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handoutMasterIdLst>
    <p:handoutMasterId r:id="rId18"/>
  </p:handoutMasterIdLst>
  <p:sldIdLst>
    <p:sldId id="256" r:id="rId2"/>
    <p:sldId id="257" r:id="rId3"/>
    <p:sldId id="280" r:id="rId4"/>
    <p:sldId id="276" r:id="rId5"/>
    <p:sldId id="284" r:id="rId6"/>
    <p:sldId id="285" r:id="rId7"/>
    <p:sldId id="286" r:id="rId8"/>
    <p:sldId id="273" r:id="rId9"/>
    <p:sldId id="287" r:id="rId10"/>
    <p:sldId id="288" r:id="rId11"/>
    <p:sldId id="289" r:id="rId12"/>
    <p:sldId id="290" r:id="rId13"/>
    <p:sldId id="263" r:id="rId14"/>
    <p:sldId id="291" r:id="rId15"/>
    <p:sldId id="282" r:id="rId16"/>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6000"/>
    <a:srgbClr val="36A5CA"/>
    <a:srgbClr val="BF9000"/>
    <a:srgbClr val="048BBB"/>
    <a:srgbClr val="808173"/>
    <a:srgbClr val="A7A6A4"/>
    <a:srgbClr val="FFC000"/>
    <a:srgbClr val="4E7377"/>
    <a:srgbClr val="AD8D5C"/>
    <a:srgbClr val="232E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206" autoAdjust="0"/>
    <p:restoredTop sz="94660"/>
  </p:normalViewPr>
  <p:slideViewPr>
    <p:cSldViewPr snapToGrid="0">
      <p:cViewPr varScale="1">
        <p:scale>
          <a:sx n="74" d="100"/>
          <a:sy n="74" d="100"/>
        </p:scale>
        <p:origin x="462" y="5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F9C65D-C0ED-4E66-97CE-210B4298EC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a-ET"/>
          </a:p>
        </p:txBody>
      </p:sp>
      <p:sp>
        <p:nvSpPr>
          <p:cNvPr id="3" name="Date Placeholder 2">
            <a:extLst>
              <a:ext uri="{FF2B5EF4-FFF2-40B4-BE49-F238E27FC236}">
                <a16:creationId xmlns:a16="http://schemas.microsoft.com/office/drawing/2014/main" id="{3566709A-3420-49A6-B730-6C02A9933D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74B792CC-AE9D-4750-9184-E734C4EC142F}" type="datetimeFigureOut">
              <a:rPr lang="aa-ET" smtClean="0"/>
              <a:t>09/26/2020</a:t>
            </a:fld>
            <a:endParaRPr lang="aa-ET"/>
          </a:p>
        </p:txBody>
      </p:sp>
      <p:sp>
        <p:nvSpPr>
          <p:cNvPr id="4" name="Footer Placeholder 3">
            <a:extLst>
              <a:ext uri="{FF2B5EF4-FFF2-40B4-BE49-F238E27FC236}">
                <a16:creationId xmlns:a16="http://schemas.microsoft.com/office/drawing/2014/main" id="{8A464C90-99EC-4B08-933D-E4004D9290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aa-ET"/>
          </a:p>
        </p:txBody>
      </p:sp>
      <p:sp>
        <p:nvSpPr>
          <p:cNvPr id="5" name="Slide Number Placeholder 4">
            <a:extLst>
              <a:ext uri="{FF2B5EF4-FFF2-40B4-BE49-F238E27FC236}">
                <a16:creationId xmlns:a16="http://schemas.microsoft.com/office/drawing/2014/main" id="{52510A7A-1CFD-47DB-86AD-D58DD2953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9E2A8091-1ED4-4218-A2A2-3A9E750D2E3D}" type="slidenum">
              <a:rPr lang="aa-ET" smtClean="0"/>
              <a:t>‹#›</a:t>
            </a:fld>
            <a:endParaRPr lang="aa-ET"/>
          </a:p>
        </p:txBody>
      </p:sp>
    </p:spTree>
    <p:extLst>
      <p:ext uri="{BB962C8B-B14F-4D97-AF65-F5344CB8AC3E}">
        <p14:creationId xmlns:p14="http://schemas.microsoft.com/office/powerpoint/2010/main" val="1885847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a-E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718DEAB-F786-42A1-B6F8-C45F66EF44F6}" type="datetimeFigureOut">
              <a:rPr lang="aa-ET" smtClean="0"/>
              <a:t>09/26/2020</a:t>
            </a:fld>
            <a:endParaRPr lang="aa-E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a-E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a-E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0D9E2D6B-3365-4E33-97F1-71170CB9FF0F}" type="slidenum">
              <a:rPr lang="aa-ET" smtClean="0"/>
              <a:t>‹#›</a:t>
            </a:fld>
            <a:endParaRPr lang="aa-ET"/>
          </a:p>
        </p:txBody>
      </p:sp>
    </p:spTree>
    <p:extLst>
      <p:ext uri="{BB962C8B-B14F-4D97-AF65-F5344CB8AC3E}">
        <p14:creationId xmlns:p14="http://schemas.microsoft.com/office/powerpoint/2010/main" val="145513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مقدمة">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80A09A-6490-4EB0-BE6B-D3CD9BA000B4}"/>
              </a:ext>
            </a:extLst>
          </p:cNvPr>
          <p:cNvSpPr/>
          <p:nvPr userDrawn="1"/>
        </p:nvSpPr>
        <p:spPr>
          <a:xfrm>
            <a:off x="-2" y="0"/>
            <a:ext cx="7372351" cy="4068535"/>
          </a:xfrm>
          <a:prstGeom prst="rect">
            <a:avLst/>
          </a:prstGeom>
          <a:solidFill>
            <a:srgbClr val="36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32" name="Freeform: Shape 31">
            <a:extLst>
              <a:ext uri="{FF2B5EF4-FFF2-40B4-BE49-F238E27FC236}">
                <a16:creationId xmlns:a16="http://schemas.microsoft.com/office/drawing/2014/main" id="{CA96A128-3D9E-4BEC-A446-FE04A0C1CC88}"/>
              </a:ext>
            </a:extLst>
          </p:cNvPr>
          <p:cNvSpPr/>
          <p:nvPr userDrawn="1"/>
        </p:nvSpPr>
        <p:spPr>
          <a:xfrm flipH="1">
            <a:off x="0" y="0"/>
            <a:ext cx="12192000" cy="6858000"/>
          </a:xfrm>
          <a:custGeom>
            <a:avLst/>
            <a:gdLst>
              <a:gd name="connsiteX0" fmla="*/ 7913096 w 12192000"/>
              <a:gd name="connsiteY0" fmla="*/ 0 h 6858000"/>
              <a:gd name="connsiteX1" fmla="*/ 0 w 12192000"/>
              <a:gd name="connsiteY1" fmla="*/ 0 h 6858000"/>
              <a:gd name="connsiteX2" fmla="*/ 0 w 12192000"/>
              <a:gd name="connsiteY2" fmla="*/ 6858000 h 6858000"/>
              <a:gd name="connsiteX3" fmla="*/ 9272748 w 12192000"/>
              <a:gd name="connsiteY3" fmla="*/ 6858000 h 6858000"/>
              <a:gd name="connsiteX4" fmla="*/ 12192000 w 12192000"/>
              <a:gd name="connsiteY4" fmla="*/ 4076700 h 6858000"/>
              <a:gd name="connsiteX5" fmla="*/ 7913096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7913096" y="0"/>
                </a:moveTo>
                <a:lnTo>
                  <a:pt x="0" y="0"/>
                </a:lnTo>
                <a:lnTo>
                  <a:pt x="0" y="6858000"/>
                </a:lnTo>
                <a:lnTo>
                  <a:pt x="9272748" y="6858000"/>
                </a:lnTo>
                <a:lnTo>
                  <a:pt x="12192000" y="4076700"/>
                </a:lnTo>
                <a:lnTo>
                  <a:pt x="7913096" y="0"/>
                </a:lnTo>
                <a:close/>
              </a:path>
            </a:pathLst>
          </a:custGeom>
          <a:solidFill>
            <a:srgbClr val="048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28" name="Freeform: Shape 27">
            <a:extLst>
              <a:ext uri="{FF2B5EF4-FFF2-40B4-BE49-F238E27FC236}">
                <a16:creationId xmlns:a16="http://schemas.microsoft.com/office/drawing/2014/main" id="{539D0187-8648-4669-B7F4-D594835693AA}"/>
              </a:ext>
            </a:extLst>
          </p:cNvPr>
          <p:cNvSpPr/>
          <p:nvPr userDrawn="1"/>
        </p:nvSpPr>
        <p:spPr>
          <a:xfrm>
            <a:off x="3486150" y="0"/>
            <a:ext cx="8705850" cy="6858000"/>
          </a:xfrm>
          <a:custGeom>
            <a:avLst/>
            <a:gdLst>
              <a:gd name="connsiteX0" fmla="*/ 4278904 w 8705850"/>
              <a:gd name="connsiteY0" fmla="*/ 0 h 6858000"/>
              <a:gd name="connsiteX1" fmla="*/ 8705850 w 8705850"/>
              <a:gd name="connsiteY1" fmla="*/ 0 h 6858000"/>
              <a:gd name="connsiteX2" fmla="*/ 8705850 w 8705850"/>
              <a:gd name="connsiteY2" fmla="*/ 6858000 h 6858000"/>
              <a:gd name="connsiteX3" fmla="*/ 2919253 w 8705850"/>
              <a:gd name="connsiteY3" fmla="*/ 6858000 h 6858000"/>
              <a:gd name="connsiteX4" fmla="*/ 0 w 8705850"/>
              <a:gd name="connsiteY4" fmla="*/ 4076700 h 6858000"/>
              <a:gd name="connsiteX5" fmla="*/ 4278904 w 870585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5850" h="6858000">
                <a:moveTo>
                  <a:pt x="4278904" y="0"/>
                </a:moveTo>
                <a:lnTo>
                  <a:pt x="8705850" y="0"/>
                </a:lnTo>
                <a:lnTo>
                  <a:pt x="8705850" y="6858000"/>
                </a:lnTo>
                <a:lnTo>
                  <a:pt x="2919253" y="6858000"/>
                </a:lnTo>
                <a:lnTo>
                  <a:pt x="0" y="4076700"/>
                </a:lnTo>
                <a:lnTo>
                  <a:pt x="4278904" y="0"/>
                </a:lnTo>
                <a:close/>
              </a:path>
            </a:pathLst>
          </a:custGeom>
          <a:solidFill>
            <a:srgbClr val="36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14" name="Right Triangle 13">
            <a:extLst>
              <a:ext uri="{FF2B5EF4-FFF2-40B4-BE49-F238E27FC236}">
                <a16:creationId xmlns:a16="http://schemas.microsoft.com/office/drawing/2014/main" id="{7D506406-B590-44C2-A76C-587CFB6ED8B0}"/>
              </a:ext>
            </a:extLst>
          </p:cNvPr>
          <p:cNvSpPr/>
          <p:nvPr userDrawn="1"/>
        </p:nvSpPr>
        <p:spPr>
          <a:xfrm rot="10800000">
            <a:off x="6484840" y="0"/>
            <a:ext cx="5711641" cy="3550024"/>
          </a:xfrm>
          <a:prstGeom prst="rtTriangle">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Tree>
    <p:extLst>
      <p:ext uri="{BB962C8B-B14F-4D97-AF65-F5344CB8AC3E}">
        <p14:creationId xmlns:p14="http://schemas.microsoft.com/office/powerpoint/2010/main" val="24622545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4F27-A6BE-476D-AECF-17C9F71D1C79}"/>
              </a:ext>
            </a:extLst>
          </p:cNvPr>
          <p:cNvSpPr>
            <a:spLocks noGrp="1"/>
          </p:cNvSpPr>
          <p:nvPr>
            <p:ph type="title"/>
          </p:nvPr>
        </p:nvSpPr>
        <p:spPr/>
        <p:txBody>
          <a:bodyPr/>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D42FBF5F-47E2-4DD8-97D6-36D8FFD7C7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ECD2EADA-69AE-40A5-9935-F899BB3B8D2E}"/>
              </a:ext>
            </a:extLst>
          </p:cNvPr>
          <p:cNvSpPr>
            <a:spLocks noGrp="1"/>
          </p:cNvSpPr>
          <p:nvPr>
            <p:ph type="dt" sz="half" idx="10"/>
          </p:nvPr>
        </p:nvSpPr>
        <p:spPr/>
        <p:txBody>
          <a:bodyPr/>
          <a:lstStyle/>
          <a:p>
            <a:fld id="{E8B3797F-AAAE-4345-9FC8-C918BCA88512}" type="datetimeFigureOut">
              <a:rPr lang="aa-ET" smtClean="0"/>
              <a:t>09/26/2020</a:t>
            </a:fld>
            <a:endParaRPr lang="aa-ET"/>
          </a:p>
        </p:txBody>
      </p:sp>
      <p:sp>
        <p:nvSpPr>
          <p:cNvPr id="5" name="Footer Placeholder 4">
            <a:extLst>
              <a:ext uri="{FF2B5EF4-FFF2-40B4-BE49-F238E27FC236}">
                <a16:creationId xmlns:a16="http://schemas.microsoft.com/office/drawing/2014/main" id="{90A0B792-A983-4858-A30F-E8074679D838}"/>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4E66C51C-30A8-4F75-8C79-B66461FF8677}"/>
              </a:ext>
            </a:extLst>
          </p:cNvPr>
          <p:cNvSpPr>
            <a:spLocks noGrp="1"/>
          </p:cNvSpPr>
          <p:nvPr>
            <p:ph type="sldNum" sz="quarter" idx="12"/>
          </p:nvPr>
        </p:nvSpPr>
        <p:spPr/>
        <p:txBody>
          <a:bodyPr/>
          <a:lstStyle/>
          <a:p>
            <a:fld id="{BCD194BF-5910-43E2-958C-ECBD37F299CD}" type="slidenum">
              <a:rPr lang="aa-ET" smtClean="0"/>
              <a:t>‹#›</a:t>
            </a:fld>
            <a:endParaRPr lang="aa-ET"/>
          </a:p>
        </p:txBody>
      </p:sp>
    </p:spTree>
    <p:extLst>
      <p:ext uri="{BB962C8B-B14F-4D97-AF65-F5344CB8AC3E}">
        <p14:creationId xmlns:p14="http://schemas.microsoft.com/office/powerpoint/2010/main" val="146299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D0DAD9-2ED4-4094-96C5-FC1F0E245E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3" name="Vertical Text Placeholder 2">
            <a:extLst>
              <a:ext uri="{FF2B5EF4-FFF2-40B4-BE49-F238E27FC236}">
                <a16:creationId xmlns:a16="http://schemas.microsoft.com/office/drawing/2014/main" id="{573B72DA-A0B4-41FB-BF76-D97CDA7270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FA45DFE4-F2E5-4265-A9FD-AC9370082A5C}"/>
              </a:ext>
            </a:extLst>
          </p:cNvPr>
          <p:cNvSpPr>
            <a:spLocks noGrp="1"/>
          </p:cNvSpPr>
          <p:nvPr>
            <p:ph type="dt" sz="half" idx="10"/>
          </p:nvPr>
        </p:nvSpPr>
        <p:spPr/>
        <p:txBody>
          <a:bodyPr/>
          <a:lstStyle/>
          <a:p>
            <a:fld id="{E8B3797F-AAAE-4345-9FC8-C918BCA88512}" type="datetimeFigureOut">
              <a:rPr lang="aa-ET" smtClean="0"/>
              <a:t>09/26/2020</a:t>
            </a:fld>
            <a:endParaRPr lang="aa-ET"/>
          </a:p>
        </p:txBody>
      </p:sp>
      <p:sp>
        <p:nvSpPr>
          <p:cNvPr id="5" name="Footer Placeholder 4">
            <a:extLst>
              <a:ext uri="{FF2B5EF4-FFF2-40B4-BE49-F238E27FC236}">
                <a16:creationId xmlns:a16="http://schemas.microsoft.com/office/drawing/2014/main" id="{EA32061E-C968-4021-929D-BDD2AEF1E154}"/>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00307B05-5E25-434D-A02B-A927703FEC49}"/>
              </a:ext>
            </a:extLst>
          </p:cNvPr>
          <p:cNvSpPr>
            <a:spLocks noGrp="1"/>
          </p:cNvSpPr>
          <p:nvPr>
            <p:ph type="sldNum" sz="quarter" idx="12"/>
          </p:nvPr>
        </p:nvSpPr>
        <p:spPr/>
        <p:txBody>
          <a:bodyPr/>
          <a:lstStyle/>
          <a:p>
            <a:fld id="{BCD194BF-5910-43E2-958C-ECBD37F299CD}" type="slidenum">
              <a:rPr lang="aa-ET" smtClean="0"/>
              <a:t>‹#›</a:t>
            </a:fld>
            <a:endParaRPr lang="aa-ET"/>
          </a:p>
        </p:txBody>
      </p:sp>
    </p:spTree>
    <p:extLst>
      <p:ext uri="{BB962C8B-B14F-4D97-AF65-F5344CB8AC3E}">
        <p14:creationId xmlns:p14="http://schemas.microsoft.com/office/powerpoint/2010/main" val="2182816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94224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6EF114-A78D-4DF8-9C00-A86955A66A97}"/>
              </a:ext>
            </a:extLst>
          </p:cNvPr>
          <p:cNvSpPr/>
          <p:nvPr userDrawn="1"/>
        </p:nvSpPr>
        <p:spPr>
          <a:xfrm>
            <a:off x="-2" y="0"/>
            <a:ext cx="7372351" cy="4068535"/>
          </a:xfrm>
          <a:prstGeom prst="rect">
            <a:avLst/>
          </a:prstGeom>
          <a:solidFill>
            <a:srgbClr val="36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9" name="Freeform: Shape 8">
            <a:extLst>
              <a:ext uri="{FF2B5EF4-FFF2-40B4-BE49-F238E27FC236}">
                <a16:creationId xmlns:a16="http://schemas.microsoft.com/office/drawing/2014/main" id="{1737D460-EA53-4473-9FA0-8EC2EC509596}"/>
              </a:ext>
            </a:extLst>
          </p:cNvPr>
          <p:cNvSpPr/>
          <p:nvPr userDrawn="1"/>
        </p:nvSpPr>
        <p:spPr>
          <a:xfrm flipH="1">
            <a:off x="0" y="0"/>
            <a:ext cx="12192000" cy="6858000"/>
          </a:xfrm>
          <a:custGeom>
            <a:avLst/>
            <a:gdLst>
              <a:gd name="connsiteX0" fmla="*/ 7913096 w 12192000"/>
              <a:gd name="connsiteY0" fmla="*/ 0 h 6858000"/>
              <a:gd name="connsiteX1" fmla="*/ 0 w 12192000"/>
              <a:gd name="connsiteY1" fmla="*/ 0 h 6858000"/>
              <a:gd name="connsiteX2" fmla="*/ 0 w 12192000"/>
              <a:gd name="connsiteY2" fmla="*/ 6858000 h 6858000"/>
              <a:gd name="connsiteX3" fmla="*/ 9272748 w 12192000"/>
              <a:gd name="connsiteY3" fmla="*/ 6858000 h 6858000"/>
              <a:gd name="connsiteX4" fmla="*/ 12192000 w 12192000"/>
              <a:gd name="connsiteY4" fmla="*/ 4076700 h 6858000"/>
              <a:gd name="connsiteX5" fmla="*/ 7913096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7913096" y="0"/>
                </a:moveTo>
                <a:lnTo>
                  <a:pt x="0" y="0"/>
                </a:lnTo>
                <a:lnTo>
                  <a:pt x="0" y="6858000"/>
                </a:lnTo>
                <a:lnTo>
                  <a:pt x="9272748" y="6858000"/>
                </a:lnTo>
                <a:lnTo>
                  <a:pt x="12192000" y="4076700"/>
                </a:lnTo>
                <a:lnTo>
                  <a:pt x="7913096" y="0"/>
                </a:lnTo>
                <a:close/>
              </a:path>
            </a:pathLst>
          </a:custGeom>
          <a:solidFill>
            <a:srgbClr val="048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10" name="Freeform: Shape 9">
            <a:extLst>
              <a:ext uri="{FF2B5EF4-FFF2-40B4-BE49-F238E27FC236}">
                <a16:creationId xmlns:a16="http://schemas.microsoft.com/office/drawing/2014/main" id="{B86D32EB-F06B-4033-B8F4-0491F6B7481C}"/>
              </a:ext>
            </a:extLst>
          </p:cNvPr>
          <p:cNvSpPr/>
          <p:nvPr userDrawn="1"/>
        </p:nvSpPr>
        <p:spPr>
          <a:xfrm>
            <a:off x="3486150" y="0"/>
            <a:ext cx="8705850" cy="6858000"/>
          </a:xfrm>
          <a:custGeom>
            <a:avLst/>
            <a:gdLst>
              <a:gd name="connsiteX0" fmla="*/ 4278904 w 8705850"/>
              <a:gd name="connsiteY0" fmla="*/ 0 h 6858000"/>
              <a:gd name="connsiteX1" fmla="*/ 8705850 w 8705850"/>
              <a:gd name="connsiteY1" fmla="*/ 0 h 6858000"/>
              <a:gd name="connsiteX2" fmla="*/ 8705850 w 8705850"/>
              <a:gd name="connsiteY2" fmla="*/ 6858000 h 6858000"/>
              <a:gd name="connsiteX3" fmla="*/ 2919253 w 8705850"/>
              <a:gd name="connsiteY3" fmla="*/ 6858000 h 6858000"/>
              <a:gd name="connsiteX4" fmla="*/ 0 w 8705850"/>
              <a:gd name="connsiteY4" fmla="*/ 4076700 h 6858000"/>
              <a:gd name="connsiteX5" fmla="*/ 4278904 w 870585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5850" h="6858000">
                <a:moveTo>
                  <a:pt x="4278904" y="0"/>
                </a:moveTo>
                <a:lnTo>
                  <a:pt x="8705850" y="0"/>
                </a:lnTo>
                <a:lnTo>
                  <a:pt x="8705850" y="6858000"/>
                </a:lnTo>
                <a:lnTo>
                  <a:pt x="2919253" y="6858000"/>
                </a:lnTo>
                <a:lnTo>
                  <a:pt x="0" y="4076700"/>
                </a:lnTo>
                <a:lnTo>
                  <a:pt x="4278904" y="0"/>
                </a:lnTo>
                <a:close/>
              </a:path>
            </a:pathLst>
          </a:custGeom>
          <a:solidFill>
            <a:srgbClr val="36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11" name="Right Triangle 10">
            <a:extLst>
              <a:ext uri="{FF2B5EF4-FFF2-40B4-BE49-F238E27FC236}">
                <a16:creationId xmlns:a16="http://schemas.microsoft.com/office/drawing/2014/main" id="{DFE9ED16-CA8C-4806-BE0C-32D2F3659D6B}"/>
              </a:ext>
            </a:extLst>
          </p:cNvPr>
          <p:cNvSpPr/>
          <p:nvPr userDrawn="1"/>
        </p:nvSpPr>
        <p:spPr>
          <a:xfrm rot="10800000">
            <a:off x="6484840" y="0"/>
            <a:ext cx="5711641" cy="3550024"/>
          </a:xfrm>
          <a:prstGeom prst="rtTriangle">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
        <p:nvSpPr>
          <p:cNvPr id="12" name="Rectangle 11">
            <a:extLst>
              <a:ext uri="{FF2B5EF4-FFF2-40B4-BE49-F238E27FC236}">
                <a16:creationId xmlns:a16="http://schemas.microsoft.com/office/drawing/2014/main" id="{1EA518B6-4A8D-4D34-9F9C-2E5DF2306BB1}"/>
              </a:ext>
            </a:extLst>
          </p:cNvPr>
          <p:cNvSpPr/>
          <p:nvPr userDrawn="1"/>
        </p:nvSpPr>
        <p:spPr>
          <a:xfrm>
            <a:off x="-1" y="1990165"/>
            <a:ext cx="12192000" cy="486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a:p>
        </p:txBody>
      </p:sp>
    </p:spTree>
    <p:extLst>
      <p:ext uri="{BB962C8B-B14F-4D97-AF65-F5344CB8AC3E}">
        <p14:creationId xmlns:p14="http://schemas.microsoft.com/office/powerpoint/2010/main" val="196186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9D85106-A470-4F34-B746-F49D901D3BE4}"/>
              </a:ext>
            </a:extLst>
          </p:cNvPr>
          <p:cNvSpPr>
            <a:spLocks noGrp="1"/>
          </p:cNvSpPr>
          <p:nvPr>
            <p:ph type="pic" sz="quarter" idx="10"/>
          </p:nvPr>
        </p:nvSpPr>
        <p:spPr>
          <a:xfrm>
            <a:off x="8621034" y="2521131"/>
            <a:ext cx="1080000" cy="1080000"/>
          </a:xfrm>
          <a:custGeom>
            <a:avLst/>
            <a:gdLst>
              <a:gd name="connsiteX0" fmla="*/ 692491 w 1384981"/>
              <a:gd name="connsiteY0" fmla="*/ 0 h 1384982"/>
              <a:gd name="connsiteX1" fmla="*/ 1370913 w 1384981"/>
              <a:gd name="connsiteY1" fmla="*/ 552930 h 1384982"/>
              <a:gd name="connsiteX2" fmla="*/ 1384981 w 1384981"/>
              <a:gd name="connsiteY2" fmla="*/ 692481 h 1384982"/>
              <a:gd name="connsiteX3" fmla="*/ 1384981 w 1384981"/>
              <a:gd name="connsiteY3" fmla="*/ 692501 h 1384982"/>
              <a:gd name="connsiteX4" fmla="*/ 1370913 w 1384981"/>
              <a:gd name="connsiteY4" fmla="*/ 832052 h 1384982"/>
              <a:gd name="connsiteX5" fmla="*/ 692491 w 1384981"/>
              <a:gd name="connsiteY5" fmla="*/ 1384982 h 1384982"/>
              <a:gd name="connsiteX6" fmla="*/ 0 w 1384981"/>
              <a:gd name="connsiteY6" fmla="*/ 692491 h 1384982"/>
              <a:gd name="connsiteX7" fmla="*/ 692491 w 1384981"/>
              <a:gd name="connsiteY7" fmla="*/ 0 h 138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981" h="1384982">
                <a:moveTo>
                  <a:pt x="692491" y="0"/>
                </a:moveTo>
                <a:cubicBezTo>
                  <a:pt x="1027137" y="0"/>
                  <a:pt x="1306341" y="237374"/>
                  <a:pt x="1370913" y="552930"/>
                </a:cubicBezTo>
                <a:lnTo>
                  <a:pt x="1384981" y="692481"/>
                </a:lnTo>
                <a:lnTo>
                  <a:pt x="1384981" y="692501"/>
                </a:lnTo>
                <a:lnTo>
                  <a:pt x="1370913" y="832052"/>
                </a:lnTo>
                <a:cubicBezTo>
                  <a:pt x="1306341" y="1147609"/>
                  <a:pt x="1027137" y="1384982"/>
                  <a:pt x="692491" y="1384982"/>
                </a:cubicBezTo>
                <a:cubicBezTo>
                  <a:pt x="310039" y="1384982"/>
                  <a:pt x="0" y="1074943"/>
                  <a:pt x="0" y="692491"/>
                </a:cubicBezTo>
                <a:cubicBezTo>
                  <a:pt x="0" y="310039"/>
                  <a:pt x="310039" y="0"/>
                  <a:pt x="692491" y="0"/>
                </a:cubicBezTo>
                <a:close/>
              </a:path>
            </a:pathLst>
          </a:custGeom>
        </p:spPr>
        <p:txBody>
          <a:bodyPr wrap="square">
            <a:noAutofit/>
          </a:bodyPr>
          <a:lstStyle>
            <a:lvl1pPr algn="l" rtl="0">
              <a:defRPr/>
            </a:lvl1pPr>
          </a:lstStyle>
          <a:p>
            <a:endParaRPr lang="aa-ET" dirty="0"/>
          </a:p>
        </p:txBody>
      </p:sp>
      <p:sp>
        <p:nvSpPr>
          <p:cNvPr id="18" name="Picture Placeholder 17">
            <a:extLst>
              <a:ext uri="{FF2B5EF4-FFF2-40B4-BE49-F238E27FC236}">
                <a16:creationId xmlns:a16="http://schemas.microsoft.com/office/drawing/2014/main" id="{9E8B5A30-8093-4E87-A715-4ABD50B83AB0}"/>
              </a:ext>
            </a:extLst>
          </p:cNvPr>
          <p:cNvSpPr>
            <a:spLocks noGrp="1"/>
          </p:cNvSpPr>
          <p:nvPr>
            <p:ph type="pic" sz="quarter" idx="11"/>
          </p:nvPr>
        </p:nvSpPr>
        <p:spPr>
          <a:xfrm>
            <a:off x="5403510" y="2521131"/>
            <a:ext cx="1080000" cy="1080000"/>
          </a:xfrm>
          <a:custGeom>
            <a:avLst/>
            <a:gdLst>
              <a:gd name="connsiteX0" fmla="*/ 692490 w 1384981"/>
              <a:gd name="connsiteY0" fmla="*/ 0 h 1384982"/>
              <a:gd name="connsiteX1" fmla="*/ 1384981 w 1384981"/>
              <a:gd name="connsiteY1" fmla="*/ 692491 h 1384982"/>
              <a:gd name="connsiteX2" fmla="*/ 692490 w 1384981"/>
              <a:gd name="connsiteY2" fmla="*/ 1384982 h 1384982"/>
              <a:gd name="connsiteX3" fmla="*/ 14068 w 1384981"/>
              <a:gd name="connsiteY3" fmla="*/ 832052 h 1384982"/>
              <a:gd name="connsiteX4" fmla="*/ 0 w 1384981"/>
              <a:gd name="connsiteY4" fmla="*/ 692501 h 1384982"/>
              <a:gd name="connsiteX5" fmla="*/ 0 w 1384981"/>
              <a:gd name="connsiteY5" fmla="*/ 692481 h 1384982"/>
              <a:gd name="connsiteX6" fmla="*/ 14068 w 1384981"/>
              <a:gd name="connsiteY6" fmla="*/ 552930 h 1384982"/>
              <a:gd name="connsiteX7" fmla="*/ 692490 w 1384981"/>
              <a:gd name="connsiteY7" fmla="*/ 0 h 138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981" h="1384982">
                <a:moveTo>
                  <a:pt x="692490" y="0"/>
                </a:moveTo>
                <a:cubicBezTo>
                  <a:pt x="1074942" y="0"/>
                  <a:pt x="1384981" y="310039"/>
                  <a:pt x="1384981" y="692491"/>
                </a:cubicBezTo>
                <a:cubicBezTo>
                  <a:pt x="1384981" y="1074943"/>
                  <a:pt x="1074942" y="1384982"/>
                  <a:pt x="692490" y="1384982"/>
                </a:cubicBezTo>
                <a:cubicBezTo>
                  <a:pt x="357845" y="1384982"/>
                  <a:pt x="78640" y="1147609"/>
                  <a:pt x="14068" y="832052"/>
                </a:cubicBezTo>
                <a:lnTo>
                  <a:pt x="0" y="692501"/>
                </a:lnTo>
                <a:lnTo>
                  <a:pt x="0" y="692481"/>
                </a:lnTo>
                <a:lnTo>
                  <a:pt x="14068" y="552930"/>
                </a:lnTo>
                <a:cubicBezTo>
                  <a:pt x="78640" y="237374"/>
                  <a:pt x="357845" y="0"/>
                  <a:pt x="692490" y="0"/>
                </a:cubicBezTo>
                <a:close/>
              </a:path>
            </a:pathLst>
          </a:custGeom>
        </p:spPr>
        <p:txBody>
          <a:bodyPr wrap="square">
            <a:noAutofit/>
          </a:bodyPr>
          <a:lstStyle>
            <a:lvl1pPr algn="l" rtl="0">
              <a:defRPr/>
            </a:lvl1pPr>
          </a:lstStyle>
          <a:p>
            <a:endParaRPr lang="aa-ET" dirty="0"/>
          </a:p>
        </p:txBody>
      </p:sp>
      <p:sp>
        <p:nvSpPr>
          <p:cNvPr id="19" name="Picture Placeholder 18">
            <a:extLst>
              <a:ext uri="{FF2B5EF4-FFF2-40B4-BE49-F238E27FC236}">
                <a16:creationId xmlns:a16="http://schemas.microsoft.com/office/drawing/2014/main" id="{F13850D5-C452-4823-BD44-333F875CCAFA}"/>
              </a:ext>
            </a:extLst>
          </p:cNvPr>
          <p:cNvSpPr>
            <a:spLocks noGrp="1"/>
          </p:cNvSpPr>
          <p:nvPr>
            <p:ph type="pic" sz="quarter" idx="12"/>
          </p:nvPr>
        </p:nvSpPr>
        <p:spPr>
          <a:xfrm>
            <a:off x="1913561" y="2521131"/>
            <a:ext cx="1080000" cy="1080000"/>
          </a:xfrm>
          <a:custGeom>
            <a:avLst/>
            <a:gdLst>
              <a:gd name="connsiteX0" fmla="*/ 692490 w 1384981"/>
              <a:gd name="connsiteY0" fmla="*/ 0 h 1384982"/>
              <a:gd name="connsiteX1" fmla="*/ 1384981 w 1384981"/>
              <a:gd name="connsiteY1" fmla="*/ 692491 h 1384982"/>
              <a:gd name="connsiteX2" fmla="*/ 692490 w 1384981"/>
              <a:gd name="connsiteY2" fmla="*/ 1384982 h 1384982"/>
              <a:gd name="connsiteX3" fmla="*/ 14068 w 1384981"/>
              <a:gd name="connsiteY3" fmla="*/ 832052 h 1384982"/>
              <a:gd name="connsiteX4" fmla="*/ 0 w 1384981"/>
              <a:gd name="connsiteY4" fmla="*/ 692501 h 1384982"/>
              <a:gd name="connsiteX5" fmla="*/ 0 w 1384981"/>
              <a:gd name="connsiteY5" fmla="*/ 692481 h 1384982"/>
              <a:gd name="connsiteX6" fmla="*/ 14068 w 1384981"/>
              <a:gd name="connsiteY6" fmla="*/ 552930 h 1384982"/>
              <a:gd name="connsiteX7" fmla="*/ 692490 w 1384981"/>
              <a:gd name="connsiteY7" fmla="*/ 0 h 138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981" h="1384982">
                <a:moveTo>
                  <a:pt x="692490" y="0"/>
                </a:moveTo>
                <a:cubicBezTo>
                  <a:pt x="1074942" y="0"/>
                  <a:pt x="1384981" y="310039"/>
                  <a:pt x="1384981" y="692491"/>
                </a:cubicBezTo>
                <a:cubicBezTo>
                  <a:pt x="1384981" y="1074943"/>
                  <a:pt x="1074942" y="1384982"/>
                  <a:pt x="692490" y="1384982"/>
                </a:cubicBezTo>
                <a:cubicBezTo>
                  <a:pt x="357845" y="1384982"/>
                  <a:pt x="78640" y="1147609"/>
                  <a:pt x="14068" y="832052"/>
                </a:cubicBezTo>
                <a:lnTo>
                  <a:pt x="0" y="692501"/>
                </a:lnTo>
                <a:lnTo>
                  <a:pt x="0" y="692481"/>
                </a:lnTo>
                <a:lnTo>
                  <a:pt x="14068" y="552930"/>
                </a:lnTo>
                <a:cubicBezTo>
                  <a:pt x="78640" y="237374"/>
                  <a:pt x="357845" y="0"/>
                  <a:pt x="692490" y="0"/>
                </a:cubicBezTo>
                <a:close/>
              </a:path>
            </a:pathLst>
          </a:custGeom>
        </p:spPr>
        <p:txBody>
          <a:bodyPr wrap="square">
            <a:noAutofit/>
          </a:bodyPr>
          <a:lstStyle>
            <a:lvl1pPr algn="l" rtl="0">
              <a:defRPr/>
            </a:lvl1pPr>
          </a:lstStyle>
          <a:p>
            <a:endParaRPr lang="aa-ET"/>
          </a:p>
        </p:txBody>
      </p:sp>
    </p:spTree>
    <p:extLst>
      <p:ext uri="{BB962C8B-B14F-4D97-AF65-F5344CB8AC3E}">
        <p14:creationId xmlns:p14="http://schemas.microsoft.com/office/powerpoint/2010/main" val="212212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3E70-3B4D-4A34-B627-D82C9D7B2C41}"/>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5246F87F-CCBB-4BC6-AAD7-71377079E3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id="{4F39C6C3-E865-45C1-932F-20824D95B9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id="{99E98579-A1DE-4487-A79E-91FEA74C6339}"/>
              </a:ext>
            </a:extLst>
          </p:cNvPr>
          <p:cNvSpPr>
            <a:spLocks noGrp="1"/>
          </p:cNvSpPr>
          <p:nvPr>
            <p:ph type="dt" sz="half" idx="10"/>
          </p:nvPr>
        </p:nvSpPr>
        <p:spPr/>
        <p:txBody>
          <a:bodyPr/>
          <a:lstStyle/>
          <a:p>
            <a:fld id="{E8B3797F-AAAE-4345-9FC8-C918BCA88512}" type="datetimeFigureOut">
              <a:rPr lang="aa-ET" smtClean="0"/>
              <a:t>09/26/2020</a:t>
            </a:fld>
            <a:endParaRPr lang="aa-ET"/>
          </a:p>
        </p:txBody>
      </p:sp>
      <p:sp>
        <p:nvSpPr>
          <p:cNvPr id="6" name="Footer Placeholder 5">
            <a:extLst>
              <a:ext uri="{FF2B5EF4-FFF2-40B4-BE49-F238E27FC236}">
                <a16:creationId xmlns:a16="http://schemas.microsoft.com/office/drawing/2014/main" id="{018373B7-DA1E-4039-B22C-BA60A5C28809}"/>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82E49933-47E3-485A-ACFF-2483CE44A714}"/>
              </a:ext>
            </a:extLst>
          </p:cNvPr>
          <p:cNvSpPr>
            <a:spLocks noGrp="1"/>
          </p:cNvSpPr>
          <p:nvPr>
            <p:ph type="sldNum" sz="quarter" idx="12"/>
          </p:nvPr>
        </p:nvSpPr>
        <p:spPr/>
        <p:txBody>
          <a:bodyPr/>
          <a:lstStyle/>
          <a:p>
            <a:fld id="{BCD194BF-5910-43E2-958C-ECBD37F299CD}" type="slidenum">
              <a:rPr lang="aa-ET" smtClean="0"/>
              <a:t>‹#›</a:t>
            </a:fld>
            <a:endParaRPr lang="aa-ET"/>
          </a:p>
        </p:txBody>
      </p:sp>
    </p:spTree>
    <p:extLst>
      <p:ext uri="{BB962C8B-B14F-4D97-AF65-F5344CB8AC3E}">
        <p14:creationId xmlns:p14="http://schemas.microsoft.com/office/powerpoint/2010/main" val="32149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9C04-265A-4FBB-8D7D-ED874D4092FF}"/>
              </a:ext>
            </a:extLst>
          </p:cNvPr>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3" name="Text Placeholder 2">
            <a:extLst>
              <a:ext uri="{FF2B5EF4-FFF2-40B4-BE49-F238E27FC236}">
                <a16:creationId xmlns:a16="http://schemas.microsoft.com/office/drawing/2014/main" id="{65C628E5-7EE9-4840-BE6B-DAB998257E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357491-0DFB-4C1C-9731-E4FDBDF42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Text Placeholder 4">
            <a:extLst>
              <a:ext uri="{FF2B5EF4-FFF2-40B4-BE49-F238E27FC236}">
                <a16:creationId xmlns:a16="http://schemas.microsoft.com/office/drawing/2014/main" id="{2FEE65C5-540F-451C-8BB0-7C48A0B66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ED9D2-F351-4239-B891-845DFF7861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7" name="Date Placeholder 6">
            <a:extLst>
              <a:ext uri="{FF2B5EF4-FFF2-40B4-BE49-F238E27FC236}">
                <a16:creationId xmlns:a16="http://schemas.microsoft.com/office/drawing/2014/main" id="{24F21F18-F32F-4CA2-9312-B43616F06093}"/>
              </a:ext>
            </a:extLst>
          </p:cNvPr>
          <p:cNvSpPr>
            <a:spLocks noGrp="1"/>
          </p:cNvSpPr>
          <p:nvPr>
            <p:ph type="dt" sz="half" idx="10"/>
          </p:nvPr>
        </p:nvSpPr>
        <p:spPr/>
        <p:txBody>
          <a:bodyPr/>
          <a:lstStyle/>
          <a:p>
            <a:fld id="{E8B3797F-AAAE-4345-9FC8-C918BCA88512}" type="datetimeFigureOut">
              <a:rPr lang="aa-ET" smtClean="0"/>
              <a:t>09/26/2020</a:t>
            </a:fld>
            <a:endParaRPr lang="aa-ET"/>
          </a:p>
        </p:txBody>
      </p:sp>
      <p:sp>
        <p:nvSpPr>
          <p:cNvPr id="8" name="Footer Placeholder 7">
            <a:extLst>
              <a:ext uri="{FF2B5EF4-FFF2-40B4-BE49-F238E27FC236}">
                <a16:creationId xmlns:a16="http://schemas.microsoft.com/office/drawing/2014/main" id="{04106D73-DC30-4BAF-9BEA-F266EA202584}"/>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id="{3F472773-2BBE-46C5-990E-E1E47B77AA7B}"/>
              </a:ext>
            </a:extLst>
          </p:cNvPr>
          <p:cNvSpPr>
            <a:spLocks noGrp="1"/>
          </p:cNvSpPr>
          <p:nvPr>
            <p:ph type="sldNum" sz="quarter" idx="12"/>
          </p:nvPr>
        </p:nvSpPr>
        <p:spPr/>
        <p:txBody>
          <a:bodyPr/>
          <a:lstStyle/>
          <a:p>
            <a:fld id="{BCD194BF-5910-43E2-958C-ECBD37F299CD}" type="slidenum">
              <a:rPr lang="aa-ET" smtClean="0"/>
              <a:t>‹#›</a:t>
            </a:fld>
            <a:endParaRPr lang="aa-ET"/>
          </a:p>
        </p:txBody>
      </p:sp>
    </p:spTree>
    <p:extLst>
      <p:ext uri="{BB962C8B-B14F-4D97-AF65-F5344CB8AC3E}">
        <p14:creationId xmlns:p14="http://schemas.microsoft.com/office/powerpoint/2010/main" val="238024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3BB5-8813-4560-8092-0DECC9F051B6}"/>
              </a:ext>
            </a:extLst>
          </p:cNvPr>
          <p:cNvSpPr>
            <a:spLocks noGrp="1"/>
          </p:cNvSpPr>
          <p:nvPr>
            <p:ph type="title"/>
          </p:nvPr>
        </p:nvSpPr>
        <p:spPr/>
        <p:txBody>
          <a:bodyPr/>
          <a:lstStyle/>
          <a:p>
            <a:r>
              <a:rPr lang="en-US"/>
              <a:t>Click to edit Master title style</a:t>
            </a:r>
            <a:endParaRPr lang="aa-ET"/>
          </a:p>
        </p:txBody>
      </p:sp>
      <p:sp>
        <p:nvSpPr>
          <p:cNvPr id="3" name="Date Placeholder 2">
            <a:extLst>
              <a:ext uri="{FF2B5EF4-FFF2-40B4-BE49-F238E27FC236}">
                <a16:creationId xmlns:a16="http://schemas.microsoft.com/office/drawing/2014/main" id="{242FAA1E-ECF4-4626-91AF-E6D5E460DC2F}"/>
              </a:ext>
            </a:extLst>
          </p:cNvPr>
          <p:cNvSpPr>
            <a:spLocks noGrp="1"/>
          </p:cNvSpPr>
          <p:nvPr>
            <p:ph type="dt" sz="half" idx="10"/>
          </p:nvPr>
        </p:nvSpPr>
        <p:spPr/>
        <p:txBody>
          <a:bodyPr/>
          <a:lstStyle/>
          <a:p>
            <a:fld id="{E8B3797F-AAAE-4345-9FC8-C918BCA88512}" type="datetimeFigureOut">
              <a:rPr lang="aa-ET" smtClean="0"/>
              <a:t>09/26/2020</a:t>
            </a:fld>
            <a:endParaRPr lang="aa-ET"/>
          </a:p>
        </p:txBody>
      </p:sp>
      <p:sp>
        <p:nvSpPr>
          <p:cNvPr id="4" name="Footer Placeholder 3">
            <a:extLst>
              <a:ext uri="{FF2B5EF4-FFF2-40B4-BE49-F238E27FC236}">
                <a16:creationId xmlns:a16="http://schemas.microsoft.com/office/drawing/2014/main" id="{4EA36544-1CC1-456F-840A-20B38516EC70}"/>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id="{3DBBFAE0-5BAF-4149-BC2C-4D68905F9F56}"/>
              </a:ext>
            </a:extLst>
          </p:cNvPr>
          <p:cNvSpPr>
            <a:spLocks noGrp="1"/>
          </p:cNvSpPr>
          <p:nvPr>
            <p:ph type="sldNum" sz="quarter" idx="12"/>
          </p:nvPr>
        </p:nvSpPr>
        <p:spPr/>
        <p:txBody>
          <a:bodyPr/>
          <a:lstStyle/>
          <a:p>
            <a:fld id="{BCD194BF-5910-43E2-958C-ECBD37F299CD}" type="slidenum">
              <a:rPr lang="aa-ET" smtClean="0"/>
              <a:t>‹#›</a:t>
            </a:fld>
            <a:endParaRPr lang="aa-ET"/>
          </a:p>
        </p:txBody>
      </p:sp>
    </p:spTree>
    <p:extLst>
      <p:ext uri="{BB962C8B-B14F-4D97-AF65-F5344CB8AC3E}">
        <p14:creationId xmlns:p14="http://schemas.microsoft.com/office/powerpoint/2010/main" val="275165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24D9C-7783-47CE-B07B-E9E70F178F7F}"/>
              </a:ext>
            </a:extLst>
          </p:cNvPr>
          <p:cNvSpPr>
            <a:spLocks noGrp="1"/>
          </p:cNvSpPr>
          <p:nvPr>
            <p:ph type="dt" sz="half" idx="10"/>
          </p:nvPr>
        </p:nvSpPr>
        <p:spPr/>
        <p:txBody>
          <a:bodyPr/>
          <a:lstStyle/>
          <a:p>
            <a:fld id="{E8B3797F-AAAE-4345-9FC8-C918BCA88512}" type="datetimeFigureOut">
              <a:rPr lang="aa-ET" smtClean="0"/>
              <a:t>09/26/2020</a:t>
            </a:fld>
            <a:endParaRPr lang="aa-ET"/>
          </a:p>
        </p:txBody>
      </p:sp>
      <p:sp>
        <p:nvSpPr>
          <p:cNvPr id="3" name="Footer Placeholder 2">
            <a:extLst>
              <a:ext uri="{FF2B5EF4-FFF2-40B4-BE49-F238E27FC236}">
                <a16:creationId xmlns:a16="http://schemas.microsoft.com/office/drawing/2014/main" id="{CEA7E561-FCCF-40E5-A1FD-2BC56931EEF0}"/>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id="{1C2D8551-C005-4004-8AC9-8D74CE9B8E63}"/>
              </a:ext>
            </a:extLst>
          </p:cNvPr>
          <p:cNvSpPr>
            <a:spLocks noGrp="1"/>
          </p:cNvSpPr>
          <p:nvPr>
            <p:ph type="sldNum" sz="quarter" idx="12"/>
          </p:nvPr>
        </p:nvSpPr>
        <p:spPr/>
        <p:txBody>
          <a:bodyPr/>
          <a:lstStyle/>
          <a:p>
            <a:fld id="{BCD194BF-5910-43E2-958C-ECBD37F299CD}" type="slidenum">
              <a:rPr lang="aa-ET" smtClean="0"/>
              <a:t>‹#›</a:t>
            </a:fld>
            <a:endParaRPr lang="aa-ET"/>
          </a:p>
        </p:txBody>
      </p:sp>
    </p:spTree>
    <p:extLst>
      <p:ext uri="{BB962C8B-B14F-4D97-AF65-F5344CB8AC3E}">
        <p14:creationId xmlns:p14="http://schemas.microsoft.com/office/powerpoint/2010/main" val="3235262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7A138-8024-4EEF-8CD9-77DD3BEFE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Content Placeholder 2">
            <a:extLst>
              <a:ext uri="{FF2B5EF4-FFF2-40B4-BE49-F238E27FC236}">
                <a16:creationId xmlns:a16="http://schemas.microsoft.com/office/drawing/2014/main" id="{5E0C9905-DE64-40C1-B2BC-79FB2F7CB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Text Placeholder 3">
            <a:extLst>
              <a:ext uri="{FF2B5EF4-FFF2-40B4-BE49-F238E27FC236}">
                <a16:creationId xmlns:a16="http://schemas.microsoft.com/office/drawing/2014/main" id="{13F4ECBD-D6CF-44D2-B415-83F6AEFF4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10562-1C61-4CB2-AFB9-54094C7DA5FB}"/>
              </a:ext>
            </a:extLst>
          </p:cNvPr>
          <p:cNvSpPr>
            <a:spLocks noGrp="1"/>
          </p:cNvSpPr>
          <p:nvPr>
            <p:ph type="dt" sz="half" idx="10"/>
          </p:nvPr>
        </p:nvSpPr>
        <p:spPr/>
        <p:txBody>
          <a:bodyPr/>
          <a:lstStyle/>
          <a:p>
            <a:fld id="{E8B3797F-AAAE-4345-9FC8-C918BCA88512}" type="datetimeFigureOut">
              <a:rPr lang="aa-ET" smtClean="0"/>
              <a:t>09/26/2020</a:t>
            </a:fld>
            <a:endParaRPr lang="aa-ET"/>
          </a:p>
        </p:txBody>
      </p:sp>
      <p:sp>
        <p:nvSpPr>
          <p:cNvPr id="6" name="Footer Placeholder 5">
            <a:extLst>
              <a:ext uri="{FF2B5EF4-FFF2-40B4-BE49-F238E27FC236}">
                <a16:creationId xmlns:a16="http://schemas.microsoft.com/office/drawing/2014/main" id="{93B8CEF4-32D4-4415-821A-7778106816C2}"/>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D3842F6F-48A7-4343-BD24-7A6603814944}"/>
              </a:ext>
            </a:extLst>
          </p:cNvPr>
          <p:cNvSpPr>
            <a:spLocks noGrp="1"/>
          </p:cNvSpPr>
          <p:nvPr>
            <p:ph type="sldNum" sz="quarter" idx="12"/>
          </p:nvPr>
        </p:nvSpPr>
        <p:spPr/>
        <p:txBody>
          <a:bodyPr/>
          <a:lstStyle/>
          <a:p>
            <a:fld id="{BCD194BF-5910-43E2-958C-ECBD37F299CD}" type="slidenum">
              <a:rPr lang="aa-ET" smtClean="0"/>
              <a:t>‹#›</a:t>
            </a:fld>
            <a:endParaRPr lang="aa-ET"/>
          </a:p>
        </p:txBody>
      </p:sp>
    </p:spTree>
    <p:extLst>
      <p:ext uri="{BB962C8B-B14F-4D97-AF65-F5344CB8AC3E}">
        <p14:creationId xmlns:p14="http://schemas.microsoft.com/office/powerpoint/2010/main" val="365170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8750-83A8-4E94-B799-655450860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Picture Placeholder 2">
            <a:extLst>
              <a:ext uri="{FF2B5EF4-FFF2-40B4-BE49-F238E27FC236}">
                <a16:creationId xmlns:a16="http://schemas.microsoft.com/office/drawing/2014/main" id="{72985A4E-F3CE-4159-BB5E-3329B6547D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id="{5CBC3CC4-FB41-42CB-A18E-00CDF19D8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7FB95-D22F-479E-A2AA-C0498593A6B4}"/>
              </a:ext>
            </a:extLst>
          </p:cNvPr>
          <p:cNvSpPr>
            <a:spLocks noGrp="1"/>
          </p:cNvSpPr>
          <p:nvPr>
            <p:ph type="dt" sz="half" idx="10"/>
          </p:nvPr>
        </p:nvSpPr>
        <p:spPr/>
        <p:txBody>
          <a:bodyPr/>
          <a:lstStyle/>
          <a:p>
            <a:fld id="{E8B3797F-AAAE-4345-9FC8-C918BCA88512}" type="datetimeFigureOut">
              <a:rPr lang="aa-ET" smtClean="0"/>
              <a:t>09/26/2020</a:t>
            </a:fld>
            <a:endParaRPr lang="aa-ET"/>
          </a:p>
        </p:txBody>
      </p:sp>
      <p:sp>
        <p:nvSpPr>
          <p:cNvPr id="6" name="Footer Placeholder 5">
            <a:extLst>
              <a:ext uri="{FF2B5EF4-FFF2-40B4-BE49-F238E27FC236}">
                <a16:creationId xmlns:a16="http://schemas.microsoft.com/office/drawing/2014/main" id="{31BBEFE2-2B6E-4E68-984D-434BDEE63E40}"/>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DE3B1349-4155-4A2F-A26E-4E3E78BA7240}"/>
              </a:ext>
            </a:extLst>
          </p:cNvPr>
          <p:cNvSpPr>
            <a:spLocks noGrp="1"/>
          </p:cNvSpPr>
          <p:nvPr>
            <p:ph type="sldNum" sz="quarter" idx="12"/>
          </p:nvPr>
        </p:nvSpPr>
        <p:spPr/>
        <p:txBody>
          <a:bodyPr/>
          <a:lstStyle/>
          <a:p>
            <a:fld id="{BCD194BF-5910-43E2-958C-ECBD37F299CD}" type="slidenum">
              <a:rPr lang="aa-ET" smtClean="0"/>
              <a:t>‹#›</a:t>
            </a:fld>
            <a:endParaRPr lang="aa-ET"/>
          </a:p>
        </p:txBody>
      </p:sp>
    </p:spTree>
    <p:extLst>
      <p:ext uri="{BB962C8B-B14F-4D97-AF65-F5344CB8AC3E}">
        <p14:creationId xmlns:p14="http://schemas.microsoft.com/office/powerpoint/2010/main" val="10662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arabpp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7DE60-FA95-4588-B321-A88FC26D8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aa-ET" dirty="0"/>
          </a:p>
        </p:txBody>
      </p:sp>
      <p:sp>
        <p:nvSpPr>
          <p:cNvPr id="3" name="Text Placeholder 2">
            <a:extLst>
              <a:ext uri="{FF2B5EF4-FFF2-40B4-BE49-F238E27FC236}">
                <a16:creationId xmlns:a16="http://schemas.microsoft.com/office/drawing/2014/main" id="{85F9CC80-6924-4970-AF96-032888531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id="{AB691AD3-CEAA-42D0-B814-6C9B1C6948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3797F-AAAE-4345-9FC8-C918BCA88512}" type="datetimeFigureOut">
              <a:rPr lang="aa-ET" smtClean="0"/>
              <a:t>09/26/2020</a:t>
            </a:fld>
            <a:endParaRPr lang="aa-ET"/>
          </a:p>
        </p:txBody>
      </p:sp>
      <p:sp>
        <p:nvSpPr>
          <p:cNvPr id="5" name="Footer Placeholder 4">
            <a:extLst>
              <a:ext uri="{FF2B5EF4-FFF2-40B4-BE49-F238E27FC236}">
                <a16:creationId xmlns:a16="http://schemas.microsoft.com/office/drawing/2014/main" id="{E724BABD-DEF8-4316-B4FB-CC5B3DD99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id="{24F5DC74-14DC-450D-A74C-1FD141C6D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194BF-5910-43E2-958C-ECBD37F299CD}" type="slidenum">
              <a:rPr lang="aa-ET" smtClean="0"/>
              <a:t>‹#›</a:t>
            </a:fld>
            <a:endParaRPr lang="aa-ET"/>
          </a:p>
        </p:txBody>
      </p:sp>
      <p:sp>
        <p:nvSpPr>
          <p:cNvPr id="7" name="TextBox 6"/>
          <p:cNvSpPr txBox="1"/>
          <p:nvPr userDrawn="1"/>
        </p:nvSpPr>
        <p:spPr>
          <a:xfrm>
            <a:off x="9830626" y="6415801"/>
            <a:ext cx="1523174" cy="215444"/>
          </a:xfrm>
          <a:prstGeom prst="rect">
            <a:avLst/>
          </a:prstGeom>
          <a:noFill/>
        </p:spPr>
        <p:txBody>
          <a:bodyPr wrap="none" rtlCol="0">
            <a:spAutoFit/>
          </a:bodyPr>
          <a:lstStyle/>
          <a:p>
            <a:pPr algn="r" rtl="1"/>
            <a:r>
              <a:rPr lang="ar-AE" sz="800" dirty="0" smtClean="0">
                <a:latin typeface="A Jannat LT" panose="01000000000000000000" pitchFamily="2" charset="-78"/>
                <a:cs typeface="A Jannat LT" panose="01000000000000000000" pitchFamily="2" charset="-78"/>
              </a:rPr>
              <a:t>القالب مُقدم</a:t>
            </a:r>
            <a:r>
              <a:rPr lang="ar-AE" sz="800" baseline="0" dirty="0" smtClean="0">
                <a:latin typeface="A Jannat LT" panose="01000000000000000000" pitchFamily="2" charset="-78"/>
                <a:cs typeface="A Jannat LT" panose="01000000000000000000" pitchFamily="2" charset="-78"/>
              </a:rPr>
              <a:t> من </a:t>
            </a:r>
            <a:r>
              <a:rPr lang="en-US" sz="800" dirty="0" smtClean="0">
                <a:latin typeface="A Jannat LT" panose="01000000000000000000" pitchFamily="2" charset="-78"/>
                <a:cs typeface="A Jannat LT" panose="01000000000000000000" pitchFamily="2" charset="-78"/>
                <a:hlinkClick r:id="rId14"/>
              </a:rPr>
              <a:t>ArabPPT.com</a:t>
            </a:r>
            <a:endParaRPr lang="en-US" sz="800" dirty="0">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423641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witter.com/a7bks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87A352-53EA-4DAD-BC44-EE7E78A20009}"/>
              </a:ext>
            </a:extLst>
          </p:cNvPr>
          <p:cNvSpPr txBox="1"/>
          <p:nvPr/>
        </p:nvSpPr>
        <p:spPr>
          <a:xfrm>
            <a:off x="5445457" y="4352330"/>
            <a:ext cx="6550925" cy="923330"/>
          </a:xfrm>
          <a:prstGeom prst="rect">
            <a:avLst/>
          </a:prstGeom>
          <a:noFill/>
        </p:spPr>
        <p:txBody>
          <a:bodyPr wrap="square" rtlCol="1">
            <a:spAutoFit/>
          </a:bodyPr>
          <a:lstStyle/>
          <a:p>
            <a:pPr algn="r" rtl="1"/>
            <a:r>
              <a:rPr lang="ar-SA" sz="5400" b="1" dirty="0" smtClean="0">
                <a:solidFill>
                  <a:schemeClr val="bg1"/>
                </a:solidFill>
                <a:latin typeface="A Jannat LT" panose="01000000000000000000" pitchFamily="2" charset="-78"/>
                <a:cs typeface="A Jannat LT" panose="01000000000000000000" pitchFamily="2" charset="-78"/>
              </a:rPr>
              <a:t>تغيرات الأرض</a:t>
            </a:r>
            <a:endParaRPr lang="en-US" sz="5400" b="1" dirty="0" smtClean="0">
              <a:solidFill>
                <a:schemeClr val="bg1"/>
              </a:solidFill>
              <a:latin typeface="A Jannat LT" panose="01000000000000000000" pitchFamily="2" charset="-78"/>
              <a:cs typeface="A Jannat LT" panose="01000000000000000000" pitchFamily="2" charset="-78"/>
            </a:endParaRPr>
          </a:p>
        </p:txBody>
      </p:sp>
      <p:sp>
        <p:nvSpPr>
          <p:cNvPr id="5" name="TextBox 4">
            <a:extLst>
              <a:ext uri="{FF2B5EF4-FFF2-40B4-BE49-F238E27FC236}">
                <a16:creationId xmlns:a16="http://schemas.microsoft.com/office/drawing/2014/main" id="{6393B2EF-CB3C-40F9-A85B-A3506DC619A3}"/>
              </a:ext>
            </a:extLst>
          </p:cNvPr>
          <p:cNvSpPr txBox="1"/>
          <p:nvPr/>
        </p:nvSpPr>
        <p:spPr>
          <a:xfrm>
            <a:off x="9388699" y="3429000"/>
            <a:ext cx="2607683"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smtClean="0">
                <a:solidFill>
                  <a:srgbClr val="FFC000"/>
                </a:solidFill>
              </a:rPr>
              <a:t>الفصل2</a:t>
            </a:r>
            <a:endParaRPr lang="aa-ET" dirty="0">
              <a:solidFill>
                <a:srgbClr val="FFC000"/>
              </a:solidFill>
            </a:endParaRPr>
          </a:p>
        </p:txBody>
      </p:sp>
      <p:pic>
        <p:nvPicPr>
          <p:cNvPr id="16" name="Picture 15">
            <a:extLst>
              <a:ext uri="{FF2B5EF4-FFF2-40B4-BE49-F238E27FC236}">
                <a16:creationId xmlns:a16="http://schemas.microsoft.com/office/drawing/2014/main" id="{6C9FD54D-3F4B-4F3F-BEA0-7F6F5BA65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31" y="5506492"/>
            <a:ext cx="1934170" cy="1934170"/>
          </a:xfrm>
          <a:prstGeom prst="rect">
            <a:avLst/>
          </a:prstGeom>
        </p:spPr>
      </p:pic>
      <p:sp>
        <p:nvSpPr>
          <p:cNvPr id="6" name="TextBox 5">
            <a:extLst>
              <a:ext uri="{FF2B5EF4-FFF2-40B4-BE49-F238E27FC236}">
                <a16:creationId xmlns:a16="http://schemas.microsoft.com/office/drawing/2014/main" id="{0587A352-53EA-4DAD-BC44-EE7E78A20009}"/>
              </a:ext>
            </a:extLst>
          </p:cNvPr>
          <p:cNvSpPr txBox="1"/>
          <p:nvPr/>
        </p:nvSpPr>
        <p:spPr>
          <a:xfrm>
            <a:off x="5576552" y="5275660"/>
            <a:ext cx="6419830" cy="1200329"/>
          </a:xfrm>
          <a:prstGeom prst="rect">
            <a:avLst/>
          </a:prstGeom>
          <a:noFill/>
        </p:spPr>
        <p:txBody>
          <a:bodyPr wrap="square" rtlCol="1">
            <a:spAutoFit/>
          </a:bodyPr>
          <a:lstStyle/>
          <a:p>
            <a:pPr algn="r" rtl="1"/>
            <a:r>
              <a:rPr lang="ar-SA" sz="7200" b="1" dirty="0" smtClean="0">
                <a:solidFill>
                  <a:srgbClr val="C00000"/>
                </a:solidFill>
                <a:latin typeface="A Jannat LT" panose="01000000000000000000" pitchFamily="2" charset="-78"/>
                <a:cs typeface="A Jannat LT" panose="01000000000000000000" pitchFamily="2" charset="-78"/>
              </a:rPr>
              <a:t>الدرس</a:t>
            </a:r>
            <a:r>
              <a:rPr lang="ar-SA" sz="7200" b="1" dirty="0" smtClean="0">
                <a:solidFill>
                  <a:schemeClr val="accent4">
                    <a:lumMod val="50000"/>
                  </a:schemeClr>
                </a:solidFill>
                <a:latin typeface="A Jannat LT" panose="01000000000000000000" pitchFamily="2" charset="-78"/>
                <a:cs typeface="A Jannat LT" panose="01000000000000000000" pitchFamily="2" charset="-78"/>
              </a:rPr>
              <a:t>2</a:t>
            </a:r>
            <a:r>
              <a:rPr lang="ar-SA" sz="7200" b="1" dirty="0" smtClean="0">
                <a:solidFill>
                  <a:schemeClr val="bg1"/>
                </a:solidFill>
                <a:latin typeface="A Jannat LT" panose="01000000000000000000" pitchFamily="2" charset="-78"/>
                <a:cs typeface="A Jannat LT" panose="01000000000000000000" pitchFamily="2" charset="-78"/>
              </a:rPr>
              <a:t> البراكين</a:t>
            </a:r>
            <a:endParaRPr lang="en-US" sz="7200" b="1" dirty="0" smtClean="0">
              <a:solidFill>
                <a:schemeClr val="bg1"/>
              </a:solidFill>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2953192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9A40C-DA93-4E48-AA8B-B78CC4584878}"/>
              </a:ext>
            </a:extLst>
          </p:cNvPr>
          <p:cNvSpPr txBox="1"/>
          <p:nvPr/>
        </p:nvSpPr>
        <p:spPr>
          <a:xfrm>
            <a:off x="6917636" y="302593"/>
            <a:ext cx="468118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smtClean="0">
                <a:solidFill>
                  <a:srgbClr val="FFC000"/>
                </a:solidFill>
              </a:rPr>
              <a:t>أنواع البراكين </a:t>
            </a:r>
            <a:endParaRPr lang="aa-ET" sz="3200" dirty="0">
              <a:solidFill>
                <a:srgbClr val="FFC000"/>
              </a:solidFill>
            </a:endParaRPr>
          </a:p>
        </p:txBody>
      </p:sp>
      <p:sp>
        <p:nvSpPr>
          <p:cNvPr id="3" name="TextBox 2">
            <a:extLst>
              <a:ext uri="{FF2B5EF4-FFF2-40B4-BE49-F238E27FC236}">
                <a16:creationId xmlns:a16="http://schemas.microsoft.com/office/drawing/2014/main" id="{567176B8-1E2E-43C0-9F46-20E6D0C3C861}"/>
              </a:ext>
            </a:extLst>
          </p:cNvPr>
          <p:cNvSpPr txBox="1"/>
          <p:nvPr/>
        </p:nvSpPr>
        <p:spPr>
          <a:xfrm>
            <a:off x="2779295" y="887368"/>
            <a:ext cx="8819524"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smtClean="0"/>
              <a:t>النوع </a:t>
            </a:r>
            <a:r>
              <a:rPr lang="ar-SA" dirty="0" smtClean="0">
                <a:solidFill>
                  <a:srgbClr val="C00000"/>
                </a:solidFill>
              </a:rPr>
              <a:t>الثاني</a:t>
            </a:r>
            <a:r>
              <a:rPr lang="ar-SA" dirty="0" smtClean="0"/>
              <a:t>-البراكين </a:t>
            </a:r>
            <a:r>
              <a:rPr lang="ar-SA" dirty="0" smtClean="0">
                <a:solidFill>
                  <a:srgbClr val="FFFF00"/>
                </a:solidFill>
              </a:rPr>
              <a:t>المخروطية</a:t>
            </a:r>
            <a:endParaRPr lang="aa-ET" dirty="0">
              <a:solidFill>
                <a:srgbClr val="FFFF00"/>
              </a:solidFill>
            </a:endParaRPr>
          </a:p>
        </p:txBody>
      </p:sp>
      <p:sp>
        <p:nvSpPr>
          <p:cNvPr id="63" name="TextBox 62">
            <a:extLst>
              <a:ext uri="{FF2B5EF4-FFF2-40B4-BE49-F238E27FC236}">
                <a16:creationId xmlns:a16="http://schemas.microsoft.com/office/drawing/2014/main" id="{6EE09B41-5D4F-484B-9D3C-8872D7CED3AE}"/>
              </a:ext>
            </a:extLst>
          </p:cNvPr>
          <p:cNvSpPr txBox="1"/>
          <p:nvPr/>
        </p:nvSpPr>
        <p:spPr>
          <a:xfrm>
            <a:off x="697121" y="2842219"/>
            <a:ext cx="4960939" cy="3273510"/>
          </a:xfrm>
          <a:prstGeom prst="rect">
            <a:avLst/>
          </a:prstGeom>
        </p:spPr>
        <p:txBody>
          <a:bodyPr/>
          <a:lstStyle>
            <a:defPPr>
              <a:defRPr lang="aa-ET"/>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
              <a:lnSpc>
                <a:spcPct val="150000"/>
              </a:lnSpc>
            </a:pPr>
            <a:r>
              <a:rPr lang="ar-SA" altLang="ko-KR" dirty="0"/>
              <a:t> </a:t>
            </a:r>
          </a:p>
        </p:txBody>
      </p:sp>
      <p:sp>
        <p:nvSpPr>
          <p:cNvPr id="66" name="TextBox 65">
            <a:extLst>
              <a:ext uri="{FF2B5EF4-FFF2-40B4-BE49-F238E27FC236}">
                <a16:creationId xmlns:a16="http://schemas.microsoft.com/office/drawing/2014/main" id="{BD81C4EA-FE83-4594-9841-4E8C08E0A640}"/>
              </a:ext>
            </a:extLst>
          </p:cNvPr>
          <p:cNvSpPr txBox="1"/>
          <p:nvPr/>
        </p:nvSpPr>
        <p:spPr>
          <a:xfrm>
            <a:off x="855931" y="2990848"/>
            <a:ext cx="4960939" cy="1269722"/>
          </a:xfrm>
          <a:prstGeom prst="rect">
            <a:avLst/>
          </a:prstGeom>
        </p:spPr>
        <p:txBody>
          <a:bodyPr/>
          <a:lstStyle>
            <a:defPPr>
              <a:defRPr lang="aa-ET"/>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
              <a:lnSpc>
                <a:spcPct val="150000"/>
              </a:lnSpc>
            </a:pPr>
            <a:r>
              <a:rPr lang="ar-SA" altLang="ko-KR" sz="1400" dirty="0"/>
              <a:t> </a:t>
            </a:r>
            <a:r>
              <a:rPr lang="ar-SA" altLang="ko-KR" sz="1700" dirty="0" smtClean="0"/>
              <a:t>* هي براكين صغيرة تتشكل بفعل ثوران بركاني متوسط الشدة تتكون بعد تصلب اللابة والغبار والرماد البركاني التي تشكل مخروطا صغيرا من المواد البركانية .</a:t>
            </a:r>
            <a:endParaRPr lang="ar-SA" altLang="ko-KR" sz="1700" dirty="0"/>
          </a:p>
        </p:txBody>
      </p:sp>
      <p:cxnSp>
        <p:nvCxnSpPr>
          <p:cNvPr id="5" name="Straight Connector 4">
            <a:extLst>
              <a:ext uri="{FF2B5EF4-FFF2-40B4-BE49-F238E27FC236}">
                <a16:creationId xmlns:a16="http://schemas.microsoft.com/office/drawing/2014/main" id="{CA42EEB8-7744-4A20-BD4C-900C96FEED00}"/>
              </a:ext>
            </a:extLst>
          </p:cNvPr>
          <p:cNvCxnSpPr/>
          <p:nvPr/>
        </p:nvCxnSpPr>
        <p:spPr>
          <a:xfrm>
            <a:off x="6096000" y="3000777"/>
            <a:ext cx="0" cy="3000778"/>
          </a:xfrm>
          <a:prstGeom prst="line">
            <a:avLst/>
          </a:prstGeom>
        </p:spPr>
        <p:style>
          <a:lnRef idx="1">
            <a:schemeClr val="dk1"/>
          </a:lnRef>
          <a:fillRef idx="0">
            <a:schemeClr val="dk1"/>
          </a:fillRef>
          <a:effectRef idx="0">
            <a:schemeClr val="dk1"/>
          </a:effectRef>
          <a:fontRef idx="minor">
            <a:schemeClr val="tx1"/>
          </a:fontRef>
        </p:style>
      </p:cxn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612" y="2782877"/>
            <a:ext cx="3332746" cy="147619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636" y="4259067"/>
            <a:ext cx="4331890" cy="2291589"/>
          </a:xfrm>
          <a:prstGeom prst="rect">
            <a:avLst/>
          </a:prstGeom>
        </p:spPr>
      </p:pic>
      <p:sp>
        <p:nvSpPr>
          <p:cNvPr id="7" name="مربع نص 6"/>
          <p:cNvSpPr txBox="1"/>
          <p:nvPr/>
        </p:nvSpPr>
        <p:spPr>
          <a:xfrm>
            <a:off x="796169" y="4153072"/>
            <a:ext cx="4969042" cy="700063"/>
          </a:xfrm>
          <a:prstGeom prst="rect">
            <a:avLst/>
          </a:prstGeom>
        </p:spPr>
        <p:txBody>
          <a:bodyPr/>
          <a:lstStyle>
            <a:defPPr>
              <a:defRPr lang="aa-ET"/>
            </a:defPPr>
            <a:lvl1pPr indent="0" algn="just" rtl="1" latinLnBrk="1">
              <a:lnSpc>
                <a:spcPct val="150000"/>
              </a:lnSpc>
              <a:spcBef>
                <a:spcPct val="20000"/>
              </a:spcBef>
              <a:buFont typeface="Arial" pitchFamily="34" charset="0"/>
              <a:buNone/>
              <a:defRPr sz="14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r>
              <a:rPr lang="ar-SA" altLang="ko-KR" sz="1700" dirty="0"/>
              <a:t>* </a:t>
            </a:r>
            <a:r>
              <a:rPr lang="ar-SA" altLang="ko-KR" sz="1700" dirty="0" smtClean="0"/>
              <a:t>لا يدوم ثوران هذه البراكين فترة طويلة، لأن الثوران يحدث بسبب المحتوى الغازي العالي إذ يتوقف الثوران بعد تحرر الغازات.</a:t>
            </a:r>
            <a:endParaRPr lang="ar-SA" altLang="ko-KR" sz="1700" dirty="0"/>
          </a:p>
        </p:txBody>
      </p:sp>
      <p:sp>
        <p:nvSpPr>
          <p:cNvPr id="8" name="مربع نص 7"/>
          <p:cNvSpPr txBox="1"/>
          <p:nvPr/>
        </p:nvSpPr>
        <p:spPr>
          <a:xfrm>
            <a:off x="848579" y="5288062"/>
            <a:ext cx="4864223" cy="1262594"/>
          </a:xfrm>
          <a:prstGeom prst="rect">
            <a:avLst/>
          </a:prstGeom>
        </p:spPr>
        <p:txBody>
          <a:bodyPr/>
          <a:lstStyle>
            <a:defPPr>
              <a:defRPr lang="aa-ET"/>
            </a:defPPr>
            <a:lvl1pPr indent="0" algn="just" rtl="1" latinLnBrk="1">
              <a:lnSpc>
                <a:spcPct val="150000"/>
              </a:lnSpc>
              <a:spcBef>
                <a:spcPct val="20000"/>
              </a:spcBef>
              <a:buFont typeface="Arial" pitchFamily="34" charset="0"/>
              <a:buNone/>
              <a:defRPr sz="14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r>
              <a:rPr lang="ar-SA" altLang="ko-KR" sz="1700" dirty="0"/>
              <a:t>* من </a:t>
            </a:r>
            <a:r>
              <a:rPr lang="ar-SA" altLang="ko-KR" sz="1700" dirty="0" smtClean="0"/>
              <a:t>أمثلته </a:t>
            </a:r>
            <a:r>
              <a:rPr lang="ar-SA" altLang="ko-KR" sz="1700" dirty="0"/>
              <a:t>-بركان </a:t>
            </a:r>
            <a:r>
              <a:rPr lang="ar-SA" altLang="ko-KR" sz="1700" dirty="0" smtClean="0"/>
              <a:t>حرة البرك</a:t>
            </a:r>
            <a:endParaRPr lang="ar-SA" altLang="ko-KR" sz="1700" dirty="0"/>
          </a:p>
          <a:p>
            <a:endParaRPr lang="ar-SA" sz="1700" dirty="0"/>
          </a:p>
        </p:txBody>
      </p:sp>
    </p:spTree>
    <p:extLst>
      <p:ext uri="{BB962C8B-B14F-4D97-AF65-F5344CB8AC3E}">
        <p14:creationId xmlns:p14="http://schemas.microsoft.com/office/powerpoint/2010/main" val="1188282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6"/>
                                        </p:tgtEl>
                                        <p:attrNameLst>
                                          <p:attrName>style.visibility</p:attrName>
                                        </p:attrNameLst>
                                      </p:cBhvr>
                                      <p:to>
                                        <p:strVal val="visible"/>
                                      </p:to>
                                    </p:set>
                                    <p:anim calcmode="lin" valueType="num">
                                      <p:cBhvr>
                                        <p:cTn id="21"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66"/>
                                        </p:tgtEl>
                                        <p:attrNameLst>
                                          <p:attrName>ppt_y</p:attrName>
                                        </p:attrNameLst>
                                      </p:cBhvr>
                                      <p:tavLst>
                                        <p:tav tm="0">
                                          <p:val>
                                            <p:strVal val="#ppt_y"/>
                                          </p:val>
                                        </p:tav>
                                        <p:tav tm="100000">
                                          <p:val>
                                            <p:strVal val="#ppt_y"/>
                                          </p:val>
                                        </p:tav>
                                      </p:tavLst>
                                    </p:anim>
                                    <p:anim calcmode="lin" valueType="num">
                                      <p:cBhvr>
                                        <p:cTn id="23"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66"/>
                                        </p:tgtEl>
                                      </p:cBhvr>
                                    </p:animEffect>
                                  </p:childTnLst>
                                </p:cTn>
                              </p:par>
                              <p:par>
                                <p:cTn id="26" presetID="1"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by="(-#ppt_w*2)" calcmode="lin" valueType="num">
                                      <p:cBhvr rctx="PPT">
                                        <p:cTn id="32" dur="125" autoRev="1" fill="hold">
                                          <p:stCondLst>
                                            <p:cond delay="0"/>
                                          </p:stCondLst>
                                        </p:cTn>
                                        <p:tgtEl>
                                          <p:spTgt spid="7"/>
                                        </p:tgtEl>
                                        <p:attrNameLst>
                                          <p:attrName>ppt_w</p:attrName>
                                        </p:attrNameLst>
                                      </p:cBhvr>
                                    </p:anim>
                                    <p:anim by="(#ppt_w*0.50)" calcmode="lin" valueType="num">
                                      <p:cBhvr>
                                        <p:cTn id="33" dur="125" decel="50000" autoRev="1" fill="hold">
                                          <p:stCondLst>
                                            <p:cond delay="0"/>
                                          </p:stCondLst>
                                        </p:cTn>
                                        <p:tgtEl>
                                          <p:spTgt spid="7"/>
                                        </p:tgtEl>
                                        <p:attrNameLst>
                                          <p:attrName>ppt_x</p:attrName>
                                        </p:attrNameLst>
                                      </p:cBhvr>
                                    </p:anim>
                                    <p:anim from="(-#ppt_h/2)" to="(#ppt_y)" calcmode="lin" valueType="num">
                                      <p:cBhvr>
                                        <p:cTn id="34" dur="250" fill="hold">
                                          <p:stCondLst>
                                            <p:cond delay="0"/>
                                          </p:stCondLst>
                                        </p:cTn>
                                        <p:tgtEl>
                                          <p:spTgt spid="7"/>
                                        </p:tgtEl>
                                        <p:attrNameLst>
                                          <p:attrName>ppt_y</p:attrName>
                                        </p:attrNameLst>
                                      </p:cBhvr>
                                    </p:anim>
                                    <p:animRot by="21600000">
                                      <p:cBhvr>
                                        <p:cTn id="35" dur="250" fill="hold">
                                          <p:stCondLst>
                                            <p:cond delay="0"/>
                                          </p:stCondLst>
                                        </p:cTn>
                                        <p:tgtEl>
                                          <p:spTgt spid="7"/>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9A40C-DA93-4E48-AA8B-B78CC4584878}"/>
              </a:ext>
            </a:extLst>
          </p:cNvPr>
          <p:cNvSpPr txBox="1"/>
          <p:nvPr/>
        </p:nvSpPr>
        <p:spPr>
          <a:xfrm>
            <a:off x="6917636" y="302593"/>
            <a:ext cx="468118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smtClean="0">
                <a:solidFill>
                  <a:srgbClr val="FFC000"/>
                </a:solidFill>
              </a:rPr>
              <a:t>أنواع البراكين </a:t>
            </a:r>
            <a:endParaRPr lang="aa-ET" sz="3200" dirty="0">
              <a:solidFill>
                <a:srgbClr val="FFC000"/>
              </a:solidFill>
            </a:endParaRPr>
          </a:p>
        </p:txBody>
      </p:sp>
      <p:sp>
        <p:nvSpPr>
          <p:cNvPr id="3" name="TextBox 2">
            <a:extLst>
              <a:ext uri="{FF2B5EF4-FFF2-40B4-BE49-F238E27FC236}">
                <a16:creationId xmlns:a16="http://schemas.microsoft.com/office/drawing/2014/main" id="{567176B8-1E2E-43C0-9F46-20E6D0C3C861}"/>
              </a:ext>
            </a:extLst>
          </p:cNvPr>
          <p:cNvSpPr txBox="1"/>
          <p:nvPr/>
        </p:nvSpPr>
        <p:spPr>
          <a:xfrm>
            <a:off x="2683042" y="887368"/>
            <a:ext cx="8915777"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smtClean="0"/>
              <a:t>النوع </a:t>
            </a:r>
            <a:r>
              <a:rPr lang="ar-SA" dirty="0" smtClean="0">
                <a:solidFill>
                  <a:srgbClr val="C00000"/>
                </a:solidFill>
              </a:rPr>
              <a:t>الثالث</a:t>
            </a:r>
            <a:r>
              <a:rPr lang="ar-SA" dirty="0" smtClean="0"/>
              <a:t>-البراكين </a:t>
            </a:r>
            <a:r>
              <a:rPr lang="ar-SA" dirty="0" smtClean="0">
                <a:solidFill>
                  <a:srgbClr val="FFFF00"/>
                </a:solidFill>
              </a:rPr>
              <a:t>المركـبة</a:t>
            </a:r>
            <a:endParaRPr lang="aa-ET" dirty="0">
              <a:solidFill>
                <a:srgbClr val="FFFF00"/>
              </a:solidFill>
            </a:endParaRPr>
          </a:p>
        </p:txBody>
      </p:sp>
      <p:sp>
        <p:nvSpPr>
          <p:cNvPr id="63" name="TextBox 62">
            <a:extLst>
              <a:ext uri="{FF2B5EF4-FFF2-40B4-BE49-F238E27FC236}">
                <a16:creationId xmlns:a16="http://schemas.microsoft.com/office/drawing/2014/main" id="{6EE09B41-5D4F-484B-9D3C-8872D7CED3AE}"/>
              </a:ext>
            </a:extLst>
          </p:cNvPr>
          <p:cNvSpPr txBox="1"/>
          <p:nvPr/>
        </p:nvSpPr>
        <p:spPr>
          <a:xfrm>
            <a:off x="697121" y="2842219"/>
            <a:ext cx="4960939" cy="3273510"/>
          </a:xfrm>
          <a:prstGeom prst="rect">
            <a:avLst/>
          </a:prstGeom>
        </p:spPr>
        <p:txBody>
          <a:bodyPr/>
          <a:lstStyle>
            <a:defPPr>
              <a:defRPr lang="aa-ET"/>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
              <a:lnSpc>
                <a:spcPct val="150000"/>
              </a:lnSpc>
            </a:pPr>
            <a:r>
              <a:rPr lang="ar-SA" altLang="ko-KR" dirty="0"/>
              <a:t> </a:t>
            </a:r>
          </a:p>
        </p:txBody>
      </p:sp>
      <p:sp>
        <p:nvSpPr>
          <p:cNvPr id="66" name="TextBox 65">
            <a:extLst>
              <a:ext uri="{FF2B5EF4-FFF2-40B4-BE49-F238E27FC236}">
                <a16:creationId xmlns:a16="http://schemas.microsoft.com/office/drawing/2014/main" id="{BD81C4EA-FE83-4594-9841-4E8C08E0A640}"/>
              </a:ext>
            </a:extLst>
          </p:cNvPr>
          <p:cNvSpPr txBox="1"/>
          <p:nvPr/>
        </p:nvSpPr>
        <p:spPr>
          <a:xfrm>
            <a:off x="6533941" y="2842219"/>
            <a:ext cx="4960939" cy="1104139"/>
          </a:xfrm>
          <a:prstGeom prst="rect">
            <a:avLst/>
          </a:prstGeom>
        </p:spPr>
        <p:txBody>
          <a:bodyPr/>
          <a:lstStyle>
            <a:defPPr>
              <a:defRPr lang="aa-ET"/>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
              <a:lnSpc>
                <a:spcPct val="150000"/>
              </a:lnSpc>
            </a:pPr>
            <a:r>
              <a:rPr lang="ar-SA" altLang="ko-KR" sz="1400" dirty="0"/>
              <a:t> </a:t>
            </a:r>
            <a:r>
              <a:rPr lang="ar-SA" altLang="ko-KR" sz="1700" dirty="0" smtClean="0"/>
              <a:t>* تتكون من تتابع أو تراكم طبقات اللابة والمقذوفات الصلبة وتأخذ شكل جبال حادة الجوانب </a:t>
            </a:r>
            <a:endParaRPr lang="ar-SA" altLang="ko-KR" sz="1700" dirty="0"/>
          </a:p>
        </p:txBody>
      </p:sp>
      <p:cxnSp>
        <p:nvCxnSpPr>
          <p:cNvPr id="5" name="Straight Connector 4">
            <a:extLst>
              <a:ext uri="{FF2B5EF4-FFF2-40B4-BE49-F238E27FC236}">
                <a16:creationId xmlns:a16="http://schemas.microsoft.com/office/drawing/2014/main" id="{CA42EEB8-7744-4A20-BD4C-900C96FEED00}"/>
              </a:ext>
            </a:extLst>
          </p:cNvPr>
          <p:cNvCxnSpPr/>
          <p:nvPr/>
        </p:nvCxnSpPr>
        <p:spPr>
          <a:xfrm>
            <a:off x="6096000" y="3000777"/>
            <a:ext cx="0" cy="3000778"/>
          </a:xfrm>
          <a:prstGeom prst="line">
            <a:avLst/>
          </a:prstGeom>
        </p:spPr>
        <p:style>
          <a:lnRef idx="1">
            <a:schemeClr val="dk1"/>
          </a:lnRef>
          <a:fillRef idx="0">
            <a:schemeClr val="dk1"/>
          </a:fillRef>
          <a:effectRef idx="0">
            <a:schemeClr val="dk1"/>
          </a:effectRef>
          <a:fontRef idx="minor">
            <a:schemeClr val="tx1"/>
          </a:fontRef>
        </p:style>
      </p:cxn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176" y="2842219"/>
            <a:ext cx="2688426" cy="147619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79" y="4318410"/>
            <a:ext cx="5329988" cy="2058328"/>
          </a:xfrm>
          <a:prstGeom prst="rect">
            <a:avLst/>
          </a:prstGeom>
        </p:spPr>
      </p:pic>
      <p:sp>
        <p:nvSpPr>
          <p:cNvPr id="8" name="مربع نص 7"/>
          <p:cNvSpPr txBox="1"/>
          <p:nvPr/>
        </p:nvSpPr>
        <p:spPr>
          <a:xfrm>
            <a:off x="6533941" y="4738961"/>
            <a:ext cx="4864223" cy="843692"/>
          </a:xfrm>
          <a:prstGeom prst="rect">
            <a:avLst/>
          </a:prstGeom>
        </p:spPr>
        <p:txBody>
          <a:bodyPr/>
          <a:lstStyle>
            <a:defPPr>
              <a:defRPr lang="aa-ET"/>
            </a:defPPr>
            <a:lvl1pPr indent="0" algn="just" rtl="1" latinLnBrk="1">
              <a:lnSpc>
                <a:spcPct val="150000"/>
              </a:lnSpc>
              <a:spcBef>
                <a:spcPct val="20000"/>
              </a:spcBef>
              <a:buFont typeface="Arial" pitchFamily="34" charset="0"/>
              <a:buNone/>
              <a:defRPr sz="14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r>
              <a:rPr lang="ar-SA" altLang="ko-KR" sz="1700" dirty="0"/>
              <a:t>* من أمثلته -بركان جبل </a:t>
            </a:r>
            <a:r>
              <a:rPr lang="ar-SA" altLang="ko-KR" sz="1700" dirty="0" smtClean="0"/>
              <a:t>القدر شمال شرق المدينة المنورة</a:t>
            </a:r>
            <a:endParaRPr lang="ar-SA" altLang="ko-KR" sz="1700" dirty="0"/>
          </a:p>
        </p:txBody>
      </p:sp>
    </p:spTree>
    <p:extLst>
      <p:ext uri="{BB962C8B-B14F-4D97-AF65-F5344CB8AC3E}">
        <p14:creationId xmlns:p14="http://schemas.microsoft.com/office/powerpoint/2010/main" val="23997546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6"/>
                                        </p:tgtEl>
                                        <p:attrNameLst>
                                          <p:attrName>style.visibility</p:attrName>
                                        </p:attrNameLst>
                                      </p:cBhvr>
                                      <p:to>
                                        <p:strVal val="visible"/>
                                      </p:to>
                                    </p:set>
                                    <p:anim calcmode="lin" valueType="num">
                                      <p:cBhvr>
                                        <p:cTn id="21"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66"/>
                                        </p:tgtEl>
                                        <p:attrNameLst>
                                          <p:attrName>ppt_y</p:attrName>
                                        </p:attrNameLst>
                                      </p:cBhvr>
                                      <p:tavLst>
                                        <p:tav tm="0">
                                          <p:val>
                                            <p:strVal val="#ppt_y"/>
                                          </p:val>
                                        </p:tav>
                                        <p:tav tm="100000">
                                          <p:val>
                                            <p:strVal val="#ppt_y"/>
                                          </p:val>
                                        </p:tav>
                                      </p:tavLst>
                                    </p:anim>
                                    <p:anim calcmode="lin" valueType="num">
                                      <p:cBhvr>
                                        <p:cTn id="23"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66"/>
                                        </p:tgtEl>
                                      </p:cBhvr>
                                    </p:animEffect>
                                  </p:childTnLst>
                                </p:cTn>
                              </p:par>
                              <p:par>
                                <p:cTn id="26" presetID="1"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9A40C-DA93-4E48-AA8B-B78CC4584878}"/>
              </a:ext>
            </a:extLst>
          </p:cNvPr>
          <p:cNvSpPr txBox="1"/>
          <p:nvPr/>
        </p:nvSpPr>
        <p:spPr>
          <a:xfrm>
            <a:off x="6917636" y="302593"/>
            <a:ext cx="468118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smtClean="0">
                <a:solidFill>
                  <a:srgbClr val="FFC000"/>
                </a:solidFill>
              </a:rPr>
              <a:t>أنواع البراكين </a:t>
            </a:r>
            <a:endParaRPr lang="aa-ET" sz="3200" dirty="0">
              <a:solidFill>
                <a:srgbClr val="FFC000"/>
              </a:solidFill>
            </a:endParaRPr>
          </a:p>
        </p:txBody>
      </p:sp>
      <p:sp>
        <p:nvSpPr>
          <p:cNvPr id="3" name="TextBox 2">
            <a:extLst>
              <a:ext uri="{FF2B5EF4-FFF2-40B4-BE49-F238E27FC236}">
                <a16:creationId xmlns:a16="http://schemas.microsoft.com/office/drawing/2014/main" id="{567176B8-1E2E-43C0-9F46-20E6D0C3C861}"/>
              </a:ext>
            </a:extLst>
          </p:cNvPr>
          <p:cNvSpPr txBox="1"/>
          <p:nvPr/>
        </p:nvSpPr>
        <p:spPr>
          <a:xfrm>
            <a:off x="2779295" y="887368"/>
            <a:ext cx="8819524"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smtClean="0"/>
              <a:t>النوع </a:t>
            </a:r>
            <a:r>
              <a:rPr lang="ar-SA" dirty="0" smtClean="0">
                <a:solidFill>
                  <a:srgbClr val="C00000"/>
                </a:solidFill>
              </a:rPr>
              <a:t>الرابع</a:t>
            </a:r>
            <a:r>
              <a:rPr lang="ar-SA" dirty="0" smtClean="0"/>
              <a:t>-ثوران </a:t>
            </a:r>
            <a:r>
              <a:rPr lang="ar-SA" dirty="0" smtClean="0">
                <a:solidFill>
                  <a:srgbClr val="FFFF00"/>
                </a:solidFill>
              </a:rPr>
              <a:t>الشقوق</a:t>
            </a:r>
            <a:endParaRPr lang="aa-ET" dirty="0">
              <a:solidFill>
                <a:srgbClr val="FFFF00"/>
              </a:solidFill>
            </a:endParaRPr>
          </a:p>
        </p:txBody>
      </p:sp>
      <p:sp>
        <p:nvSpPr>
          <p:cNvPr id="63" name="TextBox 62">
            <a:extLst>
              <a:ext uri="{FF2B5EF4-FFF2-40B4-BE49-F238E27FC236}">
                <a16:creationId xmlns:a16="http://schemas.microsoft.com/office/drawing/2014/main" id="{6EE09B41-5D4F-484B-9D3C-8872D7CED3AE}"/>
              </a:ext>
            </a:extLst>
          </p:cNvPr>
          <p:cNvSpPr txBox="1"/>
          <p:nvPr/>
        </p:nvSpPr>
        <p:spPr>
          <a:xfrm>
            <a:off x="697121" y="2842219"/>
            <a:ext cx="4960939" cy="3273510"/>
          </a:xfrm>
          <a:prstGeom prst="rect">
            <a:avLst/>
          </a:prstGeom>
        </p:spPr>
        <p:txBody>
          <a:bodyPr/>
          <a:lstStyle>
            <a:defPPr>
              <a:defRPr lang="aa-ET"/>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
              <a:lnSpc>
                <a:spcPct val="150000"/>
              </a:lnSpc>
            </a:pPr>
            <a:r>
              <a:rPr lang="ar-SA" altLang="ko-KR" dirty="0"/>
              <a:t> </a:t>
            </a:r>
          </a:p>
        </p:txBody>
      </p:sp>
      <p:sp>
        <p:nvSpPr>
          <p:cNvPr id="66" name="TextBox 65">
            <a:extLst>
              <a:ext uri="{FF2B5EF4-FFF2-40B4-BE49-F238E27FC236}">
                <a16:creationId xmlns:a16="http://schemas.microsoft.com/office/drawing/2014/main" id="{BD81C4EA-FE83-4594-9841-4E8C08E0A640}"/>
              </a:ext>
            </a:extLst>
          </p:cNvPr>
          <p:cNvSpPr txBox="1"/>
          <p:nvPr/>
        </p:nvSpPr>
        <p:spPr>
          <a:xfrm>
            <a:off x="565485" y="2990847"/>
            <a:ext cx="5251386" cy="1605215"/>
          </a:xfrm>
          <a:prstGeom prst="rect">
            <a:avLst/>
          </a:prstGeom>
        </p:spPr>
        <p:txBody>
          <a:bodyPr/>
          <a:lstStyle>
            <a:defPPr>
              <a:defRPr lang="aa-ET"/>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
              <a:lnSpc>
                <a:spcPct val="150000"/>
              </a:lnSpc>
            </a:pPr>
            <a:r>
              <a:rPr lang="ar-SA" altLang="ko-KR" sz="1400" dirty="0"/>
              <a:t> </a:t>
            </a:r>
            <a:r>
              <a:rPr lang="ar-SA" altLang="ko-KR" sz="1700" dirty="0" smtClean="0"/>
              <a:t>* تترشح الصهارة ذات السيولة العالية (لماذا؟ لأن اللزوجة   قليلة ونسبة السليكا قليلة في اللابة مما يسهل انسيابها فوق سطح الأرض مع مرور الزمن والتعرية تتشكل منها مناطق منبسطة وواسعة تسمى الهضاب البازلتية .</a:t>
            </a:r>
            <a:endParaRPr lang="ar-SA" altLang="ko-KR" sz="1700" dirty="0"/>
          </a:p>
        </p:txBody>
      </p:sp>
      <p:cxnSp>
        <p:nvCxnSpPr>
          <p:cNvPr id="5" name="Straight Connector 4">
            <a:extLst>
              <a:ext uri="{FF2B5EF4-FFF2-40B4-BE49-F238E27FC236}">
                <a16:creationId xmlns:a16="http://schemas.microsoft.com/office/drawing/2014/main" id="{CA42EEB8-7744-4A20-BD4C-900C96FEED00}"/>
              </a:ext>
            </a:extLst>
          </p:cNvPr>
          <p:cNvCxnSpPr/>
          <p:nvPr/>
        </p:nvCxnSpPr>
        <p:spPr>
          <a:xfrm>
            <a:off x="6096000" y="3000777"/>
            <a:ext cx="0" cy="3000778"/>
          </a:xfrm>
          <a:prstGeom prst="line">
            <a:avLst/>
          </a:prstGeom>
        </p:spPr>
        <p:style>
          <a:lnRef idx="1">
            <a:schemeClr val="dk1"/>
          </a:lnRef>
          <a:fillRef idx="0">
            <a:schemeClr val="dk1"/>
          </a:fillRef>
          <a:effectRef idx="0">
            <a:schemeClr val="dk1"/>
          </a:effectRef>
          <a:fontRef idx="minor">
            <a:schemeClr val="tx1"/>
          </a:fontRef>
        </p:style>
      </p:cxn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941" y="3059012"/>
            <a:ext cx="4715585" cy="28399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مربع نص 7"/>
          <p:cNvSpPr txBox="1"/>
          <p:nvPr/>
        </p:nvSpPr>
        <p:spPr>
          <a:xfrm>
            <a:off x="481263" y="4737070"/>
            <a:ext cx="5176797" cy="1262594"/>
          </a:xfrm>
          <a:prstGeom prst="rect">
            <a:avLst/>
          </a:prstGeom>
        </p:spPr>
        <p:txBody>
          <a:bodyPr/>
          <a:lstStyle>
            <a:defPPr>
              <a:defRPr lang="aa-ET"/>
            </a:defPPr>
            <a:lvl1pPr indent="0" algn="just" rtl="1" latinLnBrk="1">
              <a:lnSpc>
                <a:spcPct val="150000"/>
              </a:lnSpc>
              <a:spcBef>
                <a:spcPct val="20000"/>
              </a:spcBef>
              <a:buFont typeface="Arial" pitchFamily="34" charset="0"/>
              <a:buNone/>
              <a:defRPr sz="14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r>
              <a:rPr lang="ar-SA" altLang="ko-KR" sz="1700" dirty="0"/>
              <a:t>* من </a:t>
            </a:r>
            <a:r>
              <a:rPr lang="ar-SA" altLang="ko-KR" sz="1700" dirty="0" smtClean="0"/>
              <a:t>أشهر الأمثلة على هذا النوع من البراكين في المملكة العربية السعودية ما يعرف بالحرات ، ومنها حرة رهط</a:t>
            </a:r>
            <a:endParaRPr lang="ar-SA" altLang="ko-KR" sz="1700" dirty="0"/>
          </a:p>
          <a:p>
            <a:endParaRPr lang="ar-SA" sz="1700" dirty="0"/>
          </a:p>
        </p:txBody>
      </p:sp>
    </p:spTree>
    <p:extLst>
      <p:ext uri="{BB962C8B-B14F-4D97-AF65-F5344CB8AC3E}">
        <p14:creationId xmlns:p14="http://schemas.microsoft.com/office/powerpoint/2010/main" val="236169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6"/>
                                        </p:tgtEl>
                                        <p:attrNameLst>
                                          <p:attrName>style.visibility</p:attrName>
                                        </p:attrNameLst>
                                      </p:cBhvr>
                                      <p:to>
                                        <p:strVal val="visible"/>
                                      </p:to>
                                    </p:set>
                                    <p:anim calcmode="lin" valueType="num">
                                      <p:cBhvr>
                                        <p:cTn id="21"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66"/>
                                        </p:tgtEl>
                                        <p:attrNameLst>
                                          <p:attrName>ppt_y</p:attrName>
                                        </p:attrNameLst>
                                      </p:cBhvr>
                                      <p:tavLst>
                                        <p:tav tm="0">
                                          <p:val>
                                            <p:strVal val="#ppt_y"/>
                                          </p:val>
                                        </p:tav>
                                        <p:tav tm="100000">
                                          <p:val>
                                            <p:strVal val="#ppt_y"/>
                                          </p:val>
                                        </p:tav>
                                      </p:tavLst>
                                    </p:anim>
                                    <p:anim calcmode="lin" valueType="num">
                                      <p:cBhvr>
                                        <p:cTn id="23"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6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3E11779-46FA-4184-9E21-07F5BE5ABFCF}"/>
              </a:ext>
            </a:extLst>
          </p:cNvPr>
          <p:cNvGrpSpPr/>
          <p:nvPr/>
        </p:nvGrpSpPr>
        <p:grpSpPr>
          <a:xfrm>
            <a:off x="156411" y="4345354"/>
            <a:ext cx="1253476" cy="1984488"/>
            <a:chOff x="4432451" y="4164605"/>
            <a:chExt cx="1701248" cy="2693395"/>
          </a:xfrm>
        </p:grpSpPr>
        <p:grpSp>
          <p:nvGrpSpPr>
            <p:cNvPr id="35" name="Group 34">
              <a:extLst>
                <a:ext uri="{FF2B5EF4-FFF2-40B4-BE49-F238E27FC236}">
                  <a16:creationId xmlns:a16="http://schemas.microsoft.com/office/drawing/2014/main" id="{BF93149A-BD3A-4209-8660-03242EA475B0}"/>
                </a:ext>
              </a:extLst>
            </p:cNvPr>
            <p:cNvGrpSpPr/>
            <p:nvPr/>
          </p:nvGrpSpPr>
          <p:grpSpPr>
            <a:xfrm>
              <a:off x="4640902" y="4164605"/>
              <a:ext cx="1093501" cy="1741554"/>
              <a:chOff x="6867874" y="3721883"/>
              <a:chExt cx="1093501" cy="1741553"/>
            </a:xfrm>
          </p:grpSpPr>
          <p:sp>
            <p:nvSpPr>
              <p:cNvPr id="36" name="Oval 7">
                <a:extLst>
                  <a:ext uri="{FF2B5EF4-FFF2-40B4-BE49-F238E27FC236}">
                    <a16:creationId xmlns:a16="http://schemas.microsoft.com/office/drawing/2014/main" id="{3AE6F0BB-A970-4E89-9FB9-1C8ACCBC42E6}"/>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7" name="Rounded Rectangle 108">
                <a:extLst>
                  <a:ext uri="{FF2B5EF4-FFF2-40B4-BE49-F238E27FC236}">
                    <a16:creationId xmlns:a16="http://schemas.microsoft.com/office/drawing/2014/main" id="{D138E3E8-1FBB-450D-B105-76F671309FE7}"/>
                  </a:ext>
                </a:extLst>
              </p:cNvPr>
              <p:cNvSpPr/>
              <p:nvPr/>
            </p:nvSpPr>
            <p:spPr>
              <a:xfrm>
                <a:off x="7309131" y="3809649"/>
                <a:ext cx="210986" cy="4572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8" name="Freeform 62">
              <a:extLst>
                <a:ext uri="{FF2B5EF4-FFF2-40B4-BE49-F238E27FC236}">
                  <a16:creationId xmlns:a16="http://schemas.microsoft.com/office/drawing/2014/main" id="{8D655012-1CCD-4649-BCCF-AA658BC2F438}"/>
                </a:ext>
              </a:extLst>
            </p:cNvPr>
            <p:cNvSpPr/>
            <p:nvPr/>
          </p:nvSpPr>
          <p:spPr>
            <a:xfrm>
              <a:off x="4432451" y="4551393"/>
              <a:ext cx="1701248" cy="2306607"/>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61944"/>
                <a:gd name="connsiteX1" fmla="*/ 227051 w 1518129"/>
                <a:gd name="connsiteY1" fmla="*/ 1320850 h 2061944"/>
                <a:gd name="connsiteX2" fmla="*/ 462841 w 1518129"/>
                <a:gd name="connsiteY2" fmla="*/ 1655174 h 2061944"/>
                <a:gd name="connsiteX3" fmla="*/ 704940 w 1518129"/>
                <a:gd name="connsiteY3" fmla="*/ 2061799 h 2061944"/>
                <a:gd name="connsiteX4" fmla="*/ 1366786 w 1518129"/>
                <a:gd name="connsiteY4" fmla="*/ 1893394 h 2061944"/>
                <a:gd name="connsiteX5" fmla="*/ 1516859 w 1518129"/>
                <a:gd name="connsiteY5" fmla="*/ 1069958 h 2061944"/>
                <a:gd name="connsiteX6" fmla="*/ 1464891 w 1518129"/>
                <a:gd name="connsiteY6" fmla="*/ 644162 h 2061944"/>
                <a:gd name="connsiteX7" fmla="*/ 1272486 w 1518129"/>
                <a:gd name="connsiteY7" fmla="*/ 612493 h 2061944"/>
                <a:gd name="connsiteX8" fmla="*/ 1264720 w 1518129"/>
                <a:gd name="connsiteY8" fmla="*/ 911472 h 2061944"/>
                <a:gd name="connsiteX9" fmla="*/ 1252622 w 1518129"/>
                <a:gd name="connsiteY9" fmla="*/ 600743 h 2061944"/>
                <a:gd name="connsiteX10" fmla="*/ 1022817 w 1518129"/>
                <a:gd name="connsiteY10" fmla="*/ 558366 h 2061944"/>
                <a:gd name="connsiteX11" fmla="*/ 1053082 w 1518129"/>
                <a:gd name="connsiteY11" fmla="*/ 887580 h 2061944"/>
                <a:gd name="connsiteX12" fmla="*/ 1001757 w 1518129"/>
                <a:gd name="connsiteY12" fmla="*/ 557324 h 2061944"/>
                <a:gd name="connsiteX13" fmla="*/ 806783 w 1518129"/>
                <a:gd name="connsiteY13" fmla="*/ 513030 h 2061944"/>
                <a:gd name="connsiteX14" fmla="*/ 810613 w 1518129"/>
                <a:gd name="connsiteY14" fmla="*/ 901237 h 2061944"/>
                <a:gd name="connsiteX15" fmla="*/ 778941 w 1518129"/>
                <a:gd name="connsiteY15" fmla="*/ 121917 h 2061944"/>
                <a:gd name="connsiteX16" fmla="*/ 582042 w 1518129"/>
                <a:gd name="connsiteY16" fmla="*/ 161731 h 2061944"/>
                <a:gd name="connsiteX17" fmla="*/ 554580 w 1518129"/>
                <a:gd name="connsiteY17" fmla="*/ 1197645 h 2061944"/>
                <a:gd name="connsiteX18" fmla="*/ 419736 w 1518129"/>
                <a:gd name="connsiteY18" fmla="*/ 1153389 h 2061944"/>
                <a:gd name="connsiteX19" fmla="*/ 0 w 1518129"/>
                <a:gd name="connsiteY19" fmla="*/ 891306 h 2061944"/>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58325"/>
                <a:gd name="connsiteX1" fmla="*/ 227051 w 1518129"/>
                <a:gd name="connsiteY1" fmla="*/ 1320850 h 2058325"/>
                <a:gd name="connsiteX2" fmla="*/ 462841 w 1518129"/>
                <a:gd name="connsiteY2" fmla="*/ 1655174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 name="connsiteX0" fmla="*/ 0 w 1518129"/>
                <a:gd name="connsiteY0" fmla="*/ 891306 h 2058325"/>
                <a:gd name="connsiteX1" fmla="*/ 227051 w 1518129"/>
                <a:gd name="connsiteY1" fmla="*/ 1320850 h 2058325"/>
                <a:gd name="connsiteX2" fmla="*/ 462841 w 1518129"/>
                <a:gd name="connsiteY2" fmla="*/ 1707258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58325">
                  <a:moveTo>
                    <a:pt x="0" y="891306"/>
                  </a:moveTo>
                  <a:cubicBezTo>
                    <a:pt x="124742" y="1042097"/>
                    <a:pt x="180313" y="1188925"/>
                    <a:pt x="227051" y="1320850"/>
                  </a:cubicBezTo>
                  <a:cubicBezTo>
                    <a:pt x="283134" y="1440332"/>
                    <a:pt x="360533" y="1558830"/>
                    <a:pt x="462841" y="1707258"/>
                  </a:cubicBezTo>
                  <a:cubicBezTo>
                    <a:pt x="565096" y="1853074"/>
                    <a:pt x="560763" y="1906764"/>
                    <a:pt x="661537" y="2053119"/>
                  </a:cubicBezTo>
                  <a:cubicBezTo>
                    <a:pt x="864977" y="2059061"/>
                    <a:pt x="1062335" y="2054157"/>
                    <a:pt x="1358105" y="2058325"/>
                  </a:cubicBezTo>
                  <a:cubicBezTo>
                    <a:pt x="1487137" y="1727973"/>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nvGrpSpPr>
          <p:cNvPr id="61" name="Group 60">
            <a:extLst>
              <a:ext uri="{FF2B5EF4-FFF2-40B4-BE49-F238E27FC236}">
                <a16:creationId xmlns:a16="http://schemas.microsoft.com/office/drawing/2014/main" id="{3C82DEE0-B0FB-4D60-9A11-22EBDF3548CE}"/>
              </a:ext>
            </a:extLst>
          </p:cNvPr>
          <p:cNvGrpSpPr/>
          <p:nvPr/>
        </p:nvGrpSpPr>
        <p:grpSpPr>
          <a:xfrm>
            <a:off x="1" y="2239995"/>
            <a:ext cx="12192000" cy="4437531"/>
            <a:chOff x="-548507" y="477868"/>
            <a:chExt cx="11570449" cy="6357177"/>
          </a:xfrm>
        </p:grpSpPr>
        <p:sp>
          <p:nvSpPr>
            <p:cNvPr id="62" name="Freeform: Shape 61">
              <a:extLst>
                <a:ext uri="{FF2B5EF4-FFF2-40B4-BE49-F238E27FC236}">
                  <a16:creationId xmlns:a16="http://schemas.microsoft.com/office/drawing/2014/main" id="{AABB9261-230E-4018-AD96-8FF0ACED59A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0E2DD3B-34F4-4F5C-BE70-67DBB83DCC4F}"/>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E8D5691-5C3F-4692-9C4F-0A33D3B94B59}"/>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E065DCC5-2F81-43E1-A48D-0AC5E2A601E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F8BDA185-408E-4659-8636-A6360490DD6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4AB08CC6-2F93-43FA-9532-E5D726B1F6B7}"/>
                </a:ext>
              </a:extLst>
            </p:cNvPr>
            <p:cNvGrpSpPr/>
            <p:nvPr/>
          </p:nvGrpSpPr>
          <p:grpSpPr>
            <a:xfrm>
              <a:off x="1606" y="6382978"/>
              <a:ext cx="413937" cy="115242"/>
              <a:chOff x="5955" y="6353672"/>
              <a:chExt cx="413937" cy="115242"/>
            </a:xfrm>
          </p:grpSpPr>
          <p:sp>
            <p:nvSpPr>
              <p:cNvPr id="72" name="Rectangle: Rounded Corners 71">
                <a:extLst>
                  <a:ext uri="{FF2B5EF4-FFF2-40B4-BE49-F238E27FC236}">
                    <a16:creationId xmlns:a16="http://schemas.microsoft.com/office/drawing/2014/main" id="{4C1B209A-7FFB-4C0A-B13C-6EC721D6158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4ECD1DCF-A3B5-4F6A-AC0D-BDB5FD48EC5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AB2A6760-8F12-4A03-BAE4-C15B50E011BA}"/>
                </a:ext>
              </a:extLst>
            </p:cNvPr>
            <p:cNvGrpSpPr/>
            <p:nvPr/>
          </p:nvGrpSpPr>
          <p:grpSpPr>
            <a:xfrm>
              <a:off x="9855291" y="6381600"/>
              <a:ext cx="885989" cy="115242"/>
              <a:chOff x="5955" y="6353672"/>
              <a:chExt cx="413937" cy="115242"/>
            </a:xfrm>
          </p:grpSpPr>
          <p:sp>
            <p:nvSpPr>
              <p:cNvPr id="70" name="Rectangle: Rounded Corners 69">
                <a:extLst>
                  <a:ext uri="{FF2B5EF4-FFF2-40B4-BE49-F238E27FC236}">
                    <a16:creationId xmlns:a16="http://schemas.microsoft.com/office/drawing/2014/main" id="{26851A65-AB6E-49C2-87BB-DA134314193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68C25D14-6956-42FA-BB8E-608B69B62A2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Freeform: Shape 68">
              <a:extLst>
                <a:ext uri="{FF2B5EF4-FFF2-40B4-BE49-F238E27FC236}">
                  <a16:creationId xmlns:a16="http://schemas.microsoft.com/office/drawing/2014/main" id="{F3D3742E-99CA-4D4F-9D7C-A18AC16BE7D0}"/>
                </a:ext>
              </a:extLst>
            </p:cNvPr>
            <p:cNvSpPr/>
            <p:nvPr/>
          </p:nvSpPr>
          <p:spPr>
            <a:xfrm>
              <a:off x="3892804"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75" name="TextBox 74">
            <a:extLst>
              <a:ext uri="{FF2B5EF4-FFF2-40B4-BE49-F238E27FC236}">
                <a16:creationId xmlns:a16="http://schemas.microsoft.com/office/drawing/2014/main" id="{703BA00B-A972-428B-837D-EFE5EDED61E2}"/>
              </a:ext>
            </a:extLst>
          </p:cNvPr>
          <p:cNvSpPr txBox="1"/>
          <p:nvPr/>
        </p:nvSpPr>
        <p:spPr>
          <a:xfrm>
            <a:off x="1251284" y="302593"/>
            <a:ext cx="10347534" cy="1015663"/>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6000" dirty="0" smtClean="0">
                <a:ln w="22225">
                  <a:solidFill>
                    <a:schemeClr val="accent2"/>
                  </a:solidFill>
                  <a:prstDash val="solid"/>
                </a:ln>
                <a:solidFill>
                  <a:schemeClr val="accent2">
                    <a:lumMod val="40000"/>
                    <a:lumOff val="60000"/>
                  </a:schemeClr>
                </a:solidFill>
              </a:rPr>
              <a:t>التطبيق</a:t>
            </a:r>
            <a:r>
              <a:rPr lang="ar-SA" sz="3200" dirty="0" smtClean="0"/>
              <a:t> </a:t>
            </a:r>
            <a:r>
              <a:rPr lang="ar-SA" sz="6000" dirty="0" smtClean="0"/>
              <a:t>الفصلي</a:t>
            </a:r>
            <a:endParaRPr lang="aa-ET" sz="3200" dirty="0"/>
          </a:p>
        </p:txBody>
      </p:sp>
      <p:sp>
        <p:nvSpPr>
          <p:cNvPr id="2" name="مربع نص 1"/>
          <p:cNvSpPr txBox="1"/>
          <p:nvPr/>
        </p:nvSpPr>
        <p:spPr>
          <a:xfrm>
            <a:off x="4584031" y="2562727"/>
            <a:ext cx="5678906" cy="400110"/>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2000" dirty="0" smtClean="0">
                <a:solidFill>
                  <a:srgbClr val="C00000"/>
                </a:solidFill>
              </a:rPr>
              <a:t>املأ الفراغ في كل مما يلي بالمفردات المناسبة</a:t>
            </a:r>
            <a:endParaRPr lang="ar-SA" sz="2000" dirty="0">
              <a:solidFill>
                <a:srgbClr val="C00000"/>
              </a:solidFill>
            </a:endParaRPr>
          </a:p>
        </p:txBody>
      </p:sp>
      <p:sp>
        <p:nvSpPr>
          <p:cNvPr id="47" name="مربع نص 46"/>
          <p:cNvSpPr txBox="1"/>
          <p:nvPr/>
        </p:nvSpPr>
        <p:spPr>
          <a:xfrm>
            <a:off x="9616391" y="3036634"/>
            <a:ext cx="646546" cy="338554"/>
          </a:xfrm>
          <a:prstGeom prst="rect">
            <a:avLst/>
          </a:prstGeom>
          <a:noFill/>
          <a:ln>
            <a:solidFill>
              <a:srgbClr val="00B050"/>
            </a:solidFill>
          </a:ln>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smtClean="0">
                <a:solidFill>
                  <a:schemeClr val="tx1"/>
                </a:solidFill>
              </a:rPr>
              <a:t>اللابة</a:t>
            </a:r>
            <a:endParaRPr lang="ar-SA" sz="1600" dirty="0">
              <a:solidFill>
                <a:schemeClr val="tx1"/>
              </a:solidFill>
            </a:endParaRPr>
          </a:p>
        </p:txBody>
      </p:sp>
      <p:sp>
        <p:nvSpPr>
          <p:cNvPr id="48" name="مربع نص 47"/>
          <p:cNvSpPr txBox="1"/>
          <p:nvPr/>
        </p:nvSpPr>
        <p:spPr>
          <a:xfrm>
            <a:off x="6592528" y="3037390"/>
            <a:ext cx="1948003" cy="338554"/>
          </a:xfrm>
          <a:prstGeom prst="rect">
            <a:avLst/>
          </a:prstGeom>
          <a:noFill/>
          <a:ln>
            <a:solidFill>
              <a:schemeClr val="accent1">
                <a:lumMod val="60000"/>
                <a:lumOff val="40000"/>
              </a:schemeClr>
            </a:solidFill>
          </a:ln>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smtClean="0">
                <a:solidFill>
                  <a:schemeClr val="tx1"/>
                </a:solidFill>
              </a:rPr>
              <a:t>تدفق الفتات البركاني</a:t>
            </a:r>
            <a:endParaRPr lang="ar-SA" sz="1600" dirty="0">
              <a:solidFill>
                <a:schemeClr val="tx1"/>
              </a:solidFill>
            </a:endParaRPr>
          </a:p>
        </p:txBody>
      </p:sp>
      <p:sp>
        <p:nvSpPr>
          <p:cNvPr id="49" name="مربع نص 48"/>
          <p:cNvSpPr txBox="1"/>
          <p:nvPr/>
        </p:nvSpPr>
        <p:spPr>
          <a:xfrm>
            <a:off x="8636395" y="3035208"/>
            <a:ext cx="884133" cy="338554"/>
          </a:xfrm>
          <a:prstGeom prst="rect">
            <a:avLst/>
          </a:prstGeom>
          <a:noFill/>
          <a:ln>
            <a:solidFill>
              <a:schemeClr val="accent4">
                <a:lumMod val="60000"/>
                <a:lumOff val="40000"/>
              </a:schemeClr>
            </a:solidFill>
          </a:ln>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smtClean="0">
                <a:solidFill>
                  <a:schemeClr val="tx1"/>
                </a:solidFill>
              </a:rPr>
              <a:t>البراكين</a:t>
            </a:r>
            <a:endParaRPr lang="ar-SA" sz="1600" dirty="0">
              <a:solidFill>
                <a:schemeClr val="tx1"/>
              </a:solidFill>
            </a:endParaRPr>
          </a:p>
        </p:txBody>
      </p:sp>
      <p:sp>
        <p:nvSpPr>
          <p:cNvPr id="50" name="مربع نص 49"/>
          <p:cNvSpPr txBox="1"/>
          <p:nvPr/>
        </p:nvSpPr>
        <p:spPr>
          <a:xfrm>
            <a:off x="4679802" y="3041082"/>
            <a:ext cx="1816862" cy="338554"/>
          </a:xfrm>
          <a:prstGeom prst="rect">
            <a:avLst/>
          </a:prstGeom>
          <a:noFill/>
          <a:ln>
            <a:solidFill>
              <a:srgbClr val="7030A0"/>
            </a:solidFill>
          </a:ln>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smtClean="0">
                <a:solidFill>
                  <a:schemeClr val="tx1"/>
                </a:solidFill>
              </a:rPr>
              <a:t>المقذوفات الصلبة</a:t>
            </a:r>
            <a:endParaRPr lang="ar-SA" sz="1600" dirty="0">
              <a:solidFill>
                <a:schemeClr val="tx1"/>
              </a:solidFill>
            </a:endParaRPr>
          </a:p>
        </p:txBody>
      </p:sp>
      <p:sp>
        <p:nvSpPr>
          <p:cNvPr id="51" name="مربع نص 50"/>
          <p:cNvSpPr txBox="1"/>
          <p:nvPr/>
        </p:nvSpPr>
        <p:spPr>
          <a:xfrm>
            <a:off x="3111910" y="3034346"/>
            <a:ext cx="1441488" cy="338554"/>
          </a:xfrm>
          <a:prstGeom prst="rect">
            <a:avLst/>
          </a:prstGeom>
          <a:noFill/>
          <a:ln>
            <a:solidFill>
              <a:srgbClr val="FFFF00"/>
            </a:solidFill>
          </a:ln>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smtClean="0">
                <a:solidFill>
                  <a:schemeClr val="tx1"/>
                </a:solidFill>
              </a:rPr>
              <a:t>البراكين الدرعية</a:t>
            </a:r>
            <a:endParaRPr lang="ar-SA" sz="1600" dirty="0">
              <a:solidFill>
                <a:schemeClr val="tx1"/>
              </a:solidFill>
            </a:endParaRPr>
          </a:p>
        </p:txBody>
      </p:sp>
      <p:sp>
        <p:nvSpPr>
          <p:cNvPr id="3" name="مربع نص 2"/>
          <p:cNvSpPr txBox="1"/>
          <p:nvPr/>
        </p:nvSpPr>
        <p:spPr>
          <a:xfrm>
            <a:off x="3043989" y="3669632"/>
            <a:ext cx="7218948" cy="369332"/>
          </a:xfrm>
          <a:prstGeom prst="rect">
            <a:avLst/>
          </a:prstGeom>
          <a:noFill/>
        </p:spPr>
        <p:txBody>
          <a:bodyPr wrap="square" rtlCol="1">
            <a:spAutoFit/>
          </a:bodyPr>
          <a:lstStyle/>
          <a:p>
            <a:r>
              <a:rPr lang="ar-SA" dirty="0" smtClean="0"/>
              <a:t>1-......................... جبال قمعية الشكل تتدفق الصهارة والمواد الصلبة والغازات عبر فوهتها</a:t>
            </a:r>
            <a:endParaRPr lang="ar-SA" dirty="0"/>
          </a:p>
        </p:txBody>
      </p:sp>
      <p:sp>
        <p:nvSpPr>
          <p:cNvPr id="53" name="مربع نص 52"/>
          <p:cNvSpPr txBox="1"/>
          <p:nvPr/>
        </p:nvSpPr>
        <p:spPr>
          <a:xfrm>
            <a:off x="3043989" y="4074475"/>
            <a:ext cx="7218948" cy="369332"/>
          </a:xfrm>
          <a:prstGeom prst="rect">
            <a:avLst/>
          </a:prstGeom>
          <a:noFill/>
        </p:spPr>
        <p:txBody>
          <a:bodyPr wrap="square" rtlCol="1">
            <a:spAutoFit/>
          </a:bodyPr>
          <a:lstStyle/>
          <a:p>
            <a:r>
              <a:rPr lang="ar-SA" dirty="0" smtClean="0"/>
              <a:t>2-........................... تتكون في المناطق التي تندفع فيها الصهارة من أعماق كبيرة إلى أعلى</a:t>
            </a:r>
            <a:endParaRPr lang="ar-SA" dirty="0"/>
          </a:p>
        </p:txBody>
      </p:sp>
      <p:sp>
        <p:nvSpPr>
          <p:cNvPr id="54" name="مربع نص 53"/>
          <p:cNvSpPr txBox="1"/>
          <p:nvPr/>
        </p:nvSpPr>
        <p:spPr>
          <a:xfrm>
            <a:off x="2275457" y="5582277"/>
            <a:ext cx="7987480" cy="369332"/>
          </a:xfrm>
          <a:prstGeom prst="rect">
            <a:avLst/>
          </a:prstGeom>
          <a:noFill/>
        </p:spPr>
        <p:txBody>
          <a:bodyPr wrap="square" rtlCol="1">
            <a:spAutoFit/>
          </a:bodyPr>
          <a:lstStyle/>
          <a:p>
            <a:r>
              <a:rPr lang="ar-SA" dirty="0" smtClean="0"/>
              <a:t>5-............................................ عبارة عن انهيارات سريعة لصخور حارة مصحوبة بغازات حارة</a:t>
            </a:r>
            <a:endParaRPr lang="ar-SA" dirty="0"/>
          </a:p>
        </p:txBody>
      </p:sp>
      <p:sp>
        <p:nvSpPr>
          <p:cNvPr id="55" name="مربع نص 54"/>
          <p:cNvSpPr txBox="1"/>
          <p:nvPr/>
        </p:nvSpPr>
        <p:spPr>
          <a:xfrm>
            <a:off x="3043989" y="4961312"/>
            <a:ext cx="7218948" cy="369332"/>
          </a:xfrm>
          <a:prstGeom prst="rect">
            <a:avLst/>
          </a:prstGeom>
          <a:noFill/>
        </p:spPr>
        <p:txBody>
          <a:bodyPr wrap="square" rtlCol="1">
            <a:spAutoFit/>
          </a:bodyPr>
          <a:lstStyle/>
          <a:p>
            <a:r>
              <a:rPr lang="ar-SA" dirty="0" smtClean="0"/>
              <a:t>4-......................................... قطع من الصخور أو اللابة المتصلبة المتساقطة من الهواء</a:t>
            </a:r>
            <a:endParaRPr lang="ar-SA" dirty="0"/>
          </a:p>
        </p:txBody>
      </p:sp>
      <p:sp>
        <p:nvSpPr>
          <p:cNvPr id="56" name="مربع نص 55"/>
          <p:cNvSpPr txBox="1"/>
          <p:nvPr/>
        </p:nvSpPr>
        <p:spPr>
          <a:xfrm>
            <a:off x="3043989" y="4503734"/>
            <a:ext cx="7218948" cy="369332"/>
          </a:xfrm>
          <a:prstGeom prst="rect">
            <a:avLst/>
          </a:prstGeom>
          <a:noFill/>
        </p:spPr>
        <p:txBody>
          <a:bodyPr wrap="square" rtlCol="1">
            <a:spAutoFit/>
          </a:bodyPr>
          <a:lstStyle/>
          <a:p>
            <a:r>
              <a:rPr lang="ar-SA" dirty="0" smtClean="0"/>
              <a:t>3-عندما تتدفق الصهارة على سطح الأرض من فوهة البركان فإنها تسمى ..........................</a:t>
            </a:r>
            <a:endParaRPr lang="ar-SA" dirty="0"/>
          </a:p>
        </p:txBody>
      </p:sp>
      <p:sp>
        <p:nvSpPr>
          <p:cNvPr id="4" name="مربع نص 3"/>
          <p:cNvSpPr txBox="1"/>
          <p:nvPr/>
        </p:nvSpPr>
        <p:spPr>
          <a:xfrm>
            <a:off x="173377" y="3912182"/>
            <a:ext cx="1094873" cy="400110"/>
          </a:xfrm>
          <a:prstGeom prst="rect">
            <a:avLst/>
          </a:prstGeom>
          <a:solidFill>
            <a:schemeClr val="accent6">
              <a:lumMod val="50000"/>
            </a:schemeClr>
          </a:solidFill>
          <a:ln>
            <a:solidFill>
              <a:srgbClr val="7F6000"/>
            </a:solidFill>
          </a:ln>
        </p:spPr>
        <p:txBody>
          <a:bodyPr wrap="square" rtlCol="1">
            <a:spAutoFit/>
          </a:bodyPr>
          <a:lstStyle>
            <a:defPPr>
              <a:defRPr lang="aa-ET"/>
            </a:defPPr>
            <a:lvl1pPr algn="r" rtl="1">
              <a:defRPr sz="2000" b="1">
                <a:solidFill>
                  <a:srgbClr val="C00000"/>
                </a:solidFill>
                <a:latin typeface="A Jannat LT" panose="01000000000000000000" pitchFamily="2" charset="-78"/>
                <a:cs typeface="A Jannat LT" panose="01000000000000000000" pitchFamily="2" charset="-78"/>
              </a:defRPr>
            </a:lvl1pPr>
          </a:lstStyle>
          <a:p>
            <a:r>
              <a:rPr lang="ar-SA" dirty="0">
                <a:solidFill>
                  <a:schemeClr val="bg1"/>
                </a:solidFill>
              </a:rPr>
              <a:t>الإجابات</a:t>
            </a:r>
          </a:p>
        </p:txBody>
      </p:sp>
    </p:spTree>
    <p:extLst>
      <p:ext uri="{BB962C8B-B14F-4D97-AF65-F5344CB8AC3E}">
        <p14:creationId xmlns:p14="http://schemas.microsoft.com/office/powerpoint/2010/main" val="407664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2000"/>
                                        <p:tgtEl>
                                          <p:spTgt spid="47"/>
                                        </p:tgtEl>
                                      </p:cBhvr>
                                    </p:animEffect>
                                    <p:anim calcmode="lin" valueType="num">
                                      <p:cBhvr>
                                        <p:cTn id="14" dur="2000" fill="hold"/>
                                        <p:tgtEl>
                                          <p:spTgt spid="47"/>
                                        </p:tgtEl>
                                        <p:attrNameLst>
                                          <p:attrName>style.rotation</p:attrName>
                                        </p:attrNameLst>
                                      </p:cBhvr>
                                      <p:tavLst>
                                        <p:tav tm="0">
                                          <p:val>
                                            <p:fltVal val="720"/>
                                          </p:val>
                                        </p:tav>
                                        <p:tav tm="100000">
                                          <p:val>
                                            <p:fltVal val="0"/>
                                          </p:val>
                                        </p:tav>
                                      </p:tavLst>
                                    </p:anim>
                                    <p:anim calcmode="lin" valueType="num">
                                      <p:cBhvr>
                                        <p:cTn id="15" dur="2000" fill="hold"/>
                                        <p:tgtEl>
                                          <p:spTgt spid="47"/>
                                        </p:tgtEl>
                                        <p:attrNameLst>
                                          <p:attrName>ppt_h</p:attrName>
                                        </p:attrNameLst>
                                      </p:cBhvr>
                                      <p:tavLst>
                                        <p:tav tm="0">
                                          <p:val>
                                            <p:fltVal val="0"/>
                                          </p:val>
                                        </p:tav>
                                        <p:tav tm="100000">
                                          <p:val>
                                            <p:strVal val="#ppt_h"/>
                                          </p:val>
                                        </p:tav>
                                      </p:tavLst>
                                    </p:anim>
                                    <p:anim calcmode="lin" valueType="num">
                                      <p:cBhvr>
                                        <p:cTn id="16" dur="2000" fill="hold"/>
                                        <p:tgtEl>
                                          <p:spTgt spid="47"/>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2000"/>
                                        <p:tgtEl>
                                          <p:spTgt spid="49"/>
                                        </p:tgtEl>
                                      </p:cBhvr>
                                    </p:animEffect>
                                    <p:anim calcmode="lin" valueType="num">
                                      <p:cBhvr>
                                        <p:cTn id="22" dur="2000" fill="hold"/>
                                        <p:tgtEl>
                                          <p:spTgt spid="49"/>
                                        </p:tgtEl>
                                        <p:attrNameLst>
                                          <p:attrName>style.rotation</p:attrName>
                                        </p:attrNameLst>
                                      </p:cBhvr>
                                      <p:tavLst>
                                        <p:tav tm="0">
                                          <p:val>
                                            <p:fltVal val="720"/>
                                          </p:val>
                                        </p:tav>
                                        <p:tav tm="100000">
                                          <p:val>
                                            <p:fltVal val="0"/>
                                          </p:val>
                                        </p:tav>
                                      </p:tavLst>
                                    </p:anim>
                                    <p:anim calcmode="lin" valueType="num">
                                      <p:cBhvr>
                                        <p:cTn id="23" dur="2000" fill="hold"/>
                                        <p:tgtEl>
                                          <p:spTgt spid="49"/>
                                        </p:tgtEl>
                                        <p:attrNameLst>
                                          <p:attrName>ppt_h</p:attrName>
                                        </p:attrNameLst>
                                      </p:cBhvr>
                                      <p:tavLst>
                                        <p:tav tm="0">
                                          <p:val>
                                            <p:fltVal val="0"/>
                                          </p:val>
                                        </p:tav>
                                        <p:tav tm="100000">
                                          <p:val>
                                            <p:strVal val="#ppt_h"/>
                                          </p:val>
                                        </p:tav>
                                      </p:tavLst>
                                    </p:anim>
                                    <p:anim calcmode="lin" valueType="num">
                                      <p:cBhvr>
                                        <p:cTn id="24" dur="2000" fill="hold"/>
                                        <p:tgtEl>
                                          <p:spTgt spid="49"/>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2000"/>
                                        <p:tgtEl>
                                          <p:spTgt spid="48"/>
                                        </p:tgtEl>
                                      </p:cBhvr>
                                    </p:animEffect>
                                    <p:anim calcmode="lin" valueType="num">
                                      <p:cBhvr>
                                        <p:cTn id="30" dur="2000" fill="hold"/>
                                        <p:tgtEl>
                                          <p:spTgt spid="48"/>
                                        </p:tgtEl>
                                        <p:attrNameLst>
                                          <p:attrName>style.rotation</p:attrName>
                                        </p:attrNameLst>
                                      </p:cBhvr>
                                      <p:tavLst>
                                        <p:tav tm="0">
                                          <p:val>
                                            <p:fltVal val="720"/>
                                          </p:val>
                                        </p:tav>
                                        <p:tav tm="100000">
                                          <p:val>
                                            <p:fltVal val="0"/>
                                          </p:val>
                                        </p:tav>
                                      </p:tavLst>
                                    </p:anim>
                                    <p:anim calcmode="lin" valueType="num">
                                      <p:cBhvr>
                                        <p:cTn id="31" dur="2000" fill="hold"/>
                                        <p:tgtEl>
                                          <p:spTgt spid="48"/>
                                        </p:tgtEl>
                                        <p:attrNameLst>
                                          <p:attrName>ppt_h</p:attrName>
                                        </p:attrNameLst>
                                      </p:cBhvr>
                                      <p:tavLst>
                                        <p:tav tm="0">
                                          <p:val>
                                            <p:fltVal val="0"/>
                                          </p:val>
                                        </p:tav>
                                        <p:tav tm="100000">
                                          <p:val>
                                            <p:strVal val="#ppt_h"/>
                                          </p:val>
                                        </p:tav>
                                      </p:tavLst>
                                    </p:anim>
                                    <p:anim calcmode="lin" valueType="num">
                                      <p:cBhvr>
                                        <p:cTn id="32" dur="2000" fill="hold"/>
                                        <p:tgtEl>
                                          <p:spTgt spid="48"/>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2000"/>
                                        <p:tgtEl>
                                          <p:spTgt spid="50"/>
                                        </p:tgtEl>
                                      </p:cBhvr>
                                    </p:animEffect>
                                    <p:anim calcmode="lin" valueType="num">
                                      <p:cBhvr>
                                        <p:cTn id="38" dur="2000" fill="hold"/>
                                        <p:tgtEl>
                                          <p:spTgt spid="50"/>
                                        </p:tgtEl>
                                        <p:attrNameLst>
                                          <p:attrName>style.rotation</p:attrName>
                                        </p:attrNameLst>
                                      </p:cBhvr>
                                      <p:tavLst>
                                        <p:tav tm="0">
                                          <p:val>
                                            <p:fltVal val="720"/>
                                          </p:val>
                                        </p:tav>
                                        <p:tav tm="100000">
                                          <p:val>
                                            <p:fltVal val="0"/>
                                          </p:val>
                                        </p:tav>
                                      </p:tavLst>
                                    </p:anim>
                                    <p:anim calcmode="lin" valueType="num">
                                      <p:cBhvr>
                                        <p:cTn id="39" dur="2000" fill="hold"/>
                                        <p:tgtEl>
                                          <p:spTgt spid="50"/>
                                        </p:tgtEl>
                                        <p:attrNameLst>
                                          <p:attrName>ppt_h</p:attrName>
                                        </p:attrNameLst>
                                      </p:cBhvr>
                                      <p:tavLst>
                                        <p:tav tm="0">
                                          <p:val>
                                            <p:fltVal val="0"/>
                                          </p:val>
                                        </p:tav>
                                        <p:tav tm="100000">
                                          <p:val>
                                            <p:strVal val="#ppt_h"/>
                                          </p:val>
                                        </p:tav>
                                      </p:tavLst>
                                    </p:anim>
                                    <p:anim calcmode="lin" valueType="num">
                                      <p:cBhvr>
                                        <p:cTn id="40" dur="2000" fill="hold"/>
                                        <p:tgtEl>
                                          <p:spTgt spid="50"/>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2000"/>
                                        <p:tgtEl>
                                          <p:spTgt spid="51"/>
                                        </p:tgtEl>
                                      </p:cBhvr>
                                    </p:animEffect>
                                    <p:anim calcmode="lin" valueType="num">
                                      <p:cBhvr>
                                        <p:cTn id="46" dur="2000" fill="hold"/>
                                        <p:tgtEl>
                                          <p:spTgt spid="51"/>
                                        </p:tgtEl>
                                        <p:attrNameLst>
                                          <p:attrName>style.rotation</p:attrName>
                                        </p:attrNameLst>
                                      </p:cBhvr>
                                      <p:tavLst>
                                        <p:tav tm="0">
                                          <p:val>
                                            <p:fltVal val="720"/>
                                          </p:val>
                                        </p:tav>
                                        <p:tav tm="100000">
                                          <p:val>
                                            <p:fltVal val="0"/>
                                          </p:val>
                                        </p:tav>
                                      </p:tavLst>
                                    </p:anim>
                                    <p:anim calcmode="lin" valueType="num">
                                      <p:cBhvr>
                                        <p:cTn id="47" dur="2000" fill="hold"/>
                                        <p:tgtEl>
                                          <p:spTgt spid="51"/>
                                        </p:tgtEl>
                                        <p:attrNameLst>
                                          <p:attrName>ppt_h</p:attrName>
                                        </p:attrNameLst>
                                      </p:cBhvr>
                                      <p:tavLst>
                                        <p:tav tm="0">
                                          <p:val>
                                            <p:fltVal val="0"/>
                                          </p:val>
                                        </p:tav>
                                        <p:tav tm="100000">
                                          <p:val>
                                            <p:strVal val="#ppt_h"/>
                                          </p:val>
                                        </p:tav>
                                      </p:tavLst>
                                    </p:anim>
                                    <p:anim calcmode="lin" valueType="num">
                                      <p:cBhvr>
                                        <p:cTn id="48" dur="2000" fill="hold"/>
                                        <p:tgtEl>
                                          <p:spTgt spid="51"/>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edge">
                                      <p:cBhvr>
                                        <p:cTn id="53" dur="20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diamond(in)">
                                      <p:cBhvr>
                                        <p:cTn id="58" dur="20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linds(horizontal)">
                                      <p:cBhvr>
                                        <p:cTn id="63" dur="5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blinds(horizontal)">
                                      <p:cBhvr>
                                        <p:cTn id="68" dur="5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500"/>
                                        <p:tgtEl>
                                          <p:spTgt spid="54"/>
                                        </p:tgtEl>
                                        <p:attrNameLst>
                                          <p:attrName>ppt_y</p:attrName>
                                        </p:attrNameLst>
                                      </p:cBhvr>
                                      <p:tavLst>
                                        <p:tav tm="0">
                                          <p:val>
                                            <p:strVal val="#ppt_y+#ppt_h*1.125000"/>
                                          </p:val>
                                        </p:tav>
                                        <p:tav tm="100000">
                                          <p:val>
                                            <p:strVal val="#ppt_y"/>
                                          </p:val>
                                        </p:tav>
                                      </p:tavLst>
                                    </p:anim>
                                    <p:animEffect transition="in" filter="wipe(up)">
                                      <p:cBhvr>
                                        <p:cTn id="74" dur="50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1.25E-6 3.7037E-7 L 0.00951 0.09028 " pathEditMode="relative" rAng="0" ptsTypes="AA">
                                      <p:cBhvr>
                                        <p:cTn id="84" dur="2000" fill="hold"/>
                                        <p:tgtEl>
                                          <p:spTgt spid="49"/>
                                        </p:tgtEl>
                                        <p:attrNameLst>
                                          <p:attrName>ppt_x</p:attrName>
                                          <p:attrName>ppt_y</p:attrName>
                                        </p:attrNameLst>
                                      </p:cBhvr>
                                      <p:rCtr x="469" y="4514"/>
                                    </p:animMotion>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1" nodeType="clickEffect">
                                  <p:stCondLst>
                                    <p:cond delay="0"/>
                                  </p:stCondLst>
                                  <p:childTnLst>
                                    <p:animMotion origin="layout" path="M -2.91667E-6 3.7037E-7 L 0.4267 0.15278 " pathEditMode="relative" rAng="0" ptsTypes="AA">
                                      <p:cBhvr>
                                        <p:cTn id="88" dur="2000" fill="hold"/>
                                        <p:tgtEl>
                                          <p:spTgt spid="51"/>
                                        </p:tgtEl>
                                        <p:attrNameLst>
                                          <p:attrName>ppt_x</p:attrName>
                                          <p:attrName>ppt_y</p:attrName>
                                        </p:attrNameLst>
                                      </p:cBhvr>
                                      <p:rCtr x="21328" y="7639"/>
                                    </p:animMotion>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grpId="1" nodeType="clickEffect">
                                  <p:stCondLst>
                                    <p:cond delay="0"/>
                                  </p:stCondLst>
                                  <p:childTnLst>
                                    <p:animMotion origin="layout" path="M -4.375E-6 -1.11111E-6 L -0.46601 0.19491 " pathEditMode="relative" rAng="0" ptsTypes="AA">
                                      <p:cBhvr>
                                        <p:cTn id="92" dur="2000" fill="hold"/>
                                        <p:tgtEl>
                                          <p:spTgt spid="47"/>
                                        </p:tgtEl>
                                        <p:attrNameLst>
                                          <p:attrName>ppt_x</p:attrName>
                                          <p:attrName>ppt_y</p:attrName>
                                        </p:attrNameLst>
                                      </p:cBhvr>
                                      <p:rCtr x="-23307" y="9745"/>
                                    </p:animMotion>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grpId="1" nodeType="clickEffect">
                                  <p:stCondLst>
                                    <p:cond delay="0"/>
                                  </p:stCondLst>
                                  <p:childTnLst>
                                    <p:animMotion origin="layout" path="M -3.33333E-6 4.44444E-6 L 0.26368 0.2743 " pathEditMode="relative" rAng="0" ptsTypes="AA">
                                      <p:cBhvr>
                                        <p:cTn id="96" dur="2000" fill="hold"/>
                                        <p:tgtEl>
                                          <p:spTgt spid="50"/>
                                        </p:tgtEl>
                                        <p:attrNameLst>
                                          <p:attrName>ppt_x</p:attrName>
                                          <p:attrName>ppt_y</p:attrName>
                                        </p:attrNameLst>
                                      </p:cBhvr>
                                      <p:rCtr x="13177" y="13704"/>
                                    </p:animMotion>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grpId="1" nodeType="clickEffect">
                                  <p:stCondLst>
                                    <p:cond delay="0"/>
                                  </p:stCondLst>
                                  <p:childTnLst>
                                    <p:animMotion origin="layout" path="M -2.91667E-6 -2.59259E-6 L 0.09636 0.35324 " pathEditMode="relative" rAng="0" ptsTypes="AA">
                                      <p:cBhvr>
                                        <p:cTn id="100" dur="2000" fill="hold"/>
                                        <p:tgtEl>
                                          <p:spTgt spid="48"/>
                                        </p:tgtEl>
                                        <p:attrNameLst>
                                          <p:attrName>ppt_x</p:attrName>
                                          <p:attrName>ppt_y</p:attrName>
                                        </p:attrNameLst>
                                      </p:cBhvr>
                                      <p:rCtr x="4818" y="17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3" grpId="0"/>
      <p:bldP spid="53" grpId="0"/>
      <p:bldP spid="54" grpId="0"/>
      <p:bldP spid="55" grpId="0"/>
      <p:bldP spid="56"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3E11779-46FA-4184-9E21-07F5BE5ABFCF}"/>
              </a:ext>
            </a:extLst>
          </p:cNvPr>
          <p:cNvGrpSpPr/>
          <p:nvPr/>
        </p:nvGrpSpPr>
        <p:grpSpPr>
          <a:xfrm>
            <a:off x="156411" y="4345354"/>
            <a:ext cx="1253476" cy="1984488"/>
            <a:chOff x="4432451" y="4164605"/>
            <a:chExt cx="1701248" cy="2693395"/>
          </a:xfrm>
        </p:grpSpPr>
        <p:grpSp>
          <p:nvGrpSpPr>
            <p:cNvPr id="35" name="Group 34">
              <a:extLst>
                <a:ext uri="{FF2B5EF4-FFF2-40B4-BE49-F238E27FC236}">
                  <a16:creationId xmlns:a16="http://schemas.microsoft.com/office/drawing/2014/main" id="{BF93149A-BD3A-4209-8660-03242EA475B0}"/>
                </a:ext>
              </a:extLst>
            </p:cNvPr>
            <p:cNvGrpSpPr/>
            <p:nvPr/>
          </p:nvGrpSpPr>
          <p:grpSpPr>
            <a:xfrm>
              <a:off x="4640902" y="4164605"/>
              <a:ext cx="1093501" cy="1741554"/>
              <a:chOff x="6867874" y="3721883"/>
              <a:chExt cx="1093501" cy="1741553"/>
            </a:xfrm>
          </p:grpSpPr>
          <p:sp>
            <p:nvSpPr>
              <p:cNvPr id="36" name="Oval 7">
                <a:extLst>
                  <a:ext uri="{FF2B5EF4-FFF2-40B4-BE49-F238E27FC236}">
                    <a16:creationId xmlns:a16="http://schemas.microsoft.com/office/drawing/2014/main" id="{3AE6F0BB-A970-4E89-9FB9-1C8ACCBC42E6}"/>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7" name="Rounded Rectangle 108">
                <a:extLst>
                  <a:ext uri="{FF2B5EF4-FFF2-40B4-BE49-F238E27FC236}">
                    <a16:creationId xmlns:a16="http://schemas.microsoft.com/office/drawing/2014/main" id="{D138E3E8-1FBB-450D-B105-76F671309FE7}"/>
                  </a:ext>
                </a:extLst>
              </p:cNvPr>
              <p:cNvSpPr/>
              <p:nvPr/>
            </p:nvSpPr>
            <p:spPr>
              <a:xfrm>
                <a:off x="7309131" y="3809649"/>
                <a:ext cx="210986" cy="4572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8" name="Freeform 62">
              <a:extLst>
                <a:ext uri="{FF2B5EF4-FFF2-40B4-BE49-F238E27FC236}">
                  <a16:creationId xmlns:a16="http://schemas.microsoft.com/office/drawing/2014/main" id="{8D655012-1CCD-4649-BCCF-AA658BC2F438}"/>
                </a:ext>
              </a:extLst>
            </p:cNvPr>
            <p:cNvSpPr/>
            <p:nvPr/>
          </p:nvSpPr>
          <p:spPr>
            <a:xfrm>
              <a:off x="4432451" y="4551393"/>
              <a:ext cx="1701248" cy="2306607"/>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61944"/>
                <a:gd name="connsiteX1" fmla="*/ 227051 w 1518129"/>
                <a:gd name="connsiteY1" fmla="*/ 1320850 h 2061944"/>
                <a:gd name="connsiteX2" fmla="*/ 462841 w 1518129"/>
                <a:gd name="connsiteY2" fmla="*/ 1655174 h 2061944"/>
                <a:gd name="connsiteX3" fmla="*/ 704940 w 1518129"/>
                <a:gd name="connsiteY3" fmla="*/ 2061799 h 2061944"/>
                <a:gd name="connsiteX4" fmla="*/ 1366786 w 1518129"/>
                <a:gd name="connsiteY4" fmla="*/ 1893394 h 2061944"/>
                <a:gd name="connsiteX5" fmla="*/ 1516859 w 1518129"/>
                <a:gd name="connsiteY5" fmla="*/ 1069958 h 2061944"/>
                <a:gd name="connsiteX6" fmla="*/ 1464891 w 1518129"/>
                <a:gd name="connsiteY6" fmla="*/ 644162 h 2061944"/>
                <a:gd name="connsiteX7" fmla="*/ 1272486 w 1518129"/>
                <a:gd name="connsiteY7" fmla="*/ 612493 h 2061944"/>
                <a:gd name="connsiteX8" fmla="*/ 1264720 w 1518129"/>
                <a:gd name="connsiteY8" fmla="*/ 911472 h 2061944"/>
                <a:gd name="connsiteX9" fmla="*/ 1252622 w 1518129"/>
                <a:gd name="connsiteY9" fmla="*/ 600743 h 2061944"/>
                <a:gd name="connsiteX10" fmla="*/ 1022817 w 1518129"/>
                <a:gd name="connsiteY10" fmla="*/ 558366 h 2061944"/>
                <a:gd name="connsiteX11" fmla="*/ 1053082 w 1518129"/>
                <a:gd name="connsiteY11" fmla="*/ 887580 h 2061944"/>
                <a:gd name="connsiteX12" fmla="*/ 1001757 w 1518129"/>
                <a:gd name="connsiteY12" fmla="*/ 557324 h 2061944"/>
                <a:gd name="connsiteX13" fmla="*/ 806783 w 1518129"/>
                <a:gd name="connsiteY13" fmla="*/ 513030 h 2061944"/>
                <a:gd name="connsiteX14" fmla="*/ 810613 w 1518129"/>
                <a:gd name="connsiteY14" fmla="*/ 901237 h 2061944"/>
                <a:gd name="connsiteX15" fmla="*/ 778941 w 1518129"/>
                <a:gd name="connsiteY15" fmla="*/ 121917 h 2061944"/>
                <a:gd name="connsiteX16" fmla="*/ 582042 w 1518129"/>
                <a:gd name="connsiteY16" fmla="*/ 161731 h 2061944"/>
                <a:gd name="connsiteX17" fmla="*/ 554580 w 1518129"/>
                <a:gd name="connsiteY17" fmla="*/ 1197645 h 2061944"/>
                <a:gd name="connsiteX18" fmla="*/ 419736 w 1518129"/>
                <a:gd name="connsiteY18" fmla="*/ 1153389 h 2061944"/>
                <a:gd name="connsiteX19" fmla="*/ 0 w 1518129"/>
                <a:gd name="connsiteY19" fmla="*/ 891306 h 2061944"/>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58325"/>
                <a:gd name="connsiteX1" fmla="*/ 227051 w 1518129"/>
                <a:gd name="connsiteY1" fmla="*/ 1320850 h 2058325"/>
                <a:gd name="connsiteX2" fmla="*/ 462841 w 1518129"/>
                <a:gd name="connsiteY2" fmla="*/ 1655174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 name="connsiteX0" fmla="*/ 0 w 1518129"/>
                <a:gd name="connsiteY0" fmla="*/ 891306 h 2058325"/>
                <a:gd name="connsiteX1" fmla="*/ 227051 w 1518129"/>
                <a:gd name="connsiteY1" fmla="*/ 1320850 h 2058325"/>
                <a:gd name="connsiteX2" fmla="*/ 462841 w 1518129"/>
                <a:gd name="connsiteY2" fmla="*/ 1707258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58325">
                  <a:moveTo>
                    <a:pt x="0" y="891306"/>
                  </a:moveTo>
                  <a:cubicBezTo>
                    <a:pt x="124742" y="1042097"/>
                    <a:pt x="180313" y="1188925"/>
                    <a:pt x="227051" y="1320850"/>
                  </a:cubicBezTo>
                  <a:cubicBezTo>
                    <a:pt x="283134" y="1440332"/>
                    <a:pt x="360533" y="1558830"/>
                    <a:pt x="462841" y="1707258"/>
                  </a:cubicBezTo>
                  <a:cubicBezTo>
                    <a:pt x="565096" y="1853074"/>
                    <a:pt x="560763" y="1906764"/>
                    <a:pt x="661537" y="2053119"/>
                  </a:cubicBezTo>
                  <a:cubicBezTo>
                    <a:pt x="864977" y="2059061"/>
                    <a:pt x="1062335" y="2054157"/>
                    <a:pt x="1358105" y="2058325"/>
                  </a:cubicBezTo>
                  <a:cubicBezTo>
                    <a:pt x="1487137" y="1727973"/>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nvGrpSpPr>
          <p:cNvPr id="61" name="Group 60">
            <a:extLst>
              <a:ext uri="{FF2B5EF4-FFF2-40B4-BE49-F238E27FC236}">
                <a16:creationId xmlns:a16="http://schemas.microsoft.com/office/drawing/2014/main" id="{3C82DEE0-B0FB-4D60-9A11-22EBDF3548CE}"/>
              </a:ext>
            </a:extLst>
          </p:cNvPr>
          <p:cNvGrpSpPr/>
          <p:nvPr/>
        </p:nvGrpSpPr>
        <p:grpSpPr>
          <a:xfrm>
            <a:off x="1" y="2239995"/>
            <a:ext cx="12192000" cy="4437531"/>
            <a:chOff x="-548507" y="477868"/>
            <a:chExt cx="11570449" cy="6357177"/>
          </a:xfrm>
        </p:grpSpPr>
        <p:sp>
          <p:nvSpPr>
            <p:cNvPr id="62" name="Freeform: Shape 61">
              <a:extLst>
                <a:ext uri="{FF2B5EF4-FFF2-40B4-BE49-F238E27FC236}">
                  <a16:creationId xmlns:a16="http://schemas.microsoft.com/office/drawing/2014/main" id="{AABB9261-230E-4018-AD96-8FF0ACED59A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0E2DD3B-34F4-4F5C-BE70-67DBB83DCC4F}"/>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E8D5691-5C3F-4692-9C4F-0A33D3B94B59}"/>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E065DCC5-2F81-43E1-A48D-0AC5E2A601E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F8BDA185-408E-4659-8636-A6360490DD6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4AB08CC6-2F93-43FA-9532-E5D726B1F6B7}"/>
                </a:ext>
              </a:extLst>
            </p:cNvPr>
            <p:cNvGrpSpPr/>
            <p:nvPr/>
          </p:nvGrpSpPr>
          <p:grpSpPr>
            <a:xfrm>
              <a:off x="1606" y="6382978"/>
              <a:ext cx="413937" cy="115242"/>
              <a:chOff x="5955" y="6353672"/>
              <a:chExt cx="413937" cy="115242"/>
            </a:xfrm>
          </p:grpSpPr>
          <p:sp>
            <p:nvSpPr>
              <p:cNvPr id="72" name="Rectangle: Rounded Corners 71">
                <a:extLst>
                  <a:ext uri="{FF2B5EF4-FFF2-40B4-BE49-F238E27FC236}">
                    <a16:creationId xmlns:a16="http://schemas.microsoft.com/office/drawing/2014/main" id="{4C1B209A-7FFB-4C0A-B13C-6EC721D6158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4ECD1DCF-A3B5-4F6A-AC0D-BDB5FD48EC5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AB2A6760-8F12-4A03-BAE4-C15B50E011BA}"/>
                </a:ext>
              </a:extLst>
            </p:cNvPr>
            <p:cNvGrpSpPr/>
            <p:nvPr/>
          </p:nvGrpSpPr>
          <p:grpSpPr>
            <a:xfrm>
              <a:off x="9855291" y="6381600"/>
              <a:ext cx="885989" cy="115242"/>
              <a:chOff x="5955" y="6353672"/>
              <a:chExt cx="413937" cy="115242"/>
            </a:xfrm>
          </p:grpSpPr>
          <p:sp>
            <p:nvSpPr>
              <p:cNvPr id="70" name="Rectangle: Rounded Corners 69">
                <a:extLst>
                  <a:ext uri="{FF2B5EF4-FFF2-40B4-BE49-F238E27FC236}">
                    <a16:creationId xmlns:a16="http://schemas.microsoft.com/office/drawing/2014/main" id="{26851A65-AB6E-49C2-87BB-DA134314193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68C25D14-6956-42FA-BB8E-608B69B62A2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Freeform: Shape 68">
              <a:extLst>
                <a:ext uri="{FF2B5EF4-FFF2-40B4-BE49-F238E27FC236}">
                  <a16:creationId xmlns:a16="http://schemas.microsoft.com/office/drawing/2014/main" id="{F3D3742E-99CA-4D4F-9D7C-A18AC16BE7D0}"/>
                </a:ext>
              </a:extLst>
            </p:cNvPr>
            <p:cNvSpPr/>
            <p:nvPr/>
          </p:nvSpPr>
          <p:spPr>
            <a:xfrm>
              <a:off x="3892804"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75" name="TextBox 74">
            <a:extLst>
              <a:ext uri="{FF2B5EF4-FFF2-40B4-BE49-F238E27FC236}">
                <a16:creationId xmlns:a16="http://schemas.microsoft.com/office/drawing/2014/main" id="{703BA00B-A972-428B-837D-EFE5EDED61E2}"/>
              </a:ext>
            </a:extLst>
          </p:cNvPr>
          <p:cNvSpPr txBox="1"/>
          <p:nvPr/>
        </p:nvSpPr>
        <p:spPr>
          <a:xfrm>
            <a:off x="1251284" y="302593"/>
            <a:ext cx="10347534" cy="1015663"/>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6000" dirty="0" smtClean="0">
                <a:ln w="22225">
                  <a:solidFill>
                    <a:schemeClr val="accent2"/>
                  </a:solidFill>
                  <a:prstDash val="solid"/>
                </a:ln>
                <a:solidFill>
                  <a:schemeClr val="accent2">
                    <a:lumMod val="40000"/>
                    <a:lumOff val="60000"/>
                  </a:schemeClr>
                </a:solidFill>
              </a:rPr>
              <a:t>التطبيق</a:t>
            </a:r>
            <a:r>
              <a:rPr lang="ar-SA" sz="3200" dirty="0" smtClean="0"/>
              <a:t> </a:t>
            </a:r>
            <a:r>
              <a:rPr lang="ar-SA" sz="6000" dirty="0" smtClean="0"/>
              <a:t>المنزلي (الواجب)</a:t>
            </a:r>
            <a:endParaRPr lang="aa-ET" sz="3200" dirty="0"/>
          </a:p>
        </p:txBody>
      </p:sp>
      <p:sp>
        <p:nvSpPr>
          <p:cNvPr id="2" name="مربع نص 1"/>
          <p:cNvSpPr txBox="1"/>
          <p:nvPr/>
        </p:nvSpPr>
        <p:spPr>
          <a:xfrm>
            <a:off x="4679893" y="2574187"/>
            <a:ext cx="5678906" cy="400110"/>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2000" dirty="0" smtClean="0">
                <a:solidFill>
                  <a:srgbClr val="C00000"/>
                </a:solidFill>
              </a:rPr>
              <a:t>حدد العبارات الصحيحة والعبارات الخاطئة فيما يلي :</a:t>
            </a:r>
            <a:endParaRPr lang="ar-SA" sz="2000" dirty="0">
              <a:solidFill>
                <a:srgbClr val="C00000"/>
              </a:solidFill>
            </a:endParaRPr>
          </a:p>
        </p:txBody>
      </p:sp>
      <p:sp>
        <p:nvSpPr>
          <p:cNvPr id="4" name="مربع نص 3"/>
          <p:cNvSpPr txBox="1"/>
          <p:nvPr/>
        </p:nvSpPr>
        <p:spPr>
          <a:xfrm>
            <a:off x="173377" y="3912182"/>
            <a:ext cx="1094873" cy="400110"/>
          </a:xfrm>
          <a:prstGeom prst="rect">
            <a:avLst/>
          </a:prstGeom>
          <a:solidFill>
            <a:schemeClr val="accent6">
              <a:lumMod val="50000"/>
            </a:schemeClr>
          </a:solidFill>
          <a:ln>
            <a:solidFill>
              <a:srgbClr val="7F6000"/>
            </a:solidFill>
          </a:ln>
        </p:spPr>
        <p:txBody>
          <a:bodyPr wrap="square" rtlCol="1">
            <a:spAutoFit/>
          </a:bodyPr>
          <a:lstStyle>
            <a:defPPr>
              <a:defRPr lang="aa-ET"/>
            </a:defPPr>
            <a:lvl1pPr algn="r" rtl="1">
              <a:defRPr sz="2000" b="1">
                <a:solidFill>
                  <a:srgbClr val="C00000"/>
                </a:solidFill>
                <a:latin typeface="A Jannat LT" panose="01000000000000000000" pitchFamily="2" charset="-78"/>
                <a:cs typeface="A Jannat LT" panose="01000000000000000000" pitchFamily="2" charset="-78"/>
              </a:defRPr>
            </a:lvl1pPr>
          </a:lstStyle>
          <a:p>
            <a:r>
              <a:rPr lang="ar-SA" dirty="0">
                <a:solidFill>
                  <a:schemeClr val="bg1"/>
                </a:solidFill>
              </a:rPr>
              <a:t>الإجابات</a:t>
            </a:r>
          </a:p>
        </p:txBody>
      </p:sp>
      <p:sp>
        <p:nvSpPr>
          <p:cNvPr id="33" name="مربع نص 32"/>
          <p:cNvSpPr txBox="1"/>
          <p:nvPr/>
        </p:nvSpPr>
        <p:spPr>
          <a:xfrm>
            <a:off x="1724894" y="3104982"/>
            <a:ext cx="8633905" cy="400110"/>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2000" dirty="0" smtClean="0">
                <a:solidFill>
                  <a:schemeClr val="tx1"/>
                </a:solidFill>
              </a:rPr>
              <a:t>1- من المخاطر التي تنتج عن ثوران البراكين إغلاق الموانئ والمطارات (                  )</a:t>
            </a:r>
            <a:endParaRPr lang="ar-SA" sz="2000" dirty="0">
              <a:solidFill>
                <a:schemeClr val="tx1"/>
              </a:solidFill>
            </a:endParaRPr>
          </a:p>
        </p:txBody>
      </p:sp>
      <p:sp>
        <p:nvSpPr>
          <p:cNvPr id="34" name="مربع نص 33"/>
          <p:cNvSpPr txBox="1"/>
          <p:nvPr/>
        </p:nvSpPr>
        <p:spPr>
          <a:xfrm>
            <a:off x="1676962" y="3555221"/>
            <a:ext cx="8633905" cy="400110"/>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2000" dirty="0" smtClean="0">
                <a:solidFill>
                  <a:schemeClr val="tx1"/>
                </a:solidFill>
              </a:rPr>
              <a:t>2- اللابة الغنية بالسليكا تتدفق على الأرض بسهولة لقلة لزوجتها    (                  )</a:t>
            </a:r>
            <a:endParaRPr lang="ar-SA" sz="2000" dirty="0">
              <a:solidFill>
                <a:schemeClr val="tx1"/>
              </a:solidFill>
            </a:endParaRPr>
          </a:p>
        </p:txBody>
      </p:sp>
      <p:sp>
        <p:nvSpPr>
          <p:cNvPr id="40" name="مربع نص 39"/>
          <p:cNvSpPr txBox="1"/>
          <p:nvPr/>
        </p:nvSpPr>
        <p:spPr>
          <a:xfrm>
            <a:off x="1676961" y="4279054"/>
            <a:ext cx="8633905" cy="707886"/>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2000" dirty="0" smtClean="0">
                <a:solidFill>
                  <a:schemeClr val="tx1"/>
                </a:solidFill>
              </a:rPr>
              <a:t>3- تتكون البراكين المركبة من تتابع طبقات اللابة والمقذوفات الصلبة وتأخذ شكل جبال حادة الجوانب (                  )</a:t>
            </a:r>
            <a:endParaRPr lang="ar-SA" sz="2000" dirty="0">
              <a:solidFill>
                <a:schemeClr val="tx1"/>
              </a:solidFill>
            </a:endParaRPr>
          </a:p>
        </p:txBody>
      </p:sp>
      <p:sp>
        <p:nvSpPr>
          <p:cNvPr id="41" name="مربع نص 40"/>
          <p:cNvSpPr txBox="1"/>
          <p:nvPr/>
        </p:nvSpPr>
        <p:spPr>
          <a:xfrm>
            <a:off x="1676961" y="5086538"/>
            <a:ext cx="8633905" cy="400110"/>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2000" dirty="0" smtClean="0">
                <a:solidFill>
                  <a:schemeClr val="tx1"/>
                </a:solidFill>
              </a:rPr>
              <a:t>4- بركان جبل القدر في شمال شرق المدينة المنورة من البراكين المخروطية(          )</a:t>
            </a:r>
            <a:endParaRPr lang="ar-SA" sz="2000" dirty="0">
              <a:solidFill>
                <a:schemeClr val="tx1"/>
              </a:solidFill>
            </a:endParaRPr>
          </a:p>
        </p:txBody>
      </p:sp>
      <p:pic>
        <p:nvPicPr>
          <p:cNvPr id="5" name="صورة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6683" y="2452413"/>
            <a:ext cx="603132" cy="603132"/>
          </a:xfrm>
          <a:prstGeom prst="rect">
            <a:avLst/>
          </a:prstGeom>
        </p:spPr>
      </p:pic>
      <p:pic>
        <p:nvPicPr>
          <p:cNvPr id="6" name="صورة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5893" y="3056582"/>
            <a:ext cx="484335" cy="507425"/>
          </a:xfrm>
          <a:prstGeom prst="rect">
            <a:avLst/>
          </a:prstGeom>
        </p:spPr>
      </p:pic>
    </p:spTree>
    <p:extLst>
      <p:ext uri="{BB962C8B-B14F-4D97-AF65-F5344CB8AC3E}">
        <p14:creationId xmlns:p14="http://schemas.microsoft.com/office/powerpoint/2010/main" val="89807870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1+#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1+#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21" presetClass="entr" presetSubtype="1"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heel(1)">
                                      <p:cBhvr>
                                        <p:cTn id="41" dur="2000"/>
                                        <p:tgtEl>
                                          <p:spTgt spid="6"/>
                                        </p:tgtEl>
                                      </p:cBhvr>
                                    </p:animEffect>
                                  </p:childTnLst>
                                </p:cTn>
                              </p:par>
                              <p:par>
                                <p:cTn id="42" presetID="21" presetClass="entr" presetSubtype="1"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3.75E-6 1.11111E-6 L 0.1677 0.00694 " pathEditMode="relative" rAng="0" ptsTypes="AA">
                                      <p:cBhvr>
                                        <p:cTn id="48" dur="2000" fill="hold"/>
                                        <p:tgtEl>
                                          <p:spTgt spid="6"/>
                                        </p:tgtEl>
                                        <p:attrNameLst>
                                          <p:attrName>ppt_x</p:attrName>
                                          <p:attrName>ppt_y</p:attrName>
                                        </p:attrNameLst>
                                      </p:cBhvr>
                                      <p:rCtr x="8385" y="347"/>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3.54167E-6 -3.7037E-7 L 0.17994 0.15347 " pathEditMode="relative" rAng="0" ptsTypes="AA">
                                      <p:cBhvr>
                                        <p:cTn id="52" dur="2000" fill="hold"/>
                                        <p:tgtEl>
                                          <p:spTgt spid="5"/>
                                        </p:tgtEl>
                                        <p:attrNameLst>
                                          <p:attrName>ppt_x</p:attrName>
                                          <p:attrName>ppt_y</p:attrName>
                                        </p:attrNameLst>
                                      </p:cBhvr>
                                      <p:rCtr x="8997" y="7662"/>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3.75E-6 1.11111E-6 L 0.57968 0.23217 " pathEditMode="relative" rAng="0" ptsTypes="AA">
                                      <p:cBhvr>
                                        <p:cTn id="56" dur="2000" fill="hold"/>
                                        <p:tgtEl>
                                          <p:spTgt spid="6"/>
                                        </p:tgtEl>
                                        <p:attrNameLst>
                                          <p:attrName>ppt_x</p:attrName>
                                          <p:attrName>ppt_y</p:attrName>
                                        </p:attrNameLst>
                                      </p:cBhvr>
                                      <p:rCtr x="28984" y="11597"/>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3.54167E-6 -3.7037E-7 L 0.13255 0.37269 " pathEditMode="relative" rAng="0" ptsTypes="AA">
                                      <p:cBhvr>
                                        <p:cTn id="60" dur="2000" fill="hold"/>
                                        <p:tgtEl>
                                          <p:spTgt spid="5"/>
                                        </p:tgtEl>
                                        <p:attrNameLst>
                                          <p:attrName>ppt_x</p:attrName>
                                          <p:attrName>ppt_y</p:attrName>
                                        </p:attrNameLst>
                                      </p:cBhvr>
                                      <p:rCtr x="6628" y="18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3" grpId="0"/>
      <p:bldP spid="34"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87A352-53EA-4DAD-BC44-EE7E78A20009}"/>
              </a:ext>
            </a:extLst>
          </p:cNvPr>
          <p:cNvSpPr txBox="1"/>
          <p:nvPr/>
        </p:nvSpPr>
        <p:spPr>
          <a:xfrm>
            <a:off x="7237927" y="4068995"/>
            <a:ext cx="3522083" cy="923330"/>
          </a:xfrm>
          <a:prstGeom prst="rect">
            <a:avLst/>
          </a:prstGeom>
          <a:noFill/>
        </p:spPr>
        <p:txBody>
          <a:bodyPr wrap="square" rtlCol="1">
            <a:spAutoFit/>
          </a:bodyPr>
          <a:lstStyle/>
          <a:p>
            <a:pPr algn="r" rtl="1"/>
            <a:r>
              <a:rPr lang="ar-SA" sz="5400" b="1" dirty="0" smtClean="0">
                <a:solidFill>
                  <a:schemeClr val="bg1"/>
                </a:solidFill>
                <a:latin typeface="A Jannat LT" panose="01000000000000000000" pitchFamily="2" charset="-78"/>
                <a:cs typeface="A Jannat LT" panose="01000000000000000000" pitchFamily="2" charset="-78"/>
              </a:rPr>
              <a:t>ش</a:t>
            </a:r>
            <a:r>
              <a:rPr lang="ar-AE" sz="5400" b="1" dirty="0">
                <a:solidFill>
                  <a:schemeClr val="bg1"/>
                </a:solidFill>
                <a:latin typeface="A Jannat LT" panose="01000000000000000000" pitchFamily="2" charset="-78"/>
                <a:cs typeface="A Jannat LT" panose="01000000000000000000" pitchFamily="2" charset="-78"/>
              </a:rPr>
              <a:t>ُ</a:t>
            </a:r>
            <a:r>
              <a:rPr lang="ar-SA" sz="5400" b="1" dirty="0" smtClean="0">
                <a:solidFill>
                  <a:schemeClr val="bg1"/>
                </a:solidFill>
                <a:latin typeface="A Jannat LT" panose="01000000000000000000" pitchFamily="2" charset="-78"/>
                <a:cs typeface="A Jannat LT" panose="01000000000000000000" pitchFamily="2" charset="-78"/>
              </a:rPr>
              <a:t>كراً لكم  </a:t>
            </a:r>
            <a:endParaRPr lang="aa-ET" sz="5400" b="1" dirty="0">
              <a:solidFill>
                <a:schemeClr val="bg1"/>
              </a:solidFill>
              <a:latin typeface="A Jannat LT" panose="01000000000000000000" pitchFamily="2" charset="-78"/>
              <a:cs typeface="A Jannat LT" panose="01000000000000000000" pitchFamily="2" charset="-78"/>
            </a:endParaRPr>
          </a:p>
        </p:txBody>
      </p:sp>
      <p:cxnSp>
        <p:nvCxnSpPr>
          <p:cNvPr id="3" name="Straight Connector 2">
            <a:extLst>
              <a:ext uri="{FF2B5EF4-FFF2-40B4-BE49-F238E27FC236}">
                <a16:creationId xmlns:a16="http://schemas.microsoft.com/office/drawing/2014/main" id="{6336DB8E-A3A7-4DEA-BB22-5FC44EAC333A}"/>
              </a:ext>
            </a:extLst>
          </p:cNvPr>
          <p:cNvCxnSpPr/>
          <p:nvPr/>
        </p:nvCxnSpPr>
        <p:spPr>
          <a:xfrm flipH="1">
            <a:off x="6452315" y="4992325"/>
            <a:ext cx="4146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587A352-53EA-4DAD-BC44-EE7E78A20009}"/>
              </a:ext>
            </a:extLst>
          </p:cNvPr>
          <p:cNvSpPr txBox="1"/>
          <p:nvPr/>
        </p:nvSpPr>
        <p:spPr>
          <a:xfrm>
            <a:off x="7237927" y="5275660"/>
            <a:ext cx="4758454" cy="830997"/>
          </a:xfrm>
          <a:prstGeom prst="rect">
            <a:avLst/>
          </a:prstGeom>
          <a:noFill/>
        </p:spPr>
        <p:txBody>
          <a:bodyPr wrap="square" rtlCol="1">
            <a:spAutoFit/>
          </a:bodyPr>
          <a:lstStyle/>
          <a:p>
            <a:pPr algn="r" rtl="1"/>
            <a:r>
              <a:rPr lang="ar-AE" sz="2400" b="1" dirty="0" smtClean="0">
                <a:solidFill>
                  <a:schemeClr val="bg1"/>
                </a:solidFill>
                <a:latin typeface="A Jannat LT" panose="01000000000000000000" pitchFamily="2" charset="-78"/>
                <a:cs typeface="A Jannat LT" panose="01000000000000000000" pitchFamily="2" charset="-78"/>
              </a:rPr>
              <a:t>يمكنك التواصل معنا عبر:</a:t>
            </a:r>
          </a:p>
          <a:p>
            <a:pPr algn="r" rtl="1"/>
            <a:endParaRPr lang="en-US" sz="2400" b="1" dirty="0" smtClean="0">
              <a:solidFill>
                <a:schemeClr val="bg1"/>
              </a:solidFill>
              <a:latin typeface="A Jannat LT" panose="01000000000000000000" pitchFamily="2" charset="-78"/>
              <a:cs typeface="A Jannat LT" panose="01000000000000000000" pitchFamily="2" charset="-78"/>
            </a:endParaRPr>
          </a:p>
        </p:txBody>
      </p:sp>
      <p:pic>
        <p:nvPicPr>
          <p:cNvPr id="2" name="Picture 1">
            <a:hlinkClick r:id="rId2"/>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792122" y="5275659"/>
            <a:ext cx="544153" cy="544153"/>
          </a:xfrm>
          <a:prstGeom prst="rect">
            <a:avLst/>
          </a:prstGeom>
        </p:spPr>
      </p:pic>
      <p:sp>
        <p:nvSpPr>
          <p:cNvPr id="10" name="TextBox 3">
            <a:extLst>
              <a:ext uri="{FF2B5EF4-FFF2-40B4-BE49-F238E27FC236}">
                <a16:creationId xmlns:a16="http://schemas.microsoft.com/office/drawing/2014/main" id="{0587A352-53EA-4DAD-BC44-EE7E78A20009}"/>
              </a:ext>
            </a:extLst>
          </p:cNvPr>
          <p:cNvSpPr txBox="1"/>
          <p:nvPr/>
        </p:nvSpPr>
        <p:spPr>
          <a:xfrm>
            <a:off x="5867307" y="2052974"/>
            <a:ext cx="3522083" cy="1446550"/>
          </a:xfrm>
          <a:prstGeom prst="rect">
            <a:avLst/>
          </a:prstGeom>
          <a:noFill/>
        </p:spPr>
        <p:txBody>
          <a:bodyPr wrap="square" rtlCol="1">
            <a:spAutoFit/>
          </a:bodyPr>
          <a:lstStyle/>
          <a:p>
            <a:pPr algn="r" rtl="1"/>
            <a:r>
              <a:rPr lang="ar-SA" sz="8800" b="1" dirty="0" smtClean="0">
                <a:solidFill>
                  <a:srgbClr val="FF0000"/>
                </a:solidFill>
                <a:latin typeface="A Jannat LT" panose="01000000000000000000" pitchFamily="2" charset="-78"/>
                <a:cs typeface="A Jannat LT" panose="01000000000000000000" pitchFamily="2" charset="-78"/>
              </a:rPr>
              <a:t>النهاية</a:t>
            </a:r>
            <a:endParaRPr lang="aa-ET" sz="8800" b="1" dirty="0">
              <a:solidFill>
                <a:srgbClr val="FF0000"/>
              </a:solidFill>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150699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11C98D4-C089-432D-8387-C0A66B45FDA4}"/>
              </a:ext>
            </a:extLst>
          </p:cNvPr>
          <p:cNvGrpSpPr/>
          <p:nvPr/>
        </p:nvGrpSpPr>
        <p:grpSpPr>
          <a:xfrm>
            <a:off x="9041583" y="3108200"/>
            <a:ext cx="1860301" cy="1658178"/>
            <a:chOff x="7842147" y="3069673"/>
            <a:chExt cx="2627937" cy="1658178"/>
          </a:xfrm>
        </p:grpSpPr>
        <p:cxnSp>
          <p:nvCxnSpPr>
            <p:cNvPr id="13" name="Straight Connector 12">
              <a:extLst>
                <a:ext uri="{FF2B5EF4-FFF2-40B4-BE49-F238E27FC236}">
                  <a16:creationId xmlns:a16="http://schemas.microsoft.com/office/drawing/2014/main" id="{C4BD2AFC-FAEC-4007-9E30-3FDE206757FC}"/>
                </a:ext>
              </a:extLst>
            </p:cNvPr>
            <p:cNvCxnSpPr>
              <a:cxnSpLocks/>
            </p:cNvCxnSpPr>
            <p:nvPr/>
          </p:nvCxnSpPr>
          <p:spPr>
            <a:xfrm flipH="1">
              <a:off x="9156700" y="3069673"/>
              <a:ext cx="131338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A80F0B5-E391-4BCE-8D81-1D16DDDBEE38}"/>
                </a:ext>
              </a:extLst>
            </p:cNvPr>
            <p:cNvCxnSpPr>
              <a:cxnSpLocks/>
            </p:cNvCxnSpPr>
            <p:nvPr/>
          </p:nvCxnSpPr>
          <p:spPr>
            <a:xfrm flipH="1">
              <a:off x="8097392" y="3069673"/>
              <a:ext cx="1059308" cy="165817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E3A18B-C04A-4774-8669-666537C21D61}"/>
                </a:ext>
              </a:extLst>
            </p:cNvPr>
            <p:cNvCxnSpPr>
              <a:cxnSpLocks/>
            </p:cNvCxnSpPr>
            <p:nvPr/>
          </p:nvCxnSpPr>
          <p:spPr>
            <a:xfrm flipH="1">
              <a:off x="7842147" y="4723329"/>
              <a:ext cx="273500" cy="0"/>
            </a:xfrm>
            <a:prstGeom prst="line">
              <a:avLst/>
            </a:prstGeom>
            <a:ln w="38100">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44995DD4-6D71-4BF2-BEB5-161EC28B70C2}"/>
              </a:ext>
            </a:extLst>
          </p:cNvPr>
          <p:cNvGrpSpPr/>
          <p:nvPr/>
        </p:nvGrpSpPr>
        <p:grpSpPr>
          <a:xfrm>
            <a:off x="6450783" y="3108200"/>
            <a:ext cx="1860301" cy="1658178"/>
            <a:chOff x="7842147" y="3069673"/>
            <a:chExt cx="2627937" cy="1658178"/>
          </a:xfrm>
        </p:grpSpPr>
        <p:cxnSp>
          <p:nvCxnSpPr>
            <p:cNvPr id="27" name="Straight Connector 26">
              <a:extLst>
                <a:ext uri="{FF2B5EF4-FFF2-40B4-BE49-F238E27FC236}">
                  <a16:creationId xmlns:a16="http://schemas.microsoft.com/office/drawing/2014/main" id="{5B3B00C5-087A-4747-9EA2-8DF5446379A3}"/>
                </a:ext>
              </a:extLst>
            </p:cNvPr>
            <p:cNvCxnSpPr>
              <a:cxnSpLocks/>
            </p:cNvCxnSpPr>
            <p:nvPr/>
          </p:nvCxnSpPr>
          <p:spPr>
            <a:xfrm flipH="1">
              <a:off x="9156700" y="3069673"/>
              <a:ext cx="131338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3F1C62-86DF-4AAD-A856-56C71F7D4156}"/>
                </a:ext>
              </a:extLst>
            </p:cNvPr>
            <p:cNvCxnSpPr>
              <a:cxnSpLocks/>
            </p:cNvCxnSpPr>
            <p:nvPr/>
          </p:nvCxnSpPr>
          <p:spPr>
            <a:xfrm flipH="1">
              <a:off x="8097392" y="3069673"/>
              <a:ext cx="1059308" cy="165817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FBA804-73C2-465C-9659-5D4051925D92}"/>
                </a:ext>
              </a:extLst>
            </p:cNvPr>
            <p:cNvCxnSpPr>
              <a:cxnSpLocks/>
            </p:cNvCxnSpPr>
            <p:nvPr/>
          </p:nvCxnSpPr>
          <p:spPr>
            <a:xfrm flipH="1">
              <a:off x="7842147" y="4723329"/>
              <a:ext cx="273500" cy="0"/>
            </a:xfrm>
            <a:prstGeom prst="line">
              <a:avLst/>
            </a:prstGeom>
            <a:ln w="38100">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194E805-D298-4596-9A62-CF543EDB7E81}"/>
              </a:ext>
            </a:extLst>
          </p:cNvPr>
          <p:cNvGrpSpPr/>
          <p:nvPr/>
        </p:nvGrpSpPr>
        <p:grpSpPr>
          <a:xfrm>
            <a:off x="3658193" y="3108200"/>
            <a:ext cx="1860301" cy="1658178"/>
            <a:chOff x="7842147" y="3069673"/>
            <a:chExt cx="2627937" cy="1658178"/>
          </a:xfrm>
        </p:grpSpPr>
        <p:cxnSp>
          <p:nvCxnSpPr>
            <p:cNvPr id="32" name="Straight Connector 31">
              <a:extLst>
                <a:ext uri="{FF2B5EF4-FFF2-40B4-BE49-F238E27FC236}">
                  <a16:creationId xmlns:a16="http://schemas.microsoft.com/office/drawing/2014/main" id="{C11859B3-CD84-40BF-BD64-C0E87D1E0B90}"/>
                </a:ext>
              </a:extLst>
            </p:cNvPr>
            <p:cNvCxnSpPr>
              <a:cxnSpLocks/>
            </p:cNvCxnSpPr>
            <p:nvPr/>
          </p:nvCxnSpPr>
          <p:spPr>
            <a:xfrm flipH="1">
              <a:off x="9156700" y="3069673"/>
              <a:ext cx="131338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1F855F0-E3E0-4752-A9AD-C44A539FDC42}"/>
                </a:ext>
              </a:extLst>
            </p:cNvPr>
            <p:cNvCxnSpPr>
              <a:cxnSpLocks/>
            </p:cNvCxnSpPr>
            <p:nvPr/>
          </p:nvCxnSpPr>
          <p:spPr>
            <a:xfrm flipH="1">
              <a:off x="8097392" y="3069673"/>
              <a:ext cx="1059308" cy="165817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0AF3B2E-DCF5-4304-BE10-141C3DB5C1A4}"/>
                </a:ext>
              </a:extLst>
            </p:cNvPr>
            <p:cNvCxnSpPr>
              <a:cxnSpLocks/>
            </p:cNvCxnSpPr>
            <p:nvPr/>
          </p:nvCxnSpPr>
          <p:spPr>
            <a:xfrm flipH="1">
              <a:off x="7842147" y="4723329"/>
              <a:ext cx="273500" cy="0"/>
            </a:xfrm>
            <a:prstGeom prst="line">
              <a:avLst/>
            </a:prstGeom>
            <a:ln w="38100">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E404EC42-9F53-49C7-AD2D-F411A95FAAE8}"/>
              </a:ext>
            </a:extLst>
          </p:cNvPr>
          <p:cNvGrpSpPr/>
          <p:nvPr/>
        </p:nvGrpSpPr>
        <p:grpSpPr>
          <a:xfrm>
            <a:off x="824779" y="3108200"/>
            <a:ext cx="1860301" cy="1658178"/>
            <a:chOff x="7842147" y="3069673"/>
            <a:chExt cx="2627937" cy="1658178"/>
          </a:xfrm>
        </p:grpSpPr>
        <p:cxnSp>
          <p:nvCxnSpPr>
            <p:cNvPr id="37" name="Straight Connector 36">
              <a:extLst>
                <a:ext uri="{FF2B5EF4-FFF2-40B4-BE49-F238E27FC236}">
                  <a16:creationId xmlns:a16="http://schemas.microsoft.com/office/drawing/2014/main" id="{576A6BBC-9762-48CC-82C1-5E6A1FC03281}"/>
                </a:ext>
              </a:extLst>
            </p:cNvPr>
            <p:cNvCxnSpPr>
              <a:cxnSpLocks/>
            </p:cNvCxnSpPr>
            <p:nvPr/>
          </p:nvCxnSpPr>
          <p:spPr>
            <a:xfrm flipH="1">
              <a:off x="9156700" y="3069673"/>
              <a:ext cx="131338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8BDA9BF-2124-4910-9CC4-4E40176030F0}"/>
                </a:ext>
              </a:extLst>
            </p:cNvPr>
            <p:cNvCxnSpPr>
              <a:cxnSpLocks/>
            </p:cNvCxnSpPr>
            <p:nvPr/>
          </p:nvCxnSpPr>
          <p:spPr>
            <a:xfrm flipH="1">
              <a:off x="8097392" y="3069673"/>
              <a:ext cx="1059308" cy="165817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F8CB007-9CE3-4C25-A066-0E8B55373B19}"/>
                </a:ext>
              </a:extLst>
            </p:cNvPr>
            <p:cNvCxnSpPr>
              <a:cxnSpLocks/>
            </p:cNvCxnSpPr>
            <p:nvPr/>
          </p:nvCxnSpPr>
          <p:spPr>
            <a:xfrm flipH="1">
              <a:off x="7842147" y="4723329"/>
              <a:ext cx="273500" cy="0"/>
            </a:xfrm>
            <a:prstGeom prst="line">
              <a:avLst/>
            </a:prstGeom>
            <a:ln w="38100">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AC19A40C-DA93-4E48-AA8B-B78CC4584878}"/>
              </a:ext>
            </a:extLst>
          </p:cNvPr>
          <p:cNvSpPr txBox="1"/>
          <p:nvPr/>
        </p:nvSpPr>
        <p:spPr>
          <a:xfrm>
            <a:off x="6917636" y="302593"/>
            <a:ext cx="468118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smtClean="0">
                <a:solidFill>
                  <a:srgbClr val="FFC000"/>
                </a:solidFill>
              </a:rPr>
              <a:t>في هذا الدرس</a:t>
            </a:r>
            <a:endParaRPr lang="aa-ET" sz="3200" dirty="0">
              <a:solidFill>
                <a:srgbClr val="FFC000"/>
              </a:solidFill>
            </a:endParaRPr>
          </a:p>
        </p:txBody>
      </p:sp>
      <p:sp>
        <p:nvSpPr>
          <p:cNvPr id="3" name="TextBox 2">
            <a:extLst>
              <a:ext uri="{FF2B5EF4-FFF2-40B4-BE49-F238E27FC236}">
                <a16:creationId xmlns:a16="http://schemas.microsoft.com/office/drawing/2014/main" id="{567176B8-1E2E-43C0-9F46-20E6D0C3C861}"/>
              </a:ext>
            </a:extLst>
          </p:cNvPr>
          <p:cNvSpPr txBox="1"/>
          <p:nvPr/>
        </p:nvSpPr>
        <p:spPr>
          <a:xfrm>
            <a:off x="6259132" y="887368"/>
            <a:ext cx="5339686"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smtClean="0"/>
              <a:t>ال</a:t>
            </a:r>
            <a:r>
              <a:rPr lang="ar-SA" dirty="0" smtClean="0">
                <a:solidFill>
                  <a:srgbClr val="FF0000"/>
                </a:solidFill>
              </a:rPr>
              <a:t>أه</a:t>
            </a:r>
            <a:r>
              <a:rPr lang="ar-SA" dirty="0" smtClean="0"/>
              <a:t>داف والأه</a:t>
            </a:r>
            <a:r>
              <a:rPr lang="ar-SA" dirty="0" smtClean="0">
                <a:solidFill>
                  <a:srgbClr val="FF0000"/>
                </a:solidFill>
              </a:rPr>
              <a:t>مية</a:t>
            </a:r>
            <a:endParaRPr lang="aa-ET" dirty="0">
              <a:solidFill>
                <a:srgbClr val="FF0000"/>
              </a:solidFill>
            </a:endParaRPr>
          </a:p>
        </p:txBody>
      </p:sp>
      <p:sp>
        <p:nvSpPr>
          <p:cNvPr id="40" name="TextBox 39">
            <a:extLst>
              <a:ext uri="{FF2B5EF4-FFF2-40B4-BE49-F238E27FC236}">
                <a16:creationId xmlns:a16="http://schemas.microsoft.com/office/drawing/2014/main" id="{ADBAC255-67D9-4E80-AEB7-521AB3C74512}"/>
              </a:ext>
            </a:extLst>
          </p:cNvPr>
          <p:cNvSpPr txBox="1"/>
          <p:nvPr/>
        </p:nvSpPr>
        <p:spPr>
          <a:xfrm>
            <a:off x="9944582" y="3648200"/>
            <a:ext cx="914400" cy="769441"/>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en-US" sz="4400" dirty="0">
                <a:solidFill>
                  <a:schemeClr val="tx1">
                    <a:lumMod val="50000"/>
                    <a:lumOff val="50000"/>
                  </a:schemeClr>
                </a:solidFill>
              </a:rPr>
              <a:t>01</a:t>
            </a:r>
            <a:endParaRPr lang="aa-ET" sz="4400" dirty="0">
              <a:solidFill>
                <a:schemeClr val="tx1">
                  <a:lumMod val="50000"/>
                  <a:lumOff val="50000"/>
                </a:schemeClr>
              </a:solidFill>
            </a:endParaRPr>
          </a:p>
        </p:txBody>
      </p:sp>
      <p:sp>
        <p:nvSpPr>
          <p:cNvPr id="41" name="TextBox 40">
            <a:extLst>
              <a:ext uri="{FF2B5EF4-FFF2-40B4-BE49-F238E27FC236}">
                <a16:creationId xmlns:a16="http://schemas.microsoft.com/office/drawing/2014/main" id="{EA493996-AE6D-4506-B3D7-8164189B23C3}"/>
              </a:ext>
            </a:extLst>
          </p:cNvPr>
          <p:cNvSpPr txBox="1"/>
          <p:nvPr/>
        </p:nvSpPr>
        <p:spPr>
          <a:xfrm>
            <a:off x="7294104" y="3687220"/>
            <a:ext cx="914400" cy="769441"/>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en-US" sz="4400" dirty="0">
                <a:solidFill>
                  <a:schemeClr val="tx1">
                    <a:lumMod val="50000"/>
                    <a:lumOff val="50000"/>
                  </a:schemeClr>
                </a:solidFill>
              </a:rPr>
              <a:t>02</a:t>
            </a:r>
            <a:endParaRPr lang="aa-ET" sz="4400" dirty="0">
              <a:solidFill>
                <a:schemeClr val="tx1">
                  <a:lumMod val="50000"/>
                  <a:lumOff val="50000"/>
                </a:schemeClr>
              </a:solidFill>
            </a:endParaRPr>
          </a:p>
        </p:txBody>
      </p:sp>
      <p:sp>
        <p:nvSpPr>
          <p:cNvPr id="42" name="TextBox 41">
            <a:extLst>
              <a:ext uri="{FF2B5EF4-FFF2-40B4-BE49-F238E27FC236}">
                <a16:creationId xmlns:a16="http://schemas.microsoft.com/office/drawing/2014/main" id="{778BC4B9-F02E-4C36-95E8-71011C8438F5}"/>
              </a:ext>
            </a:extLst>
          </p:cNvPr>
          <p:cNvSpPr txBox="1"/>
          <p:nvPr/>
        </p:nvSpPr>
        <p:spPr>
          <a:xfrm>
            <a:off x="4752158" y="3648199"/>
            <a:ext cx="914400" cy="769441"/>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r"/>
            <a:r>
              <a:rPr lang="en-US" sz="4400" dirty="0">
                <a:solidFill>
                  <a:schemeClr val="tx1">
                    <a:lumMod val="50000"/>
                    <a:lumOff val="50000"/>
                  </a:schemeClr>
                </a:solidFill>
              </a:rPr>
              <a:t>03</a:t>
            </a:r>
            <a:endParaRPr lang="aa-ET" sz="4400" dirty="0">
              <a:solidFill>
                <a:schemeClr val="tx1">
                  <a:lumMod val="50000"/>
                  <a:lumOff val="50000"/>
                </a:schemeClr>
              </a:solidFill>
            </a:endParaRPr>
          </a:p>
        </p:txBody>
      </p:sp>
      <p:sp>
        <p:nvSpPr>
          <p:cNvPr id="43" name="TextBox 42">
            <a:extLst>
              <a:ext uri="{FF2B5EF4-FFF2-40B4-BE49-F238E27FC236}">
                <a16:creationId xmlns:a16="http://schemas.microsoft.com/office/drawing/2014/main" id="{3CB6C1EA-7467-4AA6-82AD-C205B25747C3}"/>
              </a:ext>
            </a:extLst>
          </p:cNvPr>
          <p:cNvSpPr txBox="1"/>
          <p:nvPr/>
        </p:nvSpPr>
        <p:spPr>
          <a:xfrm>
            <a:off x="1896068" y="3672560"/>
            <a:ext cx="914400" cy="769441"/>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r"/>
            <a:r>
              <a:rPr lang="en-US" sz="4400" dirty="0">
                <a:solidFill>
                  <a:schemeClr val="tx1">
                    <a:lumMod val="50000"/>
                    <a:lumOff val="50000"/>
                  </a:schemeClr>
                </a:solidFill>
              </a:rPr>
              <a:t>04</a:t>
            </a:r>
            <a:endParaRPr lang="aa-ET" sz="4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C500A83C-76C3-492D-8993-5C56BE1143F9}"/>
              </a:ext>
            </a:extLst>
          </p:cNvPr>
          <p:cNvSpPr txBox="1"/>
          <p:nvPr/>
        </p:nvSpPr>
        <p:spPr>
          <a:xfrm>
            <a:off x="9235192" y="5156200"/>
            <a:ext cx="2206691" cy="338554"/>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smtClean="0">
                <a:solidFill>
                  <a:schemeClr val="tx1"/>
                </a:solidFill>
              </a:rPr>
              <a:t>الأول</a:t>
            </a:r>
            <a:endParaRPr lang="aa-ET" sz="1600" dirty="0">
              <a:solidFill>
                <a:schemeClr val="tx1"/>
              </a:solidFill>
            </a:endParaRPr>
          </a:p>
        </p:txBody>
      </p:sp>
      <p:sp>
        <p:nvSpPr>
          <p:cNvPr id="45" name="TextBox 44">
            <a:extLst>
              <a:ext uri="{FF2B5EF4-FFF2-40B4-BE49-F238E27FC236}">
                <a16:creationId xmlns:a16="http://schemas.microsoft.com/office/drawing/2014/main" id="{0841DC13-F67B-4EBD-83EF-6E112C7B3215}"/>
              </a:ext>
            </a:extLst>
          </p:cNvPr>
          <p:cNvSpPr txBox="1"/>
          <p:nvPr/>
        </p:nvSpPr>
        <p:spPr>
          <a:xfrm>
            <a:off x="9235192" y="5547338"/>
            <a:ext cx="2206691" cy="523220"/>
          </a:xfrm>
          <a:prstGeom prst="rect">
            <a:avLst/>
          </a:prstGeom>
          <a:noFill/>
        </p:spPr>
        <p:txBody>
          <a:bodyPr wrap="square" rtlCol="1">
            <a:spAutoFit/>
          </a:bodyPr>
          <a:lstStyle>
            <a:defPPr>
              <a:defRPr lang="aa-ET"/>
            </a:defPPr>
            <a:lvl1pPr algn="r" rtl="1">
              <a:defRPr sz="1600" b="1">
                <a:solidFill>
                  <a:schemeClr val="tx1">
                    <a:lumMod val="50000"/>
                    <a:lumOff val="50000"/>
                  </a:schemeClr>
                </a:solidFill>
                <a:latin typeface="A Jannat LT" panose="01000000000000000000" pitchFamily="2" charset="-78"/>
                <a:cs typeface="A Jannat LT" panose="01000000000000000000" pitchFamily="2" charset="-78"/>
              </a:defRPr>
            </a:lvl1pPr>
          </a:lstStyle>
          <a:p>
            <a:pPr algn="justLow"/>
            <a:r>
              <a:rPr lang="ar-SA" sz="1400" dirty="0" smtClean="0"/>
              <a:t>تشرح كيف تؤثر البراكين في الناس</a:t>
            </a:r>
            <a:endParaRPr lang="aa-ET" sz="1400" dirty="0"/>
          </a:p>
        </p:txBody>
      </p:sp>
      <p:sp>
        <p:nvSpPr>
          <p:cNvPr id="46" name="TextBox 45">
            <a:extLst>
              <a:ext uri="{FF2B5EF4-FFF2-40B4-BE49-F238E27FC236}">
                <a16:creationId xmlns:a16="http://schemas.microsoft.com/office/drawing/2014/main" id="{2194482D-B77F-4367-98B9-43A84FA54025}"/>
              </a:ext>
            </a:extLst>
          </p:cNvPr>
          <p:cNvSpPr txBox="1"/>
          <p:nvPr/>
        </p:nvSpPr>
        <p:spPr>
          <a:xfrm>
            <a:off x="6450783" y="5156200"/>
            <a:ext cx="2206691" cy="338554"/>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r>
              <a:rPr lang="ar-SA" sz="1600" dirty="0" smtClean="0">
                <a:solidFill>
                  <a:schemeClr val="accent6">
                    <a:lumMod val="50000"/>
                  </a:schemeClr>
                </a:solidFill>
              </a:rPr>
              <a:t>الثاني</a:t>
            </a:r>
            <a:endParaRPr lang="aa-ET" sz="1600" dirty="0">
              <a:solidFill>
                <a:schemeClr val="accent6">
                  <a:lumMod val="50000"/>
                </a:schemeClr>
              </a:solidFill>
            </a:endParaRPr>
          </a:p>
        </p:txBody>
      </p:sp>
      <p:sp>
        <p:nvSpPr>
          <p:cNvPr id="47" name="TextBox 46">
            <a:extLst>
              <a:ext uri="{FF2B5EF4-FFF2-40B4-BE49-F238E27FC236}">
                <a16:creationId xmlns:a16="http://schemas.microsoft.com/office/drawing/2014/main" id="{24E9DD01-79E5-410B-BC28-39834B0903A6}"/>
              </a:ext>
            </a:extLst>
          </p:cNvPr>
          <p:cNvSpPr txBox="1"/>
          <p:nvPr/>
        </p:nvSpPr>
        <p:spPr>
          <a:xfrm>
            <a:off x="6450783" y="5547338"/>
            <a:ext cx="2206691" cy="523220"/>
          </a:xfrm>
          <a:prstGeom prst="rect">
            <a:avLst/>
          </a:prstGeom>
          <a:noFill/>
        </p:spPr>
        <p:txBody>
          <a:bodyPr wrap="square" rtlCol="1">
            <a:spAutoFit/>
          </a:bodyPr>
          <a:lstStyle>
            <a:defPPr>
              <a:defRPr lang="aa-ET"/>
            </a:defPPr>
            <a:lvl1pPr algn="r" rtl="1">
              <a:defRPr sz="1600" b="1">
                <a:solidFill>
                  <a:schemeClr val="tx1">
                    <a:lumMod val="50000"/>
                    <a:lumOff val="50000"/>
                  </a:schemeClr>
                </a:solidFill>
                <a:latin typeface="A Jannat LT" panose="01000000000000000000" pitchFamily="2" charset="-78"/>
                <a:cs typeface="A Jannat LT" panose="01000000000000000000" pitchFamily="2" charset="-78"/>
              </a:defRPr>
            </a:lvl1pPr>
          </a:lstStyle>
          <a:p>
            <a:pPr algn="justLow"/>
            <a:r>
              <a:rPr lang="ar-SA" sz="1400" dirty="0" smtClean="0"/>
              <a:t>تصف كيف تنتج البراكين مواد مختلفة</a:t>
            </a:r>
            <a:endParaRPr lang="aa-ET" sz="1400" dirty="0"/>
          </a:p>
        </p:txBody>
      </p:sp>
      <p:sp>
        <p:nvSpPr>
          <p:cNvPr id="48" name="TextBox 47">
            <a:extLst>
              <a:ext uri="{FF2B5EF4-FFF2-40B4-BE49-F238E27FC236}">
                <a16:creationId xmlns:a16="http://schemas.microsoft.com/office/drawing/2014/main" id="{F829DFD4-FB5D-4F9C-B206-ECC17E6B74BD}"/>
              </a:ext>
            </a:extLst>
          </p:cNvPr>
          <p:cNvSpPr txBox="1"/>
          <p:nvPr/>
        </p:nvSpPr>
        <p:spPr>
          <a:xfrm>
            <a:off x="3838879" y="5156200"/>
            <a:ext cx="2206691" cy="338554"/>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r"/>
            <a:r>
              <a:rPr lang="ar-SA" sz="1600" dirty="0" smtClean="0">
                <a:solidFill>
                  <a:schemeClr val="tx1"/>
                </a:solidFill>
              </a:rPr>
              <a:t>الثالث</a:t>
            </a:r>
            <a:endParaRPr lang="aa-ET" sz="1600" dirty="0">
              <a:solidFill>
                <a:schemeClr val="tx1"/>
              </a:solidFill>
            </a:endParaRPr>
          </a:p>
        </p:txBody>
      </p:sp>
      <p:sp>
        <p:nvSpPr>
          <p:cNvPr id="49" name="TextBox 48">
            <a:extLst>
              <a:ext uri="{FF2B5EF4-FFF2-40B4-BE49-F238E27FC236}">
                <a16:creationId xmlns:a16="http://schemas.microsoft.com/office/drawing/2014/main" id="{5E32732E-1811-45B4-8480-64B616E30D18}"/>
              </a:ext>
            </a:extLst>
          </p:cNvPr>
          <p:cNvSpPr txBox="1"/>
          <p:nvPr/>
        </p:nvSpPr>
        <p:spPr>
          <a:xfrm>
            <a:off x="3838879" y="5547338"/>
            <a:ext cx="2206691" cy="523220"/>
          </a:xfrm>
          <a:prstGeom prst="rect">
            <a:avLst/>
          </a:prstGeom>
          <a:noFill/>
        </p:spPr>
        <p:txBody>
          <a:bodyPr wrap="square" rtlCol="1">
            <a:spAutoFit/>
          </a:bodyPr>
          <a:lstStyle>
            <a:defPPr>
              <a:defRPr lang="aa-ET"/>
            </a:defPPr>
            <a:lvl1pPr algn="r" rtl="1">
              <a:defRPr sz="1600" b="1">
                <a:solidFill>
                  <a:schemeClr val="tx1">
                    <a:lumMod val="50000"/>
                    <a:lumOff val="50000"/>
                  </a:schemeClr>
                </a:solidFill>
                <a:latin typeface="A Jannat LT" panose="01000000000000000000" pitchFamily="2" charset="-78"/>
                <a:cs typeface="A Jannat LT" panose="01000000000000000000" pitchFamily="2" charset="-78"/>
              </a:defRPr>
            </a:lvl1pPr>
          </a:lstStyle>
          <a:p>
            <a:pPr algn="justLow"/>
            <a:r>
              <a:rPr lang="ar-SA" sz="1400" dirty="0" smtClean="0"/>
              <a:t>تقارن بين كيفية تكون الأشكال الثلاثة من البراكين </a:t>
            </a:r>
            <a:endParaRPr lang="aa-ET" sz="1400" dirty="0"/>
          </a:p>
        </p:txBody>
      </p:sp>
      <p:sp>
        <p:nvSpPr>
          <p:cNvPr id="50" name="TextBox 49">
            <a:extLst>
              <a:ext uri="{FF2B5EF4-FFF2-40B4-BE49-F238E27FC236}">
                <a16:creationId xmlns:a16="http://schemas.microsoft.com/office/drawing/2014/main" id="{34FFA3EF-EEA7-4232-A5D3-26672832C474}"/>
              </a:ext>
            </a:extLst>
          </p:cNvPr>
          <p:cNvSpPr txBox="1"/>
          <p:nvPr/>
        </p:nvSpPr>
        <p:spPr>
          <a:xfrm>
            <a:off x="853658" y="5156200"/>
            <a:ext cx="2206691" cy="338554"/>
          </a:xfrm>
          <a:prstGeom prst="rect">
            <a:avLst/>
          </a:prstGeom>
          <a:noFill/>
        </p:spPr>
        <p:txBody>
          <a:bodyPr wrap="square" rtlCol="1">
            <a:spAutoFit/>
          </a:bodyPr>
          <a:lstStyle>
            <a:defPPr>
              <a:defRPr lang="aa-ET"/>
            </a:defPPr>
            <a:lvl1pPr algn="r" rtl="1">
              <a:defRPr sz="3200" b="1">
                <a:solidFill>
                  <a:schemeClr val="bg1"/>
                </a:solidFill>
                <a:latin typeface="A Jannat LT" panose="01000000000000000000" pitchFamily="2" charset="-78"/>
                <a:cs typeface="A Jannat LT" panose="01000000000000000000" pitchFamily="2" charset="-78"/>
              </a:defRPr>
            </a:lvl1pPr>
          </a:lstStyle>
          <a:p>
            <a:pPr algn="r"/>
            <a:r>
              <a:rPr lang="ar-SA" sz="1600" dirty="0" smtClean="0">
                <a:solidFill>
                  <a:srgbClr val="FF0000"/>
                </a:solidFill>
              </a:rPr>
              <a:t>الأهمية</a:t>
            </a:r>
            <a:endParaRPr lang="aa-ET" sz="1600" dirty="0">
              <a:solidFill>
                <a:srgbClr val="FF0000"/>
              </a:solidFill>
            </a:endParaRPr>
          </a:p>
        </p:txBody>
      </p:sp>
      <p:sp>
        <p:nvSpPr>
          <p:cNvPr id="51" name="TextBox 50">
            <a:extLst>
              <a:ext uri="{FF2B5EF4-FFF2-40B4-BE49-F238E27FC236}">
                <a16:creationId xmlns:a16="http://schemas.microsoft.com/office/drawing/2014/main" id="{1D0D8B02-3E9F-47F2-A760-C85D5936BBFE}"/>
              </a:ext>
            </a:extLst>
          </p:cNvPr>
          <p:cNvSpPr txBox="1"/>
          <p:nvPr/>
        </p:nvSpPr>
        <p:spPr>
          <a:xfrm>
            <a:off x="853658" y="5547338"/>
            <a:ext cx="2206691" cy="738664"/>
          </a:xfrm>
          <a:prstGeom prst="rect">
            <a:avLst/>
          </a:prstGeom>
          <a:noFill/>
        </p:spPr>
        <p:txBody>
          <a:bodyPr wrap="square" rtlCol="1">
            <a:spAutoFit/>
          </a:bodyPr>
          <a:lstStyle>
            <a:defPPr>
              <a:defRPr lang="aa-ET"/>
            </a:defPPr>
            <a:lvl1pPr algn="r" rtl="1">
              <a:defRPr sz="1600" b="1">
                <a:solidFill>
                  <a:schemeClr val="tx1">
                    <a:lumMod val="50000"/>
                    <a:lumOff val="50000"/>
                  </a:schemeClr>
                </a:solidFill>
                <a:latin typeface="A Jannat LT" panose="01000000000000000000" pitchFamily="2" charset="-78"/>
                <a:cs typeface="A Jannat LT" panose="01000000000000000000" pitchFamily="2" charset="-78"/>
              </a:defRPr>
            </a:lvl1pPr>
          </a:lstStyle>
          <a:p>
            <a:pPr algn="justLow"/>
            <a:r>
              <a:rPr lang="ar-SA" sz="1400" dirty="0" smtClean="0"/>
              <a:t>قد تعرض الثورانان البركانية الإنسان والمخلوقات الحية لمخاطر كبيرة</a:t>
            </a:r>
            <a:endParaRPr lang="aa-ET" sz="1400" dirty="0"/>
          </a:p>
        </p:txBody>
      </p:sp>
      <p:grpSp>
        <p:nvGrpSpPr>
          <p:cNvPr id="6" name="Group 5">
            <a:extLst>
              <a:ext uri="{FF2B5EF4-FFF2-40B4-BE49-F238E27FC236}">
                <a16:creationId xmlns:a16="http://schemas.microsoft.com/office/drawing/2014/main" id="{A3DA1200-5103-4CAA-9E29-368B4C8A9A01}"/>
              </a:ext>
            </a:extLst>
          </p:cNvPr>
          <p:cNvGrpSpPr/>
          <p:nvPr/>
        </p:nvGrpSpPr>
        <p:grpSpPr>
          <a:xfrm>
            <a:off x="8237282" y="2764399"/>
            <a:ext cx="687602" cy="687602"/>
            <a:chOff x="8237282" y="2764399"/>
            <a:chExt cx="687602" cy="687602"/>
          </a:xfrm>
        </p:grpSpPr>
        <p:sp>
          <p:nvSpPr>
            <p:cNvPr id="25" name="Oval 24">
              <a:extLst>
                <a:ext uri="{FF2B5EF4-FFF2-40B4-BE49-F238E27FC236}">
                  <a16:creationId xmlns:a16="http://schemas.microsoft.com/office/drawing/2014/main" id="{D841B8FC-CAE0-4A62-934C-6029EB80DE57}"/>
                </a:ext>
              </a:extLst>
            </p:cNvPr>
            <p:cNvSpPr/>
            <p:nvPr/>
          </p:nvSpPr>
          <p:spPr>
            <a:xfrm>
              <a:off x="8237282" y="2764399"/>
              <a:ext cx="687602" cy="687602"/>
            </a:xfrm>
            <a:prstGeom prst="ellipse">
              <a:avLst/>
            </a:prstGeom>
            <a:solidFill>
              <a:srgbClr val="2A7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dirty="0">
                <a:solidFill>
                  <a:srgbClr val="036B90"/>
                </a:solidFill>
              </a:endParaRPr>
            </a:p>
          </p:txBody>
        </p:sp>
        <p:sp>
          <p:nvSpPr>
            <p:cNvPr id="52" name="Rectangle 7">
              <a:extLst>
                <a:ext uri="{FF2B5EF4-FFF2-40B4-BE49-F238E27FC236}">
                  <a16:creationId xmlns:a16="http://schemas.microsoft.com/office/drawing/2014/main" id="{B9E9FBC1-BE48-44E2-A3E7-7F7AC225453C}"/>
                </a:ext>
              </a:extLst>
            </p:cNvPr>
            <p:cNvSpPr/>
            <p:nvPr/>
          </p:nvSpPr>
          <p:spPr>
            <a:xfrm>
              <a:off x="8426052" y="2929727"/>
              <a:ext cx="301254" cy="301254"/>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7" name="Group 6">
            <a:extLst>
              <a:ext uri="{FF2B5EF4-FFF2-40B4-BE49-F238E27FC236}">
                <a16:creationId xmlns:a16="http://schemas.microsoft.com/office/drawing/2014/main" id="{B05098F8-4327-4E6D-A900-D30A416D06CA}"/>
              </a:ext>
            </a:extLst>
          </p:cNvPr>
          <p:cNvGrpSpPr/>
          <p:nvPr/>
        </p:nvGrpSpPr>
        <p:grpSpPr>
          <a:xfrm>
            <a:off x="5444692" y="2764399"/>
            <a:ext cx="687602" cy="687602"/>
            <a:chOff x="5444692" y="2764399"/>
            <a:chExt cx="687602" cy="687602"/>
          </a:xfrm>
        </p:grpSpPr>
        <p:sp>
          <p:nvSpPr>
            <p:cNvPr id="30" name="Oval 29">
              <a:extLst>
                <a:ext uri="{FF2B5EF4-FFF2-40B4-BE49-F238E27FC236}">
                  <a16:creationId xmlns:a16="http://schemas.microsoft.com/office/drawing/2014/main" id="{6B8CDA91-6095-4EC9-B55F-1F7AC141A528}"/>
                </a:ext>
              </a:extLst>
            </p:cNvPr>
            <p:cNvSpPr/>
            <p:nvPr/>
          </p:nvSpPr>
          <p:spPr>
            <a:xfrm>
              <a:off x="5444692" y="2764399"/>
              <a:ext cx="687602" cy="687602"/>
            </a:xfrm>
            <a:prstGeom prst="ellipse">
              <a:avLst/>
            </a:prstGeom>
            <a:solidFill>
              <a:srgbClr val="36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a-ET" dirty="0"/>
            </a:p>
          </p:txBody>
        </p:sp>
        <p:sp>
          <p:nvSpPr>
            <p:cNvPr id="54" name="Freeform 32">
              <a:extLst>
                <a:ext uri="{FF2B5EF4-FFF2-40B4-BE49-F238E27FC236}">
                  <a16:creationId xmlns:a16="http://schemas.microsoft.com/office/drawing/2014/main" id="{A263CEBB-A7F1-419C-826D-ADC2F63C387B}"/>
                </a:ext>
              </a:extLst>
            </p:cNvPr>
            <p:cNvSpPr/>
            <p:nvPr/>
          </p:nvSpPr>
          <p:spPr>
            <a:xfrm>
              <a:off x="5617168" y="2894646"/>
              <a:ext cx="360000" cy="360000"/>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pic>
        <p:nvPicPr>
          <p:cNvPr id="9" name="صورة 8"/>
          <p:cNvPicPr>
            <a:picLocks noChangeAspect="1"/>
          </p:cNvPicPr>
          <p:nvPr/>
        </p:nvPicPr>
        <p:blipFill>
          <a:blip r:embed="rId2"/>
          <a:stretch>
            <a:fillRect/>
          </a:stretch>
        </p:blipFill>
        <p:spPr>
          <a:xfrm>
            <a:off x="10861343" y="2666962"/>
            <a:ext cx="580540" cy="615096"/>
          </a:xfrm>
          <a:prstGeom prst="rect">
            <a:avLst/>
          </a:prstGeom>
        </p:spPr>
      </p:pic>
      <p:sp>
        <p:nvSpPr>
          <p:cNvPr id="56" name="Freeform 32">
            <a:extLst>
              <a:ext uri="{FF2B5EF4-FFF2-40B4-BE49-F238E27FC236}">
                <a16:creationId xmlns:a16="http://schemas.microsoft.com/office/drawing/2014/main" id="{9C5A04AA-A50B-457A-A783-D941E78BCCDF}"/>
              </a:ext>
            </a:extLst>
          </p:cNvPr>
          <p:cNvSpPr/>
          <p:nvPr/>
        </p:nvSpPr>
        <p:spPr>
          <a:xfrm>
            <a:off x="2726067" y="273478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39575873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
                                            <p:txEl>
                                              <p:pRg st="0" end="0"/>
                                            </p:txEl>
                                          </p:spTgt>
                                        </p:tgtEl>
                                        <p:attrNameLst>
                                          <p:attrName>style.visibility</p:attrName>
                                        </p:attrNameLst>
                                      </p:cBhvr>
                                      <p:to>
                                        <p:strVal val="visible"/>
                                      </p:to>
                                    </p:set>
                                    <p:animEffect transition="in" filter="fade">
                                      <p:cBhvr>
                                        <p:cTn id="29" dur="500"/>
                                        <p:tgtEl>
                                          <p:spTgt spid="4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500"/>
                                        <p:tgtEl>
                                          <p:spTgt spid="4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right)">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
                                            <p:txEl>
                                              <p:pRg st="0" end="0"/>
                                            </p:txEl>
                                          </p:spTgt>
                                        </p:tgtEl>
                                        <p:attrNameLst>
                                          <p:attrName>style.visibility</p:attrName>
                                        </p:attrNameLst>
                                      </p:cBhvr>
                                      <p:to>
                                        <p:strVal val="visible"/>
                                      </p:to>
                                    </p:set>
                                    <p:animEffect transition="in" filter="fade">
                                      <p:cBhvr>
                                        <p:cTn id="56" dur="500"/>
                                        <p:tgtEl>
                                          <p:spTgt spid="4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7">
                                            <p:txEl>
                                              <p:pRg st="0" end="0"/>
                                            </p:txEl>
                                          </p:spTgt>
                                        </p:tgtEl>
                                        <p:attrNameLst>
                                          <p:attrName>style.visibility</p:attrName>
                                        </p:attrNameLst>
                                      </p:cBhvr>
                                      <p:to>
                                        <p:strVal val="visible"/>
                                      </p:to>
                                    </p:set>
                                    <p:animEffect transition="in" filter="fade">
                                      <p:cBhvr>
                                        <p:cTn id="66" dur="500"/>
                                        <p:tgtEl>
                                          <p:spTgt spid="47">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right)">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9">
                                            <p:txEl>
                                              <p:pRg st="0" end="0"/>
                                            </p:txEl>
                                          </p:spTgt>
                                        </p:tgtEl>
                                        <p:attrNameLst>
                                          <p:attrName>style.visibility</p:attrName>
                                        </p:attrNameLst>
                                      </p:cBhvr>
                                      <p:to>
                                        <p:strVal val="visible"/>
                                      </p:to>
                                    </p:set>
                                    <p:animEffect transition="in" filter="fade">
                                      <p:cBhvr>
                                        <p:cTn id="93" dur="500"/>
                                        <p:tgtEl>
                                          <p:spTgt spid="4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right)">
                                      <p:cBhvr>
                                        <p:cTn id="105" dur="500"/>
                                        <p:tgtEl>
                                          <p:spTgt spid="3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fade">
                                      <p:cBhvr>
                                        <p:cTn id="115" dur="500"/>
                                        <p:tgtEl>
                                          <p:spTgt spid="5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2" grpId="0"/>
      <p:bldP spid="43" grpId="0"/>
      <p:bldP spid="44" grpId="0"/>
      <p:bldP spid="46" grpId="0"/>
      <p:bldP spid="48" grpId="0"/>
      <p:bldP spid="50" grpId="0"/>
      <p:bldP spid="51" grpId="0"/>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6F065E0-D9CE-4866-83AC-CA2CF18926ED}"/>
              </a:ext>
            </a:extLst>
          </p:cNvPr>
          <p:cNvSpPr txBox="1"/>
          <p:nvPr/>
        </p:nvSpPr>
        <p:spPr>
          <a:xfrm>
            <a:off x="1261448" y="2555450"/>
            <a:ext cx="4765751" cy="477631"/>
          </a:xfrm>
          <a:prstGeom prst="rect">
            <a:avLst/>
          </a:prstGeom>
          <a:solidFill>
            <a:srgbClr val="36A5CA"/>
          </a:solidFill>
        </p:spPr>
        <p:txBody>
          <a:bodyPr wrap="square" rtlCol="0">
            <a:spAutoFit/>
          </a:bodyPr>
          <a:lstStyle/>
          <a:p>
            <a:pPr algn="r" rtl="1">
              <a:lnSpc>
                <a:spcPct val="150000"/>
              </a:lnSpc>
            </a:pPr>
            <a:r>
              <a:rPr lang="ar-SA" sz="2000" dirty="0" smtClean="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rPr>
              <a:t>"تعريف  البراكين"</a:t>
            </a:r>
            <a:endParaRPr lang="en-US" sz="2000" dirty="0">
              <a:solidFill>
                <a:schemeClr val="bg1"/>
              </a:solidFill>
              <a:latin typeface="A Jannat LT" panose="01000000000000000000" pitchFamily="2" charset="-78"/>
              <a:ea typeface="Adobe Fan Heiti Std B" panose="020B0700000000000000" pitchFamily="34" charset="-128"/>
              <a:cs typeface="A Jannat LT" panose="01000000000000000000" pitchFamily="2" charset="-78"/>
            </a:endParaRPr>
          </a:p>
        </p:txBody>
      </p:sp>
      <p:sp>
        <p:nvSpPr>
          <p:cNvPr id="7" name="Rectangle 6">
            <a:extLst>
              <a:ext uri="{FF2B5EF4-FFF2-40B4-BE49-F238E27FC236}">
                <a16:creationId xmlns:a16="http://schemas.microsoft.com/office/drawing/2014/main" id="{717E0948-B687-4920-8207-052F5066949A}"/>
              </a:ext>
            </a:extLst>
          </p:cNvPr>
          <p:cNvSpPr/>
          <p:nvPr/>
        </p:nvSpPr>
        <p:spPr>
          <a:xfrm>
            <a:off x="618050" y="2911183"/>
            <a:ext cx="5413156" cy="1154162"/>
          </a:xfrm>
          <a:prstGeom prst="rect">
            <a:avLst/>
          </a:prstGeom>
        </p:spPr>
        <p:txBody>
          <a:bodyPr wrap="square">
            <a:spAutoFit/>
          </a:bodyPr>
          <a:lstStyle/>
          <a:p>
            <a:pPr algn="r" rtl="1">
              <a:lnSpc>
                <a:spcPct val="150000"/>
              </a:lnSpc>
            </a:pPr>
            <a:r>
              <a:rPr lang="ar-SA" sz="2400" dirty="0">
                <a:solidFill>
                  <a:schemeClr val="bg1">
                    <a:lumMod val="65000"/>
                  </a:schemeClr>
                </a:solidFill>
                <a:ea typeface="Adobe Fan Heiti Std B" panose="020B0700000000000000" pitchFamily="34" charset="-128"/>
              </a:rPr>
              <a:t>. </a:t>
            </a:r>
            <a:r>
              <a:rPr lang="ar-SA" sz="2400" dirty="0" smtClean="0">
                <a:ea typeface="Adobe Fan Heiti Std B" panose="020B0700000000000000" pitchFamily="34" charset="-128"/>
                <a:cs typeface="AL-Mohanad Black" pitchFamily="2" charset="-78"/>
              </a:rPr>
              <a:t>هي جبال قمعية الشكل تتدفق الصهارة والمواد الصلبة والغازات عبر فوهتها.</a:t>
            </a:r>
            <a:endParaRPr lang="ar-SA" sz="1400" dirty="0">
              <a:ea typeface="Adobe Fan Heiti Std B" panose="020B0700000000000000" pitchFamily="34" charset="-128"/>
              <a:cs typeface="AL-Mohanad Black" pitchFamily="2" charset="-78"/>
            </a:endParaRPr>
          </a:p>
        </p:txBody>
      </p:sp>
      <p:grpSp>
        <p:nvGrpSpPr>
          <p:cNvPr id="33" name="مجموعة 32"/>
          <p:cNvGrpSpPr/>
          <p:nvPr/>
        </p:nvGrpSpPr>
        <p:grpSpPr>
          <a:xfrm>
            <a:off x="613692" y="4245386"/>
            <a:ext cx="5557961" cy="1131848"/>
            <a:chOff x="613692" y="4245386"/>
            <a:chExt cx="5557961" cy="1131848"/>
          </a:xfrm>
        </p:grpSpPr>
        <p:sp>
          <p:nvSpPr>
            <p:cNvPr id="9" name="Rectangle 8">
              <a:extLst>
                <a:ext uri="{FF2B5EF4-FFF2-40B4-BE49-F238E27FC236}">
                  <a16:creationId xmlns:a16="http://schemas.microsoft.com/office/drawing/2014/main" id="{634D6DD8-AA71-49BC-8102-1A8792631934}"/>
                </a:ext>
              </a:extLst>
            </p:cNvPr>
            <p:cNvSpPr/>
            <p:nvPr/>
          </p:nvSpPr>
          <p:spPr>
            <a:xfrm>
              <a:off x="613692" y="4245386"/>
              <a:ext cx="5252268" cy="1131848"/>
            </a:xfrm>
            <a:prstGeom prst="rect">
              <a:avLst/>
            </a:prstGeom>
            <a:ln>
              <a:noFill/>
            </a:ln>
          </p:spPr>
          <p:txBody>
            <a:bodyPr wrap="square">
              <a:spAutoFit/>
            </a:bodyPr>
            <a:lstStyle/>
            <a:p>
              <a:pPr algn="r" rtl="1">
                <a:lnSpc>
                  <a:spcPct val="150000"/>
                </a:lnSpc>
              </a:pPr>
              <a:r>
                <a:rPr lang="ar-SA" sz="2400" b="1" dirty="0" smtClean="0">
                  <a:ea typeface="Adobe Fan Heiti Std B" panose="020B0700000000000000" pitchFamily="34" charset="-128"/>
                </a:rPr>
                <a:t>عندما تتدفق الصهارة على سطح الأرض من فوهة البركان فإنها </a:t>
              </a:r>
              <a:r>
                <a:rPr lang="ar-SA" sz="2400" b="1" dirty="0" smtClean="0">
                  <a:solidFill>
                    <a:srgbClr val="C00000"/>
                  </a:solidFill>
                  <a:ea typeface="Adobe Fan Heiti Std B" panose="020B0700000000000000" pitchFamily="34" charset="-128"/>
                </a:rPr>
                <a:t>تسمى   </a:t>
              </a:r>
              <a:endParaRPr lang="ar-SA" sz="2000" b="1" dirty="0">
                <a:solidFill>
                  <a:srgbClr val="038BBB"/>
                </a:solidFill>
                <a:ea typeface="Adobe Fan Heiti Std B" panose="020B0700000000000000" pitchFamily="34" charset="-128"/>
              </a:endParaRPr>
            </a:p>
          </p:txBody>
        </p:sp>
        <p:sp>
          <p:nvSpPr>
            <p:cNvPr id="10" name="Oval 9">
              <a:extLst>
                <a:ext uri="{FF2B5EF4-FFF2-40B4-BE49-F238E27FC236}">
                  <a16:creationId xmlns:a16="http://schemas.microsoft.com/office/drawing/2014/main" id="{5E989915-DCC1-48D5-BEDD-D0BFEB69E6D5}"/>
                </a:ext>
              </a:extLst>
            </p:cNvPr>
            <p:cNvSpPr/>
            <p:nvPr/>
          </p:nvSpPr>
          <p:spPr>
            <a:xfrm>
              <a:off x="5993002" y="4496912"/>
              <a:ext cx="178651" cy="255767"/>
            </a:xfrm>
            <a:prstGeom prst="ellips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grpSp>
      <p:sp>
        <p:nvSpPr>
          <p:cNvPr id="13" name="Rectangle 12">
            <a:extLst>
              <a:ext uri="{FF2B5EF4-FFF2-40B4-BE49-F238E27FC236}">
                <a16:creationId xmlns:a16="http://schemas.microsoft.com/office/drawing/2014/main" id="{24C61FE9-05D7-44B5-BA04-260E928EC2B6}"/>
              </a:ext>
            </a:extLst>
          </p:cNvPr>
          <p:cNvSpPr/>
          <p:nvPr/>
        </p:nvSpPr>
        <p:spPr>
          <a:xfrm>
            <a:off x="6917636" y="6482448"/>
            <a:ext cx="1808666" cy="375552"/>
          </a:xfrm>
          <a:prstGeom prst="rect">
            <a:avLst/>
          </a:prstGeom>
        </p:spPr>
        <p:txBody>
          <a:bodyPr wrap="square">
            <a:spAutoFit/>
          </a:bodyPr>
          <a:lstStyle/>
          <a:p>
            <a:pPr algn="r" rtl="1">
              <a:lnSpc>
                <a:spcPct val="150000"/>
              </a:lnSpc>
            </a:pPr>
            <a:r>
              <a:rPr lang="ar-SA" sz="1400" dirty="0">
                <a:solidFill>
                  <a:schemeClr val="bg1">
                    <a:lumMod val="65000"/>
                  </a:schemeClr>
                </a:solidFill>
                <a:ea typeface="Adobe Fan Heiti Std B" panose="020B0700000000000000" pitchFamily="34" charset="-128"/>
              </a:rPr>
              <a:t>. . . . </a:t>
            </a:r>
            <a:r>
              <a:rPr lang="ar-SA" sz="1400" dirty="0" smtClean="0">
                <a:solidFill>
                  <a:schemeClr val="bg1">
                    <a:lumMod val="65000"/>
                  </a:schemeClr>
                </a:solidFill>
                <a:ea typeface="Adobe Fan Heiti Std B" panose="020B0700000000000000" pitchFamily="34" charset="-128"/>
              </a:rPr>
              <a:t>.. </a:t>
            </a:r>
            <a:r>
              <a:rPr lang="ar-SA" sz="1400" dirty="0">
                <a:solidFill>
                  <a:schemeClr val="bg1">
                    <a:lumMod val="65000"/>
                  </a:schemeClr>
                </a:solidFill>
                <a:ea typeface="Adobe Fan Heiti Std B" panose="020B0700000000000000" pitchFamily="34" charset="-128"/>
              </a:rPr>
              <a:t>. . . . . . </a:t>
            </a:r>
          </a:p>
        </p:txBody>
      </p:sp>
      <p:sp>
        <p:nvSpPr>
          <p:cNvPr id="25" name="TextBox 24">
            <a:extLst>
              <a:ext uri="{FF2B5EF4-FFF2-40B4-BE49-F238E27FC236}">
                <a16:creationId xmlns:a16="http://schemas.microsoft.com/office/drawing/2014/main" id="{9E6BFC55-9134-4225-AA87-E662E0FE8A00}"/>
              </a:ext>
            </a:extLst>
          </p:cNvPr>
          <p:cNvSpPr txBox="1"/>
          <p:nvPr/>
        </p:nvSpPr>
        <p:spPr>
          <a:xfrm>
            <a:off x="6917636" y="302593"/>
            <a:ext cx="468118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smtClean="0">
                <a:solidFill>
                  <a:srgbClr val="FFC000"/>
                </a:solidFill>
              </a:rPr>
              <a:t>البراكين</a:t>
            </a:r>
            <a:endParaRPr lang="aa-ET" sz="3200" dirty="0">
              <a:solidFill>
                <a:srgbClr val="FFC000"/>
              </a:solidFill>
            </a:endParaRPr>
          </a:p>
        </p:txBody>
      </p:sp>
      <p:sp>
        <p:nvSpPr>
          <p:cNvPr id="26" name="TextBox 25">
            <a:extLst>
              <a:ext uri="{FF2B5EF4-FFF2-40B4-BE49-F238E27FC236}">
                <a16:creationId xmlns:a16="http://schemas.microsoft.com/office/drawing/2014/main" id="{333758C8-D3C7-46CA-BFD2-47C047DA17F5}"/>
              </a:ext>
            </a:extLst>
          </p:cNvPr>
          <p:cNvSpPr txBox="1"/>
          <p:nvPr/>
        </p:nvSpPr>
        <p:spPr>
          <a:xfrm>
            <a:off x="4984124" y="887368"/>
            <a:ext cx="6614694"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smtClean="0"/>
              <a:t>كيف تتشكل البراكين</a:t>
            </a:r>
            <a:endParaRPr lang="aa-ET" dirty="0"/>
          </a:p>
        </p:txBody>
      </p:sp>
      <p:pic>
        <p:nvPicPr>
          <p:cNvPr id="29" name="صورة 2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44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454748" y="2395473"/>
            <a:ext cx="5606957"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4" name="مجموعة 33"/>
          <p:cNvGrpSpPr/>
          <p:nvPr/>
        </p:nvGrpSpPr>
        <p:grpSpPr>
          <a:xfrm>
            <a:off x="269205" y="5300329"/>
            <a:ext cx="5886406" cy="1129605"/>
            <a:chOff x="269205" y="5300329"/>
            <a:chExt cx="5886406" cy="1129605"/>
          </a:xfrm>
        </p:grpSpPr>
        <p:sp>
          <p:nvSpPr>
            <p:cNvPr id="12" name="Oval 11">
              <a:extLst>
                <a:ext uri="{FF2B5EF4-FFF2-40B4-BE49-F238E27FC236}">
                  <a16:creationId xmlns:a16="http://schemas.microsoft.com/office/drawing/2014/main" id="{39A28AB0-F61C-42A6-910A-5BBB52AAB190}"/>
                </a:ext>
              </a:extLst>
            </p:cNvPr>
            <p:cNvSpPr/>
            <p:nvPr/>
          </p:nvSpPr>
          <p:spPr>
            <a:xfrm>
              <a:off x="5976960" y="5545235"/>
              <a:ext cx="178651" cy="255767"/>
            </a:xfrm>
            <a:prstGeom prst="ellips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2" name="Rectangle 8">
              <a:extLst>
                <a:ext uri="{FF2B5EF4-FFF2-40B4-BE49-F238E27FC236}">
                  <a16:creationId xmlns:a16="http://schemas.microsoft.com/office/drawing/2014/main" id="{634D6DD8-AA71-49BC-8102-1A8792631934}"/>
                </a:ext>
              </a:extLst>
            </p:cNvPr>
            <p:cNvSpPr/>
            <p:nvPr/>
          </p:nvSpPr>
          <p:spPr>
            <a:xfrm>
              <a:off x="269205" y="5300329"/>
              <a:ext cx="5545239" cy="1129605"/>
            </a:xfrm>
            <a:prstGeom prst="rect">
              <a:avLst/>
            </a:prstGeom>
            <a:ln>
              <a:noFill/>
            </a:ln>
          </p:spPr>
          <p:txBody>
            <a:bodyPr wrap="square">
              <a:spAutoFit/>
            </a:bodyPr>
            <a:lstStyle/>
            <a:p>
              <a:pPr algn="r" rtl="1">
                <a:lnSpc>
                  <a:spcPct val="150000"/>
                </a:lnSpc>
              </a:pPr>
              <a:r>
                <a:rPr lang="ar-SA" sz="2400" b="1" dirty="0" smtClean="0">
                  <a:ea typeface="Adobe Fan Heiti Std B" panose="020B0700000000000000" pitchFamily="34" charset="-128"/>
                </a:rPr>
                <a:t>قطع من الصخور أو اللابة المتصلبة الساقطة من الهواء</a:t>
              </a:r>
              <a:r>
                <a:rPr lang="ar-SA" sz="2400" b="1" dirty="0" smtClean="0">
                  <a:solidFill>
                    <a:srgbClr val="C00000"/>
                  </a:solidFill>
                  <a:ea typeface="Adobe Fan Heiti Std B" panose="020B0700000000000000" pitchFamily="34" charset="-128"/>
                </a:rPr>
                <a:t> تسمى</a:t>
              </a:r>
              <a:endParaRPr lang="ar-SA" sz="2400" b="1" dirty="0">
                <a:solidFill>
                  <a:srgbClr val="0070C0"/>
                </a:solidFill>
                <a:latin typeface="Aref Ruqaa" panose="02000503000000000000" pitchFamily="2" charset="-78"/>
                <a:ea typeface="Adobe Fan Heiti Std B" panose="020B0700000000000000" pitchFamily="34" charset="-128"/>
                <a:cs typeface="Aref Ruqaa" panose="02000503000000000000" pitchFamily="2" charset="-78"/>
              </a:endParaRPr>
            </a:p>
          </p:txBody>
        </p:sp>
      </p:grpSp>
      <p:sp>
        <p:nvSpPr>
          <p:cNvPr id="35" name="مربع نص 34"/>
          <p:cNvSpPr txBox="1"/>
          <p:nvPr/>
        </p:nvSpPr>
        <p:spPr>
          <a:xfrm>
            <a:off x="2534653" y="4715515"/>
            <a:ext cx="1588534" cy="1323439"/>
          </a:xfrm>
          <a:prstGeom prst="rect">
            <a:avLst/>
          </a:prstGeom>
          <a:noFill/>
        </p:spPr>
        <p:txBody>
          <a:bodyPr wrap="square" rtlCol="1">
            <a:spAutoFit/>
          </a:bodyPr>
          <a:lstStyle/>
          <a:p>
            <a:pPr algn="ctr"/>
            <a:r>
              <a:rPr lang="ar-S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ef Ruqaa" panose="02000503000000000000" pitchFamily="2" charset="-78"/>
                <a:ea typeface="Adobe Fan Heiti Std B" panose="020B0700000000000000" pitchFamily="34" charset="-128"/>
                <a:cs typeface="Aref Ruqaa" panose="02000503000000000000" pitchFamily="2" charset="-78"/>
              </a:rPr>
              <a:t>لابة</a:t>
            </a:r>
            <a:endParaRPr lang="ar-SA" sz="3600" b="1" dirty="0">
              <a:solidFill>
                <a:srgbClr val="038BBB"/>
              </a:solidFill>
              <a:latin typeface="Aref Ruqaa" panose="02000503000000000000" pitchFamily="2" charset="-78"/>
              <a:ea typeface="Adobe Fan Heiti Std B" panose="020B0700000000000000" pitchFamily="34" charset="-128"/>
              <a:cs typeface="Aref Ruqaa" panose="02000503000000000000" pitchFamily="2" charset="-78"/>
            </a:endParaRPr>
          </a:p>
          <a:p>
            <a:pPr algn="ctr"/>
            <a:endParaRPr lang="ar-SA" sz="4000" dirty="0">
              <a:latin typeface="Aref Ruqaa" panose="02000503000000000000" pitchFamily="2" charset="-78"/>
              <a:cs typeface="Aref Ruqaa" panose="02000503000000000000" pitchFamily="2" charset="-78"/>
            </a:endParaRPr>
          </a:p>
        </p:txBody>
      </p:sp>
      <p:sp>
        <p:nvSpPr>
          <p:cNvPr id="36" name="مربع نص 35"/>
          <p:cNvSpPr txBox="1"/>
          <p:nvPr/>
        </p:nvSpPr>
        <p:spPr>
          <a:xfrm>
            <a:off x="2085471" y="5705374"/>
            <a:ext cx="2360295" cy="830997"/>
          </a:xfrm>
          <a:prstGeom prst="rect">
            <a:avLst/>
          </a:prstGeom>
          <a:noFill/>
        </p:spPr>
        <p:txBody>
          <a:bodyPr wrap="square" rtlCol="1">
            <a:spAutoFit/>
          </a:bodyPr>
          <a:lstStyle/>
          <a:p>
            <a:pPr algn="r" rtl="1">
              <a:lnSpc>
                <a:spcPct val="150000"/>
              </a:lnSpc>
            </a:pPr>
            <a:r>
              <a:rPr lang="ar-SA" sz="3200" b="1" dirty="0">
                <a:solidFill>
                  <a:srgbClr val="0070C0"/>
                </a:solidFill>
                <a:latin typeface="Aref Ruqaa" panose="02000503000000000000" pitchFamily="2" charset="-78"/>
                <a:ea typeface="Adobe Fan Heiti Std B" panose="020B0700000000000000" pitchFamily="34" charset="-128"/>
                <a:cs typeface="Aref Ruqaa" panose="02000503000000000000" pitchFamily="2" charset="-78"/>
              </a:rPr>
              <a:t>المقذوفات الصلبة</a:t>
            </a:r>
            <a:endParaRPr lang="ar-SA" sz="2800" b="1" dirty="0">
              <a:solidFill>
                <a:srgbClr val="0070C0"/>
              </a:solidFill>
              <a:latin typeface="Aref Ruqaa" panose="02000503000000000000" pitchFamily="2" charset="-78"/>
              <a:ea typeface="Adobe Fan Heiti Std B" panose="020B0700000000000000" pitchFamily="34" charset="-128"/>
              <a:cs typeface="Aref Ruqaa" panose="02000503000000000000" pitchFamily="2" charset="-78"/>
            </a:endParaRPr>
          </a:p>
        </p:txBody>
      </p:sp>
      <p:pic>
        <p:nvPicPr>
          <p:cNvPr id="37" name="صورة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859" y="2254910"/>
            <a:ext cx="5612847" cy="3980952"/>
          </a:xfrm>
          <a:prstGeom prst="rect">
            <a:avLst/>
          </a:prstGeom>
        </p:spPr>
      </p:pic>
      <p:pic>
        <p:nvPicPr>
          <p:cNvPr id="38" name="صورة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636" y="2433688"/>
            <a:ext cx="4495800" cy="3000375"/>
          </a:xfrm>
          <a:prstGeom prst="rect">
            <a:avLst/>
          </a:prstGeom>
        </p:spPr>
      </p:pic>
    </p:spTree>
    <p:extLst>
      <p:ext uri="{BB962C8B-B14F-4D97-AF65-F5344CB8AC3E}">
        <p14:creationId xmlns:p14="http://schemas.microsoft.com/office/powerpoint/2010/main" val="410548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2" presetClass="entr" presetSubtype="4"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par>
                                <p:cTn id="41" presetID="1" presetClass="exit" presetSubtype="0" fill="hold"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par>
                                <p:cTn id="52" presetID="1" presetClass="exit" presetSubtype="0" fill="hold" nodeType="withEffect">
                                  <p:stCondLst>
                                    <p:cond delay="0"/>
                                  </p:stCondLst>
                                  <p:childTnLst>
                                    <p:set>
                                      <p:cBhvr>
                                        <p:cTn id="53" dur="1" fill="hold">
                                          <p:stCondLst>
                                            <p:cond delay="0"/>
                                          </p:stCondLst>
                                        </p:cTn>
                                        <p:tgtEl>
                                          <p:spTgt spid="37"/>
                                        </p:tgtEl>
                                        <p:attrNameLst>
                                          <p:attrName>style.visibility</p:attrName>
                                        </p:attrNameLst>
                                      </p:cBhvr>
                                      <p:to>
                                        <p:strVal val="hidden"/>
                                      </p:to>
                                    </p:set>
                                  </p:childTnLst>
                                </p:cTn>
                              </p:par>
                              <p:par>
                                <p:cTn id="54" presetID="53" presetClass="entr" presetSubtype="16"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5"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9A40C-DA93-4E48-AA8B-B78CC4584878}"/>
              </a:ext>
            </a:extLst>
          </p:cNvPr>
          <p:cNvSpPr txBox="1"/>
          <p:nvPr/>
        </p:nvSpPr>
        <p:spPr>
          <a:xfrm>
            <a:off x="6917636" y="302593"/>
            <a:ext cx="468118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a:solidFill>
                  <a:srgbClr val="FFC000"/>
                </a:solidFill>
              </a:rPr>
              <a:t>أخطار البراكين</a:t>
            </a:r>
            <a:endParaRPr lang="aa-ET" sz="3200" dirty="0">
              <a:solidFill>
                <a:srgbClr val="FFC000"/>
              </a:solidFill>
            </a:endParaRPr>
          </a:p>
        </p:txBody>
      </p:sp>
      <p:sp>
        <p:nvSpPr>
          <p:cNvPr id="3" name="TextBox 2">
            <a:extLst>
              <a:ext uri="{FF2B5EF4-FFF2-40B4-BE49-F238E27FC236}">
                <a16:creationId xmlns:a16="http://schemas.microsoft.com/office/drawing/2014/main" id="{567176B8-1E2E-43C0-9F46-20E6D0C3C861}"/>
              </a:ext>
            </a:extLst>
          </p:cNvPr>
          <p:cNvSpPr txBox="1"/>
          <p:nvPr/>
        </p:nvSpPr>
        <p:spPr>
          <a:xfrm>
            <a:off x="140269" y="887368"/>
            <a:ext cx="11458549"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a:solidFill>
                  <a:schemeClr val="bg1">
                    <a:lumMod val="95000"/>
                  </a:schemeClr>
                </a:solidFill>
              </a:rPr>
              <a:t>من المخاطر التي تنتج عن ثوران البراكين</a:t>
            </a:r>
            <a:endParaRPr lang="aa-ET" dirty="0">
              <a:solidFill>
                <a:schemeClr val="bg1">
                  <a:lumMod val="95000"/>
                </a:schemeClr>
              </a:solidFill>
            </a:endParaRPr>
          </a:p>
        </p:txBody>
      </p:sp>
      <p:grpSp>
        <p:nvGrpSpPr>
          <p:cNvPr id="63" name="Group 62">
            <a:extLst>
              <a:ext uri="{FF2B5EF4-FFF2-40B4-BE49-F238E27FC236}">
                <a16:creationId xmlns:a16="http://schemas.microsoft.com/office/drawing/2014/main" id="{37BD725D-0AFA-4438-9109-995C0D15EE8A}"/>
              </a:ext>
            </a:extLst>
          </p:cNvPr>
          <p:cNvGrpSpPr/>
          <p:nvPr/>
        </p:nvGrpSpPr>
        <p:grpSpPr>
          <a:xfrm>
            <a:off x="4123494" y="2042546"/>
            <a:ext cx="7752440" cy="3844906"/>
            <a:chOff x="3041114" y="800326"/>
            <a:chExt cx="5502275" cy="2728912"/>
          </a:xfrm>
          <a:solidFill>
            <a:schemeClr val="bg1">
              <a:lumMod val="85000"/>
            </a:schemeClr>
          </a:solidFill>
        </p:grpSpPr>
        <p:grpSp>
          <p:nvGrpSpPr>
            <p:cNvPr id="64" name="Group 63">
              <a:extLst>
                <a:ext uri="{FF2B5EF4-FFF2-40B4-BE49-F238E27FC236}">
                  <a16:creationId xmlns:a16="http://schemas.microsoft.com/office/drawing/2014/main" id="{D87332C7-C4AB-4A95-BFD8-B299A515125E}"/>
                </a:ext>
              </a:extLst>
            </p:cNvPr>
            <p:cNvGrpSpPr/>
            <p:nvPr/>
          </p:nvGrpSpPr>
          <p:grpSpPr>
            <a:xfrm>
              <a:off x="3041114" y="800326"/>
              <a:ext cx="5502275" cy="2728912"/>
              <a:chOff x="3149600" y="1148217"/>
              <a:chExt cx="5502275" cy="2728912"/>
            </a:xfrm>
            <a:grpFill/>
          </p:grpSpPr>
          <p:sp>
            <p:nvSpPr>
              <p:cNvPr id="73" name="Freeform 7">
                <a:extLst>
                  <a:ext uri="{FF2B5EF4-FFF2-40B4-BE49-F238E27FC236}">
                    <a16:creationId xmlns:a16="http://schemas.microsoft.com/office/drawing/2014/main" id="{301EFA7C-3D2E-488E-BC65-A18E1C09EBDF}"/>
                  </a:ext>
                </a:extLst>
              </p:cNvPr>
              <p:cNvSpPr>
                <a:spLocks noEditPoints="1"/>
              </p:cNvSpPr>
              <p:nvPr/>
            </p:nvSpPr>
            <p:spPr bwMode="auto">
              <a:xfrm>
                <a:off x="4087813" y="2198314"/>
                <a:ext cx="1233488" cy="1612900"/>
              </a:xfrm>
              <a:custGeom>
                <a:avLst/>
                <a:gdLst>
                  <a:gd name="T0" fmla="*/ 487 w 777"/>
                  <a:gd name="T1" fmla="*/ 603 h 1016"/>
                  <a:gd name="T2" fmla="*/ 758 w 777"/>
                  <a:gd name="T3" fmla="*/ 529 h 1016"/>
                  <a:gd name="T4" fmla="*/ 743 w 777"/>
                  <a:gd name="T5" fmla="*/ 584 h 1016"/>
                  <a:gd name="T6" fmla="*/ 720 w 777"/>
                  <a:gd name="T7" fmla="*/ 642 h 1016"/>
                  <a:gd name="T8" fmla="*/ 689 w 777"/>
                  <a:gd name="T9" fmla="*/ 660 h 1016"/>
                  <a:gd name="T10" fmla="*/ 654 w 777"/>
                  <a:gd name="T11" fmla="*/ 690 h 1016"/>
                  <a:gd name="T12" fmla="*/ 642 w 777"/>
                  <a:gd name="T13" fmla="*/ 733 h 1016"/>
                  <a:gd name="T14" fmla="*/ 627 w 777"/>
                  <a:gd name="T15" fmla="*/ 744 h 1016"/>
                  <a:gd name="T16" fmla="*/ 592 w 777"/>
                  <a:gd name="T17" fmla="*/ 783 h 1016"/>
                  <a:gd name="T18" fmla="*/ 570 w 777"/>
                  <a:gd name="T19" fmla="*/ 784 h 1016"/>
                  <a:gd name="T20" fmla="*/ 566 w 777"/>
                  <a:gd name="T21" fmla="*/ 828 h 1016"/>
                  <a:gd name="T22" fmla="*/ 531 w 777"/>
                  <a:gd name="T23" fmla="*/ 856 h 1016"/>
                  <a:gd name="T24" fmla="*/ 524 w 777"/>
                  <a:gd name="T25" fmla="*/ 876 h 1016"/>
                  <a:gd name="T26" fmla="*/ 504 w 777"/>
                  <a:gd name="T27" fmla="*/ 902 h 1016"/>
                  <a:gd name="T28" fmla="*/ 499 w 777"/>
                  <a:gd name="T29" fmla="*/ 942 h 1016"/>
                  <a:gd name="T30" fmla="*/ 477 w 777"/>
                  <a:gd name="T31" fmla="*/ 965 h 1016"/>
                  <a:gd name="T32" fmla="*/ 456 w 777"/>
                  <a:gd name="T33" fmla="*/ 1003 h 1016"/>
                  <a:gd name="T34" fmla="*/ 434 w 777"/>
                  <a:gd name="T35" fmla="*/ 1006 h 1016"/>
                  <a:gd name="T36" fmla="*/ 432 w 777"/>
                  <a:gd name="T37" fmla="*/ 991 h 1016"/>
                  <a:gd name="T38" fmla="*/ 426 w 777"/>
                  <a:gd name="T39" fmla="*/ 969 h 1016"/>
                  <a:gd name="T40" fmla="*/ 431 w 777"/>
                  <a:gd name="T41" fmla="*/ 932 h 1016"/>
                  <a:gd name="T42" fmla="*/ 430 w 777"/>
                  <a:gd name="T43" fmla="*/ 922 h 1016"/>
                  <a:gd name="T44" fmla="*/ 442 w 777"/>
                  <a:gd name="T45" fmla="*/ 881 h 1016"/>
                  <a:gd name="T46" fmla="*/ 439 w 777"/>
                  <a:gd name="T47" fmla="*/ 836 h 1016"/>
                  <a:gd name="T48" fmla="*/ 444 w 777"/>
                  <a:gd name="T49" fmla="*/ 800 h 1016"/>
                  <a:gd name="T50" fmla="*/ 456 w 777"/>
                  <a:gd name="T51" fmla="*/ 736 h 1016"/>
                  <a:gd name="T52" fmla="*/ 463 w 777"/>
                  <a:gd name="T53" fmla="*/ 659 h 1016"/>
                  <a:gd name="T54" fmla="*/ 442 w 777"/>
                  <a:gd name="T55" fmla="*/ 584 h 1016"/>
                  <a:gd name="T56" fmla="*/ 410 w 777"/>
                  <a:gd name="T57" fmla="*/ 542 h 1016"/>
                  <a:gd name="T58" fmla="*/ 376 w 777"/>
                  <a:gd name="T59" fmla="*/ 482 h 1016"/>
                  <a:gd name="T60" fmla="*/ 377 w 777"/>
                  <a:gd name="T61" fmla="*/ 438 h 1016"/>
                  <a:gd name="T62" fmla="*/ 377 w 777"/>
                  <a:gd name="T63" fmla="*/ 407 h 1016"/>
                  <a:gd name="T64" fmla="*/ 328 w 777"/>
                  <a:gd name="T65" fmla="*/ 282 h 1016"/>
                  <a:gd name="T66" fmla="*/ 370 w 777"/>
                  <a:gd name="T67" fmla="*/ 63 h 1016"/>
                  <a:gd name="T68" fmla="*/ 376 w 777"/>
                  <a:gd name="T69" fmla="*/ 121 h 1016"/>
                  <a:gd name="T70" fmla="*/ 358 w 777"/>
                  <a:gd name="T71" fmla="*/ 119 h 1016"/>
                  <a:gd name="T72" fmla="*/ 328 w 777"/>
                  <a:gd name="T73" fmla="*/ 84 h 1016"/>
                  <a:gd name="T74" fmla="*/ 288 w 777"/>
                  <a:gd name="T75" fmla="*/ 83 h 1016"/>
                  <a:gd name="T76" fmla="*/ 283 w 777"/>
                  <a:gd name="T77" fmla="*/ 91 h 1016"/>
                  <a:gd name="T78" fmla="*/ 256 w 777"/>
                  <a:gd name="T79" fmla="*/ 87 h 1016"/>
                  <a:gd name="T80" fmla="*/ 222 w 777"/>
                  <a:gd name="T81" fmla="*/ 110 h 1016"/>
                  <a:gd name="T82" fmla="*/ 219 w 777"/>
                  <a:gd name="T83" fmla="*/ 159 h 1016"/>
                  <a:gd name="T84" fmla="*/ 243 w 777"/>
                  <a:gd name="T85" fmla="*/ 211 h 1016"/>
                  <a:gd name="T86" fmla="*/ 294 w 777"/>
                  <a:gd name="T87" fmla="*/ 184 h 1016"/>
                  <a:gd name="T88" fmla="*/ 307 w 777"/>
                  <a:gd name="T89" fmla="*/ 214 h 1016"/>
                  <a:gd name="T90" fmla="*/ 304 w 777"/>
                  <a:gd name="T91" fmla="*/ 243 h 1016"/>
                  <a:gd name="T92" fmla="*/ 345 w 777"/>
                  <a:gd name="T93" fmla="*/ 265 h 1016"/>
                  <a:gd name="T94" fmla="*/ 367 w 777"/>
                  <a:gd name="T95" fmla="*/ 313 h 1016"/>
                  <a:gd name="T96" fmla="*/ 374 w 777"/>
                  <a:gd name="T97" fmla="*/ 328 h 1016"/>
                  <a:gd name="T98" fmla="*/ 343 w 777"/>
                  <a:gd name="T99" fmla="*/ 311 h 1016"/>
                  <a:gd name="T100" fmla="*/ 324 w 777"/>
                  <a:gd name="T101" fmla="*/ 287 h 1016"/>
                  <a:gd name="T102" fmla="*/ 277 w 777"/>
                  <a:gd name="T103" fmla="*/ 258 h 1016"/>
                  <a:gd name="T104" fmla="*/ 224 w 777"/>
                  <a:gd name="T105" fmla="*/ 239 h 1016"/>
                  <a:gd name="T106" fmla="*/ 168 w 777"/>
                  <a:gd name="T107" fmla="*/ 212 h 1016"/>
                  <a:gd name="T108" fmla="*/ 146 w 777"/>
                  <a:gd name="T109" fmla="*/ 165 h 1016"/>
                  <a:gd name="T110" fmla="*/ 117 w 777"/>
                  <a:gd name="T111" fmla="*/ 121 h 1016"/>
                  <a:gd name="T112" fmla="*/ 82 w 777"/>
                  <a:gd name="T113" fmla="*/ 70 h 1016"/>
                  <a:gd name="T114" fmla="*/ 76 w 777"/>
                  <a:gd name="T115" fmla="*/ 95 h 1016"/>
                  <a:gd name="T116" fmla="*/ 99 w 777"/>
                  <a:gd name="T117" fmla="*/ 133 h 1016"/>
                  <a:gd name="T118" fmla="*/ 93 w 777"/>
                  <a:gd name="T119" fmla="*/ 143 h 1016"/>
                  <a:gd name="T120" fmla="*/ 71 w 777"/>
                  <a:gd name="T121" fmla="*/ 100 h 1016"/>
                  <a:gd name="T122" fmla="*/ 44 w 777"/>
                  <a:gd name="T123" fmla="*/ 49 h 1016"/>
                  <a:gd name="T124" fmla="*/ 7 w 777"/>
                  <a:gd name="T125" fmla="*/ 1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7" h="1016">
                    <a:moveTo>
                      <a:pt x="444" y="1003"/>
                    </a:moveTo>
                    <a:lnTo>
                      <a:pt x="443" y="1004"/>
                    </a:lnTo>
                    <a:lnTo>
                      <a:pt x="442" y="1006"/>
                    </a:lnTo>
                    <a:lnTo>
                      <a:pt x="440" y="1007"/>
                    </a:lnTo>
                    <a:lnTo>
                      <a:pt x="444" y="1007"/>
                    </a:lnTo>
                    <a:lnTo>
                      <a:pt x="444" y="1003"/>
                    </a:lnTo>
                    <a:close/>
                    <a:moveTo>
                      <a:pt x="451" y="1003"/>
                    </a:moveTo>
                    <a:lnTo>
                      <a:pt x="451" y="1003"/>
                    </a:lnTo>
                    <a:lnTo>
                      <a:pt x="451" y="1003"/>
                    </a:lnTo>
                    <a:lnTo>
                      <a:pt x="449" y="1007"/>
                    </a:lnTo>
                    <a:lnTo>
                      <a:pt x="448" y="1007"/>
                    </a:lnTo>
                    <a:lnTo>
                      <a:pt x="448" y="1010"/>
                    </a:lnTo>
                    <a:lnTo>
                      <a:pt x="451" y="1010"/>
                    </a:lnTo>
                    <a:lnTo>
                      <a:pt x="451" y="1008"/>
                    </a:lnTo>
                    <a:lnTo>
                      <a:pt x="452" y="1007"/>
                    </a:lnTo>
                    <a:lnTo>
                      <a:pt x="453" y="1006"/>
                    </a:lnTo>
                    <a:lnTo>
                      <a:pt x="453" y="1004"/>
                    </a:lnTo>
                    <a:lnTo>
                      <a:pt x="452" y="1003"/>
                    </a:lnTo>
                    <a:lnTo>
                      <a:pt x="452" y="1003"/>
                    </a:lnTo>
                    <a:lnTo>
                      <a:pt x="451" y="1003"/>
                    </a:lnTo>
                    <a:close/>
                    <a:moveTo>
                      <a:pt x="446" y="1000"/>
                    </a:moveTo>
                    <a:lnTo>
                      <a:pt x="447" y="1002"/>
                    </a:lnTo>
                    <a:lnTo>
                      <a:pt x="449" y="1002"/>
                    </a:lnTo>
                    <a:lnTo>
                      <a:pt x="451" y="1002"/>
                    </a:lnTo>
                    <a:lnTo>
                      <a:pt x="448" y="1000"/>
                    </a:lnTo>
                    <a:lnTo>
                      <a:pt x="446" y="1000"/>
                    </a:lnTo>
                    <a:close/>
                    <a:moveTo>
                      <a:pt x="487" y="603"/>
                    </a:moveTo>
                    <a:lnTo>
                      <a:pt x="489" y="606"/>
                    </a:lnTo>
                    <a:lnTo>
                      <a:pt x="490" y="608"/>
                    </a:lnTo>
                    <a:lnTo>
                      <a:pt x="490" y="608"/>
                    </a:lnTo>
                    <a:lnTo>
                      <a:pt x="490" y="608"/>
                    </a:lnTo>
                    <a:lnTo>
                      <a:pt x="491" y="609"/>
                    </a:lnTo>
                    <a:lnTo>
                      <a:pt x="491" y="608"/>
                    </a:lnTo>
                    <a:lnTo>
                      <a:pt x="490" y="608"/>
                    </a:lnTo>
                    <a:lnTo>
                      <a:pt x="490" y="604"/>
                    </a:lnTo>
                    <a:lnTo>
                      <a:pt x="490" y="603"/>
                    </a:lnTo>
                    <a:lnTo>
                      <a:pt x="487" y="603"/>
                    </a:lnTo>
                    <a:close/>
                    <a:moveTo>
                      <a:pt x="468" y="568"/>
                    </a:moveTo>
                    <a:lnTo>
                      <a:pt x="465" y="568"/>
                    </a:lnTo>
                    <a:lnTo>
                      <a:pt x="465" y="571"/>
                    </a:lnTo>
                    <a:lnTo>
                      <a:pt x="465" y="571"/>
                    </a:lnTo>
                    <a:lnTo>
                      <a:pt x="465" y="572"/>
                    </a:lnTo>
                    <a:lnTo>
                      <a:pt x="465" y="574"/>
                    </a:lnTo>
                    <a:lnTo>
                      <a:pt x="468" y="574"/>
                    </a:lnTo>
                    <a:lnTo>
                      <a:pt x="470" y="576"/>
                    </a:lnTo>
                    <a:lnTo>
                      <a:pt x="472" y="576"/>
                    </a:lnTo>
                    <a:lnTo>
                      <a:pt x="473" y="578"/>
                    </a:lnTo>
                    <a:lnTo>
                      <a:pt x="474" y="579"/>
                    </a:lnTo>
                    <a:lnTo>
                      <a:pt x="474" y="578"/>
                    </a:lnTo>
                    <a:lnTo>
                      <a:pt x="474" y="578"/>
                    </a:lnTo>
                    <a:lnTo>
                      <a:pt x="474" y="578"/>
                    </a:lnTo>
                    <a:lnTo>
                      <a:pt x="476" y="576"/>
                    </a:lnTo>
                    <a:lnTo>
                      <a:pt x="473" y="575"/>
                    </a:lnTo>
                    <a:lnTo>
                      <a:pt x="473" y="575"/>
                    </a:lnTo>
                    <a:lnTo>
                      <a:pt x="472" y="574"/>
                    </a:lnTo>
                    <a:lnTo>
                      <a:pt x="470" y="574"/>
                    </a:lnTo>
                    <a:lnTo>
                      <a:pt x="469" y="574"/>
                    </a:lnTo>
                    <a:lnTo>
                      <a:pt x="469" y="571"/>
                    </a:lnTo>
                    <a:lnTo>
                      <a:pt x="469" y="571"/>
                    </a:lnTo>
                    <a:lnTo>
                      <a:pt x="469" y="570"/>
                    </a:lnTo>
                    <a:lnTo>
                      <a:pt x="468" y="570"/>
                    </a:lnTo>
                    <a:lnTo>
                      <a:pt x="468" y="568"/>
                    </a:lnTo>
                    <a:close/>
                    <a:moveTo>
                      <a:pt x="397" y="510"/>
                    </a:moveTo>
                    <a:lnTo>
                      <a:pt x="777" y="510"/>
                    </a:lnTo>
                    <a:lnTo>
                      <a:pt x="777" y="511"/>
                    </a:lnTo>
                    <a:lnTo>
                      <a:pt x="775" y="511"/>
                    </a:lnTo>
                    <a:lnTo>
                      <a:pt x="771" y="516"/>
                    </a:lnTo>
                    <a:lnTo>
                      <a:pt x="768" y="517"/>
                    </a:lnTo>
                    <a:lnTo>
                      <a:pt x="766" y="520"/>
                    </a:lnTo>
                    <a:lnTo>
                      <a:pt x="765" y="520"/>
                    </a:lnTo>
                    <a:lnTo>
                      <a:pt x="765" y="520"/>
                    </a:lnTo>
                    <a:lnTo>
                      <a:pt x="762" y="523"/>
                    </a:lnTo>
                    <a:lnTo>
                      <a:pt x="760" y="528"/>
                    </a:lnTo>
                    <a:lnTo>
                      <a:pt x="758" y="529"/>
                    </a:lnTo>
                    <a:lnTo>
                      <a:pt x="758" y="531"/>
                    </a:lnTo>
                    <a:lnTo>
                      <a:pt x="757" y="531"/>
                    </a:lnTo>
                    <a:lnTo>
                      <a:pt x="756" y="536"/>
                    </a:lnTo>
                    <a:lnTo>
                      <a:pt x="754" y="537"/>
                    </a:lnTo>
                    <a:lnTo>
                      <a:pt x="754" y="540"/>
                    </a:lnTo>
                    <a:lnTo>
                      <a:pt x="753" y="540"/>
                    </a:lnTo>
                    <a:lnTo>
                      <a:pt x="752" y="544"/>
                    </a:lnTo>
                    <a:lnTo>
                      <a:pt x="751" y="542"/>
                    </a:lnTo>
                    <a:lnTo>
                      <a:pt x="749" y="541"/>
                    </a:lnTo>
                    <a:lnTo>
                      <a:pt x="748" y="541"/>
                    </a:lnTo>
                    <a:lnTo>
                      <a:pt x="747" y="540"/>
                    </a:lnTo>
                    <a:lnTo>
                      <a:pt x="747" y="544"/>
                    </a:lnTo>
                    <a:lnTo>
                      <a:pt x="747" y="544"/>
                    </a:lnTo>
                    <a:lnTo>
                      <a:pt x="745" y="548"/>
                    </a:lnTo>
                    <a:lnTo>
                      <a:pt x="744" y="548"/>
                    </a:lnTo>
                    <a:lnTo>
                      <a:pt x="744" y="548"/>
                    </a:lnTo>
                    <a:lnTo>
                      <a:pt x="743" y="549"/>
                    </a:lnTo>
                    <a:lnTo>
                      <a:pt x="743" y="549"/>
                    </a:lnTo>
                    <a:lnTo>
                      <a:pt x="743" y="550"/>
                    </a:lnTo>
                    <a:lnTo>
                      <a:pt x="741" y="550"/>
                    </a:lnTo>
                    <a:lnTo>
                      <a:pt x="743" y="551"/>
                    </a:lnTo>
                    <a:lnTo>
                      <a:pt x="743" y="553"/>
                    </a:lnTo>
                    <a:lnTo>
                      <a:pt x="743" y="553"/>
                    </a:lnTo>
                    <a:lnTo>
                      <a:pt x="740" y="554"/>
                    </a:lnTo>
                    <a:lnTo>
                      <a:pt x="740" y="557"/>
                    </a:lnTo>
                    <a:lnTo>
                      <a:pt x="743" y="557"/>
                    </a:lnTo>
                    <a:lnTo>
                      <a:pt x="741" y="563"/>
                    </a:lnTo>
                    <a:lnTo>
                      <a:pt x="743" y="563"/>
                    </a:lnTo>
                    <a:lnTo>
                      <a:pt x="743" y="571"/>
                    </a:lnTo>
                    <a:lnTo>
                      <a:pt x="743" y="572"/>
                    </a:lnTo>
                    <a:lnTo>
                      <a:pt x="744" y="575"/>
                    </a:lnTo>
                    <a:lnTo>
                      <a:pt x="744" y="578"/>
                    </a:lnTo>
                    <a:lnTo>
                      <a:pt x="743" y="578"/>
                    </a:lnTo>
                    <a:lnTo>
                      <a:pt x="743" y="580"/>
                    </a:lnTo>
                    <a:lnTo>
                      <a:pt x="743" y="580"/>
                    </a:lnTo>
                    <a:lnTo>
                      <a:pt x="743" y="584"/>
                    </a:lnTo>
                    <a:lnTo>
                      <a:pt x="743" y="584"/>
                    </a:lnTo>
                    <a:lnTo>
                      <a:pt x="743" y="586"/>
                    </a:lnTo>
                    <a:lnTo>
                      <a:pt x="740" y="587"/>
                    </a:lnTo>
                    <a:lnTo>
                      <a:pt x="740" y="592"/>
                    </a:lnTo>
                    <a:lnTo>
                      <a:pt x="740" y="592"/>
                    </a:lnTo>
                    <a:lnTo>
                      <a:pt x="740" y="592"/>
                    </a:lnTo>
                    <a:lnTo>
                      <a:pt x="740" y="593"/>
                    </a:lnTo>
                    <a:lnTo>
                      <a:pt x="740" y="593"/>
                    </a:lnTo>
                    <a:lnTo>
                      <a:pt x="740" y="596"/>
                    </a:lnTo>
                    <a:lnTo>
                      <a:pt x="740" y="596"/>
                    </a:lnTo>
                    <a:lnTo>
                      <a:pt x="741" y="596"/>
                    </a:lnTo>
                    <a:lnTo>
                      <a:pt x="741" y="597"/>
                    </a:lnTo>
                    <a:lnTo>
                      <a:pt x="741" y="599"/>
                    </a:lnTo>
                    <a:lnTo>
                      <a:pt x="740" y="599"/>
                    </a:lnTo>
                    <a:lnTo>
                      <a:pt x="739" y="600"/>
                    </a:lnTo>
                    <a:lnTo>
                      <a:pt x="737" y="603"/>
                    </a:lnTo>
                    <a:lnTo>
                      <a:pt x="736" y="604"/>
                    </a:lnTo>
                    <a:lnTo>
                      <a:pt x="736" y="613"/>
                    </a:lnTo>
                    <a:lnTo>
                      <a:pt x="736" y="613"/>
                    </a:lnTo>
                    <a:lnTo>
                      <a:pt x="736" y="614"/>
                    </a:lnTo>
                    <a:lnTo>
                      <a:pt x="734" y="616"/>
                    </a:lnTo>
                    <a:lnTo>
                      <a:pt x="734" y="617"/>
                    </a:lnTo>
                    <a:lnTo>
                      <a:pt x="731" y="620"/>
                    </a:lnTo>
                    <a:lnTo>
                      <a:pt x="730" y="621"/>
                    </a:lnTo>
                    <a:lnTo>
                      <a:pt x="730" y="621"/>
                    </a:lnTo>
                    <a:lnTo>
                      <a:pt x="730" y="621"/>
                    </a:lnTo>
                    <a:lnTo>
                      <a:pt x="730" y="622"/>
                    </a:lnTo>
                    <a:lnTo>
                      <a:pt x="728" y="622"/>
                    </a:lnTo>
                    <a:lnTo>
                      <a:pt x="727" y="625"/>
                    </a:lnTo>
                    <a:lnTo>
                      <a:pt x="727" y="627"/>
                    </a:lnTo>
                    <a:lnTo>
                      <a:pt x="724" y="629"/>
                    </a:lnTo>
                    <a:lnTo>
                      <a:pt x="723" y="630"/>
                    </a:lnTo>
                    <a:lnTo>
                      <a:pt x="723" y="635"/>
                    </a:lnTo>
                    <a:lnTo>
                      <a:pt x="720" y="637"/>
                    </a:lnTo>
                    <a:lnTo>
                      <a:pt x="719" y="638"/>
                    </a:lnTo>
                    <a:lnTo>
                      <a:pt x="719" y="640"/>
                    </a:lnTo>
                    <a:lnTo>
                      <a:pt x="720" y="642"/>
                    </a:lnTo>
                    <a:lnTo>
                      <a:pt x="720" y="642"/>
                    </a:lnTo>
                    <a:lnTo>
                      <a:pt x="720" y="643"/>
                    </a:lnTo>
                    <a:lnTo>
                      <a:pt x="720" y="644"/>
                    </a:lnTo>
                    <a:lnTo>
                      <a:pt x="720" y="644"/>
                    </a:lnTo>
                    <a:lnTo>
                      <a:pt x="722" y="644"/>
                    </a:lnTo>
                    <a:lnTo>
                      <a:pt x="720" y="644"/>
                    </a:lnTo>
                    <a:lnTo>
                      <a:pt x="720" y="647"/>
                    </a:lnTo>
                    <a:lnTo>
                      <a:pt x="718" y="648"/>
                    </a:lnTo>
                    <a:lnTo>
                      <a:pt x="715" y="648"/>
                    </a:lnTo>
                    <a:lnTo>
                      <a:pt x="715" y="652"/>
                    </a:lnTo>
                    <a:lnTo>
                      <a:pt x="715" y="652"/>
                    </a:lnTo>
                    <a:lnTo>
                      <a:pt x="715" y="654"/>
                    </a:lnTo>
                    <a:lnTo>
                      <a:pt x="715" y="654"/>
                    </a:lnTo>
                    <a:lnTo>
                      <a:pt x="714" y="654"/>
                    </a:lnTo>
                    <a:lnTo>
                      <a:pt x="713" y="655"/>
                    </a:lnTo>
                    <a:lnTo>
                      <a:pt x="711" y="655"/>
                    </a:lnTo>
                    <a:lnTo>
                      <a:pt x="709" y="655"/>
                    </a:lnTo>
                    <a:lnTo>
                      <a:pt x="709" y="654"/>
                    </a:lnTo>
                    <a:lnTo>
                      <a:pt x="707" y="654"/>
                    </a:lnTo>
                    <a:lnTo>
                      <a:pt x="707" y="652"/>
                    </a:lnTo>
                    <a:lnTo>
                      <a:pt x="706" y="652"/>
                    </a:lnTo>
                    <a:lnTo>
                      <a:pt x="706" y="655"/>
                    </a:lnTo>
                    <a:lnTo>
                      <a:pt x="701" y="656"/>
                    </a:lnTo>
                    <a:lnTo>
                      <a:pt x="701" y="655"/>
                    </a:lnTo>
                    <a:lnTo>
                      <a:pt x="698" y="655"/>
                    </a:lnTo>
                    <a:lnTo>
                      <a:pt x="698" y="656"/>
                    </a:lnTo>
                    <a:lnTo>
                      <a:pt x="697" y="656"/>
                    </a:lnTo>
                    <a:lnTo>
                      <a:pt x="697" y="658"/>
                    </a:lnTo>
                    <a:lnTo>
                      <a:pt x="696" y="658"/>
                    </a:lnTo>
                    <a:lnTo>
                      <a:pt x="694" y="658"/>
                    </a:lnTo>
                    <a:lnTo>
                      <a:pt x="693" y="656"/>
                    </a:lnTo>
                    <a:lnTo>
                      <a:pt x="693" y="656"/>
                    </a:lnTo>
                    <a:lnTo>
                      <a:pt x="693" y="658"/>
                    </a:lnTo>
                    <a:lnTo>
                      <a:pt x="692" y="658"/>
                    </a:lnTo>
                    <a:lnTo>
                      <a:pt x="692" y="658"/>
                    </a:lnTo>
                    <a:lnTo>
                      <a:pt x="690" y="659"/>
                    </a:lnTo>
                    <a:lnTo>
                      <a:pt x="689" y="659"/>
                    </a:lnTo>
                    <a:lnTo>
                      <a:pt x="689" y="660"/>
                    </a:lnTo>
                    <a:lnTo>
                      <a:pt x="690" y="661"/>
                    </a:lnTo>
                    <a:lnTo>
                      <a:pt x="692" y="663"/>
                    </a:lnTo>
                    <a:lnTo>
                      <a:pt x="684" y="664"/>
                    </a:lnTo>
                    <a:lnTo>
                      <a:pt x="682" y="665"/>
                    </a:lnTo>
                    <a:lnTo>
                      <a:pt x="682" y="665"/>
                    </a:lnTo>
                    <a:lnTo>
                      <a:pt x="681" y="665"/>
                    </a:lnTo>
                    <a:lnTo>
                      <a:pt x="680" y="665"/>
                    </a:lnTo>
                    <a:lnTo>
                      <a:pt x="680" y="665"/>
                    </a:lnTo>
                    <a:lnTo>
                      <a:pt x="680" y="665"/>
                    </a:lnTo>
                    <a:lnTo>
                      <a:pt x="675" y="667"/>
                    </a:lnTo>
                    <a:lnTo>
                      <a:pt x="675" y="669"/>
                    </a:lnTo>
                    <a:lnTo>
                      <a:pt x="673" y="671"/>
                    </a:lnTo>
                    <a:lnTo>
                      <a:pt x="673" y="671"/>
                    </a:lnTo>
                    <a:lnTo>
                      <a:pt x="672" y="671"/>
                    </a:lnTo>
                    <a:lnTo>
                      <a:pt x="672" y="672"/>
                    </a:lnTo>
                    <a:lnTo>
                      <a:pt x="671" y="672"/>
                    </a:lnTo>
                    <a:lnTo>
                      <a:pt x="671" y="672"/>
                    </a:lnTo>
                    <a:lnTo>
                      <a:pt x="668" y="672"/>
                    </a:lnTo>
                    <a:lnTo>
                      <a:pt x="668" y="673"/>
                    </a:lnTo>
                    <a:lnTo>
                      <a:pt x="665" y="673"/>
                    </a:lnTo>
                    <a:lnTo>
                      <a:pt x="664" y="676"/>
                    </a:lnTo>
                    <a:lnTo>
                      <a:pt x="662" y="677"/>
                    </a:lnTo>
                    <a:lnTo>
                      <a:pt x="660" y="677"/>
                    </a:lnTo>
                    <a:lnTo>
                      <a:pt x="659" y="678"/>
                    </a:lnTo>
                    <a:lnTo>
                      <a:pt x="659" y="680"/>
                    </a:lnTo>
                    <a:lnTo>
                      <a:pt x="656" y="681"/>
                    </a:lnTo>
                    <a:lnTo>
                      <a:pt x="654" y="681"/>
                    </a:lnTo>
                    <a:lnTo>
                      <a:pt x="654" y="682"/>
                    </a:lnTo>
                    <a:lnTo>
                      <a:pt x="655" y="685"/>
                    </a:lnTo>
                    <a:lnTo>
                      <a:pt x="654" y="686"/>
                    </a:lnTo>
                    <a:lnTo>
                      <a:pt x="652" y="686"/>
                    </a:lnTo>
                    <a:lnTo>
                      <a:pt x="652" y="688"/>
                    </a:lnTo>
                    <a:lnTo>
                      <a:pt x="652" y="688"/>
                    </a:lnTo>
                    <a:lnTo>
                      <a:pt x="652" y="689"/>
                    </a:lnTo>
                    <a:lnTo>
                      <a:pt x="652" y="689"/>
                    </a:lnTo>
                    <a:lnTo>
                      <a:pt x="652" y="690"/>
                    </a:lnTo>
                    <a:lnTo>
                      <a:pt x="654" y="690"/>
                    </a:lnTo>
                    <a:lnTo>
                      <a:pt x="654" y="690"/>
                    </a:lnTo>
                    <a:lnTo>
                      <a:pt x="652" y="690"/>
                    </a:lnTo>
                    <a:lnTo>
                      <a:pt x="654" y="694"/>
                    </a:lnTo>
                    <a:lnTo>
                      <a:pt x="654" y="694"/>
                    </a:lnTo>
                    <a:lnTo>
                      <a:pt x="654" y="695"/>
                    </a:lnTo>
                    <a:lnTo>
                      <a:pt x="652" y="695"/>
                    </a:lnTo>
                    <a:lnTo>
                      <a:pt x="652" y="698"/>
                    </a:lnTo>
                    <a:lnTo>
                      <a:pt x="654" y="698"/>
                    </a:lnTo>
                    <a:lnTo>
                      <a:pt x="654" y="698"/>
                    </a:lnTo>
                    <a:lnTo>
                      <a:pt x="654" y="699"/>
                    </a:lnTo>
                    <a:lnTo>
                      <a:pt x="654" y="701"/>
                    </a:lnTo>
                    <a:lnTo>
                      <a:pt x="654" y="701"/>
                    </a:lnTo>
                    <a:lnTo>
                      <a:pt x="654" y="702"/>
                    </a:lnTo>
                    <a:lnTo>
                      <a:pt x="655" y="702"/>
                    </a:lnTo>
                    <a:lnTo>
                      <a:pt x="655" y="702"/>
                    </a:lnTo>
                    <a:lnTo>
                      <a:pt x="655" y="707"/>
                    </a:lnTo>
                    <a:lnTo>
                      <a:pt x="655" y="707"/>
                    </a:lnTo>
                    <a:lnTo>
                      <a:pt x="655" y="709"/>
                    </a:lnTo>
                    <a:lnTo>
                      <a:pt x="655" y="709"/>
                    </a:lnTo>
                    <a:lnTo>
                      <a:pt x="655" y="710"/>
                    </a:lnTo>
                    <a:lnTo>
                      <a:pt x="655" y="710"/>
                    </a:lnTo>
                    <a:lnTo>
                      <a:pt x="655" y="712"/>
                    </a:lnTo>
                    <a:lnTo>
                      <a:pt x="655" y="714"/>
                    </a:lnTo>
                    <a:lnTo>
                      <a:pt x="655" y="715"/>
                    </a:lnTo>
                    <a:lnTo>
                      <a:pt x="654" y="715"/>
                    </a:lnTo>
                    <a:lnTo>
                      <a:pt x="654" y="719"/>
                    </a:lnTo>
                    <a:lnTo>
                      <a:pt x="651" y="720"/>
                    </a:lnTo>
                    <a:lnTo>
                      <a:pt x="651" y="720"/>
                    </a:lnTo>
                    <a:lnTo>
                      <a:pt x="647" y="723"/>
                    </a:lnTo>
                    <a:lnTo>
                      <a:pt x="647" y="724"/>
                    </a:lnTo>
                    <a:lnTo>
                      <a:pt x="644" y="727"/>
                    </a:lnTo>
                    <a:lnTo>
                      <a:pt x="644" y="728"/>
                    </a:lnTo>
                    <a:lnTo>
                      <a:pt x="643" y="728"/>
                    </a:lnTo>
                    <a:lnTo>
                      <a:pt x="643" y="730"/>
                    </a:lnTo>
                    <a:lnTo>
                      <a:pt x="643" y="732"/>
                    </a:lnTo>
                    <a:lnTo>
                      <a:pt x="642" y="733"/>
                    </a:lnTo>
                    <a:lnTo>
                      <a:pt x="642" y="733"/>
                    </a:lnTo>
                    <a:lnTo>
                      <a:pt x="642" y="736"/>
                    </a:lnTo>
                    <a:lnTo>
                      <a:pt x="641" y="736"/>
                    </a:lnTo>
                    <a:lnTo>
                      <a:pt x="641" y="737"/>
                    </a:lnTo>
                    <a:lnTo>
                      <a:pt x="641" y="737"/>
                    </a:lnTo>
                    <a:lnTo>
                      <a:pt x="641" y="740"/>
                    </a:lnTo>
                    <a:lnTo>
                      <a:pt x="639" y="740"/>
                    </a:lnTo>
                    <a:lnTo>
                      <a:pt x="639" y="741"/>
                    </a:lnTo>
                    <a:lnTo>
                      <a:pt x="639" y="741"/>
                    </a:lnTo>
                    <a:lnTo>
                      <a:pt x="639" y="744"/>
                    </a:lnTo>
                    <a:lnTo>
                      <a:pt x="638" y="744"/>
                    </a:lnTo>
                    <a:lnTo>
                      <a:pt x="638" y="745"/>
                    </a:lnTo>
                    <a:lnTo>
                      <a:pt x="637" y="747"/>
                    </a:lnTo>
                    <a:lnTo>
                      <a:pt x="637" y="748"/>
                    </a:lnTo>
                    <a:lnTo>
                      <a:pt x="637" y="748"/>
                    </a:lnTo>
                    <a:lnTo>
                      <a:pt x="635" y="749"/>
                    </a:lnTo>
                    <a:lnTo>
                      <a:pt x="634" y="750"/>
                    </a:lnTo>
                    <a:lnTo>
                      <a:pt x="633" y="750"/>
                    </a:lnTo>
                    <a:lnTo>
                      <a:pt x="634" y="748"/>
                    </a:lnTo>
                    <a:lnTo>
                      <a:pt x="634" y="748"/>
                    </a:lnTo>
                    <a:lnTo>
                      <a:pt x="634" y="747"/>
                    </a:lnTo>
                    <a:lnTo>
                      <a:pt x="637" y="747"/>
                    </a:lnTo>
                    <a:lnTo>
                      <a:pt x="637" y="745"/>
                    </a:lnTo>
                    <a:lnTo>
                      <a:pt x="638" y="744"/>
                    </a:lnTo>
                    <a:lnTo>
                      <a:pt x="638" y="737"/>
                    </a:lnTo>
                    <a:lnTo>
                      <a:pt x="638" y="737"/>
                    </a:lnTo>
                    <a:lnTo>
                      <a:pt x="638" y="737"/>
                    </a:lnTo>
                    <a:lnTo>
                      <a:pt x="637" y="737"/>
                    </a:lnTo>
                    <a:lnTo>
                      <a:pt x="637" y="739"/>
                    </a:lnTo>
                    <a:lnTo>
                      <a:pt x="634" y="739"/>
                    </a:lnTo>
                    <a:lnTo>
                      <a:pt x="634" y="737"/>
                    </a:lnTo>
                    <a:lnTo>
                      <a:pt x="633" y="736"/>
                    </a:lnTo>
                    <a:lnTo>
                      <a:pt x="631" y="736"/>
                    </a:lnTo>
                    <a:lnTo>
                      <a:pt x="631" y="739"/>
                    </a:lnTo>
                    <a:lnTo>
                      <a:pt x="631" y="740"/>
                    </a:lnTo>
                    <a:lnTo>
                      <a:pt x="630" y="741"/>
                    </a:lnTo>
                    <a:lnTo>
                      <a:pt x="630" y="744"/>
                    </a:lnTo>
                    <a:lnTo>
                      <a:pt x="627" y="744"/>
                    </a:lnTo>
                    <a:lnTo>
                      <a:pt x="627" y="745"/>
                    </a:lnTo>
                    <a:lnTo>
                      <a:pt x="625" y="747"/>
                    </a:lnTo>
                    <a:lnTo>
                      <a:pt x="624" y="750"/>
                    </a:lnTo>
                    <a:lnTo>
                      <a:pt x="622" y="752"/>
                    </a:lnTo>
                    <a:lnTo>
                      <a:pt x="622" y="753"/>
                    </a:lnTo>
                    <a:lnTo>
                      <a:pt x="621" y="753"/>
                    </a:lnTo>
                    <a:lnTo>
                      <a:pt x="621" y="754"/>
                    </a:lnTo>
                    <a:lnTo>
                      <a:pt x="620" y="756"/>
                    </a:lnTo>
                    <a:lnTo>
                      <a:pt x="618" y="757"/>
                    </a:lnTo>
                    <a:lnTo>
                      <a:pt x="618" y="757"/>
                    </a:lnTo>
                    <a:lnTo>
                      <a:pt x="618" y="758"/>
                    </a:lnTo>
                    <a:lnTo>
                      <a:pt x="620" y="760"/>
                    </a:lnTo>
                    <a:lnTo>
                      <a:pt x="620" y="761"/>
                    </a:lnTo>
                    <a:lnTo>
                      <a:pt x="620" y="764"/>
                    </a:lnTo>
                    <a:lnTo>
                      <a:pt x="618" y="765"/>
                    </a:lnTo>
                    <a:lnTo>
                      <a:pt x="618" y="765"/>
                    </a:lnTo>
                    <a:lnTo>
                      <a:pt x="618" y="766"/>
                    </a:lnTo>
                    <a:lnTo>
                      <a:pt x="617" y="766"/>
                    </a:lnTo>
                    <a:lnTo>
                      <a:pt x="617" y="767"/>
                    </a:lnTo>
                    <a:lnTo>
                      <a:pt x="614" y="769"/>
                    </a:lnTo>
                    <a:lnTo>
                      <a:pt x="614" y="770"/>
                    </a:lnTo>
                    <a:lnTo>
                      <a:pt x="613" y="771"/>
                    </a:lnTo>
                    <a:lnTo>
                      <a:pt x="613" y="771"/>
                    </a:lnTo>
                    <a:lnTo>
                      <a:pt x="612" y="773"/>
                    </a:lnTo>
                    <a:lnTo>
                      <a:pt x="612" y="777"/>
                    </a:lnTo>
                    <a:lnTo>
                      <a:pt x="610" y="777"/>
                    </a:lnTo>
                    <a:lnTo>
                      <a:pt x="610" y="779"/>
                    </a:lnTo>
                    <a:lnTo>
                      <a:pt x="609" y="779"/>
                    </a:lnTo>
                    <a:lnTo>
                      <a:pt x="608" y="781"/>
                    </a:lnTo>
                    <a:lnTo>
                      <a:pt x="608" y="782"/>
                    </a:lnTo>
                    <a:lnTo>
                      <a:pt x="601" y="783"/>
                    </a:lnTo>
                    <a:lnTo>
                      <a:pt x="601" y="784"/>
                    </a:lnTo>
                    <a:lnTo>
                      <a:pt x="599" y="786"/>
                    </a:lnTo>
                    <a:lnTo>
                      <a:pt x="597" y="784"/>
                    </a:lnTo>
                    <a:lnTo>
                      <a:pt x="596" y="784"/>
                    </a:lnTo>
                    <a:lnTo>
                      <a:pt x="595" y="783"/>
                    </a:lnTo>
                    <a:lnTo>
                      <a:pt x="592" y="783"/>
                    </a:lnTo>
                    <a:lnTo>
                      <a:pt x="591" y="783"/>
                    </a:lnTo>
                    <a:lnTo>
                      <a:pt x="590" y="784"/>
                    </a:lnTo>
                    <a:lnTo>
                      <a:pt x="586" y="784"/>
                    </a:lnTo>
                    <a:lnTo>
                      <a:pt x="586" y="783"/>
                    </a:lnTo>
                    <a:lnTo>
                      <a:pt x="580" y="783"/>
                    </a:lnTo>
                    <a:lnTo>
                      <a:pt x="578" y="779"/>
                    </a:lnTo>
                    <a:lnTo>
                      <a:pt x="575" y="779"/>
                    </a:lnTo>
                    <a:lnTo>
                      <a:pt x="575" y="778"/>
                    </a:lnTo>
                    <a:lnTo>
                      <a:pt x="574" y="778"/>
                    </a:lnTo>
                    <a:lnTo>
                      <a:pt x="572" y="778"/>
                    </a:lnTo>
                    <a:lnTo>
                      <a:pt x="572" y="777"/>
                    </a:lnTo>
                    <a:lnTo>
                      <a:pt x="571" y="775"/>
                    </a:lnTo>
                    <a:lnTo>
                      <a:pt x="570" y="774"/>
                    </a:lnTo>
                    <a:lnTo>
                      <a:pt x="570" y="770"/>
                    </a:lnTo>
                    <a:lnTo>
                      <a:pt x="570" y="766"/>
                    </a:lnTo>
                    <a:lnTo>
                      <a:pt x="570" y="766"/>
                    </a:lnTo>
                    <a:lnTo>
                      <a:pt x="569" y="765"/>
                    </a:lnTo>
                    <a:lnTo>
                      <a:pt x="570" y="764"/>
                    </a:lnTo>
                    <a:lnTo>
                      <a:pt x="570" y="762"/>
                    </a:lnTo>
                    <a:lnTo>
                      <a:pt x="570" y="762"/>
                    </a:lnTo>
                    <a:lnTo>
                      <a:pt x="569" y="762"/>
                    </a:lnTo>
                    <a:lnTo>
                      <a:pt x="569" y="765"/>
                    </a:lnTo>
                    <a:lnTo>
                      <a:pt x="569" y="767"/>
                    </a:lnTo>
                    <a:lnTo>
                      <a:pt x="569" y="770"/>
                    </a:lnTo>
                    <a:lnTo>
                      <a:pt x="567" y="773"/>
                    </a:lnTo>
                    <a:lnTo>
                      <a:pt x="567" y="773"/>
                    </a:lnTo>
                    <a:lnTo>
                      <a:pt x="567" y="773"/>
                    </a:lnTo>
                    <a:lnTo>
                      <a:pt x="566" y="773"/>
                    </a:lnTo>
                    <a:lnTo>
                      <a:pt x="566" y="777"/>
                    </a:lnTo>
                    <a:lnTo>
                      <a:pt x="567" y="777"/>
                    </a:lnTo>
                    <a:lnTo>
                      <a:pt x="566" y="779"/>
                    </a:lnTo>
                    <a:lnTo>
                      <a:pt x="569" y="779"/>
                    </a:lnTo>
                    <a:lnTo>
                      <a:pt x="569" y="781"/>
                    </a:lnTo>
                    <a:lnTo>
                      <a:pt x="569" y="781"/>
                    </a:lnTo>
                    <a:lnTo>
                      <a:pt x="570" y="782"/>
                    </a:lnTo>
                    <a:lnTo>
                      <a:pt x="570" y="782"/>
                    </a:lnTo>
                    <a:lnTo>
                      <a:pt x="570" y="784"/>
                    </a:lnTo>
                    <a:lnTo>
                      <a:pt x="572" y="786"/>
                    </a:lnTo>
                    <a:lnTo>
                      <a:pt x="572" y="787"/>
                    </a:lnTo>
                    <a:lnTo>
                      <a:pt x="574" y="787"/>
                    </a:lnTo>
                    <a:lnTo>
                      <a:pt x="575" y="788"/>
                    </a:lnTo>
                    <a:lnTo>
                      <a:pt x="576" y="790"/>
                    </a:lnTo>
                    <a:lnTo>
                      <a:pt x="576" y="791"/>
                    </a:lnTo>
                    <a:lnTo>
                      <a:pt x="578" y="791"/>
                    </a:lnTo>
                    <a:lnTo>
                      <a:pt x="578" y="794"/>
                    </a:lnTo>
                    <a:lnTo>
                      <a:pt x="576" y="795"/>
                    </a:lnTo>
                    <a:lnTo>
                      <a:pt x="576" y="795"/>
                    </a:lnTo>
                    <a:lnTo>
                      <a:pt x="576" y="796"/>
                    </a:lnTo>
                    <a:lnTo>
                      <a:pt x="576" y="799"/>
                    </a:lnTo>
                    <a:lnTo>
                      <a:pt x="578" y="799"/>
                    </a:lnTo>
                    <a:lnTo>
                      <a:pt x="579" y="799"/>
                    </a:lnTo>
                    <a:lnTo>
                      <a:pt x="579" y="800"/>
                    </a:lnTo>
                    <a:lnTo>
                      <a:pt x="580" y="802"/>
                    </a:lnTo>
                    <a:lnTo>
                      <a:pt x="582" y="802"/>
                    </a:lnTo>
                    <a:lnTo>
                      <a:pt x="584" y="802"/>
                    </a:lnTo>
                    <a:lnTo>
                      <a:pt x="584" y="804"/>
                    </a:lnTo>
                    <a:lnTo>
                      <a:pt x="584" y="807"/>
                    </a:lnTo>
                    <a:lnTo>
                      <a:pt x="583" y="809"/>
                    </a:lnTo>
                    <a:lnTo>
                      <a:pt x="582" y="809"/>
                    </a:lnTo>
                    <a:lnTo>
                      <a:pt x="582" y="811"/>
                    </a:lnTo>
                    <a:lnTo>
                      <a:pt x="580" y="811"/>
                    </a:lnTo>
                    <a:lnTo>
                      <a:pt x="580" y="813"/>
                    </a:lnTo>
                    <a:lnTo>
                      <a:pt x="579" y="815"/>
                    </a:lnTo>
                    <a:lnTo>
                      <a:pt x="578" y="819"/>
                    </a:lnTo>
                    <a:lnTo>
                      <a:pt x="576" y="820"/>
                    </a:lnTo>
                    <a:lnTo>
                      <a:pt x="575" y="822"/>
                    </a:lnTo>
                    <a:lnTo>
                      <a:pt x="574" y="824"/>
                    </a:lnTo>
                    <a:lnTo>
                      <a:pt x="572" y="825"/>
                    </a:lnTo>
                    <a:lnTo>
                      <a:pt x="571" y="825"/>
                    </a:lnTo>
                    <a:lnTo>
                      <a:pt x="571" y="826"/>
                    </a:lnTo>
                    <a:lnTo>
                      <a:pt x="570" y="826"/>
                    </a:lnTo>
                    <a:lnTo>
                      <a:pt x="570" y="826"/>
                    </a:lnTo>
                    <a:lnTo>
                      <a:pt x="566" y="826"/>
                    </a:lnTo>
                    <a:lnTo>
                      <a:pt x="566" y="828"/>
                    </a:lnTo>
                    <a:lnTo>
                      <a:pt x="565" y="828"/>
                    </a:lnTo>
                    <a:lnTo>
                      <a:pt x="565" y="828"/>
                    </a:lnTo>
                    <a:lnTo>
                      <a:pt x="562" y="828"/>
                    </a:lnTo>
                    <a:lnTo>
                      <a:pt x="561" y="829"/>
                    </a:lnTo>
                    <a:lnTo>
                      <a:pt x="558" y="829"/>
                    </a:lnTo>
                    <a:lnTo>
                      <a:pt x="558" y="830"/>
                    </a:lnTo>
                    <a:lnTo>
                      <a:pt x="555" y="830"/>
                    </a:lnTo>
                    <a:lnTo>
                      <a:pt x="555" y="830"/>
                    </a:lnTo>
                    <a:lnTo>
                      <a:pt x="546" y="830"/>
                    </a:lnTo>
                    <a:lnTo>
                      <a:pt x="546" y="832"/>
                    </a:lnTo>
                    <a:lnTo>
                      <a:pt x="545" y="832"/>
                    </a:lnTo>
                    <a:lnTo>
                      <a:pt x="542" y="832"/>
                    </a:lnTo>
                    <a:lnTo>
                      <a:pt x="540" y="832"/>
                    </a:lnTo>
                    <a:lnTo>
                      <a:pt x="537" y="832"/>
                    </a:lnTo>
                    <a:lnTo>
                      <a:pt x="537" y="833"/>
                    </a:lnTo>
                    <a:lnTo>
                      <a:pt x="537" y="833"/>
                    </a:lnTo>
                    <a:lnTo>
                      <a:pt x="538" y="833"/>
                    </a:lnTo>
                    <a:lnTo>
                      <a:pt x="538" y="834"/>
                    </a:lnTo>
                    <a:lnTo>
                      <a:pt x="536" y="833"/>
                    </a:lnTo>
                    <a:lnTo>
                      <a:pt x="535" y="832"/>
                    </a:lnTo>
                    <a:lnTo>
                      <a:pt x="535" y="830"/>
                    </a:lnTo>
                    <a:lnTo>
                      <a:pt x="533" y="830"/>
                    </a:lnTo>
                    <a:lnTo>
                      <a:pt x="532" y="832"/>
                    </a:lnTo>
                    <a:lnTo>
                      <a:pt x="532" y="832"/>
                    </a:lnTo>
                    <a:lnTo>
                      <a:pt x="532" y="833"/>
                    </a:lnTo>
                    <a:lnTo>
                      <a:pt x="532" y="836"/>
                    </a:lnTo>
                    <a:lnTo>
                      <a:pt x="533" y="836"/>
                    </a:lnTo>
                    <a:lnTo>
                      <a:pt x="535" y="837"/>
                    </a:lnTo>
                    <a:lnTo>
                      <a:pt x="536" y="838"/>
                    </a:lnTo>
                    <a:lnTo>
                      <a:pt x="535" y="842"/>
                    </a:lnTo>
                    <a:lnTo>
                      <a:pt x="533" y="842"/>
                    </a:lnTo>
                    <a:lnTo>
                      <a:pt x="535" y="846"/>
                    </a:lnTo>
                    <a:lnTo>
                      <a:pt x="533" y="846"/>
                    </a:lnTo>
                    <a:lnTo>
                      <a:pt x="535" y="849"/>
                    </a:lnTo>
                    <a:lnTo>
                      <a:pt x="533" y="854"/>
                    </a:lnTo>
                    <a:lnTo>
                      <a:pt x="532" y="855"/>
                    </a:lnTo>
                    <a:lnTo>
                      <a:pt x="531" y="856"/>
                    </a:lnTo>
                    <a:lnTo>
                      <a:pt x="529" y="856"/>
                    </a:lnTo>
                    <a:lnTo>
                      <a:pt x="529" y="859"/>
                    </a:lnTo>
                    <a:lnTo>
                      <a:pt x="528" y="859"/>
                    </a:lnTo>
                    <a:lnTo>
                      <a:pt x="527" y="860"/>
                    </a:lnTo>
                    <a:lnTo>
                      <a:pt x="525" y="860"/>
                    </a:lnTo>
                    <a:lnTo>
                      <a:pt x="525" y="860"/>
                    </a:lnTo>
                    <a:lnTo>
                      <a:pt x="525" y="862"/>
                    </a:lnTo>
                    <a:lnTo>
                      <a:pt x="524" y="860"/>
                    </a:lnTo>
                    <a:lnTo>
                      <a:pt x="524" y="860"/>
                    </a:lnTo>
                    <a:lnTo>
                      <a:pt x="518" y="860"/>
                    </a:lnTo>
                    <a:lnTo>
                      <a:pt x="518" y="856"/>
                    </a:lnTo>
                    <a:lnTo>
                      <a:pt x="516" y="856"/>
                    </a:lnTo>
                    <a:lnTo>
                      <a:pt x="516" y="856"/>
                    </a:lnTo>
                    <a:lnTo>
                      <a:pt x="514" y="856"/>
                    </a:lnTo>
                    <a:lnTo>
                      <a:pt x="512" y="854"/>
                    </a:lnTo>
                    <a:lnTo>
                      <a:pt x="511" y="854"/>
                    </a:lnTo>
                    <a:lnTo>
                      <a:pt x="511" y="855"/>
                    </a:lnTo>
                    <a:lnTo>
                      <a:pt x="510" y="855"/>
                    </a:lnTo>
                    <a:lnTo>
                      <a:pt x="510" y="856"/>
                    </a:lnTo>
                    <a:lnTo>
                      <a:pt x="510" y="856"/>
                    </a:lnTo>
                    <a:lnTo>
                      <a:pt x="510" y="859"/>
                    </a:lnTo>
                    <a:lnTo>
                      <a:pt x="510" y="859"/>
                    </a:lnTo>
                    <a:lnTo>
                      <a:pt x="510" y="860"/>
                    </a:lnTo>
                    <a:lnTo>
                      <a:pt x="508" y="860"/>
                    </a:lnTo>
                    <a:lnTo>
                      <a:pt x="507" y="863"/>
                    </a:lnTo>
                    <a:lnTo>
                      <a:pt x="508" y="863"/>
                    </a:lnTo>
                    <a:lnTo>
                      <a:pt x="508" y="864"/>
                    </a:lnTo>
                    <a:lnTo>
                      <a:pt x="511" y="864"/>
                    </a:lnTo>
                    <a:lnTo>
                      <a:pt x="511" y="871"/>
                    </a:lnTo>
                    <a:lnTo>
                      <a:pt x="514" y="872"/>
                    </a:lnTo>
                    <a:lnTo>
                      <a:pt x="516" y="874"/>
                    </a:lnTo>
                    <a:lnTo>
                      <a:pt x="519" y="874"/>
                    </a:lnTo>
                    <a:lnTo>
                      <a:pt x="519" y="871"/>
                    </a:lnTo>
                    <a:lnTo>
                      <a:pt x="523" y="871"/>
                    </a:lnTo>
                    <a:lnTo>
                      <a:pt x="523" y="874"/>
                    </a:lnTo>
                    <a:lnTo>
                      <a:pt x="524" y="874"/>
                    </a:lnTo>
                    <a:lnTo>
                      <a:pt x="524" y="876"/>
                    </a:lnTo>
                    <a:lnTo>
                      <a:pt x="523" y="876"/>
                    </a:lnTo>
                    <a:lnTo>
                      <a:pt x="523" y="877"/>
                    </a:lnTo>
                    <a:lnTo>
                      <a:pt x="523" y="877"/>
                    </a:lnTo>
                    <a:lnTo>
                      <a:pt x="521" y="879"/>
                    </a:lnTo>
                    <a:lnTo>
                      <a:pt x="520" y="880"/>
                    </a:lnTo>
                    <a:lnTo>
                      <a:pt x="519" y="880"/>
                    </a:lnTo>
                    <a:lnTo>
                      <a:pt x="519" y="877"/>
                    </a:lnTo>
                    <a:lnTo>
                      <a:pt x="516" y="876"/>
                    </a:lnTo>
                    <a:lnTo>
                      <a:pt x="515" y="876"/>
                    </a:lnTo>
                    <a:lnTo>
                      <a:pt x="512" y="876"/>
                    </a:lnTo>
                    <a:lnTo>
                      <a:pt x="512" y="876"/>
                    </a:lnTo>
                    <a:lnTo>
                      <a:pt x="511" y="876"/>
                    </a:lnTo>
                    <a:lnTo>
                      <a:pt x="510" y="877"/>
                    </a:lnTo>
                    <a:lnTo>
                      <a:pt x="510" y="877"/>
                    </a:lnTo>
                    <a:lnTo>
                      <a:pt x="511" y="877"/>
                    </a:lnTo>
                    <a:lnTo>
                      <a:pt x="511" y="879"/>
                    </a:lnTo>
                    <a:lnTo>
                      <a:pt x="511" y="879"/>
                    </a:lnTo>
                    <a:lnTo>
                      <a:pt x="512" y="879"/>
                    </a:lnTo>
                    <a:lnTo>
                      <a:pt x="512" y="877"/>
                    </a:lnTo>
                    <a:lnTo>
                      <a:pt x="514" y="877"/>
                    </a:lnTo>
                    <a:lnTo>
                      <a:pt x="515" y="879"/>
                    </a:lnTo>
                    <a:lnTo>
                      <a:pt x="516" y="879"/>
                    </a:lnTo>
                    <a:lnTo>
                      <a:pt x="516" y="880"/>
                    </a:lnTo>
                    <a:lnTo>
                      <a:pt x="512" y="881"/>
                    </a:lnTo>
                    <a:lnTo>
                      <a:pt x="511" y="883"/>
                    </a:lnTo>
                    <a:lnTo>
                      <a:pt x="510" y="883"/>
                    </a:lnTo>
                    <a:lnTo>
                      <a:pt x="508" y="889"/>
                    </a:lnTo>
                    <a:lnTo>
                      <a:pt x="507" y="889"/>
                    </a:lnTo>
                    <a:lnTo>
                      <a:pt x="508" y="897"/>
                    </a:lnTo>
                    <a:lnTo>
                      <a:pt x="507" y="897"/>
                    </a:lnTo>
                    <a:lnTo>
                      <a:pt x="507" y="898"/>
                    </a:lnTo>
                    <a:lnTo>
                      <a:pt x="506" y="900"/>
                    </a:lnTo>
                    <a:lnTo>
                      <a:pt x="506" y="900"/>
                    </a:lnTo>
                    <a:lnTo>
                      <a:pt x="504" y="901"/>
                    </a:lnTo>
                    <a:lnTo>
                      <a:pt x="504" y="901"/>
                    </a:lnTo>
                    <a:lnTo>
                      <a:pt x="503" y="902"/>
                    </a:lnTo>
                    <a:lnTo>
                      <a:pt x="504" y="902"/>
                    </a:lnTo>
                    <a:lnTo>
                      <a:pt x="504" y="904"/>
                    </a:lnTo>
                    <a:lnTo>
                      <a:pt x="504" y="904"/>
                    </a:lnTo>
                    <a:lnTo>
                      <a:pt x="506" y="904"/>
                    </a:lnTo>
                    <a:lnTo>
                      <a:pt x="506" y="906"/>
                    </a:lnTo>
                    <a:lnTo>
                      <a:pt x="503" y="906"/>
                    </a:lnTo>
                    <a:lnTo>
                      <a:pt x="500" y="906"/>
                    </a:lnTo>
                    <a:lnTo>
                      <a:pt x="499" y="906"/>
                    </a:lnTo>
                    <a:lnTo>
                      <a:pt x="497" y="906"/>
                    </a:lnTo>
                    <a:lnTo>
                      <a:pt x="497" y="909"/>
                    </a:lnTo>
                    <a:lnTo>
                      <a:pt x="495" y="909"/>
                    </a:lnTo>
                    <a:lnTo>
                      <a:pt x="494" y="911"/>
                    </a:lnTo>
                    <a:lnTo>
                      <a:pt x="491" y="913"/>
                    </a:lnTo>
                    <a:lnTo>
                      <a:pt x="490" y="914"/>
                    </a:lnTo>
                    <a:lnTo>
                      <a:pt x="490" y="915"/>
                    </a:lnTo>
                    <a:lnTo>
                      <a:pt x="487" y="917"/>
                    </a:lnTo>
                    <a:lnTo>
                      <a:pt x="486" y="918"/>
                    </a:lnTo>
                    <a:lnTo>
                      <a:pt x="485" y="922"/>
                    </a:lnTo>
                    <a:lnTo>
                      <a:pt x="486" y="922"/>
                    </a:lnTo>
                    <a:lnTo>
                      <a:pt x="486" y="923"/>
                    </a:lnTo>
                    <a:lnTo>
                      <a:pt x="487" y="925"/>
                    </a:lnTo>
                    <a:lnTo>
                      <a:pt x="487" y="925"/>
                    </a:lnTo>
                    <a:lnTo>
                      <a:pt x="489" y="926"/>
                    </a:lnTo>
                    <a:lnTo>
                      <a:pt x="489" y="927"/>
                    </a:lnTo>
                    <a:lnTo>
                      <a:pt x="491" y="928"/>
                    </a:lnTo>
                    <a:lnTo>
                      <a:pt x="493" y="930"/>
                    </a:lnTo>
                    <a:lnTo>
                      <a:pt x="493" y="930"/>
                    </a:lnTo>
                    <a:lnTo>
                      <a:pt x="494" y="931"/>
                    </a:lnTo>
                    <a:lnTo>
                      <a:pt x="497" y="931"/>
                    </a:lnTo>
                    <a:lnTo>
                      <a:pt x="497" y="932"/>
                    </a:lnTo>
                    <a:lnTo>
                      <a:pt x="499" y="932"/>
                    </a:lnTo>
                    <a:lnTo>
                      <a:pt x="500" y="932"/>
                    </a:lnTo>
                    <a:lnTo>
                      <a:pt x="502" y="935"/>
                    </a:lnTo>
                    <a:lnTo>
                      <a:pt x="502" y="936"/>
                    </a:lnTo>
                    <a:lnTo>
                      <a:pt x="502" y="938"/>
                    </a:lnTo>
                    <a:lnTo>
                      <a:pt x="502" y="940"/>
                    </a:lnTo>
                    <a:lnTo>
                      <a:pt x="499" y="940"/>
                    </a:lnTo>
                    <a:lnTo>
                      <a:pt x="499" y="942"/>
                    </a:lnTo>
                    <a:lnTo>
                      <a:pt x="500" y="940"/>
                    </a:lnTo>
                    <a:lnTo>
                      <a:pt x="500" y="940"/>
                    </a:lnTo>
                    <a:lnTo>
                      <a:pt x="504" y="943"/>
                    </a:lnTo>
                    <a:lnTo>
                      <a:pt x="503" y="943"/>
                    </a:lnTo>
                    <a:lnTo>
                      <a:pt x="503" y="944"/>
                    </a:lnTo>
                    <a:lnTo>
                      <a:pt x="503" y="946"/>
                    </a:lnTo>
                    <a:lnTo>
                      <a:pt x="500" y="946"/>
                    </a:lnTo>
                    <a:lnTo>
                      <a:pt x="498" y="947"/>
                    </a:lnTo>
                    <a:lnTo>
                      <a:pt x="498" y="948"/>
                    </a:lnTo>
                    <a:lnTo>
                      <a:pt x="495" y="948"/>
                    </a:lnTo>
                    <a:lnTo>
                      <a:pt x="495" y="949"/>
                    </a:lnTo>
                    <a:lnTo>
                      <a:pt x="494" y="949"/>
                    </a:lnTo>
                    <a:lnTo>
                      <a:pt x="493" y="951"/>
                    </a:lnTo>
                    <a:lnTo>
                      <a:pt x="491" y="952"/>
                    </a:lnTo>
                    <a:lnTo>
                      <a:pt x="490" y="953"/>
                    </a:lnTo>
                    <a:lnTo>
                      <a:pt x="490" y="955"/>
                    </a:lnTo>
                    <a:lnTo>
                      <a:pt x="489" y="956"/>
                    </a:lnTo>
                    <a:lnTo>
                      <a:pt x="487" y="957"/>
                    </a:lnTo>
                    <a:lnTo>
                      <a:pt x="486" y="959"/>
                    </a:lnTo>
                    <a:lnTo>
                      <a:pt x="486" y="959"/>
                    </a:lnTo>
                    <a:lnTo>
                      <a:pt x="485" y="960"/>
                    </a:lnTo>
                    <a:lnTo>
                      <a:pt x="485" y="961"/>
                    </a:lnTo>
                    <a:lnTo>
                      <a:pt x="483" y="963"/>
                    </a:lnTo>
                    <a:lnTo>
                      <a:pt x="486" y="961"/>
                    </a:lnTo>
                    <a:lnTo>
                      <a:pt x="486" y="963"/>
                    </a:lnTo>
                    <a:lnTo>
                      <a:pt x="487" y="963"/>
                    </a:lnTo>
                    <a:lnTo>
                      <a:pt x="487" y="966"/>
                    </a:lnTo>
                    <a:lnTo>
                      <a:pt x="486" y="966"/>
                    </a:lnTo>
                    <a:lnTo>
                      <a:pt x="486" y="966"/>
                    </a:lnTo>
                    <a:lnTo>
                      <a:pt x="486" y="968"/>
                    </a:lnTo>
                    <a:lnTo>
                      <a:pt x="485" y="969"/>
                    </a:lnTo>
                    <a:lnTo>
                      <a:pt x="482" y="970"/>
                    </a:lnTo>
                    <a:lnTo>
                      <a:pt x="480" y="970"/>
                    </a:lnTo>
                    <a:lnTo>
                      <a:pt x="480" y="968"/>
                    </a:lnTo>
                    <a:lnTo>
                      <a:pt x="477" y="966"/>
                    </a:lnTo>
                    <a:lnTo>
                      <a:pt x="477" y="965"/>
                    </a:lnTo>
                    <a:lnTo>
                      <a:pt x="477" y="965"/>
                    </a:lnTo>
                    <a:lnTo>
                      <a:pt x="477" y="966"/>
                    </a:lnTo>
                    <a:lnTo>
                      <a:pt x="476" y="968"/>
                    </a:lnTo>
                    <a:lnTo>
                      <a:pt x="476" y="970"/>
                    </a:lnTo>
                    <a:lnTo>
                      <a:pt x="477" y="970"/>
                    </a:lnTo>
                    <a:lnTo>
                      <a:pt x="478" y="972"/>
                    </a:lnTo>
                    <a:lnTo>
                      <a:pt x="478" y="972"/>
                    </a:lnTo>
                    <a:lnTo>
                      <a:pt x="478" y="974"/>
                    </a:lnTo>
                    <a:lnTo>
                      <a:pt x="477" y="974"/>
                    </a:lnTo>
                    <a:lnTo>
                      <a:pt x="476" y="976"/>
                    </a:lnTo>
                    <a:lnTo>
                      <a:pt x="474" y="977"/>
                    </a:lnTo>
                    <a:lnTo>
                      <a:pt x="474" y="977"/>
                    </a:lnTo>
                    <a:lnTo>
                      <a:pt x="473" y="981"/>
                    </a:lnTo>
                    <a:lnTo>
                      <a:pt x="472" y="981"/>
                    </a:lnTo>
                    <a:lnTo>
                      <a:pt x="472" y="981"/>
                    </a:lnTo>
                    <a:lnTo>
                      <a:pt x="470" y="982"/>
                    </a:lnTo>
                    <a:lnTo>
                      <a:pt x="470" y="983"/>
                    </a:lnTo>
                    <a:lnTo>
                      <a:pt x="472" y="982"/>
                    </a:lnTo>
                    <a:lnTo>
                      <a:pt x="472" y="983"/>
                    </a:lnTo>
                    <a:lnTo>
                      <a:pt x="473" y="985"/>
                    </a:lnTo>
                    <a:lnTo>
                      <a:pt x="473" y="986"/>
                    </a:lnTo>
                    <a:lnTo>
                      <a:pt x="474" y="989"/>
                    </a:lnTo>
                    <a:lnTo>
                      <a:pt x="470" y="989"/>
                    </a:lnTo>
                    <a:lnTo>
                      <a:pt x="472" y="990"/>
                    </a:lnTo>
                    <a:lnTo>
                      <a:pt x="472" y="990"/>
                    </a:lnTo>
                    <a:lnTo>
                      <a:pt x="472" y="990"/>
                    </a:lnTo>
                    <a:lnTo>
                      <a:pt x="472" y="990"/>
                    </a:lnTo>
                    <a:lnTo>
                      <a:pt x="476" y="990"/>
                    </a:lnTo>
                    <a:lnTo>
                      <a:pt x="476" y="991"/>
                    </a:lnTo>
                    <a:lnTo>
                      <a:pt x="477" y="993"/>
                    </a:lnTo>
                    <a:lnTo>
                      <a:pt x="478" y="994"/>
                    </a:lnTo>
                    <a:lnTo>
                      <a:pt x="478" y="997"/>
                    </a:lnTo>
                    <a:lnTo>
                      <a:pt x="470" y="995"/>
                    </a:lnTo>
                    <a:lnTo>
                      <a:pt x="468" y="1000"/>
                    </a:lnTo>
                    <a:lnTo>
                      <a:pt x="465" y="1000"/>
                    </a:lnTo>
                    <a:lnTo>
                      <a:pt x="465" y="1000"/>
                    </a:lnTo>
                    <a:lnTo>
                      <a:pt x="456" y="1002"/>
                    </a:lnTo>
                    <a:lnTo>
                      <a:pt x="456" y="1003"/>
                    </a:lnTo>
                    <a:lnTo>
                      <a:pt x="457" y="1003"/>
                    </a:lnTo>
                    <a:lnTo>
                      <a:pt x="457" y="1003"/>
                    </a:lnTo>
                    <a:lnTo>
                      <a:pt x="456" y="1003"/>
                    </a:lnTo>
                    <a:lnTo>
                      <a:pt x="456" y="1006"/>
                    </a:lnTo>
                    <a:lnTo>
                      <a:pt x="456" y="1006"/>
                    </a:lnTo>
                    <a:lnTo>
                      <a:pt x="456" y="1008"/>
                    </a:lnTo>
                    <a:lnTo>
                      <a:pt x="455" y="1008"/>
                    </a:lnTo>
                    <a:lnTo>
                      <a:pt x="455" y="1015"/>
                    </a:lnTo>
                    <a:lnTo>
                      <a:pt x="455" y="1016"/>
                    </a:lnTo>
                    <a:lnTo>
                      <a:pt x="453" y="1016"/>
                    </a:lnTo>
                    <a:lnTo>
                      <a:pt x="452" y="1016"/>
                    </a:lnTo>
                    <a:lnTo>
                      <a:pt x="451" y="1015"/>
                    </a:lnTo>
                    <a:lnTo>
                      <a:pt x="449" y="1015"/>
                    </a:lnTo>
                    <a:lnTo>
                      <a:pt x="448" y="1014"/>
                    </a:lnTo>
                    <a:lnTo>
                      <a:pt x="447" y="1012"/>
                    </a:lnTo>
                    <a:lnTo>
                      <a:pt x="446" y="1012"/>
                    </a:lnTo>
                    <a:lnTo>
                      <a:pt x="446" y="1011"/>
                    </a:lnTo>
                    <a:lnTo>
                      <a:pt x="446" y="1011"/>
                    </a:lnTo>
                    <a:lnTo>
                      <a:pt x="447" y="1010"/>
                    </a:lnTo>
                    <a:lnTo>
                      <a:pt x="447" y="1010"/>
                    </a:lnTo>
                    <a:lnTo>
                      <a:pt x="444" y="1010"/>
                    </a:lnTo>
                    <a:lnTo>
                      <a:pt x="444" y="1010"/>
                    </a:lnTo>
                    <a:lnTo>
                      <a:pt x="444" y="1010"/>
                    </a:lnTo>
                    <a:lnTo>
                      <a:pt x="443" y="1010"/>
                    </a:lnTo>
                    <a:lnTo>
                      <a:pt x="444" y="1012"/>
                    </a:lnTo>
                    <a:lnTo>
                      <a:pt x="443" y="1012"/>
                    </a:lnTo>
                    <a:lnTo>
                      <a:pt x="443" y="1011"/>
                    </a:lnTo>
                    <a:lnTo>
                      <a:pt x="438" y="1010"/>
                    </a:lnTo>
                    <a:lnTo>
                      <a:pt x="439" y="1007"/>
                    </a:lnTo>
                    <a:lnTo>
                      <a:pt x="438" y="1007"/>
                    </a:lnTo>
                    <a:lnTo>
                      <a:pt x="438" y="1007"/>
                    </a:lnTo>
                    <a:lnTo>
                      <a:pt x="438" y="1007"/>
                    </a:lnTo>
                    <a:lnTo>
                      <a:pt x="438" y="1006"/>
                    </a:lnTo>
                    <a:lnTo>
                      <a:pt x="436" y="1007"/>
                    </a:lnTo>
                    <a:lnTo>
                      <a:pt x="435" y="1007"/>
                    </a:lnTo>
                    <a:lnTo>
                      <a:pt x="435" y="1007"/>
                    </a:lnTo>
                    <a:lnTo>
                      <a:pt x="434" y="1006"/>
                    </a:lnTo>
                    <a:lnTo>
                      <a:pt x="434" y="1003"/>
                    </a:lnTo>
                    <a:lnTo>
                      <a:pt x="435" y="1003"/>
                    </a:lnTo>
                    <a:lnTo>
                      <a:pt x="434" y="1002"/>
                    </a:lnTo>
                    <a:lnTo>
                      <a:pt x="434" y="999"/>
                    </a:lnTo>
                    <a:lnTo>
                      <a:pt x="434" y="999"/>
                    </a:lnTo>
                    <a:lnTo>
                      <a:pt x="432" y="997"/>
                    </a:lnTo>
                    <a:lnTo>
                      <a:pt x="434" y="997"/>
                    </a:lnTo>
                    <a:lnTo>
                      <a:pt x="435" y="997"/>
                    </a:lnTo>
                    <a:lnTo>
                      <a:pt x="435" y="995"/>
                    </a:lnTo>
                    <a:lnTo>
                      <a:pt x="438" y="995"/>
                    </a:lnTo>
                    <a:lnTo>
                      <a:pt x="438" y="998"/>
                    </a:lnTo>
                    <a:lnTo>
                      <a:pt x="439" y="998"/>
                    </a:lnTo>
                    <a:lnTo>
                      <a:pt x="439" y="995"/>
                    </a:lnTo>
                    <a:lnTo>
                      <a:pt x="439" y="993"/>
                    </a:lnTo>
                    <a:lnTo>
                      <a:pt x="442" y="994"/>
                    </a:lnTo>
                    <a:lnTo>
                      <a:pt x="442" y="993"/>
                    </a:lnTo>
                    <a:lnTo>
                      <a:pt x="443" y="993"/>
                    </a:lnTo>
                    <a:lnTo>
                      <a:pt x="443" y="993"/>
                    </a:lnTo>
                    <a:lnTo>
                      <a:pt x="444" y="991"/>
                    </a:lnTo>
                    <a:lnTo>
                      <a:pt x="444" y="990"/>
                    </a:lnTo>
                    <a:lnTo>
                      <a:pt x="443" y="991"/>
                    </a:lnTo>
                    <a:lnTo>
                      <a:pt x="442" y="991"/>
                    </a:lnTo>
                    <a:lnTo>
                      <a:pt x="442" y="991"/>
                    </a:lnTo>
                    <a:lnTo>
                      <a:pt x="440" y="990"/>
                    </a:lnTo>
                    <a:lnTo>
                      <a:pt x="440" y="989"/>
                    </a:lnTo>
                    <a:lnTo>
                      <a:pt x="439" y="989"/>
                    </a:lnTo>
                    <a:lnTo>
                      <a:pt x="439" y="991"/>
                    </a:lnTo>
                    <a:lnTo>
                      <a:pt x="439" y="991"/>
                    </a:lnTo>
                    <a:lnTo>
                      <a:pt x="438" y="991"/>
                    </a:lnTo>
                    <a:lnTo>
                      <a:pt x="438" y="994"/>
                    </a:lnTo>
                    <a:lnTo>
                      <a:pt x="438" y="994"/>
                    </a:lnTo>
                    <a:lnTo>
                      <a:pt x="438" y="993"/>
                    </a:lnTo>
                    <a:lnTo>
                      <a:pt x="435" y="995"/>
                    </a:lnTo>
                    <a:lnTo>
                      <a:pt x="435" y="994"/>
                    </a:lnTo>
                    <a:lnTo>
                      <a:pt x="434" y="994"/>
                    </a:lnTo>
                    <a:lnTo>
                      <a:pt x="434" y="991"/>
                    </a:lnTo>
                    <a:lnTo>
                      <a:pt x="432" y="991"/>
                    </a:lnTo>
                    <a:lnTo>
                      <a:pt x="431" y="993"/>
                    </a:lnTo>
                    <a:lnTo>
                      <a:pt x="430" y="993"/>
                    </a:lnTo>
                    <a:lnTo>
                      <a:pt x="430" y="993"/>
                    </a:lnTo>
                    <a:lnTo>
                      <a:pt x="430" y="994"/>
                    </a:lnTo>
                    <a:lnTo>
                      <a:pt x="430" y="994"/>
                    </a:lnTo>
                    <a:lnTo>
                      <a:pt x="428" y="994"/>
                    </a:lnTo>
                    <a:lnTo>
                      <a:pt x="428" y="993"/>
                    </a:lnTo>
                    <a:lnTo>
                      <a:pt x="427" y="993"/>
                    </a:lnTo>
                    <a:lnTo>
                      <a:pt x="427" y="993"/>
                    </a:lnTo>
                    <a:lnTo>
                      <a:pt x="426" y="991"/>
                    </a:lnTo>
                    <a:lnTo>
                      <a:pt x="427" y="991"/>
                    </a:lnTo>
                    <a:lnTo>
                      <a:pt x="427" y="990"/>
                    </a:lnTo>
                    <a:lnTo>
                      <a:pt x="428" y="991"/>
                    </a:lnTo>
                    <a:lnTo>
                      <a:pt x="428" y="991"/>
                    </a:lnTo>
                    <a:lnTo>
                      <a:pt x="430" y="991"/>
                    </a:lnTo>
                    <a:lnTo>
                      <a:pt x="430" y="989"/>
                    </a:lnTo>
                    <a:lnTo>
                      <a:pt x="434" y="989"/>
                    </a:lnTo>
                    <a:lnTo>
                      <a:pt x="434" y="989"/>
                    </a:lnTo>
                    <a:lnTo>
                      <a:pt x="432" y="989"/>
                    </a:lnTo>
                    <a:lnTo>
                      <a:pt x="432" y="986"/>
                    </a:lnTo>
                    <a:lnTo>
                      <a:pt x="431" y="985"/>
                    </a:lnTo>
                    <a:lnTo>
                      <a:pt x="431" y="985"/>
                    </a:lnTo>
                    <a:lnTo>
                      <a:pt x="430" y="985"/>
                    </a:lnTo>
                    <a:lnTo>
                      <a:pt x="430" y="983"/>
                    </a:lnTo>
                    <a:lnTo>
                      <a:pt x="428" y="981"/>
                    </a:lnTo>
                    <a:lnTo>
                      <a:pt x="431" y="981"/>
                    </a:lnTo>
                    <a:lnTo>
                      <a:pt x="434" y="980"/>
                    </a:lnTo>
                    <a:lnTo>
                      <a:pt x="434" y="978"/>
                    </a:lnTo>
                    <a:lnTo>
                      <a:pt x="432" y="978"/>
                    </a:lnTo>
                    <a:lnTo>
                      <a:pt x="431" y="978"/>
                    </a:lnTo>
                    <a:lnTo>
                      <a:pt x="430" y="977"/>
                    </a:lnTo>
                    <a:lnTo>
                      <a:pt x="430" y="974"/>
                    </a:lnTo>
                    <a:lnTo>
                      <a:pt x="431" y="974"/>
                    </a:lnTo>
                    <a:lnTo>
                      <a:pt x="428" y="973"/>
                    </a:lnTo>
                    <a:lnTo>
                      <a:pt x="426" y="972"/>
                    </a:lnTo>
                    <a:lnTo>
                      <a:pt x="426" y="970"/>
                    </a:lnTo>
                    <a:lnTo>
                      <a:pt x="426" y="969"/>
                    </a:lnTo>
                    <a:lnTo>
                      <a:pt x="427" y="968"/>
                    </a:lnTo>
                    <a:lnTo>
                      <a:pt x="427" y="968"/>
                    </a:lnTo>
                    <a:lnTo>
                      <a:pt x="427" y="964"/>
                    </a:lnTo>
                    <a:lnTo>
                      <a:pt x="428" y="964"/>
                    </a:lnTo>
                    <a:lnTo>
                      <a:pt x="430" y="964"/>
                    </a:lnTo>
                    <a:lnTo>
                      <a:pt x="431" y="963"/>
                    </a:lnTo>
                    <a:lnTo>
                      <a:pt x="431" y="961"/>
                    </a:lnTo>
                    <a:lnTo>
                      <a:pt x="431" y="960"/>
                    </a:lnTo>
                    <a:lnTo>
                      <a:pt x="431" y="960"/>
                    </a:lnTo>
                    <a:lnTo>
                      <a:pt x="432" y="957"/>
                    </a:lnTo>
                    <a:lnTo>
                      <a:pt x="431" y="957"/>
                    </a:lnTo>
                    <a:lnTo>
                      <a:pt x="431" y="959"/>
                    </a:lnTo>
                    <a:lnTo>
                      <a:pt x="430" y="960"/>
                    </a:lnTo>
                    <a:lnTo>
                      <a:pt x="430" y="961"/>
                    </a:lnTo>
                    <a:lnTo>
                      <a:pt x="427" y="961"/>
                    </a:lnTo>
                    <a:lnTo>
                      <a:pt x="428" y="953"/>
                    </a:lnTo>
                    <a:lnTo>
                      <a:pt x="430" y="953"/>
                    </a:lnTo>
                    <a:lnTo>
                      <a:pt x="428" y="951"/>
                    </a:lnTo>
                    <a:lnTo>
                      <a:pt x="428" y="951"/>
                    </a:lnTo>
                    <a:lnTo>
                      <a:pt x="428" y="943"/>
                    </a:lnTo>
                    <a:lnTo>
                      <a:pt x="427" y="943"/>
                    </a:lnTo>
                    <a:lnTo>
                      <a:pt x="427" y="942"/>
                    </a:lnTo>
                    <a:lnTo>
                      <a:pt x="428" y="942"/>
                    </a:lnTo>
                    <a:lnTo>
                      <a:pt x="428" y="940"/>
                    </a:lnTo>
                    <a:lnTo>
                      <a:pt x="430" y="940"/>
                    </a:lnTo>
                    <a:lnTo>
                      <a:pt x="430" y="942"/>
                    </a:lnTo>
                    <a:lnTo>
                      <a:pt x="431" y="942"/>
                    </a:lnTo>
                    <a:lnTo>
                      <a:pt x="431" y="940"/>
                    </a:lnTo>
                    <a:lnTo>
                      <a:pt x="431" y="940"/>
                    </a:lnTo>
                    <a:lnTo>
                      <a:pt x="431" y="939"/>
                    </a:lnTo>
                    <a:lnTo>
                      <a:pt x="431" y="939"/>
                    </a:lnTo>
                    <a:lnTo>
                      <a:pt x="430" y="939"/>
                    </a:lnTo>
                    <a:lnTo>
                      <a:pt x="430" y="938"/>
                    </a:lnTo>
                    <a:lnTo>
                      <a:pt x="431" y="936"/>
                    </a:lnTo>
                    <a:lnTo>
                      <a:pt x="431" y="935"/>
                    </a:lnTo>
                    <a:lnTo>
                      <a:pt x="430" y="935"/>
                    </a:lnTo>
                    <a:lnTo>
                      <a:pt x="431" y="932"/>
                    </a:lnTo>
                    <a:lnTo>
                      <a:pt x="430" y="931"/>
                    </a:lnTo>
                    <a:lnTo>
                      <a:pt x="430" y="930"/>
                    </a:lnTo>
                    <a:lnTo>
                      <a:pt x="428" y="930"/>
                    </a:lnTo>
                    <a:lnTo>
                      <a:pt x="427" y="930"/>
                    </a:lnTo>
                    <a:lnTo>
                      <a:pt x="427" y="930"/>
                    </a:lnTo>
                    <a:lnTo>
                      <a:pt x="426" y="930"/>
                    </a:lnTo>
                    <a:lnTo>
                      <a:pt x="426" y="930"/>
                    </a:lnTo>
                    <a:lnTo>
                      <a:pt x="426" y="931"/>
                    </a:lnTo>
                    <a:lnTo>
                      <a:pt x="422" y="931"/>
                    </a:lnTo>
                    <a:lnTo>
                      <a:pt x="421" y="930"/>
                    </a:lnTo>
                    <a:lnTo>
                      <a:pt x="421" y="928"/>
                    </a:lnTo>
                    <a:lnTo>
                      <a:pt x="422" y="928"/>
                    </a:lnTo>
                    <a:lnTo>
                      <a:pt x="422" y="927"/>
                    </a:lnTo>
                    <a:lnTo>
                      <a:pt x="422" y="927"/>
                    </a:lnTo>
                    <a:lnTo>
                      <a:pt x="422" y="927"/>
                    </a:lnTo>
                    <a:lnTo>
                      <a:pt x="422" y="928"/>
                    </a:lnTo>
                    <a:lnTo>
                      <a:pt x="418" y="928"/>
                    </a:lnTo>
                    <a:lnTo>
                      <a:pt x="419" y="931"/>
                    </a:lnTo>
                    <a:lnTo>
                      <a:pt x="417" y="931"/>
                    </a:lnTo>
                    <a:lnTo>
                      <a:pt x="418" y="928"/>
                    </a:lnTo>
                    <a:lnTo>
                      <a:pt x="419" y="926"/>
                    </a:lnTo>
                    <a:lnTo>
                      <a:pt x="419" y="925"/>
                    </a:lnTo>
                    <a:lnTo>
                      <a:pt x="421" y="923"/>
                    </a:lnTo>
                    <a:lnTo>
                      <a:pt x="419" y="922"/>
                    </a:lnTo>
                    <a:lnTo>
                      <a:pt x="419" y="921"/>
                    </a:lnTo>
                    <a:lnTo>
                      <a:pt x="425" y="919"/>
                    </a:lnTo>
                    <a:lnTo>
                      <a:pt x="425" y="919"/>
                    </a:lnTo>
                    <a:lnTo>
                      <a:pt x="426" y="919"/>
                    </a:lnTo>
                    <a:lnTo>
                      <a:pt x="425" y="923"/>
                    </a:lnTo>
                    <a:lnTo>
                      <a:pt x="426" y="922"/>
                    </a:lnTo>
                    <a:lnTo>
                      <a:pt x="427" y="921"/>
                    </a:lnTo>
                    <a:lnTo>
                      <a:pt x="428" y="921"/>
                    </a:lnTo>
                    <a:lnTo>
                      <a:pt x="428" y="922"/>
                    </a:lnTo>
                    <a:lnTo>
                      <a:pt x="427" y="923"/>
                    </a:lnTo>
                    <a:lnTo>
                      <a:pt x="427" y="923"/>
                    </a:lnTo>
                    <a:lnTo>
                      <a:pt x="430" y="923"/>
                    </a:lnTo>
                    <a:lnTo>
                      <a:pt x="430" y="922"/>
                    </a:lnTo>
                    <a:lnTo>
                      <a:pt x="432" y="922"/>
                    </a:lnTo>
                    <a:lnTo>
                      <a:pt x="432" y="925"/>
                    </a:lnTo>
                    <a:lnTo>
                      <a:pt x="434" y="925"/>
                    </a:lnTo>
                    <a:lnTo>
                      <a:pt x="434" y="923"/>
                    </a:lnTo>
                    <a:lnTo>
                      <a:pt x="434" y="923"/>
                    </a:lnTo>
                    <a:lnTo>
                      <a:pt x="435" y="923"/>
                    </a:lnTo>
                    <a:lnTo>
                      <a:pt x="435" y="914"/>
                    </a:lnTo>
                    <a:lnTo>
                      <a:pt x="436" y="914"/>
                    </a:lnTo>
                    <a:lnTo>
                      <a:pt x="436" y="911"/>
                    </a:lnTo>
                    <a:lnTo>
                      <a:pt x="435" y="911"/>
                    </a:lnTo>
                    <a:lnTo>
                      <a:pt x="435" y="909"/>
                    </a:lnTo>
                    <a:lnTo>
                      <a:pt x="436" y="908"/>
                    </a:lnTo>
                    <a:lnTo>
                      <a:pt x="435" y="901"/>
                    </a:lnTo>
                    <a:lnTo>
                      <a:pt x="438" y="901"/>
                    </a:lnTo>
                    <a:lnTo>
                      <a:pt x="438" y="900"/>
                    </a:lnTo>
                    <a:lnTo>
                      <a:pt x="436" y="900"/>
                    </a:lnTo>
                    <a:lnTo>
                      <a:pt x="435" y="900"/>
                    </a:lnTo>
                    <a:lnTo>
                      <a:pt x="435" y="898"/>
                    </a:lnTo>
                    <a:lnTo>
                      <a:pt x="439" y="898"/>
                    </a:lnTo>
                    <a:lnTo>
                      <a:pt x="439" y="898"/>
                    </a:lnTo>
                    <a:lnTo>
                      <a:pt x="439" y="897"/>
                    </a:lnTo>
                    <a:lnTo>
                      <a:pt x="439" y="897"/>
                    </a:lnTo>
                    <a:lnTo>
                      <a:pt x="439" y="897"/>
                    </a:lnTo>
                    <a:lnTo>
                      <a:pt x="438" y="896"/>
                    </a:lnTo>
                    <a:lnTo>
                      <a:pt x="438" y="896"/>
                    </a:lnTo>
                    <a:lnTo>
                      <a:pt x="438" y="894"/>
                    </a:lnTo>
                    <a:lnTo>
                      <a:pt x="440" y="893"/>
                    </a:lnTo>
                    <a:lnTo>
                      <a:pt x="442" y="892"/>
                    </a:lnTo>
                    <a:lnTo>
                      <a:pt x="442" y="889"/>
                    </a:lnTo>
                    <a:lnTo>
                      <a:pt x="440" y="888"/>
                    </a:lnTo>
                    <a:lnTo>
                      <a:pt x="440" y="885"/>
                    </a:lnTo>
                    <a:lnTo>
                      <a:pt x="439" y="885"/>
                    </a:lnTo>
                    <a:lnTo>
                      <a:pt x="439" y="884"/>
                    </a:lnTo>
                    <a:lnTo>
                      <a:pt x="440" y="883"/>
                    </a:lnTo>
                    <a:lnTo>
                      <a:pt x="440" y="881"/>
                    </a:lnTo>
                    <a:lnTo>
                      <a:pt x="442" y="881"/>
                    </a:lnTo>
                    <a:lnTo>
                      <a:pt x="442" y="881"/>
                    </a:lnTo>
                    <a:lnTo>
                      <a:pt x="442" y="881"/>
                    </a:lnTo>
                    <a:lnTo>
                      <a:pt x="442" y="881"/>
                    </a:lnTo>
                    <a:lnTo>
                      <a:pt x="442" y="881"/>
                    </a:lnTo>
                    <a:lnTo>
                      <a:pt x="442" y="881"/>
                    </a:lnTo>
                    <a:lnTo>
                      <a:pt x="442" y="880"/>
                    </a:lnTo>
                    <a:lnTo>
                      <a:pt x="442" y="879"/>
                    </a:lnTo>
                    <a:lnTo>
                      <a:pt x="442" y="876"/>
                    </a:lnTo>
                    <a:lnTo>
                      <a:pt x="442" y="875"/>
                    </a:lnTo>
                    <a:lnTo>
                      <a:pt x="442" y="872"/>
                    </a:lnTo>
                    <a:lnTo>
                      <a:pt x="442" y="868"/>
                    </a:lnTo>
                    <a:lnTo>
                      <a:pt x="442" y="868"/>
                    </a:lnTo>
                    <a:lnTo>
                      <a:pt x="443" y="868"/>
                    </a:lnTo>
                    <a:lnTo>
                      <a:pt x="443" y="868"/>
                    </a:lnTo>
                    <a:lnTo>
                      <a:pt x="444" y="867"/>
                    </a:lnTo>
                    <a:lnTo>
                      <a:pt x="444" y="866"/>
                    </a:lnTo>
                    <a:lnTo>
                      <a:pt x="443" y="866"/>
                    </a:lnTo>
                    <a:lnTo>
                      <a:pt x="442" y="864"/>
                    </a:lnTo>
                    <a:lnTo>
                      <a:pt x="442" y="863"/>
                    </a:lnTo>
                    <a:lnTo>
                      <a:pt x="442" y="863"/>
                    </a:lnTo>
                    <a:lnTo>
                      <a:pt x="440" y="863"/>
                    </a:lnTo>
                    <a:lnTo>
                      <a:pt x="439" y="864"/>
                    </a:lnTo>
                    <a:lnTo>
                      <a:pt x="439" y="866"/>
                    </a:lnTo>
                    <a:lnTo>
                      <a:pt x="438" y="867"/>
                    </a:lnTo>
                    <a:lnTo>
                      <a:pt x="435" y="867"/>
                    </a:lnTo>
                    <a:lnTo>
                      <a:pt x="435" y="863"/>
                    </a:lnTo>
                    <a:lnTo>
                      <a:pt x="434" y="863"/>
                    </a:lnTo>
                    <a:lnTo>
                      <a:pt x="434" y="859"/>
                    </a:lnTo>
                    <a:lnTo>
                      <a:pt x="434" y="859"/>
                    </a:lnTo>
                    <a:lnTo>
                      <a:pt x="435" y="850"/>
                    </a:lnTo>
                    <a:lnTo>
                      <a:pt x="436" y="850"/>
                    </a:lnTo>
                    <a:lnTo>
                      <a:pt x="436" y="846"/>
                    </a:lnTo>
                    <a:lnTo>
                      <a:pt x="436" y="846"/>
                    </a:lnTo>
                    <a:lnTo>
                      <a:pt x="436" y="845"/>
                    </a:lnTo>
                    <a:lnTo>
                      <a:pt x="439" y="845"/>
                    </a:lnTo>
                    <a:lnTo>
                      <a:pt x="439" y="837"/>
                    </a:lnTo>
                    <a:lnTo>
                      <a:pt x="439" y="837"/>
                    </a:lnTo>
                    <a:lnTo>
                      <a:pt x="439" y="836"/>
                    </a:lnTo>
                    <a:lnTo>
                      <a:pt x="438" y="836"/>
                    </a:lnTo>
                    <a:lnTo>
                      <a:pt x="438" y="832"/>
                    </a:lnTo>
                    <a:lnTo>
                      <a:pt x="438" y="832"/>
                    </a:lnTo>
                    <a:lnTo>
                      <a:pt x="438" y="832"/>
                    </a:lnTo>
                    <a:lnTo>
                      <a:pt x="438" y="832"/>
                    </a:lnTo>
                    <a:lnTo>
                      <a:pt x="438" y="832"/>
                    </a:lnTo>
                    <a:lnTo>
                      <a:pt x="438" y="830"/>
                    </a:lnTo>
                    <a:lnTo>
                      <a:pt x="438" y="830"/>
                    </a:lnTo>
                    <a:lnTo>
                      <a:pt x="438" y="830"/>
                    </a:lnTo>
                    <a:lnTo>
                      <a:pt x="438" y="830"/>
                    </a:lnTo>
                    <a:lnTo>
                      <a:pt x="438" y="830"/>
                    </a:lnTo>
                    <a:lnTo>
                      <a:pt x="438" y="830"/>
                    </a:lnTo>
                    <a:lnTo>
                      <a:pt x="438" y="829"/>
                    </a:lnTo>
                    <a:lnTo>
                      <a:pt x="436" y="829"/>
                    </a:lnTo>
                    <a:lnTo>
                      <a:pt x="436" y="828"/>
                    </a:lnTo>
                    <a:lnTo>
                      <a:pt x="438" y="826"/>
                    </a:lnTo>
                    <a:lnTo>
                      <a:pt x="438" y="825"/>
                    </a:lnTo>
                    <a:lnTo>
                      <a:pt x="438" y="824"/>
                    </a:lnTo>
                    <a:lnTo>
                      <a:pt x="436" y="822"/>
                    </a:lnTo>
                    <a:lnTo>
                      <a:pt x="436" y="821"/>
                    </a:lnTo>
                    <a:lnTo>
                      <a:pt x="436" y="820"/>
                    </a:lnTo>
                    <a:lnTo>
                      <a:pt x="436" y="819"/>
                    </a:lnTo>
                    <a:lnTo>
                      <a:pt x="436" y="819"/>
                    </a:lnTo>
                    <a:lnTo>
                      <a:pt x="435" y="817"/>
                    </a:lnTo>
                    <a:lnTo>
                      <a:pt x="435" y="816"/>
                    </a:lnTo>
                    <a:lnTo>
                      <a:pt x="436" y="816"/>
                    </a:lnTo>
                    <a:lnTo>
                      <a:pt x="438" y="815"/>
                    </a:lnTo>
                    <a:lnTo>
                      <a:pt x="438" y="815"/>
                    </a:lnTo>
                    <a:lnTo>
                      <a:pt x="440" y="815"/>
                    </a:lnTo>
                    <a:lnTo>
                      <a:pt x="439" y="809"/>
                    </a:lnTo>
                    <a:lnTo>
                      <a:pt x="442" y="808"/>
                    </a:lnTo>
                    <a:lnTo>
                      <a:pt x="442" y="807"/>
                    </a:lnTo>
                    <a:lnTo>
                      <a:pt x="442" y="804"/>
                    </a:lnTo>
                    <a:lnTo>
                      <a:pt x="442" y="803"/>
                    </a:lnTo>
                    <a:lnTo>
                      <a:pt x="443" y="803"/>
                    </a:lnTo>
                    <a:lnTo>
                      <a:pt x="443" y="802"/>
                    </a:lnTo>
                    <a:lnTo>
                      <a:pt x="444" y="800"/>
                    </a:lnTo>
                    <a:lnTo>
                      <a:pt x="446" y="792"/>
                    </a:lnTo>
                    <a:lnTo>
                      <a:pt x="446" y="792"/>
                    </a:lnTo>
                    <a:lnTo>
                      <a:pt x="444" y="792"/>
                    </a:lnTo>
                    <a:lnTo>
                      <a:pt x="444" y="791"/>
                    </a:lnTo>
                    <a:lnTo>
                      <a:pt x="444" y="790"/>
                    </a:lnTo>
                    <a:lnTo>
                      <a:pt x="444" y="790"/>
                    </a:lnTo>
                    <a:lnTo>
                      <a:pt x="444" y="788"/>
                    </a:lnTo>
                    <a:lnTo>
                      <a:pt x="446" y="788"/>
                    </a:lnTo>
                    <a:lnTo>
                      <a:pt x="448" y="782"/>
                    </a:lnTo>
                    <a:lnTo>
                      <a:pt x="448" y="782"/>
                    </a:lnTo>
                    <a:lnTo>
                      <a:pt x="448" y="781"/>
                    </a:lnTo>
                    <a:lnTo>
                      <a:pt x="449" y="781"/>
                    </a:lnTo>
                    <a:lnTo>
                      <a:pt x="449" y="775"/>
                    </a:lnTo>
                    <a:lnTo>
                      <a:pt x="451" y="774"/>
                    </a:lnTo>
                    <a:lnTo>
                      <a:pt x="451" y="771"/>
                    </a:lnTo>
                    <a:lnTo>
                      <a:pt x="452" y="771"/>
                    </a:lnTo>
                    <a:lnTo>
                      <a:pt x="452" y="770"/>
                    </a:lnTo>
                    <a:lnTo>
                      <a:pt x="452" y="769"/>
                    </a:lnTo>
                    <a:lnTo>
                      <a:pt x="451" y="769"/>
                    </a:lnTo>
                    <a:lnTo>
                      <a:pt x="451" y="769"/>
                    </a:lnTo>
                    <a:lnTo>
                      <a:pt x="451" y="769"/>
                    </a:lnTo>
                    <a:lnTo>
                      <a:pt x="452" y="769"/>
                    </a:lnTo>
                    <a:lnTo>
                      <a:pt x="452" y="769"/>
                    </a:lnTo>
                    <a:lnTo>
                      <a:pt x="452" y="765"/>
                    </a:lnTo>
                    <a:lnTo>
                      <a:pt x="453" y="765"/>
                    </a:lnTo>
                    <a:lnTo>
                      <a:pt x="453" y="764"/>
                    </a:lnTo>
                    <a:lnTo>
                      <a:pt x="453" y="764"/>
                    </a:lnTo>
                    <a:lnTo>
                      <a:pt x="455" y="762"/>
                    </a:lnTo>
                    <a:lnTo>
                      <a:pt x="455" y="749"/>
                    </a:lnTo>
                    <a:lnTo>
                      <a:pt x="456" y="749"/>
                    </a:lnTo>
                    <a:lnTo>
                      <a:pt x="456" y="749"/>
                    </a:lnTo>
                    <a:lnTo>
                      <a:pt x="456" y="748"/>
                    </a:lnTo>
                    <a:lnTo>
                      <a:pt x="455" y="748"/>
                    </a:lnTo>
                    <a:lnTo>
                      <a:pt x="453" y="740"/>
                    </a:lnTo>
                    <a:lnTo>
                      <a:pt x="453" y="740"/>
                    </a:lnTo>
                    <a:lnTo>
                      <a:pt x="455" y="736"/>
                    </a:lnTo>
                    <a:lnTo>
                      <a:pt x="456" y="736"/>
                    </a:lnTo>
                    <a:lnTo>
                      <a:pt x="456" y="730"/>
                    </a:lnTo>
                    <a:lnTo>
                      <a:pt x="456" y="730"/>
                    </a:lnTo>
                    <a:lnTo>
                      <a:pt x="456" y="727"/>
                    </a:lnTo>
                    <a:lnTo>
                      <a:pt x="456" y="726"/>
                    </a:lnTo>
                    <a:lnTo>
                      <a:pt x="455" y="724"/>
                    </a:lnTo>
                    <a:lnTo>
                      <a:pt x="453" y="723"/>
                    </a:lnTo>
                    <a:lnTo>
                      <a:pt x="453" y="720"/>
                    </a:lnTo>
                    <a:lnTo>
                      <a:pt x="453" y="719"/>
                    </a:lnTo>
                    <a:lnTo>
                      <a:pt x="455" y="719"/>
                    </a:lnTo>
                    <a:lnTo>
                      <a:pt x="455" y="718"/>
                    </a:lnTo>
                    <a:lnTo>
                      <a:pt x="455" y="718"/>
                    </a:lnTo>
                    <a:lnTo>
                      <a:pt x="455" y="714"/>
                    </a:lnTo>
                    <a:lnTo>
                      <a:pt x="456" y="714"/>
                    </a:lnTo>
                    <a:lnTo>
                      <a:pt x="456" y="712"/>
                    </a:lnTo>
                    <a:lnTo>
                      <a:pt x="456" y="712"/>
                    </a:lnTo>
                    <a:lnTo>
                      <a:pt x="456" y="707"/>
                    </a:lnTo>
                    <a:lnTo>
                      <a:pt x="457" y="707"/>
                    </a:lnTo>
                    <a:lnTo>
                      <a:pt x="457" y="701"/>
                    </a:lnTo>
                    <a:lnTo>
                      <a:pt x="460" y="699"/>
                    </a:lnTo>
                    <a:lnTo>
                      <a:pt x="460" y="694"/>
                    </a:lnTo>
                    <a:lnTo>
                      <a:pt x="460" y="694"/>
                    </a:lnTo>
                    <a:lnTo>
                      <a:pt x="460" y="693"/>
                    </a:lnTo>
                    <a:lnTo>
                      <a:pt x="460" y="692"/>
                    </a:lnTo>
                    <a:lnTo>
                      <a:pt x="460" y="692"/>
                    </a:lnTo>
                    <a:lnTo>
                      <a:pt x="460" y="690"/>
                    </a:lnTo>
                    <a:lnTo>
                      <a:pt x="461" y="690"/>
                    </a:lnTo>
                    <a:lnTo>
                      <a:pt x="460" y="689"/>
                    </a:lnTo>
                    <a:lnTo>
                      <a:pt x="460" y="688"/>
                    </a:lnTo>
                    <a:lnTo>
                      <a:pt x="460" y="685"/>
                    </a:lnTo>
                    <a:lnTo>
                      <a:pt x="461" y="685"/>
                    </a:lnTo>
                    <a:lnTo>
                      <a:pt x="461" y="681"/>
                    </a:lnTo>
                    <a:lnTo>
                      <a:pt x="463" y="681"/>
                    </a:lnTo>
                    <a:lnTo>
                      <a:pt x="461" y="677"/>
                    </a:lnTo>
                    <a:lnTo>
                      <a:pt x="461" y="677"/>
                    </a:lnTo>
                    <a:lnTo>
                      <a:pt x="461" y="669"/>
                    </a:lnTo>
                    <a:lnTo>
                      <a:pt x="464" y="659"/>
                    </a:lnTo>
                    <a:lnTo>
                      <a:pt x="463" y="659"/>
                    </a:lnTo>
                    <a:lnTo>
                      <a:pt x="461" y="656"/>
                    </a:lnTo>
                    <a:lnTo>
                      <a:pt x="461" y="654"/>
                    </a:lnTo>
                    <a:lnTo>
                      <a:pt x="464" y="654"/>
                    </a:lnTo>
                    <a:lnTo>
                      <a:pt x="464" y="638"/>
                    </a:lnTo>
                    <a:lnTo>
                      <a:pt x="465" y="638"/>
                    </a:lnTo>
                    <a:lnTo>
                      <a:pt x="465" y="635"/>
                    </a:lnTo>
                    <a:lnTo>
                      <a:pt x="466" y="635"/>
                    </a:lnTo>
                    <a:lnTo>
                      <a:pt x="466" y="633"/>
                    </a:lnTo>
                    <a:lnTo>
                      <a:pt x="465" y="630"/>
                    </a:lnTo>
                    <a:lnTo>
                      <a:pt x="465" y="629"/>
                    </a:lnTo>
                    <a:lnTo>
                      <a:pt x="466" y="623"/>
                    </a:lnTo>
                    <a:lnTo>
                      <a:pt x="466" y="618"/>
                    </a:lnTo>
                    <a:lnTo>
                      <a:pt x="466" y="613"/>
                    </a:lnTo>
                    <a:lnTo>
                      <a:pt x="465" y="609"/>
                    </a:lnTo>
                    <a:lnTo>
                      <a:pt x="465" y="601"/>
                    </a:lnTo>
                    <a:lnTo>
                      <a:pt x="464" y="601"/>
                    </a:lnTo>
                    <a:lnTo>
                      <a:pt x="463" y="599"/>
                    </a:lnTo>
                    <a:lnTo>
                      <a:pt x="460" y="596"/>
                    </a:lnTo>
                    <a:lnTo>
                      <a:pt x="460" y="595"/>
                    </a:lnTo>
                    <a:lnTo>
                      <a:pt x="457" y="593"/>
                    </a:lnTo>
                    <a:lnTo>
                      <a:pt x="457" y="593"/>
                    </a:lnTo>
                    <a:lnTo>
                      <a:pt x="457" y="592"/>
                    </a:lnTo>
                    <a:lnTo>
                      <a:pt x="457" y="592"/>
                    </a:lnTo>
                    <a:lnTo>
                      <a:pt x="457" y="592"/>
                    </a:lnTo>
                    <a:lnTo>
                      <a:pt x="456" y="591"/>
                    </a:lnTo>
                    <a:lnTo>
                      <a:pt x="456" y="591"/>
                    </a:lnTo>
                    <a:lnTo>
                      <a:pt x="455" y="591"/>
                    </a:lnTo>
                    <a:lnTo>
                      <a:pt x="455" y="589"/>
                    </a:lnTo>
                    <a:lnTo>
                      <a:pt x="453" y="589"/>
                    </a:lnTo>
                    <a:lnTo>
                      <a:pt x="453" y="589"/>
                    </a:lnTo>
                    <a:lnTo>
                      <a:pt x="452" y="589"/>
                    </a:lnTo>
                    <a:lnTo>
                      <a:pt x="451" y="588"/>
                    </a:lnTo>
                    <a:lnTo>
                      <a:pt x="448" y="587"/>
                    </a:lnTo>
                    <a:lnTo>
                      <a:pt x="447" y="586"/>
                    </a:lnTo>
                    <a:lnTo>
                      <a:pt x="444" y="586"/>
                    </a:lnTo>
                    <a:lnTo>
                      <a:pt x="443" y="584"/>
                    </a:lnTo>
                    <a:lnTo>
                      <a:pt x="442" y="584"/>
                    </a:lnTo>
                    <a:lnTo>
                      <a:pt x="440" y="583"/>
                    </a:lnTo>
                    <a:lnTo>
                      <a:pt x="439" y="583"/>
                    </a:lnTo>
                    <a:lnTo>
                      <a:pt x="439" y="582"/>
                    </a:lnTo>
                    <a:lnTo>
                      <a:pt x="436" y="582"/>
                    </a:lnTo>
                    <a:lnTo>
                      <a:pt x="436" y="580"/>
                    </a:lnTo>
                    <a:lnTo>
                      <a:pt x="431" y="579"/>
                    </a:lnTo>
                    <a:lnTo>
                      <a:pt x="431" y="578"/>
                    </a:lnTo>
                    <a:lnTo>
                      <a:pt x="430" y="578"/>
                    </a:lnTo>
                    <a:lnTo>
                      <a:pt x="428" y="576"/>
                    </a:lnTo>
                    <a:lnTo>
                      <a:pt x="427" y="575"/>
                    </a:lnTo>
                    <a:lnTo>
                      <a:pt x="427" y="574"/>
                    </a:lnTo>
                    <a:lnTo>
                      <a:pt x="426" y="574"/>
                    </a:lnTo>
                    <a:lnTo>
                      <a:pt x="423" y="571"/>
                    </a:lnTo>
                    <a:lnTo>
                      <a:pt x="422" y="571"/>
                    </a:lnTo>
                    <a:lnTo>
                      <a:pt x="422" y="570"/>
                    </a:lnTo>
                    <a:lnTo>
                      <a:pt x="419" y="570"/>
                    </a:lnTo>
                    <a:lnTo>
                      <a:pt x="419" y="566"/>
                    </a:lnTo>
                    <a:lnTo>
                      <a:pt x="418" y="566"/>
                    </a:lnTo>
                    <a:lnTo>
                      <a:pt x="418" y="565"/>
                    </a:lnTo>
                    <a:lnTo>
                      <a:pt x="417" y="565"/>
                    </a:lnTo>
                    <a:lnTo>
                      <a:pt x="417" y="563"/>
                    </a:lnTo>
                    <a:lnTo>
                      <a:pt x="415" y="563"/>
                    </a:lnTo>
                    <a:lnTo>
                      <a:pt x="415" y="561"/>
                    </a:lnTo>
                    <a:lnTo>
                      <a:pt x="414" y="561"/>
                    </a:lnTo>
                    <a:lnTo>
                      <a:pt x="414" y="559"/>
                    </a:lnTo>
                    <a:lnTo>
                      <a:pt x="414" y="559"/>
                    </a:lnTo>
                    <a:lnTo>
                      <a:pt x="414" y="558"/>
                    </a:lnTo>
                    <a:lnTo>
                      <a:pt x="413" y="558"/>
                    </a:lnTo>
                    <a:lnTo>
                      <a:pt x="411" y="558"/>
                    </a:lnTo>
                    <a:lnTo>
                      <a:pt x="411" y="555"/>
                    </a:lnTo>
                    <a:lnTo>
                      <a:pt x="413" y="555"/>
                    </a:lnTo>
                    <a:lnTo>
                      <a:pt x="413" y="551"/>
                    </a:lnTo>
                    <a:lnTo>
                      <a:pt x="413" y="549"/>
                    </a:lnTo>
                    <a:lnTo>
                      <a:pt x="411" y="545"/>
                    </a:lnTo>
                    <a:lnTo>
                      <a:pt x="410" y="545"/>
                    </a:lnTo>
                    <a:lnTo>
                      <a:pt x="410" y="544"/>
                    </a:lnTo>
                    <a:lnTo>
                      <a:pt x="410" y="542"/>
                    </a:lnTo>
                    <a:lnTo>
                      <a:pt x="409" y="542"/>
                    </a:lnTo>
                    <a:lnTo>
                      <a:pt x="409" y="538"/>
                    </a:lnTo>
                    <a:lnTo>
                      <a:pt x="408" y="538"/>
                    </a:lnTo>
                    <a:lnTo>
                      <a:pt x="406" y="537"/>
                    </a:lnTo>
                    <a:lnTo>
                      <a:pt x="405" y="537"/>
                    </a:lnTo>
                    <a:lnTo>
                      <a:pt x="405" y="534"/>
                    </a:lnTo>
                    <a:lnTo>
                      <a:pt x="405" y="533"/>
                    </a:lnTo>
                    <a:lnTo>
                      <a:pt x="405" y="531"/>
                    </a:lnTo>
                    <a:lnTo>
                      <a:pt x="404" y="531"/>
                    </a:lnTo>
                    <a:lnTo>
                      <a:pt x="404" y="531"/>
                    </a:lnTo>
                    <a:lnTo>
                      <a:pt x="402" y="529"/>
                    </a:lnTo>
                    <a:lnTo>
                      <a:pt x="402" y="529"/>
                    </a:lnTo>
                    <a:lnTo>
                      <a:pt x="401" y="528"/>
                    </a:lnTo>
                    <a:lnTo>
                      <a:pt x="401" y="527"/>
                    </a:lnTo>
                    <a:lnTo>
                      <a:pt x="401" y="527"/>
                    </a:lnTo>
                    <a:lnTo>
                      <a:pt x="401" y="527"/>
                    </a:lnTo>
                    <a:lnTo>
                      <a:pt x="401" y="527"/>
                    </a:lnTo>
                    <a:lnTo>
                      <a:pt x="401" y="527"/>
                    </a:lnTo>
                    <a:lnTo>
                      <a:pt x="401" y="523"/>
                    </a:lnTo>
                    <a:lnTo>
                      <a:pt x="401" y="523"/>
                    </a:lnTo>
                    <a:lnTo>
                      <a:pt x="401" y="521"/>
                    </a:lnTo>
                    <a:lnTo>
                      <a:pt x="400" y="521"/>
                    </a:lnTo>
                    <a:lnTo>
                      <a:pt x="400" y="520"/>
                    </a:lnTo>
                    <a:lnTo>
                      <a:pt x="400" y="520"/>
                    </a:lnTo>
                    <a:lnTo>
                      <a:pt x="400" y="515"/>
                    </a:lnTo>
                    <a:lnTo>
                      <a:pt x="398" y="515"/>
                    </a:lnTo>
                    <a:lnTo>
                      <a:pt x="398" y="512"/>
                    </a:lnTo>
                    <a:lnTo>
                      <a:pt x="397" y="512"/>
                    </a:lnTo>
                    <a:lnTo>
                      <a:pt x="397" y="510"/>
                    </a:lnTo>
                    <a:close/>
                    <a:moveTo>
                      <a:pt x="384" y="389"/>
                    </a:moveTo>
                    <a:lnTo>
                      <a:pt x="387" y="389"/>
                    </a:lnTo>
                    <a:lnTo>
                      <a:pt x="387" y="494"/>
                    </a:lnTo>
                    <a:lnTo>
                      <a:pt x="384" y="491"/>
                    </a:lnTo>
                    <a:lnTo>
                      <a:pt x="384" y="489"/>
                    </a:lnTo>
                    <a:lnTo>
                      <a:pt x="379" y="486"/>
                    </a:lnTo>
                    <a:lnTo>
                      <a:pt x="379" y="483"/>
                    </a:lnTo>
                    <a:lnTo>
                      <a:pt x="376" y="482"/>
                    </a:lnTo>
                    <a:lnTo>
                      <a:pt x="376" y="481"/>
                    </a:lnTo>
                    <a:lnTo>
                      <a:pt x="375" y="479"/>
                    </a:lnTo>
                    <a:lnTo>
                      <a:pt x="375" y="479"/>
                    </a:lnTo>
                    <a:lnTo>
                      <a:pt x="374" y="479"/>
                    </a:lnTo>
                    <a:lnTo>
                      <a:pt x="372" y="477"/>
                    </a:lnTo>
                    <a:lnTo>
                      <a:pt x="367" y="474"/>
                    </a:lnTo>
                    <a:lnTo>
                      <a:pt x="367" y="472"/>
                    </a:lnTo>
                    <a:lnTo>
                      <a:pt x="368" y="470"/>
                    </a:lnTo>
                    <a:lnTo>
                      <a:pt x="368" y="469"/>
                    </a:lnTo>
                    <a:lnTo>
                      <a:pt x="367" y="468"/>
                    </a:lnTo>
                    <a:lnTo>
                      <a:pt x="367" y="466"/>
                    </a:lnTo>
                    <a:lnTo>
                      <a:pt x="366" y="465"/>
                    </a:lnTo>
                    <a:lnTo>
                      <a:pt x="366" y="464"/>
                    </a:lnTo>
                    <a:lnTo>
                      <a:pt x="366" y="462"/>
                    </a:lnTo>
                    <a:lnTo>
                      <a:pt x="367" y="462"/>
                    </a:lnTo>
                    <a:lnTo>
                      <a:pt x="364" y="461"/>
                    </a:lnTo>
                    <a:lnTo>
                      <a:pt x="364" y="460"/>
                    </a:lnTo>
                    <a:lnTo>
                      <a:pt x="364" y="460"/>
                    </a:lnTo>
                    <a:lnTo>
                      <a:pt x="364" y="460"/>
                    </a:lnTo>
                    <a:lnTo>
                      <a:pt x="364" y="460"/>
                    </a:lnTo>
                    <a:lnTo>
                      <a:pt x="363" y="460"/>
                    </a:lnTo>
                    <a:lnTo>
                      <a:pt x="366" y="453"/>
                    </a:lnTo>
                    <a:lnTo>
                      <a:pt x="367" y="452"/>
                    </a:lnTo>
                    <a:lnTo>
                      <a:pt x="370" y="449"/>
                    </a:lnTo>
                    <a:lnTo>
                      <a:pt x="372" y="447"/>
                    </a:lnTo>
                    <a:lnTo>
                      <a:pt x="375" y="445"/>
                    </a:lnTo>
                    <a:lnTo>
                      <a:pt x="376" y="444"/>
                    </a:lnTo>
                    <a:lnTo>
                      <a:pt x="376" y="444"/>
                    </a:lnTo>
                    <a:lnTo>
                      <a:pt x="375" y="444"/>
                    </a:lnTo>
                    <a:lnTo>
                      <a:pt x="375" y="443"/>
                    </a:lnTo>
                    <a:lnTo>
                      <a:pt x="375" y="442"/>
                    </a:lnTo>
                    <a:lnTo>
                      <a:pt x="375" y="442"/>
                    </a:lnTo>
                    <a:lnTo>
                      <a:pt x="375" y="440"/>
                    </a:lnTo>
                    <a:lnTo>
                      <a:pt x="379" y="440"/>
                    </a:lnTo>
                    <a:lnTo>
                      <a:pt x="379" y="438"/>
                    </a:lnTo>
                    <a:lnTo>
                      <a:pt x="377" y="438"/>
                    </a:lnTo>
                    <a:lnTo>
                      <a:pt x="377" y="438"/>
                    </a:lnTo>
                    <a:lnTo>
                      <a:pt x="376" y="439"/>
                    </a:lnTo>
                    <a:lnTo>
                      <a:pt x="376" y="440"/>
                    </a:lnTo>
                    <a:lnTo>
                      <a:pt x="374" y="440"/>
                    </a:lnTo>
                    <a:lnTo>
                      <a:pt x="374" y="442"/>
                    </a:lnTo>
                    <a:lnTo>
                      <a:pt x="374" y="442"/>
                    </a:lnTo>
                    <a:lnTo>
                      <a:pt x="374" y="442"/>
                    </a:lnTo>
                    <a:lnTo>
                      <a:pt x="374" y="440"/>
                    </a:lnTo>
                    <a:lnTo>
                      <a:pt x="371" y="439"/>
                    </a:lnTo>
                    <a:lnTo>
                      <a:pt x="370" y="439"/>
                    </a:lnTo>
                    <a:lnTo>
                      <a:pt x="367" y="438"/>
                    </a:lnTo>
                    <a:lnTo>
                      <a:pt x="367" y="438"/>
                    </a:lnTo>
                    <a:lnTo>
                      <a:pt x="367" y="438"/>
                    </a:lnTo>
                    <a:lnTo>
                      <a:pt x="367" y="438"/>
                    </a:lnTo>
                    <a:lnTo>
                      <a:pt x="368" y="436"/>
                    </a:lnTo>
                    <a:lnTo>
                      <a:pt x="368" y="436"/>
                    </a:lnTo>
                    <a:lnTo>
                      <a:pt x="370" y="436"/>
                    </a:lnTo>
                    <a:lnTo>
                      <a:pt x="371" y="435"/>
                    </a:lnTo>
                    <a:lnTo>
                      <a:pt x="371" y="432"/>
                    </a:lnTo>
                    <a:lnTo>
                      <a:pt x="370" y="432"/>
                    </a:lnTo>
                    <a:lnTo>
                      <a:pt x="368" y="428"/>
                    </a:lnTo>
                    <a:lnTo>
                      <a:pt x="368" y="428"/>
                    </a:lnTo>
                    <a:lnTo>
                      <a:pt x="370" y="427"/>
                    </a:lnTo>
                    <a:lnTo>
                      <a:pt x="371" y="427"/>
                    </a:lnTo>
                    <a:lnTo>
                      <a:pt x="370" y="426"/>
                    </a:lnTo>
                    <a:lnTo>
                      <a:pt x="370" y="424"/>
                    </a:lnTo>
                    <a:lnTo>
                      <a:pt x="370" y="423"/>
                    </a:lnTo>
                    <a:lnTo>
                      <a:pt x="368" y="422"/>
                    </a:lnTo>
                    <a:lnTo>
                      <a:pt x="370" y="421"/>
                    </a:lnTo>
                    <a:lnTo>
                      <a:pt x="371" y="421"/>
                    </a:lnTo>
                    <a:lnTo>
                      <a:pt x="372" y="419"/>
                    </a:lnTo>
                    <a:lnTo>
                      <a:pt x="374" y="419"/>
                    </a:lnTo>
                    <a:lnTo>
                      <a:pt x="374" y="417"/>
                    </a:lnTo>
                    <a:lnTo>
                      <a:pt x="372" y="415"/>
                    </a:lnTo>
                    <a:lnTo>
                      <a:pt x="374" y="410"/>
                    </a:lnTo>
                    <a:lnTo>
                      <a:pt x="375" y="410"/>
                    </a:lnTo>
                    <a:lnTo>
                      <a:pt x="376" y="407"/>
                    </a:lnTo>
                    <a:lnTo>
                      <a:pt x="377" y="407"/>
                    </a:lnTo>
                    <a:lnTo>
                      <a:pt x="377" y="406"/>
                    </a:lnTo>
                    <a:lnTo>
                      <a:pt x="377" y="406"/>
                    </a:lnTo>
                    <a:lnTo>
                      <a:pt x="376" y="406"/>
                    </a:lnTo>
                    <a:lnTo>
                      <a:pt x="376" y="402"/>
                    </a:lnTo>
                    <a:lnTo>
                      <a:pt x="376" y="402"/>
                    </a:lnTo>
                    <a:lnTo>
                      <a:pt x="376" y="401"/>
                    </a:lnTo>
                    <a:lnTo>
                      <a:pt x="375" y="401"/>
                    </a:lnTo>
                    <a:lnTo>
                      <a:pt x="376" y="401"/>
                    </a:lnTo>
                    <a:lnTo>
                      <a:pt x="376" y="400"/>
                    </a:lnTo>
                    <a:lnTo>
                      <a:pt x="376" y="398"/>
                    </a:lnTo>
                    <a:lnTo>
                      <a:pt x="377" y="398"/>
                    </a:lnTo>
                    <a:lnTo>
                      <a:pt x="377" y="397"/>
                    </a:lnTo>
                    <a:lnTo>
                      <a:pt x="380" y="397"/>
                    </a:lnTo>
                    <a:lnTo>
                      <a:pt x="381" y="396"/>
                    </a:lnTo>
                    <a:lnTo>
                      <a:pt x="383" y="394"/>
                    </a:lnTo>
                    <a:lnTo>
                      <a:pt x="384" y="393"/>
                    </a:lnTo>
                    <a:lnTo>
                      <a:pt x="384" y="392"/>
                    </a:lnTo>
                    <a:lnTo>
                      <a:pt x="384" y="392"/>
                    </a:lnTo>
                    <a:lnTo>
                      <a:pt x="384" y="389"/>
                    </a:lnTo>
                    <a:close/>
                    <a:moveTo>
                      <a:pt x="387" y="385"/>
                    </a:moveTo>
                    <a:lnTo>
                      <a:pt x="387" y="388"/>
                    </a:lnTo>
                    <a:lnTo>
                      <a:pt x="385" y="387"/>
                    </a:lnTo>
                    <a:lnTo>
                      <a:pt x="387" y="385"/>
                    </a:lnTo>
                    <a:close/>
                    <a:moveTo>
                      <a:pt x="325" y="279"/>
                    </a:moveTo>
                    <a:lnTo>
                      <a:pt x="325" y="284"/>
                    </a:lnTo>
                    <a:lnTo>
                      <a:pt x="326" y="284"/>
                    </a:lnTo>
                    <a:lnTo>
                      <a:pt x="326" y="286"/>
                    </a:lnTo>
                    <a:lnTo>
                      <a:pt x="326" y="287"/>
                    </a:lnTo>
                    <a:lnTo>
                      <a:pt x="328" y="288"/>
                    </a:lnTo>
                    <a:lnTo>
                      <a:pt x="328" y="290"/>
                    </a:lnTo>
                    <a:lnTo>
                      <a:pt x="334" y="291"/>
                    </a:lnTo>
                    <a:lnTo>
                      <a:pt x="334" y="288"/>
                    </a:lnTo>
                    <a:lnTo>
                      <a:pt x="333" y="287"/>
                    </a:lnTo>
                    <a:lnTo>
                      <a:pt x="333" y="286"/>
                    </a:lnTo>
                    <a:lnTo>
                      <a:pt x="332" y="284"/>
                    </a:lnTo>
                    <a:lnTo>
                      <a:pt x="329" y="283"/>
                    </a:lnTo>
                    <a:lnTo>
                      <a:pt x="328" y="282"/>
                    </a:lnTo>
                    <a:lnTo>
                      <a:pt x="325" y="279"/>
                    </a:lnTo>
                    <a:close/>
                    <a:moveTo>
                      <a:pt x="319" y="275"/>
                    </a:moveTo>
                    <a:lnTo>
                      <a:pt x="319" y="275"/>
                    </a:lnTo>
                    <a:lnTo>
                      <a:pt x="319" y="275"/>
                    </a:lnTo>
                    <a:lnTo>
                      <a:pt x="319" y="277"/>
                    </a:lnTo>
                    <a:lnTo>
                      <a:pt x="319" y="277"/>
                    </a:lnTo>
                    <a:lnTo>
                      <a:pt x="320" y="278"/>
                    </a:lnTo>
                    <a:lnTo>
                      <a:pt x="321" y="278"/>
                    </a:lnTo>
                    <a:lnTo>
                      <a:pt x="322" y="278"/>
                    </a:lnTo>
                    <a:lnTo>
                      <a:pt x="322" y="275"/>
                    </a:lnTo>
                    <a:lnTo>
                      <a:pt x="321" y="275"/>
                    </a:lnTo>
                    <a:lnTo>
                      <a:pt x="319" y="275"/>
                    </a:lnTo>
                    <a:close/>
                    <a:moveTo>
                      <a:pt x="274" y="85"/>
                    </a:moveTo>
                    <a:lnTo>
                      <a:pt x="274" y="87"/>
                    </a:lnTo>
                    <a:lnTo>
                      <a:pt x="275" y="88"/>
                    </a:lnTo>
                    <a:lnTo>
                      <a:pt x="275" y="88"/>
                    </a:lnTo>
                    <a:lnTo>
                      <a:pt x="275" y="88"/>
                    </a:lnTo>
                    <a:lnTo>
                      <a:pt x="275" y="85"/>
                    </a:lnTo>
                    <a:lnTo>
                      <a:pt x="274" y="85"/>
                    </a:lnTo>
                    <a:close/>
                    <a:moveTo>
                      <a:pt x="0" y="0"/>
                    </a:moveTo>
                    <a:lnTo>
                      <a:pt x="387" y="0"/>
                    </a:lnTo>
                    <a:lnTo>
                      <a:pt x="387" y="46"/>
                    </a:lnTo>
                    <a:lnTo>
                      <a:pt x="385" y="46"/>
                    </a:lnTo>
                    <a:lnTo>
                      <a:pt x="385" y="47"/>
                    </a:lnTo>
                    <a:lnTo>
                      <a:pt x="384" y="49"/>
                    </a:lnTo>
                    <a:lnTo>
                      <a:pt x="384" y="51"/>
                    </a:lnTo>
                    <a:lnTo>
                      <a:pt x="381" y="51"/>
                    </a:lnTo>
                    <a:lnTo>
                      <a:pt x="381" y="53"/>
                    </a:lnTo>
                    <a:lnTo>
                      <a:pt x="377" y="57"/>
                    </a:lnTo>
                    <a:lnTo>
                      <a:pt x="375" y="55"/>
                    </a:lnTo>
                    <a:lnTo>
                      <a:pt x="375" y="58"/>
                    </a:lnTo>
                    <a:lnTo>
                      <a:pt x="374" y="59"/>
                    </a:lnTo>
                    <a:lnTo>
                      <a:pt x="372" y="59"/>
                    </a:lnTo>
                    <a:lnTo>
                      <a:pt x="371" y="61"/>
                    </a:lnTo>
                    <a:lnTo>
                      <a:pt x="371" y="62"/>
                    </a:lnTo>
                    <a:lnTo>
                      <a:pt x="371" y="63"/>
                    </a:lnTo>
                    <a:lnTo>
                      <a:pt x="370" y="63"/>
                    </a:lnTo>
                    <a:lnTo>
                      <a:pt x="370" y="64"/>
                    </a:lnTo>
                    <a:lnTo>
                      <a:pt x="368" y="64"/>
                    </a:lnTo>
                    <a:lnTo>
                      <a:pt x="368" y="67"/>
                    </a:lnTo>
                    <a:lnTo>
                      <a:pt x="368" y="67"/>
                    </a:lnTo>
                    <a:lnTo>
                      <a:pt x="367" y="74"/>
                    </a:lnTo>
                    <a:lnTo>
                      <a:pt x="366" y="74"/>
                    </a:lnTo>
                    <a:lnTo>
                      <a:pt x="366" y="79"/>
                    </a:lnTo>
                    <a:lnTo>
                      <a:pt x="363" y="79"/>
                    </a:lnTo>
                    <a:lnTo>
                      <a:pt x="363" y="80"/>
                    </a:lnTo>
                    <a:lnTo>
                      <a:pt x="363" y="80"/>
                    </a:lnTo>
                    <a:lnTo>
                      <a:pt x="363" y="80"/>
                    </a:lnTo>
                    <a:lnTo>
                      <a:pt x="363" y="82"/>
                    </a:lnTo>
                    <a:lnTo>
                      <a:pt x="364" y="82"/>
                    </a:lnTo>
                    <a:lnTo>
                      <a:pt x="366" y="83"/>
                    </a:lnTo>
                    <a:lnTo>
                      <a:pt x="366" y="83"/>
                    </a:lnTo>
                    <a:lnTo>
                      <a:pt x="366" y="85"/>
                    </a:lnTo>
                    <a:lnTo>
                      <a:pt x="367" y="85"/>
                    </a:lnTo>
                    <a:lnTo>
                      <a:pt x="367" y="91"/>
                    </a:lnTo>
                    <a:lnTo>
                      <a:pt x="367" y="91"/>
                    </a:lnTo>
                    <a:lnTo>
                      <a:pt x="368" y="95"/>
                    </a:lnTo>
                    <a:lnTo>
                      <a:pt x="368" y="95"/>
                    </a:lnTo>
                    <a:lnTo>
                      <a:pt x="368" y="96"/>
                    </a:lnTo>
                    <a:lnTo>
                      <a:pt x="370" y="96"/>
                    </a:lnTo>
                    <a:lnTo>
                      <a:pt x="370" y="99"/>
                    </a:lnTo>
                    <a:lnTo>
                      <a:pt x="370" y="99"/>
                    </a:lnTo>
                    <a:lnTo>
                      <a:pt x="370" y="101"/>
                    </a:lnTo>
                    <a:lnTo>
                      <a:pt x="371" y="102"/>
                    </a:lnTo>
                    <a:lnTo>
                      <a:pt x="371" y="104"/>
                    </a:lnTo>
                    <a:lnTo>
                      <a:pt x="372" y="104"/>
                    </a:lnTo>
                    <a:lnTo>
                      <a:pt x="371" y="106"/>
                    </a:lnTo>
                    <a:lnTo>
                      <a:pt x="372" y="108"/>
                    </a:lnTo>
                    <a:lnTo>
                      <a:pt x="372" y="109"/>
                    </a:lnTo>
                    <a:lnTo>
                      <a:pt x="374" y="110"/>
                    </a:lnTo>
                    <a:lnTo>
                      <a:pt x="375" y="117"/>
                    </a:lnTo>
                    <a:lnTo>
                      <a:pt x="376" y="117"/>
                    </a:lnTo>
                    <a:lnTo>
                      <a:pt x="376" y="121"/>
                    </a:lnTo>
                    <a:lnTo>
                      <a:pt x="376" y="121"/>
                    </a:lnTo>
                    <a:lnTo>
                      <a:pt x="376" y="122"/>
                    </a:lnTo>
                    <a:lnTo>
                      <a:pt x="376" y="122"/>
                    </a:lnTo>
                    <a:lnTo>
                      <a:pt x="376" y="125"/>
                    </a:lnTo>
                    <a:lnTo>
                      <a:pt x="375" y="125"/>
                    </a:lnTo>
                    <a:lnTo>
                      <a:pt x="375" y="130"/>
                    </a:lnTo>
                    <a:lnTo>
                      <a:pt x="375" y="130"/>
                    </a:lnTo>
                    <a:lnTo>
                      <a:pt x="375" y="133"/>
                    </a:lnTo>
                    <a:lnTo>
                      <a:pt x="374" y="133"/>
                    </a:lnTo>
                    <a:lnTo>
                      <a:pt x="374" y="134"/>
                    </a:lnTo>
                    <a:lnTo>
                      <a:pt x="372" y="134"/>
                    </a:lnTo>
                    <a:lnTo>
                      <a:pt x="372" y="135"/>
                    </a:lnTo>
                    <a:lnTo>
                      <a:pt x="374" y="135"/>
                    </a:lnTo>
                    <a:lnTo>
                      <a:pt x="374" y="135"/>
                    </a:lnTo>
                    <a:lnTo>
                      <a:pt x="372" y="138"/>
                    </a:lnTo>
                    <a:lnTo>
                      <a:pt x="372" y="138"/>
                    </a:lnTo>
                    <a:lnTo>
                      <a:pt x="371" y="138"/>
                    </a:lnTo>
                    <a:lnTo>
                      <a:pt x="371" y="138"/>
                    </a:lnTo>
                    <a:lnTo>
                      <a:pt x="371" y="138"/>
                    </a:lnTo>
                    <a:lnTo>
                      <a:pt x="371" y="138"/>
                    </a:lnTo>
                    <a:lnTo>
                      <a:pt x="370" y="136"/>
                    </a:lnTo>
                    <a:lnTo>
                      <a:pt x="370" y="135"/>
                    </a:lnTo>
                    <a:lnTo>
                      <a:pt x="368" y="135"/>
                    </a:lnTo>
                    <a:lnTo>
                      <a:pt x="367" y="134"/>
                    </a:lnTo>
                    <a:lnTo>
                      <a:pt x="366" y="130"/>
                    </a:lnTo>
                    <a:lnTo>
                      <a:pt x="363" y="129"/>
                    </a:lnTo>
                    <a:lnTo>
                      <a:pt x="363" y="126"/>
                    </a:lnTo>
                    <a:lnTo>
                      <a:pt x="362" y="126"/>
                    </a:lnTo>
                    <a:lnTo>
                      <a:pt x="362" y="125"/>
                    </a:lnTo>
                    <a:lnTo>
                      <a:pt x="360" y="123"/>
                    </a:lnTo>
                    <a:lnTo>
                      <a:pt x="360" y="121"/>
                    </a:lnTo>
                    <a:lnTo>
                      <a:pt x="360" y="121"/>
                    </a:lnTo>
                    <a:lnTo>
                      <a:pt x="359" y="121"/>
                    </a:lnTo>
                    <a:lnTo>
                      <a:pt x="359" y="121"/>
                    </a:lnTo>
                    <a:lnTo>
                      <a:pt x="359" y="121"/>
                    </a:lnTo>
                    <a:lnTo>
                      <a:pt x="358" y="121"/>
                    </a:lnTo>
                    <a:lnTo>
                      <a:pt x="358" y="119"/>
                    </a:lnTo>
                    <a:lnTo>
                      <a:pt x="358" y="119"/>
                    </a:lnTo>
                    <a:lnTo>
                      <a:pt x="356" y="118"/>
                    </a:lnTo>
                    <a:lnTo>
                      <a:pt x="355" y="117"/>
                    </a:lnTo>
                    <a:lnTo>
                      <a:pt x="355" y="113"/>
                    </a:lnTo>
                    <a:lnTo>
                      <a:pt x="356" y="112"/>
                    </a:lnTo>
                    <a:lnTo>
                      <a:pt x="358" y="110"/>
                    </a:lnTo>
                    <a:lnTo>
                      <a:pt x="358" y="108"/>
                    </a:lnTo>
                    <a:lnTo>
                      <a:pt x="355" y="108"/>
                    </a:lnTo>
                    <a:lnTo>
                      <a:pt x="355" y="109"/>
                    </a:lnTo>
                    <a:lnTo>
                      <a:pt x="354" y="110"/>
                    </a:lnTo>
                    <a:lnTo>
                      <a:pt x="354" y="110"/>
                    </a:lnTo>
                    <a:lnTo>
                      <a:pt x="354" y="110"/>
                    </a:lnTo>
                    <a:lnTo>
                      <a:pt x="354" y="110"/>
                    </a:lnTo>
                    <a:lnTo>
                      <a:pt x="353" y="110"/>
                    </a:lnTo>
                    <a:lnTo>
                      <a:pt x="353" y="109"/>
                    </a:lnTo>
                    <a:lnTo>
                      <a:pt x="353" y="106"/>
                    </a:lnTo>
                    <a:lnTo>
                      <a:pt x="353" y="105"/>
                    </a:lnTo>
                    <a:lnTo>
                      <a:pt x="353" y="102"/>
                    </a:lnTo>
                    <a:lnTo>
                      <a:pt x="354" y="102"/>
                    </a:lnTo>
                    <a:lnTo>
                      <a:pt x="353" y="95"/>
                    </a:lnTo>
                    <a:lnTo>
                      <a:pt x="350" y="93"/>
                    </a:lnTo>
                    <a:lnTo>
                      <a:pt x="349" y="92"/>
                    </a:lnTo>
                    <a:lnTo>
                      <a:pt x="349" y="92"/>
                    </a:lnTo>
                    <a:lnTo>
                      <a:pt x="347" y="91"/>
                    </a:lnTo>
                    <a:lnTo>
                      <a:pt x="347" y="88"/>
                    </a:lnTo>
                    <a:lnTo>
                      <a:pt x="347" y="87"/>
                    </a:lnTo>
                    <a:lnTo>
                      <a:pt x="346" y="85"/>
                    </a:lnTo>
                    <a:lnTo>
                      <a:pt x="345" y="85"/>
                    </a:lnTo>
                    <a:lnTo>
                      <a:pt x="342" y="85"/>
                    </a:lnTo>
                    <a:lnTo>
                      <a:pt x="341" y="87"/>
                    </a:lnTo>
                    <a:lnTo>
                      <a:pt x="339" y="88"/>
                    </a:lnTo>
                    <a:lnTo>
                      <a:pt x="337" y="89"/>
                    </a:lnTo>
                    <a:lnTo>
                      <a:pt x="337" y="88"/>
                    </a:lnTo>
                    <a:lnTo>
                      <a:pt x="334" y="89"/>
                    </a:lnTo>
                    <a:lnTo>
                      <a:pt x="333" y="87"/>
                    </a:lnTo>
                    <a:lnTo>
                      <a:pt x="330" y="87"/>
                    </a:lnTo>
                    <a:lnTo>
                      <a:pt x="329" y="84"/>
                    </a:lnTo>
                    <a:lnTo>
                      <a:pt x="328" y="84"/>
                    </a:lnTo>
                    <a:lnTo>
                      <a:pt x="325" y="83"/>
                    </a:lnTo>
                    <a:lnTo>
                      <a:pt x="324" y="83"/>
                    </a:lnTo>
                    <a:lnTo>
                      <a:pt x="322" y="80"/>
                    </a:lnTo>
                    <a:lnTo>
                      <a:pt x="322" y="80"/>
                    </a:lnTo>
                    <a:lnTo>
                      <a:pt x="322" y="80"/>
                    </a:lnTo>
                    <a:lnTo>
                      <a:pt x="322" y="79"/>
                    </a:lnTo>
                    <a:lnTo>
                      <a:pt x="319" y="79"/>
                    </a:lnTo>
                    <a:lnTo>
                      <a:pt x="319" y="80"/>
                    </a:lnTo>
                    <a:lnTo>
                      <a:pt x="317" y="80"/>
                    </a:lnTo>
                    <a:lnTo>
                      <a:pt x="316" y="80"/>
                    </a:lnTo>
                    <a:lnTo>
                      <a:pt x="315" y="78"/>
                    </a:lnTo>
                    <a:lnTo>
                      <a:pt x="315" y="78"/>
                    </a:lnTo>
                    <a:lnTo>
                      <a:pt x="315" y="80"/>
                    </a:lnTo>
                    <a:lnTo>
                      <a:pt x="312" y="80"/>
                    </a:lnTo>
                    <a:lnTo>
                      <a:pt x="312" y="82"/>
                    </a:lnTo>
                    <a:lnTo>
                      <a:pt x="308" y="82"/>
                    </a:lnTo>
                    <a:lnTo>
                      <a:pt x="308" y="78"/>
                    </a:lnTo>
                    <a:lnTo>
                      <a:pt x="307" y="78"/>
                    </a:lnTo>
                    <a:lnTo>
                      <a:pt x="307" y="80"/>
                    </a:lnTo>
                    <a:lnTo>
                      <a:pt x="304" y="82"/>
                    </a:lnTo>
                    <a:lnTo>
                      <a:pt x="304" y="80"/>
                    </a:lnTo>
                    <a:lnTo>
                      <a:pt x="303" y="80"/>
                    </a:lnTo>
                    <a:lnTo>
                      <a:pt x="302" y="79"/>
                    </a:lnTo>
                    <a:lnTo>
                      <a:pt x="300" y="79"/>
                    </a:lnTo>
                    <a:lnTo>
                      <a:pt x="300" y="79"/>
                    </a:lnTo>
                    <a:lnTo>
                      <a:pt x="295" y="80"/>
                    </a:lnTo>
                    <a:lnTo>
                      <a:pt x="294" y="82"/>
                    </a:lnTo>
                    <a:lnTo>
                      <a:pt x="291" y="82"/>
                    </a:lnTo>
                    <a:lnTo>
                      <a:pt x="290" y="82"/>
                    </a:lnTo>
                    <a:lnTo>
                      <a:pt x="287" y="82"/>
                    </a:lnTo>
                    <a:lnTo>
                      <a:pt x="287" y="82"/>
                    </a:lnTo>
                    <a:lnTo>
                      <a:pt x="287" y="82"/>
                    </a:lnTo>
                    <a:lnTo>
                      <a:pt x="287" y="82"/>
                    </a:lnTo>
                    <a:lnTo>
                      <a:pt x="287" y="82"/>
                    </a:lnTo>
                    <a:lnTo>
                      <a:pt x="288" y="83"/>
                    </a:lnTo>
                    <a:lnTo>
                      <a:pt x="288" y="83"/>
                    </a:lnTo>
                    <a:lnTo>
                      <a:pt x="288" y="83"/>
                    </a:lnTo>
                    <a:lnTo>
                      <a:pt x="290" y="83"/>
                    </a:lnTo>
                    <a:lnTo>
                      <a:pt x="290" y="84"/>
                    </a:lnTo>
                    <a:lnTo>
                      <a:pt x="291" y="84"/>
                    </a:lnTo>
                    <a:lnTo>
                      <a:pt x="292" y="84"/>
                    </a:lnTo>
                    <a:lnTo>
                      <a:pt x="292" y="85"/>
                    </a:lnTo>
                    <a:lnTo>
                      <a:pt x="294" y="85"/>
                    </a:lnTo>
                    <a:lnTo>
                      <a:pt x="294" y="87"/>
                    </a:lnTo>
                    <a:lnTo>
                      <a:pt x="295" y="85"/>
                    </a:lnTo>
                    <a:lnTo>
                      <a:pt x="295" y="85"/>
                    </a:lnTo>
                    <a:lnTo>
                      <a:pt x="296" y="84"/>
                    </a:lnTo>
                    <a:lnTo>
                      <a:pt x="296" y="85"/>
                    </a:lnTo>
                    <a:lnTo>
                      <a:pt x="296" y="85"/>
                    </a:lnTo>
                    <a:lnTo>
                      <a:pt x="298" y="85"/>
                    </a:lnTo>
                    <a:lnTo>
                      <a:pt x="298" y="87"/>
                    </a:lnTo>
                    <a:lnTo>
                      <a:pt x="298" y="88"/>
                    </a:lnTo>
                    <a:lnTo>
                      <a:pt x="296" y="88"/>
                    </a:lnTo>
                    <a:lnTo>
                      <a:pt x="295" y="89"/>
                    </a:lnTo>
                    <a:lnTo>
                      <a:pt x="294" y="91"/>
                    </a:lnTo>
                    <a:lnTo>
                      <a:pt x="296" y="91"/>
                    </a:lnTo>
                    <a:lnTo>
                      <a:pt x="298" y="92"/>
                    </a:lnTo>
                    <a:lnTo>
                      <a:pt x="299" y="95"/>
                    </a:lnTo>
                    <a:lnTo>
                      <a:pt x="298" y="95"/>
                    </a:lnTo>
                    <a:lnTo>
                      <a:pt x="298" y="95"/>
                    </a:lnTo>
                    <a:lnTo>
                      <a:pt x="298" y="96"/>
                    </a:lnTo>
                    <a:lnTo>
                      <a:pt x="295" y="96"/>
                    </a:lnTo>
                    <a:lnTo>
                      <a:pt x="295" y="93"/>
                    </a:lnTo>
                    <a:lnTo>
                      <a:pt x="292" y="93"/>
                    </a:lnTo>
                    <a:lnTo>
                      <a:pt x="292" y="92"/>
                    </a:lnTo>
                    <a:lnTo>
                      <a:pt x="292" y="92"/>
                    </a:lnTo>
                    <a:lnTo>
                      <a:pt x="291" y="92"/>
                    </a:lnTo>
                    <a:lnTo>
                      <a:pt x="291" y="91"/>
                    </a:lnTo>
                    <a:lnTo>
                      <a:pt x="288" y="89"/>
                    </a:lnTo>
                    <a:lnTo>
                      <a:pt x="287" y="88"/>
                    </a:lnTo>
                    <a:lnTo>
                      <a:pt x="286" y="88"/>
                    </a:lnTo>
                    <a:lnTo>
                      <a:pt x="286" y="88"/>
                    </a:lnTo>
                    <a:lnTo>
                      <a:pt x="284" y="89"/>
                    </a:lnTo>
                    <a:lnTo>
                      <a:pt x="283" y="91"/>
                    </a:lnTo>
                    <a:lnTo>
                      <a:pt x="283" y="92"/>
                    </a:lnTo>
                    <a:lnTo>
                      <a:pt x="284" y="92"/>
                    </a:lnTo>
                    <a:lnTo>
                      <a:pt x="284" y="93"/>
                    </a:lnTo>
                    <a:lnTo>
                      <a:pt x="284" y="95"/>
                    </a:lnTo>
                    <a:lnTo>
                      <a:pt x="282" y="93"/>
                    </a:lnTo>
                    <a:lnTo>
                      <a:pt x="281" y="95"/>
                    </a:lnTo>
                    <a:lnTo>
                      <a:pt x="281" y="95"/>
                    </a:lnTo>
                    <a:lnTo>
                      <a:pt x="278" y="95"/>
                    </a:lnTo>
                    <a:lnTo>
                      <a:pt x="277" y="93"/>
                    </a:lnTo>
                    <a:lnTo>
                      <a:pt x="275" y="93"/>
                    </a:lnTo>
                    <a:lnTo>
                      <a:pt x="275" y="93"/>
                    </a:lnTo>
                    <a:lnTo>
                      <a:pt x="275" y="92"/>
                    </a:lnTo>
                    <a:lnTo>
                      <a:pt x="275" y="91"/>
                    </a:lnTo>
                    <a:lnTo>
                      <a:pt x="275" y="91"/>
                    </a:lnTo>
                    <a:lnTo>
                      <a:pt x="275" y="91"/>
                    </a:lnTo>
                    <a:lnTo>
                      <a:pt x="277" y="91"/>
                    </a:lnTo>
                    <a:lnTo>
                      <a:pt x="277" y="89"/>
                    </a:lnTo>
                    <a:lnTo>
                      <a:pt x="275" y="89"/>
                    </a:lnTo>
                    <a:lnTo>
                      <a:pt x="274" y="91"/>
                    </a:lnTo>
                    <a:lnTo>
                      <a:pt x="273" y="91"/>
                    </a:lnTo>
                    <a:lnTo>
                      <a:pt x="271" y="89"/>
                    </a:lnTo>
                    <a:lnTo>
                      <a:pt x="271" y="89"/>
                    </a:lnTo>
                    <a:lnTo>
                      <a:pt x="270" y="89"/>
                    </a:lnTo>
                    <a:lnTo>
                      <a:pt x="270" y="87"/>
                    </a:lnTo>
                    <a:lnTo>
                      <a:pt x="267" y="87"/>
                    </a:lnTo>
                    <a:lnTo>
                      <a:pt x="267" y="87"/>
                    </a:lnTo>
                    <a:lnTo>
                      <a:pt x="266" y="88"/>
                    </a:lnTo>
                    <a:lnTo>
                      <a:pt x="265" y="88"/>
                    </a:lnTo>
                    <a:lnTo>
                      <a:pt x="265" y="88"/>
                    </a:lnTo>
                    <a:lnTo>
                      <a:pt x="261" y="87"/>
                    </a:lnTo>
                    <a:lnTo>
                      <a:pt x="260" y="87"/>
                    </a:lnTo>
                    <a:lnTo>
                      <a:pt x="260" y="85"/>
                    </a:lnTo>
                    <a:lnTo>
                      <a:pt x="260" y="85"/>
                    </a:lnTo>
                    <a:lnTo>
                      <a:pt x="258" y="85"/>
                    </a:lnTo>
                    <a:lnTo>
                      <a:pt x="258" y="85"/>
                    </a:lnTo>
                    <a:lnTo>
                      <a:pt x="257" y="87"/>
                    </a:lnTo>
                    <a:lnTo>
                      <a:pt x="256" y="87"/>
                    </a:lnTo>
                    <a:lnTo>
                      <a:pt x="254" y="87"/>
                    </a:lnTo>
                    <a:lnTo>
                      <a:pt x="253" y="85"/>
                    </a:lnTo>
                    <a:lnTo>
                      <a:pt x="253" y="88"/>
                    </a:lnTo>
                    <a:lnTo>
                      <a:pt x="249" y="89"/>
                    </a:lnTo>
                    <a:lnTo>
                      <a:pt x="249" y="91"/>
                    </a:lnTo>
                    <a:lnTo>
                      <a:pt x="248" y="91"/>
                    </a:lnTo>
                    <a:lnTo>
                      <a:pt x="248" y="89"/>
                    </a:lnTo>
                    <a:lnTo>
                      <a:pt x="245" y="89"/>
                    </a:lnTo>
                    <a:lnTo>
                      <a:pt x="245" y="89"/>
                    </a:lnTo>
                    <a:lnTo>
                      <a:pt x="244" y="88"/>
                    </a:lnTo>
                    <a:lnTo>
                      <a:pt x="244" y="92"/>
                    </a:lnTo>
                    <a:lnTo>
                      <a:pt x="241" y="93"/>
                    </a:lnTo>
                    <a:lnTo>
                      <a:pt x="241" y="93"/>
                    </a:lnTo>
                    <a:lnTo>
                      <a:pt x="240" y="95"/>
                    </a:lnTo>
                    <a:lnTo>
                      <a:pt x="240" y="97"/>
                    </a:lnTo>
                    <a:lnTo>
                      <a:pt x="240" y="97"/>
                    </a:lnTo>
                    <a:lnTo>
                      <a:pt x="240" y="96"/>
                    </a:lnTo>
                    <a:lnTo>
                      <a:pt x="237" y="99"/>
                    </a:lnTo>
                    <a:lnTo>
                      <a:pt x="237" y="99"/>
                    </a:lnTo>
                    <a:lnTo>
                      <a:pt x="233" y="99"/>
                    </a:lnTo>
                    <a:lnTo>
                      <a:pt x="233" y="99"/>
                    </a:lnTo>
                    <a:lnTo>
                      <a:pt x="232" y="99"/>
                    </a:lnTo>
                    <a:lnTo>
                      <a:pt x="232" y="99"/>
                    </a:lnTo>
                    <a:lnTo>
                      <a:pt x="232" y="100"/>
                    </a:lnTo>
                    <a:lnTo>
                      <a:pt x="231" y="100"/>
                    </a:lnTo>
                    <a:lnTo>
                      <a:pt x="231" y="102"/>
                    </a:lnTo>
                    <a:lnTo>
                      <a:pt x="231" y="102"/>
                    </a:lnTo>
                    <a:lnTo>
                      <a:pt x="231" y="102"/>
                    </a:lnTo>
                    <a:lnTo>
                      <a:pt x="228" y="102"/>
                    </a:lnTo>
                    <a:lnTo>
                      <a:pt x="227" y="104"/>
                    </a:lnTo>
                    <a:lnTo>
                      <a:pt x="224" y="104"/>
                    </a:lnTo>
                    <a:lnTo>
                      <a:pt x="224" y="105"/>
                    </a:lnTo>
                    <a:lnTo>
                      <a:pt x="224" y="106"/>
                    </a:lnTo>
                    <a:lnTo>
                      <a:pt x="223" y="106"/>
                    </a:lnTo>
                    <a:lnTo>
                      <a:pt x="223" y="106"/>
                    </a:lnTo>
                    <a:lnTo>
                      <a:pt x="222" y="106"/>
                    </a:lnTo>
                    <a:lnTo>
                      <a:pt x="222" y="110"/>
                    </a:lnTo>
                    <a:lnTo>
                      <a:pt x="220" y="113"/>
                    </a:lnTo>
                    <a:lnTo>
                      <a:pt x="219" y="112"/>
                    </a:lnTo>
                    <a:lnTo>
                      <a:pt x="219" y="113"/>
                    </a:lnTo>
                    <a:lnTo>
                      <a:pt x="218" y="113"/>
                    </a:lnTo>
                    <a:lnTo>
                      <a:pt x="218" y="113"/>
                    </a:lnTo>
                    <a:lnTo>
                      <a:pt x="218" y="114"/>
                    </a:lnTo>
                    <a:lnTo>
                      <a:pt x="219" y="114"/>
                    </a:lnTo>
                    <a:lnTo>
                      <a:pt x="219" y="119"/>
                    </a:lnTo>
                    <a:lnTo>
                      <a:pt x="219" y="119"/>
                    </a:lnTo>
                    <a:lnTo>
                      <a:pt x="219" y="122"/>
                    </a:lnTo>
                    <a:lnTo>
                      <a:pt x="220" y="122"/>
                    </a:lnTo>
                    <a:lnTo>
                      <a:pt x="220" y="123"/>
                    </a:lnTo>
                    <a:lnTo>
                      <a:pt x="220" y="123"/>
                    </a:lnTo>
                    <a:lnTo>
                      <a:pt x="222" y="125"/>
                    </a:lnTo>
                    <a:lnTo>
                      <a:pt x="222" y="126"/>
                    </a:lnTo>
                    <a:lnTo>
                      <a:pt x="223" y="126"/>
                    </a:lnTo>
                    <a:lnTo>
                      <a:pt x="223" y="129"/>
                    </a:lnTo>
                    <a:lnTo>
                      <a:pt x="223" y="129"/>
                    </a:lnTo>
                    <a:lnTo>
                      <a:pt x="222" y="130"/>
                    </a:lnTo>
                    <a:lnTo>
                      <a:pt x="223" y="130"/>
                    </a:lnTo>
                    <a:lnTo>
                      <a:pt x="223" y="131"/>
                    </a:lnTo>
                    <a:lnTo>
                      <a:pt x="223" y="131"/>
                    </a:lnTo>
                    <a:lnTo>
                      <a:pt x="224" y="131"/>
                    </a:lnTo>
                    <a:lnTo>
                      <a:pt x="223" y="134"/>
                    </a:lnTo>
                    <a:lnTo>
                      <a:pt x="223" y="135"/>
                    </a:lnTo>
                    <a:lnTo>
                      <a:pt x="222" y="138"/>
                    </a:lnTo>
                    <a:lnTo>
                      <a:pt x="219" y="138"/>
                    </a:lnTo>
                    <a:lnTo>
                      <a:pt x="219" y="140"/>
                    </a:lnTo>
                    <a:lnTo>
                      <a:pt x="218" y="142"/>
                    </a:lnTo>
                    <a:lnTo>
                      <a:pt x="216" y="142"/>
                    </a:lnTo>
                    <a:lnTo>
                      <a:pt x="218" y="146"/>
                    </a:lnTo>
                    <a:lnTo>
                      <a:pt x="216" y="146"/>
                    </a:lnTo>
                    <a:lnTo>
                      <a:pt x="218" y="154"/>
                    </a:lnTo>
                    <a:lnTo>
                      <a:pt x="218" y="155"/>
                    </a:lnTo>
                    <a:lnTo>
                      <a:pt x="216" y="156"/>
                    </a:lnTo>
                    <a:lnTo>
                      <a:pt x="218" y="157"/>
                    </a:lnTo>
                    <a:lnTo>
                      <a:pt x="219" y="159"/>
                    </a:lnTo>
                    <a:lnTo>
                      <a:pt x="219" y="163"/>
                    </a:lnTo>
                    <a:lnTo>
                      <a:pt x="219" y="163"/>
                    </a:lnTo>
                    <a:lnTo>
                      <a:pt x="219" y="165"/>
                    </a:lnTo>
                    <a:lnTo>
                      <a:pt x="220" y="165"/>
                    </a:lnTo>
                    <a:lnTo>
                      <a:pt x="219" y="172"/>
                    </a:lnTo>
                    <a:lnTo>
                      <a:pt x="218" y="172"/>
                    </a:lnTo>
                    <a:lnTo>
                      <a:pt x="219" y="178"/>
                    </a:lnTo>
                    <a:lnTo>
                      <a:pt x="218" y="178"/>
                    </a:lnTo>
                    <a:lnTo>
                      <a:pt x="218" y="182"/>
                    </a:lnTo>
                    <a:lnTo>
                      <a:pt x="218" y="182"/>
                    </a:lnTo>
                    <a:lnTo>
                      <a:pt x="219" y="181"/>
                    </a:lnTo>
                    <a:lnTo>
                      <a:pt x="219" y="181"/>
                    </a:lnTo>
                    <a:lnTo>
                      <a:pt x="219" y="181"/>
                    </a:lnTo>
                    <a:lnTo>
                      <a:pt x="220" y="181"/>
                    </a:lnTo>
                    <a:lnTo>
                      <a:pt x="220" y="184"/>
                    </a:lnTo>
                    <a:lnTo>
                      <a:pt x="222" y="185"/>
                    </a:lnTo>
                    <a:lnTo>
                      <a:pt x="222" y="186"/>
                    </a:lnTo>
                    <a:lnTo>
                      <a:pt x="223" y="186"/>
                    </a:lnTo>
                    <a:lnTo>
                      <a:pt x="222" y="189"/>
                    </a:lnTo>
                    <a:lnTo>
                      <a:pt x="223" y="190"/>
                    </a:lnTo>
                    <a:lnTo>
                      <a:pt x="224" y="193"/>
                    </a:lnTo>
                    <a:lnTo>
                      <a:pt x="226" y="193"/>
                    </a:lnTo>
                    <a:lnTo>
                      <a:pt x="226" y="194"/>
                    </a:lnTo>
                    <a:lnTo>
                      <a:pt x="227" y="194"/>
                    </a:lnTo>
                    <a:lnTo>
                      <a:pt x="227" y="195"/>
                    </a:lnTo>
                    <a:lnTo>
                      <a:pt x="228" y="197"/>
                    </a:lnTo>
                    <a:lnTo>
                      <a:pt x="230" y="198"/>
                    </a:lnTo>
                    <a:lnTo>
                      <a:pt x="232" y="198"/>
                    </a:lnTo>
                    <a:lnTo>
                      <a:pt x="232" y="201"/>
                    </a:lnTo>
                    <a:lnTo>
                      <a:pt x="233" y="203"/>
                    </a:lnTo>
                    <a:lnTo>
                      <a:pt x="235" y="206"/>
                    </a:lnTo>
                    <a:lnTo>
                      <a:pt x="235" y="207"/>
                    </a:lnTo>
                    <a:lnTo>
                      <a:pt x="236" y="210"/>
                    </a:lnTo>
                    <a:lnTo>
                      <a:pt x="240" y="210"/>
                    </a:lnTo>
                    <a:lnTo>
                      <a:pt x="240" y="210"/>
                    </a:lnTo>
                    <a:lnTo>
                      <a:pt x="243" y="210"/>
                    </a:lnTo>
                    <a:lnTo>
                      <a:pt x="243" y="211"/>
                    </a:lnTo>
                    <a:lnTo>
                      <a:pt x="244" y="211"/>
                    </a:lnTo>
                    <a:lnTo>
                      <a:pt x="245" y="211"/>
                    </a:lnTo>
                    <a:lnTo>
                      <a:pt x="247" y="214"/>
                    </a:lnTo>
                    <a:lnTo>
                      <a:pt x="248" y="216"/>
                    </a:lnTo>
                    <a:lnTo>
                      <a:pt x="250" y="216"/>
                    </a:lnTo>
                    <a:lnTo>
                      <a:pt x="253" y="216"/>
                    </a:lnTo>
                    <a:lnTo>
                      <a:pt x="256" y="216"/>
                    </a:lnTo>
                    <a:lnTo>
                      <a:pt x="256" y="215"/>
                    </a:lnTo>
                    <a:lnTo>
                      <a:pt x="258" y="215"/>
                    </a:lnTo>
                    <a:lnTo>
                      <a:pt x="260" y="215"/>
                    </a:lnTo>
                    <a:lnTo>
                      <a:pt x="261" y="215"/>
                    </a:lnTo>
                    <a:lnTo>
                      <a:pt x="261" y="214"/>
                    </a:lnTo>
                    <a:lnTo>
                      <a:pt x="262" y="214"/>
                    </a:lnTo>
                    <a:lnTo>
                      <a:pt x="264" y="212"/>
                    </a:lnTo>
                    <a:lnTo>
                      <a:pt x="265" y="211"/>
                    </a:lnTo>
                    <a:lnTo>
                      <a:pt x="266" y="210"/>
                    </a:lnTo>
                    <a:lnTo>
                      <a:pt x="266" y="211"/>
                    </a:lnTo>
                    <a:lnTo>
                      <a:pt x="271" y="210"/>
                    </a:lnTo>
                    <a:lnTo>
                      <a:pt x="271" y="210"/>
                    </a:lnTo>
                    <a:lnTo>
                      <a:pt x="271" y="211"/>
                    </a:lnTo>
                    <a:lnTo>
                      <a:pt x="273" y="212"/>
                    </a:lnTo>
                    <a:lnTo>
                      <a:pt x="273" y="211"/>
                    </a:lnTo>
                    <a:lnTo>
                      <a:pt x="275" y="211"/>
                    </a:lnTo>
                    <a:lnTo>
                      <a:pt x="277" y="210"/>
                    </a:lnTo>
                    <a:lnTo>
                      <a:pt x="278" y="207"/>
                    </a:lnTo>
                    <a:lnTo>
                      <a:pt x="279" y="206"/>
                    </a:lnTo>
                    <a:lnTo>
                      <a:pt x="282" y="206"/>
                    </a:lnTo>
                    <a:lnTo>
                      <a:pt x="282" y="201"/>
                    </a:lnTo>
                    <a:lnTo>
                      <a:pt x="282" y="201"/>
                    </a:lnTo>
                    <a:lnTo>
                      <a:pt x="282" y="199"/>
                    </a:lnTo>
                    <a:lnTo>
                      <a:pt x="284" y="198"/>
                    </a:lnTo>
                    <a:lnTo>
                      <a:pt x="284" y="194"/>
                    </a:lnTo>
                    <a:lnTo>
                      <a:pt x="286" y="194"/>
                    </a:lnTo>
                    <a:lnTo>
                      <a:pt x="287" y="185"/>
                    </a:lnTo>
                    <a:lnTo>
                      <a:pt x="290" y="184"/>
                    </a:lnTo>
                    <a:lnTo>
                      <a:pt x="290" y="184"/>
                    </a:lnTo>
                    <a:lnTo>
                      <a:pt x="294" y="184"/>
                    </a:lnTo>
                    <a:lnTo>
                      <a:pt x="294" y="182"/>
                    </a:lnTo>
                    <a:lnTo>
                      <a:pt x="295" y="182"/>
                    </a:lnTo>
                    <a:lnTo>
                      <a:pt x="295" y="181"/>
                    </a:lnTo>
                    <a:lnTo>
                      <a:pt x="300" y="181"/>
                    </a:lnTo>
                    <a:lnTo>
                      <a:pt x="302" y="178"/>
                    </a:lnTo>
                    <a:lnTo>
                      <a:pt x="303" y="177"/>
                    </a:lnTo>
                    <a:lnTo>
                      <a:pt x="305" y="177"/>
                    </a:lnTo>
                    <a:lnTo>
                      <a:pt x="307" y="177"/>
                    </a:lnTo>
                    <a:lnTo>
                      <a:pt x="309" y="177"/>
                    </a:lnTo>
                    <a:lnTo>
                      <a:pt x="309" y="177"/>
                    </a:lnTo>
                    <a:lnTo>
                      <a:pt x="309" y="177"/>
                    </a:lnTo>
                    <a:lnTo>
                      <a:pt x="312" y="177"/>
                    </a:lnTo>
                    <a:lnTo>
                      <a:pt x="312" y="178"/>
                    </a:lnTo>
                    <a:lnTo>
                      <a:pt x="313" y="178"/>
                    </a:lnTo>
                    <a:lnTo>
                      <a:pt x="315" y="180"/>
                    </a:lnTo>
                    <a:lnTo>
                      <a:pt x="316" y="181"/>
                    </a:lnTo>
                    <a:lnTo>
                      <a:pt x="316" y="182"/>
                    </a:lnTo>
                    <a:lnTo>
                      <a:pt x="315" y="185"/>
                    </a:lnTo>
                    <a:lnTo>
                      <a:pt x="315" y="186"/>
                    </a:lnTo>
                    <a:lnTo>
                      <a:pt x="315" y="186"/>
                    </a:lnTo>
                    <a:lnTo>
                      <a:pt x="315" y="188"/>
                    </a:lnTo>
                    <a:lnTo>
                      <a:pt x="313" y="188"/>
                    </a:lnTo>
                    <a:lnTo>
                      <a:pt x="313" y="190"/>
                    </a:lnTo>
                    <a:lnTo>
                      <a:pt x="312" y="190"/>
                    </a:lnTo>
                    <a:lnTo>
                      <a:pt x="312" y="195"/>
                    </a:lnTo>
                    <a:lnTo>
                      <a:pt x="311" y="195"/>
                    </a:lnTo>
                    <a:lnTo>
                      <a:pt x="311" y="197"/>
                    </a:lnTo>
                    <a:lnTo>
                      <a:pt x="311" y="198"/>
                    </a:lnTo>
                    <a:lnTo>
                      <a:pt x="312" y="198"/>
                    </a:lnTo>
                    <a:lnTo>
                      <a:pt x="312" y="199"/>
                    </a:lnTo>
                    <a:lnTo>
                      <a:pt x="311" y="199"/>
                    </a:lnTo>
                    <a:lnTo>
                      <a:pt x="311" y="203"/>
                    </a:lnTo>
                    <a:lnTo>
                      <a:pt x="309" y="207"/>
                    </a:lnTo>
                    <a:lnTo>
                      <a:pt x="308" y="211"/>
                    </a:lnTo>
                    <a:lnTo>
                      <a:pt x="308" y="215"/>
                    </a:lnTo>
                    <a:lnTo>
                      <a:pt x="307" y="215"/>
                    </a:lnTo>
                    <a:lnTo>
                      <a:pt x="307" y="214"/>
                    </a:lnTo>
                    <a:lnTo>
                      <a:pt x="304" y="214"/>
                    </a:lnTo>
                    <a:lnTo>
                      <a:pt x="305" y="212"/>
                    </a:lnTo>
                    <a:lnTo>
                      <a:pt x="305" y="211"/>
                    </a:lnTo>
                    <a:lnTo>
                      <a:pt x="305" y="210"/>
                    </a:lnTo>
                    <a:lnTo>
                      <a:pt x="304" y="210"/>
                    </a:lnTo>
                    <a:lnTo>
                      <a:pt x="304" y="211"/>
                    </a:lnTo>
                    <a:lnTo>
                      <a:pt x="303" y="212"/>
                    </a:lnTo>
                    <a:lnTo>
                      <a:pt x="302" y="215"/>
                    </a:lnTo>
                    <a:lnTo>
                      <a:pt x="304" y="215"/>
                    </a:lnTo>
                    <a:lnTo>
                      <a:pt x="304" y="216"/>
                    </a:lnTo>
                    <a:lnTo>
                      <a:pt x="304" y="218"/>
                    </a:lnTo>
                    <a:lnTo>
                      <a:pt x="305" y="218"/>
                    </a:lnTo>
                    <a:lnTo>
                      <a:pt x="304" y="224"/>
                    </a:lnTo>
                    <a:lnTo>
                      <a:pt x="303" y="226"/>
                    </a:lnTo>
                    <a:lnTo>
                      <a:pt x="303" y="227"/>
                    </a:lnTo>
                    <a:lnTo>
                      <a:pt x="303" y="227"/>
                    </a:lnTo>
                    <a:lnTo>
                      <a:pt x="304" y="229"/>
                    </a:lnTo>
                    <a:lnTo>
                      <a:pt x="303" y="229"/>
                    </a:lnTo>
                    <a:lnTo>
                      <a:pt x="303" y="231"/>
                    </a:lnTo>
                    <a:lnTo>
                      <a:pt x="303" y="231"/>
                    </a:lnTo>
                    <a:lnTo>
                      <a:pt x="303" y="233"/>
                    </a:lnTo>
                    <a:lnTo>
                      <a:pt x="303" y="235"/>
                    </a:lnTo>
                    <a:lnTo>
                      <a:pt x="302" y="236"/>
                    </a:lnTo>
                    <a:lnTo>
                      <a:pt x="300" y="236"/>
                    </a:lnTo>
                    <a:lnTo>
                      <a:pt x="300" y="239"/>
                    </a:lnTo>
                    <a:lnTo>
                      <a:pt x="300" y="239"/>
                    </a:lnTo>
                    <a:lnTo>
                      <a:pt x="299" y="239"/>
                    </a:lnTo>
                    <a:lnTo>
                      <a:pt x="298" y="240"/>
                    </a:lnTo>
                    <a:lnTo>
                      <a:pt x="298" y="241"/>
                    </a:lnTo>
                    <a:lnTo>
                      <a:pt x="298" y="241"/>
                    </a:lnTo>
                    <a:lnTo>
                      <a:pt x="298" y="243"/>
                    </a:lnTo>
                    <a:lnTo>
                      <a:pt x="300" y="243"/>
                    </a:lnTo>
                    <a:lnTo>
                      <a:pt x="300" y="241"/>
                    </a:lnTo>
                    <a:lnTo>
                      <a:pt x="302" y="241"/>
                    </a:lnTo>
                    <a:lnTo>
                      <a:pt x="303" y="241"/>
                    </a:lnTo>
                    <a:lnTo>
                      <a:pt x="303" y="243"/>
                    </a:lnTo>
                    <a:lnTo>
                      <a:pt x="304" y="243"/>
                    </a:lnTo>
                    <a:lnTo>
                      <a:pt x="305" y="243"/>
                    </a:lnTo>
                    <a:lnTo>
                      <a:pt x="305" y="241"/>
                    </a:lnTo>
                    <a:lnTo>
                      <a:pt x="313" y="241"/>
                    </a:lnTo>
                    <a:lnTo>
                      <a:pt x="313" y="243"/>
                    </a:lnTo>
                    <a:lnTo>
                      <a:pt x="315" y="243"/>
                    </a:lnTo>
                    <a:lnTo>
                      <a:pt x="316" y="243"/>
                    </a:lnTo>
                    <a:lnTo>
                      <a:pt x="316" y="241"/>
                    </a:lnTo>
                    <a:lnTo>
                      <a:pt x="325" y="240"/>
                    </a:lnTo>
                    <a:lnTo>
                      <a:pt x="325" y="239"/>
                    </a:lnTo>
                    <a:lnTo>
                      <a:pt x="326" y="239"/>
                    </a:lnTo>
                    <a:lnTo>
                      <a:pt x="326" y="240"/>
                    </a:lnTo>
                    <a:lnTo>
                      <a:pt x="328" y="240"/>
                    </a:lnTo>
                    <a:lnTo>
                      <a:pt x="337" y="240"/>
                    </a:lnTo>
                    <a:lnTo>
                      <a:pt x="338" y="241"/>
                    </a:lnTo>
                    <a:lnTo>
                      <a:pt x="338" y="243"/>
                    </a:lnTo>
                    <a:lnTo>
                      <a:pt x="339" y="243"/>
                    </a:lnTo>
                    <a:lnTo>
                      <a:pt x="339" y="243"/>
                    </a:lnTo>
                    <a:lnTo>
                      <a:pt x="339" y="243"/>
                    </a:lnTo>
                    <a:lnTo>
                      <a:pt x="341" y="244"/>
                    </a:lnTo>
                    <a:lnTo>
                      <a:pt x="341" y="244"/>
                    </a:lnTo>
                    <a:lnTo>
                      <a:pt x="341" y="246"/>
                    </a:lnTo>
                    <a:lnTo>
                      <a:pt x="345" y="248"/>
                    </a:lnTo>
                    <a:lnTo>
                      <a:pt x="349" y="249"/>
                    </a:lnTo>
                    <a:lnTo>
                      <a:pt x="347" y="253"/>
                    </a:lnTo>
                    <a:lnTo>
                      <a:pt x="349" y="253"/>
                    </a:lnTo>
                    <a:lnTo>
                      <a:pt x="349" y="256"/>
                    </a:lnTo>
                    <a:lnTo>
                      <a:pt x="349" y="256"/>
                    </a:lnTo>
                    <a:lnTo>
                      <a:pt x="349" y="256"/>
                    </a:lnTo>
                    <a:lnTo>
                      <a:pt x="349" y="256"/>
                    </a:lnTo>
                    <a:lnTo>
                      <a:pt x="349" y="258"/>
                    </a:lnTo>
                    <a:lnTo>
                      <a:pt x="347" y="258"/>
                    </a:lnTo>
                    <a:lnTo>
                      <a:pt x="347" y="260"/>
                    </a:lnTo>
                    <a:lnTo>
                      <a:pt x="346" y="260"/>
                    </a:lnTo>
                    <a:lnTo>
                      <a:pt x="346" y="261"/>
                    </a:lnTo>
                    <a:lnTo>
                      <a:pt x="346" y="261"/>
                    </a:lnTo>
                    <a:lnTo>
                      <a:pt x="346" y="265"/>
                    </a:lnTo>
                    <a:lnTo>
                      <a:pt x="345" y="265"/>
                    </a:lnTo>
                    <a:lnTo>
                      <a:pt x="345" y="269"/>
                    </a:lnTo>
                    <a:lnTo>
                      <a:pt x="345" y="271"/>
                    </a:lnTo>
                    <a:lnTo>
                      <a:pt x="345" y="274"/>
                    </a:lnTo>
                    <a:lnTo>
                      <a:pt x="343" y="274"/>
                    </a:lnTo>
                    <a:lnTo>
                      <a:pt x="343" y="282"/>
                    </a:lnTo>
                    <a:lnTo>
                      <a:pt x="343" y="282"/>
                    </a:lnTo>
                    <a:lnTo>
                      <a:pt x="343" y="287"/>
                    </a:lnTo>
                    <a:lnTo>
                      <a:pt x="343" y="287"/>
                    </a:lnTo>
                    <a:lnTo>
                      <a:pt x="343" y="287"/>
                    </a:lnTo>
                    <a:lnTo>
                      <a:pt x="342" y="287"/>
                    </a:lnTo>
                    <a:lnTo>
                      <a:pt x="342" y="288"/>
                    </a:lnTo>
                    <a:lnTo>
                      <a:pt x="343" y="288"/>
                    </a:lnTo>
                    <a:lnTo>
                      <a:pt x="343" y="291"/>
                    </a:lnTo>
                    <a:lnTo>
                      <a:pt x="345" y="292"/>
                    </a:lnTo>
                    <a:lnTo>
                      <a:pt x="346" y="296"/>
                    </a:lnTo>
                    <a:lnTo>
                      <a:pt x="346" y="296"/>
                    </a:lnTo>
                    <a:lnTo>
                      <a:pt x="346" y="298"/>
                    </a:lnTo>
                    <a:lnTo>
                      <a:pt x="347" y="298"/>
                    </a:lnTo>
                    <a:lnTo>
                      <a:pt x="349" y="299"/>
                    </a:lnTo>
                    <a:lnTo>
                      <a:pt x="349" y="301"/>
                    </a:lnTo>
                    <a:lnTo>
                      <a:pt x="350" y="301"/>
                    </a:lnTo>
                    <a:lnTo>
                      <a:pt x="351" y="301"/>
                    </a:lnTo>
                    <a:lnTo>
                      <a:pt x="351" y="303"/>
                    </a:lnTo>
                    <a:lnTo>
                      <a:pt x="353" y="303"/>
                    </a:lnTo>
                    <a:lnTo>
                      <a:pt x="353" y="304"/>
                    </a:lnTo>
                    <a:lnTo>
                      <a:pt x="355" y="307"/>
                    </a:lnTo>
                    <a:lnTo>
                      <a:pt x="355" y="308"/>
                    </a:lnTo>
                    <a:lnTo>
                      <a:pt x="356" y="308"/>
                    </a:lnTo>
                    <a:lnTo>
                      <a:pt x="355" y="311"/>
                    </a:lnTo>
                    <a:lnTo>
                      <a:pt x="356" y="311"/>
                    </a:lnTo>
                    <a:lnTo>
                      <a:pt x="358" y="312"/>
                    </a:lnTo>
                    <a:lnTo>
                      <a:pt x="359" y="312"/>
                    </a:lnTo>
                    <a:lnTo>
                      <a:pt x="360" y="313"/>
                    </a:lnTo>
                    <a:lnTo>
                      <a:pt x="360" y="312"/>
                    </a:lnTo>
                    <a:lnTo>
                      <a:pt x="363" y="312"/>
                    </a:lnTo>
                    <a:lnTo>
                      <a:pt x="364" y="313"/>
                    </a:lnTo>
                    <a:lnTo>
                      <a:pt x="367" y="313"/>
                    </a:lnTo>
                    <a:lnTo>
                      <a:pt x="367" y="315"/>
                    </a:lnTo>
                    <a:lnTo>
                      <a:pt x="367" y="315"/>
                    </a:lnTo>
                    <a:lnTo>
                      <a:pt x="367" y="313"/>
                    </a:lnTo>
                    <a:lnTo>
                      <a:pt x="370" y="313"/>
                    </a:lnTo>
                    <a:lnTo>
                      <a:pt x="371" y="312"/>
                    </a:lnTo>
                    <a:lnTo>
                      <a:pt x="374" y="312"/>
                    </a:lnTo>
                    <a:lnTo>
                      <a:pt x="374" y="311"/>
                    </a:lnTo>
                    <a:lnTo>
                      <a:pt x="380" y="309"/>
                    </a:lnTo>
                    <a:lnTo>
                      <a:pt x="381" y="307"/>
                    </a:lnTo>
                    <a:lnTo>
                      <a:pt x="387" y="307"/>
                    </a:lnTo>
                    <a:lnTo>
                      <a:pt x="387" y="317"/>
                    </a:lnTo>
                    <a:lnTo>
                      <a:pt x="385" y="316"/>
                    </a:lnTo>
                    <a:lnTo>
                      <a:pt x="385" y="313"/>
                    </a:lnTo>
                    <a:lnTo>
                      <a:pt x="384" y="313"/>
                    </a:lnTo>
                    <a:lnTo>
                      <a:pt x="383" y="313"/>
                    </a:lnTo>
                    <a:lnTo>
                      <a:pt x="383" y="313"/>
                    </a:lnTo>
                    <a:lnTo>
                      <a:pt x="383" y="313"/>
                    </a:lnTo>
                    <a:lnTo>
                      <a:pt x="379" y="315"/>
                    </a:lnTo>
                    <a:lnTo>
                      <a:pt x="379" y="317"/>
                    </a:lnTo>
                    <a:lnTo>
                      <a:pt x="376" y="318"/>
                    </a:lnTo>
                    <a:lnTo>
                      <a:pt x="376" y="318"/>
                    </a:lnTo>
                    <a:lnTo>
                      <a:pt x="375" y="318"/>
                    </a:lnTo>
                    <a:lnTo>
                      <a:pt x="375" y="320"/>
                    </a:lnTo>
                    <a:lnTo>
                      <a:pt x="374" y="320"/>
                    </a:lnTo>
                    <a:lnTo>
                      <a:pt x="372" y="320"/>
                    </a:lnTo>
                    <a:lnTo>
                      <a:pt x="372" y="321"/>
                    </a:lnTo>
                    <a:lnTo>
                      <a:pt x="372" y="321"/>
                    </a:lnTo>
                    <a:lnTo>
                      <a:pt x="372" y="321"/>
                    </a:lnTo>
                    <a:lnTo>
                      <a:pt x="372" y="322"/>
                    </a:lnTo>
                    <a:lnTo>
                      <a:pt x="375" y="322"/>
                    </a:lnTo>
                    <a:lnTo>
                      <a:pt x="375" y="322"/>
                    </a:lnTo>
                    <a:lnTo>
                      <a:pt x="376" y="324"/>
                    </a:lnTo>
                    <a:lnTo>
                      <a:pt x="376" y="325"/>
                    </a:lnTo>
                    <a:lnTo>
                      <a:pt x="376" y="326"/>
                    </a:lnTo>
                    <a:lnTo>
                      <a:pt x="375" y="328"/>
                    </a:lnTo>
                    <a:lnTo>
                      <a:pt x="375" y="328"/>
                    </a:lnTo>
                    <a:lnTo>
                      <a:pt x="374" y="328"/>
                    </a:lnTo>
                    <a:lnTo>
                      <a:pt x="374" y="329"/>
                    </a:lnTo>
                    <a:lnTo>
                      <a:pt x="374" y="329"/>
                    </a:lnTo>
                    <a:lnTo>
                      <a:pt x="370" y="330"/>
                    </a:lnTo>
                    <a:lnTo>
                      <a:pt x="370" y="329"/>
                    </a:lnTo>
                    <a:lnTo>
                      <a:pt x="368" y="328"/>
                    </a:lnTo>
                    <a:lnTo>
                      <a:pt x="368" y="325"/>
                    </a:lnTo>
                    <a:lnTo>
                      <a:pt x="363" y="325"/>
                    </a:lnTo>
                    <a:lnTo>
                      <a:pt x="362" y="320"/>
                    </a:lnTo>
                    <a:lnTo>
                      <a:pt x="360" y="321"/>
                    </a:lnTo>
                    <a:lnTo>
                      <a:pt x="358" y="321"/>
                    </a:lnTo>
                    <a:lnTo>
                      <a:pt x="356" y="321"/>
                    </a:lnTo>
                    <a:lnTo>
                      <a:pt x="356" y="320"/>
                    </a:lnTo>
                    <a:lnTo>
                      <a:pt x="355" y="320"/>
                    </a:lnTo>
                    <a:lnTo>
                      <a:pt x="355" y="320"/>
                    </a:lnTo>
                    <a:lnTo>
                      <a:pt x="355" y="318"/>
                    </a:lnTo>
                    <a:lnTo>
                      <a:pt x="354" y="320"/>
                    </a:lnTo>
                    <a:lnTo>
                      <a:pt x="353" y="320"/>
                    </a:lnTo>
                    <a:lnTo>
                      <a:pt x="353" y="321"/>
                    </a:lnTo>
                    <a:lnTo>
                      <a:pt x="351" y="321"/>
                    </a:lnTo>
                    <a:lnTo>
                      <a:pt x="350" y="320"/>
                    </a:lnTo>
                    <a:lnTo>
                      <a:pt x="349" y="320"/>
                    </a:lnTo>
                    <a:lnTo>
                      <a:pt x="349" y="318"/>
                    </a:lnTo>
                    <a:lnTo>
                      <a:pt x="349" y="317"/>
                    </a:lnTo>
                    <a:lnTo>
                      <a:pt x="349" y="316"/>
                    </a:lnTo>
                    <a:lnTo>
                      <a:pt x="346" y="315"/>
                    </a:lnTo>
                    <a:lnTo>
                      <a:pt x="346" y="320"/>
                    </a:lnTo>
                    <a:lnTo>
                      <a:pt x="346" y="320"/>
                    </a:lnTo>
                    <a:lnTo>
                      <a:pt x="346" y="318"/>
                    </a:lnTo>
                    <a:lnTo>
                      <a:pt x="345" y="318"/>
                    </a:lnTo>
                    <a:lnTo>
                      <a:pt x="345" y="317"/>
                    </a:lnTo>
                    <a:lnTo>
                      <a:pt x="345" y="317"/>
                    </a:lnTo>
                    <a:lnTo>
                      <a:pt x="343" y="317"/>
                    </a:lnTo>
                    <a:lnTo>
                      <a:pt x="343" y="315"/>
                    </a:lnTo>
                    <a:lnTo>
                      <a:pt x="345" y="315"/>
                    </a:lnTo>
                    <a:lnTo>
                      <a:pt x="345" y="312"/>
                    </a:lnTo>
                    <a:lnTo>
                      <a:pt x="345" y="312"/>
                    </a:lnTo>
                    <a:lnTo>
                      <a:pt x="343" y="311"/>
                    </a:lnTo>
                    <a:lnTo>
                      <a:pt x="342" y="309"/>
                    </a:lnTo>
                    <a:lnTo>
                      <a:pt x="341" y="309"/>
                    </a:lnTo>
                    <a:lnTo>
                      <a:pt x="341" y="308"/>
                    </a:lnTo>
                    <a:lnTo>
                      <a:pt x="338" y="308"/>
                    </a:lnTo>
                    <a:lnTo>
                      <a:pt x="334" y="303"/>
                    </a:lnTo>
                    <a:lnTo>
                      <a:pt x="333" y="303"/>
                    </a:lnTo>
                    <a:lnTo>
                      <a:pt x="333" y="301"/>
                    </a:lnTo>
                    <a:lnTo>
                      <a:pt x="333" y="301"/>
                    </a:lnTo>
                    <a:lnTo>
                      <a:pt x="332" y="301"/>
                    </a:lnTo>
                    <a:lnTo>
                      <a:pt x="333" y="303"/>
                    </a:lnTo>
                    <a:lnTo>
                      <a:pt x="333" y="304"/>
                    </a:lnTo>
                    <a:lnTo>
                      <a:pt x="332" y="305"/>
                    </a:lnTo>
                    <a:lnTo>
                      <a:pt x="332" y="307"/>
                    </a:lnTo>
                    <a:lnTo>
                      <a:pt x="329" y="307"/>
                    </a:lnTo>
                    <a:lnTo>
                      <a:pt x="329" y="307"/>
                    </a:lnTo>
                    <a:lnTo>
                      <a:pt x="328" y="305"/>
                    </a:lnTo>
                    <a:lnTo>
                      <a:pt x="328" y="304"/>
                    </a:lnTo>
                    <a:lnTo>
                      <a:pt x="326" y="303"/>
                    </a:lnTo>
                    <a:lnTo>
                      <a:pt x="325" y="303"/>
                    </a:lnTo>
                    <a:lnTo>
                      <a:pt x="325" y="301"/>
                    </a:lnTo>
                    <a:lnTo>
                      <a:pt x="325" y="299"/>
                    </a:lnTo>
                    <a:lnTo>
                      <a:pt x="325" y="299"/>
                    </a:lnTo>
                    <a:lnTo>
                      <a:pt x="325" y="299"/>
                    </a:lnTo>
                    <a:lnTo>
                      <a:pt x="325" y="298"/>
                    </a:lnTo>
                    <a:lnTo>
                      <a:pt x="326" y="298"/>
                    </a:lnTo>
                    <a:lnTo>
                      <a:pt x="326" y="296"/>
                    </a:lnTo>
                    <a:lnTo>
                      <a:pt x="328" y="296"/>
                    </a:lnTo>
                    <a:lnTo>
                      <a:pt x="326" y="295"/>
                    </a:lnTo>
                    <a:lnTo>
                      <a:pt x="326" y="295"/>
                    </a:lnTo>
                    <a:lnTo>
                      <a:pt x="326" y="294"/>
                    </a:lnTo>
                    <a:lnTo>
                      <a:pt x="326" y="294"/>
                    </a:lnTo>
                    <a:lnTo>
                      <a:pt x="326" y="294"/>
                    </a:lnTo>
                    <a:lnTo>
                      <a:pt x="326" y="291"/>
                    </a:lnTo>
                    <a:lnTo>
                      <a:pt x="325" y="291"/>
                    </a:lnTo>
                    <a:lnTo>
                      <a:pt x="325" y="290"/>
                    </a:lnTo>
                    <a:lnTo>
                      <a:pt x="324" y="288"/>
                    </a:lnTo>
                    <a:lnTo>
                      <a:pt x="324" y="287"/>
                    </a:lnTo>
                    <a:lnTo>
                      <a:pt x="321" y="286"/>
                    </a:lnTo>
                    <a:lnTo>
                      <a:pt x="321" y="284"/>
                    </a:lnTo>
                    <a:lnTo>
                      <a:pt x="320" y="283"/>
                    </a:lnTo>
                    <a:lnTo>
                      <a:pt x="320" y="282"/>
                    </a:lnTo>
                    <a:lnTo>
                      <a:pt x="319" y="280"/>
                    </a:lnTo>
                    <a:lnTo>
                      <a:pt x="319" y="279"/>
                    </a:lnTo>
                    <a:lnTo>
                      <a:pt x="317" y="279"/>
                    </a:lnTo>
                    <a:lnTo>
                      <a:pt x="317" y="278"/>
                    </a:lnTo>
                    <a:lnTo>
                      <a:pt x="317" y="278"/>
                    </a:lnTo>
                    <a:lnTo>
                      <a:pt x="317" y="277"/>
                    </a:lnTo>
                    <a:lnTo>
                      <a:pt x="315" y="274"/>
                    </a:lnTo>
                    <a:lnTo>
                      <a:pt x="313" y="273"/>
                    </a:lnTo>
                    <a:lnTo>
                      <a:pt x="312" y="273"/>
                    </a:lnTo>
                    <a:lnTo>
                      <a:pt x="312" y="270"/>
                    </a:lnTo>
                    <a:lnTo>
                      <a:pt x="312" y="270"/>
                    </a:lnTo>
                    <a:lnTo>
                      <a:pt x="312" y="266"/>
                    </a:lnTo>
                    <a:lnTo>
                      <a:pt x="313" y="266"/>
                    </a:lnTo>
                    <a:lnTo>
                      <a:pt x="309" y="266"/>
                    </a:lnTo>
                    <a:lnTo>
                      <a:pt x="309" y="267"/>
                    </a:lnTo>
                    <a:lnTo>
                      <a:pt x="308" y="267"/>
                    </a:lnTo>
                    <a:lnTo>
                      <a:pt x="305" y="269"/>
                    </a:lnTo>
                    <a:lnTo>
                      <a:pt x="305" y="267"/>
                    </a:lnTo>
                    <a:lnTo>
                      <a:pt x="296" y="266"/>
                    </a:lnTo>
                    <a:lnTo>
                      <a:pt x="296" y="266"/>
                    </a:lnTo>
                    <a:lnTo>
                      <a:pt x="295" y="266"/>
                    </a:lnTo>
                    <a:lnTo>
                      <a:pt x="292" y="266"/>
                    </a:lnTo>
                    <a:lnTo>
                      <a:pt x="290" y="266"/>
                    </a:lnTo>
                    <a:lnTo>
                      <a:pt x="290" y="263"/>
                    </a:lnTo>
                    <a:lnTo>
                      <a:pt x="286" y="262"/>
                    </a:lnTo>
                    <a:lnTo>
                      <a:pt x="286" y="261"/>
                    </a:lnTo>
                    <a:lnTo>
                      <a:pt x="283" y="261"/>
                    </a:lnTo>
                    <a:lnTo>
                      <a:pt x="282" y="260"/>
                    </a:lnTo>
                    <a:lnTo>
                      <a:pt x="282" y="260"/>
                    </a:lnTo>
                    <a:lnTo>
                      <a:pt x="282" y="260"/>
                    </a:lnTo>
                    <a:lnTo>
                      <a:pt x="281" y="261"/>
                    </a:lnTo>
                    <a:lnTo>
                      <a:pt x="277" y="260"/>
                    </a:lnTo>
                    <a:lnTo>
                      <a:pt x="277" y="258"/>
                    </a:lnTo>
                    <a:lnTo>
                      <a:pt x="277" y="258"/>
                    </a:lnTo>
                    <a:lnTo>
                      <a:pt x="277" y="257"/>
                    </a:lnTo>
                    <a:lnTo>
                      <a:pt x="277" y="257"/>
                    </a:lnTo>
                    <a:lnTo>
                      <a:pt x="277" y="257"/>
                    </a:lnTo>
                    <a:lnTo>
                      <a:pt x="275" y="256"/>
                    </a:lnTo>
                    <a:lnTo>
                      <a:pt x="274" y="256"/>
                    </a:lnTo>
                    <a:lnTo>
                      <a:pt x="273" y="254"/>
                    </a:lnTo>
                    <a:lnTo>
                      <a:pt x="271" y="253"/>
                    </a:lnTo>
                    <a:lnTo>
                      <a:pt x="270" y="252"/>
                    </a:lnTo>
                    <a:lnTo>
                      <a:pt x="269" y="250"/>
                    </a:lnTo>
                    <a:lnTo>
                      <a:pt x="269" y="250"/>
                    </a:lnTo>
                    <a:lnTo>
                      <a:pt x="267" y="249"/>
                    </a:lnTo>
                    <a:lnTo>
                      <a:pt x="266" y="249"/>
                    </a:lnTo>
                    <a:lnTo>
                      <a:pt x="266" y="248"/>
                    </a:lnTo>
                    <a:lnTo>
                      <a:pt x="265" y="248"/>
                    </a:lnTo>
                    <a:lnTo>
                      <a:pt x="265" y="245"/>
                    </a:lnTo>
                    <a:lnTo>
                      <a:pt x="264" y="245"/>
                    </a:lnTo>
                    <a:lnTo>
                      <a:pt x="261" y="241"/>
                    </a:lnTo>
                    <a:lnTo>
                      <a:pt x="258" y="241"/>
                    </a:lnTo>
                    <a:lnTo>
                      <a:pt x="254" y="237"/>
                    </a:lnTo>
                    <a:lnTo>
                      <a:pt x="253" y="237"/>
                    </a:lnTo>
                    <a:lnTo>
                      <a:pt x="253" y="237"/>
                    </a:lnTo>
                    <a:lnTo>
                      <a:pt x="248" y="237"/>
                    </a:lnTo>
                    <a:lnTo>
                      <a:pt x="247" y="237"/>
                    </a:lnTo>
                    <a:lnTo>
                      <a:pt x="247" y="236"/>
                    </a:lnTo>
                    <a:lnTo>
                      <a:pt x="247" y="236"/>
                    </a:lnTo>
                    <a:lnTo>
                      <a:pt x="245" y="236"/>
                    </a:lnTo>
                    <a:lnTo>
                      <a:pt x="245" y="237"/>
                    </a:lnTo>
                    <a:lnTo>
                      <a:pt x="243" y="237"/>
                    </a:lnTo>
                    <a:lnTo>
                      <a:pt x="243" y="237"/>
                    </a:lnTo>
                    <a:lnTo>
                      <a:pt x="236" y="237"/>
                    </a:lnTo>
                    <a:lnTo>
                      <a:pt x="235" y="239"/>
                    </a:lnTo>
                    <a:lnTo>
                      <a:pt x="233" y="240"/>
                    </a:lnTo>
                    <a:lnTo>
                      <a:pt x="233" y="240"/>
                    </a:lnTo>
                    <a:lnTo>
                      <a:pt x="227" y="240"/>
                    </a:lnTo>
                    <a:lnTo>
                      <a:pt x="226" y="237"/>
                    </a:lnTo>
                    <a:lnTo>
                      <a:pt x="224" y="239"/>
                    </a:lnTo>
                    <a:lnTo>
                      <a:pt x="222" y="239"/>
                    </a:lnTo>
                    <a:lnTo>
                      <a:pt x="220" y="239"/>
                    </a:lnTo>
                    <a:lnTo>
                      <a:pt x="220" y="237"/>
                    </a:lnTo>
                    <a:lnTo>
                      <a:pt x="215" y="237"/>
                    </a:lnTo>
                    <a:lnTo>
                      <a:pt x="215" y="236"/>
                    </a:lnTo>
                    <a:lnTo>
                      <a:pt x="214" y="236"/>
                    </a:lnTo>
                    <a:lnTo>
                      <a:pt x="214" y="235"/>
                    </a:lnTo>
                    <a:lnTo>
                      <a:pt x="212" y="235"/>
                    </a:lnTo>
                    <a:lnTo>
                      <a:pt x="211" y="235"/>
                    </a:lnTo>
                    <a:lnTo>
                      <a:pt x="210" y="233"/>
                    </a:lnTo>
                    <a:lnTo>
                      <a:pt x="209" y="232"/>
                    </a:lnTo>
                    <a:lnTo>
                      <a:pt x="206" y="232"/>
                    </a:lnTo>
                    <a:lnTo>
                      <a:pt x="206" y="232"/>
                    </a:lnTo>
                    <a:lnTo>
                      <a:pt x="205" y="232"/>
                    </a:lnTo>
                    <a:lnTo>
                      <a:pt x="205" y="231"/>
                    </a:lnTo>
                    <a:lnTo>
                      <a:pt x="201" y="231"/>
                    </a:lnTo>
                    <a:lnTo>
                      <a:pt x="194" y="229"/>
                    </a:lnTo>
                    <a:lnTo>
                      <a:pt x="193" y="227"/>
                    </a:lnTo>
                    <a:lnTo>
                      <a:pt x="192" y="227"/>
                    </a:lnTo>
                    <a:lnTo>
                      <a:pt x="192" y="227"/>
                    </a:lnTo>
                    <a:lnTo>
                      <a:pt x="190" y="227"/>
                    </a:lnTo>
                    <a:lnTo>
                      <a:pt x="189" y="226"/>
                    </a:lnTo>
                    <a:lnTo>
                      <a:pt x="186" y="224"/>
                    </a:lnTo>
                    <a:lnTo>
                      <a:pt x="186" y="224"/>
                    </a:lnTo>
                    <a:lnTo>
                      <a:pt x="184" y="223"/>
                    </a:lnTo>
                    <a:lnTo>
                      <a:pt x="181" y="219"/>
                    </a:lnTo>
                    <a:lnTo>
                      <a:pt x="178" y="219"/>
                    </a:lnTo>
                    <a:lnTo>
                      <a:pt x="178" y="219"/>
                    </a:lnTo>
                    <a:lnTo>
                      <a:pt x="177" y="219"/>
                    </a:lnTo>
                    <a:lnTo>
                      <a:pt x="177" y="218"/>
                    </a:lnTo>
                    <a:lnTo>
                      <a:pt x="171" y="218"/>
                    </a:lnTo>
                    <a:lnTo>
                      <a:pt x="171" y="216"/>
                    </a:lnTo>
                    <a:lnTo>
                      <a:pt x="171" y="216"/>
                    </a:lnTo>
                    <a:lnTo>
                      <a:pt x="169" y="215"/>
                    </a:lnTo>
                    <a:lnTo>
                      <a:pt x="169" y="215"/>
                    </a:lnTo>
                    <a:lnTo>
                      <a:pt x="168" y="214"/>
                    </a:lnTo>
                    <a:lnTo>
                      <a:pt x="168" y="212"/>
                    </a:lnTo>
                    <a:lnTo>
                      <a:pt x="167" y="212"/>
                    </a:lnTo>
                    <a:lnTo>
                      <a:pt x="167" y="211"/>
                    </a:lnTo>
                    <a:lnTo>
                      <a:pt x="165" y="211"/>
                    </a:lnTo>
                    <a:lnTo>
                      <a:pt x="164" y="210"/>
                    </a:lnTo>
                    <a:lnTo>
                      <a:pt x="163" y="210"/>
                    </a:lnTo>
                    <a:lnTo>
                      <a:pt x="163" y="208"/>
                    </a:lnTo>
                    <a:lnTo>
                      <a:pt x="161" y="208"/>
                    </a:lnTo>
                    <a:lnTo>
                      <a:pt x="161" y="207"/>
                    </a:lnTo>
                    <a:lnTo>
                      <a:pt x="161" y="207"/>
                    </a:lnTo>
                    <a:lnTo>
                      <a:pt x="160" y="206"/>
                    </a:lnTo>
                    <a:lnTo>
                      <a:pt x="159" y="206"/>
                    </a:lnTo>
                    <a:lnTo>
                      <a:pt x="159" y="206"/>
                    </a:lnTo>
                    <a:lnTo>
                      <a:pt x="158" y="206"/>
                    </a:lnTo>
                    <a:lnTo>
                      <a:pt x="156" y="205"/>
                    </a:lnTo>
                    <a:lnTo>
                      <a:pt x="155" y="205"/>
                    </a:lnTo>
                    <a:lnTo>
                      <a:pt x="155" y="203"/>
                    </a:lnTo>
                    <a:lnTo>
                      <a:pt x="154" y="201"/>
                    </a:lnTo>
                    <a:lnTo>
                      <a:pt x="152" y="199"/>
                    </a:lnTo>
                    <a:lnTo>
                      <a:pt x="151" y="198"/>
                    </a:lnTo>
                    <a:lnTo>
                      <a:pt x="150" y="197"/>
                    </a:lnTo>
                    <a:lnTo>
                      <a:pt x="148" y="191"/>
                    </a:lnTo>
                    <a:lnTo>
                      <a:pt x="150" y="190"/>
                    </a:lnTo>
                    <a:lnTo>
                      <a:pt x="150" y="189"/>
                    </a:lnTo>
                    <a:lnTo>
                      <a:pt x="148" y="189"/>
                    </a:lnTo>
                    <a:lnTo>
                      <a:pt x="148" y="186"/>
                    </a:lnTo>
                    <a:lnTo>
                      <a:pt x="150" y="185"/>
                    </a:lnTo>
                    <a:lnTo>
                      <a:pt x="151" y="184"/>
                    </a:lnTo>
                    <a:lnTo>
                      <a:pt x="151" y="182"/>
                    </a:lnTo>
                    <a:lnTo>
                      <a:pt x="151" y="181"/>
                    </a:lnTo>
                    <a:lnTo>
                      <a:pt x="151" y="178"/>
                    </a:lnTo>
                    <a:lnTo>
                      <a:pt x="151" y="177"/>
                    </a:lnTo>
                    <a:lnTo>
                      <a:pt x="150" y="176"/>
                    </a:lnTo>
                    <a:lnTo>
                      <a:pt x="150" y="172"/>
                    </a:lnTo>
                    <a:lnTo>
                      <a:pt x="148" y="171"/>
                    </a:lnTo>
                    <a:lnTo>
                      <a:pt x="147" y="168"/>
                    </a:lnTo>
                    <a:lnTo>
                      <a:pt x="146" y="167"/>
                    </a:lnTo>
                    <a:lnTo>
                      <a:pt x="146" y="165"/>
                    </a:lnTo>
                    <a:lnTo>
                      <a:pt x="143" y="164"/>
                    </a:lnTo>
                    <a:lnTo>
                      <a:pt x="143" y="163"/>
                    </a:lnTo>
                    <a:lnTo>
                      <a:pt x="142" y="163"/>
                    </a:lnTo>
                    <a:lnTo>
                      <a:pt x="142" y="161"/>
                    </a:lnTo>
                    <a:lnTo>
                      <a:pt x="142" y="161"/>
                    </a:lnTo>
                    <a:lnTo>
                      <a:pt x="142" y="160"/>
                    </a:lnTo>
                    <a:lnTo>
                      <a:pt x="140" y="160"/>
                    </a:lnTo>
                    <a:lnTo>
                      <a:pt x="140" y="157"/>
                    </a:lnTo>
                    <a:lnTo>
                      <a:pt x="139" y="156"/>
                    </a:lnTo>
                    <a:lnTo>
                      <a:pt x="139" y="155"/>
                    </a:lnTo>
                    <a:lnTo>
                      <a:pt x="138" y="154"/>
                    </a:lnTo>
                    <a:lnTo>
                      <a:pt x="138" y="152"/>
                    </a:lnTo>
                    <a:lnTo>
                      <a:pt x="135" y="151"/>
                    </a:lnTo>
                    <a:lnTo>
                      <a:pt x="135" y="148"/>
                    </a:lnTo>
                    <a:lnTo>
                      <a:pt x="131" y="147"/>
                    </a:lnTo>
                    <a:lnTo>
                      <a:pt x="131" y="146"/>
                    </a:lnTo>
                    <a:lnTo>
                      <a:pt x="130" y="146"/>
                    </a:lnTo>
                    <a:lnTo>
                      <a:pt x="130" y="144"/>
                    </a:lnTo>
                    <a:lnTo>
                      <a:pt x="129" y="143"/>
                    </a:lnTo>
                    <a:lnTo>
                      <a:pt x="127" y="140"/>
                    </a:lnTo>
                    <a:lnTo>
                      <a:pt x="126" y="138"/>
                    </a:lnTo>
                    <a:lnTo>
                      <a:pt x="125" y="136"/>
                    </a:lnTo>
                    <a:lnTo>
                      <a:pt x="123" y="136"/>
                    </a:lnTo>
                    <a:lnTo>
                      <a:pt x="123" y="136"/>
                    </a:lnTo>
                    <a:lnTo>
                      <a:pt x="123" y="135"/>
                    </a:lnTo>
                    <a:lnTo>
                      <a:pt x="123" y="135"/>
                    </a:lnTo>
                    <a:lnTo>
                      <a:pt x="121" y="134"/>
                    </a:lnTo>
                    <a:lnTo>
                      <a:pt x="121" y="134"/>
                    </a:lnTo>
                    <a:lnTo>
                      <a:pt x="120" y="133"/>
                    </a:lnTo>
                    <a:lnTo>
                      <a:pt x="118" y="133"/>
                    </a:lnTo>
                    <a:lnTo>
                      <a:pt x="117" y="130"/>
                    </a:lnTo>
                    <a:lnTo>
                      <a:pt x="114" y="130"/>
                    </a:lnTo>
                    <a:lnTo>
                      <a:pt x="114" y="127"/>
                    </a:lnTo>
                    <a:lnTo>
                      <a:pt x="114" y="125"/>
                    </a:lnTo>
                    <a:lnTo>
                      <a:pt x="116" y="125"/>
                    </a:lnTo>
                    <a:lnTo>
                      <a:pt x="117" y="123"/>
                    </a:lnTo>
                    <a:lnTo>
                      <a:pt x="117" y="121"/>
                    </a:lnTo>
                    <a:lnTo>
                      <a:pt x="116" y="121"/>
                    </a:lnTo>
                    <a:lnTo>
                      <a:pt x="116" y="119"/>
                    </a:lnTo>
                    <a:lnTo>
                      <a:pt x="114" y="119"/>
                    </a:lnTo>
                    <a:lnTo>
                      <a:pt x="113" y="119"/>
                    </a:lnTo>
                    <a:lnTo>
                      <a:pt x="110" y="118"/>
                    </a:lnTo>
                    <a:lnTo>
                      <a:pt x="110" y="114"/>
                    </a:lnTo>
                    <a:lnTo>
                      <a:pt x="108" y="114"/>
                    </a:lnTo>
                    <a:lnTo>
                      <a:pt x="106" y="113"/>
                    </a:lnTo>
                    <a:lnTo>
                      <a:pt x="105" y="110"/>
                    </a:lnTo>
                    <a:lnTo>
                      <a:pt x="105" y="110"/>
                    </a:lnTo>
                    <a:lnTo>
                      <a:pt x="105" y="106"/>
                    </a:lnTo>
                    <a:lnTo>
                      <a:pt x="101" y="106"/>
                    </a:lnTo>
                    <a:lnTo>
                      <a:pt x="100" y="105"/>
                    </a:lnTo>
                    <a:lnTo>
                      <a:pt x="100" y="105"/>
                    </a:lnTo>
                    <a:lnTo>
                      <a:pt x="100" y="102"/>
                    </a:lnTo>
                    <a:lnTo>
                      <a:pt x="99" y="102"/>
                    </a:lnTo>
                    <a:lnTo>
                      <a:pt x="99" y="101"/>
                    </a:lnTo>
                    <a:lnTo>
                      <a:pt x="99" y="100"/>
                    </a:lnTo>
                    <a:lnTo>
                      <a:pt x="93" y="99"/>
                    </a:lnTo>
                    <a:lnTo>
                      <a:pt x="92" y="96"/>
                    </a:lnTo>
                    <a:lnTo>
                      <a:pt x="93" y="96"/>
                    </a:lnTo>
                    <a:lnTo>
                      <a:pt x="93" y="93"/>
                    </a:lnTo>
                    <a:lnTo>
                      <a:pt x="91" y="93"/>
                    </a:lnTo>
                    <a:lnTo>
                      <a:pt x="91" y="93"/>
                    </a:lnTo>
                    <a:lnTo>
                      <a:pt x="91" y="92"/>
                    </a:lnTo>
                    <a:lnTo>
                      <a:pt x="91" y="92"/>
                    </a:lnTo>
                    <a:lnTo>
                      <a:pt x="91" y="91"/>
                    </a:lnTo>
                    <a:lnTo>
                      <a:pt x="91" y="91"/>
                    </a:lnTo>
                    <a:lnTo>
                      <a:pt x="89" y="91"/>
                    </a:lnTo>
                    <a:lnTo>
                      <a:pt x="88" y="89"/>
                    </a:lnTo>
                    <a:lnTo>
                      <a:pt x="87" y="87"/>
                    </a:lnTo>
                    <a:lnTo>
                      <a:pt x="86" y="83"/>
                    </a:lnTo>
                    <a:lnTo>
                      <a:pt x="84" y="80"/>
                    </a:lnTo>
                    <a:lnTo>
                      <a:pt x="83" y="80"/>
                    </a:lnTo>
                    <a:lnTo>
                      <a:pt x="82" y="76"/>
                    </a:lnTo>
                    <a:lnTo>
                      <a:pt x="80" y="75"/>
                    </a:lnTo>
                    <a:lnTo>
                      <a:pt x="82" y="70"/>
                    </a:lnTo>
                    <a:lnTo>
                      <a:pt x="80" y="70"/>
                    </a:lnTo>
                    <a:lnTo>
                      <a:pt x="79" y="68"/>
                    </a:lnTo>
                    <a:lnTo>
                      <a:pt x="79" y="67"/>
                    </a:lnTo>
                    <a:lnTo>
                      <a:pt x="78" y="66"/>
                    </a:lnTo>
                    <a:lnTo>
                      <a:pt x="78" y="64"/>
                    </a:lnTo>
                    <a:lnTo>
                      <a:pt x="74" y="64"/>
                    </a:lnTo>
                    <a:lnTo>
                      <a:pt x="72" y="67"/>
                    </a:lnTo>
                    <a:lnTo>
                      <a:pt x="71" y="66"/>
                    </a:lnTo>
                    <a:lnTo>
                      <a:pt x="70" y="64"/>
                    </a:lnTo>
                    <a:lnTo>
                      <a:pt x="68" y="64"/>
                    </a:lnTo>
                    <a:lnTo>
                      <a:pt x="67" y="63"/>
                    </a:lnTo>
                    <a:lnTo>
                      <a:pt x="63" y="63"/>
                    </a:lnTo>
                    <a:lnTo>
                      <a:pt x="63" y="64"/>
                    </a:lnTo>
                    <a:lnTo>
                      <a:pt x="65" y="64"/>
                    </a:lnTo>
                    <a:lnTo>
                      <a:pt x="65" y="64"/>
                    </a:lnTo>
                    <a:lnTo>
                      <a:pt x="63" y="66"/>
                    </a:lnTo>
                    <a:lnTo>
                      <a:pt x="63" y="68"/>
                    </a:lnTo>
                    <a:lnTo>
                      <a:pt x="63" y="70"/>
                    </a:lnTo>
                    <a:lnTo>
                      <a:pt x="65" y="71"/>
                    </a:lnTo>
                    <a:lnTo>
                      <a:pt x="65" y="72"/>
                    </a:lnTo>
                    <a:lnTo>
                      <a:pt x="67" y="74"/>
                    </a:lnTo>
                    <a:lnTo>
                      <a:pt x="67" y="76"/>
                    </a:lnTo>
                    <a:lnTo>
                      <a:pt x="68" y="78"/>
                    </a:lnTo>
                    <a:lnTo>
                      <a:pt x="68" y="80"/>
                    </a:lnTo>
                    <a:lnTo>
                      <a:pt x="70" y="80"/>
                    </a:lnTo>
                    <a:lnTo>
                      <a:pt x="70" y="82"/>
                    </a:lnTo>
                    <a:lnTo>
                      <a:pt x="70" y="82"/>
                    </a:lnTo>
                    <a:lnTo>
                      <a:pt x="70" y="83"/>
                    </a:lnTo>
                    <a:lnTo>
                      <a:pt x="71" y="83"/>
                    </a:lnTo>
                    <a:lnTo>
                      <a:pt x="71" y="83"/>
                    </a:lnTo>
                    <a:lnTo>
                      <a:pt x="71" y="85"/>
                    </a:lnTo>
                    <a:lnTo>
                      <a:pt x="75" y="85"/>
                    </a:lnTo>
                    <a:lnTo>
                      <a:pt x="76" y="89"/>
                    </a:lnTo>
                    <a:lnTo>
                      <a:pt x="78" y="91"/>
                    </a:lnTo>
                    <a:lnTo>
                      <a:pt x="78" y="92"/>
                    </a:lnTo>
                    <a:lnTo>
                      <a:pt x="76" y="93"/>
                    </a:lnTo>
                    <a:lnTo>
                      <a:pt x="76" y="95"/>
                    </a:lnTo>
                    <a:lnTo>
                      <a:pt x="78" y="95"/>
                    </a:lnTo>
                    <a:lnTo>
                      <a:pt x="78" y="96"/>
                    </a:lnTo>
                    <a:lnTo>
                      <a:pt x="79" y="96"/>
                    </a:lnTo>
                    <a:lnTo>
                      <a:pt x="79" y="96"/>
                    </a:lnTo>
                    <a:lnTo>
                      <a:pt x="79" y="96"/>
                    </a:lnTo>
                    <a:lnTo>
                      <a:pt x="80" y="96"/>
                    </a:lnTo>
                    <a:lnTo>
                      <a:pt x="80" y="97"/>
                    </a:lnTo>
                    <a:lnTo>
                      <a:pt x="80" y="97"/>
                    </a:lnTo>
                    <a:lnTo>
                      <a:pt x="80" y="97"/>
                    </a:lnTo>
                    <a:lnTo>
                      <a:pt x="82" y="99"/>
                    </a:lnTo>
                    <a:lnTo>
                      <a:pt x="83" y="99"/>
                    </a:lnTo>
                    <a:lnTo>
                      <a:pt x="83" y="101"/>
                    </a:lnTo>
                    <a:lnTo>
                      <a:pt x="83" y="105"/>
                    </a:lnTo>
                    <a:lnTo>
                      <a:pt x="84" y="106"/>
                    </a:lnTo>
                    <a:lnTo>
                      <a:pt x="84" y="108"/>
                    </a:lnTo>
                    <a:lnTo>
                      <a:pt x="86" y="108"/>
                    </a:lnTo>
                    <a:lnTo>
                      <a:pt x="86" y="108"/>
                    </a:lnTo>
                    <a:lnTo>
                      <a:pt x="87" y="109"/>
                    </a:lnTo>
                    <a:lnTo>
                      <a:pt x="87" y="110"/>
                    </a:lnTo>
                    <a:lnTo>
                      <a:pt x="88" y="112"/>
                    </a:lnTo>
                    <a:lnTo>
                      <a:pt x="89" y="113"/>
                    </a:lnTo>
                    <a:lnTo>
                      <a:pt x="89" y="114"/>
                    </a:lnTo>
                    <a:lnTo>
                      <a:pt x="88" y="114"/>
                    </a:lnTo>
                    <a:lnTo>
                      <a:pt x="89" y="118"/>
                    </a:lnTo>
                    <a:lnTo>
                      <a:pt x="91" y="118"/>
                    </a:lnTo>
                    <a:lnTo>
                      <a:pt x="92" y="119"/>
                    </a:lnTo>
                    <a:lnTo>
                      <a:pt x="92" y="119"/>
                    </a:lnTo>
                    <a:lnTo>
                      <a:pt x="93" y="122"/>
                    </a:lnTo>
                    <a:lnTo>
                      <a:pt x="95" y="122"/>
                    </a:lnTo>
                    <a:lnTo>
                      <a:pt x="95" y="125"/>
                    </a:lnTo>
                    <a:lnTo>
                      <a:pt x="95" y="125"/>
                    </a:lnTo>
                    <a:lnTo>
                      <a:pt x="95" y="126"/>
                    </a:lnTo>
                    <a:lnTo>
                      <a:pt x="96" y="126"/>
                    </a:lnTo>
                    <a:lnTo>
                      <a:pt x="96" y="129"/>
                    </a:lnTo>
                    <a:lnTo>
                      <a:pt x="97" y="130"/>
                    </a:lnTo>
                    <a:lnTo>
                      <a:pt x="97" y="133"/>
                    </a:lnTo>
                    <a:lnTo>
                      <a:pt x="99" y="133"/>
                    </a:lnTo>
                    <a:lnTo>
                      <a:pt x="99" y="134"/>
                    </a:lnTo>
                    <a:lnTo>
                      <a:pt x="100" y="134"/>
                    </a:lnTo>
                    <a:lnTo>
                      <a:pt x="99" y="139"/>
                    </a:lnTo>
                    <a:lnTo>
                      <a:pt x="101" y="140"/>
                    </a:lnTo>
                    <a:lnTo>
                      <a:pt x="101" y="144"/>
                    </a:lnTo>
                    <a:lnTo>
                      <a:pt x="100" y="144"/>
                    </a:lnTo>
                    <a:lnTo>
                      <a:pt x="101" y="146"/>
                    </a:lnTo>
                    <a:lnTo>
                      <a:pt x="103" y="147"/>
                    </a:lnTo>
                    <a:lnTo>
                      <a:pt x="105" y="147"/>
                    </a:lnTo>
                    <a:lnTo>
                      <a:pt x="105" y="148"/>
                    </a:lnTo>
                    <a:lnTo>
                      <a:pt x="106" y="150"/>
                    </a:lnTo>
                    <a:lnTo>
                      <a:pt x="106" y="150"/>
                    </a:lnTo>
                    <a:lnTo>
                      <a:pt x="106" y="151"/>
                    </a:lnTo>
                    <a:lnTo>
                      <a:pt x="106" y="151"/>
                    </a:lnTo>
                    <a:lnTo>
                      <a:pt x="109" y="152"/>
                    </a:lnTo>
                    <a:lnTo>
                      <a:pt x="109" y="154"/>
                    </a:lnTo>
                    <a:lnTo>
                      <a:pt x="109" y="154"/>
                    </a:lnTo>
                    <a:lnTo>
                      <a:pt x="110" y="154"/>
                    </a:lnTo>
                    <a:lnTo>
                      <a:pt x="110" y="156"/>
                    </a:lnTo>
                    <a:lnTo>
                      <a:pt x="110" y="157"/>
                    </a:lnTo>
                    <a:lnTo>
                      <a:pt x="110" y="159"/>
                    </a:lnTo>
                    <a:lnTo>
                      <a:pt x="109" y="160"/>
                    </a:lnTo>
                    <a:lnTo>
                      <a:pt x="109" y="161"/>
                    </a:lnTo>
                    <a:lnTo>
                      <a:pt x="106" y="161"/>
                    </a:lnTo>
                    <a:lnTo>
                      <a:pt x="106" y="161"/>
                    </a:lnTo>
                    <a:lnTo>
                      <a:pt x="105" y="161"/>
                    </a:lnTo>
                    <a:lnTo>
                      <a:pt x="105" y="157"/>
                    </a:lnTo>
                    <a:lnTo>
                      <a:pt x="105" y="157"/>
                    </a:lnTo>
                    <a:lnTo>
                      <a:pt x="104" y="154"/>
                    </a:lnTo>
                    <a:lnTo>
                      <a:pt x="103" y="154"/>
                    </a:lnTo>
                    <a:lnTo>
                      <a:pt x="101" y="152"/>
                    </a:lnTo>
                    <a:lnTo>
                      <a:pt x="100" y="151"/>
                    </a:lnTo>
                    <a:lnTo>
                      <a:pt x="99" y="150"/>
                    </a:lnTo>
                    <a:lnTo>
                      <a:pt x="97" y="147"/>
                    </a:lnTo>
                    <a:lnTo>
                      <a:pt x="96" y="146"/>
                    </a:lnTo>
                    <a:lnTo>
                      <a:pt x="95" y="146"/>
                    </a:lnTo>
                    <a:lnTo>
                      <a:pt x="93" y="143"/>
                    </a:lnTo>
                    <a:lnTo>
                      <a:pt x="91" y="143"/>
                    </a:lnTo>
                    <a:lnTo>
                      <a:pt x="91" y="142"/>
                    </a:lnTo>
                    <a:lnTo>
                      <a:pt x="89" y="142"/>
                    </a:lnTo>
                    <a:lnTo>
                      <a:pt x="89" y="140"/>
                    </a:lnTo>
                    <a:lnTo>
                      <a:pt x="89" y="133"/>
                    </a:lnTo>
                    <a:lnTo>
                      <a:pt x="88" y="133"/>
                    </a:lnTo>
                    <a:lnTo>
                      <a:pt x="88" y="130"/>
                    </a:lnTo>
                    <a:lnTo>
                      <a:pt x="88" y="130"/>
                    </a:lnTo>
                    <a:lnTo>
                      <a:pt x="87" y="129"/>
                    </a:lnTo>
                    <a:lnTo>
                      <a:pt x="88" y="127"/>
                    </a:lnTo>
                    <a:lnTo>
                      <a:pt x="88" y="126"/>
                    </a:lnTo>
                    <a:lnTo>
                      <a:pt x="86" y="125"/>
                    </a:lnTo>
                    <a:lnTo>
                      <a:pt x="86" y="123"/>
                    </a:lnTo>
                    <a:lnTo>
                      <a:pt x="84" y="122"/>
                    </a:lnTo>
                    <a:lnTo>
                      <a:pt x="83" y="122"/>
                    </a:lnTo>
                    <a:lnTo>
                      <a:pt x="82" y="119"/>
                    </a:lnTo>
                    <a:lnTo>
                      <a:pt x="78" y="119"/>
                    </a:lnTo>
                    <a:lnTo>
                      <a:pt x="78" y="118"/>
                    </a:lnTo>
                    <a:lnTo>
                      <a:pt x="74" y="118"/>
                    </a:lnTo>
                    <a:lnTo>
                      <a:pt x="74" y="117"/>
                    </a:lnTo>
                    <a:lnTo>
                      <a:pt x="74" y="116"/>
                    </a:lnTo>
                    <a:lnTo>
                      <a:pt x="71" y="116"/>
                    </a:lnTo>
                    <a:lnTo>
                      <a:pt x="67" y="110"/>
                    </a:lnTo>
                    <a:lnTo>
                      <a:pt x="66" y="109"/>
                    </a:lnTo>
                    <a:lnTo>
                      <a:pt x="65" y="109"/>
                    </a:lnTo>
                    <a:lnTo>
                      <a:pt x="63" y="109"/>
                    </a:lnTo>
                    <a:lnTo>
                      <a:pt x="63" y="106"/>
                    </a:lnTo>
                    <a:lnTo>
                      <a:pt x="63" y="106"/>
                    </a:lnTo>
                    <a:lnTo>
                      <a:pt x="66" y="106"/>
                    </a:lnTo>
                    <a:lnTo>
                      <a:pt x="68" y="106"/>
                    </a:lnTo>
                    <a:lnTo>
                      <a:pt x="70" y="106"/>
                    </a:lnTo>
                    <a:lnTo>
                      <a:pt x="70" y="106"/>
                    </a:lnTo>
                    <a:lnTo>
                      <a:pt x="70" y="105"/>
                    </a:lnTo>
                    <a:lnTo>
                      <a:pt x="71" y="105"/>
                    </a:lnTo>
                    <a:lnTo>
                      <a:pt x="71" y="104"/>
                    </a:lnTo>
                    <a:lnTo>
                      <a:pt x="71" y="104"/>
                    </a:lnTo>
                    <a:lnTo>
                      <a:pt x="71" y="100"/>
                    </a:lnTo>
                    <a:lnTo>
                      <a:pt x="71" y="100"/>
                    </a:lnTo>
                    <a:lnTo>
                      <a:pt x="71" y="96"/>
                    </a:lnTo>
                    <a:lnTo>
                      <a:pt x="70" y="95"/>
                    </a:lnTo>
                    <a:lnTo>
                      <a:pt x="70" y="91"/>
                    </a:lnTo>
                    <a:lnTo>
                      <a:pt x="67" y="85"/>
                    </a:lnTo>
                    <a:lnTo>
                      <a:pt x="65" y="85"/>
                    </a:lnTo>
                    <a:lnTo>
                      <a:pt x="65" y="84"/>
                    </a:lnTo>
                    <a:lnTo>
                      <a:pt x="59" y="83"/>
                    </a:lnTo>
                    <a:lnTo>
                      <a:pt x="59" y="82"/>
                    </a:lnTo>
                    <a:lnTo>
                      <a:pt x="57" y="80"/>
                    </a:lnTo>
                    <a:lnTo>
                      <a:pt x="57" y="79"/>
                    </a:lnTo>
                    <a:lnTo>
                      <a:pt x="57" y="79"/>
                    </a:lnTo>
                    <a:lnTo>
                      <a:pt x="55" y="78"/>
                    </a:lnTo>
                    <a:lnTo>
                      <a:pt x="55" y="78"/>
                    </a:lnTo>
                    <a:lnTo>
                      <a:pt x="55" y="76"/>
                    </a:lnTo>
                    <a:lnTo>
                      <a:pt x="54" y="76"/>
                    </a:lnTo>
                    <a:lnTo>
                      <a:pt x="54" y="74"/>
                    </a:lnTo>
                    <a:lnTo>
                      <a:pt x="51" y="72"/>
                    </a:lnTo>
                    <a:lnTo>
                      <a:pt x="51" y="71"/>
                    </a:lnTo>
                    <a:lnTo>
                      <a:pt x="53" y="70"/>
                    </a:lnTo>
                    <a:lnTo>
                      <a:pt x="53" y="68"/>
                    </a:lnTo>
                    <a:lnTo>
                      <a:pt x="51" y="67"/>
                    </a:lnTo>
                    <a:lnTo>
                      <a:pt x="49" y="66"/>
                    </a:lnTo>
                    <a:lnTo>
                      <a:pt x="49" y="63"/>
                    </a:lnTo>
                    <a:lnTo>
                      <a:pt x="46" y="61"/>
                    </a:lnTo>
                    <a:lnTo>
                      <a:pt x="46" y="59"/>
                    </a:lnTo>
                    <a:lnTo>
                      <a:pt x="46" y="59"/>
                    </a:lnTo>
                    <a:lnTo>
                      <a:pt x="46" y="58"/>
                    </a:lnTo>
                    <a:lnTo>
                      <a:pt x="45" y="58"/>
                    </a:lnTo>
                    <a:lnTo>
                      <a:pt x="45" y="55"/>
                    </a:lnTo>
                    <a:lnTo>
                      <a:pt x="45" y="55"/>
                    </a:lnTo>
                    <a:lnTo>
                      <a:pt x="45" y="55"/>
                    </a:lnTo>
                    <a:lnTo>
                      <a:pt x="45" y="54"/>
                    </a:lnTo>
                    <a:lnTo>
                      <a:pt x="45" y="54"/>
                    </a:lnTo>
                    <a:lnTo>
                      <a:pt x="45" y="53"/>
                    </a:lnTo>
                    <a:lnTo>
                      <a:pt x="44" y="53"/>
                    </a:lnTo>
                    <a:lnTo>
                      <a:pt x="44" y="49"/>
                    </a:lnTo>
                    <a:lnTo>
                      <a:pt x="44" y="49"/>
                    </a:lnTo>
                    <a:lnTo>
                      <a:pt x="42" y="46"/>
                    </a:lnTo>
                    <a:lnTo>
                      <a:pt x="41" y="46"/>
                    </a:lnTo>
                    <a:lnTo>
                      <a:pt x="40" y="45"/>
                    </a:lnTo>
                    <a:lnTo>
                      <a:pt x="37" y="44"/>
                    </a:lnTo>
                    <a:lnTo>
                      <a:pt x="37" y="42"/>
                    </a:lnTo>
                    <a:lnTo>
                      <a:pt x="37" y="41"/>
                    </a:lnTo>
                    <a:lnTo>
                      <a:pt x="36" y="41"/>
                    </a:lnTo>
                    <a:lnTo>
                      <a:pt x="34" y="40"/>
                    </a:lnTo>
                    <a:lnTo>
                      <a:pt x="33" y="41"/>
                    </a:lnTo>
                    <a:lnTo>
                      <a:pt x="33" y="41"/>
                    </a:lnTo>
                    <a:lnTo>
                      <a:pt x="32" y="41"/>
                    </a:lnTo>
                    <a:lnTo>
                      <a:pt x="32" y="41"/>
                    </a:lnTo>
                    <a:lnTo>
                      <a:pt x="32" y="41"/>
                    </a:lnTo>
                    <a:lnTo>
                      <a:pt x="31" y="37"/>
                    </a:lnTo>
                    <a:lnTo>
                      <a:pt x="23" y="36"/>
                    </a:lnTo>
                    <a:lnTo>
                      <a:pt x="23" y="34"/>
                    </a:lnTo>
                    <a:lnTo>
                      <a:pt x="21" y="34"/>
                    </a:lnTo>
                    <a:lnTo>
                      <a:pt x="21" y="33"/>
                    </a:lnTo>
                    <a:lnTo>
                      <a:pt x="20" y="33"/>
                    </a:lnTo>
                    <a:lnTo>
                      <a:pt x="19" y="33"/>
                    </a:lnTo>
                    <a:lnTo>
                      <a:pt x="17" y="34"/>
                    </a:lnTo>
                    <a:lnTo>
                      <a:pt x="16" y="34"/>
                    </a:lnTo>
                    <a:lnTo>
                      <a:pt x="16" y="33"/>
                    </a:lnTo>
                    <a:lnTo>
                      <a:pt x="15" y="33"/>
                    </a:lnTo>
                    <a:lnTo>
                      <a:pt x="15" y="30"/>
                    </a:lnTo>
                    <a:lnTo>
                      <a:pt x="16" y="30"/>
                    </a:lnTo>
                    <a:lnTo>
                      <a:pt x="15" y="28"/>
                    </a:lnTo>
                    <a:lnTo>
                      <a:pt x="16" y="28"/>
                    </a:lnTo>
                    <a:lnTo>
                      <a:pt x="16" y="27"/>
                    </a:lnTo>
                    <a:lnTo>
                      <a:pt x="12" y="25"/>
                    </a:lnTo>
                    <a:lnTo>
                      <a:pt x="14" y="23"/>
                    </a:lnTo>
                    <a:lnTo>
                      <a:pt x="11" y="23"/>
                    </a:lnTo>
                    <a:lnTo>
                      <a:pt x="11" y="21"/>
                    </a:lnTo>
                    <a:lnTo>
                      <a:pt x="10" y="20"/>
                    </a:lnTo>
                    <a:lnTo>
                      <a:pt x="8" y="19"/>
                    </a:lnTo>
                    <a:lnTo>
                      <a:pt x="7" y="16"/>
                    </a:lnTo>
                    <a:lnTo>
                      <a:pt x="7" y="16"/>
                    </a:lnTo>
                    <a:lnTo>
                      <a:pt x="7" y="15"/>
                    </a:lnTo>
                    <a:lnTo>
                      <a:pt x="6" y="13"/>
                    </a:lnTo>
                    <a:lnTo>
                      <a:pt x="6" y="12"/>
                    </a:lnTo>
                    <a:lnTo>
                      <a:pt x="4" y="11"/>
                    </a:lnTo>
                    <a:lnTo>
                      <a:pt x="3" y="10"/>
                    </a:lnTo>
                    <a:lnTo>
                      <a:pt x="2" y="8"/>
                    </a:lnTo>
                    <a:lnTo>
                      <a:pt x="3" y="6"/>
                    </a:lnTo>
                    <a:lnTo>
                      <a:pt x="6" y="6"/>
                    </a:lnTo>
                    <a:lnTo>
                      <a:pt x="6" y="3"/>
                    </a:lnTo>
                    <a:lnTo>
                      <a:pt x="4" y="3"/>
                    </a:lnTo>
                    <a:lnTo>
                      <a:pt x="4" y="3"/>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4" name="Group 73">
                <a:extLst>
                  <a:ext uri="{FF2B5EF4-FFF2-40B4-BE49-F238E27FC236}">
                    <a16:creationId xmlns:a16="http://schemas.microsoft.com/office/drawing/2014/main" id="{C1944E63-EDEC-4653-8D14-FA57696F30AB}"/>
                  </a:ext>
                </a:extLst>
              </p:cNvPr>
              <p:cNvGrpSpPr/>
              <p:nvPr/>
            </p:nvGrpSpPr>
            <p:grpSpPr>
              <a:xfrm>
                <a:off x="3149600" y="1148217"/>
                <a:ext cx="5502275" cy="2728912"/>
                <a:chOff x="3149600" y="1148217"/>
                <a:chExt cx="5502275" cy="2728912"/>
              </a:xfrm>
              <a:grpFill/>
            </p:grpSpPr>
            <p:sp>
              <p:nvSpPr>
                <p:cNvPr id="75" name="Freeform 8">
                  <a:extLst>
                    <a:ext uri="{FF2B5EF4-FFF2-40B4-BE49-F238E27FC236}">
                      <a16:creationId xmlns:a16="http://schemas.microsoft.com/office/drawing/2014/main" id="{174A764C-BB53-455A-AB37-CFA94A651196}"/>
                    </a:ext>
                  </a:extLst>
                </p:cNvPr>
                <p:cNvSpPr>
                  <a:spLocks noEditPoints="1"/>
                </p:cNvSpPr>
                <p:nvPr/>
              </p:nvSpPr>
              <p:spPr bwMode="auto">
                <a:xfrm>
                  <a:off x="4051300" y="1703842"/>
                  <a:ext cx="982663" cy="514350"/>
                </a:xfrm>
                <a:custGeom>
                  <a:avLst/>
                  <a:gdLst>
                    <a:gd name="T0" fmla="*/ 457 w 619"/>
                    <a:gd name="T1" fmla="*/ 229 h 324"/>
                    <a:gd name="T2" fmla="*/ 8 w 619"/>
                    <a:gd name="T3" fmla="*/ 294 h 324"/>
                    <a:gd name="T4" fmla="*/ 9 w 619"/>
                    <a:gd name="T5" fmla="*/ 269 h 324"/>
                    <a:gd name="T6" fmla="*/ 8 w 619"/>
                    <a:gd name="T7" fmla="*/ 233 h 324"/>
                    <a:gd name="T8" fmla="*/ 2 w 619"/>
                    <a:gd name="T9" fmla="*/ 197 h 324"/>
                    <a:gd name="T10" fmla="*/ 463 w 619"/>
                    <a:gd name="T11" fmla="*/ 161 h 324"/>
                    <a:gd name="T12" fmla="*/ 493 w 619"/>
                    <a:gd name="T13" fmla="*/ 140 h 324"/>
                    <a:gd name="T14" fmla="*/ 505 w 619"/>
                    <a:gd name="T15" fmla="*/ 115 h 324"/>
                    <a:gd name="T16" fmla="*/ 463 w 619"/>
                    <a:gd name="T17" fmla="*/ 110 h 324"/>
                    <a:gd name="T18" fmla="*/ 459 w 619"/>
                    <a:gd name="T19" fmla="*/ 97 h 324"/>
                    <a:gd name="T20" fmla="*/ 449 w 619"/>
                    <a:gd name="T21" fmla="*/ 87 h 324"/>
                    <a:gd name="T22" fmla="*/ 491 w 619"/>
                    <a:gd name="T23" fmla="*/ 17 h 324"/>
                    <a:gd name="T24" fmla="*/ 493 w 619"/>
                    <a:gd name="T25" fmla="*/ 28 h 324"/>
                    <a:gd name="T26" fmla="*/ 505 w 619"/>
                    <a:gd name="T27" fmla="*/ 49 h 324"/>
                    <a:gd name="T28" fmla="*/ 521 w 619"/>
                    <a:gd name="T29" fmla="*/ 57 h 324"/>
                    <a:gd name="T30" fmla="*/ 533 w 619"/>
                    <a:gd name="T31" fmla="*/ 39 h 324"/>
                    <a:gd name="T32" fmla="*/ 544 w 619"/>
                    <a:gd name="T33" fmla="*/ 47 h 324"/>
                    <a:gd name="T34" fmla="*/ 548 w 619"/>
                    <a:gd name="T35" fmla="*/ 59 h 324"/>
                    <a:gd name="T36" fmla="*/ 561 w 619"/>
                    <a:gd name="T37" fmla="*/ 76 h 324"/>
                    <a:gd name="T38" fmla="*/ 561 w 619"/>
                    <a:gd name="T39" fmla="*/ 87 h 324"/>
                    <a:gd name="T40" fmla="*/ 584 w 619"/>
                    <a:gd name="T41" fmla="*/ 106 h 324"/>
                    <a:gd name="T42" fmla="*/ 599 w 619"/>
                    <a:gd name="T43" fmla="*/ 110 h 324"/>
                    <a:gd name="T44" fmla="*/ 595 w 619"/>
                    <a:gd name="T45" fmla="*/ 121 h 324"/>
                    <a:gd name="T46" fmla="*/ 581 w 619"/>
                    <a:gd name="T47" fmla="*/ 129 h 324"/>
                    <a:gd name="T48" fmla="*/ 611 w 619"/>
                    <a:gd name="T49" fmla="*/ 124 h 324"/>
                    <a:gd name="T50" fmla="*/ 615 w 619"/>
                    <a:gd name="T51" fmla="*/ 142 h 324"/>
                    <a:gd name="T52" fmla="*/ 585 w 619"/>
                    <a:gd name="T53" fmla="*/ 161 h 324"/>
                    <a:gd name="T54" fmla="*/ 571 w 619"/>
                    <a:gd name="T55" fmla="*/ 166 h 324"/>
                    <a:gd name="T56" fmla="*/ 555 w 619"/>
                    <a:gd name="T57" fmla="*/ 165 h 324"/>
                    <a:gd name="T58" fmla="*/ 531 w 619"/>
                    <a:gd name="T59" fmla="*/ 167 h 324"/>
                    <a:gd name="T60" fmla="*/ 505 w 619"/>
                    <a:gd name="T61" fmla="*/ 183 h 324"/>
                    <a:gd name="T62" fmla="*/ 493 w 619"/>
                    <a:gd name="T63" fmla="*/ 195 h 324"/>
                    <a:gd name="T64" fmla="*/ 482 w 619"/>
                    <a:gd name="T65" fmla="*/ 212 h 324"/>
                    <a:gd name="T66" fmla="*/ 503 w 619"/>
                    <a:gd name="T67" fmla="*/ 191 h 324"/>
                    <a:gd name="T68" fmla="*/ 531 w 619"/>
                    <a:gd name="T69" fmla="*/ 178 h 324"/>
                    <a:gd name="T70" fmla="*/ 538 w 619"/>
                    <a:gd name="T71" fmla="*/ 191 h 324"/>
                    <a:gd name="T72" fmla="*/ 531 w 619"/>
                    <a:gd name="T73" fmla="*/ 201 h 324"/>
                    <a:gd name="T74" fmla="*/ 538 w 619"/>
                    <a:gd name="T75" fmla="*/ 209 h 324"/>
                    <a:gd name="T76" fmla="*/ 544 w 619"/>
                    <a:gd name="T77" fmla="*/ 224 h 324"/>
                    <a:gd name="T78" fmla="*/ 567 w 619"/>
                    <a:gd name="T79" fmla="*/ 229 h 324"/>
                    <a:gd name="T80" fmla="*/ 544 w 619"/>
                    <a:gd name="T81" fmla="*/ 242 h 324"/>
                    <a:gd name="T82" fmla="*/ 530 w 619"/>
                    <a:gd name="T83" fmla="*/ 252 h 324"/>
                    <a:gd name="T84" fmla="*/ 541 w 619"/>
                    <a:gd name="T85" fmla="*/ 234 h 324"/>
                    <a:gd name="T86" fmla="*/ 539 w 619"/>
                    <a:gd name="T87" fmla="*/ 225 h 324"/>
                    <a:gd name="T88" fmla="*/ 527 w 619"/>
                    <a:gd name="T89" fmla="*/ 227 h 324"/>
                    <a:gd name="T90" fmla="*/ 517 w 619"/>
                    <a:gd name="T91" fmla="*/ 241 h 324"/>
                    <a:gd name="T92" fmla="*/ 501 w 619"/>
                    <a:gd name="T93" fmla="*/ 244 h 324"/>
                    <a:gd name="T94" fmla="*/ 487 w 619"/>
                    <a:gd name="T95" fmla="*/ 256 h 324"/>
                    <a:gd name="T96" fmla="*/ 483 w 619"/>
                    <a:gd name="T97" fmla="*/ 273 h 324"/>
                    <a:gd name="T98" fmla="*/ 471 w 619"/>
                    <a:gd name="T99" fmla="*/ 275 h 324"/>
                    <a:gd name="T100" fmla="*/ 451 w 619"/>
                    <a:gd name="T101" fmla="*/ 303 h 324"/>
                    <a:gd name="T102" fmla="*/ 437 w 619"/>
                    <a:gd name="T103" fmla="*/ 322 h 324"/>
                    <a:gd name="T104" fmla="*/ 438 w 619"/>
                    <a:gd name="T105" fmla="*/ 302 h 324"/>
                    <a:gd name="T106" fmla="*/ 427 w 619"/>
                    <a:gd name="T107" fmla="*/ 318 h 324"/>
                    <a:gd name="T108" fmla="*/ 431 w 619"/>
                    <a:gd name="T109" fmla="*/ 254 h 324"/>
                    <a:gd name="T110" fmla="*/ 420 w 619"/>
                    <a:gd name="T111" fmla="*/ 244 h 324"/>
                    <a:gd name="T112" fmla="*/ 410 w 619"/>
                    <a:gd name="T113" fmla="*/ 150 h 324"/>
                    <a:gd name="T114" fmla="*/ 410 w 619"/>
                    <a:gd name="T115" fmla="*/ 110 h 324"/>
                    <a:gd name="T116" fmla="*/ 429 w 619"/>
                    <a:gd name="T117" fmla="*/ 87 h 324"/>
                    <a:gd name="T118" fmla="*/ 412 w 619"/>
                    <a:gd name="T119" fmla="*/ 51 h 324"/>
                    <a:gd name="T120" fmla="*/ 420 w 619"/>
                    <a:gd name="T121" fmla="*/ 25 h 324"/>
                    <a:gd name="T122" fmla="*/ 423 w 619"/>
                    <a:gd name="T123" fmla="*/ 9 h 324"/>
                    <a:gd name="T124" fmla="*/ 434 w 619"/>
                    <a:gd name="T125" fmla="*/ 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9" h="324">
                      <a:moveTo>
                        <a:pt x="462" y="237"/>
                      </a:moveTo>
                      <a:lnTo>
                        <a:pt x="461" y="243"/>
                      </a:lnTo>
                      <a:lnTo>
                        <a:pt x="462" y="243"/>
                      </a:lnTo>
                      <a:lnTo>
                        <a:pt x="462" y="241"/>
                      </a:lnTo>
                      <a:lnTo>
                        <a:pt x="463" y="238"/>
                      </a:lnTo>
                      <a:lnTo>
                        <a:pt x="462" y="237"/>
                      </a:lnTo>
                      <a:lnTo>
                        <a:pt x="462" y="237"/>
                      </a:lnTo>
                      <a:close/>
                      <a:moveTo>
                        <a:pt x="453" y="227"/>
                      </a:moveTo>
                      <a:lnTo>
                        <a:pt x="453" y="227"/>
                      </a:lnTo>
                      <a:lnTo>
                        <a:pt x="451" y="227"/>
                      </a:lnTo>
                      <a:lnTo>
                        <a:pt x="451" y="229"/>
                      </a:lnTo>
                      <a:lnTo>
                        <a:pt x="454" y="229"/>
                      </a:lnTo>
                      <a:lnTo>
                        <a:pt x="454" y="231"/>
                      </a:lnTo>
                      <a:lnTo>
                        <a:pt x="453" y="231"/>
                      </a:lnTo>
                      <a:lnTo>
                        <a:pt x="450" y="233"/>
                      </a:lnTo>
                      <a:lnTo>
                        <a:pt x="450" y="233"/>
                      </a:lnTo>
                      <a:lnTo>
                        <a:pt x="451" y="233"/>
                      </a:lnTo>
                      <a:lnTo>
                        <a:pt x="454" y="231"/>
                      </a:lnTo>
                      <a:lnTo>
                        <a:pt x="457" y="230"/>
                      </a:lnTo>
                      <a:lnTo>
                        <a:pt x="459" y="229"/>
                      </a:lnTo>
                      <a:lnTo>
                        <a:pt x="457" y="229"/>
                      </a:lnTo>
                      <a:lnTo>
                        <a:pt x="457" y="229"/>
                      </a:lnTo>
                      <a:lnTo>
                        <a:pt x="453" y="227"/>
                      </a:lnTo>
                      <a:close/>
                      <a:moveTo>
                        <a:pt x="510" y="222"/>
                      </a:moveTo>
                      <a:lnTo>
                        <a:pt x="510" y="224"/>
                      </a:lnTo>
                      <a:lnTo>
                        <a:pt x="510" y="224"/>
                      </a:lnTo>
                      <a:lnTo>
                        <a:pt x="510" y="222"/>
                      </a:lnTo>
                      <a:lnTo>
                        <a:pt x="510" y="222"/>
                      </a:lnTo>
                      <a:close/>
                      <a:moveTo>
                        <a:pt x="0" y="190"/>
                      </a:moveTo>
                      <a:lnTo>
                        <a:pt x="4" y="191"/>
                      </a:lnTo>
                      <a:lnTo>
                        <a:pt x="4" y="191"/>
                      </a:lnTo>
                      <a:lnTo>
                        <a:pt x="5" y="191"/>
                      </a:lnTo>
                      <a:lnTo>
                        <a:pt x="5" y="192"/>
                      </a:lnTo>
                      <a:lnTo>
                        <a:pt x="9" y="191"/>
                      </a:lnTo>
                      <a:lnTo>
                        <a:pt x="9" y="192"/>
                      </a:lnTo>
                      <a:lnTo>
                        <a:pt x="10" y="192"/>
                      </a:lnTo>
                      <a:lnTo>
                        <a:pt x="10" y="299"/>
                      </a:lnTo>
                      <a:lnTo>
                        <a:pt x="10" y="299"/>
                      </a:lnTo>
                      <a:lnTo>
                        <a:pt x="10" y="297"/>
                      </a:lnTo>
                      <a:lnTo>
                        <a:pt x="9" y="297"/>
                      </a:lnTo>
                      <a:lnTo>
                        <a:pt x="9" y="294"/>
                      </a:lnTo>
                      <a:lnTo>
                        <a:pt x="8" y="294"/>
                      </a:lnTo>
                      <a:lnTo>
                        <a:pt x="8" y="293"/>
                      </a:lnTo>
                      <a:lnTo>
                        <a:pt x="6" y="293"/>
                      </a:lnTo>
                      <a:lnTo>
                        <a:pt x="6" y="292"/>
                      </a:lnTo>
                      <a:lnTo>
                        <a:pt x="5" y="292"/>
                      </a:lnTo>
                      <a:lnTo>
                        <a:pt x="5" y="289"/>
                      </a:lnTo>
                      <a:lnTo>
                        <a:pt x="5" y="289"/>
                      </a:lnTo>
                      <a:lnTo>
                        <a:pt x="5" y="288"/>
                      </a:lnTo>
                      <a:lnTo>
                        <a:pt x="8" y="288"/>
                      </a:lnTo>
                      <a:lnTo>
                        <a:pt x="8" y="284"/>
                      </a:lnTo>
                      <a:lnTo>
                        <a:pt x="8" y="281"/>
                      </a:lnTo>
                      <a:lnTo>
                        <a:pt x="8" y="279"/>
                      </a:lnTo>
                      <a:lnTo>
                        <a:pt x="9" y="279"/>
                      </a:lnTo>
                      <a:lnTo>
                        <a:pt x="8" y="277"/>
                      </a:lnTo>
                      <a:lnTo>
                        <a:pt x="8" y="277"/>
                      </a:lnTo>
                      <a:lnTo>
                        <a:pt x="8" y="277"/>
                      </a:lnTo>
                      <a:lnTo>
                        <a:pt x="8" y="273"/>
                      </a:lnTo>
                      <a:lnTo>
                        <a:pt x="6" y="273"/>
                      </a:lnTo>
                      <a:lnTo>
                        <a:pt x="8" y="272"/>
                      </a:lnTo>
                      <a:lnTo>
                        <a:pt x="8" y="271"/>
                      </a:lnTo>
                      <a:lnTo>
                        <a:pt x="9" y="271"/>
                      </a:lnTo>
                      <a:lnTo>
                        <a:pt x="9" y="269"/>
                      </a:lnTo>
                      <a:lnTo>
                        <a:pt x="6" y="267"/>
                      </a:lnTo>
                      <a:lnTo>
                        <a:pt x="5" y="264"/>
                      </a:lnTo>
                      <a:lnTo>
                        <a:pt x="5" y="260"/>
                      </a:lnTo>
                      <a:lnTo>
                        <a:pt x="5" y="259"/>
                      </a:lnTo>
                      <a:lnTo>
                        <a:pt x="4" y="258"/>
                      </a:lnTo>
                      <a:lnTo>
                        <a:pt x="4" y="255"/>
                      </a:lnTo>
                      <a:lnTo>
                        <a:pt x="4" y="254"/>
                      </a:lnTo>
                      <a:lnTo>
                        <a:pt x="5" y="254"/>
                      </a:lnTo>
                      <a:lnTo>
                        <a:pt x="5" y="252"/>
                      </a:lnTo>
                      <a:lnTo>
                        <a:pt x="5" y="251"/>
                      </a:lnTo>
                      <a:lnTo>
                        <a:pt x="5" y="250"/>
                      </a:lnTo>
                      <a:lnTo>
                        <a:pt x="5" y="248"/>
                      </a:lnTo>
                      <a:lnTo>
                        <a:pt x="5" y="244"/>
                      </a:lnTo>
                      <a:lnTo>
                        <a:pt x="6" y="242"/>
                      </a:lnTo>
                      <a:lnTo>
                        <a:pt x="6" y="241"/>
                      </a:lnTo>
                      <a:lnTo>
                        <a:pt x="6" y="241"/>
                      </a:lnTo>
                      <a:lnTo>
                        <a:pt x="6" y="239"/>
                      </a:lnTo>
                      <a:lnTo>
                        <a:pt x="6" y="238"/>
                      </a:lnTo>
                      <a:lnTo>
                        <a:pt x="6" y="237"/>
                      </a:lnTo>
                      <a:lnTo>
                        <a:pt x="6" y="237"/>
                      </a:lnTo>
                      <a:lnTo>
                        <a:pt x="8" y="233"/>
                      </a:lnTo>
                      <a:lnTo>
                        <a:pt x="6" y="233"/>
                      </a:lnTo>
                      <a:lnTo>
                        <a:pt x="6" y="227"/>
                      </a:lnTo>
                      <a:lnTo>
                        <a:pt x="8" y="227"/>
                      </a:lnTo>
                      <a:lnTo>
                        <a:pt x="9" y="226"/>
                      </a:lnTo>
                      <a:lnTo>
                        <a:pt x="8" y="226"/>
                      </a:lnTo>
                      <a:lnTo>
                        <a:pt x="6" y="218"/>
                      </a:lnTo>
                      <a:lnTo>
                        <a:pt x="9" y="218"/>
                      </a:lnTo>
                      <a:lnTo>
                        <a:pt x="9" y="217"/>
                      </a:lnTo>
                      <a:lnTo>
                        <a:pt x="6" y="217"/>
                      </a:lnTo>
                      <a:lnTo>
                        <a:pt x="6" y="213"/>
                      </a:lnTo>
                      <a:lnTo>
                        <a:pt x="8" y="213"/>
                      </a:lnTo>
                      <a:lnTo>
                        <a:pt x="8" y="213"/>
                      </a:lnTo>
                      <a:lnTo>
                        <a:pt x="8" y="213"/>
                      </a:lnTo>
                      <a:lnTo>
                        <a:pt x="9" y="213"/>
                      </a:lnTo>
                      <a:lnTo>
                        <a:pt x="9" y="209"/>
                      </a:lnTo>
                      <a:lnTo>
                        <a:pt x="6" y="209"/>
                      </a:lnTo>
                      <a:lnTo>
                        <a:pt x="8" y="207"/>
                      </a:lnTo>
                      <a:lnTo>
                        <a:pt x="6" y="207"/>
                      </a:lnTo>
                      <a:lnTo>
                        <a:pt x="5" y="203"/>
                      </a:lnTo>
                      <a:lnTo>
                        <a:pt x="4" y="200"/>
                      </a:lnTo>
                      <a:lnTo>
                        <a:pt x="2" y="197"/>
                      </a:lnTo>
                      <a:lnTo>
                        <a:pt x="1" y="196"/>
                      </a:lnTo>
                      <a:lnTo>
                        <a:pt x="0" y="190"/>
                      </a:lnTo>
                      <a:close/>
                      <a:moveTo>
                        <a:pt x="475" y="155"/>
                      </a:moveTo>
                      <a:lnTo>
                        <a:pt x="472" y="157"/>
                      </a:lnTo>
                      <a:lnTo>
                        <a:pt x="471" y="159"/>
                      </a:lnTo>
                      <a:lnTo>
                        <a:pt x="472" y="159"/>
                      </a:lnTo>
                      <a:lnTo>
                        <a:pt x="474" y="158"/>
                      </a:lnTo>
                      <a:lnTo>
                        <a:pt x="475" y="157"/>
                      </a:lnTo>
                      <a:lnTo>
                        <a:pt x="475" y="155"/>
                      </a:lnTo>
                      <a:close/>
                      <a:moveTo>
                        <a:pt x="469" y="153"/>
                      </a:moveTo>
                      <a:lnTo>
                        <a:pt x="467" y="154"/>
                      </a:lnTo>
                      <a:lnTo>
                        <a:pt x="465" y="155"/>
                      </a:lnTo>
                      <a:lnTo>
                        <a:pt x="463" y="157"/>
                      </a:lnTo>
                      <a:lnTo>
                        <a:pt x="462" y="158"/>
                      </a:lnTo>
                      <a:lnTo>
                        <a:pt x="461" y="161"/>
                      </a:lnTo>
                      <a:lnTo>
                        <a:pt x="458" y="161"/>
                      </a:lnTo>
                      <a:lnTo>
                        <a:pt x="458" y="162"/>
                      </a:lnTo>
                      <a:lnTo>
                        <a:pt x="462" y="162"/>
                      </a:lnTo>
                      <a:lnTo>
                        <a:pt x="463" y="162"/>
                      </a:lnTo>
                      <a:lnTo>
                        <a:pt x="463" y="162"/>
                      </a:lnTo>
                      <a:lnTo>
                        <a:pt x="463" y="161"/>
                      </a:lnTo>
                      <a:lnTo>
                        <a:pt x="465" y="161"/>
                      </a:lnTo>
                      <a:lnTo>
                        <a:pt x="465" y="161"/>
                      </a:lnTo>
                      <a:lnTo>
                        <a:pt x="466" y="161"/>
                      </a:lnTo>
                      <a:lnTo>
                        <a:pt x="466" y="159"/>
                      </a:lnTo>
                      <a:lnTo>
                        <a:pt x="469" y="158"/>
                      </a:lnTo>
                      <a:lnTo>
                        <a:pt x="469" y="157"/>
                      </a:lnTo>
                      <a:lnTo>
                        <a:pt x="470" y="155"/>
                      </a:lnTo>
                      <a:lnTo>
                        <a:pt x="471" y="153"/>
                      </a:lnTo>
                      <a:lnTo>
                        <a:pt x="470" y="153"/>
                      </a:lnTo>
                      <a:lnTo>
                        <a:pt x="470" y="153"/>
                      </a:lnTo>
                      <a:lnTo>
                        <a:pt x="470" y="153"/>
                      </a:lnTo>
                      <a:lnTo>
                        <a:pt x="469" y="153"/>
                      </a:lnTo>
                      <a:close/>
                      <a:moveTo>
                        <a:pt x="497" y="132"/>
                      </a:moveTo>
                      <a:lnTo>
                        <a:pt x="496" y="133"/>
                      </a:lnTo>
                      <a:lnTo>
                        <a:pt x="495" y="135"/>
                      </a:lnTo>
                      <a:lnTo>
                        <a:pt x="493" y="137"/>
                      </a:lnTo>
                      <a:lnTo>
                        <a:pt x="492" y="140"/>
                      </a:lnTo>
                      <a:lnTo>
                        <a:pt x="493" y="140"/>
                      </a:lnTo>
                      <a:lnTo>
                        <a:pt x="493" y="140"/>
                      </a:lnTo>
                      <a:lnTo>
                        <a:pt x="493" y="140"/>
                      </a:lnTo>
                      <a:lnTo>
                        <a:pt x="493" y="140"/>
                      </a:lnTo>
                      <a:lnTo>
                        <a:pt x="495" y="140"/>
                      </a:lnTo>
                      <a:lnTo>
                        <a:pt x="495" y="138"/>
                      </a:lnTo>
                      <a:lnTo>
                        <a:pt x="495" y="138"/>
                      </a:lnTo>
                      <a:lnTo>
                        <a:pt x="497" y="138"/>
                      </a:lnTo>
                      <a:lnTo>
                        <a:pt x="497" y="138"/>
                      </a:lnTo>
                      <a:lnTo>
                        <a:pt x="499" y="136"/>
                      </a:lnTo>
                      <a:lnTo>
                        <a:pt x="499" y="133"/>
                      </a:lnTo>
                      <a:lnTo>
                        <a:pt x="497" y="132"/>
                      </a:lnTo>
                      <a:close/>
                      <a:moveTo>
                        <a:pt x="541" y="124"/>
                      </a:moveTo>
                      <a:lnTo>
                        <a:pt x="541" y="127"/>
                      </a:lnTo>
                      <a:lnTo>
                        <a:pt x="541" y="128"/>
                      </a:lnTo>
                      <a:lnTo>
                        <a:pt x="542" y="129"/>
                      </a:lnTo>
                      <a:lnTo>
                        <a:pt x="542" y="131"/>
                      </a:lnTo>
                      <a:lnTo>
                        <a:pt x="544" y="129"/>
                      </a:lnTo>
                      <a:lnTo>
                        <a:pt x="546" y="129"/>
                      </a:lnTo>
                      <a:lnTo>
                        <a:pt x="546" y="127"/>
                      </a:lnTo>
                      <a:lnTo>
                        <a:pt x="544" y="127"/>
                      </a:lnTo>
                      <a:lnTo>
                        <a:pt x="543" y="125"/>
                      </a:lnTo>
                      <a:lnTo>
                        <a:pt x="542" y="125"/>
                      </a:lnTo>
                      <a:lnTo>
                        <a:pt x="541" y="124"/>
                      </a:lnTo>
                      <a:close/>
                      <a:moveTo>
                        <a:pt x="505" y="115"/>
                      </a:moveTo>
                      <a:lnTo>
                        <a:pt x="505" y="115"/>
                      </a:lnTo>
                      <a:lnTo>
                        <a:pt x="505" y="115"/>
                      </a:lnTo>
                      <a:lnTo>
                        <a:pt x="505" y="118"/>
                      </a:lnTo>
                      <a:lnTo>
                        <a:pt x="503" y="119"/>
                      </a:lnTo>
                      <a:lnTo>
                        <a:pt x="503" y="124"/>
                      </a:lnTo>
                      <a:lnTo>
                        <a:pt x="503" y="124"/>
                      </a:lnTo>
                      <a:lnTo>
                        <a:pt x="503" y="123"/>
                      </a:lnTo>
                      <a:lnTo>
                        <a:pt x="505" y="123"/>
                      </a:lnTo>
                      <a:lnTo>
                        <a:pt x="505" y="123"/>
                      </a:lnTo>
                      <a:lnTo>
                        <a:pt x="505" y="121"/>
                      </a:lnTo>
                      <a:lnTo>
                        <a:pt x="505" y="120"/>
                      </a:lnTo>
                      <a:lnTo>
                        <a:pt x="506" y="120"/>
                      </a:lnTo>
                      <a:lnTo>
                        <a:pt x="506" y="115"/>
                      </a:lnTo>
                      <a:lnTo>
                        <a:pt x="505" y="115"/>
                      </a:lnTo>
                      <a:close/>
                      <a:moveTo>
                        <a:pt x="462" y="108"/>
                      </a:moveTo>
                      <a:lnTo>
                        <a:pt x="462" y="110"/>
                      </a:lnTo>
                      <a:lnTo>
                        <a:pt x="462" y="110"/>
                      </a:lnTo>
                      <a:lnTo>
                        <a:pt x="461" y="110"/>
                      </a:lnTo>
                      <a:lnTo>
                        <a:pt x="462" y="110"/>
                      </a:lnTo>
                      <a:lnTo>
                        <a:pt x="462" y="110"/>
                      </a:lnTo>
                      <a:lnTo>
                        <a:pt x="463" y="110"/>
                      </a:lnTo>
                      <a:lnTo>
                        <a:pt x="463" y="110"/>
                      </a:lnTo>
                      <a:lnTo>
                        <a:pt x="463" y="110"/>
                      </a:lnTo>
                      <a:lnTo>
                        <a:pt x="463" y="110"/>
                      </a:lnTo>
                      <a:lnTo>
                        <a:pt x="463" y="110"/>
                      </a:lnTo>
                      <a:lnTo>
                        <a:pt x="463" y="110"/>
                      </a:lnTo>
                      <a:lnTo>
                        <a:pt x="463" y="110"/>
                      </a:lnTo>
                      <a:lnTo>
                        <a:pt x="463" y="110"/>
                      </a:lnTo>
                      <a:lnTo>
                        <a:pt x="462" y="108"/>
                      </a:lnTo>
                      <a:close/>
                      <a:moveTo>
                        <a:pt x="523" y="104"/>
                      </a:moveTo>
                      <a:lnTo>
                        <a:pt x="525" y="107"/>
                      </a:lnTo>
                      <a:lnTo>
                        <a:pt x="526" y="107"/>
                      </a:lnTo>
                      <a:lnTo>
                        <a:pt x="526" y="104"/>
                      </a:lnTo>
                      <a:lnTo>
                        <a:pt x="525" y="104"/>
                      </a:lnTo>
                      <a:lnTo>
                        <a:pt x="525" y="104"/>
                      </a:lnTo>
                      <a:lnTo>
                        <a:pt x="525" y="104"/>
                      </a:lnTo>
                      <a:lnTo>
                        <a:pt x="523" y="104"/>
                      </a:lnTo>
                      <a:close/>
                      <a:moveTo>
                        <a:pt x="462" y="94"/>
                      </a:moveTo>
                      <a:lnTo>
                        <a:pt x="461" y="94"/>
                      </a:lnTo>
                      <a:lnTo>
                        <a:pt x="461" y="95"/>
                      </a:lnTo>
                      <a:lnTo>
                        <a:pt x="461" y="97"/>
                      </a:lnTo>
                      <a:lnTo>
                        <a:pt x="459" y="97"/>
                      </a:lnTo>
                      <a:lnTo>
                        <a:pt x="459" y="98"/>
                      </a:lnTo>
                      <a:lnTo>
                        <a:pt x="461" y="98"/>
                      </a:lnTo>
                      <a:lnTo>
                        <a:pt x="461" y="98"/>
                      </a:lnTo>
                      <a:lnTo>
                        <a:pt x="461" y="98"/>
                      </a:lnTo>
                      <a:lnTo>
                        <a:pt x="462" y="98"/>
                      </a:lnTo>
                      <a:lnTo>
                        <a:pt x="462" y="97"/>
                      </a:lnTo>
                      <a:lnTo>
                        <a:pt x="462" y="97"/>
                      </a:lnTo>
                      <a:lnTo>
                        <a:pt x="462" y="97"/>
                      </a:lnTo>
                      <a:lnTo>
                        <a:pt x="462" y="94"/>
                      </a:lnTo>
                      <a:close/>
                      <a:moveTo>
                        <a:pt x="449" y="87"/>
                      </a:moveTo>
                      <a:lnTo>
                        <a:pt x="448" y="89"/>
                      </a:lnTo>
                      <a:lnTo>
                        <a:pt x="448" y="90"/>
                      </a:lnTo>
                      <a:lnTo>
                        <a:pt x="450" y="90"/>
                      </a:lnTo>
                      <a:lnTo>
                        <a:pt x="451" y="91"/>
                      </a:lnTo>
                      <a:lnTo>
                        <a:pt x="451" y="91"/>
                      </a:lnTo>
                      <a:lnTo>
                        <a:pt x="454" y="91"/>
                      </a:lnTo>
                      <a:lnTo>
                        <a:pt x="454" y="90"/>
                      </a:lnTo>
                      <a:lnTo>
                        <a:pt x="453" y="89"/>
                      </a:lnTo>
                      <a:lnTo>
                        <a:pt x="451" y="89"/>
                      </a:lnTo>
                      <a:lnTo>
                        <a:pt x="450" y="87"/>
                      </a:lnTo>
                      <a:lnTo>
                        <a:pt x="449" y="87"/>
                      </a:lnTo>
                      <a:close/>
                      <a:moveTo>
                        <a:pt x="459" y="0"/>
                      </a:moveTo>
                      <a:lnTo>
                        <a:pt x="459" y="1"/>
                      </a:lnTo>
                      <a:lnTo>
                        <a:pt x="461" y="1"/>
                      </a:lnTo>
                      <a:lnTo>
                        <a:pt x="462" y="1"/>
                      </a:lnTo>
                      <a:lnTo>
                        <a:pt x="462" y="1"/>
                      </a:lnTo>
                      <a:lnTo>
                        <a:pt x="466" y="2"/>
                      </a:lnTo>
                      <a:lnTo>
                        <a:pt x="467" y="5"/>
                      </a:lnTo>
                      <a:lnTo>
                        <a:pt x="470" y="5"/>
                      </a:lnTo>
                      <a:lnTo>
                        <a:pt x="470" y="8"/>
                      </a:lnTo>
                      <a:lnTo>
                        <a:pt x="471" y="9"/>
                      </a:lnTo>
                      <a:lnTo>
                        <a:pt x="472" y="9"/>
                      </a:lnTo>
                      <a:lnTo>
                        <a:pt x="474" y="9"/>
                      </a:lnTo>
                      <a:lnTo>
                        <a:pt x="475" y="13"/>
                      </a:lnTo>
                      <a:lnTo>
                        <a:pt x="476" y="13"/>
                      </a:lnTo>
                      <a:lnTo>
                        <a:pt x="476" y="15"/>
                      </a:lnTo>
                      <a:lnTo>
                        <a:pt x="478" y="17"/>
                      </a:lnTo>
                      <a:lnTo>
                        <a:pt x="484" y="17"/>
                      </a:lnTo>
                      <a:lnTo>
                        <a:pt x="484" y="17"/>
                      </a:lnTo>
                      <a:lnTo>
                        <a:pt x="488" y="17"/>
                      </a:lnTo>
                      <a:lnTo>
                        <a:pt x="488" y="17"/>
                      </a:lnTo>
                      <a:lnTo>
                        <a:pt x="491" y="17"/>
                      </a:lnTo>
                      <a:lnTo>
                        <a:pt x="491" y="18"/>
                      </a:lnTo>
                      <a:lnTo>
                        <a:pt x="488" y="19"/>
                      </a:lnTo>
                      <a:lnTo>
                        <a:pt x="488" y="21"/>
                      </a:lnTo>
                      <a:lnTo>
                        <a:pt x="488" y="21"/>
                      </a:lnTo>
                      <a:lnTo>
                        <a:pt x="488" y="22"/>
                      </a:lnTo>
                      <a:lnTo>
                        <a:pt x="493" y="22"/>
                      </a:lnTo>
                      <a:lnTo>
                        <a:pt x="493" y="22"/>
                      </a:lnTo>
                      <a:lnTo>
                        <a:pt x="495" y="22"/>
                      </a:lnTo>
                      <a:lnTo>
                        <a:pt x="495" y="23"/>
                      </a:lnTo>
                      <a:lnTo>
                        <a:pt x="495" y="23"/>
                      </a:lnTo>
                      <a:lnTo>
                        <a:pt x="496" y="23"/>
                      </a:lnTo>
                      <a:lnTo>
                        <a:pt x="496" y="22"/>
                      </a:lnTo>
                      <a:lnTo>
                        <a:pt x="497" y="21"/>
                      </a:lnTo>
                      <a:lnTo>
                        <a:pt x="499" y="21"/>
                      </a:lnTo>
                      <a:lnTo>
                        <a:pt x="497" y="23"/>
                      </a:lnTo>
                      <a:lnTo>
                        <a:pt x="497" y="25"/>
                      </a:lnTo>
                      <a:lnTo>
                        <a:pt x="496" y="25"/>
                      </a:lnTo>
                      <a:lnTo>
                        <a:pt x="496" y="26"/>
                      </a:lnTo>
                      <a:lnTo>
                        <a:pt x="495" y="26"/>
                      </a:lnTo>
                      <a:lnTo>
                        <a:pt x="495" y="27"/>
                      </a:lnTo>
                      <a:lnTo>
                        <a:pt x="493" y="28"/>
                      </a:lnTo>
                      <a:lnTo>
                        <a:pt x="496" y="28"/>
                      </a:lnTo>
                      <a:lnTo>
                        <a:pt x="496" y="31"/>
                      </a:lnTo>
                      <a:lnTo>
                        <a:pt x="495" y="31"/>
                      </a:lnTo>
                      <a:lnTo>
                        <a:pt x="495" y="31"/>
                      </a:lnTo>
                      <a:lnTo>
                        <a:pt x="492" y="31"/>
                      </a:lnTo>
                      <a:lnTo>
                        <a:pt x="492" y="34"/>
                      </a:lnTo>
                      <a:lnTo>
                        <a:pt x="493" y="36"/>
                      </a:lnTo>
                      <a:lnTo>
                        <a:pt x="495" y="36"/>
                      </a:lnTo>
                      <a:lnTo>
                        <a:pt x="495" y="39"/>
                      </a:lnTo>
                      <a:lnTo>
                        <a:pt x="495" y="40"/>
                      </a:lnTo>
                      <a:lnTo>
                        <a:pt x="493" y="43"/>
                      </a:lnTo>
                      <a:lnTo>
                        <a:pt x="493" y="44"/>
                      </a:lnTo>
                      <a:lnTo>
                        <a:pt x="493" y="44"/>
                      </a:lnTo>
                      <a:lnTo>
                        <a:pt x="493" y="44"/>
                      </a:lnTo>
                      <a:lnTo>
                        <a:pt x="495" y="47"/>
                      </a:lnTo>
                      <a:lnTo>
                        <a:pt x="496" y="47"/>
                      </a:lnTo>
                      <a:lnTo>
                        <a:pt x="499" y="48"/>
                      </a:lnTo>
                      <a:lnTo>
                        <a:pt x="499" y="48"/>
                      </a:lnTo>
                      <a:lnTo>
                        <a:pt x="501" y="48"/>
                      </a:lnTo>
                      <a:lnTo>
                        <a:pt x="501" y="49"/>
                      </a:lnTo>
                      <a:lnTo>
                        <a:pt x="505" y="49"/>
                      </a:lnTo>
                      <a:lnTo>
                        <a:pt x="506" y="51"/>
                      </a:lnTo>
                      <a:lnTo>
                        <a:pt x="506" y="51"/>
                      </a:lnTo>
                      <a:lnTo>
                        <a:pt x="506" y="55"/>
                      </a:lnTo>
                      <a:lnTo>
                        <a:pt x="508" y="55"/>
                      </a:lnTo>
                      <a:lnTo>
                        <a:pt x="508" y="56"/>
                      </a:lnTo>
                      <a:lnTo>
                        <a:pt x="509" y="56"/>
                      </a:lnTo>
                      <a:lnTo>
                        <a:pt x="509" y="56"/>
                      </a:lnTo>
                      <a:lnTo>
                        <a:pt x="509" y="56"/>
                      </a:lnTo>
                      <a:lnTo>
                        <a:pt x="510" y="55"/>
                      </a:lnTo>
                      <a:lnTo>
                        <a:pt x="510" y="53"/>
                      </a:lnTo>
                      <a:lnTo>
                        <a:pt x="513" y="53"/>
                      </a:lnTo>
                      <a:lnTo>
                        <a:pt x="513" y="56"/>
                      </a:lnTo>
                      <a:lnTo>
                        <a:pt x="514" y="56"/>
                      </a:lnTo>
                      <a:lnTo>
                        <a:pt x="516" y="59"/>
                      </a:lnTo>
                      <a:lnTo>
                        <a:pt x="516" y="60"/>
                      </a:lnTo>
                      <a:lnTo>
                        <a:pt x="518" y="59"/>
                      </a:lnTo>
                      <a:lnTo>
                        <a:pt x="518" y="59"/>
                      </a:lnTo>
                      <a:lnTo>
                        <a:pt x="520" y="59"/>
                      </a:lnTo>
                      <a:lnTo>
                        <a:pt x="520" y="57"/>
                      </a:lnTo>
                      <a:lnTo>
                        <a:pt x="521" y="57"/>
                      </a:lnTo>
                      <a:lnTo>
                        <a:pt x="521" y="57"/>
                      </a:lnTo>
                      <a:lnTo>
                        <a:pt x="522" y="57"/>
                      </a:lnTo>
                      <a:lnTo>
                        <a:pt x="522" y="56"/>
                      </a:lnTo>
                      <a:lnTo>
                        <a:pt x="522" y="56"/>
                      </a:lnTo>
                      <a:lnTo>
                        <a:pt x="522" y="56"/>
                      </a:lnTo>
                      <a:lnTo>
                        <a:pt x="522" y="56"/>
                      </a:lnTo>
                      <a:lnTo>
                        <a:pt x="523" y="56"/>
                      </a:lnTo>
                      <a:lnTo>
                        <a:pt x="523" y="53"/>
                      </a:lnTo>
                      <a:lnTo>
                        <a:pt x="523" y="53"/>
                      </a:lnTo>
                      <a:lnTo>
                        <a:pt x="525" y="52"/>
                      </a:lnTo>
                      <a:lnTo>
                        <a:pt x="526" y="52"/>
                      </a:lnTo>
                      <a:lnTo>
                        <a:pt x="526" y="52"/>
                      </a:lnTo>
                      <a:lnTo>
                        <a:pt x="527" y="53"/>
                      </a:lnTo>
                      <a:lnTo>
                        <a:pt x="527" y="49"/>
                      </a:lnTo>
                      <a:lnTo>
                        <a:pt x="531" y="46"/>
                      </a:lnTo>
                      <a:lnTo>
                        <a:pt x="531" y="44"/>
                      </a:lnTo>
                      <a:lnTo>
                        <a:pt x="533" y="43"/>
                      </a:lnTo>
                      <a:lnTo>
                        <a:pt x="533" y="43"/>
                      </a:lnTo>
                      <a:lnTo>
                        <a:pt x="533" y="42"/>
                      </a:lnTo>
                      <a:lnTo>
                        <a:pt x="531" y="42"/>
                      </a:lnTo>
                      <a:lnTo>
                        <a:pt x="531" y="39"/>
                      </a:lnTo>
                      <a:lnTo>
                        <a:pt x="533" y="39"/>
                      </a:lnTo>
                      <a:lnTo>
                        <a:pt x="534" y="38"/>
                      </a:lnTo>
                      <a:lnTo>
                        <a:pt x="534" y="38"/>
                      </a:lnTo>
                      <a:lnTo>
                        <a:pt x="534" y="35"/>
                      </a:lnTo>
                      <a:lnTo>
                        <a:pt x="535" y="35"/>
                      </a:lnTo>
                      <a:lnTo>
                        <a:pt x="535" y="34"/>
                      </a:lnTo>
                      <a:lnTo>
                        <a:pt x="535" y="34"/>
                      </a:lnTo>
                      <a:lnTo>
                        <a:pt x="537" y="34"/>
                      </a:lnTo>
                      <a:lnTo>
                        <a:pt x="538" y="30"/>
                      </a:lnTo>
                      <a:lnTo>
                        <a:pt x="542" y="28"/>
                      </a:lnTo>
                      <a:lnTo>
                        <a:pt x="541" y="32"/>
                      </a:lnTo>
                      <a:lnTo>
                        <a:pt x="542" y="32"/>
                      </a:lnTo>
                      <a:lnTo>
                        <a:pt x="542" y="35"/>
                      </a:lnTo>
                      <a:lnTo>
                        <a:pt x="543" y="36"/>
                      </a:lnTo>
                      <a:lnTo>
                        <a:pt x="543" y="36"/>
                      </a:lnTo>
                      <a:lnTo>
                        <a:pt x="543" y="39"/>
                      </a:lnTo>
                      <a:lnTo>
                        <a:pt x="542" y="40"/>
                      </a:lnTo>
                      <a:lnTo>
                        <a:pt x="542" y="42"/>
                      </a:lnTo>
                      <a:lnTo>
                        <a:pt x="543" y="43"/>
                      </a:lnTo>
                      <a:lnTo>
                        <a:pt x="543" y="44"/>
                      </a:lnTo>
                      <a:lnTo>
                        <a:pt x="543" y="47"/>
                      </a:lnTo>
                      <a:lnTo>
                        <a:pt x="544" y="47"/>
                      </a:lnTo>
                      <a:lnTo>
                        <a:pt x="544" y="49"/>
                      </a:lnTo>
                      <a:lnTo>
                        <a:pt x="546" y="49"/>
                      </a:lnTo>
                      <a:lnTo>
                        <a:pt x="546" y="48"/>
                      </a:lnTo>
                      <a:lnTo>
                        <a:pt x="547" y="48"/>
                      </a:lnTo>
                      <a:lnTo>
                        <a:pt x="550" y="48"/>
                      </a:lnTo>
                      <a:lnTo>
                        <a:pt x="550" y="51"/>
                      </a:lnTo>
                      <a:lnTo>
                        <a:pt x="552" y="51"/>
                      </a:lnTo>
                      <a:lnTo>
                        <a:pt x="551" y="52"/>
                      </a:lnTo>
                      <a:lnTo>
                        <a:pt x="551" y="52"/>
                      </a:lnTo>
                      <a:lnTo>
                        <a:pt x="551" y="53"/>
                      </a:lnTo>
                      <a:lnTo>
                        <a:pt x="551" y="53"/>
                      </a:lnTo>
                      <a:lnTo>
                        <a:pt x="551" y="53"/>
                      </a:lnTo>
                      <a:lnTo>
                        <a:pt x="552" y="53"/>
                      </a:lnTo>
                      <a:lnTo>
                        <a:pt x="554" y="55"/>
                      </a:lnTo>
                      <a:lnTo>
                        <a:pt x="554" y="55"/>
                      </a:lnTo>
                      <a:lnTo>
                        <a:pt x="554" y="56"/>
                      </a:lnTo>
                      <a:lnTo>
                        <a:pt x="552" y="57"/>
                      </a:lnTo>
                      <a:lnTo>
                        <a:pt x="552" y="57"/>
                      </a:lnTo>
                      <a:lnTo>
                        <a:pt x="551" y="59"/>
                      </a:lnTo>
                      <a:lnTo>
                        <a:pt x="550" y="59"/>
                      </a:lnTo>
                      <a:lnTo>
                        <a:pt x="548" y="59"/>
                      </a:lnTo>
                      <a:lnTo>
                        <a:pt x="548" y="60"/>
                      </a:lnTo>
                      <a:lnTo>
                        <a:pt x="550" y="60"/>
                      </a:lnTo>
                      <a:lnTo>
                        <a:pt x="551" y="61"/>
                      </a:lnTo>
                      <a:lnTo>
                        <a:pt x="551" y="61"/>
                      </a:lnTo>
                      <a:lnTo>
                        <a:pt x="551" y="60"/>
                      </a:lnTo>
                      <a:lnTo>
                        <a:pt x="552" y="60"/>
                      </a:lnTo>
                      <a:lnTo>
                        <a:pt x="555" y="60"/>
                      </a:lnTo>
                      <a:lnTo>
                        <a:pt x="558" y="61"/>
                      </a:lnTo>
                      <a:lnTo>
                        <a:pt x="556" y="63"/>
                      </a:lnTo>
                      <a:lnTo>
                        <a:pt x="556" y="64"/>
                      </a:lnTo>
                      <a:lnTo>
                        <a:pt x="555" y="64"/>
                      </a:lnTo>
                      <a:lnTo>
                        <a:pt x="555" y="65"/>
                      </a:lnTo>
                      <a:lnTo>
                        <a:pt x="556" y="65"/>
                      </a:lnTo>
                      <a:lnTo>
                        <a:pt x="558" y="65"/>
                      </a:lnTo>
                      <a:lnTo>
                        <a:pt x="556" y="68"/>
                      </a:lnTo>
                      <a:lnTo>
                        <a:pt x="559" y="68"/>
                      </a:lnTo>
                      <a:lnTo>
                        <a:pt x="559" y="68"/>
                      </a:lnTo>
                      <a:lnTo>
                        <a:pt x="561" y="69"/>
                      </a:lnTo>
                      <a:lnTo>
                        <a:pt x="563" y="70"/>
                      </a:lnTo>
                      <a:lnTo>
                        <a:pt x="563" y="73"/>
                      </a:lnTo>
                      <a:lnTo>
                        <a:pt x="561" y="76"/>
                      </a:lnTo>
                      <a:lnTo>
                        <a:pt x="559" y="76"/>
                      </a:lnTo>
                      <a:lnTo>
                        <a:pt x="559" y="77"/>
                      </a:lnTo>
                      <a:lnTo>
                        <a:pt x="563" y="77"/>
                      </a:lnTo>
                      <a:lnTo>
                        <a:pt x="563" y="77"/>
                      </a:lnTo>
                      <a:lnTo>
                        <a:pt x="563" y="77"/>
                      </a:lnTo>
                      <a:lnTo>
                        <a:pt x="563" y="78"/>
                      </a:lnTo>
                      <a:lnTo>
                        <a:pt x="563" y="78"/>
                      </a:lnTo>
                      <a:lnTo>
                        <a:pt x="568" y="80"/>
                      </a:lnTo>
                      <a:lnTo>
                        <a:pt x="568" y="81"/>
                      </a:lnTo>
                      <a:lnTo>
                        <a:pt x="569" y="81"/>
                      </a:lnTo>
                      <a:lnTo>
                        <a:pt x="568" y="85"/>
                      </a:lnTo>
                      <a:lnTo>
                        <a:pt x="568" y="85"/>
                      </a:lnTo>
                      <a:lnTo>
                        <a:pt x="567" y="83"/>
                      </a:lnTo>
                      <a:lnTo>
                        <a:pt x="565" y="83"/>
                      </a:lnTo>
                      <a:lnTo>
                        <a:pt x="565" y="83"/>
                      </a:lnTo>
                      <a:lnTo>
                        <a:pt x="565" y="85"/>
                      </a:lnTo>
                      <a:lnTo>
                        <a:pt x="559" y="83"/>
                      </a:lnTo>
                      <a:lnTo>
                        <a:pt x="559" y="86"/>
                      </a:lnTo>
                      <a:lnTo>
                        <a:pt x="561" y="86"/>
                      </a:lnTo>
                      <a:lnTo>
                        <a:pt x="561" y="87"/>
                      </a:lnTo>
                      <a:lnTo>
                        <a:pt x="561" y="87"/>
                      </a:lnTo>
                      <a:lnTo>
                        <a:pt x="561" y="87"/>
                      </a:lnTo>
                      <a:lnTo>
                        <a:pt x="560" y="89"/>
                      </a:lnTo>
                      <a:lnTo>
                        <a:pt x="560" y="90"/>
                      </a:lnTo>
                      <a:lnTo>
                        <a:pt x="561" y="90"/>
                      </a:lnTo>
                      <a:lnTo>
                        <a:pt x="563" y="89"/>
                      </a:lnTo>
                      <a:lnTo>
                        <a:pt x="564" y="89"/>
                      </a:lnTo>
                      <a:lnTo>
                        <a:pt x="564" y="90"/>
                      </a:lnTo>
                      <a:lnTo>
                        <a:pt x="563" y="91"/>
                      </a:lnTo>
                      <a:lnTo>
                        <a:pt x="567" y="91"/>
                      </a:lnTo>
                      <a:lnTo>
                        <a:pt x="567" y="97"/>
                      </a:lnTo>
                      <a:lnTo>
                        <a:pt x="572" y="97"/>
                      </a:lnTo>
                      <a:lnTo>
                        <a:pt x="572" y="98"/>
                      </a:lnTo>
                      <a:lnTo>
                        <a:pt x="573" y="98"/>
                      </a:lnTo>
                      <a:lnTo>
                        <a:pt x="575" y="99"/>
                      </a:lnTo>
                      <a:lnTo>
                        <a:pt x="576" y="99"/>
                      </a:lnTo>
                      <a:lnTo>
                        <a:pt x="576" y="102"/>
                      </a:lnTo>
                      <a:lnTo>
                        <a:pt x="577" y="102"/>
                      </a:lnTo>
                      <a:lnTo>
                        <a:pt x="576" y="106"/>
                      </a:lnTo>
                      <a:lnTo>
                        <a:pt x="581" y="106"/>
                      </a:lnTo>
                      <a:lnTo>
                        <a:pt x="581" y="107"/>
                      </a:lnTo>
                      <a:lnTo>
                        <a:pt x="584" y="106"/>
                      </a:lnTo>
                      <a:lnTo>
                        <a:pt x="584" y="107"/>
                      </a:lnTo>
                      <a:lnTo>
                        <a:pt x="584" y="107"/>
                      </a:lnTo>
                      <a:lnTo>
                        <a:pt x="584" y="108"/>
                      </a:lnTo>
                      <a:lnTo>
                        <a:pt x="585" y="108"/>
                      </a:lnTo>
                      <a:lnTo>
                        <a:pt x="585" y="108"/>
                      </a:lnTo>
                      <a:lnTo>
                        <a:pt x="585" y="107"/>
                      </a:lnTo>
                      <a:lnTo>
                        <a:pt x="586" y="107"/>
                      </a:lnTo>
                      <a:lnTo>
                        <a:pt x="588" y="106"/>
                      </a:lnTo>
                      <a:lnTo>
                        <a:pt x="588" y="107"/>
                      </a:lnTo>
                      <a:lnTo>
                        <a:pt x="589" y="107"/>
                      </a:lnTo>
                      <a:lnTo>
                        <a:pt x="589" y="107"/>
                      </a:lnTo>
                      <a:lnTo>
                        <a:pt x="590" y="106"/>
                      </a:lnTo>
                      <a:lnTo>
                        <a:pt x="590" y="108"/>
                      </a:lnTo>
                      <a:lnTo>
                        <a:pt x="590" y="110"/>
                      </a:lnTo>
                      <a:lnTo>
                        <a:pt x="592" y="111"/>
                      </a:lnTo>
                      <a:lnTo>
                        <a:pt x="592" y="112"/>
                      </a:lnTo>
                      <a:lnTo>
                        <a:pt x="597" y="114"/>
                      </a:lnTo>
                      <a:lnTo>
                        <a:pt x="597" y="111"/>
                      </a:lnTo>
                      <a:lnTo>
                        <a:pt x="598" y="110"/>
                      </a:lnTo>
                      <a:lnTo>
                        <a:pt x="598" y="110"/>
                      </a:lnTo>
                      <a:lnTo>
                        <a:pt x="599" y="110"/>
                      </a:lnTo>
                      <a:lnTo>
                        <a:pt x="599" y="110"/>
                      </a:lnTo>
                      <a:lnTo>
                        <a:pt x="599" y="110"/>
                      </a:lnTo>
                      <a:lnTo>
                        <a:pt x="599" y="114"/>
                      </a:lnTo>
                      <a:lnTo>
                        <a:pt x="601" y="114"/>
                      </a:lnTo>
                      <a:lnTo>
                        <a:pt x="601" y="114"/>
                      </a:lnTo>
                      <a:lnTo>
                        <a:pt x="601" y="115"/>
                      </a:lnTo>
                      <a:lnTo>
                        <a:pt x="602" y="115"/>
                      </a:lnTo>
                      <a:lnTo>
                        <a:pt x="603" y="115"/>
                      </a:lnTo>
                      <a:lnTo>
                        <a:pt x="603" y="115"/>
                      </a:lnTo>
                      <a:lnTo>
                        <a:pt x="603" y="114"/>
                      </a:lnTo>
                      <a:lnTo>
                        <a:pt x="603" y="114"/>
                      </a:lnTo>
                      <a:lnTo>
                        <a:pt x="603" y="115"/>
                      </a:lnTo>
                      <a:lnTo>
                        <a:pt x="602" y="116"/>
                      </a:lnTo>
                      <a:lnTo>
                        <a:pt x="602" y="118"/>
                      </a:lnTo>
                      <a:lnTo>
                        <a:pt x="601" y="118"/>
                      </a:lnTo>
                      <a:lnTo>
                        <a:pt x="601" y="119"/>
                      </a:lnTo>
                      <a:lnTo>
                        <a:pt x="598" y="119"/>
                      </a:lnTo>
                      <a:lnTo>
                        <a:pt x="598" y="119"/>
                      </a:lnTo>
                      <a:lnTo>
                        <a:pt x="597" y="119"/>
                      </a:lnTo>
                      <a:lnTo>
                        <a:pt x="597" y="120"/>
                      </a:lnTo>
                      <a:lnTo>
                        <a:pt x="595" y="121"/>
                      </a:lnTo>
                      <a:lnTo>
                        <a:pt x="594" y="120"/>
                      </a:lnTo>
                      <a:lnTo>
                        <a:pt x="594" y="120"/>
                      </a:lnTo>
                      <a:lnTo>
                        <a:pt x="594" y="120"/>
                      </a:lnTo>
                      <a:lnTo>
                        <a:pt x="594" y="120"/>
                      </a:lnTo>
                      <a:lnTo>
                        <a:pt x="593" y="120"/>
                      </a:lnTo>
                      <a:lnTo>
                        <a:pt x="592" y="123"/>
                      </a:lnTo>
                      <a:lnTo>
                        <a:pt x="589" y="123"/>
                      </a:lnTo>
                      <a:lnTo>
                        <a:pt x="588" y="124"/>
                      </a:lnTo>
                      <a:lnTo>
                        <a:pt x="585" y="124"/>
                      </a:lnTo>
                      <a:lnTo>
                        <a:pt x="585" y="125"/>
                      </a:lnTo>
                      <a:lnTo>
                        <a:pt x="584" y="125"/>
                      </a:lnTo>
                      <a:lnTo>
                        <a:pt x="582" y="127"/>
                      </a:lnTo>
                      <a:lnTo>
                        <a:pt x="580" y="127"/>
                      </a:lnTo>
                      <a:lnTo>
                        <a:pt x="580" y="127"/>
                      </a:lnTo>
                      <a:lnTo>
                        <a:pt x="576" y="127"/>
                      </a:lnTo>
                      <a:lnTo>
                        <a:pt x="576" y="129"/>
                      </a:lnTo>
                      <a:lnTo>
                        <a:pt x="577" y="131"/>
                      </a:lnTo>
                      <a:lnTo>
                        <a:pt x="577" y="132"/>
                      </a:lnTo>
                      <a:lnTo>
                        <a:pt x="580" y="132"/>
                      </a:lnTo>
                      <a:lnTo>
                        <a:pt x="581" y="131"/>
                      </a:lnTo>
                      <a:lnTo>
                        <a:pt x="581" y="129"/>
                      </a:lnTo>
                      <a:lnTo>
                        <a:pt x="584" y="128"/>
                      </a:lnTo>
                      <a:lnTo>
                        <a:pt x="585" y="128"/>
                      </a:lnTo>
                      <a:lnTo>
                        <a:pt x="586" y="127"/>
                      </a:lnTo>
                      <a:lnTo>
                        <a:pt x="588" y="127"/>
                      </a:lnTo>
                      <a:lnTo>
                        <a:pt x="588" y="127"/>
                      </a:lnTo>
                      <a:lnTo>
                        <a:pt x="589" y="127"/>
                      </a:lnTo>
                      <a:lnTo>
                        <a:pt x="593" y="123"/>
                      </a:lnTo>
                      <a:lnTo>
                        <a:pt x="594" y="123"/>
                      </a:lnTo>
                      <a:lnTo>
                        <a:pt x="594" y="123"/>
                      </a:lnTo>
                      <a:lnTo>
                        <a:pt x="599" y="123"/>
                      </a:lnTo>
                      <a:lnTo>
                        <a:pt x="599" y="121"/>
                      </a:lnTo>
                      <a:lnTo>
                        <a:pt x="599" y="120"/>
                      </a:lnTo>
                      <a:lnTo>
                        <a:pt x="601" y="120"/>
                      </a:lnTo>
                      <a:lnTo>
                        <a:pt x="603" y="120"/>
                      </a:lnTo>
                      <a:lnTo>
                        <a:pt x="603" y="120"/>
                      </a:lnTo>
                      <a:lnTo>
                        <a:pt x="606" y="120"/>
                      </a:lnTo>
                      <a:lnTo>
                        <a:pt x="607" y="123"/>
                      </a:lnTo>
                      <a:lnTo>
                        <a:pt x="609" y="123"/>
                      </a:lnTo>
                      <a:lnTo>
                        <a:pt x="609" y="124"/>
                      </a:lnTo>
                      <a:lnTo>
                        <a:pt x="611" y="124"/>
                      </a:lnTo>
                      <a:lnTo>
                        <a:pt x="611" y="124"/>
                      </a:lnTo>
                      <a:lnTo>
                        <a:pt x="613" y="125"/>
                      </a:lnTo>
                      <a:lnTo>
                        <a:pt x="613" y="127"/>
                      </a:lnTo>
                      <a:lnTo>
                        <a:pt x="613" y="128"/>
                      </a:lnTo>
                      <a:lnTo>
                        <a:pt x="614" y="128"/>
                      </a:lnTo>
                      <a:lnTo>
                        <a:pt x="614" y="127"/>
                      </a:lnTo>
                      <a:lnTo>
                        <a:pt x="615" y="127"/>
                      </a:lnTo>
                      <a:lnTo>
                        <a:pt x="616" y="125"/>
                      </a:lnTo>
                      <a:lnTo>
                        <a:pt x="616" y="127"/>
                      </a:lnTo>
                      <a:lnTo>
                        <a:pt x="618" y="127"/>
                      </a:lnTo>
                      <a:lnTo>
                        <a:pt x="618" y="129"/>
                      </a:lnTo>
                      <a:lnTo>
                        <a:pt x="618" y="129"/>
                      </a:lnTo>
                      <a:lnTo>
                        <a:pt x="618" y="131"/>
                      </a:lnTo>
                      <a:lnTo>
                        <a:pt x="618" y="132"/>
                      </a:lnTo>
                      <a:lnTo>
                        <a:pt x="616" y="132"/>
                      </a:lnTo>
                      <a:lnTo>
                        <a:pt x="616" y="135"/>
                      </a:lnTo>
                      <a:lnTo>
                        <a:pt x="618" y="136"/>
                      </a:lnTo>
                      <a:lnTo>
                        <a:pt x="619" y="138"/>
                      </a:lnTo>
                      <a:lnTo>
                        <a:pt x="616" y="138"/>
                      </a:lnTo>
                      <a:lnTo>
                        <a:pt x="616" y="140"/>
                      </a:lnTo>
                      <a:lnTo>
                        <a:pt x="616" y="141"/>
                      </a:lnTo>
                      <a:lnTo>
                        <a:pt x="615" y="142"/>
                      </a:lnTo>
                      <a:lnTo>
                        <a:pt x="614" y="142"/>
                      </a:lnTo>
                      <a:lnTo>
                        <a:pt x="614" y="144"/>
                      </a:lnTo>
                      <a:lnTo>
                        <a:pt x="607" y="146"/>
                      </a:lnTo>
                      <a:lnTo>
                        <a:pt x="607" y="148"/>
                      </a:lnTo>
                      <a:lnTo>
                        <a:pt x="601" y="146"/>
                      </a:lnTo>
                      <a:lnTo>
                        <a:pt x="601" y="149"/>
                      </a:lnTo>
                      <a:lnTo>
                        <a:pt x="601" y="149"/>
                      </a:lnTo>
                      <a:lnTo>
                        <a:pt x="598" y="149"/>
                      </a:lnTo>
                      <a:lnTo>
                        <a:pt x="595" y="148"/>
                      </a:lnTo>
                      <a:lnTo>
                        <a:pt x="595" y="150"/>
                      </a:lnTo>
                      <a:lnTo>
                        <a:pt x="593" y="150"/>
                      </a:lnTo>
                      <a:lnTo>
                        <a:pt x="592" y="153"/>
                      </a:lnTo>
                      <a:lnTo>
                        <a:pt x="592" y="154"/>
                      </a:lnTo>
                      <a:lnTo>
                        <a:pt x="590" y="155"/>
                      </a:lnTo>
                      <a:lnTo>
                        <a:pt x="589" y="155"/>
                      </a:lnTo>
                      <a:lnTo>
                        <a:pt x="590" y="158"/>
                      </a:lnTo>
                      <a:lnTo>
                        <a:pt x="589" y="159"/>
                      </a:lnTo>
                      <a:lnTo>
                        <a:pt x="588" y="159"/>
                      </a:lnTo>
                      <a:lnTo>
                        <a:pt x="586" y="161"/>
                      </a:lnTo>
                      <a:lnTo>
                        <a:pt x="585" y="161"/>
                      </a:lnTo>
                      <a:lnTo>
                        <a:pt x="585" y="161"/>
                      </a:lnTo>
                      <a:lnTo>
                        <a:pt x="585" y="161"/>
                      </a:lnTo>
                      <a:lnTo>
                        <a:pt x="584" y="161"/>
                      </a:lnTo>
                      <a:lnTo>
                        <a:pt x="584" y="163"/>
                      </a:lnTo>
                      <a:lnTo>
                        <a:pt x="584" y="165"/>
                      </a:lnTo>
                      <a:lnTo>
                        <a:pt x="582" y="165"/>
                      </a:lnTo>
                      <a:lnTo>
                        <a:pt x="581" y="165"/>
                      </a:lnTo>
                      <a:lnTo>
                        <a:pt x="581" y="166"/>
                      </a:lnTo>
                      <a:lnTo>
                        <a:pt x="581" y="166"/>
                      </a:lnTo>
                      <a:lnTo>
                        <a:pt x="580" y="165"/>
                      </a:lnTo>
                      <a:lnTo>
                        <a:pt x="578" y="165"/>
                      </a:lnTo>
                      <a:lnTo>
                        <a:pt x="578" y="165"/>
                      </a:lnTo>
                      <a:lnTo>
                        <a:pt x="578" y="166"/>
                      </a:lnTo>
                      <a:lnTo>
                        <a:pt x="577" y="166"/>
                      </a:lnTo>
                      <a:lnTo>
                        <a:pt x="577" y="167"/>
                      </a:lnTo>
                      <a:lnTo>
                        <a:pt x="576" y="167"/>
                      </a:lnTo>
                      <a:lnTo>
                        <a:pt x="575" y="167"/>
                      </a:lnTo>
                      <a:lnTo>
                        <a:pt x="575" y="167"/>
                      </a:lnTo>
                      <a:lnTo>
                        <a:pt x="573" y="167"/>
                      </a:lnTo>
                      <a:lnTo>
                        <a:pt x="573" y="166"/>
                      </a:lnTo>
                      <a:lnTo>
                        <a:pt x="572" y="166"/>
                      </a:lnTo>
                      <a:lnTo>
                        <a:pt x="571" y="166"/>
                      </a:lnTo>
                      <a:lnTo>
                        <a:pt x="571" y="167"/>
                      </a:lnTo>
                      <a:lnTo>
                        <a:pt x="569" y="169"/>
                      </a:lnTo>
                      <a:lnTo>
                        <a:pt x="569" y="167"/>
                      </a:lnTo>
                      <a:lnTo>
                        <a:pt x="569" y="167"/>
                      </a:lnTo>
                      <a:lnTo>
                        <a:pt x="568" y="167"/>
                      </a:lnTo>
                      <a:lnTo>
                        <a:pt x="568" y="169"/>
                      </a:lnTo>
                      <a:lnTo>
                        <a:pt x="568" y="169"/>
                      </a:lnTo>
                      <a:lnTo>
                        <a:pt x="565" y="169"/>
                      </a:lnTo>
                      <a:lnTo>
                        <a:pt x="565" y="167"/>
                      </a:lnTo>
                      <a:lnTo>
                        <a:pt x="564" y="166"/>
                      </a:lnTo>
                      <a:lnTo>
                        <a:pt x="564" y="165"/>
                      </a:lnTo>
                      <a:lnTo>
                        <a:pt x="563" y="165"/>
                      </a:lnTo>
                      <a:lnTo>
                        <a:pt x="561" y="166"/>
                      </a:lnTo>
                      <a:lnTo>
                        <a:pt x="561" y="166"/>
                      </a:lnTo>
                      <a:lnTo>
                        <a:pt x="560" y="166"/>
                      </a:lnTo>
                      <a:lnTo>
                        <a:pt x="560" y="167"/>
                      </a:lnTo>
                      <a:lnTo>
                        <a:pt x="559" y="167"/>
                      </a:lnTo>
                      <a:lnTo>
                        <a:pt x="558" y="166"/>
                      </a:lnTo>
                      <a:lnTo>
                        <a:pt x="556" y="166"/>
                      </a:lnTo>
                      <a:lnTo>
                        <a:pt x="556" y="165"/>
                      </a:lnTo>
                      <a:lnTo>
                        <a:pt x="555" y="165"/>
                      </a:lnTo>
                      <a:lnTo>
                        <a:pt x="552" y="165"/>
                      </a:lnTo>
                      <a:lnTo>
                        <a:pt x="551" y="166"/>
                      </a:lnTo>
                      <a:lnTo>
                        <a:pt x="551" y="167"/>
                      </a:lnTo>
                      <a:lnTo>
                        <a:pt x="550" y="166"/>
                      </a:lnTo>
                      <a:lnTo>
                        <a:pt x="547" y="166"/>
                      </a:lnTo>
                      <a:lnTo>
                        <a:pt x="546" y="166"/>
                      </a:lnTo>
                      <a:lnTo>
                        <a:pt x="546" y="167"/>
                      </a:lnTo>
                      <a:lnTo>
                        <a:pt x="542" y="167"/>
                      </a:lnTo>
                      <a:lnTo>
                        <a:pt x="542" y="166"/>
                      </a:lnTo>
                      <a:lnTo>
                        <a:pt x="541" y="166"/>
                      </a:lnTo>
                      <a:lnTo>
                        <a:pt x="541" y="166"/>
                      </a:lnTo>
                      <a:lnTo>
                        <a:pt x="539" y="166"/>
                      </a:lnTo>
                      <a:lnTo>
                        <a:pt x="539" y="166"/>
                      </a:lnTo>
                      <a:lnTo>
                        <a:pt x="538" y="166"/>
                      </a:lnTo>
                      <a:lnTo>
                        <a:pt x="538" y="167"/>
                      </a:lnTo>
                      <a:lnTo>
                        <a:pt x="535" y="167"/>
                      </a:lnTo>
                      <a:lnTo>
                        <a:pt x="535" y="167"/>
                      </a:lnTo>
                      <a:lnTo>
                        <a:pt x="535" y="167"/>
                      </a:lnTo>
                      <a:lnTo>
                        <a:pt x="534" y="167"/>
                      </a:lnTo>
                      <a:lnTo>
                        <a:pt x="533" y="167"/>
                      </a:lnTo>
                      <a:lnTo>
                        <a:pt x="531" y="167"/>
                      </a:lnTo>
                      <a:lnTo>
                        <a:pt x="531" y="167"/>
                      </a:lnTo>
                      <a:lnTo>
                        <a:pt x="525" y="166"/>
                      </a:lnTo>
                      <a:lnTo>
                        <a:pt x="525" y="167"/>
                      </a:lnTo>
                      <a:lnTo>
                        <a:pt x="523" y="167"/>
                      </a:lnTo>
                      <a:lnTo>
                        <a:pt x="522" y="167"/>
                      </a:lnTo>
                      <a:lnTo>
                        <a:pt x="521" y="166"/>
                      </a:lnTo>
                      <a:lnTo>
                        <a:pt x="521" y="167"/>
                      </a:lnTo>
                      <a:lnTo>
                        <a:pt x="520" y="169"/>
                      </a:lnTo>
                      <a:lnTo>
                        <a:pt x="520" y="169"/>
                      </a:lnTo>
                      <a:lnTo>
                        <a:pt x="518" y="169"/>
                      </a:lnTo>
                      <a:lnTo>
                        <a:pt x="517" y="169"/>
                      </a:lnTo>
                      <a:lnTo>
                        <a:pt x="517" y="170"/>
                      </a:lnTo>
                      <a:lnTo>
                        <a:pt x="516" y="170"/>
                      </a:lnTo>
                      <a:lnTo>
                        <a:pt x="517" y="171"/>
                      </a:lnTo>
                      <a:lnTo>
                        <a:pt x="514" y="176"/>
                      </a:lnTo>
                      <a:lnTo>
                        <a:pt x="510" y="178"/>
                      </a:lnTo>
                      <a:lnTo>
                        <a:pt x="510" y="180"/>
                      </a:lnTo>
                      <a:lnTo>
                        <a:pt x="506" y="180"/>
                      </a:lnTo>
                      <a:lnTo>
                        <a:pt x="506" y="182"/>
                      </a:lnTo>
                      <a:lnTo>
                        <a:pt x="505" y="182"/>
                      </a:lnTo>
                      <a:lnTo>
                        <a:pt x="505" y="183"/>
                      </a:lnTo>
                      <a:lnTo>
                        <a:pt x="505" y="184"/>
                      </a:lnTo>
                      <a:lnTo>
                        <a:pt x="505" y="184"/>
                      </a:lnTo>
                      <a:lnTo>
                        <a:pt x="505" y="184"/>
                      </a:lnTo>
                      <a:lnTo>
                        <a:pt x="501" y="184"/>
                      </a:lnTo>
                      <a:lnTo>
                        <a:pt x="501" y="186"/>
                      </a:lnTo>
                      <a:lnTo>
                        <a:pt x="501" y="186"/>
                      </a:lnTo>
                      <a:lnTo>
                        <a:pt x="501" y="186"/>
                      </a:lnTo>
                      <a:lnTo>
                        <a:pt x="501" y="187"/>
                      </a:lnTo>
                      <a:lnTo>
                        <a:pt x="500" y="187"/>
                      </a:lnTo>
                      <a:lnTo>
                        <a:pt x="499" y="188"/>
                      </a:lnTo>
                      <a:lnTo>
                        <a:pt x="497" y="190"/>
                      </a:lnTo>
                      <a:lnTo>
                        <a:pt x="497" y="191"/>
                      </a:lnTo>
                      <a:lnTo>
                        <a:pt x="496" y="191"/>
                      </a:lnTo>
                      <a:lnTo>
                        <a:pt x="495" y="192"/>
                      </a:lnTo>
                      <a:lnTo>
                        <a:pt x="495" y="192"/>
                      </a:lnTo>
                      <a:lnTo>
                        <a:pt x="491" y="192"/>
                      </a:lnTo>
                      <a:lnTo>
                        <a:pt x="491" y="193"/>
                      </a:lnTo>
                      <a:lnTo>
                        <a:pt x="492" y="193"/>
                      </a:lnTo>
                      <a:lnTo>
                        <a:pt x="492" y="193"/>
                      </a:lnTo>
                      <a:lnTo>
                        <a:pt x="492" y="193"/>
                      </a:lnTo>
                      <a:lnTo>
                        <a:pt x="493" y="195"/>
                      </a:lnTo>
                      <a:lnTo>
                        <a:pt x="493" y="196"/>
                      </a:lnTo>
                      <a:lnTo>
                        <a:pt x="493" y="197"/>
                      </a:lnTo>
                      <a:lnTo>
                        <a:pt x="492" y="200"/>
                      </a:lnTo>
                      <a:lnTo>
                        <a:pt x="492" y="201"/>
                      </a:lnTo>
                      <a:lnTo>
                        <a:pt x="489" y="203"/>
                      </a:lnTo>
                      <a:lnTo>
                        <a:pt x="489" y="204"/>
                      </a:lnTo>
                      <a:lnTo>
                        <a:pt x="488" y="205"/>
                      </a:lnTo>
                      <a:lnTo>
                        <a:pt x="488" y="207"/>
                      </a:lnTo>
                      <a:lnTo>
                        <a:pt x="487" y="207"/>
                      </a:lnTo>
                      <a:lnTo>
                        <a:pt x="487" y="207"/>
                      </a:lnTo>
                      <a:lnTo>
                        <a:pt x="487" y="208"/>
                      </a:lnTo>
                      <a:lnTo>
                        <a:pt x="488" y="208"/>
                      </a:lnTo>
                      <a:lnTo>
                        <a:pt x="487" y="208"/>
                      </a:lnTo>
                      <a:lnTo>
                        <a:pt x="487" y="208"/>
                      </a:lnTo>
                      <a:lnTo>
                        <a:pt x="484" y="208"/>
                      </a:lnTo>
                      <a:lnTo>
                        <a:pt x="484" y="209"/>
                      </a:lnTo>
                      <a:lnTo>
                        <a:pt x="483" y="209"/>
                      </a:lnTo>
                      <a:lnTo>
                        <a:pt x="482" y="210"/>
                      </a:lnTo>
                      <a:lnTo>
                        <a:pt x="482" y="212"/>
                      </a:lnTo>
                      <a:lnTo>
                        <a:pt x="482" y="212"/>
                      </a:lnTo>
                      <a:lnTo>
                        <a:pt x="482" y="212"/>
                      </a:lnTo>
                      <a:lnTo>
                        <a:pt x="480" y="212"/>
                      </a:lnTo>
                      <a:lnTo>
                        <a:pt x="483" y="212"/>
                      </a:lnTo>
                      <a:lnTo>
                        <a:pt x="484" y="210"/>
                      </a:lnTo>
                      <a:lnTo>
                        <a:pt x="486" y="210"/>
                      </a:lnTo>
                      <a:lnTo>
                        <a:pt x="487" y="209"/>
                      </a:lnTo>
                      <a:lnTo>
                        <a:pt x="488" y="208"/>
                      </a:lnTo>
                      <a:lnTo>
                        <a:pt x="488" y="207"/>
                      </a:lnTo>
                      <a:lnTo>
                        <a:pt x="489" y="207"/>
                      </a:lnTo>
                      <a:lnTo>
                        <a:pt x="491" y="205"/>
                      </a:lnTo>
                      <a:lnTo>
                        <a:pt x="492" y="203"/>
                      </a:lnTo>
                      <a:lnTo>
                        <a:pt x="493" y="201"/>
                      </a:lnTo>
                      <a:lnTo>
                        <a:pt x="495" y="200"/>
                      </a:lnTo>
                      <a:lnTo>
                        <a:pt x="495" y="197"/>
                      </a:lnTo>
                      <a:lnTo>
                        <a:pt x="499" y="197"/>
                      </a:lnTo>
                      <a:lnTo>
                        <a:pt x="500" y="196"/>
                      </a:lnTo>
                      <a:lnTo>
                        <a:pt x="500" y="196"/>
                      </a:lnTo>
                      <a:lnTo>
                        <a:pt x="500" y="193"/>
                      </a:lnTo>
                      <a:lnTo>
                        <a:pt x="500" y="193"/>
                      </a:lnTo>
                      <a:lnTo>
                        <a:pt x="500" y="192"/>
                      </a:lnTo>
                      <a:lnTo>
                        <a:pt x="501" y="192"/>
                      </a:lnTo>
                      <a:lnTo>
                        <a:pt x="503" y="191"/>
                      </a:lnTo>
                      <a:lnTo>
                        <a:pt x="505" y="190"/>
                      </a:lnTo>
                      <a:lnTo>
                        <a:pt x="506" y="190"/>
                      </a:lnTo>
                      <a:lnTo>
                        <a:pt x="508" y="188"/>
                      </a:lnTo>
                      <a:lnTo>
                        <a:pt x="508" y="187"/>
                      </a:lnTo>
                      <a:lnTo>
                        <a:pt x="509" y="187"/>
                      </a:lnTo>
                      <a:lnTo>
                        <a:pt x="509" y="186"/>
                      </a:lnTo>
                      <a:lnTo>
                        <a:pt x="512" y="186"/>
                      </a:lnTo>
                      <a:lnTo>
                        <a:pt x="513" y="184"/>
                      </a:lnTo>
                      <a:lnTo>
                        <a:pt x="516" y="183"/>
                      </a:lnTo>
                      <a:lnTo>
                        <a:pt x="517" y="182"/>
                      </a:lnTo>
                      <a:lnTo>
                        <a:pt x="518" y="182"/>
                      </a:lnTo>
                      <a:lnTo>
                        <a:pt x="518" y="180"/>
                      </a:lnTo>
                      <a:lnTo>
                        <a:pt x="523" y="179"/>
                      </a:lnTo>
                      <a:lnTo>
                        <a:pt x="523" y="179"/>
                      </a:lnTo>
                      <a:lnTo>
                        <a:pt x="527" y="178"/>
                      </a:lnTo>
                      <a:lnTo>
                        <a:pt x="527" y="178"/>
                      </a:lnTo>
                      <a:lnTo>
                        <a:pt x="529" y="178"/>
                      </a:lnTo>
                      <a:lnTo>
                        <a:pt x="529" y="176"/>
                      </a:lnTo>
                      <a:lnTo>
                        <a:pt x="530" y="176"/>
                      </a:lnTo>
                      <a:lnTo>
                        <a:pt x="530" y="176"/>
                      </a:lnTo>
                      <a:lnTo>
                        <a:pt x="531" y="178"/>
                      </a:lnTo>
                      <a:lnTo>
                        <a:pt x="531" y="178"/>
                      </a:lnTo>
                      <a:lnTo>
                        <a:pt x="539" y="178"/>
                      </a:lnTo>
                      <a:lnTo>
                        <a:pt x="541" y="180"/>
                      </a:lnTo>
                      <a:lnTo>
                        <a:pt x="542" y="182"/>
                      </a:lnTo>
                      <a:lnTo>
                        <a:pt x="543" y="182"/>
                      </a:lnTo>
                      <a:lnTo>
                        <a:pt x="543" y="183"/>
                      </a:lnTo>
                      <a:lnTo>
                        <a:pt x="543" y="184"/>
                      </a:lnTo>
                      <a:lnTo>
                        <a:pt x="542" y="184"/>
                      </a:lnTo>
                      <a:lnTo>
                        <a:pt x="542" y="184"/>
                      </a:lnTo>
                      <a:lnTo>
                        <a:pt x="541" y="183"/>
                      </a:lnTo>
                      <a:lnTo>
                        <a:pt x="541" y="184"/>
                      </a:lnTo>
                      <a:lnTo>
                        <a:pt x="542" y="184"/>
                      </a:lnTo>
                      <a:lnTo>
                        <a:pt x="542" y="186"/>
                      </a:lnTo>
                      <a:lnTo>
                        <a:pt x="542" y="187"/>
                      </a:lnTo>
                      <a:lnTo>
                        <a:pt x="542" y="188"/>
                      </a:lnTo>
                      <a:lnTo>
                        <a:pt x="541" y="188"/>
                      </a:lnTo>
                      <a:lnTo>
                        <a:pt x="542" y="191"/>
                      </a:lnTo>
                      <a:lnTo>
                        <a:pt x="541" y="191"/>
                      </a:lnTo>
                      <a:lnTo>
                        <a:pt x="541" y="191"/>
                      </a:lnTo>
                      <a:lnTo>
                        <a:pt x="538" y="191"/>
                      </a:lnTo>
                      <a:lnTo>
                        <a:pt x="538" y="191"/>
                      </a:lnTo>
                      <a:lnTo>
                        <a:pt x="538" y="191"/>
                      </a:lnTo>
                      <a:lnTo>
                        <a:pt x="537" y="191"/>
                      </a:lnTo>
                      <a:lnTo>
                        <a:pt x="535" y="196"/>
                      </a:lnTo>
                      <a:lnTo>
                        <a:pt x="533" y="196"/>
                      </a:lnTo>
                      <a:lnTo>
                        <a:pt x="533" y="197"/>
                      </a:lnTo>
                      <a:lnTo>
                        <a:pt x="530" y="197"/>
                      </a:lnTo>
                      <a:lnTo>
                        <a:pt x="530" y="197"/>
                      </a:lnTo>
                      <a:lnTo>
                        <a:pt x="529" y="195"/>
                      </a:lnTo>
                      <a:lnTo>
                        <a:pt x="529" y="193"/>
                      </a:lnTo>
                      <a:lnTo>
                        <a:pt x="527" y="193"/>
                      </a:lnTo>
                      <a:lnTo>
                        <a:pt x="527" y="193"/>
                      </a:lnTo>
                      <a:lnTo>
                        <a:pt x="527" y="195"/>
                      </a:lnTo>
                      <a:lnTo>
                        <a:pt x="526" y="195"/>
                      </a:lnTo>
                      <a:lnTo>
                        <a:pt x="526" y="195"/>
                      </a:lnTo>
                      <a:lnTo>
                        <a:pt x="526" y="196"/>
                      </a:lnTo>
                      <a:lnTo>
                        <a:pt x="527" y="196"/>
                      </a:lnTo>
                      <a:lnTo>
                        <a:pt x="527" y="197"/>
                      </a:lnTo>
                      <a:lnTo>
                        <a:pt x="529" y="199"/>
                      </a:lnTo>
                      <a:lnTo>
                        <a:pt x="527" y="199"/>
                      </a:lnTo>
                      <a:lnTo>
                        <a:pt x="527" y="201"/>
                      </a:lnTo>
                      <a:lnTo>
                        <a:pt x="531" y="201"/>
                      </a:lnTo>
                      <a:lnTo>
                        <a:pt x="531" y="200"/>
                      </a:lnTo>
                      <a:lnTo>
                        <a:pt x="533" y="199"/>
                      </a:lnTo>
                      <a:lnTo>
                        <a:pt x="535" y="199"/>
                      </a:lnTo>
                      <a:lnTo>
                        <a:pt x="538" y="199"/>
                      </a:lnTo>
                      <a:lnTo>
                        <a:pt x="539" y="200"/>
                      </a:lnTo>
                      <a:lnTo>
                        <a:pt x="539" y="200"/>
                      </a:lnTo>
                      <a:lnTo>
                        <a:pt x="539" y="200"/>
                      </a:lnTo>
                      <a:lnTo>
                        <a:pt x="539" y="201"/>
                      </a:lnTo>
                      <a:lnTo>
                        <a:pt x="538" y="201"/>
                      </a:lnTo>
                      <a:lnTo>
                        <a:pt x="538" y="203"/>
                      </a:lnTo>
                      <a:lnTo>
                        <a:pt x="538" y="205"/>
                      </a:lnTo>
                      <a:lnTo>
                        <a:pt x="538" y="205"/>
                      </a:lnTo>
                      <a:lnTo>
                        <a:pt x="538" y="205"/>
                      </a:lnTo>
                      <a:lnTo>
                        <a:pt x="538" y="207"/>
                      </a:lnTo>
                      <a:lnTo>
                        <a:pt x="535" y="207"/>
                      </a:lnTo>
                      <a:lnTo>
                        <a:pt x="535" y="208"/>
                      </a:lnTo>
                      <a:lnTo>
                        <a:pt x="535" y="208"/>
                      </a:lnTo>
                      <a:lnTo>
                        <a:pt x="534" y="209"/>
                      </a:lnTo>
                      <a:lnTo>
                        <a:pt x="535" y="209"/>
                      </a:lnTo>
                      <a:lnTo>
                        <a:pt x="537" y="209"/>
                      </a:lnTo>
                      <a:lnTo>
                        <a:pt x="538" y="209"/>
                      </a:lnTo>
                      <a:lnTo>
                        <a:pt x="541" y="208"/>
                      </a:lnTo>
                      <a:lnTo>
                        <a:pt x="541" y="210"/>
                      </a:lnTo>
                      <a:lnTo>
                        <a:pt x="539" y="212"/>
                      </a:lnTo>
                      <a:lnTo>
                        <a:pt x="539" y="212"/>
                      </a:lnTo>
                      <a:lnTo>
                        <a:pt x="539" y="213"/>
                      </a:lnTo>
                      <a:lnTo>
                        <a:pt x="539" y="213"/>
                      </a:lnTo>
                      <a:lnTo>
                        <a:pt x="539" y="217"/>
                      </a:lnTo>
                      <a:lnTo>
                        <a:pt x="541" y="217"/>
                      </a:lnTo>
                      <a:lnTo>
                        <a:pt x="541" y="220"/>
                      </a:lnTo>
                      <a:lnTo>
                        <a:pt x="543" y="220"/>
                      </a:lnTo>
                      <a:lnTo>
                        <a:pt x="543" y="221"/>
                      </a:lnTo>
                      <a:lnTo>
                        <a:pt x="547" y="220"/>
                      </a:lnTo>
                      <a:lnTo>
                        <a:pt x="547" y="221"/>
                      </a:lnTo>
                      <a:lnTo>
                        <a:pt x="548" y="221"/>
                      </a:lnTo>
                      <a:lnTo>
                        <a:pt x="548" y="222"/>
                      </a:lnTo>
                      <a:lnTo>
                        <a:pt x="548" y="222"/>
                      </a:lnTo>
                      <a:lnTo>
                        <a:pt x="547" y="222"/>
                      </a:lnTo>
                      <a:lnTo>
                        <a:pt x="547" y="222"/>
                      </a:lnTo>
                      <a:lnTo>
                        <a:pt x="546" y="222"/>
                      </a:lnTo>
                      <a:lnTo>
                        <a:pt x="546" y="224"/>
                      </a:lnTo>
                      <a:lnTo>
                        <a:pt x="544" y="224"/>
                      </a:lnTo>
                      <a:lnTo>
                        <a:pt x="544" y="225"/>
                      </a:lnTo>
                      <a:lnTo>
                        <a:pt x="546" y="225"/>
                      </a:lnTo>
                      <a:lnTo>
                        <a:pt x="546" y="225"/>
                      </a:lnTo>
                      <a:lnTo>
                        <a:pt x="546" y="225"/>
                      </a:lnTo>
                      <a:lnTo>
                        <a:pt x="547" y="225"/>
                      </a:lnTo>
                      <a:lnTo>
                        <a:pt x="547" y="224"/>
                      </a:lnTo>
                      <a:lnTo>
                        <a:pt x="548" y="224"/>
                      </a:lnTo>
                      <a:lnTo>
                        <a:pt x="548" y="225"/>
                      </a:lnTo>
                      <a:lnTo>
                        <a:pt x="550" y="225"/>
                      </a:lnTo>
                      <a:lnTo>
                        <a:pt x="550" y="225"/>
                      </a:lnTo>
                      <a:lnTo>
                        <a:pt x="552" y="225"/>
                      </a:lnTo>
                      <a:lnTo>
                        <a:pt x="552" y="226"/>
                      </a:lnTo>
                      <a:lnTo>
                        <a:pt x="555" y="226"/>
                      </a:lnTo>
                      <a:lnTo>
                        <a:pt x="555" y="229"/>
                      </a:lnTo>
                      <a:lnTo>
                        <a:pt x="556" y="229"/>
                      </a:lnTo>
                      <a:lnTo>
                        <a:pt x="558" y="229"/>
                      </a:lnTo>
                      <a:lnTo>
                        <a:pt x="559" y="227"/>
                      </a:lnTo>
                      <a:lnTo>
                        <a:pt x="561" y="225"/>
                      </a:lnTo>
                      <a:lnTo>
                        <a:pt x="565" y="224"/>
                      </a:lnTo>
                      <a:lnTo>
                        <a:pt x="564" y="229"/>
                      </a:lnTo>
                      <a:lnTo>
                        <a:pt x="567" y="229"/>
                      </a:lnTo>
                      <a:lnTo>
                        <a:pt x="568" y="230"/>
                      </a:lnTo>
                      <a:lnTo>
                        <a:pt x="565" y="230"/>
                      </a:lnTo>
                      <a:lnTo>
                        <a:pt x="565" y="231"/>
                      </a:lnTo>
                      <a:lnTo>
                        <a:pt x="565" y="231"/>
                      </a:lnTo>
                      <a:lnTo>
                        <a:pt x="564" y="234"/>
                      </a:lnTo>
                      <a:lnTo>
                        <a:pt x="561" y="235"/>
                      </a:lnTo>
                      <a:lnTo>
                        <a:pt x="559" y="239"/>
                      </a:lnTo>
                      <a:lnTo>
                        <a:pt x="548" y="241"/>
                      </a:lnTo>
                      <a:lnTo>
                        <a:pt x="548" y="242"/>
                      </a:lnTo>
                      <a:lnTo>
                        <a:pt x="548" y="242"/>
                      </a:lnTo>
                      <a:lnTo>
                        <a:pt x="548" y="243"/>
                      </a:lnTo>
                      <a:lnTo>
                        <a:pt x="548" y="243"/>
                      </a:lnTo>
                      <a:lnTo>
                        <a:pt x="548" y="244"/>
                      </a:lnTo>
                      <a:lnTo>
                        <a:pt x="548" y="244"/>
                      </a:lnTo>
                      <a:lnTo>
                        <a:pt x="548" y="244"/>
                      </a:lnTo>
                      <a:lnTo>
                        <a:pt x="547" y="244"/>
                      </a:lnTo>
                      <a:lnTo>
                        <a:pt x="547" y="243"/>
                      </a:lnTo>
                      <a:lnTo>
                        <a:pt x="546" y="241"/>
                      </a:lnTo>
                      <a:lnTo>
                        <a:pt x="546" y="242"/>
                      </a:lnTo>
                      <a:lnTo>
                        <a:pt x="546" y="242"/>
                      </a:lnTo>
                      <a:lnTo>
                        <a:pt x="544" y="242"/>
                      </a:lnTo>
                      <a:lnTo>
                        <a:pt x="544" y="242"/>
                      </a:lnTo>
                      <a:lnTo>
                        <a:pt x="544" y="243"/>
                      </a:lnTo>
                      <a:lnTo>
                        <a:pt x="542" y="243"/>
                      </a:lnTo>
                      <a:lnTo>
                        <a:pt x="542" y="246"/>
                      </a:lnTo>
                      <a:lnTo>
                        <a:pt x="542" y="246"/>
                      </a:lnTo>
                      <a:lnTo>
                        <a:pt x="542" y="250"/>
                      </a:lnTo>
                      <a:lnTo>
                        <a:pt x="539" y="250"/>
                      </a:lnTo>
                      <a:lnTo>
                        <a:pt x="539" y="250"/>
                      </a:lnTo>
                      <a:lnTo>
                        <a:pt x="538" y="251"/>
                      </a:lnTo>
                      <a:lnTo>
                        <a:pt x="537" y="252"/>
                      </a:lnTo>
                      <a:lnTo>
                        <a:pt x="535" y="254"/>
                      </a:lnTo>
                      <a:lnTo>
                        <a:pt x="535" y="254"/>
                      </a:lnTo>
                      <a:lnTo>
                        <a:pt x="534" y="254"/>
                      </a:lnTo>
                      <a:lnTo>
                        <a:pt x="534" y="254"/>
                      </a:lnTo>
                      <a:lnTo>
                        <a:pt x="534" y="254"/>
                      </a:lnTo>
                      <a:lnTo>
                        <a:pt x="534" y="252"/>
                      </a:lnTo>
                      <a:lnTo>
                        <a:pt x="534" y="252"/>
                      </a:lnTo>
                      <a:lnTo>
                        <a:pt x="534" y="251"/>
                      </a:lnTo>
                      <a:lnTo>
                        <a:pt x="533" y="251"/>
                      </a:lnTo>
                      <a:lnTo>
                        <a:pt x="531" y="254"/>
                      </a:lnTo>
                      <a:lnTo>
                        <a:pt x="530" y="252"/>
                      </a:lnTo>
                      <a:lnTo>
                        <a:pt x="529" y="252"/>
                      </a:lnTo>
                      <a:lnTo>
                        <a:pt x="529" y="251"/>
                      </a:lnTo>
                      <a:lnTo>
                        <a:pt x="526" y="251"/>
                      </a:lnTo>
                      <a:lnTo>
                        <a:pt x="525" y="250"/>
                      </a:lnTo>
                      <a:lnTo>
                        <a:pt x="525" y="248"/>
                      </a:lnTo>
                      <a:lnTo>
                        <a:pt x="523" y="248"/>
                      </a:lnTo>
                      <a:lnTo>
                        <a:pt x="523" y="246"/>
                      </a:lnTo>
                      <a:lnTo>
                        <a:pt x="523" y="246"/>
                      </a:lnTo>
                      <a:lnTo>
                        <a:pt x="523" y="243"/>
                      </a:lnTo>
                      <a:lnTo>
                        <a:pt x="527" y="241"/>
                      </a:lnTo>
                      <a:lnTo>
                        <a:pt x="527" y="239"/>
                      </a:lnTo>
                      <a:lnTo>
                        <a:pt x="531" y="239"/>
                      </a:lnTo>
                      <a:lnTo>
                        <a:pt x="531" y="238"/>
                      </a:lnTo>
                      <a:lnTo>
                        <a:pt x="531" y="237"/>
                      </a:lnTo>
                      <a:lnTo>
                        <a:pt x="533" y="237"/>
                      </a:lnTo>
                      <a:lnTo>
                        <a:pt x="533" y="235"/>
                      </a:lnTo>
                      <a:lnTo>
                        <a:pt x="534" y="234"/>
                      </a:lnTo>
                      <a:lnTo>
                        <a:pt x="537" y="234"/>
                      </a:lnTo>
                      <a:lnTo>
                        <a:pt x="538" y="233"/>
                      </a:lnTo>
                      <a:lnTo>
                        <a:pt x="541" y="233"/>
                      </a:lnTo>
                      <a:lnTo>
                        <a:pt x="541" y="234"/>
                      </a:lnTo>
                      <a:lnTo>
                        <a:pt x="543" y="235"/>
                      </a:lnTo>
                      <a:lnTo>
                        <a:pt x="543" y="234"/>
                      </a:lnTo>
                      <a:lnTo>
                        <a:pt x="544" y="234"/>
                      </a:lnTo>
                      <a:lnTo>
                        <a:pt x="546" y="234"/>
                      </a:lnTo>
                      <a:lnTo>
                        <a:pt x="546" y="234"/>
                      </a:lnTo>
                      <a:lnTo>
                        <a:pt x="546" y="233"/>
                      </a:lnTo>
                      <a:lnTo>
                        <a:pt x="546" y="233"/>
                      </a:lnTo>
                      <a:lnTo>
                        <a:pt x="547" y="230"/>
                      </a:lnTo>
                      <a:lnTo>
                        <a:pt x="550" y="230"/>
                      </a:lnTo>
                      <a:lnTo>
                        <a:pt x="550" y="229"/>
                      </a:lnTo>
                      <a:lnTo>
                        <a:pt x="547" y="229"/>
                      </a:lnTo>
                      <a:lnTo>
                        <a:pt x="541" y="230"/>
                      </a:lnTo>
                      <a:lnTo>
                        <a:pt x="535" y="231"/>
                      </a:lnTo>
                      <a:lnTo>
                        <a:pt x="535" y="230"/>
                      </a:lnTo>
                      <a:lnTo>
                        <a:pt x="535" y="230"/>
                      </a:lnTo>
                      <a:lnTo>
                        <a:pt x="535" y="229"/>
                      </a:lnTo>
                      <a:lnTo>
                        <a:pt x="538" y="227"/>
                      </a:lnTo>
                      <a:lnTo>
                        <a:pt x="538" y="226"/>
                      </a:lnTo>
                      <a:lnTo>
                        <a:pt x="538" y="226"/>
                      </a:lnTo>
                      <a:lnTo>
                        <a:pt x="538" y="225"/>
                      </a:lnTo>
                      <a:lnTo>
                        <a:pt x="539" y="225"/>
                      </a:lnTo>
                      <a:lnTo>
                        <a:pt x="539" y="222"/>
                      </a:lnTo>
                      <a:lnTo>
                        <a:pt x="538" y="222"/>
                      </a:lnTo>
                      <a:lnTo>
                        <a:pt x="537" y="222"/>
                      </a:lnTo>
                      <a:lnTo>
                        <a:pt x="537" y="222"/>
                      </a:lnTo>
                      <a:lnTo>
                        <a:pt x="537" y="222"/>
                      </a:lnTo>
                      <a:lnTo>
                        <a:pt x="535" y="221"/>
                      </a:lnTo>
                      <a:lnTo>
                        <a:pt x="535" y="225"/>
                      </a:lnTo>
                      <a:lnTo>
                        <a:pt x="534" y="226"/>
                      </a:lnTo>
                      <a:lnTo>
                        <a:pt x="534" y="227"/>
                      </a:lnTo>
                      <a:lnTo>
                        <a:pt x="531" y="229"/>
                      </a:lnTo>
                      <a:lnTo>
                        <a:pt x="530" y="230"/>
                      </a:lnTo>
                      <a:lnTo>
                        <a:pt x="530" y="231"/>
                      </a:lnTo>
                      <a:lnTo>
                        <a:pt x="527" y="233"/>
                      </a:lnTo>
                      <a:lnTo>
                        <a:pt x="527" y="231"/>
                      </a:lnTo>
                      <a:lnTo>
                        <a:pt x="526" y="231"/>
                      </a:lnTo>
                      <a:lnTo>
                        <a:pt x="526" y="230"/>
                      </a:lnTo>
                      <a:lnTo>
                        <a:pt x="527" y="229"/>
                      </a:lnTo>
                      <a:lnTo>
                        <a:pt x="527" y="227"/>
                      </a:lnTo>
                      <a:lnTo>
                        <a:pt x="527" y="227"/>
                      </a:lnTo>
                      <a:lnTo>
                        <a:pt x="527" y="227"/>
                      </a:lnTo>
                      <a:lnTo>
                        <a:pt x="527" y="227"/>
                      </a:lnTo>
                      <a:lnTo>
                        <a:pt x="526" y="229"/>
                      </a:lnTo>
                      <a:lnTo>
                        <a:pt x="526" y="229"/>
                      </a:lnTo>
                      <a:lnTo>
                        <a:pt x="525" y="230"/>
                      </a:lnTo>
                      <a:lnTo>
                        <a:pt x="523" y="230"/>
                      </a:lnTo>
                      <a:lnTo>
                        <a:pt x="523" y="231"/>
                      </a:lnTo>
                      <a:lnTo>
                        <a:pt x="525" y="233"/>
                      </a:lnTo>
                      <a:lnTo>
                        <a:pt x="526" y="233"/>
                      </a:lnTo>
                      <a:lnTo>
                        <a:pt x="526" y="234"/>
                      </a:lnTo>
                      <a:lnTo>
                        <a:pt x="525" y="234"/>
                      </a:lnTo>
                      <a:lnTo>
                        <a:pt x="525" y="234"/>
                      </a:lnTo>
                      <a:lnTo>
                        <a:pt x="523" y="234"/>
                      </a:lnTo>
                      <a:lnTo>
                        <a:pt x="523" y="235"/>
                      </a:lnTo>
                      <a:lnTo>
                        <a:pt x="520" y="234"/>
                      </a:lnTo>
                      <a:lnTo>
                        <a:pt x="518" y="233"/>
                      </a:lnTo>
                      <a:lnTo>
                        <a:pt x="516" y="233"/>
                      </a:lnTo>
                      <a:lnTo>
                        <a:pt x="516" y="233"/>
                      </a:lnTo>
                      <a:lnTo>
                        <a:pt x="514" y="233"/>
                      </a:lnTo>
                      <a:lnTo>
                        <a:pt x="514" y="233"/>
                      </a:lnTo>
                      <a:lnTo>
                        <a:pt x="516" y="235"/>
                      </a:lnTo>
                      <a:lnTo>
                        <a:pt x="516" y="238"/>
                      </a:lnTo>
                      <a:lnTo>
                        <a:pt x="517" y="241"/>
                      </a:lnTo>
                      <a:lnTo>
                        <a:pt x="516" y="241"/>
                      </a:lnTo>
                      <a:lnTo>
                        <a:pt x="514" y="242"/>
                      </a:lnTo>
                      <a:lnTo>
                        <a:pt x="513" y="243"/>
                      </a:lnTo>
                      <a:lnTo>
                        <a:pt x="512" y="244"/>
                      </a:lnTo>
                      <a:lnTo>
                        <a:pt x="510" y="244"/>
                      </a:lnTo>
                      <a:lnTo>
                        <a:pt x="510" y="244"/>
                      </a:lnTo>
                      <a:lnTo>
                        <a:pt x="510" y="244"/>
                      </a:lnTo>
                      <a:lnTo>
                        <a:pt x="509" y="244"/>
                      </a:lnTo>
                      <a:lnTo>
                        <a:pt x="508" y="243"/>
                      </a:lnTo>
                      <a:lnTo>
                        <a:pt x="506" y="242"/>
                      </a:lnTo>
                      <a:lnTo>
                        <a:pt x="506" y="243"/>
                      </a:lnTo>
                      <a:lnTo>
                        <a:pt x="505" y="243"/>
                      </a:lnTo>
                      <a:lnTo>
                        <a:pt x="506" y="244"/>
                      </a:lnTo>
                      <a:lnTo>
                        <a:pt x="505" y="244"/>
                      </a:lnTo>
                      <a:lnTo>
                        <a:pt x="505" y="246"/>
                      </a:lnTo>
                      <a:lnTo>
                        <a:pt x="505" y="246"/>
                      </a:lnTo>
                      <a:lnTo>
                        <a:pt x="504" y="246"/>
                      </a:lnTo>
                      <a:lnTo>
                        <a:pt x="504" y="242"/>
                      </a:lnTo>
                      <a:lnTo>
                        <a:pt x="503" y="242"/>
                      </a:lnTo>
                      <a:lnTo>
                        <a:pt x="503" y="243"/>
                      </a:lnTo>
                      <a:lnTo>
                        <a:pt x="501" y="244"/>
                      </a:lnTo>
                      <a:lnTo>
                        <a:pt x="501" y="246"/>
                      </a:lnTo>
                      <a:lnTo>
                        <a:pt x="501" y="248"/>
                      </a:lnTo>
                      <a:lnTo>
                        <a:pt x="499" y="248"/>
                      </a:lnTo>
                      <a:lnTo>
                        <a:pt x="497" y="248"/>
                      </a:lnTo>
                      <a:lnTo>
                        <a:pt x="497" y="250"/>
                      </a:lnTo>
                      <a:lnTo>
                        <a:pt x="496" y="250"/>
                      </a:lnTo>
                      <a:lnTo>
                        <a:pt x="496" y="248"/>
                      </a:lnTo>
                      <a:lnTo>
                        <a:pt x="495" y="248"/>
                      </a:lnTo>
                      <a:lnTo>
                        <a:pt x="495" y="248"/>
                      </a:lnTo>
                      <a:lnTo>
                        <a:pt x="495" y="250"/>
                      </a:lnTo>
                      <a:lnTo>
                        <a:pt x="493" y="250"/>
                      </a:lnTo>
                      <a:lnTo>
                        <a:pt x="492" y="250"/>
                      </a:lnTo>
                      <a:lnTo>
                        <a:pt x="491" y="248"/>
                      </a:lnTo>
                      <a:lnTo>
                        <a:pt x="489" y="251"/>
                      </a:lnTo>
                      <a:lnTo>
                        <a:pt x="489" y="252"/>
                      </a:lnTo>
                      <a:lnTo>
                        <a:pt x="488" y="254"/>
                      </a:lnTo>
                      <a:lnTo>
                        <a:pt x="489" y="254"/>
                      </a:lnTo>
                      <a:lnTo>
                        <a:pt x="489" y="255"/>
                      </a:lnTo>
                      <a:lnTo>
                        <a:pt x="488" y="256"/>
                      </a:lnTo>
                      <a:lnTo>
                        <a:pt x="488" y="256"/>
                      </a:lnTo>
                      <a:lnTo>
                        <a:pt x="487" y="256"/>
                      </a:lnTo>
                      <a:lnTo>
                        <a:pt x="487" y="258"/>
                      </a:lnTo>
                      <a:lnTo>
                        <a:pt x="486" y="259"/>
                      </a:lnTo>
                      <a:lnTo>
                        <a:pt x="484" y="260"/>
                      </a:lnTo>
                      <a:lnTo>
                        <a:pt x="486" y="262"/>
                      </a:lnTo>
                      <a:lnTo>
                        <a:pt x="486" y="262"/>
                      </a:lnTo>
                      <a:lnTo>
                        <a:pt x="487" y="264"/>
                      </a:lnTo>
                      <a:lnTo>
                        <a:pt x="484" y="264"/>
                      </a:lnTo>
                      <a:lnTo>
                        <a:pt x="484" y="264"/>
                      </a:lnTo>
                      <a:lnTo>
                        <a:pt x="483" y="265"/>
                      </a:lnTo>
                      <a:lnTo>
                        <a:pt x="483" y="267"/>
                      </a:lnTo>
                      <a:lnTo>
                        <a:pt x="483" y="267"/>
                      </a:lnTo>
                      <a:lnTo>
                        <a:pt x="484" y="268"/>
                      </a:lnTo>
                      <a:lnTo>
                        <a:pt x="484" y="269"/>
                      </a:lnTo>
                      <a:lnTo>
                        <a:pt x="487" y="269"/>
                      </a:lnTo>
                      <a:lnTo>
                        <a:pt x="488" y="271"/>
                      </a:lnTo>
                      <a:lnTo>
                        <a:pt x="489" y="271"/>
                      </a:lnTo>
                      <a:lnTo>
                        <a:pt x="489" y="271"/>
                      </a:lnTo>
                      <a:lnTo>
                        <a:pt x="489" y="272"/>
                      </a:lnTo>
                      <a:lnTo>
                        <a:pt x="487" y="272"/>
                      </a:lnTo>
                      <a:lnTo>
                        <a:pt x="487" y="273"/>
                      </a:lnTo>
                      <a:lnTo>
                        <a:pt x="483" y="273"/>
                      </a:lnTo>
                      <a:lnTo>
                        <a:pt x="483" y="273"/>
                      </a:lnTo>
                      <a:lnTo>
                        <a:pt x="483" y="273"/>
                      </a:lnTo>
                      <a:lnTo>
                        <a:pt x="483" y="273"/>
                      </a:lnTo>
                      <a:lnTo>
                        <a:pt x="483" y="273"/>
                      </a:lnTo>
                      <a:lnTo>
                        <a:pt x="483" y="273"/>
                      </a:lnTo>
                      <a:lnTo>
                        <a:pt x="483" y="271"/>
                      </a:lnTo>
                      <a:lnTo>
                        <a:pt x="479" y="271"/>
                      </a:lnTo>
                      <a:lnTo>
                        <a:pt x="479" y="272"/>
                      </a:lnTo>
                      <a:lnTo>
                        <a:pt x="478" y="273"/>
                      </a:lnTo>
                      <a:lnTo>
                        <a:pt x="478" y="273"/>
                      </a:lnTo>
                      <a:lnTo>
                        <a:pt x="478" y="273"/>
                      </a:lnTo>
                      <a:lnTo>
                        <a:pt x="479" y="275"/>
                      </a:lnTo>
                      <a:lnTo>
                        <a:pt x="479" y="276"/>
                      </a:lnTo>
                      <a:lnTo>
                        <a:pt x="478" y="276"/>
                      </a:lnTo>
                      <a:lnTo>
                        <a:pt x="478" y="276"/>
                      </a:lnTo>
                      <a:lnTo>
                        <a:pt x="476" y="276"/>
                      </a:lnTo>
                      <a:lnTo>
                        <a:pt x="476" y="275"/>
                      </a:lnTo>
                      <a:lnTo>
                        <a:pt x="475" y="275"/>
                      </a:lnTo>
                      <a:lnTo>
                        <a:pt x="474" y="275"/>
                      </a:lnTo>
                      <a:lnTo>
                        <a:pt x="472" y="275"/>
                      </a:lnTo>
                      <a:lnTo>
                        <a:pt x="471" y="275"/>
                      </a:lnTo>
                      <a:lnTo>
                        <a:pt x="470" y="277"/>
                      </a:lnTo>
                      <a:lnTo>
                        <a:pt x="469" y="277"/>
                      </a:lnTo>
                      <a:lnTo>
                        <a:pt x="467" y="277"/>
                      </a:lnTo>
                      <a:lnTo>
                        <a:pt x="466" y="277"/>
                      </a:lnTo>
                      <a:lnTo>
                        <a:pt x="466" y="277"/>
                      </a:lnTo>
                      <a:lnTo>
                        <a:pt x="465" y="279"/>
                      </a:lnTo>
                      <a:lnTo>
                        <a:pt x="462" y="279"/>
                      </a:lnTo>
                      <a:lnTo>
                        <a:pt x="462" y="280"/>
                      </a:lnTo>
                      <a:lnTo>
                        <a:pt x="459" y="281"/>
                      </a:lnTo>
                      <a:lnTo>
                        <a:pt x="459" y="282"/>
                      </a:lnTo>
                      <a:lnTo>
                        <a:pt x="457" y="285"/>
                      </a:lnTo>
                      <a:lnTo>
                        <a:pt x="457" y="286"/>
                      </a:lnTo>
                      <a:lnTo>
                        <a:pt x="454" y="286"/>
                      </a:lnTo>
                      <a:lnTo>
                        <a:pt x="454" y="288"/>
                      </a:lnTo>
                      <a:lnTo>
                        <a:pt x="457" y="288"/>
                      </a:lnTo>
                      <a:lnTo>
                        <a:pt x="458" y="292"/>
                      </a:lnTo>
                      <a:lnTo>
                        <a:pt x="455" y="298"/>
                      </a:lnTo>
                      <a:lnTo>
                        <a:pt x="453" y="298"/>
                      </a:lnTo>
                      <a:lnTo>
                        <a:pt x="453" y="299"/>
                      </a:lnTo>
                      <a:lnTo>
                        <a:pt x="451" y="301"/>
                      </a:lnTo>
                      <a:lnTo>
                        <a:pt x="451" y="303"/>
                      </a:lnTo>
                      <a:lnTo>
                        <a:pt x="450" y="305"/>
                      </a:lnTo>
                      <a:lnTo>
                        <a:pt x="446" y="305"/>
                      </a:lnTo>
                      <a:lnTo>
                        <a:pt x="444" y="302"/>
                      </a:lnTo>
                      <a:lnTo>
                        <a:pt x="442" y="302"/>
                      </a:lnTo>
                      <a:lnTo>
                        <a:pt x="441" y="303"/>
                      </a:lnTo>
                      <a:lnTo>
                        <a:pt x="441" y="306"/>
                      </a:lnTo>
                      <a:lnTo>
                        <a:pt x="442" y="307"/>
                      </a:lnTo>
                      <a:lnTo>
                        <a:pt x="445" y="309"/>
                      </a:lnTo>
                      <a:lnTo>
                        <a:pt x="444" y="310"/>
                      </a:lnTo>
                      <a:lnTo>
                        <a:pt x="444" y="310"/>
                      </a:lnTo>
                      <a:lnTo>
                        <a:pt x="444" y="311"/>
                      </a:lnTo>
                      <a:lnTo>
                        <a:pt x="444" y="313"/>
                      </a:lnTo>
                      <a:lnTo>
                        <a:pt x="445" y="313"/>
                      </a:lnTo>
                      <a:lnTo>
                        <a:pt x="444" y="314"/>
                      </a:lnTo>
                      <a:lnTo>
                        <a:pt x="444" y="315"/>
                      </a:lnTo>
                      <a:lnTo>
                        <a:pt x="444" y="315"/>
                      </a:lnTo>
                      <a:lnTo>
                        <a:pt x="444" y="316"/>
                      </a:lnTo>
                      <a:lnTo>
                        <a:pt x="442" y="316"/>
                      </a:lnTo>
                      <a:lnTo>
                        <a:pt x="444" y="319"/>
                      </a:lnTo>
                      <a:lnTo>
                        <a:pt x="440" y="320"/>
                      </a:lnTo>
                      <a:lnTo>
                        <a:pt x="437" y="322"/>
                      </a:lnTo>
                      <a:lnTo>
                        <a:pt x="437" y="318"/>
                      </a:lnTo>
                      <a:lnTo>
                        <a:pt x="434" y="318"/>
                      </a:lnTo>
                      <a:lnTo>
                        <a:pt x="434" y="319"/>
                      </a:lnTo>
                      <a:lnTo>
                        <a:pt x="433" y="319"/>
                      </a:lnTo>
                      <a:lnTo>
                        <a:pt x="433" y="318"/>
                      </a:lnTo>
                      <a:lnTo>
                        <a:pt x="432" y="318"/>
                      </a:lnTo>
                      <a:lnTo>
                        <a:pt x="433" y="315"/>
                      </a:lnTo>
                      <a:lnTo>
                        <a:pt x="432" y="315"/>
                      </a:lnTo>
                      <a:lnTo>
                        <a:pt x="432" y="314"/>
                      </a:lnTo>
                      <a:lnTo>
                        <a:pt x="433" y="314"/>
                      </a:lnTo>
                      <a:lnTo>
                        <a:pt x="432" y="313"/>
                      </a:lnTo>
                      <a:lnTo>
                        <a:pt x="432" y="311"/>
                      </a:lnTo>
                      <a:lnTo>
                        <a:pt x="432" y="310"/>
                      </a:lnTo>
                      <a:lnTo>
                        <a:pt x="434" y="307"/>
                      </a:lnTo>
                      <a:lnTo>
                        <a:pt x="434" y="307"/>
                      </a:lnTo>
                      <a:lnTo>
                        <a:pt x="433" y="307"/>
                      </a:lnTo>
                      <a:lnTo>
                        <a:pt x="434" y="305"/>
                      </a:lnTo>
                      <a:lnTo>
                        <a:pt x="434" y="305"/>
                      </a:lnTo>
                      <a:lnTo>
                        <a:pt x="436" y="303"/>
                      </a:lnTo>
                      <a:lnTo>
                        <a:pt x="437" y="302"/>
                      </a:lnTo>
                      <a:lnTo>
                        <a:pt x="438" y="302"/>
                      </a:lnTo>
                      <a:lnTo>
                        <a:pt x="438" y="298"/>
                      </a:lnTo>
                      <a:lnTo>
                        <a:pt x="438" y="298"/>
                      </a:lnTo>
                      <a:lnTo>
                        <a:pt x="438" y="298"/>
                      </a:lnTo>
                      <a:lnTo>
                        <a:pt x="438" y="298"/>
                      </a:lnTo>
                      <a:lnTo>
                        <a:pt x="438" y="298"/>
                      </a:lnTo>
                      <a:lnTo>
                        <a:pt x="438" y="298"/>
                      </a:lnTo>
                      <a:lnTo>
                        <a:pt x="437" y="298"/>
                      </a:lnTo>
                      <a:lnTo>
                        <a:pt x="437" y="298"/>
                      </a:lnTo>
                      <a:lnTo>
                        <a:pt x="437" y="301"/>
                      </a:lnTo>
                      <a:lnTo>
                        <a:pt x="433" y="299"/>
                      </a:lnTo>
                      <a:lnTo>
                        <a:pt x="433" y="301"/>
                      </a:lnTo>
                      <a:lnTo>
                        <a:pt x="429" y="302"/>
                      </a:lnTo>
                      <a:lnTo>
                        <a:pt x="431" y="306"/>
                      </a:lnTo>
                      <a:lnTo>
                        <a:pt x="429" y="306"/>
                      </a:lnTo>
                      <a:lnTo>
                        <a:pt x="428" y="313"/>
                      </a:lnTo>
                      <a:lnTo>
                        <a:pt x="427" y="313"/>
                      </a:lnTo>
                      <a:lnTo>
                        <a:pt x="427" y="316"/>
                      </a:lnTo>
                      <a:lnTo>
                        <a:pt x="425" y="316"/>
                      </a:lnTo>
                      <a:lnTo>
                        <a:pt x="425" y="318"/>
                      </a:lnTo>
                      <a:lnTo>
                        <a:pt x="427" y="318"/>
                      </a:lnTo>
                      <a:lnTo>
                        <a:pt x="427" y="318"/>
                      </a:lnTo>
                      <a:lnTo>
                        <a:pt x="428" y="320"/>
                      </a:lnTo>
                      <a:lnTo>
                        <a:pt x="428" y="320"/>
                      </a:lnTo>
                      <a:lnTo>
                        <a:pt x="431" y="320"/>
                      </a:lnTo>
                      <a:lnTo>
                        <a:pt x="431" y="322"/>
                      </a:lnTo>
                      <a:lnTo>
                        <a:pt x="428" y="322"/>
                      </a:lnTo>
                      <a:lnTo>
                        <a:pt x="428" y="323"/>
                      </a:lnTo>
                      <a:lnTo>
                        <a:pt x="431" y="324"/>
                      </a:lnTo>
                      <a:lnTo>
                        <a:pt x="410" y="324"/>
                      </a:lnTo>
                      <a:lnTo>
                        <a:pt x="410" y="256"/>
                      </a:lnTo>
                      <a:lnTo>
                        <a:pt x="411" y="256"/>
                      </a:lnTo>
                      <a:lnTo>
                        <a:pt x="412" y="256"/>
                      </a:lnTo>
                      <a:lnTo>
                        <a:pt x="414" y="256"/>
                      </a:lnTo>
                      <a:lnTo>
                        <a:pt x="415" y="255"/>
                      </a:lnTo>
                      <a:lnTo>
                        <a:pt x="416" y="255"/>
                      </a:lnTo>
                      <a:lnTo>
                        <a:pt x="417" y="255"/>
                      </a:lnTo>
                      <a:lnTo>
                        <a:pt x="417" y="256"/>
                      </a:lnTo>
                      <a:lnTo>
                        <a:pt x="421" y="256"/>
                      </a:lnTo>
                      <a:lnTo>
                        <a:pt x="423" y="255"/>
                      </a:lnTo>
                      <a:lnTo>
                        <a:pt x="427" y="256"/>
                      </a:lnTo>
                      <a:lnTo>
                        <a:pt x="428" y="255"/>
                      </a:lnTo>
                      <a:lnTo>
                        <a:pt x="431" y="254"/>
                      </a:lnTo>
                      <a:lnTo>
                        <a:pt x="434" y="254"/>
                      </a:lnTo>
                      <a:lnTo>
                        <a:pt x="434" y="251"/>
                      </a:lnTo>
                      <a:lnTo>
                        <a:pt x="434" y="251"/>
                      </a:lnTo>
                      <a:lnTo>
                        <a:pt x="434" y="251"/>
                      </a:lnTo>
                      <a:lnTo>
                        <a:pt x="434" y="250"/>
                      </a:lnTo>
                      <a:lnTo>
                        <a:pt x="436" y="248"/>
                      </a:lnTo>
                      <a:lnTo>
                        <a:pt x="436" y="248"/>
                      </a:lnTo>
                      <a:lnTo>
                        <a:pt x="436" y="247"/>
                      </a:lnTo>
                      <a:lnTo>
                        <a:pt x="436" y="247"/>
                      </a:lnTo>
                      <a:lnTo>
                        <a:pt x="436" y="244"/>
                      </a:lnTo>
                      <a:lnTo>
                        <a:pt x="438" y="244"/>
                      </a:lnTo>
                      <a:lnTo>
                        <a:pt x="438" y="239"/>
                      </a:lnTo>
                      <a:lnTo>
                        <a:pt x="438" y="239"/>
                      </a:lnTo>
                      <a:lnTo>
                        <a:pt x="437" y="242"/>
                      </a:lnTo>
                      <a:lnTo>
                        <a:pt x="434" y="243"/>
                      </a:lnTo>
                      <a:lnTo>
                        <a:pt x="433" y="244"/>
                      </a:lnTo>
                      <a:lnTo>
                        <a:pt x="427" y="244"/>
                      </a:lnTo>
                      <a:lnTo>
                        <a:pt x="427" y="244"/>
                      </a:lnTo>
                      <a:lnTo>
                        <a:pt x="425" y="244"/>
                      </a:lnTo>
                      <a:lnTo>
                        <a:pt x="425" y="243"/>
                      </a:lnTo>
                      <a:lnTo>
                        <a:pt x="420" y="244"/>
                      </a:lnTo>
                      <a:lnTo>
                        <a:pt x="420" y="244"/>
                      </a:lnTo>
                      <a:lnTo>
                        <a:pt x="420" y="244"/>
                      </a:lnTo>
                      <a:lnTo>
                        <a:pt x="421" y="246"/>
                      </a:lnTo>
                      <a:lnTo>
                        <a:pt x="424" y="246"/>
                      </a:lnTo>
                      <a:lnTo>
                        <a:pt x="424" y="247"/>
                      </a:lnTo>
                      <a:lnTo>
                        <a:pt x="425" y="248"/>
                      </a:lnTo>
                      <a:lnTo>
                        <a:pt x="427" y="248"/>
                      </a:lnTo>
                      <a:lnTo>
                        <a:pt x="429" y="247"/>
                      </a:lnTo>
                      <a:lnTo>
                        <a:pt x="429" y="248"/>
                      </a:lnTo>
                      <a:lnTo>
                        <a:pt x="428" y="248"/>
                      </a:lnTo>
                      <a:lnTo>
                        <a:pt x="427" y="250"/>
                      </a:lnTo>
                      <a:lnTo>
                        <a:pt x="425" y="251"/>
                      </a:lnTo>
                      <a:lnTo>
                        <a:pt x="424" y="251"/>
                      </a:lnTo>
                      <a:lnTo>
                        <a:pt x="423" y="250"/>
                      </a:lnTo>
                      <a:lnTo>
                        <a:pt x="421" y="250"/>
                      </a:lnTo>
                      <a:lnTo>
                        <a:pt x="421" y="248"/>
                      </a:lnTo>
                      <a:lnTo>
                        <a:pt x="410" y="248"/>
                      </a:lnTo>
                      <a:lnTo>
                        <a:pt x="410" y="250"/>
                      </a:lnTo>
                      <a:lnTo>
                        <a:pt x="410" y="152"/>
                      </a:lnTo>
                      <a:lnTo>
                        <a:pt x="410" y="152"/>
                      </a:lnTo>
                      <a:lnTo>
                        <a:pt x="410" y="150"/>
                      </a:lnTo>
                      <a:lnTo>
                        <a:pt x="411" y="150"/>
                      </a:lnTo>
                      <a:lnTo>
                        <a:pt x="410" y="146"/>
                      </a:lnTo>
                      <a:lnTo>
                        <a:pt x="411" y="146"/>
                      </a:lnTo>
                      <a:lnTo>
                        <a:pt x="411" y="145"/>
                      </a:lnTo>
                      <a:lnTo>
                        <a:pt x="411" y="145"/>
                      </a:lnTo>
                      <a:lnTo>
                        <a:pt x="411" y="144"/>
                      </a:lnTo>
                      <a:lnTo>
                        <a:pt x="412" y="144"/>
                      </a:lnTo>
                      <a:lnTo>
                        <a:pt x="412" y="141"/>
                      </a:lnTo>
                      <a:lnTo>
                        <a:pt x="414" y="141"/>
                      </a:lnTo>
                      <a:lnTo>
                        <a:pt x="414" y="140"/>
                      </a:lnTo>
                      <a:lnTo>
                        <a:pt x="412" y="140"/>
                      </a:lnTo>
                      <a:lnTo>
                        <a:pt x="412" y="138"/>
                      </a:lnTo>
                      <a:lnTo>
                        <a:pt x="411" y="137"/>
                      </a:lnTo>
                      <a:lnTo>
                        <a:pt x="412" y="137"/>
                      </a:lnTo>
                      <a:lnTo>
                        <a:pt x="412" y="136"/>
                      </a:lnTo>
                      <a:lnTo>
                        <a:pt x="411" y="135"/>
                      </a:lnTo>
                      <a:lnTo>
                        <a:pt x="411" y="131"/>
                      </a:lnTo>
                      <a:lnTo>
                        <a:pt x="411" y="131"/>
                      </a:lnTo>
                      <a:lnTo>
                        <a:pt x="411" y="121"/>
                      </a:lnTo>
                      <a:lnTo>
                        <a:pt x="410" y="121"/>
                      </a:lnTo>
                      <a:lnTo>
                        <a:pt x="410" y="110"/>
                      </a:lnTo>
                      <a:lnTo>
                        <a:pt x="414" y="107"/>
                      </a:lnTo>
                      <a:lnTo>
                        <a:pt x="417" y="106"/>
                      </a:lnTo>
                      <a:lnTo>
                        <a:pt x="417" y="104"/>
                      </a:lnTo>
                      <a:lnTo>
                        <a:pt x="419" y="104"/>
                      </a:lnTo>
                      <a:lnTo>
                        <a:pt x="421" y="100"/>
                      </a:lnTo>
                      <a:lnTo>
                        <a:pt x="424" y="100"/>
                      </a:lnTo>
                      <a:lnTo>
                        <a:pt x="424" y="98"/>
                      </a:lnTo>
                      <a:lnTo>
                        <a:pt x="429" y="94"/>
                      </a:lnTo>
                      <a:lnTo>
                        <a:pt x="429" y="91"/>
                      </a:lnTo>
                      <a:lnTo>
                        <a:pt x="429" y="91"/>
                      </a:lnTo>
                      <a:lnTo>
                        <a:pt x="429" y="91"/>
                      </a:lnTo>
                      <a:lnTo>
                        <a:pt x="431" y="90"/>
                      </a:lnTo>
                      <a:lnTo>
                        <a:pt x="433" y="90"/>
                      </a:lnTo>
                      <a:lnTo>
                        <a:pt x="434" y="90"/>
                      </a:lnTo>
                      <a:lnTo>
                        <a:pt x="433" y="89"/>
                      </a:lnTo>
                      <a:lnTo>
                        <a:pt x="433" y="87"/>
                      </a:lnTo>
                      <a:lnTo>
                        <a:pt x="432" y="85"/>
                      </a:lnTo>
                      <a:lnTo>
                        <a:pt x="432" y="85"/>
                      </a:lnTo>
                      <a:lnTo>
                        <a:pt x="432" y="89"/>
                      </a:lnTo>
                      <a:lnTo>
                        <a:pt x="431" y="89"/>
                      </a:lnTo>
                      <a:lnTo>
                        <a:pt x="429" y="87"/>
                      </a:lnTo>
                      <a:lnTo>
                        <a:pt x="429" y="85"/>
                      </a:lnTo>
                      <a:lnTo>
                        <a:pt x="429" y="83"/>
                      </a:lnTo>
                      <a:lnTo>
                        <a:pt x="429" y="83"/>
                      </a:lnTo>
                      <a:lnTo>
                        <a:pt x="431" y="81"/>
                      </a:lnTo>
                      <a:lnTo>
                        <a:pt x="432" y="78"/>
                      </a:lnTo>
                      <a:lnTo>
                        <a:pt x="433" y="77"/>
                      </a:lnTo>
                      <a:lnTo>
                        <a:pt x="432" y="77"/>
                      </a:lnTo>
                      <a:lnTo>
                        <a:pt x="432" y="76"/>
                      </a:lnTo>
                      <a:lnTo>
                        <a:pt x="429" y="76"/>
                      </a:lnTo>
                      <a:lnTo>
                        <a:pt x="427" y="68"/>
                      </a:lnTo>
                      <a:lnTo>
                        <a:pt x="424" y="66"/>
                      </a:lnTo>
                      <a:lnTo>
                        <a:pt x="424" y="63"/>
                      </a:lnTo>
                      <a:lnTo>
                        <a:pt x="423" y="61"/>
                      </a:lnTo>
                      <a:lnTo>
                        <a:pt x="421" y="59"/>
                      </a:lnTo>
                      <a:lnTo>
                        <a:pt x="419" y="57"/>
                      </a:lnTo>
                      <a:lnTo>
                        <a:pt x="416" y="56"/>
                      </a:lnTo>
                      <a:lnTo>
                        <a:pt x="416" y="55"/>
                      </a:lnTo>
                      <a:lnTo>
                        <a:pt x="416" y="55"/>
                      </a:lnTo>
                      <a:lnTo>
                        <a:pt x="415" y="53"/>
                      </a:lnTo>
                      <a:lnTo>
                        <a:pt x="412" y="53"/>
                      </a:lnTo>
                      <a:lnTo>
                        <a:pt x="412" y="51"/>
                      </a:lnTo>
                      <a:lnTo>
                        <a:pt x="412" y="48"/>
                      </a:lnTo>
                      <a:lnTo>
                        <a:pt x="414" y="47"/>
                      </a:lnTo>
                      <a:lnTo>
                        <a:pt x="414" y="46"/>
                      </a:lnTo>
                      <a:lnTo>
                        <a:pt x="420" y="44"/>
                      </a:lnTo>
                      <a:lnTo>
                        <a:pt x="420" y="44"/>
                      </a:lnTo>
                      <a:lnTo>
                        <a:pt x="420" y="40"/>
                      </a:lnTo>
                      <a:lnTo>
                        <a:pt x="420" y="40"/>
                      </a:lnTo>
                      <a:lnTo>
                        <a:pt x="420" y="39"/>
                      </a:lnTo>
                      <a:lnTo>
                        <a:pt x="421" y="39"/>
                      </a:lnTo>
                      <a:lnTo>
                        <a:pt x="423" y="39"/>
                      </a:lnTo>
                      <a:lnTo>
                        <a:pt x="423" y="39"/>
                      </a:lnTo>
                      <a:lnTo>
                        <a:pt x="423" y="39"/>
                      </a:lnTo>
                      <a:lnTo>
                        <a:pt x="423" y="36"/>
                      </a:lnTo>
                      <a:lnTo>
                        <a:pt x="424" y="36"/>
                      </a:lnTo>
                      <a:lnTo>
                        <a:pt x="424" y="34"/>
                      </a:lnTo>
                      <a:lnTo>
                        <a:pt x="423" y="34"/>
                      </a:lnTo>
                      <a:lnTo>
                        <a:pt x="423" y="34"/>
                      </a:lnTo>
                      <a:lnTo>
                        <a:pt x="421" y="34"/>
                      </a:lnTo>
                      <a:lnTo>
                        <a:pt x="423" y="31"/>
                      </a:lnTo>
                      <a:lnTo>
                        <a:pt x="421" y="31"/>
                      </a:lnTo>
                      <a:lnTo>
                        <a:pt x="420" y="25"/>
                      </a:lnTo>
                      <a:lnTo>
                        <a:pt x="421" y="25"/>
                      </a:lnTo>
                      <a:lnTo>
                        <a:pt x="423" y="23"/>
                      </a:lnTo>
                      <a:lnTo>
                        <a:pt x="421" y="23"/>
                      </a:lnTo>
                      <a:lnTo>
                        <a:pt x="419" y="22"/>
                      </a:lnTo>
                      <a:lnTo>
                        <a:pt x="419" y="21"/>
                      </a:lnTo>
                      <a:lnTo>
                        <a:pt x="419" y="21"/>
                      </a:lnTo>
                      <a:lnTo>
                        <a:pt x="420" y="18"/>
                      </a:lnTo>
                      <a:lnTo>
                        <a:pt x="421" y="17"/>
                      </a:lnTo>
                      <a:lnTo>
                        <a:pt x="423" y="14"/>
                      </a:lnTo>
                      <a:lnTo>
                        <a:pt x="423" y="14"/>
                      </a:lnTo>
                      <a:lnTo>
                        <a:pt x="423" y="14"/>
                      </a:lnTo>
                      <a:lnTo>
                        <a:pt x="423" y="13"/>
                      </a:lnTo>
                      <a:lnTo>
                        <a:pt x="423" y="11"/>
                      </a:lnTo>
                      <a:lnTo>
                        <a:pt x="423" y="11"/>
                      </a:lnTo>
                      <a:lnTo>
                        <a:pt x="424" y="11"/>
                      </a:lnTo>
                      <a:lnTo>
                        <a:pt x="424" y="11"/>
                      </a:lnTo>
                      <a:lnTo>
                        <a:pt x="424" y="11"/>
                      </a:lnTo>
                      <a:lnTo>
                        <a:pt x="424" y="9"/>
                      </a:lnTo>
                      <a:lnTo>
                        <a:pt x="424" y="9"/>
                      </a:lnTo>
                      <a:lnTo>
                        <a:pt x="423" y="9"/>
                      </a:lnTo>
                      <a:lnTo>
                        <a:pt x="423" y="9"/>
                      </a:lnTo>
                      <a:lnTo>
                        <a:pt x="421" y="9"/>
                      </a:lnTo>
                      <a:lnTo>
                        <a:pt x="420" y="8"/>
                      </a:lnTo>
                      <a:lnTo>
                        <a:pt x="420" y="6"/>
                      </a:lnTo>
                      <a:lnTo>
                        <a:pt x="420" y="5"/>
                      </a:lnTo>
                      <a:lnTo>
                        <a:pt x="420" y="5"/>
                      </a:lnTo>
                      <a:lnTo>
                        <a:pt x="420" y="5"/>
                      </a:lnTo>
                      <a:lnTo>
                        <a:pt x="420" y="5"/>
                      </a:lnTo>
                      <a:lnTo>
                        <a:pt x="420" y="4"/>
                      </a:lnTo>
                      <a:lnTo>
                        <a:pt x="423" y="4"/>
                      </a:lnTo>
                      <a:lnTo>
                        <a:pt x="424" y="4"/>
                      </a:lnTo>
                      <a:lnTo>
                        <a:pt x="424" y="2"/>
                      </a:lnTo>
                      <a:lnTo>
                        <a:pt x="425" y="2"/>
                      </a:lnTo>
                      <a:lnTo>
                        <a:pt x="425" y="2"/>
                      </a:lnTo>
                      <a:lnTo>
                        <a:pt x="427" y="2"/>
                      </a:lnTo>
                      <a:lnTo>
                        <a:pt x="428" y="2"/>
                      </a:lnTo>
                      <a:lnTo>
                        <a:pt x="429" y="4"/>
                      </a:lnTo>
                      <a:lnTo>
                        <a:pt x="431" y="4"/>
                      </a:lnTo>
                      <a:lnTo>
                        <a:pt x="432" y="4"/>
                      </a:lnTo>
                      <a:lnTo>
                        <a:pt x="433" y="4"/>
                      </a:lnTo>
                      <a:lnTo>
                        <a:pt x="434" y="2"/>
                      </a:lnTo>
                      <a:lnTo>
                        <a:pt x="434" y="4"/>
                      </a:lnTo>
                      <a:lnTo>
                        <a:pt x="436" y="4"/>
                      </a:lnTo>
                      <a:lnTo>
                        <a:pt x="436" y="5"/>
                      </a:lnTo>
                      <a:lnTo>
                        <a:pt x="445" y="4"/>
                      </a:lnTo>
                      <a:lnTo>
                        <a:pt x="446" y="5"/>
                      </a:lnTo>
                      <a:lnTo>
                        <a:pt x="449" y="5"/>
                      </a:lnTo>
                      <a:lnTo>
                        <a:pt x="451" y="5"/>
                      </a:lnTo>
                      <a:lnTo>
                        <a:pt x="453" y="4"/>
                      </a:lnTo>
                      <a:lnTo>
                        <a:pt x="455" y="2"/>
                      </a:lnTo>
                      <a:lnTo>
                        <a:pt x="457" y="1"/>
                      </a:lnTo>
                      <a:lnTo>
                        <a:pt x="4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9">
                  <a:extLst>
                    <a:ext uri="{FF2B5EF4-FFF2-40B4-BE49-F238E27FC236}">
                      <a16:creationId xmlns:a16="http://schemas.microsoft.com/office/drawing/2014/main" id="{34B8F65D-DCB9-4888-BC00-40C902A953DF}"/>
                    </a:ext>
                  </a:extLst>
                </p:cNvPr>
                <p:cNvSpPr>
                  <a:spLocks noEditPoints="1"/>
                </p:cNvSpPr>
                <p:nvPr/>
              </p:nvSpPr>
              <p:spPr bwMode="auto">
                <a:xfrm>
                  <a:off x="3458403" y="1491117"/>
                  <a:ext cx="1892300" cy="1536700"/>
                </a:xfrm>
                <a:custGeom>
                  <a:avLst/>
                  <a:gdLst>
                    <a:gd name="T0" fmla="*/ 858 w 1192"/>
                    <a:gd name="T1" fmla="*/ 766 h 968"/>
                    <a:gd name="T2" fmla="*/ 874 w 1192"/>
                    <a:gd name="T3" fmla="*/ 745 h 968"/>
                    <a:gd name="T4" fmla="*/ 911 w 1192"/>
                    <a:gd name="T5" fmla="*/ 759 h 968"/>
                    <a:gd name="T6" fmla="*/ 944 w 1192"/>
                    <a:gd name="T7" fmla="*/ 765 h 968"/>
                    <a:gd name="T8" fmla="*/ 953 w 1192"/>
                    <a:gd name="T9" fmla="*/ 776 h 968"/>
                    <a:gd name="T10" fmla="*/ 974 w 1192"/>
                    <a:gd name="T11" fmla="*/ 795 h 968"/>
                    <a:gd name="T12" fmla="*/ 1001 w 1192"/>
                    <a:gd name="T13" fmla="*/ 801 h 968"/>
                    <a:gd name="T14" fmla="*/ 1039 w 1192"/>
                    <a:gd name="T15" fmla="*/ 817 h 968"/>
                    <a:gd name="T16" fmla="*/ 1050 w 1192"/>
                    <a:gd name="T17" fmla="*/ 859 h 968"/>
                    <a:gd name="T18" fmla="*/ 1036 w 1192"/>
                    <a:gd name="T19" fmla="*/ 876 h 968"/>
                    <a:gd name="T20" fmla="*/ 1023 w 1192"/>
                    <a:gd name="T21" fmla="*/ 882 h 968"/>
                    <a:gd name="T22" fmla="*/ 1048 w 1192"/>
                    <a:gd name="T23" fmla="*/ 884 h 968"/>
                    <a:gd name="T24" fmla="*/ 1088 w 1192"/>
                    <a:gd name="T25" fmla="*/ 879 h 968"/>
                    <a:gd name="T26" fmla="*/ 1108 w 1192"/>
                    <a:gd name="T27" fmla="*/ 898 h 968"/>
                    <a:gd name="T28" fmla="*/ 1146 w 1192"/>
                    <a:gd name="T29" fmla="*/ 901 h 968"/>
                    <a:gd name="T30" fmla="*/ 1184 w 1192"/>
                    <a:gd name="T31" fmla="*/ 922 h 968"/>
                    <a:gd name="T32" fmla="*/ 1187 w 1192"/>
                    <a:gd name="T33" fmla="*/ 965 h 968"/>
                    <a:gd name="T34" fmla="*/ 810 w 1192"/>
                    <a:gd name="T35" fmla="*/ 828 h 968"/>
                    <a:gd name="T36" fmla="*/ 802 w 1192"/>
                    <a:gd name="T37" fmla="*/ 780 h 968"/>
                    <a:gd name="T38" fmla="*/ 827 w 1192"/>
                    <a:gd name="T39" fmla="*/ 762 h 968"/>
                    <a:gd name="T40" fmla="*/ 858 w 1192"/>
                    <a:gd name="T41" fmla="*/ 738 h 968"/>
                    <a:gd name="T42" fmla="*/ 820 w 1192"/>
                    <a:gd name="T43" fmla="*/ 483 h 968"/>
                    <a:gd name="T44" fmla="*/ 351 w 1192"/>
                    <a:gd name="T45" fmla="*/ 258 h 968"/>
                    <a:gd name="T46" fmla="*/ 333 w 1192"/>
                    <a:gd name="T47" fmla="*/ 30 h 968"/>
                    <a:gd name="T48" fmla="*/ 136 w 1192"/>
                    <a:gd name="T49" fmla="*/ 8 h 968"/>
                    <a:gd name="T50" fmla="*/ 197 w 1192"/>
                    <a:gd name="T51" fmla="*/ 15 h 968"/>
                    <a:gd name="T52" fmla="*/ 237 w 1192"/>
                    <a:gd name="T53" fmla="*/ 21 h 968"/>
                    <a:gd name="T54" fmla="*/ 290 w 1192"/>
                    <a:gd name="T55" fmla="*/ 42 h 968"/>
                    <a:gd name="T56" fmla="*/ 311 w 1192"/>
                    <a:gd name="T57" fmla="*/ 25 h 968"/>
                    <a:gd name="T58" fmla="*/ 315 w 1192"/>
                    <a:gd name="T59" fmla="*/ 37 h 968"/>
                    <a:gd name="T60" fmla="*/ 345 w 1192"/>
                    <a:gd name="T61" fmla="*/ 21 h 968"/>
                    <a:gd name="T62" fmla="*/ 387 w 1192"/>
                    <a:gd name="T63" fmla="*/ 30 h 968"/>
                    <a:gd name="T64" fmla="*/ 395 w 1192"/>
                    <a:gd name="T65" fmla="*/ 77 h 968"/>
                    <a:gd name="T66" fmla="*/ 371 w 1192"/>
                    <a:gd name="T67" fmla="*/ 297 h 968"/>
                    <a:gd name="T68" fmla="*/ 360 w 1192"/>
                    <a:gd name="T69" fmla="*/ 278 h 968"/>
                    <a:gd name="T70" fmla="*/ 345 w 1192"/>
                    <a:gd name="T71" fmla="*/ 262 h 968"/>
                    <a:gd name="T72" fmla="*/ 335 w 1192"/>
                    <a:gd name="T73" fmla="*/ 240 h 968"/>
                    <a:gd name="T74" fmla="*/ 319 w 1192"/>
                    <a:gd name="T75" fmla="*/ 217 h 968"/>
                    <a:gd name="T76" fmla="*/ 294 w 1192"/>
                    <a:gd name="T77" fmla="*/ 189 h 968"/>
                    <a:gd name="T78" fmla="*/ 290 w 1192"/>
                    <a:gd name="T79" fmla="*/ 206 h 968"/>
                    <a:gd name="T80" fmla="*/ 260 w 1192"/>
                    <a:gd name="T81" fmla="*/ 180 h 968"/>
                    <a:gd name="T82" fmla="*/ 227 w 1192"/>
                    <a:gd name="T83" fmla="*/ 166 h 968"/>
                    <a:gd name="T84" fmla="*/ 192 w 1192"/>
                    <a:gd name="T85" fmla="*/ 153 h 968"/>
                    <a:gd name="T86" fmla="*/ 170 w 1192"/>
                    <a:gd name="T87" fmla="*/ 165 h 968"/>
                    <a:gd name="T88" fmla="*/ 146 w 1192"/>
                    <a:gd name="T89" fmla="*/ 172 h 968"/>
                    <a:gd name="T90" fmla="*/ 162 w 1192"/>
                    <a:gd name="T91" fmla="*/ 144 h 968"/>
                    <a:gd name="T92" fmla="*/ 121 w 1192"/>
                    <a:gd name="T93" fmla="*/ 174 h 968"/>
                    <a:gd name="T94" fmla="*/ 99 w 1192"/>
                    <a:gd name="T95" fmla="*/ 210 h 968"/>
                    <a:gd name="T96" fmla="*/ 66 w 1192"/>
                    <a:gd name="T97" fmla="*/ 229 h 968"/>
                    <a:gd name="T98" fmla="*/ 44 w 1192"/>
                    <a:gd name="T99" fmla="*/ 236 h 968"/>
                    <a:gd name="T100" fmla="*/ 94 w 1192"/>
                    <a:gd name="T101" fmla="*/ 191 h 968"/>
                    <a:gd name="T102" fmla="*/ 78 w 1192"/>
                    <a:gd name="T103" fmla="*/ 185 h 968"/>
                    <a:gd name="T104" fmla="*/ 53 w 1192"/>
                    <a:gd name="T105" fmla="*/ 174 h 968"/>
                    <a:gd name="T106" fmla="*/ 36 w 1192"/>
                    <a:gd name="T107" fmla="*/ 152 h 968"/>
                    <a:gd name="T108" fmla="*/ 32 w 1192"/>
                    <a:gd name="T109" fmla="*/ 131 h 968"/>
                    <a:gd name="T110" fmla="*/ 59 w 1192"/>
                    <a:gd name="T111" fmla="*/ 101 h 968"/>
                    <a:gd name="T112" fmla="*/ 9 w 1192"/>
                    <a:gd name="T113" fmla="*/ 96 h 968"/>
                    <a:gd name="T114" fmla="*/ 19 w 1192"/>
                    <a:gd name="T115" fmla="*/ 76 h 968"/>
                    <a:gd name="T116" fmla="*/ 57 w 1192"/>
                    <a:gd name="T117" fmla="*/ 83 h 968"/>
                    <a:gd name="T118" fmla="*/ 55 w 1192"/>
                    <a:gd name="T119" fmla="*/ 70 h 968"/>
                    <a:gd name="T120" fmla="*/ 13 w 1192"/>
                    <a:gd name="T121" fmla="*/ 50 h 968"/>
                    <a:gd name="T122" fmla="*/ 48 w 1192"/>
                    <a:gd name="T123" fmla="*/ 22 h 968"/>
                    <a:gd name="T124" fmla="*/ 97 w 1192"/>
                    <a:gd name="T1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2" h="968">
                      <a:moveTo>
                        <a:pt x="860" y="737"/>
                      </a:moveTo>
                      <a:lnTo>
                        <a:pt x="861" y="737"/>
                      </a:lnTo>
                      <a:lnTo>
                        <a:pt x="861" y="738"/>
                      </a:lnTo>
                      <a:lnTo>
                        <a:pt x="862" y="738"/>
                      </a:lnTo>
                      <a:lnTo>
                        <a:pt x="862" y="738"/>
                      </a:lnTo>
                      <a:lnTo>
                        <a:pt x="864" y="740"/>
                      </a:lnTo>
                      <a:lnTo>
                        <a:pt x="865" y="740"/>
                      </a:lnTo>
                      <a:lnTo>
                        <a:pt x="865" y="742"/>
                      </a:lnTo>
                      <a:lnTo>
                        <a:pt x="864" y="742"/>
                      </a:lnTo>
                      <a:lnTo>
                        <a:pt x="862" y="742"/>
                      </a:lnTo>
                      <a:lnTo>
                        <a:pt x="861" y="744"/>
                      </a:lnTo>
                      <a:lnTo>
                        <a:pt x="861" y="745"/>
                      </a:lnTo>
                      <a:lnTo>
                        <a:pt x="860" y="745"/>
                      </a:lnTo>
                      <a:lnTo>
                        <a:pt x="858" y="746"/>
                      </a:lnTo>
                      <a:lnTo>
                        <a:pt x="858" y="746"/>
                      </a:lnTo>
                      <a:lnTo>
                        <a:pt x="857" y="748"/>
                      </a:lnTo>
                      <a:lnTo>
                        <a:pt x="857" y="750"/>
                      </a:lnTo>
                      <a:lnTo>
                        <a:pt x="860" y="750"/>
                      </a:lnTo>
                      <a:lnTo>
                        <a:pt x="860" y="750"/>
                      </a:lnTo>
                      <a:lnTo>
                        <a:pt x="861" y="752"/>
                      </a:lnTo>
                      <a:lnTo>
                        <a:pt x="860" y="752"/>
                      </a:lnTo>
                      <a:lnTo>
                        <a:pt x="860" y="754"/>
                      </a:lnTo>
                      <a:lnTo>
                        <a:pt x="861" y="754"/>
                      </a:lnTo>
                      <a:lnTo>
                        <a:pt x="862" y="756"/>
                      </a:lnTo>
                      <a:lnTo>
                        <a:pt x="862" y="757"/>
                      </a:lnTo>
                      <a:lnTo>
                        <a:pt x="860" y="758"/>
                      </a:lnTo>
                      <a:lnTo>
                        <a:pt x="858" y="759"/>
                      </a:lnTo>
                      <a:lnTo>
                        <a:pt x="857" y="761"/>
                      </a:lnTo>
                      <a:lnTo>
                        <a:pt x="857" y="763"/>
                      </a:lnTo>
                      <a:lnTo>
                        <a:pt x="857" y="763"/>
                      </a:lnTo>
                      <a:lnTo>
                        <a:pt x="858" y="763"/>
                      </a:lnTo>
                      <a:lnTo>
                        <a:pt x="858" y="765"/>
                      </a:lnTo>
                      <a:lnTo>
                        <a:pt x="857" y="765"/>
                      </a:lnTo>
                      <a:lnTo>
                        <a:pt x="857" y="766"/>
                      </a:lnTo>
                      <a:lnTo>
                        <a:pt x="858" y="766"/>
                      </a:lnTo>
                      <a:lnTo>
                        <a:pt x="858" y="767"/>
                      </a:lnTo>
                      <a:lnTo>
                        <a:pt x="860" y="769"/>
                      </a:lnTo>
                      <a:lnTo>
                        <a:pt x="860" y="769"/>
                      </a:lnTo>
                      <a:lnTo>
                        <a:pt x="860" y="770"/>
                      </a:lnTo>
                      <a:lnTo>
                        <a:pt x="861" y="770"/>
                      </a:lnTo>
                      <a:lnTo>
                        <a:pt x="861" y="773"/>
                      </a:lnTo>
                      <a:lnTo>
                        <a:pt x="862" y="773"/>
                      </a:lnTo>
                      <a:lnTo>
                        <a:pt x="862" y="771"/>
                      </a:lnTo>
                      <a:lnTo>
                        <a:pt x="865" y="770"/>
                      </a:lnTo>
                      <a:lnTo>
                        <a:pt x="866" y="770"/>
                      </a:lnTo>
                      <a:lnTo>
                        <a:pt x="869" y="770"/>
                      </a:lnTo>
                      <a:lnTo>
                        <a:pt x="868" y="765"/>
                      </a:lnTo>
                      <a:lnTo>
                        <a:pt x="866" y="765"/>
                      </a:lnTo>
                      <a:lnTo>
                        <a:pt x="868" y="762"/>
                      </a:lnTo>
                      <a:lnTo>
                        <a:pt x="866" y="761"/>
                      </a:lnTo>
                      <a:lnTo>
                        <a:pt x="866" y="761"/>
                      </a:lnTo>
                      <a:lnTo>
                        <a:pt x="866" y="761"/>
                      </a:lnTo>
                      <a:lnTo>
                        <a:pt x="866" y="759"/>
                      </a:lnTo>
                      <a:lnTo>
                        <a:pt x="865" y="759"/>
                      </a:lnTo>
                      <a:lnTo>
                        <a:pt x="865" y="758"/>
                      </a:lnTo>
                      <a:lnTo>
                        <a:pt x="864" y="758"/>
                      </a:lnTo>
                      <a:lnTo>
                        <a:pt x="864" y="757"/>
                      </a:lnTo>
                      <a:lnTo>
                        <a:pt x="864" y="756"/>
                      </a:lnTo>
                      <a:lnTo>
                        <a:pt x="864" y="756"/>
                      </a:lnTo>
                      <a:lnTo>
                        <a:pt x="864" y="752"/>
                      </a:lnTo>
                      <a:lnTo>
                        <a:pt x="866" y="750"/>
                      </a:lnTo>
                      <a:lnTo>
                        <a:pt x="869" y="749"/>
                      </a:lnTo>
                      <a:lnTo>
                        <a:pt x="872" y="749"/>
                      </a:lnTo>
                      <a:lnTo>
                        <a:pt x="874" y="748"/>
                      </a:lnTo>
                      <a:lnTo>
                        <a:pt x="878" y="748"/>
                      </a:lnTo>
                      <a:lnTo>
                        <a:pt x="878" y="746"/>
                      </a:lnTo>
                      <a:lnTo>
                        <a:pt x="877" y="746"/>
                      </a:lnTo>
                      <a:lnTo>
                        <a:pt x="877" y="745"/>
                      </a:lnTo>
                      <a:lnTo>
                        <a:pt x="874" y="745"/>
                      </a:lnTo>
                      <a:lnTo>
                        <a:pt x="874" y="745"/>
                      </a:lnTo>
                      <a:lnTo>
                        <a:pt x="873" y="745"/>
                      </a:lnTo>
                      <a:lnTo>
                        <a:pt x="873" y="744"/>
                      </a:lnTo>
                      <a:lnTo>
                        <a:pt x="873" y="741"/>
                      </a:lnTo>
                      <a:lnTo>
                        <a:pt x="874" y="740"/>
                      </a:lnTo>
                      <a:lnTo>
                        <a:pt x="875" y="740"/>
                      </a:lnTo>
                      <a:lnTo>
                        <a:pt x="875" y="740"/>
                      </a:lnTo>
                      <a:lnTo>
                        <a:pt x="875" y="741"/>
                      </a:lnTo>
                      <a:lnTo>
                        <a:pt x="877" y="742"/>
                      </a:lnTo>
                      <a:lnTo>
                        <a:pt x="877" y="744"/>
                      </a:lnTo>
                      <a:lnTo>
                        <a:pt x="878" y="745"/>
                      </a:lnTo>
                      <a:lnTo>
                        <a:pt x="881" y="746"/>
                      </a:lnTo>
                      <a:lnTo>
                        <a:pt x="882" y="746"/>
                      </a:lnTo>
                      <a:lnTo>
                        <a:pt x="883" y="746"/>
                      </a:lnTo>
                      <a:lnTo>
                        <a:pt x="883" y="746"/>
                      </a:lnTo>
                      <a:lnTo>
                        <a:pt x="885" y="746"/>
                      </a:lnTo>
                      <a:lnTo>
                        <a:pt x="886" y="746"/>
                      </a:lnTo>
                      <a:lnTo>
                        <a:pt x="887" y="749"/>
                      </a:lnTo>
                      <a:lnTo>
                        <a:pt x="889" y="749"/>
                      </a:lnTo>
                      <a:lnTo>
                        <a:pt x="889" y="749"/>
                      </a:lnTo>
                      <a:lnTo>
                        <a:pt x="889" y="749"/>
                      </a:lnTo>
                      <a:lnTo>
                        <a:pt x="890" y="749"/>
                      </a:lnTo>
                      <a:lnTo>
                        <a:pt x="890" y="750"/>
                      </a:lnTo>
                      <a:lnTo>
                        <a:pt x="891" y="750"/>
                      </a:lnTo>
                      <a:lnTo>
                        <a:pt x="891" y="750"/>
                      </a:lnTo>
                      <a:lnTo>
                        <a:pt x="891" y="752"/>
                      </a:lnTo>
                      <a:lnTo>
                        <a:pt x="891" y="752"/>
                      </a:lnTo>
                      <a:lnTo>
                        <a:pt x="892" y="753"/>
                      </a:lnTo>
                      <a:lnTo>
                        <a:pt x="891" y="754"/>
                      </a:lnTo>
                      <a:lnTo>
                        <a:pt x="890" y="754"/>
                      </a:lnTo>
                      <a:lnTo>
                        <a:pt x="891" y="756"/>
                      </a:lnTo>
                      <a:lnTo>
                        <a:pt x="891" y="756"/>
                      </a:lnTo>
                      <a:lnTo>
                        <a:pt x="892" y="757"/>
                      </a:lnTo>
                      <a:lnTo>
                        <a:pt x="899" y="756"/>
                      </a:lnTo>
                      <a:lnTo>
                        <a:pt x="911" y="756"/>
                      </a:lnTo>
                      <a:lnTo>
                        <a:pt x="911" y="759"/>
                      </a:lnTo>
                      <a:lnTo>
                        <a:pt x="915" y="759"/>
                      </a:lnTo>
                      <a:lnTo>
                        <a:pt x="915" y="761"/>
                      </a:lnTo>
                      <a:lnTo>
                        <a:pt x="925" y="759"/>
                      </a:lnTo>
                      <a:lnTo>
                        <a:pt x="925" y="758"/>
                      </a:lnTo>
                      <a:lnTo>
                        <a:pt x="927" y="758"/>
                      </a:lnTo>
                      <a:lnTo>
                        <a:pt x="928" y="758"/>
                      </a:lnTo>
                      <a:lnTo>
                        <a:pt x="928" y="757"/>
                      </a:lnTo>
                      <a:lnTo>
                        <a:pt x="929" y="757"/>
                      </a:lnTo>
                      <a:lnTo>
                        <a:pt x="929" y="757"/>
                      </a:lnTo>
                      <a:lnTo>
                        <a:pt x="929" y="757"/>
                      </a:lnTo>
                      <a:lnTo>
                        <a:pt x="930" y="757"/>
                      </a:lnTo>
                      <a:lnTo>
                        <a:pt x="933" y="757"/>
                      </a:lnTo>
                      <a:lnTo>
                        <a:pt x="933" y="757"/>
                      </a:lnTo>
                      <a:lnTo>
                        <a:pt x="933" y="757"/>
                      </a:lnTo>
                      <a:lnTo>
                        <a:pt x="933" y="756"/>
                      </a:lnTo>
                      <a:lnTo>
                        <a:pt x="932" y="756"/>
                      </a:lnTo>
                      <a:lnTo>
                        <a:pt x="932" y="756"/>
                      </a:lnTo>
                      <a:lnTo>
                        <a:pt x="938" y="756"/>
                      </a:lnTo>
                      <a:lnTo>
                        <a:pt x="940" y="754"/>
                      </a:lnTo>
                      <a:lnTo>
                        <a:pt x="942" y="754"/>
                      </a:lnTo>
                      <a:lnTo>
                        <a:pt x="945" y="754"/>
                      </a:lnTo>
                      <a:lnTo>
                        <a:pt x="945" y="754"/>
                      </a:lnTo>
                      <a:lnTo>
                        <a:pt x="945" y="754"/>
                      </a:lnTo>
                      <a:lnTo>
                        <a:pt x="945" y="754"/>
                      </a:lnTo>
                      <a:lnTo>
                        <a:pt x="945" y="754"/>
                      </a:lnTo>
                      <a:lnTo>
                        <a:pt x="945" y="756"/>
                      </a:lnTo>
                      <a:lnTo>
                        <a:pt x="945" y="756"/>
                      </a:lnTo>
                      <a:lnTo>
                        <a:pt x="945" y="756"/>
                      </a:lnTo>
                      <a:lnTo>
                        <a:pt x="945" y="757"/>
                      </a:lnTo>
                      <a:lnTo>
                        <a:pt x="945" y="757"/>
                      </a:lnTo>
                      <a:lnTo>
                        <a:pt x="940" y="758"/>
                      </a:lnTo>
                      <a:lnTo>
                        <a:pt x="941" y="759"/>
                      </a:lnTo>
                      <a:lnTo>
                        <a:pt x="942" y="761"/>
                      </a:lnTo>
                      <a:lnTo>
                        <a:pt x="942" y="761"/>
                      </a:lnTo>
                      <a:lnTo>
                        <a:pt x="944" y="765"/>
                      </a:lnTo>
                      <a:lnTo>
                        <a:pt x="945" y="763"/>
                      </a:lnTo>
                      <a:lnTo>
                        <a:pt x="945" y="763"/>
                      </a:lnTo>
                      <a:lnTo>
                        <a:pt x="947" y="762"/>
                      </a:lnTo>
                      <a:lnTo>
                        <a:pt x="947" y="763"/>
                      </a:lnTo>
                      <a:lnTo>
                        <a:pt x="949" y="763"/>
                      </a:lnTo>
                      <a:lnTo>
                        <a:pt x="950" y="765"/>
                      </a:lnTo>
                      <a:lnTo>
                        <a:pt x="951" y="766"/>
                      </a:lnTo>
                      <a:lnTo>
                        <a:pt x="951" y="765"/>
                      </a:lnTo>
                      <a:lnTo>
                        <a:pt x="955" y="765"/>
                      </a:lnTo>
                      <a:lnTo>
                        <a:pt x="955" y="765"/>
                      </a:lnTo>
                      <a:lnTo>
                        <a:pt x="957" y="766"/>
                      </a:lnTo>
                      <a:lnTo>
                        <a:pt x="957" y="767"/>
                      </a:lnTo>
                      <a:lnTo>
                        <a:pt x="955" y="769"/>
                      </a:lnTo>
                      <a:lnTo>
                        <a:pt x="955" y="769"/>
                      </a:lnTo>
                      <a:lnTo>
                        <a:pt x="955" y="770"/>
                      </a:lnTo>
                      <a:lnTo>
                        <a:pt x="954" y="770"/>
                      </a:lnTo>
                      <a:lnTo>
                        <a:pt x="954" y="774"/>
                      </a:lnTo>
                      <a:lnTo>
                        <a:pt x="954" y="774"/>
                      </a:lnTo>
                      <a:lnTo>
                        <a:pt x="953" y="774"/>
                      </a:lnTo>
                      <a:lnTo>
                        <a:pt x="953" y="774"/>
                      </a:lnTo>
                      <a:lnTo>
                        <a:pt x="953" y="774"/>
                      </a:lnTo>
                      <a:lnTo>
                        <a:pt x="953" y="775"/>
                      </a:lnTo>
                      <a:lnTo>
                        <a:pt x="945" y="775"/>
                      </a:lnTo>
                      <a:lnTo>
                        <a:pt x="945" y="775"/>
                      </a:lnTo>
                      <a:lnTo>
                        <a:pt x="944" y="775"/>
                      </a:lnTo>
                      <a:lnTo>
                        <a:pt x="944" y="778"/>
                      </a:lnTo>
                      <a:lnTo>
                        <a:pt x="942" y="779"/>
                      </a:lnTo>
                      <a:lnTo>
                        <a:pt x="942" y="779"/>
                      </a:lnTo>
                      <a:lnTo>
                        <a:pt x="942" y="779"/>
                      </a:lnTo>
                      <a:lnTo>
                        <a:pt x="944" y="779"/>
                      </a:lnTo>
                      <a:lnTo>
                        <a:pt x="946" y="778"/>
                      </a:lnTo>
                      <a:lnTo>
                        <a:pt x="947" y="776"/>
                      </a:lnTo>
                      <a:lnTo>
                        <a:pt x="951" y="776"/>
                      </a:lnTo>
                      <a:lnTo>
                        <a:pt x="951" y="776"/>
                      </a:lnTo>
                      <a:lnTo>
                        <a:pt x="953" y="776"/>
                      </a:lnTo>
                      <a:lnTo>
                        <a:pt x="953" y="775"/>
                      </a:lnTo>
                      <a:lnTo>
                        <a:pt x="958" y="776"/>
                      </a:lnTo>
                      <a:lnTo>
                        <a:pt x="958" y="775"/>
                      </a:lnTo>
                      <a:lnTo>
                        <a:pt x="962" y="775"/>
                      </a:lnTo>
                      <a:lnTo>
                        <a:pt x="962" y="776"/>
                      </a:lnTo>
                      <a:lnTo>
                        <a:pt x="964" y="776"/>
                      </a:lnTo>
                      <a:lnTo>
                        <a:pt x="964" y="776"/>
                      </a:lnTo>
                      <a:lnTo>
                        <a:pt x="964" y="776"/>
                      </a:lnTo>
                      <a:lnTo>
                        <a:pt x="964" y="776"/>
                      </a:lnTo>
                      <a:lnTo>
                        <a:pt x="966" y="776"/>
                      </a:lnTo>
                      <a:lnTo>
                        <a:pt x="967" y="776"/>
                      </a:lnTo>
                      <a:lnTo>
                        <a:pt x="967" y="776"/>
                      </a:lnTo>
                      <a:lnTo>
                        <a:pt x="967" y="778"/>
                      </a:lnTo>
                      <a:lnTo>
                        <a:pt x="967" y="778"/>
                      </a:lnTo>
                      <a:lnTo>
                        <a:pt x="967" y="778"/>
                      </a:lnTo>
                      <a:lnTo>
                        <a:pt x="968" y="778"/>
                      </a:lnTo>
                      <a:lnTo>
                        <a:pt x="968" y="779"/>
                      </a:lnTo>
                      <a:lnTo>
                        <a:pt x="970" y="780"/>
                      </a:lnTo>
                      <a:lnTo>
                        <a:pt x="970" y="780"/>
                      </a:lnTo>
                      <a:lnTo>
                        <a:pt x="971" y="780"/>
                      </a:lnTo>
                      <a:lnTo>
                        <a:pt x="971" y="780"/>
                      </a:lnTo>
                      <a:lnTo>
                        <a:pt x="972" y="782"/>
                      </a:lnTo>
                      <a:lnTo>
                        <a:pt x="974" y="782"/>
                      </a:lnTo>
                      <a:lnTo>
                        <a:pt x="974" y="783"/>
                      </a:lnTo>
                      <a:lnTo>
                        <a:pt x="975" y="784"/>
                      </a:lnTo>
                      <a:lnTo>
                        <a:pt x="975" y="784"/>
                      </a:lnTo>
                      <a:lnTo>
                        <a:pt x="976" y="786"/>
                      </a:lnTo>
                      <a:lnTo>
                        <a:pt x="976" y="786"/>
                      </a:lnTo>
                      <a:lnTo>
                        <a:pt x="976" y="786"/>
                      </a:lnTo>
                      <a:lnTo>
                        <a:pt x="978" y="786"/>
                      </a:lnTo>
                      <a:lnTo>
                        <a:pt x="978" y="790"/>
                      </a:lnTo>
                      <a:lnTo>
                        <a:pt x="976" y="792"/>
                      </a:lnTo>
                      <a:lnTo>
                        <a:pt x="975" y="793"/>
                      </a:lnTo>
                      <a:lnTo>
                        <a:pt x="975" y="795"/>
                      </a:lnTo>
                      <a:lnTo>
                        <a:pt x="974" y="795"/>
                      </a:lnTo>
                      <a:lnTo>
                        <a:pt x="972" y="795"/>
                      </a:lnTo>
                      <a:lnTo>
                        <a:pt x="974" y="799"/>
                      </a:lnTo>
                      <a:lnTo>
                        <a:pt x="974" y="799"/>
                      </a:lnTo>
                      <a:lnTo>
                        <a:pt x="975" y="797"/>
                      </a:lnTo>
                      <a:lnTo>
                        <a:pt x="975" y="797"/>
                      </a:lnTo>
                      <a:lnTo>
                        <a:pt x="976" y="797"/>
                      </a:lnTo>
                      <a:lnTo>
                        <a:pt x="976" y="800"/>
                      </a:lnTo>
                      <a:lnTo>
                        <a:pt x="978" y="800"/>
                      </a:lnTo>
                      <a:lnTo>
                        <a:pt x="978" y="796"/>
                      </a:lnTo>
                      <a:lnTo>
                        <a:pt x="978" y="795"/>
                      </a:lnTo>
                      <a:lnTo>
                        <a:pt x="979" y="792"/>
                      </a:lnTo>
                      <a:lnTo>
                        <a:pt x="979" y="792"/>
                      </a:lnTo>
                      <a:lnTo>
                        <a:pt x="979" y="792"/>
                      </a:lnTo>
                      <a:lnTo>
                        <a:pt x="980" y="793"/>
                      </a:lnTo>
                      <a:lnTo>
                        <a:pt x="983" y="792"/>
                      </a:lnTo>
                      <a:lnTo>
                        <a:pt x="983" y="793"/>
                      </a:lnTo>
                      <a:lnTo>
                        <a:pt x="984" y="793"/>
                      </a:lnTo>
                      <a:lnTo>
                        <a:pt x="985" y="795"/>
                      </a:lnTo>
                      <a:lnTo>
                        <a:pt x="985" y="795"/>
                      </a:lnTo>
                      <a:lnTo>
                        <a:pt x="988" y="796"/>
                      </a:lnTo>
                      <a:lnTo>
                        <a:pt x="989" y="797"/>
                      </a:lnTo>
                      <a:lnTo>
                        <a:pt x="991" y="797"/>
                      </a:lnTo>
                      <a:lnTo>
                        <a:pt x="992" y="804"/>
                      </a:lnTo>
                      <a:lnTo>
                        <a:pt x="993" y="804"/>
                      </a:lnTo>
                      <a:lnTo>
                        <a:pt x="993" y="801"/>
                      </a:lnTo>
                      <a:lnTo>
                        <a:pt x="993" y="800"/>
                      </a:lnTo>
                      <a:lnTo>
                        <a:pt x="995" y="800"/>
                      </a:lnTo>
                      <a:lnTo>
                        <a:pt x="996" y="800"/>
                      </a:lnTo>
                      <a:lnTo>
                        <a:pt x="996" y="800"/>
                      </a:lnTo>
                      <a:lnTo>
                        <a:pt x="996" y="800"/>
                      </a:lnTo>
                      <a:lnTo>
                        <a:pt x="997" y="800"/>
                      </a:lnTo>
                      <a:lnTo>
                        <a:pt x="997" y="800"/>
                      </a:lnTo>
                      <a:lnTo>
                        <a:pt x="997" y="800"/>
                      </a:lnTo>
                      <a:lnTo>
                        <a:pt x="1001" y="800"/>
                      </a:lnTo>
                      <a:lnTo>
                        <a:pt x="1001" y="801"/>
                      </a:lnTo>
                      <a:lnTo>
                        <a:pt x="1008" y="800"/>
                      </a:lnTo>
                      <a:lnTo>
                        <a:pt x="1008" y="799"/>
                      </a:lnTo>
                      <a:lnTo>
                        <a:pt x="1009" y="800"/>
                      </a:lnTo>
                      <a:lnTo>
                        <a:pt x="1009" y="799"/>
                      </a:lnTo>
                      <a:lnTo>
                        <a:pt x="1012" y="799"/>
                      </a:lnTo>
                      <a:lnTo>
                        <a:pt x="1013" y="800"/>
                      </a:lnTo>
                      <a:lnTo>
                        <a:pt x="1014" y="800"/>
                      </a:lnTo>
                      <a:lnTo>
                        <a:pt x="1016" y="800"/>
                      </a:lnTo>
                      <a:lnTo>
                        <a:pt x="1016" y="804"/>
                      </a:lnTo>
                      <a:lnTo>
                        <a:pt x="1016" y="804"/>
                      </a:lnTo>
                      <a:lnTo>
                        <a:pt x="1016" y="801"/>
                      </a:lnTo>
                      <a:lnTo>
                        <a:pt x="1017" y="801"/>
                      </a:lnTo>
                      <a:lnTo>
                        <a:pt x="1018" y="804"/>
                      </a:lnTo>
                      <a:lnTo>
                        <a:pt x="1018" y="804"/>
                      </a:lnTo>
                      <a:lnTo>
                        <a:pt x="1019" y="804"/>
                      </a:lnTo>
                      <a:lnTo>
                        <a:pt x="1021" y="803"/>
                      </a:lnTo>
                      <a:lnTo>
                        <a:pt x="1022" y="803"/>
                      </a:lnTo>
                      <a:lnTo>
                        <a:pt x="1022" y="804"/>
                      </a:lnTo>
                      <a:lnTo>
                        <a:pt x="1023" y="804"/>
                      </a:lnTo>
                      <a:lnTo>
                        <a:pt x="1023" y="804"/>
                      </a:lnTo>
                      <a:lnTo>
                        <a:pt x="1026" y="805"/>
                      </a:lnTo>
                      <a:lnTo>
                        <a:pt x="1029" y="807"/>
                      </a:lnTo>
                      <a:lnTo>
                        <a:pt x="1030" y="808"/>
                      </a:lnTo>
                      <a:lnTo>
                        <a:pt x="1031" y="808"/>
                      </a:lnTo>
                      <a:lnTo>
                        <a:pt x="1031" y="809"/>
                      </a:lnTo>
                      <a:lnTo>
                        <a:pt x="1033" y="809"/>
                      </a:lnTo>
                      <a:lnTo>
                        <a:pt x="1033" y="810"/>
                      </a:lnTo>
                      <a:lnTo>
                        <a:pt x="1033" y="810"/>
                      </a:lnTo>
                      <a:lnTo>
                        <a:pt x="1034" y="813"/>
                      </a:lnTo>
                      <a:lnTo>
                        <a:pt x="1035" y="813"/>
                      </a:lnTo>
                      <a:lnTo>
                        <a:pt x="1035" y="814"/>
                      </a:lnTo>
                      <a:lnTo>
                        <a:pt x="1036" y="814"/>
                      </a:lnTo>
                      <a:lnTo>
                        <a:pt x="1036" y="816"/>
                      </a:lnTo>
                      <a:lnTo>
                        <a:pt x="1039" y="816"/>
                      </a:lnTo>
                      <a:lnTo>
                        <a:pt x="1039" y="817"/>
                      </a:lnTo>
                      <a:lnTo>
                        <a:pt x="1040" y="818"/>
                      </a:lnTo>
                      <a:lnTo>
                        <a:pt x="1040" y="820"/>
                      </a:lnTo>
                      <a:lnTo>
                        <a:pt x="1040" y="821"/>
                      </a:lnTo>
                      <a:lnTo>
                        <a:pt x="1043" y="821"/>
                      </a:lnTo>
                      <a:lnTo>
                        <a:pt x="1043" y="824"/>
                      </a:lnTo>
                      <a:lnTo>
                        <a:pt x="1043" y="824"/>
                      </a:lnTo>
                      <a:lnTo>
                        <a:pt x="1044" y="828"/>
                      </a:lnTo>
                      <a:lnTo>
                        <a:pt x="1046" y="828"/>
                      </a:lnTo>
                      <a:lnTo>
                        <a:pt x="1046" y="830"/>
                      </a:lnTo>
                      <a:lnTo>
                        <a:pt x="1047" y="830"/>
                      </a:lnTo>
                      <a:lnTo>
                        <a:pt x="1047" y="831"/>
                      </a:lnTo>
                      <a:lnTo>
                        <a:pt x="1047" y="831"/>
                      </a:lnTo>
                      <a:lnTo>
                        <a:pt x="1047" y="837"/>
                      </a:lnTo>
                      <a:lnTo>
                        <a:pt x="1047" y="837"/>
                      </a:lnTo>
                      <a:lnTo>
                        <a:pt x="1047" y="838"/>
                      </a:lnTo>
                      <a:lnTo>
                        <a:pt x="1048" y="838"/>
                      </a:lnTo>
                      <a:lnTo>
                        <a:pt x="1050" y="845"/>
                      </a:lnTo>
                      <a:lnTo>
                        <a:pt x="1048" y="845"/>
                      </a:lnTo>
                      <a:lnTo>
                        <a:pt x="1048" y="845"/>
                      </a:lnTo>
                      <a:lnTo>
                        <a:pt x="1048" y="846"/>
                      </a:lnTo>
                      <a:lnTo>
                        <a:pt x="1050" y="846"/>
                      </a:lnTo>
                      <a:lnTo>
                        <a:pt x="1050" y="845"/>
                      </a:lnTo>
                      <a:lnTo>
                        <a:pt x="1053" y="845"/>
                      </a:lnTo>
                      <a:lnTo>
                        <a:pt x="1055" y="846"/>
                      </a:lnTo>
                      <a:lnTo>
                        <a:pt x="1055" y="848"/>
                      </a:lnTo>
                      <a:lnTo>
                        <a:pt x="1055" y="848"/>
                      </a:lnTo>
                      <a:lnTo>
                        <a:pt x="1053" y="848"/>
                      </a:lnTo>
                      <a:lnTo>
                        <a:pt x="1053" y="850"/>
                      </a:lnTo>
                      <a:lnTo>
                        <a:pt x="1050" y="851"/>
                      </a:lnTo>
                      <a:lnTo>
                        <a:pt x="1050" y="852"/>
                      </a:lnTo>
                      <a:lnTo>
                        <a:pt x="1051" y="852"/>
                      </a:lnTo>
                      <a:lnTo>
                        <a:pt x="1052" y="852"/>
                      </a:lnTo>
                      <a:lnTo>
                        <a:pt x="1052" y="855"/>
                      </a:lnTo>
                      <a:lnTo>
                        <a:pt x="1051" y="856"/>
                      </a:lnTo>
                      <a:lnTo>
                        <a:pt x="1050" y="859"/>
                      </a:lnTo>
                      <a:lnTo>
                        <a:pt x="1052" y="859"/>
                      </a:lnTo>
                      <a:lnTo>
                        <a:pt x="1051" y="856"/>
                      </a:lnTo>
                      <a:lnTo>
                        <a:pt x="1052" y="856"/>
                      </a:lnTo>
                      <a:lnTo>
                        <a:pt x="1052" y="855"/>
                      </a:lnTo>
                      <a:lnTo>
                        <a:pt x="1053" y="855"/>
                      </a:lnTo>
                      <a:lnTo>
                        <a:pt x="1056" y="855"/>
                      </a:lnTo>
                      <a:lnTo>
                        <a:pt x="1055" y="860"/>
                      </a:lnTo>
                      <a:lnTo>
                        <a:pt x="1053" y="860"/>
                      </a:lnTo>
                      <a:lnTo>
                        <a:pt x="1052" y="859"/>
                      </a:lnTo>
                      <a:lnTo>
                        <a:pt x="1052" y="859"/>
                      </a:lnTo>
                      <a:lnTo>
                        <a:pt x="1052" y="860"/>
                      </a:lnTo>
                      <a:lnTo>
                        <a:pt x="1052" y="860"/>
                      </a:lnTo>
                      <a:lnTo>
                        <a:pt x="1052" y="863"/>
                      </a:lnTo>
                      <a:lnTo>
                        <a:pt x="1055" y="864"/>
                      </a:lnTo>
                      <a:lnTo>
                        <a:pt x="1055" y="865"/>
                      </a:lnTo>
                      <a:lnTo>
                        <a:pt x="1053" y="865"/>
                      </a:lnTo>
                      <a:lnTo>
                        <a:pt x="1053" y="865"/>
                      </a:lnTo>
                      <a:lnTo>
                        <a:pt x="1050" y="867"/>
                      </a:lnTo>
                      <a:lnTo>
                        <a:pt x="1047" y="863"/>
                      </a:lnTo>
                      <a:lnTo>
                        <a:pt x="1048" y="863"/>
                      </a:lnTo>
                      <a:lnTo>
                        <a:pt x="1048" y="862"/>
                      </a:lnTo>
                      <a:lnTo>
                        <a:pt x="1048" y="860"/>
                      </a:lnTo>
                      <a:lnTo>
                        <a:pt x="1048" y="860"/>
                      </a:lnTo>
                      <a:lnTo>
                        <a:pt x="1044" y="865"/>
                      </a:lnTo>
                      <a:lnTo>
                        <a:pt x="1043" y="865"/>
                      </a:lnTo>
                      <a:lnTo>
                        <a:pt x="1042" y="867"/>
                      </a:lnTo>
                      <a:lnTo>
                        <a:pt x="1042" y="867"/>
                      </a:lnTo>
                      <a:lnTo>
                        <a:pt x="1042" y="868"/>
                      </a:lnTo>
                      <a:lnTo>
                        <a:pt x="1040" y="868"/>
                      </a:lnTo>
                      <a:lnTo>
                        <a:pt x="1040" y="869"/>
                      </a:lnTo>
                      <a:lnTo>
                        <a:pt x="1040" y="869"/>
                      </a:lnTo>
                      <a:lnTo>
                        <a:pt x="1040" y="872"/>
                      </a:lnTo>
                      <a:lnTo>
                        <a:pt x="1038" y="873"/>
                      </a:lnTo>
                      <a:lnTo>
                        <a:pt x="1038" y="875"/>
                      </a:lnTo>
                      <a:lnTo>
                        <a:pt x="1036" y="876"/>
                      </a:lnTo>
                      <a:lnTo>
                        <a:pt x="1036" y="879"/>
                      </a:lnTo>
                      <a:lnTo>
                        <a:pt x="1034" y="879"/>
                      </a:lnTo>
                      <a:lnTo>
                        <a:pt x="1033" y="879"/>
                      </a:lnTo>
                      <a:lnTo>
                        <a:pt x="1031" y="880"/>
                      </a:lnTo>
                      <a:lnTo>
                        <a:pt x="1030" y="880"/>
                      </a:lnTo>
                      <a:lnTo>
                        <a:pt x="1029" y="880"/>
                      </a:lnTo>
                      <a:lnTo>
                        <a:pt x="1029" y="881"/>
                      </a:lnTo>
                      <a:lnTo>
                        <a:pt x="1025" y="881"/>
                      </a:lnTo>
                      <a:lnTo>
                        <a:pt x="1025" y="881"/>
                      </a:lnTo>
                      <a:lnTo>
                        <a:pt x="1022" y="882"/>
                      </a:lnTo>
                      <a:lnTo>
                        <a:pt x="1022" y="882"/>
                      </a:lnTo>
                      <a:lnTo>
                        <a:pt x="1019" y="884"/>
                      </a:lnTo>
                      <a:lnTo>
                        <a:pt x="1019" y="885"/>
                      </a:lnTo>
                      <a:lnTo>
                        <a:pt x="1018" y="888"/>
                      </a:lnTo>
                      <a:lnTo>
                        <a:pt x="1016" y="889"/>
                      </a:lnTo>
                      <a:lnTo>
                        <a:pt x="1016" y="889"/>
                      </a:lnTo>
                      <a:lnTo>
                        <a:pt x="1009" y="889"/>
                      </a:lnTo>
                      <a:lnTo>
                        <a:pt x="1008" y="889"/>
                      </a:lnTo>
                      <a:lnTo>
                        <a:pt x="1006" y="889"/>
                      </a:lnTo>
                      <a:lnTo>
                        <a:pt x="1004" y="889"/>
                      </a:lnTo>
                      <a:lnTo>
                        <a:pt x="1002" y="890"/>
                      </a:lnTo>
                      <a:lnTo>
                        <a:pt x="1000" y="890"/>
                      </a:lnTo>
                      <a:lnTo>
                        <a:pt x="1000" y="890"/>
                      </a:lnTo>
                      <a:lnTo>
                        <a:pt x="1001" y="890"/>
                      </a:lnTo>
                      <a:lnTo>
                        <a:pt x="1002" y="890"/>
                      </a:lnTo>
                      <a:lnTo>
                        <a:pt x="1005" y="890"/>
                      </a:lnTo>
                      <a:lnTo>
                        <a:pt x="1008" y="890"/>
                      </a:lnTo>
                      <a:lnTo>
                        <a:pt x="1012" y="890"/>
                      </a:lnTo>
                      <a:lnTo>
                        <a:pt x="1017" y="890"/>
                      </a:lnTo>
                      <a:lnTo>
                        <a:pt x="1018" y="888"/>
                      </a:lnTo>
                      <a:lnTo>
                        <a:pt x="1021" y="886"/>
                      </a:lnTo>
                      <a:lnTo>
                        <a:pt x="1021" y="884"/>
                      </a:lnTo>
                      <a:lnTo>
                        <a:pt x="1022" y="884"/>
                      </a:lnTo>
                      <a:lnTo>
                        <a:pt x="1022" y="882"/>
                      </a:lnTo>
                      <a:lnTo>
                        <a:pt x="1023" y="882"/>
                      </a:lnTo>
                      <a:lnTo>
                        <a:pt x="1023" y="882"/>
                      </a:lnTo>
                      <a:lnTo>
                        <a:pt x="1029" y="881"/>
                      </a:lnTo>
                      <a:lnTo>
                        <a:pt x="1029" y="881"/>
                      </a:lnTo>
                      <a:lnTo>
                        <a:pt x="1030" y="881"/>
                      </a:lnTo>
                      <a:lnTo>
                        <a:pt x="1030" y="880"/>
                      </a:lnTo>
                      <a:lnTo>
                        <a:pt x="1033" y="880"/>
                      </a:lnTo>
                      <a:lnTo>
                        <a:pt x="1034" y="880"/>
                      </a:lnTo>
                      <a:lnTo>
                        <a:pt x="1034" y="879"/>
                      </a:lnTo>
                      <a:lnTo>
                        <a:pt x="1035" y="879"/>
                      </a:lnTo>
                      <a:lnTo>
                        <a:pt x="1038" y="879"/>
                      </a:lnTo>
                      <a:lnTo>
                        <a:pt x="1039" y="881"/>
                      </a:lnTo>
                      <a:lnTo>
                        <a:pt x="1039" y="885"/>
                      </a:lnTo>
                      <a:lnTo>
                        <a:pt x="1039" y="888"/>
                      </a:lnTo>
                      <a:lnTo>
                        <a:pt x="1038" y="888"/>
                      </a:lnTo>
                      <a:lnTo>
                        <a:pt x="1038" y="890"/>
                      </a:lnTo>
                      <a:lnTo>
                        <a:pt x="1038" y="890"/>
                      </a:lnTo>
                      <a:lnTo>
                        <a:pt x="1038" y="890"/>
                      </a:lnTo>
                      <a:lnTo>
                        <a:pt x="1038" y="890"/>
                      </a:lnTo>
                      <a:lnTo>
                        <a:pt x="1039" y="889"/>
                      </a:lnTo>
                      <a:lnTo>
                        <a:pt x="1039" y="888"/>
                      </a:lnTo>
                      <a:lnTo>
                        <a:pt x="1040" y="888"/>
                      </a:lnTo>
                      <a:lnTo>
                        <a:pt x="1040" y="881"/>
                      </a:lnTo>
                      <a:lnTo>
                        <a:pt x="1040" y="881"/>
                      </a:lnTo>
                      <a:lnTo>
                        <a:pt x="1040" y="880"/>
                      </a:lnTo>
                      <a:lnTo>
                        <a:pt x="1040" y="880"/>
                      </a:lnTo>
                      <a:lnTo>
                        <a:pt x="1043" y="879"/>
                      </a:lnTo>
                      <a:lnTo>
                        <a:pt x="1044" y="877"/>
                      </a:lnTo>
                      <a:lnTo>
                        <a:pt x="1044" y="877"/>
                      </a:lnTo>
                      <a:lnTo>
                        <a:pt x="1046" y="877"/>
                      </a:lnTo>
                      <a:lnTo>
                        <a:pt x="1046" y="877"/>
                      </a:lnTo>
                      <a:lnTo>
                        <a:pt x="1047" y="877"/>
                      </a:lnTo>
                      <a:lnTo>
                        <a:pt x="1047" y="880"/>
                      </a:lnTo>
                      <a:lnTo>
                        <a:pt x="1047" y="880"/>
                      </a:lnTo>
                      <a:lnTo>
                        <a:pt x="1047" y="881"/>
                      </a:lnTo>
                      <a:lnTo>
                        <a:pt x="1048" y="884"/>
                      </a:lnTo>
                      <a:lnTo>
                        <a:pt x="1051" y="885"/>
                      </a:lnTo>
                      <a:lnTo>
                        <a:pt x="1051" y="886"/>
                      </a:lnTo>
                      <a:lnTo>
                        <a:pt x="1055" y="886"/>
                      </a:lnTo>
                      <a:lnTo>
                        <a:pt x="1055" y="885"/>
                      </a:lnTo>
                      <a:lnTo>
                        <a:pt x="1059" y="885"/>
                      </a:lnTo>
                      <a:lnTo>
                        <a:pt x="1059" y="885"/>
                      </a:lnTo>
                      <a:lnTo>
                        <a:pt x="1059" y="885"/>
                      </a:lnTo>
                      <a:lnTo>
                        <a:pt x="1059" y="885"/>
                      </a:lnTo>
                      <a:lnTo>
                        <a:pt x="1059" y="885"/>
                      </a:lnTo>
                      <a:lnTo>
                        <a:pt x="1060" y="885"/>
                      </a:lnTo>
                      <a:lnTo>
                        <a:pt x="1063" y="885"/>
                      </a:lnTo>
                      <a:lnTo>
                        <a:pt x="1063" y="886"/>
                      </a:lnTo>
                      <a:lnTo>
                        <a:pt x="1064" y="886"/>
                      </a:lnTo>
                      <a:lnTo>
                        <a:pt x="1064" y="885"/>
                      </a:lnTo>
                      <a:lnTo>
                        <a:pt x="1067" y="882"/>
                      </a:lnTo>
                      <a:lnTo>
                        <a:pt x="1067" y="881"/>
                      </a:lnTo>
                      <a:lnTo>
                        <a:pt x="1071" y="881"/>
                      </a:lnTo>
                      <a:lnTo>
                        <a:pt x="1071" y="880"/>
                      </a:lnTo>
                      <a:lnTo>
                        <a:pt x="1069" y="880"/>
                      </a:lnTo>
                      <a:lnTo>
                        <a:pt x="1069" y="879"/>
                      </a:lnTo>
                      <a:lnTo>
                        <a:pt x="1068" y="879"/>
                      </a:lnTo>
                      <a:lnTo>
                        <a:pt x="1069" y="877"/>
                      </a:lnTo>
                      <a:lnTo>
                        <a:pt x="1069" y="877"/>
                      </a:lnTo>
                      <a:lnTo>
                        <a:pt x="1069" y="877"/>
                      </a:lnTo>
                      <a:lnTo>
                        <a:pt x="1071" y="876"/>
                      </a:lnTo>
                      <a:lnTo>
                        <a:pt x="1072" y="876"/>
                      </a:lnTo>
                      <a:lnTo>
                        <a:pt x="1073" y="875"/>
                      </a:lnTo>
                      <a:lnTo>
                        <a:pt x="1074" y="875"/>
                      </a:lnTo>
                      <a:lnTo>
                        <a:pt x="1074" y="873"/>
                      </a:lnTo>
                      <a:lnTo>
                        <a:pt x="1081" y="873"/>
                      </a:lnTo>
                      <a:lnTo>
                        <a:pt x="1082" y="873"/>
                      </a:lnTo>
                      <a:lnTo>
                        <a:pt x="1084" y="875"/>
                      </a:lnTo>
                      <a:lnTo>
                        <a:pt x="1085" y="876"/>
                      </a:lnTo>
                      <a:lnTo>
                        <a:pt x="1086" y="876"/>
                      </a:lnTo>
                      <a:lnTo>
                        <a:pt x="1088" y="879"/>
                      </a:lnTo>
                      <a:lnTo>
                        <a:pt x="1090" y="879"/>
                      </a:lnTo>
                      <a:lnTo>
                        <a:pt x="1090" y="877"/>
                      </a:lnTo>
                      <a:lnTo>
                        <a:pt x="1090" y="877"/>
                      </a:lnTo>
                      <a:lnTo>
                        <a:pt x="1091" y="877"/>
                      </a:lnTo>
                      <a:lnTo>
                        <a:pt x="1091" y="879"/>
                      </a:lnTo>
                      <a:lnTo>
                        <a:pt x="1093" y="880"/>
                      </a:lnTo>
                      <a:lnTo>
                        <a:pt x="1093" y="880"/>
                      </a:lnTo>
                      <a:lnTo>
                        <a:pt x="1093" y="880"/>
                      </a:lnTo>
                      <a:lnTo>
                        <a:pt x="1095" y="880"/>
                      </a:lnTo>
                      <a:lnTo>
                        <a:pt x="1095" y="880"/>
                      </a:lnTo>
                      <a:lnTo>
                        <a:pt x="1097" y="882"/>
                      </a:lnTo>
                      <a:lnTo>
                        <a:pt x="1095" y="884"/>
                      </a:lnTo>
                      <a:lnTo>
                        <a:pt x="1095" y="885"/>
                      </a:lnTo>
                      <a:lnTo>
                        <a:pt x="1095" y="885"/>
                      </a:lnTo>
                      <a:lnTo>
                        <a:pt x="1095" y="884"/>
                      </a:lnTo>
                      <a:lnTo>
                        <a:pt x="1097" y="884"/>
                      </a:lnTo>
                      <a:lnTo>
                        <a:pt x="1098" y="882"/>
                      </a:lnTo>
                      <a:lnTo>
                        <a:pt x="1098" y="882"/>
                      </a:lnTo>
                      <a:lnTo>
                        <a:pt x="1101" y="882"/>
                      </a:lnTo>
                      <a:lnTo>
                        <a:pt x="1102" y="884"/>
                      </a:lnTo>
                      <a:lnTo>
                        <a:pt x="1102" y="884"/>
                      </a:lnTo>
                      <a:lnTo>
                        <a:pt x="1102" y="886"/>
                      </a:lnTo>
                      <a:lnTo>
                        <a:pt x="1103" y="888"/>
                      </a:lnTo>
                      <a:lnTo>
                        <a:pt x="1105" y="889"/>
                      </a:lnTo>
                      <a:lnTo>
                        <a:pt x="1105" y="890"/>
                      </a:lnTo>
                      <a:lnTo>
                        <a:pt x="1105" y="890"/>
                      </a:lnTo>
                      <a:lnTo>
                        <a:pt x="1103" y="892"/>
                      </a:lnTo>
                      <a:lnTo>
                        <a:pt x="1103" y="892"/>
                      </a:lnTo>
                      <a:lnTo>
                        <a:pt x="1106" y="892"/>
                      </a:lnTo>
                      <a:lnTo>
                        <a:pt x="1106" y="893"/>
                      </a:lnTo>
                      <a:lnTo>
                        <a:pt x="1106" y="893"/>
                      </a:lnTo>
                      <a:lnTo>
                        <a:pt x="1106" y="894"/>
                      </a:lnTo>
                      <a:lnTo>
                        <a:pt x="1105" y="897"/>
                      </a:lnTo>
                      <a:lnTo>
                        <a:pt x="1106" y="897"/>
                      </a:lnTo>
                      <a:lnTo>
                        <a:pt x="1108" y="898"/>
                      </a:lnTo>
                      <a:lnTo>
                        <a:pt x="1108" y="898"/>
                      </a:lnTo>
                      <a:lnTo>
                        <a:pt x="1108" y="898"/>
                      </a:lnTo>
                      <a:lnTo>
                        <a:pt x="1110" y="897"/>
                      </a:lnTo>
                      <a:lnTo>
                        <a:pt x="1112" y="892"/>
                      </a:lnTo>
                      <a:lnTo>
                        <a:pt x="1115" y="892"/>
                      </a:lnTo>
                      <a:lnTo>
                        <a:pt x="1115" y="893"/>
                      </a:lnTo>
                      <a:lnTo>
                        <a:pt x="1115" y="893"/>
                      </a:lnTo>
                      <a:lnTo>
                        <a:pt x="1115" y="892"/>
                      </a:lnTo>
                      <a:lnTo>
                        <a:pt x="1119" y="892"/>
                      </a:lnTo>
                      <a:lnTo>
                        <a:pt x="1119" y="893"/>
                      </a:lnTo>
                      <a:lnTo>
                        <a:pt x="1120" y="893"/>
                      </a:lnTo>
                      <a:lnTo>
                        <a:pt x="1120" y="893"/>
                      </a:lnTo>
                      <a:lnTo>
                        <a:pt x="1120" y="893"/>
                      </a:lnTo>
                      <a:lnTo>
                        <a:pt x="1120" y="893"/>
                      </a:lnTo>
                      <a:lnTo>
                        <a:pt x="1122" y="894"/>
                      </a:lnTo>
                      <a:lnTo>
                        <a:pt x="1122" y="894"/>
                      </a:lnTo>
                      <a:lnTo>
                        <a:pt x="1123" y="897"/>
                      </a:lnTo>
                      <a:lnTo>
                        <a:pt x="1124" y="897"/>
                      </a:lnTo>
                      <a:lnTo>
                        <a:pt x="1124" y="896"/>
                      </a:lnTo>
                      <a:lnTo>
                        <a:pt x="1128" y="896"/>
                      </a:lnTo>
                      <a:lnTo>
                        <a:pt x="1128" y="896"/>
                      </a:lnTo>
                      <a:lnTo>
                        <a:pt x="1129" y="896"/>
                      </a:lnTo>
                      <a:lnTo>
                        <a:pt x="1129" y="897"/>
                      </a:lnTo>
                      <a:lnTo>
                        <a:pt x="1135" y="897"/>
                      </a:lnTo>
                      <a:lnTo>
                        <a:pt x="1135" y="898"/>
                      </a:lnTo>
                      <a:lnTo>
                        <a:pt x="1137" y="898"/>
                      </a:lnTo>
                      <a:lnTo>
                        <a:pt x="1137" y="898"/>
                      </a:lnTo>
                      <a:lnTo>
                        <a:pt x="1139" y="898"/>
                      </a:lnTo>
                      <a:lnTo>
                        <a:pt x="1139" y="898"/>
                      </a:lnTo>
                      <a:lnTo>
                        <a:pt x="1140" y="898"/>
                      </a:lnTo>
                      <a:lnTo>
                        <a:pt x="1143" y="898"/>
                      </a:lnTo>
                      <a:lnTo>
                        <a:pt x="1144" y="898"/>
                      </a:lnTo>
                      <a:lnTo>
                        <a:pt x="1145" y="900"/>
                      </a:lnTo>
                      <a:lnTo>
                        <a:pt x="1146" y="900"/>
                      </a:lnTo>
                      <a:lnTo>
                        <a:pt x="1146" y="901"/>
                      </a:lnTo>
                      <a:lnTo>
                        <a:pt x="1149" y="901"/>
                      </a:lnTo>
                      <a:lnTo>
                        <a:pt x="1149" y="901"/>
                      </a:lnTo>
                      <a:lnTo>
                        <a:pt x="1150" y="901"/>
                      </a:lnTo>
                      <a:lnTo>
                        <a:pt x="1150" y="902"/>
                      </a:lnTo>
                      <a:lnTo>
                        <a:pt x="1152" y="902"/>
                      </a:lnTo>
                      <a:lnTo>
                        <a:pt x="1152" y="903"/>
                      </a:lnTo>
                      <a:lnTo>
                        <a:pt x="1154" y="903"/>
                      </a:lnTo>
                      <a:lnTo>
                        <a:pt x="1156" y="905"/>
                      </a:lnTo>
                      <a:lnTo>
                        <a:pt x="1157" y="905"/>
                      </a:lnTo>
                      <a:lnTo>
                        <a:pt x="1160" y="909"/>
                      </a:lnTo>
                      <a:lnTo>
                        <a:pt x="1161" y="910"/>
                      </a:lnTo>
                      <a:lnTo>
                        <a:pt x="1162" y="910"/>
                      </a:lnTo>
                      <a:lnTo>
                        <a:pt x="1163" y="911"/>
                      </a:lnTo>
                      <a:lnTo>
                        <a:pt x="1163" y="913"/>
                      </a:lnTo>
                      <a:lnTo>
                        <a:pt x="1165" y="913"/>
                      </a:lnTo>
                      <a:lnTo>
                        <a:pt x="1166" y="914"/>
                      </a:lnTo>
                      <a:lnTo>
                        <a:pt x="1166" y="915"/>
                      </a:lnTo>
                      <a:lnTo>
                        <a:pt x="1167" y="917"/>
                      </a:lnTo>
                      <a:lnTo>
                        <a:pt x="1167" y="917"/>
                      </a:lnTo>
                      <a:lnTo>
                        <a:pt x="1170" y="918"/>
                      </a:lnTo>
                      <a:lnTo>
                        <a:pt x="1169" y="919"/>
                      </a:lnTo>
                      <a:lnTo>
                        <a:pt x="1170" y="919"/>
                      </a:lnTo>
                      <a:lnTo>
                        <a:pt x="1170" y="918"/>
                      </a:lnTo>
                      <a:lnTo>
                        <a:pt x="1171" y="918"/>
                      </a:lnTo>
                      <a:lnTo>
                        <a:pt x="1174" y="918"/>
                      </a:lnTo>
                      <a:lnTo>
                        <a:pt x="1175" y="918"/>
                      </a:lnTo>
                      <a:lnTo>
                        <a:pt x="1175" y="919"/>
                      </a:lnTo>
                      <a:lnTo>
                        <a:pt x="1175" y="920"/>
                      </a:lnTo>
                      <a:lnTo>
                        <a:pt x="1177" y="920"/>
                      </a:lnTo>
                      <a:lnTo>
                        <a:pt x="1177" y="919"/>
                      </a:lnTo>
                      <a:lnTo>
                        <a:pt x="1178" y="919"/>
                      </a:lnTo>
                      <a:lnTo>
                        <a:pt x="1179" y="919"/>
                      </a:lnTo>
                      <a:lnTo>
                        <a:pt x="1182" y="920"/>
                      </a:lnTo>
                      <a:lnTo>
                        <a:pt x="1183" y="922"/>
                      </a:lnTo>
                      <a:lnTo>
                        <a:pt x="1184" y="922"/>
                      </a:lnTo>
                      <a:lnTo>
                        <a:pt x="1184" y="923"/>
                      </a:lnTo>
                      <a:lnTo>
                        <a:pt x="1184" y="923"/>
                      </a:lnTo>
                      <a:lnTo>
                        <a:pt x="1184" y="924"/>
                      </a:lnTo>
                      <a:lnTo>
                        <a:pt x="1186" y="924"/>
                      </a:lnTo>
                      <a:lnTo>
                        <a:pt x="1186" y="927"/>
                      </a:lnTo>
                      <a:lnTo>
                        <a:pt x="1186" y="927"/>
                      </a:lnTo>
                      <a:lnTo>
                        <a:pt x="1186" y="928"/>
                      </a:lnTo>
                      <a:lnTo>
                        <a:pt x="1187" y="930"/>
                      </a:lnTo>
                      <a:lnTo>
                        <a:pt x="1187" y="931"/>
                      </a:lnTo>
                      <a:lnTo>
                        <a:pt x="1190" y="934"/>
                      </a:lnTo>
                      <a:lnTo>
                        <a:pt x="1191" y="935"/>
                      </a:lnTo>
                      <a:lnTo>
                        <a:pt x="1191" y="937"/>
                      </a:lnTo>
                      <a:lnTo>
                        <a:pt x="1191" y="940"/>
                      </a:lnTo>
                      <a:lnTo>
                        <a:pt x="1191" y="941"/>
                      </a:lnTo>
                      <a:lnTo>
                        <a:pt x="1191" y="941"/>
                      </a:lnTo>
                      <a:lnTo>
                        <a:pt x="1190" y="941"/>
                      </a:lnTo>
                      <a:lnTo>
                        <a:pt x="1191" y="941"/>
                      </a:lnTo>
                      <a:lnTo>
                        <a:pt x="1192" y="944"/>
                      </a:lnTo>
                      <a:lnTo>
                        <a:pt x="1192" y="947"/>
                      </a:lnTo>
                      <a:lnTo>
                        <a:pt x="1192" y="949"/>
                      </a:lnTo>
                      <a:lnTo>
                        <a:pt x="1191" y="949"/>
                      </a:lnTo>
                      <a:lnTo>
                        <a:pt x="1191" y="951"/>
                      </a:lnTo>
                      <a:lnTo>
                        <a:pt x="1192" y="951"/>
                      </a:lnTo>
                      <a:lnTo>
                        <a:pt x="1192" y="953"/>
                      </a:lnTo>
                      <a:lnTo>
                        <a:pt x="1192" y="954"/>
                      </a:lnTo>
                      <a:lnTo>
                        <a:pt x="1191" y="954"/>
                      </a:lnTo>
                      <a:lnTo>
                        <a:pt x="1191" y="956"/>
                      </a:lnTo>
                      <a:lnTo>
                        <a:pt x="1191" y="956"/>
                      </a:lnTo>
                      <a:lnTo>
                        <a:pt x="1191" y="958"/>
                      </a:lnTo>
                      <a:lnTo>
                        <a:pt x="1190" y="958"/>
                      </a:lnTo>
                      <a:lnTo>
                        <a:pt x="1188" y="962"/>
                      </a:lnTo>
                      <a:lnTo>
                        <a:pt x="1188" y="962"/>
                      </a:lnTo>
                      <a:lnTo>
                        <a:pt x="1188" y="964"/>
                      </a:lnTo>
                      <a:lnTo>
                        <a:pt x="1187" y="964"/>
                      </a:lnTo>
                      <a:lnTo>
                        <a:pt x="1187" y="965"/>
                      </a:lnTo>
                      <a:lnTo>
                        <a:pt x="1186" y="966"/>
                      </a:lnTo>
                      <a:lnTo>
                        <a:pt x="1186" y="968"/>
                      </a:lnTo>
                      <a:lnTo>
                        <a:pt x="806" y="968"/>
                      </a:lnTo>
                      <a:lnTo>
                        <a:pt x="806" y="966"/>
                      </a:lnTo>
                      <a:lnTo>
                        <a:pt x="805" y="965"/>
                      </a:lnTo>
                      <a:lnTo>
                        <a:pt x="803" y="961"/>
                      </a:lnTo>
                      <a:lnTo>
                        <a:pt x="802" y="960"/>
                      </a:lnTo>
                      <a:lnTo>
                        <a:pt x="802" y="958"/>
                      </a:lnTo>
                      <a:lnTo>
                        <a:pt x="800" y="957"/>
                      </a:lnTo>
                      <a:lnTo>
                        <a:pt x="800" y="956"/>
                      </a:lnTo>
                      <a:lnTo>
                        <a:pt x="798" y="956"/>
                      </a:lnTo>
                      <a:lnTo>
                        <a:pt x="798" y="954"/>
                      </a:lnTo>
                      <a:lnTo>
                        <a:pt x="796" y="952"/>
                      </a:lnTo>
                      <a:lnTo>
                        <a:pt x="796" y="847"/>
                      </a:lnTo>
                      <a:lnTo>
                        <a:pt x="797" y="847"/>
                      </a:lnTo>
                      <a:lnTo>
                        <a:pt x="797" y="846"/>
                      </a:lnTo>
                      <a:lnTo>
                        <a:pt x="796" y="846"/>
                      </a:lnTo>
                      <a:lnTo>
                        <a:pt x="796" y="846"/>
                      </a:lnTo>
                      <a:lnTo>
                        <a:pt x="796" y="843"/>
                      </a:lnTo>
                      <a:lnTo>
                        <a:pt x="796" y="843"/>
                      </a:lnTo>
                      <a:lnTo>
                        <a:pt x="796" y="842"/>
                      </a:lnTo>
                      <a:lnTo>
                        <a:pt x="796" y="842"/>
                      </a:lnTo>
                      <a:lnTo>
                        <a:pt x="796" y="841"/>
                      </a:lnTo>
                      <a:lnTo>
                        <a:pt x="797" y="841"/>
                      </a:lnTo>
                      <a:lnTo>
                        <a:pt x="798" y="838"/>
                      </a:lnTo>
                      <a:lnTo>
                        <a:pt x="800" y="838"/>
                      </a:lnTo>
                      <a:lnTo>
                        <a:pt x="800" y="837"/>
                      </a:lnTo>
                      <a:lnTo>
                        <a:pt x="805" y="837"/>
                      </a:lnTo>
                      <a:lnTo>
                        <a:pt x="805" y="834"/>
                      </a:lnTo>
                      <a:lnTo>
                        <a:pt x="806" y="834"/>
                      </a:lnTo>
                      <a:lnTo>
                        <a:pt x="806" y="831"/>
                      </a:lnTo>
                      <a:lnTo>
                        <a:pt x="806" y="831"/>
                      </a:lnTo>
                      <a:lnTo>
                        <a:pt x="807" y="830"/>
                      </a:lnTo>
                      <a:lnTo>
                        <a:pt x="809" y="829"/>
                      </a:lnTo>
                      <a:lnTo>
                        <a:pt x="810" y="828"/>
                      </a:lnTo>
                      <a:lnTo>
                        <a:pt x="809" y="828"/>
                      </a:lnTo>
                      <a:lnTo>
                        <a:pt x="806" y="828"/>
                      </a:lnTo>
                      <a:lnTo>
                        <a:pt x="805" y="825"/>
                      </a:lnTo>
                      <a:lnTo>
                        <a:pt x="805" y="824"/>
                      </a:lnTo>
                      <a:lnTo>
                        <a:pt x="806" y="822"/>
                      </a:lnTo>
                      <a:lnTo>
                        <a:pt x="807" y="821"/>
                      </a:lnTo>
                      <a:lnTo>
                        <a:pt x="807" y="818"/>
                      </a:lnTo>
                      <a:lnTo>
                        <a:pt x="807" y="817"/>
                      </a:lnTo>
                      <a:lnTo>
                        <a:pt x="807" y="816"/>
                      </a:lnTo>
                      <a:lnTo>
                        <a:pt x="807" y="816"/>
                      </a:lnTo>
                      <a:lnTo>
                        <a:pt x="807" y="814"/>
                      </a:lnTo>
                      <a:lnTo>
                        <a:pt x="807" y="814"/>
                      </a:lnTo>
                      <a:lnTo>
                        <a:pt x="807" y="814"/>
                      </a:lnTo>
                      <a:lnTo>
                        <a:pt x="809" y="810"/>
                      </a:lnTo>
                      <a:lnTo>
                        <a:pt x="807" y="809"/>
                      </a:lnTo>
                      <a:lnTo>
                        <a:pt x="806" y="808"/>
                      </a:lnTo>
                      <a:lnTo>
                        <a:pt x="809" y="808"/>
                      </a:lnTo>
                      <a:lnTo>
                        <a:pt x="810" y="807"/>
                      </a:lnTo>
                      <a:lnTo>
                        <a:pt x="810" y="804"/>
                      </a:lnTo>
                      <a:lnTo>
                        <a:pt x="809" y="804"/>
                      </a:lnTo>
                      <a:lnTo>
                        <a:pt x="809" y="800"/>
                      </a:lnTo>
                      <a:lnTo>
                        <a:pt x="810" y="800"/>
                      </a:lnTo>
                      <a:lnTo>
                        <a:pt x="809" y="795"/>
                      </a:lnTo>
                      <a:lnTo>
                        <a:pt x="809" y="792"/>
                      </a:lnTo>
                      <a:lnTo>
                        <a:pt x="809" y="792"/>
                      </a:lnTo>
                      <a:lnTo>
                        <a:pt x="809" y="792"/>
                      </a:lnTo>
                      <a:lnTo>
                        <a:pt x="805" y="792"/>
                      </a:lnTo>
                      <a:lnTo>
                        <a:pt x="805" y="791"/>
                      </a:lnTo>
                      <a:lnTo>
                        <a:pt x="803" y="791"/>
                      </a:lnTo>
                      <a:lnTo>
                        <a:pt x="802" y="790"/>
                      </a:lnTo>
                      <a:lnTo>
                        <a:pt x="801" y="787"/>
                      </a:lnTo>
                      <a:lnTo>
                        <a:pt x="800" y="787"/>
                      </a:lnTo>
                      <a:lnTo>
                        <a:pt x="800" y="783"/>
                      </a:lnTo>
                      <a:lnTo>
                        <a:pt x="801" y="783"/>
                      </a:lnTo>
                      <a:lnTo>
                        <a:pt x="802" y="780"/>
                      </a:lnTo>
                      <a:lnTo>
                        <a:pt x="803" y="780"/>
                      </a:lnTo>
                      <a:lnTo>
                        <a:pt x="803" y="778"/>
                      </a:lnTo>
                      <a:lnTo>
                        <a:pt x="802" y="779"/>
                      </a:lnTo>
                      <a:lnTo>
                        <a:pt x="800" y="779"/>
                      </a:lnTo>
                      <a:lnTo>
                        <a:pt x="798" y="779"/>
                      </a:lnTo>
                      <a:lnTo>
                        <a:pt x="797" y="776"/>
                      </a:lnTo>
                      <a:lnTo>
                        <a:pt x="796" y="776"/>
                      </a:lnTo>
                      <a:lnTo>
                        <a:pt x="796" y="776"/>
                      </a:lnTo>
                      <a:lnTo>
                        <a:pt x="796" y="775"/>
                      </a:lnTo>
                      <a:lnTo>
                        <a:pt x="796" y="765"/>
                      </a:lnTo>
                      <a:lnTo>
                        <a:pt x="800" y="766"/>
                      </a:lnTo>
                      <a:lnTo>
                        <a:pt x="801" y="771"/>
                      </a:lnTo>
                      <a:lnTo>
                        <a:pt x="802" y="771"/>
                      </a:lnTo>
                      <a:lnTo>
                        <a:pt x="803" y="773"/>
                      </a:lnTo>
                      <a:lnTo>
                        <a:pt x="806" y="773"/>
                      </a:lnTo>
                      <a:lnTo>
                        <a:pt x="806" y="775"/>
                      </a:lnTo>
                      <a:lnTo>
                        <a:pt x="811" y="779"/>
                      </a:lnTo>
                      <a:lnTo>
                        <a:pt x="813" y="782"/>
                      </a:lnTo>
                      <a:lnTo>
                        <a:pt x="815" y="783"/>
                      </a:lnTo>
                      <a:lnTo>
                        <a:pt x="815" y="784"/>
                      </a:lnTo>
                      <a:lnTo>
                        <a:pt x="817" y="784"/>
                      </a:lnTo>
                      <a:lnTo>
                        <a:pt x="818" y="779"/>
                      </a:lnTo>
                      <a:lnTo>
                        <a:pt x="818" y="779"/>
                      </a:lnTo>
                      <a:lnTo>
                        <a:pt x="818" y="778"/>
                      </a:lnTo>
                      <a:lnTo>
                        <a:pt x="818" y="778"/>
                      </a:lnTo>
                      <a:lnTo>
                        <a:pt x="818" y="776"/>
                      </a:lnTo>
                      <a:lnTo>
                        <a:pt x="820" y="770"/>
                      </a:lnTo>
                      <a:lnTo>
                        <a:pt x="823" y="771"/>
                      </a:lnTo>
                      <a:lnTo>
                        <a:pt x="823" y="770"/>
                      </a:lnTo>
                      <a:lnTo>
                        <a:pt x="824" y="770"/>
                      </a:lnTo>
                      <a:lnTo>
                        <a:pt x="823" y="766"/>
                      </a:lnTo>
                      <a:lnTo>
                        <a:pt x="824" y="766"/>
                      </a:lnTo>
                      <a:lnTo>
                        <a:pt x="826" y="765"/>
                      </a:lnTo>
                      <a:lnTo>
                        <a:pt x="827" y="765"/>
                      </a:lnTo>
                      <a:lnTo>
                        <a:pt x="827" y="762"/>
                      </a:lnTo>
                      <a:lnTo>
                        <a:pt x="827" y="759"/>
                      </a:lnTo>
                      <a:lnTo>
                        <a:pt x="827" y="757"/>
                      </a:lnTo>
                      <a:lnTo>
                        <a:pt x="828" y="756"/>
                      </a:lnTo>
                      <a:lnTo>
                        <a:pt x="828" y="756"/>
                      </a:lnTo>
                      <a:lnTo>
                        <a:pt x="830" y="756"/>
                      </a:lnTo>
                      <a:lnTo>
                        <a:pt x="831" y="754"/>
                      </a:lnTo>
                      <a:lnTo>
                        <a:pt x="831" y="754"/>
                      </a:lnTo>
                      <a:lnTo>
                        <a:pt x="834" y="754"/>
                      </a:lnTo>
                      <a:lnTo>
                        <a:pt x="835" y="756"/>
                      </a:lnTo>
                      <a:lnTo>
                        <a:pt x="835" y="754"/>
                      </a:lnTo>
                      <a:lnTo>
                        <a:pt x="835" y="753"/>
                      </a:lnTo>
                      <a:lnTo>
                        <a:pt x="836" y="752"/>
                      </a:lnTo>
                      <a:lnTo>
                        <a:pt x="837" y="752"/>
                      </a:lnTo>
                      <a:lnTo>
                        <a:pt x="840" y="750"/>
                      </a:lnTo>
                      <a:lnTo>
                        <a:pt x="843" y="750"/>
                      </a:lnTo>
                      <a:lnTo>
                        <a:pt x="845" y="749"/>
                      </a:lnTo>
                      <a:lnTo>
                        <a:pt x="847" y="746"/>
                      </a:lnTo>
                      <a:lnTo>
                        <a:pt x="848" y="746"/>
                      </a:lnTo>
                      <a:lnTo>
                        <a:pt x="848" y="746"/>
                      </a:lnTo>
                      <a:lnTo>
                        <a:pt x="851" y="746"/>
                      </a:lnTo>
                      <a:lnTo>
                        <a:pt x="851" y="745"/>
                      </a:lnTo>
                      <a:lnTo>
                        <a:pt x="852" y="745"/>
                      </a:lnTo>
                      <a:lnTo>
                        <a:pt x="852" y="745"/>
                      </a:lnTo>
                      <a:lnTo>
                        <a:pt x="853" y="745"/>
                      </a:lnTo>
                      <a:lnTo>
                        <a:pt x="853" y="744"/>
                      </a:lnTo>
                      <a:lnTo>
                        <a:pt x="855" y="744"/>
                      </a:lnTo>
                      <a:lnTo>
                        <a:pt x="855" y="744"/>
                      </a:lnTo>
                      <a:lnTo>
                        <a:pt x="855" y="744"/>
                      </a:lnTo>
                      <a:lnTo>
                        <a:pt x="855" y="744"/>
                      </a:lnTo>
                      <a:lnTo>
                        <a:pt x="855" y="742"/>
                      </a:lnTo>
                      <a:lnTo>
                        <a:pt x="856" y="742"/>
                      </a:lnTo>
                      <a:lnTo>
                        <a:pt x="856" y="742"/>
                      </a:lnTo>
                      <a:lnTo>
                        <a:pt x="856" y="740"/>
                      </a:lnTo>
                      <a:lnTo>
                        <a:pt x="857" y="740"/>
                      </a:lnTo>
                      <a:lnTo>
                        <a:pt x="858" y="738"/>
                      </a:lnTo>
                      <a:lnTo>
                        <a:pt x="860" y="738"/>
                      </a:lnTo>
                      <a:lnTo>
                        <a:pt x="860" y="737"/>
                      </a:lnTo>
                      <a:close/>
                      <a:moveTo>
                        <a:pt x="796" y="458"/>
                      </a:moveTo>
                      <a:lnTo>
                        <a:pt x="817" y="458"/>
                      </a:lnTo>
                      <a:lnTo>
                        <a:pt x="818" y="460"/>
                      </a:lnTo>
                      <a:lnTo>
                        <a:pt x="818" y="461"/>
                      </a:lnTo>
                      <a:lnTo>
                        <a:pt x="813" y="462"/>
                      </a:lnTo>
                      <a:lnTo>
                        <a:pt x="813" y="462"/>
                      </a:lnTo>
                      <a:lnTo>
                        <a:pt x="814" y="464"/>
                      </a:lnTo>
                      <a:lnTo>
                        <a:pt x="815" y="465"/>
                      </a:lnTo>
                      <a:lnTo>
                        <a:pt x="815" y="466"/>
                      </a:lnTo>
                      <a:lnTo>
                        <a:pt x="815" y="466"/>
                      </a:lnTo>
                      <a:lnTo>
                        <a:pt x="818" y="468"/>
                      </a:lnTo>
                      <a:lnTo>
                        <a:pt x="819" y="469"/>
                      </a:lnTo>
                      <a:lnTo>
                        <a:pt x="820" y="469"/>
                      </a:lnTo>
                      <a:lnTo>
                        <a:pt x="820" y="471"/>
                      </a:lnTo>
                      <a:lnTo>
                        <a:pt x="820" y="471"/>
                      </a:lnTo>
                      <a:lnTo>
                        <a:pt x="822" y="474"/>
                      </a:lnTo>
                      <a:lnTo>
                        <a:pt x="820" y="474"/>
                      </a:lnTo>
                      <a:lnTo>
                        <a:pt x="819" y="475"/>
                      </a:lnTo>
                      <a:lnTo>
                        <a:pt x="817" y="475"/>
                      </a:lnTo>
                      <a:lnTo>
                        <a:pt x="817" y="478"/>
                      </a:lnTo>
                      <a:lnTo>
                        <a:pt x="818" y="478"/>
                      </a:lnTo>
                      <a:lnTo>
                        <a:pt x="819" y="478"/>
                      </a:lnTo>
                      <a:lnTo>
                        <a:pt x="820" y="478"/>
                      </a:lnTo>
                      <a:lnTo>
                        <a:pt x="820" y="479"/>
                      </a:lnTo>
                      <a:lnTo>
                        <a:pt x="820" y="479"/>
                      </a:lnTo>
                      <a:lnTo>
                        <a:pt x="822" y="479"/>
                      </a:lnTo>
                      <a:lnTo>
                        <a:pt x="822" y="479"/>
                      </a:lnTo>
                      <a:lnTo>
                        <a:pt x="822" y="481"/>
                      </a:lnTo>
                      <a:lnTo>
                        <a:pt x="823" y="481"/>
                      </a:lnTo>
                      <a:lnTo>
                        <a:pt x="823" y="482"/>
                      </a:lnTo>
                      <a:lnTo>
                        <a:pt x="823" y="482"/>
                      </a:lnTo>
                      <a:lnTo>
                        <a:pt x="822" y="482"/>
                      </a:lnTo>
                      <a:lnTo>
                        <a:pt x="820" y="483"/>
                      </a:lnTo>
                      <a:lnTo>
                        <a:pt x="819" y="483"/>
                      </a:lnTo>
                      <a:lnTo>
                        <a:pt x="819" y="483"/>
                      </a:lnTo>
                      <a:lnTo>
                        <a:pt x="819" y="483"/>
                      </a:lnTo>
                      <a:lnTo>
                        <a:pt x="818" y="483"/>
                      </a:lnTo>
                      <a:lnTo>
                        <a:pt x="818" y="481"/>
                      </a:lnTo>
                      <a:lnTo>
                        <a:pt x="815" y="482"/>
                      </a:lnTo>
                      <a:lnTo>
                        <a:pt x="814" y="482"/>
                      </a:lnTo>
                      <a:lnTo>
                        <a:pt x="813" y="482"/>
                      </a:lnTo>
                      <a:lnTo>
                        <a:pt x="813" y="482"/>
                      </a:lnTo>
                      <a:lnTo>
                        <a:pt x="815" y="485"/>
                      </a:lnTo>
                      <a:lnTo>
                        <a:pt x="817" y="486"/>
                      </a:lnTo>
                      <a:lnTo>
                        <a:pt x="815" y="486"/>
                      </a:lnTo>
                      <a:lnTo>
                        <a:pt x="815" y="487"/>
                      </a:lnTo>
                      <a:lnTo>
                        <a:pt x="811" y="487"/>
                      </a:lnTo>
                      <a:lnTo>
                        <a:pt x="813" y="488"/>
                      </a:lnTo>
                      <a:lnTo>
                        <a:pt x="813" y="491"/>
                      </a:lnTo>
                      <a:lnTo>
                        <a:pt x="813" y="492"/>
                      </a:lnTo>
                      <a:lnTo>
                        <a:pt x="813" y="492"/>
                      </a:lnTo>
                      <a:lnTo>
                        <a:pt x="811" y="494"/>
                      </a:lnTo>
                      <a:lnTo>
                        <a:pt x="809" y="494"/>
                      </a:lnTo>
                      <a:lnTo>
                        <a:pt x="809" y="496"/>
                      </a:lnTo>
                      <a:lnTo>
                        <a:pt x="809" y="496"/>
                      </a:lnTo>
                      <a:lnTo>
                        <a:pt x="807" y="498"/>
                      </a:lnTo>
                      <a:lnTo>
                        <a:pt x="807" y="499"/>
                      </a:lnTo>
                      <a:lnTo>
                        <a:pt x="806" y="499"/>
                      </a:lnTo>
                      <a:lnTo>
                        <a:pt x="805" y="500"/>
                      </a:lnTo>
                      <a:lnTo>
                        <a:pt x="805" y="500"/>
                      </a:lnTo>
                      <a:lnTo>
                        <a:pt x="805" y="502"/>
                      </a:lnTo>
                      <a:lnTo>
                        <a:pt x="802" y="502"/>
                      </a:lnTo>
                      <a:lnTo>
                        <a:pt x="800" y="503"/>
                      </a:lnTo>
                      <a:lnTo>
                        <a:pt x="797" y="504"/>
                      </a:lnTo>
                      <a:lnTo>
                        <a:pt x="796" y="504"/>
                      </a:lnTo>
                      <a:lnTo>
                        <a:pt x="796" y="458"/>
                      </a:lnTo>
                      <a:close/>
                      <a:moveTo>
                        <a:pt x="351" y="257"/>
                      </a:moveTo>
                      <a:lnTo>
                        <a:pt x="351" y="258"/>
                      </a:lnTo>
                      <a:lnTo>
                        <a:pt x="351" y="258"/>
                      </a:lnTo>
                      <a:lnTo>
                        <a:pt x="351" y="257"/>
                      </a:lnTo>
                      <a:lnTo>
                        <a:pt x="351" y="257"/>
                      </a:lnTo>
                      <a:close/>
                      <a:moveTo>
                        <a:pt x="281" y="183"/>
                      </a:moveTo>
                      <a:lnTo>
                        <a:pt x="281" y="183"/>
                      </a:lnTo>
                      <a:lnTo>
                        <a:pt x="280" y="183"/>
                      </a:lnTo>
                      <a:lnTo>
                        <a:pt x="281" y="187"/>
                      </a:lnTo>
                      <a:lnTo>
                        <a:pt x="281" y="187"/>
                      </a:lnTo>
                      <a:lnTo>
                        <a:pt x="284" y="187"/>
                      </a:lnTo>
                      <a:lnTo>
                        <a:pt x="286" y="189"/>
                      </a:lnTo>
                      <a:lnTo>
                        <a:pt x="286" y="189"/>
                      </a:lnTo>
                      <a:lnTo>
                        <a:pt x="288" y="189"/>
                      </a:lnTo>
                      <a:lnTo>
                        <a:pt x="288" y="191"/>
                      </a:lnTo>
                      <a:lnTo>
                        <a:pt x="288" y="191"/>
                      </a:lnTo>
                      <a:lnTo>
                        <a:pt x="288" y="189"/>
                      </a:lnTo>
                      <a:lnTo>
                        <a:pt x="286" y="187"/>
                      </a:lnTo>
                      <a:lnTo>
                        <a:pt x="286" y="185"/>
                      </a:lnTo>
                      <a:lnTo>
                        <a:pt x="284" y="185"/>
                      </a:lnTo>
                      <a:lnTo>
                        <a:pt x="282" y="183"/>
                      </a:lnTo>
                      <a:lnTo>
                        <a:pt x="281" y="183"/>
                      </a:lnTo>
                      <a:close/>
                      <a:moveTo>
                        <a:pt x="293" y="178"/>
                      </a:moveTo>
                      <a:lnTo>
                        <a:pt x="293" y="180"/>
                      </a:lnTo>
                      <a:lnTo>
                        <a:pt x="292" y="180"/>
                      </a:lnTo>
                      <a:lnTo>
                        <a:pt x="292" y="181"/>
                      </a:lnTo>
                      <a:lnTo>
                        <a:pt x="293" y="181"/>
                      </a:lnTo>
                      <a:lnTo>
                        <a:pt x="293" y="178"/>
                      </a:lnTo>
                      <a:lnTo>
                        <a:pt x="293" y="178"/>
                      </a:lnTo>
                      <a:close/>
                      <a:moveTo>
                        <a:pt x="87" y="178"/>
                      </a:moveTo>
                      <a:lnTo>
                        <a:pt x="87" y="181"/>
                      </a:lnTo>
                      <a:lnTo>
                        <a:pt x="89" y="181"/>
                      </a:lnTo>
                      <a:lnTo>
                        <a:pt x="89" y="180"/>
                      </a:lnTo>
                      <a:lnTo>
                        <a:pt x="89" y="180"/>
                      </a:lnTo>
                      <a:lnTo>
                        <a:pt x="89" y="180"/>
                      </a:lnTo>
                      <a:lnTo>
                        <a:pt x="87" y="178"/>
                      </a:lnTo>
                      <a:close/>
                      <a:moveTo>
                        <a:pt x="333" y="30"/>
                      </a:moveTo>
                      <a:lnTo>
                        <a:pt x="333" y="32"/>
                      </a:lnTo>
                      <a:lnTo>
                        <a:pt x="333" y="32"/>
                      </a:lnTo>
                      <a:lnTo>
                        <a:pt x="333" y="30"/>
                      </a:lnTo>
                      <a:lnTo>
                        <a:pt x="333" y="30"/>
                      </a:lnTo>
                      <a:close/>
                      <a:moveTo>
                        <a:pt x="97" y="0"/>
                      </a:moveTo>
                      <a:lnTo>
                        <a:pt x="102" y="0"/>
                      </a:lnTo>
                      <a:lnTo>
                        <a:pt x="102" y="1"/>
                      </a:lnTo>
                      <a:lnTo>
                        <a:pt x="103" y="1"/>
                      </a:lnTo>
                      <a:lnTo>
                        <a:pt x="103" y="3"/>
                      </a:lnTo>
                      <a:lnTo>
                        <a:pt x="107" y="3"/>
                      </a:lnTo>
                      <a:lnTo>
                        <a:pt x="107" y="3"/>
                      </a:lnTo>
                      <a:lnTo>
                        <a:pt x="107" y="3"/>
                      </a:lnTo>
                      <a:lnTo>
                        <a:pt x="107" y="5"/>
                      </a:lnTo>
                      <a:lnTo>
                        <a:pt x="107" y="5"/>
                      </a:lnTo>
                      <a:lnTo>
                        <a:pt x="107" y="8"/>
                      </a:lnTo>
                      <a:lnTo>
                        <a:pt x="108" y="8"/>
                      </a:lnTo>
                      <a:lnTo>
                        <a:pt x="108" y="7"/>
                      </a:lnTo>
                      <a:lnTo>
                        <a:pt x="111" y="7"/>
                      </a:lnTo>
                      <a:lnTo>
                        <a:pt x="111" y="5"/>
                      </a:lnTo>
                      <a:lnTo>
                        <a:pt x="114" y="5"/>
                      </a:lnTo>
                      <a:lnTo>
                        <a:pt x="114" y="5"/>
                      </a:lnTo>
                      <a:lnTo>
                        <a:pt x="115" y="4"/>
                      </a:lnTo>
                      <a:lnTo>
                        <a:pt x="115" y="4"/>
                      </a:lnTo>
                      <a:lnTo>
                        <a:pt x="115" y="4"/>
                      </a:lnTo>
                      <a:lnTo>
                        <a:pt x="116" y="4"/>
                      </a:lnTo>
                      <a:lnTo>
                        <a:pt x="116" y="7"/>
                      </a:lnTo>
                      <a:lnTo>
                        <a:pt x="117" y="7"/>
                      </a:lnTo>
                      <a:lnTo>
                        <a:pt x="117" y="8"/>
                      </a:lnTo>
                      <a:lnTo>
                        <a:pt x="120" y="8"/>
                      </a:lnTo>
                      <a:lnTo>
                        <a:pt x="120" y="8"/>
                      </a:lnTo>
                      <a:lnTo>
                        <a:pt x="127" y="8"/>
                      </a:lnTo>
                      <a:lnTo>
                        <a:pt x="127" y="7"/>
                      </a:lnTo>
                      <a:lnTo>
                        <a:pt x="128" y="7"/>
                      </a:lnTo>
                      <a:lnTo>
                        <a:pt x="128" y="7"/>
                      </a:lnTo>
                      <a:lnTo>
                        <a:pt x="136" y="8"/>
                      </a:lnTo>
                      <a:lnTo>
                        <a:pt x="135" y="9"/>
                      </a:lnTo>
                      <a:lnTo>
                        <a:pt x="140" y="9"/>
                      </a:lnTo>
                      <a:lnTo>
                        <a:pt x="140" y="11"/>
                      </a:lnTo>
                      <a:lnTo>
                        <a:pt x="141" y="11"/>
                      </a:lnTo>
                      <a:lnTo>
                        <a:pt x="141" y="11"/>
                      </a:lnTo>
                      <a:lnTo>
                        <a:pt x="145" y="11"/>
                      </a:lnTo>
                      <a:lnTo>
                        <a:pt x="145" y="12"/>
                      </a:lnTo>
                      <a:lnTo>
                        <a:pt x="148" y="12"/>
                      </a:lnTo>
                      <a:lnTo>
                        <a:pt x="148" y="12"/>
                      </a:lnTo>
                      <a:lnTo>
                        <a:pt x="152" y="12"/>
                      </a:lnTo>
                      <a:lnTo>
                        <a:pt x="152" y="13"/>
                      </a:lnTo>
                      <a:lnTo>
                        <a:pt x="153" y="13"/>
                      </a:lnTo>
                      <a:lnTo>
                        <a:pt x="153" y="13"/>
                      </a:lnTo>
                      <a:lnTo>
                        <a:pt x="155" y="13"/>
                      </a:lnTo>
                      <a:lnTo>
                        <a:pt x="155" y="12"/>
                      </a:lnTo>
                      <a:lnTo>
                        <a:pt x="159" y="12"/>
                      </a:lnTo>
                      <a:lnTo>
                        <a:pt x="161" y="11"/>
                      </a:lnTo>
                      <a:lnTo>
                        <a:pt x="162" y="11"/>
                      </a:lnTo>
                      <a:lnTo>
                        <a:pt x="163" y="9"/>
                      </a:lnTo>
                      <a:lnTo>
                        <a:pt x="165" y="11"/>
                      </a:lnTo>
                      <a:lnTo>
                        <a:pt x="166" y="12"/>
                      </a:lnTo>
                      <a:lnTo>
                        <a:pt x="169" y="11"/>
                      </a:lnTo>
                      <a:lnTo>
                        <a:pt x="170" y="13"/>
                      </a:lnTo>
                      <a:lnTo>
                        <a:pt x="171" y="13"/>
                      </a:lnTo>
                      <a:lnTo>
                        <a:pt x="172" y="15"/>
                      </a:lnTo>
                      <a:lnTo>
                        <a:pt x="176" y="13"/>
                      </a:lnTo>
                      <a:lnTo>
                        <a:pt x="178" y="15"/>
                      </a:lnTo>
                      <a:lnTo>
                        <a:pt x="183" y="15"/>
                      </a:lnTo>
                      <a:lnTo>
                        <a:pt x="183" y="15"/>
                      </a:lnTo>
                      <a:lnTo>
                        <a:pt x="191" y="15"/>
                      </a:lnTo>
                      <a:lnTo>
                        <a:pt x="191" y="15"/>
                      </a:lnTo>
                      <a:lnTo>
                        <a:pt x="192" y="16"/>
                      </a:lnTo>
                      <a:lnTo>
                        <a:pt x="192" y="16"/>
                      </a:lnTo>
                      <a:lnTo>
                        <a:pt x="192" y="15"/>
                      </a:lnTo>
                      <a:lnTo>
                        <a:pt x="197" y="15"/>
                      </a:lnTo>
                      <a:lnTo>
                        <a:pt x="197" y="17"/>
                      </a:lnTo>
                      <a:lnTo>
                        <a:pt x="201" y="17"/>
                      </a:lnTo>
                      <a:lnTo>
                        <a:pt x="204" y="17"/>
                      </a:lnTo>
                      <a:lnTo>
                        <a:pt x="207" y="17"/>
                      </a:lnTo>
                      <a:lnTo>
                        <a:pt x="209" y="17"/>
                      </a:lnTo>
                      <a:lnTo>
                        <a:pt x="210" y="20"/>
                      </a:lnTo>
                      <a:lnTo>
                        <a:pt x="212" y="20"/>
                      </a:lnTo>
                      <a:lnTo>
                        <a:pt x="212" y="18"/>
                      </a:lnTo>
                      <a:lnTo>
                        <a:pt x="212" y="18"/>
                      </a:lnTo>
                      <a:lnTo>
                        <a:pt x="213" y="18"/>
                      </a:lnTo>
                      <a:lnTo>
                        <a:pt x="214" y="20"/>
                      </a:lnTo>
                      <a:lnTo>
                        <a:pt x="214" y="20"/>
                      </a:lnTo>
                      <a:lnTo>
                        <a:pt x="216" y="20"/>
                      </a:lnTo>
                      <a:lnTo>
                        <a:pt x="217" y="17"/>
                      </a:lnTo>
                      <a:lnTo>
                        <a:pt x="217" y="16"/>
                      </a:lnTo>
                      <a:lnTo>
                        <a:pt x="220" y="16"/>
                      </a:lnTo>
                      <a:lnTo>
                        <a:pt x="221" y="17"/>
                      </a:lnTo>
                      <a:lnTo>
                        <a:pt x="222" y="17"/>
                      </a:lnTo>
                      <a:lnTo>
                        <a:pt x="222" y="17"/>
                      </a:lnTo>
                      <a:lnTo>
                        <a:pt x="224" y="17"/>
                      </a:lnTo>
                      <a:lnTo>
                        <a:pt x="225" y="17"/>
                      </a:lnTo>
                      <a:lnTo>
                        <a:pt x="225" y="17"/>
                      </a:lnTo>
                      <a:lnTo>
                        <a:pt x="226" y="18"/>
                      </a:lnTo>
                      <a:lnTo>
                        <a:pt x="226" y="18"/>
                      </a:lnTo>
                      <a:lnTo>
                        <a:pt x="226" y="17"/>
                      </a:lnTo>
                      <a:lnTo>
                        <a:pt x="226" y="17"/>
                      </a:lnTo>
                      <a:lnTo>
                        <a:pt x="227" y="16"/>
                      </a:lnTo>
                      <a:lnTo>
                        <a:pt x="229" y="17"/>
                      </a:lnTo>
                      <a:lnTo>
                        <a:pt x="229" y="18"/>
                      </a:lnTo>
                      <a:lnTo>
                        <a:pt x="231" y="18"/>
                      </a:lnTo>
                      <a:lnTo>
                        <a:pt x="233" y="20"/>
                      </a:lnTo>
                      <a:lnTo>
                        <a:pt x="234" y="20"/>
                      </a:lnTo>
                      <a:lnTo>
                        <a:pt x="234" y="20"/>
                      </a:lnTo>
                      <a:lnTo>
                        <a:pt x="235" y="20"/>
                      </a:lnTo>
                      <a:lnTo>
                        <a:pt x="237" y="21"/>
                      </a:lnTo>
                      <a:lnTo>
                        <a:pt x="238" y="21"/>
                      </a:lnTo>
                      <a:lnTo>
                        <a:pt x="238" y="21"/>
                      </a:lnTo>
                      <a:lnTo>
                        <a:pt x="239" y="21"/>
                      </a:lnTo>
                      <a:lnTo>
                        <a:pt x="239" y="22"/>
                      </a:lnTo>
                      <a:lnTo>
                        <a:pt x="243" y="22"/>
                      </a:lnTo>
                      <a:lnTo>
                        <a:pt x="243" y="24"/>
                      </a:lnTo>
                      <a:lnTo>
                        <a:pt x="244" y="24"/>
                      </a:lnTo>
                      <a:lnTo>
                        <a:pt x="246" y="24"/>
                      </a:lnTo>
                      <a:lnTo>
                        <a:pt x="246" y="22"/>
                      </a:lnTo>
                      <a:lnTo>
                        <a:pt x="248" y="22"/>
                      </a:lnTo>
                      <a:lnTo>
                        <a:pt x="252" y="22"/>
                      </a:lnTo>
                      <a:lnTo>
                        <a:pt x="255" y="22"/>
                      </a:lnTo>
                      <a:lnTo>
                        <a:pt x="256" y="22"/>
                      </a:lnTo>
                      <a:lnTo>
                        <a:pt x="260" y="26"/>
                      </a:lnTo>
                      <a:lnTo>
                        <a:pt x="263" y="26"/>
                      </a:lnTo>
                      <a:lnTo>
                        <a:pt x="264" y="28"/>
                      </a:lnTo>
                      <a:lnTo>
                        <a:pt x="265" y="29"/>
                      </a:lnTo>
                      <a:lnTo>
                        <a:pt x="265" y="29"/>
                      </a:lnTo>
                      <a:lnTo>
                        <a:pt x="268" y="30"/>
                      </a:lnTo>
                      <a:lnTo>
                        <a:pt x="268" y="30"/>
                      </a:lnTo>
                      <a:lnTo>
                        <a:pt x="269" y="30"/>
                      </a:lnTo>
                      <a:lnTo>
                        <a:pt x="271" y="30"/>
                      </a:lnTo>
                      <a:lnTo>
                        <a:pt x="273" y="33"/>
                      </a:lnTo>
                      <a:lnTo>
                        <a:pt x="276" y="33"/>
                      </a:lnTo>
                      <a:lnTo>
                        <a:pt x="276" y="33"/>
                      </a:lnTo>
                      <a:lnTo>
                        <a:pt x="279" y="34"/>
                      </a:lnTo>
                      <a:lnTo>
                        <a:pt x="279" y="34"/>
                      </a:lnTo>
                      <a:lnTo>
                        <a:pt x="280" y="34"/>
                      </a:lnTo>
                      <a:lnTo>
                        <a:pt x="280" y="36"/>
                      </a:lnTo>
                      <a:lnTo>
                        <a:pt x="284" y="36"/>
                      </a:lnTo>
                      <a:lnTo>
                        <a:pt x="284" y="37"/>
                      </a:lnTo>
                      <a:lnTo>
                        <a:pt x="286" y="37"/>
                      </a:lnTo>
                      <a:lnTo>
                        <a:pt x="288" y="38"/>
                      </a:lnTo>
                      <a:lnTo>
                        <a:pt x="288" y="39"/>
                      </a:lnTo>
                      <a:lnTo>
                        <a:pt x="290" y="42"/>
                      </a:lnTo>
                      <a:lnTo>
                        <a:pt x="290" y="43"/>
                      </a:lnTo>
                      <a:lnTo>
                        <a:pt x="292" y="43"/>
                      </a:lnTo>
                      <a:lnTo>
                        <a:pt x="290" y="42"/>
                      </a:lnTo>
                      <a:lnTo>
                        <a:pt x="292" y="42"/>
                      </a:lnTo>
                      <a:lnTo>
                        <a:pt x="292" y="39"/>
                      </a:lnTo>
                      <a:lnTo>
                        <a:pt x="290" y="39"/>
                      </a:lnTo>
                      <a:lnTo>
                        <a:pt x="290" y="37"/>
                      </a:lnTo>
                      <a:lnTo>
                        <a:pt x="286" y="36"/>
                      </a:lnTo>
                      <a:lnTo>
                        <a:pt x="285" y="34"/>
                      </a:lnTo>
                      <a:lnTo>
                        <a:pt x="285" y="32"/>
                      </a:lnTo>
                      <a:lnTo>
                        <a:pt x="289" y="33"/>
                      </a:lnTo>
                      <a:lnTo>
                        <a:pt x="289" y="32"/>
                      </a:lnTo>
                      <a:lnTo>
                        <a:pt x="290" y="32"/>
                      </a:lnTo>
                      <a:lnTo>
                        <a:pt x="292" y="34"/>
                      </a:lnTo>
                      <a:lnTo>
                        <a:pt x="293" y="34"/>
                      </a:lnTo>
                      <a:lnTo>
                        <a:pt x="293" y="30"/>
                      </a:lnTo>
                      <a:lnTo>
                        <a:pt x="297" y="30"/>
                      </a:lnTo>
                      <a:lnTo>
                        <a:pt x="297" y="29"/>
                      </a:lnTo>
                      <a:lnTo>
                        <a:pt x="297" y="29"/>
                      </a:lnTo>
                      <a:lnTo>
                        <a:pt x="298" y="28"/>
                      </a:lnTo>
                      <a:lnTo>
                        <a:pt x="298" y="28"/>
                      </a:lnTo>
                      <a:lnTo>
                        <a:pt x="298" y="26"/>
                      </a:lnTo>
                      <a:lnTo>
                        <a:pt x="298" y="26"/>
                      </a:lnTo>
                      <a:lnTo>
                        <a:pt x="298" y="22"/>
                      </a:lnTo>
                      <a:lnTo>
                        <a:pt x="299" y="22"/>
                      </a:lnTo>
                      <a:lnTo>
                        <a:pt x="299" y="25"/>
                      </a:lnTo>
                      <a:lnTo>
                        <a:pt x="301" y="25"/>
                      </a:lnTo>
                      <a:lnTo>
                        <a:pt x="302" y="26"/>
                      </a:lnTo>
                      <a:lnTo>
                        <a:pt x="302" y="26"/>
                      </a:lnTo>
                      <a:lnTo>
                        <a:pt x="303" y="26"/>
                      </a:lnTo>
                      <a:lnTo>
                        <a:pt x="303" y="28"/>
                      </a:lnTo>
                      <a:lnTo>
                        <a:pt x="305" y="29"/>
                      </a:lnTo>
                      <a:lnTo>
                        <a:pt x="311" y="28"/>
                      </a:lnTo>
                      <a:lnTo>
                        <a:pt x="311" y="26"/>
                      </a:lnTo>
                      <a:lnTo>
                        <a:pt x="311" y="25"/>
                      </a:lnTo>
                      <a:lnTo>
                        <a:pt x="311" y="24"/>
                      </a:lnTo>
                      <a:lnTo>
                        <a:pt x="315" y="22"/>
                      </a:lnTo>
                      <a:lnTo>
                        <a:pt x="316" y="21"/>
                      </a:lnTo>
                      <a:lnTo>
                        <a:pt x="320" y="21"/>
                      </a:lnTo>
                      <a:lnTo>
                        <a:pt x="320" y="21"/>
                      </a:lnTo>
                      <a:lnTo>
                        <a:pt x="322" y="20"/>
                      </a:lnTo>
                      <a:lnTo>
                        <a:pt x="323" y="20"/>
                      </a:lnTo>
                      <a:lnTo>
                        <a:pt x="323" y="20"/>
                      </a:lnTo>
                      <a:lnTo>
                        <a:pt x="323" y="20"/>
                      </a:lnTo>
                      <a:lnTo>
                        <a:pt x="324" y="20"/>
                      </a:lnTo>
                      <a:lnTo>
                        <a:pt x="324" y="21"/>
                      </a:lnTo>
                      <a:lnTo>
                        <a:pt x="326" y="21"/>
                      </a:lnTo>
                      <a:lnTo>
                        <a:pt x="328" y="21"/>
                      </a:lnTo>
                      <a:lnTo>
                        <a:pt x="331" y="15"/>
                      </a:lnTo>
                      <a:lnTo>
                        <a:pt x="337" y="15"/>
                      </a:lnTo>
                      <a:lnTo>
                        <a:pt x="337" y="16"/>
                      </a:lnTo>
                      <a:lnTo>
                        <a:pt x="341" y="15"/>
                      </a:lnTo>
                      <a:lnTo>
                        <a:pt x="341" y="18"/>
                      </a:lnTo>
                      <a:lnTo>
                        <a:pt x="340" y="18"/>
                      </a:lnTo>
                      <a:lnTo>
                        <a:pt x="340" y="20"/>
                      </a:lnTo>
                      <a:lnTo>
                        <a:pt x="337" y="20"/>
                      </a:lnTo>
                      <a:lnTo>
                        <a:pt x="337" y="20"/>
                      </a:lnTo>
                      <a:lnTo>
                        <a:pt x="337" y="21"/>
                      </a:lnTo>
                      <a:lnTo>
                        <a:pt x="336" y="22"/>
                      </a:lnTo>
                      <a:lnTo>
                        <a:pt x="336" y="22"/>
                      </a:lnTo>
                      <a:lnTo>
                        <a:pt x="335" y="22"/>
                      </a:lnTo>
                      <a:lnTo>
                        <a:pt x="335" y="24"/>
                      </a:lnTo>
                      <a:lnTo>
                        <a:pt x="327" y="25"/>
                      </a:lnTo>
                      <a:lnTo>
                        <a:pt x="319" y="26"/>
                      </a:lnTo>
                      <a:lnTo>
                        <a:pt x="318" y="29"/>
                      </a:lnTo>
                      <a:lnTo>
                        <a:pt x="318" y="30"/>
                      </a:lnTo>
                      <a:lnTo>
                        <a:pt x="318" y="32"/>
                      </a:lnTo>
                      <a:lnTo>
                        <a:pt x="316" y="33"/>
                      </a:lnTo>
                      <a:lnTo>
                        <a:pt x="314" y="33"/>
                      </a:lnTo>
                      <a:lnTo>
                        <a:pt x="315" y="37"/>
                      </a:lnTo>
                      <a:lnTo>
                        <a:pt x="314" y="38"/>
                      </a:lnTo>
                      <a:lnTo>
                        <a:pt x="313" y="38"/>
                      </a:lnTo>
                      <a:lnTo>
                        <a:pt x="311" y="38"/>
                      </a:lnTo>
                      <a:lnTo>
                        <a:pt x="311" y="41"/>
                      </a:lnTo>
                      <a:lnTo>
                        <a:pt x="310" y="43"/>
                      </a:lnTo>
                      <a:lnTo>
                        <a:pt x="316" y="42"/>
                      </a:lnTo>
                      <a:lnTo>
                        <a:pt x="316" y="39"/>
                      </a:lnTo>
                      <a:lnTo>
                        <a:pt x="316" y="39"/>
                      </a:lnTo>
                      <a:lnTo>
                        <a:pt x="318" y="37"/>
                      </a:lnTo>
                      <a:lnTo>
                        <a:pt x="318" y="37"/>
                      </a:lnTo>
                      <a:lnTo>
                        <a:pt x="319" y="34"/>
                      </a:lnTo>
                      <a:lnTo>
                        <a:pt x="320" y="34"/>
                      </a:lnTo>
                      <a:lnTo>
                        <a:pt x="322" y="33"/>
                      </a:lnTo>
                      <a:lnTo>
                        <a:pt x="324" y="33"/>
                      </a:lnTo>
                      <a:lnTo>
                        <a:pt x="323" y="30"/>
                      </a:lnTo>
                      <a:lnTo>
                        <a:pt x="327" y="29"/>
                      </a:lnTo>
                      <a:lnTo>
                        <a:pt x="328" y="32"/>
                      </a:lnTo>
                      <a:lnTo>
                        <a:pt x="330" y="32"/>
                      </a:lnTo>
                      <a:lnTo>
                        <a:pt x="330" y="30"/>
                      </a:lnTo>
                      <a:lnTo>
                        <a:pt x="331" y="30"/>
                      </a:lnTo>
                      <a:lnTo>
                        <a:pt x="332" y="30"/>
                      </a:lnTo>
                      <a:lnTo>
                        <a:pt x="333" y="30"/>
                      </a:lnTo>
                      <a:lnTo>
                        <a:pt x="335" y="29"/>
                      </a:lnTo>
                      <a:lnTo>
                        <a:pt x="335" y="28"/>
                      </a:lnTo>
                      <a:lnTo>
                        <a:pt x="336" y="28"/>
                      </a:lnTo>
                      <a:lnTo>
                        <a:pt x="336" y="28"/>
                      </a:lnTo>
                      <a:lnTo>
                        <a:pt x="336" y="24"/>
                      </a:lnTo>
                      <a:lnTo>
                        <a:pt x="336" y="24"/>
                      </a:lnTo>
                      <a:lnTo>
                        <a:pt x="336" y="24"/>
                      </a:lnTo>
                      <a:lnTo>
                        <a:pt x="341" y="22"/>
                      </a:lnTo>
                      <a:lnTo>
                        <a:pt x="341" y="21"/>
                      </a:lnTo>
                      <a:lnTo>
                        <a:pt x="343" y="21"/>
                      </a:lnTo>
                      <a:lnTo>
                        <a:pt x="343" y="21"/>
                      </a:lnTo>
                      <a:lnTo>
                        <a:pt x="344" y="21"/>
                      </a:lnTo>
                      <a:lnTo>
                        <a:pt x="345" y="21"/>
                      </a:lnTo>
                      <a:lnTo>
                        <a:pt x="348" y="22"/>
                      </a:lnTo>
                      <a:lnTo>
                        <a:pt x="348" y="21"/>
                      </a:lnTo>
                      <a:lnTo>
                        <a:pt x="348" y="21"/>
                      </a:lnTo>
                      <a:lnTo>
                        <a:pt x="349" y="18"/>
                      </a:lnTo>
                      <a:lnTo>
                        <a:pt x="352" y="16"/>
                      </a:lnTo>
                      <a:lnTo>
                        <a:pt x="353" y="13"/>
                      </a:lnTo>
                      <a:lnTo>
                        <a:pt x="354" y="11"/>
                      </a:lnTo>
                      <a:lnTo>
                        <a:pt x="352" y="11"/>
                      </a:lnTo>
                      <a:lnTo>
                        <a:pt x="352" y="8"/>
                      </a:lnTo>
                      <a:lnTo>
                        <a:pt x="352" y="5"/>
                      </a:lnTo>
                      <a:lnTo>
                        <a:pt x="356" y="4"/>
                      </a:lnTo>
                      <a:lnTo>
                        <a:pt x="356" y="4"/>
                      </a:lnTo>
                      <a:lnTo>
                        <a:pt x="356" y="5"/>
                      </a:lnTo>
                      <a:lnTo>
                        <a:pt x="358" y="5"/>
                      </a:lnTo>
                      <a:lnTo>
                        <a:pt x="360" y="7"/>
                      </a:lnTo>
                      <a:lnTo>
                        <a:pt x="361" y="8"/>
                      </a:lnTo>
                      <a:lnTo>
                        <a:pt x="361" y="9"/>
                      </a:lnTo>
                      <a:lnTo>
                        <a:pt x="362" y="11"/>
                      </a:lnTo>
                      <a:lnTo>
                        <a:pt x="362" y="12"/>
                      </a:lnTo>
                      <a:lnTo>
                        <a:pt x="364" y="12"/>
                      </a:lnTo>
                      <a:lnTo>
                        <a:pt x="369" y="17"/>
                      </a:lnTo>
                      <a:lnTo>
                        <a:pt x="373" y="18"/>
                      </a:lnTo>
                      <a:lnTo>
                        <a:pt x="373" y="18"/>
                      </a:lnTo>
                      <a:lnTo>
                        <a:pt x="374" y="20"/>
                      </a:lnTo>
                      <a:lnTo>
                        <a:pt x="374" y="20"/>
                      </a:lnTo>
                      <a:lnTo>
                        <a:pt x="375" y="20"/>
                      </a:lnTo>
                      <a:lnTo>
                        <a:pt x="375" y="21"/>
                      </a:lnTo>
                      <a:lnTo>
                        <a:pt x="377" y="21"/>
                      </a:lnTo>
                      <a:lnTo>
                        <a:pt x="377" y="22"/>
                      </a:lnTo>
                      <a:lnTo>
                        <a:pt x="378" y="24"/>
                      </a:lnTo>
                      <a:lnTo>
                        <a:pt x="379" y="24"/>
                      </a:lnTo>
                      <a:lnTo>
                        <a:pt x="385" y="29"/>
                      </a:lnTo>
                      <a:lnTo>
                        <a:pt x="386" y="29"/>
                      </a:lnTo>
                      <a:lnTo>
                        <a:pt x="386" y="30"/>
                      </a:lnTo>
                      <a:lnTo>
                        <a:pt x="387" y="30"/>
                      </a:lnTo>
                      <a:lnTo>
                        <a:pt x="387" y="32"/>
                      </a:lnTo>
                      <a:lnTo>
                        <a:pt x="387" y="32"/>
                      </a:lnTo>
                      <a:lnTo>
                        <a:pt x="387" y="32"/>
                      </a:lnTo>
                      <a:lnTo>
                        <a:pt x="388" y="32"/>
                      </a:lnTo>
                      <a:lnTo>
                        <a:pt x="388" y="33"/>
                      </a:lnTo>
                      <a:lnTo>
                        <a:pt x="391" y="33"/>
                      </a:lnTo>
                      <a:lnTo>
                        <a:pt x="391" y="33"/>
                      </a:lnTo>
                      <a:lnTo>
                        <a:pt x="391" y="33"/>
                      </a:lnTo>
                      <a:lnTo>
                        <a:pt x="391" y="30"/>
                      </a:lnTo>
                      <a:lnTo>
                        <a:pt x="391" y="30"/>
                      </a:lnTo>
                      <a:lnTo>
                        <a:pt x="392" y="29"/>
                      </a:lnTo>
                      <a:lnTo>
                        <a:pt x="392" y="28"/>
                      </a:lnTo>
                      <a:lnTo>
                        <a:pt x="392" y="26"/>
                      </a:lnTo>
                      <a:lnTo>
                        <a:pt x="391" y="26"/>
                      </a:lnTo>
                      <a:lnTo>
                        <a:pt x="392" y="25"/>
                      </a:lnTo>
                      <a:lnTo>
                        <a:pt x="392" y="25"/>
                      </a:lnTo>
                      <a:lnTo>
                        <a:pt x="394" y="24"/>
                      </a:lnTo>
                      <a:lnTo>
                        <a:pt x="392" y="22"/>
                      </a:lnTo>
                      <a:lnTo>
                        <a:pt x="392" y="21"/>
                      </a:lnTo>
                      <a:lnTo>
                        <a:pt x="395" y="20"/>
                      </a:lnTo>
                      <a:lnTo>
                        <a:pt x="395" y="20"/>
                      </a:lnTo>
                      <a:lnTo>
                        <a:pt x="396" y="20"/>
                      </a:lnTo>
                      <a:lnTo>
                        <a:pt x="396" y="20"/>
                      </a:lnTo>
                      <a:lnTo>
                        <a:pt x="396" y="21"/>
                      </a:lnTo>
                      <a:lnTo>
                        <a:pt x="396" y="21"/>
                      </a:lnTo>
                      <a:lnTo>
                        <a:pt x="396" y="21"/>
                      </a:lnTo>
                      <a:lnTo>
                        <a:pt x="396" y="21"/>
                      </a:lnTo>
                      <a:lnTo>
                        <a:pt x="395" y="21"/>
                      </a:lnTo>
                      <a:lnTo>
                        <a:pt x="396" y="24"/>
                      </a:lnTo>
                      <a:lnTo>
                        <a:pt x="396" y="24"/>
                      </a:lnTo>
                      <a:lnTo>
                        <a:pt x="396" y="26"/>
                      </a:lnTo>
                      <a:lnTo>
                        <a:pt x="396" y="28"/>
                      </a:lnTo>
                      <a:lnTo>
                        <a:pt x="396" y="73"/>
                      </a:lnTo>
                      <a:lnTo>
                        <a:pt x="395" y="73"/>
                      </a:lnTo>
                      <a:lnTo>
                        <a:pt x="395" y="77"/>
                      </a:lnTo>
                      <a:lnTo>
                        <a:pt x="396" y="77"/>
                      </a:lnTo>
                      <a:lnTo>
                        <a:pt x="396" y="305"/>
                      </a:lnTo>
                      <a:lnTo>
                        <a:pt x="396" y="306"/>
                      </a:lnTo>
                      <a:lnTo>
                        <a:pt x="394" y="308"/>
                      </a:lnTo>
                      <a:lnTo>
                        <a:pt x="394" y="306"/>
                      </a:lnTo>
                      <a:lnTo>
                        <a:pt x="392" y="306"/>
                      </a:lnTo>
                      <a:lnTo>
                        <a:pt x="392" y="306"/>
                      </a:lnTo>
                      <a:lnTo>
                        <a:pt x="394" y="305"/>
                      </a:lnTo>
                      <a:lnTo>
                        <a:pt x="394" y="304"/>
                      </a:lnTo>
                      <a:lnTo>
                        <a:pt x="395" y="303"/>
                      </a:lnTo>
                      <a:lnTo>
                        <a:pt x="392" y="303"/>
                      </a:lnTo>
                      <a:lnTo>
                        <a:pt x="392" y="301"/>
                      </a:lnTo>
                      <a:lnTo>
                        <a:pt x="388" y="303"/>
                      </a:lnTo>
                      <a:lnTo>
                        <a:pt x="388" y="301"/>
                      </a:lnTo>
                      <a:lnTo>
                        <a:pt x="387" y="301"/>
                      </a:lnTo>
                      <a:lnTo>
                        <a:pt x="387" y="301"/>
                      </a:lnTo>
                      <a:lnTo>
                        <a:pt x="386" y="300"/>
                      </a:lnTo>
                      <a:lnTo>
                        <a:pt x="386" y="299"/>
                      </a:lnTo>
                      <a:lnTo>
                        <a:pt x="386" y="299"/>
                      </a:lnTo>
                      <a:lnTo>
                        <a:pt x="386" y="299"/>
                      </a:lnTo>
                      <a:lnTo>
                        <a:pt x="385" y="297"/>
                      </a:lnTo>
                      <a:lnTo>
                        <a:pt x="385" y="297"/>
                      </a:lnTo>
                      <a:lnTo>
                        <a:pt x="383" y="297"/>
                      </a:lnTo>
                      <a:lnTo>
                        <a:pt x="383" y="295"/>
                      </a:lnTo>
                      <a:lnTo>
                        <a:pt x="382" y="295"/>
                      </a:lnTo>
                      <a:lnTo>
                        <a:pt x="382" y="295"/>
                      </a:lnTo>
                      <a:lnTo>
                        <a:pt x="381" y="296"/>
                      </a:lnTo>
                      <a:lnTo>
                        <a:pt x="381" y="296"/>
                      </a:lnTo>
                      <a:lnTo>
                        <a:pt x="379" y="297"/>
                      </a:lnTo>
                      <a:lnTo>
                        <a:pt x="377" y="296"/>
                      </a:lnTo>
                      <a:lnTo>
                        <a:pt x="375" y="296"/>
                      </a:lnTo>
                      <a:lnTo>
                        <a:pt x="375" y="296"/>
                      </a:lnTo>
                      <a:lnTo>
                        <a:pt x="375" y="297"/>
                      </a:lnTo>
                      <a:lnTo>
                        <a:pt x="371" y="297"/>
                      </a:lnTo>
                      <a:lnTo>
                        <a:pt x="371" y="297"/>
                      </a:lnTo>
                      <a:lnTo>
                        <a:pt x="370" y="297"/>
                      </a:lnTo>
                      <a:lnTo>
                        <a:pt x="370" y="297"/>
                      </a:lnTo>
                      <a:lnTo>
                        <a:pt x="370" y="296"/>
                      </a:lnTo>
                      <a:lnTo>
                        <a:pt x="369" y="296"/>
                      </a:lnTo>
                      <a:lnTo>
                        <a:pt x="370" y="295"/>
                      </a:lnTo>
                      <a:lnTo>
                        <a:pt x="371" y="293"/>
                      </a:lnTo>
                      <a:lnTo>
                        <a:pt x="370" y="293"/>
                      </a:lnTo>
                      <a:lnTo>
                        <a:pt x="368" y="293"/>
                      </a:lnTo>
                      <a:lnTo>
                        <a:pt x="368" y="292"/>
                      </a:lnTo>
                      <a:lnTo>
                        <a:pt x="364" y="293"/>
                      </a:lnTo>
                      <a:lnTo>
                        <a:pt x="364" y="293"/>
                      </a:lnTo>
                      <a:lnTo>
                        <a:pt x="361" y="293"/>
                      </a:lnTo>
                      <a:lnTo>
                        <a:pt x="361" y="295"/>
                      </a:lnTo>
                      <a:lnTo>
                        <a:pt x="360" y="295"/>
                      </a:lnTo>
                      <a:lnTo>
                        <a:pt x="360" y="295"/>
                      </a:lnTo>
                      <a:lnTo>
                        <a:pt x="360" y="293"/>
                      </a:lnTo>
                      <a:lnTo>
                        <a:pt x="358" y="292"/>
                      </a:lnTo>
                      <a:lnTo>
                        <a:pt x="358" y="291"/>
                      </a:lnTo>
                      <a:lnTo>
                        <a:pt x="358" y="288"/>
                      </a:lnTo>
                      <a:lnTo>
                        <a:pt x="360" y="288"/>
                      </a:lnTo>
                      <a:lnTo>
                        <a:pt x="361" y="288"/>
                      </a:lnTo>
                      <a:lnTo>
                        <a:pt x="361" y="287"/>
                      </a:lnTo>
                      <a:lnTo>
                        <a:pt x="360" y="287"/>
                      </a:lnTo>
                      <a:lnTo>
                        <a:pt x="362" y="287"/>
                      </a:lnTo>
                      <a:lnTo>
                        <a:pt x="362" y="286"/>
                      </a:lnTo>
                      <a:lnTo>
                        <a:pt x="361" y="286"/>
                      </a:lnTo>
                      <a:lnTo>
                        <a:pt x="361" y="286"/>
                      </a:lnTo>
                      <a:lnTo>
                        <a:pt x="360" y="284"/>
                      </a:lnTo>
                      <a:lnTo>
                        <a:pt x="360" y="282"/>
                      </a:lnTo>
                      <a:lnTo>
                        <a:pt x="361" y="282"/>
                      </a:lnTo>
                      <a:lnTo>
                        <a:pt x="361" y="280"/>
                      </a:lnTo>
                      <a:lnTo>
                        <a:pt x="358" y="280"/>
                      </a:lnTo>
                      <a:lnTo>
                        <a:pt x="358" y="279"/>
                      </a:lnTo>
                      <a:lnTo>
                        <a:pt x="360" y="279"/>
                      </a:lnTo>
                      <a:lnTo>
                        <a:pt x="360" y="278"/>
                      </a:lnTo>
                      <a:lnTo>
                        <a:pt x="360" y="278"/>
                      </a:lnTo>
                      <a:lnTo>
                        <a:pt x="358" y="276"/>
                      </a:lnTo>
                      <a:lnTo>
                        <a:pt x="357" y="276"/>
                      </a:lnTo>
                      <a:lnTo>
                        <a:pt x="356" y="276"/>
                      </a:lnTo>
                      <a:lnTo>
                        <a:pt x="356" y="274"/>
                      </a:lnTo>
                      <a:lnTo>
                        <a:pt x="354" y="272"/>
                      </a:lnTo>
                      <a:lnTo>
                        <a:pt x="354" y="272"/>
                      </a:lnTo>
                      <a:lnTo>
                        <a:pt x="354" y="271"/>
                      </a:lnTo>
                      <a:lnTo>
                        <a:pt x="354" y="270"/>
                      </a:lnTo>
                      <a:lnTo>
                        <a:pt x="353" y="270"/>
                      </a:lnTo>
                      <a:lnTo>
                        <a:pt x="354" y="271"/>
                      </a:lnTo>
                      <a:lnTo>
                        <a:pt x="353" y="271"/>
                      </a:lnTo>
                      <a:lnTo>
                        <a:pt x="353" y="272"/>
                      </a:lnTo>
                      <a:lnTo>
                        <a:pt x="351" y="272"/>
                      </a:lnTo>
                      <a:lnTo>
                        <a:pt x="349" y="271"/>
                      </a:lnTo>
                      <a:lnTo>
                        <a:pt x="348" y="270"/>
                      </a:lnTo>
                      <a:lnTo>
                        <a:pt x="348" y="269"/>
                      </a:lnTo>
                      <a:lnTo>
                        <a:pt x="347" y="267"/>
                      </a:lnTo>
                      <a:lnTo>
                        <a:pt x="348" y="267"/>
                      </a:lnTo>
                      <a:lnTo>
                        <a:pt x="349" y="266"/>
                      </a:lnTo>
                      <a:lnTo>
                        <a:pt x="351" y="267"/>
                      </a:lnTo>
                      <a:lnTo>
                        <a:pt x="351" y="267"/>
                      </a:lnTo>
                      <a:lnTo>
                        <a:pt x="352" y="267"/>
                      </a:lnTo>
                      <a:lnTo>
                        <a:pt x="352" y="267"/>
                      </a:lnTo>
                      <a:lnTo>
                        <a:pt x="351" y="266"/>
                      </a:lnTo>
                      <a:lnTo>
                        <a:pt x="349" y="265"/>
                      </a:lnTo>
                      <a:lnTo>
                        <a:pt x="349" y="262"/>
                      </a:lnTo>
                      <a:lnTo>
                        <a:pt x="351" y="262"/>
                      </a:lnTo>
                      <a:lnTo>
                        <a:pt x="351" y="259"/>
                      </a:lnTo>
                      <a:lnTo>
                        <a:pt x="349" y="259"/>
                      </a:lnTo>
                      <a:lnTo>
                        <a:pt x="349" y="261"/>
                      </a:lnTo>
                      <a:lnTo>
                        <a:pt x="348" y="261"/>
                      </a:lnTo>
                      <a:lnTo>
                        <a:pt x="347" y="262"/>
                      </a:lnTo>
                      <a:lnTo>
                        <a:pt x="345" y="261"/>
                      </a:lnTo>
                      <a:lnTo>
                        <a:pt x="345" y="262"/>
                      </a:lnTo>
                      <a:lnTo>
                        <a:pt x="345" y="263"/>
                      </a:lnTo>
                      <a:lnTo>
                        <a:pt x="347" y="265"/>
                      </a:lnTo>
                      <a:lnTo>
                        <a:pt x="344" y="265"/>
                      </a:lnTo>
                      <a:lnTo>
                        <a:pt x="344" y="265"/>
                      </a:lnTo>
                      <a:lnTo>
                        <a:pt x="343" y="263"/>
                      </a:lnTo>
                      <a:lnTo>
                        <a:pt x="343" y="263"/>
                      </a:lnTo>
                      <a:lnTo>
                        <a:pt x="341" y="262"/>
                      </a:lnTo>
                      <a:lnTo>
                        <a:pt x="339" y="257"/>
                      </a:lnTo>
                      <a:lnTo>
                        <a:pt x="341" y="257"/>
                      </a:lnTo>
                      <a:lnTo>
                        <a:pt x="341" y="255"/>
                      </a:lnTo>
                      <a:lnTo>
                        <a:pt x="339" y="254"/>
                      </a:lnTo>
                      <a:lnTo>
                        <a:pt x="339" y="252"/>
                      </a:lnTo>
                      <a:lnTo>
                        <a:pt x="339" y="252"/>
                      </a:lnTo>
                      <a:lnTo>
                        <a:pt x="337" y="250"/>
                      </a:lnTo>
                      <a:lnTo>
                        <a:pt x="336" y="250"/>
                      </a:lnTo>
                      <a:lnTo>
                        <a:pt x="336" y="249"/>
                      </a:lnTo>
                      <a:lnTo>
                        <a:pt x="337" y="245"/>
                      </a:lnTo>
                      <a:lnTo>
                        <a:pt x="339" y="245"/>
                      </a:lnTo>
                      <a:lnTo>
                        <a:pt x="339" y="244"/>
                      </a:lnTo>
                      <a:lnTo>
                        <a:pt x="341" y="241"/>
                      </a:lnTo>
                      <a:lnTo>
                        <a:pt x="341" y="241"/>
                      </a:lnTo>
                      <a:lnTo>
                        <a:pt x="344" y="240"/>
                      </a:lnTo>
                      <a:lnTo>
                        <a:pt x="344" y="238"/>
                      </a:lnTo>
                      <a:lnTo>
                        <a:pt x="341" y="237"/>
                      </a:lnTo>
                      <a:lnTo>
                        <a:pt x="340" y="240"/>
                      </a:lnTo>
                      <a:lnTo>
                        <a:pt x="337" y="241"/>
                      </a:lnTo>
                      <a:lnTo>
                        <a:pt x="337" y="242"/>
                      </a:lnTo>
                      <a:lnTo>
                        <a:pt x="337" y="244"/>
                      </a:lnTo>
                      <a:lnTo>
                        <a:pt x="333" y="242"/>
                      </a:lnTo>
                      <a:lnTo>
                        <a:pt x="333" y="242"/>
                      </a:lnTo>
                      <a:lnTo>
                        <a:pt x="333" y="242"/>
                      </a:lnTo>
                      <a:lnTo>
                        <a:pt x="333" y="242"/>
                      </a:lnTo>
                      <a:lnTo>
                        <a:pt x="333" y="241"/>
                      </a:lnTo>
                      <a:lnTo>
                        <a:pt x="333" y="241"/>
                      </a:lnTo>
                      <a:lnTo>
                        <a:pt x="335" y="240"/>
                      </a:lnTo>
                      <a:lnTo>
                        <a:pt x="332" y="238"/>
                      </a:lnTo>
                      <a:lnTo>
                        <a:pt x="331" y="237"/>
                      </a:lnTo>
                      <a:lnTo>
                        <a:pt x="335" y="237"/>
                      </a:lnTo>
                      <a:lnTo>
                        <a:pt x="335" y="234"/>
                      </a:lnTo>
                      <a:lnTo>
                        <a:pt x="335" y="234"/>
                      </a:lnTo>
                      <a:lnTo>
                        <a:pt x="333" y="232"/>
                      </a:lnTo>
                      <a:lnTo>
                        <a:pt x="333" y="231"/>
                      </a:lnTo>
                      <a:lnTo>
                        <a:pt x="332" y="229"/>
                      </a:lnTo>
                      <a:lnTo>
                        <a:pt x="332" y="231"/>
                      </a:lnTo>
                      <a:lnTo>
                        <a:pt x="332" y="231"/>
                      </a:lnTo>
                      <a:lnTo>
                        <a:pt x="333" y="234"/>
                      </a:lnTo>
                      <a:lnTo>
                        <a:pt x="332" y="234"/>
                      </a:lnTo>
                      <a:lnTo>
                        <a:pt x="332" y="236"/>
                      </a:lnTo>
                      <a:lnTo>
                        <a:pt x="332" y="234"/>
                      </a:lnTo>
                      <a:lnTo>
                        <a:pt x="332" y="234"/>
                      </a:lnTo>
                      <a:lnTo>
                        <a:pt x="331" y="234"/>
                      </a:lnTo>
                      <a:lnTo>
                        <a:pt x="330" y="236"/>
                      </a:lnTo>
                      <a:lnTo>
                        <a:pt x="328" y="233"/>
                      </a:lnTo>
                      <a:lnTo>
                        <a:pt x="327" y="231"/>
                      </a:lnTo>
                      <a:lnTo>
                        <a:pt x="327" y="229"/>
                      </a:lnTo>
                      <a:lnTo>
                        <a:pt x="328" y="229"/>
                      </a:lnTo>
                      <a:lnTo>
                        <a:pt x="328" y="227"/>
                      </a:lnTo>
                      <a:lnTo>
                        <a:pt x="331" y="227"/>
                      </a:lnTo>
                      <a:lnTo>
                        <a:pt x="331" y="227"/>
                      </a:lnTo>
                      <a:lnTo>
                        <a:pt x="330" y="225"/>
                      </a:lnTo>
                      <a:lnTo>
                        <a:pt x="328" y="225"/>
                      </a:lnTo>
                      <a:lnTo>
                        <a:pt x="327" y="225"/>
                      </a:lnTo>
                      <a:lnTo>
                        <a:pt x="327" y="225"/>
                      </a:lnTo>
                      <a:lnTo>
                        <a:pt x="327" y="227"/>
                      </a:lnTo>
                      <a:lnTo>
                        <a:pt x="327" y="229"/>
                      </a:lnTo>
                      <a:lnTo>
                        <a:pt x="323" y="231"/>
                      </a:lnTo>
                      <a:lnTo>
                        <a:pt x="323" y="227"/>
                      </a:lnTo>
                      <a:lnTo>
                        <a:pt x="324" y="227"/>
                      </a:lnTo>
                      <a:lnTo>
                        <a:pt x="324" y="221"/>
                      </a:lnTo>
                      <a:lnTo>
                        <a:pt x="319" y="217"/>
                      </a:lnTo>
                      <a:lnTo>
                        <a:pt x="318" y="216"/>
                      </a:lnTo>
                      <a:lnTo>
                        <a:pt x="316" y="216"/>
                      </a:lnTo>
                      <a:lnTo>
                        <a:pt x="315" y="215"/>
                      </a:lnTo>
                      <a:lnTo>
                        <a:pt x="315" y="212"/>
                      </a:lnTo>
                      <a:lnTo>
                        <a:pt x="315" y="212"/>
                      </a:lnTo>
                      <a:lnTo>
                        <a:pt x="315" y="211"/>
                      </a:lnTo>
                      <a:lnTo>
                        <a:pt x="313" y="211"/>
                      </a:lnTo>
                      <a:lnTo>
                        <a:pt x="313" y="210"/>
                      </a:lnTo>
                      <a:lnTo>
                        <a:pt x="311" y="210"/>
                      </a:lnTo>
                      <a:lnTo>
                        <a:pt x="311" y="210"/>
                      </a:lnTo>
                      <a:lnTo>
                        <a:pt x="311" y="206"/>
                      </a:lnTo>
                      <a:lnTo>
                        <a:pt x="310" y="206"/>
                      </a:lnTo>
                      <a:lnTo>
                        <a:pt x="310" y="204"/>
                      </a:lnTo>
                      <a:lnTo>
                        <a:pt x="310" y="203"/>
                      </a:lnTo>
                      <a:lnTo>
                        <a:pt x="310" y="202"/>
                      </a:lnTo>
                      <a:lnTo>
                        <a:pt x="310" y="202"/>
                      </a:lnTo>
                      <a:lnTo>
                        <a:pt x="309" y="202"/>
                      </a:lnTo>
                      <a:lnTo>
                        <a:pt x="309" y="200"/>
                      </a:lnTo>
                      <a:lnTo>
                        <a:pt x="309" y="199"/>
                      </a:lnTo>
                      <a:lnTo>
                        <a:pt x="307" y="199"/>
                      </a:lnTo>
                      <a:lnTo>
                        <a:pt x="307" y="195"/>
                      </a:lnTo>
                      <a:lnTo>
                        <a:pt x="305" y="197"/>
                      </a:lnTo>
                      <a:lnTo>
                        <a:pt x="305" y="195"/>
                      </a:lnTo>
                      <a:lnTo>
                        <a:pt x="305" y="195"/>
                      </a:lnTo>
                      <a:lnTo>
                        <a:pt x="305" y="193"/>
                      </a:lnTo>
                      <a:lnTo>
                        <a:pt x="303" y="193"/>
                      </a:lnTo>
                      <a:lnTo>
                        <a:pt x="303" y="193"/>
                      </a:lnTo>
                      <a:lnTo>
                        <a:pt x="302" y="193"/>
                      </a:lnTo>
                      <a:lnTo>
                        <a:pt x="299" y="193"/>
                      </a:lnTo>
                      <a:lnTo>
                        <a:pt x="297" y="191"/>
                      </a:lnTo>
                      <a:lnTo>
                        <a:pt x="297" y="187"/>
                      </a:lnTo>
                      <a:lnTo>
                        <a:pt x="296" y="185"/>
                      </a:lnTo>
                      <a:lnTo>
                        <a:pt x="294" y="185"/>
                      </a:lnTo>
                      <a:lnTo>
                        <a:pt x="294" y="187"/>
                      </a:lnTo>
                      <a:lnTo>
                        <a:pt x="294" y="189"/>
                      </a:lnTo>
                      <a:lnTo>
                        <a:pt x="294" y="190"/>
                      </a:lnTo>
                      <a:lnTo>
                        <a:pt x="294" y="191"/>
                      </a:lnTo>
                      <a:lnTo>
                        <a:pt x="294" y="194"/>
                      </a:lnTo>
                      <a:lnTo>
                        <a:pt x="293" y="194"/>
                      </a:lnTo>
                      <a:lnTo>
                        <a:pt x="293" y="191"/>
                      </a:lnTo>
                      <a:lnTo>
                        <a:pt x="292" y="191"/>
                      </a:lnTo>
                      <a:lnTo>
                        <a:pt x="290" y="191"/>
                      </a:lnTo>
                      <a:lnTo>
                        <a:pt x="290" y="191"/>
                      </a:lnTo>
                      <a:lnTo>
                        <a:pt x="289" y="193"/>
                      </a:lnTo>
                      <a:lnTo>
                        <a:pt x="289" y="193"/>
                      </a:lnTo>
                      <a:lnTo>
                        <a:pt x="288" y="194"/>
                      </a:lnTo>
                      <a:lnTo>
                        <a:pt x="286" y="194"/>
                      </a:lnTo>
                      <a:lnTo>
                        <a:pt x="285" y="194"/>
                      </a:lnTo>
                      <a:lnTo>
                        <a:pt x="285" y="194"/>
                      </a:lnTo>
                      <a:lnTo>
                        <a:pt x="284" y="193"/>
                      </a:lnTo>
                      <a:lnTo>
                        <a:pt x="282" y="193"/>
                      </a:lnTo>
                      <a:lnTo>
                        <a:pt x="284" y="195"/>
                      </a:lnTo>
                      <a:lnTo>
                        <a:pt x="293" y="197"/>
                      </a:lnTo>
                      <a:lnTo>
                        <a:pt x="294" y="198"/>
                      </a:lnTo>
                      <a:lnTo>
                        <a:pt x="297" y="199"/>
                      </a:lnTo>
                      <a:lnTo>
                        <a:pt x="296" y="199"/>
                      </a:lnTo>
                      <a:lnTo>
                        <a:pt x="294" y="200"/>
                      </a:lnTo>
                      <a:lnTo>
                        <a:pt x="297" y="200"/>
                      </a:lnTo>
                      <a:lnTo>
                        <a:pt x="298" y="202"/>
                      </a:lnTo>
                      <a:lnTo>
                        <a:pt x="298" y="204"/>
                      </a:lnTo>
                      <a:lnTo>
                        <a:pt x="298" y="204"/>
                      </a:lnTo>
                      <a:lnTo>
                        <a:pt x="298" y="206"/>
                      </a:lnTo>
                      <a:lnTo>
                        <a:pt x="297" y="206"/>
                      </a:lnTo>
                      <a:lnTo>
                        <a:pt x="296" y="206"/>
                      </a:lnTo>
                      <a:lnTo>
                        <a:pt x="294" y="204"/>
                      </a:lnTo>
                      <a:lnTo>
                        <a:pt x="293" y="204"/>
                      </a:lnTo>
                      <a:lnTo>
                        <a:pt x="293" y="203"/>
                      </a:lnTo>
                      <a:lnTo>
                        <a:pt x="292" y="203"/>
                      </a:lnTo>
                      <a:lnTo>
                        <a:pt x="292" y="204"/>
                      </a:lnTo>
                      <a:lnTo>
                        <a:pt x="290" y="206"/>
                      </a:lnTo>
                      <a:lnTo>
                        <a:pt x="290" y="206"/>
                      </a:lnTo>
                      <a:lnTo>
                        <a:pt x="289" y="206"/>
                      </a:lnTo>
                      <a:lnTo>
                        <a:pt x="289" y="206"/>
                      </a:lnTo>
                      <a:lnTo>
                        <a:pt x="288" y="204"/>
                      </a:lnTo>
                      <a:lnTo>
                        <a:pt x="288" y="203"/>
                      </a:lnTo>
                      <a:lnTo>
                        <a:pt x="286" y="203"/>
                      </a:lnTo>
                      <a:lnTo>
                        <a:pt x="285" y="202"/>
                      </a:lnTo>
                      <a:lnTo>
                        <a:pt x="284" y="202"/>
                      </a:lnTo>
                      <a:lnTo>
                        <a:pt x="284" y="200"/>
                      </a:lnTo>
                      <a:lnTo>
                        <a:pt x="282" y="199"/>
                      </a:lnTo>
                      <a:lnTo>
                        <a:pt x="284" y="199"/>
                      </a:lnTo>
                      <a:lnTo>
                        <a:pt x="282" y="197"/>
                      </a:lnTo>
                      <a:lnTo>
                        <a:pt x="281" y="195"/>
                      </a:lnTo>
                      <a:lnTo>
                        <a:pt x="281" y="195"/>
                      </a:lnTo>
                      <a:lnTo>
                        <a:pt x="280" y="194"/>
                      </a:lnTo>
                      <a:lnTo>
                        <a:pt x="280" y="194"/>
                      </a:lnTo>
                      <a:lnTo>
                        <a:pt x="279" y="194"/>
                      </a:lnTo>
                      <a:lnTo>
                        <a:pt x="279" y="191"/>
                      </a:lnTo>
                      <a:lnTo>
                        <a:pt x="277" y="190"/>
                      </a:lnTo>
                      <a:lnTo>
                        <a:pt x="276" y="191"/>
                      </a:lnTo>
                      <a:lnTo>
                        <a:pt x="273" y="191"/>
                      </a:lnTo>
                      <a:lnTo>
                        <a:pt x="271" y="189"/>
                      </a:lnTo>
                      <a:lnTo>
                        <a:pt x="269" y="187"/>
                      </a:lnTo>
                      <a:lnTo>
                        <a:pt x="269" y="186"/>
                      </a:lnTo>
                      <a:lnTo>
                        <a:pt x="268" y="186"/>
                      </a:lnTo>
                      <a:lnTo>
                        <a:pt x="267" y="185"/>
                      </a:lnTo>
                      <a:lnTo>
                        <a:pt x="265" y="183"/>
                      </a:lnTo>
                      <a:lnTo>
                        <a:pt x="265" y="181"/>
                      </a:lnTo>
                      <a:lnTo>
                        <a:pt x="267" y="180"/>
                      </a:lnTo>
                      <a:lnTo>
                        <a:pt x="267" y="178"/>
                      </a:lnTo>
                      <a:lnTo>
                        <a:pt x="267" y="177"/>
                      </a:lnTo>
                      <a:lnTo>
                        <a:pt x="263" y="177"/>
                      </a:lnTo>
                      <a:lnTo>
                        <a:pt x="264" y="180"/>
                      </a:lnTo>
                      <a:lnTo>
                        <a:pt x="261" y="180"/>
                      </a:lnTo>
                      <a:lnTo>
                        <a:pt x="260" y="180"/>
                      </a:lnTo>
                      <a:lnTo>
                        <a:pt x="259" y="178"/>
                      </a:lnTo>
                      <a:lnTo>
                        <a:pt x="259" y="177"/>
                      </a:lnTo>
                      <a:lnTo>
                        <a:pt x="258" y="177"/>
                      </a:lnTo>
                      <a:lnTo>
                        <a:pt x="258" y="177"/>
                      </a:lnTo>
                      <a:lnTo>
                        <a:pt x="256" y="177"/>
                      </a:lnTo>
                      <a:lnTo>
                        <a:pt x="254" y="177"/>
                      </a:lnTo>
                      <a:lnTo>
                        <a:pt x="252" y="176"/>
                      </a:lnTo>
                      <a:lnTo>
                        <a:pt x="254" y="174"/>
                      </a:lnTo>
                      <a:lnTo>
                        <a:pt x="255" y="174"/>
                      </a:lnTo>
                      <a:lnTo>
                        <a:pt x="255" y="173"/>
                      </a:lnTo>
                      <a:lnTo>
                        <a:pt x="254" y="173"/>
                      </a:lnTo>
                      <a:lnTo>
                        <a:pt x="254" y="172"/>
                      </a:lnTo>
                      <a:lnTo>
                        <a:pt x="255" y="172"/>
                      </a:lnTo>
                      <a:lnTo>
                        <a:pt x="255" y="169"/>
                      </a:lnTo>
                      <a:lnTo>
                        <a:pt x="254" y="169"/>
                      </a:lnTo>
                      <a:lnTo>
                        <a:pt x="252" y="172"/>
                      </a:lnTo>
                      <a:lnTo>
                        <a:pt x="250" y="172"/>
                      </a:lnTo>
                      <a:lnTo>
                        <a:pt x="247" y="172"/>
                      </a:lnTo>
                      <a:lnTo>
                        <a:pt x="246" y="172"/>
                      </a:lnTo>
                      <a:lnTo>
                        <a:pt x="242" y="172"/>
                      </a:lnTo>
                      <a:lnTo>
                        <a:pt x="242" y="170"/>
                      </a:lnTo>
                      <a:lnTo>
                        <a:pt x="241" y="170"/>
                      </a:lnTo>
                      <a:lnTo>
                        <a:pt x="241" y="170"/>
                      </a:lnTo>
                      <a:lnTo>
                        <a:pt x="238" y="170"/>
                      </a:lnTo>
                      <a:lnTo>
                        <a:pt x="237" y="168"/>
                      </a:lnTo>
                      <a:lnTo>
                        <a:pt x="234" y="169"/>
                      </a:lnTo>
                      <a:lnTo>
                        <a:pt x="234" y="168"/>
                      </a:lnTo>
                      <a:lnTo>
                        <a:pt x="233" y="168"/>
                      </a:lnTo>
                      <a:lnTo>
                        <a:pt x="233" y="168"/>
                      </a:lnTo>
                      <a:lnTo>
                        <a:pt x="230" y="168"/>
                      </a:lnTo>
                      <a:lnTo>
                        <a:pt x="230" y="166"/>
                      </a:lnTo>
                      <a:lnTo>
                        <a:pt x="229" y="166"/>
                      </a:lnTo>
                      <a:lnTo>
                        <a:pt x="229" y="166"/>
                      </a:lnTo>
                      <a:lnTo>
                        <a:pt x="229" y="166"/>
                      </a:lnTo>
                      <a:lnTo>
                        <a:pt x="227" y="166"/>
                      </a:lnTo>
                      <a:lnTo>
                        <a:pt x="227" y="166"/>
                      </a:lnTo>
                      <a:lnTo>
                        <a:pt x="224" y="166"/>
                      </a:lnTo>
                      <a:lnTo>
                        <a:pt x="224" y="168"/>
                      </a:lnTo>
                      <a:lnTo>
                        <a:pt x="221" y="168"/>
                      </a:lnTo>
                      <a:lnTo>
                        <a:pt x="221" y="169"/>
                      </a:lnTo>
                      <a:lnTo>
                        <a:pt x="221" y="169"/>
                      </a:lnTo>
                      <a:lnTo>
                        <a:pt x="221" y="169"/>
                      </a:lnTo>
                      <a:lnTo>
                        <a:pt x="221" y="168"/>
                      </a:lnTo>
                      <a:lnTo>
                        <a:pt x="216" y="168"/>
                      </a:lnTo>
                      <a:lnTo>
                        <a:pt x="216" y="166"/>
                      </a:lnTo>
                      <a:lnTo>
                        <a:pt x="213" y="166"/>
                      </a:lnTo>
                      <a:lnTo>
                        <a:pt x="212" y="165"/>
                      </a:lnTo>
                      <a:lnTo>
                        <a:pt x="210" y="165"/>
                      </a:lnTo>
                      <a:lnTo>
                        <a:pt x="210" y="164"/>
                      </a:lnTo>
                      <a:lnTo>
                        <a:pt x="207" y="164"/>
                      </a:lnTo>
                      <a:lnTo>
                        <a:pt x="207" y="164"/>
                      </a:lnTo>
                      <a:lnTo>
                        <a:pt x="205" y="162"/>
                      </a:lnTo>
                      <a:lnTo>
                        <a:pt x="205" y="162"/>
                      </a:lnTo>
                      <a:lnTo>
                        <a:pt x="205" y="160"/>
                      </a:lnTo>
                      <a:lnTo>
                        <a:pt x="204" y="160"/>
                      </a:lnTo>
                      <a:lnTo>
                        <a:pt x="201" y="161"/>
                      </a:lnTo>
                      <a:lnTo>
                        <a:pt x="199" y="161"/>
                      </a:lnTo>
                      <a:lnTo>
                        <a:pt x="197" y="161"/>
                      </a:lnTo>
                      <a:lnTo>
                        <a:pt x="197" y="160"/>
                      </a:lnTo>
                      <a:lnTo>
                        <a:pt x="197" y="159"/>
                      </a:lnTo>
                      <a:lnTo>
                        <a:pt x="199" y="159"/>
                      </a:lnTo>
                      <a:lnTo>
                        <a:pt x="199" y="157"/>
                      </a:lnTo>
                      <a:lnTo>
                        <a:pt x="197" y="157"/>
                      </a:lnTo>
                      <a:lnTo>
                        <a:pt x="197" y="156"/>
                      </a:lnTo>
                      <a:lnTo>
                        <a:pt x="196" y="156"/>
                      </a:lnTo>
                      <a:lnTo>
                        <a:pt x="196" y="155"/>
                      </a:lnTo>
                      <a:lnTo>
                        <a:pt x="191" y="155"/>
                      </a:lnTo>
                      <a:lnTo>
                        <a:pt x="191" y="155"/>
                      </a:lnTo>
                      <a:lnTo>
                        <a:pt x="192" y="155"/>
                      </a:lnTo>
                      <a:lnTo>
                        <a:pt x="192" y="153"/>
                      </a:lnTo>
                      <a:lnTo>
                        <a:pt x="195" y="153"/>
                      </a:lnTo>
                      <a:lnTo>
                        <a:pt x="195" y="153"/>
                      </a:lnTo>
                      <a:lnTo>
                        <a:pt x="191" y="152"/>
                      </a:lnTo>
                      <a:lnTo>
                        <a:pt x="192" y="149"/>
                      </a:lnTo>
                      <a:lnTo>
                        <a:pt x="191" y="149"/>
                      </a:lnTo>
                      <a:lnTo>
                        <a:pt x="189" y="151"/>
                      </a:lnTo>
                      <a:lnTo>
                        <a:pt x="188" y="152"/>
                      </a:lnTo>
                      <a:lnTo>
                        <a:pt x="187" y="151"/>
                      </a:lnTo>
                      <a:lnTo>
                        <a:pt x="184" y="151"/>
                      </a:lnTo>
                      <a:lnTo>
                        <a:pt x="184" y="152"/>
                      </a:lnTo>
                      <a:lnTo>
                        <a:pt x="182" y="152"/>
                      </a:lnTo>
                      <a:lnTo>
                        <a:pt x="182" y="151"/>
                      </a:lnTo>
                      <a:lnTo>
                        <a:pt x="179" y="151"/>
                      </a:lnTo>
                      <a:lnTo>
                        <a:pt x="179" y="152"/>
                      </a:lnTo>
                      <a:lnTo>
                        <a:pt x="178" y="152"/>
                      </a:lnTo>
                      <a:lnTo>
                        <a:pt x="176" y="151"/>
                      </a:lnTo>
                      <a:lnTo>
                        <a:pt x="175" y="151"/>
                      </a:lnTo>
                      <a:lnTo>
                        <a:pt x="175" y="156"/>
                      </a:lnTo>
                      <a:lnTo>
                        <a:pt x="175" y="156"/>
                      </a:lnTo>
                      <a:lnTo>
                        <a:pt x="175" y="156"/>
                      </a:lnTo>
                      <a:lnTo>
                        <a:pt x="178" y="156"/>
                      </a:lnTo>
                      <a:lnTo>
                        <a:pt x="178" y="157"/>
                      </a:lnTo>
                      <a:lnTo>
                        <a:pt x="179" y="157"/>
                      </a:lnTo>
                      <a:lnTo>
                        <a:pt x="180" y="157"/>
                      </a:lnTo>
                      <a:lnTo>
                        <a:pt x="180" y="159"/>
                      </a:lnTo>
                      <a:lnTo>
                        <a:pt x="179" y="160"/>
                      </a:lnTo>
                      <a:lnTo>
                        <a:pt x="179" y="161"/>
                      </a:lnTo>
                      <a:lnTo>
                        <a:pt x="180" y="161"/>
                      </a:lnTo>
                      <a:lnTo>
                        <a:pt x="180" y="162"/>
                      </a:lnTo>
                      <a:lnTo>
                        <a:pt x="178" y="162"/>
                      </a:lnTo>
                      <a:lnTo>
                        <a:pt x="178" y="166"/>
                      </a:lnTo>
                      <a:lnTo>
                        <a:pt x="175" y="166"/>
                      </a:lnTo>
                      <a:lnTo>
                        <a:pt x="174" y="165"/>
                      </a:lnTo>
                      <a:lnTo>
                        <a:pt x="171" y="165"/>
                      </a:lnTo>
                      <a:lnTo>
                        <a:pt x="170" y="165"/>
                      </a:lnTo>
                      <a:lnTo>
                        <a:pt x="170" y="165"/>
                      </a:lnTo>
                      <a:lnTo>
                        <a:pt x="170" y="166"/>
                      </a:lnTo>
                      <a:lnTo>
                        <a:pt x="169" y="166"/>
                      </a:lnTo>
                      <a:lnTo>
                        <a:pt x="169" y="164"/>
                      </a:lnTo>
                      <a:lnTo>
                        <a:pt x="167" y="164"/>
                      </a:lnTo>
                      <a:lnTo>
                        <a:pt x="166" y="165"/>
                      </a:lnTo>
                      <a:lnTo>
                        <a:pt x="166" y="166"/>
                      </a:lnTo>
                      <a:lnTo>
                        <a:pt x="166" y="169"/>
                      </a:lnTo>
                      <a:lnTo>
                        <a:pt x="165" y="169"/>
                      </a:lnTo>
                      <a:lnTo>
                        <a:pt x="165" y="168"/>
                      </a:lnTo>
                      <a:lnTo>
                        <a:pt x="162" y="168"/>
                      </a:lnTo>
                      <a:lnTo>
                        <a:pt x="162" y="169"/>
                      </a:lnTo>
                      <a:lnTo>
                        <a:pt x="162" y="170"/>
                      </a:lnTo>
                      <a:lnTo>
                        <a:pt x="161" y="172"/>
                      </a:lnTo>
                      <a:lnTo>
                        <a:pt x="159" y="172"/>
                      </a:lnTo>
                      <a:lnTo>
                        <a:pt x="157" y="172"/>
                      </a:lnTo>
                      <a:lnTo>
                        <a:pt x="157" y="174"/>
                      </a:lnTo>
                      <a:lnTo>
                        <a:pt x="157" y="174"/>
                      </a:lnTo>
                      <a:lnTo>
                        <a:pt x="155" y="176"/>
                      </a:lnTo>
                      <a:lnTo>
                        <a:pt x="154" y="176"/>
                      </a:lnTo>
                      <a:lnTo>
                        <a:pt x="154" y="177"/>
                      </a:lnTo>
                      <a:lnTo>
                        <a:pt x="150" y="177"/>
                      </a:lnTo>
                      <a:lnTo>
                        <a:pt x="150" y="177"/>
                      </a:lnTo>
                      <a:lnTo>
                        <a:pt x="148" y="178"/>
                      </a:lnTo>
                      <a:lnTo>
                        <a:pt x="148" y="178"/>
                      </a:lnTo>
                      <a:lnTo>
                        <a:pt x="144" y="178"/>
                      </a:lnTo>
                      <a:lnTo>
                        <a:pt x="144" y="174"/>
                      </a:lnTo>
                      <a:lnTo>
                        <a:pt x="145" y="174"/>
                      </a:lnTo>
                      <a:lnTo>
                        <a:pt x="146" y="176"/>
                      </a:lnTo>
                      <a:lnTo>
                        <a:pt x="148" y="174"/>
                      </a:lnTo>
                      <a:lnTo>
                        <a:pt x="149" y="173"/>
                      </a:lnTo>
                      <a:lnTo>
                        <a:pt x="149" y="172"/>
                      </a:lnTo>
                      <a:lnTo>
                        <a:pt x="149" y="172"/>
                      </a:lnTo>
                      <a:lnTo>
                        <a:pt x="149" y="172"/>
                      </a:lnTo>
                      <a:lnTo>
                        <a:pt x="146" y="172"/>
                      </a:lnTo>
                      <a:lnTo>
                        <a:pt x="146" y="172"/>
                      </a:lnTo>
                      <a:lnTo>
                        <a:pt x="145" y="170"/>
                      </a:lnTo>
                      <a:lnTo>
                        <a:pt x="145" y="170"/>
                      </a:lnTo>
                      <a:lnTo>
                        <a:pt x="145" y="168"/>
                      </a:lnTo>
                      <a:lnTo>
                        <a:pt x="145" y="168"/>
                      </a:lnTo>
                      <a:lnTo>
                        <a:pt x="145" y="166"/>
                      </a:lnTo>
                      <a:lnTo>
                        <a:pt x="148" y="165"/>
                      </a:lnTo>
                      <a:lnTo>
                        <a:pt x="148" y="164"/>
                      </a:lnTo>
                      <a:lnTo>
                        <a:pt x="148" y="164"/>
                      </a:lnTo>
                      <a:lnTo>
                        <a:pt x="148" y="164"/>
                      </a:lnTo>
                      <a:lnTo>
                        <a:pt x="148" y="161"/>
                      </a:lnTo>
                      <a:lnTo>
                        <a:pt x="148" y="160"/>
                      </a:lnTo>
                      <a:lnTo>
                        <a:pt x="148" y="157"/>
                      </a:lnTo>
                      <a:lnTo>
                        <a:pt x="148" y="156"/>
                      </a:lnTo>
                      <a:lnTo>
                        <a:pt x="148" y="155"/>
                      </a:lnTo>
                      <a:lnTo>
                        <a:pt x="150" y="155"/>
                      </a:lnTo>
                      <a:lnTo>
                        <a:pt x="152" y="153"/>
                      </a:lnTo>
                      <a:lnTo>
                        <a:pt x="153" y="153"/>
                      </a:lnTo>
                      <a:lnTo>
                        <a:pt x="153" y="153"/>
                      </a:lnTo>
                      <a:lnTo>
                        <a:pt x="154" y="153"/>
                      </a:lnTo>
                      <a:lnTo>
                        <a:pt x="155" y="151"/>
                      </a:lnTo>
                      <a:lnTo>
                        <a:pt x="158" y="151"/>
                      </a:lnTo>
                      <a:lnTo>
                        <a:pt x="158" y="152"/>
                      </a:lnTo>
                      <a:lnTo>
                        <a:pt x="165" y="153"/>
                      </a:lnTo>
                      <a:lnTo>
                        <a:pt x="163" y="152"/>
                      </a:lnTo>
                      <a:lnTo>
                        <a:pt x="163" y="151"/>
                      </a:lnTo>
                      <a:lnTo>
                        <a:pt x="162" y="149"/>
                      </a:lnTo>
                      <a:lnTo>
                        <a:pt x="161" y="149"/>
                      </a:lnTo>
                      <a:lnTo>
                        <a:pt x="162" y="147"/>
                      </a:lnTo>
                      <a:lnTo>
                        <a:pt x="162" y="147"/>
                      </a:lnTo>
                      <a:lnTo>
                        <a:pt x="162" y="147"/>
                      </a:lnTo>
                      <a:lnTo>
                        <a:pt x="162" y="145"/>
                      </a:lnTo>
                      <a:lnTo>
                        <a:pt x="165" y="145"/>
                      </a:lnTo>
                      <a:lnTo>
                        <a:pt x="165" y="144"/>
                      </a:lnTo>
                      <a:lnTo>
                        <a:pt x="162" y="144"/>
                      </a:lnTo>
                      <a:lnTo>
                        <a:pt x="161" y="147"/>
                      </a:lnTo>
                      <a:lnTo>
                        <a:pt x="155" y="147"/>
                      </a:lnTo>
                      <a:lnTo>
                        <a:pt x="155" y="147"/>
                      </a:lnTo>
                      <a:lnTo>
                        <a:pt x="155" y="147"/>
                      </a:lnTo>
                      <a:lnTo>
                        <a:pt x="155" y="144"/>
                      </a:lnTo>
                      <a:lnTo>
                        <a:pt x="154" y="144"/>
                      </a:lnTo>
                      <a:lnTo>
                        <a:pt x="149" y="149"/>
                      </a:lnTo>
                      <a:lnTo>
                        <a:pt x="148" y="151"/>
                      </a:lnTo>
                      <a:lnTo>
                        <a:pt x="148" y="151"/>
                      </a:lnTo>
                      <a:lnTo>
                        <a:pt x="146" y="152"/>
                      </a:lnTo>
                      <a:lnTo>
                        <a:pt x="145" y="153"/>
                      </a:lnTo>
                      <a:lnTo>
                        <a:pt x="145" y="153"/>
                      </a:lnTo>
                      <a:lnTo>
                        <a:pt x="145" y="155"/>
                      </a:lnTo>
                      <a:lnTo>
                        <a:pt x="142" y="156"/>
                      </a:lnTo>
                      <a:lnTo>
                        <a:pt x="140" y="157"/>
                      </a:lnTo>
                      <a:lnTo>
                        <a:pt x="138" y="159"/>
                      </a:lnTo>
                      <a:lnTo>
                        <a:pt x="138" y="159"/>
                      </a:lnTo>
                      <a:lnTo>
                        <a:pt x="137" y="162"/>
                      </a:lnTo>
                      <a:lnTo>
                        <a:pt x="135" y="164"/>
                      </a:lnTo>
                      <a:lnTo>
                        <a:pt x="135" y="162"/>
                      </a:lnTo>
                      <a:lnTo>
                        <a:pt x="132" y="162"/>
                      </a:lnTo>
                      <a:lnTo>
                        <a:pt x="133" y="165"/>
                      </a:lnTo>
                      <a:lnTo>
                        <a:pt x="132" y="166"/>
                      </a:lnTo>
                      <a:lnTo>
                        <a:pt x="132" y="166"/>
                      </a:lnTo>
                      <a:lnTo>
                        <a:pt x="131" y="166"/>
                      </a:lnTo>
                      <a:lnTo>
                        <a:pt x="129" y="169"/>
                      </a:lnTo>
                      <a:lnTo>
                        <a:pt x="128" y="169"/>
                      </a:lnTo>
                      <a:lnTo>
                        <a:pt x="127" y="170"/>
                      </a:lnTo>
                      <a:lnTo>
                        <a:pt x="127" y="169"/>
                      </a:lnTo>
                      <a:lnTo>
                        <a:pt x="124" y="169"/>
                      </a:lnTo>
                      <a:lnTo>
                        <a:pt x="124" y="172"/>
                      </a:lnTo>
                      <a:lnTo>
                        <a:pt x="124" y="173"/>
                      </a:lnTo>
                      <a:lnTo>
                        <a:pt x="123" y="173"/>
                      </a:lnTo>
                      <a:lnTo>
                        <a:pt x="123" y="174"/>
                      </a:lnTo>
                      <a:lnTo>
                        <a:pt x="121" y="174"/>
                      </a:lnTo>
                      <a:lnTo>
                        <a:pt x="121" y="180"/>
                      </a:lnTo>
                      <a:lnTo>
                        <a:pt x="124" y="180"/>
                      </a:lnTo>
                      <a:lnTo>
                        <a:pt x="127" y="180"/>
                      </a:lnTo>
                      <a:lnTo>
                        <a:pt x="128" y="180"/>
                      </a:lnTo>
                      <a:lnTo>
                        <a:pt x="128" y="182"/>
                      </a:lnTo>
                      <a:lnTo>
                        <a:pt x="125" y="183"/>
                      </a:lnTo>
                      <a:lnTo>
                        <a:pt x="125" y="185"/>
                      </a:lnTo>
                      <a:lnTo>
                        <a:pt x="123" y="185"/>
                      </a:lnTo>
                      <a:lnTo>
                        <a:pt x="121" y="186"/>
                      </a:lnTo>
                      <a:lnTo>
                        <a:pt x="121" y="186"/>
                      </a:lnTo>
                      <a:lnTo>
                        <a:pt x="121" y="187"/>
                      </a:lnTo>
                      <a:lnTo>
                        <a:pt x="121" y="190"/>
                      </a:lnTo>
                      <a:lnTo>
                        <a:pt x="117" y="191"/>
                      </a:lnTo>
                      <a:lnTo>
                        <a:pt x="117" y="193"/>
                      </a:lnTo>
                      <a:lnTo>
                        <a:pt x="115" y="193"/>
                      </a:lnTo>
                      <a:lnTo>
                        <a:pt x="114" y="194"/>
                      </a:lnTo>
                      <a:lnTo>
                        <a:pt x="112" y="194"/>
                      </a:lnTo>
                      <a:lnTo>
                        <a:pt x="112" y="194"/>
                      </a:lnTo>
                      <a:lnTo>
                        <a:pt x="112" y="195"/>
                      </a:lnTo>
                      <a:lnTo>
                        <a:pt x="112" y="197"/>
                      </a:lnTo>
                      <a:lnTo>
                        <a:pt x="111" y="197"/>
                      </a:lnTo>
                      <a:lnTo>
                        <a:pt x="111" y="197"/>
                      </a:lnTo>
                      <a:lnTo>
                        <a:pt x="110" y="197"/>
                      </a:lnTo>
                      <a:lnTo>
                        <a:pt x="108" y="197"/>
                      </a:lnTo>
                      <a:lnTo>
                        <a:pt x="108" y="198"/>
                      </a:lnTo>
                      <a:lnTo>
                        <a:pt x="106" y="200"/>
                      </a:lnTo>
                      <a:lnTo>
                        <a:pt x="104" y="202"/>
                      </a:lnTo>
                      <a:lnTo>
                        <a:pt x="103" y="202"/>
                      </a:lnTo>
                      <a:lnTo>
                        <a:pt x="103" y="203"/>
                      </a:lnTo>
                      <a:lnTo>
                        <a:pt x="102" y="204"/>
                      </a:lnTo>
                      <a:lnTo>
                        <a:pt x="100" y="204"/>
                      </a:lnTo>
                      <a:lnTo>
                        <a:pt x="99" y="204"/>
                      </a:lnTo>
                      <a:lnTo>
                        <a:pt x="99" y="207"/>
                      </a:lnTo>
                      <a:lnTo>
                        <a:pt x="99" y="208"/>
                      </a:lnTo>
                      <a:lnTo>
                        <a:pt x="99" y="210"/>
                      </a:lnTo>
                      <a:lnTo>
                        <a:pt x="97" y="210"/>
                      </a:lnTo>
                      <a:lnTo>
                        <a:pt x="97" y="211"/>
                      </a:lnTo>
                      <a:lnTo>
                        <a:pt x="93" y="212"/>
                      </a:lnTo>
                      <a:lnTo>
                        <a:pt x="93" y="211"/>
                      </a:lnTo>
                      <a:lnTo>
                        <a:pt x="91" y="211"/>
                      </a:lnTo>
                      <a:lnTo>
                        <a:pt x="91" y="212"/>
                      </a:lnTo>
                      <a:lnTo>
                        <a:pt x="91" y="212"/>
                      </a:lnTo>
                      <a:lnTo>
                        <a:pt x="91" y="215"/>
                      </a:lnTo>
                      <a:lnTo>
                        <a:pt x="87" y="215"/>
                      </a:lnTo>
                      <a:lnTo>
                        <a:pt x="87" y="217"/>
                      </a:lnTo>
                      <a:lnTo>
                        <a:pt x="81" y="219"/>
                      </a:lnTo>
                      <a:lnTo>
                        <a:pt x="81" y="220"/>
                      </a:lnTo>
                      <a:lnTo>
                        <a:pt x="83" y="220"/>
                      </a:lnTo>
                      <a:lnTo>
                        <a:pt x="82" y="220"/>
                      </a:lnTo>
                      <a:lnTo>
                        <a:pt x="82" y="220"/>
                      </a:lnTo>
                      <a:lnTo>
                        <a:pt x="82" y="221"/>
                      </a:lnTo>
                      <a:lnTo>
                        <a:pt x="83" y="223"/>
                      </a:lnTo>
                      <a:lnTo>
                        <a:pt x="82" y="223"/>
                      </a:lnTo>
                      <a:lnTo>
                        <a:pt x="82" y="224"/>
                      </a:lnTo>
                      <a:lnTo>
                        <a:pt x="80" y="221"/>
                      </a:lnTo>
                      <a:lnTo>
                        <a:pt x="80" y="224"/>
                      </a:lnTo>
                      <a:lnTo>
                        <a:pt x="78" y="225"/>
                      </a:lnTo>
                      <a:lnTo>
                        <a:pt x="76" y="227"/>
                      </a:lnTo>
                      <a:lnTo>
                        <a:pt x="76" y="225"/>
                      </a:lnTo>
                      <a:lnTo>
                        <a:pt x="76" y="225"/>
                      </a:lnTo>
                      <a:lnTo>
                        <a:pt x="74" y="225"/>
                      </a:lnTo>
                      <a:lnTo>
                        <a:pt x="74" y="227"/>
                      </a:lnTo>
                      <a:lnTo>
                        <a:pt x="74" y="228"/>
                      </a:lnTo>
                      <a:lnTo>
                        <a:pt x="73" y="228"/>
                      </a:lnTo>
                      <a:lnTo>
                        <a:pt x="73" y="227"/>
                      </a:lnTo>
                      <a:lnTo>
                        <a:pt x="72" y="227"/>
                      </a:lnTo>
                      <a:lnTo>
                        <a:pt x="70" y="228"/>
                      </a:lnTo>
                      <a:lnTo>
                        <a:pt x="69" y="229"/>
                      </a:lnTo>
                      <a:lnTo>
                        <a:pt x="69" y="229"/>
                      </a:lnTo>
                      <a:lnTo>
                        <a:pt x="66" y="229"/>
                      </a:lnTo>
                      <a:lnTo>
                        <a:pt x="66" y="231"/>
                      </a:lnTo>
                      <a:lnTo>
                        <a:pt x="63" y="229"/>
                      </a:lnTo>
                      <a:lnTo>
                        <a:pt x="63" y="231"/>
                      </a:lnTo>
                      <a:lnTo>
                        <a:pt x="63" y="231"/>
                      </a:lnTo>
                      <a:lnTo>
                        <a:pt x="63" y="231"/>
                      </a:lnTo>
                      <a:lnTo>
                        <a:pt x="63" y="232"/>
                      </a:lnTo>
                      <a:lnTo>
                        <a:pt x="59" y="232"/>
                      </a:lnTo>
                      <a:lnTo>
                        <a:pt x="59" y="231"/>
                      </a:lnTo>
                      <a:lnTo>
                        <a:pt x="59" y="229"/>
                      </a:lnTo>
                      <a:lnTo>
                        <a:pt x="60" y="228"/>
                      </a:lnTo>
                      <a:lnTo>
                        <a:pt x="56" y="228"/>
                      </a:lnTo>
                      <a:lnTo>
                        <a:pt x="55" y="229"/>
                      </a:lnTo>
                      <a:lnTo>
                        <a:pt x="55" y="229"/>
                      </a:lnTo>
                      <a:lnTo>
                        <a:pt x="55" y="231"/>
                      </a:lnTo>
                      <a:lnTo>
                        <a:pt x="53" y="231"/>
                      </a:lnTo>
                      <a:lnTo>
                        <a:pt x="53" y="233"/>
                      </a:lnTo>
                      <a:lnTo>
                        <a:pt x="52" y="234"/>
                      </a:lnTo>
                      <a:lnTo>
                        <a:pt x="52" y="236"/>
                      </a:lnTo>
                      <a:lnTo>
                        <a:pt x="51" y="236"/>
                      </a:lnTo>
                      <a:lnTo>
                        <a:pt x="51" y="237"/>
                      </a:lnTo>
                      <a:lnTo>
                        <a:pt x="51" y="238"/>
                      </a:lnTo>
                      <a:lnTo>
                        <a:pt x="49" y="238"/>
                      </a:lnTo>
                      <a:lnTo>
                        <a:pt x="49" y="237"/>
                      </a:lnTo>
                      <a:lnTo>
                        <a:pt x="48" y="236"/>
                      </a:lnTo>
                      <a:lnTo>
                        <a:pt x="47" y="237"/>
                      </a:lnTo>
                      <a:lnTo>
                        <a:pt x="47" y="237"/>
                      </a:lnTo>
                      <a:lnTo>
                        <a:pt x="47" y="238"/>
                      </a:lnTo>
                      <a:lnTo>
                        <a:pt x="45" y="238"/>
                      </a:lnTo>
                      <a:lnTo>
                        <a:pt x="44" y="238"/>
                      </a:lnTo>
                      <a:lnTo>
                        <a:pt x="44" y="237"/>
                      </a:lnTo>
                      <a:lnTo>
                        <a:pt x="43" y="238"/>
                      </a:lnTo>
                      <a:lnTo>
                        <a:pt x="43" y="238"/>
                      </a:lnTo>
                      <a:lnTo>
                        <a:pt x="43" y="237"/>
                      </a:lnTo>
                      <a:lnTo>
                        <a:pt x="43" y="236"/>
                      </a:lnTo>
                      <a:lnTo>
                        <a:pt x="44" y="236"/>
                      </a:lnTo>
                      <a:lnTo>
                        <a:pt x="45" y="236"/>
                      </a:lnTo>
                      <a:lnTo>
                        <a:pt x="47" y="236"/>
                      </a:lnTo>
                      <a:lnTo>
                        <a:pt x="48" y="234"/>
                      </a:lnTo>
                      <a:lnTo>
                        <a:pt x="48" y="234"/>
                      </a:lnTo>
                      <a:lnTo>
                        <a:pt x="49" y="231"/>
                      </a:lnTo>
                      <a:lnTo>
                        <a:pt x="51" y="231"/>
                      </a:lnTo>
                      <a:lnTo>
                        <a:pt x="52" y="227"/>
                      </a:lnTo>
                      <a:lnTo>
                        <a:pt x="56" y="225"/>
                      </a:lnTo>
                      <a:lnTo>
                        <a:pt x="60" y="224"/>
                      </a:lnTo>
                      <a:lnTo>
                        <a:pt x="64" y="224"/>
                      </a:lnTo>
                      <a:lnTo>
                        <a:pt x="63" y="227"/>
                      </a:lnTo>
                      <a:lnTo>
                        <a:pt x="64" y="227"/>
                      </a:lnTo>
                      <a:lnTo>
                        <a:pt x="64" y="225"/>
                      </a:lnTo>
                      <a:lnTo>
                        <a:pt x="68" y="225"/>
                      </a:lnTo>
                      <a:lnTo>
                        <a:pt x="68" y="223"/>
                      </a:lnTo>
                      <a:lnTo>
                        <a:pt x="69" y="220"/>
                      </a:lnTo>
                      <a:lnTo>
                        <a:pt x="74" y="216"/>
                      </a:lnTo>
                      <a:lnTo>
                        <a:pt x="78" y="216"/>
                      </a:lnTo>
                      <a:lnTo>
                        <a:pt x="78" y="215"/>
                      </a:lnTo>
                      <a:lnTo>
                        <a:pt x="81" y="214"/>
                      </a:lnTo>
                      <a:lnTo>
                        <a:pt x="82" y="212"/>
                      </a:lnTo>
                      <a:lnTo>
                        <a:pt x="85" y="212"/>
                      </a:lnTo>
                      <a:lnTo>
                        <a:pt x="85" y="210"/>
                      </a:lnTo>
                      <a:lnTo>
                        <a:pt x="86" y="208"/>
                      </a:lnTo>
                      <a:lnTo>
                        <a:pt x="87" y="207"/>
                      </a:lnTo>
                      <a:lnTo>
                        <a:pt x="89" y="206"/>
                      </a:lnTo>
                      <a:lnTo>
                        <a:pt x="89" y="203"/>
                      </a:lnTo>
                      <a:lnTo>
                        <a:pt x="91" y="202"/>
                      </a:lnTo>
                      <a:lnTo>
                        <a:pt x="90" y="202"/>
                      </a:lnTo>
                      <a:lnTo>
                        <a:pt x="91" y="195"/>
                      </a:lnTo>
                      <a:lnTo>
                        <a:pt x="91" y="195"/>
                      </a:lnTo>
                      <a:lnTo>
                        <a:pt x="93" y="194"/>
                      </a:lnTo>
                      <a:lnTo>
                        <a:pt x="93" y="194"/>
                      </a:lnTo>
                      <a:lnTo>
                        <a:pt x="93" y="194"/>
                      </a:lnTo>
                      <a:lnTo>
                        <a:pt x="94" y="191"/>
                      </a:lnTo>
                      <a:lnTo>
                        <a:pt x="94" y="189"/>
                      </a:lnTo>
                      <a:lnTo>
                        <a:pt x="97" y="189"/>
                      </a:lnTo>
                      <a:lnTo>
                        <a:pt x="98" y="187"/>
                      </a:lnTo>
                      <a:lnTo>
                        <a:pt x="98" y="187"/>
                      </a:lnTo>
                      <a:lnTo>
                        <a:pt x="98" y="185"/>
                      </a:lnTo>
                      <a:lnTo>
                        <a:pt x="99" y="185"/>
                      </a:lnTo>
                      <a:lnTo>
                        <a:pt x="100" y="181"/>
                      </a:lnTo>
                      <a:lnTo>
                        <a:pt x="98" y="181"/>
                      </a:lnTo>
                      <a:lnTo>
                        <a:pt x="97" y="182"/>
                      </a:lnTo>
                      <a:lnTo>
                        <a:pt x="97" y="182"/>
                      </a:lnTo>
                      <a:lnTo>
                        <a:pt x="95" y="183"/>
                      </a:lnTo>
                      <a:lnTo>
                        <a:pt x="94" y="185"/>
                      </a:lnTo>
                      <a:lnTo>
                        <a:pt x="91" y="185"/>
                      </a:lnTo>
                      <a:lnTo>
                        <a:pt x="87" y="186"/>
                      </a:lnTo>
                      <a:lnTo>
                        <a:pt x="87" y="185"/>
                      </a:lnTo>
                      <a:lnTo>
                        <a:pt x="87" y="185"/>
                      </a:lnTo>
                      <a:lnTo>
                        <a:pt x="87" y="186"/>
                      </a:lnTo>
                      <a:lnTo>
                        <a:pt x="87" y="185"/>
                      </a:lnTo>
                      <a:lnTo>
                        <a:pt x="87" y="182"/>
                      </a:lnTo>
                      <a:lnTo>
                        <a:pt x="86" y="182"/>
                      </a:lnTo>
                      <a:lnTo>
                        <a:pt x="86" y="183"/>
                      </a:lnTo>
                      <a:lnTo>
                        <a:pt x="85" y="183"/>
                      </a:lnTo>
                      <a:lnTo>
                        <a:pt x="83" y="185"/>
                      </a:lnTo>
                      <a:lnTo>
                        <a:pt x="83" y="183"/>
                      </a:lnTo>
                      <a:lnTo>
                        <a:pt x="82" y="183"/>
                      </a:lnTo>
                      <a:lnTo>
                        <a:pt x="82" y="187"/>
                      </a:lnTo>
                      <a:lnTo>
                        <a:pt x="83" y="187"/>
                      </a:lnTo>
                      <a:lnTo>
                        <a:pt x="83" y="187"/>
                      </a:lnTo>
                      <a:lnTo>
                        <a:pt x="83" y="187"/>
                      </a:lnTo>
                      <a:lnTo>
                        <a:pt x="82" y="187"/>
                      </a:lnTo>
                      <a:lnTo>
                        <a:pt x="81" y="187"/>
                      </a:lnTo>
                      <a:lnTo>
                        <a:pt x="81" y="187"/>
                      </a:lnTo>
                      <a:lnTo>
                        <a:pt x="80" y="186"/>
                      </a:lnTo>
                      <a:lnTo>
                        <a:pt x="78" y="186"/>
                      </a:lnTo>
                      <a:lnTo>
                        <a:pt x="78" y="185"/>
                      </a:lnTo>
                      <a:lnTo>
                        <a:pt x="77" y="183"/>
                      </a:lnTo>
                      <a:lnTo>
                        <a:pt x="76" y="182"/>
                      </a:lnTo>
                      <a:lnTo>
                        <a:pt x="76" y="181"/>
                      </a:lnTo>
                      <a:lnTo>
                        <a:pt x="76" y="181"/>
                      </a:lnTo>
                      <a:lnTo>
                        <a:pt x="74" y="182"/>
                      </a:lnTo>
                      <a:lnTo>
                        <a:pt x="73" y="182"/>
                      </a:lnTo>
                      <a:lnTo>
                        <a:pt x="72" y="182"/>
                      </a:lnTo>
                      <a:lnTo>
                        <a:pt x="70" y="181"/>
                      </a:lnTo>
                      <a:lnTo>
                        <a:pt x="70" y="178"/>
                      </a:lnTo>
                      <a:lnTo>
                        <a:pt x="66" y="180"/>
                      </a:lnTo>
                      <a:lnTo>
                        <a:pt x="64" y="181"/>
                      </a:lnTo>
                      <a:lnTo>
                        <a:pt x="61" y="182"/>
                      </a:lnTo>
                      <a:lnTo>
                        <a:pt x="60" y="185"/>
                      </a:lnTo>
                      <a:lnTo>
                        <a:pt x="59" y="185"/>
                      </a:lnTo>
                      <a:lnTo>
                        <a:pt x="57" y="186"/>
                      </a:lnTo>
                      <a:lnTo>
                        <a:pt x="56" y="186"/>
                      </a:lnTo>
                      <a:lnTo>
                        <a:pt x="55" y="186"/>
                      </a:lnTo>
                      <a:lnTo>
                        <a:pt x="56" y="183"/>
                      </a:lnTo>
                      <a:lnTo>
                        <a:pt x="55" y="183"/>
                      </a:lnTo>
                      <a:lnTo>
                        <a:pt x="55" y="183"/>
                      </a:lnTo>
                      <a:lnTo>
                        <a:pt x="55" y="183"/>
                      </a:lnTo>
                      <a:lnTo>
                        <a:pt x="53" y="183"/>
                      </a:lnTo>
                      <a:lnTo>
                        <a:pt x="53" y="182"/>
                      </a:lnTo>
                      <a:lnTo>
                        <a:pt x="53" y="182"/>
                      </a:lnTo>
                      <a:lnTo>
                        <a:pt x="55" y="181"/>
                      </a:lnTo>
                      <a:lnTo>
                        <a:pt x="56" y="181"/>
                      </a:lnTo>
                      <a:lnTo>
                        <a:pt x="57" y="181"/>
                      </a:lnTo>
                      <a:lnTo>
                        <a:pt x="57" y="180"/>
                      </a:lnTo>
                      <a:lnTo>
                        <a:pt x="52" y="180"/>
                      </a:lnTo>
                      <a:lnTo>
                        <a:pt x="52" y="177"/>
                      </a:lnTo>
                      <a:lnTo>
                        <a:pt x="53" y="177"/>
                      </a:lnTo>
                      <a:lnTo>
                        <a:pt x="53" y="176"/>
                      </a:lnTo>
                      <a:lnTo>
                        <a:pt x="55" y="176"/>
                      </a:lnTo>
                      <a:lnTo>
                        <a:pt x="53" y="174"/>
                      </a:lnTo>
                      <a:lnTo>
                        <a:pt x="53" y="174"/>
                      </a:lnTo>
                      <a:lnTo>
                        <a:pt x="53" y="173"/>
                      </a:lnTo>
                      <a:lnTo>
                        <a:pt x="52" y="173"/>
                      </a:lnTo>
                      <a:lnTo>
                        <a:pt x="52" y="172"/>
                      </a:lnTo>
                      <a:lnTo>
                        <a:pt x="52" y="172"/>
                      </a:lnTo>
                      <a:lnTo>
                        <a:pt x="52" y="169"/>
                      </a:lnTo>
                      <a:lnTo>
                        <a:pt x="49" y="168"/>
                      </a:lnTo>
                      <a:lnTo>
                        <a:pt x="49" y="164"/>
                      </a:lnTo>
                      <a:lnTo>
                        <a:pt x="51" y="164"/>
                      </a:lnTo>
                      <a:lnTo>
                        <a:pt x="49" y="160"/>
                      </a:lnTo>
                      <a:lnTo>
                        <a:pt x="48" y="160"/>
                      </a:lnTo>
                      <a:lnTo>
                        <a:pt x="48" y="161"/>
                      </a:lnTo>
                      <a:lnTo>
                        <a:pt x="47" y="160"/>
                      </a:lnTo>
                      <a:lnTo>
                        <a:pt x="47" y="162"/>
                      </a:lnTo>
                      <a:lnTo>
                        <a:pt x="48" y="162"/>
                      </a:lnTo>
                      <a:lnTo>
                        <a:pt x="48" y="162"/>
                      </a:lnTo>
                      <a:lnTo>
                        <a:pt x="48" y="164"/>
                      </a:lnTo>
                      <a:lnTo>
                        <a:pt x="47" y="164"/>
                      </a:lnTo>
                      <a:lnTo>
                        <a:pt x="47" y="166"/>
                      </a:lnTo>
                      <a:lnTo>
                        <a:pt x="44" y="168"/>
                      </a:lnTo>
                      <a:lnTo>
                        <a:pt x="44" y="169"/>
                      </a:lnTo>
                      <a:lnTo>
                        <a:pt x="36" y="170"/>
                      </a:lnTo>
                      <a:lnTo>
                        <a:pt x="36" y="169"/>
                      </a:lnTo>
                      <a:lnTo>
                        <a:pt x="35" y="168"/>
                      </a:lnTo>
                      <a:lnTo>
                        <a:pt x="35" y="165"/>
                      </a:lnTo>
                      <a:lnTo>
                        <a:pt x="32" y="165"/>
                      </a:lnTo>
                      <a:lnTo>
                        <a:pt x="32" y="164"/>
                      </a:lnTo>
                      <a:lnTo>
                        <a:pt x="31" y="164"/>
                      </a:lnTo>
                      <a:lnTo>
                        <a:pt x="31" y="162"/>
                      </a:lnTo>
                      <a:lnTo>
                        <a:pt x="31" y="162"/>
                      </a:lnTo>
                      <a:lnTo>
                        <a:pt x="32" y="161"/>
                      </a:lnTo>
                      <a:lnTo>
                        <a:pt x="32" y="160"/>
                      </a:lnTo>
                      <a:lnTo>
                        <a:pt x="34" y="159"/>
                      </a:lnTo>
                      <a:lnTo>
                        <a:pt x="34" y="157"/>
                      </a:lnTo>
                      <a:lnTo>
                        <a:pt x="38" y="155"/>
                      </a:lnTo>
                      <a:lnTo>
                        <a:pt x="36" y="152"/>
                      </a:lnTo>
                      <a:lnTo>
                        <a:pt x="35" y="153"/>
                      </a:lnTo>
                      <a:lnTo>
                        <a:pt x="34" y="153"/>
                      </a:lnTo>
                      <a:lnTo>
                        <a:pt x="34" y="153"/>
                      </a:lnTo>
                      <a:lnTo>
                        <a:pt x="32" y="153"/>
                      </a:lnTo>
                      <a:lnTo>
                        <a:pt x="31" y="153"/>
                      </a:lnTo>
                      <a:lnTo>
                        <a:pt x="31" y="153"/>
                      </a:lnTo>
                      <a:lnTo>
                        <a:pt x="31" y="152"/>
                      </a:lnTo>
                      <a:lnTo>
                        <a:pt x="23" y="152"/>
                      </a:lnTo>
                      <a:lnTo>
                        <a:pt x="23" y="151"/>
                      </a:lnTo>
                      <a:lnTo>
                        <a:pt x="22" y="149"/>
                      </a:lnTo>
                      <a:lnTo>
                        <a:pt x="21" y="149"/>
                      </a:lnTo>
                      <a:lnTo>
                        <a:pt x="21" y="149"/>
                      </a:lnTo>
                      <a:lnTo>
                        <a:pt x="21" y="149"/>
                      </a:lnTo>
                      <a:lnTo>
                        <a:pt x="19" y="149"/>
                      </a:lnTo>
                      <a:lnTo>
                        <a:pt x="18" y="149"/>
                      </a:lnTo>
                      <a:lnTo>
                        <a:pt x="19" y="147"/>
                      </a:lnTo>
                      <a:lnTo>
                        <a:pt x="17" y="147"/>
                      </a:lnTo>
                      <a:lnTo>
                        <a:pt x="17" y="145"/>
                      </a:lnTo>
                      <a:lnTo>
                        <a:pt x="17" y="144"/>
                      </a:lnTo>
                      <a:lnTo>
                        <a:pt x="19" y="143"/>
                      </a:lnTo>
                      <a:lnTo>
                        <a:pt x="19" y="143"/>
                      </a:lnTo>
                      <a:lnTo>
                        <a:pt x="19" y="143"/>
                      </a:lnTo>
                      <a:lnTo>
                        <a:pt x="21" y="143"/>
                      </a:lnTo>
                      <a:lnTo>
                        <a:pt x="21" y="139"/>
                      </a:lnTo>
                      <a:lnTo>
                        <a:pt x="22" y="138"/>
                      </a:lnTo>
                      <a:lnTo>
                        <a:pt x="23" y="136"/>
                      </a:lnTo>
                      <a:lnTo>
                        <a:pt x="25" y="135"/>
                      </a:lnTo>
                      <a:lnTo>
                        <a:pt x="27" y="135"/>
                      </a:lnTo>
                      <a:lnTo>
                        <a:pt x="27" y="132"/>
                      </a:lnTo>
                      <a:lnTo>
                        <a:pt x="28" y="132"/>
                      </a:lnTo>
                      <a:lnTo>
                        <a:pt x="28" y="130"/>
                      </a:lnTo>
                      <a:lnTo>
                        <a:pt x="32" y="131"/>
                      </a:lnTo>
                      <a:lnTo>
                        <a:pt x="32" y="132"/>
                      </a:lnTo>
                      <a:lnTo>
                        <a:pt x="32" y="132"/>
                      </a:lnTo>
                      <a:lnTo>
                        <a:pt x="32" y="131"/>
                      </a:lnTo>
                      <a:lnTo>
                        <a:pt x="32" y="128"/>
                      </a:lnTo>
                      <a:lnTo>
                        <a:pt x="32" y="127"/>
                      </a:lnTo>
                      <a:lnTo>
                        <a:pt x="31" y="127"/>
                      </a:lnTo>
                      <a:lnTo>
                        <a:pt x="30" y="126"/>
                      </a:lnTo>
                      <a:lnTo>
                        <a:pt x="30" y="125"/>
                      </a:lnTo>
                      <a:lnTo>
                        <a:pt x="31" y="123"/>
                      </a:lnTo>
                      <a:lnTo>
                        <a:pt x="34" y="122"/>
                      </a:lnTo>
                      <a:lnTo>
                        <a:pt x="38" y="122"/>
                      </a:lnTo>
                      <a:lnTo>
                        <a:pt x="38" y="123"/>
                      </a:lnTo>
                      <a:lnTo>
                        <a:pt x="38" y="123"/>
                      </a:lnTo>
                      <a:lnTo>
                        <a:pt x="38" y="123"/>
                      </a:lnTo>
                      <a:lnTo>
                        <a:pt x="39" y="123"/>
                      </a:lnTo>
                      <a:lnTo>
                        <a:pt x="39" y="123"/>
                      </a:lnTo>
                      <a:lnTo>
                        <a:pt x="39" y="125"/>
                      </a:lnTo>
                      <a:lnTo>
                        <a:pt x="40" y="126"/>
                      </a:lnTo>
                      <a:lnTo>
                        <a:pt x="45" y="126"/>
                      </a:lnTo>
                      <a:lnTo>
                        <a:pt x="48" y="123"/>
                      </a:lnTo>
                      <a:lnTo>
                        <a:pt x="51" y="122"/>
                      </a:lnTo>
                      <a:lnTo>
                        <a:pt x="51" y="121"/>
                      </a:lnTo>
                      <a:lnTo>
                        <a:pt x="56" y="121"/>
                      </a:lnTo>
                      <a:lnTo>
                        <a:pt x="57" y="121"/>
                      </a:lnTo>
                      <a:lnTo>
                        <a:pt x="60" y="119"/>
                      </a:lnTo>
                      <a:lnTo>
                        <a:pt x="60" y="119"/>
                      </a:lnTo>
                      <a:lnTo>
                        <a:pt x="61" y="119"/>
                      </a:lnTo>
                      <a:lnTo>
                        <a:pt x="61" y="118"/>
                      </a:lnTo>
                      <a:lnTo>
                        <a:pt x="63" y="118"/>
                      </a:lnTo>
                      <a:lnTo>
                        <a:pt x="63" y="118"/>
                      </a:lnTo>
                      <a:lnTo>
                        <a:pt x="63" y="118"/>
                      </a:lnTo>
                      <a:lnTo>
                        <a:pt x="63" y="113"/>
                      </a:lnTo>
                      <a:lnTo>
                        <a:pt x="61" y="106"/>
                      </a:lnTo>
                      <a:lnTo>
                        <a:pt x="63" y="105"/>
                      </a:lnTo>
                      <a:lnTo>
                        <a:pt x="64" y="104"/>
                      </a:lnTo>
                      <a:lnTo>
                        <a:pt x="64" y="101"/>
                      </a:lnTo>
                      <a:lnTo>
                        <a:pt x="59" y="101"/>
                      </a:lnTo>
                      <a:lnTo>
                        <a:pt x="59" y="101"/>
                      </a:lnTo>
                      <a:lnTo>
                        <a:pt x="57" y="101"/>
                      </a:lnTo>
                      <a:lnTo>
                        <a:pt x="57" y="102"/>
                      </a:lnTo>
                      <a:lnTo>
                        <a:pt x="49" y="102"/>
                      </a:lnTo>
                      <a:lnTo>
                        <a:pt x="48" y="104"/>
                      </a:lnTo>
                      <a:lnTo>
                        <a:pt x="47" y="104"/>
                      </a:lnTo>
                      <a:lnTo>
                        <a:pt x="47" y="106"/>
                      </a:lnTo>
                      <a:lnTo>
                        <a:pt x="45" y="105"/>
                      </a:lnTo>
                      <a:lnTo>
                        <a:pt x="44" y="105"/>
                      </a:lnTo>
                      <a:lnTo>
                        <a:pt x="44" y="105"/>
                      </a:lnTo>
                      <a:lnTo>
                        <a:pt x="44" y="104"/>
                      </a:lnTo>
                      <a:lnTo>
                        <a:pt x="44" y="104"/>
                      </a:lnTo>
                      <a:lnTo>
                        <a:pt x="40" y="100"/>
                      </a:lnTo>
                      <a:lnTo>
                        <a:pt x="40" y="102"/>
                      </a:lnTo>
                      <a:lnTo>
                        <a:pt x="39" y="102"/>
                      </a:lnTo>
                      <a:lnTo>
                        <a:pt x="36" y="101"/>
                      </a:lnTo>
                      <a:lnTo>
                        <a:pt x="35" y="101"/>
                      </a:lnTo>
                      <a:lnTo>
                        <a:pt x="34" y="101"/>
                      </a:lnTo>
                      <a:lnTo>
                        <a:pt x="34" y="101"/>
                      </a:lnTo>
                      <a:lnTo>
                        <a:pt x="34" y="102"/>
                      </a:lnTo>
                      <a:lnTo>
                        <a:pt x="32" y="102"/>
                      </a:lnTo>
                      <a:lnTo>
                        <a:pt x="32" y="102"/>
                      </a:lnTo>
                      <a:lnTo>
                        <a:pt x="26" y="102"/>
                      </a:lnTo>
                      <a:lnTo>
                        <a:pt x="26" y="102"/>
                      </a:lnTo>
                      <a:lnTo>
                        <a:pt x="25" y="104"/>
                      </a:lnTo>
                      <a:lnTo>
                        <a:pt x="25" y="105"/>
                      </a:lnTo>
                      <a:lnTo>
                        <a:pt x="23" y="104"/>
                      </a:lnTo>
                      <a:lnTo>
                        <a:pt x="21" y="104"/>
                      </a:lnTo>
                      <a:lnTo>
                        <a:pt x="17" y="102"/>
                      </a:lnTo>
                      <a:lnTo>
                        <a:pt x="15" y="102"/>
                      </a:lnTo>
                      <a:lnTo>
                        <a:pt x="13" y="101"/>
                      </a:lnTo>
                      <a:lnTo>
                        <a:pt x="13" y="101"/>
                      </a:lnTo>
                      <a:lnTo>
                        <a:pt x="11" y="98"/>
                      </a:lnTo>
                      <a:lnTo>
                        <a:pt x="11" y="98"/>
                      </a:lnTo>
                      <a:lnTo>
                        <a:pt x="10" y="96"/>
                      </a:lnTo>
                      <a:lnTo>
                        <a:pt x="9" y="96"/>
                      </a:lnTo>
                      <a:lnTo>
                        <a:pt x="8" y="94"/>
                      </a:lnTo>
                      <a:lnTo>
                        <a:pt x="10" y="93"/>
                      </a:lnTo>
                      <a:lnTo>
                        <a:pt x="11" y="93"/>
                      </a:lnTo>
                      <a:lnTo>
                        <a:pt x="13" y="93"/>
                      </a:lnTo>
                      <a:lnTo>
                        <a:pt x="13" y="90"/>
                      </a:lnTo>
                      <a:lnTo>
                        <a:pt x="13" y="90"/>
                      </a:lnTo>
                      <a:lnTo>
                        <a:pt x="10" y="90"/>
                      </a:lnTo>
                      <a:lnTo>
                        <a:pt x="8" y="90"/>
                      </a:lnTo>
                      <a:lnTo>
                        <a:pt x="6" y="89"/>
                      </a:lnTo>
                      <a:lnTo>
                        <a:pt x="6" y="89"/>
                      </a:lnTo>
                      <a:lnTo>
                        <a:pt x="5" y="89"/>
                      </a:lnTo>
                      <a:lnTo>
                        <a:pt x="4" y="89"/>
                      </a:lnTo>
                      <a:lnTo>
                        <a:pt x="1" y="89"/>
                      </a:lnTo>
                      <a:lnTo>
                        <a:pt x="0" y="89"/>
                      </a:lnTo>
                      <a:lnTo>
                        <a:pt x="0" y="89"/>
                      </a:lnTo>
                      <a:lnTo>
                        <a:pt x="0" y="88"/>
                      </a:lnTo>
                      <a:lnTo>
                        <a:pt x="0" y="88"/>
                      </a:lnTo>
                      <a:lnTo>
                        <a:pt x="0" y="88"/>
                      </a:lnTo>
                      <a:lnTo>
                        <a:pt x="1" y="87"/>
                      </a:lnTo>
                      <a:lnTo>
                        <a:pt x="1" y="85"/>
                      </a:lnTo>
                      <a:lnTo>
                        <a:pt x="2" y="85"/>
                      </a:lnTo>
                      <a:lnTo>
                        <a:pt x="4" y="85"/>
                      </a:lnTo>
                      <a:lnTo>
                        <a:pt x="5" y="84"/>
                      </a:lnTo>
                      <a:lnTo>
                        <a:pt x="6" y="84"/>
                      </a:lnTo>
                      <a:lnTo>
                        <a:pt x="6" y="83"/>
                      </a:lnTo>
                      <a:lnTo>
                        <a:pt x="10" y="81"/>
                      </a:lnTo>
                      <a:lnTo>
                        <a:pt x="10" y="81"/>
                      </a:lnTo>
                      <a:lnTo>
                        <a:pt x="11" y="81"/>
                      </a:lnTo>
                      <a:lnTo>
                        <a:pt x="13" y="81"/>
                      </a:lnTo>
                      <a:lnTo>
                        <a:pt x="13" y="81"/>
                      </a:lnTo>
                      <a:lnTo>
                        <a:pt x="13" y="83"/>
                      </a:lnTo>
                      <a:lnTo>
                        <a:pt x="18" y="81"/>
                      </a:lnTo>
                      <a:lnTo>
                        <a:pt x="18" y="77"/>
                      </a:lnTo>
                      <a:lnTo>
                        <a:pt x="19" y="77"/>
                      </a:lnTo>
                      <a:lnTo>
                        <a:pt x="19" y="76"/>
                      </a:lnTo>
                      <a:lnTo>
                        <a:pt x="21" y="76"/>
                      </a:lnTo>
                      <a:lnTo>
                        <a:pt x="21" y="76"/>
                      </a:lnTo>
                      <a:lnTo>
                        <a:pt x="23" y="76"/>
                      </a:lnTo>
                      <a:lnTo>
                        <a:pt x="23" y="75"/>
                      </a:lnTo>
                      <a:lnTo>
                        <a:pt x="25" y="75"/>
                      </a:lnTo>
                      <a:lnTo>
                        <a:pt x="25" y="75"/>
                      </a:lnTo>
                      <a:lnTo>
                        <a:pt x="26" y="75"/>
                      </a:lnTo>
                      <a:lnTo>
                        <a:pt x="26" y="73"/>
                      </a:lnTo>
                      <a:lnTo>
                        <a:pt x="28" y="73"/>
                      </a:lnTo>
                      <a:lnTo>
                        <a:pt x="28" y="72"/>
                      </a:lnTo>
                      <a:lnTo>
                        <a:pt x="30" y="72"/>
                      </a:lnTo>
                      <a:lnTo>
                        <a:pt x="32" y="72"/>
                      </a:lnTo>
                      <a:lnTo>
                        <a:pt x="32" y="72"/>
                      </a:lnTo>
                      <a:lnTo>
                        <a:pt x="34" y="72"/>
                      </a:lnTo>
                      <a:lnTo>
                        <a:pt x="34" y="73"/>
                      </a:lnTo>
                      <a:lnTo>
                        <a:pt x="35" y="73"/>
                      </a:lnTo>
                      <a:lnTo>
                        <a:pt x="35" y="75"/>
                      </a:lnTo>
                      <a:lnTo>
                        <a:pt x="35" y="76"/>
                      </a:lnTo>
                      <a:lnTo>
                        <a:pt x="35" y="76"/>
                      </a:lnTo>
                      <a:lnTo>
                        <a:pt x="35" y="80"/>
                      </a:lnTo>
                      <a:lnTo>
                        <a:pt x="34" y="80"/>
                      </a:lnTo>
                      <a:lnTo>
                        <a:pt x="34" y="81"/>
                      </a:lnTo>
                      <a:lnTo>
                        <a:pt x="35" y="81"/>
                      </a:lnTo>
                      <a:lnTo>
                        <a:pt x="36" y="81"/>
                      </a:lnTo>
                      <a:lnTo>
                        <a:pt x="38" y="83"/>
                      </a:lnTo>
                      <a:lnTo>
                        <a:pt x="38" y="83"/>
                      </a:lnTo>
                      <a:lnTo>
                        <a:pt x="52" y="84"/>
                      </a:lnTo>
                      <a:lnTo>
                        <a:pt x="52" y="85"/>
                      </a:lnTo>
                      <a:lnTo>
                        <a:pt x="52" y="85"/>
                      </a:lnTo>
                      <a:lnTo>
                        <a:pt x="52" y="84"/>
                      </a:lnTo>
                      <a:lnTo>
                        <a:pt x="53" y="83"/>
                      </a:lnTo>
                      <a:lnTo>
                        <a:pt x="53" y="83"/>
                      </a:lnTo>
                      <a:lnTo>
                        <a:pt x="55" y="81"/>
                      </a:lnTo>
                      <a:lnTo>
                        <a:pt x="57" y="81"/>
                      </a:lnTo>
                      <a:lnTo>
                        <a:pt x="57" y="83"/>
                      </a:lnTo>
                      <a:lnTo>
                        <a:pt x="59" y="83"/>
                      </a:lnTo>
                      <a:lnTo>
                        <a:pt x="59" y="80"/>
                      </a:lnTo>
                      <a:lnTo>
                        <a:pt x="59" y="80"/>
                      </a:lnTo>
                      <a:lnTo>
                        <a:pt x="59" y="79"/>
                      </a:lnTo>
                      <a:lnTo>
                        <a:pt x="56" y="79"/>
                      </a:lnTo>
                      <a:lnTo>
                        <a:pt x="56" y="79"/>
                      </a:lnTo>
                      <a:lnTo>
                        <a:pt x="56" y="79"/>
                      </a:lnTo>
                      <a:lnTo>
                        <a:pt x="55" y="79"/>
                      </a:lnTo>
                      <a:lnTo>
                        <a:pt x="55" y="79"/>
                      </a:lnTo>
                      <a:lnTo>
                        <a:pt x="53" y="79"/>
                      </a:lnTo>
                      <a:lnTo>
                        <a:pt x="53" y="79"/>
                      </a:lnTo>
                      <a:lnTo>
                        <a:pt x="52" y="79"/>
                      </a:lnTo>
                      <a:lnTo>
                        <a:pt x="52" y="77"/>
                      </a:lnTo>
                      <a:lnTo>
                        <a:pt x="53" y="77"/>
                      </a:lnTo>
                      <a:lnTo>
                        <a:pt x="56" y="76"/>
                      </a:lnTo>
                      <a:lnTo>
                        <a:pt x="57" y="76"/>
                      </a:lnTo>
                      <a:lnTo>
                        <a:pt x="59" y="76"/>
                      </a:lnTo>
                      <a:lnTo>
                        <a:pt x="59" y="77"/>
                      </a:lnTo>
                      <a:lnTo>
                        <a:pt x="64" y="77"/>
                      </a:lnTo>
                      <a:lnTo>
                        <a:pt x="64" y="75"/>
                      </a:lnTo>
                      <a:lnTo>
                        <a:pt x="64" y="75"/>
                      </a:lnTo>
                      <a:lnTo>
                        <a:pt x="64" y="75"/>
                      </a:lnTo>
                      <a:lnTo>
                        <a:pt x="64" y="75"/>
                      </a:lnTo>
                      <a:lnTo>
                        <a:pt x="64" y="73"/>
                      </a:lnTo>
                      <a:lnTo>
                        <a:pt x="56" y="73"/>
                      </a:lnTo>
                      <a:lnTo>
                        <a:pt x="56" y="72"/>
                      </a:lnTo>
                      <a:lnTo>
                        <a:pt x="55" y="72"/>
                      </a:lnTo>
                      <a:lnTo>
                        <a:pt x="53" y="72"/>
                      </a:lnTo>
                      <a:lnTo>
                        <a:pt x="52" y="72"/>
                      </a:lnTo>
                      <a:lnTo>
                        <a:pt x="52" y="72"/>
                      </a:lnTo>
                      <a:lnTo>
                        <a:pt x="52" y="71"/>
                      </a:lnTo>
                      <a:lnTo>
                        <a:pt x="52" y="71"/>
                      </a:lnTo>
                      <a:lnTo>
                        <a:pt x="52" y="71"/>
                      </a:lnTo>
                      <a:lnTo>
                        <a:pt x="53" y="70"/>
                      </a:lnTo>
                      <a:lnTo>
                        <a:pt x="55" y="70"/>
                      </a:lnTo>
                      <a:lnTo>
                        <a:pt x="55" y="68"/>
                      </a:lnTo>
                      <a:lnTo>
                        <a:pt x="56" y="68"/>
                      </a:lnTo>
                      <a:lnTo>
                        <a:pt x="56" y="67"/>
                      </a:lnTo>
                      <a:lnTo>
                        <a:pt x="55" y="67"/>
                      </a:lnTo>
                      <a:lnTo>
                        <a:pt x="55" y="67"/>
                      </a:lnTo>
                      <a:lnTo>
                        <a:pt x="52" y="67"/>
                      </a:lnTo>
                      <a:lnTo>
                        <a:pt x="51" y="68"/>
                      </a:lnTo>
                      <a:lnTo>
                        <a:pt x="48" y="68"/>
                      </a:lnTo>
                      <a:lnTo>
                        <a:pt x="48" y="68"/>
                      </a:lnTo>
                      <a:lnTo>
                        <a:pt x="47" y="67"/>
                      </a:lnTo>
                      <a:lnTo>
                        <a:pt x="47" y="67"/>
                      </a:lnTo>
                      <a:lnTo>
                        <a:pt x="47" y="66"/>
                      </a:lnTo>
                      <a:lnTo>
                        <a:pt x="42" y="67"/>
                      </a:lnTo>
                      <a:lnTo>
                        <a:pt x="42" y="68"/>
                      </a:lnTo>
                      <a:lnTo>
                        <a:pt x="36" y="67"/>
                      </a:lnTo>
                      <a:lnTo>
                        <a:pt x="36" y="67"/>
                      </a:lnTo>
                      <a:lnTo>
                        <a:pt x="36" y="67"/>
                      </a:lnTo>
                      <a:lnTo>
                        <a:pt x="36" y="66"/>
                      </a:lnTo>
                      <a:lnTo>
                        <a:pt x="36" y="63"/>
                      </a:lnTo>
                      <a:lnTo>
                        <a:pt x="36" y="62"/>
                      </a:lnTo>
                      <a:lnTo>
                        <a:pt x="36" y="62"/>
                      </a:lnTo>
                      <a:lnTo>
                        <a:pt x="36" y="62"/>
                      </a:lnTo>
                      <a:lnTo>
                        <a:pt x="32" y="62"/>
                      </a:lnTo>
                      <a:lnTo>
                        <a:pt x="30" y="59"/>
                      </a:lnTo>
                      <a:lnTo>
                        <a:pt x="27" y="58"/>
                      </a:lnTo>
                      <a:lnTo>
                        <a:pt x="25" y="55"/>
                      </a:lnTo>
                      <a:lnTo>
                        <a:pt x="21" y="55"/>
                      </a:lnTo>
                      <a:lnTo>
                        <a:pt x="21" y="54"/>
                      </a:lnTo>
                      <a:lnTo>
                        <a:pt x="19" y="54"/>
                      </a:lnTo>
                      <a:lnTo>
                        <a:pt x="18" y="51"/>
                      </a:lnTo>
                      <a:lnTo>
                        <a:pt x="15" y="51"/>
                      </a:lnTo>
                      <a:lnTo>
                        <a:pt x="15" y="51"/>
                      </a:lnTo>
                      <a:lnTo>
                        <a:pt x="15" y="51"/>
                      </a:lnTo>
                      <a:lnTo>
                        <a:pt x="14" y="51"/>
                      </a:lnTo>
                      <a:lnTo>
                        <a:pt x="13" y="50"/>
                      </a:lnTo>
                      <a:lnTo>
                        <a:pt x="14" y="50"/>
                      </a:lnTo>
                      <a:lnTo>
                        <a:pt x="14" y="50"/>
                      </a:lnTo>
                      <a:lnTo>
                        <a:pt x="14" y="49"/>
                      </a:lnTo>
                      <a:lnTo>
                        <a:pt x="17" y="49"/>
                      </a:lnTo>
                      <a:lnTo>
                        <a:pt x="15" y="41"/>
                      </a:lnTo>
                      <a:lnTo>
                        <a:pt x="18" y="41"/>
                      </a:lnTo>
                      <a:lnTo>
                        <a:pt x="18" y="41"/>
                      </a:lnTo>
                      <a:lnTo>
                        <a:pt x="22" y="41"/>
                      </a:lnTo>
                      <a:lnTo>
                        <a:pt x="22" y="41"/>
                      </a:lnTo>
                      <a:lnTo>
                        <a:pt x="25" y="41"/>
                      </a:lnTo>
                      <a:lnTo>
                        <a:pt x="25" y="41"/>
                      </a:lnTo>
                      <a:lnTo>
                        <a:pt x="26" y="41"/>
                      </a:lnTo>
                      <a:lnTo>
                        <a:pt x="26" y="39"/>
                      </a:lnTo>
                      <a:lnTo>
                        <a:pt x="27" y="39"/>
                      </a:lnTo>
                      <a:lnTo>
                        <a:pt x="30" y="41"/>
                      </a:lnTo>
                      <a:lnTo>
                        <a:pt x="31" y="41"/>
                      </a:lnTo>
                      <a:lnTo>
                        <a:pt x="31" y="41"/>
                      </a:lnTo>
                      <a:lnTo>
                        <a:pt x="31" y="39"/>
                      </a:lnTo>
                      <a:lnTo>
                        <a:pt x="35" y="39"/>
                      </a:lnTo>
                      <a:lnTo>
                        <a:pt x="35" y="39"/>
                      </a:lnTo>
                      <a:lnTo>
                        <a:pt x="36" y="39"/>
                      </a:lnTo>
                      <a:lnTo>
                        <a:pt x="36" y="38"/>
                      </a:lnTo>
                      <a:lnTo>
                        <a:pt x="40" y="38"/>
                      </a:lnTo>
                      <a:lnTo>
                        <a:pt x="40" y="38"/>
                      </a:lnTo>
                      <a:lnTo>
                        <a:pt x="42" y="38"/>
                      </a:lnTo>
                      <a:lnTo>
                        <a:pt x="42" y="38"/>
                      </a:lnTo>
                      <a:lnTo>
                        <a:pt x="42" y="38"/>
                      </a:lnTo>
                      <a:lnTo>
                        <a:pt x="42" y="38"/>
                      </a:lnTo>
                      <a:lnTo>
                        <a:pt x="43" y="37"/>
                      </a:lnTo>
                      <a:lnTo>
                        <a:pt x="43" y="34"/>
                      </a:lnTo>
                      <a:lnTo>
                        <a:pt x="43" y="34"/>
                      </a:lnTo>
                      <a:lnTo>
                        <a:pt x="43" y="30"/>
                      </a:lnTo>
                      <a:lnTo>
                        <a:pt x="45" y="29"/>
                      </a:lnTo>
                      <a:lnTo>
                        <a:pt x="47" y="22"/>
                      </a:lnTo>
                      <a:lnTo>
                        <a:pt x="48" y="22"/>
                      </a:lnTo>
                      <a:lnTo>
                        <a:pt x="49" y="21"/>
                      </a:lnTo>
                      <a:lnTo>
                        <a:pt x="51" y="21"/>
                      </a:lnTo>
                      <a:lnTo>
                        <a:pt x="52" y="18"/>
                      </a:lnTo>
                      <a:lnTo>
                        <a:pt x="53" y="17"/>
                      </a:lnTo>
                      <a:lnTo>
                        <a:pt x="53" y="16"/>
                      </a:lnTo>
                      <a:lnTo>
                        <a:pt x="56" y="15"/>
                      </a:lnTo>
                      <a:lnTo>
                        <a:pt x="57" y="15"/>
                      </a:lnTo>
                      <a:lnTo>
                        <a:pt x="59" y="13"/>
                      </a:lnTo>
                      <a:lnTo>
                        <a:pt x="60" y="13"/>
                      </a:lnTo>
                      <a:lnTo>
                        <a:pt x="66" y="13"/>
                      </a:lnTo>
                      <a:lnTo>
                        <a:pt x="66" y="12"/>
                      </a:lnTo>
                      <a:lnTo>
                        <a:pt x="70" y="12"/>
                      </a:lnTo>
                      <a:lnTo>
                        <a:pt x="70" y="9"/>
                      </a:lnTo>
                      <a:lnTo>
                        <a:pt x="73" y="11"/>
                      </a:lnTo>
                      <a:lnTo>
                        <a:pt x="74" y="8"/>
                      </a:lnTo>
                      <a:lnTo>
                        <a:pt x="74" y="7"/>
                      </a:lnTo>
                      <a:lnTo>
                        <a:pt x="74" y="7"/>
                      </a:lnTo>
                      <a:lnTo>
                        <a:pt x="76" y="7"/>
                      </a:lnTo>
                      <a:lnTo>
                        <a:pt x="76" y="7"/>
                      </a:lnTo>
                      <a:lnTo>
                        <a:pt x="76" y="8"/>
                      </a:lnTo>
                      <a:lnTo>
                        <a:pt x="76" y="8"/>
                      </a:lnTo>
                      <a:lnTo>
                        <a:pt x="77" y="9"/>
                      </a:lnTo>
                      <a:lnTo>
                        <a:pt x="77" y="9"/>
                      </a:lnTo>
                      <a:lnTo>
                        <a:pt x="78" y="8"/>
                      </a:lnTo>
                      <a:lnTo>
                        <a:pt x="78" y="8"/>
                      </a:lnTo>
                      <a:lnTo>
                        <a:pt x="86" y="8"/>
                      </a:lnTo>
                      <a:lnTo>
                        <a:pt x="86" y="7"/>
                      </a:lnTo>
                      <a:lnTo>
                        <a:pt x="90" y="5"/>
                      </a:lnTo>
                      <a:lnTo>
                        <a:pt x="90" y="5"/>
                      </a:lnTo>
                      <a:lnTo>
                        <a:pt x="91" y="5"/>
                      </a:lnTo>
                      <a:lnTo>
                        <a:pt x="91" y="4"/>
                      </a:lnTo>
                      <a:lnTo>
                        <a:pt x="93" y="4"/>
                      </a:lnTo>
                      <a:lnTo>
                        <a:pt x="94" y="1"/>
                      </a:lnTo>
                      <a:lnTo>
                        <a:pt x="97" y="1"/>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0">
                  <a:extLst>
                    <a:ext uri="{FF2B5EF4-FFF2-40B4-BE49-F238E27FC236}">
                      <a16:creationId xmlns:a16="http://schemas.microsoft.com/office/drawing/2014/main" id="{43646C87-647A-471F-805F-7CB8BE3D6202}"/>
                    </a:ext>
                  </a:extLst>
                </p:cNvPr>
                <p:cNvSpPr>
                  <a:spLocks noEditPoints="1"/>
                </p:cNvSpPr>
                <p:nvPr/>
              </p:nvSpPr>
              <p:spPr bwMode="auto">
                <a:xfrm>
                  <a:off x="4067175" y="1414917"/>
                  <a:ext cx="635000" cy="803275"/>
                </a:xfrm>
                <a:custGeom>
                  <a:avLst/>
                  <a:gdLst>
                    <a:gd name="T0" fmla="*/ 385 w 400"/>
                    <a:gd name="T1" fmla="*/ 399 h 506"/>
                    <a:gd name="T2" fmla="*/ 316 w 400"/>
                    <a:gd name="T3" fmla="*/ 368 h 506"/>
                    <a:gd name="T4" fmla="*/ 296 w 400"/>
                    <a:gd name="T5" fmla="*/ 395 h 506"/>
                    <a:gd name="T6" fmla="*/ 343 w 400"/>
                    <a:gd name="T7" fmla="*/ 394 h 506"/>
                    <a:gd name="T8" fmla="*/ 320 w 400"/>
                    <a:gd name="T9" fmla="*/ 419 h 506"/>
                    <a:gd name="T10" fmla="*/ 334 w 400"/>
                    <a:gd name="T11" fmla="*/ 444 h 506"/>
                    <a:gd name="T12" fmla="*/ 359 w 400"/>
                    <a:gd name="T13" fmla="*/ 413 h 506"/>
                    <a:gd name="T14" fmla="*/ 381 w 400"/>
                    <a:gd name="T15" fmla="*/ 419 h 506"/>
                    <a:gd name="T16" fmla="*/ 377 w 400"/>
                    <a:gd name="T17" fmla="*/ 406 h 506"/>
                    <a:gd name="T18" fmla="*/ 333 w 400"/>
                    <a:gd name="T19" fmla="*/ 370 h 506"/>
                    <a:gd name="T20" fmla="*/ 216 w 400"/>
                    <a:gd name="T21" fmla="*/ 327 h 506"/>
                    <a:gd name="T22" fmla="*/ 208 w 400"/>
                    <a:gd name="T23" fmla="*/ 310 h 506"/>
                    <a:gd name="T24" fmla="*/ 227 w 400"/>
                    <a:gd name="T25" fmla="*/ 294 h 506"/>
                    <a:gd name="T26" fmla="*/ 231 w 400"/>
                    <a:gd name="T27" fmla="*/ 320 h 506"/>
                    <a:gd name="T28" fmla="*/ 243 w 400"/>
                    <a:gd name="T29" fmla="*/ 330 h 506"/>
                    <a:gd name="T30" fmla="*/ 182 w 400"/>
                    <a:gd name="T31" fmla="*/ 269 h 506"/>
                    <a:gd name="T32" fmla="*/ 194 w 400"/>
                    <a:gd name="T33" fmla="*/ 252 h 506"/>
                    <a:gd name="T34" fmla="*/ 113 w 400"/>
                    <a:gd name="T35" fmla="*/ 239 h 506"/>
                    <a:gd name="T36" fmla="*/ 122 w 400"/>
                    <a:gd name="T37" fmla="*/ 170 h 506"/>
                    <a:gd name="T38" fmla="*/ 76 w 400"/>
                    <a:gd name="T39" fmla="*/ 176 h 506"/>
                    <a:gd name="T40" fmla="*/ 76 w 400"/>
                    <a:gd name="T41" fmla="*/ 201 h 506"/>
                    <a:gd name="T42" fmla="*/ 122 w 400"/>
                    <a:gd name="T43" fmla="*/ 176 h 506"/>
                    <a:gd name="T44" fmla="*/ 45 w 400"/>
                    <a:gd name="T45" fmla="*/ 169 h 506"/>
                    <a:gd name="T46" fmla="*/ 284 w 400"/>
                    <a:gd name="T47" fmla="*/ 5 h 506"/>
                    <a:gd name="T48" fmla="*/ 263 w 400"/>
                    <a:gd name="T49" fmla="*/ 36 h 506"/>
                    <a:gd name="T50" fmla="*/ 292 w 400"/>
                    <a:gd name="T51" fmla="*/ 64 h 506"/>
                    <a:gd name="T52" fmla="*/ 297 w 400"/>
                    <a:gd name="T53" fmla="*/ 86 h 506"/>
                    <a:gd name="T54" fmla="*/ 316 w 400"/>
                    <a:gd name="T55" fmla="*/ 101 h 506"/>
                    <a:gd name="T56" fmla="*/ 342 w 400"/>
                    <a:gd name="T57" fmla="*/ 98 h 506"/>
                    <a:gd name="T58" fmla="*/ 372 w 400"/>
                    <a:gd name="T59" fmla="*/ 78 h 506"/>
                    <a:gd name="T60" fmla="*/ 383 w 400"/>
                    <a:gd name="T61" fmla="*/ 108 h 506"/>
                    <a:gd name="T62" fmla="*/ 349 w 400"/>
                    <a:gd name="T63" fmla="*/ 124 h 506"/>
                    <a:gd name="T64" fmla="*/ 334 w 400"/>
                    <a:gd name="T65" fmla="*/ 140 h 506"/>
                    <a:gd name="T66" fmla="*/ 299 w 400"/>
                    <a:gd name="T67" fmla="*/ 142 h 506"/>
                    <a:gd name="T68" fmla="*/ 303 w 400"/>
                    <a:gd name="T69" fmla="*/ 161 h 506"/>
                    <a:gd name="T70" fmla="*/ 286 w 400"/>
                    <a:gd name="T71" fmla="*/ 182 h 506"/>
                    <a:gd name="T72" fmla="*/ 261 w 400"/>
                    <a:gd name="T73" fmla="*/ 209 h 506"/>
                    <a:gd name="T74" fmla="*/ 278 w 400"/>
                    <a:gd name="T75" fmla="*/ 243 h 506"/>
                    <a:gd name="T76" fmla="*/ 320 w 400"/>
                    <a:gd name="T77" fmla="*/ 268 h 506"/>
                    <a:gd name="T78" fmla="*/ 367 w 400"/>
                    <a:gd name="T79" fmla="*/ 286 h 506"/>
                    <a:gd name="T80" fmla="*/ 396 w 400"/>
                    <a:gd name="T81" fmla="*/ 433 h 506"/>
                    <a:gd name="T82" fmla="*/ 366 w 400"/>
                    <a:gd name="T83" fmla="*/ 444 h 506"/>
                    <a:gd name="T84" fmla="*/ 394 w 400"/>
                    <a:gd name="T85" fmla="*/ 447 h 506"/>
                    <a:gd name="T86" fmla="*/ 2 w 400"/>
                    <a:gd name="T87" fmla="*/ 489 h 506"/>
                    <a:gd name="T88" fmla="*/ 11 w 400"/>
                    <a:gd name="T89" fmla="*/ 368 h 506"/>
                    <a:gd name="T90" fmla="*/ 13 w 400"/>
                    <a:gd name="T91" fmla="*/ 137 h 506"/>
                    <a:gd name="T92" fmla="*/ 25 w 400"/>
                    <a:gd name="T93" fmla="*/ 149 h 506"/>
                    <a:gd name="T94" fmla="*/ 54 w 400"/>
                    <a:gd name="T95" fmla="*/ 138 h 506"/>
                    <a:gd name="T96" fmla="*/ 32 w 400"/>
                    <a:gd name="T97" fmla="*/ 116 h 506"/>
                    <a:gd name="T98" fmla="*/ 19 w 400"/>
                    <a:gd name="T99" fmla="*/ 73 h 506"/>
                    <a:gd name="T100" fmla="*/ 83 w 400"/>
                    <a:gd name="T101" fmla="*/ 93 h 506"/>
                    <a:gd name="T102" fmla="*/ 110 w 400"/>
                    <a:gd name="T103" fmla="*/ 104 h 506"/>
                    <a:gd name="T104" fmla="*/ 136 w 400"/>
                    <a:gd name="T105" fmla="*/ 118 h 506"/>
                    <a:gd name="T106" fmla="*/ 151 w 400"/>
                    <a:gd name="T107" fmla="*/ 91 h 506"/>
                    <a:gd name="T108" fmla="*/ 142 w 400"/>
                    <a:gd name="T109" fmla="*/ 90 h 506"/>
                    <a:gd name="T110" fmla="*/ 181 w 400"/>
                    <a:gd name="T111" fmla="*/ 103 h 506"/>
                    <a:gd name="T112" fmla="*/ 224 w 400"/>
                    <a:gd name="T113" fmla="*/ 106 h 506"/>
                    <a:gd name="T114" fmla="*/ 241 w 400"/>
                    <a:gd name="T115" fmla="*/ 104 h 506"/>
                    <a:gd name="T116" fmla="*/ 254 w 400"/>
                    <a:gd name="T117" fmla="*/ 103 h 506"/>
                    <a:gd name="T118" fmla="*/ 267 w 400"/>
                    <a:gd name="T119" fmla="*/ 82 h 506"/>
                    <a:gd name="T120" fmla="*/ 253 w 400"/>
                    <a:gd name="T121" fmla="*/ 70 h 506"/>
                    <a:gd name="T122" fmla="*/ 256 w 400"/>
                    <a:gd name="T123" fmla="*/ 48 h 506"/>
                    <a:gd name="T124" fmla="*/ 252 w 400"/>
                    <a:gd name="T125" fmla="*/ 1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 h="506">
                      <a:moveTo>
                        <a:pt x="96" y="451"/>
                      </a:moveTo>
                      <a:lnTo>
                        <a:pt x="96" y="454"/>
                      </a:lnTo>
                      <a:lnTo>
                        <a:pt x="96" y="457"/>
                      </a:lnTo>
                      <a:lnTo>
                        <a:pt x="99" y="459"/>
                      </a:lnTo>
                      <a:lnTo>
                        <a:pt x="101" y="462"/>
                      </a:lnTo>
                      <a:lnTo>
                        <a:pt x="102" y="462"/>
                      </a:lnTo>
                      <a:lnTo>
                        <a:pt x="104" y="461"/>
                      </a:lnTo>
                      <a:lnTo>
                        <a:pt x="104" y="461"/>
                      </a:lnTo>
                      <a:lnTo>
                        <a:pt x="104" y="458"/>
                      </a:lnTo>
                      <a:lnTo>
                        <a:pt x="102" y="458"/>
                      </a:lnTo>
                      <a:lnTo>
                        <a:pt x="102" y="457"/>
                      </a:lnTo>
                      <a:lnTo>
                        <a:pt x="102" y="455"/>
                      </a:lnTo>
                      <a:lnTo>
                        <a:pt x="102" y="454"/>
                      </a:lnTo>
                      <a:lnTo>
                        <a:pt x="101" y="454"/>
                      </a:lnTo>
                      <a:lnTo>
                        <a:pt x="101" y="454"/>
                      </a:lnTo>
                      <a:lnTo>
                        <a:pt x="101" y="455"/>
                      </a:lnTo>
                      <a:lnTo>
                        <a:pt x="99" y="455"/>
                      </a:lnTo>
                      <a:lnTo>
                        <a:pt x="97" y="454"/>
                      </a:lnTo>
                      <a:lnTo>
                        <a:pt x="97" y="451"/>
                      </a:lnTo>
                      <a:lnTo>
                        <a:pt x="96" y="451"/>
                      </a:lnTo>
                      <a:close/>
                      <a:moveTo>
                        <a:pt x="397" y="421"/>
                      </a:moveTo>
                      <a:lnTo>
                        <a:pt x="396" y="423"/>
                      </a:lnTo>
                      <a:lnTo>
                        <a:pt x="394" y="424"/>
                      </a:lnTo>
                      <a:lnTo>
                        <a:pt x="394" y="425"/>
                      </a:lnTo>
                      <a:lnTo>
                        <a:pt x="394" y="426"/>
                      </a:lnTo>
                      <a:lnTo>
                        <a:pt x="394" y="426"/>
                      </a:lnTo>
                      <a:lnTo>
                        <a:pt x="396" y="426"/>
                      </a:lnTo>
                      <a:lnTo>
                        <a:pt x="397" y="426"/>
                      </a:lnTo>
                      <a:lnTo>
                        <a:pt x="397" y="425"/>
                      </a:lnTo>
                      <a:lnTo>
                        <a:pt x="397" y="425"/>
                      </a:lnTo>
                      <a:lnTo>
                        <a:pt x="398" y="424"/>
                      </a:lnTo>
                      <a:lnTo>
                        <a:pt x="397" y="424"/>
                      </a:lnTo>
                      <a:lnTo>
                        <a:pt x="397" y="421"/>
                      </a:lnTo>
                      <a:lnTo>
                        <a:pt x="397" y="421"/>
                      </a:lnTo>
                      <a:close/>
                      <a:moveTo>
                        <a:pt x="389" y="398"/>
                      </a:moveTo>
                      <a:lnTo>
                        <a:pt x="389" y="398"/>
                      </a:lnTo>
                      <a:lnTo>
                        <a:pt x="385" y="398"/>
                      </a:lnTo>
                      <a:lnTo>
                        <a:pt x="385" y="399"/>
                      </a:lnTo>
                      <a:lnTo>
                        <a:pt x="388" y="400"/>
                      </a:lnTo>
                      <a:lnTo>
                        <a:pt x="392" y="400"/>
                      </a:lnTo>
                      <a:lnTo>
                        <a:pt x="392" y="402"/>
                      </a:lnTo>
                      <a:lnTo>
                        <a:pt x="393" y="402"/>
                      </a:lnTo>
                      <a:lnTo>
                        <a:pt x="393" y="400"/>
                      </a:lnTo>
                      <a:lnTo>
                        <a:pt x="393" y="400"/>
                      </a:lnTo>
                      <a:lnTo>
                        <a:pt x="394" y="399"/>
                      </a:lnTo>
                      <a:lnTo>
                        <a:pt x="393" y="398"/>
                      </a:lnTo>
                      <a:lnTo>
                        <a:pt x="392" y="398"/>
                      </a:lnTo>
                      <a:lnTo>
                        <a:pt x="389" y="398"/>
                      </a:lnTo>
                      <a:close/>
                      <a:moveTo>
                        <a:pt x="11" y="385"/>
                      </a:moveTo>
                      <a:lnTo>
                        <a:pt x="8" y="386"/>
                      </a:lnTo>
                      <a:lnTo>
                        <a:pt x="7" y="387"/>
                      </a:lnTo>
                      <a:lnTo>
                        <a:pt x="7" y="390"/>
                      </a:lnTo>
                      <a:lnTo>
                        <a:pt x="8" y="389"/>
                      </a:lnTo>
                      <a:lnTo>
                        <a:pt x="8" y="389"/>
                      </a:lnTo>
                      <a:lnTo>
                        <a:pt x="8" y="389"/>
                      </a:lnTo>
                      <a:lnTo>
                        <a:pt x="8" y="387"/>
                      </a:lnTo>
                      <a:lnTo>
                        <a:pt x="9" y="387"/>
                      </a:lnTo>
                      <a:lnTo>
                        <a:pt x="9" y="387"/>
                      </a:lnTo>
                      <a:lnTo>
                        <a:pt x="12" y="386"/>
                      </a:lnTo>
                      <a:lnTo>
                        <a:pt x="12" y="386"/>
                      </a:lnTo>
                      <a:lnTo>
                        <a:pt x="11" y="386"/>
                      </a:lnTo>
                      <a:lnTo>
                        <a:pt x="11" y="385"/>
                      </a:lnTo>
                      <a:close/>
                      <a:moveTo>
                        <a:pt x="318" y="366"/>
                      </a:moveTo>
                      <a:lnTo>
                        <a:pt x="318" y="368"/>
                      </a:lnTo>
                      <a:lnTo>
                        <a:pt x="317" y="368"/>
                      </a:lnTo>
                      <a:lnTo>
                        <a:pt x="317" y="368"/>
                      </a:lnTo>
                      <a:lnTo>
                        <a:pt x="318" y="369"/>
                      </a:lnTo>
                      <a:lnTo>
                        <a:pt x="318" y="369"/>
                      </a:lnTo>
                      <a:lnTo>
                        <a:pt x="317" y="372"/>
                      </a:lnTo>
                      <a:lnTo>
                        <a:pt x="317" y="370"/>
                      </a:lnTo>
                      <a:lnTo>
                        <a:pt x="317" y="370"/>
                      </a:lnTo>
                      <a:lnTo>
                        <a:pt x="317" y="370"/>
                      </a:lnTo>
                      <a:lnTo>
                        <a:pt x="316" y="370"/>
                      </a:lnTo>
                      <a:lnTo>
                        <a:pt x="317" y="370"/>
                      </a:lnTo>
                      <a:lnTo>
                        <a:pt x="316" y="368"/>
                      </a:lnTo>
                      <a:lnTo>
                        <a:pt x="316" y="368"/>
                      </a:lnTo>
                      <a:lnTo>
                        <a:pt x="316" y="369"/>
                      </a:lnTo>
                      <a:lnTo>
                        <a:pt x="316" y="369"/>
                      </a:lnTo>
                      <a:lnTo>
                        <a:pt x="315" y="369"/>
                      </a:lnTo>
                      <a:lnTo>
                        <a:pt x="315" y="372"/>
                      </a:lnTo>
                      <a:lnTo>
                        <a:pt x="313" y="372"/>
                      </a:lnTo>
                      <a:lnTo>
                        <a:pt x="313" y="372"/>
                      </a:lnTo>
                      <a:lnTo>
                        <a:pt x="312" y="373"/>
                      </a:lnTo>
                      <a:lnTo>
                        <a:pt x="312" y="373"/>
                      </a:lnTo>
                      <a:lnTo>
                        <a:pt x="308" y="373"/>
                      </a:lnTo>
                      <a:lnTo>
                        <a:pt x="308" y="373"/>
                      </a:lnTo>
                      <a:lnTo>
                        <a:pt x="308" y="373"/>
                      </a:lnTo>
                      <a:lnTo>
                        <a:pt x="308" y="377"/>
                      </a:lnTo>
                      <a:lnTo>
                        <a:pt x="307" y="377"/>
                      </a:lnTo>
                      <a:lnTo>
                        <a:pt x="305" y="379"/>
                      </a:lnTo>
                      <a:lnTo>
                        <a:pt x="304" y="379"/>
                      </a:lnTo>
                      <a:lnTo>
                        <a:pt x="303" y="381"/>
                      </a:lnTo>
                      <a:lnTo>
                        <a:pt x="300" y="382"/>
                      </a:lnTo>
                      <a:lnTo>
                        <a:pt x="300" y="382"/>
                      </a:lnTo>
                      <a:lnTo>
                        <a:pt x="297" y="383"/>
                      </a:lnTo>
                      <a:lnTo>
                        <a:pt x="295" y="385"/>
                      </a:lnTo>
                      <a:lnTo>
                        <a:pt x="292" y="386"/>
                      </a:lnTo>
                      <a:lnTo>
                        <a:pt x="292" y="387"/>
                      </a:lnTo>
                      <a:lnTo>
                        <a:pt x="290" y="387"/>
                      </a:lnTo>
                      <a:lnTo>
                        <a:pt x="288" y="390"/>
                      </a:lnTo>
                      <a:lnTo>
                        <a:pt x="287" y="390"/>
                      </a:lnTo>
                      <a:lnTo>
                        <a:pt x="286" y="390"/>
                      </a:lnTo>
                      <a:lnTo>
                        <a:pt x="284" y="392"/>
                      </a:lnTo>
                      <a:lnTo>
                        <a:pt x="287" y="392"/>
                      </a:lnTo>
                      <a:lnTo>
                        <a:pt x="287" y="394"/>
                      </a:lnTo>
                      <a:lnTo>
                        <a:pt x="287" y="394"/>
                      </a:lnTo>
                      <a:lnTo>
                        <a:pt x="288" y="394"/>
                      </a:lnTo>
                      <a:lnTo>
                        <a:pt x="291" y="392"/>
                      </a:lnTo>
                      <a:lnTo>
                        <a:pt x="294" y="392"/>
                      </a:lnTo>
                      <a:lnTo>
                        <a:pt x="294" y="392"/>
                      </a:lnTo>
                      <a:lnTo>
                        <a:pt x="294" y="394"/>
                      </a:lnTo>
                      <a:lnTo>
                        <a:pt x="295" y="394"/>
                      </a:lnTo>
                      <a:lnTo>
                        <a:pt x="296" y="395"/>
                      </a:lnTo>
                      <a:lnTo>
                        <a:pt x="296" y="395"/>
                      </a:lnTo>
                      <a:lnTo>
                        <a:pt x="300" y="395"/>
                      </a:lnTo>
                      <a:lnTo>
                        <a:pt x="301" y="394"/>
                      </a:lnTo>
                      <a:lnTo>
                        <a:pt x="307" y="392"/>
                      </a:lnTo>
                      <a:lnTo>
                        <a:pt x="311" y="390"/>
                      </a:lnTo>
                      <a:lnTo>
                        <a:pt x="312" y="390"/>
                      </a:lnTo>
                      <a:lnTo>
                        <a:pt x="312" y="387"/>
                      </a:lnTo>
                      <a:lnTo>
                        <a:pt x="315" y="386"/>
                      </a:lnTo>
                      <a:lnTo>
                        <a:pt x="316" y="386"/>
                      </a:lnTo>
                      <a:lnTo>
                        <a:pt x="317" y="385"/>
                      </a:lnTo>
                      <a:lnTo>
                        <a:pt x="320" y="385"/>
                      </a:lnTo>
                      <a:lnTo>
                        <a:pt x="321" y="387"/>
                      </a:lnTo>
                      <a:lnTo>
                        <a:pt x="320" y="387"/>
                      </a:lnTo>
                      <a:lnTo>
                        <a:pt x="320" y="387"/>
                      </a:lnTo>
                      <a:lnTo>
                        <a:pt x="318" y="389"/>
                      </a:lnTo>
                      <a:lnTo>
                        <a:pt x="317" y="390"/>
                      </a:lnTo>
                      <a:lnTo>
                        <a:pt x="316" y="390"/>
                      </a:lnTo>
                      <a:lnTo>
                        <a:pt x="316" y="390"/>
                      </a:lnTo>
                      <a:lnTo>
                        <a:pt x="316" y="390"/>
                      </a:lnTo>
                      <a:lnTo>
                        <a:pt x="315" y="390"/>
                      </a:lnTo>
                      <a:lnTo>
                        <a:pt x="315" y="391"/>
                      </a:lnTo>
                      <a:lnTo>
                        <a:pt x="313" y="392"/>
                      </a:lnTo>
                      <a:lnTo>
                        <a:pt x="315" y="392"/>
                      </a:lnTo>
                      <a:lnTo>
                        <a:pt x="315" y="392"/>
                      </a:lnTo>
                      <a:lnTo>
                        <a:pt x="317" y="392"/>
                      </a:lnTo>
                      <a:lnTo>
                        <a:pt x="321" y="391"/>
                      </a:lnTo>
                      <a:lnTo>
                        <a:pt x="322" y="394"/>
                      </a:lnTo>
                      <a:lnTo>
                        <a:pt x="322" y="394"/>
                      </a:lnTo>
                      <a:lnTo>
                        <a:pt x="324" y="398"/>
                      </a:lnTo>
                      <a:lnTo>
                        <a:pt x="328" y="398"/>
                      </a:lnTo>
                      <a:lnTo>
                        <a:pt x="328" y="398"/>
                      </a:lnTo>
                      <a:lnTo>
                        <a:pt x="329" y="399"/>
                      </a:lnTo>
                      <a:lnTo>
                        <a:pt x="329" y="398"/>
                      </a:lnTo>
                      <a:lnTo>
                        <a:pt x="334" y="398"/>
                      </a:lnTo>
                      <a:lnTo>
                        <a:pt x="335" y="396"/>
                      </a:lnTo>
                      <a:lnTo>
                        <a:pt x="342" y="395"/>
                      </a:lnTo>
                      <a:lnTo>
                        <a:pt x="342" y="395"/>
                      </a:lnTo>
                      <a:lnTo>
                        <a:pt x="343" y="395"/>
                      </a:lnTo>
                      <a:lnTo>
                        <a:pt x="343" y="394"/>
                      </a:lnTo>
                      <a:lnTo>
                        <a:pt x="345" y="394"/>
                      </a:lnTo>
                      <a:lnTo>
                        <a:pt x="345" y="394"/>
                      </a:lnTo>
                      <a:lnTo>
                        <a:pt x="346" y="394"/>
                      </a:lnTo>
                      <a:lnTo>
                        <a:pt x="346" y="399"/>
                      </a:lnTo>
                      <a:lnTo>
                        <a:pt x="351" y="399"/>
                      </a:lnTo>
                      <a:lnTo>
                        <a:pt x="352" y="400"/>
                      </a:lnTo>
                      <a:lnTo>
                        <a:pt x="354" y="403"/>
                      </a:lnTo>
                      <a:lnTo>
                        <a:pt x="355" y="404"/>
                      </a:lnTo>
                      <a:lnTo>
                        <a:pt x="351" y="404"/>
                      </a:lnTo>
                      <a:lnTo>
                        <a:pt x="351" y="403"/>
                      </a:lnTo>
                      <a:lnTo>
                        <a:pt x="349" y="403"/>
                      </a:lnTo>
                      <a:lnTo>
                        <a:pt x="349" y="404"/>
                      </a:lnTo>
                      <a:lnTo>
                        <a:pt x="346" y="404"/>
                      </a:lnTo>
                      <a:lnTo>
                        <a:pt x="345" y="404"/>
                      </a:lnTo>
                      <a:lnTo>
                        <a:pt x="342" y="403"/>
                      </a:lnTo>
                      <a:lnTo>
                        <a:pt x="341" y="402"/>
                      </a:lnTo>
                      <a:lnTo>
                        <a:pt x="339" y="403"/>
                      </a:lnTo>
                      <a:lnTo>
                        <a:pt x="339" y="404"/>
                      </a:lnTo>
                      <a:lnTo>
                        <a:pt x="339" y="404"/>
                      </a:lnTo>
                      <a:lnTo>
                        <a:pt x="339" y="404"/>
                      </a:lnTo>
                      <a:lnTo>
                        <a:pt x="337" y="404"/>
                      </a:lnTo>
                      <a:lnTo>
                        <a:pt x="335" y="406"/>
                      </a:lnTo>
                      <a:lnTo>
                        <a:pt x="334" y="406"/>
                      </a:lnTo>
                      <a:lnTo>
                        <a:pt x="334" y="406"/>
                      </a:lnTo>
                      <a:lnTo>
                        <a:pt x="333" y="406"/>
                      </a:lnTo>
                      <a:lnTo>
                        <a:pt x="332" y="406"/>
                      </a:lnTo>
                      <a:lnTo>
                        <a:pt x="332" y="407"/>
                      </a:lnTo>
                      <a:lnTo>
                        <a:pt x="330" y="407"/>
                      </a:lnTo>
                      <a:lnTo>
                        <a:pt x="330" y="406"/>
                      </a:lnTo>
                      <a:lnTo>
                        <a:pt x="328" y="406"/>
                      </a:lnTo>
                      <a:lnTo>
                        <a:pt x="328" y="408"/>
                      </a:lnTo>
                      <a:lnTo>
                        <a:pt x="326" y="408"/>
                      </a:lnTo>
                      <a:lnTo>
                        <a:pt x="326" y="408"/>
                      </a:lnTo>
                      <a:lnTo>
                        <a:pt x="325" y="412"/>
                      </a:lnTo>
                      <a:lnTo>
                        <a:pt x="324" y="412"/>
                      </a:lnTo>
                      <a:lnTo>
                        <a:pt x="322" y="416"/>
                      </a:lnTo>
                      <a:lnTo>
                        <a:pt x="321" y="416"/>
                      </a:lnTo>
                      <a:lnTo>
                        <a:pt x="320" y="419"/>
                      </a:lnTo>
                      <a:lnTo>
                        <a:pt x="320" y="420"/>
                      </a:lnTo>
                      <a:lnTo>
                        <a:pt x="318" y="423"/>
                      </a:lnTo>
                      <a:lnTo>
                        <a:pt x="321" y="423"/>
                      </a:lnTo>
                      <a:lnTo>
                        <a:pt x="322" y="420"/>
                      </a:lnTo>
                      <a:lnTo>
                        <a:pt x="322" y="419"/>
                      </a:lnTo>
                      <a:lnTo>
                        <a:pt x="325" y="417"/>
                      </a:lnTo>
                      <a:lnTo>
                        <a:pt x="326" y="416"/>
                      </a:lnTo>
                      <a:lnTo>
                        <a:pt x="326" y="419"/>
                      </a:lnTo>
                      <a:lnTo>
                        <a:pt x="326" y="420"/>
                      </a:lnTo>
                      <a:lnTo>
                        <a:pt x="325" y="420"/>
                      </a:lnTo>
                      <a:lnTo>
                        <a:pt x="324" y="426"/>
                      </a:lnTo>
                      <a:lnTo>
                        <a:pt x="322" y="426"/>
                      </a:lnTo>
                      <a:lnTo>
                        <a:pt x="322" y="428"/>
                      </a:lnTo>
                      <a:lnTo>
                        <a:pt x="321" y="428"/>
                      </a:lnTo>
                      <a:lnTo>
                        <a:pt x="321" y="433"/>
                      </a:lnTo>
                      <a:lnTo>
                        <a:pt x="320" y="433"/>
                      </a:lnTo>
                      <a:lnTo>
                        <a:pt x="320" y="437"/>
                      </a:lnTo>
                      <a:lnTo>
                        <a:pt x="320" y="437"/>
                      </a:lnTo>
                      <a:lnTo>
                        <a:pt x="320" y="438"/>
                      </a:lnTo>
                      <a:lnTo>
                        <a:pt x="320" y="438"/>
                      </a:lnTo>
                      <a:lnTo>
                        <a:pt x="320" y="441"/>
                      </a:lnTo>
                      <a:lnTo>
                        <a:pt x="320" y="441"/>
                      </a:lnTo>
                      <a:lnTo>
                        <a:pt x="320" y="444"/>
                      </a:lnTo>
                      <a:lnTo>
                        <a:pt x="321" y="444"/>
                      </a:lnTo>
                      <a:lnTo>
                        <a:pt x="321" y="447"/>
                      </a:lnTo>
                      <a:lnTo>
                        <a:pt x="321" y="447"/>
                      </a:lnTo>
                      <a:lnTo>
                        <a:pt x="322" y="454"/>
                      </a:lnTo>
                      <a:lnTo>
                        <a:pt x="324" y="454"/>
                      </a:lnTo>
                      <a:lnTo>
                        <a:pt x="325" y="455"/>
                      </a:lnTo>
                      <a:lnTo>
                        <a:pt x="328" y="455"/>
                      </a:lnTo>
                      <a:lnTo>
                        <a:pt x="329" y="454"/>
                      </a:lnTo>
                      <a:lnTo>
                        <a:pt x="330" y="453"/>
                      </a:lnTo>
                      <a:lnTo>
                        <a:pt x="330" y="453"/>
                      </a:lnTo>
                      <a:lnTo>
                        <a:pt x="330" y="450"/>
                      </a:lnTo>
                      <a:lnTo>
                        <a:pt x="332" y="450"/>
                      </a:lnTo>
                      <a:lnTo>
                        <a:pt x="333" y="446"/>
                      </a:lnTo>
                      <a:lnTo>
                        <a:pt x="334" y="445"/>
                      </a:lnTo>
                      <a:lnTo>
                        <a:pt x="334" y="444"/>
                      </a:lnTo>
                      <a:lnTo>
                        <a:pt x="334" y="444"/>
                      </a:lnTo>
                      <a:lnTo>
                        <a:pt x="334" y="438"/>
                      </a:lnTo>
                      <a:lnTo>
                        <a:pt x="334" y="438"/>
                      </a:lnTo>
                      <a:lnTo>
                        <a:pt x="334" y="437"/>
                      </a:lnTo>
                      <a:lnTo>
                        <a:pt x="333" y="437"/>
                      </a:lnTo>
                      <a:lnTo>
                        <a:pt x="333" y="426"/>
                      </a:lnTo>
                      <a:lnTo>
                        <a:pt x="334" y="426"/>
                      </a:lnTo>
                      <a:lnTo>
                        <a:pt x="334" y="426"/>
                      </a:lnTo>
                      <a:lnTo>
                        <a:pt x="335" y="425"/>
                      </a:lnTo>
                      <a:lnTo>
                        <a:pt x="335" y="423"/>
                      </a:lnTo>
                      <a:lnTo>
                        <a:pt x="335" y="421"/>
                      </a:lnTo>
                      <a:lnTo>
                        <a:pt x="335" y="419"/>
                      </a:lnTo>
                      <a:lnTo>
                        <a:pt x="337" y="417"/>
                      </a:lnTo>
                      <a:lnTo>
                        <a:pt x="337" y="416"/>
                      </a:lnTo>
                      <a:lnTo>
                        <a:pt x="338" y="416"/>
                      </a:lnTo>
                      <a:lnTo>
                        <a:pt x="338" y="417"/>
                      </a:lnTo>
                      <a:lnTo>
                        <a:pt x="339" y="417"/>
                      </a:lnTo>
                      <a:lnTo>
                        <a:pt x="339" y="417"/>
                      </a:lnTo>
                      <a:lnTo>
                        <a:pt x="339" y="417"/>
                      </a:lnTo>
                      <a:lnTo>
                        <a:pt x="341" y="416"/>
                      </a:lnTo>
                      <a:lnTo>
                        <a:pt x="342" y="415"/>
                      </a:lnTo>
                      <a:lnTo>
                        <a:pt x="342" y="413"/>
                      </a:lnTo>
                      <a:lnTo>
                        <a:pt x="343" y="412"/>
                      </a:lnTo>
                      <a:lnTo>
                        <a:pt x="343" y="412"/>
                      </a:lnTo>
                      <a:lnTo>
                        <a:pt x="345" y="412"/>
                      </a:lnTo>
                      <a:lnTo>
                        <a:pt x="345" y="412"/>
                      </a:lnTo>
                      <a:lnTo>
                        <a:pt x="346" y="411"/>
                      </a:lnTo>
                      <a:lnTo>
                        <a:pt x="346" y="408"/>
                      </a:lnTo>
                      <a:lnTo>
                        <a:pt x="346" y="408"/>
                      </a:lnTo>
                      <a:lnTo>
                        <a:pt x="347" y="408"/>
                      </a:lnTo>
                      <a:lnTo>
                        <a:pt x="349" y="407"/>
                      </a:lnTo>
                      <a:lnTo>
                        <a:pt x="350" y="407"/>
                      </a:lnTo>
                      <a:lnTo>
                        <a:pt x="352" y="409"/>
                      </a:lnTo>
                      <a:lnTo>
                        <a:pt x="354" y="409"/>
                      </a:lnTo>
                      <a:lnTo>
                        <a:pt x="356" y="411"/>
                      </a:lnTo>
                      <a:lnTo>
                        <a:pt x="358" y="412"/>
                      </a:lnTo>
                      <a:lnTo>
                        <a:pt x="358" y="413"/>
                      </a:lnTo>
                      <a:lnTo>
                        <a:pt x="359" y="413"/>
                      </a:lnTo>
                      <a:lnTo>
                        <a:pt x="359" y="413"/>
                      </a:lnTo>
                      <a:lnTo>
                        <a:pt x="358" y="415"/>
                      </a:lnTo>
                      <a:lnTo>
                        <a:pt x="358" y="416"/>
                      </a:lnTo>
                      <a:lnTo>
                        <a:pt x="359" y="417"/>
                      </a:lnTo>
                      <a:lnTo>
                        <a:pt x="359" y="419"/>
                      </a:lnTo>
                      <a:lnTo>
                        <a:pt x="360" y="419"/>
                      </a:lnTo>
                      <a:lnTo>
                        <a:pt x="360" y="421"/>
                      </a:lnTo>
                      <a:lnTo>
                        <a:pt x="359" y="424"/>
                      </a:lnTo>
                      <a:lnTo>
                        <a:pt x="358" y="428"/>
                      </a:lnTo>
                      <a:lnTo>
                        <a:pt x="356" y="430"/>
                      </a:lnTo>
                      <a:lnTo>
                        <a:pt x="356" y="432"/>
                      </a:lnTo>
                      <a:lnTo>
                        <a:pt x="356" y="432"/>
                      </a:lnTo>
                      <a:lnTo>
                        <a:pt x="356" y="433"/>
                      </a:lnTo>
                      <a:lnTo>
                        <a:pt x="356" y="432"/>
                      </a:lnTo>
                      <a:lnTo>
                        <a:pt x="356" y="433"/>
                      </a:lnTo>
                      <a:lnTo>
                        <a:pt x="356" y="433"/>
                      </a:lnTo>
                      <a:lnTo>
                        <a:pt x="360" y="430"/>
                      </a:lnTo>
                      <a:lnTo>
                        <a:pt x="360" y="429"/>
                      </a:lnTo>
                      <a:lnTo>
                        <a:pt x="364" y="429"/>
                      </a:lnTo>
                      <a:lnTo>
                        <a:pt x="364" y="429"/>
                      </a:lnTo>
                      <a:lnTo>
                        <a:pt x="364" y="429"/>
                      </a:lnTo>
                      <a:lnTo>
                        <a:pt x="366" y="429"/>
                      </a:lnTo>
                      <a:lnTo>
                        <a:pt x="367" y="432"/>
                      </a:lnTo>
                      <a:lnTo>
                        <a:pt x="367" y="436"/>
                      </a:lnTo>
                      <a:lnTo>
                        <a:pt x="368" y="438"/>
                      </a:lnTo>
                      <a:lnTo>
                        <a:pt x="369" y="441"/>
                      </a:lnTo>
                      <a:lnTo>
                        <a:pt x="371" y="438"/>
                      </a:lnTo>
                      <a:lnTo>
                        <a:pt x="373" y="437"/>
                      </a:lnTo>
                      <a:lnTo>
                        <a:pt x="375" y="430"/>
                      </a:lnTo>
                      <a:lnTo>
                        <a:pt x="373" y="430"/>
                      </a:lnTo>
                      <a:lnTo>
                        <a:pt x="375" y="425"/>
                      </a:lnTo>
                      <a:lnTo>
                        <a:pt x="375" y="425"/>
                      </a:lnTo>
                      <a:lnTo>
                        <a:pt x="376" y="424"/>
                      </a:lnTo>
                      <a:lnTo>
                        <a:pt x="377" y="423"/>
                      </a:lnTo>
                      <a:lnTo>
                        <a:pt x="379" y="421"/>
                      </a:lnTo>
                      <a:lnTo>
                        <a:pt x="380" y="421"/>
                      </a:lnTo>
                      <a:lnTo>
                        <a:pt x="380" y="419"/>
                      </a:lnTo>
                      <a:lnTo>
                        <a:pt x="381" y="419"/>
                      </a:lnTo>
                      <a:lnTo>
                        <a:pt x="381" y="420"/>
                      </a:lnTo>
                      <a:lnTo>
                        <a:pt x="381" y="420"/>
                      </a:lnTo>
                      <a:lnTo>
                        <a:pt x="383" y="420"/>
                      </a:lnTo>
                      <a:lnTo>
                        <a:pt x="383" y="421"/>
                      </a:lnTo>
                      <a:lnTo>
                        <a:pt x="384" y="421"/>
                      </a:lnTo>
                      <a:lnTo>
                        <a:pt x="384" y="421"/>
                      </a:lnTo>
                      <a:lnTo>
                        <a:pt x="388" y="423"/>
                      </a:lnTo>
                      <a:lnTo>
                        <a:pt x="388" y="424"/>
                      </a:lnTo>
                      <a:lnTo>
                        <a:pt x="389" y="424"/>
                      </a:lnTo>
                      <a:lnTo>
                        <a:pt x="392" y="424"/>
                      </a:lnTo>
                      <a:lnTo>
                        <a:pt x="392" y="423"/>
                      </a:lnTo>
                      <a:lnTo>
                        <a:pt x="392" y="423"/>
                      </a:lnTo>
                      <a:lnTo>
                        <a:pt x="392" y="421"/>
                      </a:lnTo>
                      <a:lnTo>
                        <a:pt x="390" y="421"/>
                      </a:lnTo>
                      <a:lnTo>
                        <a:pt x="390" y="420"/>
                      </a:lnTo>
                      <a:lnTo>
                        <a:pt x="392" y="420"/>
                      </a:lnTo>
                      <a:lnTo>
                        <a:pt x="392" y="420"/>
                      </a:lnTo>
                      <a:lnTo>
                        <a:pt x="392" y="420"/>
                      </a:lnTo>
                      <a:lnTo>
                        <a:pt x="393" y="420"/>
                      </a:lnTo>
                      <a:lnTo>
                        <a:pt x="393" y="420"/>
                      </a:lnTo>
                      <a:lnTo>
                        <a:pt x="394" y="420"/>
                      </a:lnTo>
                      <a:lnTo>
                        <a:pt x="396" y="417"/>
                      </a:lnTo>
                      <a:lnTo>
                        <a:pt x="393" y="416"/>
                      </a:lnTo>
                      <a:lnTo>
                        <a:pt x="392" y="415"/>
                      </a:lnTo>
                      <a:lnTo>
                        <a:pt x="392" y="412"/>
                      </a:lnTo>
                      <a:lnTo>
                        <a:pt x="392" y="408"/>
                      </a:lnTo>
                      <a:lnTo>
                        <a:pt x="388" y="408"/>
                      </a:lnTo>
                      <a:lnTo>
                        <a:pt x="388" y="407"/>
                      </a:lnTo>
                      <a:lnTo>
                        <a:pt x="387" y="407"/>
                      </a:lnTo>
                      <a:lnTo>
                        <a:pt x="387" y="406"/>
                      </a:lnTo>
                      <a:lnTo>
                        <a:pt x="385" y="406"/>
                      </a:lnTo>
                      <a:lnTo>
                        <a:pt x="385" y="406"/>
                      </a:lnTo>
                      <a:lnTo>
                        <a:pt x="384" y="406"/>
                      </a:lnTo>
                      <a:lnTo>
                        <a:pt x="384" y="404"/>
                      </a:lnTo>
                      <a:lnTo>
                        <a:pt x="384" y="403"/>
                      </a:lnTo>
                      <a:lnTo>
                        <a:pt x="381" y="404"/>
                      </a:lnTo>
                      <a:lnTo>
                        <a:pt x="379" y="404"/>
                      </a:lnTo>
                      <a:lnTo>
                        <a:pt x="377" y="406"/>
                      </a:lnTo>
                      <a:lnTo>
                        <a:pt x="375" y="404"/>
                      </a:lnTo>
                      <a:lnTo>
                        <a:pt x="373" y="403"/>
                      </a:lnTo>
                      <a:lnTo>
                        <a:pt x="368" y="403"/>
                      </a:lnTo>
                      <a:lnTo>
                        <a:pt x="368" y="402"/>
                      </a:lnTo>
                      <a:lnTo>
                        <a:pt x="367" y="402"/>
                      </a:lnTo>
                      <a:lnTo>
                        <a:pt x="367" y="402"/>
                      </a:lnTo>
                      <a:lnTo>
                        <a:pt x="360" y="402"/>
                      </a:lnTo>
                      <a:lnTo>
                        <a:pt x="360" y="400"/>
                      </a:lnTo>
                      <a:lnTo>
                        <a:pt x="360" y="400"/>
                      </a:lnTo>
                      <a:lnTo>
                        <a:pt x="360" y="402"/>
                      </a:lnTo>
                      <a:lnTo>
                        <a:pt x="359" y="402"/>
                      </a:lnTo>
                      <a:lnTo>
                        <a:pt x="359" y="400"/>
                      </a:lnTo>
                      <a:lnTo>
                        <a:pt x="356" y="400"/>
                      </a:lnTo>
                      <a:lnTo>
                        <a:pt x="355" y="398"/>
                      </a:lnTo>
                      <a:lnTo>
                        <a:pt x="351" y="396"/>
                      </a:lnTo>
                      <a:lnTo>
                        <a:pt x="350" y="391"/>
                      </a:lnTo>
                      <a:lnTo>
                        <a:pt x="349" y="391"/>
                      </a:lnTo>
                      <a:lnTo>
                        <a:pt x="349" y="389"/>
                      </a:lnTo>
                      <a:lnTo>
                        <a:pt x="350" y="387"/>
                      </a:lnTo>
                      <a:lnTo>
                        <a:pt x="349" y="386"/>
                      </a:lnTo>
                      <a:lnTo>
                        <a:pt x="347" y="385"/>
                      </a:lnTo>
                      <a:lnTo>
                        <a:pt x="346" y="385"/>
                      </a:lnTo>
                      <a:lnTo>
                        <a:pt x="346" y="382"/>
                      </a:lnTo>
                      <a:lnTo>
                        <a:pt x="346" y="382"/>
                      </a:lnTo>
                      <a:lnTo>
                        <a:pt x="346" y="381"/>
                      </a:lnTo>
                      <a:lnTo>
                        <a:pt x="346" y="381"/>
                      </a:lnTo>
                      <a:lnTo>
                        <a:pt x="345" y="379"/>
                      </a:lnTo>
                      <a:lnTo>
                        <a:pt x="345" y="379"/>
                      </a:lnTo>
                      <a:lnTo>
                        <a:pt x="343" y="379"/>
                      </a:lnTo>
                      <a:lnTo>
                        <a:pt x="343" y="379"/>
                      </a:lnTo>
                      <a:lnTo>
                        <a:pt x="338" y="379"/>
                      </a:lnTo>
                      <a:lnTo>
                        <a:pt x="338" y="378"/>
                      </a:lnTo>
                      <a:lnTo>
                        <a:pt x="337" y="377"/>
                      </a:lnTo>
                      <a:lnTo>
                        <a:pt x="335" y="375"/>
                      </a:lnTo>
                      <a:lnTo>
                        <a:pt x="334" y="374"/>
                      </a:lnTo>
                      <a:lnTo>
                        <a:pt x="334" y="373"/>
                      </a:lnTo>
                      <a:lnTo>
                        <a:pt x="333" y="373"/>
                      </a:lnTo>
                      <a:lnTo>
                        <a:pt x="333" y="370"/>
                      </a:lnTo>
                      <a:lnTo>
                        <a:pt x="333" y="370"/>
                      </a:lnTo>
                      <a:lnTo>
                        <a:pt x="332" y="366"/>
                      </a:lnTo>
                      <a:lnTo>
                        <a:pt x="330" y="366"/>
                      </a:lnTo>
                      <a:lnTo>
                        <a:pt x="330" y="366"/>
                      </a:lnTo>
                      <a:lnTo>
                        <a:pt x="329" y="368"/>
                      </a:lnTo>
                      <a:lnTo>
                        <a:pt x="329" y="368"/>
                      </a:lnTo>
                      <a:lnTo>
                        <a:pt x="328" y="368"/>
                      </a:lnTo>
                      <a:lnTo>
                        <a:pt x="326" y="366"/>
                      </a:lnTo>
                      <a:lnTo>
                        <a:pt x="322" y="366"/>
                      </a:lnTo>
                      <a:lnTo>
                        <a:pt x="322" y="368"/>
                      </a:lnTo>
                      <a:lnTo>
                        <a:pt x="318" y="366"/>
                      </a:lnTo>
                      <a:close/>
                      <a:moveTo>
                        <a:pt x="317" y="349"/>
                      </a:moveTo>
                      <a:lnTo>
                        <a:pt x="316" y="349"/>
                      </a:lnTo>
                      <a:lnTo>
                        <a:pt x="315" y="351"/>
                      </a:lnTo>
                      <a:lnTo>
                        <a:pt x="313" y="351"/>
                      </a:lnTo>
                      <a:lnTo>
                        <a:pt x="313" y="353"/>
                      </a:lnTo>
                      <a:lnTo>
                        <a:pt x="312" y="354"/>
                      </a:lnTo>
                      <a:lnTo>
                        <a:pt x="313" y="357"/>
                      </a:lnTo>
                      <a:lnTo>
                        <a:pt x="315" y="357"/>
                      </a:lnTo>
                      <a:lnTo>
                        <a:pt x="315" y="356"/>
                      </a:lnTo>
                      <a:lnTo>
                        <a:pt x="316" y="356"/>
                      </a:lnTo>
                      <a:lnTo>
                        <a:pt x="316" y="357"/>
                      </a:lnTo>
                      <a:lnTo>
                        <a:pt x="315" y="357"/>
                      </a:lnTo>
                      <a:lnTo>
                        <a:pt x="315" y="357"/>
                      </a:lnTo>
                      <a:lnTo>
                        <a:pt x="316" y="358"/>
                      </a:lnTo>
                      <a:lnTo>
                        <a:pt x="316" y="358"/>
                      </a:lnTo>
                      <a:lnTo>
                        <a:pt x="317" y="358"/>
                      </a:lnTo>
                      <a:lnTo>
                        <a:pt x="318" y="358"/>
                      </a:lnTo>
                      <a:lnTo>
                        <a:pt x="318" y="360"/>
                      </a:lnTo>
                      <a:lnTo>
                        <a:pt x="320" y="360"/>
                      </a:lnTo>
                      <a:lnTo>
                        <a:pt x="321" y="358"/>
                      </a:lnTo>
                      <a:lnTo>
                        <a:pt x="321" y="358"/>
                      </a:lnTo>
                      <a:lnTo>
                        <a:pt x="321" y="356"/>
                      </a:lnTo>
                      <a:lnTo>
                        <a:pt x="320" y="353"/>
                      </a:lnTo>
                      <a:lnTo>
                        <a:pt x="318" y="351"/>
                      </a:lnTo>
                      <a:lnTo>
                        <a:pt x="317" y="349"/>
                      </a:lnTo>
                      <a:close/>
                      <a:moveTo>
                        <a:pt x="218" y="327"/>
                      </a:moveTo>
                      <a:lnTo>
                        <a:pt x="216" y="327"/>
                      </a:lnTo>
                      <a:lnTo>
                        <a:pt x="216" y="327"/>
                      </a:lnTo>
                      <a:lnTo>
                        <a:pt x="216" y="327"/>
                      </a:lnTo>
                      <a:lnTo>
                        <a:pt x="215" y="327"/>
                      </a:lnTo>
                      <a:lnTo>
                        <a:pt x="215" y="330"/>
                      </a:lnTo>
                      <a:lnTo>
                        <a:pt x="216" y="330"/>
                      </a:lnTo>
                      <a:lnTo>
                        <a:pt x="216" y="331"/>
                      </a:lnTo>
                      <a:lnTo>
                        <a:pt x="216" y="332"/>
                      </a:lnTo>
                      <a:lnTo>
                        <a:pt x="218" y="332"/>
                      </a:lnTo>
                      <a:lnTo>
                        <a:pt x="219" y="334"/>
                      </a:lnTo>
                      <a:lnTo>
                        <a:pt x="220" y="335"/>
                      </a:lnTo>
                      <a:lnTo>
                        <a:pt x="220" y="337"/>
                      </a:lnTo>
                      <a:lnTo>
                        <a:pt x="223" y="337"/>
                      </a:lnTo>
                      <a:lnTo>
                        <a:pt x="224" y="348"/>
                      </a:lnTo>
                      <a:lnTo>
                        <a:pt x="228" y="348"/>
                      </a:lnTo>
                      <a:lnTo>
                        <a:pt x="228" y="347"/>
                      </a:lnTo>
                      <a:lnTo>
                        <a:pt x="229" y="345"/>
                      </a:lnTo>
                      <a:lnTo>
                        <a:pt x="229" y="344"/>
                      </a:lnTo>
                      <a:lnTo>
                        <a:pt x="228" y="343"/>
                      </a:lnTo>
                      <a:lnTo>
                        <a:pt x="227" y="341"/>
                      </a:lnTo>
                      <a:lnTo>
                        <a:pt x="225" y="337"/>
                      </a:lnTo>
                      <a:lnTo>
                        <a:pt x="224" y="336"/>
                      </a:lnTo>
                      <a:lnTo>
                        <a:pt x="223" y="335"/>
                      </a:lnTo>
                      <a:lnTo>
                        <a:pt x="223" y="334"/>
                      </a:lnTo>
                      <a:lnTo>
                        <a:pt x="223" y="330"/>
                      </a:lnTo>
                      <a:lnTo>
                        <a:pt x="220" y="331"/>
                      </a:lnTo>
                      <a:lnTo>
                        <a:pt x="220" y="330"/>
                      </a:lnTo>
                      <a:lnTo>
                        <a:pt x="220" y="330"/>
                      </a:lnTo>
                      <a:lnTo>
                        <a:pt x="220" y="328"/>
                      </a:lnTo>
                      <a:lnTo>
                        <a:pt x="219" y="328"/>
                      </a:lnTo>
                      <a:lnTo>
                        <a:pt x="218" y="327"/>
                      </a:lnTo>
                      <a:close/>
                      <a:moveTo>
                        <a:pt x="208" y="307"/>
                      </a:moveTo>
                      <a:lnTo>
                        <a:pt x="208" y="307"/>
                      </a:lnTo>
                      <a:lnTo>
                        <a:pt x="208" y="307"/>
                      </a:lnTo>
                      <a:lnTo>
                        <a:pt x="208" y="307"/>
                      </a:lnTo>
                      <a:lnTo>
                        <a:pt x="208" y="307"/>
                      </a:lnTo>
                      <a:lnTo>
                        <a:pt x="208" y="307"/>
                      </a:lnTo>
                      <a:lnTo>
                        <a:pt x="208" y="309"/>
                      </a:lnTo>
                      <a:lnTo>
                        <a:pt x="208" y="310"/>
                      </a:lnTo>
                      <a:lnTo>
                        <a:pt x="210" y="310"/>
                      </a:lnTo>
                      <a:lnTo>
                        <a:pt x="208" y="310"/>
                      </a:lnTo>
                      <a:lnTo>
                        <a:pt x="206" y="310"/>
                      </a:lnTo>
                      <a:lnTo>
                        <a:pt x="203" y="311"/>
                      </a:lnTo>
                      <a:lnTo>
                        <a:pt x="203" y="311"/>
                      </a:lnTo>
                      <a:lnTo>
                        <a:pt x="203" y="311"/>
                      </a:lnTo>
                      <a:lnTo>
                        <a:pt x="203" y="311"/>
                      </a:lnTo>
                      <a:lnTo>
                        <a:pt x="203" y="311"/>
                      </a:lnTo>
                      <a:lnTo>
                        <a:pt x="203" y="311"/>
                      </a:lnTo>
                      <a:lnTo>
                        <a:pt x="205" y="311"/>
                      </a:lnTo>
                      <a:lnTo>
                        <a:pt x="205" y="313"/>
                      </a:lnTo>
                      <a:lnTo>
                        <a:pt x="206" y="313"/>
                      </a:lnTo>
                      <a:lnTo>
                        <a:pt x="207" y="314"/>
                      </a:lnTo>
                      <a:lnTo>
                        <a:pt x="207" y="315"/>
                      </a:lnTo>
                      <a:lnTo>
                        <a:pt x="208" y="315"/>
                      </a:lnTo>
                      <a:lnTo>
                        <a:pt x="208" y="315"/>
                      </a:lnTo>
                      <a:lnTo>
                        <a:pt x="210" y="317"/>
                      </a:lnTo>
                      <a:lnTo>
                        <a:pt x="210" y="318"/>
                      </a:lnTo>
                      <a:lnTo>
                        <a:pt x="210" y="320"/>
                      </a:lnTo>
                      <a:lnTo>
                        <a:pt x="210" y="322"/>
                      </a:lnTo>
                      <a:lnTo>
                        <a:pt x="208" y="323"/>
                      </a:lnTo>
                      <a:lnTo>
                        <a:pt x="208" y="324"/>
                      </a:lnTo>
                      <a:lnTo>
                        <a:pt x="210" y="324"/>
                      </a:lnTo>
                      <a:lnTo>
                        <a:pt x="211" y="327"/>
                      </a:lnTo>
                      <a:lnTo>
                        <a:pt x="212" y="327"/>
                      </a:lnTo>
                      <a:lnTo>
                        <a:pt x="214" y="327"/>
                      </a:lnTo>
                      <a:lnTo>
                        <a:pt x="214" y="322"/>
                      </a:lnTo>
                      <a:lnTo>
                        <a:pt x="214" y="318"/>
                      </a:lnTo>
                      <a:lnTo>
                        <a:pt x="214" y="313"/>
                      </a:lnTo>
                      <a:lnTo>
                        <a:pt x="212" y="313"/>
                      </a:lnTo>
                      <a:lnTo>
                        <a:pt x="210" y="310"/>
                      </a:lnTo>
                      <a:lnTo>
                        <a:pt x="211" y="310"/>
                      </a:lnTo>
                      <a:lnTo>
                        <a:pt x="211" y="309"/>
                      </a:lnTo>
                      <a:lnTo>
                        <a:pt x="211" y="307"/>
                      </a:lnTo>
                      <a:lnTo>
                        <a:pt x="211" y="307"/>
                      </a:lnTo>
                      <a:lnTo>
                        <a:pt x="208" y="307"/>
                      </a:lnTo>
                      <a:close/>
                      <a:moveTo>
                        <a:pt x="227" y="294"/>
                      </a:moveTo>
                      <a:lnTo>
                        <a:pt x="227" y="294"/>
                      </a:lnTo>
                      <a:lnTo>
                        <a:pt x="227" y="294"/>
                      </a:lnTo>
                      <a:lnTo>
                        <a:pt x="227" y="294"/>
                      </a:lnTo>
                      <a:lnTo>
                        <a:pt x="227" y="294"/>
                      </a:lnTo>
                      <a:lnTo>
                        <a:pt x="225" y="294"/>
                      </a:lnTo>
                      <a:lnTo>
                        <a:pt x="225" y="296"/>
                      </a:lnTo>
                      <a:lnTo>
                        <a:pt x="225" y="296"/>
                      </a:lnTo>
                      <a:lnTo>
                        <a:pt x="225" y="296"/>
                      </a:lnTo>
                      <a:lnTo>
                        <a:pt x="225" y="296"/>
                      </a:lnTo>
                      <a:lnTo>
                        <a:pt x="225" y="298"/>
                      </a:lnTo>
                      <a:lnTo>
                        <a:pt x="225" y="298"/>
                      </a:lnTo>
                      <a:lnTo>
                        <a:pt x="223" y="298"/>
                      </a:lnTo>
                      <a:lnTo>
                        <a:pt x="222" y="298"/>
                      </a:lnTo>
                      <a:lnTo>
                        <a:pt x="222" y="298"/>
                      </a:lnTo>
                      <a:lnTo>
                        <a:pt x="222" y="298"/>
                      </a:lnTo>
                      <a:lnTo>
                        <a:pt x="220" y="301"/>
                      </a:lnTo>
                      <a:lnTo>
                        <a:pt x="219" y="302"/>
                      </a:lnTo>
                      <a:lnTo>
                        <a:pt x="219" y="305"/>
                      </a:lnTo>
                      <a:lnTo>
                        <a:pt x="218" y="305"/>
                      </a:lnTo>
                      <a:lnTo>
                        <a:pt x="218" y="306"/>
                      </a:lnTo>
                      <a:lnTo>
                        <a:pt x="216" y="306"/>
                      </a:lnTo>
                      <a:lnTo>
                        <a:pt x="216" y="307"/>
                      </a:lnTo>
                      <a:lnTo>
                        <a:pt x="218" y="307"/>
                      </a:lnTo>
                      <a:lnTo>
                        <a:pt x="218" y="309"/>
                      </a:lnTo>
                      <a:lnTo>
                        <a:pt x="219" y="309"/>
                      </a:lnTo>
                      <a:lnTo>
                        <a:pt x="219" y="310"/>
                      </a:lnTo>
                      <a:lnTo>
                        <a:pt x="223" y="310"/>
                      </a:lnTo>
                      <a:lnTo>
                        <a:pt x="223" y="310"/>
                      </a:lnTo>
                      <a:lnTo>
                        <a:pt x="222" y="311"/>
                      </a:lnTo>
                      <a:lnTo>
                        <a:pt x="220" y="311"/>
                      </a:lnTo>
                      <a:lnTo>
                        <a:pt x="220" y="314"/>
                      </a:lnTo>
                      <a:lnTo>
                        <a:pt x="222" y="314"/>
                      </a:lnTo>
                      <a:lnTo>
                        <a:pt x="222" y="314"/>
                      </a:lnTo>
                      <a:lnTo>
                        <a:pt x="222" y="315"/>
                      </a:lnTo>
                      <a:lnTo>
                        <a:pt x="224" y="317"/>
                      </a:lnTo>
                      <a:lnTo>
                        <a:pt x="227" y="319"/>
                      </a:lnTo>
                      <a:lnTo>
                        <a:pt x="229" y="320"/>
                      </a:lnTo>
                      <a:lnTo>
                        <a:pt x="229" y="320"/>
                      </a:lnTo>
                      <a:lnTo>
                        <a:pt x="231" y="320"/>
                      </a:lnTo>
                      <a:lnTo>
                        <a:pt x="232" y="319"/>
                      </a:lnTo>
                      <a:lnTo>
                        <a:pt x="232" y="320"/>
                      </a:lnTo>
                      <a:lnTo>
                        <a:pt x="232" y="322"/>
                      </a:lnTo>
                      <a:lnTo>
                        <a:pt x="233" y="322"/>
                      </a:lnTo>
                      <a:lnTo>
                        <a:pt x="233" y="323"/>
                      </a:lnTo>
                      <a:lnTo>
                        <a:pt x="233" y="323"/>
                      </a:lnTo>
                      <a:lnTo>
                        <a:pt x="232" y="324"/>
                      </a:lnTo>
                      <a:lnTo>
                        <a:pt x="232" y="324"/>
                      </a:lnTo>
                      <a:lnTo>
                        <a:pt x="232" y="327"/>
                      </a:lnTo>
                      <a:lnTo>
                        <a:pt x="236" y="327"/>
                      </a:lnTo>
                      <a:lnTo>
                        <a:pt x="237" y="328"/>
                      </a:lnTo>
                      <a:lnTo>
                        <a:pt x="237" y="331"/>
                      </a:lnTo>
                      <a:lnTo>
                        <a:pt x="236" y="331"/>
                      </a:lnTo>
                      <a:lnTo>
                        <a:pt x="236" y="331"/>
                      </a:lnTo>
                      <a:lnTo>
                        <a:pt x="239" y="331"/>
                      </a:lnTo>
                      <a:lnTo>
                        <a:pt x="239" y="335"/>
                      </a:lnTo>
                      <a:lnTo>
                        <a:pt x="239" y="335"/>
                      </a:lnTo>
                      <a:lnTo>
                        <a:pt x="240" y="335"/>
                      </a:lnTo>
                      <a:lnTo>
                        <a:pt x="240" y="336"/>
                      </a:lnTo>
                      <a:lnTo>
                        <a:pt x="240" y="336"/>
                      </a:lnTo>
                      <a:lnTo>
                        <a:pt x="239" y="336"/>
                      </a:lnTo>
                      <a:lnTo>
                        <a:pt x="239" y="340"/>
                      </a:lnTo>
                      <a:lnTo>
                        <a:pt x="240" y="340"/>
                      </a:lnTo>
                      <a:lnTo>
                        <a:pt x="240" y="345"/>
                      </a:lnTo>
                      <a:lnTo>
                        <a:pt x="244" y="345"/>
                      </a:lnTo>
                      <a:lnTo>
                        <a:pt x="244" y="343"/>
                      </a:lnTo>
                      <a:lnTo>
                        <a:pt x="246" y="343"/>
                      </a:lnTo>
                      <a:lnTo>
                        <a:pt x="246" y="341"/>
                      </a:lnTo>
                      <a:lnTo>
                        <a:pt x="246" y="341"/>
                      </a:lnTo>
                      <a:lnTo>
                        <a:pt x="246" y="339"/>
                      </a:lnTo>
                      <a:lnTo>
                        <a:pt x="245" y="339"/>
                      </a:lnTo>
                      <a:lnTo>
                        <a:pt x="245" y="336"/>
                      </a:lnTo>
                      <a:lnTo>
                        <a:pt x="245" y="335"/>
                      </a:lnTo>
                      <a:lnTo>
                        <a:pt x="246" y="334"/>
                      </a:lnTo>
                      <a:lnTo>
                        <a:pt x="248" y="331"/>
                      </a:lnTo>
                      <a:lnTo>
                        <a:pt x="245" y="331"/>
                      </a:lnTo>
                      <a:lnTo>
                        <a:pt x="244" y="331"/>
                      </a:lnTo>
                      <a:lnTo>
                        <a:pt x="243" y="330"/>
                      </a:lnTo>
                      <a:lnTo>
                        <a:pt x="241" y="328"/>
                      </a:lnTo>
                      <a:lnTo>
                        <a:pt x="239" y="327"/>
                      </a:lnTo>
                      <a:lnTo>
                        <a:pt x="239" y="323"/>
                      </a:lnTo>
                      <a:lnTo>
                        <a:pt x="237" y="323"/>
                      </a:lnTo>
                      <a:lnTo>
                        <a:pt x="237" y="322"/>
                      </a:lnTo>
                      <a:lnTo>
                        <a:pt x="237" y="322"/>
                      </a:lnTo>
                      <a:lnTo>
                        <a:pt x="237" y="320"/>
                      </a:lnTo>
                      <a:lnTo>
                        <a:pt x="237" y="320"/>
                      </a:lnTo>
                      <a:lnTo>
                        <a:pt x="237" y="319"/>
                      </a:lnTo>
                      <a:lnTo>
                        <a:pt x="236" y="318"/>
                      </a:lnTo>
                      <a:lnTo>
                        <a:pt x="236" y="315"/>
                      </a:lnTo>
                      <a:lnTo>
                        <a:pt x="235" y="315"/>
                      </a:lnTo>
                      <a:lnTo>
                        <a:pt x="235" y="313"/>
                      </a:lnTo>
                      <a:lnTo>
                        <a:pt x="232" y="311"/>
                      </a:lnTo>
                      <a:lnTo>
                        <a:pt x="232" y="309"/>
                      </a:lnTo>
                      <a:lnTo>
                        <a:pt x="231" y="309"/>
                      </a:lnTo>
                      <a:lnTo>
                        <a:pt x="231" y="307"/>
                      </a:lnTo>
                      <a:lnTo>
                        <a:pt x="231" y="307"/>
                      </a:lnTo>
                      <a:lnTo>
                        <a:pt x="231" y="305"/>
                      </a:lnTo>
                      <a:lnTo>
                        <a:pt x="229" y="305"/>
                      </a:lnTo>
                      <a:lnTo>
                        <a:pt x="229" y="302"/>
                      </a:lnTo>
                      <a:lnTo>
                        <a:pt x="229" y="300"/>
                      </a:lnTo>
                      <a:lnTo>
                        <a:pt x="229" y="297"/>
                      </a:lnTo>
                      <a:lnTo>
                        <a:pt x="227" y="297"/>
                      </a:lnTo>
                      <a:lnTo>
                        <a:pt x="227" y="294"/>
                      </a:lnTo>
                      <a:lnTo>
                        <a:pt x="227" y="294"/>
                      </a:lnTo>
                      <a:close/>
                      <a:moveTo>
                        <a:pt x="400" y="292"/>
                      </a:moveTo>
                      <a:lnTo>
                        <a:pt x="400" y="303"/>
                      </a:lnTo>
                      <a:lnTo>
                        <a:pt x="398" y="302"/>
                      </a:lnTo>
                      <a:lnTo>
                        <a:pt x="397" y="301"/>
                      </a:lnTo>
                      <a:lnTo>
                        <a:pt x="397" y="293"/>
                      </a:lnTo>
                      <a:lnTo>
                        <a:pt x="400" y="292"/>
                      </a:lnTo>
                      <a:close/>
                      <a:moveTo>
                        <a:pt x="181" y="267"/>
                      </a:moveTo>
                      <a:lnTo>
                        <a:pt x="181" y="268"/>
                      </a:lnTo>
                      <a:lnTo>
                        <a:pt x="181" y="268"/>
                      </a:lnTo>
                      <a:lnTo>
                        <a:pt x="181" y="269"/>
                      </a:lnTo>
                      <a:lnTo>
                        <a:pt x="182" y="269"/>
                      </a:lnTo>
                      <a:lnTo>
                        <a:pt x="182" y="269"/>
                      </a:lnTo>
                      <a:lnTo>
                        <a:pt x="184" y="268"/>
                      </a:lnTo>
                      <a:lnTo>
                        <a:pt x="184" y="267"/>
                      </a:lnTo>
                      <a:lnTo>
                        <a:pt x="182" y="267"/>
                      </a:lnTo>
                      <a:lnTo>
                        <a:pt x="181" y="267"/>
                      </a:lnTo>
                      <a:close/>
                      <a:moveTo>
                        <a:pt x="193" y="245"/>
                      </a:moveTo>
                      <a:lnTo>
                        <a:pt x="191" y="245"/>
                      </a:lnTo>
                      <a:lnTo>
                        <a:pt x="191" y="246"/>
                      </a:lnTo>
                      <a:lnTo>
                        <a:pt x="191" y="247"/>
                      </a:lnTo>
                      <a:lnTo>
                        <a:pt x="189" y="248"/>
                      </a:lnTo>
                      <a:lnTo>
                        <a:pt x="189" y="251"/>
                      </a:lnTo>
                      <a:lnTo>
                        <a:pt x="188" y="251"/>
                      </a:lnTo>
                      <a:lnTo>
                        <a:pt x="186" y="254"/>
                      </a:lnTo>
                      <a:lnTo>
                        <a:pt x="186" y="254"/>
                      </a:lnTo>
                      <a:lnTo>
                        <a:pt x="185" y="255"/>
                      </a:lnTo>
                      <a:lnTo>
                        <a:pt x="185" y="256"/>
                      </a:lnTo>
                      <a:lnTo>
                        <a:pt x="186" y="258"/>
                      </a:lnTo>
                      <a:lnTo>
                        <a:pt x="186" y="263"/>
                      </a:lnTo>
                      <a:lnTo>
                        <a:pt x="188" y="263"/>
                      </a:lnTo>
                      <a:lnTo>
                        <a:pt x="186" y="265"/>
                      </a:lnTo>
                      <a:lnTo>
                        <a:pt x="188" y="265"/>
                      </a:lnTo>
                      <a:lnTo>
                        <a:pt x="188" y="264"/>
                      </a:lnTo>
                      <a:lnTo>
                        <a:pt x="191" y="264"/>
                      </a:lnTo>
                      <a:lnTo>
                        <a:pt x="191" y="264"/>
                      </a:lnTo>
                      <a:lnTo>
                        <a:pt x="191" y="264"/>
                      </a:lnTo>
                      <a:lnTo>
                        <a:pt x="191" y="264"/>
                      </a:lnTo>
                      <a:lnTo>
                        <a:pt x="191" y="264"/>
                      </a:lnTo>
                      <a:lnTo>
                        <a:pt x="191" y="264"/>
                      </a:lnTo>
                      <a:lnTo>
                        <a:pt x="191" y="262"/>
                      </a:lnTo>
                      <a:lnTo>
                        <a:pt x="193" y="259"/>
                      </a:lnTo>
                      <a:lnTo>
                        <a:pt x="193" y="259"/>
                      </a:lnTo>
                      <a:lnTo>
                        <a:pt x="193" y="256"/>
                      </a:lnTo>
                      <a:lnTo>
                        <a:pt x="194" y="256"/>
                      </a:lnTo>
                      <a:lnTo>
                        <a:pt x="194" y="256"/>
                      </a:lnTo>
                      <a:lnTo>
                        <a:pt x="194" y="256"/>
                      </a:lnTo>
                      <a:lnTo>
                        <a:pt x="195" y="256"/>
                      </a:lnTo>
                      <a:lnTo>
                        <a:pt x="195" y="254"/>
                      </a:lnTo>
                      <a:lnTo>
                        <a:pt x="194" y="254"/>
                      </a:lnTo>
                      <a:lnTo>
                        <a:pt x="194" y="252"/>
                      </a:lnTo>
                      <a:lnTo>
                        <a:pt x="194" y="251"/>
                      </a:lnTo>
                      <a:lnTo>
                        <a:pt x="195" y="251"/>
                      </a:lnTo>
                      <a:lnTo>
                        <a:pt x="195" y="250"/>
                      </a:lnTo>
                      <a:lnTo>
                        <a:pt x="195" y="248"/>
                      </a:lnTo>
                      <a:lnTo>
                        <a:pt x="197" y="248"/>
                      </a:lnTo>
                      <a:lnTo>
                        <a:pt x="197" y="246"/>
                      </a:lnTo>
                      <a:lnTo>
                        <a:pt x="194" y="246"/>
                      </a:lnTo>
                      <a:lnTo>
                        <a:pt x="194" y="246"/>
                      </a:lnTo>
                      <a:lnTo>
                        <a:pt x="194" y="245"/>
                      </a:lnTo>
                      <a:lnTo>
                        <a:pt x="194" y="245"/>
                      </a:lnTo>
                      <a:lnTo>
                        <a:pt x="194" y="245"/>
                      </a:lnTo>
                      <a:lnTo>
                        <a:pt x="193" y="245"/>
                      </a:lnTo>
                      <a:close/>
                      <a:moveTo>
                        <a:pt x="185" y="237"/>
                      </a:moveTo>
                      <a:lnTo>
                        <a:pt x="184" y="238"/>
                      </a:lnTo>
                      <a:lnTo>
                        <a:pt x="181" y="239"/>
                      </a:lnTo>
                      <a:lnTo>
                        <a:pt x="181" y="241"/>
                      </a:lnTo>
                      <a:lnTo>
                        <a:pt x="181" y="241"/>
                      </a:lnTo>
                      <a:lnTo>
                        <a:pt x="182" y="241"/>
                      </a:lnTo>
                      <a:lnTo>
                        <a:pt x="182" y="243"/>
                      </a:lnTo>
                      <a:lnTo>
                        <a:pt x="184" y="245"/>
                      </a:lnTo>
                      <a:lnTo>
                        <a:pt x="185" y="243"/>
                      </a:lnTo>
                      <a:lnTo>
                        <a:pt x="186" y="241"/>
                      </a:lnTo>
                      <a:lnTo>
                        <a:pt x="186" y="238"/>
                      </a:lnTo>
                      <a:lnTo>
                        <a:pt x="185" y="237"/>
                      </a:lnTo>
                      <a:close/>
                      <a:moveTo>
                        <a:pt x="127" y="220"/>
                      </a:moveTo>
                      <a:lnTo>
                        <a:pt x="127" y="222"/>
                      </a:lnTo>
                      <a:lnTo>
                        <a:pt x="125" y="224"/>
                      </a:lnTo>
                      <a:lnTo>
                        <a:pt x="125" y="226"/>
                      </a:lnTo>
                      <a:lnTo>
                        <a:pt x="122" y="229"/>
                      </a:lnTo>
                      <a:lnTo>
                        <a:pt x="122" y="229"/>
                      </a:lnTo>
                      <a:lnTo>
                        <a:pt x="119" y="230"/>
                      </a:lnTo>
                      <a:lnTo>
                        <a:pt x="117" y="231"/>
                      </a:lnTo>
                      <a:lnTo>
                        <a:pt x="116" y="234"/>
                      </a:lnTo>
                      <a:lnTo>
                        <a:pt x="114" y="235"/>
                      </a:lnTo>
                      <a:lnTo>
                        <a:pt x="113" y="237"/>
                      </a:lnTo>
                      <a:lnTo>
                        <a:pt x="112" y="237"/>
                      </a:lnTo>
                      <a:lnTo>
                        <a:pt x="112" y="239"/>
                      </a:lnTo>
                      <a:lnTo>
                        <a:pt x="113" y="239"/>
                      </a:lnTo>
                      <a:lnTo>
                        <a:pt x="113" y="241"/>
                      </a:lnTo>
                      <a:lnTo>
                        <a:pt x="118" y="241"/>
                      </a:lnTo>
                      <a:lnTo>
                        <a:pt x="118" y="238"/>
                      </a:lnTo>
                      <a:lnTo>
                        <a:pt x="126" y="231"/>
                      </a:lnTo>
                      <a:lnTo>
                        <a:pt x="126" y="230"/>
                      </a:lnTo>
                      <a:lnTo>
                        <a:pt x="127" y="230"/>
                      </a:lnTo>
                      <a:lnTo>
                        <a:pt x="129" y="229"/>
                      </a:lnTo>
                      <a:lnTo>
                        <a:pt x="130" y="229"/>
                      </a:lnTo>
                      <a:lnTo>
                        <a:pt x="130" y="229"/>
                      </a:lnTo>
                      <a:lnTo>
                        <a:pt x="131" y="229"/>
                      </a:lnTo>
                      <a:lnTo>
                        <a:pt x="133" y="228"/>
                      </a:lnTo>
                      <a:lnTo>
                        <a:pt x="136" y="226"/>
                      </a:lnTo>
                      <a:lnTo>
                        <a:pt x="140" y="225"/>
                      </a:lnTo>
                      <a:lnTo>
                        <a:pt x="142" y="222"/>
                      </a:lnTo>
                      <a:lnTo>
                        <a:pt x="143" y="222"/>
                      </a:lnTo>
                      <a:lnTo>
                        <a:pt x="146" y="222"/>
                      </a:lnTo>
                      <a:lnTo>
                        <a:pt x="146" y="222"/>
                      </a:lnTo>
                      <a:lnTo>
                        <a:pt x="146" y="222"/>
                      </a:lnTo>
                      <a:lnTo>
                        <a:pt x="150" y="224"/>
                      </a:lnTo>
                      <a:lnTo>
                        <a:pt x="151" y="224"/>
                      </a:lnTo>
                      <a:lnTo>
                        <a:pt x="152" y="222"/>
                      </a:lnTo>
                      <a:lnTo>
                        <a:pt x="150" y="222"/>
                      </a:lnTo>
                      <a:lnTo>
                        <a:pt x="146" y="221"/>
                      </a:lnTo>
                      <a:lnTo>
                        <a:pt x="143" y="221"/>
                      </a:lnTo>
                      <a:lnTo>
                        <a:pt x="143" y="221"/>
                      </a:lnTo>
                      <a:lnTo>
                        <a:pt x="139" y="221"/>
                      </a:lnTo>
                      <a:lnTo>
                        <a:pt x="138" y="222"/>
                      </a:lnTo>
                      <a:lnTo>
                        <a:pt x="135" y="222"/>
                      </a:lnTo>
                      <a:lnTo>
                        <a:pt x="134" y="222"/>
                      </a:lnTo>
                      <a:lnTo>
                        <a:pt x="134" y="222"/>
                      </a:lnTo>
                      <a:lnTo>
                        <a:pt x="134" y="222"/>
                      </a:lnTo>
                      <a:lnTo>
                        <a:pt x="134" y="222"/>
                      </a:lnTo>
                      <a:lnTo>
                        <a:pt x="133" y="221"/>
                      </a:lnTo>
                      <a:lnTo>
                        <a:pt x="131" y="221"/>
                      </a:lnTo>
                      <a:lnTo>
                        <a:pt x="130" y="220"/>
                      </a:lnTo>
                      <a:lnTo>
                        <a:pt x="127" y="220"/>
                      </a:lnTo>
                      <a:close/>
                      <a:moveTo>
                        <a:pt x="126" y="169"/>
                      </a:moveTo>
                      <a:lnTo>
                        <a:pt x="122" y="170"/>
                      </a:lnTo>
                      <a:lnTo>
                        <a:pt x="122" y="170"/>
                      </a:lnTo>
                      <a:lnTo>
                        <a:pt x="118" y="170"/>
                      </a:lnTo>
                      <a:lnTo>
                        <a:pt x="118" y="171"/>
                      </a:lnTo>
                      <a:lnTo>
                        <a:pt x="117" y="171"/>
                      </a:lnTo>
                      <a:lnTo>
                        <a:pt x="113" y="175"/>
                      </a:lnTo>
                      <a:lnTo>
                        <a:pt x="109" y="175"/>
                      </a:lnTo>
                      <a:lnTo>
                        <a:pt x="108" y="178"/>
                      </a:lnTo>
                      <a:lnTo>
                        <a:pt x="108" y="178"/>
                      </a:lnTo>
                      <a:lnTo>
                        <a:pt x="108" y="179"/>
                      </a:lnTo>
                      <a:lnTo>
                        <a:pt x="102" y="182"/>
                      </a:lnTo>
                      <a:lnTo>
                        <a:pt x="99" y="182"/>
                      </a:lnTo>
                      <a:lnTo>
                        <a:pt x="95" y="182"/>
                      </a:lnTo>
                      <a:lnTo>
                        <a:pt x="89" y="182"/>
                      </a:lnTo>
                      <a:lnTo>
                        <a:pt x="87" y="182"/>
                      </a:lnTo>
                      <a:lnTo>
                        <a:pt x="87" y="182"/>
                      </a:lnTo>
                      <a:lnTo>
                        <a:pt x="87" y="182"/>
                      </a:lnTo>
                      <a:lnTo>
                        <a:pt x="85" y="182"/>
                      </a:lnTo>
                      <a:lnTo>
                        <a:pt x="85" y="180"/>
                      </a:lnTo>
                      <a:lnTo>
                        <a:pt x="85" y="178"/>
                      </a:lnTo>
                      <a:lnTo>
                        <a:pt x="84" y="178"/>
                      </a:lnTo>
                      <a:lnTo>
                        <a:pt x="84" y="175"/>
                      </a:lnTo>
                      <a:lnTo>
                        <a:pt x="85" y="175"/>
                      </a:lnTo>
                      <a:lnTo>
                        <a:pt x="84" y="173"/>
                      </a:lnTo>
                      <a:lnTo>
                        <a:pt x="81" y="174"/>
                      </a:lnTo>
                      <a:lnTo>
                        <a:pt x="80" y="173"/>
                      </a:lnTo>
                      <a:lnTo>
                        <a:pt x="80" y="171"/>
                      </a:lnTo>
                      <a:lnTo>
                        <a:pt x="80" y="171"/>
                      </a:lnTo>
                      <a:lnTo>
                        <a:pt x="80" y="171"/>
                      </a:lnTo>
                      <a:lnTo>
                        <a:pt x="76" y="171"/>
                      </a:lnTo>
                      <a:lnTo>
                        <a:pt x="76" y="170"/>
                      </a:lnTo>
                      <a:lnTo>
                        <a:pt x="72" y="170"/>
                      </a:lnTo>
                      <a:lnTo>
                        <a:pt x="74" y="171"/>
                      </a:lnTo>
                      <a:lnTo>
                        <a:pt x="75" y="173"/>
                      </a:lnTo>
                      <a:lnTo>
                        <a:pt x="75" y="174"/>
                      </a:lnTo>
                      <a:lnTo>
                        <a:pt x="76" y="174"/>
                      </a:lnTo>
                      <a:lnTo>
                        <a:pt x="76" y="175"/>
                      </a:lnTo>
                      <a:lnTo>
                        <a:pt x="76" y="175"/>
                      </a:lnTo>
                      <a:lnTo>
                        <a:pt x="76" y="176"/>
                      </a:lnTo>
                      <a:lnTo>
                        <a:pt x="78" y="176"/>
                      </a:lnTo>
                      <a:lnTo>
                        <a:pt x="78" y="179"/>
                      </a:lnTo>
                      <a:lnTo>
                        <a:pt x="78" y="180"/>
                      </a:lnTo>
                      <a:lnTo>
                        <a:pt x="80" y="180"/>
                      </a:lnTo>
                      <a:lnTo>
                        <a:pt x="80" y="183"/>
                      </a:lnTo>
                      <a:lnTo>
                        <a:pt x="81" y="183"/>
                      </a:lnTo>
                      <a:lnTo>
                        <a:pt x="83" y="183"/>
                      </a:lnTo>
                      <a:lnTo>
                        <a:pt x="83" y="186"/>
                      </a:lnTo>
                      <a:lnTo>
                        <a:pt x="76" y="186"/>
                      </a:lnTo>
                      <a:lnTo>
                        <a:pt x="75" y="187"/>
                      </a:lnTo>
                      <a:lnTo>
                        <a:pt x="72" y="190"/>
                      </a:lnTo>
                      <a:lnTo>
                        <a:pt x="70" y="192"/>
                      </a:lnTo>
                      <a:lnTo>
                        <a:pt x="66" y="193"/>
                      </a:lnTo>
                      <a:lnTo>
                        <a:pt x="63" y="193"/>
                      </a:lnTo>
                      <a:lnTo>
                        <a:pt x="63" y="193"/>
                      </a:lnTo>
                      <a:lnTo>
                        <a:pt x="59" y="193"/>
                      </a:lnTo>
                      <a:lnTo>
                        <a:pt x="59" y="192"/>
                      </a:lnTo>
                      <a:lnTo>
                        <a:pt x="55" y="192"/>
                      </a:lnTo>
                      <a:lnTo>
                        <a:pt x="55" y="192"/>
                      </a:lnTo>
                      <a:lnTo>
                        <a:pt x="55" y="193"/>
                      </a:lnTo>
                      <a:lnTo>
                        <a:pt x="57" y="193"/>
                      </a:lnTo>
                      <a:lnTo>
                        <a:pt x="57" y="193"/>
                      </a:lnTo>
                      <a:lnTo>
                        <a:pt x="58" y="195"/>
                      </a:lnTo>
                      <a:lnTo>
                        <a:pt x="58" y="196"/>
                      </a:lnTo>
                      <a:lnTo>
                        <a:pt x="59" y="196"/>
                      </a:lnTo>
                      <a:lnTo>
                        <a:pt x="59" y="196"/>
                      </a:lnTo>
                      <a:lnTo>
                        <a:pt x="62" y="196"/>
                      </a:lnTo>
                      <a:lnTo>
                        <a:pt x="62" y="197"/>
                      </a:lnTo>
                      <a:lnTo>
                        <a:pt x="64" y="197"/>
                      </a:lnTo>
                      <a:lnTo>
                        <a:pt x="67" y="197"/>
                      </a:lnTo>
                      <a:lnTo>
                        <a:pt x="68" y="201"/>
                      </a:lnTo>
                      <a:lnTo>
                        <a:pt x="70" y="203"/>
                      </a:lnTo>
                      <a:lnTo>
                        <a:pt x="71" y="203"/>
                      </a:lnTo>
                      <a:lnTo>
                        <a:pt x="72" y="203"/>
                      </a:lnTo>
                      <a:lnTo>
                        <a:pt x="72" y="201"/>
                      </a:lnTo>
                      <a:lnTo>
                        <a:pt x="74" y="201"/>
                      </a:lnTo>
                      <a:lnTo>
                        <a:pt x="74" y="201"/>
                      </a:lnTo>
                      <a:lnTo>
                        <a:pt x="76" y="201"/>
                      </a:lnTo>
                      <a:lnTo>
                        <a:pt x="76" y="201"/>
                      </a:lnTo>
                      <a:lnTo>
                        <a:pt x="81" y="201"/>
                      </a:lnTo>
                      <a:lnTo>
                        <a:pt x="81" y="200"/>
                      </a:lnTo>
                      <a:lnTo>
                        <a:pt x="83" y="200"/>
                      </a:lnTo>
                      <a:lnTo>
                        <a:pt x="84" y="201"/>
                      </a:lnTo>
                      <a:lnTo>
                        <a:pt x="85" y="201"/>
                      </a:lnTo>
                      <a:lnTo>
                        <a:pt x="85" y="200"/>
                      </a:lnTo>
                      <a:lnTo>
                        <a:pt x="89" y="199"/>
                      </a:lnTo>
                      <a:lnTo>
                        <a:pt x="89" y="197"/>
                      </a:lnTo>
                      <a:lnTo>
                        <a:pt x="89" y="197"/>
                      </a:lnTo>
                      <a:lnTo>
                        <a:pt x="91" y="196"/>
                      </a:lnTo>
                      <a:lnTo>
                        <a:pt x="91" y="195"/>
                      </a:lnTo>
                      <a:lnTo>
                        <a:pt x="92" y="193"/>
                      </a:lnTo>
                      <a:lnTo>
                        <a:pt x="93" y="193"/>
                      </a:lnTo>
                      <a:lnTo>
                        <a:pt x="96" y="193"/>
                      </a:lnTo>
                      <a:lnTo>
                        <a:pt x="96" y="195"/>
                      </a:lnTo>
                      <a:lnTo>
                        <a:pt x="97" y="195"/>
                      </a:lnTo>
                      <a:lnTo>
                        <a:pt x="99" y="195"/>
                      </a:lnTo>
                      <a:lnTo>
                        <a:pt x="100" y="193"/>
                      </a:lnTo>
                      <a:lnTo>
                        <a:pt x="102" y="193"/>
                      </a:lnTo>
                      <a:lnTo>
                        <a:pt x="102" y="192"/>
                      </a:lnTo>
                      <a:lnTo>
                        <a:pt x="102" y="191"/>
                      </a:lnTo>
                      <a:lnTo>
                        <a:pt x="104" y="191"/>
                      </a:lnTo>
                      <a:lnTo>
                        <a:pt x="106" y="187"/>
                      </a:lnTo>
                      <a:lnTo>
                        <a:pt x="108" y="187"/>
                      </a:lnTo>
                      <a:lnTo>
                        <a:pt x="109" y="186"/>
                      </a:lnTo>
                      <a:lnTo>
                        <a:pt x="109" y="184"/>
                      </a:lnTo>
                      <a:lnTo>
                        <a:pt x="112" y="184"/>
                      </a:lnTo>
                      <a:lnTo>
                        <a:pt x="112" y="183"/>
                      </a:lnTo>
                      <a:lnTo>
                        <a:pt x="113" y="183"/>
                      </a:lnTo>
                      <a:lnTo>
                        <a:pt x="114" y="183"/>
                      </a:lnTo>
                      <a:lnTo>
                        <a:pt x="114" y="183"/>
                      </a:lnTo>
                      <a:lnTo>
                        <a:pt x="116" y="183"/>
                      </a:lnTo>
                      <a:lnTo>
                        <a:pt x="116" y="182"/>
                      </a:lnTo>
                      <a:lnTo>
                        <a:pt x="118" y="179"/>
                      </a:lnTo>
                      <a:lnTo>
                        <a:pt x="118" y="178"/>
                      </a:lnTo>
                      <a:lnTo>
                        <a:pt x="121" y="178"/>
                      </a:lnTo>
                      <a:lnTo>
                        <a:pt x="122" y="176"/>
                      </a:lnTo>
                      <a:lnTo>
                        <a:pt x="122" y="175"/>
                      </a:lnTo>
                      <a:lnTo>
                        <a:pt x="125" y="174"/>
                      </a:lnTo>
                      <a:lnTo>
                        <a:pt x="127" y="174"/>
                      </a:lnTo>
                      <a:lnTo>
                        <a:pt x="126" y="173"/>
                      </a:lnTo>
                      <a:lnTo>
                        <a:pt x="126" y="171"/>
                      </a:lnTo>
                      <a:lnTo>
                        <a:pt x="125" y="170"/>
                      </a:lnTo>
                      <a:lnTo>
                        <a:pt x="130" y="171"/>
                      </a:lnTo>
                      <a:lnTo>
                        <a:pt x="130" y="170"/>
                      </a:lnTo>
                      <a:lnTo>
                        <a:pt x="127" y="170"/>
                      </a:lnTo>
                      <a:lnTo>
                        <a:pt x="127" y="169"/>
                      </a:lnTo>
                      <a:lnTo>
                        <a:pt x="126" y="169"/>
                      </a:lnTo>
                      <a:close/>
                      <a:moveTo>
                        <a:pt x="36" y="165"/>
                      </a:moveTo>
                      <a:lnTo>
                        <a:pt x="34" y="167"/>
                      </a:lnTo>
                      <a:lnTo>
                        <a:pt x="33" y="167"/>
                      </a:lnTo>
                      <a:lnTo>
                        <a:pt x="32" y="167"/>
                      </a:lnTo>
                      <a:lnTo>
                        <a:pt x="32" y="167"/>
                      </a:lnTo>
                      <a:lnTo>
                        <a:pt x="30" y="169"/>
                      </a:lnTo>
                      <a:lnTo>
                        <a:pt x="28" y="169"/>
                      </a:lnTo>
                      <a:lnTo>
                        <a:pt x="28" y="170"/>
                      </a:lnTo>
                      <a:lnTo>
                        <a:pt x="29" y="170"/>
                      </a:lnTo>
                      <a:lnTo>
                        <a:pt x="30" y="170"/>
                      </a:lnTo>
                      <a:lnTo>
                        <a:pt x="32" y="170"/>
                      </a:lnTo>
                      <a:lnTo>
                        <a:pt x="33" y="170"/>
                      </a:lnTo>
                      <a:lnTo>
                        <a:pt x="34" y="170"/>
                      </a:lnTo>
                      <a:lnTo>
                        <a:pt x="34" y="170"/>
                      </a:lnTo>
                      <a:lnTo>
                        <a:pt x="34" y="171"/>
                      </a:lnTo>
                      <a:lnTo>
                        <a:pt x="40" y="171"/>
                      </a:lnTo>
                      <a:lnTo>
                        <a:pt x="40" y="173"/>
                      </a:lnTo>
                      <a:lnTo>
                        <a:pt x="41" y="173"/>
                      </a:lnTo>
                      <a:lnTo>
                        <a:pt x="45" y="171"/>
                      </a:lnTo>
                      <a:lnTo>
                        <a:pt x="46" y="171"/>
                      </a:lnTo>
                      <a:lnTo>
                        <a:pt x="49" y="170"/>
                      </a:lnTo>
                      <a:lnTo>
                        <a:pt x="53" y="170"/>
                      </a:lnTo>
                      <a:lnTo>
                        <a:pt x="53" y="170"/>
                      </a:lnTo>
                      <a:lnTo>
                        <a:pt x="53" y="169"/>
                      </a:lnTo>
                      <a:lnTo>
                        <a:pt x="53" y="169"/>
                      </a:lnTo>
                      <a:lnTo>
                        <a:pt x="54" y="169"/>
                      </a:lnTo>
                      <a:lnTo>
                        <a:pt x="45" y="169"/>
                      </a:lnTo>
                      <a:lnTo>
                        <a:pt x="45" y="169"/>
                      </a:lnTo>
                      <a:lnTo>
                        <a:pt x="44" y="169"/>
                      </a:lnTo>
                      <a:lnTo>
                        <a:pt x="44" y="166"/>
                      </a:lnTo>
                      <a:lnTo>
                        <a:pt x="44" y="166"/>
                      </a:lnTo>
                      <a:lnTo>
                        <a:pt x="41" y="166"/>
                      </a:lnTo>
                      <a:lnTo>
                        <a:pt x="38" y="165"/>
                      </a:lnTo>
                      <a:lnTo>
                        <a:pt x="36" y="165"/>
                      </a:lnTo>
                      <a:close/>
                      <a:moveTo>
                        <a:pt x="0" y="68"/>
                      </a:moveTo>
                      <a:lnTo>
                        <a:pt x="2" y="68"/>
                      </a:lnTo>
                      <a:lnTo>
                        <a:pt x="0" y="69"/>
                      </a:lnTo>
                      <a:lnTo>
                        <a:pt x="0" y="69"/>
                      </a:lnTo>
                      <a:lnTo>
                        <a:pt x="0" y="68"/>
                      </a:lnTo>
                      <a:close/>
                      <a:moveTo>
                        <a:pt x="261" y="25"/>
                      </a:moveTo>
                      <a:lnTo>
                        <a:pt x="258" y="25"/>
                      </a:lnTo>
                      <a:lnTo>
                        <a:pt x="258" y="26"/>
                      </a:lnTo>
                      <a:lnTo>
                        <a:pt x="258" y="27"/>
                      </a:lnTo>
                      <a:lnTo>
                        <a:pt x="260" y="27"/>
                      </a:lnTo>
                      <a:lnTo>
                        <a:pt x="260" y="27"/>
                      </a:lnTo>
                      <a:lnTo>
                        <a:pt x="260" y="27"/>
                      </a:lnTo>
                      <a:lnTo>
                        <a:pt x="261" y="26"/>
                      </a:lnTo>
                      <a:lnTo>
                        <a:pt x="262" y="26"/>
                      </a:lnTo>
                      <a:lnTo>
                        <a:pt x="261" y="25"/>
                      </a:lnTo>
                      <a:close/>
                      <a:moveTo>
                        <a:pt x="266" y="0"/>
                      </a:moveTo>
                      <a:lnTo>
                        <a:pt x="267" y="0"/>
                      </a:lnTo>
                      <a:lnTo>
                        <a:pt x="267" y="0"/>
                      </a:lnTo>
                      <a:lnTo>
                        <a:pt x="267" y="0"/>
                      </a:lnTo>
                      <a:lnTo>
                        <a:pt x="274" y="0"/>
                      </a:lnTo>
                      <a:lnTo>
                        <a:pt x="274" y="1"/>
                      </a:lnTo>
                      <a:lnTo>
                        <a:pt x="277" y="1"/>
                      </a:lnTo>
                      <a:lnTo>
                        <a:pt x="277" y="1"/>
                      </a:lnTo>
                      <a:lnTo>
                        <a:pt x="278" y="1"/>
                      </a:lnTo>
                      <a:lnTo>
                        <a:pt x="278" y="2"/>
                      </a:lnTo>
                      <a:lnTo>
                        <a:pt x="280" y="2"/>
                      </a:lnTo>
                      <a:lnTo>
                        <a:pt x="280" y="2"/>
                      </a:lnTo>
                      <a:lnTo>
                        <a:pt x="283" y="2"/>
                      </a:lnTo>
                      <a:lnTo>
                        <a:pt x="284" y="5"/>
                      </a:lnTo>
                      <a:lnTo>
                        <a:pt x="284" y="5"/>
                      </a:lnTo>
                      <a:lnTo>
                        <a:pt x="284" y="5"/>
                      </a:lnTo>
                      <a:lnTo>
                        <a:pt x="284" y="5"/>
                      </a:lnTo>
                      <a:lnTo>
                        <a:pt x="284" y="4"/>
                      </a:lnTo>
                      <a:lnTo>
                        <a:pt x="286" y="4"/>
                      </a:lnTo>
                      <a:lnTo>
                        <a:pt x="292" y="4"/>
                      </a:lnTo>
                      <a:lnTo>
                        <a:pt x="294" y="5"/>
                      </a:lnTo>
                      <a:lnTo>
                        <a:pt x="300" y="5"/>
                      </a:lnTo>
                      <a:lnTo>
                        <a:pt x="297" y="12"/>
                      </a:lnTo>
                      <a:lnTo>
                        <a:pt x="296" y="12"/>
                      </a:lnTo>
                      <a:lnTo>
                        <a:pt x="296" y="15"/>
                      </a:lnTo>
                      <a:lnTo>
                        <a:pt x="295" y="15"/>
                      </a:lnTo>
                      <a:lnTo>
                        <a:pt x="294" y="17"/>
                      </a:lnTo>
                      <a:lnTo>
                        <a:pt x="294" y="18"/>
                      </a:lnTo>
                      <a:lnTo>
                        <a:pt x="292" y="19"/>
                      </a:lnTo>
                      <a:lnTo>
                        <a:pt x="290" y="21"/>
                      </a:lnTo>
                      <a:lnTo>
                        <a:pt x="288" y="22"/>
                      </a:lnTo>
                      <a:lnTo>
                        <a:pt x="287" y="22"/>
                      </a:lnTo>
                      <a:lnTo>
                        <a:pt x="284" y="22"/>
                      </a:lnTo>
                      <a:lnTo>
                        <a:pt x="279" y="23"/>
                      </a:lnTo>
                      <a:lnTo>
                        <a:pt x="273" y="25"/>
                      </a:lnTo>
                      <a:lnTo>
                        <a:pt x="266" y="25"/>
                      </a:lnTo>
                      <a:lnTo>
                        <a:pt x="266" y="26"/>
                      </a:lnTo>
                      <a:lnTo>
                        <a:pt x="263" y="26"/>
                      </a:lnTo>
                      <a:lnTo>
                        <a:pt x="263" y="27"/>
                      </a:lnTo>
                      <a:lnTo>
                        <a:pt x="263" y="27"/>
                      </a:lnTo>
                      <a:lnTo>
                        <a:pt x="263" y="29"/>
                      </a:lnTo>
                      <a:lnTo>
                        <a:pt x="265" y="29"/>
                      </a:lnTo>
                      <a:lnTo>
                        <a:pt x="265" y="29"/>
                      </a:lnTo>
                      <a:lnTo>
                        <a:pt x="265" y="29"/>
                      </a:lnTo>
                      <a:lnTo>
                        <a:pt x="265" y="30"/>
                      </a:lnTo>
                      <a:lnTo>
                        <a:pt x="266" y="30"/>
                      </a:lnTo>
                      <a:lnTo>
                        <a:pt x="267" y="31"/>
                      </a:lnTo>
                      <a:lnTo>
                        <a:pt x="267" y="32"/>
                      </a:lnTo>
                      <a:lnTo>
                        <a:pt x="267" y="32"/>
                      </a:lnTo>
                      <a:lnTo>
                        <a:pt x="266" y="32"/>
                      </a:lnTo>
                      <a:lnTo>
                        <a:pt x="265" y="34"/>
                      </a:lnTo>
                      <a:lnTo>
                        <a:pt x="263" y="34"/>
                      </a:lnTo>
                      <a:lnTo>
                        <a:pt x="262" y="36"/>
                      </a:lnTo>
                      <a:lnTo>
                        <a:pt x="263" y="36"/>
                      </a:lnTo>
                      <a:lnTo>
                        <a:pt x="263" y="39"/>
                      </a:lnTo>
                      <a:lnTo>
                        <a:pt x="261" y="39"/>
                      </a:lnTo>
                      <a:lnTo>
                        <a:pt x="261" y="42"/>
                      </a:lnTo>
                      <a:lnTo>
                        <a:pt x="263" y="40"/>
                      </a:lnTo>
                      <a:lnTo>
                        <a:pt x="263" y="42"/>
                      </a:lnTo>
                      <a:lnTo>
                        <a:pt x="263" y="42"/>
                      </a:lnTo>
                      <a:lnTo>
                        <a:pt x="263" y="43"/>
                      </a:lnTo>
                      <a:lnTo>
                        <a:pt x="265" y="43"/>
                      </a:lnTo>
                      <a:lnTo>
                        <a:pt x="267" y="46"/>
                      </a:lnTo>
                      <a:lnTo>
                        <a:pt x="269" y="46"/>
                      </a:lnTo>
                      <a:lnTo>
                        <a:pt x="269" y="46"/>
                      </a:lnTo>
                      <a:lnTo>
                        <a:pt x="270" y="47"/>
                      </a:lnTo>
                      <a:lnTo>
                        <a:pt x="270" y="47"/>
                      </a:lnTo>
                      <a:lnTo>
                        <a:pt x="270" y="48"/>
                      </a:lnTo>
                      <a:lnTo>
                        <a:pt x="271" y="48"/>
                      </a:lnTo>
                      <a:lnTo>
                        <a:pt x="273" y="48"/>
                      </a:lnTo>
                      <a:lnTo>
                        <a:pt x="274" y="49"/>
                      </a:lnTo>
                      <a:lnTo>
                        <a:pt x="274" y="49"/>
                      </a:lnTo>
                      <a:lnTo>
                        <a:pt x="275" y="49"/>
                      </a:lnTo>
                      <a:lnTo>
                        <a:pt x="275" y="51"/>
                      </a:lnTo>
                      <a:lnTo>
                        <a:pt x="279" y="51"/>
                      </a:lnTo>
                      <a:lnTo>
                        <a:pt x="280" y="52"/>
                      </a:lnTo>
                      <a:lnTo>
                        <a:pt x="282" y="52"/>
                      </a:lnTo>
                      <a:lnTo>
                        <a:pt x="282" y="53"/>
                      </a:lnTo>
                      <a:lnTo>
                        <a:pt x="283" y="53"/>
                      </a:lnTo>
                      <a:lnTo>
                        <a:pt x="283" y="55"/>
                      </a:lnTo>
                      <a:lnTo>
                        <a:pt x="284" y="55"/>
                      </a:lnTo>
                      <a:lnTo>
                        <a:pt x="286" y="55"/>
                      </a:lnTo>
                      <a:lnTo>
                        <a:pt x="288" y="56"/>
                      </a:lnTo>
                      <a:lnTo>
                        <a:pt x="288" y="57"/>
                      </a:lnTo>
                      <a:lnTo>
                        <a:pt x="290" y="60"/>
                      </a:lnTo>
                      <a:lnTo>
                        <a:pt x="292" y="59"/>
                      </a:lnTo>
                      <a:lnTo>
                        <a:pt x="292" y="60"/>
                      </a:lnTo>
                      <a:lnTo>
                        <a:pt x="294" y="60"/>
                      </a:lnTo>
                      <a:lnTo>
                        <a:pt x="294" y="63"/>
                      </a:lnTo>
                      <a:lnTo>
                        <a:pt x="294" y="63"/>
                      </a:lnTo>
                      <a:lnTo>
                        <a:pt x="294" y="63"/>
                      </a:lnTo>
                      <a:lnTo>
                        <a:pt x="292" y="64"/>
                      </a:lnTo>
                      <a:lnTo>
                        <a:pt x="290" y="63"/>
                      </a:lnTo>
                      <a:lnTo>
                        <a:pt x="290" y="63"/>
                      </a:lnTo>
                      <a:lnTo>
                        <a:pt x="288" y="64"/>
                      </a:lnTo>
                      <a:lnTo>
                        <a:pt x="288" y="64"/>
                      </a:lnTo>
                      <a:lnTo>
                        <a:pt x="288" y="63"/>
                      </a:lnTo>
                      <a:lnTo>
                        <a:pt x="287" y="63"/>
                      </a:lnTo>
                      <a:lnTo>
                        <a:pt x="286" y="63"/>
                      </a:lnTo>
                      <a:lnTo>
                        <a:pt x="286" y="61"/>
                      </a:lnTo>
                      <a:lnTo>
                        <a:pt x="283" y="68"/>
                      </a:lnTo>
                      <a:lnTo>
                        <a:pt x="284" y="66"/>
                      </a:lnTo>
                      <a:lnTo>
                        <a:pt x="287" y="65"/>
                      </a:lnTo>
                      <a:lnTo>
                        <a:pt x="288" y="65"/>
                      </a:lnTo>
                      <a:lnTo>
                        <a:pt x="288" y="68"/>
                      </a:lnTo>
                      <a:lnTo>
                        <a:pt x="287" y="69"/>
                      </a:lnTo>
                      <a:lnTo>
                        <a:pt x="286" y="69"/>
                      </a:lnTo>
                      <a:lnTo>
                        <a:pt x="286" y="70"/>
                      </a:lnTo>
                      <a:lnTo>
                        <a:pt x="283" y="70"/>
                      </a:lnTo>
                      <a:lnTo>
                        <a:pt x="282" y="72"/>
                      </a:lnTo>
                      <a:lnTo>
                        <a:pt x="280" y="73"/>
                      </a:lnTo>
                      <a:lnTo>
                        <a:pt x="280" y="74"/>
                      </a:lnTo>
                      <a:lnTo>
                        <a:pt x="282" y="74"/>
                      </a:lnTo>
                      <a:lnTo>
                        <a:pt x="282" y="76"/>
                      </a:lnTo>
                      <a:lnTo>
                        <a:pt x="284" y="77"/>
                      </a:lnTo>
                      <a:lnTo>
                        <a:pt x="286" y="77"/>
                      </a:lnTo>
                      <a:lnTo>
                        <a:pt x="287" y="78"/>
                      </a:lnTo>
                      <a:lnTo>
                        <a:pt x="290" y="78"/>
                      </a:lnTo>
                      <a:lnTo>
                        <a:pt x="290" y="80"/>
                      </a:lnTo>
                      <a:lnTo>
                        <a:pt x="291" y="80"/>
                      </a:lnTo>
                      <a:lnTo>
                        <a:pt x="291" y="80"/>
                      </a:lnTo>
                      <a:lnTo>
                        <a:pt x="295" y="80"/>
                      </a:lnTo>
                      <a:lnTo>
                        <a:pt x="295" y="82"/>
                      </a:lnTo>
                      <a:lnTo>
                        <a:pt x="297" y="82"/>
                      </a:lnTo>
                      <a:lnTo>
                        <a:pt x="297" y="84"/>
                      </a:lnTo>
                      <a:lnTo>
                        <a:pt x="296" y="84"/>
                      </a:lnTo>
                      <a:lnTo>
                        <a:pt x="296" y="84"/>
                      </a:lnTo>
                      <a:lnTo>
                        <a:pt x="297" y="85"/>
                      </a:lnTo>
                      <a:lnTo>
                        <a:pt x="297" y="85"/>
                      </a:lnTo>
                      <a:lnTo>
                        <a:pt x="297" y="86"/>
                      </a:lnTo>
                      <a:lnTo>
                        <a:pt x="299" y="86"/>
                      </a:lnTo>
                      <a:lnTo>
                        <a:pt x="297" y="89"/>
                      </a:lnTo>
                      <a:lnTo>
                        <a:pt x="300" y="91"/>
                      </a:lnTo>
                      <a:lnTo>
                        <a:pt x="300" y="94"/>
                      </a:lnTo>
                      <a:lnTo>
                        <a:pt x="301" y="94"/>
                      </a:lnTo>
                      <a:lnTo>
                        <a:pt x="301" y="98"/>
                      </a:lnTo>
                      <a:lnTo>
                        <a:pt x="301" y="99"/>
                      </a:lnTo>
                      <a:lnTo>
                        <a:pt x="301" y="99"/>
                      </a:lnTo>
                      <a:lnTo>
                        <a:pt x="301" y="99"/>
                      </a:lnTo>
                      <a:lnTo>
                        <a:pt x="305" y="101"/>
                      </a:lnTo>
                      <a:lnTo>
                        <a:pt x="305" y="95"/>
                      </a:lnTo>
                      <a:lnTo>
                        <a:pt x="307" y="95"/>
                      </a:lnTo>
                      <a:lnTo>
                        <a:pt x="307" y="94"/>
                      </a:lnTo>
                      <a:lnTo>
                        <a:pt x="309" y="94"/>
                      </a:lnTo>
                      <a:lnTo>
                        <a:pt x="308" y="87"/>
                      </a:lnTo>
                      <a:lnTo>
                        <a:pt x="309" y="87"/>
                      </a:lnTo>
                      <a:lnTo>
                        <a:pt x="309" y="86"/>
                      </a:lnTo>
                      <a:lnTo>
                        <a:pt x="311" y="86"/>
                      </a:lnTo>
                      <a:lnTo>
                        <a:pt x="311" y="82"/>
                      </a:lnTo>
                      <a:lnTo>
                        <a:pt x="311" y="82"/>
                      </a:lnTo>
                      <a:lnTo>
                        <a:pt x="313" y="82"/>
                      </a:lnTo>
                      <a:lnTo>
                        <a:pt x="315" y="81"/>
                      </a:lnTo>
                      <a:lnTo>
                        <a:pt x="317" y="80"/>
                      </a:lnTo>
                      <a:lnTo>
                        <a:pt x="317" y="80"/>
                      </a:lnTo>
                      <a:lnTo>
                        <a:pt x="318" y="80"/>
                      </a:lnTo>
                      <a:lnTo>
                        <a:pt x="318" y="80"/>
                      </a:lnTo>
                      <a:lnTo>
                        <a:pt x="320" y="82"/>
                      </a:lnTo>
                      <a:lnTo>
                        <a:pt x="321" y="86"/>
                      </a:lnTo>
                      <a:lnTo>
                        <a:pt x="322" y="89"/>
                      </a:lnTo>
                      <a:lnTo>
                        <a:pt x="321" y="90"/>
                      </a:lnTo>
                      <a:lnTo>
                        <a:pt x="321" y="91"/>
                      </a:lnTo>
                      <a:lnTo>
                        <a:pt x="321" y="91"/>
                      </a:lnTo>
                      <a:lnTo>
                        <a:pt x="318" y="93"/>
                      </a:lnTo>
                      <a:lnTo>
                        <a:pt x="318" y="95"/>
                      </a:lnTo>
                      <a:lnTo>
                        <a:pt x="318" y="98"/>
                      </a:lnTo>
                      <a:lnTo>
                        <a:pt x="318" y="99"/>
                      </a:lnTo>
                      <a:lnTo>
                        <a:pt x="316" y="99"/>
                      </a:lnTo>
                      <a:lnTo>
                        <a:pt x="316" y="101"/>
                      </a:lnTo>
                      <a:lnTo>
                        <a:pt x="315" y="102"/>
                      </a:lnTo>
                      <a:lnTo>
                        <a:pt x="316" y="103"/>
                      </a:lnTo>
                      <a:lnTo>
                        <a:pt x="316" y="103"/>
                      </a:lnTo>
                      <a:lnTo>
                        <a:pt x="316" y="106"/>
                      </a:lnTo>
                      <a:lnTo>
                        <a:pt x="317" y="106"/>
                      </a:lnTo>
                      <a:lnTo>
                        <a:pt x="317" y="107"/>
                      </a:lnTo>
                      <a:lnTo>
                        <a:pt x="318" y="107"/>
                      </a:lnTo>
                      <a:lnTo>
                        <a:pt x="318" y="110"/>
                      </a:lnTo>
                      <a:lnTo>
                        <a:pt x="322" y="110"/>
                      </a:lnTo>
                      <a:lnTo>
                        <a:pt x="324" y="112"/>
                      </a:lnTo>
                      <a:lnTo>
                        <a:pt x="325" y="115"/>
                      </a:lnTo>
                      <a:lnTo>
                        <a:pt x="326" y="118"/>
                      </a:lnTo>
                      <a:lnTo>
                        <a:pt x="329" y="116"/>
                      </a:lnTo>
                      <a:lnTo>
                        <a:pt x="330" y="118"/>
                      </a:lnTo>
                      <a:lnTo>
                        <a:pt x="332" y="118"/>
                      </a:lnTo>
                      <a:lnTo>
                        <a:pt x="332" y="115"/>
                      </a:lnTo>
                      <a:lnTo>
                        <a:pt x="332" y="115"/>
                      </a:lnTo>
                      <a:lnTo>
                        <a:pt x="332" y="115"/>
                      </a:lnTo>
                      <a:lnTo>
                        <a:pt x="332" y="115"/>
                      </a:lnTo>
                      <a:lnTo>
                        <a:pt x="334" y="115"/>
                      </a:lnTo>
                      <a:lnTo>
                        <a:pt x="335" y="114"/>
                      </a:lnTo>
                      <a:lnTo>
                        <a:pt x="338" y="114"/>
                      </a:lnTo>
                      <a:lnTo>
                        <a:pt x="338" y="112"/>
                      </a:lnTo>
                      <a:lnTo>
                        <a:pt x="337" y="111"/>
                      </a:lnTo>
                      <a:lnTo>
                        <a:pt x="335" y="110"/>
                      </a:lnTo>
                      <a:lnTo>
                        <a:pt x="337" y="108"/>
                      </a:lnTo>
                      <a:lnTo>
                        <a:pt x="337" y="108"/>
                      </a:lnTo>
                      <a:lnTo>
                        <a:pt x="338" y="107"/>
                      </a:lnTo>
                      <a:lnTo>
                        <a:pt x="338" y="107"/>
                      </a:lnTo>
                      <a:lnTo>
                        <a:pt x="338" y="106"/>
                      </a:lnTo>
                      <a:lnTo>
                        <a:pt x="341" y="104"/>
                      </a:lnTo>
                      <a:lnTo>
                        <a:pt x="341" y="103"/>
                      </a:lnTo>
                      <a:lnTo>
                        <a:pt x="341" y="103"/>
                      </a:lnTo>
                      <a:lnTo>
                        <a:pt x="342" y="102"/>
                      </a:lnTo>
                      <a:lnTo>
                        <a:pt x="342" y="102"/>
                      </a:lnTo>
                      <a:lnTo>
                        <a:pt x="342" y="102"/>
                      </a:lnTo>
                      <a:lnTo>
                        <a:pt x="343" y="101"/>
                      </a:lnTo>
                      <a:lnTo>
                        <a:pt x="342" y="98"/>
                      </a:lnTo>
                      <a:lnTo>
                        <a:pt x="343" y="98"/>
                      </a:lnTo>
                      <a:lnTo>
                        <a:pt x="345" y="91"/>
                      </a:lnTo>
                      <a:lnTo>
                        <a:pt x="347" y="91"/>
                      </a:lnTo>
                      <a:lnTo>
                        <a:pt x="349" y="91"/>
                      </a:lnTo>
                      <a:lnTo>
                        <a:pt x="349" y="91"/>
                      </a:lnTo>
                      <a:lnTo>
                        <a:pt x="351" y="90"/>
                      </a:lnTo>
                      <a:lnTo>
                        <a:pt x="350" y="89"/>
                      </a:lnTo>
                      <a:lnTo>
                        <a:pt x="352" y="89"/>
                      </a:lnTo>
                      <a:lnTo>
                        <a:pt x="352" y="87"/>
                      </a:lnTo>
                      <a:lnTo>
                        <a:pt x="351" y="87"/>
                      </a:lnTo>
                      <a:lnTo>
                        <a:pt x="351" y="86"/>
                      </a:lnTo>
                      <a:lnTo>
                        <a:pt x="351" y="85"/>
                      </a:lnTo>
                      <a:lnTo>
                        <a:pt x="350" y="85"/>
                      </a:lnTo>
                      <a:lnTo>
                        <a:pt x="350" y="82"/>
                      </a:lnTo>
                      <a:lnTo>
                        <a:pt x="349" y="82"/>
                      </a:lnTo>
                      <a:lnTo>
                        <a:pt x="349" y="82"/>
                      </a:lnTo>
                      <a:lnTo>
                        <a:pt x="349" y="82"/>
                      </a:lnTo>
                      <a:lnTo>
                        <a:pt x="347" y="82"/>
                      </a:lnTo>
                      <a:lnTo>
                        <a:pt x="347" y="74"/>
                      </a:lnTo>
                      <a:lnTo>
                        <a:pt x="346" y="74"/>
                      </a:lnTo>
                      <a:lnTo>
                        <a:pt x="347" y="73"/>
                      </a:lnTo>
                      <a:lnTo>
                        <a:pt x="347" y="73"/>
                      </a:lnTo>
                      <a:lnTo>
                        <a:pt x="346" y="73"/>
                      </a:lnTo>
                      <a:lnTo>
                        <a:pt x="345" y="72"/>
                      </a:lnTo>
                      <a:lnTo>
                        <a:pt x="351" y="72"/>
                      </a:lnTo>
                      <a:lnTo>
                        <a:pt x="351" y="70"/>
                      </a:lnTo>
                      <a:lnTo>
                        <a:pt x="358" y="72"/>
                      </a:lnTo>
                      <a:lnTo>
                        <a:pt x="358" y="73"/>
                      </a:lnTo>
                      <a:lnTo>
                        <a:pt x="359" y="73"/>
                      </a:lnTo>
                      <a:lnTo>
                        <a:pt x="360" y="74"/>
                      </a:lnTo>
                      <a:lnTo>
                        <a:pt x="362" y="73"/>
                      </a:lnTo>
                      <a:lnTo>
                        <a:pt x="362" y="72"/>
                      </a:lnTo>
                      <a:lnTo>
                        <a:pt x="368" y="73"/>
                      </a:lnTo>
                      <a:lnTo>
                        <a:pt x="368" y="74"/>
                      </a:lnTo>
                      <a:lnTo>
                        <a:pt x="368" y="74"/>
                      </a:lnTo>
                      <a:lnTo>
                        <a:pt x="369" y="77"/>
                      </a:lnTo>
                      <a:lnTo>
                        <a:pt x="372" y="77"/>
                      </a:lnTo>
                      <a:lnTo>
                        <a:pt x="372" y="78"/>
                      </a:lnTo>
                      <a:lnTo>
                        <a:pt x="369" y="78"/>
                      </a:lnTo>
                      <a:lnTo>
                        <a:pt x="369" y="78"/>
                      </a:lnTo>
                      <a:lnTo>
                        <a:pt x="371" y="80"/>
                      </a:lnTo>
                      <a:lnTo>
                        <a:pt x="372" y="82"/>
                      </a:lnTo>
                      <a:lnTo>
                        <a:pt x="376" y="82"/>
                      </a:lnTo>
                      <a:lnTo>
                        <a:pt x="380" y="81"/>
                      </a:lnTo>
                      <a:lnTo>
                        <a:pt x="380" y="81"/>
                      </a:lnTo>
                      <a:lnTo>
                        <a:pt x="380" y="82"/>
                      </a:lnTo>
                      <a:lnTo>
                        <a:pt x="381" y="82"/>
                      </a:lnTo>
                      <a:lnTo>
                        <a:pt x="380" y="85"/>
                      </a:lnTo>
                      <a:lnTo>
                        <a:pt x="380" y="85"/>
                      </a:lnTo>
                      <a:lnTo>
                        <a:pt x="379" y="85"/>
                      </a:lnTo>
                      <a:lnTo>
                        <a:pt x="379" y="87"/>
                      </a:lnTo>
                      <a:lnTo>
                        <a:pt x="377" y="87"/>
                      </a:lnTo>
                      <a:lnTo>
                        <a:pt x="376" y="89"/>
                      </a:lnTo>
                      <a:lnTo>
                        <a:pt x="375" y="91"/>
                      </a:lnTo>
                      <a:lnTo>
                        <a:pt x="376" y="91"/>
                      </a:lnTo>
                      <a:lnTo>
                        <a:pt x="376" y="91"/>
                      </a:lnTo>
                      <a:lnTo>
                        <a:pt x="380" y="91"/>
                      </a:lnTo>
                      <a:lnTo>
                        <a:pt x="380" y="94"/>
                      </a:lnTo>
                      <a:lnTo>
                        <a:pt x="375" y="95"/>
                      </a:lnTo>
                      <a:lnTo>
                        <a:pt x="375" y="98"/>
                      </a:lnTo>
                      <a:lnTo>
                        <a:pt x="375" y="99"/>
                      </a:lnTo>
                      <a:lnTo>
                        <a:pt x="373" y="102"/>
                      </a:lnTo>
                      <a:lnTo>
                        <a:pt x="375" y="102"/>
                      </a:lnTo>
                      <a:lnTo>
                        <a:pt x="375" y="103"/>
                      </a:lnTo>
                      <a:lnTo>
                        <a:pt x="375" y="103"/>
                      </a:lnTo>
                      <a:lnTo>
                        <a:pt x="375" y="104"/>
                      </a:lnTo>
                      <a:lnTo>
                        <a:pt x="377" y="106"/>
                      </a:lnTo>
                      <a:lnTo>
                        <a:pt x="377" y="107"/>
                      </a:lnTo>
                      <a:lnTo>
                        <a:pt x="377" y="107"/>
                      </a:lnTo>
                      <a:lnTo>
                        <a:pt x="379" y="108"/>
                      </a:lnTo>
                      <a:lnTo>
                        <a:pt x="380" y="108"/>
                      </a:lnTo>
                      <a:lnTo>
                        <a:pt x="380" y="108"/>
                      </a:lnTo>
                      <a:lnTo>
                        <a:pt x="380" y="108"/>
                      </a:lnTo>
                      <a:lnTo>
                        <a:pt x="381" y="108"/>
                      </a:lnTo>
                      <a:lnTo>
                        <a:pt x="381" y="108"/>
                      </a:lnTo>
                      <a:lnTo>
                        <a:pt x="383" y="108"/>
                      </a:lnTo>
                      <a:lnTo>
                        <a:pt x="384" y="111"/>
                      </a:lnTo>
                      <a:lnTo>
                        <a:pt x="385" y="112"/>
                      </a:lnTo>
                      <a:lnTo>
                        <a:pt x="385" y="115"/>
                      </a:lnTo>
                      <a:lnTo>
                        <a:pt x="384" y="115"/>
                      </a:lnTo>
                      <a:lnTo>
                        <a:pt x="384" y="118"/>
                      </a:lnTo>
                      <a:lnTo>
                        <a:pt x="384" y="118"/>
                      </a:lnTo>
                      <a:lnTo>
                        <a:pt x="383" y="119"/>
                      </a:lnTo>
                      <a:lnTo>
                        <a:pt x="383" y="120"/>
                      </a:lnTo>
                      <a:lnTo>
                        <a:pt x="376" y="120"/>
                      </a:lnTo>
                      <a:lnTo>
                        <a:pt x="376" y="121"/>
                      </a:lnTo>
                      <a:lnTo>
                        <a:pt x="375" y="121"/>
                      </a:lnTo>
                      <a:lnTo>
                        <a:pt x="373" y="123"/>
                      </a:lnTo>
                      <a:lnTo>
                        <a:pt x="372" y="123"/>
                      </a:lnTo>
                      <a:lnTo>
                        <a:pt x="371" y="124"/>
                      </a:lnTo>
                      <a:lnTo>
                        <a:pt x="367" y="124"/>
                      </a:lnTo>
                      <a:lnTo>
                        <a:pt x="367" y="125"/>
                      </a:lnTo>
                      <a:lnTo>
                        <a:pt x="366" y="125"/>
                      </a:lnTo>
                      <a:lnTo>
                        <a:pt x="366" y="127"/>
                      </a:lnTo>
                      <a:lnTo>
                        <a:pt x="360" y="131"/>
                      </a:lnTo>
                      <a:lnTo>
                        <a:pt x="360" y="132"/>
                      </a:lnTo>
                      <a:lnTo>
                        <a:pt x="359" y="131"/>
                      </a:lnTo>
                      <a:lnTo>
                        <a:pt x="359" y="131"/>
                      </a:lnTo>
                      <a:lnTo>
                        <a:pt x="358" y="129"/>
                      </a:lnTo>
                      <a:lnTo>
                        <a:pt x="358" y="129"/>
                      </a:lnTo>
                      <a:lnTo>
                        <a:pt x="356" y="129"/>
                      </a:lnTo>
                      <a:lnTo>
                        <a:pt x="356" y="129"/>
                      </a:lnTo>
                      <a:lnTo>
                        <a:pt x="355" y="129"/>
                      </a:lnTo>
                      <a:lnTo>
                        <a:pt x="355" y="128"/>
                      </a:lnTo>
                      <a:lnTo>
                        <a:pt x="354" y="127"/>
                      </a:lnTo>
                      <a:lnTo>
                        <a:pt x="354" y="127"/>
                      </a:lnTo>
                      <a:lnTo>
                        <a:pt x="354" y="125"/>
                      </a:lnTo>
                      <a:lnTo>
                        <a:pt x="354" y="124"/>
                      </a:lnTo>
                      <a:lnTo>
                        <a:pt x="351" y="125"/>
                      </a:lnTo>
                      <a:lnTo>
                        <a:pt x="351" y="124"/>
                      </a:lnTo>
                      <a:lnTo>
                        <a:pt x="350" y="124"/>
                      </a:lnTo>
                      <a:lnTo>
                        <a:pt x="349" y="123"/>
                      </a:lnTo>
                      <a:lnTo>
                        <a:pt x="349" y="123"/>
                      </a:lnTo>
                      <a:lnTo>
                        <a:pt x="349" y="124"/>
                      </a:lnTo>
                      <a:lnTo>
                        <a:pt x="347" y="124"/>
                      </a:lnTo>
                      <a:lnTo>
                        <a:pt x="347" y="124"/>
                      </a:lnTo>
                      <a:lnTo>
                        <a:pt x="346" y="125"/>
                      </a:lnTo>
                      <a:lnTo>
                        <a:pt x="349" y="125"/>
                      </a:lnTo>
                      <a:lnTo>
                        <a:pt x="350" y="127"/>
                      </a:lnTo>
                      <a:lnTo>
                        <a:pt x="350" y="128"/>
                      </a:lnTo>
                      <a:lnTo>
                        <a:pt x="351" y="128"/>
                      </a:lnTo>
                      <a:lnTo>
                        <a:pt x="351" y="129"/>
                      </a:lnTo>
                      <a:lnTo>
                        <a:pt x="354" y="129"/>
                      </a:lnTo>
                      <a:lnTo>
                        <a:pt x="354" y="131"/>
                      </a:lnTo>
                      <a:lnTo>
                        <a:pt x="354" y="131"/>
                      </a:lnTo>
                      <a:lnTo>
                        <a:pt x="354" y="131"/>
                      </a:lnTo>
                      <a:lnTo>
                        <a:pt x="354" y="132"/>
                      </a:lnTo>
                      <a:lnTo>
                        <a:pt x="355" y="132"/>
                      </a:lnTo>
                      <a:lnTo>
                        <a:pt x="356" y="132"/>
                      </a:lnTo>
                      <a:lnTo>
                        <a:pt x="356" y="132"/>
                      </a:lnTo>
                      <a:lnTo>
                        <a:pt x="356" y="133"/>
                      </a:lnTo>
                      <a:lnTo>
                        <a:pt x="356" y="133"/>
                      </a:lnTo>
                      <a:lnTo>
                        <a:pt x="356" y="133"/>
                      </a:lnTo>
                      <a:lnTo>
                        <a:pt x="356" y="133"/>
                      </a:lnTo>
                      <a:lnTo>
                        <a:pt x="356" y="133"/>
                      </a:lnTo>
                      <a:lnTo>
                        <a:pt x="351" y="135"/>
                      </a:lnTo>
                      <a:lnTo>
                        <a:pt x="351" y="136"/>
                      </a:lnTo>
                      <a:lnTo>
                        <a:pt x="347" y="136"/>
                      </a:lnTo>
                      <a:lnTo>
                        <a:pt x="346" y="133"/>
                      </a:lnTo>
                      <a:lnTo>
                        <a:pt x="343" y="131"/>
                      </a:lnTo>
                      <a:lnTo>
                        <a:pt x="341" y="129"/>
                      </a:lnTo>
                      <a:lnTo>
                        <a:pt x="339" y="129"/>
                      </a:lnTo>
                      <a:lnTo>
                        <a:pt x="339" y="131"/>
                      </a:lnTo>
                      <a:lnTo>
                        <a:pt x="337" y="131"/>
                      </a:lnTo>
                      <a:lnTo>
                        <a:pt x="334" y="131"/>
                      </a:lnTo>
                      <a:lnTo>
                        <a:pt x="333" y="131"/>
                      </a:lnTo>
                      <a:lnTo>
                        <a:pt x="333" y="132"/>
                      </a:lnTo>
                      <a:lnTo>
                        <a:pt x="334" y="132"/>
                      </a:lnTo>
                      <a:lnTo>
                        <a:pt x="335" y="135"/>
                      </a:lnTo>
                      <a:lnTo>
                        <a:pt x="335" y="138"/>
                      </a:lnTo>
                      <a:lnTo>
                        <a:pt x="334" y="140"/>
                      </a:lnTo>
                      <a:lnTo>
                        <a:pt x="334" y="140"/>
                      </a:lnTo>
                      <a:lnTo>
                        <a:pt x="333" y="141"/>
                      </a:lnTo>
                      <a:lnTo>
                        <a:pt x="333" y="142"/>
                      </a:lnTo>
                      <a:lnTo>
                        <a:pt x="332" y="142"/>
                      </a:lnTo>
                      <a:lnTo>
                        <a:pt x="333" y="144"/>
                      </a:lnTo>
                      <a:lnTo>
                        <a:pt x="332" y="144"/>
                      </a:lnTo>
                      <a:lnTo>
                        <a:pt x="332" y="145"/>
                      </a:lnTo>
                      <a:lnTo>
                        <a:pt x="330" y="145"/>
                      </a:lnTo>
                      <a:lnTo>
                        <a:pt x="330" y="145"/>
                      </a:lnTo>
                      <a:lnTo>
                        <a:pt x="329" y="145"/>
                      </a:lnTo>
                      <a:lnTo>
                        <a:pt x="324" y="140"/>
                      </a:lnTo>
                      <a:lnTo>
                        <a:pt x="320" y="140"/>
                      </a:lnTo>
                      <a:lnTo>
                        <a:pt x="320" y="140"/>
                      </a:lnTo>
                      <a:lnTo>
                        <a:pt x="317" y="140"/>
                      </a:lnTo>
                      <a:lnTo>
                        <a:pt x="317" y="138"/>
                      </a:lnTo>
                      <a:lnTo>
                        <a:pt x="317" y="138"/>
                      </a:lnTo>
                      <a:lnTo>
                        <a:pt x="316" y="138"/>
                      </a:lnTo>
                      <a:lnTo>
                        <a:pt x="315" y="138"/>
                      </a:lnTo>
                      <a:lnTo>
                        <a:pt x="315" y="138"/>
                      </a:lnTo>
                      <a:lnTo>
                        <a:pt x="315" y="138"/>
                      </a:lnTo>
                      <a:lnTo>
                        <a:pt x="313" y="140"/>
                      </a:lnTo>
                      <a:lnTo>
                        <a:pt x="312" y="140"/>
                      </a:lnTo>
                      <a:lnTo>
                        <a:pt x="312" y="138"/>
                      </a:lnTo>
                      <a:lnTo>
                        <a:pt x="309" y="138"/>
                      </a:lnTo>
                      <a:lnTo>
                        <a:pt x="309" y="138"/>
                      </a:lnTo>
                      <a:lnTo>
                        <a:pt x="308" y="137"/>
                      </a:lnTo>
                      <a:lnTo>
                        <a:pt x="308" y="137"/>
                      </a:lnTo>
                      <a:lnTo>
                        <a:pt x="307" y="137"/>
                      </a:lnTo>
                      <a:lnTo>
                        <a:pt x="307" y="137"/>
                      </a:lnTo>
                      <a:lnTo>
                        <a:pt x="307" y="137"/>
                      </a:lnTo>
                      <a:lnTo>
                        <a:pt x="307" y="140"/>
                      </a:lnTo>
                      <a:lnTo>
                        <a:pt x="305" y="141"/>
                      </a:lnTo>
                      <a:lnTo>
                        <a:pt x="308" y="141"/>
                      </a:lnTo>
                      <a:lnTo>
                        <a:pt x="308" y="142"/>
                      </a:lnTo>
                      <a:lnTo>
                        <a:pt x="307" y="142"/>
                      </a:lnTo>
                      <a:lnTo>
                        <a:pt x="307" y="142"/>
                      </a:lnTo>
                      <a:lnTo>
                        <a:pt x="303" y="142"/>
                      </a:lnTo>
                      <a:lnTo>
                        <a:pt x="303" y="144"/>
                      </a:lnTo>
                      <a:lnTo>
                        <a:pt x="299" y="142"/>
                      </a:lnTo>
                      <a:lnTo>
                        <a:pt x="299" y="145"/>
                      </a:lnTo>
                      <a:lnTo>
                        <a:pt x="300" y="145"/>
                      </a:lnTo>
                      <a:lnTo>
                        <a:pt x="301" y="145"/>
                      </a:lnTo>
                      <a:lnTo>
                        <a:pt x="305" y="145"/>
                      </a:lnTo>
                      <a:lnTo>
                        <a:pt x="309" y="144"/>
                      </a:lnTo>
                      <a:lnTo>
                        <a:pt x="312" y="144"/>
                      </a:lnTo>
                      <a:lnTo>
                        <a:pt x="322" y="145"/>
                      </a:lnTo>
                      <a:lnTo>
                        <a:pt x="324" y="146"/>
                      </a:lnTo>
                      <a:lnTo>
                        <a:pt x="328" y="146"/>
                      </a:lnTo>
                      <a:lnTo>
                        <a:pt x="328" y="146"/>
                      </a:lnTo>
                      <a:lnTo>
                        <a:pt x="329" y="146"/>
                      </a:lnTo>
                      <a:lnTo>
                        <a:pt x="329" y="148"/>
                      </a:lnTo>
                      <a:lnTo>
                        <a:pt x="328" y="148"/>
                      </a:lnTo>
                      <a:lnTo>
                        <a:pt x="326" y="149"/>
                      </a:lnTo>
                      <a:lnTo>
                        <a:pt x="325" y="150"/>
                      </a:lnTo>
                      <a:lnTo>
                        <a:pt x="325" y="152"/>
                      </a:lnTo>
                      <a:lnTo>
                        <a:pt x="325" y="153"/>
                      </a:lnTo>
                      <a:lnTo>
                        <a:pt x="326" y="154"/>
                      </a:lnTo>
                      <a:lnTo>
                        <a:pt x="325" y="157"/>
                      </a:lnTo>
                      <a:lnTo>
                        <a:pt x="324" y="158"/>
                      </a:lnTo>
                      <a:lnTo>
                        <a:pt x="321" y="158"/>
                      </a:lnTo>
                      <a:lnTo>
                        <a:pt x="318" y="159"/>
                      </a:lnTo>
                      <a:lnTo>
                        <a:pt x="317" y="159"/>
                      </a:lnTo>
                      <a:lnTo>
                        <a:pt x="317" y="162"/>
                      </a:lnTo>
                      <a:lnTo>
                        <a:pt x="316" y="161"/>
                      </a:lnTo>
                      <a:lnTo>
                        <a:pt x="316" y="161"/>
                      </a:lnTo>
                      <a:lnTo>
                        <a:pt x="316" y="161"/>
                      </a:lnTo>
                      <a:lnTo>
                        <a:pt x="316" y="159"/>
                      </a:lnTo>
                      <a:lnTo>
                        <a:pt x="313" y="159"/>
                      </a:lnTo>
                      <a:lnTo>
                        <a:pt x="312" y="158"/>
                      </a:lnTo>
                      <a:lnTo>
                        <a:pt x="308" y="158"/>
                      </a:lnTo>
                      <a:lnTo>
                        <a:pt x="308" y="158"/>
                      </a:lnTo>
                      <a:lnTo>
                        <a:pt x="307" y="158"/>
                      </a:lnTo>
                      <a:lnTo>
                        <a:pt x="307" y="158"/>
                      </a:lnTo>
                      <a:lnTo>
                        <a:pt x="307" y="158"/>
                      </a:lnTo>
                      <a:lnTo>
                        <a:pt x="307" y="161"/>
                      </a:lnTo>
                      <a:lnTo>
                        <a:pt x="304" y="161"/>
                      </a:lnTo>
                      <a:lnTo>
                        <a:pt x="303" y="161"/>
                      </a:lnTo>
                      <a:lnTo>
                        <a:pt x="303" y="161"/>
                      </a:lnTo>
                      <a:lnTo>
                        <a:pt x="301" y="161"/>
                      </a:lnTo>
                      <a:lnTo>
                        <a:pt x="301" y="162"/>
                      </a:lnTo>
                      <a:lnTo>
                        <a:pt x="301" y="163"/>
                      </a:lnTo>
                      <a:lnTo>
                        <a:pt x="301" y="165"/>
                      </a:lnTo>
                      <a:lnTo>
                        <a:pt x="301" y="165"/>
                      </a:lnTo>
                      <a:lnTo>
                        <a:pt x="301" y="165"/>
                      </a:lnTo>
                      <a:lnTo>
                        <a:pt x="303" y="166"/>
                      </a:lnTo>
                      <a:lnTo>
                        <a:pt x="301" y="169"/>
                      </a:lnTo>
                      <a:lnTo>
                        <a:pt x="300" y="169"/>
                      </a:lnTo>
                      <a:lnTo>
                        <a:pt x="300" y="169"/>
                      </a:lnTo>
                      <a:lnTo>
                        <a:pt x="300" y="170"/>
                      </a:lnTo>
                      <a:lnTo>
                        <a:pt x="295" y="170"/>
                      </a:lnTo>
                      <a:lnTo>
                        <a:pt x="295" y="170"/>
                      </a:lnTo>
                      <a:lnTo>
                        <a:pt x="295" y="170"/>
                      </a:lnTo>
                      <a:lnTo>
                        <a:pt x="295" y="174"/>
                      </a:lnTo>
                      <a:lnTo>
                        <a:pt x="299" y="174"/>
                      </a:lnTo>
                      <a:lnTo>
                        <a:pt x="299" y="176"/>
                      </a:lnTo>
                      <a:lnTo>
                        <a:pt x="299" y="178"/>
                      </a:lnTo>
                      <a:lnTo>
                        <a:pt x="297" y="179"/>
                      </a:lnTo>
                      <a:lnTo>
                        <a:pt x="296" y="180"/>
                      </a:lnTo>
                      <a:lnTo>
                        <a:pt x="296" y="180"/>
                      </a:lnTo>
                      <a:lnTo>
                        <a:pt x="295" y="180"/>
                      </a:lnTo>
                      <a:lnTo>
                        <a:pt x="295" y="180"/>
                      </a:lnTo>
                      <a:lnTo>
                        <a:pt x="294" y="180"/>
                      </a:lnTo>
                      <a:lnTo>
                        <a:pt x="294" y="182"/>
                      </a:lnTo>
                      <a:lnTo>
                        <a:pt x="292" y="182"/>
                      </a:lnTo>
                      <a:lnTo>
                        <a:pt x="290" y="182"/>
                      </a:lnTo>
                      <a:lnTo>
                        <a:pt x="287" y="180"/>
                      </a:lnTo>
                      <a:lnTo>
                        <a:pt x="287" y="180"/>
                      </a:lnTo>
                      <a:lnTo>
                        <a:pt x="286" y="180"/>
                      </a:lnTo>
                      <a:lnTo>
                        <a:pt x="284" y="180"/>
                      </a:lnTo>
                      <a:lnTo>
                        <a:pt x="284" y="182"/>
                      </a:lnTo>
                      <a:lnTo>
                        <a:pt x="284" y="182"/>
                      </a:lnTo>
                      <a:lnTo>
                        <a:pt x="284" y="182"/>
                      </a:lnTo>
                      <a:lnTo>
                        <a:pt x="284" y="182"/>
                      </a:lnTo>
                      <a:lnTo>
                        <a:pt x="286" y="182"/>
                      </a:lnTo>
                      <a:lnTo>
                        <a:pt x="286" y="182"/>
                      </a:lnTo>
                      <a:lnTo>
                        <a:pt x="287" y="182"/>
                      </a:lnTo>
                      <a:lnTo>
                        <a:pt x="287" y="184"/>
                      </a:lnTo>
                      <a:lnTo>
                        <a:pt x="283" y="184"/>
                      </a:lnTo>
                      <a:lnTo>
                        <a:pt x="283" y="184"/>
                      </a:lnTo>
                      <a:lnTo>
                        <a:pt x="283" y="184"/>
                      </a:lnTo>
                      <a:lnTo>
                        <a:pt x="284" y="186"/>
                      </a:lnTo>
                      <a:lnTo>
                        <a:pt x="286" y="186"/>
                      </a:lnTo>
                      <a:lnTo>
                        <a:pt x="286" y="187"/>
                      </a:lnTo>
                      <a:lnTo>
                        <a:pt x="280" y="187"/>
                      </a:lnTo>
                      <a:lnTo>
                        <a:pt x="280" y="187"/>
                      </a:lnTo>
                      <a:lnTo>
                        <a:pt x="280" y="187"/>
                      </a:lnTo>
                      <a:lnTo>
                        <a:pt x="279" y="186"/>
                      </a:lnTo>
                      <a:lnTo>
                        <a:pt x="279" y="188"/>
                      </a:lnTo>
                      <a:lnTo>
                        <a:pt x="277" y="188"/>
                      </a:lnTo>
                      <a:lnTo>
                        <a:pt x="277" y="191"/>
                      </a:lnTo>
                      <a:lnTo>
                        <a:pt x="277" y="191"/>
                      </a:lnTo>
                      <a:lnTo>
                        <a:pt x="277" y="193"/>
                      </a:lnTo>
                      <a:lnTo>
                        <a:pt x="277" y="193"/>
                      </a:lnTo>
                      <a:lnTo>
                        <a:pt x="275" y="195"/>
                      </a:lnTo>
                      <a:lnTo>
                        <a:pt x="274" y="195"/>
                      </a:lnTo>
                      <a:lnTo>
                        <a:pt x="271" y="195"/>
                      </a:lnTo>
                      <a:lnTo>
                        <a:pt x="271" y="197"/>
                      </a:lnTo>
                      <a:lnTo>
                        <a:pt x="270" y="199"/>
                      </a:lnTo>
                      <a:lnTo>
                        <a:pt x="269" y="200"/>
                      </a:lnTo>
                      <a:lnTo>
                        <a:pt x="267" y="200"/>
                      </a:lnTo>
                      <a:lnTo>
                        <a:pt x="266" y="201"/>
                      </a:lnTo>
                      <a:lnTo>
                        <a:pt x="266" y="203"/>
                      </a:lnTo>
                      <a:lnTo>
                        <a:pt x="266" y="204"/>
                      </a:lnTo>
                      <a:lnTo>
                        <a:pt x="265" y="205"/>
                      </a:lnTo>
                      <a:lnTo>
                        <a:pt x="266" y="205"/>
                      </a:lnTo>
                      <a:lnTo>
                        <a:pt x="266" y="207"/>
                      </a:lnTo>
                      <a:lnTo>
                        <a:pt x="266" y="207"/>
                      </a:lnTo>
                      <a:lnTo>
                        <a:pt x="262" y="207"/>
                      </a:lnTo>
                      <a:lnTo>
                        <a:pt x="260" y="208"/>
                      </a:lnTo>
                      <a:lnTo>
                        <a:pt x="260" y="208"/>
                      </a:lnTo>
                      <a:lnTo>
                        <a:pt x="260" y="209"/>
                      </a:lnTo>
                      <a:lnTo>
                        <a:pt x="261" y="209"/>
                      </a:lnTo>
                      <a:lnTo>
                        <a:pt x="261" y="209"/>
                      </a:lnTo>
                      <a:lnTo>
                        <a:pt x="261" y="209"/>
                      </a:lnTo>
                      <a:lnTo>
                        <a:pt x="262" y="209"/>
                      </a:lnTo>
                      <a:lnTo>
                        <a:pt x="262" y="212"/>
                      </a:lnTo>
                      <a:lnTo>
                        <a:pt x="261" y="212"/>
                      </a:lnTo>
                      <a:lnTo>
                        <a:pt x="260" y="214"/>
                      </a:lnTo>
                      <a:lnTo>
                        <a:pt x="258" y="214"/>
                      </a:lnTo>
                      <a:lnTo>
                        <a:pt x="258" y="216"/>
                      </a:lnTo>
                      <a:lnTo>
                        <a:pt x="258" y="216"/>
                      </a:lnTo>
                      <a:lnTo>
                        <a:pt x="258" y="222"/>
                      </a:lnTo>
                      <a:lnTo>
                        <a:pt x="257" y="222"/>
                      </a:lnTo>
                      <a:lnTo>
                        <a:pt x="256" y="224"/>
                      </a:lnTo>
                      <a:lnTo>
                        <a:pt x="256" y="224"/>
                      </a:lnTo>
                      <a:lnTo>
                        <a:pt x="257" y="224"/>
                      </a:lnTo>
                      <a:lnTo>
                        <a:pt x="257" y="225"/>
                      </a:lnTo>
                      <a:lnTo>
                        <a:pt x="258" y="226"/>
                      </a:lnTo>
                      <a:lnTo>
                        <a:pt x="258" y="229"/>
                      </a:lnTo>
                      <a:lnTo>
                        <a:pt x="260" y="231"/>
                      </a:lnTo>
                      <a:lnTo>
                        <a:pt x="260" y="234"/>
                      </a:lnTo>
                      <a:lnTo>
                        <a:pt x="262" y="235"/>
                      </a:lnTo>
                      <a:lnTo>
                        <a:pt x="262" y="235"/>
                      </a:lnTo>
                      <a:lnTo>
                        <a:pt x="262" y="235"/>
                      </a:lnTo>
                      <a:lnTo>
                        <a:pt x="263" y="234"/>
                      </a:lnTo>
                      <a:lnTo>
                        <a:pt x="263" y="234"/>
                      </a:lnTo>
                      <a:lnTo>
                        <a:pt x="265" y="234"/>
                      </a:lnTo>
                      <a:lnTo>
                        <a:pt x="265" y="234"/>
                      </a:lnTo>
                      <a:lnTo>
                        <a:pt x="265" y="234"/>
                      </a:lnTo>
                      <a:lnTo>
                        <a:pt x="265" y="234"/>
                      </a:lnTo>
                      <a:lnTo>
                        <a:pt x="273" y="234"/>
                      </a:lnTo>
                      <a:lnTo>
                        <a:pt x="273" y="234"/>
                      </a:lnTo>
                      <a:lnTo>
                        <a:pt x="274" y="234"/>
                      </a:lnTo>
                      <a:lnTo>
                        <a:pt x="274" y="237"/>
                      </a:lnTo>
                      <a:lnTo>
                        <a:pt x="275" y="237"/>
                      </a:lnTo>
                      <a:lnTo>
                        <a:pt x="275" y="238"/>
                      </a:lnTo>
                      <a:lnTo>
                        <a:pt x="275" y="238"/>
                      </a:lnTo>
                      <a:lnTo>
                        <a:pt x="275" y="239"/>
                      </a:lnTo>
                      <a:lnTo>
                        <a:pt x="277" y="239"/>
                      </a:lnTo>
                      <a:lnTo>
                        <a:pt x="277" y="242"/>
                      </a:lnTo>
                      <a:lnTo>
                        <a:pt x="278" y="243"/>
                      </a:lnTo>
                      <a:lnTo>
                        <a:pt x="278" y="247"/>
                      </a:lnTo>
                      <a:lnTo>
                        <a:pt x="279" y="247"/>
                      </a:lnTo>
                      <a:lnTo>
                        <a:pt x="279" y="248"/>
                      </a:lnTo>
                      <a:lnTo>
                        <a:pt x="279" y="248"/>
                      </a:lnTo>
                      <a:lnTo>
                        <a:pt x="279" y="250"/>
                      </a:lnTo>
                      <a:lnTo>
                        <a:pt x="280" y="250"/>
                      </a:lnTo>
                      <a:lnTo>
                        <a:pt x="280" y="252"/>
                      </a:lnTo>
                      <a:lnTo>
                        <a:pt x="282" y="252"/>
                      </a:lnTo>
                      <a:lnTo>
                        <a:pt x="282" y="254"/>
                      </a:lnTo>
                      <a:lnTo>
                        <a:pt x="283" y="254"/>
                      </a:lnTo>
                      <a:lnTo>
                        <a:pt x="283" y="255"/>
                      </a:lnTo>
                      <a:lnTo>
                        <a:pt x="282" y="255"/>
                      </a:lnTo>
                      <a:lnTo>
                        <a:pt x="282" y="256"/>
                      </a:lnTo>
                      <a:lnTo>
                        <a:pt x="282" y="256"/>
                      </a:lnTo>
                      <a:lnTo>
                        <a:pt x="283" y="258"/>
                      </a:lnTo>
                      <a:lnTo>
                        <a:pt x="284" y="258"/>
                      </a:lnTo>
                      <a:lnTo>
                        <a:pt x="284" y="256"/>
                      </a:lnTo>
                      <a:lnTo>
                        <a:pt x="284" y="256"/>
                      </a:lnTo>
                      <a:lnTo>
                        <a:pt x="288" y="256"/>
                      </a:lnTo>
                      <a:lnTo>
                        <a:pt x="288" y="256"/>
                      </a:lnTo>
                      <a:lnTo>
                        <a:pt x="290" y="256"/>
                      </a:lnTo>
                      <a:lnTo>
                        <a:pt x="290" y="255"/>
                      </a:lnTo>
                      <a:lnTo>
                        <a:pt x="295" y="255"/>
                      </a:lnTo>
                      <a:lnTo>
                        <a:pt x="296" y="256"/>
                      </a:lnTo>
                      <a:lnTo>
                        <a:pt x="297" y="256"/>
                      </a:lnTo>
                      <a:lnTo>
                        <a:pt x="299" y="256"/>
                      </a:lnTo>
                      <a:lnTo>
                        <a:pt x="300" y="258"/>
                      </a:lnTo>
                      <a:lnTo>
                        <a:pt x="300" y="259"/>
                      </a:lnTo>
                      <a:lnTo>
                        <a:pt x="304" y="259"/>
                      </a:lnTo>
                      <a:lnTo>
                        <a:pt x="305" y="260"/>
                      </a:lnTo>
                      <a:lnTo>
                        <a:pt x="308" y="262"/>
                      </a:lnTo>
                      <a:lnTo>
                        <a:pt x="308" y="262"/>
                      </a:lnTo>
                      <a:lnTo>
                        <a:pt x="312" y="262"/>
                      </a:lnTo>
                      <a:lnTo>
                        <a:pt x="315" y="265"/>
                      </a:lnTo>
                      <a:lnTo>
                        <a:pt x="320" y="265"/>
                      </a:lnTo>
                      <a:lnTo>
                        <a:pt x="320" y="265"/>
                      </a:lnTo>
                      <a:lnTo>
                        <a:pt x="320" y="265"/>
                      </a:lnTo>
                      <a:lnTo>
                        <a:pt x="320" y="268"/>
                      </a:lnTo>
                      <a:lnTo>
                        <a:pt x="321" y="268"/>
                      </a:lnTo>
                      <a:lnTo>
                        <a:pt x="322" y="269"/>
                      </a:lnTo>
                      <a:lnTo>
                        <a:pt x="322" y="272"/>
                      </a:lnTo>
                      <a:lnTo>
                        <a:pt x="322" y="275"/>
                      </a:lnTo>
                      <a:lnTo>
                        <a:pt x="325" y="275"/>
                      </a:lnTo>
                      <a:lnTo>
                        <a:pt x="328" y="275"/>
                      </a:lnTo>
                      <a:lnTo>
                        <a:pt x="329" y="275"/>
                      </a:lnTo>
                      <a:lnTo>
                        <a:pt x="330" y="277"/>
                      </a:lnTo>
                      <a:lnTo>
                        <a:pt x="330" y="277"/>
                      </a:lnTo>
                      <a:lnTo>
                        <a:pt x="332" y="277"/>
                      </a:lnTo>
                      <a:lnTo>
                        <a:pt x="332" y="277"/>
                      </a:lnTo>
                      <a:lnTo>
                        <a:pt x="332" y="277"/>
                      </a:lnTo>
                      <a:lnTo>
                        <a:pt x="332" y="277"/>
                      </a:lnTo>
                      <a:lnTo>
                        <a:pt x="332" y="277"/>
                      </a:lnTo>
                      <a:lnTo>
                        <a:pt x="333" y="279"/>
                      </a:lnTo>
                      <a:lnTo>
                        <a:pt x="333" y="279"/>
                      </a:lnTo>
                      <a:lnTo>
                        <a:pt x="334" y="279"/>
                      </a:lnTo>
                      <a:lnTo>
                        <a:pt x="337" y="279"/>
                      </a:lnTo>
                      <a:lnTo>
                        <a:pt x="338" y="279"/>
                      </a:lnTo>
                      <a:lnTo>
                        <a:pt x="339" y="279"/>
                      </a:lnTo>
                      <a:lnTo>
                        <a:pt x="341" y="281"/>
                      </a:lnTo>
                      <a:lnTo>
                        <a:pt x="345" y="282"/>
                      </a:lnTo>
                      <a:lnTo>
                        <a:pt x="345" y="284"/>
                      </a:lnTo>
                      <a:lnTo>
                        <a:pt x="347" y="284"/>
                      </a:lnTo>
                      <a:lnTo>
                        <a:pt x="349" y="285"/>
                      </a:lnTo>
                      <a:lnTo>
                        <a:pt x="352" y="285"/>
                      </a:lnTo>
                      <a:lnTo>
                        <a:pt x="352" y="284"/>
                      </a:lnTo>
                      <a:lnTo>
                        <a:pt x="352" y="284"/>
                      </a:lnTo>
                      <a:lnTo>
                        <a:pt x="352" y="285"/>
                      </a:lnTo>
                      <a:lnTo>
                        <a:pt x="354" y="285"/>
                      </a:lnTo>
                      <a:lnTo>
                        <a:pt x="359" y="284"/>
                      </a:lnTo>
                      <a:lnTo>
                        <a:pt x="359" y="285"/>
                      </a:lnTo>
                      <a:lnTo>
                        <a:pt x="362" y="285"/>
                      </a:lnTo>
                      <a:lnTo>
                        <a:pt x="362" y="286"/>
                      </a:lnTo>
                      <a:lnTo>
                        <a:pt x="366" y="285"/>
                      </a:lnTo>
                      <a:lnTo>
                        <a:pt x="366" y="286"/>
                      </a:lnTo>
                      <a:lnTo>
                        <a:pt x="367" y="286"/>
                      </a:lnTo>
                      <a:lnTo>
                        <a:pt x="367" y="286"/>
                      </a:lnTo>
                      <a:lnTo>
                        <a:pt x="369" y="288"/>
                      </a:lnTo>
                      <a:lnTo>
                        <a:pt x="372" y="288"/>
                      </a:lnTo>
                      <a:lnTo>
                        <a:pt x="372" y="297"/>
                      </a:lnTo>
                      <a:lnTo>
                        <a:pt x="371" y="297"/>
                      </a:lnTo>
                      <a:lnTo>
                        <a:pt x="371" y="300"/>
                      </a:lnTo>
                      <a:lnTo>
                        <a:pt x="371" y="300"/>
                      </a:lnTo>
                      <a:lnTo>
                        <a:pt x="372" y="302"/>
                      </a:lnTo>
                      <a:lnTo>
                        <a:pt x="372" y="302"/>
                      </a:lnTo>
                      <a:lnTo>
                        <a:pt x="372" y="303"/>
                      </a:lnTo>
                      <a:lnTo>
                        <a:pt x="372" y="305"/>
                      </a:lnTo>
                      <a:lnTo>
                        <a:pt x="372" y="306"/>
                      </a:lnTo>
                      <a:lnTo>
                        <a:pt x="372" y="310"/>
                      </a:lnTo>
                      <a:lnTo>
                        <a:pt x="372" y="310"/>
                      </a:lnTo>
                      <a:lnTo>
                        <a:pt x="372" y="317"/>
                      </a:lnTo>
                      <a:lnTo>
                        <a:pt x="373" y="318"/>
                      </a:lnTo>
                      <a:lnTo>
                        <a:pt x="375" y="319"/>
                      </a:lnTo>
                      <a:lnTo>
                        <a:pt x="376" y="320"/>
                      </a:lnTo>
                      <a:lnTo>
                        <a:pt x="377" y="322"/>
                      </a:lnTo>
                      <a:lnTo>
                        <a:pt x="379" y="323"/>
                      </a:lnTo>
                      <a:lnTo>
                        <a:pt x="377" y="324"/>
                      </a:lnTo>
                      <a:lnTo>
                        <a:pt x="377" y="324"/>
                      </a:lnTo>
                      <a:lnTo>
                        <a:pt x="376" y="326"/>
                      </a:lnTo>
                      <a:lnTo>
                        <a:pt x="379" y="327"/>
                      </a:lnTo>
                      <a:lnTo>
                        <a:pt x="380" y="330"/>
                      </a:lnTo>
                      <a:lnTo>
                        <a:pt x="383" y="330"/>
                      </a:lnTo>
                      <a:lnTo>
                        <a:pt x="384" y="332"/>
                      </a:lnTo>
                      <a:lnTo>
                        <a:pt x="385" y="334"/>
                      </a:lnTo>
                      <a:lnTo>
                        <a:pt x="387" y="334"/>
                      </a:lnTo>
                      <a:lnTo>
                        <a:pt x="385" y="336"/>
                      </a:lnTo>
                      <a:lnTo>
                        <a:pt x="394" y="336"/>
                      </a:lnTo>
                      <a:lnTo>
                        <a:pt x="394" y="335"/>
                      </a:lnTo>
                      <a:lnTo>
                        <a:pt x="396" y="334"/>
                      </a:lnTo>
                      <a:lnTo>
                        <a:pt x="397" y="332"/>
                      </a:lnTo>
                      <a:lnTo>
                        <a:pt x="400" y="334"/>
                      </a:lnTo>
                      <a:lnTo>
                        <a:pt x="400" y="432"/>
                      </a:lnTo>
                      <a:lnTo>
                        <a:pt x="400" y="432"/>
                      </a:lnTo>
                      <a:lnTo>
                        <a:pt x="396" y="433"/>
                      </a:lnTo>
                      <a:lnTo>
                        <a:pt x="396" y="433"/>
                      </a:lnTo>
                      <a:lnTo>
                        <a:pt x="396" y="434"/>
                      </a:lnTo>
                      <a:lnTo>
                        <a:pt x="394" y="434"/>
                      </a:lnTo>
                      <a:lnTo>
                        <a:pt x="394" y="434"/>
                      </a:lnTo>
                      <a:lnTo>
                        <a:pt x="393" y="436"/>
                      </a:lnTo>
                      <a:lnTo>
                        <a:pt x="393" y="437"/>
                      </a:lnTo>
                      <a:lnTo>
                        <a:pt x="396" y="437"/>
                      </a:lnTo>
                      <a:lnTo>
                        <a:pt x="397" y="438"/>
                      </a:lnTo>
                      <a:lnTo>
                        <a:pt x="397" y="440"/>
                      </a:lnTo>
                      <a:lnTo>
                        <a:pt x="396" y="441"/>
                      </a:lnTo>
                      <a:lnTo>
                        <a:pt x="394" y="441"/>
                      </a:lnTo>
                      <a:lnTo>
                        <a:pt x="394" y="440"/>
                      </a:lnTo>
                      <a:lnTo>
                        <a:pt x="389" y="440"/>
                      </a:lnTo>
                      <a:lnTo>
                        <a:pt x="388" y="441"/>
                      </a:lnTo>
                      <a:lnTo>
                        <a:pt x="388" y="441"/>
                      </a:lnTo>
                      <a:lnTo>
                        <a:pt x="387" y="442"/>
                      </a:lnTo>
                      <a:lnTo>
                        <a:pt x="387" y="444"/>
                      </a:lnTo>
                      <a:lnTo>
                        <a:pt x="380" y="444"/>
                      </a:lnTo>
                      <a:lnTo>
                        <a:pt x="377" y="446"/>
                      </a:lnTo>
                      <a:lnTo>
                        <a:pt x="376" y="446"/>
                      </a:lnTo>
                      <a:lnTo>
                        <a:pt x="376" y="447"/>
                      </a:lnTo>
                      <a:lnTo>
                        <a:pt x="375" y="447"/>
                      </a:lnTo>
                      <a:lnTo>
                        <a:pt x="375" y="447"/>
                      </a:lnTo>
                      <a:lnTo>
                        <a:pt x="375" y="447"/>
                      </a:lnTo>
                      <a:lnTo>
                        <a:pt x="375" y="447"/>
                      </a:lnTo>
                      <a:lnTo>
                        <a:pt x="375" y="447"/>
                      </a:lnTo>
                      <a:lnTo>
                        <a:pt x="373" y="449"/>
                      </a:lnTo>
                      <a:lnTo>
                        <a:pt x="372" y="450"/>
                      </a:lnTo>
                      <a:lnTo>
                        <a:pt x="372" y="450"/>
                      </a:lnTo>
                      <a:lnTo>
                        <a:pt x="371" y="450"/>
                      </a:lnTo>
                      <a:lnTo>
                        <a:pt x="369" y="451"/>
                      </a:lnTo>
                      <a:lnTo>
                        <a:pt x="364" y="451"/>
                      </a:lnTo>
                      <a:lnTo>
                        <a:pt x="364" y="449"/>
                      </a:lnTo>
                      <a:lnTo>
                        <a:pt x="366" y="447"/>
                      </a:lnTo>
                      <a:lnTo>
                        <a:pt x="367" y="446"/>
                      </a:lnTo>
                      <a:lnTo>
                        <a:pt x="368" y="445"/>
                      </a:lnTo>
                      <a:lnTo>
                        <a:pt x="368" y="444"/>
                      </a:lnTo>
                      <a:lnTo>
                        <a:pt x="366" y="444"/>
                      </a:lnTo>
                      <a:lnTo>
                        <a:pt x="366" y="444"/>
                      </a:lnTo>
                      <a:lnTo>
                        <a:pt x="366" y="444"/>
                      </a:lnTo>
                      <a:lnTo>
                        <a:pt x="366" y="446"/>
                      </a:lnTo>
                      <a:lnTo>
                        <a:pt x="363" y="451"/>
                      </a:lnTo>
                      <a:lnTo>
                        <a:pt x="362" y="451"/>
                      </a:lnTo>
                      <a:lnTo>
                        <a:pt x="359" y="453"/>
                      </a:lnTo>
                      <a:lnTo>
                        <a:pt x="359" y="457"/>
                      </a:lnTo>
                      <a:lnTo>
                        <a:pt x="360" y="455"/>
                      </a:lnTo>
                      <a:lnTo>
                        <a:pt x="362" y="455"/>
                      </a:lnTo>
                      <a:lnTo>
                        <a:pt x="362" y="455"/>
                      </a:lnTo>
                      <a:lnTo>
                        <a:pt x="362" y="457"/>
                      </a:lnTo>
                      <a:lnTo>
                        <a:pt x="363" y="457"/>
                      </a:lnTo>
                      <a:lnTo>
                        <a:pt x="363" y="457"/>
                      </a:lnTo>
                      <a:lnTo>
                        <a:pt x="363" y="458"/>
                      </a:lnTo>
                      <a:lnTo>
                        <a:pt x="366" y="458"/>
                      </a:lnTo>
                      <a:lnTo>
                        <a:pt x="366" y="459"/>
                      </a:lnTo>
                      <a:lnTo>
                        <a:pt x="363" y="459"/>
                      </a:lnTo>
                      <a:lnTo>
                        <a:pt x="363" y="459"/>
                      </a:lnTo>
                      <a:lnTo>
                        <a:pt x="364" y="459"/>
                      </a:lnTo>
                      <a:lnTo>
                        <a:pt x="364" y="461"/>
                      </a:lnTo>
                      <a:lnTo>
                        <a:pt x="369" y="461"/>
                      </a:lnTo>
                      <a:lnTo>
                        <a:pt x="369" y="459"/>
                      </a:lnTo>
                      <a:lnTo>
                        <a:pt x="372" y="459"/>
                      </a:lnTo>
                      <a:lnTo>
                        <a:pt x="372" y="459"/>
                      </a:lnTo>
                      <a:lnTo>
                        <a:pt x="375" y="458"/>
                      </a:lnTo>
                      <a:lnTo>
                        <a:pt x="376" y="457"/>
                      </a:lnTo>
                      <a:lnTo>
                        <a:pt x="377" y="454"/>
                      </a:lnTo>
                      <a:lnTo>
                        <a:pt x="384" y="453"/>
                      </a:lnTo>
                      <a:lnTo>
                        <a:pt x="384" y="453"/>
                      </a:lnTo>
                      <a:lnTo>
                        <a:pt x="385" y="453"/>
                      </a:lnTo>
                      <a:lnTo>
                        <a:pt x="385" y="451"/>
                      </a:lnTo>
                      <a:lnTo>
                        <a:pt x="387" y="451"/>
                      </a:lnTo>
                      <a:lnTo>
                        <a:pt x="388" y="450"/>
                      </a:lnTo>
                      <a:lnTo>
                        <a:pt x="389" y="450"/>
                      </a:lnTo>
                      <a:lnTo>
                        <a:pt x="389" y="450"/>
                      </a:lnTo>
                      <a:lnTo>
                        <a:pt x="392" y="450"/>
                      </a:lnTo>
                      <a:lnTo>
                        <a:pt x="393" y="449"/>
                      </a:lnTo>
                      <a:lnTo>
                        <a:pt x="394" y="449"/>
                      </a:lnTo>
                      <a:lnTo>
                        <a:pt x="394" y="447"/>
                      </a:lnTo>
                      <a:lnTo>
                        <a:pt x="397" y="446"/>
                      </a:lnTo>
                      <a:lnTo>
                        <a:pt x="397" y="445"/>
                      </a:lnTo>
                      <a:lnTo>
                        <a:pt x="400" y="442"/>
                      </a:lnTo>
                      <a:lnTo>
                        <a:pt x="398" y="441"/>
                      </a:lnTo>
                      <a:lnTo>
                        <a:pt x="397" y="438"/>
                      </a:lnTo>
                      <a:lnTo>
                        <a:pt x="398" y="438"/>
                      </a:lnTo>
                      <a:lnTo>
                        <a:pt x="400" y="438"/>
                      </a:lnTo>
                      <a:lnTo>
                        <a:pt x="400" y="506"/>
                      </a:lnTo>
                      <a:lnTo>
                        <a:pt x="13" y="506"/>
                      </a:lnTo>
                      <a:lnTo>
                        <a:pt x="13" y="506"/>
                      </a:lnTo>
                      <a:lnTo>
                        <a:pt x="12" y="506"/>
                      </a:lnTo>
                      <a:lnTo>
                        <a:pt x="11" y="505"/>
                      </a:lnTo>
                      <a:lnTo>
                        <a:pt x="11" y="504"/>
                      </a:lnTo>
                      <a:lnTo>
                        <a:pt x="11" y="502"/>
                      </a:lnTo>
                      <a:lnTo>
                        <a:pt x="11" y="502"/>
                      </a:lnTo>
                      <a:lnTo>
                        <a:pt x="11" y="502"/>
                      </a:lnTo>
                      <a:lnTo>
                        <a:pt x="12" y="501"/>
                      </a:lnTo>
                      <a:lnTo>
                        <a:pt x="15" y="504"/>
                      </a:lnTo>
                      <a:lnTo>
                        <a:pt x="15" y="502"/>
                      </a:lnTo>
                      <a:lnTo>
                        <a:pt x="13" y="501"/>
                      </a:lnTo>
                      <a:lnTo>
                        <a:pt x="13" y="500"/>
                      </a:lnTo>
                      <a:lnTo>
                        <a:pt x="13" y="498"/>
                      </a:lnTo>
                      <a:lnTo>
                        <a:pt x="15" y="496"/>
                      </a:lnTo>
                      <a:lnTo>
                        <a:pt x="13" y="496"/>
                      </a:lnTo>
                      <a:lnTo>
                        <a:pt x="13" y="496"/>
                      </a:lnTo>
                      <a:lnTo>
                        <a:pt x="9" y="496"/>
                      </a:lnTo>
                      <a:lnTo>
                        <a:pt x="9" y="496"/>
                      </a:lnTo>
                      <a:lnTo>
                        <a:pt x="11" y="496"/>
                      </a:lnTo>
                      <a:lnTo>
                        <a:pt x="11" y="498"/>
                      </a:lnTo>
                      <a:lnTo>
                        <a:pt x="7" y="498"/>
                      </a:lnTo>
                      <a:lnTo>
                        <a:pt x="7" y="493"/>
                      </a:lnTo>
                      <a:lnTo>
                        <a:pt x="6" y="493"/>
                      </a:lnTo>
                      <a:lnTo>
                        <a:pt x="6" y="492"/>
                      </a:lnTo>
                      <a:lnTo>
                        <a:pt x="4" y="492"/>
                      </a:lnTo>
                      <a:lnTo>
                        <a:pt x="4" y="491"/>
                      </a:lnTo>
                      <a:lnTo>
                        <a:pt x="4" y="491"/>
                      </a:lnTo>
                      <a:lnTo>
                        <a:pt x="4" y="491"/>
                      </a:lnTo>
                      <a:lnTo>
                        <a:pt x="2" y="489"/>
                      </a:lnTo>
                      <a:lnTo>
                        <a:pt x="2" y="483"/>
                      </a:lnTo>
                      <a:lnTo>
                        <a:pt x="0" y="481"/>
                      </a:lnTo>
                      <a:lnTo>
                        <a:pt x="0" y="374"/>
                      </a:lnTo>
                      <a:lnTo>
                        <a:pt x="3" y="374"/>
                      </a:lnTo>
                      <a:lnTo>
                        <a:pt x="3" y="374"/>
                      </a:lnTo>
                      <a:lnTo>
                        <a:pt x="7" y="374"/>
                      </a:lnTo>
                      <a:lnTo>
                        <a:pt x="8" y="373"/>
                      </a:lnTo>
                      <a:lnTo>
                        <a:pt x="9" y="373"/>
                      </a:lnTo>
                      <a:lnTo>
                        <a:pt x="11" y="373"/>
                      </a:lnTo>
                      <a:lnTo>
                        <a:pt x="11" y="374"/>
                      </a:lnTo>
                      <a:lnTo>
                        <a:pt x="12" y="375"/>
                      </a:lnTo>
                      <a:lnTo>
                        <a:pt x="11" y="375"/>
                      </a:lnTo>
                      <a:lnTo>
                        <a:pt x="11" y="375"/>
                      </a:lnTo>
                      <a:lnTo>
                        <a:pt x="11" y="375"/>
                      </a:lnTo>
                      <a:lnTo>
                        <a:pt x="9" y="375"/>
                      </a:lnTo>
                      <a:lnTo>
                        <a:pt x="9" y="378"/>
                      </a:lnTo>
                      <a:lnTo>
                        <a:pt x="9" y="378"/>
                      </a:lnTo>
                      <a:lnTo>
                        <a:pt x="9" y="378"/>
                      </a:lnTo>
                      <a:lnTo>
                        <a:pt x="9" y="378"/>
                      </a:lnTo>
                      <a:lnTo>
                        <a:pt x="9" y="378"/>
                      </a:lnTo>
                      <a:lnTo>
                        <a:pt x="9" y="378"/>
                      </a:lnTo>
                      <a:lnTo>
                        <a:pt x="11" y="379"/>
                      </a:lnTo>
                      <a:lnTo>
                        <a:pt x="11" y="381"/>
                      </a:lnTo>
                      <a:lnTo>
                        <a:pt x="12" y="382"/>
                      </a:lnTo>
                      <a:lnTo>
                        <a:pt x="13" y="382"/>
                      </a:lnTo>
                      <a:lnTo>
                        <a:pt x="12" y="379"/>
                      </a:lnTo>
                      <a:lnTo>
                        <a:pt x="12" y="377"/>
                      </a:lnTo>
                      <a:lnTo>
                        <a:pt x="13" y="375"/>
                      </a:lnTo>
                      <a:lnTo>
                        <a:pt x="15" y="373"/>
                      </a:lnTo>
                      <a:lnTo>
                        <a:pt x="13" y="373"/>
                      </a:lnTo>
                      <a:lnTo>
                        <a:pt x="13" y="373"/>
                      </a:lnTo>
                      <a:lnTo>
                        <a:pt x="12" y="373"/>
                      </a:lnTo>
                      <a:lnTo>
                        <a:pt x="11" y="373"/>
                      </a:lnTo>
                      <a:lnTo>
                        <a:pt x="12" y="373"/>
                      </a:lnTo>
                      <a:lnTo>
                        <a:pt x="11" y="370"/>
                      </a:lnTo>
                      <a:lnTo>
                        <a:pt x="9" y="369"/>
                      </a:lnTo>
                      <a:lnTo>
                        <a:pt x="8" y="368"/>
                      </a:lnTo>
                      <a:lnTo>
                        <a:pt x="11" y="368"/>
                      </a:lnTo>
                      <a:lnTo>
                        <a:pt x="11" y="366"/>
                      </a:lnTo>
                      <a:lnTo>
                        <a:pt x="12" y="365"/>
                      </a:lnTo>
                      <a:lnTo>
                        <a:pt x="8" y="362"/>
                      </a:lnTo>
                      <a:lnTo>
                        <a:pt x="8" y="360"/>
                      </a:lnTo>
                      <a:lnTo>
                        <a:pt x="6" y="360"/>
                      </a:lnTo>
                      <a:lnTo>
                        <a:pt x="6" y="358"/>
                      </a:lnTo>
                      <a:lnTo>
                        <a:pt x="4" y="357"/>
                      </a:lnTo>
                      <a:lnTo>
                        <a:pt x="3" y="357"/>
                      </a:lnTo>
                      <a:lnTo>
                        <a:pt x="3" y="356"/>
                      </a:lnTo>
                      <a:lnTo>
                        <a:pt x="3" y="354"/>
                      </a:lnTo>
                      <a:lnTo>
                        <a:pt x="4" y="354"/>
                      </a:lnTo>
                      <a:lnTo>
                        <a:pt x="4" y="353"/>
                      </a:lnTo>
                      <a:lnTo>
                        <a:pt x="3" y="353"/>
                      </a:lnTo>
                      <a:lnTo>
                        <a:pt x="2" y="353"/>
                      </a:lnTo>
                      <a:lnTo>
                        <a:pt x="0" y="353"/>
                      </a:lnTo>
                      <a:lnTo>
                        <a:pt x="0" y="125"/>
                      </a:lnTo>
                      <a:lnTo>
                        <a:pt x="3" y="125"/>
                      </a:lnTo>
                      <a:lnTo>
                        <a:pt x="3" y="124"/>
                      </a:lnTo>
                      <a:lnTo>
                        <a:pt x="6" y="124"/>
                      </a:lnTo>
                      <a:lnTo>
                        <a:pt x="6" y="125"/>
                      </a:lnTo>
                      <a:lnTo>
                        <a:pt x="9" y="125"/>
                      </a:lnTo>
                      <a:lnTo>
                        <a:pt x="9" y="125"/>
                      </a:lnTo>
                      <a:lnTo>
                        <a:pt x="17" y="125"/>
                      </a:lnTo>
                      <a:lnTo>
                        <a:pt x="17" y="127"/>
                      </a:lnTo>
                      <a:lnTo>
                        <a:pt x="19" y="128"/>
                      </a:lnTo>
                      <a:lnTo>
                        <a:pt x="20" y="129"/>
                      </a:lnTo>
                      <a:lnTo>
                        <a:pt x="21" y="129"/>
                      </a:lnTo>
                      <a:lnTo>
                        <a:pt x="21" y="132"/>
                      </a:lnTo>
                      <a:lnTo>
                        <a:pt x="21" y="132"/>
                      </a:lnTo>
                      <a:lnTo>
                        <a:pt x="19" y="132"/>
                      </a:lnTo>
                      <a:lnTo>
                        <a:pt x="15" y="132"/>
                      </a:lnTo>
                      <a:lnTo>
                        <a:pt x="12" y="131"/>
                      </a:lnTo>
                      <a:lnTo>
                        <a:pt x="9" y="131"/>
                      </a:lnTo>
                      <a:lnTo>
                        <a:pt x="9" y="131"/>
                      </a:lnTo>
                      <a:lnTo>
                        <a:pt x="12" y="132"/>
                      </a:lnTo>
                      <a:lnTo>
                        <a:pt x="13" y="135"/>
                      </a:lnTo>
                      <a:lnTo>
                        <a:pt x="15" y="137"/>
                      </a:lnTo>
                      <a:lnTo>
                        <a:pt x="13" y="137"/>
                      </a:lnTo>
                      <a:lnTo>
                        <a:pt x="13" y="137"/>
                      </a:lnTo>
                      <a:lnTo>
                        <a:pt x="13" y="138"/>
                      </a:lnTo>
                      <a:lnTo>
                        <a:pt x="12" y="138"/>
                      </a:lnTo>
                      <a:lnTo>
                        <a:pt x="11" y="140"/>
                      </a:lnTo>
                      <a:lnTo>
                        <a:pt x="8" y="141"/>
                      </a:lnTo>
                      <a:lnTo>
                        <a:pt x="9" y="142"/>
                      </a:lnTo>
                      <a:lnTo>
                        <a:pt x="9" y="144"/>
                      </a:lnTo>
                      <a:lnTo>
                        <a:pt x="9" y="144"/>
                      </a:lnTo>
                      <a:lnTo>
                        <a:pt x="9" y="145"/>
                      </a:lnTo>
                      <a:lnTo>
                        <a:pt x="8" y="145"/>
                      </a:lnTo>
                      <a:lnTo>
                        <a:pt x="7" y="145"/>
                      </a:lnTo>
                      <a:lnTo>
                        <a:pt x="7" y="146"/>
                      </a:lnTo>
                      <a:lnTo>
                        <a:pt x="9" y="148"/>
                      </a:lnTo>
                      <a:lnTo>
                        <a:pt x="11" y="149"/>
                      </a:lnTo>
                      <a:lnTo>
                        <a:pt x="11" y="149"/>
                      </a:lnTo>
                      <a:lnTo>
                        <a:pt x="20" y="152"/>
                      </a:lnTo>
                      <a:lnTo>
                        <a:pt x="20" y="150"/>
                      </a:lnTo>
                      <a:lnTo>
                        <a:pt x="21" y="149"/>
                      </a:lnTo>
                      <a:lnTo>
                        <a:pt x="21" y="149"/>
                      </a:lnTo>
                      <a:lnTo>
                        <a:pt x="21" y="146"/>
                      </a:lnTo>
                      <a:lnTo>
                        <a:pt x="23" y="145"/>
                      </a:lnTo>
                      <a:lnTo>
                        <a:pt x="23" y="144"/>
                      </a:lnTo>
                      <a:lnTo>
                        <a:pt x="24" y="144"/>
                      </a:lnTo>
                      <a:lnTo>
                        <a:pt x="27" y="142"/>
                      </a:lnTo>
                      <a:lnTo>
                        <a:pt x="28" y="141"/>
                      </a:lnTo>
                      <a:lnTo>
                        <a:pt x="28" y="141"/>
                      </a:lnTo>
                      <a:lnTo>
                        <a:pt x="33" y="141"/>
                      </a:lnTo>
                      <a:lnTo>
                        <a:pt x="34" y="141"/>
                      </a:lnTo>
                      <a:lnTo>
                        <a:pt x="36" y="142"/>
                      </a:lnTo>
                      <a:lnTo>
                        <a:pt x="36" y="144"/>
                      </a:lnTo>
                      <a:lnTo>
                        <a:pt x="33" y="144"/>
                      </a:lnTo>
                      <a:lnTo>
                        <a:pt x="32" y="144"/>
                      </a:lnTo>
                      <a:lnTo>
                        <a:pt x="30" y="145"/>
                      </a:lnTo>
                      <a:lnTo>
                        <a:pt x="29" y="146"/>
                      </a:lnTo>
                      <a:lnTo>
                        <a:pt x="28" y="146"/>
                      </a:lnTo>
                      <a:lnTo>
                        <a:pt x="28" y="148"/>
                      </a:lnTo>
                      <a:lnTo>
                        <a:pt x="25" y="149"/>
                      </a:lnTo>
                      <a:lnTo>
                        <a:pt x="25" y="149"/>
                      </a:lnTo>
                      <a:lnTo>
                        <a:pt x="23" y="149"/>
                      </a:lnTo>
                      <a:lnTo>
                        <a:pt x="23" y="153"/>
                      </a:lnTo>
                      <a:lnTo>
                        <a:pt x="24" y="153"/>
                      </a:lnTo>
                      <a:lnTo>
                        <a:pt x="24" y="152"/>
                      </a:lnTo>
                      <a:lnTo>
                        <a:pt x="24" y="152"/>
                      </a:lnTo>
                      <a:lnTo>
                        <a:pt x="25" y="152"/>
                      </a:lnTo>
                      <a:lnTo>
                        <a:pt x="27" y="150"/>
                      </a:lnTo>
                      <a:lnTo>
                        <a:pt x="28" y="149"/>
                      </a:lnTo>
                      <a:lnTo>
                        <a:pt x="29" y="149"/>
                      </a:lnTo>
                      <a:lnTo>
                        <a:pt x="29" y="148"/>
                      </a:lnTo>
                      <a:lnTo>
                        <a:pt x="30" y="148"/>
                      </a:lnTo>
                      <a:lnTo>
                        <a:pt x="33" y="146"/>
                      </a:lnTo>
                      <a:lnTo>
                        <a:pt x="36" y="145"/>
                      </a:lnTo>
                      <a:lnTo>
                        <a:pt x="38" y="145"/>
                      </a:lnTo>
                      <a:lnTo>
                        <a:pt x="41" y="145"/>
                      </a:lnTo>
                      <a:lnTo>
                        <a:pt x="42" y="145"/>
                      </a:lnTo>
                      <a:lnTo>
                        <a:pt x="42" y="145"/>
                      </a:lnTo>
                      <a:lnTo>
                        <a:pt x="45" y="145"/>
                      </a:lnTo>
                      <a:lnTo>
                        <a:pt x="45" y="145"/>
                      </a:lnTo>
                      <a:lnTo>
                        <a:pt x="46" y="146"/>
                      </a:lnTo>
                      <a:lnTo>
                        <a:pt x="46" y="146"/>
                      </a:lnTo>
                      <a:lnTo>
                        <a:pt x="46" y="145"/>
                      </a:lnTo>
                      <a:lnTo>
                        <a:pt x="45" y="144"/>
                      </a:lnTo>
                      <a:lnTo>
                        <a:pt x="44" y="144"/>
                      </a:lnTo>
                      <a:lnTo>
                        <a:pt x="41" y="142"/>
                      </a:lnTo>
                      <a:lnTo>
                        <a:pt x="40" y="142"/>
                      </a:lnTo>
                      <a:lnTo>
                        <a:pt x="38" y="141"/>
                      </a:lnTo>
                      <a:lnTo>
                        <a:pt x="38" y="138"/>
                      </a:lnTo>
                      <a:lnTo>
                        <a:pt x="40" y="138"/>
                      </a:lnTo>
                      <a:lnTo>
                        <a:pt x="40" y="138"/>
                      </a:lnTo>
                      <a:lnTo>
                        <a:pt x="44" y="137"/>
                      </a:lnTo>
                      <a:lnTo>
                        <a:pt x="44" y="138"/>
                      </a:lnTo>
                      <a:lnTo>
                        <a:pt x="45" y="140"/>
                      </a:lnTo>
                      <a:lnTo>
                        <a:pt x="47" y="140"/>
                      </a:lnTo>
                      <a:lnTo>
                        <a:pt x="50" y="140"/>
                      </a:lnTo>
                      <a:lnTo>
                        <a:pt x="51" y="140"/>
                      </a:lnTo>
                      <a:lnTo>
                        <a:pt x="53" y="140"/>
                      </a:lnTo>
                      <a:lnTo>
                        <a:pt x="54" y="138"/>
                      </a:lnTo>
                      <a:lnTo>
                        <a:pt x="55" y="138"/>
                      </a:lnTo>
                      <a:lnTo>
                        <a:pt x="54" y="137"/>
                      </a:lnTo>
                      <a:lnTo>
                        <a:pt x="54" y="136"/>
                      </a:lnTo>
                      <a:lnTo>
                        <a:pt x="53" y="135"/>
                      </a:lnTo>
                      <a:lnTo>
                        <a:pt x="55" y="132"/>
                      </a:lnTo>
                      <a:lnTo>
                        <a:pt x="57" y="131"/>
                      </a:lnTo>
                      <a:lnTo>
                        <a:pt x="57" y="127"/>
                      </a:lnTo>
                      <a:lnTo>
                        <a:pt x="57" y="127"/>
                      </a:lnTo>
                      <a:lnTo>
                        <a:pt x="55" y="127"/>
                      </a:lnTo>
                      <a:lnTo>
                        <a:pt x="54" y="125"/>
                      </a:lnTo>
                      <a:lnTo>
                        <a:pt x="53" y="127"/>
                      </a:lnTo>
                      <a:lnTo>
                        <a:pt x="50" y="127"/>
                      </a:lnTo>
                      <a:lnTo>
                        <a:pt x="47" y="128"/>
                      </a:lnTo>
                      <a:lnTo>
                        <a:pt x="45" y="127"/>
                      </a:lnTo>
                      <a:lnTo>
                        <a:pt x="45" y="127"/>
                      </a:lnTo>
                      <a:lnTo>
                        <a:pt x="44" y="127"/>
                      </a:lnTo>
                      <a:lnTo>
                        <a:pt x="44" y="125"/>
                      </a:lnTo>
                      <a:lnTo>
                        <a:pt x="40" y="125"/>
                      </a:lnTo>
                      <a:lnTo>
                        <a:pt x="40" y="124"/>
                      </a:lnTo>
                      <a:lnTo>
                        <a:pt x="37" y="124"/>
                      </a:lnTo>
                      <a:lnTo>
                        <a:pt x="36" y="124"/>
                      </a:lnTo>
                      <a:lnTo>
                        <a:pt x="34" y="124"/>
                      </a:lnTo>
                      <a:lnTo>
                        <a:pt x="33" y="123"/>
                      </a:lnTo>
                      <a:lnTo>
                        <a:pt x="34" y="123"/>
                      </a:lnTo>
                      <a:lnTo>
                        <a:pt x="37" y="121"/>
                      </a:lnTo>
                      <a:lnTo>
                        <a:pt x="40" y="120"/>
                      </a:lnTo>
                      <a:lnTo>
                        <a:pt x="42" y="120"/>
                      </a:lnTo>
                      <a:lnTo>
                        <a:pt x="46" y="120"/>
                      </a:lnTo>
                      <a:lnTo>
                        <a:pt x="46" y="119"/>
                      </a:lnTo>
                      <a:lnTo>
                        <a:pt x="41" y="119"/>
                      </a:lnTo>
                      <a:lnTo>
                        <a:pt x="41" y="118"/>
                      </a:lnTo>
                      <a:lnTo>
                        <a:pt x="40" y="118"/>
                      </a:lnTo>
                      <a:lnTo>
                        <a:pt x="40" y="118"/>
                      </a:lnTo>
                      <a:lnTo>
                        <a:pt x="37" y="118"/>
                      </a:lnTo>
                      <a:lnTo>
                        <a:pt x="37" y="116"/>
                      </a:lnTo>
                      <a:lnTo>
                        <a:pt x="33" y="116"/>
                      </a:lnTo>
                      <a:lnTo>
                        <a:pt x="33" y="116"/>
                      </a:lnTo>
                      <a:lnTo>
                        <a:pt x="32" y="116"/>
                      </a:lnTo>
                      <a:lnTo>
                        <a:pt x="32" y="116"/>
                      </a:lnTo>
                      <a:lnTo>
                        <a:pt x="32" y="116"/>
                      </a:lnTo>
                      <a:lnTo>
                        <a:pt x="28" y="118"/>
                      </a:lnTo>
                      <a:lnTo>
                        <a:pt x="28" y="118"/>
                      </a:lnTo>
                      <a:lnTo>
                        <a:pt x="24" y="118"/>
                      </a:lnTo>
                      <a:lnTo>
                        <a:pt x="24" y="119"/>
                      </a:lnTo>
                      <a:lnTo>
                        <a:pt x="21" y="119"/>
                      </a:lnTo>
                      <a:lnTo>
                        <a:pt x="21" y="119"/>
                      </a:lnTo>
                      <a:lnTo>
                        <a:pt x="20" y="119"/>
                      </a:lnTo>
                      <a:lnTo>
                        <a:pt x="20" y="120"/>
                      </a:lnTo>
                      <a:lnTo>
                        <a:pt x="15" y="120"/>
                      </a:lnTo>
                      <a:lnTo>
                        <a:pt x="15" y="120"/>
                      </a:lnTo>
                      <a:lnTo>
                        <a:pt x="13" y="120"/>
                      </a:lnTo>
                      <a:lnTo>
                        <a:pt x="13" y="121"/>
                      </a:lnTo>
                      <a:lnTo>
                        <a:pt x="12" y="121"/>
                      </a:lnTo>
                      <a:lnTo>
                        <a:pt x="9" y="121"/>
                      </a:lnTo>
                      <a:lnTo>
                        <a:pt x="8" y="120"/>
                      </a:lnTo>
                      <a:lnTo>
                        <a:pt x="6" y="120"/>
                      </a:lnTo>
                      <a:lnTo>
                        <a:pt x="6" y="121"/>
                      </a:lnTo>
                      <a:lnTo>
                        <a:pt x="3" y="121"/>
                      </a:lnTo>
                      <a:lnTo>
                        <a:pt x="2" y="121"/>
                      </a:lnTo>
                      <a:lnTo>
                        <a:pt x="0" y="121"/>
                      </a:lnTo>
                      <a:lnTo>
                        <a:pt x="0" y="76"/>
                      </a:lnTo>
                      <a:lnTo>
                        <a:pt x="2" y="76"/>
                      </a:lnTo>
                      <a:lnTo>
                        <a:pt x="2" y="78"/>
                      </a:lnTo>
                      <a:lnTo>
                        <a:pt x="2" y="80"/>
                      </a:lnTo>
                      <a:lnTo>
                        <a:pt x="2" y="80"/>
                      </a:lnTo>
                      <a:lnTo>
                        <a:pt x="2" y="80"/>
                      </a:lnTo>
                      <a:lnTo>
                        <a:pt x="3" y="80"/>
                      </a:lnTo>
                      <a:lnTo>
                        <a:pt x="4" y="80"/>
                      </a:lnTo>
                      <a:lnTo>
                        <a:pt x="6" y="78"/>
                      </a:lnTo>
                      <a:lnTo>
                        <a:pt x="7" y="77"/>
                      </a:lnTo>
                      <a:lnTo>
                        <a:pt x="9" y="76"/>
                      </a:lnTo>
                      <a:lnTo>
                        <a:pt x="9" y="73"/>
                      </a:lnTo>
                      <a:lnTo>
                        <a:pt x="15" y="73"/>
                      </a:lnTo>
                      <a:lnTo>
                        <a:pt x="15" y="73"/>
                      </a:lnTo>
                      <a:lnTo>
                        <a:pt x="19" y="73"/>
                      </a:lnTo>
                      <a:lnTo>
                        <a:pt x="19" y="73"/>
                      </a:lnTo>
                      <a:lnTo>
                        <a:pt x="21" y="73"/>
                      </a:lnTo>
                      <a:lnTo>
                        <a:pt x="21" y="74"/>
                      </a:lnTo>
                      <a:lnTo>
                        <a:pt x="23" y="74"/>
                      </a:lnTo>
                      <a:lnTo>
                        <a:pt x="23" y="74"/>
                      </a:lnTo>
                      <a:lnTo>
                        <a:pt x="30" y="77"/>
                      </a:lnTo>
                      <a:lnTo>
                        <a:pt x="30" y="78"/>
                      </a:lnTo>
                      <a:lnTo>
                        <a:pt x="33" y="78"/>
                      </a:lnTo>
                      <a:lnTo>
                        <a:pt x="33" y="80"/>
                      </a:lnTo>
                      <a:lnTo>
                        <a:pt x="36" y="80"/>
                      </a:lnTo>
                      <a:lnTo>
                        <a:pt x="36" y="81"/>
                      </a:lnTo>
                      <a:lnTo>
                        <a:pt x="38" y="81"/>
                      </a:lnTo>
                      <a:lnTo>
                        <a:pt x="38" y="82"/>
                      </a:lnTo>
                      <a:lnTo>
                        <a:pt x="45" y="82"/>
                      </a:lnTo>
                      <a:lnTo>
                        <a:pt x="45" y="84"/>
                      </a:lnTo>
                      <a:lnTo>
                        <a:pt x="47" y="84"/>
                      </a:lnTo>
                      <a:lnTo>
                        <a:pt x="47" y="86"/>
                      </a:lnTo>
                      <a:lnTo>
                        <a:pt x="51" y="86"/>
                      </a:lnTo>
                      <a:lnTo>
                        <a:pt x="51" y="87"/>
                      </a:lnTo>
                      <a:lnTo>
                        <a:pt x="54" y="87"/>
                      </a:lnTo>
                      <a:lnTo>
                        <a:pt x="55" y="86"/>
                      </a:lnTo>
                      <a:lnTo>
                        <a:pt x="55" y="87"/>
                      </a:lnTo>
                      <a:lnTo>
                        <a:pt x="58" y="89"/>
                      </a:lnTo>
                      <a:lnTo>
                        <a:pt x="59" y="90"/>
                      </a:lnTo>
                      <a:lnTo>
                        <a:pt x="62" y="90"/>
                      </a:lnTo>
                      <a:lnTo>
                        <a:pt x="62" y="90"/>
                      </a:lnTo>
                      <a:lnTo>
                        <a:pt x="64" y="90"/>
                      </a:lnTo>
                      <a:lnTo>
                        <a:pt x="64" y="91"/>
                      </a:lnTo>
                      <a:lnTo>
                        <a:pt x="70" y="91"/>
                      </a:lnTo>
                      <a:lnTo>
                        <a:pt x="70" y="93"/>
                      </a:lnTo>
                      <a:lnTo>
                        <a:pt x="71" y="93"/>
                      </a:lnTo>
                      <a:lnTo>
                        <a:pt x="71" y="91"/>
                      </a:lnTo>
                      <a:lnTo>
                        <a:pt x="70" y="90"/>
                      </a:lnTo>
                      <a:lnTo>
                        <a:pt x="68" y="89"/>
                      </a:lnTo>
                      <a:lnTo>
                        <a:pt x="75" y="87"/>
                      </a:lnTo>
                      <a:lnTo>
                        <a:pt x="76" y="90"/>
                      </a:lnTo>
                      <a:lnTo>
                        <a:pt x="80" y="90"/>
                      </a:lnTo>
                      <a:lnTo>
                        <a:pt x="81" y="93"/>
                      </a:lnTo>
                      <a:lnTo>
                        <a:pt x="83" y="93"/>
                      </a:lnTo>
                      <a:lnTo>
                        <a:pt x="84" y="94"/>
                      </a:lnTo>
                      <a:lnTo>
                        <a:pt x="84" y="94"/>
                      </a:lnTo>
                      <a:lnTo>
                        <a:pt x="84" y="95"/>
                      </a:lnTo>
                      <a:lnTo>
                        <a:pt x="84" y="97"/>
                      </a:lnTo>
                      <a:lnTo>
                        <a:pt x="87" y="97"/>
                      </a:lnTo>
                      <a:lnTo>
                        <a:pt x="85" y="99"/>
                      </a:lnTo>
                      <a:lnTo>
                        <a:pt x="84" y="99"/>
                      </a:lnTo>
                      <a:lnTo>
                        <a:pt x="81" y="99"/>
                      </a:lnTo>
                      <a:lnTo>
                        <a:pt x="79" y="98"/>
                      </a:lnTo>
                      <a:lnTo>
                        <a:pt x="79" y="99"/>
                      </a:lnTo>
                      <a:lnTo>
                        <a:pt x="79" y="101"/>
                      </a:lnTo>
                      <a:lnTo>
                        <a:pt x="79" y="102"/>
                      </a:lnTo>
                      <a:lnTo>
                        <a:pt x="76" y="102"/>
                      </a:lnTo>
                      <a:lnTo>
                        <a:pt x="76" y="107"/>
                      </a:lnTo>
                      <a:lnTo>
                        <a:pt x="81" y="108"/>
                      </a:lnTo>
                      <a:lnTo>
                        <a:pt x="81" y="108"/>
                      </a:lnTo>
                      <a:lnTo>
                        <a:pt x="83" y="108"/>
                      </a:lnTo>
                      <a:lnTo>
                        <a:pt x="85" y="108"/>
                      </a:lnTo>
                      <a:lnTo>
                        <a:pt x="87" y="108"/>
                      </a:lnTo>
                      <a:lnTo>
                        <a:pt x="88" y="108"/>
                      </a:lnTo>
                      <a:lnTo>
                        <a:pt x="88" y="108"/>
                      </a:lnTo>
                      <a:lnTo>
                        <a:pt x="88" y="108"/>
                      </a:lnTo>
                      <a:lnTo>
                        <a:pt x="88" y="108"/>
                      </a:lnTo>
                      <a:lnTo>
                        <a:pt x="89" y="108"/>
                      </a:lnTo>
                      <a:lnTo>
                        <a:pt x="89" y="108"/>
                      </a:lnTo>
                      <a:lnTo>
                        <a:pt x="89" y="108"/>
                      </a:lnTo>
                      <a:lnTo>
                        <a:pt x="96" y="108"/>
                      </a:lnTo>
                      <a:lnTo>
                        <a:pt x="96" y="107"/>
                      </a:lnTo>
                      <a:lnTo>
                        <a:pt x="99" y="107"/>
                      </a:lnTo>
                      <a:lnTo>
                        <a:pt x="99" y="107"/>
                      </a:lnTo>
                      <a:lnTo>
                        <a:pt x="100" y="107"/>
                      </a:lnTo>
                      <a:lnTo>
                        <a:pt x="100" y="107"/>
                      </a:lnTo>
                      <a:lnTo>
                        <a:pt x="102" y="107"/>
                      </a:lnTo>
                      <a:lnTo>
                        <a:pt x="102" y="106"/>
                      </a:lnTo>
                      <a:lnTo>
                        <a:pt x="105" y="106"/>
                      </a:lnTo>
                      <a:lnTo>
                        <a:pt x="105" y="106"/>
                      </a:lnTo>
                      <a:lnTo>
                        <a:pt x="110" y="106"/>
                      </a:lnTo>
                      <a:lnTo>
                        <a:pt x="110" y="104"/>
                      </a:lnTo>
                      <a:lnTo>
                        <a:pt x="112" y="104"/>
                      </a:lnTo>
                      <a:lnTo>
                        <a:pt x="112" y="103"/>
                      </a:lnTo>
                      <a:lnTo>
                        <a:pt x="114" y="103"/>
                      </a:lnTo>
                      <a:lnTo>
                        <a:pt x="114" y="102"/>
                      </a:lnTo>
                      <a:lnTo>
                        <a:pt x="116" y="102"/>
                      </a:lnTo>
                      <a:lnTo>
                        <a:pt x="116" y="102"/>
                      </a:lnTo>
                      <a:lnTo>
                        <a:pt x="117" y="103"/>
                      </a:lnTo>
                      <a:lnTo>
                        <a:pt x="118" y="104"/>
                      </a:lnTo>
                      <a:lnTo>
                        <a:pt x="118" y="106"/>
                      </a:lnTo>
                      <a:lnTo>
                        <a:pt x="119" y="106"/>
                      </a:lnTo>
                      <a:lnTo>
                        <a:pt x="122" y="106"/>
                      </a:lnTo>
                      <a:lnTo>
                        <a:pt x="122" y="107"/>
                      </a:lnTo>
                      <a:lnTo>
                        <a:pt x="125" y="107"/>
                      </a:lnTo>
                      <a:lnTo>
                        <a:pt x="125" y="110"/>
                      </a:lnTo>
                      <a:lnTo>
                        <a:pt x="126" y="110"/>
                      </a:lnTo>
                      <a:lnTo>
                        <a:pt x="126" y="112"/>
                      </a:lnTo>
                      <a:lnTo>
                        <a:pt x="125" y="112"/>
                      </a:lnTo>
                      <a:lnTo>
                        <a:pt x="126" y="116"/>
                      </a:lnTo>
                      <a:lnTo>
                        <a:pt x="127" y="115"/>
                      </a:lnTo>
                      <a:lnTo>
                        <a:pt x="127" y="112"/>
                      </a:lnTo>
                      <a:lnTo>
                        <a:pt x="129" y="111"/>
                      </a:lnTo>
                      <a:lnTo>
                        <a:pt x="129" y="108"/>
                      </a:lnTo>
                      <a:lnTo>
                        <a:pt x="130" y="118"/>
                      </a:lnTo>
                      <a:lnTo>
                        <a:pt x="131" y="118"/>
                      </a:lnTo>
                      <a:lnTo>
                        <a:pt x="131" y="120"/>
                      </a:lnTo>
                      <a:lnTo>
                        <a:pt x="133" y="121"/>
                      </a:lnTo>
                      <a:lnTo>
                        <a:pt x="135" y="124"/>
                      </a:lnTo>
                      <a:lnTo>
                        <a:pt x="135" y="124"/>
                      </a:lnTo>
                      <a:lnTo>
                        <a:pt x="135" y="124"/>
                      </a:lnTo>
                      <a:lnTo>
                        <a:pt x="135" y="124"/>
                      </a:lnTo>
                      <a:lnTo>
                        <a:pt x="135" y="124"/>
                      </a:lnTo>
                      <a:lnTo>
                        <a:pt x="135" y="121"/>
                      </a:lnTo>
                      <a:lnTo>
                        <a:pt x="136" y="120"/>
                      </a:lnTo>
                      <a:lnTo>
                        <a:pt x="139" y="120"/>
                      </a:lnTo>
                      <a:lnTo>
                        <a:pt x="138" y="119"/>
                      </a:lnTo>
                      <a:lnTo>
                        <a:pt x="138" y="118"/>
                      </a:lnTo>
                      <a:lnTo>
                        <a:pt x="136" y="118"/>
                      </a:lnTo>
                      <a:lnTo>
                        <a:pt x="136" y="118"/>
                      </a:lnTo>
                      <a:lnTo>
                        <a:pt x="135" y="116"/>
                      </a:lnTo>
                      <a:lnTo>
                        <a:pt x="136" y="115"/>
                      </a:lnTo>
                      <a:lnTo>
                        <a:pt x="136" y="115"/>
                      </a:lnTo>
                      <a:lnTo>
                        <a:pt x="136" y="114"/>
                      </a:lnTo>
                      <a:lnTo>
                        <a:pt x="136" y="112"/>
                      </a:lnTo>
                      <a:lnTo>
                        <a:pt x="135" y="111"/>
                      </a:lnTo>
                      <a:lnTo>
                        <a:pt x="135" y="111"/>
                      </a:lnTo>
                      <a:lnTo>
                        <a:pt x="134" y="107"/>
                      </a:lnTo>
                      <a:lnTo>
                        <a:pt x="135" y="107"/>
                      </a:lnTo>
                      <a:lnTo>
                        <a:pt x="136" y="106"/>
                      </a:lnTo>
                      <a:lnTo>
                        <a:pt x="136" y="104"/>
                      </a:lnTo>
                      <a:lnTo>
                        <a:pt x="139" y="104"/>
                      </a:lnTo>
                      <a:lnTo>
                        <a:pt x="139" y="103"/>
                      </a:lnTo>
                      <a:lnTo>
                        <a:pt x="140" y="103"/>
                      </a:lnTo>
                      <a:lnTo>
                        <a:pt x="142" y="102"/>
                      </a:lnTo>
                      <a:lnTo>
                        <a:pt x="142" y="102"/>
                      </a:lnTo>
                      <a:lnTo>
                        <a:pt x="146" y="101"/>
                      </a:lnTo>
                      <a:lnTo>
                        <a:pt x="146" y="99"/>
                      </a:lnTo>
                      <a:lnTo>
                        <a:pt x="147" y="99"/>
                      </a:lnTo>
                      <a:lnTo>
                        <a:pt x="148" y="98"/>
                      </a:lnTo>
                      <a:lnTo>
                        <a:pt x="150" y="98"/>
                      </a:lnTo>
                      <a:lnTo>
                        <a:pt x="152" y="97"/>
                      </a:lnTo>
                      <a:lnTo>
                        <a:pt x="152" y="97"/>
                      </a:lnTo>
                      <a:lnTo>
                        <a:pt x="152" y="95"/>
                      </a:lnTo>
                      <a:lnTo>
                        <a:pt x="153" y="95"/>
                      </a:lnTo>
                      <a:lnTo>
                        <a:pt x="153" y="95"/>
                      </a:lnTo>
                      <a:lnTo>
                        <a:pt x="155" y="95"/>
                      </a:lnTo>
                      <a:lnTo>
                        <a:pt x="155" y="95"/>
                      </a:lnTo>
                      <a:lnTo>
                        <a:pt x="156" y="94"/>
                      </a:lnTo>
                      <a:lnTo>
                        <a:pt x="157" y="94"/>
                      </a:lnTo>
                      <a:lnTo>
                        <a:pt x="157" y="94"/>
                      </a:lnTo>
                      <a:lnTo>
                        <a:pt x="157" y="93"/>
                      </a:lnTo>
                      <a:lnTo>
                        <a:pt x="155" y="93"/>
                      </a:lnTo>
                      <a:lnTo>
                        <a:pt x="153" y="93"/>
                      </a:lnTo>
                      <a:lnTo>
                        <a:pt x="153" y="91"/>
                      </a:lnTo>
                      <a:lnTo>
                        <a:pt x="152" y="91"/>
                      </a:lnTo>
                      <a:lnTo>
                        <a:pt x="151" y="91"/>
                      </a:lnTo>
                      <a:lnTo>
                        <a:pt x="151" y="91"/>
                      </a:lnTo>
                      <a:lnTo>
                        <a:pt x="152" y="93"/>
                      </a:lnTo>
                      <a:lnTo>
                        <a:pt x="152" y="93"/>
                      </a:lnTo>
                      <a:lnTo>
                        <a:pt x="152" y="94"/>
                      </a:lnTo>
                      <a:lnTo>
                        <a:pt x="152" y="94"/>
                      </a:lnTo>
                      <a:lnTo>
                        <a:pt x="152" y="95"/>
                      </a:lnTo>
                      <a:lnTo>
                        <a:pt x="150" y="95"/>
                      </a:lnTo>
                      <a:lnTo>
                        <a:pt x="150" y="95"/>
                      </a:lnTo>
                      <a:lnTo>
                        <a:pt x="144" y="95"/>
                      </a:lnTo>
                      <a:lnTo>
                        <a:pt x="143" y="97"/>
                      </a:lnTo>
                      <a:lnTo>
                        <a:pt x="143" y="98"/>
                      </a:lnTo>
                      <a:lnTo>
                        <a:pt x="142" y="98"/>
                      </a:lnTo>
                      <a:lnTo>
                        <a:pt x="139" y="98"/>
                      </a:lnTo>
                      <a:lnTo>
                        <a:pt x="139" y="97"/>
                      </a:lnTo>
                      <a:lnTo>
                        <a:pt x="138" y="97"/>
                      </a:lnTo>
                      <a:lnTo>
                        <a:pt x="138" y="97"/>
                      </a:lnTo>
                      <a:lnTo>
                        <a:pt x="136" y="98"/>
                      </a:lnTo>
                      <a:lnTo>
                        <a:pt x="136" y="98"/>
                      </a:lnTo>
                      <a:lnTo>
                        <a:pt x="136" y="99"/>
                      </a:lnTo>
                      <a:lnTo>
                        <a:pt x="138" y="99"/>
                      </a:lnTo>
                      <a:lnTo>
                        <a:pt x="136" y="101"/>
                      </a:lnTo>
                      <a:lnTo>
                        <a:pt x="135" y="101"/>
                      </a:lnTo>
                      <a:lnTo>
                        <a:pt x="135" y="99"/>
                      </a:lnTo>
                      <a:lnTo>
                        <a:pt x="133" y="101"/>
                      </a:lnTo>
                      <a:lnTo>
                        <a:pt x="133" y="101"/>
                      </a:lnTo>
                      <a:lnTo>
                        <a:pt x="130" y="101"/>
                      </a:lnTo>
                      <a:lnTo>
                        <a:pt x="131" y="98"/>
                      </a:lnTo>
                      <a:lnTo>
                        <a:pt x="133" y="98"/>
                      </a:lnTo>
                      <a:lnTo>
                        <a:pt x="133" y="97"/>
                      </a:lnTo>
                      <a:lnTo>
                        <a:pt x="134" y="95"/>
                      </a:lnTo>
                      <a:lnTo>
                        <a:pt x="134" y="95"/>
                      </a:lnTo>
                      <a:lnTo>
                        <a:pt x="135" y="91"/>
                      </a:lnTo>
                      <a:lnTo>
                        <a:pt x="135" y="91"/>
                      </a:lnTo>
                      <a:lnTo>
                        <a:pt x="135" y="90"/>
                      </a:lnTo>
                      <a:lnTo>
                        <a:pt x="135" y="90"/>
                      </a:lnTo>
                      <a:lnTo>
                        <a:pt x="136" y="89"/>
                      </a:lnTo>
                      <a:lnTo>
                        <a:pt x="139" y="89"/>
                      </a:lnTo>
                      <a:lnTo>
                        <a:pt x="142" y="89"/>
                      </a:lnTo>
                      <a:lnTo>
                        <a:pt x="142" y="90"/>
                      </a:lnTo>
                      <a:lnTo>
                        <a:pt x="143" y="90"/>
                      </a:lnTo>
                      <a:lnTo>
                        <a:pt x="143" y="90"/>
                      </a:lnTo>
                      <a:lnTo>
                        <a:pt x="143" y="89"/>
                      </a:lnTo>
                      <a:lnTo>
                        <a:pt x="146" y="89"/>
                      </a:lnTo>
                      <a:lnTo>
                        <a:pt x="146" y="87"/>
                      </a:lnTo>
                      <a:lnTo>
                        <a:pt x="151" y="89"/>
                      </a:lnTo>
                      <a:lnTo>
                        <a:pt x="151" y="87"/>
                      </a:lnTo>
                      <a:lnTo>
                        <a:pt x="155" y="87"/>
                      </a:lnTo>
                      <a:lnTo>
                        <a:pt x="155" y="87"/>
                      </a:lnTo>
                      <a:lnTo>
                        <a:pt x="161" y="90"/>
                      </a:lnTo>
                      <a:lnTo>
                        <a:pt x="161" y="91"/>
                      </a:lnTo>
                      <a:lnTo>
                        <a:pt x="161" y="93"/>
                      </a:lnTo>
                      <a:lnTo>
                        <a:pt x="161" y="93"/>
                      </a:lnTo>
                      <a:lnTo>
                        <a:pt x="163" y="94"/>
                      </a:lnTo>
                      <a:lnTo>
                        <a:pt x="163" y="94"/>
                      </a:lnTo>
                      <a:lnTo>
                        <a:pt x="163" y="95"/>
                      </a:lnTo>
                      <a:lnTo>
                        <a:pt x="163" y="97"/>
                      </a:lnTo>
                      <a:lnTo>
                        <a:pt x="163" y="97"/>
                      </a:lnTo>
                      <a:lnTo>
                        <a:pt x="163" y="99"/>
                      </a:lnTo>
                      <a:lnTo>
                        <a:pt x="164" y="99"/>
                      </a:lnTo>
                      <a:lnTo>
                        <a:pt x="165" y="101"/>
                      </a:lnTo>
                      <a:lnTo>
                        <a:pt x="167" y="101"/>
                      </a:lnTo>
                      <a:lnTo>
                        <a:pt x="168" y="99"/>
                      </a:lnTo>
                      <a:lnTo>
                        <a:pt x="168" y="99"/>
                      </a:lnTo>
                      <a:lnTo>
                        <a:pt x="169" y="98"/>
                      </a:lnTo>
                      <a:lnTo>
                        <a:pt x="169" y="97"/>
                      </a:lnTo>
                      <a:lnTo>
                        <a:pt x="172" y="98"/>
                      </a:lnTo>
                      <a:lnTo>
                        <a:pt x="172" y="101"/>
                      </a:lnTo>
                      <a:lnTo>
                        <a:pt x="171" y="102"/>
                      </a:lnTo>
                      <a:lnTo>
                        <a:pt x="171" y="103"/>
                      </a:lnTo>
                      <a:lnTo>
                        <a:pt x="172" y="103"/>
                      </a:lnTo>
                      <a:lnTo>
                        <a:pt x="172" y="102"/>
                      </a:lnTo>
                      <a:lnTo>
                        <a:pt x="177" y="102"/>
                      </a:lnTo>
                      <a:lnTo>
                        <a:pt x="178" y="101"/>
                      </a:lnTo>
                      <a:lnTo>
                        <a:pt x="180" y="101"/>
                      </a:lnTo>
                      <a:lnTo>
                        <a:pt x="180" y="102"/>
                      </a:lnTo>
                      <a:lnTo>
                        <a:pt x="181" y="101"/>
                      </a:lnTo>
                      <a:lnTo>
                        <a:pt x="181" y="103"/>
                      </a:lnTo>
                      <a:lnTo>
                        <a:pt x="182" y="103"/>
                      </a:lnTo>
                      <a:lnTo>
                        <a:pt x="182" y="103"/>
                      </a:lnTo>
                      <a:lnTo>
                        <a:pt x="184" y="103"/>
                      </a:lnTo>
                      <a:lnTo>
                        <a:pt x="185" y="106"/>
                      </a:lnTo>
                      <a:lnTo>
                        <a:pt x="186" y="106"/>
                      </a:lnTo>
                      <a:lnTo>
                        <a:pt x="190" y="106"/>
                      </a:lnTo>
                      <a:lnTo>
                        <a:pt x="190" y="107"/>
                      </a:lnTo>
                      <a:lnTo>
                        <a:pt x="190" y="107"/>
                      </a:lnTo>
                      <a:lnTo>
                        <a:pt x="193" y="107"/>
                      </a:lnTo>
                      <a:lnTo>
                        <a:pt x="193" y="107"/>
                      </a:lnTo>
                      <a:lnTo>
                        <a:pt x="193" y="106"/>
                      </a:lnTo>
                      <a:lnTo>
                        <a:pt x="193" y="106"/>
                      </a:lnTo>
                      <a:lnTo>
                        <a:pt x="194" y="107"/>
                      </a:lnTo>
                      <a:lnTo>
                        <a:pt x="195" y="108"/>
                      </a:lnTo>
                      <a:lnTo>
                        <a:pt x="197" y="110"/>
                      </a:lnTo>
                      <a:lnTo>
                        <a:pt x="199" y="107"/>
                      </a:lnTo>
                      <a:lnTo>
                        <a:pt x="199" y="107"/>
                      </a:lnTo>
                      <a:lnTo>
                        <a:pt x="203" y="106"/>
                      </a:lnTo>
                      <a:lnTo>
                        <a:pt x="203" y="106"/>
                      </a:lnTo>
                      <a:lnTo>
                        <a:pt x="205" y="106"/>
                      </a:lnTo>
                      <a:lnTo>
                        <a:pt x="205" y="104"/>
                      </a:lnTo>
                      <a:lnTo>
                        <a:pt x="207" y="104"/>
                      </a:lnTo>
                      <a:lnTo>
                        <a:pt x="208" y="104"/>
                      </a:lnTo>
                      <a:lnTo>
                        <a:pt x="210" y="106"/>
                      </a:lnTo>
                      <a:lnTo>
                        <a:pt x="210" y="107"/>
                      </a:lnTo>
                      <a:lnTo>
                        <a:pt x="216" y="107"/>
                      </a:lnTo>
                      <a:lnTo>
                        <a:pt x="216" y="107"/>
                      </a:lnTo>
                      <a:lnTo>
                        <a:pt x="219" y="107"/>
                      </a:lnTo>
                      <a:lnTo>
                        <a:pt x="219" y="108"/>
                      </a:lnTo>
                      <a:lnTo>
                        <a:pt x="220" y="108"/>
                      </a:lnTo>
                      <a:lnTo>
                        <a:pt x="220" y="108"/>
                      </a:lnTo>
                      <a:lnTo>
                        <a:pt x="220" y="107"/>
                      </a:lnTo>
                      <a:lnTo>
                        <a:pt x="222" y="107"/>
                      </a:lnTo>
                      <a:lnTo>
                        <a:pt x="222" y="107"/>
                      </a:lnTo>
                      <a:lnTo>
                        <a:pt x="222" y="106"/>
                      </a:lnTo>
                      <a:lnTo>
                        <a:pt x="223" y="106"/>
                      </a:lnTo>
                      <a:lnTo>
                        <a:pt x="224" y="106"/>
                      </a:lnTo>
                      <a:lnTo>
                        <a:pt x="224" y="106"/>
                      </a:lnTo>
                      <a:lnTo>
                        <a:pt x="225" y="106"/>
                      </a:lnTo>
                      <a:lnTo>
                        <a:pt x="225" y="106"/>
                      </a:lnTo>
                      <a:lnTo>
                        <a:pt x="225" y="106"/>
                      </a:lnTo>
                      <a:lnTo>
                        <a:pt x="224" y="102"/>
                      </a:lnTo>
                      <a:lnTo>
                        <a:pt x="224" y="97"/>
                      </a:lnTo>
                      <a:lnTo>
                        <a:pt x="225" y="97"/>
                      </a:lnTo>
                      <a:lnTo>
                        <a:pt x="225" y="95"/>
                      </a:lnTo>
                      <a:lnTo>
                        <a:pt x="225" y="95"/>
                      </a:lnTo>
                      <a:lnTo>
                        <a:pt x="225" y="95"/>
                      </a:lnTo>
                      <a:lnTo>
                        <a:pt x="225" y="94"/>
                      </a:lnTo>
                      <a:lnTo>
                        <a:pt x="228" y="95"/>
                      </a:lnTo>
                      <a:lnTo>
                        <a:pt x="231" y="97"/>
                      </a:lnTo>
                      <a:lnTo>
                        <a:pt x="233" y="97"/>
                      </a:lnTo>
                      <a:lnTo>
                        <a:pt x="233" y="99"/>
                      </a:lnTo>
                      <a:lnTo>
                        <a:pt x="235" y="99"/>
                      </a:lnTo>
                      <a:lnTo>
                        <a:pt x="235" y="101"/>
                      </a:lnTo>
                      <a:lnTo>
                        <a:pt x="237" y="101"/>
                      </a:lnTo>
                      <a:lnTo>
                        <a:pt x="239" y="99"/>
                      </a:lnTo>
                      <a:lnTo>
                        <a:pt x="239" y="99"/>
                      </a:lnTo>
                      <a:lnTo>
                        <a:pt x="239" y="98"/>
                      </a:lnTo>
                      <a:lnTo>
                        <a:pt x="240" y="98"/>
                      </a:lnTo>
                      <a:lnTo>
                        <a:pt x="240" y="98"/>
                      </a:lnTo>
                      <a:lnTo>
                        <a:pt x="240" y="98"/>
                      </a:lnTo>
                      <a:lnTo>
                        <a:pt x="240" y="101"/>
                      </a:lnTo>
                      <a:lnTo>
                        <a:pt x="240" y="101"/>
                      </a:lnTo>
                      <a:lnTo>
                        <a:pt x="240" y="102"/>
                      </a:lnTo>
                      <a:lnTo>
                        <a:pt x="239" y="102"/>
                      </a:lnTo>
                      <a:lnTo>
                        <a:pt x="239" y="103"/>
                      </a:lnTo>
                      <a:lnTo>
                        <a:pt x="240" y="103"/>
                      </a:lnTo>
                      <a:lnTo>
                        <a:pt x="240" y="103"/>
                      </a:lnTo>
                      <a:lnTo>
                        <a:pt x="240" y="102"/>
                      </a:lnTo>
                      <a:lnTo>
                        <a:pt x="241" y="102"/>
                      </a:lnTo>
                      <a:lnTo>
                        <a:pt x="241" y="102"/>
                      </a:lnTo>
                      <a:lnTo>
                        <a:pt x="241" y="102"/>
                      </a:lnTo>
                      <a:lnTo>
                        <a:pt x="241" y="102"/>
                      </a:lnTo>
                      <a:lnTo>
                        <a:pt x="243" y="101"/>
                      </a:lnTo>
                      <a:lnTo>
                        <a:pt x="243" y="104"/>
                      </a:lnTo>
                      <a:lnTo>
                        <a:pt x="241" y="104"/>
                      </a:lnTo>
                      <a:lnTo>
                        <a:pt x="241" y="108"/>
                      </a:lnTo>
                      <a:lnTo>
                        <a:pt x="240" y="108"/>
                      </a:lnTo>
                      <a:lnTo>
                        <a:pt x="240" y="110"/>
                      </a:lnTo>
                      <a:lnTo>
                        <a:pt x="239" y="110"/>
                      </a:lnTo>
                      <a:lnTo>
                        <a:pt x="239" y="111"/>
                      </a:lnTo>
                      <a:lnTo>
                        <a:pt x="240" y="111"/>
                      </a:lnTo>
                      <a:lnTo>
                        <a:pt x="240" y="111"/>
                      </a:lnTo>
                      <a:lnTo>
                        <a:pt x="241" y="114"/>
                      </a:lnTo>
                      <a:lnTo>
                        <a:pt x="243" y="115"/>
                      </a:lnTo>
                      <a:lnTo>
                        <a:pt x="244" y="115"/>
                      </a:lnTo>
                      <a:lnTo>
                        <a:pt x="246" y="116"/>
                      </a:lnTo>
                      <a:lnTo>
                        <a:pt x="245" y="118"/>
                      </a:lnTo>
                      <a:lnTo>
                        <a:pt x="246" y="118"/>
                      </a:lnTo>
                      <a:lnTo>
                        <a:pt x="246" y="118"/>
                      </a:lnTo>
                      <a:lnTo>
                        <a:pt x="250" y="119"/>
                      </a:lnTo>
                      <a:lnTo>
                        <a:pt x="250" y="120"/>
                      </a:lnTo>
                      <a:lnTo>
                        <a:pt x="252" y="120"/>
                      </a:lnTo>
                      <a:lnTo>
                        <a:pt x="253" y="120"/>
                      </a:lnTo>
                      <a:lnTo>
                        <a:pt x="254" y="119"/>
                      </a:lnTo>
                      <a:lnTo>
                        <a:pt x="254" y="118"/>
                      </a:lnTo>
                      <a:lnTo>
                        <a:pt x="250" y="118"/>
                      </a:lnTo>
                      <a:lnTo>
                        <a:pt x="250" y="116"/>
                      </a:lnTo>
                      <a:lnTo>
                        <a:pt x="250" y="115"/>
                      </a:lnTo>
                      <a:lnTo>
                        <a:pt x="250" y="115"/>
                      </a:lnTo>
                      <a:lnTo>
                        <a:pt x="250" y="114"/>
                      </a:lnTo>
                      <a:lnTo>
                        <a:pt x="250" y="114"/>
                      </a:lnTo>
                      <a:lnTo>
                        <a:pt x="249" y="112"/>
                      </a:lnTo>
                      <a:lnTo>
                        <a:pt x="249" y="112"/>
                      </a:lnTo>
                      <a:lnTo>
                        <a:pt x="248" y="112"/>
                      </a:lnTo>
                      <a:lnTo>
                        <a:pt x="248" y="111"/>
                      </a:lnTo>
                      <a:lnTo>
                        <a:pt x="249" y="110"/>
                      </a:lnTo>
                      <a:lnTo>
                        <a:pt x="250" y="110"/>
                      </a:lnTo>
                      <a:lnTo>
                        <a:pt x="250" y="107"/>
                      </a:lnTo>
                      <a:lnTo>
                        <a:pt x="252" y="107"/>
                      </a:lnTo>
                      <a:lnTo>
                        <a:pt x="252" y="106"/>
                      </a:lnTo>
                      <a:lnTo>
                        <a:pt x="252" y="106"/>
                      </a:lnTo>
                      <a:lnTo>
                        <a:pt x="252" y="103"/>
                      </a:lnTo>
                      <a:lnTo>
                        <a:pt x="254" y="103"/>
                      </a:lnTo>
                      <a:lnTo>
                        <a:pt x="256" y="104"/>
                      </a:lnTo>
                      <a:lnTo>
                        <a:pt x="256" y="103"/>
                      </a:lnTo>
                      <a:lnTo>
                        <a:pt x="257" y="103"/>
                      </a:lnTo>
                      <a:lnTo>
                        <a:pt x="257" y="103"/>
                      </a:lnTo>
                      <a:lnTo>
                        <a:pt x="257" y="102"/>
                      </a:lnTo>
                      <a:lnTo>
                        <a:pt x="257" y="102"/>
                      </a:lnTo>
                      <a:lnTo>
                        <a:pt x="258" y="102"/>
                      </a:lnTo>
                      <a:lnTo>
                        <a:pt x="258" y="101"/>
                      </a:lnTo>
                      <a:lnTo>
                        <a:pt x="261" y="98"/>
                      </a:lnTo>
                      <a:lnTo>
                        <a:pt x="261" y="97"/>
                      </a:lnTo>
                      <a:lnTo>
                        <a:pt x="263" y="97"/>
                      </a:lnTo>
                      <a:lnTo>
                        <a:pt x="263" y="97"/>
                      </a:lnTo>
                      <a:lnTo>
                        <a:pt x="266" y="97"/>
                      </a:lnTo>
                      <a:lnTo>
                        <a:pt x="267" y="95"/>
                      </a:lnTo>
                      <a:lnTo>
                        <a:pt x="269" y="95"/>
                      </a:lnTo>
                      <a:lnTo>
                        <a:pt x="269" y="95"/>
                      </a:lnTo>
                      <a:lnTo>
                        <a:pt x="269" y="95"/>
                      </a:lnTo>
                      <a:lnTo>
                        <a:pt x="270" y="94"/>
                      </a:lnTo>
                      <a:lnTo>
                        <a:pt x="270" y="93"/>
                      </a:lnTo>
                      <a:lnTo>
                        <a:pt x="269" y="93"/>
                      </a:lnTo>
                      <a:lnTo>
                        <a:pt x="269" y="91"/>
                      </a:lnTo>
                      <a:lnTo>
                        <a:pt x="270" y="91"/>
                      </a:lnTo>
                      <a:lnTo>
                        <a:pt x="270" y="91"/>
                      </a:lnTo>
                      <a:lnTo>
                        <a:pt x="270" y="90"/>
                      </a:lnTo>
                      <a:lnTo>
                        <a:pt x="269" y="90"/>
                      </a:lnTo>
                      <a:lnTo>
                        <a:pt x="267" y="91"/>
                      </a:lnTo>
                      <a:lnTo>
                        <a:pt x="265" y="93"/>
                      </a:lnTo>
                      <a:lnTo>
                        <a:pt x="262" y="93"/>
                      </a:lnTo>
                      <a:lnTo>
                        <a:pt x="262" y="93"/>
                      </a:lnTo>
                      <a:lnTo>
                        <a:pt x="262" y="90"/>
                      </a:lnTo>
                      <a:lnTo>
                        <a:pt x="262" y="89"/>
                      </a:lnTo>
                      <a:lnTo>
                        <a:pt x="263" y="89"/>
                      </a:lnTo>
                      <a:lnTo>
                        <a:pt x="263" y="87"/>
                      </a:lnTo>
                      <a:lnTo>
                        <a:pt x="262" y="86"/>
                      </a:lnTo>
                      <a:lnTo>
                        <a:pt x="262" y="84"/>
                      </a:lnTo>
                      <a:lnTo>
                        <a:pt x="263" y="82"/>
                      </a:lnTo>
                      <a:lnTo>
                        <a:pt x="265" y="81"/>
                      </a:lnTo>
                      <a:lnTo>
                        <a:pt x="267" y="82"/>
                      </a:lnTo>
                      <a:lnTo>
                        <a:pt x="267" y="82"/>
                      </a:lnTo>
                      <a:lnTo>
                        <a:pt x="267" y="82"/>
                      </a:lnTo>
                      <a:lnTo>
                        <a:pt x="269" y="82"/>
                      </a:lnTo>
                      <a:lnTo>
                        <a:pt x="270" y="82"/>
                      </a:lnTo>
                      <a:lnTo>
                        <a:pt x="270" y="82"/>
                      </a:lnTo>
                      <a:lnTo>
                        <a:pt x="271" y="82"/>
                      </a:lnTo>
                      <a:lnTo>
                        <a:pt x="273" y="82"/>
                      </a:lnTo>
                      <a:lnTo>
                        <a:pt x="273" y="82"/>
                      </a:lnTo>
                      <a:lnTo>
                        <a:pt x="271" y="82"/>
                      </a:lnTo>
                      <a:lnTo>
                        <a:pt x="271" y="77"/>
                      </a:lnTo>
                      <a:lnTo>
                        <a:pt x="273" y="76"/>
                      </a:lnTo>
                      <a:lnTo>
                        <a:pt x="273" y="76"/>
                      </a:lnTo>
                      <a:lnTo>
                        <a:pt x="274" y="74"/>
                      </a:lnTo>
                      <a:lnTo>
                        <a:pt x="278" y="74"/>
                      </a:lnTo>
                      <a:lnTo>
                        <a:pt x="278" y="74"/>
                      </a:lnTo>
                      <a:lnTo>
                        <a:pt x="278" y="73"/>
                      </a:lnTo>
                      <a:lnTo>
                        <a:pt x="277" y="73"/>
                      </a:lnTo>
                      <a:lnTo>
                        <a:pt x="275" y="73"/>
                      </a:lnTo>
                      <a:lnTo>
                        <a:pt x="275" y="73"/>
                      </a:lnTo>
                      <a:lnTo>
                        <a:pt x="273" y="74"/>
                      </a:lnTo>
                      <a:lnTo>
                        <a:pt x="273" y="74"/>
                      </a:lnTo>
                      <a:lnTo>
                        <a:pt x="271" y="74"/>
                      </a:lnTo>
                      <a:lnTo>
                        <a:pt x="271" y="76"/>
                      </a:lnTo>
                      <a:lnTo>
                        <a:pt x="270" y="76"/>
                      </a:lnTo>
                      <a:lnTo>
                        <a:pt x="269" y="77"/>
                      </a:lnTo>
                      <a:lnTo>
                        <a:pt x="266" y="77"/>
                      </a:lnTo>
                      <a:lnTo>
                        <a:pt x="266" y="78"/>
                      </a:lnTo>
                      <a:lnTo>
                        <a:pt x="263" y="78"/>
                      </a:lnTo>
                      <a:lnTo>
                        <a:pt x="262" y="76"/>
                      </a:lnTo>
                      <a:lnTo>
                        <a:pt x="262" y="76"/>
                      </a:lnTo>
                      <a:lnTo>
                        <a:pt x="262" y="74"/>
                      </a:lnTo>
                      <a:lnTo>
                        <a:pt x="261" y="74"/>
                      </a:lnTo>
                      <a:lnTo>
                        <a:pt x="258" y="70"/>
                      </a:lnTo>
                      <a:lnTo>
                        <a:pt x="257" y="70"/>
                      </a:lnTo>
                      <a:lnTo>
                        <a:pt x="257" y="70"/>
                      </a:lnTo>
                      <a:lnTo>
                        <a:pt x="254" y="70"/>
                      </a:lnTo>
                      <a:lnTo>
                        <a:pt x="253" y="69"/>
                      </a:lnTo>
                      <a:lnTo>
                        <a:pt x="253" y="70"/>
                      </a:lnTo>
                      <a:lnTo>
                        <a:pt x="253" y="70"/>
                      </a:lnTo>
                      <a:lnTo>
                        <a:pt x="253" y="76"/>
                      </a:lnTo>
                      <a:lnTo>
                        <a:pt x="252" y="76"/>
                      </a:lnTo>
                      <a:lnTo>
                        <a:pt x="252" y="73"/>
                      </a:lnTo>
                      <a:lnTo>
                        <a:pt x="250" y="73"/>
                      </a:lnTo>
                      <a:lnTo>
                        <a:pt x="250" y="74"/>
                      </a:lnTo>
                      <a:lnTo>
                        <a:pt x="249" y="76"/>
                      </a:lnTo>
                      <a:lnTo>
                        <a:pt x="248" y="76"/>
                      </a:lnTo>
                      <a:lnTo>
                        <a:pt x="248" y="73"/>
                      </a:lnTo>
                      <a:lnTo>
                        <a:pt x="249" y="72"/>
                      </a:lnTo>
                      <a:lnTo>
                        <a:pt x="250" y="70"/>
                      </a:lnTo>
                      <a:lnTo>
                        <a:pt x="250" y="69"/>
                      </a:lnTo>
                      <a:lnTo>
                        <a:pt x="250" y="69"/>
                      </a:lnTo>
                      <a:lnTo>
                        <a:pt x="250" y="69"/>
                      </a:lnTo>
                      <a:lnTo>
                        <a:pt x="250" y="68"/>
                      </a:lnTo>
                      <a:lnTo>
                        <a:pt x="248" y="68"/>
                      </a:lnTo>
                      <a:lnTo>
                        <a:pt x="248" y="68"/>
                      </a:lnTo>
                      <a:lnTo>
                        <a:pt x="246" y="66"/>
                      </a:lnTo>
                      <a:lnTo>
                        <a:pt x="244" y="66"/>
                      </a:lnTo>
                      <a:lnTo>
                        <a:pt x="245" y="64"/>
                      </a:lnTo>
                      <a:lnTo>
                        <a:pt x="244" y="64"/>
                      </a:lnTo>
                      <a:lnTo>
                        <a:pt x="244" y="61"/>
                      </a:lnTo>
                      <a:lnTo>
                        <a:pt x="249" y="61"/>
                      </a:lnTo>
                      <a:lnTo>
                        <a:pt x="249" y="60"/>
                      </a:lnTo>
                      <a:lnTo>
                        <a:pt x="246" y="59"/>
                      </a:lnTo>
                      <a:lnTo>
                        <a:pt x="246" y="57"/>
                      </a:lnTo>
                      <a:lnTo>
                        <a:pt x="246" y="55"/>
                      </a:lnTo>
                      <a:lnTo>
                        <a:pt x="246" y="53"/>
                      </a:lnTo>
                      <a:lnTo>
                        <a:pt x="246" y="53"/>
                      </a:lnTo>
                      <a:lnTo>
                        <a:pt x="248" y="52"/>
                      </a:lnTo>
                      <a:lnTo>
                        <a:pt x="246" y="52"/>
                      </a:lnTo>
                      <a:lnTo>
                        <a:pt x="246" y="51"/>
                      </a:lnTo>
                      <a:lnTo>
                        <a:pt x="248" y="49"/>
                      </a:lnTo>
                      <a:lnTo>
                        <a:pt x="249" y="49"/>
                      </a:lnTo>
                      <a:lnTo>
                        <a:pt x="249" y="47"/>
                      </a:lnTo>
                      <a:lnTo>
                        <a:pt x="252" y="47"/>
                      </a:lnTo>
                      <a:lnTo>
                        <a:pt x="253" y="48"/>
                      </a:lnTo>
                      <a:lnTo>
                        <a:pt x="256" y="48"/>
                      </a:lnTo>
                      <a:lnTo>
                        <a:pt x="256" y="47"/>
                      </a:lnTo>
                      <a:lnTo>
                        <a:pt x="254" y="46"/>
                      </a:lnTo>
                      <a:lnTo>
                        <a:pt x="253" y="44"/>
                      </a:lnTo>
                      <a:lnTo>
                        <a:pt x="250" y="44"/>
                      </a:lnTo>
                      <a:lnTo>
                        <a:pt x="250" y="43"/>
                      </a:lnTo>
                      <a:lnTo>
                        <a:pt x="252" y="43"/>
                      </a:lnTo>
                      <a:lnTo>
                        <a:pt x="253" y="40"/>
                      </a:lnTo>
                      <a:lnTo>
                        <a:pt x="257" y="40"/>
                      </a:lnTo>
                      <a:lnTo>
                        <a:pt x="257" y="36"/>
                      </a:lnTo>
                      <a:lnTo>
                        <a:pt x="257" y="36"/>
                      </a:lnTo>
                      <a:lnTo>
                        <a:pt x="257" y="36"/>
                      </a:lnTo>
                      <a:lnTo>
                        <a:pt x="257" y="35"/>
                      </a:lnTo>
                      <a:lnTo>
                        <a:pt x="257" y="35"/>
                      </a:lnTo>
                      <a:lnTo>
                        <a:pt x="257" y="34"/>
                      </a:lnTo>
                      <a:lnTo>
                        <a:pt x="257" y="34"/>
                      </a:lnTo>
                      <a:lnTo>
                        <a:pt x="257" y="32"/>
                      </a:lnTo>
                      <a:lnTo>
                        <a:pt x="257" y="32"/>
                      </a:lnTo>
                      <a:lnTo>
                        <a:pt x="257" y="32"/>
                      </a:lnTo>
                      <a:lnTo>
                        <a:pt x="257" y="30"/>
                      </a:lnTo>
                      <a:lnTo>
                        <a:pt x="254" y="29"/>
                      </a:lnTo>
                      <a:lnTo>
                        <a:pt x="253" y="26"/>
                      </a:lnTo>
                      <a:lnTo>
                        <a:pt x="254" y="26"/>
                      </a:lnTo>
                      <a:lnTo>
                        <a:pt x="256" y="26"/>
                      </a:lnTo>
                      <a:lnTo>
                        <a:pt x="256" y="26"/>
                      </a:lnTo>
                      <a:lnTo>
                        <a:pt x="256" y="26"/>
                      </a:lnTo>
                      <a:lnTo>
                        <a:pt x="256" y="26"/>
                      </a:lnTo>
                      <a:lnTo>
                        <a:pt x="256" y="26"/>
                      </a:lnTo>
                      <a:lnTo>
                        <a:pt x="256" y="22"/>
                      </a:lnTo>
                      <a:lnTo>
                        <a:pt x="254" y="22"/>
                      </a:lnTo>
                      <a:lnTo>
                        <a:pt x="254" y="21"/>
                      </a:lnTo>
                      <a:lnTo>
                        <a:pt x="253" y="19"/>
                      </a:lnTo>
                      <a:lnTo>
                        <a:pt x="253" y="19"/>
                      </a:lnTo>
                      <a:lnTo>
                        <a:pt x="253" y="18"/>
                      </a:lnTo>
                      <a:lnTo>
                        <a:pt x="253" y="18"/>
                      </a:lnTo>
                      <a:lnTo>
                        <a:pt x="253" y="17"/>
                      </a:lnTo>
                      <a:lnTo>
                        <a:pt x="253" y="17"/>
                      </a:lnTo>
                      <a:lnTo>
                        <a:pt x="253" y="15"/>
                      </a:lnTo>
                      <a:lnTo>
                        <a:pt x="252" y="15"/>
                      </a:lnTo>
                      <a:lnTo>
                        <a:pt x="252" y="13"/>
                      </a:lnTo>
                      <a:lnTo>
                        <a:pt x="252" y="13"/>
                      </a:lnTo>
                      <a:lnTo>
                        <a:pt x="252" y="13"/>
                      </a:lnTo>
                      <a:lnTo>
                        <a:pt x="252" y="13"/>
                      </a:lnTo>
                      <a:lnTo>
                        <a:pt x="252" y="13"/>
                      </a:lnTo>
                      <a:lnTo>
                        <a:pt x="252" y="12"/>
                      </a:lnTo>
                      <a:lnTo>
                        <a:pt x="250" y="12"/>
                      </a:lnTo>
                      <a:lnTo>
                        <a:pt x="250" y="8"/>
                      </a:lnTo>
                      <a:lnTo>
                        <a:pt x="254" y="9"/>
                      </a:lnTo>
                      <a:lnTo>
                        <a:pt x="254" y="6"/>
                      </a:lnTo>
                      <a:lnTo>
                        <a:pt x="253" y="5"/>
                      </a:lnTo>
                      <a:lnTo>
                        <a:pt x="253" y="4"/>
                      </a:lnTo>
                      <a:lnTo>
                        <a:pt x="262" y="2"/>
                      </a:lnTo>
                      <a:lnTo>
                        <a:pt x="263" y="5"/>
                      </a:lnTo>
                      <a:lnTo>
                        <a:pt x="263" y="4"/>
                      </a:lnTo>
                      <a:lnTo>
                        <a:pt x="265" y="2"/>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1">
                  <a:extLst>
                    <a:ext uri="{FF2B5EF4-FFF2-40B4-BE49-F238E27FC236}">
                      <a16:creationId xmlns:a16="http://schemas.microsoft.com/office/drawing/2014/main" id="{98DFB8B4-2EF7-4C06-8B0B-3DB9409331D0}"/>
                    </a:ext>
                  </a:extLst>
                </p:cNvPr>
                <p:cNvSpPr>
                  <a:spLocks noEditPoints="1"/>
                </p:cNvSpPr>
                <p:nvPr/>
              </p:nvSpPr>
              <p:spPr bwMode="auto">
                <a:xfrm>
                  <a:off x="5642008" y="2026021"/>
                  <a:ext cx="1897867" cy="1420813"/>
                </a:xfrm>
                <a:custGeom>
                  <a:avLst/>
                  <a:gdLst>
                    <a:gd name="T0" fmla="*/ 421 w 1191"/>
                    <a:gd name="T1" fmla="*/ 655 h 895"/>
                    <a:gd name="T2" fmla="*/ 408 w 1191"/>
                    <a:gd name="T3" fmla="*/ 604 h 895"/>
                    <a:gd name="T4" fmla="*/ 386 w 1191"/>
                    <a:gd name="T5" fmla="*/ 609 h 895"/>
                    <a:gd name="T6" fmla="*/ 378 w 1191"/>
                    <a:gd name="T7" fmla="*/ 570 h 895"/>
                    <a:gd name="T8" fmla="*/ 402 w 1191"/>
                    <a:gd name="T9" fmla="*/ 524 h 895"/>
                    <a:gd name="T10" fmla="*/ 413 w 1191"/>
                    <a:gd name="T11" fmla="*/ 557 h 895"/>
                    <a:gd name="T12" fmla="*/ 416 w 1191"/>
                    <a:gd name="T13" fmla="*/ 525 h 895"/>
                    <a:gd name="T14" fmla="*/ 434 w 1191"/>
                    <a:gd name="T15" fmla="*/ 481 h 895"/>
                    <a:gd name="T16" fmla="*/ 540 w 1191"/>
                    <a:gd name="T17" fmla="*/ 478 h 895"/>
                    <a:gd name="T18" fmla="*/ 492 w 1191"/>
                    <a:gd name="T19" fmla="*/ 528 h 895"/>
                    <a:gd name="T20" fmla="*/ 460 w 1191"/>
                    <a:gd name="T21" fmla="*/ 592 h 895"/>
                    <a:gd name="T22" fmla="*/ 475 w 1191"/>
                    <a:gd name="T23" fmla="*/ 673 h 895"/>
                    <a:gd name="T24" fmla="*/ 432 w 1191"/>
                    <a:gd name="T25" fmla="*/ 722 h 895"/>
                    <a:gd name="T26" fmla="*/ 419 w 1191"/>
                    <a:gd name="T27" fmla="*/ 789 h 895"/>
                    <a:gd name="T28" fmla="*/ 383 w 1191"/>
                    <a:gd name="T29" fmla="*/ 849 h 895"/>
                    <a:gd name="T30" fmla="*/ 326 w 1191"/>
                    <a:gd name="T31" fmla="*/ 887 h 895"/>
                    <a:gd name="T32" fmla="*/ 272 w 1191"/>
                    <a:gd name="T33" fmla="*/ 891 h 895"/>
                    <a:gd name="T34" fmla="*/ 256 w 1191"/>
                    <a:gd name="T35" fmla="*/ 823 h 895"/>
                    <a:gd name="T36" fmla="*/ 242 w 1191"/>
                    <a:gd name="T37" fmla="*/ 765 h 895"/>
                    <a:gd name="T38" fmla="*/ 217 w 1191"/>
                    <a:gd name="T39" fmla="*/ 700 h 895"/>
                    <a:gd name="T40" fmla="*/ 230 w 1191"/>
                    <a:gd name="T41" fmla="*/ 616 h 895"/>
                    <a:gd name="T42" fmla="*/ 208 w 1191"/>
                    <a:gd name="T43" fmla="*/ 559 h 895"/>
                    <a:gd name="T44" fmla="*/ 199 w 1191"/>
                    <a:gd name="T45" fmla="*/ 503 h 895"/>
                    <a:gd name="T46" fmla="*/ 179 w 1191"/>
                    <a:gd name="T47" fmla="*/ 476 h 895"/>
                    <a:gd name="T48" fmla="*/ 140 w 1191"/>
                    <a:gd name="T49" fmla="*/ 453 h 895"/>
                    <a:gd name="T50" fmla="*/ 98 w 1191"/>
                    <a:gd name="T51" fmla="*/ 466 h 895"/>
                    <a:gd name="T52" fmla="*/ 2 w 1191"/>
                    <a:gd name="T53" fmla="*/ 448 h 895"/>
                    <a:gd name="T54" fmla="*/ 646 w 1191"/>
                    <a:gd name="T55" fmla="*/ 285 h 895"/>
                    <a:gd name="T56" fmla="*/ 606 w 1191"/>
                    <a:gd name="T57" fmla="*/ 338 h 895"/>
                    <a:gd name="T58" fmla="*/ 595 w 1191"/>
                    <a:gd name="T59" fmla="*/ 262 h 895"/>
                    <a:gd name="T60" fmla="*/ 1187 w 1191"/>
                    <a:gd name="T61" fmla="*/ 192 h 895"/>
                    <a:gd name="T62" fmla="*/ 807 w 1191"/>
                    <a:gd name="T63" fmla="*/ 52 h 895"/>
                    <a:gd name="T64" fmla="*/ 633 w 1191"/>
                    <a:gd name="T65" fmla="*/ 41 h 895"/>
                    <a:gd name="T66" fmla="*/ 662 w 1191"/>
                    <a:gd name="T67" fmla="*/ 37 h 895"/>
                    <a:gd name="T68" fmla="*/ 797 w 1191"/>
                    <a:gd name="T69" fmla="*/ 0 h 895"/>
                    <a:gd name="T70" fmla="*/ 775 w 1191"/>
                    <a:gd name="T71" fmla="*/ 17 h 895"/>
                    <a:gd name="T72" fmla="*/ 823 w 1191"/>
                    <a:gd name="T73" fmla="*/ 2 h 895"/>
                    <a:gd name="T74" fmla="*/ 1191 w 1191"/>
                    <a:gd name="T75" fmla="*/ 114 h 895"/>
                    <a:gd name="T76" fmla="*/ 1190 w 1191"/>
                    <a:gd name="T77" fmla="*/ 228 h 895"/>
                    <a:gd name="T78" fmla="*/ 1165 w 1191"/>
                    <a:gd name="T79" fmla="*/ 268 h 895"/>
                    <a:gd name="T80" fmla="*/ 1114 w 1191"/>
                    <a:gd name="T81" fmla="*/ 292 h 895"/>
                    <a:gd name="T82" fmla="*/ 1082 w 1191"/>
                    <a:gd name="T83" fmla="*/ 296 h 895"/>
                    <a:gd name="T84" fmla="*/ 1069 w 1191"/>
                    <a:gd name="T85" fmla="*/ 346 h 895"/>
                    <a:gd name="T86" fmla="*/ 1084 w 1191"/>
                    <a:gd name="T87" fmla="*/ 408 h 895"/>
                    <a:gd name="T88" fmla="*/ 1053 w 1191"/>
                    <a:gd name="T89" fmla="*/ 419 h 895"/>
                    <a:gd name="T90" fmla="*/ 1021 w 1191"/>
                    <a:gd name="T91" fmla="*/ 392 h 895"/>
                    <a:gd name="T92" fmla="*/ 1013 w 1191"/>
                    <a:gd name="T93" fmla="*/ 448 h 895"/>
                    <a:gd name="T94" fmla="*/ 988 w 1191"/>
                    <a:gd name="T95" fmla="*/ 374 h 895"/>
                    <a:gd name="T96" fmla="*/ 954 w 1191"/>
                    <a:gd name="T97" fmla="*/ 355 h 895"/>
                    <a:gd name="T98" fmla="*/ 936 w 1191"/>
                    <a:gd name="T99" fmla="*/ 304 h 895"/>
                    <a:gd name="T100" fmla="*/ 899 w 1191"/>
                    <a:gd name="T101" fmla="*/ 296 h 895"/>
                    <a:gd name="T102" fmla="*/ 847 w 1191"/>
                    <a:gd name="T103" fmla="*/ 342 h 895"/>
                    <a:gd name="T104" fmla="*/ 822 w 1191"/>
                    <a:gd name="T105" fmla="*/ 414 h 895"/>
                    <a:gd name="T106" fmla="*/ 792 w 1191"/>
                    <a:gd name="T107" fmla="*/ 421 h 895"/>
                    <a:gd name="T108" fmla="*/ 768 w 1191"/>
                    <a:gd name="T109" fmla="*/ 358 h 895"/>
                    <a:gd name="T110" fmla="*/ 763 w 1191"/>
                    <a:gd name="T111" fmla="*/ 302 h 895"/>
                    <a:gd name="T112" fmla="*/ 744 w 1191"/>
                    <a:gd name="T113" fmla="*/ 279 h 895"/>
                    <a:gd name="T114" fmla="*/ 693 w 1191"/>
                    <a:gd name="T115" fmla="*/ 253 h 895"/>
                    <a:gd name="T116" fmla="*/ 619 w 1191"/>
                    <a:gd name="T117" fmla="*/ 236 h 895"/>
                    <a:gd name="T118" fmla="*/ 582 w 1191"/>
                    <a:gd name="T119" fmla="*/ 125 h 895"/>
                    <a:gd name="T120" fmla="*/ 586 w 1191"/>
                    <a:gd name="T121" fmla="*/ 75 h 895"/>
                    <a:gd name="T122" fmla="*/ 572 w 1191"/>
                    <a:gd name="T123" fmla="*/ 50 h 895"/>
                    <a:gd name="T124" fmla="*/ 586 w 1191"/>
                    <a:gd name="T125" fmla="*/ 36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1" h="895">
                      <a:moveTo>
                        <a:pt x="242" y="731"/>
                      </a:moveTo>
                      <a:lnTo>
                        <a:pt x="242" y="732"/>
                      </a:lnTo>
                      <a:lnTo>
                        <a:pt x="242" y="732"/>
                      </a:lnTo>
                      <a:lnTo>
                        <a:pt x="240" y="732"/>
                      </a:lnTo>
                      <a:lnTo>
                        <a:pt x="242" y="734"/>
                      </a:lnTo>
                      <a:lnTo>
                        <a:pt x="243" y="734"/>
                      </a:lnTo>
                      <a:lnTo>
                        <a:pt x="243" y="731"/>
                      </a:lnTo>
                      <a:lnTo>
                        <a:pt x="242" y="731"/>
                      </a:lnTo>
                      <a:close/>
                      <a:moveTo>
                        <a:pt x="416" y="624"/>
                      </a:moveTo>
                      <a:lnTo>
                        <a:pt x="416" y="629"/>
                      </a:lnTo>
                      <a:lnTo>
                        <a:pt x="417" y="629"/>
                      </a:lnTo>
                      <a:lnTo>
                        <a:pt x="417" y="639"/>
                      </a:lnTo>
                      <a:lnTo>
                        <a:pt x="417" y="639"/>
                      </a:lnTo>
                      <a:lnTo>
                        <a:pt x="417" y="643"/>
                      </a:lnTo>
                      <a:lnTo>
                        <a:pt x="416" y="643"/>
                      </a:lnTo>
                      <a:lnTo>
                        <a:pt x="416" y="646"/>
                      </a:lnTo>
                      <a:lnTo>
                        <a:pt x="416" y="646"/>
                      </a:lnTo>
                      <a:lnTo>
                        <a:pt x="415" y="647"/>
                      </a:lnTo>
                      <a:lnTo>
                        <a:pt x="415" y="648"/>
                      </a:lnTo>
                      <a:lnTo>
                        <a:pt x="416" y="650"/>
                      </a:lnTo>
                      <a:lnTo>
                        <a:pt x="417" y="650"/>
                      </a:lnTo>
                      <a:lnTo>
                        <a:pt x="417" y="651"/>
                      </a:lnTo>
                      <a:lnTo>
                        <a:pt x="416" y="654"/>
                      </a:lnTo>
                      <a:lnTo>
                        <a:pt x="417" y="655"/>
                      </a:lnTo>
                      <a:lnTo>
                        <a:pt x="417" y="656"/>
                      </a:lnTo>
                      <a:lnTo>
                        <a:pt x="417" y="656"/>
                      </a:lnTo>
                      <a:lnTo>
                        <a:pt x="419" y="656"/>
                      </a:lnTo>
                      <a:lnTo>
                        <a:pt x="417" y="663"/>
                      </a:lnTo>
                      <a:lnTo>
                        <a:pt x="420" y="664"/>
                      </a:lnTo>
                      <a:lnTo>
                        <a:pt x="420" y="669"/>
                      </a:lnTo>
                      <a:lnTo>
                        <a:pt x="421" y="669"/>
                      </a:lnTo>
                      <a:lnTo>
                        <a:pt x="421" y="669"/>
                      </a:lnTo>
                      <a:lnTo>
                        <a:pt x="424" y="671"/>
                      </a:lnTo>
                      <a:lnTo>
                        <a:pt x="424" y="668"/>
                      </a:lnTo>
                      <a:lnTo>
                        <a:pt x="422" y="667"/>
                      </a:lnTo>
                      <a:lnTo>
                        <a:pt x="422" y="665"/>
                      </a:lnTo>
                      <a:lnTo>
                        <a:pt x="422" y="664"/>
                      </a:lnTo>
                      <a:lnTo>
                        <a:pt x="422" y="662"/>
                      </a:lnTo>
                      <a:lnTo>
                        <a:pt x="422" y="662"/>
                      </a:lnTo>
                      <a:lnTo>
                        <a:pt x="421" y="662"/>
                      </a:lnTo>
                      <a:lnTo>
                        <a:pt x="421" y="660"/>
                      </a:lnTo>
                      <a:lnTo>
                        <a:pt x="422" y="660"/>
                      </a:lnTo>
                      <a:lnTo>
                        <a:pt x="422" y="656"/>
                      </a:lnTo>
                      <a:lnTo>
                        <a:pt x="421" y="656"/>
                      </a:lnTo>
                      <a:lnTo>
                        <a:pt x="421" y="655"/>
                      </a:lnTo>
                      <a:lnTo>
                        <a:pt x="420" y="654"/>
                      </a:lnTo>
                      <a:lnTo>
                        <a:pt x="421" y="646"/>
                      </a:lnTo>
                      <a:lnTo>
                        <a:pt x="421" y="646"/>
                      </a:lnTo>
                      <a:lnTo>
                        <a:pt x="421" y="638"/>
                      </a:lnTo>
                      <a:lnTo>
                        <a:pt x="421" y="638"/>
                      </a:lnTo>
                      <a:lnTo>
                        <a:pt x="421" y="637"/>
                      </a:lnTo>
                      <a:lnTo>
                        <a:pt x="422" y="637"/>
                      </a:lnTo>
                      <a:lnTo>
                        <a:pt x="421" y="634"/>
                      </a:lnTo>
                      <a:lnTo>
                        <a:pt x="421" y="634"/>
                      </a:lnTo>
                      <a:lnTo>
                        <a:pt x="421" y="629"/>
                      </a:lnTo>
                      <a:lnTo>
                        <a:pt x="420" y="628"/>
                      </a:lnTo>
                      <a:lnTo>
                        <a:pt x="420" y="626"/>
                      </a:lnTo>
                      <a:lnTo>
                        <a:pt x="419" y="626"/>
                      </a:lnTo>
                      <a:lnTo>
                        <a:pt x="417" y="625"/>
                      </a:lnTo>
                      <a:lnTo>
                        <a:pt x="417" y="624"/>
                      </a:lnTo>
                      <a:lnTo>
                        <a:pt x="416" y="624"/>
                      </a:lnTo>
                      <a:close/>
                      <a:moveTo>
                        <a:pt x="366" y="616"/>
                      </a:moveTo>
                      <a:lnTo>
                        <a:pt x="365" y="617"/>
                      </a:lnTo>
                      <a:lnTo>
                        <a:pt x="364" y="617"/>
                      </a:lnTo>
                      <a:lnTo>
                        <a:pt x="362" y="617"/>
                      </a:lnTo>
                      <a:lnTo>
                        <a:pt x="362" y="618"/>
                      </a:lnTo>
                      <a:lnTo>
                        <a:pt x="362" y="621"/>
                      </a:lnTo>
                      <a:lnTo>
                        <a:pt x="362" y="621"/>
                      </a:lnTo>
                      <a:lnTo>
                        <a:pt x="362" y="621"/>
                      </a:lnTo>
                      <a:lnTo>
                        <a:pt x="362" y="622"/>
                      </a:lnTo>
                      <a:lnTo>
                        <a:pt x="365" y="622"/>
                      </a:lnTo>
                      <a:lnTo>
                        <a:pt x="365" y="621"/>
                      </a:lnTo>
                      <a:lnTo>
                        <a:pt x="366" y="620"/>
                      </a:lnTo>
                      <a:lnTo>
                        <a:pt x="366" y="620"/>
                      </a:lnTo>
                      <a:lnTo>
                        <a:pt x="367" y="620"/>
                      </a:lnTo>
                      <a:lnTo>
                        <a:pt x="367" y="618"/>
                      </a:lnTo>
                      <a:lnTo>
                        <a:pt x="369" y="618"/>
                      </a:lnTo>
                      <a:lnTo>
                        <a:pt x="369" y="616"/>
                      </a:lnTo>
                      <a:lnTo>
                        <a:pt x="367" y="616"/>
                      </a:lnTo>
                      <a:lnTo>
                        <a:pt x="366" y="616"/>
                      </a:lnTo>
                      <a:close/>
                      <a:moveTo>
                        <a:pt x="407" y="604"/>
                      </a:moveTo>
                      <a:lnTo>
                        <a:pt x="407" y="604"/>
                      </a:lnTo>
                      <a:lnTo>
                        <a:pt x="405" y="604"/>
                      </a:lnTo>
                      <a:lnTo>
                        <a:pt x="405" y="607"/>
                      </a:lnTo>
                      <a:lnTo>
                        <a:pt x="407" y="607"/>
                      </a:lnTo>
                      <a:lnTo>
                        <a:pt x="408" y="608"/>
                      </a:lnTo>
                      <a:lnTo>
                        <a:pt x="411" y="608"/>
                      </a:lnTo>
                      <a:lnTo>
                        <a:pt x="411" y="607"/>
                      </a:lnTo>
                      <a:lnTo>
                        <a:pt x="409" y="605"/>
                      </a:lnTo>
                      <a:lnTo>
                        <a:pt x="408" y="604"/>
                      </a:lnTo>
                      <a:lnTo>
                        <a:pt x="407" y="604"/>
                      </a:lnTo>
                      <a:close/>
                      <a:moveTo>
                        <a:pt x="425" y="565"/>
                      </a:moveTo>
                      <a:lnTo>
                        <a:pt x="422" y="569"/>
                      </a:lnTo>
                      <a:lnTo>
                        <a:pt x="425" y="569"/>
                      </a:lnTo>
                      <a:lnTo>
                        <a:pt x="425" y="567"/>
                      </a:lnTo>
                      <a:lnTo>
                        <a:pt x="426" y="566"/>
                      </a:lnTo>
                      <a:lnTo>
                        <a:pt x="426" y="565"/>
                      </a:lnTo>
                      <a:lnTo>
                        <a:pt x="425" y="565"/>
                      </a:lnTo>
                      <a:close/>
                      <a:moveTo>
                        <a:pt x="373" y="558"/>
                      </a:moveTo>
                      <a:lnTo>
                        <a:pt x="373" y="559"/>
                      </a:lnTo>
                      <a:lnTo>
                        <a:pt x="373" y="561"/>
                      </a:lnTo>
                      <a:lnTo>
                        <a:pt x="373" y="563"/>
                      </a:lnTo>
                      <a:lnTo>
                        <a:pt x="371" y="565"/>
                      </a:lnTo>
                      <a:lnTo>
                        <a:pt x="371" y="565"/>
                      </a:lnTo>
                      <a:lnTo>
                        <a:pt x="370" y="569"/>
                      </a:lnTo>
                      <a:lnTo>
                        <a:pt x="373" y="569"/>
                      </a:lnTo>
                      <a:lnTo>
                        <a:pt x="371" y="574"/>
                      </a:lnTo>
                      <a:lnTo>
                        <a:pt x="373" y="574"/>
                      </a:lnTo>
                      <a:lnTo>
                        <a:pt x="373" y="575"/>
                      </a:lnTo>
                      <a:lnTo>
                        <a:pt x="373" y="575"/>
                      </a:lnTo>
                      <a:lnTo>
                        <a:pt x="373" y="578"/>
                      </a:lnTo>
                      <a:lnTo>
                        <a:pt x="374" y="578"/>
                      </a:lnTo>
                      <a:lnTo>
                        <a:pt x="374" y="579"/>
                      </a:lnTo>
                      <a:lnTo>
                        <a:pt x="374" y="582"/>
                      </a:lnTo>
                      <a:lnTo>
                        <a:pt x="373" y="583"/>
                      </a:lnTo>
                      <a:lnTo>
                        <a:pt x="373" y="584"/>
                      </a:lnTo>
                      <a:lnTo>
                        <a:pt x="373" y="586"/>
                      </a:lnTo>
                      <a:lnTo>
                        <a:pt x="373" y="586"/>
                      </a:lnTo>
                      <a:lnTo>
                        <a:pt x="373" y="587"/>
                      </a:lnTo>
                      <a:lnTo>
                        <a:pt x="375" y="588"/>
                      </a:lnTo>
                      <a:lnTo>
                        <a:pt x="375" y="591"/>
                      </a:lnTo>
                      <a:lnTo>
                        <a:pt x="375" y="591"/>
                      </a:lnTo>
                      <a:lnTo>
                        <a:pt x="375" y="592"/>
                      </a:lnTo>
                      <a:lnTo>
                        <a:pt x="377" y="595"/>
                      </a:lnTo>
                      <a:lnTo>
                        <a:pt x="377" y="596"/>
                      </a:lnTo>
                      <a:lnTo>
                        <a:pt x="378" y="596"/>
                      </a:lnTo>
                      <a:lnTo>
                        <a:pt x="378" y="597"/>
                      </a:lnTo>
                      <a:lnTo>
                        <a:pt x="379" y="597"/>
                      </a:lnTo>
                      <a:lnTo>
                        <a:pt x="381" y="599"/>
                      </a:lnTo>
                      <a:lnTo>
                        <a:pt x="384" y="601"/>
                      </a:lnTo>
                      <a:lnTo>
                        <a:pt x="384" y="604"/>
                      </a:lnTo>
                      <a:lnTo>
                        <a:pt x="384" y="604"/>
                      </a:lnTo>
                      <a:lnTo>
                        <a:pt x="386" y="607"/>
                      </a:lnTo>
                      <a:lnTo>
                        <a:pt x="386" y="607"/>
                      </a:lnTo>
                      <a:lnTo>
                        <a:pt x="386" y="609"/>
                      </a:lnTo>
                      <a:lnTo>
                        <a:pt x="387" y="609"/>
                      </a:lnTo>
                      <a:lnTo>
                        <a:pt x="387" y="610"/>
                      </a:lnTo>
                      <a:lnTo>
                        <a:pt x="388" y="610"/>
                      </a:lnTo>
                      <a:lnTo>
                        <a:pt x="388" y="612"/>
                      </a:lnTo>
                      <a:lnTo>
                        <a:pt x="387" y="614"/>
                      </a:lnTo>
                      <a:lnTo>
                        <a:pt x="387" y="616"/>
                      </a:lnTo>
                      <a:lnTo>
                        <a:pt x="390" y="616"/>
                      </a:lnTo>
                      <a:lnTo>
                        <a:pt x="390" y="614"/>
                      </a:lnTo>
                      <a:lnTo>
                        <a:pt x="391" y="614"/>
                      </a:lnTo>
                      <a:lnTo>
                        <a:pt x="392" y="614"/>
                      </a:lnTo>
                      <a:lnTo>
                        <a:pt x="392" y="616"/>
                      </a:lnTo>
                      <a:lnTo>
                        <a:pt x="396" y="616"/>
                      </a:lnTo>
                      <a:lnTo>
                        <a:pt x="396" y="614"/>
                      </a:lnTo>
                      <a:lnTo>
                        <a:pt x="396" y="614"/>
                      </a:lnTo>
                      <a:lnTo>
                        <a:pt x="396" y="613"/>
                      </a:lnTo>
                      <a:lnTo>
                        <a:pt x="395" y="612"/>
                      </a:lnTo>
                      <a:lnTo>
                        <a:pt x="392" y="610"/>
                      </a:lnTo>
                      <a:lnTo>
                        <a:pt x="392" y="608"/>
                      </a:lnTo>
                      <a:lnTo>
                        <a:pt x="391" y="608"/>
                      </a:lnTo>
                      <a:lnTo>
                        <a:pt x="391" y="607"/>
                      </a:lnTo>
                      <a:lnTo>
                        <a:pt x="390" y="607"/>
                      </a:lnTo>
                      <a:lnTo>
                        <a:pt x="390" y="605"/>
                      </a:lnTo>
                      <a:lnTo>
                        <a:pt x="388" y="604"/>
                      </a:lnTo>
                      <a:lnTo>
                        <a:pt x="388" y="603"/>
                      </a:lnTo>
                      <a:lnTo>
                        <a:pt x="386" y="603"/>
                      </a:lnTo>
                      <a:lnTo>
                        <a:pt x="387" y="597"/>
                      </a:lnTo>
                      <a:lnTo>
                        <a:pt x="388" y="595"/>
                      </a:lnTo>
                      <a:lnTo>
                        <a:pt x="387" y="595"/>
                      </a:lnTo>
                      <a:lnTo>
                        <a:pt x="387" y="593"/>
                      </a:lnTo>
                      <a:lnTo>
                        <a:pt x="384" y="593"/>
                      </a:lnTo>
                      <a:lnTo>
                        <a:pt x="383" y="592"/>
                      </a:lnTo>
                      <a:lnTo>
                        <a:pt x="383" y="592"/>
                      </a:lnTo>
                      <a:lnTo>
                        <a:pt x="383" y="591"/>
                      </a:lnTo>
                      <a:lnTo>
                        <a:pt x="382" y="590"/>
                      </a:lnTo>
                      <a:lnTo>
                        <a:pt x="382" y="590"/>
                      </a:lnTo>
                      <a:lnTo>
                        <a:pt x="378" y="588"/>
                      </a:lnTo>
                      <a:lnTo>
                        <a:pt x="378" y="583"/>
                      </a:lnTo>
                      <a:lnTo>
                        <a:pt x="379" y="582"/>
                      </a:lnTo>
                      <a:lnTo>
                        <a:pt x="379" y="580"/>
                      </a:lnTo>
                      <a:lnTo>
                        <a:pt x="378" y="580"/>
                      </a:lnTo>
                      <a:lnTo>
                        <a:pt x="378" y="579"/>
                      </a:lnTo>
                      <a:lnTo>
                        <a:pt x="378" y="578"/>
                      </a:lnTo>
                      <a:lnTo>
                        <a:pt x="379" y="578"/>
                      </a:lnTo>
                      <a:lnTo>
                        <a:pt x="378" y="574"/>
                      </a:lnTo>
                      <a:lnTo>
                        <a:pt x="378" y="570"/>
                      </a:lnTo>
                      <a:lnTo>
                        <a:pt x="378" y="567"/>
                      </a:lnTo>
                      <a:lnTo>
                        <a:pt x="377" y="563"/>
                      </a:lnTo>
                      <a:lnTo>
                        <a:pt x="377" y="559"/>
                      </a:lnTo>
                      <a:lnTo>
                        <a:pt x="374" y="559"/>
                      </a:lnTo>
                      <a:lnTo>
                        <a:pt x="373" y="558"/>
                      </a:lnTo>
                      <a:close/>
                      <a:moveTo>
                        <a:pt x="369" y="541"/>
                      </a:moveTo>
                      <a:lnTo>
                        <a:pt x="369" y="541"/>
                      </a:lnTo>
                      <a:lnTo>
                        <a:pt x="369" y="544"/>
                      </a:lnTo>
                      <a:lnTo>
                        <a:pt x="369" y="545"/>
                      </a:lnTo>
                      <a:lnTo>
                        <a:pt x="369" y="548"/>
                      </a:lnTo>
                      <a:lnTo>
                        <a:pt x="369" y="549"/>
                      </a:lnTo>
                      <a:lnTo>
                        <a:pt x="373" y="549"/>
                      </a:lnTo>
                      <a:lnTo>
                        <a:pt x="373" y="548"/>
                      </a:lnTo>
                      <a:lnTo>
                        <a:pt x="374" y="546"/>
                      </a:lnTo>
                      <a:lnTo>
                        <a:pt x="374" y="545"/>
                      </a:lnTo>
                      <a:lnTo>
                        <a:pt x="373" y="545"/>
                      </a:lnTo>
                      <a:lnTo>
                        <a:pt x="373" y="542"/>
                      </a:lnTo>
                      <a:lnTo>
                        <a:pt x="373" y="542"/>
                      </a:lnTo>
                      <a:lnTo>
                        <a:pt x="371" y="541"/>
                      </a:lnTo>
                      <a:lnTo>
                        <a:pt x="370" y="541"/>
                      </a:lnTo>
                      <a:lnTo>
                        <a:pt x="369" y="541"/>
                      </a:lnTo>
                      <a:close/>
                      <a:moveTo>
                        <a:pt x="374" y="528"/>
                      </a:moveTo>
                      <a:lnTo>
                        <a:pt x="373" y="529"/>
                      </a:lnTo>
                      <a:lnTo>
                        <a:pt x="373" y="529"/>
                      </a:lnTo>
                      <a:lnTo>
                        <a:pt x="373" y="532"/>
                      </a:lnTo>
                      <a:lnTo>
                        <a:pt x="370" y="532"/>
                      </a:lnTo>
                      <a:lnTo>
                        <a:pt x="370" y="533"/>
                      </a:lnTo>
                      <a:lnTo>
                        <a:pt x="371" y="533"/>
                      </a:lnTo>
                      <a:lnTo>
                        <a:pt x="371" y="535"/>
                      </a:lnTo>
                      <a:lnTo>
                        <a:pt x="373" y="535"/>
                      </a:lnTo>
                      <a:lnTo>
                        <a:pt x="374" y="533"/>
                      </a:lnTo>
                      <a:lnTo>
                        <a:pt x="377" y="531"/>
                      </a:lnTo>
                      <a:lnTo>
                        <a:pt x="378" y="529"/>
                      </a:lnTo>
                      <a:lnTo>
                        <a:pt x="378" y="528"/>
                      </a:lnTo>
                      <a:lnTo>
                        <a:pt x="374" y="528"/>
                      </a:lnTo>
                      <a:close/>
                      <a:moveTo>
                        <a:pt x="411" y="521"/>
                      </a:moveTo>
                      <a:lnTo>
                        <a:pt x="411" y="524"/>
                      </a:lnTo>
                      <a:lnTo>
                        <a:pt x="408" y="524"/>
                      </a:lnTo>
                      <a:lnTo>
                        <a:pt x="407" y="523"/>
                      </a:lnTo>
                      <a:lnTo>
                        <a:pt x="407" y="523"/>
                      </a:lnTo>
                      <a:lnTo>
                        <a:pt x="405" y="523"/>
                      </a:lnTo>
                      <a:lnTo>
                        <a:pt x="405" y="523"/>
                      </a:lnTo>
                      <a:lnTo>
                        <a:pt x="405" y="524"/>
                      </a:lnTo>
                      <a:lnTo>
                        <a:pt x="402" y="523"/>
                      </a:lnTo>
                      <a:lnTo>
                        <a:pt x="402" y="524"/>
                      </a:lnTo>
                      <a:lnTo>
                        <a:pt x="398" y="525"/>
                      </a:lnTo>
                      <a:lnTo>
                        <a:pt x="398" y="528"/>
                      </a:lnTo>
                      <a:lnTo>
                        <a:pt x="396" y="528"/>
                      </a:lnTo>
                      <a:lnTo>
                        <a:pt x="396" y="528"/>
                      </a:lnTo>
                      <a:lnTo>
                        <a:pt x="396" y="531"/>
                      </a:lnTo>
                      <a:lnTo>
                        <a:pt x="398" y="532"/>
                      </a:lnTo>
                      <a:lnTo>
                        <a:pt x="398" y="533"/>
                      </a:lnTo>
                      <a:lnTo>
                        <a:pt x="396" y="535"/>
                      </a:lnTo>
                      <a:lnTo>
                        <a:pt x="395" y="536"/>
                      </a:lnTo>
                      <a:lnTo>
                        <a:pt x="395" y="537"/>
                      </a:lnTo>
                      <a:lnTo>
                        <a:pt x="395" y="537"/>
                      </a:lnTo>
                      <a:lnTo>
                        <a:pt x="395" y="537"/>
                      </a:lnTo>
                      <a:lnTo>
                        <a:pt x="395" y="537"/>
                      </a:lnTo>
                      <a:lnTo>
                        <a:pt x="395" y="537"/>
                      </a:lnTo>
                      <a:lnTo>
                        <a:pt x="396" y="538"/>
                      </a:lnTo>
                      <a:lnTo>
                        <a:pt x="398" y="540"/>
                      </a:lnTo>
                      <a:lnTo>
                        <a:pt x="398" y="540"/>
                      </a:lnTo>
                      <a:lnTo>
                        <a:pt x="399" y="541"/>
                      </a:lnTo>
                      <a:lnTo>
                        <a:pt x="398" y="542"/>
                      </a:lnTo>
                      <a:lnTo>
                        <a:pt x="398" y="544"/>
                      </a:lnTo>
                      <a:lnTo>
                        <a:pt x="398" y="545"/>
                      </a:lnTo>
                      <a:lnTo>
                        <a:pt x="398" y="546"/>
                      </a:lnTo>
                      <a:lnTo>
                        <a:pt x="396" y="546"/>
                      </a:lnTo>
                      <a:lnTo>
                        <a:pt x="396" y="548"/>
                      </a:lnTo>
                      <a:lnTo>
                        <a:pt x="396" y="548"/>
                      </a:lnTo>
                      <a:lnTo>
                        <a:pt x="396" y="549"/>
                      </a:lnTo>
                      <a:lnTo>
                        <a:pt x="396" y="550"/>
                      </a:lnTo>
                      <a:lnTo>
                        <a:pt x="398" y="550"/>
                      </a:lnTo>
                      <a:lnTo>
                        <a:pt x="398" y="550"/>
                      </a:lnTo>
                      <a:lnTo>
                        <a:pt x="396" y="553"/>
                      </a:lnTo>
                      <a:lnTo>
                        <a:pt x="399" y="553"/>
                      </a:lnTo>
                      <a:lnTo>
                        <a:pt x="398" y="554"/>
                      </a:lnTo>
                      <a:lnTo>
                        <a:pt x="400" y="556"/>
                      </a:lnTo>
                      <a:lnTo>
                        <a:pt x="402" y="558"/>
                      </a:lnTo>
                      <a:lnTo>
                        <a:pt x="402" y="558"/>
                      </a:lnTo>
                      <a:lnTo>
                        <a:pt x="402" y="557"/>
                      </a:lnTo>
                      <a:lnTo>
                        <a:pt x="404" y="557"/>
                      </a:lnTo>
                      <a:lnTo>
                        <a:pt x="404" y="557"/>
                      </a:lnTo>
                      <a:lnTo>
                        <a:pt x="403" y="557"/>
                      </a:lnTo>
                      <a:lnTo>
                        <a:pt x="403" y="556"/>
                      </a:lnTo>
                      <a:lnTo>
                        <a:pt x="403" y="554"/>
                      </a:lnTo>
                      <a:lnTo>
                        <a:pt x="407" y="553"/>
                      </a:lnTo>
                      <a:lnTo>
                        <a:pt x="405" y="552"/>
                      </a:lnTo>
                      <a:lnTo>
                        <a:pt x="413" y="554"/>
                      </a:lnTo>
                      <a:lnTo>
                        <a:pt x="413" y="557"/>
                      </a:lnTo>
                      <a:lnTo>
                        <a:pt x="415" y="558"/>
                      </a:lnTo>
                      <a:lnTo>
                        <a:pt x="416" y="558"/>
                      </a:lnTo>
                      <a:lnTo>
                        <a:pt x="416" y="559"/>
                      </a:lnTo>
                      <a:lnTo>
                        <a:pt x="416" y="559"/>
                      </a:lnTo>
                      <a:lnTo>
                        <a:pt x="416" y="558"/>
                      </a:lnTo>
                      <a:lnTo>
                        <a:pt x="417" y="558"/>
                      </a:lnTo>
                      <a:lnTo>
                        <a:pt x="417" y="558"/>
                      </a:lnTo>
                      <a:lnTo>
                        <a:pt x="416" y="558"/>
                      </a:lnTo>
                      <a:lnTo>
                        <a:pt x="416" y="554"/>
                      </a:lnTo>
                      <a:lnTo>
                        <a:pt x="416" y="554"/>
                      </a:lnTo>
                      <a:lnTo>
                        <a:pt x="416" y="554"/>
                      </a:lnTo>
                      <a:lnTo>
                        <a:pt x="416" y="552"/>
                      </a:lnTo>
                      <a:lnTo>
                        <a:pt x="417" y="552"/>
                      </a:lnTo>
                      <a:lnTo>
                        <a:pt x="419" y="552"/>
                      </a:lnTo>
                      <a:lnTo>
                        <a:pt x="420" y="552"/>
                      </a:lnTo>
                      <a:lnTo>
                        <a:pt x="421" y="552"/>
                      </a:lnTo>
                      <a:lnTo>
                        <a:pt x="422" y="549"/>
                      </a:lnTo>
                      <a:lnTo>
                        <a:pt x="419" y="549"/>
                      </a:lnTo>
                      <a:lnTo>
                        <a:pt x="419" y="548"/>
                      </a:lnTo>
                      <a:lnTo>
                        <a:pt x="419" y="548"/>
                      </a:lnTo>
                      <a:lnTo>
                        <a:pt x="420" y="546"/>
                      </a:lnTo>
                      <a:lnTo>
                        <a:pt x="417" y="546"/>
                      </a:lnTo>
                      <a:lnTo>
                        <a:pt x="416" y="546"/>
                      </a:lnTo>
                      <a:lnTo>
                        <a:pt x="416" y="545"/>
                      </a:lnTo>
                      <a:lnTo>
                        <a:pt x="420" y="544"/>
                      </a:lnTo>
                      <a:lnTo>
                        <a:pt x="420" y="536"/>
                      </a:lnTo>
                      <a:lnTo>
                        <a:pt x="422" y="535"/>
                      </a:lnTo>
                      <a:lnTo>
                        <a:pt x="422" y="531"/>
                      </a:lnTo>
                      <a:lnTo>
                        <a:pt x="425" y="531"/>
                      </a:lnTo>
                      <a:lnTo>
                        <a:pt x="425" y="529"/>
                      </a:lnTo>
                      <a:lnTo>
                        <a:pt x="424" y="529"/>
                      </a:lnTo>
                      <a:lnTo>
                        <a:pt x="422" y="529"/>
                      </a:lnTo>
                      <a:lnTo>
                        <a:pt x="421" y="529"/>
                      </a:lnTo>
                      <a:lnTo>
                        <a:pt x="421" y="531"/>
                      </a:lnTo>
                      <a:lnTo>
                        <a:pt x="420" y="531"/>
                      </a:lnTo>
                      <a:lnTo>
                        <a:pt x="420" y="531"/>
                      </a:lnTo>
                      <a:lnTo>
                        <a:pt x="420" y="531"/>
                      </a:lnTo>
                      <a:lnTo>
                        <a:pt x="419" y="529"/>
                      </a:lnTo>
                      <a:lnTo>
                        <a:pt x="419" y="528"/>
                      </a:lnTo>
                      <a:lnTo>
                        <a:pt x="416" y="528"/>
                      </a:lnTo>
                      <a:lnTo>
                        <a:pt x="416" y="527"/>
                      </a:lnTo>
                      <a:lnTo>
                        <a:pt x="416" y="527"/>
                      </a:lnTo>
                      <a:lnTo>
                        <a:pt x="416" y="527"/>
                      </a:lnTo>
                      <a:lnTo>
                        <a:pt x="416" y="525"/>
                      </a:lnTo>
                      <a:lnTo>
                        <a:pt x="416" y="525"/>
                      </a:lnTo>
                      <a:lnTo>
                        <a:pt x="416" y="523"/>
                      </a:lnTo>
                      <a:lnTo>
                        <a:pt x="413" y="523"/>
                      </a:lnTo>
                      <a:lnTo>
                        <a:pt x="413" y="523"/>
                      </a:lnTo>
                      <a:lnTo>
                        <a:pt x="413" y="521"/>
                      </a:lnTo>
                      <a:lnTo>
                        <a:pt x="413" y="521"/>
                      </a:lnTo>
                      <a:lnTo>
                        <a:pt x="413" y="521"/>
                      </a:lnTo>
                      <a:lnTo>
                        <a:pt x="411" y="521"/>
                      </a:lnTo>
                      <a:close/>
                      <a:moveTo>
                        <a:pt x="402" y="507"/>
                      </a:moveTo>
                      <a:lnTo>
                        <a:pt x="400" y="508"/>
                      </a:lnTo>
                      <a:lnTo>
                        <a:pt x="400" y="508"/>
                      </a:lnTo>
                      <a:lnTo>
                        <a:pt x="399" y="510"/>
                      </a:lnTo>
                      <a:lnTo>
                        <a:pt x="402" y="510"/>
                      </a:lnTo>
                      <a:lnTo>
                        <a:pt x="402" y="511"/>
                      </a:lnTo>
                      <a:lnTo>
                        <a:pt x="403" y="511"/>
                      </a:lnTo>
                      <a:lnTo>
                        <a:pt x="404" y="511"/>
                      </a:lnTo>
                      <a:lnTo>
                        <a:pt x="404" y="511"/>
                      </a:lnTo>
                      <a:lnTo>
                        <a:pt x="405" y="511"/>
                      </a:lnTo>
                      <a:lnTo>
                        <a:pt x="404" y="510"/>
                      </a:lnTo>
                      <a:lnTo>
                        <a:pt x="404" y="510"/>
                      </a:lnTo>
                      <a:lnTo>
                        <a:pt x="404" y="510"/>
                      </a:lnTo>
                      <a:lnTo>
                        <a:pt x="404" y="510"/>
                      </a:lnTo>
                      <a:lnTo>
                        <a:pt x="404" y="508"/>
                      </a:lnTo>
                      <a:lnTo>
                        <a:pt x="404" y="508"/>
                      </a:lnTo>
                      <a:lnTo>
                        <a:pt x="404" y="507"/>
                      </a:lnTo>
                      <a:lnTo>
                        <a:pt x="402" y="507"/>
                      </a:lnTo>
                      <a:close/>
                      <a:moveTo>
                        <a:pt x="391" y="504"/>
                      </a:moveTo>
                      <a:lnTo>
                        <a:pt x="391" y="506"/>
                      </a:lnTo>
                      <a:lnTo>
                        <a:pt x="390" y="507"/>
                      </a:lnTo>
                      <a:lnTo>
                        <a:pt x="390" y="507"/>
                      </a:lnTo>
                      <a:lnTo>
                        <a:pt x="388" y="508"/>
                      </a:lnTo>
                      <a:lnTo>
                        <a:pt x="387" y="508"/>
                      </a:lnTo>
                      <a:lnTo>
                        <a:pt x="386" y="510"/>
                      </a:lnTo>
                      <a:lnTo>
                        <a:pt x="384" y="511"/>
                      </a:lnTo>
                      <a:lnTo>
                        <a:pt x="386" y="512"/>
                      </a:lnTo>
                      <a:lnTo>
                        <a:pt x="386" y="512"/>
                      </a:lnTo>
                      <a:lnTo>
                        <a:pt x="386" y="512"/>
                      </a:lnTo>
                      <a:lnTo>
                        <a:pt x="386" y="514"/>
                      </a:lnTo>
                      <a:lnTo>
                        <a:pt x="387" y="514"/>
                      </a:lnTo>
                      <a:lnTo>
                        <a:pt x="390" y="510"/>
                      </a:lnTo>
                      <a:lnTo>
                        <a:pt x="392" y="507"/>
                      </a:lnTo>
                      <a:lnTo>
                        <a:pt x="392" y="504"/>
                      </a:lnTo>
                      <a:lnTo>
                        <a:pt x="391" y="504"/>
                      </a:lnTo>
                      <a:close/>
                      <a:moveTo>
                        <a:pt x="434" y="478"/>
                      </a:moveTo>
                      <a:lnTo>
                        <a:pt x="434" y="481"/>
                      </a:lnTo>
                      <a:lnTo>
                        <a:pt x="434" y="481"/>
                      </a:lnTo>
                      <a:lnTo>
                        <a:pt x="434" y="481"/>
                      </a:lnTo>
                      <a:lnTo>
                        <a:pt x="434" y="481"/>
                      </a:lnTo>
                      <a:lnTo>
                        <a:pt x="434" y="484"/>
                      </a:lnTo>
                      <a:lnTo>
                        <a:pt x="434" y="484"/>
                      </a:lnTo>
                      <a:lnTo>
                        <a:pt x="433" y="489"/>
                      </a:lnTo>
                      <a:lnTo>
                        <a:pt x="434" y="489"/>
                      </a:lnTo>
                      <a:lnTo>
                        <a:pt x="434" y="490"/>
                      </a:lnTo>
                      <a:lnTo>
                        <a:pt x="438" y="494"/>
                      </a:lnTo>
                      <a:lnTo>
                        <a:pt x="439" y="495"/>
                      </a:lnTo>
                      <a:lnTo>
                        <a:pt x="439" y="497"/>
                      </a:lnTo>
                      <a:lnTo>
                        <a:pt x="439" y="497"/>
                      </a:lnTo>
                      <a:lnTo>
                        <a:pt x="441" y="498"/>
                      </a:lnTo>
                      <a:lnTo>
                        <a:pt x="442" y="499"/>
                      </a:lnTo>
                      <a:lnTo>
                        <a:pt x="442" y="494"/>
                      </a:lnTo>
                      <a:lnTo>
                        <a:pt x="439" y="493"/>
                      </a:lnTo>
                      <a:lnTo>
                        <a:pt x="438" y="489"/>
                      </a:lnTo>
                      <a:lnTo>
                        <a:pt x="438" y="489"/>
                      </a:lnTo>
                      <a:lnTo>
                        <a:pt x="438" y="484"/>
                      </a:lnTo>
                      <a:lnTo>
                        <a:pt x="438" y="484"/>
                      </a:lnTo>
                      <a:lnTo>
                        <a:pt x="438" y="482"/>
                      </a:lnTo>
                      <a:lnTo>
                        <a:pt x="437" y="482"/>
                      </a:lnTo>
                      <a:lnTo>
                        <a:pt x="437" y="480"/>
                      </a:lnTo>
                      <a:lnTo>
                        <a:pt x="437" y="478"/>
                      </a:lnTo>
                      <a:lnTo>
                        <a:pt x="434" y="478"/>
                      </a:lnTo>
                      <a:close/>
                      <a:moveTo>
                        <a:pt x="0" y="448"/>
                      </a:moveTo>
                      <a:lnTo>
                        <a:pt x="553" y="448"/>
                      </a:lnTo>
                      <a:lnTo>
                        <a:pt x="553" y="449"/>
                      </a:lnTo>
                      <a:lnTo>
                        <a:pt x="553" y="449"/>
                      </a:lnTo>
                      <a:lnTo>
                        <a:pt x="553" y="452"/>
                      </a:lnTo>
                      <a:lnTo>
                        <a:pt x="552" y="452"/>
                      </a:lnTo>
                      <a:lnTo>
                        <a:pt x="552" y="456"/>
                      </a:lnTo>
                      <a:lnTo>
                        <a:pt x="551" y="456"/>
                      </a:lnTo>
                      <a:lnTo>
                        <a:pt x="551" y="461"/>
                      </a:lnTo>
                      <a:lnTo>
                        <a:pt x="547" y="464"/>
                      </a:lnTo>
                      <a:lnTo>
                        <a:pt x="547" y="465"/>
                      </a:lnTo>
                      <a:lnTo>
                        <a:pt x="547" y="468"/>
                      </a:lnTo>
                      <a:lnTo>
                        <a:pt x="547" y="469"/>
                      </a:lnTo>
                      <a:lnTo>
                        <a:pt x="544" y="470"/>
                      </a:lnTo>
                      <a:lnTo>
                        <a:pt x="544" y="472"/>
                      </a:lnTo>
                      <a:lnTo>
                        <a:pt x="543" y="473"/>
                      </a:lnTo>
                      <a:lnTo>
                        <a:pt x="543" y="474"/>
                      </a:lnTo>
                      <a:lnTo>
                        <a:pt x="543" y="474"/>
                      </a:lnTo>
                      <a:lnTo>
                        <a:pt x="543" y="476"/>
                      </a:lnTo>
                      <a:lnTo>
                        <a:pt x="542" y="477"/>
                      </a:lnTo>
                      <a:lnTo>
                        <a:pt x="540" y="478"/>
                      </a:lnTo>
                      <a:lnTo>
                        <a:pt x="542" y="478"/>
                      </a:lnTo>
                      <a:lnTo>
                        <a:pt x="542" y="480"/>
                      </a:lnTo>
                      <a:lnTo>
                        <a:pt x="540" y="480"/>
                      </a:lnTo>
                      <a:lnTo>
                        <a:pt x="539" y="481"/>
                      </a:lnTo>
                      <a:lnTo>
                        <a:pt x="539" y="481"/>
                      </a:lnTo>
                      <a:lnTo>
                        <a:pt x="535" y="482"/>
                      </a:lnTo>
                      <a:lnTo>
                        <a:pt x="535" y="484"/>
                      </a:lnTo>
                      <a:lnTo>
                        <a:pt x="535" y="484"/>
                      </a:lnTo>
                      <a:lnTo>
                        <a:pt x="534" y="484"/>
                      </a:lnTo>
                      <a:lnTo>
                        <a:pt x="534" y="487"/>
                      </a:lnTo>
                      <a:lnTo>
                        <a:pt x="531" y="490"/>
                      </a:lnTo>
                      <a:lnTo>
                        <a:pt x="531" y="491"/>
                      </a:lnTo>
                      <a:lnTo>
                        <a:pt x="530" y="491"/>
                      </a:lnTo>
                      <a:lnTo>
                        <a:pt x="530" y="491"/>
                      </a:lnTo>
                      <a:lnTo>
                        <a:pt x="528" y="491"/>
                      </a:lnTo>
                      <a:lnTo>
                        <a:pt x="528" y="491"/>
                      </a:lnTo>
                      <a:lnTo>
                        <a:pt x="528" y="494"/>
                      </a:lnTo>
                      <a:lnTo>
                        <a:pt x="518" y="502"/>
                      </a:lnTo>
                      <a:lnTo>
                        <a:pt x="518" y="503"/>
                      </a:lnTo>
                      <a:lnTo>
                        <a:pt x="517" y="504"/>
                      </a:lnTo>
                      <a:lnTo>
                        <a:pt x="517" y="504"/>
                      </a:lnTo>
                      <a:lnTo>
                        <a:pt x="514" y="506"/>
                      </a:lnTo>
                      <a:lnTo>
                        <a:pt x="513" y="507"/>
                      </a:lnTo>
                      <a:lnTo>
                        <a:pt x="511" y="507"/>
                      </a:lnTo>
                      <a:lnTo>
                        <a:pt x="510" y="508"/>
                      </a:lnTo>
                      <a:lnTo>
                        <a:pt x="509" y="508"/>
                      </a:lnTo>
                      <a:lnTo>
                        <a:pt x="508" y="511"/>
                      </a:lnTo>
                      <a:lnTo>
                        <a:pt x="506" y="511"/>
                      </a:lnTo>
                      <a:lnTo>
                        <a:pt x="506" y="512"/>
                      </a:lnTo>
                      <a:lnTo>
                        <a:pt x="505" y="512"/>
                      </a:lnTo>
                      <a:lnTo>
                        <a:pt x="504" y="515"/>
                      </a:lnTo>
                      <a:lnTo>
                        <a:pt x="504" y="515"/>
                      </a:lnTo>
                      <a:lnTo>
                        <a:pt x="502" y="515"/>
                      </a:lnTo>
                      <a:lnTo>
                        <a:pt x="502" y="516"/>
                      </a:lnTo>
                      <a:lnTo>
                        <a:pt x="501" y="516"/>
                      </a:lnTo>
                      <a:lnTo>
                        <a:pt x="500" y="518"/>
                      </a:lnTo>
                      <a:lnTo>
                        <a:pt x="498" y="520"/>
                      </a:lnTo>
                      <a:lnTo>
                        <a:pt x="498" y="521"/>
                      </a:lnTo>
                      <a:lnTo>
                        <a:pt x="497" y="521"/>
                      </a:lnTo>
                      <a:lnTo>
                        <a:pt x="496" y="523"/>
                      </a:lnTo>
                      <a:lnTo>
                        <a:pt x="494" y="523"/>
                      </a:lnTo>
                      <a:lnTo>
                        <a:pt x="494" y="524"/>
                      </a:lnTo>
                      <a:lnTo>
                        <a:pt x="492" y="527"/>
                      </a:lnTo>
                      <a:lnTo>
                        <a:pt x="492" y="527"/>
                      </a:lnTo>
                      <a:lnTo>
                        <a:pt x="492" y="528"/>
                      </a:lnTo>
                      <a:lnTo>
                        <a:pt x="492" y="529"/>
                      </a:lnTo>
                      <a:lnTo>
                        <a:pt x="491" y="531"/>
                      </a:lnTo>
                      <a:lnTo>
                        <a:pt x="491" y="532"/>
                      </a:lnTo>
                      <a:lnTo>
                        <a:pt x="488" y="533"/>
                      </a:lnTo>
                      <a:lnTo>
                        <a:pt x="489" y="535"/>
                      </a:lnTo>
                      <a:lnTo>
                        <a:pt x="485" y="537"/>
                      </a:lnTo>
                      <a:lnTo>
                        <a:pt x="485" y="540"/>
                      </a:lnTo>
                      <a:lnTo>
                        <a:pt x="485" y="540"/>
                      </a:lnTo>
                      <a:lnTo>
                        <a:pt x="484" y="545"/>
                      </a:lnTo>
                      <a:lnTo>
                        <a:pt x="483" y="545"/>
                      </a:lnTo>
                      <a:lnTo>
                        <a:pt x="481" y="546"/>
                      </a:lnTo>
                      <a:lnTo>
                        <a:pt x="480" y="545"/>
                      </a:lnTo>
                      <a:lnTo>
                        <a:pt x="480" y="546"/>
                      </a:lnTo>
                      <a:lnTo>
                        <a:pt x="479" y="546"/>
                      </a:lnTo>
                      <a:lnTo>
                        <a:pt x="479" y="548"/>
                      </a:lnTo>
                      <a:lnTo>
                        <a:pt x="477" y="549"/>
                      </a:lnTo>
                      <a:lnTo>
                        <a:pt x="477" y="550"/>
                      </a:lnTo>
                      <a:lnTo>
                        <a:pt x="476" y="552"/>
                      </a:lnTo>
                      <a:lnTo>
                        <a:pt x="476" y="553"/>
                      </a:lnTo>
                      <a:lnTo>
                        <a:pt x="474" y="553"/>
                      </a:lnTo>
                      <a:lnTo>
                        <a:pt x="471" y="554"/>
                      </a:lnTo>
                      <a:lnTo>
                        <a:pt x="468" y="558"/>
                      </a:lnTo>
                      <a:lnTo>
                        <a:pt x="467" y="561"/>
                      </a:lnTo>
                      <a:lnTo>
                        <a:pt x="466" y="561"/>
                      </a:lnTo>
                      <a:lnTo>
                        <a:pt x="466" y="563"/>
                      </a:lnTo>
                      <a:lnTo>
                        <a:pt x="464" y="565"/>
                      </a:lnTo>
                      <a:lnTo>
                        <a:pt x="466" y="569"/>
                      </a:lnTo>
                      <a:lnTo>
                        <a:pt x="466" y="569"/>
                      </a:lnTo>
                      <a:lnTo>
                        <a:pt x="466" y="570"/>
                      </a:lnTo>
                      <a:lnTo>
                        <a:pt x="464" y="571"/>
                      </a:lnTo>
                      <a:lnTo>
                        <a:pt x="463" y="575"/>
                      </a:lnTo>
                      <a:lnTo>
                        <a:pt x="462" y="576"/>
                      </a:lnTo>
                      <a:lnTo>
                        <a:pt x="462" y="578"/>
                      </a:lnTo>
                      <a:lnTo>
                        <a:pt x="462" y="578"/>
                      </a:lnTo>
                      <a:lnTo>
                        <a:pt x="460" y="582"/>
                      </a:lnTo>
                      <a:lnTo>
                        <a:pt x="460" y="582"/>
                      </a:lnTo>
                      <a:lnTo>
                        <a:pt x="460" y="584"/>
                      </a:lnTo>
                      <a:lnTo>
                        <a:pt x="459" y="584"/>
                      </a:lnTo>
                      <a:lnTo>
                        <a:pt x="459" y="586"/>
                      </a:lnTo>
                      <a:lnTo>
                        <a:pt x="459" y="587"/>
                      </a:lnTo>
                      <a:lnTo>
                        <a:pt x="458" y="587"/>
                      </a:lnTo>
                      <a:lnTo>
                        <a:pt x="458" y="587"/>
                      </a:lnTo>
                      <a:lnTo>
                        <a:pt x="459" y="587"/>
                      </a:lnTo>
                      <a:lnTo>
                        <a:pt x="459" y="592"/>
                      </a:lnTo>
                      <a:lnTo>
                        <a:pt x="460" y="592"/>
                      </a:lnTo>
                      <a:lnTo>
                        <a:pt x="462" y="593"/>
                      </a:lnTo>
                      <a:lnTo>
                        <a:pt x="462" y="596"/>
                      </a:lnTo>
                      <a:lnTo>
                        <a:pt x="463" y="596"/>
                      </a:lnTo>
                      <a:lnTo>
                        <a:pt x="463" y="596"/>
                      </a:lnTo>
                      <a:lnTo>
                        <a:pt x="463" y="597"/>
                      </a:lnTo>
                      <a:lnTo>
                        <a:pt x="464" y="597"/>
                      </a:lnTo>
                      <a:lnTo>
                        <a:pt x="464" y="597"/>
                      </a:lnTo>
                      <a:lnTo>
                        <a:pt x="466" y="599"/>
                      </a:lnTo>
                      <a:lnTo>
                        <a:pt x="466" y="600"/>
                      </a:lnTo>
                      <a:lnTo>
                        <a:pt x="466" y="601"/>
                      </a:lnTo>
                      <a:lnTo>
                        <a:pt x="466" y="603"/>
                      </a:lnTo>
                      <a:lnTo>
                        <a:pt x="464" y="605"/>
                      </a:lnTo>
                      <a:lnTo>
                        <a:pt x="464" y="608"/>
                      </a:lnTo>
                      <a:lnTo>
                        <a:pt x="463" y="610"/>
                      </a:lnTo>
                      <a:lnTo>
                        <a:pt x="463" y="613"/>
                      </a:lnTo>
                      <a:lnTo>
                        <a:pt x="464" y="613"/>
                      </a:lnTo>
                      <a:lnTo>
                        <a:pt x="464" y="618"/>
                      </a:lnTo>
                      <a:lnTo>
                        <a:pt x="464" y="618"/>
                      </a:lnTo>
                      <a:lnTo>
                        <a:pt x="464" y="625"/>
                      </a:lnTo>
                      <a:lnTo>
                        <a:pt x="466" y="625"/>
                      </a:lnTo>
                      <a:lnTo>
                        <a:pt x="466" y="628"/>
                      </a:lnTo>
                      <a:lnTo>
                        <a:pt x="468" y="629"/>
                      </a:lnTo>
                      <a:lnTo>
                        <a:pt x="471" y="631"/>
                      </a:lnTo>
                      <a:lnTo>
                        <a:pt x="472" y="634"/>
                      </a:lnTo>
                      <a:lnTo>
                        <a:pt x="474" y="634"/>
                      </a:lnTo>
                      <a:lnTo>
                        <a:pt x="474" y="638"/>
                      </a:lnTo>
                      <a:lnTo>
                        <a:pt x="472" y="638"/>
                      </a:lnTo>
                      <a:lnTo>
                        <a:pt x="472" y="642"/>
                      </a:lnTo>
                      <a:lnTo>
                        <a:pt x="472" y="642"/>
                      </a:lnTo>
                      <a:lnTo>
                        <a:pt x="474" y="646"/>
                      </a:lnTo>
                      <a:lnTo>
                        <a:pt x="474" y="646"/>
                      </a:lnTo>
                      <a:lnTo>
                        <a:pt x="474" y="648"/>
                      </a:lnTo>
                      <a:lnTo>
                        <a:pt x="474" y="648"/>
                      </a:lnTo>
                      <a:lnTo>
                        <a:pt x="474" y="655"/>
                      </a:lnTo>
                      <a:lnTo>
                        <a:pt x="475" y="655"/>
                      </a:lnTo>
                      <a:lnTo>
                        <a:pt x="475" y="658"/>
                      </a:lnTo>
                      <a:lnTo>
                        <a:pt x="474" y="658"/>
                      </a:lnTo>
                      <a:lnTo>
                        <a:pt x="475" y="664"/>
                      </a:lnTo>
                      <a:lnTo>
                        <a:pt x="475" y="664"/>
                      </a:lnTo>
                      <a:lnTo>
                        <a:pt x="475" y="665"/>
                      </a:lnTo>
                      <a:lnTo>
                        <a:pt x="476" y="665"/>
                      </a:lnTo>
                      <a:lnTo>
                        <a:pt x="476" y="667"/>
                      </a:lnTo>
                      <a:lnTo>
                        <a:pt x="475" y="667"/>
                      </a:lnTo>
                      <a:lnTo>
                        <a:pt x="475" y="667"/>
                      </a:lnTo>
                      <a:lnTo>
                        <a:pt x="475" y="673"/>
                      </a:lnTo>
                      <a:lnTo>
                        <a:pt x="474" y="673"/>
                      </a:lnTo>
                      <a:lnTo>
                        <a:pt x="474" y="675"/>
                      </a:lnTo>
                      <a:lnTo>
                        <a:pt x="474" y="675"/>
                      </a:lnTo>
                      <a:lnTo>
                        <a:pt x="472" y="677"/>
                      </a:lnTo>
                      <a:lnTo>
                        <a:pt x="472" y="680"/>
                      </a:lnTo>
                      <a:lnTo>
                        <a:pt x="474" y="682"/>
                      </a:lnTo>
                      <a:lnTo>
                        <a:pt x="475" y="684"/>
                      </a:lnTo>
                      <a:lnTo>
                        <a:pt x="475" y="685"/>
                      </a:lnTo>
                      <a:lnTo>
                        <a:pt x="475" y="685"/>
                      </a:lnTo>
                      <a:lnTo>
                        <a:pt x="474" y="686"/>
                      </a:lnTo>
                      <a:lnTo>
                        <a:pt x="474" y="686"/>
                      </a:lnTo>
                      <a:lnTo>
                        <a:pt x="472" y="686"/>
                      </a:lnTo>
                      <a:lnTo>
                        <a:pt x="474" y="690"/>
                      </a:lnTo>
                      <a:lnTo>
                        <a:pt x="471" y="694"/>
                      </a:lnTo>
                      <a:lnTo>
                        <a:pt x="468" y="694"/>
                      </a:lnTo>
                      <a:lnTo>
                        <a:pt x="467" y="698"/>
                      </a:lnTo>
                      <a:lnTo>
                        <a:pt x="467" y="698"/>
                      </a:lnTo>
                      <a:lnTo>
                        <a:pt x="466" y="701"/>
                      </a:lnTo>
                      <a:lnTo>
                        <a:pt x="463" y="701"/>
                      </a:lnTo>
                      <a:lnTo>
                        <a:pt x="463" y="702"/>
                      </a:lnTo>
                      <a:lnTo>
                        <a:pt x="459" y="705"/>
                      </a:lnTo>
                      <a:lnTo>
                        <a:pt x="459" y="706"/>
                      </a:lnTo>
                      <a:lnTo>
                        <a:pt x="458" y="706"/>
                      </a:lnTo>
                      <a:lnTo>
                        <a:pt x="458" y="706"/>
                      </a:lnTo>
                      <a:lnTo>
                        <a:pt x="456" y="706"/>
                      </a:lnTo>
                      <a:lnTo>
                        <a:pt x="456" y="707"/>
                      </a:lnTo>
                      <a:lnTo>
                        <a:pt x="451" y="707"/>
                      </a:lnTo>
                      <a:lnTo>
                        <a:pt x="450" y="709"/>
                      </a:lnTo>
                      <a:lnTo>
                        <a:pt x="447" y="710"/>
                      </a:lnTo>
                      <a:lnTo>
                        <a:pt x="445" y="711"/>
                      </a:lnTo>
                      <a:lnTo>
                        <a:pt x="445" y="713"/>
                      </a:lnTo>
                      <a:lnTo>
                        <a:pt x="441" y="713"/>
                      </a:lnTo>
                      <a:lnTo>
                        <a:pt x="439" y="714"/>
                      </a:lnTo>
                      <a:lnTo>
                        <a:pt x="439" y="714"/>
                      </a:lnTo>
                      <a:lnTo>
                        <a:pt x="439" y="714"/>
                      </a:lnTo>
                      <a:lnTo>
                        <a:pt x="438" y="714"/>
                      </a:lnTo>
                      <a:lnTo>
                        <a:pt x="438" y="714"/>
                      </a:lnTo>
                      <a:lnTo>
                        <a:pt x="438" y="714"/>
                      </a:lnTo>
                      <a:lnTo>
                        <a:pt x="433" y="714"/>
                      </a:lnTo>
                      <a:lnTo>
                        <a:pt x="433" y="715"/>
                      </a:lnTo>
                      <a:lnTo>
                        <a:pt x="433" y="715"/>
                      </a:lnTo>
                      <a:lnTo>
                        <a:pt x="433" y="715"/>
                      </a:lnTo>
                      <a:lnTo>
                        <a:pt x="433" y="715"/>
                      </a:lnTo>
                      <a:lnTo>
                        <a:pt x="433" y="720"/>
                      </a:lnTo>
                      <a:lnTo>
                        <a:pt x="432" y="722"/>
                      </a:lnTo>
                      <a:lnTo>
                        <a:pt x="430" y="723"/>
                      </a:lnTo>
                      <a:lnTo>
                        <a:pt x="429" y="723"/>
                      </a:lnTo>
                      <a:lnTo>
                        <a:pt x="428" y="724"/>
                      </a:lnTo>
                      <a:lnTo>
                        <a:pt x="426" y="724"/>
                      </a:lnTo>
                      <a:lnTo>
                        <a:pt x="426" y="727"/>
                      </a:lnTo>
                      <a:lnTo>
                        <a:pt x="425" y="728"/>
                      </a:lnTo>
                      <a:lnTo>
                        <a:pt x="425" y="730"/>
                      </a:lnTo>
                      <a:lnTo>
                        <a:pt x="420" y="732"/>
                      </a:lnTo>
                      <a:lnTo>
                        <a:pt x="420" y="735"/>
                      </a:lnTo>
                      <a:lnTo>
                        <a:pt x="419" y="737"/>
                      </a:lnTo>
                      <a:lnTo>
                        <a:pt x="420" y="740"/>
                      </a:lnTo>
                      <a:lnTo>
                        <a:pt x="420" y="743"/>
                      </a:lnTo>
                      <a:lnTo>
                        <a:pt x="422" y="744"/>
                      </a:lnTo>
                      <a:lnTo>
                        <a:pt x="422" y="745"/>
                      </a:lnTo>
                      <a:lnTo>
                        <a:pt x="422" y="745"/>
                      </a:lnTo>
                      <a:lnTo>
                        <a:pt x="422" y="745"/>
                      </a:lnTo>
                      <a:lnTo>
                        <a:pt x="422" y="753"/>
                      </a:lnTo>
                      <a:lnTo>
                        <a:pt x="424" y="753"/>
                      </a:lnTo>
                      <a:lnTo>
                        <a:pt x="424" y="754"/>
                      </a:lnTo>
                      <a:lnTo>
                        <a:pt x="424" y="754"/>
                      </a:lnTo>
                      <a:lnTo>
                        <a:pt x="424" y="757"/>
                      </a:lnTo>
                      <a:lnTo>
                        <a:pt x="425" y="757"/>
                      </a:lnTo>
                      <a:lnTo>
                        <a:pt x="425" y="758"/>
                      </a:lnTo>
                      <a:lnTo>
                        <a:pt x="425" y="758"/>
                      </a:lnTo>
                      <a:lnTo>
                        <a:pt x="425" y="761"/>
                      </a:lnTo>
                      <a:lnTo>
                        <a:pt x="426" y="761"/>
                      </a:lnTo>
                      <a:lnTo>
                        <a:pt x="426" y="762"/>
                      </a:lnTo>
                      <a:lnTo>
                        <a:pt x="425" y="764"/>
                      </a:lnTo>
                      <a:lnTo>
                        <a:pt x="425" y="765"/>
                      </a:lnTo>
                      <a:lnTo>
                        <a:pt x="426" y="765"/>
                      </a:lnTo>
                      <a:lnTo>
                        <a:pt x="426" y="768"/>
                      </a:lnTo>
                      <a:lnTo>
                        <a:pt x="426" y="768"/>
                      </a:lnTo>
                      <a:lnTo>
                        <a:pt x="426" y="775"/>
                      </a:lnTo>
                      <a:lnTo>
                        <a:pt x="426" y="775"/>
                      </a:lnTo>
                      <a:lnTo>
                        <a:pt x="426" y="777"/>
                      </a:lnTo>
                      <a:lnTo>
                        <a:pt x="426" y="777"/>
                      </a:lnTo>
                      <a:lnTo>
                        <a:pt x="426" y="779"/>
                      </a:lnTo>
                      <a:lnTo>
                        <a:pt x="428" y="779"/>
                      </a:lnTo>
                      <a:lnTo>
                        <a:pt x="426" y="783"/>
                      </a:lnTo>
                      <a:lnTo>
                        <a:pt x="424" y="785"/>
                      </a:lnTo>
                      <a:lnTo>
                        <a:pt x="424" y="786"/>
                      </a:lnTo>
                      <a:lnTo>
                        <a:pt x="422" y="786"/>
                      </a:lnTo>
                      <a:lnTo>
                        <a:pt x="421" y="787"/>
                      </a:lnTo>
                      <a:lnTo>
                        <a:pt x="419" y="787"/>
                      </a:lnTo>
                      <a:lnTo>
                        <a:pt x="419" y="789"/>
                      </a:lnTo>
                      <a:lnTo>
                        <a:pt x="416" y="789"/>
                      </a:lnTo>
                      <a:lnTo>
                        <a:pt x="416" y="790"/>
                      </a:lnTo>
                      <a:lnTo>
                        <a:pt x="412" y="790"/>
                      </a:lnTo>
                      <a:lnTo>
                        <a:pt x="412" y="791"/>
                      </a:lnTo>
                      <a:lnTo>
                        <a:pt x="408" y="792"/>
                      </a:lnTo>
                      <a:lnTo>
                        <a:pt x="408" y="792"/>
                      </a:lnTo>
                      <a:lnTo>
                        <a:pt x="404" y="794"/>
                      </a:lnTo>
                      <a:lnTo>
                        <a:pt x="403" y="795"/>
                      </a:lnTo>
                      <a:lnTo>
                        <a:pt x="400" y="798"/>
                      </a:lnTo>
                      <a:lnTo>
                        <a:pt x="400" y="799"/>
                      </a:lnTo>
                      <a:lnTo>
                        <a:pt x="402" y="800"/>
                      </a:lnTo>
                      <a:lnTo>
                        <a:pt x="403" y="800"/>
                      </a:lnTo>
                      <a:lnTo>
                        <a:pt x="404" y="802"/>
                      </a:lnTo>
                      <a:lnTo>
                        <a:pt x="403" y="804"/>
                      </a:lnTo>
                      <a:lnTo>
                        <a:pt x="403" y="804"/>
                      </a:lnTo>
                      <a:lnTo>
                        <a:pt x="403" y="809"/>
                      </a:lnTo>
                      <a:lnTo>
                        <a:pt x="403" y="809"/>
                      </a:lnTo>
                      <a:lnTo>
                        <a:pt x="403" y="812"/>
                      </a:lnTo>
                      <a:lnTo>
                        <a:pt x="403" y="815"/>
                      </a:lnTo>
                      <a:lnTo>
                        <a:pt x="403" y="817"/>
                      </a:lnTo>
                      <a:lnTo>
                        <a:pt x="402" y="820"/>
                      </a:lnTo>
                      <a:lnTo>
                        <a:pt x="402" y="821"/>
                      </a:lnTo>
                      <a:lnTo>
                        <a:pt x="402" y="821"/>
                      </a:lnTo>
                      <a:lnTo>
                        <a:pt x="398" y="821"/>
                      </a:lnTo>
                      <a:lnTo>
                        <a:pt x="399" y="824"/>
                      </a:lnTo>
                      <a:lnTo>
                        <a:pt x="399" y="825"/>
                      </a:lnTo>
                      <a:lnTo>
                        <a:pt x="399" y="825"/>
                      </a:lnTo>
                      <a:lnTo>
                        <a:pt x="400" y="830"/>
                      </a:lnTo>
                      <a:lnTo>
                        <a:pt x="399" y="832"/>
                      </a:lnTo>
                      <a:lnTo>
                        <a:pt x="398" y="832"/>
                      </a:lnTo>
                      <a:lnTo>
                        <a:pt x="395" y="833"/>
                      </a:lnTo>
                      <a:lnTo>
                        <a:pt x="395" y="834"/>
                      </a:lnTo>
                      <a:lnTo>
                        <a:pt x="394" y="834"/>
                      </a:lnTo>
                      <a:lnTo>
                        <a:pt x="391" y="836"/>
                      </a:lnTo>
                      <a:lnTo>
                        <a:pt x="391" y="837"/>
                      </a:lnTo>
                      <a:lnTo>
                        <a:pt x="390" y="838"/>
                      </a:lnTo>
                      <a:lnTo>
                        <a:pt x="390" y="838"/>
                      </a:lnTo>
                      <a:lnTo>
                        <a:pt x="388" y="841"/>
                      </a:lnTo>
                      <a:lnTo>
                        <a:pt x="388" y="841"/>
                      </a:lnTo>
                      <a:lnTo>
                        <a:pt x="388" y="845"/>
                      </a:lnTo>
                      <a:lnTo>
                        <a:pt x="386" y="845"/>
                      </a:lnTo>
                      <a:lnTo>
                        <a:pt x="386" y="846"/>
                      </a:lnTo>
                      <a:lnTo>
                        <a:pt x="386" y="847"/>
                      </a:lnTo>
                      <a:lnTo>
                        <a:pt x="384" y="849"/>
                      </a:lnTo>
                      <a:lnTo>
                        <a:pt x="383" y="849"/>
                      </a:lnTo>
                      <a:lnTo>
                        <a:pt x="382" y="853"/>
                      </a:lnTo>
                      <a:lnTo>
                        <a:pt x="381" y="855"/>
                      </a:lnTo>
                      <a:lnTo>
                        <a:pt x="378" y="857"/>
                      </a:lnTo>
                      <a:lnTo>
                        <a:pt x="378" y="858"/>
                      </a:lnTo>
                      <a:lnTo>
                        <a:pt x="377" y="858"/>
                      </a:lnTo>
                      <a:lnTo>
                        <a:pt x="375" y="861"/>
                      </a:lnTo>
                      <a:lnTo>
                        <a:pt x="374" y="862"/>
                      </a:lnTo>
                      <a:lnTo>
                        <a:pt x="371" y="863"/>
                      </a:lnTo>
                      <a:lnTo>
                        <a:pt x="371" y="864"/>
                      </a:lnTo>
                      <a:lnTo>
                        <a:pt x="370" y="866"/>
                      </a:lnTo>
                      <a:lnTo>
                        <a:pt x="369" y="866"/>
                      </a:lnTo>
                      <a:lnTo>
                        <a:pt x="369" y="867"/>
                      </a:lnTo>
                      <a:lnTo>
                        <a:pt x="367" y="868"/>
                      </a:lnTo>
                      <a:lnTo>
                        <a:pt x="367" y="868"/>
                      </a:lnTo>
                      <a:lnTo>
                        <a:pt x="366" y="868"/>
                      </a:lnTo>
                      <a:lnTo>
                        <a:pt x="365" y="870"/>
                      </a:lnTo>
                      <a:lnTo>
                        <a:pt x="365" y="871"/>
                      </a:lnTo>
                      <a:lnTo>
                        <a:pt x="364" y="872"/>
                      </a:lnTo>
                      <a:lnTo>
                        <a:pt x="362" y="872"/>
                      </a:lnTo>
                      <a:lnTo>
                        <a:pt x="361" y="874"/>
                      </a:lnTo>
                      <a:lnTo>
                        <a:pt x="360" y="875"/>
                      </a:lnTo>
                      <a:lnTo>
                        <a:pt x="358" y="878"/>
                      </a:lnTo>
                      <a:lnTo>
                        <a:pt x="357" y="879"/>
                      </a:lnTo>
                      <a:lnTo>
                        <a:pt x="356" y="879"/>
                      </a:lnTo>
                      <a:lnTo>
                        <a:pt x="354" y="881"/>
                      </a:lnTo>
                      <a:lnTo>
                        <a:pt x="350" y="881"/>
                      </a:lnTo>
                      <a:lnTo>
                        <a:pt x="350" y="883"/>
                      </a:lnTo>
                      <a:lnTo>
                        <a:pt x="349" y="883"/>
                      </a:lnTo>
                      <a:lnTo>
                        <a:pt x="349" y="884"/>
                      </a:lnTo>
                      <a:lnTo>
                        <a:pt x="348" y="884"/>
                      </a:lnTo>
                      <a:lnTo>
                        <a:pt x="345" y="884"/>
                      </a:lnTo>
                      <a:lnTo>
                        <a:pt x="344" y="883"/>
                      </a:lnTo>
                      <a:lnTo>
                        <a:pt x="344" y="883"/>
                      </a:lnTo>
                      <a:lnTo>
                        <a:pt x="343" y="884"/>
                      </a:lnTo>
                      <a:lnTo>
                        <a:pt x="341" y="884"/>
                      </a:lnTo>
                      <a:lnTo>
                        <a:pt x="341" y="887"/>
                      </a:lnTo>
                      <a:lnTo>
                        <a:pt x="339" y="887"/>
                      </a:lnTo>
                      <a:lnTo>
                        <a:pt x="336" y="887"/>
                      </a:lnTo>
                      <a:lnTo>
                        <a:pt x="335" y="887"/>
                      </a:lnTo>
                      <a:lnTo>
                        <a:pt x="335" y="887"/>
                      </a:lnTo>
                      <a:lnTo>
                        <a:pt x="332" y="888"/>
                      </a:lnTo>
                      <a:lnTo>
                        <a:pt x="331" y="889"/>
                      </a:lnTo>
                      <a:lnTo>
                        <a:pt x="328" y="888"/>
                      </a:lnTo>
                      <a:lnTo>
                        <a:pt x="327" y="888"/>
                      </a:lnTo>
                      <a:lnTo>
                        <a:pt x="326" y="887"/>
                      </a:lnTo>
                      <a:lnTo>
                        <a:pt x="323" y="887"/>
                      </a:lnTo>
                      <a:lnTo>
                        <a:pt x="322" y="885"/>
                      </a:lnTo>
                      <a:lnTo>
                        <a:pt x="320" y="885"/>
                      </a:lnTo>
                      <a:lnTo>
                        <a:pt x="320" y="887"/>
                      </a:lnTo>
                      <a:lnTo>
                        <a:pt x="318" y="887"/>
                      </a:lnTo>
                      <a:lnTo>
                        <a:pt x="318" y="888"/>
                      </a:lnTo>
                      <a:lnTo>
                        <a:pt x="314" y="887"/>
                      </a:lnTo>
                      <a:lnTo>
                        <a:pt x="314" y="887"/>
                      </a:lnTo>
                      <a:lnTo>
                        <a:pt x="312" y="887"/>
                      </a:lnTo>
                      <a:lnTo>
                        <a:pt x="311" y="888"/>
                      </a:lnTo>
                      <a:lnTo>
                        <a:pt x="311" y="888"/>
                      </a:lnTo>
                      <a:lnTo>
                        <a:pt x="311" y="888"/>
                      </a:lnTo>
                      <a:lnTo>
                        <a:pt x="310" y="888"/>
                      </a:lnTo>
                      <a:lnTo>
                        <a:pt x="310" y="888"/>
                      </a:lnTo>
                      <a:lnTo>
                        <a:pt x="309" y="888"/>
                      </a:lnTo>
                      <a:lnTo>
                        <a:pt x="309" y="891"/>
                      </a:lnTo>
                      <a:lnTo>
                        <a:pt x="305" y="891"/>
                      </a:lnTo>
                      <a:lnTo>
                        <a:pt x="303" y="889"/>
                      </a:lnTo>
                      <a:lnTo>
                        <a:pt x="297" y="889"/>
                      </a:lnTo>
                      <a:lnTo>
                        <a:pt x="297" y="891"/>
                      </a:lnTo>
                      <a:lnTo>
                        <a:pt x="293" y="892"/>
                      </a:lnTo>
                      <a:lnTo>
                        <a:pt x="290" y="893"/>
                      </a:lnTo>
                      <a:lnTo>
                        <a:pt x="288" y="895"/>
                      </a:lnTo>
                      <a:lnTo>
                        <a:pt x="284" y="895"/>
                      </a:lnTo>
                      <a:lnTo>
                        <a:pt x="284" y="895"/>
                      </a:lnTo>
                      <a:lnTo>
                        <a:pt x="284" y="893"/>
                      </a:lnTo>
                      <a:lnTo>
                        <a:pt x="284" y="893"/>
                      </a:lnTo>
                      <a:lnTo>
                        <a:pt x="282" y="893"/>
                      </a:lnTo>
                      <a:lnTo>
                        <a:pt x="282" y="893"/>
                      </a:lnTo>
                      <a:lnTo>
                        <a:pt x="282" y="893"/>
                      </a:lnTo>
                      <a:lnTo>
                        <a:pt x="281" y="893"/>
                      </a:lnTo>
                      <a:lnTo>
                        <a:pt x="281" y="892"/>
                      </a:lnTo>
                      <a:lnTo>
                        <a:pt x="280" y="892"/>
                      </a:lnTo>
                      <a:lnTo>
                        <a:pt x="280" y="891"/>
                      </a:lnTo>
                      <a:lnTo>
                        <a:pt x="277" y="892"/>
                      </a:lnTo>
                      <a:lnTo>
                        <a:pt x="277" y="891"/>
                      </a:lnTo>
                      <a:lnTo>
                        <a:pt x="277" y="891"/>
                      </a:lnTo>
                      <a:lnTo>
                        <a:pt x="277" y="891"/>
                      </a:lnTo>
                      <a:lnTo>
                        <a:pt x="277" y="889"/>
                      </a:lnTo>
                      <a:lnTo>
                        <a:pt x="275" y="889"/>
                      </a:lnTo>
                      <a:lnTo>
                        <a:pt x="275" y="892"/>
                      </a:lnTo>
                      <a:lnTo>
                        <a:pt x="273" y="892"/>
                      </a:lnTo>
                      <a:lnTo>
                        <a:pt x="273" y="891"/>
                      </a:lnTo>
                      <a:lnTo>
                        <a:pt x="272" y="891"/>
                      </a:lnTo>
                      <a:lnTo>
                        <a:pt x="272" y="891"/>
                      </a:lnTo>
                      <a:lnTo>
                        <a:pt x="272" y="889"/>
                      </a:lnTo>
                      <a:lnTo>
                        <a:pt x="271" y="888"/>
                      </a:lnTo>
                      <a:lnTo>
                        <a:pt x="272" y="887"/>
                      </a:lnTo>
                      <a:lnTo>
                        <a:pt x="272" y="887"/>
                      </a:lnTo>
                      <a:lnTo>
                        <a:pt x="272" y="885"/>
                      </a:lnTo>
                      <a:lnTo>
                        <a:pt x="272" y="883"/>
                      </a:lnTo>
                      <a:lnTo>
                        <a:pt x="271" y="881"/>
                      </a:lnTo>
                      <a:lnTo>
                        <a:pt x="269" y="879"/>
                      </a:lnTo>
                      <a:lnTo>
                        <a:pt x="271" y="879"/>
                      </a:lnTo>
                      <a:lnTo>
                        <a:pt x="271" y="878"/>
                      </a:lnTo>
                      <a:lnTo>
                        <a:pt x="269" y="876"/>
                      </a:lnTo>
                      <a:lnTo>
                        <a:pt x="269" y="876"/>
                      </a:lnTo>
                      <a:lnTo>
                        <a:pt x="268" y="875"/>
                      </a:lnTo>
                      <a:lnTo>
                        <a:pt x="268" y="872"/>
                      </a:lnTo>
                      <a:lnTo>
                        <a:pt x="269" y="871"/>
                      </a:lnTo>
                      <a:lnTo>
                        <a:pt x="272" y="872"/>
                      </a:lnTo>
                      <a:lnTo>
                        <a:pt x="272" y="871"/>
                      </a:lnTo>
                      <a:lnTo>
                        <a:pt x="272" y="871"/>
                      </a:lnTo>
                      <a:lnTo>
                        <a:pt x="272" y="871"/>
                      </a:lnTo>
                      <a:lnTo>
                        <a:pt x="272" y="870"/>
                      </a:lnTo>
                      <a:lnTo>
                        <a:pt x="272" y="867"/>
                      </a:lnTo>
                      <a:lnTo>
                        <a:pt x="273" y="867"/>
                      </a:lnTo>
                      <a:lnTo>
                        <a:pt x="272" y="857"/>
                      </a:lnTo>
                      <a:lnTo>
                        <a:pt x="271" y="857"/>
                      </a:lnTo>
                      <a:lnTo>
                        <a:pt x="271" y="855"/>
                      </a:lnTo>
                      <a:lnTo>
                        <a:pt x="269" y="855"/>
                      </a:lnTo>
                      <a:lnTo>
                        <a:pt x="269" y="853"/>
                      </a:lnTo>
                      <a:lnTo>
                        <a:pt x="269" y="851"/>
                      </a:lnTo>
                      <a:lnTo>
                        <a:pt x="269" y="851"/>
                      </a:lnTo>
                      <a:lnTo>
                        <a:pt x="268" y="850"/>
                      </a:lnTo>
                      <a:lnTo>
                        <a:pt x="267" y="850"/>
                      </a:lnTo>
                      <a:lnTo>
                        <a:pt x="267" y="850"/>
                      </a:lnTo>
                      <a:lnTo>
                        <a:pt x="267" y="850"/>
                      </a:lnTo>
                      <a:lnTo>
                        <a:pt x="265" y="846"/>
                      </a:lnTo>
                      <a:lnTo>
                        <a:pt x="264" y="846"/>
                      </a:lnTo>
                      <a:lnTo>
                        <a:pt x="264" y="838"/>
                      </a:lnTo>
                      <a:lnTo>
                        <a:pt x="263" y="838"/>
                      </a:lnTo>
                      <a:lnTo>
                        <a:pt x="263" y="837"/>
                      </a:lnTo>
                      <a:lnTo>
                        <a:pt x="263" y="837"/>
                      </a:lnTo>
                      <a:lnTo>
                        <a:pt x="263" y="837"/>
                      </a:lnTo>
                      <a:lnTo>
                        <a:pt x="263" y="834"/>
                      </a:lnTo>
                      <a:lnTo>
                        <a:pt x="261" y="834"/>
                      </a:lnTo>
                      <a:lnTo>
                        <a:pt x="260" y="832"/>
                      </a:lnTo>
                      <a:lnTo>
                        <a:pt x="259" y="830"/>
                      </a:lnTo>
                      <a:lnTo>
                        <a:pt x="256" y="823"/>
                      </a:lnTo>
                      <a:lnTo>
                        <a:pt x="254" y="823"/>
                      </a:lnTo>
                      <a:lnTo>
                        <a:pt x="251" y="821"/>
                      </a:lnTo>
                      <a:lnTo>
                        <a:pt x="251" y="821"/>
                      </a:lnTo>
                      <a:lnTo>
                        <a:pt x="250" y="819"/>
                      </a:lnTo>
                      <a:lnTo>
                        <a:pt x="248" y="817"/>
                      </a:lnTo>
                      <a:lnTo>
                        <a:pt x="248" y="816"/>
                      </a:lnTo>
                      <a:lnTo>
                        <a:pt x="248" y="816"/>
                      </a:lnTo>
                      <a:lnTo>
                        <a:pt x="247" y="811"/>
                      </a:lnTo>
                      <a:lnTo>
                        <a:pt x="247" y="811"/>
                      </a:lnTo>
                      <a:lnTo>
                        <a:pt x="247" y="808"/>
                      </a:lnTo>
                      <a:lnTo>
                        <a:pt x="246" y="808"/>
                      </a:lnTo>
                      <a:lnTo>
                        <a:pt x="246" y="803"/>
                      </a:lnTo>
                      <a:lnTo>
                        <a:pt x="244" y="803"/>
                      </a:lnTo>
                      <a:lnTo>
                        <a:pt x="244" y="802"/>
                      </a:lnTo>
                      <a:lnTo>
                        <a:pt x="244" y="802"/>
                      </a:lnTo>
                      <a:lnTo>
                        <a:pt x="246" y="800"/>
                      </a:lnTo>
                      <a:lnTo>
                        <a:pt x="246" y="799"/>
                      </a:lnTo>
                      <a:lnTo>
                        <a:pt x="244" y="799"/>
                      </a:lnTo>
                      <a:lnTo>
                        <a:pt x="244" y="798"/>
                      </a:lnTo>
                      <a:lnTo>
                        <a:pt x="243" y="796"/>
                      </a:lnTo>
                      <a:lnTo>
                        <a:pt x="243" y="796"/>
                      </a:lnTo>
                      <a:lnTo>
                        <a:pt x="244" y="795"/>
                      </a:lnTo>
                      <a:lnTo>
                        <a:pt x="244" y="795"/>
                      </a:lnTo>
                      <a:lnTo>
                        <a:pt x="244" y="795"/>
                      </a:lnTo>
                      <a:lnTo>
                        <a:pt x="244" y="789"/>
                      </a:lnTo>
                      <a:lnTo>
                        <a:pt x="244" y="789"/>
                      </a:lnTo>
                      <a:lnTo>
                        <a:pt x="244" y="787"/>
                      </a:lnTo>
                      <a:lnTo>
                        <a:pt x="244" y="787"/>
                      </a:lnTo>
                      <a:lnTo>
                        <a:pt x="244" y="785"/>
                      </a:lnTo>
                      <a:lnTo>
                        <a:pt x="243" y="785"/>
                      </a:lnTo>
                      <a:lnTo>
                        <a:pt x="242" y="781"/>
                      </a:lnTo>
                      <a:lnTo>
                        <a:pt x="242" y="781"/>
                      </a:lnTo>
                      <a:lnTo>
                        <a:pt x="242" y="779"/>
                      </a:lnTo>
                      <a:lnTo>
                        <a:pt x="242" y="778"/>
                      </a:lnTo>
                      <a:lnTo>
                        <a:pt x="242" y="777"/>
                      </a:lnTo>
                      <a:lnTo>
                        <a:pt x="242" y="777"/>
                      </a:lnTo>
                      <a:lnTo>
                        <a:pt x="240" y="772"/>
                      </a:lnTo>
                      <a:lnTo>
                        <a:pt x="242" y="772"/>
                      </a:lnTo>
                      <a:lnTo>
                        <a:pt x="242" y="770"/>
                      </a:lnTo>
                      <a:lnTo>
                        <a:pt x="240" y="770"/>
                      </a:lnTo>
                      <a:lnTo>
                        <a:pt x="240" y="770"/>
                      </a:lnTo>
                      <a:lnTo>
                        <a:pt x="240" y="769"/>
                      </a:lnTo>
                      <a:lnTo>
                        <a:pt x="240" y="768"/>
                      </a:lnTo>
                      <a:lnTo>
                        <a:pt x="240" y="766"/>
                      </a:lnTo>
                      <a:lnTo>
                        <a:pt x="242" y="765"/>
                      </a:lnTo>
                      <a:lnTo>
                        <a:pt x="242" y="765"/>
                      </a:lnTo>
                      <a:lnTo>
                        <a:pt x="242" y="765"/>
                      </a:lnTo>
                      <a:lnTo>
                        <a:pt x="240" y="765"/>
                      </a:lnTo>
                      <a:lnTo>
                        <a:pt x="240" y="762"/>
                      </a:lnTo>
                      <a:lnTo>
                        <a:pt x="242" y="762"/>
                      </a:lnTo>
                      <a:lnTo>
                        <a:pt x="242" y="761"/>
                      </a:lnTo>
                      <a:lnTo>
                        <a:pt x="242" y="761"/>
                      </a:lnTo>
                      <a:lnTo>
                        <a:pt x="240" y="757"/>
                      </a:lnTo>
                      <a:lnTo>
                        <a:pt x="239" y="757"/>
                      </a:lnTo>
                      <a:lnTo>
                        <a:pt x="238" y="756"/>
                      </a:lnTo>
                      <a:lnTo>
                        <a:pt x="237" y="753"/>
                      </a:lnTo>
                      <a:lnTo>
                        <a:pt x="235" y="753"/>
                      </a:lnTo>
                      <a:lnTo>
                        <a:pt x="237" y="752"/>
                      </a:lnTo>
                      <a:lnTo>
                        <a:pt x="237" y="749"/>
                      </a:lnTo>
                      <a:lnTo>
                        <a:pt x="237" y="748"/>
                      </a:lnTo>
                      <a:lnTo>
                        <a:pt x="235" y="748"/>
                      </a:lnTo>
                      <a:lnTo>
                        <a:pt x="235" y="747"/>
                      </a:lnTo>
                      <a:lnTo>
                        <a:pt x="235" y="745"/>
                      </a:lnTo>
                      <a:lnTo>
                        <a:pt x="233" y="745"/>
                      </a:lnTo>
                      <a:lnTo>
                        <a:pt x="231" y="741"/>
                      </a:lnTo>
                      <a:lnTo>
                        <a:pt x="230" y="741"/>
                      </a:lnTo>
                      <a:lnTo>
                        <a:pt x="230" y="740"/>
                      </a:lnTo>
                      <a:lnTo>
                        <a:pt x="229" y="739"/>
                      </a:lnTo>
                      <a:lnTo>
                        <a:pt x="229" y="734"/>
                      </a:lnTo>
                      <a:lnTo>
                        <a:pt x="227" y="734"/>
                      </a:lnTo>
                      <a:lnTo>
                        <a:pt x="227" y="731"/>
                      </a:lnTo>
                      <a:lnTo>
                        <a:pt x="227" y="731"/>
                      </a:lnTo>
                      <a:lnTo>
                        <a:pt x="227" y="730"/>
                      </a:lnTo>
                      <a:lnTo>
                        <a:pt x="227" y="728"/>
                      </a:lnTo>
                      <a:lnTo>
                        <a:pt x="227" y="727"/>
                      </a:lnTo>
                      <a:lnTo>
                        <a:pt x="227" y="726"/>
                      </a:lnTo>
                      <a:lnTo>
                        <a:pt x="226" y="724"/>
                      </a:lnTo>
                      <a:lnTo>
                        <a:pt x="225" y="723"/>
                      </a:lnTo>
                      <a:lnTo>
                        <a:pt x="223" y="722"/>
                      </a:lnTo>
                      <a:lnTo>
                        <a:pt x="222" y="720"/>
                      </a:lnTo>
                      <a:lnTo>
                        <a:pt x="221" y="718"/>
                      </a:lnTo>
                      <a:lnTo>
                        <a:pt x="220" y="717"/>
                      </a:lnTo>
                      <a:lnTo>
                        <a:pt x="218" y="717"/>
                      </a:lnTo>
                      <a:lnTo>
                        <a:pt x="217" y="717"/>
                      </a:lnTo>
                      <a:lnTo>
                        <a:pt x="217" y="707"/>
                      </a:lnTo>
                      <a:lnTo>
                        <a:pt x="217" y="707"/>
                      </a:lnTo>
                      <a:lnTo>
                        <a:pt x="218" y="705"/>
                      </a:lnTo>
                      <a:lnTo>
                        <a:pt x="217" y="705"/>
                      </a:lnTo>
                      <a:lnTo>
                        <a:pt x="217" y="701"/>
                      </a:lnTo>
                      <a:lnTo>
                        <a:pt x="217" y="700"/>
                      </a:lnTo>
                      <a:lnTo>
                        <a:pt x="218" y="700"/>
                      </a:lnTo>
                      <a:lnTo>
                        <a:pt x="218" y="697"/>
                      </a:lnTo>
                      <a:lnTo>
                        <a:pt x="217" y="694"/>
                      </a:lnTo>
                      <a:lnTo>
                        <a:pt x="217" y="692"/>
                      </a:lnTo>
                      <a:lnTo>
                        <a:pt x="217" y="689"/>
                      </a:lnTo>
                      <a:lnTo>
                        <a:pt x="217" y="689"/>
                      </a:lnTo>
                      <a:lnTo>
                        <a:pt x="218" y="685"/>
                      </a:lnTo>
                      <a:lnTo>
                        <a:pt x="220" y="685"/>
                      </a:lnTo>
                      <a:lnTo>
                        <a:pt x="220" y="684"/>
                      </a:lnTo>
                      <a:lnTo>
                        <a:pt x="221" y="682"/>
                      </a:lnTo>
                      <a:lnTo>
                        <a:pt x="221" y="682"/>
                      </a:lnTo>
                      <a:lnTo>
                        <a:pt x="222" y="681"/>
                      </a:lnTo>
                      <a:lnTo>
                        <a:pt x="222" y="679"/>
                      </a:lnTo>
                      <a:lnTo>
                        <a:pt x="222" y="677"/>
                      </a:lnTo>
                      <a:lnTo>
                        <a:pt x="223" y="676"/>
                      </a:lnTo>
                      <a:lnTo>
                        <a:pt x="223" y="669"/>
                      </a:lnTo>
                      <a:lnTo>
                        <a:pt x="225" y="669"/>
                      </a:lnTo>
                      <a:lnTo>
                        <a:pt x="226" y="663"/>
                      </a:lnTo>
                      <a:lnTo>
                        <a:pt x="227" y="663"/>
                      </a:lnTo>
                      <a:lnTo>
                        <a:pt x="229" y="660"/>
                      </a:lnTo>
                      <a:lnTo>
                        <a:pt x="230" y="660"/>
                      </a:lnTo>
                      <a:lnTo>
                        <a:pt x="230" y="656"/>
                      </a:lnTo>
                      <a:lnTo>
                        <a:pt x="231" y="656"/>
                      </a:lnTo>
                      <a:lnTo>
                        <a:pt x="231" y="655"/>
                      </a:lnTo>
                      <a:lnTo>
                        <a:pt x="233" y="655"/>
                      </a:lnTo>
                      <a:lnTo>
                        <a:pt x="233" y="654"/>
                      </a:lnTo>
                      <a:lnTo>
                        <a:pt x="234" y="652"/>
                      </a:lnTo>
                      <a:lnTo>
                        <a:pt x="234" y="652"/>
                      </a:lnTo>
                      <a:lnTo>
                        <a:pt x="234" y="648"/>
                      </a:lnTo>
                      <a:lnTo>
                        <a:pt x="235" y="648"/>
                      </a:lnTo>
                      <a:lnTo>
                        <a:pt x="235" y="641"/>
                      </a:lnTo>
                      <a:lnTo>
                        <a:pt x="235" y="641"/>
                      </a:lnTo>
                      <a:lnTo>
                        <a:pt x="235" y="637"/>
                      </a:lnTo>
                      <a:lnTo>
                        <a:pt x="234" y="637"/>
                      </a:lnTo>
                      <a:lnTo>
                        <a:pt x="234" y="634"/>
                      </a:lnTo>
                      <a:lnTo>
                        <a:pt x="233" y="633"/>
                      </a:lnTo>
                      <a:lnTo>
                        <a:pt x="233" y="631"/>
                      </a:lnTo>
                      <a:lnTo>
                        <a:pt x="231" y="630"/>
                      </a:lnTo>
                      <a:lnTo>
                        <a:pt x="231" y="626"/>
                      </a:lnTo>
                      <a:lnTo>
                        <a:pt x="231" y="626"/>
                      </a:lnTo>
                      <a:lnTo>
                        <a:pt x="231" y="624"/>
                      </a:lnTo>
                      <a:lnTo>
                        <a:pt x="230" y="624"/>
                      </a:lnTo>
                      <a:lnTo>
                        <a:pt x="230" y="621"/>
                      </a:lnTo>
                      <a:lnTo>
                        <a:pt x="231" y="621"/>
                      </a:lnTo>
                      <a:lnTo>
                        <a:pt x="230" y="616"/>
                      </a:lnTo>
                      <a:lnTo>
                        <a:pt x="233" y="614"/>
                      </a:lnTo>
                      <a:lnTo>
                        <a:pt x="231" y="613"/>
                      </a:lnTo>
                      <a:lnTo>
                        <a:pt x="233" y="612"/>
                      </a:lnTo>
                      <a:lnTo>
                        <a:pt x="233" y="612"/>
                      </a:lnTo>
                      <a:lnTo>
                        <a:pt x="233" y="612"/>
                      </a:lnTo>
                      <a:lnTo>
                        <a:pt x="233" y="610"/>
                      </a:lnTo>
                      <a:lnTo>
                        <a:pt x="233" y="610"/>
                      </a:lnTo>
                      <a:lnTo>
                        <a:pt x="231" y="609"/>
                      </a:lnTo>
                      <a:lnTo>
                        <a:pt x="231" y="609"/>
                      </a:lnTo>
                      <a:lnTo>
                        <a:pt x="231" y="605"/>
                      </a:lnTo>
                      <a:lnTo>
                        <a:pt x="231" y="605"/>
                      </a:lnTo>
                      <a:lnTo>
                        <a:pt x="231" y="604"/>
                      </a:lnTo>
                      <a:lnTo>
                        <a:pt x="230" y="603"/>
                      </a:lnTo>
                      <a:lnTo>
                        <a:pt x="229" y="597"/>
                      </a:lnTo>
                      <a:lnTo>
                        <a:pt x="229" y="597"/>
                      </a:lnTo>
                      <a:lnTo>
                        <a:pt x="229" y="596"/>
                      </a:lnTo>
                      <a:lnTo>
                        <a:pt x="227" y="595"/>
                      </a:lnTo>
                      <a:lnTo>
                        <a:pt x="226" y="592"/>
                      </a:lnTo>
                      <a:lnTo>
                        <a:pt x="226" y="592"/>
                      </a:lnTo>
                      <a:lnTo>
                        <a:pt x="226" y="590"/>
                      </a:lnTo>
                      <a:lnTo>
                        <a:pt x="225" y="590"/>
                      </a:lnTo>
                      <a:lnTo>
                        <a:pt x="225" y="588"/>
                      </a:lnTo>
                      <a:lnTo>
                        <a:pt x="223" y="588"/>
                      </a:lnTo>
                      <a:lnTo>
                        <a:pt x="223" y="584"/>
                      </a:lnTo>
                      <a:lnTo>
                        <a:pt x="222" y="584"/>
                      </a:lnTo>
                      <a:lnTo>
                        <a:pt x="223" y="582"/>
                      </a:lnTo>
                      <a:lnTo>
                        <a:pt x="221" y="580"/>
                      </a:lnTo>
                      <a:lnTo>
                        <a:pt x="221" y="579"/>
                      </a:lnTo>
                      <a:lnTo>
                        <a:pt x="220" y="579"/>
                      </a:lnTo>
                      <a:lnTo>
                        <a:pt x="220" y="578"/>
                      </a:lnTo>
                      <a:lnTo>
                        <a:pt x="221" y="576"/>
                      </a:lnTo>
                      <a:lnTo>
                        <a:pt x="221" y="576"/>
                      </a:lnTo>
                      <a:lnTo>
                        <a:pt x="221" y="576"/>
                      </a:lnTo>
                      <a:lnTo>
                        <a:pt x="221" y="574"/>
                      </a:lnTo>
                      <a:lnTo>
                        <a:pt x="220" y="574"/>
                      </a:lnTo>
                      <a:lnTo>
                        <a:pt x="220" y="573"/>
                      </a:lnTo>
                      <a:lnTo>
                        <a:pt x="218" y="573"/>
                      </a:lnTo>
                      <a:lnTo>
                        <a:pt x="218" y="571"/>
                      </a:lnTo>
                      <a:lnTo>
                        <a:pt x="218" y="570"/>
                      </a:lnTo>
                      <a:lnTo>
                        <a:pt x="217" y="567"/>
                      </a:lnTo>
                      <a:lnTo>
                        <a:pt x="216" y="567"/>
                      </a:lnTo>
                      <a:lnTo>
                        <a:pt x="216" y="566"/>
                      </a:lnTo>
                      <a:lnTo>
                        <a:pt x="214" y="566"/>
                      </a:lnTo>
                      <a:lnTo>
                        <a:pt x="214" y="563"/>
                      </a:lnTo>
                      <a:lnTo>
                        <a:pt x="208" y="559"/>
                      </a:lnTo>
                      <a:lnTo>
                        <a:pt x="208" y="558"/>
                      </a:lnTo>
                      <a:lnTo>
                        <a:pt x="208" y="558"/>
                      </a:lnTo>
                      <a:lnTo>
                        <a:pt x="208" y="556"/>
                      </a:lnTo>
                      <a:lnTo>
                        <a:pt x="206" y="554"/>
                      </a:lnTo>
                      <a:lnTo>
                        <a:pt x="205" y="553"/>
                      </a:lnTo>
                      <a:lnTo>
                        <a:pt x="204" y="553"/>
                      </a:lnTo>
                      <a:lnTo>
                        <a:pt x="203" y="550"/>
                      </a:lnTo>
                      <a:lnTo>
                        <a:pt x="201" y="550"/>
                      </a:lnTo>
                      <a:lnTo>
                        <a:pt x="200" y="549"/>
                      </a:lnTo>
                      <a:lnTo>
                        <a:pt x="199" y="546"/>
                      </a:lnTo>
                      <a:lnTo>
                        <a:pt x="197" y="546"/>
                      </a:lnTo>
                      <a:lnTo>
                        <a:pt x="197" y="545"/>
                      </a:lnTo>
                      <a:lnTo>
                        <a:pt x="196" y="545"/>
                      </a:lnTo>
                      <a:lnTo>
                        <a:pt x="196" y="545"/>
                      </a:lnTo>
                      <a:lnTo>
                        <a:pt x="195" y="545"/>
                      </a:lnTo>
                      <a:lnTo>
                        <a:pt x="195" y="544"/>
                      </a:lnTo>
                      <a:lnTo>
                        <a:pt x="193" y="541"/>
                      </a:lnTo>
                      <a:lnTo>
                        <a:pt x="197" y="541"/>
                      </a:lnTo>
                      <a:lnTo>
                        <a:pt x="197" y="540"/>
                      </a:lnTo>
                      <a:lnTo>
                        <a:pt x="195" y="540"/>
                      </a:lnTo>
                      <a:lnTo>
                        <a:pt x="196" y="538"/>
                      </a:lnTo>
                      <a:lnTo>
                        <a:pt x="193" y="538"/>
                      </a:lnTo>
                      <a:lnTo>
                        <a:pt x="192" y="537"/>
                      </a:lnTo>
                      <a:lnTo>
                        <a:pt x="192" y="537"/>
                      </a:lnTo>
                      <a:lnTo>
                        <a:pt x="192" y="535"/>
                      </a:lnTo>
                      <a:lnTo>
                        <a:pt x="191" y="535"/>
                      </a:lnTo>
                      <a:lnTo>
                        <a:pt x="191" y="535"/>
                      </a:lnTo>
                      <a:lnTo>
                        <a:pt x="189" y="535"/>
                      </a:lnTo>
                      <a:lnTo>
                        <a:pt x="189" y="532"/>
                      </a:lnTo>
                      <a:lnTo>
                        <a:pt x="192" y="532"/>
                      </a:lnTo>
                      <a:lnTo>
                        <a:pt x="193" y="529"/>
                      </a:lnTo>
                      <a:lnTo>
                        <a:pt x="195" y="527"/>
                      </a:lnTo>
                      <a:lnTo>
                        <a:pt x="195" y="524"/>
                      </a:lnTo>
                      <a:lnTo>
                        <a:pt x="193" y="521"/>
                      </a:lnTo>
                      <a:lnTo>
                        <a:pt x="196" y="521"/>
                      </a:lnTo>
                      <a:lnTo>
                        <a:pt x="196" y="520"/>
                      </a:lnTo>
                      <a:lnTo>
                        <a:pt x="196" y="520"/>
                      </a:lnTo>
                      <a:lnTo>
                        <a:pt x="195" y="519"/>
                      </a:lnTo>
                      <a:lnTo>
                        <a:pt x="193" y="519"/>
                      </a:lnTo>
                      <a:lnTo>
                        <a:pt x="193" y="518"/>
                      </a:lnTo>
                      <a:lnTo>
                        <a:pt x="199" y="518"/>
                      </a:lnTo>
                      <a:lnTo>
                        <a:pt x="196" y="512"/>
                      </a:lnTo>
                      <a:lnTo>
                        <a:pt x="195" y="511"/>
                      </a:lnTo>
                      <a:lnTo>
                        <a:pt x="199" y="503"/>
                      </a:lnTo>
                      <a:lnTo>
                        <a:pt x="199" y="503"/>
                      </a:lnTo>
                      <a:lnTo>
                        <a:pt x="199" y="502"/>
                      </a:lnTo>
                      <a:lnTo>
                        <a:pt x="199" y="499"/>
                      </a:lnTo>
                      <a:lnTo>
                        <a:pt x="199" y="498"/>
                      </a:lnTo>
                      <a:lnTo>
                        <a:pt x="200" y="498"/>
                      </a:lnTo>
                      <a:lnTo>
                        <a:pt x="200" y="493"/>
                      </a:lnTo>
                      <a:lnTo>
                        <a:pt x="200" y="493"/>
                      </a:lnTo>
                      <a:lnTo>
                        <a:pt x="200" y="490"/>
                      </a:lnTo>
                      <a:lnTo>
                        <a:pt x="201" y="490"/>
                      </a:lnTo>
                      <a:lnTo>
                        <a:pt x="201" y="489"/>
                      </a:lnTo>
                      <a:lnTo>
                        <a:pt x="200" y="487"/>
                      </a:lnTo>
                      <a:lnTo>
                        <a:pt x="200" y="487"/>
                      </a:lnTo>
                      <a:lnTo>
                        <a:pt x="200" y="486"/>
                      </a:lnTo>
                      <a:lnTo>
                        <a:pt x="199" y="485"/>
                      </a:lnTo>
                      <a:lnTo>
                        <a:pt x="199" y="482"/>
                      </a:lnTo>
                      <a:lnTo>
                        <a:pt x="197" y="482"/>
                      </a:lnTo>
                      <a:lnTo>
                        <a:pt x="197" y="481"/>
                      </a:lnTo>
                      <a:lnTo>
                        <a:pt x="197" y="481"/>
                      </a:lnTo>
                      <a:lnTo>
                        <a:pt x="197" y="481"/>
                      </a:lnTo>
                      <a:lnTo>
                        <a:pt x="197" y="480"/>
                      </a:lnTo>
                      <a:lnTo>
                        <a:pt x="199" y="480"/>
                      </a:lnTo>
                      <a:lnTo>
                        <a:pt x="199" y="478"/>
                      </a:lnTo>
                      <a:lnTo>
                        <a:pt x="196" y="478"/>
                      </a:lnTo>
                      <a:lnTo>
                        <a:pt x="196" y="480"/>
                      </a:lnTo>
                      <a:lnTo>
                        <a:pt x="195" y="480"/>
                      </a:lnTo>
                      <a:lnTo>
                        <a:pt x="193" y="478"/>
                      </a:lnTo>
                      <a:lnTo>
                        <a:pt x="191" y="478"/>
                      </a:lnTo>
                      <a:lnTo>
                        <a:pt x="191" y="476"/>
                      </a:lnTo>
                      <a:lnTo>
                        <a:pt x="192" y="473"/>
                      </a:lnTo>
                      <a:lnTo>
                        <a:pt x="191" y="473"/>
                      </a:lnTo>
                      <a:lnTo>
                        <a:pt x="189" y="474"/>
                      </a:lnTo>
                      <a:lnTo>
                        <a:pt x="188" y="476"/>
                      </a:lnTo>
                      <a:lnTo>
                        <a:pt x="187" y="474"/>
                      </a:lnTo>
                      <a:lnTo>
                        <a:pt x="187" y="474"/>
                      </a:lnTo>
                      <a:lnTo>
                        <a:pt x="187" y="473"/>
                      </a:lnTo>
                      <a:lnTo>
                        <a:pt x="187" y="473"/>
                      </a:lnTo>
                      <a:lnTo>
                        <a:pt x="186" y="473"/>
                      </a:lnTo>
                      <a:lnTo>
                        <a:pt x="186" y="476"/>
                      </a:lnTo>
                      <a:lnTo>
                        <a:pt x="184" y="476"/>
                      </a:lnTo>
                      <a:lnTo>
                        <a:pt x="184" y="473"/>
                      </a:lnTo>
                      <a:lnTo>
                        <a:pt x="183" y="473"/>
                      </a:lnTo>
                      <a:lnTo>
                        <a:pt x="183" y="473"/>
                      </a:lnTo>
                      <a:lnTo>
                        <a:pt x="180" y="473"/>
                      </a:lnTo>
                      <a:lnTo>
                        <a:pt x="180" y="473"/>
                      </a:lnTo>
                      <a:lnTo>
                        <a:pt x="179" y="474"/>
                      </a:lnTo>
                      <a:lnTo>
                        <a:pt x="179" y="476"/>
                      </a:lnTo>
                      <a:lnTo>
                        <a:pt x="179" y="476"/>
                      </a:lnTo>
                      <a:lnTo>
                        <a:pt x="178" y="476"/>
                      </a:lnTo>
                      <a:lnTo>
                        <a:pt x="176" y="476"/>
                      </a:lnTo>
                      <a:lnTo>
                        <a:pt x="176" y="476"/>
                      </a:lnTo>
                      <a:lnTo>
                        <a:pt x="175" y="477"/>
                      </a:lnTo>
                      <a:lnTo>
                        <a:pt x="174" y="477"/>
                      </a:lnTo>
                      <a:lnTo>
                        <a:pt x="174" y="476"/>
                      </a:lnTo>
                      <a:lnTo>
                        <a:pt x="174" y="476"/>
                      </a:lnTo>
                      <a:lnTo>
                        <a:pt x="172" y="476"/>
                      </a:lnTo>
                      <a:lnTo>
                        <a:pt x="172" y="477"/>
                      </a:lnTo>
                      <a:lnTo>
                        <a:pt x="166" y="478"/>
                      </a:lnTo>
                      <a:lnTo>
                        <a:pt x="166" y="477"/>
                      </a:lnTo>
                      <a:lnTo>
                        <a:pt x="165" y="476"/>
                      </a:lnTo>
                      <a:lnTo>
                        <a:pt x="165" y="476"/>
                      </a:lnTo>
                      <a:lnTo>
                        <a:pt x="165" y="476"/>
                      </a:lnTo>
                      <a:lnTo>
                        <a:pt x="163" y="474"/>
                      </a:lnTo>
                      <a:lnTo>
                        <a:pt x="162" y="474"/>
                      </a:lnTo>
                      <a:lnTo>
                        <a:pt x="162" y="473"/>
                      </a:lnTo>
                      <a:lnTo>
                        <a:pt x="162" y="473"/>
                      </a:lnTo>
                      <a:lnTo>
                        <a:pt x="162" y="470"/>
                      </a:lnTo>
                      <a:lnTo>
                        <a:pt x="161" y="470"/>
                      </a:lnTo>
                      <a:lnTo>
                        <a:pt x="161" y="469"/>
                      </a:lnTo>
                      <a:lnTo>
                        <a:pt x="162" y="468"/>
                      </a:lnTo>
                      <a:lnTo>
                        <a:pt x="163" y="466"/>
                      </a:lnTo>
                      <a:lnTo>
                        <a:pt x="162" y="465"/>
                      </a:lnTo>
                      <a:lnTo>
                        <a:pt x="161" y="463"/>
                      </a:lnTo>
                      <a:lnTo>
                        <a:pt x="159" y="463"/>
                      </a:lnTo>
                      <a:lnTo>
                        <a:pt x="159" y="460"/>
                      </a:lnTo>
                      <a:lnTo>
                        <a:pt x="158" y="460"/>
                      </a:lnTo>
                      <a:lnTo>
                        <a:pt x="157" y="460"/>
                      </a:lnTo>
                      <a:lnTo>
                        <a:pt x="155" y="460"/>
                      </a:lnTo>
                      <a:lnTo>
                        <a:pt x="154" y="459"/>
                      </a:lnTo>
                      <a:lnTo>
                        <a:pt x="154" y="457"/>
                      </a:lnTo>
                      <a:lnTo>
                        <a:pt x="154" y="457"/>
                      </a:lnTo>
                      <a:lnTo>
                        <a:pt x="154" y="457"/>
                      </a:lnTo>
                      <a:lnTo>
                        <a:pt x="154" y="457"/>
                      </a:lnTo>
                      <a:lnTo>
                        <a:pt x="153" y="457"/>
                      </a:lnTo>
                      <a:lnTo>
                        <a:pt x="153" y="457"/>
                      </a:lnTo>
                      <a:lnTo>
                        <a:pt x="151" y="455"/>
                      </a:lnTo>
                      <a:lnTo>
                        <a:pt x="141" y="455"/>
                      </a:lnTo>
                      <a:lnTo>
                        <a:pt x="141" y="453"/>
                      </a:lnTo>
                      <a:lnTo>
                        <a:pt x="142" y="453"/>
                      </a:lnTo>
                      <a:lnTo>
                        <a:pt x="142" y="453"/>
                      </a:lnTo>
                      <a:lnTo>
                        <a:pt x="140" y="453"/>
                      </a:lnTo>
                      <a:lnTo>
                        <a:pt x="140" y="453"/>
                      </a:lnTo>
                      <a:lnTo>
                        <a:pt x="137" y="453"/>
                      </a:lnTo>
                      <a:lnTo>
                        <a:pt x="137" y="455"/>
                      </a:lnTo>
                      <a:lnTo>
                        <a:pt x="131" y="456"/>
                      </a:lnTo>
                      <a:lnTo>
                        <a:pt x="129" y="457"/>
                      </a:lnTo>
                      <a:lnTo>
                        <a:pt x="129" y="459"/>
                      </a:lnTo>
                      <a:lnTo>
                        <a:pt x="128" y="460"/>
                      </a:lnTo>
                      <a:lnTo>
                        <a:pt x="127" y="460"/>
                      </a:lnTo>
                      <a:lnTo>
                        <a:pt x="127" y="460"/>
                      </a:lnTo>
                      <a:lnTo>
                        <a:pt x="125" y="460"/>
                      </a:lnTo>
                      <a:lnTo>
                        <a:pt x="125" y="461"/>
                      </a:lnTo>
                      <a:lnTo>
                        <a:pt x="124" y="461"/>
                      </a:lnTo>
                      <a:lnTo>
                        <a:pt x="124" y="461"/>
                      </a:lnTo>
                      <a:lnTo>
                        <a:pt x="124" y="463"/>
                      </a:lnTo>
                      <a:lnTo>
                        <a:pt x="123" y="463"/>
                      </a:lnTo>
                      <a:lnTo>
                        <a:pt x="121" y="463"/>
                      </a:lnTo>
                      <a:lnTo>
                        <a:pt x="121" y="461"/>
                      </a:lnTo>
                      <a:lnTo>
                        <a:pt x="124" y="460"/>
                      </a:lnTo>
                      <a:lnTo>
                        <a:pt x="124" y="460"/>
                      </a:lnTo>
                      <a:lnTo>
                        <a:pt x="124" y="460"/>
                      </a:lnTo>
                      <a:lnTo>
                        <a:pt x="123" y="460"/>
                      </a:lnTo>
                      <a:lnTo>
                        <a:pt x="123" y="460"/>
                      </a:lnTo>
                      <a:lnTo>
                        <a:pt x="123" y="457"/>
                      </a:lnTo>
                      <a:lnTo>
                        <a:pt x="123" y="457"/>
                      </a:lnTo>
                      <a:lnTo>
                        <a:pt x="123" y="459"/>
                      </a:lnTo>
                      <a:lnTo>
                        <a:pt x="121" y="460"/>
                      </a:lnTo>
                      <a:lnTo>
                        <a:pt x="121" y="461"/>
                      </a:lnTo>
                      <a:lnTo>
                        <a:pt x="119" y="461"/>
                      </a:lnTo>
                      <a:lnTo>
                        <a:pt x="119" y="460"/>
                      </a:lnTo>
                      <a:lnTo>
                        <a:pt x="117" y="460"/>
                      </a:lnTo>
                      <a:lnTo>
                        <a:pt x="117" y="457"/>
                      </a:lnTo>
                      <a:lnTo>
                        <a:pt x="116" y="457"/>
                      </a:lnTo>
                      <a:lnTo>
                        <a:pt x="114" y="457"/>
                      </a:lnTo>
                      <a:lnTo>
                        <a:pt x="114" y="457"/>
                      </a:lnTo>
                      <a:lnTo>
                        <a:pt x="116" y="459"/>
                      </a:lnTo>
                      <a:lnTo>
                        <a:pt x="116" y="460"/>
                      </a:lnTo>
                      <a:lnTo>
                        <a:pt x="117" y="463"/>
                      </a:lnTo>
                      <a:lnTo>
                        <a:pt x="112" y="463"/>
                      </a:lnTo>
                      <a:lnTo>
                        <a:pt x="112" y="464"/>
                      </a:lnTo>
                      <a:lnTo>
                        <a:pt x="110" y="464"/>
                      </a:lnTo>
                      <a:lnTo>
                        <a:pt x="110" y="465"/>
                      </a:lnTo>
                      <a:lnTo>
                        <a:pt x="102" y="465"/>
                      </a:lnTo>
                      <a:lnTo>
                        <a:pt x="102" y="465"/>
                      </a:lnTo>
                      <a:lnTo>
                        <a:pt x="100" y="465"/>
                      </a:lnTo>
                      <a:lnTo>
                        <a:pt x="100" y="466"/>
                      </a:lnTo>
                      <a:lnTo>
                        <a:pt x="98" y="466"/>
                      </a:lnTo>
                      <a:lnTo>
                        <a:pt x="96" y="468"/>
                      </a:lnTo>
                      <a:lnTo>
                        <a:pt x="93" y="468"/>
                      </a:lnTo>
                      <a:lnTo>
                        <a:pt x="93" y="469"/>
                      </a:lnTo>
                      <a:lnTo>
                        <a:pt x="91" y="469"/>
                      </a:lnTo>
                      <a:lnTo>
                        <a:pt x="91" y="469"/>
                      </a:lnTo>
                      <a:lnTo>
                        <a:pt x="90" y="469"/>
                      </a:lnTo>
                      <a:lnTo>
                        <a:pt x="90" y="470"/>
                      </a:lnTo>
                      <a:lnTo>
                        <a:pt x="85" y="472"/>
                      </a:lnTo>
                      <a:lnTo>
                        <a:pt x="85" y="472"/>
                      </a:lnTo>
                      <a:lnTo>
                        <a:pt x="77" y="472"/>
                      </a:lnTo>
                      <a:lnTo>
                        <a:pt x="77" y="470"/>
                      </a:lnTo>
                      <a:lnTo>
                        <a:pt x="74" y="470"/>
                      </a:lnTo>
                      <a:lnTo>
                        <a:pt x="74" y="470"/>
                      </a:lnTo>
                      <a:lnTo>
                        <a:pt x="72" y="469"/>
                      </a:lnTo>
                      <a:lnTo>
                        <a:pt x="72" y="469"/>
                      </a:lnTo>
                      <a:lnTo>
                        <a:pt x="57" y="469"/>
                      </a:lnTo>
                      <a:lnTo>
                        <a:pt x="56" y="472"/>
                      </a:lnTo>
                      <a:lnTo>
                        <a:pt x="52" y="474"/>
                      </a:lnTo>
                      <a:lnTo>
                        <a:pt x="48" y="476"/>
                      </a:lnTo>
                      <a:lnTo>
                        <a:pt x="44" y="477"/>
                      </a:lnTo>
                      <a:lnTo>
                        <a:pt x="40" y="478"/>
                      </a:lnTo>
                      <a:lnTo>
                        <a:pt x="38" y="477"/>
                      </a:lnTo>
                      <a:lnTo>
                        <a:pt x="36" y="476"/>
                      </a:lnTo>
                      <a:lnTo>
                        <a:pt x="36" y="474"/>
                      </a:lnTo>
                      <a:lnTo>
                        <a:pt x="32" y="474"/>
                      </a:lnTo>
                      <a:lnTo>
                        <a:pt x="31" y="473"/>
                      </a:lnTo>
                      <a:lnTo>
                        <a:pt x="28" y="472"/>
                      </a:lnTo>
                      <a:lnTo>
                        <a:pt x="27" y="470"/>
                      </a:lnTo>
                      <a:lnTo>
                        <a:pt x="24" y="468"/>
                      </a:lnTo>
                      <a:lnTo>
                        <a:pt x="24" y="465"/>
                      </a:lnTo>
                      <a:lnTo>
                        <a:pt x="22" y="464"/>
                      </a:lnTo>
                      <a:lnTo>
                        <a:pt x="22" y="464"/>
                      </a:lnTo>
                      <a:lnTo>
                        <a:pt x="21" y="463"/>
                      </a:lnTo>
                      <a:lnTo>
                        <a:pt x="19" y="461"/>
                      </a:lnTo>
                      <a:lnTo>
                        <a:pt x="17" y="461"/>
                      </a:lnTo>
                      <a:lnTo>
                        <a:pt x="15" y="459"/>
                      </a:lnTo>
                      <a:lnTo>
                        <a:pt x="14" y="459"/>
                      </a:lnTo>
                      <a:lnTo>
                        <a:pt x="13" y="457"/>
                      </a:lnTo>
                      <a:lnTo>
                        <a:pt x="13" y="457"/>
                      </a:lnTo>
                      <a:lnTo>
                        <a:pt x="13" y="456"/>
                      </a:lnTo>
                      <a:lnTo>
                        <a:pt x="10" y="455"/>
                      </a:lnTo>
                      <a:lnTo>
                        <a:pt x="10" y="453"/>
                      </a:lnTo>
                      <a:lnTo>
                        <a:pt x="6" y="449"/>
                      </a:lnTo>
                      <a:lnTo>
                        <a:pt x="2" y="449"/>
                      </a:lnTo>
                      <a:lnTo>
                        <a:pt x="2" y="448"/>
                      </a:lnTo>
                      <a:lnTo>
                        <a:pt x="1" y="448"/>
                      </a:lnTo>
                      <a:lnTo>
                        <a:pt x="0" y="448"/>
                      </a:lnTo>
                      <a:close/>
                      <a:moveTo>
                        <a:pt x="1050" y="413"/>
                      </a:moveTo>
                      <a:lnTo>
                        <a:pt x="1050" y="414"/>
                      </a:lnTo>
                      <a:lnTo>
                        <a:pt x="1051" y="415"/>
                      </a:lnTo>
                      <a:lnTo>
                        <a:pt x="1052" y="417"/>
                      </a:lnTo>
                      <a:lnTo>
                        <a:pt x="1053" y="417"/>
                      </a:lnTo>
                      <a:lnTo>
                        <a:pt x="1053" y="415"/>
                      </a:lnTo>
                      <a:lnTo>
                        <a:pt x="1052" y="414"/>
                      </a:lnTo>
                      <a:lnTo>
                        <a:pt x="1052" y="413"/>
                      </a:lnTo>
                      <a:lnTo>
                        <a:pt x="1051" y="414"/>
                      </a:lnTo>
                      <a:lnTo>
                        <a:pt x="1050" y="413"/>
                      </a:lnTo>
                      <a:close/>
                      <a:moveTo>
                        <a:pt x="1002" y="326"/>
                      </a:moveTo>
                      <a:lnTo>
                        <a:pt x="1001" y="326"/>
                      </a:lnTo>
                      <a:lnTo>
                        <a:pt x="1000" y="326"/>
                      </a:lnTo>
                      <a:lnTo>
                        <a:pt x="1001" y="329"/>
                      </a:lnTo>
                      <a:lnTo>
                        <a:pt x="1002" y="328"/>
                      </a:lnTo>
                      <a:lnTo>
                        <a:pt x="1002" y="326"/>
                      </a:lnTo>
                      <a:close/>
                      <a:moveTo>
                        <a:pt x="614" y="244"/>
                      </a:moveTo>
                      <a:lnTo>
                        <a:pt x="614" y="256"/>
                      </a:lnTo>
                      <a:lnTo>
                        <a:pt x="615" y="256"/>
                      </a:lnTo>
                      <a:lnTo>
                        <a:pt x="615" y="258"/>
                      </a:lnTo>
                      <a:lnTo>
                        <a:pt x="616" y="260"/>
                      </a:lnTo>
                      <a:lnTo>
                        <a:pt x="618" y="261"/>
                      </a:lnTo>
                      <a:lnTo>
                        <a:pt x="619" y="261"/>
                      </a:lnTo>
                      <a:lnTo>
                        <a:pt x="619" y="262"/>
                      </a:lnTo>
                      <a:lnTo>
                        <a:pt x="621" y="264"/>
                      </a:lnTo>
                      <a:lnTo>
                        <a:pt x="621" y="265"/>
                      </a:lnTo>
                      <a:lnTo>
                        <a:pt x="625" y="268"/>
                      </a:lnTo>
                      <a:lnTo>
                        <a:pt x="625" y="269"/>
                      </a:lnTo>
                      <a:lnTo>
                        <a:pt x="628" y="269"/>
                      </a:lnTo>
                      <a:lnTo>
                        <a:pt x="628" y="269"/>
                      </a:lnTo>
                      <a:lnTo>
                        <a:pt x="632" y="270"/>
                      </a:lnTo>
                      <a:lnTo>
                        <a:pt x="632" y="271"/>
                      </a:lnTo>
                      <a:lnTo>
                        <a:pt x="635" y="271"/>
                      </a:lnTo>
                      <a:lnTo>
                        <a:pt x="637" y="275"/>
                      </a:lnTo>
                      <a:lnTo>
                        <a:pt x="640" y="275"/>
                      </a:lnTo>
                      <a:lnTo>
                        <a:pt x="640" y="275"/>
                      </a:lnTo>
                      <a:lnTo>
                        <a:pt x="640" y="277"/>
                      </a:lnTo>
                      <a:lnTo>
                        <a:pt x="640" y="278"/>
                      </a:lnTo>
                      <a:lnTo>
                        <a:pt x="642" y="279"/>
                      </a:lnTo>
                      <a:lnTo>
                        <a:pt x="642" y="282"/>
                      </a:lnTo>
                      <a:lnTo>
                        <a:pt x="644" y="283"/>
                      </a:lnTo>
                      <a:lnTo>
                        <a:pt x="645" y="285"/>
                      </a:lnTo>
                      <a:lnTo>
                        <a:pt x="646" y="285"/>
                      </a:lnTo>
                      <a:lnTo>
                        <a:pt x="646" y="286"/>
                      </a:lnTo>
                      <a:lnTo>
                        <a:pt x="645" y="288"/>
                      </a:lnTo>
                      <a:lnTo>
                        <a:pt x="644" y="290"/>
                      </a:lnTo>
                      <a:lnTo>
                        <a:pt x="644" y="291"/>
                      </a:lnTo>
                      <a:lnTo>
                        <a:pt x="644" y="291"/>
                      </a:lnTo>
                      <a:lnTo>
                        <a:pt x="644" y="294"/>
                      </a:lnTo>
                      <a:lnTo>
                        <a:pt x="642" y="294"/>
                      </a:lnTo>
                      <a:lnTo>
                        <a:pt x="642" y="295"/>
                      </a:lnTo>
                      <a:lnTo>
                        <a:pt x="641" y="295"/>
                      </a:lnTo>
                      <a:lnTo>
                        <a:pt x="641" y="298"/>
                      </a:lnTo>
                      <a:lnTo>
                        <a:pt x="638" y="299"/>
                      </a:lnTo>
                      <a:lnTo>
                        <a:pt x="638" y="300"/>
                      </a:lnTo>
                      <a:lnTo>
                        <a:pt x="638" y="303"/>
                      </a:lnTo>
                      <a:lnTo>
                        <a:pt x="637" y="304"/>
                      </a:lnTo>
                      <a:lnTo>
                        <a:pt x="636" y="305"/>
                      </a:lnTo>
                      <a:lnTo>
                        <a:pt x="635" y="307"/>
                      </a:lnTo>
                      <a:lnTo>
                        <a:pt x="635" y="308"/>
                      </a:lnTo>
                      <a:lnTo>
                        <a:pt x="635" y="311"/>
                      </a:lnTo>
                      <a:lnTo>
                        <a:pt x="632" y="309"/>
                      </a:lnTo>
                      <a:lnTo>
                        <a:pt x="632" y="311"/>
                      </a:lnTo>
                      <a:lnTo>
                        <a:pt x="631" y="311"/>
                      </a:lnTo>
                      <a:lnTo>
                        <a:pt x="631" y="313"/>
                      </a:lnTo>
                      <a:lnTo>
                        <a:pt x="629" y="313"/>
                      </a:lnTo>
                      <a:lnTo>
                        <a:pt x="629" y="315"/>
                      </a:lnTo>
                      <a:lnTo>
                        <a:pt x="629" y="315"/>
                      </a:lnTo>
                      <a:lnTo>
                        <a:pt x="629" y="321"/>
                      </a:lnTo>
                      <a:lnTo>
                        <a:pt x="629" y="321"/>
                      </a:lnTo>
                      <a:lnTo>
                        <a:pt x="629" y="322"/>
                      </a:lnTo>
                      <a:lnTo>
                        <a:pt x="629" y="324"/>
                      </a:lnTo>
                      <a:lnTo>
                        <a:pt x="629" y="324"/>
                      </a:lnTo>
                      <a:lnTo>
                        <a:pt x="621" y="325"/>
                      </a:lnTo>
                      <a:lnTo>
                        <a:pt x="620" y="328"/>
                      </a:lnTo>
                      <a:lnTo>
                        <a:pt x="619" y="328"/>
                      </a:lnTo>
                      <a:lnTo>
                        <a:pt x="619" y="329"/>
                      </a:lnTo>
                      <a:lnTo>
                        <a:pt x="618" y="330"/>
                      </a:lnTo>
                      <a:lnTo>
                        <a:pt x="618" y="332"/>
                      </a:lnTo>
                      <a:lnTo>
                        <a:pt x="618" y="332"/>
                      </a:lnTo>
                      <a:lnTo>
                        <a:pt x="618" y="333"/>
                      </a:lnTo>
                      <a:lnTo>
                        <a:pt x="616" y="333"/>
                      </a:lnTo>
                      <a:lnTo>
                        <a:pt x="615" y="334"/>
                      </a:lnTo>
                      <a:lnTo>
                        <a:pt x="612" y="334"/>
                      </a:lnTo>
                      <a:lnTo>
                        <a:pt x="610" y="334"/>
                      </a:lnTo>
                      <a:lnTo>
                        <a:pt x="607" y="334"/>
                      </a:lnTo>
                      <a:lnTo>
                        <a:pt x="607" y="337"/>
                      </a:lnTo>
                      <a:lnTo>
                        <a:pt x="606" y="338"/>
                      </a:lnTo>
                      <a:lnTo>
                        <a:pt x="606" y="341"/>
                      </a:lnTo>
                      <a:lnTo>
                        <a:pt x="603" y="341"/>
                      </a:lnTo>
                      <a:lnTo>
                        <a:pt x="603" y="342"/>
                      </a:lnTo>
                      <a:lnTo>
                        <a:pt x="602" y="342"/>
                      </a:lnTo>
                      <a:lnTo>
                        <a:pt x="602" y="343"/>
                      </a:lnTo>
                      <a:lnTo>
                        <a:pt x="598" y="343"/>
                      </a:lnTo>
                      <a:lnTo>
                        <a:pt x="598" y="343"/>
                      </a:lnTo>
                      <a:lnTo>
                        <a:pt x="594" y="345"/>
                      </a:lnTo>
                      <a:lnTo>
                        <a:pt x="594" y="346"/>
                      </a:lnTo>
                      <a:lnTo>
                        <a:pt x="587" y="346"/>
                      </a:lnTo>
                      <a:lnTo>
                        <a:pt x="586" y="349"/>
                      </a:lnTo>
                      <a:lnTo>
                        <a:pt x="583" y="349"/>
                      </a:lnTo>
                      <a:lnTo>
                        <a:pt x="583" y="349"/>
                      </a:lnTo>
                      <a:lnTo>
                        <a:pt x="582" y="349"/>
                      </a:lnTo>
                      <a:lnTo>
                        <a:pt x="582" y="350"/>
                      </a:lnTo>
                      <a:lnTo>
                        <a:pt x="580" y="351"/>
                      </a:lnTo>
                      <a:lnTo>
                        <a:pt x="580" y="354"/>
                      </a:lnTo>
                      <a:lnTo>
                        <a:pt x="580" y="354"/>
                      </a:lnTo>
                      <a:lnTo>
                        <a:pt x="580" y="354"/>
                      </a:lnTo>
                      <a:lnTo>
                        <a:pt x="580" y="354"/>
                      </a:lnTo>
                      <a:lnTo>
                        <a:pt x="581" y="357"/>
                      </a:lnTo>
                      <a:lnTo>
                        <a:pt x="580" y="357"/>
                      </a:lnTo>
                      <a:lnTo>
                        <a:pt x="580" y="357"/>
                      </a:lnTo>
                      <a:lnTo>
                        <a:pt x="578" y="357"/>
                      </a:lnTo>
                      <a:lnTo>
                        <a:pt x="577" y="359"/>
                      </a:lnTo>
                      <a:lnTo>
                        <a:pt x="574" y="362"/>
                      </a:lnTo>
                      <a:lnTo>
                        <a:pt x="572" y="363"/>
                      </a:lnTo>
                      <a:lnTo>
                        <a:pt x="572" y="262"/>
                      </a:lnTo>
                      <a:lnTo>
                        <a:pt x="573" y="264"/>
                      </a:lnTo>
                      <a:lnTo>
                        <a:pt x="573" y="265"/>
                      </a:lnTo>
                      <a:lnTo>
                        <a:pt x="580" y="265"/>
                      </a:lnTo>
                      <a:lnTo>
                        <a:pt x="580" y="264"/>
                      </a:lnTo>
                      <a:lnTo>
                        <a:pt x="581" y="264"/>
                      </a:lnTo>
                      <a:lnTo>
                        <a:pt x="582" y="262"/>
                      </a:lnTo>
                      <a:lnTo>
                        <a:pt x="583" y="264"/>
                      </a:lnTo>
                      <a:lnTo>
                        <a:pt x="585" y="264"/>
                      </a:lnTo>
                      <a:lnTo>
                        <a:pt x="585" y="264"/>
                      </a:lnTo>
                      <a:lnTo>
                        <a:pt x="585" y="264"/>
                      </a:lnTo>
                      <a:lnTo>
                        <a:pt x="586" y="264"/>
                      </a:lnTo>
                      <a:lnTo>
                        <a:pt x="586" y="264"/>
                      </a:lnTo>
                      <a:lnTo>
                        <a:pt x="587" y="265"/>
                      </a:lnTo>
                      <a:lnTo>
                        <a:pt x="593" y="266"/>
                      </a:lnTo>
                      <a:lnTo>
                        <a:pt x="593" y="264"/>
                      </a:lnTo>
                      <a:lnTo>
                        <a:pt x="594" y="264"/>
                      </a:lnTo>
                      <a:lnTo>
                        <a:pt x="595" y="262"/>
                      </a:lnTo>
                      <a:lnTo>
                        <a:pt x="597" y="262"/>
                      </a:lnTo>
                      <a:lnTo>
                        <a:pt x="598" y="261"/>
                      </a:lnTo>
                      <a:lnTo>
                        <a:pt x="599" y="260"/>
                      </a:lnTo>
                      <a:lnTo>
                        <a:pt x="600" y="260"/>
                      </a:lnTo>
                      <a:lnTo>
                        <a:pt x="602" y="258"/>
                      </a:lnTo>
                      <a:lnTo>
                        <a:pt x="602" y="257"/>
                      </a:lnTo>
                      <a:lnTo>
                        <a:pt x="604" y="256"/>
                      </a:lnTo>
                      <a:lnTo>
                        <a:pt x="604" y="254"/>
                      </a:lnTo>
                      <a:lnTo>
                        <a:pt x="611" y="249"/>
                      </a:lnTo>
                      <a:lnTo>
                        <a:pt x="611" y="248"/>
                      </a:lnTo>
                      <a:lnTo>
                        <a:pt x="611" y="247"/>
                      </a:lnTo>
                      <a:lnTo>
                        <a:pt x="612" y="245"/>
                      </a:lnTo>
                      <a:lnTo>
                        <a:pt x="614" y="244"/>
                      </a:lnTo>
                      <a:close/>
                      <a:moveTo>
                        <a:pt x="1119" y="214"/>
                      </a:moveTo>
                      <a:lnTo>
                        <a:pt x="1116" y="215"/>
                      </a:lnTo>
                      <a:lnTo>
                        <a:pt x="1116" y="216"/>
                      </a:lnTo>
                      <a:lnTo>
                        <a:pt x="1114" y="216"/>
                      </a:lnTo>
                      <a:lnTo>
                        <a:pt x="1114" y="215"/>
                      </a:lnTo>
                      <a:lnTo>
                        <a:pt x="1112" y="215"/>
                      </a:lnTo>
                      <a:lnTo>
                        <a:pt x="1112" y="218"/>
                      </a:lnTo>
                      <a:lnTo>
                        <a:pt x="1115" y="219"/>
                      </a:lnTo>
                      <a:lnTo>
                        <a:pt x="1116" y="219"/>
                      </a:lnTo>
                      <a:lnTo>
                        <a:pt x="1118" y="219"/>
                      </a:lnTo>
                      <a:lnTo>
                        <a:pt x="1119" y="219"/>
                      </a:lnTo>
                      <a:lnTo>
                        <a:pt x="1120" y="215"/>
                      </a:lnTo>
                      <a:lnTo>
                        <a:pt x="1119" y="215"/>
                      </a:lnTo>
                      <a:lnTo>
                        <a:pt x="1119" y="214"/>
                      </a:lnTo>
                      <a:close/>
                      <a:moveTo>
                        <a:pt x="1158" y="210"/>
                      </a:moveTo>
                      <a:lnTo>
                        <a:pt x="1152" y="211"/>
                      </a:lnTo>
                      <a:lnTo>
                        <a:pt x="1152" y="211"/>
                      </a:lnTo>
                      <a:lnTo>
                        <a:pt x="1153" y="213"/>
                      </a:lnTo>
                      <a:lnTo>
                        <a:pt x="1154" y="214"/>
                      </a:lnTo>
                      <a:lnTo>
                        <a:pt x="1156" y="214"/>
                      </a:lnTo>
                      <a:lnTo>
                        <a:pt x="1157" y="213"/>
                      </a:lnTo>
                      <a:lnTo>
                        <a:pt x="1157" y="211"/>
                      </a:lnTo>
                      <a:lnTo>
                        <a:pt x="1158" y="210"/>
                      </a:lnTo>
                      <a:close/>
                      <a:moveTo>
                        <a:pt x="1184" y="186"/>
                      </a:moveTo>
                      <a:lnTo>
                        <a:pt x="1184" y="186"/>
                      </a:lnTo>
                      <a:lnTo>
                        <a:pt x="1183" y="186"/>
                      </a:lnTo>
                      <a:lnTo>
                        <a:pt x="1183" y="188"/>
                      </a:lnTo>
                      <a:lnTo>
                        <a:pt x="1182" y="189"/>
                      </a:lnTo>
                      <a:lnTo>
                        <a:pt x="1182" y="190"/>
                      </a:lnTo>
                      <a:lnTo>
                        <a:pt x="1183" y="190"/>
                      </a:lnTo>
                      <a:lnTo>
                        <a:pt x="1184" y="192"/>
                      </a:lnTo>
                      <a:lnTo>
                        <a:pt x="1187" y="192"/>
                      </a:lnTo>
                      <a:lnTo>
                        <a:pt x="1187" y="189"/>
                      </a:lnTo>
                      <a:lnTo>
                        <a:pt x="1186" y="189"/>
                      </a:lnTo>
                      <a:lnTo>
                        <a:pt x="1186" y="189"/>
                      </a:lnTo>
                      <a:lnTo>
                        <a:pt x="1187" y="189"/>
                      </a:lnTo>
                      <a:lnTo>
                        <a:pt x="1187" y="188"/>
                      </a:lnTo>
                      <a:lnTo>
                        <a:pt x="1186" y="186"/>
                      </a:lnTo>
                      <a:lnTo>
                        <a:pt x="1184" y="186"/>
                      </a:lnTo>
                      <a:close/>
                      <a:moveTo>
                        <a:pt x="1158" y="148"/>
                      </a:moveTo>
                      <a:lnTo>
                        <a:pt x="1159" y="150"/>
                      </a:lnTo>
                      <a:lnTo>
                        <a:pt x="1161" y="150"/>
                      </a:lnTo>
                      <a:lnTo>
                        <a:pt x="1161" y="148"/>
                      </a:lnTo>
                      <a:lnTo>
                        <a:pt x="1158" y="148"/>
                      </a:lnTo>
                      <a:close/>
                      <a:moveTo>
                        <a:pt x="1008" y="124"/>
                      </a:moveTo>
                      <a:lnTo>
                        <a:pt x="1008" y="126"/>
                      </a:lnTo>
                      <a:lnTo>
                        <a:pt x="1012" y="127"/>
                      </a:lnTo>
                      <a:lnTo>
                        <a:pt x="1012" y="125"/>
                      </a:lnTo>
                      <a:lnTo>
                        <a:pt x="1010" y="125"/>
                      </a:lnTo>
                      <a:lnTo>
                        <a:pt x="1009" y="124"/>
                      </a:lnTo>
                      <a:lnTo>
                        <a:pt x="1008" y="124"/>
                      </a:lnTo>
                      <a:close/>
                      <a:moveTo>
                        <a:pt x="807" y="52"/>
                      </a:moveTo>
                      <a:lnTo>
                        <a:pt x="806" y="52"/>
                      </a:lnTo>
                      <a:lnTo>
                        <a:pt x="803" y="53"/>
                      </a:lnTo>
                      <a:lnTo>
                        <a:pt x="801" y="53"/>
                      </a:lnTo>
                      <a:lnTo>
                        <a:pt x="798" y="53"/>
                      </a:lnTo>
                      <a:lnTo>
                        <a:pt x="797" y="54"/>
                      </a:lnTo>
                      <a:lnTo>
                        <a:pt x="796" y="55"/>
                      </a:lnTo>
                      <a:lnTo>
                        <a:pt x="796" y="55"/>
                      </a:lnTo>
                      <a:lnTo>
                        <a:pt x="796" y="55"/>
                      </a:lnTo>
                      <a:lnTo>
                        <a:pt x="798" y="57"/>
                      </a:lnTo>
                      <a:lnTo>
                        <a:pt x="799" y="58"/>
                      </a:lnTo>
                      <a:lnTo>
                        <a:pt x="802" y="58"/>
                      </a:lnTo>
                      <a:lnTo>
                        <a:pt x="802" y="58"/>
                      </a:lnTo>
                      <a:lnTo>
                        <a:pt x="805" y="57"/>
                      </a:lnTo>
                      <a:lnTo>
                        <a:pt x="805" y="57"/>
                      </a:lnTo>
                      <a:lnTo>
                        <a:pt x="806" y="58"/>
                      </a:lnTo>
                      <a:lnTo>
                        <a:pt x="807" y="57"/>
                      </a:lnTo>
                      <a:lnTo>
                        <a:pt x="809" y="54"/>
                      </a:lnTo>
                      <a:lnTo>
                        <a:pt x="811" y="54"/>
                      </a:lnTo>
                      <a:lnTo>
                        <a:pt x="811" y="54"/>
                      </a:lnTo>
                      <a:lnTo>
                        <a:pt x="813" y="53"/>
                      </a:lnTo>
                      <a:lnTo>
                        <a:pt x="813" y="53"/>
                      </a:lnTo>
                      <a:lnTo>
                        <a:pt x="813" y="53"/>
                      </a:lnTo>
                      <a:lnTo>
                        <a:pt x="813" y="52"/>
                      </a:lnTo>
                      <a:lnTo>
                        <a:pt x="810" y="52"/>
                      </a:lnTo>
                      <a:lnTo>
                        <a:pt x="807" y="52"/>
                      </a:lnTo>
                      <a:close/>
                      <a:moveTo>
                        <a:pt x="657" y="7"/>
                      </a:moveTo>
                      <a:lnTo>
                        <a:pt x="657" y="7"/>
                      </a:lnTo>
                      <a:lnTo>
                        <a:pt x="658" y="8"/>
                      </a:lnTo>
                      <a:lnTo>
                        <a:pt x="658" y="8"/>
                      </a:lnTo>
                      <a:lnTo>
                        <a:pt x="658" y="8"/>
                      </a:lnTo>
                      <a:lnTo>
                        <a:pt x="655" y="8"/>
                      </a:lnTo>
                      <a:lnTo>
                        <a:pt x="653" y="8"/>
                      </a:lnTo>
                      <a:lnTo>
                        <a:pt x="650" y="8"/>
                      </a:lnTo>
                      <a:lnTo>
                        <a:pt x="652" y="10"/>
                      </a:lnTo>
                      <a:lnTo>
                        <a:pt x="652" y="11"/>
                      </a:lnTo>
                      <a:lnTo>
                        <a:pt x="652" y="12"/>
                      </a:lnTo>
                      <a:lnTo>
                        <a:pt x="652" y="14"/>
                      </a:lnTo>
                      <a:lnTo>
                        <a:pt x="650" y="14"/>
                      </a:lnTo>
                      <a:lnTo>
                        <a:pt x="649" y="14"/>
                      </a:lnTo>
                      <a:lnTo>
                        <a:pt x="649" y="14"/>
                      </a:lnTo>
                      <a:lnTo>
                        <a:pt x="648" y="12"/>
                      </a:lnTo>
                      <a:lnTo>
                        <a:pt x="648" y="12"/>
                      </a:lnTo>
                      <a:lnTo>
                        <a:pt x="648" y="14"/>
                      </a:lnTo>
                      <a:lnTo>
                        <a:pt x="646" y="14"/>
                      </a:lnTo>
                      <a:lnTo>
                        <a:pt x="646" y="14"/>
                      </a:lnTo>
                      <a:lnTo>
                        <a:pt x="646" y="15"/>
                      </a:lnTo>
                      <a:lnTo>
                        <a:pt x="644" y="15"/>
                      </a:lnTo>
                      <a:lnTo>
                        <a:pt x="642" y="20"/>
                      </a:lnTo>
                      <a:lnTo>
                        <a:pt x="641" y="20"/>
                      </a:lnTo>
                      <a:lnTo>
                        <a:pt x="641" y="21"/>
                      </a:lnTo>
                      <a:lnTo>
                        <a:pt x="640" y="21"/>
                      </a:lnTo>
                      <a:lnTo>
                        <a:pt x="641" y="17"/>
                      </a:lnTo>
                      <a:lnTo>
                        <a:pt x="638" y="17"/>
                      </a:lnTo>
                      <a:lnTo>
                        <a:pt x="637" y="19"/>
                      </a:lnTo>
                      <a:lnTo>
                        <a:pt x="636" y="19"/>
                      </a:lnTo>
                      <a:lnTo>
                        <a:pt x="635" y="23"/>
                      </a:lnTo>
                      <a:lnTo>
                        <a:pt x="632" y="25"/>
                      </a:lnTo>
                      <a:lnTo>
                        <a:pt x="632" y="27"/>
                      </a:lnTo>
                      <a:lnTo>
                        <a:pt x="632" y="29"/>
                      </a:lnTo>
                      <a:lnTo>
                        <a:pt x="632" y="31"/>
                      </a:lnTo>
                      <a:lnTo>
                        <a:pt x="633" y="32"/>
                      </a:lnTo>
                      <a:lnTo>
                        <a:pt x="631" y="32"/>
                      </a:lnTo>
                      <a:lnTo>
                        <a:pt x="631" y="34"/>
                      </a:lnTo>
                      <a:lnTo>
                        <a:pt x="631" y="37"/>
                      </a:lnTo>
                      <a:lnTo>
                        <a:pt x="632" y="37"/>
                      </a:lnTo>
                      <a:lnTo>
                        <a:pt x="631" y="40"/>
                      </a:lnTo>
                      <a:lnTo>
                        <a:pt x="632" y="40"/>
                      </a:lnTo>
                      <a:lnTo>
                        <a:pt x="632" y="41"/>
                      </a:lnTo>
                      <a:lnTo>
                        <a:pt x="633" y="41"/>
                      </a:lnTo>
                      <a:lnTo>
                        <a:pt x="633" y="41"/>
                      </a:lnTo>
                      <a:lnTo>
                        <a:pt x="632" y="41"/>
                      </a:lnTo>
                      <a:lnTo>
                        <a:pt x="632" y="41"/>
                      </a:lnTo>
                      <a:lnTo>
                        <a:pt x="632" y="41"/>
                      </a:lnTo>
                      <a:lnTo>
                        <a:pt x="632" y="45"/>
                      </a:lnTo>
                      <a:lnTo>
                        <a:pt x="635" y="44"/>
                      </a:lnTo>
                      <a:lnTo>
                        <a:pt x="637" y="42"/>
                      </a:lnTo>
                      <a:lnTo>
                        <a:pt x="640" y="41"/>
                      </a:lnTo>
                      <a:lnTo>
                        <a:pt x="640" y="42"/>
                      </a:lnTo>
                      <a:lnTo>
                        <a:pt x="642" y="44"/>
                      </a:lnTo>
                      <a:lnTo>
                        <a:pt x="641" y="45"/>
                      </a:lnTo>
                      <a:lnTo>
                        <a:pt x="641" y="46"/>
                      </a:lnTo>
                      <a:lnTo>
                        <a:pt x="641" y="46"/>
                      </a:lnTo>
                      <a:lnTo>
                        <a:pt x="641" y="49"/>
                      </a:lnTo>
                      <a:lnTo>
                        <a:pt x="640" y="49"/>
                      </a:lnTo>
                      <a:lnTo>
                        <a:pt x="640" y="49"/>
                      </a:lnTo>
                      <a:lnTo>
                        <a:pt x="640" y="50"/>
                      </a:lnTo>
                      <a:lnTo>
                        <a:pt x="641" y="52"/>
                      </a:lnTo>
                      <a:lnTo>
                        <a:pt x="641" y="52"/>
                      </a:lnTo>
                      <a:lnTo>
                        <a:pt x="641" y="50"/>
                      </a:lnTo>
                      <a:lnTo>
                        <a:pt x="644" y="49"/>
                      </a:lnTo>
                      <a:lnTo>
                        <a:pt x="644" y="45"/>
                      </a:lnTo>
                      <a:lnTo>
                        <a:pt x="645" y="42"/>
                      </a:lnTo>
                      <a:lnTo>
                        <a:pt x="646" y="42"/>
                      </a:lnTo>
                      <a:lnTo>
                        <a:pt x="646" y="44"/>
                      </a:lnTo>
                      <a:lnTo>
                        <a:pt x="646" y="44"/>
                      </a:lnTo>
                      <a:lnTo>
                        <a:pt x="646" y="45"/>
                      </a:lnTo>
                      <a:lnTo>
                        <a:pt x="648" y="45"/>
                      </a:lnTo>
                      <a:lnTo>
                        <a:pt x="648" y="46"/>
                      </a:lnTo>
                      <a:lnTo>
                        <a:pt x="648" y="46"/>
                      </a:lnTo>
                      <a:lnTo>
                        <a:pt x="646" y="48"/>
                      </a:lnTo>
                      <a:lnTo>
                        <a:pt x="646" y="48"/>
                      </a:lnTo>
                      <a:lnTo>
                        <a:pt x="648" y="48"/>
                      </a:lnTo>
                      <a:lnTo>
                        <a:pt x="650" y="48"/>
                      </a:lnTo>
                      <a:lnTo>
                        <a:pt x="652" y="48"/>
                      </a:lnTo>
                      <a:lnTo>
                        <a:pt x="654" y="46"/>
                      </a:lnTo>
                      <a:lnTo>
                        <a:pt x="654" y="46"/>
                      </a:lnTo>
                      <a:lnTo>
                        <a:pt x="654" y="45"/>
                      </a:lnTo>
                      <a:lnTo>
                        <a:pt x="655" y="45"/>
                      </a:lnTo>
                      <a:lnTo>
                        <a:pt x="657" y="44"/>
                      </a:lnTo>
                      <a:lnTo>
                        <a:pt x="657" y="42"/>
                      </a:lnTo>
                      <a:lnTo>
                        <a:pt x="658" y="41"/>
                      </a:lnTo>
                      <a:lnTo>
                        <a:pt x="659" y="40"/>
                      </a:lnTo>
                      <a:lnTo>
                        <a:pt x="661" y="40"/>
                      </a:lnTo>
                      <a:lnTo>
                        <a:pt x="661" y="38"/>
                      </a:lnTo>
                      <a:lnTo>
                        <a:pt x="662" y="37"/>
                      </a:lnTo>
                      <a:lnTo>
                        <a:pt x="662" y="37"/>
                      </a:lnTo>
                      <a:lnTo>
                        <a:pt x="663" y="37"/>
                      </a:lnTo>
                      <a:lnTo>
                        <a:pt x="663" y="34"/>
                      </a:lnTo>
                      <a:lnTo>
                        <a:pt x="662" y="33"/>
                      </a:lnTo>
                      <a:lnTo>
                        <a:pt x="663" y="33"/>
                      </a:lnTo>
                      <a:lnTo>
                        <a:pt x="665" y="33"/>
                      </a:lnTo>
                      <a:lnTo>
                        <a:pt x="666" y="32"/>
                      </a:lnTo>
                      <a:lnTo>
                        <a:pt x="666" y="31"/>
                      </a:lnTo>
                      <a:lnTo>
                        <a:pt x="663" y="31"/>
                      </a:lnTo>
                      <a:lnTo>
                        <a:pt x="662" y="31"/>
                      </a:lnTo>
                      <a:lnTo>
                        <a:pt x="661" y="29"/>
                      </a:lnTo>
                      <a:lnTo>
                        <a:pt x="659" y="28"/>
                      </a:lnTo>
                      <a:lnTo>
                        <a:pt x="658" y="27"/>
                      </a:lnTo>
                      <a:lnTo>
                        <a:pt x="658" y="25"/>
                      </a:lnTo>
                      <a:lnTo>
                        <a:pt x="658" y="23"/>
                      </a:lnTo>
                      <a:lnTo>
                        <a:pt x="657" y="20"/>
                      </a:lnTo>
                      <a:lnTo>
                        <a:pt x="658" y="20"/>
                      </a:lnTo>
                      <a:lnTo>
                        <a:pt x="657" y="16"/>
                      </a:lnTo>
                      <a:lnTo>
                        <a:pt x="658" y="16"/>
                      </a:lnTo>
                      <a:lnTo>
                        <a:pt x="659" y="14"/>
                      </a:lnTo>
                      <a:lnTo>
                        <a:pt x="661" y="12"/>
                      </a:lnTo>
                      <a:lnTo>
                        <a:pt x="662" y="10"/>
                      </a:lnTo>
                      <a:lnTo>
                        <a:pt x="663" y="7"/>
                      </a:lnTo>
                      <a:lnTo>
                        <a:pt x="661" y="8"/>
                      </a:lnTo>
                      <a:lnTo>
                        <a:pt x="661" y="8"/>
                      </a:lnTo>
                      <a:lnTo>
                        <a:pt x="661" y="7"/>
                      </a:lnTo>
                      <a:lnTo>
                        <a:pt x="657" y="7"/>
                      </a:lnTo>
                      <a:close/>
                      <a:moveTo>
                        <a:pt x="572" y="0"/>
                      </a:moveTo>
                      <a:lnTo>
                        <a:pt x="818" y="0"/>
                      </a:lnTo>
                      <a:lnTo>
                        <a:pt x="816" y="2"/>
                      </a:lnTo>
                      <a:lnTo>
                        <a:pt x="816" y="3"/>
                      </a:lnTo>
                      <a:lnTo>
                        <a:pt x="814" y="3"/>
                      </a:lnTo>
                      <a:lnTo>
                        <a:pt x="811" y="2"/>
                      </a:lnTo>
                      <a:lnTo>
                        <a:pt x="811" y="2"/>
                      </a:lnTo>
                      <a:lnTo>
                        <a:pt x="811" y="2"/>
                      </a:lnTo>
                      <a:lnTo>
                        <a:pt x="811" y="2"/>
                      </a:lnTo>
                      <a:lnTo>
                        <a:pt x="809" y="3"/>
                      </a:lnTo>
                      <a:lnTo>
                        <a:pt x="806" y="3"/>
                      </a:lnTo>
                      <a:lnTo>
                        <a:pt x="805" y="3"/>
                      </a:lnTo>
                      <a:lnTo>
                        <a:pt x="805" y="2"/>
                      </a:lnTo>
                      <a:lnTo>
                        <a:pt x="803" y="2"/>
                      </a:lnTo>
                      <a:lnTo>
                        <a:pt x="803" y="0"/>
                      </a:lnTo>
                      <a:lnTo>
                        <a:pt x="799" y="2"/>
                      </a:lnTo>
                      <a:lnTo>
                        <a:pt x="798" y="0"/>
                      </a:lnTo>
                      <a:lnTo>
                        <a:pt x="797" y="0"/>
                      </a:lnTo>
                      <a:lnTo>
                        <a:pt x="792" y="0"/>
                      </a:lnTo>
                      <a:lnTo>
                        <a:pt x="792" y="0"/>
                      </a:lnTo>
                      <a:lnTo>
                        <a:pt x="790" y="0"/>
                      </a:lnTo>
                      <a:lnTo>
                        <a:pt x="790" y="2"/>
                      </a:lnTo>
                      <a:lnTo>
                        <a:pt x="788" y="2"/>
                      </a:lnTo>
                      <a:lnTo>
                        <a:pt x="788" y="0"/>
                      </a:lnTo>
                      <a:lnTo>
                        <a:pt x="780" y="2"/>
                      </a:lnTo>
                      <a:lnTo>
                        <a:pt x="780" y="3"/>
                      </a:lnTo>
                      <a:lnTo>
                        <a:pt x="780" y="3"/>
                      </a:lnTo>
                      <a:lnTo>
                        <a:pt x="779" y="4"/>
                      </a:lnTo>
                      <a:lnTo>
                        <a:pt x="776" y="4"/>
                      </a:lnTo>
                      <a:lnTo>
                        <a:pt x="775" y="7"/>
                      </a:lnTo>
                      <a:lnTo>
                        <a:pt x="773" y="8"/>
                      </a:lnTo>
                      <a:lnTo>
                        <a:pt x="772" y="8"/>
                      </a:lnTo>
                      <a:lnTo>
                        <a:pt x="771" y="8"/>
                      </a:lnTo>
                      <a:lnTo>
                        <a:pt x="771" y="8"/>
                      </a:lnTo>
                      <a:lnTo>
                        <a:pt x="769" y="10"/>
                      </a:lnTo>
                      <a:lnTo>
                        <a:pt x="768" y="12"/>
                      </a:lnTo>
                      <a:lnTo>
                        <a:pt x="768" y="14"/>
                      </a:lnTo>
                      <a:lnTo>
                        <a:pt x="764" y="15"/>
                      </a:lnTo>
                      <a:lnTo>
                        <a:pt x="764" y="16"/>
                      </a:lnTo>
                      <a:lnTo>
                        <a:pt x="763" y="17"/>
                      </a:lnTo>
                      <a:lnTo>
                        <a:pt x="763" y="19"/>
                      </a:lnTo>
                      <a:lnTo>
                        <a:pt x="764" y="20"/>
                      </a:lnTo>
                      <a:lnTo>
                        <a:pt x="765" y="20"/>
                      </a:lnTo>
                      <a:lnTo>
                        <a:pt x="767" y="21"/>
                      </a:lnTo>
                      <a:lnTo>
                        <a:pt x="767" y="23"/>
                      </a:lnTo>
                      <a:lnTo>
                        <a:pt x="767" y="25"/>
                      </a:lnTo>
                      <a:lnTo>
                        <a:pt x="767" y="25"/>
                      </a:lnTo>
                      <a:lnTo>
                        <a:pt x="767" y="25"/>
                      </a:lnTo>
                      <a:lnTo>
                        <a:pt x="767" y="25"/>
                      </a:lnTo>
                      <a:lnTo>
                        <a:pt x="765" y="25"/>
                      </a:lnTo>
                      <a:lnTo>
                        <a:pt x="767" y="27"/>
                      </a:lnTo>
                      <a:lnTo>
                        <a:pt x="769" y="28"/>
                      </a:lnTo>
                      <a:lnTo>
                        <a:pt x="772" y="28"/>
                      </a:lnTo>
                      <a:lnTo>
                        <a:pt x="772" y="27"/>
                      </a:lnTo>
                      <a:lnTo>
                        <a:pt x="769" y="27"/>
                      </a:lnTo>
                      <a:lnTo>
                        <a:pt x="769" y="25"/>
                      </a:lnTo>
                      <a:lnTo>
                        <a:pt x="769" y="25"/>
                      </a:lnTo>
                      <a:lnTo>
                        <a:pt x="769" y="23"/>
                      </a:lnTo>
                      <a:lnTo>
                        <a:pt x="771" y="21"/>
                      </a:lnTo>
                      <a:lnTo>
                        <a:pt x="771" y="19"/>
                      </a:lnTo>
                      <a:lnTo>
                        <a:pt x="772" y="19"/>
                      </a:lnTo>
                      <a:lnTo>
                        <a:pt x="773" y="17"/>
                      </a:lnTo>
                      <a:lnTo>
                        <a:pt x="775" y="17"/>
                      </a:lnTo>
                      <a:lnTo>
                        <a:pt x="775" y="16"/>
                      </a:lnTo>
                      <a:lnTo>
                        <a:pt x="775" y="15"/>
                      </a:lnTo>
                      <a:lnTo>
                        <a:pt x="776" y="15"/>
                      </a:lnTo>
                      <a:lnTo>
                        <a:pt x="776" y="14"/>
                      </a:lnTo>
                      <a:lnTo>
                        <a:pt x="779" y="14"/>
                      </a:lnTo>
                      <a:lnTo>
                        <a:pt x="779" y="14"/>
                      </a:lnTo>
                      <a:lnTo>
                        <a:pt x="780" y="14"/>
                      </a:lnTo>
                      <a:lnTo>
                        <a:pt x="780" y="12"/>
                      </a:lnTo>
                      <a:lnTo>
                        <a:pt x="781" y="12"/>
                      </a:lnTo>
                      <a:lnTo>
                        <a:pt x="781" y="12"/>
                      </a:lnTo>
                      <a:lnTo>
                        <a:pt x="782" y="11"/>
                      </a:lnTo>
                      <a:lnTo>
                        <a:pt x="784" y="11"/>
                      </a:lnTo>
                      <a:lnTo>
                        <a:pt x="784" y="10"/>
                      </a:lnTo>
                      <a:lnTo>
                        <a:pt x="785" y="8"/>
                      </a:lnTo>
                      <a:lnTo>
                        <a:pt x="786" y="8"/>
                      </a:lnTo>
                      <a:lnTo>
                        <a:pt x="788" y="8"/>
                      </a:lnTo>
                      <a:lnTo>
                        <a:pt x="788" y="8"/>
                      </a:lnTo>
                      <a:lnTo>
                        <a:pt x="789" y="8"/>
                      </a:lnTo>
                      <a:lnTo>
                        <a:pt x="789" y="7"/>
                      </a:lnTo>
                      <a:lnTo>
                        <a:pt x="792" y="6"/>
                      </a:lnTo>
                      <a:lnTo>
                        <a:pt x="792" y="3"/>
                      </a:lnTo>
                      <a:lnTo>
                        <a:pt x="796" y="3"/>
                      </a:lnTo>
                      <a:lnTo>
                        <a:pt x="796" y="4"/>
                      </a:lnTo>
                      <a:lnTo>
                        <a:pt x="796" y="4"/>
                      </a:lnTo>
                      <a:lnTo>
                        <a:pt x="797" y="3"/>
                      </a:lnTo>
                      <a:lnTo>
                        <a:pt x="798" y="3"/>
                      </a:lnTo>
                      <a:lnTo>
                        <a:pt x="798" y="4"/>
                      </a:lnTo>
                      <a:lnTo>
                        <a:pt x="802" y="4"/>
                      </a:lnTo>
                      <a:lnTo>
                        <a:pt x="802" y="6"/>
                      </a:lnTo>
                      <a:lnTo>
                        <a:pt x="803" y="6"/>
                      </a:lnTo>
                      <a:lnTo>
                        <a:pt x="803" y="4"/>
                      </a:lnTo>
                      <a:lnTo>
                        <a:pt x="813" y="4"/>
                      </a:lnTo>
                      <a:lnTo>
                        <a:pt x="814" y="6"/>
                      </a:lnTo>
                      <a:lnTo>
                        <a:pt x="814" y="6"/>
                      </a:lnTo>
                      <a:lnTo>
                        <a:pt x="814" y="6"/>
                      </a:lnTo>
                      <a:lnTo>
                        <a:pt x="814" y="4"/>
                      </a:lnTo>
                      <a:lnTo>
                        <a:pt x="816" y="6"/>
                      </a:lnTo>
                      <a:lnTo>
                        <a:pt x="816" y="3"/>
                      </a:lnTo>
                      <a:lnTo>
                        <a:pt x="818" y="3"/>
                      </a:lnTo>
                      <a:lnTo>
                        <a:pt x="818" y="3"/>
                      </a:lnTo>
                      <a:lnTo>
                        <a:pt x="822" y="3"/>
                      </a:lnTo>
                      <a:lnTo>
                        <a:pt x="822" y="3"/>
                      </a:lnTo>
                      <a:lnTo>
                        <a:pt x="823" y="3"/>
                      </a:lnTo>
                      <a:lnTo>
                        <a:pt x="823" y="2"/>
                      </a:lnTo>
                      <a:lnTo>
                        <a:pt x="823" y="2"/>
                      </a:lnTo>
                      <a:lnTo>
                        <a:pt x="823" y="0"/>
                      </a:lnTo>
                      <a:lnTo>
                        <a:pt x="1191" y="0"/>
                      </a:lnTo>
                      <a:lnTo>
                        <a:pt x="1191" y="80"/>
                      </a:lnTo>
                      <a:lnTo>
                        <a:pt x="1190" y="80"/>
                      </a:lnTo>
                      <a:lnTo>
                        <a:pt x="1187" y="87"/>
                      </a:lnTo>
                      <a:lnTo>
                        <a:pt x="1186" y="87"/>
                      </a:lnTo>
                      <a:lnTo>
                        <a:pt x="1183" y="89"/>
                      </a:lnTo>
                      <a:lnTo>
                        <a:pt x="1179" y="91"/>
                      </a:lnTo>
                      <a:lnTo>
                        <a:pt x="1178" y="92"/>
                      </a:lnTo>
                      <a:lnTo>
                        <a:pt x="1176" y="92"/>
                      </a:lnTo>
                      <a:lnTo>
                        <a:pt x="1171" y="100"/>
                      </a:lnTo>
                      <a:lnTo>
                        <a:pt x="1163" y="100"/>
                      </a:lnTo>
                      <a:lnTo>
                        <a:pt x="1162" y="100"/>
                      </a:lnTo>
                      <a:lnTo>
                        <a:pt x="1162" y="101"/>
                      </a:lnTo>
                      <a:lnTo>
                        <a:pt x="1162" y="104"/>
                      </a:lnTo>
                      <a:lnTo>
                        <a:pt x="1161" y="104"/>
                      </a:lnTo>
                      <a:lnTo>
                        <a:pt x="1161" y="104"/>
                      </a:lnTo>
                      <a:lnTo>
                        <a:pt x="1161" y="104"/>
                      </a:lnTo>
                      <a:lnTo>
                        <a:pt x="1162" y="104"/>
                      </a:lnTo>
                      <a:lnTo>
                        <a:pt x="1162" y="106"/>
                      </a:lnTo>
                      <a:lnTo>
                        <a:pt x="1163" y="106"/>
                      </a:lnTo>
                      <a:lnTo>
                        <a:pt x="1163" y="109"/>
                      </a:lnTo>
                      <a:lnTo>
                        <a:pt x="1163" y="109"/>
                      </a:lnTo>
                      <a:lnTo>
                        <a:pt x="1163" y="110"/>
                      </a:lnTo>
                      <a:lnTo>
                        <a:pt x="1165" y="110"/>
                      </a:lnTo>
                      <a:lnTo>
                        <a:pt x="1165" y="113"/>
                      </a:lnTo>
                      <a:lnTo>
                        <a:pt x="1167" y="114"/>
                      </a:lnTo>
                      <a:lnTo>
                        <a:pt x="1169" y="116"/>
                      </a:lnTo>
                      <a:lnTo>
                        <a:pt x="1169" y="117"/>
                      </a:lnTo>
                      <a:lnTo>
                        <a:pt x="1170" y="120"/>
                      </a:lnTo>
                      <a:lnTo>
                        <a:pt x="1171" y="121"/>
                      </a:lnTo>
                      <a:lnTo>
                        <a:pt x="1173" y="122"/>
                      </a:lnTo>
                      <a:lnTo>
                        <a:pt x="1173" y="122"/>
                      </a:lnTo>
                      <a:lnTo>
                        <a:pt x="1173" y="122"/>
                      </a:lnTo>
                      <a:lnTo>
                        <a:pt x="1173" y="122"/>
                      </a:lnTo>
                      <a:lnTo>
                        <a:pt x="1173" y="122"/>
                      </a:lnTo>
                      <a:lnTo>
                        <a:pt x="1175" y="122"/>
                      </a:lnTo>
                      <a:lnTo>
                        <a:pt x="1175" y="121"/>
                      </a:lnTo>
                      <a:lnTo>
                        <a:pt x="1178" y="121"/>
                      </a:lnTo>
                      <a:lnTo>
                        <a:pt x="1178" y="121"/>
                      </a:lnTo>
                      <a:lnTo>
                        <a:pt x="1179" y="120"/>
                      </a:lnTo>
                      <a:lnTo>
                        <a:pt x="1179" y="118"/>
                      </a:lnTo>
                      <a:lnTo>
                        <a:pt x="1183" y="117"/>
                      </a:lnTo>
                      <a:lnTo>
                        <a:pt x="1184" y="114"/>
                      </a:lnTo>
                      <a:lnTo>
                        <a:pt x="1191" y="114"/>
                      </a:lnTo>
                      <a:lnTo>
                        <a:pt x="1191" y="130"/>
                      </a:lnTo>
                      <a:lnTo>
                        <a:pt x="1190" y="130"/>
                      </a:lnTo>
                      <a:lnTo>
                        <a:pt x="1188" y="131"/>
                      </a:lnTo>
                      <a:lnTo>
                        <a:pt x="1186" y="133"/>
                      </a:lnTo>
                      <a:lnTo>
                        <a:pt x="1186" y="134"/>
                      </a:lnTo>
                      <a:lnTo>
                        <a:pt x="1184" y="135"/>
                      </a:lnTo>
                      <a:lnTo>
                        <a:pt x="1183" y="137"/>
                      </a:lnTo>
                      <a:lnTo>
                        <a:pt x="1182" y="137"/>
                      </a:lnTo>
                      <a:lnTo>
                        <a:pt x="1183" y="139"/>
                      </a:lnTo>
                      <a:lnTo>
                        <a:pt x="1178" y="143"/>
                      </a:lnTo>
                      <a:lnTo>
                        <a:pt x="1176" y="146"/>
                      </a:lnTo>
                      <a:lnTo>
                        <a:pt x="1176" y="150"/>
                      </a:lnTo>
                      <a:lnTo>
                        <a:pt x="1176" y="152"/>
                      </a:lnTo>
                      <a:lnTo>
                        <a:pt x="1178" y="156"/>
                      </a:lnTo>
                      <a:lnTo>
                        <a:pt x="1180" y="159"/>
                      </a:lnTo>
                      <a:lnTo>
                        <a:pt x="1182" y="160"/>
                      </a:lnTo>
                      <a:lnTo>
                        <a:pt x="1180" y="161"/>
                      </a:lnTo>
                      <a:lnTo>
                        <a:pt x="1180" y="163"/>
                      </a:lnTo>
                      <a:lnTo>
                        <a:pt x="1179" y="164"/>
                      </a:lnTo>
                      <a:lnTo>
                        <a:pt x="1182" y="164"/>
                      </a:lnTo>
                      <a:lnTo>
                        <a:pt x="1182" y="163"/>
                      </a:lnTo>
                      <a:lnTo>
                        <a:pt x="1183" y="163"/>
                      </a:lnTo>
                      <a:lnTo>
                        <a:pt x="1184" y="167"/>
                      </a:lnTo>
                      <a:lnTo>
                        <a:pt x="1186" y="169"/>
                      </a:lnTo>
                      <a:lnTo>
                        <a:pt x="1188" y="173"/>
                      </a:lnTo>
                      <a:lnTo>
                        <a:pt x="1190" y="175"/>
                      </a:lnTo>
                      <a:lnTo>
                        <a:pt x="1191" y="175"/>
                      </a:lnTo>
                      <a:lnTo>
                        <a:pt x="1191" y="182"/>
                      </a:lnTo>
                      <a:lnTo>
                        <a:pt x="1190" y="182"/>
                      </a:lnTo>
                      <a:lnTo>
                        <a:pt x="1187" y="182"/>
                      </a:lnTo>
                      <a:lnTo>
                        <a:pt x="1186" y="182"/>
                      </a:lnTo>
                      <a:lnTo>
                        <a:pt x="1184" y="184"/>
                      </a:lnTo>
                      <a:lnTo>
                        <a:pt x="1186" y="184"/>
                      </a:lnTo>
                      <a:lnTo>
                        <a:pt x="1186" y="186"/>
                      </a:lnTo>
                      <a:lnTo>
                        <a:pt x="1188" y="185"/>
                      </a:lnTo>
                      <a:lnTo>
                        <a:pt x="1188" y="185"/>
                      </a:lnTo>
                      <a:lnTo>
                        <a:pt x="1190" y="185"/>
                      </a:lnTo>
                      <a:lnTo>
                        <a:pt x="1190" y="184"/>
                      </a:lnTo>
                      <a:lnTo>
                        <a:pt x="1191" y="184"/>
                      </a:lnTo>
                      <a:lnTo>
                        <a:pt x="1191" y="226"/>
                      </a:lnTo>
                      <a:lnTo>
                        <a:pt x="1190" y="226"/>
                      </a:lnTo>
                      <a:lnTo>
                        <a:pt x="1190" y="226"/>
                      </a:lnTo>
                      <a:lnTo>
                        <a:pt x="1191" y="227"/>
                      </a:lnTo>
                      <a:lnTo>
                        <a:pt x="1191" y="228"/>
                      </a:lnTo>
                      <a:lnTo>
                        <a:pt x="1190" y="228"/>
                      </a:lnTo>
                      <a:lnTo>
                        <a:pt x="1190" y="232"/>
                      </a:lnTo>
                      <a:lnTo>
                        <a:pt x="1188" y="232"/>
                      </a:lnTo>
                      <a:lnTo>
                        <a:pt x="1188" y="233"/>
                      </a:lnTo>
                      <a:lnTo>
                        <a:pt x="1187" y="233"/>
                      </a:lnTo>
                      <a:lnTo>
                        <a:pt x="1187" y="235"/>
                      </a:lnTo>
                      <a:lnTo>
                        <a:pt x="1186" y="235"/>
                      </a:lnTo>
                      <a:lnTo>
                        <a:pt x="1186" y="236"/>
                      </a:lnTo>
                      <a:lnTo>
                        <a:pt x="1184" y="237"/>
                      </a:lnTo>
                      <a:lnTo>
                        <a:pt x="1184" y="237"/>
                      </a:lnTo>
                      <a:lnTo>
                        <a:pt x="1183" y="237"/>
                      </a:lnTo>
                      <a:lnTo>
                        <a:pt x="1180" y="237"/>
                      </a:lnTo>
                      <a:lnTo>
                        <a:pt x="1179" y="239"/>
                      </a:lnTo>
                      <a:lnTo>
                        <a:pt x="1179" y="241"/>
                      </a:lnTo>
                      <a:lnTo>
                        <a:pt x="1179" y="244"/>
                      </a:lnTo>
                      <a:lnTo>
                        <a:pt x="1178" y="244"/>
                      </a:lnTo>
                      <a:lnTo>
                        <a:pt x="1178" y="244"/>
                      </a:lnTo>
                      <a:lnTo>
                        <a:pt x="1176" y="245"/>
                      </a:lnTo>
                      <a:lnTo>
                        <a:pt x="1176" y="245"/>
                      </a:lnTo>
                      <a:lnTo>
                        <a:pt x="1176" y="245"/>
                      </a:lnTo>
                      <a:lnTo>
                        <a:pt x="1180" y="247"/>
                      </a:lnTo>
                      <a:lnTo>
                        <a:pt x="1180" y="248"/>
                      </a:lnTo>
                      <a:lnTo>
                        <a:pt x="1180" y="249"/>
                      </a:lnTo>
                      <a:lnTo>
                        <a:pt x="1180" y="252"/>
                      </a:lnTo>
                      <a:lnTo>
                        <a:pt x="1180" y="252"/>
                      </a:lnTo>
                      <a:lnTo>
                        <a:pt x="1180" y="252"/>
                      </a:lnTo>
                      <a:lnTo>
                        <a:pt x="1180" y="253"/>
                      </a:lnTo>
                      <a:lnTo>
                        <a:pt x="1179" y="253"/>
                      </a:lnTo>
                      <a:lnTo>
                        <a:pt x="1176" y="253"/>
                      </a:lnTo>
                      <a:lnTo>
                        <a:pt x="1175" y="254"/>
                      </a:lnTo>
                      <a:lnTo>
                        <a:pt x="1175" y="256"/>
                      </a:lnTo>
                      <a:lnTo>
                        <a:pt x="1175" y="256"/>
                      </a:lnTo>
                      <a:lnTo>
                        <a:pt x="1176" y="257"/>
                      </a:lnTo>
                      <a:lnTo>
                        <a:pt x="1174" y="257"/>
                      </a:lnTo>
                      <a:lnTo>
                        <a:pt x="1175" y="261"/>
                      </a:lnTo>
                      <a:lnTo>
                        <a:pt x="1171" y="261"/>
                      </a:lnTo>
                      <a:lnTo>
                        <a:pt x="1171" y="262"/>
                      </a:lnTo>
                      <a:lnTo>
                        <a:pt x="1171" y="262"/>
                      </a:lnTo>
                      <a:lnTo>
                        <a:pt x="1169" y="262"/>
                      </a:lnTo>
                      <a:lnTo>
                        <a:pt x="1166" y="264"/>
                      </a:lnTo>
                      <a:lnTo>
                        <a:pt x="1165" y="264"/>
                      </a:lnTo>
                      <a:lnTo>
                        <a:pt x="1165" y="265"/>
                      </a:lnTo>
                      <a:lnTo>
                        <a:pt x="1166" y="265"/>
                      </a:lnTo>
                      <a:lnTo>
                        <a:pt x="1166" y="266"/>
                      </a:lnTo>
                      <a:lnTo>
                        <a:pt x="1165" y="266"/>
                      </a:lnTo>
                      <a:lnTo>
                        <a:pt x="1165" y="268"/>
                      </a:lnTo>
                      <a:lnTo>
                        <a:pt x="1165" y="268"/>
                      </a:lnTo>
                      <a:lnTo>
                        <a:pt x="1163" y="269"/>
                      </a:lnTo>
                      <a:lnTo>
                        <a:pt x="1163" y="269"/>
                      </a:lnTo>
                      <a:lnTo>
                        <a:pt x="1161" y="269"/>
                      </a:lnTo>
                      <a:lnTo>
                        <a:pt x="1161" y="271"/>
                      </a:lnTo>
                      <a:lnTo>
                        <a:pt x="1159" y="271"/>
                      </a:lnTo>
                      <a:lnTo>
                        <a:pt x="1158" y="273"/>
                      </a:lnTo>
                      <a:lnTo>
                        <a:pt x="1158" y="273"/>
                      </a:lnTo>
                      <a:lnTo>
                        <a:pt x="1156" y="273"/>
                      </a:lnTo>
                      <a:lnTo>
                        <a:pt x="1156" y="274"/>
                      </a:lnTo>
                      <a:lnTo>
                        <a:pt x="1152" y="277"/>
                      </a:lnTo>
                      <a:lnTo>
                        <a:pt x="1152" y="278"/>
                      </a:lnTo>
                      <a:lnTo>
                        <a:pt x="1152" y="279"/>
                      </a:lnTo>
                      <a:lnTo>
                        <a:pt x="1152" y="282"/>
                      </a:lnTo>
                      <a:lnTo>
                        <a:pt x="1150" y="282"/>
                      </a:lnTo>
                      <a:lnTo>
                        <a:pt x="1149" y="282"/>
                      </a:lnTo>
                      <a:lnTo>
                        <a:pt x="1149" y="283"/>
                      </a:lnTo>
                      <a:lnTo>
                        <a:pt x="1149" y="285"/>
                      </a:lnTo>
                      <a:lnTo>
                        <a:pt x="1144" y="283"/>
                      </a:lnTo>
                      <a:lnTo>
                        <a:pt x="1141" y="285"/>
                      </a:lnTo>
                      <a:lnTo>
                        <a:pt x="1139" y="285"/>
                      </a:lnTo>
                      <a:lnTo>
                        <a:pt x="1139" y="286"/>
                      </a:lnTo>
                      <a:lnTo>
                        <a:pt x="1135" y="286"/>
                      </a:lnTo>
                      <a:lnTo>
                        <a:pt x="1135" y="287"/>
                      </a:lnTo>
                      <a:lnTo>
                        <a:pt x="1132" y="287"/>
                      </a:lnTo>
                      <a:lnTo>
                        <a:pt x="1132" y="286"/>
                      </a:lnTo>
                      <a:lnTo>
                        <a:pt x="1132" y="285"/>
                      </a:lnTo>
                      <a:lnTo>
                        <a:pt x="1131" y="285"/>
                      </a:lnTo>
                      <a:lnTo>
                        <a:pt x="1129" y="283"/>
                      </a:lnTo>
                      <a:lnTo>
                        <a:pt x="1129" y="282"/>
                      </a:lnTo>
                      <a:lnTo>
                        <a:pt x="1128" y="282"/>
                      </a:lnTo>
                      <a:lnTo>
                        <a:pt x="1128" y="283"/>
                      </a:lnTo>
                      <a:lnTo>
                        <a:pt x="1129" y="283"/>
                      </a:lnTo>
                      <a:lnTo>
                        <a:pt x="1129" y="285"/>
                      </a:lnTo>
                      <a:lnTo>
                        <a:pt x="1128" y="285"/>
                      </a:lnTo>
                      <a:lnTo>
                        <a:pt x="1127" y="287"/>
                      </a:lnTo>
                      <a:lnTo>
                        <a:pt x="1127" y="288"/>
                      </a:lnTo>
                      <a:lnTo>
                        <a:pt x="1124" y="288"/>
                      </a:lnTo>
                      <a:lnTo>
                        <a:pt x="1124" y="291"/>
                      </a:lnTo>
                      <a:lnTo>
                        <a:pt x="1123" y="292"/>
                      </a:lnTo>
                      <a:lnTo>
                        <a:pt x="1120" y="292"/>
                      </a:lnTo>
                      <a:lnTo>
                        <a:pt x="1120" y="292"/>
                      </a:lnTo>
                      <a:lnTo>
                        <a:pt x="1119" y="292"/>
                      </a:lnTo>
                      <a:lnTo>
                        <a:pt x="1119" y="292"/>
                      </a:lnTo>
                      <a:lnTo>
                        <a:pt x="1114" y="292"/>
                      </a:lnTo>
                      <a:lnTo>
                        <a:pt x="1114" y="294"/>
                      </a:lnTo>
                      <a:lnTo>
                        <a:pt x="1112" y="294"/>
                      </a:lnTo>
                      <a:lnTo>
                        <a:pt x="1112" y="294"/>
                      </a:lnTo>
                      <a:lnTo>
                        <a:pt x="1111" y="294"/>
                      </a:lnTo>
                      <a:lnTo>
                        <a:pt x="1111" y="294"/>
                      </a:lnTo>
                      <a:lnTo>
                        <a:pt x="1110" y="295"/>
                      </a:lnTo>
                      <a:lnTo>
                        <a:pt x="1110" y="296"/>
                      </a:lnTo>
                      <a:lnTo>
                        <a:pt x="1107" y="295"/>
                      </a:lnTo>
                      <a:lnTo>
                        <a:pt x="1107" y="296"/>
                      </a:lnTo>
                      <a:lnTo>
                        <a:pt x="1104" y="296"/>
                      </a:lnTo>
                      <a:lnTo>
                        <a:pt x="1104" y="299"/>
                      </a:lnTo>
                      <a:lnTo>
                        <a:pt x="1102" y="300"/>
                      </a:lnTo>
                      <a:lnTo>
                        <a:pt x="1099" y="302"/>
                      </a:lnTo>
                      <a:lnTo>
                        <a:pt x="1097" y="303"/>
                      </a:lnTo>
                      <a:lnTo>
                        <a:pt x="1097" y="304"/>
                      </a:lnTo>
                      <a:lnTo>
                        <a:pt x="1097" y="304"/>
                      </a:lnTo>
                      <a:lnTo>
                        <a:pt x="1097" y="305"/>
                      </a:lnTo>
                      <a:lnTo>
                        <a:pt x="1094" y="305"/>
                      </a:lnTo>
                      <a:lnTo>
                        <a:pt x="1094" y="305"/>
                      </a:lnTo>
                      <a:lnTo>
                        <a:pt x="1095" y="305"/>
                      </a:lnTo>
                      <a:lnTo>
                        <a:pt x="1095" y="307"/>
                      </a:lnTo>
                      <a:lnTo>
                        <a:pt x="1097" y="307"/>
                      </a:lnTo>
                      <a:lnTo>
                        <a:pt x="1097" y="308"/>
                      </a:lnTo>
                      <a:lnTo>
                        <a:pt x="1098" y="309"/>
                      </a:lnTo>
                      <a:lnTo>
                        <a:pt x="1097" y="309"/>
                      </a:lnTo>
                      <a:lnTo>
                        <a:pt x="1097" y="309"/>
                      </a:lnTo>
                      <a:lnTo>
                        <a:pt x="1097" y="311"/>
                      </a:lnTo>
                      <a:lnTo>
                        <a:pt x="1093" y="312"/>
                      </a:lnTo>
                      <a:lnTo>
                        <a:pt x="1091" y="309"/>
                      </a:lnTo>
                      <a:lnTo>
                        <a:pt x="1091" y="308"/>
                      </a:lnTo>
                      <a:lnTo>
                        <a:pt x="1090" y="307"/>
                      </a:lnTo>
                      <a:lnTo>
                        <a:pt x="1090" y="305"/>
                      </a:lnTo>
                      <a:lnTo>
                        <a:pt x="1089" y="305"/>
                      </a:lnTo>
                      <a:lnTo>
                        <a:pt x="1089" y="305"/>
                      </a:lnTo>
                      <a:lnTo>
                        <a:pt x="1089" y="303"/>
                      </a:lnTo>
                      <a:lnTo>
                        <a:pt x="1089" y="300"/>
                      </a:lnTo>
                      <a:lnTo>
                        <a:pt x="1090" y="299"/>
                      </a:lnTo>
                      <a:lnTo>
                        <a:pt x="1090" y="298"/>
                      </a:lnTo>
                      <a:lnTo>
                        <a:pt x="1089" y="298"/>
                      </a:lnTo>
                      <a:lnTo>
                        <a:pt x="1089" y="296"/>
                      </a:lnTo>
                      <a:lnTo>
                        <a:pt x="1086" y="298"/>
                      </a:lnTo>
                      <a:lnTo>
                        <a:pt x="1086" y="296"/>
                      </a:lnTo>
                      <a:lnTo>
                        <a:pt x="1085" y="295"/>
                      </a:lnTo>
                      <a:lnTo>
                        <a:pt x="1082" y="295"/>
                      </a:lnTo>
                      <a:lnTo>
                        <a:pt x="1082" y="296"/>
                      </a:lnTo>
                      <a:lnTo>
                        <a:pt x="1078" y="296"/>
                      </a:lnTo>
                      <a:lnTo>
                        <a:pt x="1077" y="298"/>
                      </a:lnTo>
                      <a:lnTo>
                        <a:pt x="1076" y="299"/>
                      </a:lnTo>
                      <a:lnTo>
                        <a:pt x="1074" y="299"/>
                      </a:lnTo>
                      <a:lnTo>
                        <a:pt x="1073" y="300"/>
                      </a:lnTo>
                      <a:lnTo>
                        <a:pt x="1070" y="304"/>
                      </a:lnTo>
                      <a:lnTo>
                        <a:pt x="1067" y="304"/>
                      </a:lnTo>
                      <a:lnTo>
                        <a:pt x="1067" y="305"/>
                      </a:lnTo>
                      <a:lnTo>
                        <a:pt x="1067" y="305"/>
                      </a:lnTo>
                      <a:lnTo>
                        <a:pt x="1067" y="307"/>
                      </a:lnTo>
                      <a:lnTo>
                        <a:pt x="1064" y="308"/>
                      </a:lnTo>
                      <a:lnTo>
                        <a:pt x="1064" y="309"/>
                      </a:lnTo>
                      <a:lnTo>
                        <a:pt x="1063" y="311"/>
                      </a:lnTo>
                      <a:lnTo>
                        <a:pt x="1061" y="312"/>
                      </a:lnTo>
                      <a:lnTo>
                        <a:pt x="1061" y="312"/>
                      </a:lnTo>
                      <a:lnTo>
                        <a:pt x="1060" y="313"/>
                      </a:lnTo>
                      <a:lnTo>
                        <a:pt x="1060" y="315"/>
                      </a:lnTo>
                      <a:lnTo>
                        <a:pt x="1059" y="315"/>
                      </a:lnTo>
                      <a:lnTo>
                        <a:pt x="1059" y="316"/>
                      </a:lnTo>
                      <a:lnTo>
                        <a:pt x="1057" y="316"/>
                      </a:lnTo>
                      <a:lnTo>
                        <a:pt x="1056" y="317"/>
                      </a:lnTo>
                      <a:lnTo>
                        <a:pt x="1055" y="317"/>
                      </a:lnTo>
                      <a:lnTo>
                        <a:pt x="1055" y="322"/>
                      </a:lnTo>
                      <a:lnTo>
                        <a:pt x="1055" y="324"/>
                      </a:lnTo>
                      <a:lnTo>
                        <a:pt x="1053" y="326"/>
                      </a:lnTo>
                      <a:lnTo>
                        <a:pt x="1053" y="328"/>
                      </a:lnTo>
                      <a:lnTo>
                        <a:pt x="1055" y="328"/>
                      </a:lnTo>
                      <a:lnTo>
                        <a:pt x="1055" y="329"/>
                      </a:lnTo>
                      <a:lnTo>
                        <a:pt x="1055" y="329"/>
                      </a:lnTo>
                      <a:lnTo>
                        <a:pt x="1055" y="332"/>
                      </a:lnTo>
                      <a:lnTo>
                        <a:pt x="1056" y="332"/>
                      </a:lnTo>
                      <a:lnTo>
                        <a:pt x="1056" y="333"/>
                      </a:lnTo>
                      <a:lnTo>
                        <a:pt x="1057" y="333"/>
                      </a:lnTo>
                      <a:lnTo>
                        <a:pt x="1057" y="334"/>
                      </a:lnTo>
                      <a:lnTo>
                        <a:pt x="1060" y="337"/>
                      </a:lnTo>
                      <a:lnTo>
                        <a:pt x="1060" y="338"/>
                      </a:lnTo>
                      <a:lnTo>
                        <a:pt x="1060" y="338"/>
                      </a:lnTo>
                      <a:lnTo>
                        <a:pt x="1060" y="340"/>
                      </a:lnTo>
                      <a:lnTo>
                        <a:pt x="1063" y="341"/>
                      </a:lnTo>
                      <a:lnTo>
                        <a:pt x="1063" y="342"/>
                      </a:lnTo>
                      <a:lnTo>
                        <a:pt x="1064" y="342"/>
                      </a:lnTo>
                      <a:lnTo>
                        <a:pt x="1067" y="345"/>
                      </a:lnTo>
                      <a:lnTo>
                        <a:pt x="1068" y="345"/>
                      </a:lnTo>
                      <a:lnTo>
                        <a:pt x="1068" y="346"/>
                      </a:lnTo>
                      <a:lnTo>
                        <a:pt x="1069" y="346"/>
                      </a:lnTo>
                      <a:lnTo>
                        <a:pt x="1069" y="347"/>
                      </a:lnTo>
                      <a:lnTo>
                        <a:pt x="1069" y="347"/>
                      </a:lnTo>
                      <a:lnTo>
                        <a:pt x="1069" y="349"/>
                      </a:lnTo>
                      <a:lnTo>
                        <a:pt x="1070" y="350"/>
                      </a:lnTo>
                      <a:lnTo>
                        <a:pt x="1070" y="351"/>
                      </a:lnTo>
                      <a:lnTo>
                        <a:pt x="1072" y="351"/>
                      </a:lnTo>
                      <a:lnTo>
                        <a:pt x="1072" y="353"/>
                      </a:lnTo>
                      <a:lnTo>
                        <a:pt x="1072" y="353"/>
                      </a:lnTo>
                      <a:lnTo>
                        <a:pt x="1073" y="354"/>
                      </a:lnTo>
                      <a:lnTo>
                        <a:pt x="1074" y="354"/>
                      </a:lnTo>
                      <a:lnTo>
                        <a:pt x="1076" y="355"/>
                      </a:lnTo>
                      <a:lnTo>
                        <a:pt x="1076" y="357"/>
                      </a:lnTo>
                      <a:lnTo>
                        <a:pt x="1077" y="357"/>
                      </a:lnTo>
                      <a:lnTo>
                        <a:pt x="1077" y="359"/>
                      </a:lnTo>
                      <a:lnTo>
                        <a:pt x="1077" y="362"/>
                      </a:lnTo>
                      <a:lnTo>
                        <a:pt x="1078" y="363"/>
                      </a:lnTo>
                      <a:lnTo>
                        <a:pt x="1080" y="363"/>
                      </a:lnTo>
                      <a:lnTo>
                        <a:pt x="1080" y="364"/>
                      </a:lnTo>
                      <a:lnTo>
                        <a:pt x="1082" y="366"/>
                      </a:lnTo>
                      <a:lnTo>
                        <a:pt x="1082" y="367"/>
                      </a:lnTo>
                      <a:lnTo>
                        <a:pt x="1084" y="367"/>
                      </a:lnTo>
                      <a:lnTo>
                        <a:pt x="1084" y="372"/>
                      </a:lnTo>
                      <a:lnTo>
                        <a:pt x="1085" y="372"/>
                      </a:lnTo>
                      <a:lnTo>
                        <a:pt x="1085" y="374"/>
                      </a:lnTo>
                      <a:lnTo>
                        <a:pt x="1085" y="376"/>
                      </a:lnTo>
                      <a:lnTo>
                        <a:pt x="1085" y="377"/>
                      </a:lnTo>
                      <a:lnTo>
                        <a:pt x="1086" y="377"/>
                      </a:lnTo>
                      <a:lnTo>
                        <a:pt x="1086" y="384"/>
                      </a:lnTo>
                      <a:lnTo>
                        <a:pt x="1087" y="384"/>
                      </a:lnTo>
                      <a:lnTo>
                        <a:pt x="1087" y="387"/>
                      </a:lnTo>
                      <a:lnTo>
                        <a:pt x="1087" y="387"/>
                      </a:lnTo>
                      <a:lnTo>
                        <a:pt x="1089" y="389"/>
                      </a:lnTo>
                      <a:lnTo>
                        <a:pt x="1089" y="389"/>
                      </a:lnTo>
                      <a:lnTo>
                        <a:pt x="1090" y="391"/>
                      </a:lnTo>
                      <a:lnTo>
                        <a:pt x="1090" y="393"/>
                      </a:lnTo>
                      <a:lnTo>
                        <a:pt x="1089" y="393"/>
                      </a:lnTo>
                      <a:lnTo>
                        <a:pt x="1087" y="394"/>
                      </a:lnTo>
                      <a:lnTo>
                        <a:pt x="1087" y="396"/>
                      </a:lnTo>
                      <a:lnTo>
                        <a:pt x="1089" y="398"/>
                      </a:lnTo>
                      <a:lnTo>
                        <a:pt x="1089" y="401"/>
                      </a:lnTo>
                      <a:lnTo>
                        <a:pt x="1087" y="401"/>
                      </a:lnTo>
                      <a:lnTo>
                        <a:pt x="1086" y="406"/>
                      </a:lnTo>
                      <a:lnTo>
                        <a:pt x="1085" y="406"/>
                      </a:lnTo>
                      <a:lnTo>
                        <a:pt x="1084" y="408"/>
                      </a:lnTo>
                      <a:lnTo>
                        <a:pt x="1084" y="408"/>
                      </a:lnTo>
                      <a:lnTo>
                        <a:pt x="1082" y="410"/>
                      </a:lnTo>
                      <a:lnTo>
                        <a:pt x="1081" y="410"/>
                      </a:lnTo>
                      <a:lnTo>
                        <a:pt x="1081" y="412"/>
                      </a:lnTo>
                      <a:lnTo>
                        <a:pt x="1078" y="412"/>
                      </a:lnTo>
                      <a:lnTo>
                        <a:pt x="1077" y="413"/>
                      </a:lnTo>
                      <a:lnTo>
                        <a:pt x="1076" y="413"/>
                      </a:lnTo>
                      <a:lnTo>
                        <a:pt x="1076" y="414"/>
                      </a:lnTo>
                      <a:lnTo>
                        <a:pt x="1074" y="414"/>
                      </a:lnTo>
                      <a:lnTo>
                        <a:pt x="1074" y="414"/>
                      </a:lnTo>
                      <a:lnTo>
                        <a:pt x="1073" y="414"/>
                      </a:lnTo>
                      <a:lnTo>
                        <a:pt x="1073" y="415"/>
                      </a:lnTo>
                      <a:lnTo>
                        <a:pt x="1073" y="417"/>
                      </a:lnTo>
                      <a:lnTo>
                        <a:pt x="1070" y="417"/>
                      </a:lnTo>
                      <a:lnTo>
                        <a:pt x="1070" y="418"/>
                      </a:lnTo>
                      <a:lnTo>
                        <a:pt x="1069" y="417"/>
                      </a:lnTo>
                      <a:lnTo>
                        <a:pt x="1068" y="417"/>
                      </a:lnTo>
                      <a:lnTo>
                        <a:pt x="1068" y="418"/>
                      </a:lnTo>
                      <a:lnTo>
                        <a:pt x="1067" y="418"/>
                      </a:lnTo>
                      <a:lnTo>
                        <a:pt x="1065" y="418"/>
                      </a:lnTo>
                      <a:lnTo>
                        <a:pt x="1065" y="418"/>
                      </a:lnTo>
                      <a:lnTo>
                        <a:pt x="1065" y="418"/>
                      </a:lnTo>
                      <a:lnTo>
                        <a:pt x="1065" y="418"/>
                      </a:lnTo>
                      <a:lnTo>
                        <a:pt x="1065" y="418"/>
                      </a:lnTo>
                      <a:lnTo>
                        <a:pt x="1063" y="419"/>
                      </a:lnTo>
                      <a:lnTo>
                        <a:pt x="1063" y="418"/>
                      </a:lnTo>
                      <a:lnTo>
                        <a:pt x="1063" y="418"/>
                      </a:lnTo>
                      <a:lnTo>
                        <a:pt x="1061" y="418"/>
                      </a:lnTo>
                      <a:lnTo>
                        <a:pt x="1061" y="419"/>
                      </a:lnTo>
                      <a:lnTo>
                        <a:pt x="1059" y="419"/>
                      </a:lnTo>
                      <a:lnTo>
                        <a:pt x="1059" y="418"/>
                      </a:lnTo>
                      <a:lnTo>
                        <a:pt x="1056" y="417"/>
                      </a:lnTo>
                      <a:lnTo>
                        <a:pt x="1055" y="417"/>
                      </a:lnTo>
                      <a:lnTo>
                        <a:pt x="1055" y="417"/>
                      </a:lnTo>
                      <a:lnTo>
                        <a:pt x="1056" y="418"/>
                      </a:lnTo>
                      <a:lnTo>
                        <a:pt x="1057" y="421"/>
                      </a:lnTo>
                      <a:lnTo>
                        <a:pt x="1060" y="422"/>
                      </a:lnTo>
                      <a:lnTo>
                        <a:pt x="1061" y="423"/>
                      </a:lnTo>
                      <a:lnTo>
                        <a:pt x="1061" y="426"/>
                      </a:lnTo>
                      <a:lnTo>
                        <a:pt x="1059" y="426"/>
                      </a:lnTo>
                      <a:lnTo>
                        <a:pt x="1057" y="423"/>
                      </a:lnTo>
                      <a:lnTo>
                        <a:pt x="1056" y="423"/>
                      </a:lnTo>
                      <a:lnTo>
                        <a:pt x="1056" y="422"/>
                      </a:lnTo>
                      <a:lnTo>
                        <a:pt x="1055" y="421"/>
                      </a:lnTo>
                      <a:lnTo>
                        <a:pt x="1055" y="421"/>
                      </a:lnTo>
                      <a:lnTo>
                        <a:pt x="1053" y="419"/>
                      </a:lnTo>
                      <a:lnTo>
                        <a:pt x="1053" y="421"/>
                      </a:lnTo>
                      <a:lnTo>
                        <a:pt x="1055" y="421"/>
                      </a:lnTo>
                      <a:lnTo>
                        <a:pt x="1055" y="422"/>
                      </a:lnTo>
                      <a:lnTo>
                        <a:pt x="1055" y="422"/>
                      </a:lnTo>
                      <a:lnTo>
                        <a:pt x="1056" y="429"/>
                      </a:lnTo>
                      <a:lnTo>
                        <a:pt x="1057" y="429"/>
                      </a:lnTo>
                      <a:lnTo>
                        <a:pt x="1057" y="430"/>
                      </a:lnTo>
                      <a:lnTo>
                        <a:pt x="1056" y="430"/>
                      </a:lnTo>
                      <a:lnTo>
                        <a:pt x="1056" y="431"/>
                      </a:lnTo>
                      <a:lnTo>
                        <a:pt x="1053" y="431"/>
                      </a:lnTo>
                      <a:lnTo>
                        <a:pt x="1052" y="434"/>
                      </a:lnTo>
                      <a:lnTo>
                        <a:pt x="1051" y="435"/>
                      </a:lnTo>
                      <a:lnTo>
                        <a:pt x="1047" y="436"/>
                      </a:lnTo>
                      <a:lnTo>
                        <a:pt x="1048" y="435"/>
                      </a:lnTo>
                      <a:lnTo>
                        <a:pt x="1048" y="434"/>
                      </a:lnTo>
                      <a:lnTo>
                        <a:pt x="1048" y="432"/>
                      </a:lnTo>
                      <a:lnTo>
                        <a:pt x="1047" y="432"/>
                      </a:lnTo>
                      <a:lnTo>
                        <a:pt x="1046" y="426"/>
                      </a:lnTo>
                      <a:lnTo>
                        <a:pt x="1047" y="426"/>
                      </a:lnTo>
                      <a:lnTo>
                        <a:pt x="1047" y="425"/>
                      </a:lnTo>
                      <a:lnTo>
                        <a:pt x="1047" y="425"/>
                      </a:lnTo>
                      <a:lnTo>
                        <a:pt x="1047" y="422"/>
                      </a:lnTo>
                      <a:lnTo>
                        <a:pt x="1047" y="419"/>
                      </a:lnTo>
                      <a:lnTo>
                        <a:pt x="1044" y="417"/>
                      </a:lnTo>
                      <a:lnTo>
                        <a:pt x="1043" y="417"/>
                      </a:lnTo>
                      <a:lnTo>
                        <a:pt x="1043" y="415"/>
                      </a:lnTo>
                      <a:lnTo>
                        <a:pt x="1043" y="415"/>
                      </a:lnTo>
                      <a:lnTo>
                        <a:pt x="1042" y="415"/>
                      </a:lnTo>
                      <a:lnTo>
                        <a:pt x="1042" y="417"/>
                      </a:lnTo>
                      <a:lnTo>
                        <a:pt x="1039" y="415"/>
                      </a:lnTo>
                      <a:lnTo>
                        <a:pt x="1039" y="413"/>
                      </a:lnTo>
                      <a:lnTo>
                        <a:pt x="1038" y="413"/>
                      </a:lnTo>
                      <a:lnTo>
                        <a:pt x="1036" y="413"/>
                      </a:lnTo>
                      <a:lnTo>
                        <a:pt x="1035" y="414"/>
                      </a:lnTo>
                      <a:lnTo>
                        <a:pt x="1034" y="409"/>
                      </a:lnTo>
                      <a:lnTo>
                        <a:pt x="1032" y="409"/>
                      </a:lnTo>
                      <a:lnTo>
                        <a:pt x="1031" y="406"/>
                      </a:lnTo>
                      <a:lnTo>
                        <a:pt x="1030" y="405"/>
                      </a:lnTo>
                      <a:lnTo>
                        <a:pt x="1029" y="402"/>
                      </a:lnTo>
                      <a:lnTo>
                        <a:pt x="1029" y="400"/>
                      </a:lnTo>
                      <a:lnTo>
                        <a:pt x="1026" y="400"/>
                      </a:lnTo>
                      <a:lnTo>
                        <a:pt x="1026" y="400"/>
                      </a:lnTo>
                      <a:lnTo>
                        <a:pt x="1025" y="397"/>
                      </a:lnTo>
                      <a:lnTo>
                        <a:pt x="1022" y="394"/>
                      </a:lnTo>
                      <a:lnTo>
                        <a:pt x="1021" y="392"/>
                      </a:lnTo>
                      <a:lnTo>
                        <a:pt x="1021" y="392"/>
                      </a:lnTo>
                      <a:lnTo>
                        <a:pt x="1017" y="392"/>
                      </a:lnTo>
                      <a:lnTo>
                        <a:pt x="1015" y="391"/>
                      </a:lnTo>
                      <a:lnTo>
                        <a:pt x="1015" y="388"/>
                      </a:lnTo>
                      <a:lnTo>
                        <a:pt x="1014" y="385"/>
                      </a:lnTo>
                      <a:lnTo>
                        <a:pt x="1014" y="385"/>
                      </a:lnTo>
                      <a:lnTo>
                        <a:pt x="1010" y="385"/>
                      </a:lnTo>
                      <a:lnTo>
                        <a:pt x="1010" y="384"/>
                      </a:lnTo>
                      <a:lnTo>
                        <a:pt x="1008" y="384"/>
                      </a:lnTo>
                      <a:lnTo>
                        <a:pt x="1008" y="385"/>
                      </a:lnTo>
                      <a:lnTo>
                        <a:pt x="1006" y="385"/>
                      </a:lnTo>
                      <a:lnTo>
                        <a:pt x="1006" y="389"/>
                      </a:lnTo>
                      <a:lnTo>
                        <a:pt x="1008" y="389"/>
                      </a:lnTo>
                      <a:lnTo>
                        <a:pt x="1008" y="389"/>
                      </a:lnTo>
                      <a:lnTo>
                        <a:pt x="1006" y="392"/>
                      </a:lnTo>
                      <a:lnTo>
                        <a:pt x="1006" y="393"/>
                      </a:lnTo>
                      <a:lnTo>
                        <a:pt x="1006" y="394"/>
                      </a:lnTo>
                      <a:lnTo>
                        <a:pt x="1006" y="400"/>
                      </a:lnTo>
                      <a:lnTo>
                        <a:pt x="1006" y="400"/>
                      </a:lnTo>
                      <a:lnTo>
                        <a:pt x="1005" y="402"/>
                      </a:lnTo>
                      <a:lnTo>
                        <a:pt x="1005" y="402"/>
                      </a:lnTo>
                      <a:lnTo>
                        <a:pt x="1005" y="406"/>
                      </a:lnTo>
                      <a:lnTo>
                        <a:pt x="1004" y="406"/>
                      </a:lnTo>
                      <a:lnTo>
                        <a:pt x="1004" y="413"/>
                      </a:lnTo>
                      <a:lnTo>
                        <a:pt x="1004" y="413"/>
                      </a:lnTo>
                      <a:lnTo>
                        <a:pt x="1004" y="414"/>
                      </a:lnTo>
                      <a:lnTo>
                        <a:pt x="1002" y="414"/>
                      </a:lnTo>
                      <a:lnTo>
                        <a:pt x="1002" y="419"/>
                      </a:lnTo>
                      <a:lnTo>
                        <a:pt x="1001" y="419"/>
                      </a:lnTo>
                      <a:lnTo>
                        <a:pt x="1001" y="422"/>
                      </a:lnTo>
                      <a:lnTo>
                        <a:pt x="1001" y="422"/>
                      </a:lnTo>
                      <a:lnTo>
                        <a:pt x="1000" y="425"/>
                      </a:lnTo>
                      <a:lnTo>
                        <a:pt x="1001" y="427"/>
                      </a:lnTo>
                      <a:lnTo>
                        <a:pt x="1001" y="430"/>
                      </a:lnTo>
                      <a:lnTo>
                        <a:pt x="1004" y="430"/>
                      </a:lnTo>
                      <a:lnTo>
                        <a:pt x="1004" y="430"/>
                      </a:lnTo>
                      <a:lnTo>
                        <a:pt x="1005" y="432"/>
                      </a:lnTo>
                      <a:lnTo>
                        <a:pt x="1005" y="435"/>
                      </a:lnTo>
                      <a:lnTo>
                        <a:pt x="1005" y="436"/>
                      </a:lnTo>
                      <a:lnTo>
                        <a:pt x="1006" y="436"/>
                      </a:lnTo>
                      <a:lnTo>
                        <a:pt x="1008" y="436"/>
                      </a:lnTo>
                      <a:lnTo>
                        <a:pt x="1009" y="440"/>
                      </a:lnTo>
                      <a:lnTo>
                        <a:pt x="1009" y="443"/>
                      </a:lnTo>
                      <a:lnTo>
                        <a:pt x="1012" y="447"/>
                      </a:lnTo>
                      <a:lnTo>
                        <a:pt x="1013" y="448"/>
                      </a:lnTo>
                      <a:lnTo>
                        <a:pt x="1004" y="448"/>
                      </a:lnTo>
                      <a:lnTo>
                        <a:pt x="1004" y="447"/>
                      </a:lnTo>
                      <a:lnTo>
                        <a:pt x="1001" y="446"/>
                      </a:lnTo>
                      <a:lnTo>
                        <a:pt x="1001" y="444"/>
                      </a:lnTo>
                      <a:lnTo>
                        <a:pt x="995" y="438"/>
                      </a:lnTo>
                      <a:lnTo>
                        <a:pt x="995" y="435"/>
                      </a:lnTo>
                      <a:lnTo>
                        <a:pt x="993" y="435"/>
                      </a:lnTo>
                      <a:lnTo>
                        <a:pt x="993" y="431"/>
                      </a:lnTo>
                      <a:lnTo>
                        <a:pt x="992" y="431"/>
                      </a:lnTo>
                      <a:lnTo>
                        <a:pt x="992" y="430"/>
                      </a:lnTo>
                      <a:lnTo>
                        <a:pt x="993" y="429"/>
                      </a:lnTo>
                      <a:lnTo>
                        <a:pt x="993" y="426"/>
                      </a:lnTo>
                      <a:lnTo>
                        <a:pt x="995" y="425"/>
                      </a:lnTo>
                      <a:lnTo>
                        <a:pt x="995" y="423"/>
                      </a:lnTo>
                      <a:lnTo>
                        <a:pt x="996" y="422"/>
                      </a:lnTo>
                      <a:lnTo>
                        <a:pt x="996" y="419"/>
                      </a:lnTo>
                      <a:lnTo>
                        <a:pt x="995" y="419"/>
                      </a:lnTo>
                      <a:lnTo>
                        <a:pt x="995" y="415"/>
                      </a:lnTo>
                      <a:lnTo>
                        <a:pt x="996" y="414"/>
                      </a:lnTo>
                      <a:lnTo>
                        <a:pt x="996" y="413"/>
                      </a:lnTo>
                      <a:lnTo>
                        <a:pt x="997" y="410"/>
                      </a:lnTo>
                      <a:lnTo>
                        <a:pt x="997" y="408"/>
                      </a:lnTo>
                      <a:lnTo>
                        <a:pt x="997" y="406"/>
                      </a:lnTo>
                      <a:lnTo>
                        <a:pt x="996" y="406"/>
                      </a:lnTo>
                      <a:lnTo>
                        <a:pt x="996" y="405"/>
                      </a:lnTo>
                      <a:lnTo>
                        <a:pt x="996" y="405"/>
                      </a:lnTo>
                      <a:lnTo>
                        <a:pt x="996" y="402"/>
                      </a:lnTo>
                      <a:lnTo>
                        <a:pt x="995" y="401"/>
                      </a:lnTo>
                      <a:lnTo>
                        <a:pt x="995" y="400"/>
                      </a:lnTo>
                      <a:lnTo>
                        <a:pt x="993" y="400"/>
                      </a:lnTo>
                      <a:lnTo>
                        <a:pt x="992" y="398"/>
                      </a:lnTo>
                      <a:lnTo>
                        <a:pt x="993" y="397"/>
                      </a:lnTo>
                      <a:lnTo>
                        <a:pt x="995" y="394"/>
                      </a:lnTo>
                      <a:lnTo>
                        <a:pt x="995" y="392"/>
                      </a:lnTo>
                      <a:lnTo>
                        <a:pt x="993" y="392"/>
                      </a:lnTo>
                      <a:lnTo>
                        <a:pt x="993" y="391"/>
                      </a:lnTo>
                      <a:lnTo>
                        <a:pt x="993" y="391"/>
                      </a:lnTo>
                      <a:lnTo>
                        <a:pt x="993" y="387"/>
                      </a:lnTo>
                      <a:lnTo>
                        <a:pt x="992" y="387"/>
                      </a:lnTo>
                      <a:lnTo>
                        <a:pt x="992" y="380"/>
                      </a:lnTo>
                      <a:lnTo>
                        <a:pt x="989" y="379"/>
                      </a:lnTo>
                      <a:lnTo>
                        <a:pt x="989" y="376"/>
                      </a:lnTo>
                      <a:lnTo>
                        <a:pt x="988" y="376"/>
                      </a:lnTo>
                      <a:lnTo>
                        <a:pt x="988" y="374"/>
                      </a:lnTo>
                      <a:lnTo>
                        <a:pt x="988" y="374"/>
                      </a:lnTo>
                      <a:lnTo>
                        <a:pt x="988" y="370"/>
                      </a:lnTo>
                      <a:lnTo>
                        <a:pt x="987" y="370"/>
                      </a:lnTo>
                      <a:lnTo>
                        <a:pt x="987" y="364"/>
                      </a:lnTo>
                      <a:lnTo>
                        <a:pt x="987" y="364"/>
                      </a:lnTo>
                      <a:lnTo>
                        <a:pt x="987" y="363"/>
                      </a:lnTo>
                      <a:lnTo>
                        <a:pt x="985" y="363"/>
                      </a:lnTo>
                      <a:lnTo>
                        <a:pt x="985" y="360"/>
                      </a:lnTo>
                      <a:lnTo>
                        <a:pt x="985" y="360"/>
                      </a:lnTo>
                      <a:lnTo>
                        <a:pt x="984" y="360"/>
                      </a:lnTo>
                      <a:lnTo>
                        <a:pt x="983" y="359"/>
                      </a:lnTo>
                      <a:lnTo>
                        <a:pt x="983" y="358"/>
                      </a:lnTo>
                      <a:lnTo>
                        <a:pt x="981" y="357"/>
                      </a:lnTo>
                      <a:lnTo>
                        <a:pt x="983" y="355"/>
                      </a:lnTo>
                      <a:lnTo>
                        <a:pt x="983" y="355"/>
                      </a:lnTo>
                      <a:lnTo>
                        <a:pt x="983" y="355"/>
                      </a:lnTo>
                      <a:lnTo>
                        <a:pt x="983" y="354"/>
                      </a:lnTo>
                      <a:lnTo>
                        <a:pt x="983" y="353"/>
                      </a:lnTo>
                      <a:lnTo>
                        <a:pt x="983" y="353"/>
                      </a:lnTo>
                      <a:lnTo>
                        <a:pt x="983" y="351"/>
                      </a:lnTo>
                      <a:lnTo>
                        <a:pt x="983" y="351"/>
                      </a:lnTo>
                      <a:lnTo>
                        <a:pt x="983" y="351"/>
                      </a:lnTo>
                      <a:lnTo>
                        <a:pt x="980" y="351"/>
                      </a:lnTo>
                      <a:lnTo>
                        <a:pt x="980" y="350"/>
                      </a:lnTo>
                      <a:lnTo>
                        <a:pt x="980" y="350"/>
                      </a:lnTo>
                      <a:lnTo>
                        <a:pt x="979" y="349"/>
                      </a:lnTo>
                      <a:lnTo>
                        <a:pt x="978" y="347"/>
                      </a:lnTo>
                      <a:lnTo>
                        <a:pt x="978" y="346"/>
                      </a:lnTo>
                      <a:lnTo>
                        <a:pt x="976" y="346"/>
                      </a:lnTo>
                      <a:lnTo>
                        <a:pt x="975" y="345"/>
                      </a:lnTo>
                      <a:lnTo>
                        <a:pt x="974" y="345"/>
                      </a:lnTo>
                      <a:lnTo>
                        <a:pt x="971" y="351"/>
                      </a:lnTo>
                      <a:lnTo>
                        <a:pt x="970" y="353"/>
                      </a:lnTo>
                      <a:lnTo>
                        <a:pt x="968" y="353"/>
                      </a:lnTo>
                      <a:lnTo>
                        <a:pt x="968" y="354"/>
                      </a:lnTo>
                      <a:lnTo>
                        <a:pt x="966" y="354"/>
                      </a:lnTo>
                      <a:lnTo>
                        <a:pt x="966" y="355"/>
                      </a:lnTo>
                      <a:lnTo>
                        <a:pt x="964" y="357"/>
                      </a:lnTo>
                      <a:lnTo>
                        <a:pt x="959" y="357"/>
                      </a:lnTo>
                      <a:lnTo>
                        <a:pt x="959" y="357"/>
                      </a:lnTo>
                      <a:lnTo>
                        <a:pt x="958" y="357"/>
                      </a:lnTo>
                      <a:lnTo>
                        <a:pt x="958" y="357"/>
                      </a:lnTo>
                      <a:lnTo>
                        <a:pt x="958" y="355"/>
                      </a:lnTo>
                      <a:lnTo>
                        <a:pt x="957" y="357"/>
                      </a:lnTo>
                      <a:lnTo>
                        <a:pt x="954" y="357"/>
                      </a:lnTo>
                      <a:lnTo>
                        <a:pt x="954" y="355"/>
                      </a:lnTo>
                      <a:lnTo>
                        <a:pt x="953" y="354"/>
                      </a:lnTo>
                      <a:lnTo>
                        <a:pt x="953" y="353"/>
                      </a:lnTo>
                      <a:lnTo>
                        <a:pt x="953" y="353"/>
                      </a:lnTo>
                      <a:lnTo>
                        <a:pt x="953" y="347"/>
                      </a:lnTo>
                      <a:lnTo>
                        <a:pt x="954" y="347"/>
                      </a:lnTo>
                      <a:lnTo>
                        <a:pt x="954" y="346"/>
                      </a:lnTo>
                      <a:lnTo>
                        <a:pt x="954" y="346"/>
                      </a:lnTo>
                      <a:lnTo>
                        <a:pt x="955" y="343"/>
                      </a:lnTo>
                      <a:lnTo>
                        <a:pt x="955" y="343"/>
                      </a:lnTo>
                      <a:lnTo>
                        <a:pt x="957" y="337"/>
                      </a:lnTo>
                      <a:lnTo>
                        <a:pt x="955" y="337"/>
                      </a:lnTo>
                      <a:lnTo>
                        <a:pt x="955" y="334"/>
                      </a:lnTo>
                      <a:lnTo>
                        <a:pt x="955" y="334"/>
                      </a:lnTo>
                      <a:lnTo>
                        <a:pt x="955" y="334"/>
                      </a:lnTo>
                      <a:lnTo>
                        <a:pt x="955" y="334"/>
                      </a:lnTo>
                      <a:lnTo>
                        <a:pt x="955" y="333"/>
                      </a:lnTo>
                      <a:lnTo>
                        <a:pt x="955" y="332"/>
                      </a:lnTo>
                      <a:lnTo>
                        <a:pt x="953" y="330"/>
                      </a:lnTo>
                      <a:lnTo>
                        <a:pt x="951" y="324"/>
                      </a:lnTo>
                      <a:lnTo>
                        <a:pt x="953" y="322"/>
                      </a:lnTo>
                      <a:lnTo>
                        <a:pt x="951" y="322"/>
                      </a:lnTo>
                      <a:lnTo>
                        <a:pt x="950" y="320"/>
                      </a:lnTo>
                      <a:lnTo>
                        <a:pt x="950" y="319"/>
                      </a:lnTo>
                      <a:lnTo>
                        <a:pt x="949" y="317"/>
                      </a:lnTo>
                      <a:lnTo>
                        <a:pt x="949" y="316"/>
                      </a:lnTo>
                      <a:lnTo>
                        <a:pt x="949" y="315"/>
                      </a:lnTo>
                      <a:lnTo>
                        <a:pt x="949" y="312"/>
                      </a:lnTo>
                      <a:lnTo>
                        <a:pt x="946" y="312"/>
                      </a:lnTo>
                      <a:lnTo>
                        <a:pt x="946" y="313"/>
                      </a:lnTo>
                      <a:lnTo>
                        <a:pt x="943" y="313"/>
                      </a:lnTo>
                      <a:lnTo>
                        <a:pt x="943" y="315"/>
                      </a:lnTo>
                      <a:lnTo>
                        <a:pt x="943" y="315"/>
                      </a:lnTo>
                      <a:lnTo>
                        <a:pt x="943" y="315"/>
                      </a:lnTo>
                      <a:lnTo>
                        <a:pt x="942" y="316"/>
                      </a:lnTo>
                      <a:lnTo>
                        <a:pt x="941" y="316"/>
                      </a:lnTo>
                      <a:lnTo>
                        <a:pt x="941" y="313"/>
                      </a:lnTo>
                      <a:lnTo>
                        <a:pt x="940" y="313"/>
                      </a:lnTo>
                      <a:lnTo>
                        <a:pt x="940" y="312"/>
                      </a:lnTo>
                      <a:lnTo>
                        <a:pt x="938" y="311"/>
                      </a:lnTo>
                      <a:lnTo>
                        <a:pt x="938" y="309"/>
                      </a:lnTo>
                      <a:lnTo>
                        <a:pt x="938" y="309"/>
                      </a:lnTo>
                      <a:lnTo>
                        <a:pt x="937" y="307"/>
                      </a:lnTo>
                      <a:lnTo>
                        <a:pt x="936" y="305"/>
                      </a:lnTo>
                      <a:lnTo>
                        <a:pt x="936" y="304"/>
                      </a:lnTo>
                      <a:lnTo>
                        <a:pt x="936" y="304"/>
                      </a:lnTo>
                      <a:lnTo>
                        <a:pt x="934" y="302"/>
                      </a:lnTo>
                      <a:lnTo>
                        <a:pt x="934" y="299"/>
                      </a:lnTo>
                      <a:lnTo>
                        <a:pt x="934" y="296"/>
                      </a:lnTo>
                      <a:lnTo>
                        <a:pt x="934" y="294"/>
                      </a:lnTo>
                      <a:lnTo>
                        <a:pt x="933" y="294"/>
                      </a:lnTo>
                      <a:lnTo>
                        <a:pt x="933" y="291"/>
                      </a:lnTo>
                      <a:lnTo>
                        <a:pt x="932" y="290"/>
                      </a:lnTo>
                      <a:lnTo>
                        <a:pt x="930" y="287"/>
                      </a:lnTo>
                      <a:lnTo>
                        <a:pt x="929" y="287"/>
                      </a:lnTo>
                      <a:lnTo>
                        <a:pt x="928" y="285"/>
                      </a:lnTo>
                      <a:lnTo>
                        <a:pt x="925" y="285"/>
                      </a:lnTo>
                      <a:lnTo>
                        <a:pt x="924" y="283"/>
                      </a:lnTo>
                      <a:lnTo>
                        <a:pt x="920" y="279"/>
                      </a:lnTo>
                      <a:lnTo>
                        <a:pt x="920" y="281"/>
                      </a:lnTo>
                      <a:lnTo>
                        <a:pt x="920" y="281"/>
                      </a:lnTo>
                      <a:lnTo>
                        <a:pt x="920" y="282"/>
                      </a:lnTo>
                      <a:lnTo>
                        <a:pt x="921" y="282"/>
                      </a:lnTo>
                      <a:lnTo>
                        <a:pt x="921" y="283"/>
                      </a:lnTo>
                      <a:lnTo>
                        <a:pt x="923" y="285"/>
                      </a:lnTo>
                      <a:lnTo>
                        <a:pt x="923" y="286"/>
                      </a:lnTo>
                      <a:lnTo>
                        <a:pt x="919" y="287"/>
                      </a:lnTo>
                      <a:lnTo>
                        <a:pt x="920" y="288"/>
                      </a:lnTo>
                      <a:lnTo>
                        <a:pt x="920" y="291"/>
                      </a:lnTo>
                      <a:lnTo>
                        <a:pt x="921" y="294"/>
                      </a:lnTo>
                      <a:lnTo>
                        <a:pt x="920" y="294"/>
                      </a:lnTo>
                      <a:lnTo>
                        <a:pt x="919" y="295"/>
                      </a:lnTo>
                      <a:lnTo>
                        <a:pt x="919" y="295"/>
                      </a:lnTo>
                      <a:lnTo>
                        <a:pt x="917" y="296"/>
                      </a:lnTo>
                      <a:lnTo>
                        <a:pt x="916" y="295"/>
                      </a:lnTo>
                      <a:lnTo>
                        <a:pt x="916" y="294"/>
                      </a:lnTo>
                      <a:lnTo>
                        <a:pt x="915" y="294"/>
                      </a:lnTo>
                      <a:lnTo>
                        <a:pt x="915" y="295"/>
                      </a:lnTo>
                      <a:lnTo>
                        <a:pt x="912" y="296"/>
                      </a:lnTo>
                      <a:lnTo>
                        <a:pt x="912" y="295"/>
                      </a:lnTo>
                      <a:lnTo>
                        <a:pt x="912" y="295"/>
                      </a:lnTo>
                      <a:lnTo>
                        <a:pt x="912" y="295"/>
                      </a:lnTo>
                      <a:lnTo>
                        <a:pt x="912" y="296"/>
                      </a:lnTo>
                      <a:lnTo>
                        <a:pt x="909" y="296"/>
                      </a:lnTo>
                      <a:lnTo>
                        <a:pt x="908" y="298"/>
                      </a:lnTo>
                      <a:lnTo>
                        <a:pt x="907" y="299"/>
                      </a:lnTo>
                      <a:lnTo>
                        <a:pt x="904" y="299"/>
                      </a:lnTo>
                      <a:lnTo>
                        <a:pt x="904" y="299"/>
                      </a:lnTo>
                      <a:lnTo>
                        <a:pt x="904" y="296"/>
                      </a:lnTo>
                      <a:lnTo>
                        <a:pt x="899" y="298"/>
                      </a:lnTo>
                      <a:lnTo>
                        <a:pt x="899" y="296"/>
                      </a:lnTo>
                      <a:lnTo>
                        <a:pt x="898" y="296"/>
                      </a:lnTo>
                      <a:lnTo>
                        <a:pt x="898" y="296"/>
                      </a:lnTo>
                      <a:lnTo>
                        <a:pt x="898" y="296"/>
                      </a:lnTo>
                      <a:lnTo>
                        <a:pt x="898" y="298"/>
                      </a:lnTo>
                      <a:lnTo>
                        <a:pt x="898" y="298"/>
                      </a:lnTo>
                      <a:lnTo>
                        <a:pt x="895" y="298"/>
                      </a:lnTo>
                      <a:lnTo>
                        <a:pt x="894" y="299"/>
                      </a:lnTo>
                      <a:lnTo>
                        <a:pt x="892" y="299"/>
                      </a:lnTo>
                      <a:lnTo>
                        <a:pt x="891" y="300"/>
                      </a:lnTo>
                      <a:lnTo>
                        <a:pt x="891" y="302"/>
                      </a:lnTo>
                      <a:lnTo>
                        <a:pt x="891" y="302"/>
                      </a:lnTo>
                      <a:lnTo>
                        <a:pt x="891" y="303"/>
                      </a:lnTo>
                      <a:lnTo>
                        <a:pt x="890" y="303"/>
                      </a:lnTo>
                      <a:lnTo>
                        <a:pt x="890" y="304"/>
                      </a:lnTo>
                      <a:lnTo>
                        <a:pt x="890" y="304"/>
                      </a:lnTo>
                      <a:lnTo>
                        <a:pt x="890" y="309"/>
                      </a:lnTo>
                      <a:lnTo>
                        <a:pt x="890" y="309"/>
                      </a:lnTo>
                      <a:lnTo>
                        <a:pt x="890" y="311"/>
                      </a:lnTo>
                      <a:lnTo>
                        <a:pt x="887" y="312"/>
                      </a:lnTo>
                      <a:lnTo>
                        <a:pt x="886" y="315"/>
                      </a:lnTo>
                      <a:lnTo>
                        <a:pt x="885" y="316"/>
                      </a:lnTo>
                      <a:lnTo>
                        <a:pt x="883" y="316"/>
                      </a:lnTo>
                      <a:lnTo>
                        <a:pt x="882" y="317"/>
                      </a:lnTo>
                      <a:lnTo>
                        <a:pt x="879" y="317"/>
                      </a:lnTo>
                      <a:lnTo>
                        <a:pt x="879" y="319"/>
                      </a:lnTo>
                      <a:lnTo>
                        <a:pt x="874" y="319"/>
                      </a:lnTo>
                      <a:lnTo>
                        <a:pt x="873" y="320"/>
                      </a:lnTo>
                      <a:lnTo>
                        <a:pt x="873" y="320"/>
                      </a:lnTo>
                      <a:lnTo>
                        <a:pt x="873" y="320"/>
                      </a:lnTo>
                      <a:lnTo>
                        <a:pt x="873" y="322"/>
                      </a:lnTo>
                      <a:lnTo>
                        <a:pt x="871" y="322"/>
                      </a:lnTo>
                      <a:lnTo>
                        <a:pt x="870" y="324"/>
                      </a:lnTo>
                      <a:lnTo>
                        <a:pt x="870" y="324"/>
                      </a:lnTo>
                      <a:lnTo>
                        <a:pt x="869" y="325"/>
                      </a:lnTo>
                      <a:lnTo>
                        <a:pt x="868" y="325"/>
                      </a:lnTo>
                      <a:lnTo>
                        <a:pt x="866" y="329"/>
                      </a:lnTo>
                      <a:lnTo>
                        <a:pt x="865" y="330"/>
                      </a:lnTo>
                      <a:lnTo>
                        <a:pt x="862" y="333"/>
                      </a:lnTo>
                      <a:lnTo>
                        <a:pt x="862" y="336"/>
                      </a:lnTo>
                      <a:lnTo>
                        <a:pt x="858" y="337"/>
                      </a:lnTo>
                      <a:lnTo>
                        <a:pt x="854" y="338"/>
                      </a:lnTo>
                      <a:lnTo>
                        <a:pt x="853" y="341"/>
                      </a:lnTo>
                      <a:lnTo>
                        <a:pt x="848" y="341"/>
                      </a:lnTo>
                      <a:lnTo>
                        <a:pt x="848" y="342"/>
                      </a:lnTo>
                      <a:lnTo>
                        <a:pt x="847" y="342"/>
                      </a:lnTo>
                      <a:lnTo>
                        <a:pt x="847" y="342"/>
                      </a:lnTo>
                      <a:lnTo>
                        <a:pt x="847" y="343"/>
                      </a:lnTo>
                      <a:lnTo>
                        <a:pt x="847" y="343"/>
                      </a:lnTo>
                      <a:lnTo>
                        <a:pt x="847" y="343"/>
                      </a:lnTo>
                      <a:lnTo>
                        <a:pt x="845" y="343"/>
                      </a:lnTo>
                      <a:lnTo>
                        <a:pt x="845" y="343"/>
                      </a:lnTo>
                      <a:lnTo>
                        <a:pt x="845" y="345"/>
                      </a:lnTo>
                      <a:lnTo>
                        <a:pt x="844" y="345"/>
                      </a:lnTo>
                      <a:lnTo>
                        <a:pt x="844" y="346"/>
                      </a:lnTo>
                      <a:lnTo>
                        <a:pt x="844" y="346"/>
                      </a:lnTo>
                      <a:lnTo>
                        <a:pt x="844" y="349"/>
                      </a:lnTo>
                      <a:lnTo>
                        <a:pt x="844" y="350"/>
                      </a:lnTo>
                      <a:lnTo>
                        <a:pt x="843" y="350"/>
                      </a:lnTo>
                      <a:lnTo>
                        <a:pt x="843" y="351"/>
                      </a:lnTo>
                      <a:lnTo>
                        <a:pt x="836" y="353"/>
                      </a:lnTo>
                      <a:lnTo>
                        <a:pt x="834" y="357"/>
                      </a:lnTo>
                      <a:lnTo>
                        <a:pt x="832" y="357"/>
                      </a:lnTo>
                      <a:lnTo>
                        <a:pt x="831" y="357"/>
                      </a:lnTo>
                      <a:lnTo>
                        <a:pt x="830" y="357"/>
                      </a:lnTo>
                      <a:lnTo>
                        <a:pt x="828" y="357"/>
                      </a:lnTo>
                      <a:lnTo>
                        <a:pt x="828" y="358"/>
                      </a:lnTo>
                      <a:lnTo>
                        <a:pt x="827" y="359"/>
                      </a:lnTo>
                      <a:lnTo>
                        <a:pt x="826" y="360"/>
                      </a:lnTo>
                      <a:lnTo>
                        <a:pt x="826" y="366"/>
                      </a:lnTo>
                      <a:lnTo>
                        <a:pt x="826" y="366"/>
                      </a:lnTo>
                      <a:lnTo>
                        <a:pt x="826" y="366"/>
                      </a:lnTo>
                      <a:lnTo>
                        <a:pt x="827" y="367"/>
                      </a:lnTo>
                      <a:lnTo>
                        <a:pt x="827" y="368"/>
                      </a:lnTo>
                      <a:lnTo>
                        <a:pt x="826" y="368"/>
                      </a:lnTo>
                      <a:lnTo>
                        <a:pt x="826" y="370"/>
                      </a:lnTo>
                      <a:lnTo>
                        <a:pt x="826" y="370"/>
                      </a:lnTo>
                      <a:lnTo>
                        <a:pt x="824" y="381"/>
                      </a:lnTo>
                      <a:lnTo>
                        <a:pt x="827" y="393"/>
                      </a:lnTo>
                      <a:lnTo>
                        <a:pt x="826" y="394"/>
                      </a:lnTo>
                      <a:lnTo>
                        <a:pt x="824" y="400"/>
                      </a:lnTo>
                      <a:lnTo>
                        <a:pt x="823" y="401"/>
                      </a:lnTo>
                      <a:lnTo>
                        <a:pt x="822" y="402"/>
                      </a:lnTo>
                      <a:lnTo>
                        <a:pt x="822" y="404"/>
                      </a:lnTo>
                      <a:lnTo>
                        <a:pt x="822" y="406"/>
                      </a:lnTo>
                      <a:lnTo>
                        <a:pt x="820" y="406"/>
                      </a:lnTo>
                      <a:lnTo>
                        <a:pt x="820" y="406"/>
                      </a:lnTo>
                      <a:lnTo>
                        <a:pt x="822" y="406"/>
                      </a:lnTo>
                      <a:lnTo>
                        <a:pt x="822" y="413"/>
                      </a:lnTo>
                      <a:lnTo>
                        <a:pt x="822" y="413"/>
                      </a:lnTo>
                      <a:lnTo>
                        <a:pt x="822" y="414"/>
                      </a:lnTo>
                      <a:lnTo>
                        <a:pt x="823" y="414"/>
                      </a:lnTo>
                      <a:lnTo>
                        <a:pt x="823" y="418"/>
                      </a:lnTo>
                      <a:lnTo>
                        <a:pt x="822" y="418"/>
                      </a:lnTo>
                      <a:lnTo>
                        <a:pt x="822" y="418"/>
                      </a:lnTo>
                      <a:lnTo>
                        <a:pt x="822" y="419"/>
                      </a:lnTo>
                      <a:lnTo>
                        <a:pt x="818" y="419"/>
                      </a:lnTo>
                      <a:lnTo>
                        <a:pt x="818" y="419"/>
                      </a:lnTo>
                      <a:lnTo>
                        <a:pt x="818" y="421"/>
                      </a:lnTo>
                      <a:lnTo>
                        <a:pt x="818" y="421"/>
                      </a:lnTo>
                      <a:lnTo>
                        <a:pt x="816" y="422"/>
                      </a:lnTo>
                      <a:lnTo>
                        <a:pt x="815" y="423"/>
                      </a:lnTo>
                      <a:lnTo>
                        <a:pt x="815" y="425"/>
                      </a:lnTo>
                      <a:lnTo>
                        <a:pt x="814" y="426"/>
                      </a:lnTo>
                      <a:lnTo>
                        <a:pt x="814" y="427"/>
                      </a:lnTo>
                      <a:lnTo>
                        <a:pt x="813" y="427"/>
                      </a:lnTo>
                      <a:lnTo>
                        <a:pt x="813" y="429"/>
                      </a:lnTo>
                      <a:lnTo>
                        <a:pt x="809" y="431"/>
                      </a:lnTo>
                      <a:lnTo>
                        <a:pt x="809" y="434"/>
                      </a:lnTo>
                      <a:lnTo>
                        <a:pt x="807" y="435"/>
                      </a:lnTo>
                      <a:lnTo>
                        <a:pt x="806" y="436"/>
                      </a:lnTo>
                      <a:lnTo>
                        <a:pt x="803" y="438"/>
                      </a:lnTo>
                      <a:lnTo>
                        <a:pt x="803" y="438"/>
                      </a:lnTo>
                      <a:lnTo>
                        <a:pt x="801" y="438"/>
                      </a:lnTo>
                      <a:lnTo>
                        <a:pt x="801" y="438"/>
                      </a:lnTo>
                      <a:lnTo>
                        <a:pt x="799" y="436"/>
                      </a:lnTo>
                      <a:lnTo>
                        <a:pt x="799" y="435"/>
                      </a:lnTo>
                      <a:lnTo>
                        <a:pt x="799" y="435"/>
                      </a:lnTo>
                      <a:lnTo>
                        <a:pt x="799" y="434"/>
                      </a:lnTo>
                      <a:lnTo>
                        <a:pt x="798" y="434"/>
                      </a:lnTo>
                      <a:lnTo>
                        <a:pt x="798" y="432"/>
                      </a:lnTo>
                      <a:lnTo>
                        <a:pt x="797" y="432"/>
                      </a:lnTo>
                      <a:lnTo>
                        <a:pt x="797" y="431"/>
                      </a:lnTo>
                      <a:lnTo>
                        <a:pt x="797" y="431"/>
                      </a:lnTo>
                      <a:lnTo>
                        <a:pt x="797" y="430"/>
                      </a:lnTo>
                      <a:lnTo>
                        <a:pt x="796" y="429"/>
                      </a:lnTo>
                      <a:lnTo>
                        <a:pt x="796" y="427"/>
                      </a:lnTo>
                      <a:lnTo>
                        <a:pt x="794" y="427"/>
                      </a:lnTo>
                      <a:lnTo>
                        <a:pt x="793" y="426"/>
                      </a:lnTo>
                      <a:lnTo>
                        <a:pt x="792" y="425"/>
                      </a:lnTo>
                      <a:lnTo>
                        <a:pt x="792" y="423"/>
                      </a:lnTo>
                      <a:lnTo>
                        <a:pt x="792" y="423"/>
                      </a:lnTo>
                      <a:lnTo>
                        <a:pt x="790" y="422"/>
                      </a:lnTo>
                      <a:lnTo>
                        <a:pt x="790" y="422"/>
                      </a:lnTo>
                      <a:lnTo>
                        <a:pt x="792" y="422"/>
                      </a:lnTo>
                      <a:lnTo>
                        <a:pt x="792" y="421"/>
                      </a:lnTo>
                      <a:lnTo>
                        <a:pt x="792" y="421"/>
                      </a:lnTo>
                      <a:lnTo>
                        <a:pt x="793" y="421"/>
                      </a:lnTo>
                      <a:lnTo>
                        <a:pt x="792" y="418"/>
                      </a:lnTo>
                      <a:lnTo>
                        <a:pt x="792" y="418"/>
                      </a:lnTo>
                      <a:lnTo>
                        <a:pt x="792" y="417"/>
                      </a:lnTo>
                      <a:lnTo>
                        <a:pt x="790" y="415"/>
                      </a:lnTo>
                      <a:lnTo>
                        <a:pt x="789" y="413"/>
                      </a:lnTo>
                      <a:lnTo>
                        <a:pt x="788" y="413"/>
                      </a:lnTo>
                      <a:lnTo>
                        <a:pt x="786" y="406"/>
                      </a:lnTo>
                      <a:lnTo>
                        <a:pt x="786" y="406"/>
                      </a:lnTo>
                      <a:lnTo>
                        <a:pt x="785" y="404"/>
                      </a:lnTo>
                      <a:lnTo>
                        <a:pt x="784" y="404"/>
                      </a:lnTo>
                      <a:lnTo>
                        <a:pt x="784" y="402"/>
                      </a:lnTo>
                      <a:lnTo>
                        <a:pt x="784" y="402"/>
                      </a:lnTo>
                      <a:lnTo>
                        <a:pt x="782" y="398"/>
                      </a:lnTo>
                      <a:lnTo>
                        <a:pt x="780" y="397"/>
                      </a:lnTo>
                      <a:lnTo>
                        <a:pt x="780" y="396"/>
                      </a:lnTo>
                      <a:lnTo>
                        <a:pt x="779" y="396"/>
                      </a:lnTo>
                      <a:lnTo>
                        <a:pt x="779" y="391"/>
                      </a:lnTo>
                      <a:lnTo>
                        <a:pt x="777" y="391"/>
                      </a:lnTo>
                      <a:lnTo>
                        <a:pt x="777" y="389"/>
                      </a:lnTo>
                      <a:lnTo>
                        <a:pt x="777" y="389"/>
                      </a:lnTo>
                      <a:lnTo>
                        <a:pt x="777" y="388"/>
                      </a:lnTo>
                      <a:lnTo>
                        <a:pt x="776" y="388"/>
                      </a:lnTo>
                      <a:lnTo>
                        <a:pt x="776" y="381"/>
                      </a:lnTo>
                      <a:lnTo>
                        <a:pt x="776" y="381"/>
                      </a:lnTo>
                      <a:lnTo>
                        <a:pt x="775" y="376"/>
                      </a:lnTo>
                      <a:lnTo>
                        <a:pt x="775" y="376"/>
                      </a:lnTo>
                      <a:lnTo>
                        <a:pt x="775" y="372"/>
                      </a:lnTo>
                      <a:lnTo>
                        <a:pt x="773" y="372"/>
                      </a:lnTo>
                      <a:lnTo>
                        <a:pt x="773" y="371"/>
                      </a:lnTo>
                      <a:lnTo>
                        <a:pt x="773" y="371"/>
                      </a:lnTo>
                      <a:lnTo>
                        <a:pt x="773" y="368"/>
                      </a:lnTo>
                      <a:lnTo>
                        <a:pt x="772" y="368"/>
                      </a:lnTo>
                      <a:lnTo>
                        <a:pt x="772" y="367"/>
                      </a:lnTo>
                      <a:lnTo>
                        <a:pt x="772" y="367"/>
                      </a:lnTo>
                      <a:lnTo>
                        <a:pt x="772" y="366"/>
                      </a:lnTo>
                      <a:lnTo>
                        <a:pt x="771" y="366"/>
                      </a:lnTo>
                      <a:lnTo>
                        <a:pt x="771" y="364"/>
                      </a:lnTo>
                      <a:lnTo>
                        <a:pt x="771" y="364"/>
                      </a:lnTo>
                      <a:lnTo>
                        <a:pt x="771" y="363"/>
                      </a:lnTo>
                      <a:lnTo>
                        <a:pt x="769" y="363"/>
                      </a:lnTo>
                      <a:lnTo>
                        <a:pt x="769" y="359"/>
                      </a:lnTo>
                      <a:lnTo>
                        <a:pt x="768" y="359"/>
                      </a:lnTo>
                      <a:lnTo>
                        <a:pt x="768" y="358"/>
                      </a:lnTo>
                      <a:lnTo>
                        <a:pt x="768" y="358"/>
                      </a:lnTo>
                      <a:lnTo>
                        <a:pt x="768" y="355"/>
                      </a:lnTo>
                      <a:lnTo>
                        <a:pt x="767" y="355"/>
                      </a:lnTo>
                      <a:lnTo>
                        <a:pt x="767" y="353"/>
                      </a:lnTo>
                      <a:lnTo>
                        <a:pt x="765" y="353"/>
                      </a:lnTo>
                      <a:lnTo>
                        <a:pt x="765" y="347"/>
                      </a:lnTo>
                      <a:lnTo>
                        <a:pt x="765" y="347"/>
                      </a:lnTo>
                      <a:lnTo>
                        <a:pt x="765" y="343"/>
                      </a:lnTo>
                      <a:lnTo>
                        <a:pt x="764" y="343"/>
                      </a:lnTo>
                      <a:lnTo>
                        <a:pt x="764" y="342"/>
                      </a:lnTo>
                      <a:lnTo>
                        <a:pt x="764" y="342"/>
                      </a:lnTo>
                      <a:lnTo>
                        <a:pt x="764" y="341"/>
                      </a:lnTo>
                      <a:lnTo>
                        <a:pt x="763" y="341"/>
                      </a:lnTo>
                      <a:lnTo>
                        <a:pt x="763" y="340"/>
                      </a:lnTo>
                      <a:lnTo>
                        <a:pt x="764" y="340"/>
                      </a:lnTo>
                      <a:lnTo>
                        <a:pt x="764" y="340"/>
                      </a:lnTo>
                      <a:lnTo>
                        <a:pt x="764" y="338"/>
                      </a:lnTo>
                      <a:lnTo>
                        <a:pt x="763" y="338"/>
                      </a:lnTo>
                      <a:lnTo>
                        <a:pt x="763" y="337"/>
                      </a:lnTo>
                      <a:lnTo>
                        <a:pt x="763" y="337"/>
                      </a:lnTo>
                      <a:lnTo>
                        <a:pt x="763" y="334"/>
                      </a:lnTo>
                      <a:lnTo>
                        <a:pt x="762" y="334"/>
                      </a:lnTo>
                      <a:lnTo>
                        <a:pt x="763" y="329"/>
                      </a:lnTo>
                      <a:lnTo>
                        <a:pt x="762" y="329"/>
                      </a:lnTo>
                      <a:lnTo>
                        <a:pt x="762" y="326"/>
                      </a:lnTo>
                      <a:lnTo>
                        <a:pt x="763" y="326"/>
                      </a:lnTo>
                      <a:lnTo>
                        <a:pt x="762" y="322"/>
                      </a:lnTo>
                      <a:lnTo>
                        <a:pt x="762" y="322"/>
                      </a:lnTo>
                      <a:lnTo>
                        <a:pt x="762" y="321"/>
                      </a:lnTo>
                      <a:lnTo>
                        <a:pt x="760" y="320"/>
                      </a:lnTo>
                      <a:lnTo>
                        <a:pt x="760" y="317"/>
                      </a:lnTo>
                      <a:lnTo>
                        <a:pt x="759" y="317"/>
                      </a:lnTo>
                      <a:lnTo>
                        <a:pt x="759" y="316"/>
                      </a:lnTo>
                      <a:lnTo>
                        <a:pt x="759" y="315"/>
                      </a:lnTo>
                      <a:lnTo>
                        <a:pt x="760" y="313"/>
                      </a:lnTo>
                      <a:lnTo>
                        <a:pt x="760" y="312"/>
                      </a:lnTo>
                      <a:lnTo>
                        <a:pt x="760" y="311"/>
                      </a:lnTo>
                      <a:lnTo>
                        <a:pt x="760" y="309"/>
                      </a:lnTo>
                      <a:lnTo>
                        <a:pt x="762" y="308"/>
                      </a:lnTo>
                      <a:lnTo>
                        <a:pt x="762" y="305"/>
                      </a:lnTo>
                      <a:lnTo>
                        <a:pt x="763" y="305"/>
                      </a:lnTo>
                      <a:lnTo>
                        <a:pt x="763" y="304"/>
                      </a:lnTo>
                      <a:lnTo>
                        <a:pt x="763" y="303"/>
                      </a:lnTo>
                      <a:lnTo>
                        <a:pt x="763" y="303"/>
                      </a:lnTo>
                      <a:lnTo>
                        <a:pt x="763" y="302"/>
                      </a:lnTo>
                      <a:lnTo>
                        <a:pt x="760" y="300"/>
                      </a:lnTo>
                      <a:lnTo>
                        <a:pt x="760" y="296"/>
                      </a:lnTo>
                      <a:lnTo>
                        <a:pt x="760" y="296"/>
                      </a:lnTo>
                      <a:lnTo>
                        <a:pt x="762" y="295"/>
                      </a:lnTo>
                      <a:lnTo>
                        <a:pt x="762" y="295"/>
                      </a:lnTo>
                      <a:lnTo>
                        <a:pt x="760" y="294"/>
                      </a:lnTo>
                      <a:lnTo>
                        <a:pt x="759" y="294"/>
                      </a:lnTo>
                      <a:lnTo>
                        <a:pt x="759" y="292"/>
                      </a:lnTo>
                      <a:lnTo>
                        <a:pt x="760" y="291"/>
                      </a:lnTo>
                      <a:lnTo>
                        <a:pt x="760" y="291"/>
                      </a:lnTo>
                      <a:lnTo>
                        <a:pt x="759" y="290"/>
                      </a:lnTo>
                      <a:lnTo>
                        <a:pt x="760" y="288"/>
                      </a:lnTo>
                      <a:lnTo>
                        <a:pt x="758" y="287"/>
                      </a:lnTo>
                      <a:lnTo>
                        <a:pt x="756" y="291"/>
                      </a:lnTo>
                      <a:lnTo>
                        <a:pt x="756" y="291"/>
                      </a:lnTo>
                      <a:lnTo>
                        <a:pt x="756" y="298"/>
                      </a:lnTo>
                      <a:lnTo>
                        <a:pt x="755" y="299"/>
                      </a:lnTo>
                      <a:lnTo>
                        <a:pt x="755" y="302"/>
                      </a:lnTo>
                      <a:lnTo>
                        <a:pt x="754" y="303"/>
                      </a:lnTo>
                      <a:lnTo>
                        <a:pt x="752" y="303"/>
                      </a:lnTo>
                      <a:lnTo>
                        <a:pt x="751" y="303"/>
                      </a:lnTo>
                      <a:lnTo>
                        <a:pt x="750" y="304"/>
                      </a:lnTo>
                      <a:lnTo>
                        <a:pt x="747" y="305"/>
                      </a:lnTo>
                      <a:lnTo>
                        <a:pt x="747" y="307"/>
                      </a:lnTo>
                      <a:lnTo>
                        <a:pt x="744" y="307"/>
                      </a:lnTo>
                      <a:lnTo>
                        <a:pt x="742" y="307"/>
                      </a:lnTo>
                      <a:lnTo>
                        <a:pt x="739" y="303"/>
                      </a:lnTo>
                      <a:lnTo>
                        <a:pt x="737" y="300"/>
                      </a:lnTo>
                      <a:lnTo>
                        <a:pt x="733" y="298"/>
                      </a:lnTo>
                      <a:lnTo>
                        <a:pt x="730" y="294"/>
                      </a:lnTo>
                      <a:lnTo>
                        <a:pt x="729" y="290"/>
                      </a:lnTo>
                      <a:lnTo>
                        <a:pt x="730" y="290"/>
                      </a:lnTo>
                      <a:lnTo>
                        <a:pt x="730" y="288"/>
                      </a:lnTo>
                      <a:lnTo>
                        <a:pt x="733" y="290"/>
                      </a:lnTo>
                      <a:lnTo>
                        <a:pt x="734" y="288"/>
                      </a:lnTo>
                      <a:lnTo>
                        <a:pt x="735" y="288"/>
                      </a:lnTo>
                      <a:lnTo>
                        <a:pt x="735" y="287"/>
                      </a:lnTo>
                      <a:lnTo>
                        <a:pt x="738" y="287"/>
                      </a:lnTo>
                      <a:lnTo>
                        <a:pt x="738" y="287"/>
                      </a:lnTo>
                      <a:lnTo>
                        <a:pt x="739" y="286"/>
                      </a:lnTo>
                      <a:lnTo>
                        <a:pt x="741" y="285"/>
                      </a:lnTo>
                      <a:lnTo>
                        <a:pt x="741" y="283"/>
                      </a:lnTo>
                      <a:lnTo>
                        <a:pt x="743" y="283"/>
                      </a:lnTo>
                      <a:lnTo>
                        <a:pt x="743" y="281"/>
                      </a:lnTo>
                      <a:lnTo>
                        <a:pt x="744" y="279"/>
                      </a:lnTo>
                      <a:lnTo>
                        <a:pt x="746" y="278"/>
                      </a:lnTo>
                      <a:lnTo>
                        <a:pt x="743" y="278"/>
                      </a:lnTo>
                      <a:lnTo>
                        <a:pt x="742" y="279"/>
                      </a:lnTo>
                      <a:lnTo>
                        <a:pt x="742" y="279"/>
                      </a:lnTo>
                      <a:lnTo>
                        <a:pt x="742" y="281"/>
                      </a:lnTo>
                      <a:lnTo>
                        <a:pt x="741" y="282"/>
                      </a:lnTo>
                      <a:lnTo>
                        <a:pt x="741" y="282"/>
                      </a:lnTo>
                      <a:lnTo>
                        <a:pt x="730" y="282"/>
                      </a:lnTo>
                      <a:lnTo>
                        <a:pt x="729" y="281"/>
                      </a:lnTo>
                      <a:lnTo>
                        <a:pt x="726" y="281"/>
                      </a:lnTo>
                      <a:lnTo>
                        <a:pt x="724" y="279"/>
                      </a:lnTo>
                      <a:lnTo>
                        <a:pt x="725" y="278"/>
                      </a:lnTo>
                      <a:lnTo>
                        <a:pt x="725" y="277"/>
                      </a:lnTo>
                      <a:lnTo>
                        <a:pt x="724" y="274"/>
                      </a:lnTo>
                      <a:lnTo>
                        <a:pt x="724" y="273"/>
                      </a:lnTo>
                      <a:lnTo>
                        <a:pt x="725" y="271"/>
                      </a:lnTo>
                      <a:lnTo>
                        <a:pt x="725" y="270"/>
                      </a:lnTo>
                      <a:lnTo>
                        <a:pt x="725" y="270"/>
                      </a:lnTo>
                      <a:lnTo>
                        <a:pt x="724" y="271"/>
                      </a:lnTo>
                      <a:lnTo>
                        <a:pt x="720" y="271"/>
                      </a:lnTo>
                      <a:lnTo>
                        <a:pt x="720" y="271"/>
                      </a:lnTo>
                      <a:lnTo>
                        <a:pt x="720" y="271"/>
                      </a:lnTo>
                      <a:lnTo>
                        <a:pt x="720" y="269"/>
                      </a:lnTo>
                      <a:lnTo>
                        <a:pt x="717" y="270"/>
                      </a:lnTo>
                      <a:lnTo>
                        <a:pt x="717" y="270"/>
                      </a:lnTo>
                      <a:lnTo>
                        <a:pt x="717" y="270"/>
                      </a:lnTo>
                      <a:lnTo>
                        <a:pt x="717" y="269"/>
                      </a:lnTo>
                      <a:lnTo>
                        <a:pt x="716" y="269"/>
                      </a:lnTo>
                      <a:lnTo>
                        <a:pt x="713" y="264"/>
                      </a:lnTo>
                      <a:lnTo>
                        <a:pt x="710" y="262"/>
                      </a:lnTo>
                      <a:lnTo>
                        <a:pt x="710" y="262"/>
                      </a:lnTo>
                      <a:lnTo>
                        <a:pt x="709" y="262"/>
                      </a:lnTo>
                      <a:lnTo>
                        <a:pt x="709" y="261"/>
                      </a:lnTo>
                      <a:lnTo>
                        <a:pt x="707" y="261"/>
                      </a:lnTo>
                      <a:lnTo>
                        <a:pt x="705" y="260"/>
                      </a:lnTo>
                      <a:lnTo>
                        <a:pt x="707" y="260"/>
                      </a:lnTo>
                      <a:lnTo>
                        <a:pt x="707" y="258"/>
                      </a:lnTo>
                      <a:lnTo>
                        <a:pt x="707" y="256"/>
                      </a:lnTo>
                      <a:lnTo>
                        <a:pt x="705" y="254"/>
                      </a:lnTo>
                      <a:lnTo>
                        <a:pt x="704" y="254"/>
                      </a:lnTo>
                      <a:lnTo>
                        <a:pt x="704" y="252"/>
                      </a:lnTo>
                      <a:lnTo>
                        <a:pt x="701" y="252"/>
                      </a:lnTo>
                      <a:lnTo>
                        <a:pt x="697" y="253"/>
                      </a:lnTo>
                      <a:lnTo>
                        <a:pt x="693" y="252"/>
                      </a:lnTo>
                      <a:lnTo>
                        <a:pt x="693" y="253"/>
                      </a:lnTo>
                      <a:lnTo>
                        <a:pt x="692" y="253"/>
                      </a:lnTo>
                      <a:lnTo>
                        <a:pt x="692" y="253"/>
                      </a:lnTo>
                      <a:lnTo>
                        <a:pt x="690" y="254"/>
                      </a:lnTo>
                      <a:lnTo>
                        <a:pt x="690" y="254"/>
                      </a:lnTo>
                      <a:lnTo>
                        <a:pt x="684" y="254"/>
                      </a:lnTo>
                      <a:lnTo>
                        <a:pt x="684" y="256"/>
                      </a:lnTo>
                      <a:lnTo>
                        <a:pt x="683" y="256"/>
                      </a:lnTo>
                      <a:lnTo>
                        <a:pt x="680" y="256"/>
                      </a:lnTo>
                      <a:lnTo>
                        <a:pt x="679" y="256"/>
                      </a:lnTo>
                      <a:lnTo>
                        <a:pt x="678" y="256"/>
                      </a:lnTo>
                      <a:lnTo>
                        <a:pt x="676" y="256"/>
                      </a:lnTo>
                      <a:lnTo>
                        <a:pt x="676" y="256"/>
                      </a:lnTo>
                      <a:lnTo>
                        <a:pt x="676" y="257"/>
                      </a:lnTo>
                      <a:lnTo>
                        <a:pt x="670" y="256"/>
                      </a:lnTo>
                      <a:lnTo>
                        <a:pt x="670" y="256"/>
                      </a:lnTo>
                      <a:lnTo>
                        <a:pt x="669" y="254"/>
                      </a:lnTo>
                      <a:lnTo>
                        <a:pt x="667" y="257"/>
                      </a:lnTo>
                      <a:lnTo>
                        <a:pt x="663" y="256"/>
                      </a:lnTo>
                      <a:lnTo>
                        <a:pt x="663" y="257"/>
                      </a:lnTo>
                      <a:lnTo>
                        <a:pt x="661" y="257"/>
                      </a:lnTo>
                      <a:lnTo>
                        <a:pt x="661" y="257"/>
                      </a:lnTo>
                      <a:lnTo>
                        <a:pt x="655" y="257"/>
                      </a:lnTo>
                      <a:lnTo>
                        <a:pt x="655" y="256"/>
                      </a:lnTo>
                      <a:lnTo>
                        <a:pt x="652" y="254"/>
                      </a:lnTo>
                      <a:lnTo>
                        <a:pt x="652" y="254"/>
                      </a:lnTo>
                      <a:lnTo>
                        <a:pt x="652" y="254"/>
                      </a:lnTo>
                      <a:lnTo>
                        <a:pt x="650" y="254"/>
                      </a:lnTo>
                      <a:lnTo>
                        <a:pt x="650" y="254"/>
                      </a:lnTo>
                      <a:lnTo>
                        <a:pt x="642" y="254"/>
                      </a:lnTo>
                      <a:lnTo>
                        <a:pt x="641" y="254"/>
                      </a:lnTo>
                      <a:lnTo>
                        <a:pt x="641" y="254"/>
                      </a:lnTo>
                      <a:lnTo>
                        <a:pt x="640" y="253"/>
                      </a:lnTo>
                      <a:lnTo>
                        <a:pt x="633" y="253"/>
                      </a:lnTo>
                      <a:lnTo>
                        <a:pt x="631" y="253"/>
                      </a:lnTo>
                      <a:lnTo>
                        <a:pt x="628" y="252"/>
                      </a:lnTo>
                      <a:lnTo>
                        <a:pt x="627" y="250"/>
                      </a:lnTo>
                      <a:lnTo>
                        <a:pt x="625" y="248"/>
                      </a:lnTo>
                      <a:lnTo>
                        <a:pt x="624" y="248"/>
                      </a:lnTo>
                      <a:lnTo>
                        <a:pt x="624" y="244"/>
                      </a:lnTo>
                      <a:lnTo>
                        <a:pt x="623" y="244"/>
                      </a:lnTo>
                      <a:lnTo>
                        <a:pt x="623" y="241"/>
                      </a:lnTo>
                      <a:lnTo>
                        <a:pt x="623" y="241"/>
                      </a:lnTo>
                      <a:lnTo>
                        <a:pt x="621" y="239"/>
                      </a:lnTo>
                      <a:lnTo>
                        <a:pt x="621" y="239"/>
                      </a:lnTo>
                      <a:lnTo>
                        <a:pt x="619" y="236"/>
                      </a:lnTo>
                      <a:lnTo>
                        <a:pt x="616" y="235"/>
                      </a:lnTo>
                      <a:lnTo>
                        <a:pt x="616" y="235"/>
                      </a:lnTo>
                      <a:lnTo>
                        <a:pt x="615" y="235"/>
                      </a:lnTo>
                      <a:lnTo>
                        <a:pt x="615" y="236"/>
                      </a:lnTo>
                      <a:lnTo>
                        <a:pt x="614" y="236"/>
                      </a:lnTo>
                      <a:lnTo>
                        <a:pt x="614" y="236"/>
                      </a:lnTo>
                      <a:lnTo>
                        <a:pt x="612" y="236"/>
                      </a:lnTo>
                      <a:lnTo>
                        <a:pt x="611" y="236"/>
                      </a:lnTo>
                      <a:lnTo>
                        <a:pt x="611" y="237"/>
                      </a:lnTo>
                      <a:lnTo>
                        <a:pt x="610" y="237"/>
                      </a:lnTo>
                      <a:lnTo>
                        <a:pt x="608" y="239"/>
                      </a:lnTo>
                      <a:lnTo>
                        <a:pt x="606" y="240"/>
                      </a:lnTo>
                      <a:lnTo>
                        <a:pt x="606" y="240"/>
                      </a:lnTo>
                      <a:lnTo>
                        <a:pt x="603" y="241"/>
                      </a:lnTo>
                      <a:lnTo>
                        <a:pt x="603" y="241"/>
                      </a:lnTo>
                      <a:lnTo>
                        <a:pt x="602" y="243"/>
                      </a:lnTo>
                      <a:lnTo>
                        <a:pt x="599" y="243"/>
                      </a:lnTo>
                      <a:lnTo>
                        <a:pt x="597" y="243"/>
                      </a:lnTo>
                      <a:lnTo>
                        <a:pt x="597" y="243"/>
                      </a:lnTo>
                      <a:lnTo>
                        <a:pt x="594" y="241"/>
                      </a:lnTo>
                      <a:lnTo>
                        <a:pt x="594" y="241"/>
                      </a:lnTo>
                      <a:lnTo>
                        <a:pt x="591" y="241"/>
                      </a:lnTo>
                      <a:lnTo>
                        <a:pt x="590" y="240"/>
                      </a:lnTo>
                      <a:lnTo>
                        <a:pt x="586" y="239"/>
                      </a:lnTo>
                      <a:lnTo>
                        <a:pt x="583" y="236"/>
                      </a:lnTo>
                      <a:lnTo>
                        <a:pt x="582" y="236"/>
                      </a:lnTo>
                      <a:lnTo>
                        <a:pt x="581" y="235"/>
                      </a:lnTo>
                      <a:lnTo>
                        <a:pt x="580" y="233"/>
                      </a:lnTo>
                      <a:lnTo>
                        <a:pt x="580" y="231"/>
                      </a:lnTo>
                      <a:lnTo>
                        <a:pt x="578" y="231"/>
                      </a:lnTo>
                      <a:lnTo>
                        <a:pt x="577" y="230"/>
                      </a:lnTo>
                      <a:lnTo>
                        <a:pt x="576" y="228"/>
                      </a:lnTo>
                      <a:lnTo>
                        <a:pt x="574" y="227"/>
                      </a:lnTo>
                      <a:lnTo>
                        <a:pt x="574" y="224"/>
                      </a:lnTo>
                      <a:lnTo>
                        <a:pt x="573" y="224"/>
                      </a:lnTo>
                      <a:lnTo>
                        <a:pt x="573" y="223"/>
                      </a:lnTo>
                      <a:lnTo>
                        <a:pt x="572" y="223"/>
                      </a:lnTo>
                      <a:lnTo>
                        <a:pt x="572" y="125"/>
                      </a:lnTo>
                      <a:lnTo>
                        <a:pt x="573" y="125"/>
                      </a:lnTo>
                      <a:lnTo>
                        <a:pt x="573" y="126"/>
                      </a:lnTo>
                      <a:lnTo>
                        <a:pt x="574" y="126"/>
                      </a:lnTo>
                      <a:lnTo>
                        <a:pt x="574" y="127"/>
                      </a:lnTo>
                      <a:lnTo>
                        <a:pt x="576" y="127"/>
                      </a:lnTo>
                      <a:lnTo>
                        <a:pt x="578" y="126"/>
                      </a:lnTo>
                      <a:lnTo>
                        <a:pt x="582" y="125"/>
                      </a:lnTo>
                      <a:lnTo>
                        <a:pt x="586" y="124"/>
                      </a:lnTo>
                      <a:lnTo>
                        <a:pt x="589" y="122"/>
                      </a:lnTo>
                      <a:lnTo>
                        <a:pt x="589" y="125"/>
                      </a:lnTo>
                      <a:lnTo>
                        <a:pt x="593" y="125"/>
                      </a:lnTo>
                      <a:lnTo>
                        <a:pt x="593" y="122"/>
                      </a:lnTo>
                      <a:lnTo>
                        <a:pt x="594" y="120"/>
                      </a:lnTo>
                      <a:lnTo>
                        <a:pt x="594" y="116"/>
                      </a:lnTo>
                      <a:lnTo>
                        <a:pt x="593" y="113"/>
                      </a:lnTo>
                      <a:lnTo>
                        <a:pt x="591" y="110"/>
                      </a:lnTo>
                      <a:lnTo>
                        <a:pt x="591" y="108"/>
                      </a:lnTo>
                      <a:lnTo>
                        <a:pt x="593" y="104"/>
                      </a:lnTo>
                      <a:lnTo>
                        <a:pt x="594" y="104"/>
                      </a:lnTo>
                      <a:lnTo>
                        <a:pt x="594" y="104"/>
                      </a:lnTo>
                      <a:lnTo>
                        <a:pt x="595" y="104"/>
                      </a:lnTo>
                      <a:lnTo>
                        <a:pt x="595" y="99"/>
                      </a:lnTo>
                      <a:lnTo>
                        <a:pt x="594" y="99"/>
                      </a:lnTo>
                      <a:lnTo>
                        <a:pt x="594" y="99"/>
                      </a:lnTo>
                      <a:lnTo>
                        <a:pt x="594" y="97"/>
                      </a:lnTo>
                      <a:lnTo>
                        <a:pt x="594" y="97"/>
                      </a:lnTo>
                      <a:lnTo>
                        <a:pt x="594" y="97"/>
                      </a:lnTo>
                      <a:lnTo>
                        <a:pt x="591" y="97"/>
                      </a:lnTo>
                      <a:lnTo>
                        <a:pt x="591" y="95"/>
                      </a:lnTo>
                      <a:lnTo>
                        <a:pt x="590" y="95"/>
                      </a:lnTo>
                      <a:lnTo>
                        <a:pt x="591" y="93"/>
                      </a:lnTo>
                      <a:lnTo>
                        <a:pt x="590" y="91"/>
                      </a:lnTo>
                      <a:lnTo>
                        <a:pt x="587" y="89"/>
                      </a:lnTo>
                      <a:lnTo>
                        <a:pt x="589" y="88"/>
                      </a:lnTo>
                      <a:lnTo>
                        <a:pt x="594" y="87"/>
                      </a:lnTo>
                      <a:lnTo>
                        <a:pt x="594" y="87"/>
                      </a:lnTo>
                      <a:lnTo>
                        <a:pt x="587" y="87"/>
                      </a:lnTo>
                      <a:lnTo>
                        <a:pt x="587" y="87"/>
                      </a:lnTo>
                      <a:lnTo>
                        <a:pt x="585" y="87"/>
                      </a:lnTo>
                      <a:lnTo>
                        <a:pt x="583" y="89"/>
                      </a:lnTo>
                      <a:lnTo>
                        <a:pt x="583" y="89"/>
                      </a:lnTo>
                      <a:lnTo>
                        <a:pt x="583" y="88"/>
                      </a:lnTo>
                      <a:lnTo>
                        <a:pt x="582" y="88"/>
                      </a:lnTo>
                      <a:lnTo>
                        <a:pt x="582" y="88"/>
                      </a:lnTo>
                      <a:lnTo>
                        <a:pt x="581" y="87"/>
                      </a:lnTo>
                      <a:lnTo>
                        <a:pt x="582" y="87"/>
                      </a:lnTo>
                      <a:lnTo>
                        <a:pt x="582" y="83"/>
                      </a:lnTo>
                      <a:lnTo>
                        <a:pt x="583" y="82"/>
                      </a:lnTo>
                      <a:lnTo>
                        <a:pt x="583" y="79"/>
                      </a:lnTo>
                      <a:lnTo>
                        <a:pt x="585" y="76"/>
                      </a:lnTo>
                      <a:lnTo>
                        <a:pt x="583" y="75"/>
                      </a:lnTo>
                      <a:lnTo>
                        <a:pt x="586" y="75"/>
                      </a:lnTo>
                      <a:lnTo>
                        <a:pt x="586" y="78"/>
                      </a:lnTo>
                      <a:lnTo>
                        <a:pt x="587" y="78"/>
                      </a:lnTo>
                      <a:lnTo>
                        <a:pt x="586" y="79"/>
                      </a:lnTo>
                      <a:lnTo>
                        <a:pt x="593" y="79"/>
                      </a:lnTo>
                      <a:lnTo>
                        <a:pt x="593" y="79"/>
                      </a:lnTo>
                      <a:lnTo>
                        <a:pt x="595" y="80"/>
                      </a:lnTo>
                      <a:lnTo>
                        <a:pt x="597" y="80"/>
                      </a:lnTo>
                      <a:lnTo>
                        <a:pt x="597" y="78"/>
                      </a:lnTo>
                      <a:lnTo>
                        <a:pt x="597" y="78"/>
                      </a:lnTo>
                      <a:lnTo>
                        <a:pt x="597" y="78"/>
                      </a:lnTo>
                      <a:lnTo>
                        <a:pt x="598" y="76"/>
                      </a:lnTo>
                      <a:lnTo>
                        <a:pt x="599" y="76"/>
                      </a:lnTo>
                      <a:lnTo>
                        <a:pt x="600" y="76"/>
                      </a:lnTo>
                      <a:lnTo>
                        <a:pt x="600" y="75"/>
                      </a:lnTo>
                      <a:lnTo>
                        <a:pt x="600" y="72"/>
                      </a:lnTo>
                      <a:lnTo>
                        <a:pt x="594" y="67"/>
                      </a:lnTo>
                      <a:lnTo>
                        <a:pt x="594" y="63"/>
                      </a:lnTo>
                      <a:lnTo>
                        <a:pt x="594" y="63"/>
                      </a:lnTo>
                      <a:lnTo>
                        <a:pt x="587" y="62"/>
                      </a:lnTo>
                      <a:lnTo>
                        <a:pt x="585" y="65"/>
                      </a:lnTo>
                      <a:lnTo>
                        <a:pt x="583" y="66"/>
                      </a:lnTo>
                      <a:lnTo>
                        <a:pt x="583" y="66"/>
                      </a:lnTo>
                      <a:lnTo>
                        <a:pt x="583" y="67"/>
                      </a:lnTo>
                      <a:lnTo>
                        <a:pt x="583" y="67"/>
                      </a:lnTo>
                      <a:lnTo>
                        <a:pt x="583" y="69"/>
                      </a:lnTo>
                      <a:lnTo>
                        <a:pt x="582" y="69"/>
                      </a:lnTo>
                      <a:lnTo>
                        <a:pt x="582" y="69"/>
                      </a:lnTo>
                      <a:lnTo>
                        <a:pt x="581" y="67"/>
                      </a:lnTo>
                      <a:lnTo>
                        <a:pt x="580" y="66"/>
                      </a:lnTo>
                      <a:lnTo>
                        <a:pt x="580" y="63"/>
                      </a:lnTo>
                      <a:lnTo>
                        <a:pt x="581" y="62"/>
                      </a:lnTo>
                      <a:lnTo>
                        <a:pt x="581" y="61"/>
                      </a:lnTo>
                      <a:lnTo>
                        <a:pt x="581" y="59"/>
                      </a:lnTo>
                      <a:lnTo>
                        <a:pt x="581" y="58"/>
                      </a:lnTo>
                      <a:lnTo>
                        <a:pt x="582" y="58"/>
                      </a:lnTo>
                      <a:lnTo>
                        <a:pt x="583" y="54"/>
                      </a:lnTo>
                      <a:lnTo>
                        <a:pt x="582" y="54"/>
                      </a:lnTo>
                      <a:lnTo>
                        <a:pt x="582" y="54"/>
                      </a:lnTo>
                      <a:lnTo>
                        <a:pt x="580" y="54"/>
                      </a:lnTo>
                      <a:lnTo>
                        <a:pt x="578" y="53"/>
                      </a:lnTo>
                      <a:lnTo>
                        <a:pt x="576" y="53"/>
                      </a:lnTo>
                      <a:lnTo>
                        <a:pt x="576" y="52"/>
                      </a:lnTo>
                      <a:lnTo>
                        <a:pt x="574" y="50"/>
                      </a:lnTo>
                      <a:lnTo>
                        <a:pt x="573" y="49"/>
                      </a:lnTo>
                      <a:lnTo>
                        <a:pt x="572" y="50"/>
                      </a:lnTo>
                      <a:lnTo>
                        <a:pt x="572" y="36"/>
                      </a:lnTo>
                      <a:lnTo>
                        <a:pt x="573" y="36"/>
                      </a:lnTo>
                      <a:lnTo>
                        <a:pt x="573" y="34"/>
                      </a:lnTo>
                      <a:lnTo>
                        <a:pt x="572" y="34"/>
                      </a:lnTo>
                      <a:lnTo>
                        <a:pt x="572" y="29"/>
                      </a:lnTo>
                      <a:lnTo>
                        <a:pt x="573" y="29"/>
                      </a:lnTo>
                      <a:lnTo>
                        <a:pt x="573" y="29"/>
                      </a:lnTo>
                      <a:lnTo>
                        <a:pt x="574" y="29"/>
                      </a:lnTo>
                      <a:lnTo>
                        <a:pt x="574" y="28"/>
                      </a:lnTo>
                      <a:lnTo>
                        <a:pt x="574" y="29"/>
                      </a:lnTo>
                      <a:lnTo>
                        <a:pt x="576" y="29"/>
                      </a:lnTo>
                      <a:lnTo>
                        <a:pt x="577" y="29"/>
                      </a:lnTo>
                      <a:lnTo>
                        <a:pt x="576" y="24"/>
                      </a:lnTo>
                      <a:lnTo>
                        <a:pt x="578" y="24"/>
                      </a:lnTo>
                      <a:lnTo>
                        <a:pt x="581" y="24"/>
                      </a:lnTo>
                      <a:lnTo>
                        <a:pt x="582" y="25"/>
                      </a:lnTo>
                      <a:lnTo>
                        <a:pt x="585" y="27"/>
                      </a:lnTo>
                      <a:lnTo>
                        <a:pt x="587" y="27"/>
                      </a:lnTo>
                      <a:lnTo>
                        <a:pt x="591" y="28"/>
                      </a:lnTo>
                      <a:lnTo>
                        <a:pt x="591" y="29"/>
                      </a:lnTo>
                      <a:lnTo>
                        <a:pt x="589" y="31"/>
                      </a:lnTo>
                      <a:lnTo>
                        <a:pt x="589" y="31"/>
                      </a:lnTo>
                      <a:lnTo>
                        <a:pt x="587" y="31"/>
                      </a:lnTo>
                      <a:lnTo>
                        <a:pt x="586" y="32"/>
                      </a:lnTo>
                      <a:lnTo>
                        <a:pt x="585" y="33"/>
                      </a:lnTo>
                      <a:lnTo>
                        <a:pt x="585" y="34"/>
                      </a:lnTo>
                      <a:lnTo>
                        <a:pt x="583" y="34"/>
                      </a:lnTo>
                      <a:lnTo>
                        <a:pt x="583" y="36"/>
                      </a:lnTo>
                      <a:lnTo>
                        <a:pt x="582" y="36"/>
                      </a:lnTo>
                      <a:lnTo>
                        <a:pt x="581" y="36"/>
                      </a:lnTo>
                      <a:lnTo>
                        <a:pt x="581" y="34"/>
                      </a:lnTo>
                      <a:lnTo>
                        <a:pt x="581" y="34"/>
                      </a:lnTo>
                      <a:lnTo>
                        <a:pt x="580" y="34"/>
                      </a:lnTo>
                      <a:lnTo>
                        <a:pt x="578" y="36"/>
                      </a:lnTo>
                      <a:lnTo>
                        <a:pt x="578" y="36"/>
                      </a:lnTo>
                      <a:lnTo>
                        <a:pt x="580" y="36"/>
                      </a:lnTo>
                      <a:lnTo>
                        <a:pt x="580" y="37"/>
                      </a:lnTo>
                      <a:lnTo>
                        <a:pt x="581" y="37"/>
                      </a:lnTo>
                      <a:lnTo>
                        <a:pt x="581" y="37"/>
                      </a:lnTo>
                      <a:lnTo>
                        <a:pt x="582" y="38"/>
                      </a:lnTo>
                      <a:lnTo>
                        <a:pt x="583" y="38"/>
                      </a:lnTo>
                      <a:lnTo>
                        <a:pt x="585" y="37"/>
                      </a:lnTo>
                      <a:lnTo>
                        <a:pt x="585" y="37"/>
                      </a:lnTo>
                      <a:lnTo>
                        <a:pt x="585" y="36"/>
                      </a:lnTo>
                      <a:lnTo>
                        <a:pt x="586" y="36"/>
                      </a:lnTo>
                      <a:lnTo>
                        <a:pt x="586" y="33"/>
                      </a:lnTo>
                      <a:lnTo>
                        <a:pt x="586" y="33"/>
                      </a:lnTo>
                      <a:lnTo>
                        <a:pt x="589" y="32"/>
                      </a:lnTo>
                      <a:lnTo>
                        <a:pt x="590" y="31"/>
                      </a:lnTo>
                      <a:lnTo>
                        <a:pt x="593" y="29"/>
                      </a:lnTo>
                      <a:lnTo>
                        <a:pt x="595" y="29"/>
                      </a:lnTo>
                      <a:lnTo>
                        <a:pt x="597" y="28"/>
                      </a:lnTo>
                      <a:lnTo>
                        <a:pt x="597" y="28"/>
                      </a:lnTo>
                      <a:lnTo>
                        <a:pt x="597" y="25"/>
                      </a:lnTo>
                      <a:lnTo>
                        <a:pt x="598" y="25"/>
                      </a:lnTo>
                      <a:lnTo>
                        <a:pt x="598" y="24"/>
                      </a:lnTo>
                      <a:lnTo>
                        <a:pt x="598" y="21"/>
                      </a:lnTo>
                      <a:lnTo>
                        <a:pt x="597" y="21"/>
                      </a:lnTo>
                      <a:lnTo>
                        <a:pt x="595" y="20"/>
                      </a:lnTo>
                      <a:lnTo>
                        <a:pt x="595" y="20"/>
                      </a:lnTo>
                      <a:lnTo>
                        <a:pt x="594" y="19"/>
                      </a:lnTo>
                      <a:lnTo>
                        <a:pt x="594" y="19"/>
                      </a:lnTo>
                      <a:lnTo>
                        <a:pt x="594" y="16"/>
                      </a:lnTo>
                      <a:lnTo>
                        <a:pt x="593" y="15"/>
                      </a:lnTo>
                      <a:lnTo>
                        <a:pt x="593" y="11"/>
                      </a:lnTo>
                      <a:lnTo>
                        <a:pt x="591" y="11"/>
                      </a:lnTo>
                      <a:lnTo>
                        <a:pt x="591" y="11"/>
                      </a:lnTo>
                      <a:lnTo>
                        <a:pt x="587" y="11"/>
                      </a:lnTo>
                      <a:lnTo>
                        <a:pt x="587" y="10"/>
                      </a:lnTo>
                      <a:lnTo>
                        <a:pt x="587" y="10"/>
                      </a:lnTo>
                      <a:lnTo>
                        <a:pt x="586" y="7"/>
                      </a:lnTo>
                      <a:lnTo>
                        <a:pt x="585" y="7"/>
                      </a:lnTo>
                      <a:lnTo>
                        <a:pt x="585" y="6"/>
                      </a:lnTo>
                      <a:lnTo>
                        <a:pt x="583" y="6"/>
                      </a:lnTo>
                      <a:lnTo>
                        <a:pt x="582" y="4"/>
                      </a:lnTo>
                      <a:lnTo>
                        <a:pt x="582" y="3"/>
                      </a:lnTo>
                      <a:lnTo>
                        <a:pt x="581" y="4"/>
                      </a:lnTo>
                      <a:lnTo>
                        <a:pt x="580" y="4"/>
                      </a:lnTo>
                      <a:lnTo>
                        <a:pt x="580" y="4"/>
                      </a:lnTo>
                      <a:lnTo>
                        <a:pt x="578" y="3"/>
                      </a:lnTo>
                      <a:lnTo>
                        <a:pt x="577" y="3"/>
                      </a:lnTo>
                      <a:lnTo>
                        <a:pt x="577" y="2"/>
                      </a:lnTo>
                      <a:lnTo>
                        <a:pt x="577" y="2"/>
                      </a:lnTo>
                      <a:lnTo>
                        <a:pt x="576" y="3"/>
                      </a:lnTo>
                      <a:lnTo>
                        <a:pt x="574" y="3"/>
                      </a:lnTo>
                      <a:lnTo>
                        <a:pt x="572" y="3"/>
                      </a:lnTo>
                      <a:lnTo>
                        <a:pt x="5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2">
                  <a:extLst>
                    <a:ext uri="{FF2B5EF4-FFF2-40B4-BE49-F238E27FC236}">
                      <a16:creationId xmlns:a16="http://schemas.microsoft.com/office/drawing/2014/main" id="{21080D86-0714-4E36-9F69-E60234F2961E}"/>
                    </a:ext>
                  </a:extLst>
                </p:cNvPr>
                <p:cNvSpPr>
                  <a:spLocks noEditPoints="1"/>
                </p:cNvSpPr>
                <p:nvPr/>
              </p:nvSpPr>
              <p:spPr bwMode="auto">
                <a:xfrm>
                  <a:off x="5753100" y="1492704"/>
                  <a:ext cx="1546225" cy="1354138"/>
                </a:xfrm>
                <a:custGeom>
                  <a:avLst/>
                  <a:gdLst>
                    <a:gd name="T0" fmla="*/ 971 w 974"/>
                    <a:gd name="T1" fmla="*/ 841 h 853"/>
                    <a:gd name="T2" fmla="*/ 941 w 974"/>
                    <a:gd name="T3" fmla="*/ 816 h 853"/>
                    <a:gd name="T4" fmla="*/ 175 w 974"/>
                    <a:gd name="T5" fmla="*/ 194 h 853"/>
                    <a:gd name="T6" fmla="*/ 382 w 974"/>
                    <a:gd name="T7" fmla="*/ 184 h 853"/>
                    <a:gd name="T8" fmla="*/ 164 w 974"/>
                    <a:gd name="T9" fmla="*/ 179 h 853"/>
                    <a:gd name="T10" fmla="*/ 207 w 974"/>
                    <a:gd name="T11" fmla="*/ 181 h 853"/>
                    <a:gd name="T12" fmla="*/ 313 w 974"/>
                    <a:gd name="T13" fmla="*/ 150 h 853"/>
                    <a:gd name="T14" fmla="*/ 327 w 974"/>
                    <a:gd name="T15" fmla="*/ 148 h 853"/>
                    <a:gd name="T16" fmla="*/ 357 w 974"/>
                    <a:gd name="T17" fmla="*/ 148 h 853"/>
                    <a:gd name="T18" fmla="*/ 360 w 974"/>
                    <a:gd name="T19" fmla="*/ 125 h 853"/>
                    <a:gd name="T20" fmla="*/ 304 w 974"/>
                    <a:gd name="T21" fmla="*/ 10 h 853"/>
                    <a:gd name="T22" fmla="*/ 312 w 974"/>
                    <a:gd name="T23" fmla="*/ 21 h 853"/>
                    <a:gd name="T24" fmla="*/ 336 w 974"/>
                    <a:gd name="T25" fmla="*/ 28 h 853"/>
                    <a:gd name="T26" fmla="*/ 389 w 974"/>
                    <a:gd name="T27" fmla="*/ 49 h 853"/>
                    <a:gd name="T28" fmla="*/ 394 w 974"/>
                    <a:gd name="T29" fmla="*/ 84 h 853"/>
                    <a:gd name="T30" fmla="*/ 333 w 974"/>
                    <a:gd name="T31" fmla="*/ 66 h 853"/>
                    <a:gd name="T32" fmla="*/ 356 w 974"/>
                    <a:gd name="T33" fmla="*/ 87 h 853"/>
                    <a:gd name="T34" fmla="*/ 387 w 974"/>
                    <a:gd name="T35" fmla="*/ 118 h 853"/>
                    <a:gd name="T36" fmla="*/ 401 w 974"/>
                    <a:gd name="T37" fmla="*/ 104 h 853"/>
                    <a:gd name="T38" fmla="*/ 428 w 974"/>
                    <a:gd name="T39" fmla="*/ 87 h 853"/>
                    <a:gd name="T40" fmla="*/ 440 w 974"/>
                    <a:gd name="T41" fmla="*/ 49 h 853"/>
                    <a:gd name="T42" fmla="*/ 452 w 974"/>
                    <a:gd name="T43" fmla="*/ 79 h 853"/>
                    <a:gd name="T44" fmla="*/ 496 w 974"/>
                    <a:gd name="T45" fmla="*/ 53 h 853"/>
                    <a:gd name="T46" fmla="*/ 12 w 974"/>
                    <a:gd name="T47" fmla="*/ 338 h 853"/>
                    <a:gd name="T48" fmla="*/ 25 w 974"/>
                    <a:gd name="T49" fmla="*/ 324 h 853"/>
                    <a:gd name="T50" fmla="*/ 56 w 974"/>
                    <a:gd name="T51" fmla="*/ 304 h 853"/>
                    <a:gd name="T52" fmla="*/ 84 w 974"/>
                    <a:gd name="T53" fmla="*/ 282 h 853"/>
                    <a:gd name="T54" fmla="*/ 119 w 974"/>
                    <a:gd name="T55" fmla="*/ 268 h 853"/>
                    <a:gd name="T56" fmla="*/ 123 w 974"/>
                    <a:gd name="T57" fmla="*/ 223 h 853"/>
                    <a:gd name="T58" fmla="*/ 139 w 974"/>
                    <a:gd name="T59" fmla="*/ 203 h 853"/>
                    <a:gd name="T60" fmla="*/ 132 w 974"/>
                    <a:gd name="T61" fmla="*/ 241 h 853"/>
                    <a:gd name="T62" fmla="*/ 152 w 974"/>
                    <a:gd name="T63" fmla="*/ 256 h 853"/>
                    <a:gd name="T64" fmla="*/ 208 w 974"/>
                    <a:gd name="T65" fmla="*/ 248 h 853"/>
                    <a:gd name="T66" fmla="*/ 229 w 974"/>
                    <a:gd name="T67" fmla="*/ 241 h 853"/>
                    <a:gd name="T68" fmla="*/ 247 w 974"/>
                    <a:gd name="T69" fmla="*/ 211 h 853"/>
                    <a:gd name="T70" fmla="*/ 275 w 974"/>
                    <a:gd name="T71" fmla="*/ 179 h 853"/>
                    <a:gd name="T72" fmla="*/ 308 w 974"/>
                    <a:gd name="T73" fmla="*/ 167 h 853"/>
                    <a:gd name="T74" fmla="*/ 254 w 974"/>
                    <a:gd name="T75" fmla="*/ 167 h 853"/>
                    <a:gd name="T76" fmla="*/ 242 w 974"/>
                    <a:gd name="T77" fmla="*/ 144 h 853"/>
                    <a:gd name="T78" fmla="*/ 268 w 974"/>
                    <a:gd name="T79" fmla="*/ 101 h 853"/>
                    <a:gd name="T80" fmla="*/ 245 w 974"/>
                    <a:gd name="T81" fmla="*/ 88 h 853"/>
                    <a:gd name="T82" fmla="*/ 223 w 974"/>
                    <a:gd name="T83" fmla="*/ 118 h 853"/>
                    <a:gd name="T84" fmla="*/ 202 w 974"/>
                    <a:gd name="T85" fmla="*/ 142 h 853"/>
                    <a:gd name="T86" fmla="*/ 212 w 974"/>
                    <a:gd name="T87" fmla="*/ 171 h 853"/>
                    <a:gd name="T88" fmla="*/ 195 w 974"/>
                    <a:gd name="T89" fmla="*/ 193 h 853"/>
                    <a:gd name="T90" fmla="*/ 171 w 974"/>
                    <a:gd name="T91" fmla="*/ 231 h 853"/>
                    <a:gd name="T92" fmla="*/ 148 w 974"/>
                    <a:gd name="T93" fmla="*/ 205 h 853"/>
                    <a:gd name="T94" fmla="*/ 119 w 974"/>
                    <a:gd name="T95" fmla="*/ 201 h 853"/>
                    <a:gd name="T96" fmla="*/ 96 w 974"/>
                    <a:gd name="T97" fmla="*/ 184 h 853"/>
                    <a:gd name="T98" fmla="*/ 92 w 974"/>
                    <a:gd name="T99" fmla="*/ 165 h 853"/>
                    <a:gd name="T100" fmla="*/ 103 w 974"/>
                    <a:gd name="T101" fmla="*/ 156 h 853"/>
                    <a:gd name="T102" fmla="*/ 94 w 974"/>
                    <a:gd name="T103" fmla="*/ 146 h 853"/>
                    <a:gd name="T104" fmla="*/ 113 w 974"/>
                    <a:gd name="T105" fmla="*/ 135 h 853"/>
                    <a:gd name="T106" fmla="*/ 132 w 974"/>
                    <a:gd name="T107" fmla="*/ 120 h 853"/>
                    <a:gd name="T108" fmla="*/ 139 w 974"/>
                    <a:gd name="T109" fmla="*/ 116 h 853"/>
                    <a:gd name="T110" fmla="*/ 173 w 974"/>
                    <a:gd name="T111" fmla="*/ 89 h 853"/>
                    <a:gd name="T112" fmla="*/ 194 w 974"/>
                    <a:gd name="T113" fmla="*/ 65 h 853"/>
                    <a:gd name="T114" fmla="*/ 200 w 974"/>
                    <a:gd name="T115" fmla="*/ 49 h 853"/>
                    <a:gd name="T116" fmla="*/ 215 w 974"/>
                    <a:gd name="T117" fmla="*/ 29 h 853"/>
                    <a:gd name="T118" fmla="*/ 236 w 974"/>
                    <a:gd name="T119" fmla="*/ 20 h 853"/>
                    <a:gd name="T120" fmla="*/ 258 w 974"/>
                    <a:gd name="T121" fmla="*/ 15 h 853"/>
                    <a:gd name="T122" fmla="*/ 274 w 974"/>
                    <a:gd name="T123" fmla="*/ 23 h 853"/>
                    <a:gd name="T124" fmla="*/ 293 w 974"/>
                    <a:gd name="T125" fmla="*/ 7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4" h="853">
                      <a:moveTo>
                        <a:pt x="935" y="791"/>
                      </a:moveTo>
                      <a:lnTo>
                        <a:pt x="944" y="791"/>
                      </a:lnTo>
                      <a:lnTo>
                        <a:pt x="945" y="791"/>
                      </a:lnTo>
                      <a:lnTo>
                        <a:pt x="945" y="792"/>
                      </a:lnTo>
                      <a:lnTo>
                        <a:pt x="949" y="792"/>
                      </a:lnTo>
                      <a:lnTo>
                        <a:pt x="949" y="795"/>
                      </a:lnTo>
                      <a:lnTo>
                        <a:pt x="950" y="796"/>
                      </a:lnTo>
                      <a:lnTo>
                        <a:pt x="952" y="798"/>
                      </a:lnTo>
                      <a:lnTo>
                        <a:pt x="953" y="799"/>
                      </a:lnTo>
                      <a:lnTo>
                        <a:pt x="953" y="800"/>
                      </a:lnTo>
                      <a:lnTo>
                        <a:pt x="954" y="800"/>
                      </a:lnTo>
                      <a:lnTo>
                        <a:pt x="954" y="803"/>
                      </a:lnTo>
                      <a:lnTo>
                        <a:pt x="958" y="804"/>
                      </a:lnTo>
                      <a:lnTo>
                        <a:pt x="958" y="806"/>
                      </a:lnTo>
                      <a:lnTo>
                        <a:pt x="960" y="806"/>
                      </a:lnTo>
                      <a:lnTo>
                        <a:pt x="960" y="807"/>
                      </a:lnTo>
                      <a:lnTo>
                        <a:pt x="962" y="808"/>
                      </a:lnTo>
                      <a:lnTo>
                        <a:pt x="963" y="813"/>
                      </a:lnTo>
                      <a:lnTo>
                        <a:pt x="966" y="815"/>
                      </a:lnTo>
                      <a:lnTo>
                        <a:pt x="966" y="817"/>
                      </a:lnTo>
                      <a:lnTo>
                        <a:pt x="966" y="817"/>
                      </a:lnTo>
                      <a:lnTo>
                        <a:pt x="966" y="819"/>
                      </a:lnTo>
                      <a:lnTo>
                        <a:pt x="967" y="819"/>
                      </a:lnTo>
                      <a:lnTo>
                        <a:pt x="967" y="821"/>
                      </a:lnTo>
                      <a:lnTo>
                        <a:pt x="966" y="821"/>
                      </a:lnTo>
                      <a:lnTo>
                        <a:pt x="966" y="821"/>
                      </a:lnTo>
                      <a:lnTo>
                        <a:pt x="967" y="823"/>
                      </a:lnTo>
                      <a:lnTo>
                        <a:pt x="967" y="823"/>
                      </a:lnTo>
                      <a:lnTo>
                        <a:pt x="967" y="823"/>
                      </a:lnTo>
                      <a:lnTo>
                        <a:pt x="966" y="836"/>
                      </a:lnTo>
                      <a:lnTo>
                        <a:pt x="967" y="836"/>
                      </a:lnTo>
                      <a:lnTo>
                        <a:pt x="967" y="837"/>
                      </a:lnTo>
                      <a:lnTo>
                        <a:pt x="967" y="837"/>
                      </a:lnTo>
                      <a:lnTo>
                        <a:pt x="967" y="838"/>
                      </a:lnTo>
                      <a:lnTo>
                        <a:pt x="970" y="838"/>
                      </a:lnTo>
                      <a:lnTo>
                        <a:pt x="970" y="841"/>
                      </a:lnTo>
                      <a:lnTo>
                        <a:pt x="971" y="841"/>
                      </a:lnTo>
                      <a:lnTo>
                        <a:pt x="971" y="844"/>
                      </a:lnTo>
                      <a:lnTo>
                        <a:pt x="973" y="844"/>
                      </a:lnTo>
                      <a:lnTo>
                        <a:pt x="973" y="845"/>
                      </a:lnTo>
                      <a:lnTo>
                        <a:pt x="974" y="846"/>
                      </a:lnTo>
                      <a:lnTo>
                        <a:pt x="974" y="849"/>
                      </a:lnTo>
                      <a:lnTo>
                        <a:pt x="969" y="849"/>
                      </a:lnTo>
                      <a:lnTo>
                        <a:pt x="967" y="850"/>
                      </a:lnTo>
                      <a:lnTo>
                        <a:pt x="967" y="851"/>
                      </a:lnTo>
                      <a:lnTo>
                        <a:pt x="966" y="853"/>
                      </a:lnTo>
                      <a:lnTo>
                        <a:pt x="965" y="851"/>
                      </a:lnTo>
                      <a:lnTo>
                        <a:pt x="963" y="850"/>
                      </a:lnTo>
                      <a:lnTo>
                        <a:pt x="963" y="850"/>
                      </a:lnTo>
                      <a:lnTo>
                        <a:pt x="962" y="850"/>
                      </a:lnTo>
                      <a:lnTo>
                        <a:pt x="962" y="849"/>
                      </a:lnTo>
                      <a:lnTo>
                        <a:pt x="961" y="849"/>
                      </a:lnTo>
                      <a:lnTo>
                        <a:pt x="960" y="847"/>
                      </a:lnTo>
                      <a:lnTo>
                        <a:pt x="958" y="847"/>
                      </a:lnTo>
                      <a:lnTo>
                        <a:pt x="958" y="846"/>
                      </a:lnTo>
                      <a:lnTo>
                        <a:pt x="957" y="846"/>
                      </a:lnTo>
                      <a:lnTo>
                        <a:pt x="957" y="845"/>
                      </a:lnTo>
                      <a:lnTo>
                        <a:pt x="957" y="845"/>
                      </a:lnTo>
                      <a:lnTo>
                        <a:pt x="954" y="844"/>
                      </a:lnTo>
                      <a:lnTo>
                        <a:pt x="953" y="842"/>
                      </a:lnTo>
                      <a:lnTo>
                        <a:pt x="950" y="841"/>
                      </a:lnTo>
                      <a:lnTo>
                        <a:pt x="949" y="840"/>
                      </a:lnTo>
                      <a:lnTo>
                        <a:pt x="949" y="838"/>
                      </a:lnTo>
                      <a:lnTo>
                        <a:pt x="949" y="836"/>
                      </a:lnTo>
                      <a:lnTo>
                        <a:pt x="948" y="833"/>
                      </a:lnTo>
                      <a:lnTo>
                        <a:pt x="948" y="833"/>
                      </a:lnTo>
                      <a:lnTo>
                        <a:pt x="946" y="832"/>
                      </a:lnTo>
                      <a:lnTo>
                        <a:pt x="946" y="830"/>
                      </a:lnTo>
                      <a:lnTo>
                        <a:pt x="944" y="829"/>
                      </a:lnTo>
                      <a:lnTo>
                        <a:pt x="943" y="820"/>
                      </a:lnTo>
                      <a:lnTo>
                        <a:pt x="941" y="820"/>
                      </a:lnTo>
                      <a:lnTo>
                        <a:pt x="941" y="817"/>
                      </a:lnTo>
                      <a:lnTo>
                        <a:pt x="941" y="817"/>
                      </a:lnTo>
                      <a:lnTo>
                        <a:pt x="941" y="816"/>
                      </a:lnTo>
                      <a:lnTo>
                        <a:pt x="940" y="816"/>
                      </a:lnTo>
                      <a:lnTo>
                        <a:pt x="940" y="815"/>
                      </a:lnTo>
                      <a:lnTo>
                        <a:pt x="941" y="813"/>
                      </a:lnTo>
                      <a:lnTo>
                        <a:pt x="941" y="812"/>
                      </a:lnTo>
                      <a:lnTo>
                        <a:pt x="941" y="812"/>
                      </a:lnTo>
                      <a:lnTo>
                        <a:pt x="940" y="812"/>
                      </a:lnTo>
                      <a:lnTo>
                        <a:pt x="940" y="809"/>
                      </a:lnTo>
                      <a:lnTo>
                        <a:pt x="940" y="809"/>
                      </a:lnTo>
                      <a:lnTo>
                        <a:pt x="940" y="807"/>
                      </a:lnTo>
                      <a:lnTo>
                        <a:pt x="939" y="807"/>
                      </a:lnTo>
                      <a:lnTo>
                        <a:pt x="939" y="806"/>
                      </a:lnTo>
                      <a:lnTo>
                        <a:pt x="939" y="806"/>
                      </a:lnTo>
                      <a:lnTo>
                        <a:pt x="937" y="795"/>
                      </a:lnTo>
                      <a:lnTo>
                        <a:pt x="936" y="794"/>
                      </a:lnTo>
                      <a:lnTo>
                        <a:pt x="935" y="791"/>
                      </a:lnTo>
                      <a:close/>
                      <a:moveTo>
                        <a:pt x="127" y="261"/>
                      </a:moveTo>
                      <a:lnTo>
                        <a:pt x="128" y="262"/>
                      </a:lnTo>
                      <a:lnTo>
                        <a:pt x="128" y="262"/>
                      </a:lnTo>
                      <a:lnTo>
                        <a:pt x="130" y="262"/>
                      </a:lnTo>
                      <a:lnTo>
                        <a:pt x="128" y="262"/>
                      </a:lnTo>
                      <a:lnTo>
                        <a:pt x="128" y="262"/>
                      </a:lnTo>
                      <a:lnTo>
                        <a:pt x="127" y="261"/>
                      </a:lnTo>
                      <a:close/>
                      <a:moveTo>
                        <a:pt x="296" y="201"/>
                      </a:moveTo>
                      <a:lnTo>
                        <a:pt x="296" y="202"/>
                      </a:lnTo>
                      <a:lnTo>
                        <a:pt x="296" y="202"/>
                      </a:lnTo>
                      <a:lnTo>
                        <a:pt x="296" y="202"/>
                      </a:lnTo>
                      <a:lnTo>
                        <a:pt x="297" y="202"/>
                      </a:lnTo>
                      <a:lnTo>
                        <a:pt x="297" y="201"/>
                      </a:lnTo>
                      <a:lnTo>
                        <a:pt x="296" y="201"/>
                      </a:lnTo>
                      <a:close/>
                      <a:moveTo>
                        <a:pt x="178" y="189"/>
                      </a:moveTo>
                      <a:lnTo>
                        <a:pt x="177" y="189"/>
                      </a:lnTo>
                      <a:lnTo>
                        <a:pt x="174" y="194"/>
                      </a:lnTo>
                      <a:lnTo>
                        <a:pt x="174" y="199"/>
                      </a:lnTo>
                      <a:lnTo>
                        <a:pt x="174" y="199"/>
                      </a:lnTo>
                      <a:lnTo>
                        <a:pt x="174" y="198"/>
                      </a:lnTo>
                      <a:lnTo>
                        <a:pt x="175" y="198"/>
                      </a:lnTo>
                      <a:lnTo>
                        <a:pt x="175" y="194"/>
                      </a:lnTo>
                      <a:lnTo>
                        <a:pt x="177" y="194"/>
                      </a:lnTo>
                      <a:lnTo>
                        <a:pt x="178" y="189"/>
                      </a:lnTo>
                      <a:lnTo>
                        <a:pt x="178" y="189"/>
                      </a:lnTo>
                      <a:lnTo>
                        <a:pt x="178" y="189"/>
                      </a:lnTo>
                      <a:close/>
                      <a:moveTo>
                        <a:pt x="289" y="186"/>
                      </a:moveTo>
                      <a:lnTo>
                        <a:pt x="289" y="188"/>
                      </a:lnTo>
                      <a:lnTo>
                        <a:pt x="289" y="189"/>
                      </a:lnTo>
                      <a:lnTo>
                        <a:pt x="288" y="190"/>
                      </a:lnTo>
                      <a:lnTo>
                        <a:pt x="289" y="192"/>
                      </a:lnTo>
                      <a:lnTo>
                        <a:pt x="289" y="193"/>
                      </a:lnTo>
                      <a:lnTo>
                        <a:pt x="289" y="194"/>
                      </a:lnTo>
                      <a:lnTo>
                        <a:pt x="289" y="196"/>
                      </a:lnTo>
                      <a:lnTo>
                        <a:pt x="291" y="196"/>
                      </a:lnTo>
                      <a:lnTo>
                        <a:pt x="292" y="196"/>
                      </a:lnTo>
                      <a:lnTo>
                        <a:pt x="292" y="197"/>
                      </a:lnTo>
                      <a:lnTo>
                        <a:pt x="292" y="198"/>
                      </a:lnTo>
                      <a:lnTo>
                        <a:pt x="295" y="198"/>
                      </a:lnTo>
                      <a:lnTo>
                        <a:pt x="295" y="197"/>
                      </a:lnTo>
                      <a:lnTo>
                        <a:pt x="295" y="196"/>
                      </a:lnTo>
                      <a:lnTo>
                        <a:pt x="296" y="194"/>
                      </a:lnTo>
                      <a:lnTo>
                        <a:pt x="296" y="193"/>
                      </a:lnTo>
                      <a:lnTo>
                        <a:pt x="295" y="193"/>
                      </a:lnTo>
                      <a:lnTo>
                        <a:pt x="295" y="192"/>
                      </a:lnTo>
                      <a:lnTo>
                        <a:pt x="295" y="192"/>
                      </a:lnTo>
                      <a:lnTo>
                        <a:pt x="293" y="186"/>
                      </a:lnTo>
                      <a:lnTo>
                        <a:pt x="289" y="186"/>
                      </a:lnTo>
                      <a:close/>
                      <a:moveTo>
                        <a:pt x="382" y="180"/>
                      </a:moveTo>
                      <a:lnTo>
                        <a:pt x="381" y="180"/>
                      </a:lnTo>
                      <a:lnTo>
                        <a:pt x="381" y="181"/>
                      </a:lnTo>
                      <a:lnTo>
                        <a:pt x="381" y="181"/>
                      </a:lnTo>
                      <a:lnTo>
                        <a:pt x="381" y="181"/>
                      </a:lnTo>
                      <a:lnTo>
                        <a:pt x="381" y="182"/>
                      </a:lnTo>
                      <a:lnTo>
                        <a:pt x="378" y="182"/>
                      </a:lnTo>
                      <a:lnTo>
                        <a:pt x="378" y="184"/>
                      </a:lnTo>
                      <a:lnTo>
                        <a:pt x="381" y="182"/>
                      </a:lnTo>
                      <a:lnTo>
                        <a:pt x="381" y="184"/>
                      </a:lnTo>
                      <a:lnTo>
                        <a:pt x="382" y="184"/>
                      </a:lnTo>
                      <a:lnTo>
                        <a:pt x="384" y="184"/>
                      </a:lnTo>
                      <a:lnTo>
                        <a:pt x="384" y="185"/>
                      </a:lnTo>
                      <a:lnTo>
                        <a:pt x="384" y="189"/>
                      </a:lnTo>
                      <a:lnTo>
                        <a:pt x="381" y="189"/>
                      </a:lnTo>
                      <a:lnTo>
                        <a:pt x="381" y="189"/>
                      </a:lnTo>
                      <a:lnTo>
                        <a:pt x="381" y="190"/>
                      </a:lnTo>
                      <a:lnTo>
                        <a:pt x="381" y="190"/>
                      </a:lnTo>
                      <a:lnTo>
                        <a:pt x="381" y="190"/>
                      </a:lnTo>
                      <a:lnTo>
                        <a:pt x="381" y="189"/>
                      </a:lnTo>
                      <a:lnTo>
                        <a:pt x="378" y="189"/>
                      </a:lnTo>
                      <a:lnTo>
                        <a:pt x="378" y="189"/>
                      </a:lnTo>
                      <a:lnTo>
                        <a:pt x="377" y="188"/>
                      </a:lnTo>
                      <a:lnTo>
                        <a:pt x="376" y="188"/>
                      </a:lnTo>
                      <a:lnTo>
                        <a:pt x="376" y="189"/>
                      </a:lnTo>
                      <a:lnTo>
                        <a:pt x="380" y="193"/>
                      </a:lnTo>
                      <a:lnTo>
                        <a:pt x="380" y="194"/>
                      </a:lnTo>
                      <a:lnTo>
                        <a:pt x="381" y="194"/>
                      </a:lnTo>
                      <a:lnTo>
                        <a:pt x="382" y="196"/>
                      </a:lnTo>
                      <a:lnTo>
                        <a:pt x="384" y="196"/>
                      </a:lnTo>
                      <a:lnTo>
                        <a:pt x="384" y="197"/>
                      </a:lnTo>
                      <a:lnTo>
                        <a:pt x="385" y="197"/>
                      </a:lnTo>
                      <a:lnTo>
                        <a:pt x="386" y="198"/>
                      </a:lnTo>
                      <a:lnTo>
                        <a:pt x="387" y="197"/>
                      </a:lnTo>
                      <a:lnTo>
                        <a:pt x="390" y="197"/>
                      </a:lnTo>
                      <a:lnTo>
                        <a:pt x="390" y="194"/>
                      </a:lnTo>
                      <a:lnTo>
                        <a:pt x="393" y="196"/>
                      </a:lnTo>
                      <a:lnTo>
                        <a:pt x="391" y="192"/>
                      </a:lnTo>
                      <a:lnTo>
                        <a:pt x="394" y="190"/>
                      </a:lnTo>
                      <a:lnTo>
                        <a:pt x="394" y="189"/>
                      </a:lnTo>
                      <a:lnTo>
                        <a:pt x="387" y="188"/>
                      </a:lnTo>
                      <a:lnTo>
                        <a:pt x="385" y="185"/>
                      </a:lnTo>
                      <a:lnTo>
                        <a:pt x="384" y="185"/>
                      </a:lnTo>
                      <a:lnTo>
                        <a:pt x="384" y="184"/>
                      </a:lnTo>
                      <a:lnTo>
                        <a:pt x="384" y="182"/>
                      </a:lnTo>
                      <a:lnTo>
                        <a:pt x="382" y="181"/>
                      </a:lnTo>
                      <a:lnTo>
                        <a:pt x="382" y="180"/>
                      </a:lnTo>
                      <a:close/>
                      <a:moveTo>
                        <a:pt x="164" y="179"/>
                      </a:moveTo>
                      <a:lnTo>
                        <a:pt x="164" y="181"/>
                      </a:lnTo>
                      <a:lnTo>
                        <a:pt x="164" y="181"/>
                      </a:lnTo>
                      <a:lnTo>
                        <a:pt x="164" y="184"/>
                      </a:lnTo>
                      <a:lnTo>
                        <a:pt x="164" y="184"/>
                      </a:lnTo>
                      <a:lnTo>
                        <a:pt x="162" y="186"/>
                      </a:lnTo>
                      <a:lnTo>
                        <a:pt x="162" y="186"/>
                      </a:lnTo>
                      <a:lnTo>
                        <a:pt x="161" y="186"/>
                      </a:lnTo>
                      <a:lnTo>
                        <a:pt x="160" y="186"/>
                      </a:lnTo>
                      <a:lnTo>
                        <a:pt x="158" y="186"/>
                      </a:lnTo>
                      <a:lnTo>
                        <a:pt x="157" y="188"/>
                      </a:lnTo>
                      <a:lnTo>
                        <a:pt x="157" y="190"/>
                      </a:lnTo>
                      <a:lnTo>
                        <a:pt x="157" y="192"/>
                      </a:lnTo>
                      <a:lnTo>
                        <a:pt x="157" y="192"/>
                      </a:lnTo>
                      <a:lnTo>
                        <a:pt x="157" y="194"/>
                      </a:lnTo>
                      <a:lnTo>
                        <a:pt x="157" y="194"/>
                      </a:lnTo>
                      <a:lnTo>
                        <a:pt x="160" y="194"/>
                      </a:lnTo>
                      <a:lnTo>
                        <a:pt x="161" y="193"/>
                      </a:lnTo>
                      <a:lnTo>
                        <a:pt x="162" y="193"/>
                      </a:lnTo>
                      <a:lnTo>
                        <a:pt x="162" y="192"/>
                      </a:lnTo>
                      <a:lnTo>
                        <a:pt x="165" y="193"/>
                      </a:lnTo>
                      <a:lnTo>
                        <a:pt x="165" y="192"/>
                      </a:lnTo>
                      <a:lnTo>
                        <a:pt x="166" y="190"/>
                      </a:lnTo>
                      <a:lnTo>
                        <a:pt x="166" y="190"/>
                      </a:lnTo>
                      <a:lnTo>
                        <a:pt x="168" y="189"/>
                      </a:lnTo>
                      <a:lnTo>
                        <a:pt x="169" y="189"/>
                      </a:lnTo>
                      <a:lnTo>
                        <a:pt x="170" y="188"/>
                      </a:lnTo>
                      <a:lnTo>
                        <a:pt x="170" y="186"/>
                      </a:lnTo>
                      <a:lnTo>
                        <a:pt x="170" y="185"/>
                      </a:lnTo>
                      <a:lnTo>
                        <a:pt x="170" y="184"/>
                      </a:lnTo>
                      <a:lnTo>
                        <a:pt x="170" y="181"/>
                      </a:lnTo>
                      <a:lnTo>
                        <a:pt x="166" y="181"/>
                      </a:lnTo>
                      <a:lnTo>
                        <a:pt x="166" y="179"/>
                      </a:lnTo>
                      <a:lnTo>
                        <a:pt x="164" y="179"/>
                      </a:lnTo>
                      <a:close/>
                      <a:moveTo>
                        <a:pt x="199" y="179"/>
                      </a:moveTo>
                      <a:lnTo>
                        <a:pt x="200" y="181"/>
                      </a:lnTo>
                      <a:lnTo>
                        <a:pt x="207" y="181"/>
                      </a:lnTo>
                      <a:lnTo>
                        <a:pt x="207" y="181"/>
                      </a:lnTo>
                      <a:lnTo>
                        <a:pt x="206" y="180"/>
                      </a:lnTo>
                      <a:lnTo>
                        <a:pt x="206" y="180"/>
                      </a:lnTo>
                      <a:lnTo>
                        <a:pt x="204" y="179"/>
                      </a:lnTo>
                      <a:lnTo>
                        <a:pt x="204" y="179"/>
                      </a:lnTo>
                      <a:lnTo>
                        <a:pt x="203" y="179"/>
                      </a:lnTo>
                      <a:lnTo>
                        <a:pt x="202" y="180"/>
                      </a:lnTo>
                      <a:lnTo>
                        <a:pt x="202" y="180"/>
                      </a:lnTo>
                      <a:lnTo>
                        <a:pt x="202" y="179"/>
                      </a:lnTo>
                      <a:lnTo>
                        <a:pt x="199" y="179"/>
                      </a:lnTo>
                      <a:close/>
                      <a:moveTo>
                        <a:pt x="195" y="179"/>
                      </a:moveTo>
                      <a:lnTo>
                        <a:pt x="195" y="180"/>
                      </a:lnTo>
                      <a:lnTo>
                        <a:pt x="198" y="179"/>
                      </a:lnTo>
                      <a:lnTo>
                        <a:pt x="198" y="179"/>
                      </a:lnTo>
                      <a:lnTo>
                        <a:pt x="195" y="179"/>
                      </a:lnTo>
                      <a:close/>
                      <a:moveTo>
                        <a:pt x="378" y="164"/>
                      </a:moveTo>
                      <a:lnTo>
                        <a:pt x="378" y="164"/>
                      </a:lnTo>
                      <a:lnTo>
                        <a:pt x="376" y="164"/>
                      </a:lnTo>
                      <a:lnTo>
                        <a:pt x="376" y="165"/>
                      </a:lnTo>
                      <a:lnTo>
                        <a:pt x="376" y="167"/>
                      </a:lnTo>
                      <a:lnTo>
                        <a:pt x="377" y="167"/>
                      </a:lnTo>
                      <a:lnTo>
                        <a:pt x="378" y="167"/>
                      </a:lnTo>
                      <a:lnTo>
                        <a:pt x="378" y="168"/>
                      </a:lnTo>
                      <a:lnTo>
                        <a:pt x="382" y="168"/>
                      </a:lnTo>
                      <a:lnTo>
                        <a:pt x="382" y="165"/>
                      </a:lnTo>
                      <a:lnTo>
                        <a:pt x="381" y="165"/>
                      </a:lnTo>
                      <a:lnTo>
                        <a:pt x="380" y="164"/>
                      </a:lnTo>
                      <a:lnTo>
                        <a:pt x="378" y="164"/>
                      </a:lnTo>
                      <a:close/>
                      <a:moveTo>
                        <a:pt x="321" y="146"/>
                      </a:moveTo>
                      <a:lnTo>
                        <a:pt x="321" y="146"/>
                      </a:lnTo>
                      <a:lnTo>
                        <a:pt x="319" y="146"/>
                      </a:lnTo>
                      <a:lnTo>
                        <a:pt x="319" y="148"/>
                      </a:lnTo>
                      <a:lnTo>
                        <a:pt x="318" y="148"/>
                      </a:lnTo>
                      <a:lnTo>
                        <a:pt x="315" y="147"/>
                      </a:lnTo>
                      <a:lnTo>
                        <a:pt x="315" y="148"/>
                      </a:lnTo>
                      <a:lnTo>
                        <a:pt x="315" y="150"/>
                      </a:lnTo>
                      <a:lnTo>
                        <a:pt x="314" y="150"/>
                      </a:lnTo>
                      <a:lnTo>
                        <a:pt x="313" y="150"/>
                      </a:lnTo>
                      <a:lnTo>
                        <a:pt x="314" y="151"/>
                      </a:lnTo>
                      <a:lnTo>
                        <a:pt x="314" y="152"/>
                      </a:lnTo>
                      <a:lnTo>
                        <a:pt x="314" y="154"/>
                      </a:lnTo>
                      <a:lnTo>
                        <a:pt x="315" y="154"/>
                      </a:lnTo>
                      <a:lnTo>
                        <a:pt x="317" y="155"/>
                      </a:lnTo>
                      <a:lnTo>
                        <a:pt x="317" y="155"/>
                      </a:lnTo>
                      <a:lnTo>
                        <a:pt x="318" y="158"/>
                      </a:lnTo>
                      <a:lnTo>
                        <a:pt x="318" y="159"/>
                      </a:lnTo>
                      <a:lnTo>
                        <a:pt x="319" y="160"/>
                      </a:lnTo>
                      <a:lnTo>
                        <a:pt x="321" y="161"/>
                      </a:lnTo>
                      <a:lnTo>
                        <a:pt x="321" y="163"/>
                      </a:lnTo>
                      <a:lnTo>
                        <a:pt x="322" y="164"/>
                      </a:lnTo>
                      <a:lnTo>
                        <a:pt x="323" y="165"/>
                      </a:lnTo>
                      <a:lnTo>
                        <a:pt x="323" y="169"/>
                      </a:lnTo>
                      <a:lnTo>
                        <a:pt x="327" y="169"/>
                      </a:lnTo>
                      <a:lnTo>
                        <a:pt x="329" y="168"/>
                      </a:lnTo>
                      <a:lnTo>
                        <a:pt x="330" y="167"/>
                      </a:lnTo>
                      <a:lnTo>
                        <a:pt x="333" y="167"/>
                      </a:lnTo>
                      <a:lnTo>
                        <a:pt x="333" y="167"/>
                      </a:lnTo>
                      <a:lnTo>
                        <a:pt x="334" y="167"/>
                      </a:lnTo>
                      <a:lnTo>
                        <a:pt x="335" y="167"/>
                      </a:lnTo>
                      <a:lnTo>
                        <a:pt x="336" y="167"/>
                      </a:lnTo>
                      <a:lnTo>
                        <a:pt x="336" y="165"/>
                      </a:lnTo>
                      <a:lnTo>
                        <a:pt x="336" y="163"/>
                      </a:lnTo>
                      <a:lnTo>
                        <a:pt x="338" y="164"/>
                      </a:lnTo>
                      <a:lnTo>
                        <a:pt x="338" y="164"/>
                      </a:lnTo>
                      <a:lnTo>
                        <a:pt x="339" y="164"/>
                      </a:lnTo>
                      <a:lnTo>
                        <a:pt x="339" y="161"/>
                      </a:lnTo>
                      <a:lnTo>
                        <a:pt x="336" y="158"/>
                      </a:lnTo>
                      <a:lnTo>
                        <a:pt x="335" y="155"/>
                      </a:lnTo>
                      <a:lnTo>
                        <a:pt x="335" y="154"/>
                      </a:lnTo>
                      <a:lnTo>
                        <a:pt x="334" y="152"/>
                      </a:lnTo>
                      <a:lnTo>
                        <a:pt x="331" y="152"/>
                      </a:lnTo>
                      <a:lnTo>
                        <a:pt x="330" y="150"/>
                      </a:lnTo>
                      <a:lnTo>
                        <a:pt x="327" y="150"/>
                      </a:lnTo>
                      <a:lnTo>
                        <a:pt x="327" y="150"/>
                      </a:lnTo>
                      <a:lnTo>
                        <a:pt x="327" y="148"/>
                      </a:lnTo>
                      <a:lnTo>
                        <a:pt x="327" y="147"/>
                      </a:lnTo>
                      <a:lnTo>
                        <a:pt x="326" y="147"/>
                      </a:lnTo>
                      <a:lnTo>
                        <a:pt x="325" y="147"/>
                      </a:lnTo>
                      <a:lnTo>
                        <a:pt x="322" y="147"/>
                      </a:lnTo>
                      <a:lnTo>
                        <a:pt x="322" y="146"/>
                      </a:lnTo>
                      <a:lnTo>
                        <a:pt x="321" y="146"/>
                      </a:lnTo>
                      <a:close/>
                      <a:moveTo>
                        <a:pt x="118" y="134"/>
                      </a:moveTo>
                      <a:lnTo>
                        <a:pt x="118" y="135"/>
                      </a:lnTo>
                      <a:lnTo>
                        <a:pt x="118" y="135"/>
                      </a:lnTo>
                      <a:lnTo>
                        <a:pt x="119" y="135"/>
                      </a:lnTo>
                      <a:lnTo>
                        <a:pt x="118" y="135"/>
                      </a:lnTo>
                      <a:lnTo>
                        <a:pt x="118" y="135"/>
                      </a:lnTo>
                      <a:lnTo>
                        <a:pt x="118" y="134"/>
                      </a:lnTo>
                      <a:close/>
                      <a:moveTo>
                        <a:pt x="356" y="134"/>
                      </a:moveTo>
                      <a:lnTo>
                        <a:pt x="356" y="134"/>
                      </a:lnTo>
                      <a:lnTo>
                        <a:pt x="356" y="134"/>
                      </a:lnTo>
                      <a:lnTo>
                        <a:pt x="356" y="137"/>
                      </a:lnTo>
                      <a:lnTo>
                        <a:pt x="357" y="138"/>
                      </a:lnTo>
                      <a:lnTo>
                        <a:pt x="357" y="138"/>
                      </a:lnTo>
                      <a:lnTo>
                        <a:pt x="363" y="137"/>
                      </a:lnTo>
                      <a:lnTo>
                        <a:pt x="363" y="138"/>
                      </a:lnTo>
                      <a:lnTo>
                        <a:pt x="363" y="138"/>
                      </a:lnTo>
                      <a:lnTo>
                        <a:pt x="363" y="142"/>
                      </a:lnTo>
                      <a:lnTo>
                        <a:pt x="361" y="143"/>
                      </a:lnTo>
                      <a:lnTo>
                        <a:pt x="361" y="144"/>
                      </a:lnTo>
                      <a:lnTo>
                        <a:pt x="359" y="143"/>
                      </a:lnTo>
                      <a:lnTo>
                        <a:pt x="359" y="143"/>
                      </a:lnTo>
                      <a:lnTo>
                        <a:pt x="357" y="143"/>
                      </a:lnTo>
                      <a:lnTo>
                        <a:pt x="357" y="143"/>
                      </a:lnTo>
                      <a:lnTo>
                        <a:pt x="357" y="144"/>
                      </a:lnTo>
                      <a:lnTo>
                        <a:pt x="356" y="144"/>
                      </a:lnTo>
                      <a:lnTo>
                        <a:pt x="355" y="144"/>
                      </a:lnTo>
                      <a:lnTo>
                        <a:pt x="355" y="147"/>
                      </a:lnTo>
                      <a:lnTo>
                        <a:pt x="355" y="147"/>
                      </a:lnTo>
                      <a:lnTo>
                        <a:pt x="355" y="147"/>
                      </a:lnTo>
                      <a:lnTo>
                        <a:pt x="357" y="147"/>
                      </a:lnTo>
                      <a:lnTo>
                        <a:pt x="357" y="148"/>
                      </a:lnTo>
                      <a:lnTo>
                        <a:pt x="359" y="148"/>
                      </a:lnTo>
                      <a:lnTo>
                        <a:pt x="359" y="150"/>
                      </a:lnTo>
                      <a:lnTo>
                        <a:pt x="359" y="151"/>
                      </a:lnTo>
                      <a:lnTo>
                        <a:pt x="360" y="151"/>
                      </a:lnTo>
                      <a:lnTo>
                        <a:pt x="361" y="151"/>
                      </a:lnTo>
                      <a:lnTo>
                        <a:pt x="365" y="156"/>
                      </a:lnTo>
                      <a:lnTo>
                        <a:pt x="367" y="156"/>
                      </a:lnTo>
                      <a:lnTo>
                        <a:pt x="367" y="159"/>
                      </a:lnTo>
                      <a:lnTo>
                        <a:pt x="367" y="159"/>
                      </a:lnTo>
                      <a:lnTo>
                        <a:pt x="367" y="159"/>
                      </a:lnTo>
                      <a:lnTo>
                        <a:pt x="368" y="159"/>
                      </a:lnTo>
                      <a:lnTo>
                        <a:pt x="368" y="159"/>
                      </a:lnTo>
                      <a:lnTo>
                        <a:pt x="369" y="158"/>
                      </a:lnTo>
                      <a:lnTo>
                        <a:pt x="369" y="158"/>
                      </a:lnTo>
                      <a:lnTo>
                        <a:pt x="370" y="156"/>
                      </a:lnTo>
                      <a:lnTo>
                        <a:pt x="370" y="154"/>
                      </a:lnTo>
                      <a:lnTo>
                        <a:pt x="370" y="154"/>
                      </a:lnTo>
                      <a:lnTo>
                        <a:pt x="372" y="151"/>
                      </a:lnTo>
                      <a:lnTo>
                        <a:pt x="370" y="151"/>
                      </a:lnTo>
                      <a:lnTo>
                        <a:pt x="370" y="150"/>
                      </a:lnTo>
                      <a:lnTo>
                        <a:pt x="369" y="148"/>
                      </a:lnTo>
                      <a:lnTo>
                        <a:pt x="368" y="146"/>
                      </a:lnTo>
                      <a:lnTo>
                        <a:pt x="367" y="146"/>
                      </a:lnTo>
                      <a:lnTo>
                        <a:pt x="367" y="143"/>
                      </a:lnTo>
                      <a:lnTo>
                        <a:pt x="365" y="143"/>
                      </a:lnTo>
                      <a:lnTo>
                        <a:pt x="365" y="139"/>
                      </a:lnTo>
                      <a:lnTo>
                        <a:pt x="367" y="139"/>
                      </a:lnTo>
                      <a:lnTo>
                        <a:pt x="365" y="135"/>
                      </a:lnTo>
                      <a:lnTo>
                        <a:pt x="356" y="134"/>
                      </a:lnTo>
                      <a:close/>
                      <a:moveTo>
                        <a:pt x="351" y="118"/>
                      </a:moveTo>
                      <a:lnTo>
                        <a:pt x="351" y="120"/>
                      </a:lnTo>
                      <a:lnTo>
                        <a:pt x="352" y="121"/>
                      </a:lnTo>
                      <a:lnTo>
                        <a:pt x="353" y="124"/>
                      </a:lnTo>
                      <a:lnTo>
                        <a:pt x="353" y="126"/>
                      </a:lnTo>
                      <a:lnTo>
                        <a:pt x="356" y="126"/>
                      </a:lnTo>
                      <a:lnTo>
                        <a:pt x="357" y="126"/>
                      </a:lnTo>
                      <a:lnTo>
                        <a:pt x="360" y="125"/>
                      </a:lnTo>
                      <a:lnTo>
                        <a:pt x="361" y="125"/>
                      </a:lnTo>
                      <a:lnTo>
                        <a:pt x="361" y="124"/>
                      </a:lnTo>
                      <a:lnTo>
                        <a:pt x="360" y="124"/>
                      </a:lnTo>
                      <a:lnTo>
                        <a:pt x="359" y="124"/>
                      </a:lnTo>
                      <a:lnTo>
                        <a:pt x="359" y="122"/>
                      </a:lnTo>
                      <a:lnTo>
                        <a:pt x="356" y="121"/>
                      </a:lnTo>
                      <a:lnTo>
                        <a:pt x="356" y="120"/>
                      </a:lnTo>
                      <a:lnTo>
                        <a:pt x="351" y="118"/>
                      </a:lnTo>
                      <a:close/>
                      <a:moveTo>
                        <a:pt x="175" y="87"/>
                      </a:moveTo>
                      <a:lnTo>
                        <a:pt x="175" y="88"/>
                      </a:lnTo>
                      <a:lnTo>
                        <a:pt x="177" y="88"/>
                      </a:lnTo>
                      <a:lnTo>
                        <a:pt x="177" y="87"/>
                      </a:lnTo>
                      <a:lnTo>
                        <a:pt x="175" y="87"/>
                      </a:lnTo>
                      <a:close/>
                      <a:moveTo>
                        <a:pt x="190" y="70"/>
                      </a:moveTo>
                      <a:lnTo>
                        <a:pt x="190" y="71"/>
                      </a:lnTo>
                      <a:lnTo>
                        <a:pt x="190" y="71"/>
                      </a:lnTo>
                      <a:lnTo>
                        <a:pt x="191" y="71"/>
                      </a:lnTo>
                      <a:lnTo>
                        <a:pt x="190" y="70"/>
                      </a:lnTo>
                      <a:lnTo>
                        <a:pt x="190" y="70"/>
                      </a:lnTo>
                      <a:lnTo>
                        <a:pt x="190" y="70"/>
                      </a:lnTo>
                      <a:close/>
                      <a:moveTo>
                        <a:pt x="295" y="0"/>
                      </a:moveTo>
                      <a:lnTo>
                        <a:pt x="297" y="0"/>
                      </a:lnTo>
                      <a:lnTo>
                        <a:pt x="298" y="2"/>
                      </a:lnTo>
                      <a:lnTo>
                        <a:pt x="298" y="2"/>
                      </a:lnTo>
                      <a:lnTo>
                        <a:pt x="300" y="3"/>
                      </a:lnTo>
                      <a:lnTo>
                        <a:pt x="301" y="2"/>
                      </a:lnTo>
                      <a:lnTo>
                        <a:pt x="301" y="2"/>
                      </a:lnTo>
                      <a:lnTo>
                        <a:pt x="301" y="2"/>
                      </a:lnTo>
                      <a:lnTo>
                        <a:pt x="301" y="4"/>
                      </a:lnTo>
                      <a:lnTo>
                        <a:pt x="302" y="4"/>
                      </a:lnTo>
                      <a:lnTo>
                        <a:pt x="302" y="6"/>
                      </a:lnTo>
                      <a:lnTo>
                        <a:pt x="298" y="7"/>
                      </a:lnTo>
                      <a:lnTo>
                        <a:pt x="300" y="11"/>
                      </a:lnTo>
                      <a:lnTo>
                        <a:pt x="301" y="10"/>
                      </a:lnTo>
                      <a:lnTo>
                        <a:pt x="302" y="10"/>
                      </a:lnTo>
                      <a:lnTo>
                        <a:pt x="304" y="8"/>
                      </a:lnTo>
                      <a:lnTo>
                        <a:pt x="304" y="10"/>
                      </a:lnTo>
                      <a:lnTo>
                        <a:pt x="302" y="11"/>
                      </a:lnTo>
                      <a:lnTo>
                        <a:pt x="302" y="12"/>
                      </a:lnTo>
                      <a:lnTo>
                        <a:pt x="301" y="15"/>
                      </a:lnTo>
                      <a:lnTo>
                        <a:pt x="304" y="15"/>
                      </a:lnTo>
                      <a:lnTo>
                        <a:pt x="304" y="15"/>
                      </a:lnTo>
                      <a:lnTo>
                        <a:pt x="305" y="14"/>
                      </a:lnTo>
                      <a:lnTo>
                        <a:pt x="305" y="12"/>
                      </a:lnTo>
                      <a:lnTo>
                        <a:pt x="305" y="11"/>
                      </a:lnTo>
                      <a:lnTo>
                        <a:pt x="304" y="8"/>
                      </a:lnTo>
                      <a:lnTo>
                        <a:pt x="306" y="7"/>
                      </a:lnTo>
                      <a:lnTo>
                        <a:pt x="306" y="6"/>
                      </a:lnTo>
                      <a:lnTo>
                        <a:pt x="308" y="6"/>
                      </a:lnTo>
                      <a:lnTo>
                        <a:pt x="308" y="6"/>
                      </a:lnTo>
                      <a:lnTo>
                        <a:pt x="308" y="6"/>
                      </a:lnTo>
                      <a:lnTo>
                        <a:pt x="309" y="6"/>
                      </a:lnTo>
                      <a:lnTo>
                        <a:pt x="310" y="7"/>
                      </a:lnTo>
                      <a:lnTo>
                        <a:pt x="310" y="10"/>
                      </a:lnTo>
                      <a:lnTo>
                        <a:pt x="312" y="10"/>
                      </a:lnTo>
                      <a:lnTo>
                        <a:pt x="312" y="12"/>
                      </a:lnTo>
                      <a:lnTo>
                        <a:pt x="314" y="11"/>
                      </a:lnTo>
                      <a:lnTo>
                        <a:pt x="314" y="10"/>
                      </a:lnTo>
                      <a:lnTo>
                        <a:pt x="315" y="10"/>
                      </a:lnTo>
                      <a:lnTo>
                        <a:pt x="315" y="10"/>
                      </a:lnTo>
                      <a:lnTo>
                        <a:pt x="315" y="10"/>
                      </a:lnTo>
                      <a:lnTo>
                        <a:pt x="317" y="11"/>
                      </a:lnTo>
                      <a:lnTo>
                        <a:pt x="317" y="11"/>
                      </a:lnTo>
                      <a:lnTo>
                        <a:pt x="315" y="12"/>
                      </a:lnTo>
                      <a:lnTo>
                        <a:pt x="315" y="14"/>
                      </a:lnTo>
                      <a:lnTo>
                        <a:pt x="321" y="14"/>
                      </a:lnTo>
                      <a:lnTo>
                        <a:pt x="321" y="15"/>
                      </a:lnTo>
                      <a:lnTo>
                        <a:pt x="322" y="15"/>
                      </a:lnTo>
                      <a:lnTo>
                        <a:pt x="323" y="19"/>
                      </a:lnTo>
                      <a:lnTo>
                        <a:pt x="317" y="19"/>
                      </a:lnTo>
                      <a:lnTo>
                        <a:pt x="317" y="19"/>
                      </a:lnTo>
                      <a:lnTo>
                        <a:pt x="317" y="20"/>
                      </a:lnTo>
                      <a:lnTo>
                        <a:pt x="315" y="20"/>
                      </a:lnTo>
                      <a:lnTo>
                        <a:pt x="312" y="21"/>
                      </a:lnTo>
                      <a:lnTo>
                        <a:pt x="312" y="21"/>
                      </a:lnTo>
                      <a:lnTo>
                        <a:pt x="312" y="21"/>
                      </a:lnTo>
                      <a:lnTo>
                        <a:pt x="312" y="21"/>
                      </a:lnTo>
                      <a:lnTo>
                        <a:pt x="309" y="21"/>
                      </a:lnTo>
                      <a:lnTo>
                        <a:pt x="309" y="23"/>
                      </a:lnTo>
                      <a:lnTo>
                        <a:pt x="310" y="24"/>
                      </a:lnTo>
                      <a:lnTo>
                        <a:pt x="310" y="25"/>
                      </a:lnTo>
                      <a:lnTo>
                        <a:pt x="310" y="27"/>
                      </a:lnTo>
                      <a:lnTo>
                        <a:pt x="314" y="25"/>
                      </a:lnTo>
                      <a:lnTo>
                        <a:pt x="314" y="25"/>
                      </a:lnTo>
                      <a:lnTo>
                        <a:pt x="314" y="24"/>
                      </a:lnTo>
                      <a:lnTo>
                        <a:pt x="314" y="23"/>
                      </a:lnTo>
                      <a:lnTo>
                        <a:pt x="317" y="25"/>
                      </a:lnTo>
                      <a:lnTo>
                        <a:pt x="317" y="24"/>
                      </a:lnTo>
                      <a:lnTo>
                        <a:pt x="318" y="24"/>
                      </a:lnTo>
                      <a:lnTo>
                        <a:pt x="319" y="23"/>
                      </a:lnTo>
                      <a:lnTo>
                        <a:pt x="321" y="23"/>
                      </a:lnTo>
                      <a:lnTo>
                        <a:pt x="321" y="24"/>
                      </a:lnTo>
                      <a:lnTo>
                        <a:pt x="326" y="24"/>
                      </a:lnTo>
                      <a:lnTo>
                        <a:pt x="326" y="24"/>
                      </a:lnTo>
                      <a:lnTo>
                        <a:pt x="327" y="25"/>
                      </a:lnTo>
                      <a:lnTo>
                        <a:pt x="329" y="25"/>
                      </a:lnTo>
                      <a:lnTo>
                        <a:pt x="329" y="24"/>
                      </a:lnTo>
                      <a:lnTo>
                        <a:pt x="331" y="24"/>
                      </a:lnTo>
                      <a:lnTo>
                        <a:pt x="330" y="23"/>
                      </a:lnTo>
                      <a:lnTo>
                        <a:pt x="331" y="21"/>
                      </a:lnTo>
                      <a:lnTo>
                        <a:pt x="334" y="24"/>
                      </a:lnTo>
                      <a:lnTo>
                        <a:pt x="335" y="24"/>
                      </a:lnTo>
                      <a:lnTo>
                        <a:pt x="336" y="25"/>
                      </a:lnTo>
                      <a:lnTo>
                        <a:pt x="336" y="25"/>
                      </a:lnTo>
                      <a:lnTo>
                        <a:pt x="338" y="25"/>
                      </a:lnTo>
                      <a:lnTo>
                        <a:pt x="338" y="25"/>
                      </a:lnTo>
                      <a:lnTo>
                        <a:pt x="339" y="25"/>
                      </a:lnTo>
                      <a:lnTo>
                        <a:pt x="339" y="25"/>
                      </a:lnTo>
                      <a:lnTo>
                        <a:pt x="339" y="25"/>
                      </a:lnTo>
                      <a:lnTo>
                        <a:pt x="338" y="27"/>
                      </a:lnTo>
                      <a:lnTo>
                        <a:pt x="336" y="28"/>
                      </a:lnTo>
                      <a:lnTo>
                        <a:pt x="334" y="28"/>
                      </a:lnTo>
                      <a:lnTo>
                        <a:pt x="334" y="29"/>
                      </a:lnTo>
                      <a:lnTo>
                        <a:pt x="338" y="29"/>
                      </a:lnTo>
                      <a:lnTo>
                        <a:pt x="338" y="31"/>
                      </a:lnTo>
                      <a:lnTo>
                        <a:pt x="339" y="31"/>
                      </a:lnTo>
                      <a:lnTo>
                        <a:pt x="342" y="31"/>
                      </a:lnTo>
                      <a:lnTo>
                        <a:pt x="343" y="31"/>
                      </a:lnTo>
                      <a:lnTo>
                        <a:pt x="343" y="31"/>
                      </a:lnTo>
                      <a:lnTo>
                        <a:pt x="344" y="31"/>
                      </a:lnTo>
                      <a:lnTo>
                        <a:pt x="344" y="31"/>
                      </a:lnTo>
                      <a:lnTo>
                        <a:pt x="344" y="31"/>
                      </a:lnTo>
                      <a:lnTo>
                        <a:pt x="346" y="31"/>
                      </a:lnTo>
                      <a:lnTo>
                        <a:pt x="346" y="32"/>
                      </a:lnTo>
                      <a:lnTo>
                        <a:pt x="348" y="32"/>
                      </a:lnTo>
                      <a:lnTo>
                        <a:pt x="351" y="33"/>
                      </a:lnTo>
                      <a:lnTo>
                        <a:pt x="353" y="33"/>
                      </a:lnTo>
                      <a:lnTo>
                        <a:pt x="355" y="33"/>
                      </a:lnTo>
                      <a:lnTo>
                        <a:pt x="356" y="35"/>
                      </a:lnTo>
                      <a:lnTo>
                        <a:pt x="357" y="36"/>
                      </a:lnTo>
                      <a:lnTo>
                        <a:pt x="357" y="36"/>
                      </a:lnTo>
                      <a:lnTo>
                        <a:pt x="359" y="36"/>
                      </a:lnTo>
                      <a:lnTo>
                        <a:pt x="360" y="36"/>
                      </a:lnTo>
                      <a:lnTo>
                        <a:pt x="361" y="36"/>
                      </a:lnTo>
                      <a:lnTo>
                        <a:pt x="364" y="38"/>
                      </a:lnTo>
                      <a:lnTo>
                        <a:pt x="365" y="38"/>
                      </a:lnTo>
                      <a:lnTo>
                        <a:pt x="365" y="38"/>
                      </a:lnTo>
                      <a:lnTo>
                        <a:pt x="365" y="38"/>
                      </a:lnTo>
                      <a:lnTo>
                        <a:pt x="365" y="38"/>
                      </a:lnTo>
                      <a:lnTo>
                        <a:pt x="373" y="41"/>
                      </a:lnTo>
                      <a:lnTo>
                        <a:pt x="373" y="41"/>
                      </a:lnTo>
                      <a:lnTo>
                        <a:pt x="378" y="42"/>
                      </a:lnTo>
                      <a:lnTo>
                        <a:pt x="380" y="45"/>
                      </a:lnTo>
                      <a:lnTo>
                        <a:pt x="384" y="45"/>
                      </a:lnTo>
                      <a:lnTo>
                        <a:pt x="384" y="46"/>
                      </a:lnTo>
                      <a:lnTo>
                        <a:pt x="385" y="46"/>
                      </a:lnTo>
                      <a:lnTo>
                        <a:pt x="386" y="48"/>
                      </a:lnTo>
                      <a:lnTo>
                        <a:pt x="389" y="49"/>
                      </a:lnTo>
                      <a:lnTo>
                        <a:pt x="391" y="50"/>
                      </a:lnTo>
                      <a:lnTo>
                        <a:pt x="393" y="52"/>
                      </a:lnTo>
                      <a:lnTo>
                        <a:pt x="394" y="53"/>
                      </a:lnTo>
                      <a:lnTo>
                        <a:pt x="395" y="53"/>
                      </a:lnTo>
                      <a:lnTo>
                        <a:pt x="395" y="52"/>
                      </a:lnTo>
                      <a:lnTo>
                        <a:pt x="397" y="52"/>
                      </a:lnTo>
                      <a:lnTo>
                        <a:pt x="397" y="52"/>
                      </a:lnTo>
                      <a:lnTo>
                        <a:pt x="397" y="53"/>
                      </a:lnTo>
                      <a:lnTo>
                        <a:pt x="397" y="53"/>
                      </a:lnTo>
                      <a:lnTo>
                        <a:pt x="397" y="54"/>
                      </a:lnTo>
                      <a:lnTo>
                        <a:pt x="398" y="54"/>
                      </a:lnTo>
                      <a:lnTo>
                        <a:pt x="398" y="55"/>
                      </a:lnTo>
                      <a:lnTo>
                        <a:pt x="399" y="57"/>
                      </a:lnTo>
                      <a:lnTo>
                        <a:pt x="402" y="57"/>
                      </a:lnTo>
                      <a:lnTo>
                        <a:pt x="405" y="57"/>
                      </a:lnTo>
                      <a:lnTo>
                        <a:pt x="405" y="58"/>
                      </a:lnTo>
                      <a:lnTo>
                        <a:pt x="407" y="59"/>
                      </a:lnTo>
                      <a:lnTo>
                        <a:pt x="407" y="62"/>
                      </a:lnTo>
                      <a:lnTo>
                        <a:pt x="408" y="62"/>
                      </a:lnTo>
                      <a:lnTo>
                        <a:pt x="410" y="63"/>
                      </a:lnTo>
                      <a:lnTo>
                        <a:pt x="410" y="63"/>
                      </a:lnTo>
                      <a:lnTo>
                        <a:pt x="411" y="71"/>
                      </a:lnTo>
                      <a:lnTo>
                        <a:pt x="410" y="71"/>
                      </a:lnTo>
                      <a:lnTo>
                        <a:pt x="410" y="74"/>
                      </a:lnTo>
                      <a:lnTo>
                        <a:pt x="408" y="74"/>
                      </a:lnTo>
                      <a:lnTo>
                        <a:pt x="407" y="75"/>
                      </a:lnTo>
                      <a:lnTo>
                        <a:pt x="406" y="76"/>
                      </a:lnTo>
                      <a:lnTo>
                        <a:pt x="406" y="78"/>
                      </a:lnTo>
                      <a:lnTo>
                        <a:pt x="403" y="78"/>
                      </a:lnTo>
                      <a:lnTo>
                        <a:pt x="401" y="82"/>
                      </a:lnTo>
                      <a:lnTo>
                        <a:pt x="398" y="82"/>
                      </a:lnTo>
                      <a:lnTo>
                        <a:pt x="398" y="82"/>
                      </a:lnTo>
                      <a:lnTo>
                        <a:pt x="397" y="82"/>
                      </a:lnTo>
                      <a:lnTo>
                        <a:pt x="397" y="83"/>
                      </a:lnTo>
                      <a:lnTo>
                        <a:pt x="395" y="83"/>
                      </a:lnTo>
                      <a:lnTo>
                        <a:pt x="395" y="84"/>
                      </a:lnTo>
                      <a:lnTo>
                        <a:pt x="394" y="84"/>
                      </a:lnTo>
                      <a:lnTo>
                        <a:pt x="394" y="84"/>
                      </a:lnTo>
                      <a:lnTo>
                        <a:pt x="382" y="84"/>
                      </a:lnTo>
                      <a:lnTo>
                        <a:pt x="382" y="83"/>
                      </a:lnTo>
                      <a:lnTo>
                        <a:pt x="380" y="83"/>
                      </a:lnTo>
                      <a:lnTo>
                        <a:pt x="380" y="83"/>
                      </a:lnTo>
                      <a:lnTo>
                        <a:pt x="374" y="83"/>
                      </a:lnTo>
                      <a:lnTo>
                        <a:pt x="374" y="82"/>
                      </a:lnTo>
                      <a:lnTo>
                        <a:pt x="370" y="82"/>
                      </a:lnTo>
                      <a:lnTo>
                        <a:pt x="369" y="80"/>
                      </a:lnTo>
                      <a:lnTo>
                        <a:pt x="364" y="80"/>
                      </a:lnTo>
                      <a:lnTo>
                        <a:pt x="364" y="79"/>
                      </a:lnTo>
                      <a:lnTo>
                        <a:pt x="356" y="78"/>
                      </a:lnTo>
                      <a:lnTo>
                        <a:pt x="355" y="72"/>
                      </a:lnTo>
                      <a:lnTo>
                        <a:pt x="355" y="72"/>
                      </a:lnTo>
                      <a:lnTo>
                        <a:pt x="355" y="72"/>
                      </a:lnTo>
                      <a:lnTo>
                        <a:pt x="353" y="74"/>
                      </a:lnTo>
                      <a:lnTo>
                        <a:pt x="353" y="74"/>
                      </a:lnTo>
                      <a:lnTo>
                        <a:pt x="353" y="76"/>
                      </a:lnTo>
                      <a:lnTo>
                        <a:pt x="352" y="76"/>
                      </a:lnTo>
                      <a:lnTo>
                        <a:pt x="352" y="75"/>
                      </a:lnTo>
                      <a:lnTo>
                        <a:pt x="350" y="74"/>
                      </a:lnTo>
                      <a:lnTo>
                        <a:pt x="348" y="74"/>
                      </a:lnTo>
                      <a:lnTo>
                        <a:pt x="347" y="72"/>
                      </a:lnTo>
                      <a:lnTo>
                        <a:pt x="347" y="71"/>
                      </a:lnTo>
                      <a:lnTo>
                        <a:pt x="343" y="72"/>
                      </a:lnTo>
                      <a:lnTo>
                        <a:pt x="343" y="71"/>
                      </a:lnTo>
                      <a:lnTo>
                        <a:pt x="340" y="71"/>
                      </a:lnTo>
                      <a:lnTo>
                        <a:pt x="340" y="70"/>
                      </a:lnTo>
                      <a:lnTo>
                        <a:pt x="340" y="70"/>
                      </a:lnTo>
                      <a:lnTo>
                        <a:pt x="339" y="70"/>
                      </a:lnTo>
                      <a:lnTo>
                        <a:pt x="339" y="70"/>
                      </a:lnTo>
                      <a:lnTo>
                        <a:pt x="339" y="69"/>
                      </a:lnTo>
                      <a:lnTo>
                        <a:pt x="338" y="69"/>
                      </a:lnTo>
                      <a:lnTo>
                        <a:pt x="338" y="67"/>
                      </a:lnTo>
                      <a:lnTo>
                        <a:pt x="335" y="66"/>
                      </a:lnTo>
                      <a:lnTo>
                        <a:pt x="335" y="65"/>
                      </a:lnTo>
                      <a:lnTo>
                        <a:pt x="333" y="66"/>
                      </a:lnTo>
                      <a:lnTo>
                        <a:pt x="333" y="67"/>
                      </a:lnTo>
                      <a:lnTo>
                        <a:pt x="334" y="67"/>
                      </a:lnTo>
                      <a:lnTo>
                        <a:pt x="334" y="67"/>
                      </a:lnTo>
                      <a:lnTo>
                        <a:pt x="335" y="69"/>
                      </a:lnTo>
                      <a:lnTo>
                        <a:pt x="335" y="70"/>
                      </a:lnTo>
                      <a:lnTo>
                        <a:pt x="336" y="71"/>
                      </a:lnTo>
                      <a:lnTo>
                        <a:pt x="338" y="72"/>
                      </a:lnTo>
                      <a:lnTo>
                        <a:pt x="338" y="72"/>
                      </a:lnTo>
                      <a:lnTo>
                        <a:pt x="336" y="74"/>
                      </a:lnTo>
                      <a:lnTo>
                        <a:pt x="336" y="74"/>
                      </a:lnTo>
                      <a:lnTo>
                        <a:pt x="336" y="74"/>
                      </a:lnTo>
                      <a:lnTo>
                        <a:pt x="336" y="75"/>
                      </a:lnTo>
                      <a:lnTo>
                        <a:pt x="339" y="74"/>
                      </a:lnTo>
                      <a:lnTo>
                        <a:pt x="339" y="74"/>
                      </a:lnTo>
                      <a:lnTo>
                        <a:pt x="340" y="74"/>
                      </a:lnTo>
                      <a:lnTo>
                        <a:pt x="342" y="75"/>
                      </a:lnTo>
                      <a:lnTo>
                        <a:pt x="342" y="76"/>
                      </a:lnTo>
                      <a:lnTo>
                        <a:pt x="339" y="76"/>
                      </a:lnTo>
                      <a:lnTo>
                        <a:pt x="340" y="79"/>
                      </a:lnTo>
                      <a:lnTo>
                        <a:pt x="342" y="80"/>
                      </a:lnTo>
                      <a:lnTo>
                        <a:pt x="344" y="80"/>
                      </a:lnTo>
                      <a:lnTo>
                        <a:pt x="344" y="80"/>
                      </a:lnTo>
                      <a:lnTo>
                        <a:pt x="344" y="79"/>
                      </a:lnTo>
                      <a:lnTo>
                        <a:pt x="344" y="79"/>
                      </a:lnTo>
                      <a:lnTo>
                        <a:pt x="344" y="82"/>
                      </a:lnTo>
                      <a:lnTo>
                        <a:pt x="344" y="82"/>
                      </a:lnTo>
                      <a:lnTo>
                        <a:pt x="344" y="82"/>
                      </a:lnTo>
                      <a:lnTo>
                        <a:pt x="340" y="82"/>
                      </a:lnTo>
                      <a:lnTo>
                        <a:pt x="340" y="83"/>
                      </a:lnTo>
                      <a:lnTo>
                        <a:pt x="346" y="83"/>
                      </a:lnTo>
                      <a:lnTo>
                        <a:pt x="347" y="84"/>
                      </a:lnTo>
                      <a:lnTo>
                        <a:pt x="350" y="84"/>
                      </a:lnTo>
                      <a:lnTo>
                        <a:pt x="350" y="86"/>
                      </a:lnTo>
                      <a:lnTo>
                        <a:pt x="351" y="86"/>
                      </a:lnTo>
                      <a:lnTo>
                        <a:pt x="351" y="86"/>
                      </a:lnTo>
                      <a:lnTo>
                        <a:pt x="356" y="86"/>
                      </a:lnTo>
                      <a:lnTo>
                        <a:pt x="356" y="87"/>
                      </a:lnTo>
                      <a:lnTo>
                        <a:pt x="357" y="87"/>
                      </a:lnTo>
                      <a:lnTo>
                        <a:pt x="357" y="88"/>
                      </a:lnTo>
                      <a:lnTo>
                        <a:pt x="359" y="88"/>
                      </a:lnTo>
                      <a:lnTo>
                        <a:pt x="360" y="89"/>
                      </a:lnTo>
                      <a:lnTo>
                        <a:pt x="361" y="92"/>
                      </a:lnTo>
                      <a:lnTo>
                        <a:pt x="360" y="92"/>
                      </a:lnTo>
                      <a:lnTo>
                        <a:pt x="359" y="96"/>
                      </a:lnTo>
                      <a:lnTo>
                        <a:pt x="360" y="96"/>
                      </a:lnTo>
                      <a:lnTo>
                        <a:pt x="360" y="100"/>
                      </a:lnTo>
                      <a:lnTo>
                        <a:pt x="361" y="100"/>
                      </a:lnTo>
                      <a:lnTo>
                        <a:pt x="361" y="105"/>
                      </a:lnTo>
                      <a:lnTo>
                        <a:pt x="361" y="105"/>
                      </a:lnTo>
                      <a:lnTo>
                        <a:pt x="361" y="107"/>
                      </a:lnTo>
                      <a:lnTo>
                        <a:pt x="363" y="107"/>
                      </a:lnTo>
                      <a:lnTo>
                        <a:pt x="361" y="108"/>
                      </a:lnTo>
                      <a:lnTo>
                        <a:pt x="361" y="108"/>
                      </a:lnTo>
                      <a:lnTo>
                        <a:pt x="363" y="109"/>
                      </a:lnTo>
                      <a:lnTo>
                        <a:pt x="363" y="109"/>
                      </a:lnTo>
                      <a:lnTo>
                        <a:pt x="363" y="112"/>
                      </a:lnTo>
                      <a:lnTo>
                        <a:pt x="364" y="112"/>
                      </a:lnTo>
                      <a:lnTo>
                        <a:pt x="364" y="112"/>
                      </a:lnTo>
                      <a:lnTo>
                        <a:pt x="365" y="113"/>
                      </a:lnTo>
                      <a:lnTo>
                        <a:pt x="365" y="112"/>
                      </a:lnTo>
                      <a:lnTo>
                        <a:pt x="367" y="112"/>
                      </a:lnTo>
                      <a:lnTo>
                        <a:pt x="368" y="112"/>
                      </a:lnTo>
                      <a:lnTo>
                        <a:pt x="368" y="112"/>
                      </a:lnTo>
                      <a:lnTo>
                        <a:pt x="369" y="113"/>
                      </a:lnTo>
                      <a:lnTo>
                        <a:pt x="369" y="113"/>
                      </a:lnTo>
                      <a:lnTo>
                        <a:pt x="369" y="117"/>
                      </a:lnTo>
                      <a:lnTo>
                        <a:pt x="370" y="118"/>
                      </a:lnTo>
                      <a:lnTo>
                        <a:pt x="373" y="117"/>
                      </a:lnTo>
                      <a:lnTo>
                        <a:pt x="378" y="118"/>
                      </a:lnTo>
                      <a:lnTo>
                        <a:pt x="382" y="120"/>
                      </a:lnTo>
                      <a:lnTo>
                        <a:pt x="382" y="121"/>
                      </a:lnTo>
                      <a:lnTo>
                        <a:pt x="384" y="121"/>
                      </a:lnTo>
                      <a:lnTo>
                        <a:pt x="384" y="118"/>
                      </a:lnTo>
                      <a:lnTo>
                        <a:pt x="387" y="118"/>
                      </a:lnTo>
                      <a:lnTo>
                        <a:pt x="387" y="117"/>
                      </a:lnTo>
                      <a:lnTo>
                        <a:pt x="387" y="117"/>
                      </a:lnTo>
                      <a:lnTo>
                        <a:pt x="387" y="116"/>
                      </a:lnTo>
                      <a:lnTo>
                        <a:pt x="387" y="116"/>
                      </a:lnTo>
                      <a:lnTo>
                        <a:pt x="387" y="116"/>
                      </a:lnTo>
                      <a:lnTo>
                        <a:pt x="387" y="116"/>
                      </a:lnTo>
                      <a:lnTo>
                        <a:pt x="387" y="109"/>
                      </a:lnTo>
                      <a:lnTo>
                        <a:pt x="385" y="108"/>
                      </a:lnTo>
                      <a:lnTo>
                        <a:pt x="384" y="108"/>
                      </a:lnTo>
                      <a:lnTo>
                        <a:pt x="382" y="107"/>
                      </a:lnTo>
                      <a:lnTo>
                        <a:pt x="381" y="104"/>
                      </a:lnTo>
                      <a:lnTo>
                        <a:pt x="380" y="104"/>
                      </a:lnTo>
                      <a:lnTo>
                        <a:pt x="378" y="101"/>
                      </a:lnTo>
                      <a:lnTo>
                        <a:pt x="380" y="101"/>
                      </a:lnTo>
                      <a:lnTo>
                        <a:pt x="380" y="100"/>
                      </a:lnTo>
                      <a:lnTo>
                        <a:pt x="381" y="100"/>
                      </a:lnTo>
                      <a:lnTo>
                        <a:pt x="381" y="97"/>
                      </a:lnTo>
                      <a:lnTo>
                        <a:pt x="381" y="96"/>
                      </a:lnTo>
                      <a:lnTo>
                        <a:pt x="381" y="95"/>
                      </a:lnTo>
                      <a:lnTo>
                        <a:pt x="385" y="96"/>
                      </a:lnTo>
                      <a:lnTo>
                        <a:pt x="387" y="99"/>
                      </a:lnTo>
                      <a:lnTo>
                        <a:pt x="391" y="99"/>
                      </a:lnTo>
                      <a:lnTo>
                        <a:pt x="391" y="100"/>
                      </a:lnTo>
                      <a:lnTo>
                        <a:pt x="393" y="100"/>
                      </a:lnTo>
                      <a:lnTo>
                        <a:pt x="393" y="101"/>
                      </a:lnTo>
                      <a:lnTo>
                        <a:pt x="391" y="103"/>
                      </a:lnTo>
                      <a:lnTo>
                        <a:pt x="391" y="103"/>
                      </a:lnTo>
                      <a:lnTo>
                        <a:pt x="390" y="103"/>
                      </a:lnTo>
                      <a:lnTo>
                        <a:pt x="390" y="104"/>
                      </a:lnTo>
                      <a:lnTo>
                        <a:pt x="391" y="104"/>
                      </a:lnTo>
                      <a:lnTo>
                        <a:pt x="393" y="103"/>
                      </a:lnTo>
                      <a:lnTo>
                        <a:pt x="393" y="103"/>
                      </a:lnTo>
                      <a:lnTo>
                        <a:pt x="394" y="103"/>
                      </a:lnTo>
                      <a:lnTo>
                        <a:pt x="394" y="103"/>
                      </a:lnTo>
                      <a:lnTo>
                        <a:pt x="397" y="103"/>
                      </a:lnTo>
                      <a:lnTo>
                        <a:pt x="397" y="104"/>
                      </a:lnTo>
                      <a:lnTo>
                        <a:pt x="401" y="104"/>
                      </a:lnTo>
                      <a:lnTo>
                        <a:pt x="401" y="105"/>
                      </a:lnTo>
                      <a:lnTo>
                        <a:pt x="405" y="105"/>
                      </a:lnTo>
                      <a:lnTo>
                        <a:pt x="405" y="105"/>
                      </a:lnTo>
                      <a:lnTo>
                        <a:pt x="408" y="107"/>
                      </a:lnTo>
                      <a:lnTo>
                        <a:pt x="408" y="104"/>
                      </a:lnTo>
                      <a:lnTo>
                        <a:pt x="407" y="103"/>
                      </a:lnTo>
                      <a:lnTo>
                        <a:pt x="407" y="101"/>
                      </a:lnTo>
                      <a:lnTo>
                        <a:pt x="406" y="100"/>
                      </a:lnTo>
                      <a:lnTo>
                        <a:pt x="405" y="99"/>
                      </a:lnTo>
                      <a:lnTo>
                        <a:pt x="405" y="99"/>
                      </a:lnTo>
                      <a:lnTo>
                        <a:pt x="402" y="96"/>
                      </a:lnTo>
                      <a:lnTo>
                        <a:pt x="401" y="95"/>
                      </a:lnTo>
                      <a:lnTo>
                        <a:pt x="401" y="92"/>
                      </a:lnTo>
                      <a:lnTo>
                        <a:pt x="403" y="91"/>
                      </a:lnTo>
                      <a:lnTo>
                        <a:pt x="403" y="89"/>
                      </a:lnTo>
                      <a:lnTo>
                        <a:pt x="405" y="89"/>
                      </a:lnTo>
                      <a:lnTo>
                        <a:pt x="405" y="88"/>
                      </a:lnTo>
                      <a:lnTo>
                        <a:pt x="406" y="88"/>
                      </a:lnTo>
                      <a:lnTo>
                        <a:pt x="407" y="87"/>
                      </a:lnTo>
                      <a:lnTo>
                        <a:pt x="408" y="87"/>
                      </a:lnTo>
                      <a:lnTo>
                        <a:pt x="408" y="86"/>
                      </a:lnTo>
                      <a:lnTo>
                        <a:pt x="410" y="84"/>
                      </a:lnTo>
                      <a:lnTo>
                        <a:pt x="410" y="83"/>
                      </a:lnTo>
                      <a:lnTo>
                        <a:pt x="414" y="83"/>
                      </a:lnTo>
                      <a:lnTo>
                        <a:pt x="415" y="80"/>
                      </a:lnTo>
                      <a:lnTo>
                        <a:pt x="416" y="80"/>
                      </a:lnTo>
                      <a:lnTo>
                        <a:pt x="418" y="79"/>
                      </a:lnTo>
                      <a:lnTo>
                        <a:pt x="420" y="79"/>
                      </a:lnTo>
                      <a:lnTo>
                        <a:pt x="423" y="82"/>
                      </a:lnTo>
                      <a:lnTo>
                        <a:pt x="425" y="82"/>
                      </a:lnTo>
                      <a:lnTo>
                        <a:pt x="427" y="83"/>
                      </a:lnTo>
                      <a:lnTo>
                        <a:pt x="428" y="83"/>
                      </a:lnTo>
                      <a:lnTo>
                        <a:pt x="428" y="84"/>
                      </a:lnTo>
                      <a:lnTo>
                        <a:pt x="429" y="84"/>
                      </a:lnTo>
                      <a:lnTo>
                        <a:pt x="429" y="86"/>
                      </a:lnTo>
                      <a:lnTo>
                        <a:pt x="428" y="86"/>
                      </a:lnTo>
                      <a:lnTo>
                        <a:pt x="428" y="87"/>
                      </a:lnTo>
                      <a:lnTo>
                        <a:pt x="432" y="87"/>
                      </a:lnTo>
                      <a:lnTo>
                        <a:pt x="432" y="84"/>
                      </a:lnTo>
                      <a:lnTo>
                        <a:pt x="433" y="82"/>
                      </a:lnTo>
                      <a:lnTo>
                        <a:pt x="433" y="79"/>
                      </a:lnTo>
                      <a:lnTo>
                        <a:pt x="435" y="79"/>
                      </a:lnTo>
                      <a:lnTo>
                        <a:pt x="435" y="76"/>
                      </a:lnTo>
                      <a:lnTo>
                        <a:pt x="436" y="75"/>
                      </a:lnTo>
                      <a:lnTo>
                        <a:pt x="437" y="75"/>
                      </a:lnTo>
                      <a:lnTo>
                        <a:pt x="439" y="74"/>
                      </a:lnTo>
                      <a:lnTo>
                        <a:pt x="439" y="72"/>
                      </a:lnTo>
                      <a:lnTo>
                        <a:pt x="437" y="72"/>
                      </a:lnTo>
                      <a:lnTo>
                        <a:pt x="439" y="70"/>
                      </a:lnTo>
                      <a:lnTo>
                        <a:pt x="437" y="70"/>
                      </a:lnTo>
                      <a:lnTo>
                        <a:pt x="437" y="69"/>
                      </a:lnTo>
                      <a:lnTo>
                        <a:pt x="436" y="69"/>
                      </a:lnTo>
                      <a:lnTo>
                        <a:pt x="435" y="67"/>
                      </a:lnTo>
                      <a:lnTo>
                        <a:pt x="435" y="67"/>
                      </a:lnTo>
                      <a:lnTo>
                        <a:pt x="435" y="65"/>
                      </a:lnTo>
                      <a:lnTo>
                        <a:pt x="436" y="63"/>
                      </a:lnTo>
                      <a:lnTo>
                        <a:pt x="436" y="63"/>
                      </a:lnTo>
                      <a:lnTo>
                        <a:pt x="436" y="62"/>
                      </a:lnTo>
                      <a:lnTo>
                        <a:pt x="436" y="62"/>
                      </a:lnTo>
                      <a:lnTo>
                        <a:pt x="436" y="61"/>
                      </a:lnTo>
                      <a:lnTo>
                        <a:pt x="437" y="61"/>
                      </a:lnTo>
                      <a:lnTo>
                        <a:pt x="437" y="59"/>
                      </a:lnTo>
                      <a:lnTo>
                        <a:pt x="437" y="59"/>
                      </a:lnTo>
                      <a:lnTo>
                        <a:pt x="439" y="59"/>
                      </a:lnTo>
                      <a:lnTo>
                        <a:pt x="439" y="58"/>
                      </a:lnTo>
                      <a:lnTo>
                        <a:pt x="439" y="57"/>
                      </a:lnTo>
                      <a:lnTo>
                        <a:pt x="440" y="57"/>
                      </a:lnTo>
                      <a:lnTo>
                        <a:pt x="440" y="55"/>
                      </a:lnTo>
                      <a:lnTo>
                        <a:pt x="441" y="55"/>
                      </a:lnTo>
                      <a:lnTo>
                        <a:pt x="441" y="54"/>
                      </a:lnTo>
                      <a:lnTo>
                        <a:pt x="441" y="54"/>
                      </a:lnTo>
                      <a:lnTo>
                        <a:pt x="441" y="50"/>
                      </a:lnTo>
                      <a:lnTo>
                        <a:pt x="440" y="50"/>
                      </a:lnTo>
                      <a:lnTo>
                        <a:pt x="440" y="49"/>
                      </a:lnTo>
                      <a:lnTo>
                        <a:pt x="437" y="48"/>
                      </a:lnTo>
                      <a:lnTo>
                        <a:pt x="435" y="46"/>
                      </a:lnTo>
                      <a:lnTo>
                        <a:pt x="435" y="42"/>
                      </a:lnTo>
                      <a:lnTo>
                        <a:pt x="435" y="42"/>
                      </a:lnTo>
                      <a:lnTo>
                        <a:pt x="436" y="44"/>
                      </a:lnTo>
                      <a:lnTo>
                        <a:pt x="439" y="45"/>
                      </a:lnTo>
                      <a:lnTo>
                        <a:pt x="441" y="46"/>
                      </a:lnTo>
                      <a:lnTo>
                        <a:pt x="444" y="46"/>
                      </a:lnTo>
                      <a:lnTo>
                        <a:pt x="444" y="46"/>
                      </a:lnTo>
                      <a:lnTo>
                        <a:pt x="445" y="46"/>
                      </a:lnTo>
                      <a:lnTo>
                        <a:pt x="445" y="48"/>
                      </a:lnTo>
                      <a:lnTo>
                        <a:pt x="453" y="48"/>
                      </a:lnTo>
                      <a:lnTo>
                        <a:pt x="457" y="53"/>
                      </a:lnTo>
                      <a:lnTo>
                        <a:pt x="457" y="54"/>
                      </a:lnTo>
                      <a:lnTo>
                        <a:pt x="461" y="58"/>
                      </a:lnTo>
                      <a:lnTo>
                        <a:pt x="461" y="59"/>
                      </a:lnTo>
                      <a:lnTo>
                        <a:pt x="462" y="59"/>
                      </a:lnTo>
                      <a:lnTo>
                        <a:pt x="462" y="61"/>
                      </a:lnTo>
                      <a:lnTo>
                        <a:pt x="462" y="61"/>
                      </a:lnTo>
                      <a:lnTo>
                        <a:pt x="463" y="63"/>
                      </a:lnTo>
                      <a:lnTo>
                        <a:pt x="462" y="63"/>
                      </a:lnTo>
                      <a:lnTo>
                        <a:pt x="461" y="63"/>
                      </a:lnTo>
                      <a:lnTo>
                        <a:pt x="458" y="65"/>
                      </a:lnTo>
                      <a:lnTo>
                        <a:pt x="457" y="65"/>
                      </a:lnTo>
                      <a:lnTo>
                        <a:pt x="457" y="65"/>
                      </a:lnTo>
                      <a:lnTo>
                        <a:pt x="453" y="65"/>
                      </a:lnTo>
                      <a:lnTo>
                        <a:pt x="452" y="65"/>
                      </a:lnTo>
                      <a:lnTo>
                        <a:pt x="452" y="66"/>
                      </a:lnTo>
                      <a:lnTo>
                        <a:pt x="452" y="67"/>
                      </a:lnTo>
                      <a:lnTo>
                        <a:pt x="450" y="67"/>
                      </a:lnTo>
                      <a:lnTo>
                        <a:pt x="450" y="69"/>
                      </a:lnTo>
                      <a:lnTo>
                        <a:pt x="449" y="70"/>
                      </a:lnTo>
                      <a:lnTo>
                        <a:pt x="449" y="72"/>
                      </a:lnTo>
                      <a:lnTo>
                        <a:pt x="452" y="74"/>
                      </a:lnTo>
                      <a:lnTo>
                        <a:pt x="452" y="75"/>
                      </a:lnTo>
                      <a:lnTo>
                        <a:pt x="452" y="76"/>
                      </a:lnTo>
                      <a:lnTo>
                        <a:pt x="452" y="79"/>
                      </a:lnTo>
                      <a:lnTo>
                        <a:pt x="453" y="80"/>
                      </a:lnTo>
                      <a:lnTo>
                        <a:pt x="453" y="80"/>
                      </a:lnTo>
                      <a:lnTo>
                        <a:pt x="456" y="80"/>
                      </a:lnTo>
                      <a:lnTo>
                        <a:pt x="457" y="79"/>
                      </a:lnTo>
                      <a:lnTo>
                        <a:pt x="461" y="79"/>
                      </a:lnTo>
                      <a:lnTo>
                        <a:pt x="461" y="79"/>
                      </a:lnTo>
                      <a:lnTo>
                        <a:pt x="465" y="78"/>
                      </a:lnTo>
                      <a:lnTo>
                        <a:pt x="466" y="76"/>
                      </a:lnTo>
                      <a:lnTo>
                        <a:pt x="467" y="76"/>
                      </a:lnTo>
                      <a:lnTo>
                        <a:pt x="467" y="76"/>
                      </a:lnTo>
                      <a:lnTo>
                        <a:pt x="469" y="76"/>
                      </a:lnTo>
                      <a:lnTo>
                        <a:pt x="469" y="76"/>
                      </a:lnTo>
                      <a:lnTo>
                        <a:pt x="470" y="75"/>
                      </a:lnTo>
                      <a:lnTo>
                        <a:pt x="470" y="72"/>
                      </a:lnTo>
                      <a:lnTo>
                        <a:pt x="469" y="70"/>
                      </a:lnTo>
                      <a:lnTo>
                        <a:pt x="470" y="69"/>
                      </a:lnTo>
                      <a:lnTo>
                        <a:pt x="470" y="69"/>
                      </a:lnTo>
                      <a:lnTo>
                        <a:pt x="471" y="63"/>
                      </a:lnTo>
                      <a:lnTo>
                        <a:pt x="471" y="63"/>
                      </a:lnTo>
                      <a:lnTo>
                        <a:pt x="471" y="63"/>
                      </a:lnTo>
                      <a:lnTo>
                        <a:pt x="473" y="63"/>
                      </a:lnTo>
                      <a:lnTo>
                        <a:pt x="475" y="63"/>
                      </a:lnTo>
                      <a:lnTo>
                        <a:pt x="475" y="62"/>
                      </a:lnTo>
                      <a:lnTo>
                        <a:pt x="477" y="63"/>
                      </a:lnTo>
                      <a:lnTo>
                        <a:pt x="477" y="62"/>
                      </a:lnTo>
                      <a:lnTo>
                        <a:pt x="478" y="62"/>
                      </a:lnTo>
                      <a:lnTo>
                        <a:pt x="478" y="59"/>
                      </a:lnTo>
                      <a:lnTo>
                        <a:pt x="480" y="59"/>
                      </a:lnTo>
                      <a:lnTo>
                        <a:pt x="483" y="59"/>
                      </a:lnTo>
                      <a:lnTo>
                        <a:pt x="486" y="58"/>
                      </a:lnTo>
                      <a:lnTo>
                        <a:pt x="487" y="58"/>
                      </a:lnTo>
                      <a:lnTo>
                        <a:pt x="490" y="57"/>
                      </a:lnTo>
                      <a:lnTo>
                        <a:pt x="490" y="55"/>
                      </a:lnTo>
                      <a:lnTo>
                        <a:pt x="491" y="55"/>
                      </a:lnTo>
                      <a:lnTo>
                        <a:pt x="491" y="55"/>
                      </a:lnTo>
                      <a:lnTo>
                        <a:pt x="495" y="54"/>
                      </a:lnTo>
                      <a:lnTo>
                        <a:pt x="496" y="53"/>
                      </a:lnTo>
                      <a:lnTo>
                        <a:pt x="497" y="53"/>
                      </a:lnTo>
                      <a:lnTo>
                        <a:pt x="497" y="52"/>
                      </a:lnTo>
                      <a:lnTo>
                        <a:pt x="501" y="52"/>
                      </a:lnTo>
                      <a:lnTo>
                        <a:pt x="503" y="50"/>
                      </a:lnTo>
                      <a:lnTo>
                        <a:pt x="503" y="50"/>
                      </a:lnTo>
                      <a:lnTo>
                        <a:pt x="503" y="343"/>
                      </a:lnTo>
                      <a:lnTo>
                        <a:pt x="503" y="343"/>
                      </a:lnTo>
                      <a:lnTo>
                        <a:pt x="501" y="342"/>
                      </a:lnTo>
                      <a:lnTo>
                        <a:pt x="500" y="342"/>
                      </a:lnTo>
                      <a:lnTo>
                        <a:pt x="497" y="341"/>
                      </a:lnTo>
                      <a:lnTo>
                        <a:pt x="497" y="342"/>
                      </a:lnTo>
                      <a:lnTo>
                        <a:pt x="496" y="342"/>
                      </a:lnTo>
                      <a:lnTo>
                        <a:pt x="497" y="342"/>
                      </a:lnTo>
                      <a:lnTo>
                        <a:pt x="496" y="343"/>
                      </a:lnTo>
                      <a:lnTo>
                        <a:pt x="20" y="343"/>
                      </a:lnTo>
                      <a:lnTo>
                        <a:pt x="20" y="342"/>
                      </a:lnTo>
                      <a:lnTo>
                        <a:pt x="20" y="341"/>
                      </a:lnTo>
                      <a:lnTo>
                        <a:pt x="16" y="341"/>
                      </a:lnTo>
                      <a:lnTo>
                        <a:pt x="16" y="341"/>
                      </a:lnTo>
                      <a:lnTo>
                        <a:pt x="17" y="340"/>
                      </a:lnTo>
                      <a:lnTo>
                        <a:pt x="18" y="340"/>
                      </a:lnTo>
                      <a:lnTo>
                        <a:pt x="18" y="340"/>
                      </a:lnTo>
                      <a:lnTo>
                        <a:pt x="18" y="338"/>
                      </a:lnTo>
                      <a:lnTo>
                        <a:pt x="18" y="338"/>
                      </a:lnTo>
                      <a:lnTo>
                        <a:pt x="17" y="338"/>
                      </a:lnTo>
                      <a:lnTo>
                        <a:pt x="17" y="338"/>
                      </a:lnTo>
                      <a:lnTo>
                        <a:pt x="17" y="338"/>
                      </a:lnTo>
                      <a:lnTo>
                        <a:pt x="17" y="338"/>
                      </a:lnTo>
                      <a:lnTo>
                        <a:pt x="17" y="338"/>
                      </a:lnTo>
                      <a:lnTo>
                        <a:pt x="16" y="340"/>
                      </a:lnTo>
                      <a:lnTo>
                        <a:pt x="14" y="340"/>
                      </a:lnTo>
                      <a:lnTo>
                        <a:pt x="14" y="341"/>
                      </a:lnTo>
                      <a:lnTo>
                        <a:pt x="14" y="341"/>
                      </a:lnTo>
                      <a:lnTo>
                        <a:pt x="13" y="341"/>
                      </a:lnTo>
                      <a:lnTo>
                        <a:pt x="13" y="340"/>
                      </a:lnTo>
                      <a:lnTo>
                        <a:pt x="13" y="338"/>
                      </a:lnTo>
                      <a:lnTo>
                        <a:pt x="12" y="338"/>
                      </a:lnTo>
                      <a:lnTo>
                        <a:pt x="10" y="337"/>
                      </a:lnTo>
                      <a:lnTo>
                        <a:pt x="9" y="336"/>
                      </a:lnTo>
                      <a:lnTo>
                        <a:pt x="8" y="337"/>
                      </a:lnTo>
                      <a:lnTo>
                        <a:pt x="7" y="334"/>
                      </a:lnTo>
                      <a:lnTo>
                        <a:pt x="0" y="336"/>
                      </a:lnTo>
                      <a:lnTo>
                        <a:pt x="0" y="334"/>
                      </a:lnTo>
                      <a:lnTo>
                        <a:pt x="1" y="333"/>
                      </a:lnTo>
                      <a:lnTo>
                        <a:pt x="1" y="333"/>
                      </a:lnTo>
                      <a:lnTo>
                        <a:pt x="1" y="332"/>
                      </a:lnTo>
                      <a:lnTo>
                        <a:pt x="1" y="330"/>
                      </a:lnTo>
                      <a:lnTo>
                        <a:pt x="3" y="330"/>
                      </a:lnTo>
                      <a:lnTo>
                        <a:pt x="4" y="332"/>
                      </a:lnTo>
                      <a:lnTo>
                        <a:pt x="4" y="330"/>
                      </a:lnTo>
                      <a:lnTo>
                        <a:pt x="4" y="330"/>
                      </a:lnTo>
                      <a:lnTo>
                        <a:pt x="4" y="330"/>
                      </a:lnTo>
                      <a:lnTo>
                        <a:pt x="3" y="329"/>
                      </a:lnTo>
                      <a:lnTo>
                        <a:pt x="3" y="328"/>
                      </a:lnTo>
                      <a:lnTo>
                        <a:pt x="0" y="328"/>
                      </a:lnTo>
                      <a:lnTo>
                        <a:pt x="0" y="326"/>
                      </a:lnTo>
                      <a:lnTo>
                        <a:pt x="1" y="326"/>
                      </a:lnTo>
                      <a:lnTo>
                        <a:pt x="1" y="326"/>
                      </a:lnTo>
                      <a:lnTo>
                        <a:pt x="4" y="325"/>
                      </a:lnTo>
                      <a:lnTo>
                        <a:pt x="8" y="325"/>
                      </a:lnTo>
                      <a:lnTo>
                        <a:pt x="8" y="325"/>
                      </a:lnTo>
                      <a:lnTo>
                        <a:pt x="8" y="325"/>
                      </a:lnTo>
                      <a:lnTo>
                        <a:pt x="9" y="325"/>
                      </a:lnTo>
                      <a:lnTo>
                        <a:pt x="9" y="324"/>
                      </a:lnTo>
                      <a:lnTo>
                        <a:pt x="10" y="324"/>
                      </a:lnTo>
                      <a:lnTo>
                        <a:pt x="14" y="324"/>
                      </a:lnTo>
                      <a:lnTo>
                        <a:pt x="16" y="328"/>
                      </a:lnTo>
                      <a:lnTo>
                        <a:pt x="17" y="328"/>
                      </a:lnTo>
                      <a:lnTo>
                        <a:pt x="18" y="326"/>
                      </a:lnTo>
                      <a:lnTo>
                        <a:pt x="18" y="325"/>
                      </a:lnTo>
                      <a:lnTo>
                        <a:pt x="18" y="325"/>
                      </a:lnTo>
                      <a:lnTo>
                        <a:pt x="22" y="325"/>
                      </a:lnTo>
                      <a:lnTo>
                        <a:pt x="24" y="324"/>
                      </a:lnTo>
                      <a:lnTo>
                        <a:pt x="25" y="324"/>
                      </a:lnTo>
                      <a:lnTo>
                        <a:pt x="25" y="324"/>
                      </a:lnTo>
                      <a:lnTo>
                        <a:pt x="25" y="323"/>
                      </a:lnTo>
                      <a:lnTo>
                        <a:pt x="26" y="324"/>
                      </a:lnTo>
                      <a:lnTo>
                        <a:pt x="26" y="325"/>
                      </a:lnTo>
                      <a:lnTo>
                        <a:pt x="30" y="325"/>
                      </a:lnTo>
                      <a:lnTo>
                        <a:pt x="31" y="324"/>
                      </a:lnTo>
                      <a:lnTo>
                        <a:pt x="30" y="323"/>
                      </a:lnTo>
                      <a:lnTo>
                        <a:pt x="29" y="321"/>
                      </a:lnTo>
                      <a:lnTo>
                        <a:pt x="30" y="320"/>
                      </a:lnTo>
                      <a:lnTo>
                        <a:pt x="30" y="319"/>
                      </a:lnTo>
                      <a:lnTo>
                        <a:pt x="29" y="316"/>
                      </a:lnTo>
                      <a:lnTo>
                        <a:pt x="29" y="316"/>
                      </a:lnTo>
                      <a:lnTo>
                        <a:pt x="29" y="315"/>
                      </a:lnTo>
                      <a:lnTo>
                        <a:pt x="27" y="315"/>
                      </a:lnTo>
                      <a:lnTo>
                        <a:pt x="27" y="312"/>
                      </a:lnTo>
                      <a:lnTo>
                        <a:pt x="27" y="312"/>
                      </a:lnTo>
                      <a:lnTo>
                        <a:pt x="27" y="312"/>
                      </a:lnTo>
                      <a:lnTo>
                        <a:pt x="26" y="311"/>
                      </a:lnTo>
                      <a:lnTo>
                        <a:pt x="31" y="309"/>
                      </a:lnTo>
                      <a:lnTo>
                        <a:pt x="33" y="315"/>
                      </a:lnTo>
                      <a:lnTo>
                        <a:pt x="34" y="315"/>
                      </a:lnTo>
                      <a:lnTo>
                        <a:pt x="34" y="315"/>
                      </a:lnTo>
                      <a:lnTo>
                        <a:pt x="42" y="315"/>
                      </a:lnTo>
                      <a:lnTo>
                        <a:pt x="43" y="313"/>
                      </a:lnTo>
                      <a:lnTo>
                        <a:pt x="46" y="313"/>
                      </a:lnTo>
                      <a:lnTo>
                        <a:pt x="46" y="312"/>
                      </a:lnTo>
                      <a:lnTo>
                        <a:pt x="46" y="312"/>
                      </a:lnTo>
                      <a:lnTo>
                        <a:pt x="46" y="311"/>
                      </a:lnTo>
                      <a:lnTo>
                        <a:pt x="46" y="311"/>
                      </a:lnTo>
                      <a:lnTo>
                        <a:pt x="46" y="309"/>
                      </a:lnTo>
                      <a:lnTo>
                        <a:pt x="47" y="308"/>
                      </a:lnTo>
                      <a:lnTo>
                        <a:pt x="50" y="307"/>
                      </a:lnTo>
                      <a:lnTo>
                        <a:pt x="51" y="307"/>
                      </a:lnTo>
                      <a:lnTo>
                        <a:pt x="54" y="305"/>
                      </a:lnTo>
                      <a:lnTo>
                        <a:pt x="56" y="305"/>
                      </a:lnTo>
                      <a:lnTo>
                        <a:pt x="56" y="305"/>
                      </a:lnTo>
                      <a:lnTo>
                        <a:pt x="56" y="304"/>
                      </a:lnTo>
                      <a:lnTo>
                        <a:pt x="56" y="304"/>
                      </a:lnTo>
                      <a:lnTo>
                        <a:pt x="56" y="303"/>
                      </a:lnTo>
                      <a:lnTo>
                        <a:pt x="56" y="302"/>
                      </a:lnTo>
                      <a:lnTo>
                        <a:pt x="56" y="302"/>
                      </a:lnTo>
                      <a:lnTo>
                        <a:pt x="56" y="295"/>
                      </a:lnTo>
                      <a:lnTo>
                        <a:pt x="58" y="294"/>
                      </a:lnTo>
                      <a:lnTo>
                        <a:pt x="58" y="294"/>
                      </a:lnTo>
                      <a:lnTo>
                        <a:pt x="63" y="292"/>
                      </a:lnTo>
                      <a:lnTo>
                        <a:pt x="64" y="291"/>
                      </a:lnTo>
                      <a:lnTo>
                        <a:pt x="67" y="291"/>
                      </a:lnTo>
                      <a:lnTo>
                        <a:pt x="67" y="291"/>
                      </a:lnTo>
                      <a:lnTo>
                        <a:pt x="69" y="291"/>
                      </a:lnTo>
                      <a:lnTo>
                        <a:pt x="69" y="290"/>
                      </a:lnTo>
                      <a:lnTo>
                        <a:pt x="73" y="290"/>
                      </a:lnTo>
                      <a:lnTo>
                        <a:pt x="73" y="288"/>
                      </a:lnTo>
                      <a:lnTo>
                        <a:pt x="75" y="288"/>
                      </a:lnTo>
                      <a:lnTo>
                        <a:pt x="76" y="288"/>
                      </a:lnTo>
                      <a:lnTo>
                        <a:pt x="76" y="290"/>
                      </a:lnTo>
                      <a:lnTo>
                        <a:pt x="77" y="290"/>
                      </a:lnTo>
                      <a:lnTo>
                        <a:pt x="77" y="290"/>
                      </a:lnTo>
                      <a:lnTo>
                        <a:pt x="77" y="290"/>
                      </a:lnTo>
                      <a:lnTo>
                        <a:pt x="79" y="290"/>
                      </a:lnTo>
                      <a:lnTo>
                        <a:pt x="79" y="290"/>
                      </a:lnTo>
                      <a:lnTo>
                        <a:pt x="80" y="290"/>
                      </a:lnTo>
                      <a:lnTo>
                        <a:pt x="81" y="290"/>
                      </a:lnTo>
                      <a:lnTo>
                        <a:pt x="81" y="290"/>
                      </a:lnTo>
                      <a:lnTo>
                        <a:pt x="82" y="288"/>
                      </a:lnTo>
                      <a:lnTo>
                        <a:pt x="82" y="287"/>
                      </a:lnTo>
                      <a:lnTo>
                        <a:pt x="82" y="287"/>
                      </a:lnTo>
                      <a:lnTo>
                        <a:pt x="82" y="286"/>
                      </a:lnTo>
                      <a:lnTo>
                        <a:pt x="82" y="286"/>
                      </a:lnTo>
                      <a:lnTo>
                        <a:pt x="82" y="286"/>
                      </a:lnTo>
                      <a:lnTo>
                        <a:pt x="84" y="285"/>
                      </a:lnTo>
                      <a:lnTo>
                        <a:pt x="84" y="283"/>
                      </a:lnTo>
                      <a:lnTo>
                        <a:pt x="85" y="283"/>
                      </a:lnTo>
                      <a:lnTo>
                        <a:pt x="84" y="282"/>
                      </a:lnTo>
                      <a:lnTo>
                        <a:pt x="84" y="282"/>
                      </a:lnTo>
                      <a:lnTo>
                        <a:pt x="84" y="281"/>
                      </a:lnTo>
                      <a:lnTo>
                        <a:pt x="85" y="279"/>
                      </a:lnTo>
                      <a:lnTo>
                        <a:pt x="85" y="278"/>
                      </a:lnTo>
                      <a:lnTo>
                        <a:pt x="86" y="275"/>
                      </a:lnTo>
                      <a:lnTo>
                        <a:pt x="86" y="275"/>
                      </a:lnTo>
                      <a:lnTo>
                        <a:pt x="86" y="274"/>
                      </a:lnTo>
                      <a:lnTo>
                        <a:pt x="88" y="274"/>
                      </a:lnTo>
                      <a:lnTo>
                        <a:pt x="89" y="271"/>
                      </a:lnTo>
                      <a:lnTo>
                        <a:pt x="92" y="271"/>
                      </a:lnTo>
                      <a:lnTo>
                        <a:pt x="93" y="270"/>
                      </a:lnTo>
                      <a:lnTo>
                        <a:pt x="94" y="269"/>
                      </a:lnTo>
                      <a:lnTo>
                        <a:pt x="96" y="269"/>
                      </a:lnTo>
                      <a:lnTo>
                        <a:pt x="96" y="268"/>
                      </a:lnTo>
                      <a:lnTo>
                        <a:pt x="97" y="268"/>
                      </a:lnTo>
                      <a:lnTo>
                        <a:pt x="99" y="266"/>
                      </a:lnTo>
                      <a:lnTo>
                        <a:pt x="101" y="266"/>
                      </a:lnTo>
                      <a:lnTo>
                        <a:pt x="101" y="268"/>
                      </a:lnTo>
                      <a:lnTo>
                        <a:pt x="102" y="268"/>
                      </a:lnTo>
                      <a:lnTo>
                        <a:pt x="102" y="268"/>
                      </a:lnTo>
                      <a:lnTo>
                        <a:pt x="103" y="268"/>
                      </a:lnTo>
                      <a:lnTo>
                        <a:pt x="103" y="268"/>
                      </a:lnTo>
                      <a:lnTo>
                        <a:pt x="105" y="268"/>
                      </a:lnTo>
                      <a:lnTo>
                        <a:pt x="106" y="268"/>
                      </a:lnTo>
                      <a:lnTo>
                        <a:pt x="107" y="268"/>
                      </a:lnTo>
                      <a:lnTo>
                        <a:pt x="110" y="268"/>
                      </a:lnTo>
                      <a:lnTo>
                        <a:pt x="110" y="270"/>
                      </a:lnTo>
                      <a:lnTo>
                        <a:pt x="113" y="273"/>
                      </a:lnTo>
                      <a:lnTo>
                        <a:pt x="113" y="271"/>
                      </a:lnTo>
                      <a:lnTo>
                        <a:pt x="111" y="270"/>
                      </a:lnTo>
                      <a:lnTo>
                        <a:pt x="111" y="269"/>
                      </a:lnTo>
                      <a:lnTo>
                        <a:pt x="110" y="268"/>
                      </a:lnTo>
                      <a:lnTo>
                        <a:pt x="113" y="266"/>
                      </a:lnTo>
                      <a:lnTo>
                        <a:pt x="115" y="265"/>
                      </a:lnTo>
                      <a:lnTo>
                        <a:pt x="118" y="264"/>
                      </a:lnTo>
                      <a:lnTo>
                        <a:pt x="119" y="265"/>
                      </a:lnTo>
                      <a:lnTo>
                        <a:pt x="119" y="265"/>
                      </a:lnTo>
                      <a:lnTo>
                        <a:pt x="119" y="268"/>
                      </a:lnTo>
                      <a:lnTo>
                        <a:pt x="120" y="268"/>
                      </a:lnTo>
                      <a:lnTo>
                        <a:pt x="120" y="266"/>
                      </a:lnTo>
                      <a:lnTo>
                        <a:pt x="120" y="266"/>
                      </a:lnTo>
                      <a:lnTo>
                        <a:pt x="122" y="265"/>
                      </a:lnTo>
                      <a:lnTo>
                        <a:pt x="122" y="261"/>
                      </a:lnTo>
                      <a:lnTo>
                        <a:pt x="126" y="261"/>
                      </a:lnTo>
                      <a:lnTo>
                        <a:pt x="126" y="261"/>
                      </a:lnTo>
                      <a:lnTo>
                        <a:pt x="126" y="260"/>
                      </a:lnTo>
                      <a:lnTo>
                        <a:pt x="124" y="258"/>
                      </a:lnTo>
                      <a:lnTo>
                        <a:pt x="123" y="257"/>
                      </a:lnTo>
                      <a:lnTo>
                        <a:pt x="123" y="254"/>
                      </a:lnTo>
                      <a:lnTo>
                        <a:pt x="124" y="254"/>
                      </a:lnTo>
                      <a:lnTo>
                        <a:pt x="124" y="251"/>
                      </a:lnTo>
                      <a:lnTo>
                        <a:pt x="123" y="251"/>
                      </a:lnTo>
                      <a:lnTo>
                        <a:pt x="123" y="247"/>
                      </a:lnTo>
                      <a:lnTo>
                        <a:pt x="122" y="247"/>
                      </a:lnTo>
                      <a:lnTo>
                        <a:pt x="122" y="245"/>
                      </a:lnTo>
                      <a:lnTo>
                        <a:pt x="122" y="244"/>
                      </a:lnTo>
                      <a:lnTo>
                        <a:pt x="123" y="244"/>
                      </a:lnTo>
                      <a:lnTo>
                        <a:pt x="123" y="243"/>
                      </a:lnTo>
                      <a:lnTo>
                        <a:pt x="123" y="241"/>
                      </a:lnTo>
                      <a:lnTo>
                        <a:pt x="122" y="240"/>
                      </a:lnTo>
                      <a:lnTo>
                        <a:pt x="120" y="240"/>
                      </a:lnTo>
                      <a:lnTo>
                        <a:pt x="119" y="239"/>
                      </a:lnTo>
                      <a:lnTo>
                        <a:pt x="118" y="237"/>
                      </a:lnTo>
                      <a:lnTo>
                        <a:pt x="118" y="236"/>
                      </a:lnTo>
                      <a:lnTo>
                        <a:pt x="118" y="233"/>
                      </a:lnTo>
                      <a:lnTo>
                        <a:pt x="119" y="232"/>
                      </a:lnTo>
                      <a:lnTo>
                        <a:pt x="119" y="232"/>
                      </a:lnTo>
                      <a:lnTo>
                        <a:pt x="120" y="231"/>
                      </a:lnTo>
                      <a:lnTo>
                        <a:pt x="119" y="231"/>
                      </a:lnTo>
                      <a:lnTo>
                        <a:pt x="119" y="230"/>
                      </a:lnTo>
                      <a:lnTo>
                        <a:pt x="117" y="230"/>
                      </a:lnTo>
                      <a:lnTo>
                        <a:pt x="117" y="226"/>
                      </a:lnTo>
                      <a:lnTo>
                        <a:pt x="117" y="223"/>
                      </a:lnTo>
                      <a:lnTo>
                        <a:pt x="118" y="222"/>
                      </a:lnTo>
                      <a:lnTo>
                        <a:pt x="123" y="223"/>
                      </a:lnTo>
                      <a:lnTo>
                        <a:pt x="124" y="220"/>
                      </a:lnTo>
                      <a:lnTo>
                        <a:pt x="126" y="219"/>
                      </a:lnTo>
                      <a:lnTo>
                        <a:pt x="126" y="218"/>
                      </a:lnTo>
                      <a:lnTo>
                        <a:pt x="128" y="218"/>
                      </a:lnTo>
                      <a:lnTo>
                        <a:pt x="128" y="219"/>
                      </a:lnTo>
                      <a:lnTo>
                        <a:pt x="128" y="219"/>
                      </a:lnTo>
                      <a:lnTo>
                        <a:pt x="130" y="220"/>
                      </a:lnTo>
                      <a:lnTo>
                        <a:pt x="130" y="220"/>
                      </a:lnTo>
                      <a:lnTo>
                        <a:pt x="131" y="220"/>
                      </a:lnTo>
                      <a:lnTo>
                        <a:pt x="131" y="219"/>
                      </a:lnTo>
                      <a:lnTo>
                        <a:pt x="130" y="216"/>
                      </a:lnTo>
                      <a:lnTo>
                        <a:pt x="130" y="215"/>
                      </a:lnTo>
                      <a:lnTo>
                        <a:pt x="130" y="214"/>
                      </a:lnTo>
                      <a:lnTo>
                        <a:pt x="127" y="214"/>
                      </a:lnTo>
                      <a:lnTo>
                        <a:pt x="124" y="214"/>
                      </a:lnTo>
                      <a:lnTo>
                        <a:pt x="124" y="214"/>
                      </a:lnTo>
                      <a:lnTo>
                        <a:pt x="123" y="215"/>
                      </a:lnTo>
                      <a:lnTo>
                        <a:pt x="120" y="216"/>
                      </a:lnTo>
                      <a:lnTo>
                        <a:pt x="120" y="219"/>
                      </a:lnTo>
                      <a:lnTo>
                        <a:pt x="118" y="218"/>
                      </a:lnTo>
                      <a:lnTo>
                        <a:pt x="118" y="218"/>
                      </a:lnTo>
                      <a:lnTo>
                        <a:pt x="118" y="216"/>
                      </a:lnTo>
                      <a:lnTo>
                        <a:pt x="118" y="215"/>
                      </a:lnTo>
                      <a:lnTo>
                        <a:pt x="119" y="214"/>
                      </a:lnTo>
                      <a:lnTo>
                        <a:pt x="122" y="213"/>
                      </a:lnTo>
                      <a:lnTo>
                        <a:pt x="123" y="211"/>
                      </a:lnTo>
                      <a:lnTo>
                        <a:pt x="123" y="211"/>
                      </a:lnTo>
                      <a:lnTo>
                        <a:pt x="124" y="211"/>
                      </a:lnTo>
                      <a:lnTo>
                        <a:pt x="124" y="211"/>
                      </a:lnTo>
                      <a:lnTo>
                        <a:pt x="131" y="211"/>
                      </a:lnTo>
                      <a:lnTo>
                        <a:pt x="134" y="207"/>
                      </a:lnTo>
                      <a:lnTo>
                        <a:pt x="134" y="206"/>
                      </a:lnTo>
                      <a:lnTo>
                        <a:pt x="135" y="205"/>
                      </a:lnTo>
                      <a:lnTo>
                        <a:pt x="136" y="205"/>
                      </a:lnTo>
                      <a:lnTo>
                        <a:pt x="137" y="205"/>
                      </a:lnTo>
                      <a:lnTo>
                        <a:pt x="137" y="203"/>
                      </a:lnTo>
                      <a:lnTo>
                        <a:pt x="139" y="203"/>
                      </a:lnTo>
                      <a:lnTo>
                        <a:pt x="139" y="203"/>
                      </a:lnTo>
                      <a:lnTo>
                        <a:pt x="140" y="202"/>
                      </a:lnTo>
                      <a:lnTo>
                        <a:pt x="140" y="205"/>
                      </a:lnTo>
                      <a:lnTo>
                        <a:pt x="140" y="206"/>
                      </a:lnTo>
                      <a:lnTo>
                        <a:pt x="140" y="207"/>
                      </a:lnTo>
                      <a:lnTo>
                        <a:pt x="140" y="210"/>
                      </a:lnTo>
                      <a:lnTo>
                        <a:pt x="137" y="213"/>
                      </a:lnTo>
                      <a:lnTo>
                        <a:pt x="137" y="213"/>
                      </a:lnTo>
                      <a:lnTo>
                        <a:pt x="134" y="213"/>
                      </a:lnTo>
                      <a:lnTo>
                        <a:pt x="134" y="214"/>
                      </a:lnTo>
                      <a:lnTo>
                        <a:pt x="134" y="214"/>
                      </a:lnTo>
                      <a:lnTo>
                        <a:pt x="135" y="214"/>
                      </a:lnTo>
                      <a:lnTo>
                        <a:pt x="135" y="214"/>
                      </a:lnTo>
                      <a:lnTo>
                        <a:pt x="135" y="214"/>
                      </a:lnTo>
                      <a:lnTo>
                        <a:pt x="135" y="214"/>
                      </a:lnTo>
                      <a:lnTo>
                        <a:pt x="137" y="214"/>
                      </a:lnTo>
                      <a:lnTo>
                        <a:pt x="137" y="219"/>
                      </a:lnTo>
                      <a:lnTo>
                        <a:pt x="137" y="223"/>
                      </a:lnTo>
                      <a:lnTo>
                        <a:pt x="143" y="224"/>
                      </a:lnTo>
                      <a:lnTo>
                        <a:pt x="143" y="224"/>
                      </a:lnTo>
                      <a:lnTo>
                        <a:pt x="141" y="226"/>
                      </a:lnTo>
                      <a:lnTo>
                        <a:pt x="141" y="228"/>
                      </a:lnTo>
                      <a:lnTo>
                        <a:pt x="139" y="228"/>
                      </a:lnTo>
                      <a:lnTo>
                        <a:pt x="139" y="227"/>
                      </a:lnTo>
                      <a:lnTo>
                        <a:pt x="139" y="226"/>
                      </a:lnTo>
                      <a:lnTo>
                        <a:pt x="137" y="226"/>
                      </a:lnTo>
                      <a:lnTo>
                        <a:pt x="137" y="228"/>
                      </a:lnTo>
                      <a:lnTo>
                        <a:pt x="136" y="231"/>
                      </a:lnTo>
                      <a:lnTo>
                        <a:pt x="136" y="233"/>
                      </a:lnTo>
                      <a:lnTo>
                        <a:pt x="135" y="233"/>
                      </a:lnTo>
                      <a:lnTo>
                        <a:pt x="135" y="235"/>
                      </a:lnTo>
                      <a:lnTo>
                        <a:pt x="134" y="236"/>
                      </a:lnTo>
                      <a:lnTo>
                        <a:pt x="134" y="236"/>
                      </a:lnTo>
                      <a:lnTo>
                        <a:pt x="134" y="237"/>
                      </a:lnTo>
                      <a:lnTo>
                        <a:pt x="132" y="237"/>
                      </a:lnTo>
                      <a:lnTo>
                        <a:pt x="132" y="241"/>
                      </a:lnTo>
                      <a:lnTo>
                        <a:pt x="132" y="241"/>
                      </a:lnTo>
                      <a:lnTo>
                        <a:pt x="131" y="243"/>
                      </a:lnTo>
                      <a:lnTo>
                        <a:pt x="131" y="244"/>
                      </a:lnTo>
                      <a:lnTo>
                        <a:pt x="134" y="244"/>
                      </a:lnTo>
                      <a:lnTo>
                        <a:pt x="135" y="244"/>
                      </a:lnTo>
                      <a:lnTo>
                        <a:pt x="135" y="243"/>
                      </a:lnTo>
                      <a:lnTo>
                        <a:pt x="135" y="243"/>
                      </a:lnTo>
                      <a:lnTo>
                        <a:pt x="136" y="243"/>
                      </a:lnTo>
                      <a:lnTo>
                        <a:pt x="134" y="247"/>
                      </a:lnTo>
                      <a:lnTo>
                        <a:pt x="132" y="247"/>
                      </a:lnTo>
                      <a:lnTo>
                        <a:pt x="132" y="247"/>
                      </a:lnTo>
                      <a:lnTo>
                        <a:pt x="134" y="247"/>
                      </a:lnTo>
                      <a:lnTo>
                        <a:pt x="134" y="248"/>
                      </a:lnTo>
                      <a:lnTo>
                        <a:pt x="134" y="249"/>
                      </a:lnTo>
                      <a:lnTo>
                        <a:pt x="135" y="249"/>
                      </a:lnTo>
                      <a:lnTo>
                        <a:pt x="134" y="249"/>
                      </a:lnTo>
                      <a:lnTo>
                        <a:pt x="135" y="251"/>
                      </a:lnTo>
                      <a:lnTo>
                        <a:pt x="135" y="251"/>
                      </a:lnTo>
                      <a:lnTo>
                        <a:pt x="135" y="252"/>
                      </a:lnTo>
                      <a:lnTo>
                        <a:pt x="136" y="252"/>
                      </a:lnTo>
                      <a:lnTo>
                        <a:pt x="136" y="254"/>
                      </a:lnTo>
                      <a:lnTo>
                        <a:pt x="137" y="256"/>
                      </a:lnTo>
                      <a:lnTo>
                        <a:pt x="137" y="256"/>
                      </a:lnTo>
                      <a:lnTo>
                        <a:pt x="143" y="254"/>
                      </a:lnTo>
                      <a:lnTo>
                        <a:pt x="143" y="256"/>
                      </a:lnTo>
                      <a:lnTo>
                        <a:pt x="143" y="256"/>
                      </a:lnTo>
                      <a:lnTo>
                        <a:pt x="143" y="258"/>
                      </a:lnTo>
                      <a:lnTo>
                        <a:pt x="144" y="258"/>
                      </a:lnTo>
                      <a:lnTo>
                        <a:pt x="145" y="260"/>
                      </a:lnTo>
                      <a:lnTo>
                        <a:pt x="147" y="260"/>
                      </a:lnTo>
                      <a:lnTo>
                        <a:pt x="148" y="260"/>
                      </a:lnTo>
                      <a:lnTo>
                        <a:pt x="148" y="257"/>
                      </a:lnTo>
                      <a:lnTo>
                        <a:pt x="148" y="257"/>
                      </a:lnTo>
                      <a:lnTo>
                        <a:pt x="148" y="257"/>
                      </a:lnTo>
                      <a:lnTo>
                        <a:pt x="151" y="257"/>
                      </a:lnTo>
                      <a:lnTo>
                        <a:pt x="151" y="256"/>
                      </a:lnTo>
                      <a:lnTo>
                        <a:pt x="152" y="257"/>
                      </a:lnTo>
                      <a:lnTo>
                        <a:pt x="152" y="256"/>
                      </a:lnTo>
                      <a:lnTo>
                        <a:pt x="153" y="254"/>
                      </a:lnTo>
                      <a:lnTo>
                        <a:pt x="153" y="254"/>
                      </a:lnTo>
                      <a:lnTo>
                        <a:pt x="154" y="253"/>
                      </a:lnTo>
                      <a:lnTo>
                        <a:pt x="156" y="253"/>
                      </a:lnTo>
                      <a:lnTo>
                        <a:pt x="158" y="252"/>
                      </a:lnTo>
                      <a:lnTo>
                        <a:pt x="158" y="253"/>
                      </a:lnTo>
                      <a:lnTo>
                        <a:pt x="164" y="254"/>
                      </a:lnTo>
                      <a:lnTo>
                        <a:pt x="164" y="254"/>
                      </a:lnTo>
                      <a:lnTo>
                        <a:pt x="165" y="254"/>
                      </a:lnTo>
                      <a:lnTo>
                        <a:pt x="165" y="254"/>
                      </a:lnTo>
                      <a:lnTo>
                        <a:pt x="168" y="254"/>
                      </a:lnTo>
                      <a:lnTo>
                        <a:pt x="168" y="256"/>
                      </a:lnTo>
                      <a:lnTo>
                        <a:pt x="170" y="256"/>
                      </a:lnTo>
                      <a:lnTo>
                        <a:pt x="170" y="257"/>
                      </a:lnTo>
                      <a:lnTo>
                        <a:pt x="171" y="257"/>
                      </a:lnTo>
                      <a:lnTo>
                        <a:pt x="171" y="257"/>
                      </a:lnTo>
                      <a:lnTo>
                        <a:pt x="185" y="256"/>
                      </a:lnTo>
                      <a:lnTo>
                        <a:pt x="185" y="254"/>
                      </a:lnTo>
                      <a:lnTo>
                        <a:pt x="186" y="254"/>
                      </a:lnTo>
                      <a:lnTo>
                        <a:pt x="186" y="254"/>
                      </a:lnTo>
                      <a:lnTo>
                        <a:pt x="189" y="254"/>
                      </a:lnTo>
                      <a:lnTo>
                        <a:pt x="189" y="254"/>
                      </a:lnTo>
                      <a:lnTo>
                        <a:pt x="190" y="254"/>
                      </a:lnTo>
                      <a:lnTo>
                        <a:pt x="192" y="252"/>
                      </a:lnTo>
                      <a:lnTo>
                        <a:pt x="195" y="252"/>
                      </a:lnTo>
                      <a:lnTo>
                        <a:pt x="195" y="251"/>
                      </a:lnTo>
                      <a:lnTo>
                        <a:pt x="198" y="251"/>
                      </a:lnTo>
                      <a:lnTo>
                        <a:pt x="198" y="251"/>
                      </a:lnTo>
                      <a:lnTo>
                        <a:pt x="199" y="251"/>
                      </a:lnTo>
                      <a:lnTo>
                        <a:pt x="199" y="249"/>
                      </a:lnTo>
                      <a:lnTo>
                        <a:pt x="202" y="249"/>
                      </a:lnTo>
                      <a:lnTo>
                        <a:pt x="202" y="248"/>
                      </a:lnTo>
                      <a:lnTo>
                        <a:pt x="207" y="248"/>
                      </a:lnTo>
                      <a:lnTo>
                        <a:pt x="207" y="247"/>
                      </a:lnTo>
                      <a:lnTo>
                        <a:pt x="207" y="247"/>
                      </a:lnTo>
                      <a:lnTo>
                        <a:pt x="208" y="248"/>
                      </a:lnTo>
                      <a:lnTo>
                        <a:pt x="208" y="248"/>
                      </a:lnTo>
                      <a:lnTo>
                        <a:pt x="209" y="248"/>
                      </a:lnTo>
                      <a:lnTo>
                        <a:pt x="212" y="249"/>
                      </a:lnTo>
                      <a:lnTo>
                        <a:pt x="212" y="249"/>
                      </a:lnTo>
                      <a:lnTo>
                        <a:pt x="211" y="249"/>
                      </a:lnTo>
                      <a:lnTo>
                        <a:pt x="211" y="251"/>
                      </a:lnTo>
                      <a:lnTo>
                        <a:pt x="209" y="251"/>
                      </a:lnTo>
                      <a:lnTo>
                        <a:pt x="209" y="251"/>
                      </a:lnTo>
                      <a:lnTo>
                        <a:pt x="209" y="249"/>
                      </a:lnTo>
                      <a:lnTo>
                        <a:pt x="208" y="249"/>
                      </a:lnTo>
                      <a:lnTo>
                        <a:pt x="208" y="253"/>
                      </a:lnTo>
                      <a:lnTo>
                        <a:pt x="211" y="253"/>
                      </a:lnTo>
                      <a:lnTo>
                        <a:pt x="213" y="252"/>
                      </a:lnTo>
                      <a:lnTo>
                        <a:pt x="215" y="251"/>
                      </a:lnTo>
                      <a:lnTo>
                        <a:pt x="217" y="251"/>
                      </a:lnTo>
                      <a:lnTo>
                        <a:pt x="217" y="251"/>
                      </a:lnTo>
                      <a:lnTo>
                        <a:pt x="217" y="252"/>
                      </a:lnTo>
                      <a:lnTo>
                        <a:pt x="216" y="252"/>
                      </a:lnTo>
                      <a:lnTo>
                        <a:pt x="217" y="252"/>
                      </a:lnTo>
                      <a:lnTo>
                        <a:pt x="217" y="253"/>
                      </a:lnTo>
                      <a:lnTo>
                        <a:pt x="217" y="253"/>
                      </a:lnTo>
                      <a:lnTo>
                        <a:pt x="219" y="253"/>
                      </a:lnTo>
                      <a:lnTo>
                        <a:pt x="219" y="252"/>
                      </a:lnTo>
                      <a:lnTo>
                        <a:pt x="220" y="251"/>
                      </a:lnTo>
                      <a:lnTo>
                        <a:pt x="221" y="249"/>
                      </a:lnTo>
                      <a:lnTo>
                        <a:pt x="221" y="247"/>
                      </a:lnTo>
                      <a:lnTo>
                        <a:pt x="223" y="245"/>
                      </a:lnTo>
                      <a:lnTo>
                        <a:pt x="223" y="245"/>
                      </a:lnTo>
                      <a:lnTo>
                        <a:pt x="221" y="245"/>
                      </a:lnTo>
                      <a:lnTo>
                        <a:pt x="221" y="241"/>
                      </a:lnTo>
                      <a:lnTo>
                        <a:pt x="224" y="240"/>
                      </a:lnTo>
                      <a:lnTo>
                        <a:pt x="226" y="239"/>
                      </a:lnTo>
                      <a:lnTo>
                        <a:pt x="228" y="237"/>
                      </a:lnTo>
                      <a:lnTo>
                        <a:pt x="228" y="240"/>
                      </a:lnTo>
                      <a:lnTo>
                        <a:pt x="228" y="241"/>
                      </a:lnTo>
                      <a:lnTo>
                        <a:pt x="226" y="241"/>
                      </a:lnTo>
                      <a:lnTo>
                        <a:pt x="228" y="241"/>
                      </a:lnTo>
                      <a:lnTo>
                        <a:pt x="229" y="241"/>
                      </a:lnTo>
                      <a:lnTo>
                        <a:pt x="230" y="240"/>
                      </a:lnTo>
                      <a:lnTo>
                        <a:pt x="232" y="240"/>
                      </a:lnTo>
                      <a:lnTo>
                        <a:pt x="230" y="239"/>
                      </a:lnTo>
                      <a:lnTo>
                        <a:pt x="232" y="239"/>
                      </a:lnTo>
                      <a:lnTo>
                        <a:pt x="232" y="235"/>
                      </a:lnTo>
                      <a:lnTo>
                        <a:pt x="232" y="235"/>
                      </a:lnTo>
                      <a:lnTo>
                        <a:pt x="232" y="235"/>
                      </a:lnTo>
                      <a:lnTo>
                        <a:pt x="232" y="235"/>
                      </a:lnTo>
                      <a:lnTo>
                        <a:pt x="232" y="235"/>
                      </a:lnTo>
                      <a:lnTo>
                        <a:pt x="232" y="235"/>
                      </a:lnTo>
                      <a:lnTo>
                        <a:pt x="232" y="235"/>
                      </a:lnTo>
                      <a:lnTo>
                        <a:pt x="232" y="235"/>
                      </a:lnTo>
                      <a:lnTo>
                        <a:pt x="232" y="235"/>
                      </a:lnTo>
                      <a:lnTo>
                        <a:pt x="232" y="233"/>
                      </a:lnTo>
                      <a:lnTo>
                        <a:pt x="230" y="233"/>
                      </a:lnTo>
                      <a:lnTo>
                        <a:pt x="230" y="231"/>
                      </a:lnTo>
                      <a:lnTo>
                        <a:pt x="230" y="228"/>
                      </a:lnTo>
                      <a:lnTo>
                        <a:pt x="230" y="227"/>
                      </a:lnTo>
                      <a:lnTo>
                        <a:pt x="232" y="226"/>
                      </a:lnTo>
                      <a:lnTo>
                        <a:pt x="232" y="222"/>
                      </a:lnTo>
                      <a:lnTo>
                        <a:pt x="232" y="222"/>
                      </a:lnTo>
                      <a:lnTo>
                        <a:pt x="233" y="218"/>
                      </a:lnTo>
                      <a:lnTo>
                        <a:pt x="233" y="218"/>
                      </a:lnTo>
                      <a:lnTo>
                        <a:pt x="234" y="214"/>
                      </a:lnTo>
                      <a:lnTo>
                        <a:pt x="236" y="214"/>
                      </a:lnTo>
                      <a:lnTo>
                        <a:pt x="236" y="213"/>
                      </a:lnTo>
                      <a:lnTo>
                        <a:pt x="237" y="211"/>
                      </a:lnTo>
                      <a:lnTo>
                        <a:pt x="237" y="210"/>
                      </a:lnTo>
                      <a:lnTo>
                        <a:pt x="238" y="210"/>
                      </a:lnTo>
                      <a:lnTo>
                        <a:pt x="238" y="209"/>
                      </a:lnTo>
                      <a:lnTo>
                        <a:pt x="238" y="209"/>
                      </a:lnTo>
                      <a:lnTo>
                        <a:pt x="240" y="207"/>
                      </a:lnTo>
                      <a:lnTo>
                        <a:pt x="245" y="205"/>
                      </a:lnTo>
                      <a:lnTo>
                        <a:pt x="245" y="209"/>
                      </a:lnTo>
                      <a:lnTo>
                        <a:pt x="245" y="209"/>
                      </a:lnTo>
                      <a:lnTo>
                        <a:pt x="247" y="211"/>
                      </a:lnTo>
                      <a:lnTo>
                        <a:pt x="247" y="211"/>
                      </a:lnTo>
                      <a:lnTo>
                        <a:pt x="249" y="213"/>
                      </a:lnTo>
                      <a:lnTo>
                        <a:pt x="249" y="214"/>
                      </a:lnTo>
                      <a:lnTo>
                        <a:pt x="249" y="214"/>
                      </a:lnTo>
                      <a:lnTo>
                        <a:pt x="250" y="215"/>
                      </a:lnTo>
                      <a:lnTo>
                        <a:pt x="253" y="215"/>
                      </a:lnTo>
                      <a:lnTo>
                        <a:pt x="254" y="215"/>
                      </a:lnTo>
                      <a:lnTo>
                        <a:pt x="254" y="215"/>
                      </a:lnTo>
                      <a:lnTo>
                        <a:pt x="257" y="215"/>
                      </a:lnTo>
                      <a:lnTo>
                        <a:pt x="259" y="214"/>
                      </a:lnTo>
                      <a:lnTo>
                        <a:pt x="259" y="213"/>
                      </a:lnTo>
                      <a:lnTo>
                        <a:pt x="259" y="210"/>
                      </a:lnTo>
                      <a:lnTo>
                        <a:pt x="259" y="207"/>
                      </a:lnTo>
                      <a:lnTo>
                        <a:pt x="258" y="205"/>
                      </a:lnTo>
                      <a:lnTo>
                        <a:pt x="259" y="202"/>
                      </a:lnTo>
                      <a:lnTo>
                        <a:pt x="259" y="202"/>
                      </a:lnTo>
                      <a:lnTo>
                        <a:pt x="261" y="196"/>
                      </a:lnTo>
                      <a:lnTo>
                        <a:pt x="259" y="196"/>
                      </a:lnTo>
                      <a:lnTo>
                        <a:pt x="259" y="197"/>
                      </a:lnTo>
                      <a:lnTo>
                        <a:pt x="257" y="196"/>
                      </a:lnTo>
                      <a:lnTo>
                        <a:pt x="257" y="190"/>
                      </a:lnTo>
                      <a:lnTo>
                        <a:pt x="257" y="190"/>
                      </a:lnTo>
                      <a:lnTo>
                        <a:pt x="257" y="189"/>
                      </a:lnTo>
                      <a:lnTo>
                        <a:pt x="258" y="189"/>
                      </a:lnTo>
                      <a:lnTo>
                        <a:pt x="257" y="184"/>
                      </a:lnTo>
                      <a:lnTo>
                        <a:pt x="259" y="184"/>
                      </a:lnTo>
                      <a:lnTo>
                        <a:pt x="259" y="182"/>
                      </a:lnTo>
                      <a:lnTo>
                        <a:pt x="261" y="184"/>
                      </a:lnTo>
                      <a:lnTo>
                        <a:pt x="262" y="182"/>
                      </a:lnTo>
                      <a:lnTo>
                        <a:pt x="266" y="182"/>
                      </a:lnTo>
                      <a:lnTo>
                        <a:pt x="266" y="181"/>
                      </a:lnTo>
                      <a:lnTo>
                        <a:pt x="267" y="181"/>
                      </a:lnTo>
                      <a:lnTo>
                        <a:pt x="267" y="180"/>
                      </a:lnTo>
                      <a:lnTo>
                        <a:pt x="268" y="180"/>
                      </a:lnTo>
                      <a:lnTo>
                        <a:pt x="268" y="181"/>
                      </a:lnTo>
                      <a:lnTo>
                        <a:pt x="272" y="181"/>
                      </a:lnTo>
                      <a:lnTo>
                        <a:pt x="272" y="179"/>
                      </a:lnTo>
                      <a:lnTo>
                        <a:pt x="275" y="179"/>
                      </a:lnTo>
                      <a:lnTo>
                        <a:pt x="275" y="180"/>
                      </a:lnTo>
                      <a:lnTo>
                        <a:pt x="276" y="180"/>
                      </a:lnTo>
                      <a:lnTo>
                        <a:pt x="276" y="180"/>
                      </a:lnTo>
                      <a:lnTo>
                        <a:pt x="278" y="180"/>
                      </a:lnTo>
                      <a:lnTo>
                        <a:pt x="278" y="180"/>
                      </a:lnTo>
                      <a:lnTo>
                        <a:pt x="279" y="180"/>
                      </a:lnTo>
                      <a:lnTo>
                        <a:pt x="285" y="180"/>
                      </a:lnTo>
                      <a:lnTo>
                        <a:pt x="285" y="177"/>
                      </a:lnTo>
                      <a:lnTo>
                        <a:pt x="285" y="177"/>
                      </a:lnTo>
                      <a:lnTo>
                        <a:pt x="285" y="177"/>
                      </a:lnTo>
                      <a:lnTo>
                        <a:pt x="288" y="177"/>
                      </a:lnTo>
                      <a:lnTo>
                        <a:pt x="288" y="177"/>
                      </a:lnTo>
                      <a:lnTo>
                        <a:pt x="288" y="177"/>
                      </a:lnTo>
                      <a:lnTo>
                        <a:pt x="289" y="177"/>
                      </a:lnTo>
                      <a:lnTo>
                        <a:pt x="289" y="179"/>
                      </a:lnTo>
                      <a:lnTo>
                        <a:pt x="292" y="180"/>
                      </a:lnTo>
                      <a:lnTo>
                        <a:pt x="296" y="180"/>
                      </a:lnTo>
                      <a:lnTo>
                        <a:pt x="297" y="173"/>
                      </a:lnTo>
                      <a:lnTo>
                        <a:pt x="298" y="175"/>
                      </a:lnTo>
                      <a:lnTo>
                        <a:pt x="298" y="176"/>
                      </a:lnTo>
                      <a:lnTo>
                        <a:pt x="300" y="175"/>
                      </a:lnTo>
                      <a:lnTo>
                        <a:pt x="305" y="175"/>
                      </a:lnTo>
                      <a:lnTo>
                        <a:pt x="305" y="175"/>
                      </a:lnTo>
                      <a:lnTo>
                        <a:pt x="306" y="175"/>
                      </a:lnTo>
                      <a:lnTo>
                        <a:pt x="308" y="172"/>
                      </a:lnTo>
                      <a:lnTo>
                        <a:pt x="309" y="172"/>
                      </a:lnTo>
                      <a:lnTo>
                        <a:pt x="309" y="172"/>
                      </a:lnTo>
                      <a:lnTo>
                        <a:pt x="317" y="173"/>
                      </a:lnTo>
                      <a:lnTo>
                        <a:pt x="318" y="172"/>
                      </a:lnTo>
                      <a:lnTo>
                        <a:pt x="317" y="172"/>
                      </a:lnTo>
                      <a:lnTo>
                        <a:pt x="317" y="171"/>
                      </a:lnTo>
                      <a:lnTo>
                        <a:pt x="315" y="171"/>
                      </a:lnTo>
                      <a:lnTo>
                        <a:pt x="312" y="167"/>
                      </a:lnTo>
                      <a:lnTo>
                        <a:pt x="310" y="167"/>
                      </a:lnTo>
                      <a:lnTo>
                        <a:pt x="310" y="167"/>
                      </a:lnTo>
                      <a:lnTo>
                        <a:pt x="309" y="167"/>
                      </a:lnTo>
                      <a:lnTo>
                        <a:pt x="308" y="167"/>
                      </a:lnTo>
                      <a:lnTo>
                        <a:pt x="306" y="168"/>
                      </a:lnTo>
                      <a:lnTo>
                        <a:pt x="304" y="168"/>
                      </a:lnTo>
                      <a:lnTo>
                        <a:pt x="302" y="165"/>
                      </a:lnTo>
                      <a:lnTo>
                        <a:pt x="300" y="164"/>
                      </a:lnTo>
                      <a:lnTo>
                        <a:pt x="298" y="163"/>
                      </a:lnTo>
                      <a:lnTo>
                        <a:pt x="296" y="160"/>
                      </a:lnTo>
                      <a:lnTo>
                        <a:pt x="298" y="160"/>
                      </a:lnTo>
                      <a:lnTo>
                        <a:pt x="298" y="158"/>
                      </a:lnTo>
                      <a:lnTo>
                        <a:pt x="296" y="159"/>
                      </a:lnTo>
                      <a:lnTo>
                        <a:pt x="295" y="160"/>
                      </a:lnTo>
                      <a:lnTo>
                        <a:pt x="293" y="160"/>
                      </a:lnTo>
                      <a:lnTo>
                        <a:pt x="291" y="161"/>
                      </a:lnTo>
                      <a:lnTo>
                        <a:pt x="288" y="161"/>
                      </a:lnTo>
                      <a:lnTo>
                        <a:pt x="288" y="160"/>
                      </a:lnTo>
                      <a:lnTo>
                        <a:pt x="285" y="161"/>
                      </a:lnTo>
                      <a:lnTo>
                        <a:pt x="285" y="163"/>
                      </a:lnTo>
                      <a:lnTo>
                        <a:pt x="281" y="163"/>
                      </a:lnTo>
                      <a:lnTo>
                        <a:pt x="281" y="161"/>
                      </a:lnTo>
                      <a:lnTo>
                        <a:pt x="281" y="161"/>
                      </a:lnTo>
                      <a:lnTo>
                        <a:pt x="280" y="161"/>
                      </a:lnTo>
                      <a:lnTo>
                        <a:pt x="280" y="163"/>
                      </a:lnTo>
                      <a:lnTo>
                        <a:pt x="279" y="163"/>
                      </a:lnTo>
                      <a:lnTo>
                        <a:pt x="278" y="163"/>
                      </a:lnTo>
                      <a:lnTo>
                        <a:pt x="276" y="163"/>
                      </a:lnTo>
                      <a:lnTo>
                        <a:pt x="276" y="165"/>
                      </a:lnTo>
                      <a:lnTo>
                        <a:pt x="271" y="165"/>
                      </a:lnTo>
                      <a:lnTo>
                        <a:pt x="268" y="169"/>
                      </a:lnTo>
                      <a:lnTo>
                        <a:pt x="266" y="169"/>
                      </a:lnTo>
                      <a:lnTo>
                        <a:pt x="266" y="172"/>
                      </a:lnTo>
                      <a:lnTo>
                        <a:pt x="262" y="172"/>
                      </a:lnTo>
                      <a:lnTo>
                        <a:pt x="262" y="172"/>
                      </a:lnTo>
                      <a:lnTo>
                        <a:pt x="258" y="173"/>
                      </a:lnTo>
                      <a:lnTo>
                        <a:pt x="258" y="171"/>
                      </a:lnTo>
                      <a:lnTo>
                        <a:pt x="255" y="171"/>
                      </a:lnTo>
                      <a:lnTo>
                        <a:pt x="257" y="168"/>
                      </a:lnTo>
                      <a:lnTo>
                        <a:pt x="254" y="168"/>
                      </a:lnTo>
                      <a:lnTo>
                        <a:pt x="254" y="167"/>
                      </a:lnTo>
                      <a:lnTo>
                        <a:pt x="254" y="167"/>
                      </a:lnTo>
                      <a:lnTo>
                        <a:pt x="254" y="167"/>
                      </a:lnTo>
                      <a:lnTo>
                        <a:pt x="253" y="167"/>
                      </a:lnTo>
                      <a:lnTo>
                        <a:pt x="253" y="169"/>
                      </a:lnTo>
                      <a:lnTo>
                        <a:pt x="253" y="169"/>
                      </a:lnTo>
                      <a:lnTo>
                        <a:pt x="253" y="171"/>
                      </a:lnTo>
                      <a:lnTo>
                        <a:pt x="249" y="171"/>
                      </a:lnTo>
                      <a:lnTo>
                        <a:pt x="249" y="171"/>
                      </a:lnTo>
                      <a:lnTo>
                        <a:pt x="247" y="171"/>
                      </a:lnTo>
                      <a:lnTo>
                        <a:pt x="247" y="168"/>
                      </a:lnTo>
                      <a:lnTo>
                        <a:pt x="249" y="168"/>
                      </a:lnTo>
                      <a:lnTo>
                        <a:pt x="247" y="167"/>
                      </a:lnTo>
                      <a:lnTo>
                        <a:pt x="249" y="167"/>
                      </a:lnTo>
                      <a:lnTo>
                        <a:pt x="249" y="165"/>
                      </a:lnTo>
                      <a:lnTo>
                        <a:pt x="255" y="165"/>
                      </a:lnTo>
                      <a:lnTo>
                        <a:pt x="255" y="163"/>
                      </a:lnTo>
                      <a:lnTo>
                        <a:pt x="251" y="163"/>
                      </a:lnTo>
                      <a:lnTo>
                        <a:pt x="251" y="160"/>
                      </a:lnTo>
                      <a:lnTo>
                        <a:pt x="245" y="158"/>
                      </a:lnTo>
                      <a:lnTo>
                        <a:pt x="245" y="160"/>
                      </a:lnTo>
                      <a:lnTo>
                        <a:pt x="246" y="160"/>
                      </a:lnTo>
                      <a:lnTo>
                        <a:pt x="246" y="161"/>
                      </a:lnTo>
                      <a:lnTo>
                        <a:pt x="246" y="161"/>
                      </a:lnTo>
                      <a:lnTo>
                        <a:pt x="245" y="161"/>
                      </a:lnTo>
                      <a:lnTo>
                        <a:pt x="243" y="159"/>
                      </a:lnTo>
                      <a:lnTo>
                        <a:pt x="243" y="156"/>
                      </a:lnTo>
                      <a:lnTo>
                        <a:pt x="241" y="156"/>
                      </a:lnTo>
                      <a:lnTo>
                        <a:pt x="241" y="154"/>
                      </a:lnTo>
                      <a:lnTo>
                        <a:pt x="240" y="154"/>
                      </a:lnTo>
                      <a:lnTo>
                        <a:pt x="240" y="154"/>
                      </a:lnTo>
                      <a:lnTo>
                        <a:pt x="241" y="154"/>
                      </a:lnTo>
                      <a:lnTo>
                        <a:pt x="241" y="150"/>
                      </a:lnTo>
                      <a:lnTo>
                        <a:pt x="241" y="150"/>
                      </a:lnTo>
                      <a:lnTo>
                        <a:pt x="241" y="147"/>
                      </a:lnTo>
                      <a:lnTo>
                        <a:pt x="241" y="147"/>
                      </a:lnTo>
                      <a:lnTo>
                        <a:pt x="242" y="146"/>
                      </a:lnTo>
                      <a:lnTo>
                        <a:pt x="242" y="144"/>
                      </a:lnTo>
                      <a:lnTo>
                        <a:pt x="242" y="143"/>
                      </a:lnTo>
                      <a:lnTo>
                        <a:pt x="242" y="143"/>
                      </a:lnTo>
                      <a:lnTo>
                        <a:pt x="241" y="139"/>
                      </a:lnTo>
                      <a:lnTo>
                        <a:pt x="240" y="138"/>
                      </a:lnTo>
                      <a:lnTo>
                        <a:pt x="241" y="135"/>
                      </a:lnTo>
                      <a:lnTo>
                        <a:pt x="238" y="134"/>
                      </a:lnTo>
                      <a:lnTo>
                        <a:pt x="238" y="134"/>
                      </a:lnTo>
                      <a:lnTo>
                        <a:pt x="238" y="133"/>
                      </a:lnTo>
                      <a:lnTo>
                        <a:pt x="238" y="130"/>
                      </a:lnTo>
                      <a:lnTo>
                        <a:pt x="242" y="127"/>
                      </a:lnTo>
                      <a:lnTo>
                        <a:pt x="242" y="126"/>
                      </a:lnTo>
                      <a:lnTo>
                        <a:pt x="242" y="125"/>
                      </a:lnTo>
                      <a:lnTo>
                        <a:pt x="245" y="125"/>
                      </a:lnTo>
                      <a:lnTo>
                        <a:pt x="246" y="125"/>
                      </a:lnTo>
                      <a:lnTo>
                        <a:pt x="246" y="122"/>
                      </a:lnTo>
                      <a:lnTo>
                        <a:pt x="247" y="122"/>
                      </a:lnTo>
                      <a:lnTo>
                        <a:pt x="251" y="118"/>
                      </a:lnTo>
                      <a:lnTo>
                        <a:pt x="254" y="118"/>
                      </a:lnTo>
                      <a:lnTo>
                        <a:pt x="254" y="117"/>
                      </a:lnTo>
                      <a:lnTo>
                        <a:pt x="255" y="117"/>
                      </a:lnTo>
                      <a:lnTo>
                        <a:pt x="255" y="116"/>
                      </a:lnTo>
                      <a:lnTo>
                        <a:pt x="257" y="116"/>
                      </a:lnTo>
                      <a:lnTo>
                        <a:pt x="257" y="113"/>
                      </a:lnTo>
                      <a:lnTo>
                        <a:pt x="258" y="113"/>
                      </a:lnTo>
                      <a:lnTo>
                        <a:pt x="258" y="112"/>
                      </a:lnTo>
                      <a:lnTo>
                        <a:pt x="259" y="112"/>
                      </a:lnTo>
                      <a:lnTo>
                        <a:pt x="259" y="110"/>
                      </a:lnTo>
                      <a:lnTo>
                        <a:pt x="259" y="109"/>
                      </a:lnTo>
                      <a:lnTo>
                        <a:pt x="259" y="109"/>
                      </a:lnTo>
                      <a:lnTo>
                        <a:pt x="259" y="109"/>
                      </a:lnTo>
                      <a:lnTo>
                        <a:pt x="261" y="109"/>
                      </a:lnTo>
                      <a:lnTo>
                        <a:pt x="263" y="101"/>
                      </a:lnTo>
                      <a:lnTo>
                        <a:pt x="266" y="101"/>
                      </a:lnTo>
                      <a:lnTo>
                        <a:pt x="266" y="100"/>
                      </a:lnTo>
                      <a:lnTo>
                        <a:pt x="268" y="100"/>
                      </a:lnTo>
                      <a:lnTo>
                        <a:pt x="268" y="101"/>
                      </a:lnTo>
                      <a:lnTo>
                        <a:pt x="268" y="101"/>
                      </a:lnTo>
                      <a:lnTo>
                        <a:pt x="268" y="100"/>
                      </a:lnTo>
                      <a:lnTo>
                        <a:pt x="270" y="100"/>
                      </a:lnTo>
                      <a:lnTo>
                        <a:pt x="268" y="99"/>
                      </a:lnTo>
                      <a:lnTo>
                        <a:pt x="270" y="99"/>
                      </a:lnTo>
                      <a:lnTo>
                        <a:pt x="270" y="96"/>
                      </a:lnTo>
                      <a:lnTo>
                        <a:pt x="270" y="96"/>
                      </a:lnTo>
                      <a:lnTo>
                        <a:pt x="268" y="95"/>
                      </a:lnTo>
                      <a:lnTo>
                        <a:pt x="268" y="93"/>
                      </a:lnTo>
                      <a:lnTo>
                        <a:pt x="268" y="93"/>
                      </a:lnTo>
                      <a:lnTo>
                        <a:pt x="268" y="92"/>
                      </a:lnTo>
                      <a:lnTo>
                        <a:pt x="268" y="92"/>
                      </a:lnTo>
                      <a:lnTo>
                        <a:pt x="270" y="89"/>
                      </a:lnTo>
                      <a:lnTo>
                        <a:pt x="268" y="89"/>
                      </a:lnTo>
                      <a:lnTo>
                        <a:pt x="268" y="87"/>
                      </a:lnTo>
                      <a:lnTo>
                        <a:pt x="266" y="88"/>
                      </a:lnTo>
                      <a:lnTo>
                        <a:pt x="266" y="87"/>
                      </a:lnTo>
                      <a:lnTo>
                        <a:pt x="264" y="86"/>
                      </a:lnTo>
                      <a:lnTo>
                        <a:pt x="263" y="86"/>
                      </a:lnTo>
                      <a:lnTo>
                        <a:pt x="261" y="86"/>
                      </a:lnTo>
                      <a:lnTo>
                        <a:pt x="257" y="86"/>
                      </a:lnTo>
                      <a:lnTo>
                        <a:pt x="253" y="84"/>
                      </a:lnTo>
                      <a:lnTo>
                        <a:pt x="251" y="87"/>
                      </a:lnTo>
                      <a:lnTo>
                        <a:pt x="251" y="87"/>
                      </a:lnTo>
                      <a:lnTo>
                        <a:pt x="251" y="86"/>
                      </a:lnTo>
                      <a:lnTo>
                        <a:pt x="249" y="84"/>
                      </a:lnTo>
                      <a:lnTo>
                        <a:pt x="249" y="84"/>
                      </a:lnTo>
                      <a:lnTo>
                        <a:pt x="249" y="84"/>
                      </a:lnTo>
                      <a:lnTo>
                        <a:pt x="249" y="84"/>
                      </a:lnTo>
                      <a:lnTo>
                        <a:pt x="247" y="86"/>
                      </a:lnTo>
                      <a:lnTo>
                        <a:pt x="247" y="86"/>
                      </a:lnTo>
                      <a:lnTo>
                        <a:pt x="246" y="84"/>
                      </a:lnTo>
                      <a:lnTo>
                        <a:pt x="246" y="84"/>
                      </a:lnTo>
                      <a:lnTo>
                        <a:pt x="245" y="83"/>
                      </a:lnTo>
                      <a:lnTo>
                        <a:pt x="245" y="84"/>
                      </a:lnTo>
                      <a:lnTo>
                        <a:pt x="245" y="86"/>
                      </a:lnTo>
                      <a:lnTo>
                        <a:pt x="243" y="86"/>
                      </a:lnTo>
                      <a:lnTo>
                        <a:pt x="245" y="88"/>
                      </a:lnTo>
                      <a:lnTo>
                        <a:pt x="243" y="88"/>
                      </a:lnTo>
                      <a:lnTo>
                        <a:pt x="242" y="89"/>
                      </a:lnTo>
                      <a:lnTo>
                        <a:pt x="241" y="91"/>
                      </a:lnTo>
                      <a:lnTo>
                        <a:pt x="241" y="91"/>
                      </a:lnTo>
                      <a:lnTo>
                        <a:pt x="241" y="91"/>
                      </a:lnTo>
                      <a:lnTo>
                        <a:pt x="240" y="91"/>
                      </a:lnTo>
                      <a:lnTo>
                        <a:pt x="240" y="91"/>
                      </a:lnTo>
                      <a:lnTo>
                        <a:pt x="238" y="91"/>
                      </a:lnTo>
                      <a:lnTo>
                        <a:pt x="238" y="93"/>
                      </a:lnTo>
                      <a:lnTo>
                        <a:pt x="238" y="93"/>
                      </a:lnTo>
                      <a:lnTo>
                        <a:pt x="237" y="93"/>
                      </a:lnTo>
                      <a:lnTo>
                        <a:pt x="237" y="93"/>
                      </a:lnTo>
                      <a:lnTo>
                        <a:pt x="236" y="93"/>
                      </a:lnTo>
                      <a:lnTo>
                        <a:pt x="237" y="96"/>
                      </a:lnTo>
                      <a:lnTo>
                        <a:pt x="236" y="96"/>
                      </a:lnTo>
                      <a:lnTo>
                        <a:pt x="236" y="97"/>
                      </a:lnTo>
                      <a:lnTo>
                        <a:pt x="234" y="99"/>
                      </a:lnTo>
                      <a:lnTo>
                        <a:pt x="233" y="99"/>
                      </a:lnTo>
                      <a:lnTo>
                        <a:pt x="234" y="103"/>
                      </a:lnTo>
                      <a:lnTo>
                        <a:pt x="233" y="104"/>
                      </a:lnTo>
                      <a:lnTo>
                        <a:pt x="234" y="104"/>
                      </a:lnTo>
                      <a:lnTo>
                        <a:pt x="234" y="107"/>
                      </a:lnTo>
                      <a:lnTo>
                        <a:pt x="234" y="107"/>
                      </a:lnTo>
                      <a:lnTo>
                        <a:pt x="236" y="107"/>
                      </a:lnTo>
                      <a:lnTo>
                        <a:pt x="236" y="107"/>
                      </a:lnTo>
                      <a:lnTo>
                        <a:pt x="236" y="108"/>
                      </a:lnTo>
                      <a:lnTo>
                        <a:pt x="236" y="110"/>
                      </a:lnTo>
                      <a:lnTo>
                        <a:pt x="233" y="110"/>
                      </a:lnTo>
                      <a:lnTo>
                        <a:pt x="232" y="112"/>
                      </a:lnTo>
                      <a:lnTo>
                        <a:pt x="232" y="113"/>
                      </a:lnTo>
                      <a:lnTo>
                        <a:pt x="230" y="116"/>
                      </a:lnTo>
                      <a:lnTo>
                        <a:pt x="229" y="117"/>
                      </a:lnTo>
                      <a:lnTo>
                        <a:pt x="228" y="117"/>
                      </a:lnTo>
                      <a:lnTo>
                        <a:pt x="228" y="118"/>
                      </a:lnTo>
                      <a:lnTo>
                        <a:pt x="226" y="118"/>
                      </a:lnTo>
                      <a:lnTo>
                        <a:pt x="226" y="117"/>
                      </a:lnTo>
                      <a:lnTo>
                        <a:pt x="223" y="118"/>
                      </a:lnTo>
                      <a:lnTo>
                        <a:pt x="221" y="121"/>
                      </a:lnTo>
                      <a:lnTo>
                        <a:pt x="220" y="120"/>
                      </a:lnTo>
                      <a:lnTo>
                        <a:pt x="220" y="121"/>
                      </a:lnTo>
                      <a:lnTo>
                        <a:pt x="217" y="121"/>
                      </a:lnTo>
                      <a:lnTo>
                        <a:pt x="217" y="122"/>
                      </a:lnTo>
                      <a:lnTo>
                        <a:pt x="216" y="121"/>
                      </a:lnTo>
                      <a:lnTo>
                        <a:pt x="215" y="121"/>
                      </a:lnTo>
                      <a:lnTo>
                        <a:pt x="215" y="121"/>
                      </a:lnTo>
                      <a:lnTo>
                        <a:pt x="213" y="122"/>
                      </a:lnTo>
                      <a:lnTo>
                        <a:pt x="213" y="124"/>
                      </a:lnTo>
                      <a:lnTo>
                        <a:pt x="212" y="125"/>
                      </a:lnTo>
                      <a:lnTo>
                        <a:pt x="212" y="125"/>
                      </a:lnTo>
                      <a:lnTo>
                        <a:pt x="212" y="126"/>
                      </a:lnTo>
                      <a:lnTo>
                        <a:pt x="213" y="126"/>
                      </a:lnTo>
                      <a:lnTo>
                        <a:pt x="213" y="126"/>
                      </a:lnTo>
                      <a:lnTo>
                        <a:pt x="212" y="126"/>
                      </a:lnTo>
                      <a:lnTo>
                        <a:pt x="212" y="127"/>
                      </a:lnTo>
                      <a:lnTo>
                        <a:pt x="211" y="127"/>
                      </a:lnTo>
                      <a:lnTo>
                        <a:pt x="209" y="129"/>
                      </a:lnTo>
                      <a:lnTo>
                        <a:pt x="207" y="129"/>
                      </a:lnTo>
                      <a:lnTo>
                        <a:pt x="207" y="130"/>
                      </a:lnTo>
                      <a:lnTo>
                        <a:pt x="208" y="130"/>
                      </a:lnTo>
                      <a:lnTo>
                        <a:pt x="208" y="131"/>
                      </a:lnTo>
                      <a:lnTo>
                        <a:pt x="207" y="133"/>
                      </a:lnTo>
                      <a:lnTo>
                        <a:pt x="207" y="133"/>
                      </a:lnTo>
                      <a:lnTo>
                        <a:pt x="204" y="134"/>
                      </a:lnTo>
                      <a:lnTo>
                        <a:pt x="203" y="134"/>
                      </a:lnTo>
                      <a:lnTo>
                        <a:pt x="203" y="135"/>
                      </a:lnTo>
                      <a:lnTo>
                        <a:pt x="203" y="135"/>
                      </a:lnTo>
                      <a:lnTo>
                        <a:pt x="202" y="135"/>
                      </a:lnTo>
                      <a:lnTo>
                        <a:pt x="202" y="134"/>
                      </a:lnTo>
                      <a:lnTo>
                        <a:pt x="200" y="134"/>
                      </a:lnTo>
                      <a:lnTo>
                        <a:pt x="200" y="137"/>
                      </a:lnTo>
                      <a:lnTo>
                        <a:pt x="202" y="138"/>
                      </a:lnTo>
                      <a:lnTo>
                        <a:pt x="202" y="141"/>
                      </a:lnTo>
                      <a:lnTo>
                        <a:pt x="202" y="142"/>
                      </a:lnTo>
                      <a:lnTo>
                        <a:pt x="202" y="142"/>
                      </a:lnTo>
                      <a:lnTo>
                        <a:pt x="202" y="143"/>
                      </a:lnTo>
                      <a:lnTo>
                        <a:pt x="200" y="143"/>
                      </a:lnTo>
                      <a:lnTo>
                        <a:pt x="200" y="146"/>
                      </a:lnTo>
                      <a:lnTo>
                        <a:pt x="202" y="147"/>
                      </a:lnTo>
                      <a:lnTo>
                        <a:pt x="202" y="148"/>
                      </a:lnTo>
                      <a:lnTo>
                        <a:pt x="200" y="148"/>
                      </a:lnTo>
                      <a:lnTo>
                        <a:pt x="200" y="148"/>
                      </a:lnTo>
                      <a:lnTo>
                        <a:pt x="200" y="148"/>
                      </a:lnTo>
                      <a:lnTo>
                        <a:pt x="199" y="148"/>
                      </a:lnTo>
                      <a:lnTo>
                        <a:pt x="199" y="151"/>
                      </a:lnTo>
                      <a:lnTo>
                        <a:pt x="200" y="151"/>
                      </a:lnTo>
                      <a:lnTo>
                        <a:pt x="200" y="152"/>
                      </a:lnTo>
                      <a:lnTo>
                        <a:pt x="199" y="152"/>
                      </a:lnTo>
                      <a:lnTo>
                        <a:pt x="199" y="154"/>
                      </a:lnTo>
                      <a:lnTo>
                        <a:pt x="199" y="154"/>
                      </a:lnTo>
                      <a:lnTo>
                        <a:pt x="200" y="155"/>
                      </a:lnTo>
                      <a:lnTo>
                        <a:pt x="200" y="159"/>
                      </a:lnTo>
                      <a:lnTo>
                        <a:pt x="202" y="159"/>
                      </a:lnTo>
                      <a:lnTo>
                        <a:pt x="200" y="161"/>
                      </a:lnTo>
                      <a:lnTo>
                        <a:pt x="200" y="161"/>
                      </a:lnTo>
                      <a:lnTo>
                        <a:pt x="200" y="164"/>
                      </a:lnTo>
                      <a:lnTo>
                        <a:pt x="202" y="164"/>
                      </a:lnTo>
                      <a:lnTo>
                        <a:pt x="202" y="165"/>
                      </a:lnTo>
                      <a:lnTo>
                        <a:pt x="204" y="165"/>
                      </a:lnTo>
                      <a:lnTo>
                        <a:pt x="204" y="165"/>
                      </a:lnTo>
                      <a:lnTo>
                        <a:pt x="206" y="165"/>
                      </a:lnTo>
                      <a:lnTo>
                        <a:pt x="206" y="164"/>
                      </a:lnTo>
                      <a:lnTo>
                        <a:pt x="206" y="164"/>
                      </a:lnTo>
                      <a:lnTo>
                        <a:pt x="207" y="164"/>
                      </a:lnTo>
                      <a:lnTo>
                        <a:pt x="207" y="165"/>
                      </a:lnTo>
                      <a:lnTo>
                        <a:pt x="208" y="167"/>
                      </a:lnTo>
                      <a:lnTo>
                        <a:pt x="208" y="167"/>
                      </a:lnTo>
                      <a:lnTo>
                        <a:pt x="208" y="168"/>
                      </a:lnTo>
                      <a:lnTo>
                        <a:pt x="209" y="167"/>
                      </a:lnTo>
                      <a:lnTo>
                        <a:pt x="212" y="168"/>
                      </a:lnTo>
                      <a:lnTo>
                        <a:pt x="211" y="168"/>
                      </a:lnTo>
                      <a:lnTo>
                        <a:pt x="212" y="171"/>
                      </a:lnTo>
                      <a:lnTo>
                        <a:pt x="215" y="172"/>
                      </a:lnTo>
                      <a:lnTo>
                        <a:pt x="215" y="175"/>
                      </a:lnTo>
                      <a:lnTo>
                        <a:pt x="216" y="176"/>
                      </a:lnTo>
                      <a:lnTo>
                        <a:pt x="215" y="179"/>
                      </a:lnTo>
                      <a:lnTo>
                        <a:pt x="209" y="181"/>
                      </a:lnTo>
                      <a:lnTo>
                        <a:pt x="209" y="182"/>
                      </a:lnTo>
                      <a:lnTo>
                        <a:pt x="213" y="182"/>
                      </a:lnTo>
                      <a:lnTo>
                        <a:pt x="213" y="182"/>
                      </a:lnTo>
                      <a:lnTo>
                        <a:pt x="213" y="184"/>
                      </a:lnTo>
                      <a:lnTo>
                        <a:pt x="215" y="184"/>
                      </a:lnTo>
                      <a:lnTo>
                        <a:pt x="215" y="184"/>
                      </a:lnTo>
                      <a:lnTo>
                        <a:pt x="212" y="184"/>
                      </a:lnTo>
                      <a:lnTo>
                        <a:pt x="212" y="185"/>
                      </a:lnTo>
                      <a:lnTo>
                        <a:pt x="212" y="185"/>
                      </a:lnTo>
                      <a:lnTo>
                        <a:pt x="212" y="186"/>
                      </a:lnTo>
                      <a:lnTo>
                        <a:pt x="211" y="186"/>
                      </a:lnTo>
                      <a:lnTo>
                        <a:pt x="211" y="188"/>
                      </a:lnTo>
                      <a:lnTo>
                        <a:pt x="207" y="188"/>
                      </a:lnTo>
                      <a:lnTo>
                        <a:pt x="207" y="189"/>
                      </a:lnTo>
                      <a:lnTo>
                        <a:pt x="206" y="190"/>
                      </a:lnTo>
                      <a:lnTo>
                        <a:pt x="206" y="190"/>
                      </a:lnTo>
                      <a:lnTo>
                        <a:pt x="204" y="190"/>
                      </a:lnTo>
                      <a:lnTo>
                        <a:pt x="204" y="189"/>
                      </a:lnTo>
                      <a:lnTo>
                        <a:pt x="203" y="189"/>
                      </a:lnTo>
                      <a:lnTo>
                        <a:pt x="203" y="189"/>
                      </a:lnTo>
                      <a:lnTo>
                        <a:pt x="199" y="189"/>
                      </a:lnTo>
                      <a:lnTo>
                        <a:pt x="199" y="190"/>
                      </a:lnTo>
                      <a:lnTo>
                        <a:pt x="196" y="192"/>
                      </a:lnTo>
                      <a:lnTo>
                        <a:pt x="194" y="190"/>
                      </a:lnTo>
                      <a:lnTo>
                        <a:pt x="191" y="190"/>
                      </a:lnTo>
                      <a:lnTo>
                        <a:pt x="191" y="192"/>
                      </a:lnTo>
                      <a:lnTo>
                        <a:pt x="192" y="192"/>
                      </a:lnTo>
                      <a:lnTo>
                        <a:pt x="192" y="192"/>
                      </a:lnTo>
                      <a:lnTo>
                        <a:pt x="194" y="192"/>
                      </a:lnTo>
                      <a:lnTo>
                        <a:pt x="195" y="192"/>
                      </a:lnTo>
                      <a:lnTo>
                        <a:pt x="195" y="192"/>
                      </a:lnTo>
                      <a:lnTo>
                        <a:pt x="195" y="193"/>
                      </a:lnTo>
                      <a:lnTo>
                        <a:pt x="196" y="193"/>
                      </a:lnTo>
                      <a:lnTo>
                        <a:pt x="198" y="193"/>
                      </a:lnTo>
                      <a:lnTo>
                        <a:pt x="198" y="194"/>
                      </a:lnTo>
                      <a:lnTo>
                        <a:pt x="195" y="194"/>
                      </a:lnTo>
                      <a:lnTo>
                        <a:pt x="194" y="194"/>
                      </a:lnTo>
                      <a:lnTo>
                        <a:pt x="195" y="197"/>
                      </a:lnTo>
                      <a:lnTo>
                        <a:pt x="195" y="197"/>
                      </a:lnTo>
                      <a:lnTo>
                        <a:pt x="195" y="199"/>
                      </a:lnTo>
                      <a:lnTo>
                        <a:pt x="195" y="201"/>
                      </a:lnTo>
                      <a:lnTo>
                        <a:pt x="195" y="205"/>
                      </a:lnTo>
                      <a:lnTo>
                        <a:pt x="194" y="206"/>
                      </a:lnTo>
                      <a:lnTo>
                        <a:pt x="194" y="209"/>
                      </a:lnTo>
                      <a:lnTo>
                        <a:pt x="194" y="209"/>
                      </a:lnTo>
                      <a:lnTo>
                        <a:pt x="192" y="211"/>
                      </a:lnTo>
                      <a:lnTo>
                        <a:pt x="192" y="211"/>
                      </a:lnTo>
                      <a:lnTo>
                        <a:pt x="192" y="216"/>
                      </a:lnTo>
                      <a:lnTo>
                        <a:pt x="191" y="216"/>
                      </a:lnTo>
                      <a:lnTo>
                        <a:pt x="191" y="220"/>
                      </a:lnTo>
                      <a:lnTo>
                        <a:pt x="191" y="220"/>
                      </a:lnTo>
                      <a:lnTo>
                        <a:pt x="191" y="220"/>
                      </a:lnTo>
                      <a:lnTo>
                        <a:pt x="194" y="218"/>
                      </a:lnTo>
                      <a:lnTo>
                        <a:pt x="195" y="216"/>
                      </a:lnTo>
                      <a:lnTo>
                        <a:pt x="195" y="219"/>
                      </a:lnTo>
                      <a:lnTo>
                        <a:pt x="192" y="224"/>
                      </a:lnTo>
                      <a:lnTo>
                        <a:pt x="190" y="224"/>
                      </a:lnTo>
                      <a:lnTo>
                        <a:pt x="190" y="223"/>
                      </a:lnTo>
                      <a:lnTo>
                        <a:pt x="190" y="223"/>
                      </a:lnTo>
                      <a:lnTo>
                        <a:pt x="190" y="224"/>
                      </a:lnTo>
                      <a:lnTo>
                        <a:pt x="186" y="224"/>
                      </a:lnTo>
                      <a:lnTo>
                        <a:pt x="183" y="226"/>
                      </a:lnTo>
                      <a:lnTo>
                        <a:pt x="179" y="226"/>
                      </a:lnTo>
                      <a:lnTo>
                        <a:pt x="179" y="224"/>
                      </a:lnTo>
                      <a:lnTo>
                        <a:pt x="175" y="226"/>
                      </a:lnTo>
                      <a:lnTo>
                        <a:pt x="175" y="228"/>
                      </a:lnTo>
                      <a:lnTo>
                        <a:pt x="173" y="228"/>
                      </a:lnTo>
                      <a:lnTo>
                        <a:pt x="173" y="231"/>
                      </a:lnTo>
                      <a:lnTo>
                        <a:pt x="171" y="231"/>
                      </a:lnTo>
                      <a:lnTo>
                        <a:pt x="171" y="231"/>
                      </a:lnTo>
                      <a:lnTo>
                        <a:pt x="173" y="232"/>
                      </a:lnTo>
                      <a:lnTo>
                        <a:pt x="173" y="233"/>
                      </a:lnTo>
                      <a:lnTo>
                        <a:pt x="171" y="235"/>
                      </a:lnTo>
                      <a:lnTo>
                        <a:pt x="170" y="235"/>
                      </a:lnTo>
                      <a:lnTo>
                        <a:pt x="169" y="236"/>
                      </a:lnTo>
                      <a:lnTo>
                        <a:pt x="166" y="236"/>
                      </a:lnTo>
                      <a:lnTo>
                        <a:pt x="165" y="236"/>
                      </a:lnTo>
                      <a:lnTo>
                        <a:pt x="164" y="236"/>
                      </a:lnTo>
                      <a:lnTo>
                        <a:pt x="162" y="236"/>
                      </a:lnTo>
                      <a:lnTo>
                        <a:pt x="162" y="237"/>
                      </a:lnTo>
                      <a:lnTo>
                        <a:pt x="161" y="237"/>
                      </a:lnTo>
                      <a:lnTo>
                        <a:pt x="161" y="236"/>
                      </a:lnTo>
                      <a:lnTo>
                        <a:pt x="160" y="236"/>
                      </a:lnTo>
                      <a:lnTo>
                        <a:pt x="160" y="236"/>
                      </a:lnTo>
                      <a:lnTo>
                        <a:pt x="158" y="236"/>
                      </a:lnTo>
                      <a:lnTo>
                        <a:pt x="160" y="232"/>
                      </a:lnTo>
                      <a:lnTo>
                        <a:pt x="158" y="231"/>
                      </a:lnTo>
                      <a:lnTo>
                        <a:pt x="158" y="227"/>
                      </a:lnTo>
                      <a:lnTo>
                        <a:pt x="160" y="226"/>
                      </a:lnTo>
                      <a:lnTo>
                        <a:pt x="160" y="224"/>
                      </a:lnTo>
                      <a:lnTo>
                        <a:pt x="160" y="222"/>
                      </a:lnTo>
                      <a:lnTo>
                        <a:pt x="161" y="222"/>
                      </a:lnTo>
                      <a:lnTo>
                        <a:pt x="161" y="222"/>
                      </a:lnTo>
                      <a:lnTo>
                        <a:pt x="162" y="220"/>
                      </a:lnTo>
                      <a:lnTo>
                        <a:pt x="162" y="220"/>
                      </a:lnTo>
                      <a:lnTo>
                        <a:pt x="162" y="220"/>
                      </a:lnTo>
                      <a:lnTo>
                        <a:pt x="160" y="219"/>
                      </a:lnTo>
                      <a:lnTo>
                        <a:pt x="158" y="216"/>
                      </a:lnTo>
                      <a:lnTo>
                        <a:pt x="157" y="215"/>
                      </a:lnTo>
                      <a:lnTo>
                        <a:pt x="156" y="214"/>
                      </a:lnTo>
                      <a:lnTo>
                        <a:pt x="154" y="211"/>
                      </a:lnTo>
                      <a:lnTo>
                        <a:pt x="153" y="209"/>
                      </a:lnTo>
                      <a:lnTo>
                        <a:pt x="151" y="209"/>
                      </a:lnTo>
                      <a:lnTo>
                        <a:pt x="151" y="207"/>
                      </a:lnTo>
                      <a:lnTo>
                        <a:pt x="149" y="206"/>
                      </a:lnTo>
                      <a:lnTo>
                        <a:pt x="148" y="205"/>
                      </a:lnTo>
                      <a:lnTo>
                        <a:pt x="149" y="203"/>
                      </a:lnTo>
                      <a:lnTo>
                        <a:pt x="149" y="203"/>
                      </a:lnTo>
                      <a:lnTo>
                        <a:pt x="149" y="202"/>
                      </a:lnTo>
                      <a:lnTo>
                        <a:pt x="149" y="201"/>
                      </a:lnTo>
                      <a:lnTo>
                        <a:pt x="151" y="201"/>
                      </a:lnTo>
                      <a:lnTo>
                        <a:pt x="151" y="199"/>
                      </a:lnTo>
                      <a:lnTo>
                        <a:pt x="149" y="198"/>
                      </a:lnTo>
                      <a:lnTo>
                        <a:pt x="148" y="196"/>
                      </a:lnTo>
                      <a:lnTo>
                        <a:pt x="147" y="196"/>
                      </a:lnTo>
                      <a:lnTo>
                        <a:pt x="147" y="196"/>
                      </a:lnTo>
                      <a:lnTo>
                        <a:pt x="145" y="196"/>
                      </a:lnTo>
                      <a:lnTo>
                        <a:pt x="145" y="190"/>
                      </a:lnTo>
                      <a:lnTo>
                        <a:pt x="147" y="190"/>
                      </a:lnTo>
                      <a:lnTo>
                        <a:pt x="147" y="186"/>
                      </a:lnTo>
                      <a:lnTo>
                        <a:pt x="144" y="186"/>
                      </a:lnTo>
                      <a:lnTo>
                        <a:pt x="144" y="188"/>
                      </a:lnTo>
                      <a:lnTo>
                        <a:pt x="144" y="188"/>
                      </a:lnTo>
                      <a:lnTo>
                        <a:pt x="143" y="188"/>
                      </a:lnTo>
                      <a:lnTo>
                        <a:pt x="141" y="189"/>
                      </a:lnTo>
                      <a:lnTo>
                        <a:pt x="140" y="189"/>
                      </a:lnTo>
                      <a:lnTo>
                        <a:pt x="139" y="190"/>
                      </a:lnTo>
                      <a:lnTo>
                        <a:pt x="137" y="190"/>
                      </a:lnTo>
                      <a:lnTo>
                        <a:pt x="137" y="192"/>
                      </a:lnTo>
                      <a:lnTo>
                        <a:pt x="135" y="192"/>
                      </a:lnTo>
                      <a:lnTo>
                        <a:pt x="135" y="193"/>
                      </a:lnTo>
                      <a:lnTo>
                        <a:pt x="131" y="193"/>
                      </a:lnTo>
                      <a:lnTo>
                        <a:pt x="131" y="193"/>
                      </a:lnTo>
                      <a:lnTo>
                        <a:pt x="130" y="194"/>
                      </a:lnTo>
                      <a:lnTo>
                        <a:pt x="130" y="194"/>
                      </a:lnTo>
                      <a:lnTo>
                        <a:pt x="128" y="194"/>
                      </a:lnTo>
                      <a:lnTo>
                        <a:pt x="127" y="197"/>
                      </a:lnTo>
                      <a:lnTo>
                        <a:pt x="124" y="197"/>
                      </a:lnTo>
                      <a:lnTo>
                        <a:pt x="124" y="198"/>
                      </a:lnTo>
                      <a:lnTo>
                        <a:pt x="122" y="198"/>
                      </a:lnTo>
                      <a:lnTo>
                        <a:pt x="122" y="198"/>
                      </a:lnTo>
                      <a:lnTo>
                        <a:pt x="120" y="199"/>
                      </a:lnTo>
                      <a:lnTo>
                        <a:pt x="119" y="201"/>
                      </a:lnTo>
                      <a:lnTo>
                        <a:pt x="117" y="201"/>
                      </a:lnTo>
                      <a:lnTo>
                        <a:pt x="117" y="201"/>
                      </a:lnTo>
                      <a:lnTo>
                        <a:pt x="115" y="201"/>
                      </a:lnTo>
                      <a:lnTo>
                        <a:pt x="114" y="203"/>
                      </a:lnTo>
                      <a:lnTo>
                        <a:pt x="107" y="203"/>
                      </a:lnTo>
                      <a:lnTo>
                        <a:pt x="107" y="199"/>
                      </a:lnTo>
                      <a:lnTo>
                        <a:pt x="106" y="199"/>
                      </a:lnTo>
                      <a:lnTo>
                        <a:pt x="106" y="201"/>
                      </a:lnTo>
                      <a:lnTo>
                        <a:pt x="99" y="201"/>
                      </a:lnTo>
                      <a:lnTo>
                        <a:pt x="99" y="198"/>
                      </a:lnTo>
                      <a:lnTo>
                        <a:pt x="98" y="198"/>
                      </a:lnTo>
                      <a:lnTo>
                        <a:pt x="98" y="197"/>
                      </a:lnTo>
                      <a:lnTo>
                        <a:pt x="97" y="196"/>
                      </a:lnTo>
                      <a:lnTo>
                        <a:pt x="97" y="193"/>
                      </a:lnTo>
                      <a:lnTo>
                        <a:pt x="98" y="193"/>
                      </a:lnTo>
                      <a:lnTo>
                        <a:pt x="99" y="192"/>
                      </a:lnTo>
                      <a:lnTo>
                        <a:pt x="101" y="190"/>
                      </a:lnTo>
                      <a:lnTo>
                        <a:pt x="101" y="188"/>
                      </a:lnTo>
                      <a:lnTo>
                        <a:pt x="102" y="188"/>
                      </a:lnTo>
                      <a:lnTo>
                        <a:pt x="101" y="184"/>
                      </a:lnTo>
                      <a:lnTo>
                        <a:pt x="102" y="184"/>
                      </a:lnTo>
                      <a:lnTo>
                        <a:pt x="102" y="181"/>
                      </a:lnTo>
                      <a:lnTo>
                        <a:pt x="102" y="181"/>
                      </a:lnTo>
                      <a:lnTo>
                        <a:pt x="102" y="182"/>
                      </a:lnTo>
                      <a:lnTo>
                        <a:pt x="101" y="182"/>
                      </a:lnTo>
                      <a:lnTo>
                        <a:pt x="101" y="182"/>
                      </a:lnTo>
                      <a:lnTo>
                        <a:pt x="101" y="184"/>
                      </a:lnTo>
                      <a:lnTo>
                        <a:pt x="98" y="184"/>
                      </a:lnTo>
                      <a:lnTo>
                        <a:pt x="98" y="184"/>
                      </a:lnTo>
                      <a:lnTo>
                        <a:pt x="97" y="182"/>
                      </a:lnTo>
                      <a:lnTo>
                        <a:pt x="97" y="184"/>
                      </a:lnTo>
                      <a:lnTo>
                        <a:pt x="97" y="184"/>
                      </a:lnTo>
                      <a:lnTo>
                        <a:pt x="97" y="185"/>
                      </a:lnTo>
                      <a:lnTo>
                        <a:pt x="96" y="185"/>
                      </a:lnTo>
                      <a:lnTo>
                        <a:pt x="96" y="186"/>
                      </a:lnTo>
                      <a:lnTo>
                        <a:pt x="96" y="186"/>
                      </a:lnTo>
                      <a:lnTo>
                        <a:pt x="96" y="184"/>
                      </a:lnTo>
                      <a:lnTo>
                        <a:pt x="92" y="184"/>
                      </a:lnTo>
                      <a:lnTo>
                        <a:pt x="92" y="181"/>
                      </a:lnTo>
                      <a:lnTo>
                        <a:pt x="93" y="181"/>
                      </a:lnTo>
                      <a:lnTo>
                        <a:pt x="93" y="180"/>
                      </a:lnTo>
                      <a:lnTo>
                        <a:pt x="98" y="180"/>
                      </a:lnTo>
                      <a:lnTo>
                        <a:pt x="98" y="179"/>
                      </a:lnTo>
                      <a:lnTo>
                        <a:pt x="99" y="179"/>
                      </a:lnTo>
                      <a:lnTo>
                        <a:pt x="99" y="177"/>
                      </a:lnTo>
                      <a:lnTo>
                        <a:pt x="99" y="176"/>
                      </a:lnTo>
                      <a:lnTo>
                        <a:pt x="99" y="175"/>
                      </a:lnTo>
                      <a:lnTo>
                        <a:pt x="102" y="175"/>
                      </a:lnTo>
                      <a:lnTo>
                        <a:pt x="103" y="169"/>
                      </a:lnTo>
                      <a:lnTo>
                        <a:pt x="106" y="169"/>
                      </a:lnTo>
                      <a:lnTo>
                        <a:pt x="107" y="168"/>
                      </a:lnTo>
                      <a:lnTo>
                        <a:pt x="109" y="167"/>
                      </a:lnTo>
                      <a:lnTo>
                        <a:pt x="107" y="167"/>
                      </a:lnTo>
                      <a:lnTo>
                        <a:pt x="107" y="168"/>
                      </a:lnTo>
                      <a:lnTo>
                        <a:pt x="105" y="168"/>
                      </a:lnTo>
                      <a:lnTo>
                        <a:pt x="105" y="168"/>
                      </a:lnTo>
                      <a:lnTo>
                        <a:pt x="102" y="169"/>
                      </a:lnTo>
                      <a:lnTo>
                        <a:pt x="102" y="169"/>
                      </a:lnTo>
                      <a:lnTo>
                        <a:pt x="101" y="171"/>
                      </a:lnTo>
                      <a:lnTo>
                        <a:pt x="99" y="173"/>
                      </a:lnTo>
                      <a:lnTo>
                        <a:pt x="97" y="172"/>
                      </a:lnTo>
                      <a:lnTo>
                        <a:pt x="97" y="171"/>
                      </a:lnTo>
                      <a:lnTo>
                        <a:pt x="93" y="171"/>
                      </a:lnTo>
                      <a:lnTo>
                        <a:pt x="94" y="169"/>
                      </a:lnTo>
                      <a:lnTo>
                        <a:pt x="96" y="169"/>
                      </a:lnTo>
                      <a:lnTo>
                        <a:pt x="96" y="167"/>
                      </a:lnTo>
                      <a:lnTo>
                        <a:pt x="94" y="168"/>
                      </a:lnTo>
                      <a:lnTo>
                        <a:pt x="93" y="168"/>
                      </a:lnTo>
                      <a:lnTo>
                        <a:pt x="92" y="168"/>
                      </a:lnTo>
                      <a:lnTo>
                        <a:pt x="90" y="168"/>
                      </a:lnTo>
                      <a:lnTo>
                        <a:pt x="89" y="168"/>
                      </a:lnTo>
                      <a:lnTo>
                        <a:pt x="89" y="167"/>
                      </a:lnTo>
                      <a:lnTo>
                        <a:pt x="92" y="167"/>
                      </a:lnTo>
                      <a:lnTo>
                        <a:pt x="92" y="165"/>
                      </a:lnTo>
                      <a:lnTo>
                        <a:pt x="90" y="165"/>
                      </a:lnTo>
                      <a:lnTo>
                        <a:pt x="90" y="165"/>
                      </a:lnTo>
                      <a:lnTo>
                        <a:pt x="90" y="164"/>
                      </a:lnTo>
                      <a:lnTo>
                        <a:pt x="93" y="164"/>
                      </a:lnTo>
                      <a:lnTo>
                        <a:pt x="93" y="163"/>
                      </a:lnTo>
                      <a:lnTo>
                        <a:pt x="94" y="161"/>
                      </a:lnTo>
                      <a:lnTo>
                        <a:pt x="93" y="161"/>
                      </a:lnTo>
                      <a:lnTo>
                        <a:pt x="93" y="161"/>
                      </a:lnTo>
                      <a:lnTo>
                        <a:pt x="89" y="160"/>
                      </a:lnTo>
                      <a:lnTo>
                        <a:pt x="89" y="159"/>
                      </a:lnTo>
                      <a:lnTo>
                        <a:pt x="92" y="160"/>
                      </a:lnTo>
                      <a:lnTo>
                        <a:pt x="92" y="159"/>
                      </a:lnTo>
                      <a:lnTo>
                        <a:pt x="93" y="159"/>
                      </a:lnTo>
                      <a:lnTo>
                        <a:pt x="93" y="159"/>
                      </a:lnTo>
                      <a:lnTo>
                        <a:pt x="99" y="159"/>
                      </a:lnTo>
                      <a:lnTo>
                        <a:pt x="99" y="159"/>
                      </a:lnTo>
                      <a:lnTo>
                        <a:pt x="102" y="159"/>
                      </a:lnTo>
                      <a:lnTo>
                        <a:pt x="102" y="159"/>
                      </a:lnTo>
                      <a:lnTo>
                        <a:pt x="102" y="159"/>
                      </a:lnTo>
                      <a:lnTo>
                        <a:pt x="102" y="159"/>
                      </a:lnTo>
                      <a:lnTo>
                        <a:pt x="103" y="159"/>
                      </a:lnTo>
                      <a:lnTo>
                        <a:pt x="103" y="160"/>
                      </a:lnTo>
                      <a:lnTo>
                        <a:pt x="105" y="160"/>
                      </a:lnTo>
                      <a:lnTo>
                        <a:pt x="105" y="160"/>
                      </a:lnTo>
                      <a:lnTo>
                        <a:pt x="106" y="159"/>
                      </a:lnTo>
                      <a:lnTo>
                        <a:pt x="109" y="158"/>
                      </a:lnTo>
                      <a:lnTo>
                        <a:pt x="109" y="156"/>
                      </a:lnTo>
                      <a:lnTo>
                        <a:pt x="107" y="156"/>
                      </a:lnTo>
                      <a:lnTo>
                        <a:pt x="107" y="158"/>
                      </a:lnTo>
                      <a:lnTo>
                        <a:pt x="106" y="158"/>
                      </a:lnTo>
                      <a:lnTo>
                        <a:pt x="106" y="158"/>
                      </a:lnTo>
                      <a:lnTo>
                        <a:pt x="106" y="158"/>
                      </a:lnTo>
                      <a:lnTo>
                        <a:pt x="106" y="156"/>
                      </a:lnTo>
                      <a:lnTo>
                        <a:pt x="106" y="156"/>
                      </a:lnTo>
                      <a:lnTo>
                        <a:pt x="105" y="156"/>
                      </a:lnTo>
                      <a:lnTo>
                        <a:pt x="103" y="156"/>
                      </a:lnTo>
                      <a:lnTo>
                        <a:pt x="103" y="156"/>
                      </a:lnTo>
                      <a:lnTo>
                        <a:pt x="103" y="156"/>
                      </a:lnTo>
                      <a:lnTo>
                        <a:pt x="102" y="155"/>
                      </a:lnTo>
                      <a:lnTo>
                        <a:pt x="101" y="155"/>
                      </a:lnTo>
                      <a:lnTo>
                        <a:pt x="101" y="155"/>
                      </a:lnTo>
                      <a:lnTo>
                        <a:pt x="99" y="155"/>
                      </a:lnTo>
                      <a:lnTo>
                        <a:pt x="99" y="156"/>
                      </a:lnTo>
                      <a:lnTo>
                        <a:pt x="99" y="158"/>
                      </a:lnTo>
                      <a:lnTo>
                        <a:pt x="98" y="158"/>
                      </a:lnTo>
                      <a:lnTo>
                        <a:pt x="97" y="158"/>
                      </a:lnTo>
                      <a:lnTo>
                        <a:pt x="97" y="158"/>
                      </a:lnTo>
                      <a:lnTo>
                        <a:pt x="96" y="158"/>
                      </a:lnTo>
                      <a:lnTo>
                        <a:pt x="94" y="155"/>
                      </a:lnTo>
                      <a:lnTo>
                        <a:pt x="94" y="155"/>
                      </a:lnTo>
                      <a:lnTo>
                        <a:pt x="93" y="156"/>
                      </a:lnTo>
                      <a:lnTo>
                        <a:pt x="92" y="156"/>
                      </a:lnTo>
                      <a:lnTo>
                        <a:pt x="90" y="158"/>
                      </a:lnTo>
                      <a:lnTo>
                        <a:pt x="89" y="155"/>
                      </a:lnTo>
                      <a:lnTo>
                        <a:pt x="89" y="155"/>
                      </a:lnTo>
                      <a:lnTo>
                        <a:pt x="90" y="154"/>
                      </a:lnTo>
                      <a:lnTo>
                        <a:pt x="90" y="154"/>
                      </a:lnTo>
                      <a:lnTo>
                        <a:pt x="89" y="152"/>
                      </a:lnTo>
                      <a:lnTo>
                        <a:pt x="89" y="150"/>
                      </a:lnTo>
                      <a:lnTo>
                        <a:pt x="96" y="150"/>
                      </a:lnTo>
                      <a:lnTo>
                        <a:pt x="98" y="150"/>
                      </a:lnTo>
                      <a:lnTo>
                        <a:pt x="99" y="150"/>
                      </a:lnTo>
                      <a:lnTo>
                        <a:pt x="99" y="150"/>
                      </a:lnTo>
                      <a:lnTo>
                        <a:pt x="102" y="150"/>
                      </a:lnTo>
                      <a:lnTo>
                        <a:pt x="101" y="150"/>
                      </a:lnTo>
                      <a:lnTo>
                        <a:pt x="101" y="150"/>
                      </a:lnTo>
                      <a:lnTo>
                        <a:pt x="99" y="148"/>
                      </a:lnTo>
                      <a:lnTo>
                        <a:pt x="98" y="148"/>
                      </a:lnTo>
                      <a:lnTo>
                        <a:pt x="96" y="147"/>
                      </a:lnTo>
                      <a:lnTo>
                        <a:pt x="93" y="147"/>
                      </a:lnTo>
                      <a:lnTo>
                        <a:pt x="93" y="147"/>
                      </a:lnTo>
                      <a:lnTo>
                        <a:pt x="93" y="144"/>
                      </a:lnTo>
                      <a:lnTo>
                        <a:pt x="93" y="144"/>
                      </a:lnTo>
                      <a:lnTo>
                        <a:pt x="94" y="146"/>
                      </a:lnTo>
                      <a:lnTo>
                        <a:pt x="94" y="146"/>
                      </a:lnTo>
                      <a:lnTo>
                        <a:pt x="94" y="146"/>
                      </a:lnTo>
                      <a:lnTo>
                        <a:pt x="96" y="144"/>
                      </a:lnTo>
                      <a:lnTo>
                        <a:pt x="96" y="144"/>
                      </a:lnTo>
                      <a:lnTo>
                        <a:pt x="98" y="143"/>
                      </a:lnTo>
                      <a:lnTo>
                        <a:pt x="98" y="144"/>
                      </a:lnTo>
                      <a:lnTo>
                        <a:pt x="102" y="144"/>
                      </a:lnTo>
                      <a:lnTo>
                        <a:pt x="102" y="142"/>
                      </a:lnTo>
                      <a:lnTo>
                        <a:pt x="103" y="142"/>
                      </a:lnTo>
                      <a:lnTo>
                        <a:pt x="105" y="144"/>
                      </a:lnTo>
                      <a:lnTo>
                        <a:pt x="105" y="143"/>
                      </a:lnTo>
                      <a:lnTo>
                        <a:pt x="106" y="143"/>
                      </a:lnTo>
                      <a:lnTo>
                        <a:pt x="106" y="143"/>
                      </a:lnTo>
                      <a:lnTo>
                        <a:pt x="109" y="142"/>
                      </a:lnTo>
                      <a:lnTo>
                        <a:pt x="109" y="146"/>
                      </a:lnTo>
                      <a:lnTo>
                        <a:pt x="109" y="146"/>
                      </a:lnTo>
                      <a:lnTo>
                        <a:pt x="109" y="144"/>
                      </a:lnTo>
                      <a:lnTo>
                        <a:pt x="110" y="144"/>
                      </a:lnTo>
                      <a:lnTo>
                        <a:pt x="110" y="144"/>
                      </a:lnTo>
                      <a:lnTo>
                        <a:pt x="110" y="143"/>
                      </a:lnTo>
                      <a:lnTo>
                        <a:pt x="110" y="143"/>
                      </a:lnTo>
                      <a:lnTo>
                        <a:pt x="110" y="143"/>
                      </a:lnTo>
                      <a:lnTo>
                        <a:pt x="109" y="143"/>
                      </a:lnTo>
                      <a:lnTo>
                        <a:pt x="109" y="142"/>
                      </a:lnTo>
                      <a:lnTo>
                        <a:pt x="107" y="141"/>
                      </a:lnTo>
                      <a:lnTo>
                        <a:pt x="107" y="141"/>
                      </a:lnTo>
                      <a:lnTo>
                        <a:pt x="103" y="141"/>
                      </a:lnTo>
                      <a:lnTo>
                        <a:pt x="103" y="139"/>
                      </a:lnTo>
                      <a:lnTo>
                        <a:pt x="103" y="139"/>
                      </a:lnTo>
                      <a:lnTo>
                        <a:pt x="103" y="137"/>
                      </a:lnTo>
                      <a:lnTo>
                        <a:pt x="105" y="137"/>
                      </a:lnTo>
                      <a:lnTo>
                        <a:pt x="107" y="138"/>
                      </a:lnTo>
                      <a:lnTo>
                        <a:pt x="109" y="138"/>
                      </a:lnTo>
                      <a:lnTo>
                        <a:pt x="110" y="138"/>
                      </a:lnTo>
                      <a:lnTo>
                        <a:pt x="110" y="137"/>
                      </a:lnTo>
                      <a:lnTo>
                        <a:pt x="111" y="137"/>
                      </a:lnTo>
                      <a:lnTo>
                        <a:pt x="113" y="135"/>
                      </a:lnTo>
                      <a:lnTo>
                        <a:pt x="113" y="134"/>
                      </a:lnTo>
                      <a:lnTo>
                        <a:pt x="113" y="133"/>
                      </a:lnTo>
                      <a:lnTo>
                        <a:pt x="113" y="133"/>
                      </a:lnTo>
                      <a:lnTo>
                        <a:pt x="113" y="133"/>
                      </a:lnTo>
                      <a:lnTo>
                        <a:pt x="110" y="133"/>
                      </a:lnTo>
                      <a:lnTo>
                        <a:pt x="110" y="131"/>
                      </a:lnTo>
                      <a:lnTo>
                        <a:pt x="110" y="130"/>
                      </a:lnTo>
                      <a:lnTo>
                        <a:pt x="111" y="130"/>
                      </a:lnTo>
                      <a:lnTo>
                        <a:pt x="113" y="131"/>
                      </a:lnTo>
                      <a:lnTo>
                        <a:pt x="115" y="130"/>
                      </a:lnTo>
                      <a:lnTo>
                        <a:pt x="117" y="130"/>
                      </a:lnTo>
                      <a:lnTo>
                        <a:pt x="118" y="130"/>
                      </a:lnTo>
                      <a:lnTo>
                        <a:pt x="119" y="131"/>
                      </a:lnTo>
                      <a:lnTo>
                        <a:pt x="119" y="127"/>
                      </a:lnTo>
                      <a:lnTo>
                        <a:pt x="122" y="129"/>
                      </a:lnTo>
                      <a:lnTo>
                        <a:pt x="122" y="130"/>
                      </a:lnTo>
                      <a:lnTo>
                        <a:pt x="124" y="130"/>
                      </a:lnTo>
                      <a:lnTo>
                        <a:pt x="124" y="129"/>
                      </a:lnTo>
                      <a:lnTo>
                        <a:pt x="122" y="129"/>
                      </a:lnTo>
                      <a:lnTo>
                        <a:pt x="122" y="126"/>
                      </a:lnTo>
                      <a:lnTo>
                        <a:pt x="123" y="126"/>
                      </a:lnTo>
                      <a:lnTo>
                        <a:pt x="124" y="126"/>
                      </a:lnTo>
                      <a:lnTo>
                        <a:pt x="126" y="126"/>
                      </a:lnTo>
                      <a:lnTo>
                        <a:pt x="126" y="125"/>
                      </a:lnTo>
                      <a:lnTo>
                        <a:pt x="126" y="124"/>
                      </a:lnTo>
                      <a:lnTo>
                        <a:pt x="124" y="124"/>
                      </a:lnTo>
                      <a:lnTo>
                        <a:pt x="124" y="122"/>
                      </a:lnTo>
                      <a:lnTo>
                        <a:pt x="126" y="121"/>
                      </a:lnTo>
                      <a:lnTo>
                        <a:pt x="126" y="121"/>
                      </a:lnTo>
                      <a:lnTo>
                        <a:pt x="126" y="121"/>
                      </a:lnTo>
                      <a:lnTo>
                        <a:pt x="127" y="121"/>
                      </a:lnTo>
                      <a:lnTo>
                        <a:pt x="128" y="121"/>
                      </a:lnTo>
                      <a:lnTo>
                        <a:pt x="130" y="121"/>
                      </a:lnTo>
                      <a:lnTo>
                        <a:pt x="131" y="122"/>
                      </a:lnTo>
                      <a:lnTo>
                        <a:pt x="131" y="121"/>
                      </a:lnTo>
                      <a:lnTo>
                        <a:pt x="132" y="120"/>
                      </a:lnTo>
                      <a:lnTo>
                        <a:pt x="132" y="120"/>
                      </a:lnTo>
                      <a:lnTo>
                        <a:pt x="134" y="120"/>
                      </a:lnTo>
                      <a:lnTo>
                        <a:pt x="134" y="120"/>
                      </a:lnTo>
                      <a:lnTo>
                        <a:pt x="134" y="121"/>
                      </a:lnTo>
                      <a:lnTo>
                        <a:pt x="135" y="122"/>
                      </a:lnTo>
                      <a:lnTo>
                        <a:pt x="135" y="124"/>
                      </a:lnTo>
                      <a:lnTo>
                        <a:pt x="141" y="125"/>
                      </a:lnTo>
                      <a:lnTo>
                        <a:pt x="143" y="121"/>
                      </a:lnTo>
                      <a:lnTo>
                        <a:pt x="143" y="121"/>
                      </a:lnTo>
                      <a:lnTo>
                        <a:pt x="144" y="120"/>
                      </a:lnTo>
                      <a:lnTo>
                        <a:pt x="145" y="120"/>
                      </a:lnTo>
                      <a:lnTo>
                        <a:pt x="145" y="120"/>
                      </a:lnTo>
                      <a:lnTo>
                        <a:pt x="147" y="118"/>
                      </a:lnTo>
                      <a:lnTo>
                        <a:pt x="147" y="117"/>
                      </a:lnTo>
                      <a:lnTo>
                        <a:pt x="149" y="116"/>
                      </a:lnTo>
                      <a:lnTo>
                        <a:pt x="149" y="114"/>
                      </a:lnTo>
                      <a:lnTo>
                        <a:pt x="147" y="116"/>
                      </a:lnTo>
                      <a:lnTo>
                        <a:pt x="145" y="117"/>
                      </a:lnTo>
                      <a:lnTo>
                        <a:pt x="145" y="117"/>
                      </a:lnTo>
                      <a:lnTo>
                        <a:pt x="144" y="118"/>
                      </a:lnTo>
                      <a:lnTo>
                        <a:pt x="143" y="120"/>
                      </a:lnTo>
                      <a:lnTo>
                        <a:pt x="141" y="120"/>
                      </a:lnTo>
                      <a:lnTo>
                        <a:pt x="141" y="120"/>
                      </a:lnTo>
                      <a:lnTo>
                        <a:pt x="140" y="120"/>
                      </a:lnTo>
                      <a:lnTo>
                        <a:pt x="140" y="120"/>
                      </a:lnTo>
                      <a:lnTo>
                        <a:pt x="139" y="121"/>
                      </a:lnTo>
                      <a:lnTo>
                        <a:pt x="137" y="121"/>
                      </a:lnTo>
                      <a:lnTo>
                        <a:pt x="137" y="121"/>
                      </a:lnTo>
                      <a:lnTo>
                        <a:pt x="137" y="121"/>
                      </a:lnTo>
                      <a:lnTo>
                        <a:pt x="136" y="121"/>
                      </a:lnTo>
                      <a:lnTo>
                        <a:pt x="136" y="120"/>
                      </a:lnTo>
                      <a:lnTo>
                        <a:pt x="137" y="120"/>
                      </a:lnTo>
                      <a:lnTo>
                        <a:pt x="137" y="120"/>
                      </a:lnTo>
                      <a:lnTo>
                        <a:pt x="137" y="118"/>
                      </a:lnTo>
                      <a:lnTo>
                        <a:pt x="136" y="118"/>
                      </a:lnTo>
                      <a:lnTo>
                        <a:pt x="136" y="117"/>
                      </a:lnTo>
                      <a:lnTo>
                        <a:pt x="139" y="117"/>
                      </a:lnTo>
                      <a:lnTo>
                        <a:pt x="139" y="116"/>
                      </a:lnTo>
                      <a:lnTo>
                        <a:pt x="140" y="116"/>
                      </a:lnTo>
                      <a:lnTo>
                        <a:pt x="141" y="114"/>
                      </a:lnTo>
                      <a:lnTo>
                        <a:pt x="143" y="112"/>
                      </a:lnTo>
                      <a:lnTo>
                        <a:pt x="144" y="110"/>
                      </a:lnTo>
                      <a:lnTo>
                        <a:pt x="145" y="110"/>
                      </a:lnTo>
                      <a:lnTo>
                        <a:pt x="145" y="108"/>
                      </a:lnTo>
                      <a:lnTo>
                        <a:pt x="147" y="108"/>
                      </a:lnTo>
                      <a:lnTo>
                        <a:pt x="147" y="107"/>
                      </a:lnTo>
                      <a:lnTo>
                        <a:pt x="149" y="108"/>
                      </a:lnTo>
                      <a:lnTo>
                        <a:pt x="149" y="105"/>
                      </a:lnTo>
                      <a:lnTo>
                        <a:pt x="152" y="105"/>
                      </a:lnTo>
                      <a:lnTo>
                        <a:pt x="152" y="104"/>
                      </a:lnTo>
                      <a:lnTo>
                        <a:pt x="152" y="104"/>
                      </a:lnTo>
                      <a:lnTo>
                        <a:pt x="151" y="103"/>
                      </a:lnTo>
                      <a:lnTo>
                        <a:pt x="153" y="101"/>
                      </a:lnTo>
                      <a:lnTo>
                        <a:pt x="156" y="103"/>
                      </a:lnTo>
                      <a:lnTo>
                        <a:pt x="157" y="103"/>
                      </a:lnTo>
                      <a:lnTo>
                        <a:pt x="158" y="103"/>
                      </a:lnTo>
                      <a:lnTo>
                        <a:pt x="160" y="101"/>
                      </a:lnTo>
                      <a:lnTo>
                        <a:pt x="160" y="101"/>
                      </a:lnTo>
                      <a:lnTo>
                        <a:pt x="160" y="100"/>
                      </a:lnTo>
                      <a:lnTo>
                        <a:pt x="158" y="99"/>
                      </a:lnTo>
                      <a:lnTo>
                        <a:pt x="158" y="97"/>
                      </a:lnTo>
                      <a:lnTo>
                        <a:pt x="160" y="96"/>
                      </a:lnTo>
                      <a:lnTo>
                        <a:pt x="160" y="96"/>
                      </a:lnTo>
                      <a:lnTo>
                        <a:pt x="162" y="95"/>
                      </a:lnTo>
                      <a:lnTo>
                        <a:pt x="164" y="95"/>
                      </a:lnTo>
                      <a:lnTo>
                        <a:pt x="164" y="93"/>
                      </a:lnTo>
                      <a:lnTo>
                        <a:pt x="166" y="93"/>
                      </a:lnTo>
                      <a:lnTo>
                        <a:pt x="168" y="92"/>
                      </a:lnTo>
                      <a:lnTo>
                        <a:pt x="169" y="91"/>
                      </a:lnTo>
                      <a:lnTo>
                        <a:pt x="169" y="91"/>
                      </a:lnTo>
                      <a:lnTo>
                        <a:pt x="169" y="91"/>
                      </a:lnTo>
                      <a:lnTo>
                        <a:pt x="169" y="91"/>
                      </a:lnTo>
                      <a:lnTo>
                        <a:pt x="170" y="91"/>
                      </a:lnTo>
                      <a:lnTo>
                        <a:pt x="170" y="91"/>
                      </a:lnTo>
                      <a:lnTo>
                        <a:pt x="173" y="89"/>
                      </a:lnTo>
                      <a:lnTo>
                        <a:pt x="171" y="88"/>
                      </a:lnTo>
                      <a:lnTo>
                        <a:pt x="171" y="88"/>
                      </a:lnTo>
                      <a:lnTo>
                        <a:pt x="171" y="87"/>
                      </a:lnTo>
                      <a:lnTo>
                        <a:pt x="173" y="87"/>
                      </a:lnTo>
                      <a:lnTo>
                        <a:pt x="171" y="87"/>
                      </a:lnTo>
                      <a:lnTo>
                        <a:pt x="171" y="84"/>
                      </a:lnTo>
                      <a:lnTo>
                        <a:pt x="173" y="84"/>
                      </a:lnTo>
                      <a:lnTo>
                        <a:pt x="173" y="83"/>
                      </a:lnTo>
                      <a:lnTo>
                        <a:pt x="171" y="83"/>
                      </a:lnTo>
                      <a:lnTo>
                        <a:pt x="171" y="82"/>
                      </a:lnTo>
                      <a:lnTo>
                        <a:pt x="171" y="80"/>
                      </a:lnTo>
                      <a:lnTo>
                        <a:pt x="173" y="80"/>
                      </a:lnTo>
                      <a:lnTo>
                        <a:pt x="175" y="80"/>
                      </a:lnTo>
                      <a:lnTo>
                        <a:pt x="175" y="79"/>
                      </a:lnTo>
                      <a:lnTo>
                        <a:pt x="178" y="79"/>
                      </a:lnTo>
                      <a:lnTo>
                        <a:pt x="178" y="78"/>
                      </a:lnTo>
                      <a:lnTo>
                        <a:pt x="177" y="78"/>
                      </a:lnTo>
                      <a:lnTo>
                        <a:pt x="177" y="76"/>
                      </a:lnTo>
                      <a:lnTo>
                        <a:pt x="181" y="76"/>
                      </a:lnTo>
                      <a:lnTo>
                        <a:pt x="181" y="75"/>
                      </a:lnTo>
                      <a:lnTo>
                        <a:pt x="182" y="76"/>
                      </a:lnTo>
                      <a:lnTo>
                        <a:pt x="182" y="75"/>
                      </a:lnTo>
                      <a:lnTo>
                        <a:pt x="183" y="75"/>
                      </a:lnTo>
                      <a:lnTo>
                        <a:pt x="185" y="74"/>
                      </a:lnTo>
                      <a:lnTo>
                        <a:pt x="185" y="72"/>
                      </a:lnTo>
                      <a:lnTo>
                        <a:pt x="186" y="72"/>
                      </a:lnTo>
                      <a:lnTo>
                        <a:pt x="186" y="72"/>
                      </a:lnTo>
                      <a:lnTo>
                        <a:pt x="187" y="72"/>
                      </a:lnTo>
                      <a:lnTo>
                        <a:pt x="187" y="72"/>
                      </a:lnTo>
                      <a:lnTo>
                        <a:pt x="189" y="71"/>
                      </a:lnTo>
                      <a:lnTo>
                        <a:pt x="187" y="71"/>
                      </a:lnTo>
                      <a:lnTo>
                        <a:pt x="186" y="70"/>
                      </a:lnTo>
                      <a:lnTo>
                        <a:pt x="187" y="69"/>
                      </a:lnTo>
                      <a:lnTo>
                        <a:pt x="187" y="69"/>
                      </a:lnTo>
                      <a:lnTo>
                        <a:pt x="187" y="67"/>
                      </a:lnTo>
                      <a:lnTo>
                        <a:pt x="194" y="67"/>
                      </a:lnTo>
                      <a:lnTo>
                        <a:pt x="194" y="65"/>
                      </a:lnTo>
                      <a:lnTo>
                        <a:pt x="191" y="65"/>
                      </a:lnTo>
                      <a:lnTo>
                        <a:pt x="192" y="63"/>
                      </a:lnTo>
                      <a:lnTo>
                        <a:pt x="192" y="63"/>
                      </a:lnTo>
                      <a:lnTo>
                        <a:pt x="192" y="61"/>
                      </a:lnTo>
                      <a:lnTo>
                        <a:pt x="190" y="62"/>
                      </a:lnTo>
                      <a:lnTo>
                        <a:pt x="190" y="59"/>
                      </a:lnTo>
                      <a:lnTo>
                        <a:pt x="191" y="59"/>
                      </a:lnTo>
                      <a:lnTo>
                        <a:pt x="191" y="58"/>
                      </a:lnTo>
                      <a:lnTo>
                        <a:pt x="190" y="58"/>
                      </a:lnTo>
                      <a:lnTo>
                        <a:pt x="190" y="58"/>
                      </a:lnTo>
                      <a:lnTo>
                        <a:pt x="189" y="58"/>
                      </a:lnTo>
                      <a:lnTo>
                        <a:pt x="189" y="57"/>
                      </a:lnTo>
                      <a:lnTo>
                        <a:pt x="191" y="57"/>
                      </a:lnTo>
                      <a:lnTo>
                        <a:pt x="194" y="57"/>
                      </a:lnTo>
                      <a:lnTo>
                        <a:pt x="195" y="58"/>
                      </a:lnTo>
                      <a:lnTo>
                        <a:pt x="195" y="59"/>
                      </a:lnTo>
                      <a:lnTo>
                        <a:pt x="196" y="61"/>
                      </a:lnTo>
                      <a:lnTo>
                        <a:pt x="198" y="61"/>
                      </a:lnTo>
                      <a:lnTo>
                        <a:pt x="196" y="58"/>
                      </a:lnTo>
                      <a:lnTo>
                        <a:pt x="196" y="55"/>
                      </a:lnTo>
                      <a:lnTo>
                        <a:pt x="198" y="55"/>
                      </a:lnTo>
                      <a:lnTo>
                        <a:pt x="198" y="55"/>
                      </a:lnTo>
                      <a:lnTo>
                        <a:pt x="200" y="54"/>
                      </a:lnTo>
                      <a:lnTo>
                        <a:pt x="203" y="54"/>
                      </a:lnTo>
                      <a:lnTo>
                        <a:pt x="203" y="53"/>
                      </a:lnTo>
                      <a:lnTo>
                        <a:pt x="202" y="53"/>
                      </a:lnTo>
                      <a:lnTo>
                        <a:pt x="200" y="52"/>
                      </a:lnTo>
                      <a:lnTo>
                        <a:pt x="199" y="53"/>
                      </a:lnTo>
                      <a:lnTo>
                        <a:pt x="198" y="54"/>
                      </a:lnTo>
                      <a:lnTo>
                        <a:pt x="196" y="54"/>
                      </a:lnTo>
                      <a:lnTo>
                        <a:pt x="194" y="54"/>
                      </a:lnTo>
                      <a:lnTo>
                        <a:pt x="194" y="52"/>
                      </a:lnTo>
                      <a:lnTo>
                        <a:pt x="195" y="52"/>
                      </a:lnTo>
                      <a:lnTo>
                        <a:pt x="195" y="50"/>
                      </a:lnTo>
                      <a:lnTo>
                        <a:pt x="199" y="50"/>
                      </a:lnTo>
                      <a:lnTo>
                        <a:pt x="199" y="49"/>
                      </a:lnTo>
                      <a:lnTo>
                        <a:pt x="200" y="49"/>
                      </a:lnTo>
                      <a:lnTo>
                        <a:pt x="200" y="49"/>
                      </a:lnTo>
                      <a:lnTo>
                        <a:pt x="202" y="49"/>
                      </a:lnTo>
                      <a:lnTo>
                        <a:pt x="203" y="48"/>
                      </a:lnTo>
                      <a:lnTo>
                        <a:pt x="204" y="45"/>
                      </a:lnTo>
                      <a:lnTo>
                        <a:pt x="204" y="45"/>
                      </a:lnTo>
                      <a:lnTo>
                        <a:pt x="203" y="45"/>
                      </a:lnTo>
                      <a:lnTo>
                        <a:pt x="203" y="44"/>
                      </a:lnTo>
                      <a:lnTo>
                        <a:pt x="204" y="42"/>
                      </a:lnTo>
                      <a:lnTo>
                        <a:pt x="204" y="40"/>
                      </a:lnTo>
                      <a:lnTo>
                        <a:pt x="206" y="40"/>
                      </a:lnTo>
                      <a:lnTo>
                        <a:pt x="206" y="38"/>
                      </a:lnTo>
                      <a:lnTo>
                        <a:pt x="206" y="37"/>
                      </a:lnTo>
                      <a:lnTo>
                        <a:pt x="208" y="37"/>
                      </a:lnTo>
                      <a:lnTo>
                        <a:pt x="208" y="35"/>
                      </a:lnTo>
                      <a:lnTo>
                        <a:pt x="208" y="32"/>
                      </a:lnTo>
                      <a:lnTo>
                        <a:pt x="209" y="32"/>
                      </a:lnTo>
                      <a:lnTo>
                        <a:pt x="209" y="33"/>
                      </a:lnTo>
                      <a:lnTo>
                        <a:pt x="209" y="33"/>
                      </a:lnTo>
                      <a:lnTo>
                        <a:pt x="209" y="33"/>
                      </a:lnTo>
                      <a:lnTo>
                        <a:pt x="211" y="35"/>
                      </a:lnTo>
                      <a:lnTo>
                        <a:pt x="212" y="35"/>
                      </a:lnTo>
                      <a:lnTo>
                        <a:pt x="213" y="35"/>
                      </a:lnTo>
                      <a:lnTo>
                        <a:pt x="213" y="35"/>
                      </a:lnTo>
                      <a:lnTo>
                        <a:pt x="213" y="35"/>
                      </a:lnTo>
                      <a:lnTo>
                        <a:pt x="215" y="33"/>
                      </a:lnTo>
                      <a:lnTo>
                        <a:pt x="212" y="32"/>
                      </a:lnTo>
                      <a:lnTo>
                        <a:pt x="212" y="31"/>
                      </a:lnTo>
                      <a:lnTo>
                        <a:pt x="213" y="31"/>
                      </a:lnTo>
                      <a:lnTo>
                        <a:pt x="213" y="31"/>
                      </a:lnTo>
                      <a:lnTo>
                        <a:pt x="215" y="32"/>
                      </a:lnTo>
                      <a:lnTo>
                        <a:pt x="215" y="32"/>
                      </a:lnTo>
                      <a:lnTo>
                        <a:pt x="215" y="33"/>
                      </a:lnTo>
                      <a:lnTo>
                        <a:pt x="216" y="33"/>
                      </a:lnTo>
                      <a:lnTo>
                        <a:pt x="216" y="35"/>
                      </a:lnTo>
                      <a:lnTo>
                        <a:pt x="217" y="35"/>
                      </a:lnTo>
                      <a:lnTo>
                        <a:pt x="217" y="29"/>
                      </a:lnTo>
                      <a:lnTo>
                        <a:pt x="215" y="29"/>
                      </a:lnTo>
                      <a:lnTo>
                        <a:pt x="215" y="28"/>
                      </a:lnTo>
                      <a:lnTo>
                        <a:pt x="215" y="27"/>
                      </a:lnTo>
                      <a:lnTo>
                        <a:pt x="215" y="27"/>
                      </a:lnTo>
                      <a:lnTo>
                        <a:pt x="216" y="24"/>
                      </a:lnTo>
                      <a:lnTo>
                        <a:pt x="219" y="24"/>
                      </a:lnTo>
                      <a:lnTo>
                        <a:pt x="219" y="24"/>
                      </a:lnTo>
                      <a:lnTo>
                        <a:pt x="219" y="24"/>
                      </a:lnTo>
                      <a:lnTo>
                        <a:pt x="219" y="27"/>
                      </a:lnTo>
                      <a:lnTo>
                        <a:pt x="220" y="28"/>
                      </a:lnTo>
                      <a:lnTo>
                        <a:pt x="221" y="28"/>
                      </a:lnTo>
                      <a:lnTo>
                        <a:pt x="223" y="27"/>
                      </a:lnTo>
                      <a:lnTo>
                        <a:pt x="225" y="25"/>
                      </a:lnTo>
                      <a:lnTo>
                        <a:pt x="225" y="23"/>
                      </a:lnTo>
                      <a:lnTo>
                        <a:pt x="226" y="23"/>
                      </a:lnTo>
                      <a:lnTo>
                        <a:pt x="226" y="21"/>
                      </a:lnTo>
                      <a:lnTo>
                        <a:pt x="228" y="21"/>
                      </a:lnTo>
                      <a:lnTo>
                        <a:pt x="228" y="24"/>
                      </a:lnTo>
                      <a:lnTo>
                        <a:pt x="228" y="25"/>
                      </a:lnTo>
                      <a:lnTo>
                        <a:pt x="228" y="27"/>
                      </a:lnTo>
                      <a:lnTo>
                        <a:pt x="228" y="25"/>
                      </a:lnTo>
                      <a:lnTo>
                        <a:pt x="230" y="24"/>
                      </a:lnTo>
                      <a:lnTo>
                        <a:pt x="230" y="24"/>
                      </a:lnTo>
                      <a:lnTo>
                        <a:pt x="230" y="23"/>
                      </a:lnTo>
                      <a:lnTo>
                        <a:pt x="230" y="23"/>
                      </a:lnTo>
                      <a:lnTo>
                        <a:pt x="232" y="21"/>
                      </a:lnTo>
                      <a:lnTo>
                        <a:pt x="232" y="20"/>
                      </a:lnTo>
                      <a:lnTo>
                        <a:pt x="232" y="20"/>
                      </a:lnTo>
                      <a:lnTo>
                        <a:pt x="232" y="25"/>
                      </a:lnTo>
                      <a:lnTo>
                        <a:pt x="232" y="25"/>
                      </a:lnTo>
                      <a:lnTo>
                        <a:pt x="232" y="25"/>
                      </a:lnTo>
                      <a:lnTo>
                        <a:pt x="234" y="25"/>
                      </a:lnTo>
                      <a:lnTo>
                        <a:pt x="236" y="23"/>
                      </a:lnTo>
                      <a:lnTo>
                        <a:pt x="234" y="23"/>
                      </a:lnTo>
                      <a:lnTo>
                        <a:pt x="233" y="20"/>
                      </a:lnTo>
                      <a:lnTo>
                        <a:pt x="234" y="20"/>
                      </a:lnTo>
                      <a:lnTo>
                        <a:pt x="234" y="20"/>
                      </a:lnTo>
                      <a:lnTo>
                        <a:pt x="236" y="20"/>
                      </a:lnTo>
                      <a:lnTo>
                        <a:pt x="236" y="20"/>
                      </a:lnTo>
                      <a:lnTo>
                        <a:pt x="236" y="20"/>
                      </a:lnTo>
                      <a:lnTo>
                        <a:pt x="238" y="21"/>
                      </a:lnTo>
                      <a:lnTo>
                        <a:pt x="240" y="23"/>
                      </a:lnTo>
                      <a:lnTo>
                        <a:pt x="242" y="24"/>
                      </a:lnTo>
                      <a:lnTo>
                        <a:pt x="241" y="21"/>
                      </a:lnTo>
                      <a:lnTo>
                        <a:pt x="240" y="19"/>
                      </a:lnTo>
                      <a:lnTo>
                        <a:pt x="238" y="17"/>
                      </a:lnTo>
                      <a:lnTo>
                        <a:pt x="237" y="19"/>
                      </a:lnTo>
                      <a:lnTo>
                        <a:pt x="236" y="19"/>
                      </a:lnTo>
                      <a:lnTo>
                        <a:pt x="236" y="19"/>
                      </a:lnTo>
                      <a:lnTo>
                        <a:pt x="236" y="17"/>
                      </a:lnTo>
                      <a:lnTo>
                        <a:pt x="236" y="17"/>
                      </a:lnTo>
                      <a:lnTo>
                        <a:pt x="234" y="16"/>
                      </a:lnTo>
                      <a:lnTo>
                        <a:pt x="238" y="16"/>
                      </a:lnTo>
                      <a:lnTo>
                        <a:pt x="240" y="14"/>
                      </a:lnTo>
                      <a:lnTo>
                        <a:pt x="242" y="15"/>
                      </a:lnTo>
                      <a:lnTo>
                        <a:pt x="242" y="16"/>
                      </a:lnTo>
                      <a:lnTo>
                        <a:pt x="243" y="16"/>
                      </a:lnTo>
                      <a:lnTo>
                        <a:pt x="246" y="16"/>
                      </a:lnTo>
                      <a:lnTo>
                        <a:pt x="246" y="17"/>
                      </a:lnTo>
                      <a:lnTo>
                        <a:pt x="247" y="19"/>
                      </a:lnTo>
                      <a:lnTo>
                        <a:pt x="249" y="19"/>
                      </a:lnTo>
                      <a:lnTo>
                        <a:pt x="249" y="20"/>
                      </a:lnTo>
                      <a:lnTo>
                        <a:pt x="251" y="20"/>
                      </a:lnTo>
                      <a:lnTo>
                        <a:pt x="251" y="20"/>
                      </a:lnTo>
                      <a:lnTo>
                        <a:pt x="253" y="20"/>
                      </a:lnTo>
                      <a:lnTo>
                        <a:pt x="253" y="20"/>
                      </a:lnTo>
                      <a:lnTo>
                        <a:pt x="253" y="20"/>
                      </a:lnTo>
                      <a:lnTo>
                        <a:pt x="253" y="19"/>
                      </a:lnTo>
                      <a:lnTo>
                        <a:pt x="254" y="17"/>
                      </a:lnTo>
                      <a:lnTo>
                        <a:pt x="254" y="17"/>
                      </a:lnTo>
                      <a:lnTo>
                        <a:pt x="254" y="17"/>
                      </a:lnTo>
                      <a:lnTo>
                        <a:pt x="255" y="17"/>
                      </a:lnTo>
                      <a:lnTo>
                        <a:pt x="257" y="16"/>
                      </a:lnTo>
                      <a:lnTo>
                        <a:pt x="258" y="16"/>
                      </a:lnTo>
                      <a:lnTo>
                        <a:pt x="258" y="15"/>
                      </a:lnTo>
                      <a:lnTo>
                        <a:pt x="259" y="15"/>
                      </a:lnTo>
                      <a:lnTo>
                        <a:pt x="261" y="12"/>
                      </a:lnTo>
                      <a:lnTo>
                        <a:pt x="261" y="12"/>
                      </a:lnTo>
                      <a:lnTo>
                        <a:pt x="261" y="11"/>
                      </a:lnTo>
                      <a:lnTo>
                        <a:pt x="263" y="11"/>
                      </a:lnTo>
                      <a:lnTo>
                        <a:pt x="263" y="12"/>
                      </a:lnTo>
                      <a:lnTo>
                        <a:pt x="263" y="15"/>
                      </a:lnTo>
                      <a:lnTo>
                        <a:pt x="267" y="15"/>
                      </a:lnTo>
                      <a:lnTo>
                        <a:pt x="267" y="14"/>
                      </a:lnTo>
                      <a:lnTo>
                        <a:pt x="266" y="12"/>
                      </a:lnTo>
                      <a:lnTo>
                        <a:pt x="266" y="11"/>
                      </a:lnTo>
                      <a:lnTo>
                        <a:pt x="266" y="8"/>
                      </a:lnTo>
                      <a:lnTo>
                        <a:pt x="267" y="7"/>
                      </a:lnTo>
                      <a:lnTo>
                        <a:pt x="267" y="7"/>
                      </a:lnTo>
                      <a:lnTo>
                        <a:pt x="268" y="7"/>
                      </a:lnTo>
                      <a:lnTo>
                        <a:pt x="270" y="8"/>
                      </a:lnTo>
                      <a:lnTo>
                        <a:pt x="271" y="10"/>
                      </a:lnTo>
                      <a:lnTo>
                        <a:pt x="272" y="10"/>
                      </a:lnTo>
                      <a:lnTo>
                        <a:pt x="272" y="8"/>
                      </a:lnTo>
                      <a:lnTo>
                        <a:pt x="274" y="8"/>
                      </a:lnTo>
                      <a:lnTo>
                        <a:pt x="274" y="11"/>
                      </a:lnTo>
                      <a:lnTo>
                        <a:pt x="276" y="10"/>
                      </a:lnTo>
                      <a:lnTo>
                        <a:pt x="276" y="10"/>
                      </a:lnTo>
                      <a:lnTo>
                        <a:pt x="276" y="11"/>
                      </a:lnTo>
                      <a:lnTo>
                        <a:pt x="278" y="11"/>
                      </a:lnTo>
                      <a:lnTo>
                        <a:pt x="278" y="12"/>
                      </a:lnTo>
                      <a:lnTo>
                        <a:pt x="276" y="15"/>
                      </a:lnTo>
                      <a:lnTo>
                        <a:pt x="275" y="15"/>
                      </a:lnTo>
                      <a:lnTo>
                        <a:pt x="275" y="16"/>
                      </a:lnTo>
                      <a:lnTo>
                        <a:pt x="272" y="16"/>
                      </a:lnTo>
                      <a:lnTo>
                        <a:pt x="272" y="20"/>
                      </a:lnTo>
                      <a:lnTo>
                        <a:pt x="271" y="24"/>
                      </a:lnTo>
                      <a:lnTo>
                        <a:pt x="271" y="24"/>
                      </a:lnTo>
                      <a:lnTo>
                        <a:pt x="272" y="24"/>
                      </a:lnTo>
                      <a:lnTo>
                        <a:pt x="272" y="24"/>
                      </a:lnTo>
                      <a:lnTo>
                        <a:pt x="272" y="24"/>
                      </a:lnTo>
                      <a:lnTo>
                        <a:pt x="274" y="23"/>
                      </a:lnTo>
                      <a:lnTo>
                        <a:pt x="274" y="21"/>
                      </a:lnTo>
                      <a:lnTo>
                        <a:pt x="275" y="21"/>
                      </a:lnTo>
                      <a:lnTo>
                        <a:pt x="275" y="19"/>
                      </a:lnTo>
                      <a:lnTo>
                        <a:pt x="276" y="19"/>
                      </a:lnTo>
                      <a:lnTo>
                        <a:pt x="276" y="17"/>
                      </a:lnTo>
                      <a:lnTo>
                        <a:pt x="279" y="17"/>
                      </a:lnTo>
                      <a:lnTo>
                        <a:pt x="279" y="16"/>
                      </a:lnTo>
                      <a:lnTo>
                        <a:pt x="280" y="14"/>
                      </a:lnTo>
                      <a:lnTo>
                        <a:pt x="280" y="12"/>
                      </a:lnTo>
                      <a:lnTo>
                        <a:pt x="281" y="11"/>
                      </a:lnTo>
                      <a:lnTo>
                        <a:pt x="283" y="11"/>
                      </a:lnTo>
                      <a:lnTo>
                        <a:pt x="283" y="10"/>
                      </a:lnTo>
                      <a:lnTo>
                        <a:pt x="283" y="8"/>
                      </a:lnTo>
                      <a:lnTo>
                        <a:pt x="284" y="8"/>
                      </a:lnTo>
                      <a:lnTo>
                        <a:pt x="285" y="8"/>
                      </a:lnTo>
                      <a:lnTo>
                        <a:pt x="285" y="6"/>
                      </a:lnTo>
                      <a:lnTo>
                        <a:pt x="287" y="6"/>
                      </a:lnTo>
                      <a:lnTo>
                        <a:pt x="287" y="8"/>
                      </a:lnTo>
                      <a:lnTo>
                        <a:pt x="287" y="8"/>
                      </a:lnTo>
                      <a:lnTo>
                        <a:pt x="287" y="10"/>
                      </a:lnTo>
                      <a:lnTo>
                        <a:pt x="285" y="11"/>
                      </a:lnTo>
                      <a:lnTo>
                        <a:pt x="285" y="12"/>
                      </a:lnTo>
                      <a:lnTo>
                        <a:pt x="284" y="12"/>
                      </a:lnTo>
                      <a:lnTo>
                        <a:pt x="284" y="14"/>
                      </a:lnTo>
                      <a:lnTo>
                        <a:pt x="285" y="14"/>
                      </a:lnTo>
                      <a:lnTo>
                        <a:pt x="285" y="15"/>
                      </a:lnTo>
                      <a:lnTo>
                        <a:pt x="284" y="19"/>
                      </a:lnTo>
                      <a:lnTo>
                        <a:pt x="285" y="19"/>
                      </a:lnTo>
                      <a:lnTo>
                        <a:pt x="285" y="16"/>
                      </a:lnTo>
                      <a:lnTo>
                        <a:pt x="287" y="15"/>
                      </a:lnTo>
                      <a:lnTo>
                        <a:pt x="289" y="14"/>
                      </a:lnTo>
                      <a:lnTo>
                        <a:pt x="289" y="11"/>
                      </a:lnTo>
                      <a:lnTo>
                        <a:pt x="291" y="10"/>
                      </a:lnTo>
                      <a:lnTo>
                        <a:pt x="291" y="10"/>
                      </a:lnTo>
                      <a:lnTo>
                        <a:pt x="292" y="8"/>
                      </a:lnTo>
                      <a:lnTo>
                        <a:pt x="293" y="8"/>
                      </a:lnTo>
                      <a:lnTo>
                        <a:pt x="293" y="7"/>
                      </a:lnTo>
                      <a:lnTo>
                        <a:pt x="292" y="6"/>
                      </a:lnTo>
                      <a:lnTo>
                        <a:pt x="292" y="4"/>
                      </a:lnTo>
                      <a:lnTo>
                        <a:pt x="295" y="4"/>
                      </a:lnTo>
                      <a:lnTo>
                        <a:pt x="295" y="4"/>
                      </a:lnTo>
                      <a:lnTo>
                        <a:pt x="295" y="4"/>
                      </a:lnTo>
                      <a:lnTo>
                        <a:pt x="2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
                  <a:extLst>
                    <a:ext uri="{FF2B5EF4-FFF2-40B4-BE49-F238E27FC236}">
                      <a16:creationId xmlns:a16="http://schemas.microsoft.com/office/drawing/2014/main" id="{B6E64E8C-FB3A-4E82-81E0-90F2F18EB948}"/>
                    </a:ext>
                  </a:extLst>
                </p:cNvPr>
                <p:cNvSpPr>
                  <a:spLocks/>
                </p:cNvSpPr>
                <p:nvPr/>
              </p:nvSpPr>
              <p:spPr bwMode="auto">
                <a:xfrm>
                  <a:off x="7514397" y="1457779"/>
                  <a:ext cx="976313" cy="579438"/>
                </a:xfrm>
                <a:custGeom>
                  <a:avLst/>
                  <a:gdLst>
                    <a:gd name="T0" fmla="*/ 219 w 615"/>
                    <a:gd name="T1" fmla="*/ 11 h 365"/>
                    <a:gd name="T2" fmla="*/ 228 w 615"/>
                    <a:gd name="T3" fmla="*/ 16 h 365"/>
                    <a:gd name="T4" fmla="*/ 216 w 615"/>
                    <a:gd name="T5" fmla="*/ 28 h 365"/>
                    <a:gd name="T6" fmla="*/ 250 w 615"/>
                    <a:gd name="T7" fmla="*/ 15 h 365"/>
                    <a:gd name="T8" fmla="*/ 254 w 615"/>
                    <a:gd name="T9" fmla="*/ 32 h 365"/>
                    <a:gd name="T10" fmla="*/ 292 w 615"/>
                    <a:gd name="T11" fmla="*/ 33 h 365"/>
                    <a:gd name="T12" fmla="*/ 326 w 615"/>
                    <a:gd name="T13" fmla="*/ 32 h 365"/>
                    <a:gd name="T14" fmla="*/ 352 w 615"/>
                    <a:gd name="T15" fmla="*/ 45 h 365"/>
                    <a:gd name="T16" fmla="*/ 361 w 615"/>
                    <a:gd name="T17" fmla="*/ 55 h 365"/>
                    <a:gd name="T18" fmla="*/ 402 w 615"/>
                    <a:gd name="T19" fmla="*/ 51 h 365"/>
                    <a:gd name="T20" fmla="*/ 428 w 615"/>
                    <a:gd name="T21" fmla="*/ 59 h 365"/>
                    <a:gd name="T22" fmla="*/ 449 w 615"/>
                    <a:gd name="T23" fmla="*/ 45 h 365"/>
                    <a:gd name="T24" fmla="*/ 497 w 615"/>
                    <a:gd name="T25" fmla="*/ 51 h 365"/>
                    <a:gd name="T26" fmla="*/ 524 w 615"/>
                    <a:gd name="T27" fmla="*/ 62 h 365"/>
                    <a:gd name="T28" fmla="*/ 550 w 615"/>
                    <a:gd name="T29" fmla="*/ 81 h 365"/>
                    <a:gd name="T30" fmla="*/ 577 w 615"/>
                    <a:gd name="T31" fmla="*/ 108 h 365"/>
                    <a:gd name="T32" fmla="*/ 613 w 615"/>
                    <a:gd name="T33" fmla="*/ 114 h 365"/>
                    <a:gd name="T34" fmla="*/ 598 w 615"/>
                    <a:gd name="T35" fmla="*/ 126 h 365"/>
                    <a:gd name="T36" fmla="*/ 582 w 615"/>
                    <a:gd name="T37" fmla="*/ 140 h 365"/>
                    <a:gd name="T38" fmla="*/ 551 w 615"/>
                    <a:gd name="T39" fmla="*/ 119 h 365"/>
                    <a:gd name="T40" fmla="*/ 531 w 615"/>
                    <a:gd name="T41" fmla="*/ 114 h 365"/>
                    <a:gd name="T42" fmla="*/ 521 w 615"/>
                    <a:gd name="T43" fmla="*/ 131 h 365"/>
                    <a:gd name="T44" fmla="*/ 504 w 615"/>
                    <a:gd name="T45" fmla="*/ 132 h 365"/>
                    <a:gd name="T46" fmla="*/ 517 w 615"/>
                    <a:gd name="T47" fmla="*/ 152 h 365"/>
                    <a:gd name="T48" fmla="*/ 499 w 615"/>
                    <a:gd name="T49" fmla="*/ 161 h 365"/>
                    <a:gd name="T50" fmla="*/ 467 w 615"/>
                    <a:gd name="T51" fmla="*/ 170 h 365"/>
                    <a:gd name="T52" fmla="*/ 454 w 615"/>
                    <a:gd name="T53" fmla="*/ 183 h 365"/>
                    <a:gd name="T54" fmla="*/ 420 w 615"/>
                    <a:gd name="T55" fmla="*/ 187 h 365"/>
                    <a:gd name="T56" fmla="*/ 402 w 615"/>
                    <a:gd name="T57" fmla="*/ 191 h 365"/>
                    <a:gd name="T58" fmla="*/ 376 w 615"/>
                    <a:gd name="T59" fmla="*/ 210 h 365"/>
                    <a:gd name="T60" fmla="*/ 380 w 615"/>
                    <a:gd name="T61" fmla="*/ 248 h 365"/>
                    <a:gd name="T62" fmla="*/ 357 w 615"/>
                    <a:gd name="T63" fmla="*/ 275 h 365"/>
                    <a:gd name="T64" fmla="*/ 330 w 615"/>
                    <a:gd name="T65" fmla="*/ 316 h 365"/>
                    <a:gd name="T66" fmla="*/ 315 w 615"/>
                    <a:gd name="T67" fmla="*/ 284 h 365"/>
                    <a:gd name="T68" fmla="*/ 322 w 615"/>
                    <a:gd name="T69" fmla="*/ 241 h 365"/>
                    <a:gd name="T70" fmla="*/ 348 w 615"/>
                    <a:gd name="T71" fmla="*/ 212 h 365"/>
                    <a:gd name="T72" fmla="*/ 368 w 615"/>
                    <a:gd name="T73" fmla="*/ 186 h 365"/>
                    <a:gd name="T74" fmla="*/ 399 w 615"/>
                    <a:gd name="T75" fmla="*/ 163 h 365"/>
                    <a:gd name="T76" fmla="*/ 380 w 615"/>
                    <a:gd name="T77" fmla="*/ 173 h 365"/>
                    <a:gd name="T78" fmla="*/ 353 w 615"/>
                    <a:gd name="T79" fmla="*/ 187 h 365"/>
                    <a:gd name="T80" fmla="*/ 344 w 615"/>
                    <a:gd name="T81" fmla="*/ 170 h 365"/>
                    <a:gd name="T82" fmla="*/ 314 w 615"/>
                    <a:gd name="T83" fmla="*/ 186 h 365"/>
                    <a:gd name="T84" fmla="*/ 309 w 615"/>
                    <a:gd name="T85" fmla="*/ 207 h 365"/>
                    <a:gd name="T86" fmla="*/ 275 w 615"/>
                    <a:gd name="T87" fmla="*/ 211 h 365"/>
                    <a:gd name="T88" fmla="*/ 258 w 615"/>
                    <a:gd name="T89" fmla="*/ 198 h 365"/>
                    <a:gd name="T90" fmla="*/ 236 w 615"/>
                    <a:gd name="T91" fmla="*/ 203 h 365"/>
                    <a:gd name="T92" fmla="*/ 219 w 615"/>
                    <a:gd name="T93" fmla="*/ 201 h 365"/>
                    <a:gd name="T94" fmla="*/ 186 w 615"/>
                    <a:gd name="T95" fmla="*/ 211 h 365"/>
                    <a:gd name="T96" fmla="*/ 160 w 615"/>
                    <a:gd name="T97" fmla="*/ 238 h 365"/>
                    <a:gd name="T98" fmla="*/ 132 w 615"/>
                    <a:gd name="T99" fmla="*/ 267 h 365"/>
                    <a:gd name="T100" fmla="*/ 153 w 615"/>
                    <a:gd name="T101" fmla="*/ 287 h 365"/>
                    <a:gd name="T102" fmla="*/ 184 w 615"/>
                    <a:gd name="T103" fmla="*/ 296 h 365"/>
                    <a:gd name="T104" fmla="*/ 177 w 615"/>
                    <a:gd name="T105" fmla="*/ 314 h 365"/>
                    <a:gd name="T106" fmla="*/ 171 w 615"/>
                    <a:gd name="T107" fmla="*/ 343 h 365"/>
                    <a:gd name="T108" fmla="*/ 4 w 615"/>
                    <a:gd name="T109" fmla="*/ 3 h 365"/>
                    <a:gd name="T110" fmla="*/ 34 w 615"/>
                    <a:gd name="T111" fmla="*/ 8 h 365"/>
                    <a:gd name="T112" fmla="*/ 54 w 615"/>
                    <a:gd name="T113" fmla="*/ 20 h 365"/>
                    <a:gd name="T114" fmla="*/ 72 w 615"/>
                    <a:gd name="T115" fmla="*/ 24 h 365"/>
                    <a:gd name="T116" fmla="*/ 92 w 615"/>
                    <a:gd name="T117" fmla="*/ 38 h 365"/>
                    <a:gd name="T118" fmla="*/ 112 w 615"/>
                    <a:gd name="T119" fmla="*/ 26 h 365"/>
                    <a:gd name="T120" fmla="*/ 148 w 615"/>
                    <a:gd name="T121" fmla="*/ 30 h 365"/>
                    <a:gd name="T122" fmla="*/ 162 w 615"/>
                    <a:gd name="T123" fmla="*/ 28 h 365"/>
                    <a:gd name="T124" fmla="*/ 170 w 615"/>
                    <a:gd name="T125" fmla="*/ 1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5" h="365">
                      <a:moveTo>
                        <a:pt x="174" y="0"/>
                      </a:moveTo>
                      <a:lnTo>
                        <a:pt x="181" y="0"/>
                      </a:lnTo>
                      <a:lnTo>
                        <a:pt x="182" y="3"/>
                      </a:lnTo>
                      <a:lnTo>
                        <a:pt x="183" y="3"/>
                      </a:lnTo>
                      <a:lnTo>
                        <a:pt x="183" y="4"/>
                      </a:lnTo>
                      <a:lnTo>
                        <a:pt x="187" y="4"/>
                      </a:lnTo>
                      <a:lnTo>
                        <a:pt x="187" y="4"/>
                      </a:lnTo>
                      <a:lnTo>
                        <a:pt x="188" y="4"/>
                      </a:lnTo>
                      <a:lnTo>
                        <a:pt x="188" y="5"/>
                      </a:lnTo>
                      <a:lnTo>
                        <a:pt x="194" y="5"/>
                      </a:lnTo>
                      <a:lnTo>
                        <a:pt x="194" y="5"/>
                      </a:lnTo>
                      <a:lnTo>
                        <a:pt x="196" y="5"/>
                      </a:lnTo>
                      <a:lnTo>
                        <a:pt x="196" y="7"/>
                      </a:lnTo>
                      <a:lnTo>
                        <a:pt x="199" y="7"/>
                      </a:lnTo>
                      <a:lnTo>
                        <a:pt x="199" y="7"/>
                      </a:lnTo>
                      <a:lnTo>
                        <a:pt x="207" y="7"/>
                      </a:lnTo>
                      <a:lnTo>
                        <a:pt x="207" y="7"/>
                      </a:lnTo>
                      <a:lnTo>
                        <a:pt x="208" y="7"/>
                      </a:lnTo>
                      <a:lnTo>
                        <a:pt x="208" y="8"/>
                      </a:lnTo>
                      <a:lnTo>
                        <a:pt x="212" y="8"/>
                      </a:lnTo>
                      <a:lnTo>
                        <a:pt x="212" y="8"/>
                      </a:lnTo>
                      <a:lnTo>
                        <a:pt x="217" y="9"/>
                      </a:lnTo>
                      <a:lnTo>
                        <a:pt x="217" y="9"/>
                      </a:lnTo>
                      <a:lnTo>
                        <a:pt x="217" y="9"/>
                      </a:lnTo>
                      <a:lnTo>
                        <a:pt x="219" y="11"/>
                      </a:lnTo>
                      <a:lnTo>
                        <a:pt x="219" y="11"/>
                      </a:lnTo>
                      <a:lnTo>
                        <a:pt x="212" y="11"/>
                      </a:lnTo>
                      <a:lnTo>
                        <a:pt x="212" y="11"/>
                      </a:lnTo>
                      <a:lnTo>
                        <a:pt x="211" y="11"/>
                      </a:lnTo>
                      <a:lnTo>
                        <a:pt x="211" y="9"/>
                      </a:lnTo>
                      <a:lnTo>
                        <a:pt x="211" y="9"/>
                      </a:lnTo>
                      <a:lnTo>
                        <a:pt x="209" y="9"/>
                      </a:lnTo>
                      <a:lnTo>
                        <a:pt x="209" y="11"/>
                      </a:lnTo>
                      <a:lnTo>
                        <a:pt x="208" y="11"/>
                      </a:lnTo>
                      <a:lnTo>
                        <a:pt x="209" y="12"/>
                      </a:lnTo>
                      <a:lnTo>
                        <a:pt x="209" y="15"/>
                      </a:lnTo>
                      <a:lnTo>
                        <a:pt x="211" y="15"/>
                      </a:lnTo>
                      <a:lnTo>
                        <a:pt x="212" y="16"/>
                      </a:lnTo>
                      <a:lnTo>
                        <a:pt x="213" y="15"/>
                      </a:lnTo>
                      <a:lnTo>
                        <a:pt x="215" y="15"/>
                      </a:lnTo>
                      <a:lnTo>
                        <a:pt x="216" y="15"/>
                      </a:lnTo>
                      <a:lnTo>
                        <a:pt x="217" y="15"/>
                      </a:lnTo>
                      <a:lnTo>
                        <a:pt x="221" y="15"/>
                      </a:lnTo>
                      <a:lnTo>
                        <a:pt x="221" y="15"/>
                      </a:lnTo>
                      <a:lnTo>
                        <a:pt x="225" y="15"/>
                      </a:lnTo>
                      <a:lnTo>
                        <a:pt x="225" y="13"/>
                      </a:lnTo>
                      <a:lnTo>
                        <a:pt x="225" y="13"/>
                      </a:lnTo>
                      <a:lnTo>
                        <a:pt x="226" y="13"/>
                      </a:lnTo>
                      <a:lnTo>
                        <a:pt x="229" y="15"/>
                      </a:lnTo>
                      <a:lnTo>
                        <a:pt x="228" y="16"/>
                      </a:lnTo>
                      <a:lnTo>
                        <a:pt x="228" y="17"/>
                      </a:lnTo>
                      <a:lnTo>
                        <a:pt x="228" y="20"/>
                      </a:lnTo>
                      <a:lnTo>
                        <a:pt x="225" y="20"/>
                      </a:lnTo>
                      <a:lnTo>
                        <a:pt x="224" y="19"/>
                      </a:lnTo>
                      <a:lnTo>
                        <a:pt x="225" y="17"/>
                      </a:lnTo>
                      <a:lnTo>
                        <a:pt x="225" y="16"/>
                      </a:lnTo>
                      <a:lnTo>
                        <a:pt x="225" y="16"/>
                      </a:lnTo>
                      <a:lnTo>
                        <a:pt x="225" y="16"/>
                      </a:lnTo>
                      <a:lnTo>
                        <a:pt x="224" y="16"/>
                      </a:lnTo>
                      <a:lnTo>
                        <a:pt x="224" y="16"/>
                      </a:lnTo>
                      <a:lnTo>
                        <a:pt x="224" y="16"/>
                      </a:lnTo>
                      <a:lnTo>
                        <a:pt x="222" y="17"/>
                      </a:lnTo>
                      <a:lnTo>
                        <a:pt x="222" y="19"/>
                      </a:lnTo>
                      <a:lnTo>
                        <a:pt x="221" y="21"/>
                      </a:lnTo>
                      <a:lnTo>
                        <a:pt x="217" y="21"/>
                      </a:lnTo>
                      <a:lnTo>
                        <a:pt x="217" y="24"/>
                      </a:lnTo>
                      <a:lnTo>
                        <a:pt x="219" y="24"/>
                      </a:lnTo>
                      <a:lnTo>
                        <a:pt x="219" y="24"/>
                      </a:lnTo>
                      <a:lnTo>
                        <a:pt x="219" y="24"/>
                      </a:lnTo>
                      <a:lnTo>
                        <a:pt x="220" y="24"/>
                      </a:lnTo>
                      <a:lnTo>
                        <a:pt x="219" y="25"/>
                      </a:lnTo>
                      <a:lnTo>
                        <a:pt x="219" y="26"/>
                      </a:lnTo>
                      <a:lnTo>
                        <a:pt x="216" y="26"/>
                      </a:lnTo>
                      <a:lnTo>
                        <a:pt x="216" y="28"/>
                      </a:lnTo>
                      <a:lnTo>
                        <a:pt x="216" y="28"/>
                      </a:lnTo>
                      <a:lnTo>
                        <a:pt x="217" y="29"/>
                      </a:lnTo>
                      <a:lnTo>
                        <a:pt x="219" y="29"/>
                      </a:lnTo>
                      <a:lnTo>
                        <a:pt x="221" y="29"/>
                      </a:lnTo>
                      <a:lnTo>
                        <a:pt x="222" y="28"/>
                      </a:lnTo>
                      <a:lnTo>
                        <a:pt x="225" y="28"/>
                      </a:lnTo>
                      <a:lnTo>
                        <a:pt x="225" y="26"/>
                      </a:lnTo>
                      <a:lnTo>
                        <a:pt x="226" y="26"/>
                      </a:lnTo>
                      <a:lnTo>
                        <a:pt x="228" y="24"/>
                      </a:lnTo>
                      <a:lnTo>
                        <a:pt x="228" y="24"/>
                      </a:lnTo>
                      <a:lnTo>
                        <a:pt x="228" y="22"/>
                      </a:lnTo>
                      <a:lnTo>
                        <a:pt x="230" y="20"/>
                      </a:lnTo>
                      <a:lnTo>
                        <a:pt x="232" y="17"/>
                      </a:lnTo>
                      <a:lnTo>
                        <a:pt x="233" y="17"/>
                      </a:lnTo>
                      <a:lnTo>
                        <a:pt x="233" y="15"/>
                      </a:lnTo>
                      <a:lnTo>
                        <a:pt x="233" y="15"/>
                      </a:lnTo>
                      <a:lnTo>
                        <a:pt x="234" y="13"/>
                      </a:lnTo>
                      <a:lnTo>
                        <a:pt x="236" y="13"/>
                      </a:lnTo>
                      <a:lnTo>
                        <a:pt x="237" y="12"/>
                      </a:lnTo>
                      <a:lnTo>
                        <a:pt x="237" y="12"/>
                      </a:lnTo>
                      <a:lnTo>
                        <a:pt x="239" y="12"/>
                      </a:lnTo>
                      <a:lnTo>
                        <a:pt x="241" y="13"/>
                      </a:lnTo>
                      <a:lnTo>
                        <a:pt x="241" y="13"/>
                      </a:lnTo>
                      <a:lnTo>
                        <a:pt x="241" y="12"/>
                      </a:lnTo>
                      <a:lnTo>
                        <a:pt x="249" y="13"/>
                      </a:lnTo>
                      <a:lnTo>
                        <a:pt x="250" y="15"/>
                      </a:lnTo>
                      <a:lnTo>
                        <a:pt x="254" y="15"/>
                      </a:lnTo>
                      <a:lnTo>
                        <a:pt x="254" y="15"/>
                      </a:lnTo>
                      <a:lnTo>
                        <a:pt x="255" y="15"/>
                      </a:lnTo>
                      <a:lnTo>
                        <a:pt x="255" y="16"/>
                      </a:lnTo>
                      <a:lnTo>
                        <a:pt x="256" y="16"/>
                      </a:lnTo>
                      <a:lnTo>
                        <a:pt x="256" y="16"/>
                      </a:lnTo>
                      <a:lnTo>
                        <a:pt x="258" y="17"/>
                      </a:lnTo>
                      <a:lnTo>
                        <a:pt x="259" y="17"/>
                      </a:lnTo>
                      <a:lnTo>
                        <a:pt x="260" y="19"/>
                      </a:lnTo>
                      <a:lnTo>
                        <a:pt x="260" y="21"/>
                      </a:lnTo>
                      <a:lnTo>
                        <a:pt x="259" y="22"/>
                      </a:lnTo>
                      <a:lnTo>
                        <a:pt x="259" y="24"/>
                      </a:lnTo>
                      <a:lnTo>
                        <a:pt x="258" y="24"/>
                      </a:lnTo>
                      <a:lnTo>
                        <a:pt x="256" y="25"/>
                      </a:lnTo>
                      <a:lnTo>
                        <a:pt x="255" y="24"/>
                      </a:lnTo>
                      <a:lnTo>
                        <a:pt x="255" y="22"/>
                      </a:lnTo>
                      <a:lnTo>
                        <a:pt x="255" y="21"/>
                      </a:lnTo>
                      <a:lnTo>
                        <a:pt x="253" y="21"/>
                      </a:lnTo>
                      <a:lnTo>
                        <a:pt x="253" y="22"/>
                      </a:lnTo>
                      <a:lnTo>
                        <a:pt x="251" y="22"/>
                      </a:lnTo>
                      <a:lnTo>
                        <a:pt x="251" y="26"/>
                      </a:lnTo>
                      <a:lnTo>
                        <a:pt x="256" y="26"/>
                      </a:lnTo>
                      <a:lnTo>
                        <a:pt x="256" y="28"/>
                      </a:lnTo>
                      <a:lnTo>
                        <a:pt x="256" y="29"/>
                      </a:lnTo>
                      <a:lnTo>
                        <a:pt x="254" y="32"/>
                      </a:lnTo>
                      <a:lnTo>
                        <a:pt x="250" y="34"/>
                      </a:lnTo>
                      <a:lnTo>
                        <a:pt x="249" y="38"/>
                      </a:lnTo>
                      <a:lnTo>
                        <a:pt x="250" y="38"/>
                      </a:lnTo>
                      <a:lnTo>
                        <a:pt x="250" y="37"/>
                      </a:lnTo>
                      <a:lnTo>
                        <a:pt x="251" y="37"/>
                      </a:lnTo>
                      <a:lnTo>
                        <a:pt x="251" y="37"/>
                      </a:lnTo>
                      <a:lnTo>
                        <a:pt x="253" y="37"/>
                      </a:lnTo>
                      <a:lnTo>
                        <a:pt x="253" y="37"/>
                      </a:lnTo>
                      <a:lnTo>
                        <a:pt x="256" y="37"/>
                      </a:lnTo>
                      <a:lnTo>
                        <a:pt x="256" y="38"/>
                      </a:lnTo>
                      <a:lnTo>
                        <a:pt x="259" y="37"/>
                      </a:lnTo>
                      <a:lnTo>
                        <a:pt x="259" y="38"/>
                      </a:lnTo>
                      <a:lnTo>
                        <a:pt x="264" y="38"/>
                      </a:lnTo>
                      <a:lnTo>
                        <a:pt x="264" y="37"/>
                      </a:lnTo>
                      <a:lnTo>
                        <a:pt x="268" y="37"/>
                      </a:lnTo>
                      <a:lnTo>
                        <a:pt x="268" y="37"/>
                      </a:lnTo>
                      <a:lnTo>
                        <a:pt x="277" y="37"/>
                      </a:lnTo>
                      <a:lnTo>
                        <a:pt x="277" y="37"/>
                      </a:lnTo>
                      <a:lnTo>
                        <a:pt x="284" y="37"/>
                      </a:lnTo>
                      <a:lnTo>
                        <a:pt x="284" y="36"/>
                      </a:lnTo>
                      <a:lnTo>
                        <a:pt x="288" y="34"/>
                      </a:lnTo>
                      <a:lnTo>
                        <a:pt x="288" y="34"/>
                      </a:lnTo>
                      <a:lnTo>
                        <a:pt x="289" y="34"/>
                      </a:lnTo>
                      <a:lnTo>
                        <a:pt x="289" y="33"/>
                      </a:lnTo>
                      <a:lnTo>
                        <a:pt x="292" y="33"/>
                      </a:lnTo>
                      <a:lnTo>
                        <a:pt x="293" y="33"/>
                      </a:lnTo>
                      <a:lnTo>
                        <a:pt x="294" y="34"/>
                      </a:lnTo>
                      <a:lnTo>
                        <a:pt x="296" y="34"/>
                      </a:lnTo>
                      <a:lnTo>
                        <a:pt x="298" y="36"/>
                      </a:lnTo>
                      <a:lnTo>
                        <a:pt x="300" y="36"/>
                      </a:lnTo>
                      <a:lnTo>
                        <a:pt x="301" y="34"/>
                      </a:lnTo>
                      <a:lnTo>
                        <a:pt x="304" y="33"/>
                      </a:lnTo>
                      <a:lnTo>
                        <a:pt x="306" y="32"/>
                      </a:lnTo>
                      <a:lnTo>
                        <a:pt x="309" y="32"/>
                      </a:lnTo>
                      <a:lnTo>
                        <a:pt x="310" y="32"/>
                      </a:lnTo>
                      <a:lnTo>
                        <a:pt x="310" y="33"/>
                      </a:lnTo>
                      <a:lnTo>
                        <a:pt x="311" y="33"/>
                      </a:lnTo>
                      <a:lnTo>
                        <a:pt x="311" y="33"/>
                      </a:lnTo>
                      <a:lnTo>
                        <a:pt x="313" y="33"/>
                      </a:lnTo>
                      <a:lnTo>
                        <a:pt x="315" y="33"/>
                      </a:lnTo>
                      <a:lnTo>
                        <a:pt x="317" y="33"/>
                      </a:lnTo>
                      <a:lnTo>
                        <a:pt x="318" y="33"/>
                      </a:lnTo>
                      <a:lnTo>
                        <a:pt x="318" y="33"/>
                      </a:lnTo>
                      <a:lnTo>
                        <a:pt x="318" y="33"/>
                      </a:lnTo>
                      <a:lnTo>
                        <a:pt x="318" y="34"/>
                      </a:lnTo>
                      <a:lnTo>
                        <a:pt x="323" y="34"/>
                      </a:lnTo>
                      <a:lnTo>
                        <a:pt x="323" y="33"/>
                      </a:lnTo>
                      <a:lnTo>
                        <a:pt x="325" y="33"/>
                      </a:lnTo>
                      <a:lnTo>
                        <a:pt x="325" y="33"/>
                      </a:lnTo>
                      <a:lnTo>
                        <a:pt x="326" y="32"/>
                      </a:lnTo>
                      <a:lnTo>
                        <a:pt x="327" y="33"/>
                      </a:lnTo>
                      <a:lnTo>
                        <a:pt x="328" y="33"/>
                      </a:lnTo>
                      <a:lnTo>
                        <a:pt x="328" y="34"/>
                      </a:lnTo>
                      <a:lnTo>
                        <a:pt x="328" y="33"/>
                      </a:lnTo>
                      <a:lnTo>
                        <a:pt x="330" y="32"/>
                      </a:lnTo>
                      <a:lnTo>
                        <a:pt x="330" y="32"/>
                      </a:lnTo>
                      <a:lnTo>
                        <a:pt x="334" y="32"/>
                      </a:lnTo>
                      <a:lnTo>
                        <a:pt x="334" y="33"/>
                      </a:lnTo>
                      <a:lnTo>
                        <a:pt x="336" y="33"/>
                      </a:lnTo>
                      <a:lnTo>
                        <a:pt x="336" y="34"/>
                      </a:lnTo>
                      <a:lnTo>
                        <a:pt x="339" y="34"/>
                      </a:lnTo>
                      <a:lnTo>
                        <a:pt x="339" y="34"/>
                      </a:lnTo>
                      <a:lnTo>
                        <a:pt x="340" y="34"/>
                      </a:lnTo>
                      <a:lnTo>
                        <a:pt x="340" y="36"/>
                      </a:lnTo>
                      <a:lnTo>
                        <a:pt x="342" y="36"/>
                      </a:lnTo>
                      <a:lnTo>
                        <a:pt x="344" y="39"/>
                      </a:lnTo>
                      <a:lnTo>
                        <a:pt x="348" y="39"/>
                      </a:lnTo>
                      <a:lnTo>
                        <a:pt x="348" y="41"/>
                      </a:lnTo>
                      <a:lnTo>
                        <a:pt x="351" y="42"/>
                      </a:lnTo>
                      <a:lnTo>
                        <a:pt x="351" y="43"/>
                      </a:lnTo>
                      <a:lnTo>
                        <a:pt x="351" y="43"/>
                      </a:lnTo>
                      <a:lnTo>
                        <a:pt x="351" y="43"/>
                      </a:lnTo>
                      <a:lnTo>
                        <a:pt x="352" y="43"/>
                      </a:lnTo>
                      <a:lnTo>
                        <a:pt x="352" y="45"/>
                      </a:lnTo>
                      <a:lnTo>
                        <a:pt x="352" y="45"/>
                      </a:lnTo>
                      <a:lnTo>
                        <a:pt x="352" y="45"/>
                      </a:lnTo>
                      <a:lnTo>
                        <a:pt x="352" y="45"/>
                      </a:lnTo>
                      <a:lnTo>
                        <a:pt x="351" y="46"/>
                      </a:lnTo>
                      <a:lnTo>
                        <a:pt x="351" y="46"/>
                      </a:lnTo>
                      <a:lnTo>
                        <a:pt x="349" y="46"/>
                      </a:lnTo>
                      <a:lnTo>
                        <a:pt x="349" y="47"/>
                      </a:lnTo>
                      <a:lnTo>
                        <a:pt x="351" y="47"/>
                      </a:lnTo>
                      <a:lnTo>
                        <a:pt x="351" y="51"/>
                      </a:lnTo>
                      <a:lnTo>
                        <a:pt x="355" y="53"/>
                      </a:lnTo>
                      <a:lnTo>
                        <a:pt x="355" y="55"/>
                      </a:lnTo>
                      <a:lnTo>
                        <a:pt x="356" y="57"/>
                      </a:lnTo>
                      <a:lnTo>
                        <a:pt x="356" y="57"/>
                      </a:lnTo>
                      <a:lnTo>
                        <a:pt x="357" y="58"/>
                      </a:lnTo>
                      <a:lnTo>
                        <a:pt x="357" y="60"/>
                      </a:lnTo>
                      <a:lnTo>
                        <a:pt x="359" y="62"/>
                      </a:lnTo>
                      <a:lnTo>
                        <a:pt x="359" y="64"/>
                      </a:lnTo>
                      <a:lnTo>
                        <a:pt x="359" y="64"/>
                      </a:lnTo>
                      <a:lnTo>
                        <a:pt x="359" y="64"/>
                      </a:lnTo>
                      <a:lnTo>
                        <a:pt x="360" y="63"/>
                      </a:lnTo>
                      <a:lnTo>
                        <a:pt x="360" y="62"/>
                      </a:lnTo>
                      <a:lnTo>
                        <a:pt x="360" y="62"/>
                      </a:lnTo>
                      <a:lnTo>
                        <a:pt x="360" y="59"/>
                      </a:lnTo>
                      <a:lnTo>
                        <a:pt x="361" y="59"/>
                      </a:lnTo>
                      <a:lnTo>
                        <a:pt x="361" y="55"/>
                      </a:lnTo>
                      <a:lnTo>
                        <a:pt x="361" y="55"/>
                      </a:lnTo>
                      <a:lnTo>
                        <a:pt x="363" y="55"/>
                      </a:lnTo>
                      <a:lnTo>
                        <a:pt x="363" y="54"/>
                      </a:lnTo>
                      <a:lnTo>
                        <a:pt x="364" y="54"/>
                      </a:lnTo>
                      <a:lnTo>
                        <a:pt x="364" y="54"/>
                      </a:lnTo>
                      <a:lnTo>
                        <a:pt x="364" y="53"/>
                      </a:lnTo>
                      <a:lnTo>
                        <a:pt x="368" y="53"/>
                      </a:lnTo>
                      <a:lnTo>
                        <a:pt x="368" y="53"/>
                      </a:lnTo>
                      <a:lnTo>
                        <a:pt x="370" y="51"/>
                      </a:lnTo>
                      <a:lnTo>
                        <a:pt x="370" y="51"/>
                      </a:lnTo>
                      <a:lnTo>
                        <a:pt x="372" y="51"/>
                      </a:lnTo>
                      <a:lnTo>
                        <a:pt x="372" y="50"/>
                      </a:lnTo>
                      <a:lnTo>
                        <a:pt x="377" y="50"/>
                      </a:lnTo>
                      <a:lnTo>
                        <a:pt x="378" y="50"/>
                      </a:lnTo>
                      <a:lnTo>
                        <a:pt x="385" y="50"/>
                      </a:lnTo>
                      <a:lnTo>
                        <a:pt x="390" y="50"/>
                      </a:lnTo>
                      <a:lnTo>
                        <a:pt x="390" y="53"/>
                      </a:lnTo>
                      <a:lnTo>
                        <a:pt x="393" y="53"/>
                      </a:lnTo>
                      <a:lnTo>
                        <a:pt x="393" y="54"/>
                      </a:lnTo>
                      <a:lnTo>
                        <a:pt x="393" y="54"/>
                      </a:lnTo>
                      <a:lnTo>
                        <a:pt x="394" y="54"/>
                      </a:lnTo>
                      <a:lnTo>
                        <a:pt x="395" y="53"/>
                      </a:lnTo>
                      <a:lnTo>
                        <a:pt x="395" y="51"/>
                      </a:lnTo>
                      <a:lnTo>
                        <a:pt x="400" y="51"/>
                      </a:lnTo>
                      <a:lnTo>
                        <a:pt x="400" y="51"/>
                      </a:lnTo>
                      <a:lnTo>
                        <a:pt x="402" y="51"/>
                      </a:lnTo>
                      <a:lnTo>
                        <a:pt x="403" y="51"/>
                      </a:lnTo>
                      <a:lnTo>
                        <a:pt x="406" y="53"/>
                      </a:lnTo>
                      <a:lnTo>
                        <a:pt x="407" y="53"/>
                      </a:lnTo>
                      <a:lnTo>
                        <a:pt x="410" y="53"/>
                      </a:lnTo>
                      <a:lnTo>
                        <a:pt x="410" y="55"/>
                      </a:lnTo>
                      <a:lnTo>
                        <a:pt x="412" y="55"/>
                      </a:lnTo>
                      <a:lnTo>
                        <a:pt x="414" y="55"/>
                      </a:lnTo>
                      <a:lnTo>
                        <a:pt x="415" y="54"/>
                      </a:lnTo>
                      <a:lnTo>
                        <a:pt x="419" y="54"/>
                      </a:lnTo>
                      <a:lnTo>
                        <a:pt x="419" y="53"/>
                      </a:lnTo>
                      <a:lnTo>
                        <a:pt x="419" y="53"/>
                      </a:lnTo>
                      <a:lnTo>
                        <a:pt x="419" y="54"/>
                      </a:lnTo>
                      <a:lnTo>
                        <a:pt x="420" y="54"/>
                      </a:lnTo>
                      <a:lnTo>
                        <a:pt x="420" y="53"/>
                      </a:lnTo>
                      <a:lnTo>
                        <a:pt x="421" y="53"/>
                      </a:lnTo>
                      <a:lnTo>
                        <a:pt x="423" y="51"/>
                      </a:lnTo>
                      <a:lnTo>
                        <a:pt x="424" y="50"/>
                      </a:lnTo>
                      <a:lnTo>
                        <a:pt x="424" y="51"/>
                      </a:lnTo>
                      <a:lnTo>
                        <a:pt x="423" y="51"/>
                      </a:lnTo>
                      <a:lnTo>
                        <a:pt x="423" y="53"/>
                      </a:lnTo>
                      <a:lnTo>
                        <a:pt x="424" y="53"/>
                      </a:lnTo>
                      <a:lnTo>
                        <a:pt x="424" y="58"/>
                      </a:lnTo>
                      <a:lnTo>
                        <a:pt x="427" y="58"/>
                      </a:lnTo>
                      <a:lnTo>
                        <a:pt x="427" y="59"/>
                      </a:lnTo>
                      <a:lnTo>
                        <a:pt x="428" y="59"/>
                      </a:lnTo>
                      <a:lnTo>
                        <a:pt x="429" y="62"/>
                      </a:lnTo>
                      <a:lnTo>
                        <a:pt x="429" y="66"/>
                      </a:lnTo>
                      <a:lnTo>
                        <a:pt x="431" y="68"/>
                      </a:lnTo>
                      <a:lnTo>
                        <a:pt x="433" y="68"/>
                      </a:lnTo>
                      <a:lnTo>
                        <a:pt x="435" y="67"/>
                      </a:lnTo>
                      <a:lnTo>
                        <a:pt x="437" y="67"/>
                      </a:lnTo>
                      <a:lnTo>
                        <a:pt x="438" y="67"/>
                      </a:lnTo>
                      <a:lnTo>
                        <a:pt x="441" y="66"/>
                      </a:lnTo>
                      <a:lnTo>
                        <a:pt x="441" y="63"/>
                      </a:lnTo>
                      <a:lnTo>
                        <a:pt x="444" y="63"/>
                      </a:lnTo>
                      <a:lnTo>
                        <a:pt x="445" y="63"/>
                      </a:lnTo>
                      <a:lnTo>
                        <a:pt x="445" y="62"/>
                      </a:lnTo>
                      <a:lnTo>
                        <a:pt x="446" y="60"/>
                      </a:lnTo>
                      <a:lnTo>
                        <a:pt x="449" y="60"/>
                      </a:lnTo>
                      <a:lnTo>
                        <a:pt x="448" y="53"/>
                      </a:lnTo>
                      <a:lnTo>
                        <a:pt x="446" y="53"/>
                      </a:lnTo>
                      <a:lnTo>
                        <a:pt x="445" y="51"/>
                      </a:lnTo>
                      <a:lnTo>
                        <a:pt x="444" y="51"/>
                      </a:lnTo>
                      <a:lnTo>
                        <a:pt x="445" y="49"/>
                      </a:lnTo>
                      <a:lnTo>
                        <a:pt x="445" y="49"/>
                      </a:lnTo>
                      <a:lnTo>
                        <a:pt x="444" y="42"/>
                      </a:lnTo>
                      <a:lnTo>
                        <a:pt x="446" y="43"/>
                      </a:lnTo>
                      <a:lnTo>
                        <a:pt x="448" y="43"/>
                      </a:lnTo>
                      <a:lnTo>
                        <a:pt x="449" y="43"/>
                      </a:lnTo>
                      <a:lnTo>
                        <a:pt x="449" y="45"/>
                      </a:lnTo>
                      <a:lnTo>
                        <a:pt x="458" y="45"/>
                      </a:lnTo>
                      <a:lnTo>
                        <a:pt x="458" y="43"/>
                      </a:lnTo>
                      <a:lnTo>
                        <a:pt x="461" y="43"/>
                      </a:lnTo>
                      <a:lnTo>
                        <a:pt x="462" y="45"/>
                      </a:lnTo>
                      <a:lnTo>
                        <a:pt x="463" y="45"/>
                      </a:lnTo>
                      <a:lnTo>
                        <a:pt x="463" y="46"/>
                      </a:lnTo>
                      <a:lnTo>
                        <a:pt x="465" y="46"/>
                      </a:lnTo>
                      <a:lnTo>
                        <a:pt x="466" y="46"/>
                      </a:lnTo>
                      <a:lnTo>
                        <a:pt x="466" y="45"/>
                      </a:lnTo>
                      <a:lnTo>
                        <a:pt x="467" y="45"/>
                      </a:lnTo>
                      <a:lnTo>
                        <a:pt x="469" y="45"/>
                      </a:lnTo>
                      <a:lnTo>
                        <a:pt x="470" y="45"/>
                      </a:lnTo>
                      <a:lnTo>
                        <a:pt x="470" y="45"/>
                      </a:lnTo>
                      <a:lnTo>
                        <a:pt x="483" y="46"/>
                      </a:lnTo>
                      <a:lnTo>
                        <a:pt x="483" y="45"/>
                      </a:lnTo>
                      <a:lnTo>
                        <a:pt x="486" y="45"/>
                      </a:lnTo>
                      <a:lnTo>
                        <a:pt x="486" y="46"/>
                      </a:lnTo>
                      <a:lnTo>
                        <a:pt x="486" y="46"/>
                      </a:lnTo>
                      <a:lnTo>
                        <a:pt x="486" y="46"/>
                      </a:lnTo>
                      <a:lnTo>
                        <a:pt x="487" y="46"/>
                      </a:lnTo>
                      <a:lnTo>
                        <a:pt x="488" y="49"/>
                      </a:lnTo>
                      <a:lnTo>
                        <a:pt x="495" y="49"/>
                      </a:lnTo>
                      <a:lnTo>
                        <a:pt x="495" y="50"/>
                      </a:lnTo>
                      <a:lnTo>
                        <a:pt x="496" y="50"/>
                      </a:lnTo>
                      <a:lnTo>
                        <a:pt x="497" y="51"/>
                      </a:lnTo>
                      <a:lnTo>
                        <a:pt x="497" y="53"/>
                      </a:lnTo>
                      <a:lnTo>
                        <a:pt x="499" y="53"/>
                      </a:lnTo>
                      <a:lnTo>
                        <a:pt x="499" y="53"/>
                      </a:lnTo>
                      <a:lnTo>
                        <a:pt x="500" y="55"/>
                      </a:lnTo>
                      <a:lnTo>
                        <a:pt x="503" y="55"/>
                      </a:lnTo>
                      <a:lnTo>
                        <a:pt x="505" y="55"/>
                      </a:lnTo>
                      <a:lnTo>
                        <a:pt x="507" y="54"/>
                      </a:lnTo>
                      <a:lnTo>
                        <a:pt x="508" y="54"/>
                      </a:lnTo>
                      <a:lnTo>
                        <a:pt x="509" y="54"/>
                      </a:lnTo>
                      <a:lnTo>
                        <a:pt x="509" y="54"/>
                      </a:lnTo>
                      <a:lnTo>
                        <a:pt x="509" y="54"/>
                      </a:lnTo>
                      <a:lnTo>
                        <a:pt x="512" y="54"/>
                      </a:lnTo>
                      <a:lnTo>
                        <a:pt x="512" y="55"/>
                      </a:lnTo>
                      <a:lnTo>
                        <a:pt x="513" y="55"/>
                      </a:lnTo>
                      <a:lnTo>
                        <a:pt x="513" y="57"/>
                      </a:lnTo>
                      <a:lnTo>
                        <a:pt x="516" y="57"/>
                      </a:lnTo>
                      <a:lnTo>
                        <a:pt x="517" y="57"/>
                      </a:lnTo>
                      <a:lnTo>
                        <a:pt x="518" y="57"/>
                      </a:lnTo>
                      <a:lnTo>
                        <a:pt x="520" y="57"/>
                      </a:lnTo>
                      <a:lnTo>
                        <a:pt x="521" y="57"/>
                      </a:lnTo>
                      <a:lnTo>
                        <a:pt x="521" y="57"/>
                      </a:lnTo>
                      <a:lnTo>
                        <a:pt x="521" y="58"/>
                      </a:lnTo>
                      <a:lnTo>
                        <a:pt x="522" y="59"/>
                      </a:lnTo>
                      <a:lnTo>
                        <a:pt x="522" y="62"/>
                      </a:lnTo>
                      <a:lnTo>
                        <a:pt x="524" y="62"/>
                      </a:lnTo>
                      <a:lnTo>
                        <a:pt x="524" y="63"/>
                      </a:lnTo>
                      <a:lnTo>
                        <a:pt x="525" y="63"/>
                      </a:lnTo>
                      <a:lnTo>
                        <a:pt x="526" y="63"/>
                      </a:lnTo>
                      <a:lnTo>
                        <a:pt x="527" y="64"/>
                      </a:lnTo>
                      <a:lnTo>
                        <a:pt x="527" y="66"/>
                      </a:lnTo>
                      <a:lnTo>
                        <a:pt x="529" y="66"/>
                      </a:lnTo>
                      <a:lnTo>
                        <a:pt x="530" y="67"/>
                      </a:lnTo>
                      <a:lnTo>
                        <a:pt x="530" y="68"/>
                      </a:lnTo>
                      <a:lnTo>
                        <a:pt x="530" y="68"/>
                      </a:lnTo>
                      <a:lnTo>
                        <a:pt x="530" y="70"/>
                      </a:lnTo>
                      <a:lnTo>
                        <a:pt x="533" y="71"/>
                      </a:lnTo>
                      <a:lnTo>
                        <a:pt x="534" y="71"/>
                      </a:lnTo>
                      <a:lnTo>
                        <a:pt x="537" y="71"/>
                      </a:lnTo>
                      <a:lnTo>
                        <a:pt x="538" y="74"/>
                      </a:lnTo>
                      <a:lnTo>
                        <a:pt x="542" y="72"/>
                      </a:lnTo>
                      <a:lnTo>
                        <a:pt x="542" y="74"/>
                      </a:lnTo>
                      <a:lnTo>
                        <a:pt x="543" y="74"/>
                      </a:lnTo>
                      <a:lnTo>
                        <a:pt x="544" y="75"/>
                      </a:lnTo>
                      <a:lnTo>
                        <a:pt x="544" y="76"/>
                      </a:lnTo>
                      <a:lnTo>
                        <a:pt x="543" y="76"/>
                      </a:lnTo>
                      <a:lnTo>
                        <a:pt x="543" y="77"/>
                      </a:lnTo>
                      <a:lnTo>
                        <a:pt x="546" y="79"/>
                      </a:lnTo>
                      <a:lnTo>
                        <a:pt x="547" y="79"/>
                      </a:lnTo>
                      <a:lnTo>
                        <a:pt x="548" y="80"/>
                      </a:lnTo>
                      <a:lnTo>
                        <a:pt x="550" y="81"/>
                      </a:lnTo>
                      <a:lnTo>
                        <a:pt x="551" y="81"/>
                      </a:lnTo>
                      <a:lnTo>
                        <a:pt x="552" y="83"/>
                      </a:lnTo>
                      <a:lnTo>
                        <a:pt x="555" y="84"/>
                      </a:lnTo>
                      <a:lnTo>
                        <a:pt x="558" y="87"/>
                      </a:lnTo>
                      <a:lnTo>
                        <a:pt x="559" y="87"/>
                      </a:lnTo>
                      <a:lnTo>
                        <a:pt x="559" y="87"/>
                      </a:lnTo>
                      <a:lnTo>
                        <a:pt x="560" y="87"/>
                      </a:lnTo>
                      <a:lnTo>
                        <a:pt x="560" y="88"/>
                      </a:lnTo>
                      <a:lnTo>
                        <a:pt x="561" y="88"/>
                      </a:lnTo>
                      <a:lnTo>
                        <a:pt x="563" y="91"/>
                      </a:lnTo>
                      <a:lnTo>
                        <a:pt x="565" y="91"/>
                      </a:lnTo>
                      <a:lnTo>
                        <a:pt x="567" y="91"/>
                      </a:lnTo>
                      <a:lnTo>
                        <a:pt x="569" y="92"/>
                      </a:lnTo>
                      <a:lnTo>
                        <a:pt x="569" y="92"/>
                      </a:lnTo>
                      <a:lnTo>
                        <a:pt x="569" y="94"/>
                      </a:lnTo>
                      <a:lnTo>
                        <a:pt x="571" y="94"/>
                      </a:lnTo>
                      <a:lnTo>
                        <a:pt x="572" y="96"/>
                      </a:lnTo>
                      <a:lnTo>
                        <a:pt x="572" y="96"/>
                      </a:lnTo>
                      <a:lnTo>
                        <a:pt x="573" y="97"/>
                      </a:lnTo>
                      <a:lnTo>
                        <a:pt x="573" y="100"/>
                      </a:lnTo>
                      <a:lnTo>
                        <a:pt x="573" y="100"/>
                      </a:lnTo>
                      <a:lnTo>
                        <a:pt x="573" y="104"/>
                      </a:lnTo>
                      <a:lnTo>
                        <a:pt x="573" y="105"/>
                      </a:lnTo>
                      <a:lnTo>
                        <a:pt x="573" y="106"/>
                      </a:lnTo>
                      <a:lnTo>
                        <a:pt x="577" y="108"/>
                      </a:lnTo>
                      <a:lnTo>
                        <a:pt x="577" y="105"/>
                      </a:lnTo>
                      <a:lnTo>
                        <a:pt x="576" y="102"/>
                      </a:lnTo>
                      <a:lnTo>
                        <a:pt x="576" y="100"/>
                      </a:lnTo>
                      <a:lnTo>
                        <a:pt x="590" y="98"/>
                      </a:lnTo>
                      <a:lnTo>
                        <a:pt x="590" y="100"/>
                      </a:lnTo>
                      <a:lnTo>
                        <a:pt x="594" y="100"/>
                      </a:lnTo>
                      <a:lnTo>
                        <a:pt x="594" y="101"/>
                      </a:lnTo>
                      <a:lnTo>
                        <a:pt x="596" y="101"/>
                      </a:lnTo>
                      <a:lnTo>
                        <a:pt x="596" y="101"/>
                      </a:lnTo>
                      <a:lnTo>
                        <a:pt x="597" y="101"/>
                      </a:lnTo>
                      <a:lnTo>
                        <a:pt x="598" y="102"/>
                      </a:lnTo>
                      <a:lnTo>
                        <a:pt x="598" y="104"/>
                      </a:lnTo>
                      <a:lnTo>
                        <a:pt x="598" y="105"/>
                      </a:lnTo>
                      <a:lnTo>
                        <a:pt x="599" y="105"/>
                      </a:lnTo>
                      <a:lnTo>
                        <a:pt x="601" y="106"/>
                      </a:lnTo>
                      <a:lnTo>
                        <a:pt x="602" y="106"/>
                      </a:lnTo>
                      <a:lnTo>
                        <a:pt x="602" y="109"/>
                      </a:lnTo>
                      <a:lnTo>
                        <a:pt x="605" y="109"/>
                      </a:lnTo>
                      <a:lnTo>
                        <a:pt x="605" y="110"/>
                      </a:lnTo>
                      <a:lnTo>
                        <a:pt x="605" y="110"/>
                      </a:lnTo>
                      <a:lnTo>
                        <a:pt x="609" y="111"/>
                      </a:lnTo>
                      <a:lnTo>
                        <a:pt x="609" y="113"/>
                      </a:lnTo>
                      <a:lnTo>
                        <a:pt x="611" y="113"/>
                      </a:lnTo>
                      <a:lnTo>
                        <a:pt x="611" y="114"/>
                      </a:lnTo>
                      <a:lnTo>
                        <a:pt x="613" y="114"/>
                      </a:lnTo>
                      <a:lnTo>
                        <a:pt x="614" y="115"/>
                      </a:lnTo>
                      <a:lnTo>
                        <a:pt x="615" y="115"/>
                      </a:lnTo>
                      <a:lnTo>
                        <a:pt x="615" y="117"/>
                      </a:lnTo>
                      <a:lnTo>
                        <a:pt x="613" y="117"/>
                      </a:lnTo>
                      <a:lnTo>
                        <a:pt x="613" y="121"/>
                      </a:lnTo>
                      <a:lnTo>
                        <a:pt x="613" y="121"/>
                      </a:lnTo>
                      <a:lnTo>
                        <a:pt x="613" y="121"/>
                      </a:lnTo>
                      <a:lnTo>
                        <a:pt x="610" y="121"/>
                      </a:lnTo>
                      <a:lnTo>
                        <a:pt x="610" y="125"/>
                      </a:lnTo>
                      <a:lnTo>
                        <a:pt x="609" y="125"/>
                      </a:lnTo>
                      <a:lnTo>
                        <a:pt x="609" y="125"/>
                      </a:lnTo>
                      <a:lnTo>
                        <a:pt x="606" y="125"/>
                      </a:lnTo>
                      <a:lnTo>
                        <a:pt x="606" y="125"/>
                      </a:lnTo>
                      <a:lnTo>
                        <a:pt x="605" y="125"/>
                      </a:lnTo>
                      <a:lnTo>
                        <a:pt x="605" y="123"/>
                      </a:lnTo>
                      <a:lnTo>
                        <a:pt x="601" y="123"/>
                      </a:lnTo>
                      <a:lnTo>
                        <a:pt x="601" y="123"/>
                      </a:lnTo>
                      <a:lnTo>
                        <a:pt x="598" y="123"/>
                      </a:lnTo>
                      <a:lnTo>
                        <a:pt x="598" y="123"/>
                      </a:lnTo>
                      <a:lnTo>
                        <a:pt x="594" y="123"/>
                      </a:lnTo>
                      <a:lnTo>
                        <a:pt x="594" y="123"/>
                      </a:lnTo>
                      <a:lnTo>
                        <a:pt x="594" y="126"/>
                      </a:lnTo>
                      <a:lnTo>
                        <a:pt x="594" y="126"/>
                      </a:lnTo>
                      <a:lnTo>
                        <a:pt x="594" y="126"/>
                      </a:lnTo>
                      <a:lnTo>
                        <a:pt x="598" y="126"/>
                      </a:lnTo>
                      <a:lnTo>
                        <a:pt x="598" y="126"/>
                      </a:lnTo>
                      <a:lnTo>
                        <a:pt x="598" y="126"/>
                      </a:lnTo>
                      <a:lnTo>
                        <a:pt x="598" y="130"/>
                      </a:lnTo>
                      <a:lnTo>
                        <a:pt x="592" y="131"/>
                      </a:lnTo>
                      <a:lnTo>
                        <a:pt x="592" y="132"/>
                      </a:lnTo>
                      <a:lnTo>
                        <a:pt x="593" y="132"/>
                      </a:lnTo>
                      <a:lnTo>
                        <a:pt x="593" y="132"/>
                      </a:lnTo>
                      <a:lnTo>
                        <a:pt x="593" y="132"/>
                      </a:lnTo>
                      <a:lnTo>
                        <a:pt x="594" y="132"/>
                      </a:lnTo>
                      <a:lnTo>
                        <a:pt x="594" y="135"/>
                      </a:lnTo>
                      <a:lnTo>
                        <a:pt x="594" y="135"/>
                      </a:lnTo>
                      <a:lnTo>
                        <a:pt x="596" y="136"/>
                      </a:lnTo>
                      <a:lnTo>
                        <a:pt x="597" y="138"/>
                      </a:lnTo>
                      <a:lnTo>
                        <a:pt x="598" y="140"/>
                      </a:lnTo>
                      <a:lnTo>
                        <a:pt x="596" y="139"/>
                      </a:lnTo>
                      <a:lnTo>
                        <a:pt x="594" y="139"/>
                      </a:lnTo>
                      <a:lnTo>
                        <a:pt x="593" y="139"/>
                      </a:lnTo>
                      <a:lnTo>
                        <a:pt x="592" y="142"/>
                      </a:lnTo>
                      <a:lnTo>
                        <a:pt x="590" y="140"/>
                      </a:lnTo>
                      <a:lnTo>
                        <a:pt x="589" y="139"/>
                      </a:lnTo>
                      <a:lnTo>
                        <a:pt x="589" y="136"/>
                      </a:lnTo>
                      <a:lnTo>
                        <a:pt x="586" y="138"/>
                      </a:lnTo>
                      <a:lnTo>
                        <a:pt x="586" y="138"/>
                      </a:lnTo>
                      <a:lnTo>
                        <a:pt x="584" y="139"/>
                      </a:lnTo>
                      <a:lnTo>
                        <a:pt x="582" y="140"/>
                      </a:lnTo>
                      <a:lnTo>
                        <a:pt x="581" y="138"/>
                      </a:lnTo>
                      <a:lnTo>
                        <a:pt x="581" y="138"/>
                      </a:lnTo>
                      <a:lnTo>
                        <a:pt x="580" y="136"/>
                      </a:lnTo>
                      <a:lnTo>
                        <a:pt x="579" y="136"/>
                      </a:lnTo>
                      <a:lnTo>
                        <a:pt x="577" y="135"/>
                      </a:lnTo>
                      <a:lnTo>
                        <a:pt x="576" y="135"/>
                      </a:lnTo>
                      <a:lnTo>
                        <a:pt x="576" y="134"/>
                      </a:lnTo>
                      <a:lnTo>
                        <a:pt x="575" y="134"/>
                      </a:lnTo>
                      <a:lnTo>
                        <a:pt x="573" y="132"/>
                      </a:lnTo>
                      <a:lnTo>
                        <a:pt x="572" y="132"/>
                      </a:lnTo>
                      <a:lnTo>
                        <a:pt x="571" y="134"/>
                      </a:lnTo>
                      <a:lnTo>
                        <a:pt x="568" y="134"/>
                      </a:lnTo>
                      <a:lnTo>
                        <a:pt x="565" y="131"/>
                      </a:lnTo>
                      <a:lnTo>
                        <a:pt x="563" y="130"/>
                      </a:lnTo>
                      <a:lnTo>
                        <a:pt x="563" y="129"/>
                      </a:lnTo>
                      <a:lnTo>
                        <a:pt x="564" y="127"/>
                      </a:lnTo>
                      <a:lnTo>
                        <a:pt x="564" y="126"/>
                      </a:lnTo>
                      <a:lnTo>
                        <a:pt x="563" y="126"/>
                      </a:lnTo>
                      <a:lnTo>
                        <a:pt x="563" y="123"/>
                      </a:lnTo>
                      <a:lnTo>
                        <a:pt x="560" y="122"/>
                      </a:lnTo>
                      <a:lnTo>
                        <a:pt x="559" y="119"/>
                      </a:lnTo>
                      <a:lnTo>
                        <a:pt x="554" y="119"/>
                      </a:lnTo>
                      <a:lnTo>
                        <a:pt x="552" y="118"/>
                      </a:lnTo>
                      <a:lnTo>
                        <a:pt x="551" y="118"/>
                      </a:lnTo>
                      <a:lnTo>
                        <a:pt x="551" y="119"/>
                      </a:lnTo>
                      <a:lnTo>
                        <a:pt x="550" y="119"/>
                      </a:lnTo>
                      <a:lnTo>
                        <a:pt x="550" y="121"/>
                      </a:lnTo>
                      <a:lnTo>
                        <a:pt x="547" y="122"/>
                      </a:lnTo>
                      <a:lnTo>
                        <a:pt x="546" y="122"/>
                      </a:lnTo>
                      <a:lnTo>
                        <a:pt x="544" y="123"/>
                      </a:lnTo>
                      <a:lnTo>
                        <a:pt x="542" y="123"/>
                      </a:lnTo>
                      <a:lnTo>
                        <a:pt x="539" y="122"/>
                      </a:lnTo>
                      <a:lnTo>
                        <a:pt x="538" y="121"/>
                      </a:lnTo>
                      <a:lnTo>
                        <a:pt x="535" y="121"/>
                      </a:lnTo>
                      <a:lnTo>
                        <a:pt x="535" y="117"/>
                      </a:lnTo>
                      <a:lnTo>
                        <a:pt x="537" y="117"/>
                      </a:lnTo>
                      <a:lnTo>
                        <a:pt x="537" y="113"/>
                      </a:lnTo>
                      <a:lnTo>
                        <a:pt x="535" y="113"/>
                      </a:lnTo>
                      <a:lnTo>
                        <a:pt x="535" y="110"/>
                      </a:lnTo>
                      <a:lnTo>
                        <a:pt x="537" y="109"/>
                      </a:lnTo>
                      <a:lnTo>
                        <a:pt x="537" y="109"/>
                      </a:lnTo>
                      <a:lnTo>
                        <a:pt x="537" y="108"/>
                      </a:lnTo>
                      <a:lnTo>
                        <a:pt x="537" y="108"/>
                      </a:lnTo>
                      <a:lnTo>
                        <a:pt x="537" y="109"/>
                      </a:lnTo>
                      <a:lnTo>
                        <a:pt x="534" y="109"/>
                      </a:lnTo>
                      <a:lnTo>
                        <a:pt x="533" y="108"/>
                      </a:lnTo>
                      <a:lnTo>
                        <a:pt x="533" y="109"/>
                      </a:lnTo>
                      <a:lnTo>
                        <a:pt x="530" y="110"/>
                      </a:lnTo>
                      <a:lnTo>
                        <a:pt x="531" y="111"/>
                      </a:lnTo>
                      <a:lnTo>
                        <a:pt x="531" y="114"/>
                      </a:lnTo>
                      <a:lnTo>
                        <a:pt x="530" y="114"/>
                      </a:lnTo>
                      <a:lnTo>
                        <a:pt x="530" y="115"/>
                      </a:lnTo>
                      <a:lnTo>
                        <a:pt x="529" y="115"/>
                      </a:lnTo>
                      <a:lnTo>
                        <a:pt x="529" y="115"/>
                      </a:lnTo>
                      <a:lnTo>
                        <a:pt x="529" y="117"/>
                      </a:lnTo>
                      <a:lnTo>
                        <a:pt x="529" y="117"/>
                      </a:lnTo>
                      <a:lnTo>
                        <a:pt x="530" y="117"/>
                      </a:lnTo>
                      <a:lnTo>
                        <a:pt x="531" y="119"/>
                      </a:lnTo>
                      <a:lnTo>
                        <a:pt x="533" y="119"/>
                      </a:lnTo>
                      <a:lnTo>
                        <a:pt x="534" y="119"/>
                      </a:lnTo>
                      <a:lnTo>
                        <a:pt x="534" y="121"/>
                      </a:lnTo>
                      <a:lnTo>
                        <a:pt x="534" y="122"/>
                      </a:lnTo>
                      <a:lnTo>
                        <a:pt x="531" y="123"/>
                      </a:lnTo>
                      <a:lnTo>
                        <a:pt x="531" y="126"/>
                      </a:lnTo>
                      <a:lnTo>
                        <a:pt x="530" y="129"/>
                      </a:lnTo>
                      <a:lnTo>
                        <a:pt x="529" y="130"/>
                      </a:lnTo>
                      <a:lnTo>
                        <a:pt x="529" y="130"/>
                      </a:lnTo>
                      <a:lnTo>
                        <a:pt x="527" y="130"/>
                      </a:lnTo>
                      <a:lnTo>
                        <a:pt x="527" y="131"/>
                      </a:lnTo>
                      <a:lnTo>
                        <a:pt x="526" y="131"/>
                      </a:lnTo>
                      <a:lnTo>
                        <a:pt x="525" y="132"/>
                      </a:lnTo>
                      <a:lnTo>
                        <a:pt x="524" y="132"/>
                      </a:lnTo>
                      <a:lnTo>
                        <a:pt x="524" y="132"/>
                      </a:lnTo>
                      <a:lnTo>
                        <a:pt x="522" y="132"/>
                      </a:lnTo>
                      <a:lnTo>
                        <a:pt x="521" y="131"/>
                      </a:lnTo>
                      <a:lnTo>
                        <a:pt x="521" y="132"/>
                      </a:lnTo>
                      <a:lnTo>
                        <a:pt x="521" y="132"/>
                      </a:lnTo>
                      <a:lnTo>
                        <a:pt x="518" y="132"/>
                      </a:lnTo>
                      <a:lnTo>
                        <a:pt x="518" y="134"/>
                      </a:lnTo>
                      <a:lnTo>
                        <a:pt x="509" y="132"/>
                      </a:lnTo>
                      <a:lnTo>
                        <a:pt x="509" y="131"/>
                      </a:lnTo>
                      <a:lnTo>
                        <a:pt x="508" y="131"/>
                      </a:lnTo>
                      <a:lnTo>
                        <a:pt x="508" y="131"/>
                      </a:lnTo>
                      <a:lnTo>
                        <a:pt x="507" y="130"/>
                      </a:lnTo>
                      <a:lnTo>
                        <a:pt x="505" y="130"/>
                      </a:lnTo>
                      <a:lnTo>
                        <a:pt x="505" y="130"/>
                      </a:lnTo>
                      <a:lnTo>
                        <a:pt x="504" y="130"/>
                      </a:lnTo>
                      <a:lnTo>
                        <a:pt x="504" y="130"/>
                      </a:lnTo>
                      <a:lnTo>
                        <a:pt x="504" y="131"/>
                      </a:lnTo>
                      <a:lnTo>
                        <a:pt x="495" y="130"/>
                      </a:lnTo>
                      <a:lnTo>
                        <a:pt x="495" y="131"/>
                      </a:lnTo>
                      <a:lnTo>
                        <a:pt x="493" y="131"/>
                      </a:lnTo>
                      <a:lnTo>
                        <a:pt x="493" y="132"/>
                      </a:lnTo>
                      <a:lnTo>
                        <a:pt x="495" y="132"/>
                      </a:lnTo>
                      <a:lnTo>
                        <a:pt x="497" y="131"/>
                      </a:lnTo>
                      <a:lnTo>
                        <a:pt x="500" y="132"/>
                      </a:lnTo>
                      <a:lnTo>
                        <a:pt x="501" y="134"/>
                      </a:lnTo>
                      <a:lnTo>
                        <a:pt x="501" y="134"/>
                      </a:lnTo>
                      <a:lnTo>
                        <a:pt x="504" y="134"/>
                      </a:lnTo>
                      <a:lnTo>
                        <a:pt x="504" y="132"/>
                      </a:lnTo>
                      <a:lnTo>
                        <a:pt x="507" y="132"/>
                      </a:lnTo>
                      <a:lnTo>
                        <a:pt x="507" y="132"/>
                      </a:lnTo>
                      <a:lnTo>
                        <a:pt x="507" y="132"/>
                      </a:lnTo>
                      <a:lnTo>
                        <a:pt x="507" y="135"/>
                      </a:lnTo>
                      <a:lnTo>
                        <a:pt x="505" y="135"/>
                      </a:lnTo>
                      <a:lnTo>
                        <a:pt x="505" y="136"/>
                      </a:lnTo>
                      <a:lnTo>
                        <a:pt x="504" y="136"/>
                      </a:lnTo>
                      <a:lnTo>
                        <a:pt x="504" y="138"/>
                      </a:lnTo>
                      <a:lnTo>
                        <a:pt x="504" y="138"/>
                      </a:lnTo>
                      <a:lnTo>
                        <a:pt x="504" y="139"/>
                      </a:lnTo>
                      <a:lnTo>
                        <a:pt x="504" y="139"/>
                      </a:lnTo>
                      <a:lnTo>
                        <a:pt x="504" y="139"/>
                      </a:lnTo>
                      <a:lnTo>
                        <a:pt x="507" y="139"/>
                      </a:lnTo>
                      <a:lnTo>
                        <a:pt x="508" y="138"/>
                      </a:lnTo>
                      <a:lnTo>
                        <a:pt x="510" y="138"/>
                      </a:lnTo>
                      <a:lnTo>
                        <a:pt x="512" y="142"/>
                      </a:lnTo>
                      <a:lnTo>
                        <a:pt x="514" y="143"/>
                      </a:lnTo>
                      <a:lnTo>
                        <a:pt x="514" y="146"/>
                      </a:lnTo>
                      <a:lnTo>
                        <a:pt x="516" y="146"/>
                      </a:lnTo>
                      <a:lnTo>
                        <a:pt x="516" y="149"/>
                      </a:lnTo>
                      <a:lnTo>
                        <a:pt x="517" y="149"/>
                      </a:lnTo>
                      <a:lnTo>
                        <a:pt x="517" y="151"/>
                      </a:lnTo>
                      <a:lnTo>
                        <a:pt x="517" y="151"/>
                      </a:lnTo>
                      <a:lnTo>
                        <a:pt x="517" y="152"/>
                      </a:lnTo>
                      <a:lnTo>
                        <a:pt x="517" y="152"/>
                      </a:lnTo>
                      <a:lnTo>
                        <a:pt x="517" y="153"/>
                      </a:lnTo>
                      <a:lnTo>
                        <a:pt x="517" y="153"/>
                      </a:lnTo>
                      <a:lnTo>
                        <a:pt x="517" y="153"/>
                      </a:lnTo>
                      <a:lnTo>
                        <a:pt x="521" y="155"/>
                      </a:lnTo>
                      <a:lnTo>
                        <a:pt x="521" y="159"/>
                      </a:lnTo>
                      <a:lnTo>
                        <a:pt x="522" y="159"/>
                      </a:lnTo>
                      <a:lnTo>
                        <a:pt x="522" y="160"/>
                      </a:lnTo>
                      <a:lnTo>
                        <a:pt x="521" y="160"/>
                      </a:lnTo>
                      <a:lnTo>
                        <a:pt x="520" y="161"/>
                      </a:lnTo>
                      <a:lnTo>
                        <a:pt x="518" y="163"/>
                      </a:lnTo>
                      <a:lnTo>
                        <a:pt x="517" y="164"/>
                      </a:lnTo>
                      <a:lnTo>
                        <a:pt x="517" y="163"/>
                      </a:lnTo>
                      <a:lnTo>
                        <a:pt x="512" y="163"/>
                      </a:lnTo>
                      <a:lnTo>
                        <a:pt x="512" y="163"/>
                      </a:lnTo>
                      <a:lnTo>
                        <a:pt x="510" y="163"/>
                      </a:lnTo>
                      <a:lnTo>
                        <a:pt x="509" y="161"/>
                      </a:lnTo>
                      <a:lnTo>
                        <a:pt x="508" y="161"/>
                      </a:lnTo>
                      <a:lnTo>
                        <a:pt x="508" y="160"/>
                      </a:lnTo>
                      <a:lnTo>
                        <a:pt x="501" y="161"/>
                      </a:lnTo>
                      <a:lnTo>
                        <a:pt x="500" y="161"/>
                      </a:lnTo>
                      <a:lnTo>
                        <a:pt x="500" y="161"/>
                      </a:lnTo>
                      <a:lnTo>
                        <a:pt x="500" y="160"/>
                      </a:lnTo>
                      <a:lnTo>
                        <a:pt x="500" y="160"/>
                      </a:lnTo>
                      <a:lnTo>
                        <a:pt x="500" y="161"/>
                      </a:lnTo>
                      <a:lnTo>
                        <a:pt x="499" y="161"/>
                      </a:lnTo>
                      <a:lnTo>
                        <a:pt x="499" y="161"/>
                      </a:lnTo>
                      <a:lnTo>
                        <a:pt x="493" y="163"/>
                      </a:lnTo>
                      <a:lnTo>
                        <a:pt x="493" y="163"/>
                      </a:lnTo>
                      <a:lnTo>
                        <a:pt x="492" y="163"/>
                      </a:lnTo>
                      <a:lnTo>
                        <a:pt x="491" y="164"/>
                      </a:lnTo>
                      <a:lnTo>
                        <a:pt x="489" y="164"/>
                      </a:lnTo>
                      <a:lnTo>
                        <a:pt x="489" y="165"/>
                      </a:lnTo>
                      <a:lnTo>
                        <a:pt x="488" y="165"/>
                      </a:lnTo>
                      <a:lnTo>
                        <a:pt x="488" y="165"/>
                      </a:lnTo>
                      <a:lnTo>
                        <a:pt x="487" y="165"/>
                      </a:lnTo>
                      <a:lnTo>
                        <a:pt x="486" y="166"/>
                      </a:lnTo>
                      <a:lnTo>
                        <a:pt x="483" y="166"/>
                      </a:lnTo>
                      <a:lnTo>
                        <a:pt x="483" y="168"/>
                      </a:lnTo>
                      <a:lnTo>
                        <a:pt x="479" y="168"/>
                      </a:lnTo>
                      <a:lnTo>
                        <a:pt x="479" y="169"/>
                      </a:lnTo>
                      <a:lnTo>
                        <a:pt x="478" y="169"/>
                      </a:lnTo>
                      <a:lnTo>
                        <a:pt x="478" y="169"/>
                      </a:lnTo>
                      <a:lnTo>
                        <a:pt x="476" y="169"/>
                      </a:lnTo>
                      <a:lnTo>
                        <a:pt x="475" y="170"/>
                      </a:lnTo>
                      <a:lnTo>
                        <a:pt x="474" y="170"/>
                      </a:lnTo>
                      <a:lnTo>
                        <a:pt x="474" y="172"/>
                      </a:lnTo>
                      <a:lnTo>
                        <a:pt x="472" y="172"/>
                      </a:lnTo>
                      <a:lnTo>
                        <a:pt x="471" y="173"/>
                      </a:lnTo>
                      <a:lnTo>
                        <a:pt x="470" y="172"/>
                      </a:lnTo>
                      <a:lnTo>
                        <a:pt x="467" y="170"/>
                      </a:lnTo>
                      <a:lnTo>
                        <a:pt x="467" y="172"/>
                      </a:lnTo>
                      <a:lnTo>
                        <a:pt x="469" y="173"/>
                      </a:lnTo>
                      <a:lnTo>
                        <a:pt x="469" y="174"/>
                      </a:lnTo>
                      <a:lnTo>
                        <a:pt x="467" y="176"/>
                      </a:lnTo>
                      <a:lnTo>
                        <a:pt x="466" y="177"/>
                      </a:lnTo>
                      <a:lnTo>
                        <a:pt x="465" y="176"/>
                      </a:lnTo>
                      <a:lnTo>
                        <a:pt x="463" y="176"/>
                      </a:lnTo>
                      <a:lnTo>
                        <a:pt x="461" y="174"/>
                      </a:lnTo>
                      <a:lnTo>
                        <a:pt x="461" y="176"/>
                      </a:lnTo>
                      <a:lnTo>
                        <a:pt x="462" y="177"/>
                      </a:lnTo>
                      <a:lnTo>
                        <a:pt x="462" y="177"/>
                      </a:lnTo>
                      <a:lnTo>
                        <a:pt x="463" y="178"/>
                      </a:lnTo>
                      <a:lnTo>
                        <a:pt x="462" y="178"/>
                      </a:lnTo>
                      <a:lnTo>
                        <a:pt x="461" y="180"/>
                      </a:lnTo>
                      <a:lnTo>
                        <a:pt x="459" y="181"/>
                      </a:lnTo>
                      <a:lnTo>
                        <a:pt x="458" y="181"/>
                      </a:lnTo>
                      <a:lnTo>
                        <a:pt x="457" y="181"/>
                      </a:lnTo>
                      <a:lnTo>
                        <a:pt x="457" y="180"/>
                      </a:lnTo>
                      <a:lnTo>
                        <a:pt x="455" y="180"/>
                      </a:lnTo>
                      <a:lnTo>
                        <a:pt x="455" y="181"/>
                      </a:lnTo>
                      <a:lnTo>
                        <a:pt x="453" y="181"/>
                      </a:lnTo>
                      <a:lnTo>
                        <a:pt x="454" y="182"/>
                      </a:lnTo>
                      <a:lnTo>
                        <a:pt x="454" y="183"/>
                      </a:lnTo>
                      <a:lnTo>
                        <a:pt x="454" y="183"/>
                      </a:lnTo>
                      <a:lnTo>
                        <a:pt x="454" y="183"/>
                      </a:lnTo>
                      <a:lnTo>
                        <a:pt x="452" y="186"/>
                      </a:lnTo>
                      <a:lnTo>
                        <a:pt x="449" y="186"/>
                      </a:lnTo>
                      <a:lnTo>
                        <a:pt x="448" y="189"/>
                      </a:lnTo>
                      <a:lnTo>
                        <a:pt x="446" y="189"/>
                      </a:lnTo>
                      <a:lnTo>
                        <a:pt x="446" y="190"/>
                      </a:lnTo>
                      <a:lnTo>
                        <a:pt x="445" y="190"/>
                      </a:lnTo>
                      <a:lnTo>
                        <a:pt x="442" y="198"/>
                      </a:lnTo>
                      <a:lnTo>
                        <a:pt x="438" y="197"/>
                      </a:lnTo>
                      <a:lnTo>
                        <a:pt x="438" y="195"/>
                      </a:lnTo>
                      <a:lnTo>
                        <a:pt x="437" y="194"/>
                      </a:lnTo>
                      <a:lnTo>
                        <a:pt x="436" y="194"/>
                      </a:lnTo>
                      <a:lnTo>
                        <a:pt x="436" y="190"/>
                      </a:lnTo>
                      <a:lnTo>
                        <a:pt x="435" y="190"/>
                      </a:lnTo>
                      <a:lnTo>
                        <a:pt x="435" y="189"/>
                      </a:lnTo>
                      <a:lnTo>
                        <a:pt x="432" y="189"/>
                      </a:lnTo>
                      <a:lnTo>
                        <a:pt x="431" y="187"/>
                      </a:lnTo>
                      <a:lnTo>
                        <a:pt x="428" y="187"/>
                      </a:lnTo>
                      <a:lnTo>
                        <a:pt x="428" y="186"/>
                      </a:lnTo>
                      <a:lnTo>
                        <a:pt x="427" y="186"/>
                      </a:lnTo>
                      <a:lnTo>
                        <a:pt x="427" y="186"/>
                      </a:lnTo>
                      <a:lnTo>
                        <a:pt x="425" y="185"/>
                      </a:lnTo>
                      <a:lnTo>
                        <a:pt x="424" y="185"/>
                      </a:lnTo>
                      <a:lnTo>
                        <a:pt x="423" y="185"/>
                      </a:lnTo>
                      <a:lnTo>
                        <a:pt x="420" y="185"/>
                      </a:lnTo>
                      <a:lnTo>
                        <a:pt x="420" y="187"/>
                      </a:lnTo>
                      <a:lnTo>
                        <a:pt x="417" y="187"/>
                      </a:lnTo>
                      <a:lnTo>
                        <a:pt x="417" y="187"/>
                      </a:lnTo>
                      <a:lnTo>
                        <a:pt x="417" y="189"/>
                      </a:lnTo>
                      <a:lnTo>
                        <a:pt x="415" y="187"/>
                      </a:lnTo>
                      <a:lnTo>
                        <a:pt x="415" y="190"/>
                      </a:lnTo>
                      <a:lnTo>
                        <a:pt x="414" y="193"/>
                      </a:lnTo>
                      <a:lnTo>
                        <a:pt x="412" y="193"/>
                      </a:lnTo>
                      <a:lnTo>
                        <a:pt x="412" y="194"/>
                      </a:lnTo>
                      <a:lnTo>
                        <a:pt x="411" y="194"/>
                      </a:lnTo>
                      <a:lnTo>
                        <a:pt x="411" y="195"/>
                      </a:lnTo>
                      <a:lnTo>
                        <a:pt x="410" y="197"/>
                      </a:lnTo>
                      <a:lnTo>
                        <a:pt x="410" y="198"/>
                      </a:lnTo>
                      <a:lnTo>
                        <a:pt x="408" y="198"/>
                      </a:lnTo>
                      <a:lnTo>
                        <a:pt x="407" y="198"/>
                      </a:lnTo>
                      <a:lnTo>
                        <a:pt x="406" y="199"/>
                      </a:lnTo>
                      <a:lnTo>
                        <a:pt x="404" y="197"/>
                      </a:lnTo>
                      <a:lnTo>
                        <a:pt x="404" y="194"/>
                      </a:lnTo>
                      <a:lnTo>
                        <a:pt x="406" y="193"/>
                      </a:lnTo>
                      <a:lnTo>
                        <a:pt x="406" y="190"/>
                      </a:lnTo>
                      <a:lnTo>
                        <a:pt x="406" y="189"/>
                      </a:lnTo>
                      <a:lnTo>
                        <a:pt x="407" y="187"/>
                      </a:lnTo>
                      <a:lnTo>
                        <a:pt x="407" y="187"/>
                      </a:lnTo>
                      <a:lnTo>
                        <a:pt x="406" y="187"/>
                      </a:lnTo>
                      <a:lnTo>
                        <a:pt x="404" y="189"/>
                      </a:lnTo>
                      <a:lnTo>
                        <a:pt x="402" y="191"/>
                      </a:lnTo>
                      <a:lnTo>
                        <a:pt x="398" y="194"/>
                      </a:lnTo>
                      <a:lnTo>
                        <a:pt x="395" y="194"/>
                      </a:lnTo>
                      <a:lnTo>
                        <a:pt x="395" y="197"/>
                      </a:lnTo>
                      <a:lnTo>
                        <a:pt x="395" y="197"/>
                      </a:lnTo>
                      <a:lnTo>
                        <a:pt x="395" y="198"/>
                      </a:lnTo>
                      <a:lnTo>
                        <a:pt x="393" y="198"/>
                      </a:lnTo>
                      <a:lnTo>
                        <a:pt x="393" y="197"/>
                      </a:lnTo>
                      <a:lnTo>
                        <a:pt x="391" y="197"/>
                      </a:lnTo>
                      <a:lnTo>
                        <a:pt x="390" y="197"/>
                      </a:lnTo>
                      <a:lnTo>
                        <a:pt x="389" y="197"/>
                      </a:lnTo>
                      <a:lnTo>
                        <a:pt x="387" y="197"/>
                      </a:lnTo>
                      <a:lnTo>
                        <a:pt x="387" y="195"/>
                      </a:lnTo>
                      <a:lnTo>
                        <a:pt x="383" y="194"/>
                      </a:lnTo>
                      <a:lnTo>
                        <a:pt x="383" y="197"/>
                      </a:lnTo>
                      <a:lnTo>
                        <a:pt x="382" y="198"/>
                      </a:lnTo>
                      <a:lnTo>
                        <a:pt x="382" y="199"/>
                      </a:lnTo>
                      <a:lnTo>
                        <a:pt x="380" y="201"/>
                      </a:lnTo>
                      <a:lnTo>
                        <a:pt x="381" y="204"/>
                      </a:lnTo>
                      <a:lnTo>
                        <a:pt x="378" y="204"/>
                      </a:lnTo>
                      <a:lnTo>
                        <a:pt x="378" y="206"/>
                      </a:lnTo>
                      <a:lnTo>
                        <a:pt x="378" y="207"/>
                      </a:lnTo>
                      <a:lnTo>
                        <a:pt x="377" y="207"/>
                      </a:lnTo>
                      <a:lnTo>
                        <a:pt x="377" y="207"/>
                      </a:lnTo>
                      <a:lnTo>
                        <a:pt x="376" y="207"/>
                      </a:lnTo>
                      <a:lnTo>
                        <a:pt x="376" y="210"/>
                      </a:lnTo>
                      <a:lnTo>
                        <a:pt x="374" y="210"/>
                      </a:lnTo>
                      <a:lnTo>
                        <a:pt x="374" y="211"/>
                      </a:lnTo>
                      <a:lnTo>
                        <a:pt x="373" y="212"/>
                      </a:lnTo>
                      <a:lnTo>
                        <a:pt x="370" y="214"/>
                      </a:lnTo>
                      <a:lnTo>
                        <a:pt x="369" y="216"/>
                      </a:lnTo>
                      <a:lnTo>
                        <a:pt x="368" y="219"/>
                      </a:lnTo>
                      <a:lnTo>
                        <a:pt x="368" y="223"/>
                      </a:lnTo>
                      <a:lnTo>
                        <a:pt x="369" y="223"/>
                      </a:lnTo>
                      <a:lnTo>
                        <a:pt x="369" y="225"/>
                      </a:lnTo>
                      <a:lnTo>
                        <a:pt x="372" y="225"/>
                      </a:lnTo>
                      <a:lnTo>
                        <a:pt x="372" y="224"/>
                      </a:lnTo>
                      <a:lnTo>
                        <a:pt x="373" y="224"/>
                      </a:lnTo>
                      <a:lnTo>
                        <a:pt x="374" y="225"/>
                      </a:lnTo>
                      <a:lnTo>
                        <a:pt x="376" y="225"/>
                      </a:lnTo>
                      <a:lnTo>
                        <a:pt x="378" y="227"/>
                      </a:lnTo>
                      <a:lnTo>
                        <a:pt x="377" y="232"/>
                      </a:lnTo>
                      <a:lnTo>
                        <a:pt x="373" y="235"/>
                      </a:lnTo>
                      <a:lnTo>
                        <a:pt x="372" y="240"/>
                      </a:lnTo>
                      <a:lnTo>
                        <a:pt x="370" y="240"/>
                      </a:lnTo>
                      <a:lnTo>
                        <a:pt x="370" y="241"/>
                      </a:lnTo>
                      <a:lnTo>
                        <a:pt x="372" y="242"/>
                      </a:lnTo>
                      <a:lnTo>
                        <a:pt x="373" y="244"/>
                      </a:lnTo>
                      <a:lnTo>
                        <a:pt x="373" y="245"/>
                      </a:lnTo>
                      <a:lnTo>
                        <a:pt x="373" y="248"/>
                      </a:lnTo>
                      <a:lnTo>
                        <a:pt x="380" y="248"/>
                      </a:lnTo>
                      <a:lnTo>
                        <a:pt x="380" y="252"/>
                      </a:lnTo>
                      <a:lnTo>
                        <a:pt x="378" y="253"/>
                      </a:lnTo>
                      <a:lnTo>
                        <a:pt x="377" y="253"/>
                      </a:lnTo>
                      <a:lnTo>
                        <a:pt x="376" y="254"/>
                      </a:lnTo>
                      <a:lnTo>
                        <a:pt x="376" y="253"/>
                      </a:lnTo>
                      <a:lnTo>
                        <a:pt x="374" y="252"/>
                      </a:lnTo>
                      <a:lnTo>
                        <a:pt x="373" y="252"/>
                      </a:lnTo>
                      <a:lnTo>
                        <a:pt x="372" y="252"/>
                      </a:lnTo>
                      <a:lnTo>
                        <a:pt x="372" y="253"/>
                      </a:lnTo>
                      <a:lnTo>
                        <a:pt x="365" y="255"/>
                      </a:lnTo>
                      <a:lnTo>
                        <a:pt x="365" y="262"/>
                      </a:lnTo>
                      <a:lnTo>
                        <a:pt x="364" y="262"/>
                      </a:lnTo>
                      <a:lnTo>
                        <a:pt x="364" y="266"/>
                      </a:lnTo>
                      <a:lnTo>
                        <a:pt x="365" y="267"/>
                      </a:lnTo>
                      <a:lnTo>
                        <a:pt x="368" y="270"/>
                      </a:lnTo>
                      <a:lnTo>
                        <a:pt x="369" y="273"/>
                      </a:lnTo>
                      <a:lnTo>
                        <a:pt x="368" y="273"/>
                      </a:lnTo>
                      <a:lnTo>
                        <a:pt x="366" y="275"/>
                      </a:lnTo>
                      <a:lnTo>
                        <a:pt x="365" y="275"/>
                      </a:lnTo>
                      <a:lnTo>
                        <a:pt x="365" y="276"/>
                      </a:lnTo>
                      <a:lnTo>
                        <a:pt x="364" y="276"/>
                      </a:lnTo>
                      <a:lnTo>
                        <a:pt x="361" y="276"/>
                      </a:lnTo>
                      <a:lnTo>
                        <a:pt x="361" y="276"/>
                      </a:lnTo>
                      <a:lnTo>
                        <a:pt x="359" y="275"/>
                      </a:lnTo>
                      <a:lnTo>
                        <a:pt x="357" y="275"/>
                      </a:lnTo>
                      <a:lnTo>
                        <a:pt x="356" y="276"/>
                      </a:lnTo>
                      <a:lnTo>
                        <a:pt x="356" y="276"/>
                      </a:lnTo>
                      <a:lnTo>
                        <a:pt x="356" y="276"/>
                      </a:lnTo>
                      <a:lnTo>
                        <a:pt x="356" y="276"/>
                      </a:lnTo>
                      <a:lnTo>
                        <a:pt x="355" y="276"/>
                      </a:lnTo>
                      <a:lnTo>
                        <a:pt x="355" y="278"/>
                      </a:lnTo>
                      <a:lnTo>
                        <a:pt x="352" y="279"/>
                      </a:lnTo>
                      <a:lnTo>
                        <a:pt x="352" y="280"/>
                      </a:lnTo>
                      <a:lnTo>
                        <a:pt x="351" y="282"/>
                      </a:lnTo>
                      <a:lnTo>
                        <a:pt x="351" y="283"/>
                      </a:lnTo>
                      <a:lnTo>
                        <a:pt x="349" y="283"/>
                      </a:lnTo>
                      <a:lnTo>
                        <a:pt x="348" y="284"/>
                      </a:lnTo>
                      <a:lnTo>
                        <a:pt x="347" y="286"/>
                      </a:lnTo>
                      <a:lnTo>
                        <a:pt x="347" y="290"/>
                      </a:lnTo>
                      <a:lnTo>
                        <a:pt x="347" y="293"/>
                      </a:lnTo>
                      <a:lnTo>
                        <a:pt x="347" y="296"/>
                      </a:lnTo>
                      <a:lnTo>
                        <a:pt x="340" y="297"/>
                      </a:lnTo>
                      <a:lnTo>
                        <a:pt x="340" y="297"/>
                      </a:lnTo>
                      <a:lnTo>
                        <a:pt x="339" y="299"/>
                      </a:lnTo>
                      <a:lnTo>
                        <a:pt x="338" y="299"/>
                      </a:lnTo>
                      <a:lnTo>
                        <a:pt x="336" y="299"/>
                      </a:lnTo>
                      <a:lnTo>
                        <a:pt x="336" y="310"/>
                      </a:lnTo>
                      <a:lnTo>
                        <a:pt x="330" y="314"/>
                      </a:lnTo>
                      <a:lnTo>
                        <a:pt x="330" y="316"/>
                      </a:lnTo>
                      <a:lnTo>
                        <a:pt x="330" y="316"/>
                      </a:lnTo>
                      <a:lnTo>
                        <a:pt x="328" y="318"/>
                      </a:lnTo>
                      <a:lnTo>
                        <a:pt x="326" y="318"/>
                      </a:lnTo>
                      <a:lnTo>
                        <a:pt x="325" y="320"/>
                      </a:lnTo>
                      <a:lnTo>
                        <a:pt x="325" y="320"/>
                      </a:lnTo>
                      <a:lnTo>
                        <a:pt x="323" y="321"/>
                      </a:lnTo>
                      <a:lnTo>
                        <a:pt x="321" y="321"/>
                      </a:lnTo>
                      <a:lnTo>
                        <a:pt x="321" y="318"/>
                      </a:lnTo>
                      <a:lnTo>
                        <a:pt x="321" y="317"/>
                      </a:lnTo>
                      <a:lnTo>
                        <a:pt x="319" y="316"/>
                      </a:lnTo>
                      <a:lnTo>
                        <a:pt x="319" y="314"/>
                      </a:lnTo>
                      <a:lnTo>
                        <a:pt x="319" y="314"/>
                      </a:lnTo>
                      <a:lnTo>
                        <a:pt x="319" y="314"/>
                      </a:lnTo>
                      <a:lnTo>
                        <a:pt x="319" y="307"/>
                      </a:lnTo>
                      <a:lnTo>
                        <a:pt x="318" y="307"/>
                      </a:lnTo>
                      <a:lnTo>
                        <a:pt x="318" y="304"/>
                      </a:lnTo>
                      <a:lnTo>
                        <a:pt x="317" y="304"/>
                      </a:lnTo>
                      <a:lnTo>
                        <a:pt x="317" y="303"/>
                      </a:lnTo>
                      <a:lnTo>
                        <a:pt x="317" y="303"/>
                      </a:lnTo>
                      <a:lnTo>
                        <a:pt x="317" y="297"/>
                      </a:lnTo>
                      <a:lnTo>
                        <a:pt x="315" y="297"/>
                      </a:lnTo>
                      <a:lnTo>
                        <a:pt x="315" y="295"/>
                      </a:lnTo>
                      <a:lnTo>
                        <a:pt x="315" y="295"/>
                      </a:lnTo>
                      <a:lnTo>
                        <a:pt x="315" y="288"/>
                      </a:lnTo>
                      <a:lnTo>
                        <a:pt x="315" y="288"/>
                      </a:lnTo>
                      <a:lnTo>
                        <a:pt x="315" y="284"/>
                      </a:lnTo>
                      <a:lnTo>
                        <a:pt x="314" y="284"/>
                      </a:lnTo>
                      <a:lnTo>
                        <a:pt x="315" y="279"/>
                      </a:lnTo>
                      <a:lnTo>
                        <a:pt x="314" y="279"/>
                      </a:lnTo>
                      <a:lnTo>
                        <a:pt x="314" y="275"/>
                      </a:lnTo>
                      <a:lnTo>
                        <a:pt x="313" y="275"/>
                      </a:lnTo>
                      <a:lnTo>
                        <a:pt x="313" y="274"/>
                      </a:lnTo>
                      <a:lnTo>
                        <a:pt x="313" y="274"/>
                      </a:lnTo>
                      <a:lnTo>
                        <a:pt x="313" y="270"/>
                      </a:lnTo>
                      <a:lnTo>
                        <a:pt x="311" y="270"/>
                      </a:lnTo>
                      <a:lnTo>
                        <a:pt x="311" y="257"/>
                      </a:lnTo>
                      <a:lnTo>
                        <a:pt x="311" y="257"/>
                      </a:lnTo>
                      <a:lnTo>
                        <a:pt x="313" y="254"/>
                      </a:lnTo>
                      <a:lnTo>
                        <a:pt x="313" y="254"/>
                      </a:lnTo>
                      <a:lnTo>
                        <a:pt x="313" y="252"/>
                      </a:lnTo>
                      <a:lnTo>
                        <a:pt x="314" y="252"/>
                      </a:lnTo>
                      <a:lnTo>
                        <a:pt x="314" y="249"/>
                      </a:lnTo>
                      <a:lnTo>
                        <a:pt x="314" y="246"/>
                      </a:lnTo>
                      <a:lnTo>
                        <a:pt x="315" y="245"/>
                      </a:lnTo>
                      <a:lnTo>
                        <a:pt x="317" y="242"/>
                      </a:lnTo>
                      <a:lnTo>
                        <a:pt x="318" y="242"/>
                      </a:lnTo>
                      <a:lnTo>
                        <a:pt x="318" y="241"/>
                      </a:lnTo>
                      <a:lnTo>
                        <a:pt x="319" y="241"/>
                      </a:lnTo>
                      <a:lnTo>
                        <a:pt x="321" y="241"/>
                      </a:lnTo>
                      <a:lnTo>
                        <a:pt x="322" y="242"/>
                      </a:lnTo>
                      <a:lnTo>
                        <a:pt x="322" y="241"/>
                      </a:lnTo>
                      <a:lnTo>
                        <a:pt x="323" y="240"/>
                      </a:lnTo>
                      <a:lnTo>
                        <a:pt x="323" y="238"/>
                      </a:lnTo>
                      <a:lnTo>
                        <a:pt x="323" y="236"/>
                      </a:lnTo>
                      <a:lnTo>
                        <a:pt x="323" y="235"/>
                      </a:lnTo>
                      <a:lnTo>
                        <a:pt x="325" y="235"/>
                      </a:lnTo>
                      <a:lnTo>
                        <a:pt x="325" y="231"/>
                      </a:lnTo>
                      <a:lnTo>
                        <a:pt x="323" y="229"/>
                      </a:lnTo>
                      <a:lnTo>
                        <a:pt x="322" y="229"/>
                      </a:lnTo>
                      <a:lnTo>
                        <a:pt x="322" y="228"/>
                      </a:lnTo>
                      <a:lnTo>
                        <a:pt x="323" y="227"/>
                      </a:lnTo>
                      <a:lnTo>
                        <a:pt x="326" y="227"/>
                      </a:lnTo>
                      <a:lnTo>
                        <a:pt x="326" y="228"/>
                      </a:lnTo>
                      <a:lnTo>
                        <a:pt x="330" y="228"/>
                      </a:lnTo>
                      <a:lnTo>
                        <a:pt x="330" y="227"/>
                      </a:lnTo>
                      <a:lnTo>
                        <a:pt x="331" y="225"/>
                      </a:lnTo>
                      <a:lnTo>
                        <a:pt x="331" y="224"/>
                      </a:lnTo>
                      <a:lnTo>
                        <a:pt x="332" y="224"/>
                      </a:lnTo>
                      <a:lnTo>
                        <a:pt x="334" y="224"/>
                      </a:lnTo>
                      <a:lnTo>
                        <a:pt x="335" y="224"/>
                      </a:lnTo>
                      <a:lnTo>
                        <a:pt x="338" y="224"/>
                      </a:lnTo>
                      <a:lnTo>
                        <a:pt x="340" y="220"/>
                      </a:lnTo>
                      <a:lnTo>
                        <a:pt x="342" y="220"/>
                      </a:lnTo>
                      <a:lnTo>
                        <a:pt x="345" y="215"/>
                      </a:lnTo>
                      <a:lnTo>
                        <a:pt x="348" y="214"/>
                      </a:lnTo>
                      <a:lnTo>
                        <a:pt x="348" y="212"/>
                      </a:lnTo>
                      <a:lnTo>
                        <a:pt x="349" y="211"/>
                      </a:lnTo>
                      <a:lnTo>
                        <a:pt x="351" y="210"/>
                      </a:lnTo>
                      <a:lnTo>
                        <a:pt x="352" y="208"/>
                      </a:lnTo>
                      <a:lnTo>
                        <a:pt x="353" y="207"/>
                      </a:lnTo>
                      <a:lnTo>
                        <a:pt x="355" y="207"/>
                      </a:lnTo>
                      <a:lnTo>
                        <a:pt x="355" y="204"/>
                      </a:lnTo>
                      <a:lnTo>
                        <a:pt x="360" y="202"/>
                      </a:lnTo>
                      <a:lnTo>
                        <a:pt x="360" y="201"/>
                      </a:lnTo>
                      <a:lnTo>
                        <a:pt x="361" y="199"/>
                      </a:lnTo>
                      <a:lnTo>
                        <a:pt x="363" y="198"/>
                      </a:lnTo>
                      <a:lnTo>
                        <a:pt x="364" y="198"/>
                      </a:lnTo>
                      <a:lnTo>
                        <a:pt x="364" y="197"/>
                      </a:lnTo>
                      <a:lnTo>
                        <a:pt x="364" y="195"/>
                      </a:lnTo>
                      <a:lnTo>
                        <a:pt x="364" y="195"/>
                      </a:lnTo>
                      <a:lnTo>
                        <a:pt x="365" y="194"/>
                      </a:lnTo>
                      <a:lnTo>
                        <a:pt x="366" y="194"/>
                      </a:lnTo>
                      <a:lnTo>
                        <a:pt x="368" y="190"/>
                      </a:lnTo>
                      <a:lnTo>
                        <a:pt x="366" y="190"/>
                      </a:lnTo>
                      <a:lnTo>
                        <a:pt x="366" y="190"/>
                      </a:lnTo>
                      <a:lnTo>
                        <a:pt x="366" y="189"/>
                      </a:lnTo>
                      <a:lnTo>
                        <a:pt x="366" y="189"/>
                      </a:lnTo>
                      <a:lnTo>
                        <a:pt x="366" y="187"/>
                      </a:lnTo>
                      <a:lnTo>
                        <a:pt x="368" y="187"/>
                      </a:lnTo>
                      <a:lnTo>
                        <a:pt x="368" y="187"/>
                      </a:lnTo>
                      <a:lnTo>
                        <a:pt x="368" y="186"/>
                      </a:lnTo>
                      <a:lnTo>
                        <a:pt x="373" y="186"/>
                      </a:lnTo>
                      <a:lnTo>
                        <a:pt x="373" y="185"/>
                      </a:lnTo>
                      <a:lnTo>
                        <a:pt x="374" y="185"/>
                      </a:lnTo>
                      <a:lnTo>
                        <a:pt x="374" y="185"/>
                      </a:lnTo>
                      <a:lnTo>
                        <a:pt x="376" y="185"/>
                      </a:lnTo>
                      <a:lnTo>
                        <a:pt x="377" y="185"/>
                      </a:lnTo>
                      <a:lnTo>
                        <a:pt x="377" y="185"/>
                      </a:lnTo>
                      <a:lnTo>
                        <a:pt x="385" y="185"/>
                      </a:lnTo>
                      <a:lnTo>
                        <a:pt x="385" y="182"/>
                      </a:lnTo>
                      <a:lnTo>
                        <a:pt x="386" y="181"/>
                      </a:lnTo>
                      <a:lnTo>
                        <a:pt x="386" y="180"/>
                      </a:lnTo>
                      <a:lnTo>
                        <a:pt x="385" y="180"/>
                      </a:lnTo>
                      <a:lnTo>
                        <a:pt x="386" y="177"/>
                      </a:lnTo>
                      <a:lnTo>
                        <a:pt x="386" y="174"/>
                      </a:lnTo>
                      <a:lnTo>
                        <a:pt x="387" y="173"/>
                      </a:lnTo>
                      <a:lnTo>
                        <a:pt x="387" y="172"/>
                      </a:lnTo>
                      <a:lnTo>
                        <a:pt x="389" y="172"/>
                      </a:lnTo>
                      <a:lnTo>
                        <a:pt x="387" y="165"/>
                      </a:lnTo>
                      <a:lnTo>
                        <a:pt x="389" y="164"/>
                      </a:lnTo>
                      <a:lnTo>
                        <a:pt x="390" y="163"/>
                      </a:lnTo>
                      <a:lnTo>
                        <a:pt x="391" y="161"/>
                      </a:lnTo>
                      <a:lnTo>
                        <a:pt x="394" y="161"/>
                      </a:lnTo>
                      <a:lnTo>
                        <a:pt x="395" y="163"/>
                      </a:lnTo>
                      <a:lnTo>
                        <a:pt x="397" y="163"/>
                      </a:lnTo>
                      <a:lnTo>
                        <a:pt x="399" y="163"/>
                      </a:lnTo>
                      <a:lnTo>
                        <a:pt x="399" y="161"/>
                      </a:lnTo>
                      <a:lnTo>
                        <a:pt x="397" y="161"/>
                      </a:lnTo>
                      <a:lnTo>
                        <a:pt x="393" y="159"/>
                      </a:lnTo>
                      <a:lnTo>
                        <a:pt x="391" y="157"/>
                      </a:lnTo>
                      <a:lnTo>
                        <a:pt x="390" y="157"/>
                      </a:lnTo>
                      <a:lnTo>
                        <a:pt x="390" y="157"/>
                      </a:lnTo>
                      <a:lnTo>
                        <a:pt x="387" y="157"/>
                      </a:lnTo>
                      <a:lnTo>
                        <a:pt x="387" y="159"/>
                      </a:lnTo>
                      <a:lnTo>
                        <a:pt x="386" y="159"/>
                      </a:lnTo>
                      <a:lnTo>
                        <a:pt x="386" y="159"/>
                      </a:lnTo>
                      <a:lnTo>
                        <a:pt x="382" y="159"/>
                      </a:lnTo>
                      <a:lnTo>
                        <a:pt x="382" y="160"/>
                      </a:lnTo>
                      <a:lnTo>
                        <a:pt x="382" y="160"/>
                      </a:lnTo>
                      <a:lnTo>
                        <a:pt x="382" y="161"/>
                      </a:lnTo>
                      <a:lnTo>
                        <a:pt x="382" y="163"/>
                      </a:lnTo>
                      <a:lnTo>
                        <a:pt x="382" y="164"/>
                      </a:lnTo>
                      <a:lnTo>
                        <a:pt x="380" y="164"/>
                      </a:lnTo>
                      <a:lnTo>
                        <a:pt x="380" y="165"/>
                      </a:lnTo>
                      <a:lnTo>
                        <a:pt x="381" y="168"/>
                      </a:lnTo>
                      <a:lnTo>
                        <a:pt x="381" y="169"/>
                      </a:lnTo>
                      <a:lnTo>
                        <a:pt x="382" y="170"/>
                      </a:lnTo>
                      <a:lnTo>
                        <a:pt x="382" y="170"/>
                      </a:lnTo>
                      <a:lnTo>
                        <a:pt x="382" y="170"/>
                      </a:lnTo>
                      <a:lnTo>
                        <a:pt x="382" y="172"/>
                      </a:lnTo>
                      <a:lnTo>
                        <a:pt x="380" y="173"/>
                      </a:lnTo>
                      <a:lnTo>
                        <a:pt x="380" y="174"/>
                      </a:lnTo>
                      <a:lnTo>
                        <a:pt x="378" y="173"/>
                      </a:lnTo>
                      <a:lnTo>
                        <a:pt x="378" y="170"/>
                      </a:lnTo>
                      <a:lnTo>
                        <a:pt x="377" y="170"/>
                      </a:lnTo>
                      <a:lnTo>
                        <a:pt x="377" y="172"/>
                      </a:lnTo>
                      <a:lnTo>
                        <a:pt x="372" y="170"/>
                      </a:lnTo>
                      <a:lnTo>
                        <a:pt x="372" y="172"/>
                      </a:lnTo>
                      <a:lnTo>
                        <a:pt x="370" y="173"/>
                      </a:lnTo>
                      <a:lnTo>
                        <a:pt x="370" y="173"/>
                      </a:lnTo>
                      <a:lnTo>
                        <a:pt x="368" y="173"/>
                      </a:lnTo>
                      <a:lnTo>
                        <a:pt x="368" y="174"/>
                      </a:lnTo>
                      <a:lnTo>
                        <a:pt x="366" y="176"/>
                      </a:lnTo>
                      <a:lnTo>
                        <a:pt x="366" y="177"/>
                      </a:lnTo>
                      <a:lnTo>
                        <a:pt x="365" y="178"/>
                      </a:lnTo>
                      <a:lnTo>
                        <a:pt x="363" y="180"/>
                      </a:lnTo>
                      <a:lnTo>
                        <a:pt x="363" y="181"/>
                      </a:lnTo>
                      <a:lnTo>
                        <a:pt x="361" y="182"/>
                      </a:lnTo>
                      <a:lnTo>
                        <a:pt x="361" y="182"/>
                      </a:lnTo>
                      <a:lnTo>
                        <a:pt x="360" y="183"/>
                      </a:lnTo>
                      <a:lnTo>
                        <a:pt x="359" y="183"/>
                      </a:lnTo>
                      <a:lnTo>
                        <a:pt x="359" y="185"/>
                      </a:lnTo>
                      <a:lnTo>
                        <a:pt x="357" y="186"/>
                      </a:lnTo>
                      <a:lnTo>
                        <a:pt x="356" y="186"/>
                      </a:lnTo>
                      <a:lnTo>
                        <a:pt x="355" y="187"/>
                      </a:lnTo>
                      <a:lnTo>
                        <a:pt x="353" y="187"/>
                      </a:lnTo>
                      <a:lnTo>
                        <a:pt x="353" y="185"/>
                      </a:lnTo>
                      <a:lnTo>
                        <a:pt x="355" y="183"/>
                      </a:lnTo>
                      <a:lnTo>
                        <a:pt x="356" y="180"/>
                      </a:lnTo>
                      <a:lnTo>
                        <a:pt x="355" y="180"/>
                      </a:lnTo>
                      <a:lnTo>
                        <a:pt x="353" y="182"/>
                      </a:lnTo>
                      <a:lnTo>
                        <a:pt x="352" y="182"/>
                      </a:lnTo>
                      <a:lnTo>
                        <a:pt x="351" y="183"/>
                      </a:lnTo>
                      <a:lnTo>
                        <a:pt x="351" y="181"/>
                      </a:lnTo>
                      <a:lnTo>
                        <a:pt x="351" y="180"/>
                      </a:lnTo>
                      <a:lnTo>
                        <a:pt x="352" y="178"/>
                      </a:lnTo>
                      <a:lnTo>
                        <a:pt x="352" y="176"/>
                      </a:lnTo>
                      <a:lnTo>
                        <a:pt x="355" y="176"/>
                      </a:lnTo>
                      <a:lnTo>
                        <a:pt x="355" y="173"/>
                      </a:lnTo>
                      <a:lnTo>
                        <a:pt x="355" y="172"/>
                      </a:lnTo>
                      <a:lnTo>
                        <a:pt x="355" y="169"/>
                      </a:lnTo>
                      <a:lnTo>
                        <a:pt x="353" y="170"/>
                      </a:lnTo>
                      <a:lnTo>
                        <a:pt x="353" y="170"/>
                      </a:lnTo>
                      <a:lnTo>
                        <a:pt x="353" y="170"/>
                      </a:lnTo>
                      <a:lnTo>
                        <a:pt x="352" y="172"/>
                      </a:lnTo>
                      <a:lnTo>
                        <a:pt x="351" y="173"/>
                      </a:lnTo>
                      <a:lnTo>
                        <a:pt x="347" y="173"/>
                      </a:lnTo>
                      <a:lnTo>
                        <a:pt x="347" y="173"/>
                      </a:lnTo>
                      <a:lnTo>
                        <a:pt x="345" y="172"/>
                      </a:lnTo>
                      <a:lnTo>
                        <a:pt x="344" y="172"/>
                      </a:lnTo>
                      <a:lnTo>
                        <a:pt x="344" y="170"/>
                      </a:lnTo>
                      <a:lnTo>
                        <a:pt x="344" y="169"/>
                      </a:lnTo>
                      <a:lnTo>
                        <a:pt x="343" y="169"/>
                      </a:lnTo>
                      <a:lnTo>
                        <a:pt x="342" y="169"/>
                      </a:lnTo>
                      <a:lnTo>
                        <a:pt x="340" y="170"/>
                      </a:lnTo>
                      <a:lnTo>
                        <a:pt x="339" y="170"/>
                      </a:lnTo>
                      <a:lnTo>
                        <a:pt x="339" y="170"/>
                      </a:lnTo>
                      <a:lnTo>
                        <a:pt x="338" y="169"/>
                      </a:lnTo>
                      <a:lnTo>
                        <a:pt x="338" y="169"/>
                      </a:lnTo>
                      <a:lnTo>
                        <a:pt x="338" y="170"/>
                      </a:lnTo>
                      <a:lnTo>
                        <a:pt x="336" y="170"/>
                      </a:lnTo>
                      <a:lnTo>
                        <a:pt x="336" y="170"/>
                      </a:lnTo>
                      <a:lnTo>
                        <a:pt x="330" y="170"/>
                      </a:lnTo>
                      <a:lnTo>
                        <a:pt x="330" y="172"/>
                      </a:lnTo>
                      <a:lnTo>
                        <a:pt x="326" y="172"/>
                      </a:lnTo>
                      <a:lnTo>
                        <a:pt x="326" y="173"/>
                      </a:lnTo>
                      <a:lnTo>
                        <a:pt x="325" y="173"/>
                      </a:lnTo>
                      <a:lnTo>
                        <a:pt x="325" y="174"/>
                      </a:lnTo>
                      <a:lnTo>
                        <a:pt x="322" y="173"/>
                      </a:lnTo>
                      <a:lnTo>
                        <a:pt x="321" y="177"/>
                      </a:lnTo>
                      <a:lnTo>
                        <a:pt x="319" y="178"/>
                      </a:lnTo>
                      <a:lnTo>
                        <a:pt x="317" y="178"/>
                      </a:lnTo>
                      <a:lnTo>
                        <a:pt x="317" y="182"/>
                      </a:lnTo>
                      <a:lnTo>
                        <a:pt x="315" y="183"/>
                      </a:lnTo>
                      <a:lnTo>
                        <a:pt x="315" y="185"/>
                      </a:lnTo>
                      <a:lnTo>
                        <a:pt x="314" y="186"/>
                      </a:lnTo>
                      <a:lnTo>
                        <a:pt x="311" y="186"/>
                      </a:lnTo>
                      <a:lnTo>
                        <a:pt x="310" y="186"/>
                      </a:lnTo>
                      <a:lnTo>
                        <a:pt x="309" y="189"/>
                      </a:lnTo>
                      <a:lnTo>
                        <a:pt x="304" y="190"/>
                      </a:lnTo>
                      <a:lnTo>
                        <a:pt x="302" y="191"/>
                      </a:lnTo>
                      <a:lnTo>
                        <a:pt x="302" y="191"/>
                      </a:lnTo>
                      <a:lnTo>
                        <a:pt x="302" y="191"/>
                      </a:lnTo>
                      <a:lnTo>
                        <a:pt x="302" y="194"/>
                      </a:lnTo>
                      <a:lnTo>
                        <a:pt x="301" y="194"/>
                      </a:lnTo>
                      <a:lnTo>
                        <a:pt x="302" y="195"/>
                      </a:lnTo>
                      <a:lnTo>
                        <a:pt x="301" y="195"/>
                      </a:lnTo>
                      <a:lnTo>
                        <a:pt x="301" y="197"/>
                      </a:lnTo>
                      <a:lnTo>
                        <a:pt x="298" y="195"/>
                      </a:lnTo>
                      <a:lnTo>
                        <a:pt x="300" y="199"/>
                      </a:lnTo>
                      <a:lnTo>
                        <a:pt x="298" y="199"/>
                      </a:lnTo>
                      <a:lnTo>
                        <a:pt x="298" y="203"/>
                      </a:lnTo>
                      <a:lnTo>
                        <a:pt x="298" y="203"/>
                      </a:lnTo>
                      <a:lnTo>
                        <a:pt x="300" y="203"/>
                      </a:lnTo>
                      <a:lnTo>
                        <a:pt x="301" y="204"/>
                      </a:lnTo>
                      <a:lnTo>
                        <a:pt x="302" y="203"/>
                      </a:lnTo>
                      <a:lnTo>
                        <a:pt x="306" y="202"/>
                      </a:lnTo>
                      <a:lnTo>
                        <a:pt x="306" y="203"/>
                      </a:lnTo>
                      <a:lnTo>
                        <a:pt x="306" y="203"/>
                      </a:lnTo>
                      <a:lnTo>
                        <a:pt x="308" y="203"/>
                      </a:lnTo>
                      <a:lnTo>
                        <a:pt x="309" y="207"/>
                      </a:lnTo>
                      <a:lnTo>
                        <a:pt x="306" y="207"/>
                      </a:lnTo>
                      <a:lnTo>
                        <a:pt x="305" y="207"/>
                      </a:lnTo>
                      <a:lnTo>
                        <a:pt x="305" y="208"/>
                      </a:lnTo>
                      <a:lnTo>
                        <a:pt x="302" y="207"/>
                      </a:lnTo>
                      <a:lnTo>
                        <a:pt x="302" y="208"/>
                      </a:lnTo>
                      <a:lnTo>
                        <a:pt x="298" y="210"/>
                      </a:lnTo>
                      <a:lnTo>
                        <a:pt x="298" y="207"/>
                      </a:lnTo>
                      <a:lnTo>
                        <a:pt x="298" y="207"/>
                      </a:lnTo>
                      <a:lnTo>
                        <a:pt x="298" y="207"/>
                      </a:lnTo>
                      <a:lnTo>
                        <a:pt x="296" y="207"/>
                      </a:lnTo>
                      <a:lnTo>
                        <a:pt x="294" y="208"/>
                      </a:lnTo>
                      <a:lnTo>
                        <a:pt x="292" y="210"/>
                      </a:lnTo>
                      <a:lnTo>
                        <a:pt x="291" y="212"/>
                      </a:lnTo>
                      <a:lnTo>
                        <a:pt x="289" y="211"/>
                      </a:lnTo>
                      <a:lnTo>
                        <a:pt x="288" y="211"/>
                      </a:lnTo>
                      <a:lnTo>
                        <a:pt x="287" y="211"/>
                      </a:lnTo>
                      <a:lnTo>
                        <a:pt x="285" y="210"/>
                      </a:lnTo>
                      <a:lnTo>
                        <a:pt x="285" y="212"/>
                      </a:lnTo>
                      <a:lnTo>
                        <a:pt x="281" y="214"/>
                      </a:lnTo>
                      <a:lnTo>
                        <a:pt x="279" y="214"/>
                      </a:lnTo>
                      <a:lnTo>
                        <a:pt x="277" y="214"/>
                      </a:lnTo>
                      <a:lnTo>
                        <a:pt x="277" y="214"/>
                      </a:lnTo>
                      <a:lnTo>
                        <a:pt x="277" y="214"/>
                      </a:lnTo>
                      <a:lnTo>
                        <a:pt x="276" y="214"/>
                      </a:lnTo>
                      <a:lnTo>
                        <a:pt x="275" y="211"/>
                      </a:lnTo>
                      <a:lnTo>
                        <a:pt x="273" y="208"/>
                      </a:lnTo>
                      <a:lnTo>
                        <a:pt x="273" y="207"/>
                      </a:lnTo>
                      <a:lnTo>
                        <a:pt x="276" y="207"/>
                      </a:lnTo>
                      <a:lnTo>
                        <a:pt x="279" y="207"/>
                      </a:lnTo>
                      <a:lnTo>
                        <a:pt x="281" y="207"/>
                      </a:lnTo>
                      <a:lnTo>
                        <a:pt x="283" y="206"/>
                      </a:lnTo>
                      <a:lnTo>
                        <a:pt x="283" y="206"/>
                      </a:lnTo>
                      <a:lnTo>
                        <a:pt x="283" y="206"/>
                      </a:lnTo>
                      <a:lnTo>
                        <a:pt x="284" y="204"/>
                      </a:lnTo>
                      <a:lnTo>
                        <a:pt x="281" y="204"/>
                      </a:lnTo>
                      <a:lnTo>
                        <a:pt x="280" y="202"/>
                      </a:lnTo>
                      <a:lnTo>
                        <a:pt x="280" y="202"/>
                      </a:lnTo>
                      <a:lnTo>
                        <a:pt x="279" y="201"/>
                      </a:lnTo>
                      <a:lnTo>
                        <a:pt x="277" y="198"/>
                      </a:lnTo>
                      <a:lnTo>
                        <a:pt x="273" y="199"/>
                      </a:lnTo>
                      <a:lnTo>
                        <a:pt x="273" y="199"/>
                      </a:lnTo>
                      <a:lnTo>
                        <a:pt x="273" y="201"/>
                      </a:lnTo>
                      <a:lnTo>
                        <a:pt x="272" y="201"/>
                      </a:lnTo>
                      <a:lnTo>
                        <a:pt x="272" y="202"/>
                      </a:lnTo>
                      <a:lnTo>
                        <a:pt x="271" y="202"/>
                      </a:lnTo>
                      <a:lnTo>
                        <a:pt x="270" y="199"/>
                      </a:lnTo>
                      <a:lnTo>
                        <a:pt x="263" y="201"/>
                      </a:lnTo>
                      <a:lnTo>
                        <a:pt x="263" y="199"/>
                      </a:lnTo>
                      <a:lnTo>
                        <a:pt x="260" y="199"/>
                      </a:lnTo>
                      <a:lnTo>
                        <a:pt x="258" y="198"/>
                      </a:lnTo>
                      <a:lnTo>
                        <a:pt x="255" y="198"/>
                      </a:lnTo>
                      <a:lnTo>
                        <a:pt x="255" y="199"/>
                      </a:lnTo>
                      <a:lnTo>
                        <a:pt x="254" y="201"/>
                      </a:lnTo>
                      <a:lnTo>
                        <a:pt x="254" y="202"/>
                      </a:lnTo>
                      <a:lnTo>
                        <a:pt x="254" y="202"/>
                      </a:lnTo>
                      <a:lnTo>
                        <a:pt x="254" y="202"/>
                      </a:lnTo>
                      <a:lnTo>
                        <a:pt x="255" y="203"/>
                      </a:lnTo>
                      <a:lnTo>
                        <a:pt x="253" y="203"/>
                      </a:lnTo>
                      <a:lnTo>
                        <a:pt x="254" y="204"/>
                      </a:lnTo>
                      <a:lnTo>
                        <a:pt x="254" y="206"/>
                      </a:lnTo>
                      <a:lnTo>
                        <a:pt x="255" y="207"/>
                      </a:lnTo>
                      <a:lnTo>
                        <a:pt x="251" y="207"/>
                      </a:lnTo>
                      <a:lnTo>
                        <a:pt x="251" y="207"/>
                      </a:lnTo>
                      <a:lnTo>
                        <a:pt x="250" y="206"/>
                      </a:lnTo>
                      <a:lnTo>
                        <a:pt x="250" y="206"/>
                      </a:lnTo>
                      <a:lnTo>
                        <a:pt x="250" y="204"/>
                      </a:lnTo>
                      <a:lnTo>
                        <a:pt x="239" y="206"/>
                      </a:lnTo>
                      <a:lnTo>
                        <a:pt x="239" y="206"/>
                      </a:lnTo>
                      <a:lnTo>
                        <a:pt x="237" y="204"/>
                      </a:lnTo>
                      <a:lnTo>
                        <a:pt x="237" y="204"/>
                      </a:lnTo>
                      <a:lnTo>
                        <a:pt x="237" y="203"/>
                      </a:lnTo>
                      <a:lnTo>
                        <a:pt x="237" y="203"/>
                      </a:lnTo>
                      <a:lnTo>
                        <a:pt x="236" y="203"/>
                      </a:lnTo>
                      <a:lnTo>
                        <a:pt x="236" y="203"/>
                      </a:lnTo>
                      <a:lnTo>
                        <a:pt x="236" y="203"/>
                      </a:lnTo>
                      <a:lnTo>
                        <a:pt x="236" y="202"/>
                      </a:lnTo>
                      <a:lnTo>
                        <a:pt x="234" y="202"/>
                      </a:lnTo>
                      <a:lnTo>
                        <a:pt x="234" y="202"/>
                      </a:lnTo>
                      <a:lnTo>
                        <a:pt x="234" y="202"/>
                      </a:lnTo>
                      <a:lnTo>
                        <a:pt x="233" y="202"/>
                      </a:lnTo>
                      <a:lnTo>
                        <a:pt x="232" y="203"/>
                      </a:lnTo>
                      <a:lnTo>
                        <a:pt x="232" y="204"/>
                      </a:lnTo>
                      <a:lnTo>
                        <a:pt x="230" y="204"/>
                      </a:lnTo>
                      <a:lnTo>
                        <a:pt x="230" y="206"/>
                      </a:lnTo>
                      <a:lnTo>
                        <a:pt x="228" y="207"/>
                      </a:lnTo>
                      <a:lnTo>
                        <a:pt x="226" y="206"/>
                      </a:lnTo>
                      <a:lnTo>
                        <a:pt x="226" y="204"/>
                      </a:lnTo>
                      <a:lnTo>
                        <a:pt x="228" y="204"/>
                      </a:lnTo>
                      <a:lnTo>
                        <a:pt x="228" y="203"/>
                      </a:lnTo>
                      <a:lnTo>
                        <a:pt x="226" y="202"/>
                      </a:lnTo>
                      <a:lnTo>
                        <a:pt x="226" y="202"/>
                      </a:lnTo>
                      <a:lnTo>
                        <a:pt x="222" y="201"/>
                      </a:lnTo>
                      <a:lnTo>
                        <a:pt x="222" y="201"/>
                      </a:lnTo>
                      <a:lnTo>
                        <a:pt x="222" y="201"/>
                      </a:lnTo>
                      <a:lnTo>
                        <a:pt x="221" y="201"/>
                      </a:lnTo>
                      <a:lnTo>
                        <a:pt x="220" y="201"/>
                      </a:lnTo>
                      <a:lnTo>
                        <a:pt x="220" y="199"/>
                      </a:lnTo>
                      <a:lnTo>
                        <a:pt x="219" y="199"/>
                      </a:lnTo>
                      <a:lnTo>
                        <a:pt x="219" y="199"/>
                      </a:lnTo>
                      <a:lnTo>
                        <a:pt x="219" y="201"/>
                      </a:lnTo>
                      <a:lnTo>
                        <a:pt x="208" y="201"/>
                      </a:lnTo>
                      <a:lnTo>
                        <a:pt x="208" y="201"/>
                      </a:lnTo>
                      <a:lnTo>
                        <a:pt x="204" y="201"/>
                      </a:lnTo>
                      <a:lnTo>
                        <a:pt x="204" y="201"/>
                      </a:lnTo>
                      <a:lnTo>
                        <a:pt x="203" y="202"/>
                      </a:lnTo>
                      <a:lnTo>
                        <a:pt x="204" y="198"/>
                      </a:lnTo>
                      <a:lnTo>
                        <a:pt x="203" y="198"/>
                      </a:lnTo>
                      <a:lnTo>
                        <a:pt x="203" y="199"/>
                      </a:lnTo>
                      <a:lnTo>
                        <a:pt x="201" y="199"/>
                      </a:lnTo>
                      <a:lnTo>
                        <a:pt x="200" y="199"/>
                      </a:lnTo>
                      <a:lnTo>
                        <a:pt x="200" y="199"/>
                      </a:lnTo>
                      <a:lnTo>
                        <a:pt x="199" y="198"/>
                      </a:lnTo>
                      <a:lnTo>
                        <a:pt x="198" y="198"/>
                      </a:lnTo>
                      <a:lnTo>
                        <a:pt x="199" y="202"/>
                      </a:lnTo>
                      <a:lnTo>
                        <a:pt x="195" y="202"/>
                      </a:lnTo>
                      <a:lnTo>
                        <a:pt x="192" y="203"/>
                      </a:lnTo>
                      <a:lnTo>
                        <a:pt x="191" y="206"/>
                      </a:lnTo>
                      <a:lnTo>
                        <a:pt x="190" y="206"/>
                      </a:lnTo>
                      <a:lnTo>
                        <a:pt x="190" y="206"/>
                      </a:lnTo>
                      <a:lnTo>
                        <a:pt x="188" y="206"/>
                      </a:lnTo>
                      <a:lnTo>
                        <a:pt x="187" y="206"/>
                      </a:lnTo>
                      <a:lnTo>
                        <a:pt x="187" y="210"/>
                      </a:lnTo>
                      <a:lnTo>
                        <a:pt x="187" y="210"/>
                      </a:lnTo>
                      <a:lnTo>
                        <a:pt x="186" y="210"/>
                      </a:lnTo>
                      <a:lnTo>
                        <a:pt x="186" y="211"/>
                      </a:lnTo>
                      <a:lnTo>
                        <a:pt x="184" y="212"/>
                      </a:lnTo>
                      <a:lnTo>
                        <a:pt x="183" y="212"/>
                      </a:lnTo>
                      <a:lnTo>
                        <a:pt x="183" y="212"/>
                      </a:lnTo>
                      <a:lnTo>
                        <a:pt x="183" y="214"/>
                      </a:lnTo>
                      <a:lnTo>
                        <a:pt x="183" y="214"/>
                      </a:lnTo>
                      <a:lnTo>
                        <a:pt x="182" y="215"/>
                      </a:lnTo>
                      <a:lnTo>
                        <a:pt x="182" y="216"/>
                      </a:lnTo>
                      <a:lnTo>
                        <a:pt x="179" y="218"/>
                      </a:lnTo>
                      <a:lnTo>
                        <a:pt x="177" y="227"/>
                      </a:lnTo>
                      <a:lnTo>
                        <a:pt x="174" y="227"/>
                      </a:lnTo>
                      <a:lnTo>
                        <a:pt x="174" y="227"/>
                      </a:lnTo>
                      <a:lnTo>
                        <a:pt x="171" y="228"/>
                      </a:lnTo>
                      <a:lnTo>
                        <a:pt x="170" y="231"/>
                      </a:lnTo>
                      <a:lnTo>
                        <a:pt x="169" y="231"/>
                      </a:lnTo>
                      <a:lnTo>
                        <a:pt x="166" y="235"/>
                      </a:lnTo>
                      <a:lnTo>
                        <a:pt x="165" y="235"/>
                      </a:lnTo>
                      <a:lnTo>
                        <a:pt x="165" y="235"/>
                      </a:lnTo>
                      <a:lnTo>
                        <a:pt x="164" y="235"/>
                      </a:lnTo>
                      <a:lnTo>
                        <a:pt x="164" y="235"/>
                      </a:lnTo>
                      <a:lnTo>
                        <a:pt x="164" y="235"/>
                      </a:lnTo>
                      <a:lnTo>
                        <a:pt x="164" y="235"/>
                      </a:lnTo>
                      <a:lnTo>
                        <a:pt x="162" y="236"/>
                      </a:lnTo>
                      <a:lnTo>
                        <a:pt x="162" y="237"/>
                      </a:lnTo>
                      <a:lnTo>
                        <a:pt x="161" y="237"/>
                      </a:lnTo>
                      <a:lnTo>
                        <a:pt x="160" y="238"/>
                      </a:lnTo>
                      <a:lnTo>
                        <a:pt x="158" y="241"/>
                      </a:lnTo>
                      <a:lnTo>
                        <a:pt x="158" y="240"/>
                      </a:lnTo>
                      <a:lnTo>
                        <a:pt x="158" y="240"/>
                      </a:lnTo>
                      <a:lnTo>
                        <a:pt x="157" y="240"/>
                      </a:lnTo>
                      <a:lnTo>
                        <a:pt x="156" y="240"/>
                      </a:lnTo>
                      <a:lnTo>
                        <a:pt x="156" y="241"/>
                      </a:lnTo>
                      <a:lnTo>
                        <a:pt x="156" y="242"/>
                      </a:lnTo>
                      <a:lnTo>
                        <a:pt x="156" y="242"/>
                      </a:lnTo>
                      <a:lnTo>
                        <a:pt x="156" y="242"/>
                      </a:lnTo>
                      <a:lnTo>
                        <a:pt x="154" y="245"/>
                      </a:lnTo>
                      <a:lnTo>
                        <a:pt x="154" y="245"/>
                      </a:lnTo>
                      <a:lnTo>
                        <a:pt x="154" y="249"/>
                      </a:lnTo>
                      <a:lnTo>
                        <a:pt x="149" y="252"/>
                      </a:lnTo>
                      <a:lnTo>
                        <a:pt x="149" y="254"/>
                      </a:lnTo>
                      <a:lnTo>
                        <a:pt x="148" y="254"/>
                      </a:lnTo>
                      <a:lnTo>
                        <a:pt x="148" y="254"/>
                      </a:lnTo>
                      <a:lnTo>
                        <a:pt x="148" y="254"/>
                      </a:lnTo>
                      <a:lnTo>
                        <a:pt x="147" y="255"/>
                      </a:lnTo>
                      <a:lnTo>
                        <a:pt x="141" y="261"/>
                      </a:lnTo>
                      <a:lnTo>
                        <a:pt x="139" y="261"/>
                      </a:lnTo>
                      <a:lnTo>
                        <a:pt x="136" y="265"/>
                      </a:lnTo>
                      <a:lnTo>
                        <a:pt x="135" y="265"/>
                      </a:lnTo>
                      <a:lnTo>
                        <a:pt x="135" y="266"/>
                      </a:lnTo>
                      <a:lnTo>
                        <a:pt x="132" y="267"/>
                      </a:lnTo>
                      <a:lnTo>
                        <a:pt x="132" y="267"/>
                      </a:lnTo>
                      <a:lnTo>
                        <a:pt x="129" y="269"/>
                      </a:lnTo>
                      <a:lnTo>
                        <a:pt x="129" y="270"/>
                      </a:lnTo>
                      <a:lnTo>
                        <a:pt x="129" y="270"/>
                      </a:lnTo>
                      <a:lnTo>
                        <a:pt x="129" y="271"/>
                      </a:lnTo>
                      <a:lnTo>
                        <a:pt x="128" y="273"/>
                      </a:lnTo>
                      <a:lnTo>
                        <a:pt x="127" y="275"/>
                      </a:lnTo>
                      <a:lnTo>
                        <a:pt x="131" y="275"/>
                      </a:lnTo>
                      <a:lnTo>
                        <a:pt x="132" y="276"/>
                      </a:lnTo>
                      <a:lnTo>
                        <a:pt x="141" y="275"/>
                      </a:lnTo>
                      <a:lnTo>
                        <a:pt x="141" y="282"/>
                      </a:lnTo>
                      <a:lnTo>
                        <a:pt x="141" y="282"/>
                      </a:lnTo>
                      <a:lnTo>
                        <a:pt x="141" y="288"/>
                      </a:lnTo>
                      <a:lnTo>
                        <a:pt x="144" y="288"/>
                      </a:lnTo>
                      <a:lnTo>
                        <a:pt x="144" y="286"/>
                      </a:lnTo>
                      <a:lnTo>
                        <a:pt x="145" y="284"/>
                      </a:lnTo>
                      <a:lnTo>
                        <a:pt x="147" y="283"/>
                      </a:lnTo>
                      <a:lnTo>
                        <a:pt x="148" y="284"/>
                      </a:lnTo>
                      <a:lnTo>
                        <a:pt x="149" y="284"/>
                      </a:lnTo>
                      <a:lnTo>
                        <a:pt x="149" y="288"/>
                      </a:lnTo>
                      <a:lnTo>
                        <a:pt x="148" y="290"/>
                      </a:lnTo>
                      <a:lnTo>
                        <a:pt x="147" y="292"/>
                      </a:lnTo>
                      <a:lnTo>
                        <a:pt x="149" y="292"/>
                      </a:lnTo>
                      <a:lnTo>
                        <a:pt x="150" y="291"/>
                      </a:lnTo>
                      <a:lnTo>
                        <a:pt x="153" y="290"/>
                      </a:lnTo>
                      <a:lnTo>
                        <a:pt x="153" y="287"/>
                      </a:lnTo>
                      <a:lnTo>
                        <a:pt x="156" y="287"/>
                      </a:lnTo>
                      <a:lnTo>
                        <a:pt x="156" y="288"/>
                      </a:lnTo>
                      <a:lnTo>
                        <a:pt x="157" y="288"/>
                      </a:lnTo>
                      <a:lnTo>
                        <a:pt x="157" y="282"/>
                      </a:lnTo>
                      <a:lnTo>
                        <a:pt x="166" y="283"/>
                      </a:lnTo>
                      <a:lnTo>
                        <a:pt x="166" y="284"/>
                      </a:lnTo>
                      <a:lnTo>
                        <a:pt x="169" y="286"/>
                      </a:lnTo>
                      <a:lnTo>
                        <a:pt x="171" y="287"/>
                      </a:lnTo>
                      <a:lnTo>
                        <a:pt x="171" y="290"/>
                      </a:lnTo>
                      <a:lnTo>
                        <a:pt x="173" y="290"/>
                      </a:lnTo>
                      <a:lnTo>
                        <a:pt x="177" y="293"/>
                      </a:lnTo>
                      <a:lnTo>
                        <a:pt x="177" y="293"/>
                      </a:lnTo>
                      <a:lnTo>
                        <a:pt x="179" y="293"/>
                      </a:lnTo>
                      <a:lnTo>
                        <a:pt x="179" y="295"/>
                      </a:lnTo>
                      <a:lnTo>
                        <a:pt x="181" y="296"/>
                      </a:lnTo>
                      <a:lnTo>
                        <a:pt x="181" y="296"/>
                      </a:lnTo>
                      <a:lnTo>
                        <a:pt x="183" y="296"/>
                      </a:lnTo>
                      <a:lnTo>
                        <a:pt x="183" y="297"/>
                      </a:lnTo>
                      <a:lnTo>
                        <a:pt x="184" y="297"/>
                      </a:lnTo>
                      <a:lnTo>
                        <a:pt x="184" y="297"/>
                      </a:lnTo>
                      <a:lnTo>
                        <a:pt x="184" y="296"/>
                      </a:lnTo>
                      <a:lnTo>
                        <a:pt x="184" y="296"/>
                      </a:lnTo>
                      <a:lnTo>
                        <a:pt x="184" y="296"/>
                      </a:lnTo>
                      <a:lnTo>
                        <a:pt x="184" y="296"/>
                      </a:lnTo>
                      <a:lnTo>
                        <a:pt x="184" y="296"/>
                      </a:lnTo>
                      <a:lnTo>
                        <a:pt x="184" y="297"/>
                      </a:lnTo>
                      <a:lnTo>
                        <a:pt x="186" y="297"/>
                      </a:lnTo>
                      <a:lnTo>
                        <a:pt x="186" y="299"/>
                      </a:lnTo>
                      <a:lnTo>
                        <a:pt x="184" y="299"/>
                      </a:lnTo>
                      <a:lnTo>
                        <a:pt x="184" y="300"/>
                      </a:lnTo>
                      <a:lnTo>
                        <a:pt x="183" y="299"/>
                      </a:lnTo>
                      <a:lnTo>
                        <a:pt x="182" y="299"/>
                      </a:lnTo>
                      <a:lnTo>
                        <a:pt x="179" y="297"/>
                      </a:lnTo>
                      <a:lnTo>
                        <a:pt x="179" y="299"/>
                      </a:lnTo>
                      <a:lnTo>
                        <a:pt x="178" y="299"/>
                      </a:lnTo>
                      <a:lnTo>
                        <a:pt x="178" y="303"/>
                      </a:lnTo>
                      <a:lnTo>
                        <a:pt x="179" y="303"/>
                      </a:lnTo>
                      <a:lnTo>
                        <a:pt x="179" y="305"/>
                      </a:lnTo>
                      <a:lnTo>
                        <a:pt x="179" y="305"/>
                      </a:lnTo>
                      <a:lnTo>
                        <a:pt x="178" y="308"/>
                      </a:lnTo>
                      <a:lnTo>
                        <a:pt x="179" y="308"/>
                      </a:lnTo>
                      <a:lnTo>
                        <a:pt x="179" y="308"/>
                      </a:lnTo>
                      <a:lnTo>
                        <a:pt x="179" y="308"/>
                      </a:lnTo>
                      <a:lnTo>
                        <a:pt x="181" y="308"/>
                      </a:lnTo>
                      <a:lnTo>
                        <a:pt x="179" y="309"/>
                      </a:lnTo>
                      <a:lnTo>
                        <a:pt x="179" y="310"/>
                      </a:lnTo>
                      <a:lnTo>
                        <a:pt x="178" y="310"/>
                      </a:lnTo>
                      <a:lnTo>
                        <a:pt x="178" y="313"/>
                      </a:lnTo>
                      <a:lnTo>
                        <a:pt x="178" y="313"/>
                      </a:lnTo>
                      <a:lnTo>
                        <a:pt x="177" y="314"/>
                      </a:lnTo>
                      <a:lnTo>
                        <a:pt x="175" y="316"/>
                      </a:lnTo>
                      <a:lnTo>
                        <a:pt x="175" y="317"/>
                      </a:lnTo>
                      <a:lnTo>
                        <a:pt x="174" y="317"/>
                      </a:lnTo>
                      <a:lnTo>
                        <a:pt x="174" y="318"/>
                      </a:lnTo>
                      <a:lnTo>
                        <a:pt x="174" y="320"/>
                      </a:lnTo>
                      <a:lnTo>
                        <a:pt x="174" y="320"/>
                      </a:lnTo>
                      <a:lnTo>
                        <a:pt x="175" y="321"/>
                      </a:lnTo>
                      <a:lnTo>
                        <a:pt x="175" y="322"/>
                      </a:lnTo>
                      <a:lnTo>
                        <a:pt x="174" y="322"/>
                      </a:lnTo>
                      <a:lnTo>
                        <a:pt x="173" y="325"/>
                      </a:lnTo>
                      <a:lnTo>
                        <a:pt x="173" y="327"/>
                      </a:lnTo>
                      <a:lnTo>
                        <a:pt x="175" y="327"/>
                      </a:lnTo>
                      <a:lnTo>
                        <a:pt x="174" y="331"/>
                      </a:lnTo>
                      <a:lnTo>
                        <a:pt x="174" y="331"/>
                      </a:lnTo>
                      <a:lnTo>
                        <a:pt x="174" y="333"/>
                      </a:lnTo>
                      <a:lnTo>
                        <a:pt x="175" y="335"/>
                      </a:lnTo>
                      <a:lnTo>
                        <a:pt x="175" y="337"/>
                      </a:lnTo>
                      <a:lnTo>
                        <a:pt x="174" y="337"/>
                      </a:lnTo>
                      <a:lnTo>
                        <a:pt x="174" y="338"/>
                      </a:lnTo>
                      <a:lnTo>
                        <a:pt x="174" y="338"/>
                      </a:lnTo>
                      <a:lnTo>
                        <a:pt x="174" y="341"/>
                      </a:lnTo>
                      <a:lnTo>
                        <a:pt x="173" y="341"/>
                      </a:lnTo>
                      <a:lnTo>
                        <a:pt x="173" y="342"/>
                      </a:lnTo>
                      <a:lnTo>
                        <a:pt x="171" y="342"/>
                      </a:lnTo>
                      <a:lnTo>
                        <a:pt x="171" y="343"/>
                      </a:lnTo>
                      <a:lnTo>
                        <a:pt x="174" y="345"/>
                      </a:lnTo>
                      <a:lnTo>
                        <a:pt x="173" y="345"/>
                      </a:lnTo>
                      <a:lnTo>
                        <a:pt x="173" y="345"/>
                      </a:lnTo>
                      <a:lnTo>
                        <a:pt x="173" y="346"/>
                      </a:lnTo>
                      <a:lnTo>
                        <a:pt x="173" y="346"/>
                      </a:lnTo>
                      <a:lnTo>
                        <a:pt x="173" y="346"/>
                      </a:lnTo>
                      <a:lnTo>
                        <a:pt x="171" y="346"/>
                      </a:lnTo>
                      <a:lnTo>
                        <a:pt x="170" y="351"/>
                      </a:lnTo>
                      <a:lnTo>
                        <a:pt x="165" y="355"/>
                      </a:lnTo>
                      <a:lnTo>
                        <a:pt x="165" y="356"/>
                      </a:lnTo>
                      <a:lnTo>
                        <a:pt x="164" y="358"/>
                      </a:lnTo>
                      <a:lnTo>
                        <a:pt x="164" y="359"/>
                      </a:lnTo>
                      <a:lnTo>
                        <a:pt x="162" y="359"/>
                      </a:lnTo>
                      <a:lnTo>
                        <a:pt x="162" y="363"/>
                      </a:lnTo>
                      <a:lnTo>
                        <a:pt x="160" y="363"/>
                      </a:lnTo>
                      <a:lnTo>
                        <a:pt x="160" y="364"/>
                      </a:lnTo>
                      <a:lnTo>
                        <a:pt x="158" y="365"/>
                      </a:lnTo>
                      <a:lnTo>
                        <a:pt x="0" y="365"/>
                      </a:lnTo>
                      <a:lnTo>
                        <a:pt x="0" y="3"/>
                      </a:lnTo>
                      <a:lnTo>
                        <a:pt x="0" y="3"/>
                      </a:lnTo>
                      <a:lnTo>
                        <a:pt x="0" y="2"/>
                      </a:lnTo>
                      <a:lnTo>
                        <a:pt x="3" y="2"/>
                      </a:lnTo>
                      <a:lnTo>
                        <a:pt x="3" y="2"/>
                      </a:lnTo>
                      <a:lnTo>
                        <a:pt x="4" y="2"/>
                      </a:lnTo>
                      <a:lnTo>
                        <a:pt x="4" y="3"/>
                      </a:lnTo>
                      <a:lnTo>
                        <a:pt x="6" y="3"/>
                      </a:lnTo>
                      <a:lnTo>
                        <a:pt x="6" y="4"/>
                      </a:lnTo>
                      <a:lnTo>
                        <a:pt x="10" y="3"/>
                      </a:lnTo>
                      <a:lnTo>
                        <a:pt x="10" y="4"/>
                      </a:lnTo>
                      <a:lnTo>
                        <a:pt x="13" y="4"/>
                      </a:lnTo>
                      <a:lnTo>
                        <a:pt x="14" y="7"/>
                      </a:lnTo>
                      <a:lnTo>
                        <a:pt x="17" y="7"/>
                      </a:lnTo>
                      <a:lnTo>
                        <a:pt x="17" y="7"/>
                      </a:lnTo>
                      <a:lnTo>
                        <a:pt x="20" y="7"/>
                      </a:lnTo>
                      <a:lnTo>
                        <a:pt x="22" y="7"/>
                      </a:lnTo>
                      <a:lnTo>
                        <a:pt x="25" y="8"/>
                      </a:lnTo>
                      <a:lnTo>
                        <a:pt x="23" y="7"/>
                      </a:lnTo>
                      <a:lnTo>
                        <a:pt x="23" y="5"/>
                      </a:lnTo>
                      <a:lnTo>
                        <a:pt x="22" y="4"/>
                      </a:lnTo>
                      <a:lnTo>
                        <a:pt x="25" y="4"/>
                      </a:lnTo>
                      <a:lnTo>
                        <a:pt x="27" y="4"/>
                      </a:lnTo>
                      <a:lnTo>
                        <a:pt x="27" y="4"/>
                      </a:lnTo>
                      <a:lnTo>
                        <a:pt x="31" y="5"/>
                      </a:lnTo>
                      <a:lnTo>
                        <a:pt x="31" y="4"/>
                      </a:lnTo>
                      <a:lnTo>
                        <a:pt x="34" y="4"/>
                      </a:lnTo>
                      <a:lnTo>
                        <a:pt x="34" y="5"/>
                      </a:lnTo>
                      <a:lnTo>
                        <a:pt x="35" y="5"/>
                      </a:lnTo>
                      <a:lnTo>
                        <a:pt x="35" y="7"/>
                      </a:lnTo>
                      <a:lnTo>
                        <a:pt x="35" y="7"/>
                      </a:lnTo>
                      <a:lnTo>
                        <a:pt x="34" y="8"/>
                      </a:lnTo>
                      <a:lnTo>
                        <a:pt x="34" y="8"/>
                      </a:lnTo>
                      <a:lnTo>
                        <a:pt x="31" y="8"/>
                      </a:lnTo>
                      <a:lnTo>
                        <a:pt x="31" y="9"/>
                      </a:lnTo>
                      <a:lnTo>
                        <a:pt x="34" y="9"/>
                      </a:lnTo>
                      <a:lnTo>
                        <a:pt x="37" y="9"/>
                      </a:lnTo>
                      <a:lnTo>
                        <a:pt x="37" y="11"/>
                      </a:lnTo>
                      <a:lnTo>
                        <a:pt x="38" y="11"/>
                      </a:lnTo>
                      <a:lnTo>
                        <a:pt x="39" y="12"/>
                      </a:lnTo>
                      <a:lnTo>
                        <a:pt x="42" y="12"/>
                      </a:lnTo>
                      <a:lnTo>
                        <a:pt x="42" y="13"/>
                      </a:lnTo>
                      <a:lnTo>
                        <a:pt x="43" y="13"/>
                      </a:lnTo>
                      <a:lnTo>
                        <a:pt x="43" y="13"/>
                      </a:lnTo>
                      <a:lnTo>
                        <a:pt x="46" y="13"/>
                      </a:lnTo>
                      <a:lnTo>
                        <a:pt x="46" y="15"/>
                      </a:lnTo>
                      <a:lnTo>
                        <a:pt x="47" y="15"/>
                      </a:lnTo>
                      <a:lnTo>
                        <a:pt x="50" y="15"/>
                      </a:lnTo>
                      <a:lnTo>
                        <a:pt x="51" y="17"/>
                      </a:lnTo>
                      <a:lnTo>
                        <a:pt x="52" y="17"/>
                      </a:lnTo>
                      <a:lnTo>
                        <a:pt x="54" y="22"/>
                      </a:lnTo>
                      <a:lnTo>
                        <a:pt x="55" y="22"/>
                      </a:lnTo>
                      <a:lnTo>
                        <a:pt x="55" y="22"/>
                      </a:lnTo>
                      <a:lnTo>
                        <a:pt x="55" y="21"/>
                      </a:lnTo>
                      <a:lnTo>
                        <a:pt x="55" y="21"/>
                      </a:lnTo>
                      <a:lnTo>
                        <a:pt x="55" y="21"/>
                      </a:lnTo>
                      <a:lnTo>
                        <a:pt x="54" y="20"/>
                      </a:lnTo>
                      <a:lnTo>
                        <a:pt x="54" y="17"/>
                      </a:lnTo>
                      <a:lnTo>
                        <a:pt x="54" y="16"/>
                      </a:lnTo>
                      <a:lnTo>
                        <a:pt x="54" y="15"/>
                      </a:lnTo>
                      <a:lnTo>
                        <a:pt x="55" y="13"/>
                      </a:lnTo>
                      <a:lnTo>
                        <a:pt x="57" y="13"/>
                      </a:lnTo>
                      <a:lnTo>
                        <a:pt x="61" y="16"/>
                      </a:lnTo>
                      <a:lnTo>
                        <a:pt x="61" y="17"/>
                      </a:lnTo>
                      <a:lnTo>
                        <a:pt x="63" y="17"/>
                      </a:lnTo>
                      <a:lnTo>
                        <a:pt x="63" y="19"/>
                      </a:lnTo>
                      <a:lnTo>
                        <a:pt x="65" y="19"/>
                      </a:lnTo>
                      <a:lnTo>
                        <a:pt x="65" y="20"/>
                      </a:lnTo>
                      <a:lnTo>
                        <a:pt x="67" y="20"/>
                      </a:lnTo>
                      <a:lnTo>
                        <a:pt x="68" y="24"/>
                      </a:lnTo>
                      <a:lnTo>
                        <a:pt x="71" y="24"/>
                      </a:lnTo>
                      <a:lnTo>
                        <a:pt x="71" y="22"/>
                      </a:lnTo>
                      <a:lnTo>
                        <a:pt x="71" y="22"/>
                      </a:lnTo>
                      <a:lnTo>
                        <a:pt x="72" y="22"/>
                      </a:lnTo>
                      <a:lnTo>
                        <a:pt x="72" y="22"/>
                      </a:lnTo>
                      <a:lnTo>
                        <a:pt x="71" y="21"/>
                      </a:lnTo>
                      <a:lnTo>
                        <a:pt x="71" y="20"/>
                      </a:lnTo>
                      <a:lnTo>
                        <a:pt x="72" y="20"/>
                      </a:lnTo>
                      <a:lnTo>
                        <a:pt x="73" y="21"/>
                      </a:lnTo>
                      <a:lnTo>
                        <a:pt x="73" y="22"/>
                      </a:lnTo>
                      <a:lnTo>
                        <a:pt x="75" y="24"/>
                      </a:lnTo>
                      <a:lnTo>
                        <a:pt x="72" y="24"/>
                      </a:lnTo>
                      <a:lnTo>
                        <a:pt x="71" y="25"/>
                      </a:lnTo>
                      <a:lnTo>
                        <a:pt x="69" y="26"/>
                      </a:lnTo>
                      <a:lnTo>
                        <a:pt x="69" y="29"/>
                      </a:lnTo>
                      <a:lnTo>
                        <a:pt x="72" y="28"/>
                      </a:lnTo>
                      <a:lnTo>
                        <a:pt x="72" y="28"/>
                      </a:lnTo>
                      <a:lnTo>
                        <a:pt x="73" y="28"/>
                      </a:lnTo>
                      <a:lnTo>
                        <a:pt x="75" y="29"/>
                      </a:lnTo>
                      <a:lnTo>
                        <a:pt x="75" y="30"/>
                      </a:lnTo>
                      <a:lnTo>
                        <a:pt x="76" y="32"/>
                      </a:lnTo>
                      <a:lnTo>
                        <a:pt x="77" y="32"/>
                      </a:lnTo>
                      <a:lnTo>
                        <a:pt x="77" y="33"/>
                      </a:lnTo>
                      <a:lnTo>
                        <a:pt x="80" y="33"/>
                      </a:lnTo>
                      <a:lnTo>
                        <a:pt x="81" y="33"/>
                      </a:lnTo>
                      <a:lnTo>
                        <a:pt x="82" y="32"/>
                      </a:lnTo>
                      <a:lnTo>
                        <a:pt x="84" y="32"/>
                      </a:lnTo>
                      <a:lnTo>
                        <a:pt x="85" y="33"/>
                      </a:lnTo>
                      <a:lnTo>
                        <a:pt x="85" y="34"/>
                      </a:lnTo>
                      <a:lnTo>
                        <a:pt x="86" y="36"/>
                      </a:lnTo>
                      <a:lnTo>
                        <a:pt x="88" y="36"/>
                      </a:lnTo>
                      <a:lnTo>
                        <a:pt x="89" y="36"/>
                      </a:lnTo>
                      <a:lnTo>
                        <a:pt x="90" y="37"/>
                      </a:lnTo>
                      <a:lnTo>
                        <a:pt x="90" y="36"/>
                      </a:lnTo>
                      <a:lnTo>
                        <a:pt x="93" y="36"/>
                      </a:lnTo>
                      <a:lnTo>
                        <a:pt x="93" y="37"/>
                      </a:lnTo>
                      <a:lnTo>
                        <a:pt x="92" y="38"/>
                      </a:lnTo>
                      <a:lnTo>
                        <a:pt x="92" y="39"/>
                      </a:lnTo>
                      <a:lnTo>
                        <a:pt x="90" y="41"/>
                      </a:lnTo>
                      <a:lnTo>
                        <a:pt x="92" y="42"/>
                      </a:lnTo>
                      <a:lnTo>
                        <a:pt x="93" y="42"/>
                      </a:lnTo>
                      <a:lnTo>
                        <a:pt x="95" y="42"/>
                      </a:lnTo>
                      <a:lnTo>
                        <a:pt x="97" y="39"/>
                      </a:lnTo>
                      <a:lnTo>
                        <a:pt x="99" y="37"/>
                      </a:lnTo>
                      <a:lnTo>
                        <a:pt x="101" y="34"/>
                      </a:lnTo>
                      <a:lnTo>
                        <a:pt x="101" y="28"/>
                      </a:lnTo>
                      <a:lnTo>
                        <a:pt x="103" y="26"/>
                      </a:lnTo>
                      <a:lnTo>
                        <a:pt x="103" y="25"/>
                      </a:lnTo>
                      <a:lnTo>
                        <a:pt x="103" y="24"/>
                      </a:lnTo>
                      <a:lnTo>
                        <a:pt x="102" y="22"/>
                      </a:lnTo>
                      <a:lnTo>
                        <a:pt x="102" y="21"/>
                      </a:lnTo>
                      <a:lnTo>
                        <a:pt x="103" y="21"/>
                      </a:lnTo>
                      <a:lnTo>
                        <a:pt x="105" y="19"/>
                      </a:lnTo>
                      <a:lnTo>
                        <a:pt x="105" y="17"/>
                      </a:lnTo>
                      <a:lnTo>
                        <a:pt x="106" y="16"/>
                      </a:lnTo>
                      <a:lnTo>
                        <a:pt x="107" y="16"/>
                      </a:lnTo>
                      <a:lnTo>
                        <a:pt x="107" y="16"/>
                      </a:lnTo>
                      <a:lnTo>
                        <a:pt x="107" y="16"/>
                      </a:lnTo>
                      <a:lnTo>
                        <a:pt x="107" y="20"/>
                      </a:lnTo>
                      <a:lnTo>
                        <a:pt x="111" y="21"/>
                      </a:lnTo>
                      <a:lnTo>
                        <a:pt x="110" y="28"/>
                      </a:lnTo>
                      <a:lnTo>
                        <a:pt x="112" y="26"/>
                      </a:lnTo>
                      <a:lnTo>
                        <a:pt x="114" y="25"/>
                      </a:lnTo>
                      <a:lnTo>
                        <a:pt x="115" y="25"/>
                      </a:lnTo>
                      <a:lnTo>
                        <a:pt x="116" y="25"/>
                      </a:lnTo>
                      <a:lnTo>
                        <a:pt x="116" y="25"/>
                      </a:lnTo>
                      <a:lnTo>
                        <a:pt x="119" y="25"/>
                      </a:lnTo>
                      <a:lnTo>
                        <a:pt x="120" y="22"/>
                      </a:lnTo>
                      <a:lnTo>
                        <a:pt x="123" y="22"/>
                      </a:lnTo>
                      <a:lnTo>
                        <a:pt x="123" y="21"/>
                      </a:lnTo>
                      <a:lnTo>
                        <a:pt x="126" y="20"/>
                      </a:lnTo>
                      <a:lnTo>
                        <a:pt x="128" y="20"/>
                      </a:lnTo>
                      <a:lnTo>
                        <a:pt x="129" y="21"/>
                      </a:lnTo>
                      <a:lnTo>
                        <a:pt x="131" y="21"/>
                      </a:lnTo>
                      <a:lnTo>
                        <a:pt x="131" y="21"/>
                      </a:lnTo>
                      <a:lnTo>
                        <a:pt x="132" y="21"/>
                      </a:lnTo>
                      <a:lnTo>
                        <a:pt x="133" y="21"/>
                      </a:lnTo>
                      <a:lnTo>
                        <a:pt x="136" y="24"/>
                      </a:lnTo>
                      <a:lnTo>
                        <a:pt x="137" y="24"/>
                      </a:lnTo>
                      <a:lnTo>
                        <a:pt x="139" y="25"/>
                      </a:lnTo>
                      <a:lnTo>
                        <a:pt x="140" y="25"/>
                      </a:lnTo>
                      <a:lnTo>
                        <a:pt x="141" y="28"/>
                      </a:lnTo>
                      <a:lnTo>
                        <a:pt x="143" y="28"/>
                      </a:lnTo>
                      <a:lnTo>
                        <a:pt x="143" y="29"/>
                      </a:lnTo>
                      <a:lnTo>
                        <a:pt x="147" y="29"/>
                      </a:lnTo>
                      <a:lnTo>
                        <a:pt x="148" y="30"/>
                      </a:lnTo>
                      <a:lnTo>
                        <a:pt x="148" y="30"/>
                      </a:lnTo>
                      <a:lnTo>
                        <a:pt x="149" y="30"/>
                      </a:lnTo>
                      <a:lnTo>
                        <a:pt x="149" y="30"/>
                      </a:lnTo>
                      <a:lnTo>
                        <a:pt x="150" y="30"/>
                      </a:lnTo>
                      <a:lnTo>
                        <a:pt x="150" y="30"/>
                      </a:lnTo>
                      <a:lnTo>
                        <a:pt x="152" y="30"/>
                      </a:lnTo>
                      <a:lnTo>
                        <a:pt x="153" y="30"/>
                      </a:lnTo>
                      <a:lnTo>
                        <a:pt x="153" y="30"/>
                      </a:lnTo>
                      <a:lnTo>
                        <a:pt x="154" y="29"/>
                      </a:lnTo>
                      <a:lnTo>
                        <a:pt x="156" y="28"/>
                      </a:lnTo>
                      <a:lnTo>
                        <a:pt x="156" y="28"/>
                      </a:lnTo>
                      <a:lnTo>
                        <a:pt x="154" y="26"/>
                      </a:lnTo>
                      <a:lnTo>
                        <a:pt x="154" y="25"/>
                      </a:lnTo>
                      <a:lnTo>
                        <a:pt x="154" y="24"/>
                      </a:lnTo>
                      <a:lnTo>
                        <a:pt x="156" y="24"/>
                      </a:lnTo>
                      <a:lnTo>
                        <a:pt x="156" y="22"/>
                      </a:lnTo>
                      <a:lnTo>
                        <a:pt x="157" y="24"/>
                      </a:lnTo>
                      <a:lnTo>
                        <a:pt x="157" y="22"/>
                      </a:lnTo>
                      <a:lnTo>
                        <a:pt x="160" y="22"/>
                      </a:lnTo>
                      <a:lnTo>
                        <a:pt x="160" y="22"/>
                      </a:lnTo>
                      <a:lnTo>
                        <a:pt x="161" y="24"/>
                      </a:lnTo>
                      <a:lnTo>
                        <a:pt x="161" y="26"/>
                      </a:lnTo>
                      <a:lnTo>
                        <a:pt x="161" y="26"/>
                      </a:lnTo>
                      <a:lnTo>
                        <a:pt x="161" y="26"/>
                      </a:lnTo>
                      <a:lnTo>
                        <a:pt x="161" y="28"/>
                      </a:lnTo>
                      <a:lnTo>
                        <a:pt x="162" y="28"/>
                      </a:lnTo>
                      <a:lnTo>
                        <a:pt x="162" y="26"/>
                      </a:lnTo>
                      <a:lnTo>
                        <a:pt x="164" y="25"/>
                      </a:lnTo>
                      <a:lnTo>
                        <a:pt x="165" y="26"/>
                      </a:lnTo>
                      <a:lnTo>
                        <a:pt x="165" y="26"/>
                      </a:lnTo>
                      <a:lnTo>
                        <a:pt x="165" y="28"/>
                      </a:lnTo>
                      <a:lnTo>
                        <a:pt x="169" y="28"/>
                      </a:lnTo>
                      <a:lnTo>
                        <a:pt x="169" y="25"/>
                      </a:lnTo>
                      <a:lnTo>
                        <a:pt x="169" y="22"/>
                      </a:lnTo>
                      <a:lnTo>
                        <a:pt x="167" y="21"/>
                      </a:lnTo>
                      <a:lnTo>
                        <a:pt x="166" y="19"/>
                      </a:lnTo>
                      <a:lnTo>
                        <a:pt x="166" y="15"/>
                      </a:lnTo>
                      <a:lnTo>
                        <a:pt x="167" y="13"/>
                      </a:lnTo>
                      <a:lnTo>
                        <a:pt x="167" y="13"/>
                      </a:lnTo>
                      <a:lnTo>
                        <a:pt x="174" y="12"/>
                      </a:lnTo>
                      <a:lnTo>
                        <a:pt x="174" y="13"/>
                      </a:lnTo>
                      <a:lnTo>
                        <a:pt x="175" y="13"/>
                      </a:lnTo>
                      <a:lnTo>
                        <a:pt x="177" y="13"/>
                      </a:lnTo>
                      <a:lnTo>
                        <a:pt x="177" y="12"/>
                      </a:lnTo>
                      <a:lnTo>
                        <a:pt x="177" y="12"/>
                      </a:lnTo>
                      <a:lnTo>
                        <a:pt x="175" y="11"/>
                      </a:lnTo>
                      <a:lnTo>
                        <a:pt x="174" y="11"/>
                      </a:lnTo>
                      <a:lnTo>
                        <a:pt x="173" y="11"/>
                      </a:lnTo>
                      <a:lnTo>
                        <a:pt x="171" y="12"/>
                      </a:lnTo>
                      <a:lnTo>
                        <a:pt x="170" y="12"/>
                      </a:lnTo>
                      <a:lnTo>
                        <a:pt x="170" y="11"/>
                      </a:lnTo>
                      <a:lnTo>
                        <a:pt x="167" y="11"/>
                      </a:lnTo>
                      <a:lnTo>
                        <a:pt x="167" y="7"/>
                      </a:lnTo>
                      <a:lnTo>
                        <a:pt x="169" y="7"/>
                      </a:lnTo>
                      <a:lnTo>
                        <a:pt x="169" y="7"/>
                      </a:lnTo>
                      <a:lnTo>
                        <a:pt x="173" y="7"/>
                      </a:lnTo>
                      <a:lnTo>
                        <a:pt x="178" y="7"/>
                      </a:lnTo>
                      <a:lnTo>
                        <a:pt x="178" y="5"/>
                      </a:lnTo>
                      <a:lnTo>
                        <a:pt x="178" y="4"/>
                      </a:lnTo>
                      <a:lnTo>
                        <a:pt x="178" y="3"/>
                      </a:lnTo>
                      <a:lnTo>
                        <a:pt x="177" y="3"/>
                      </a:lnTo>
                      <a:lnTo>
                        <a:pt x="175" y="2"/>
                      </a:lnTo>
                      <a:lnTo>
                        <a:pt x="175" y="2"/>
                      </a:lnTo>
                      <a:lnTo>
                        <a:pt x="175" y="2"/>
                      </a:lnTo>
                      <a:lnTo>
                        <a:pt x="174" y="2"/>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4">
                  <a:extLst>
                    <a:ext uri="{FF2B5EF4-FFF2-40B4-BE49-F238E27FC236}">
                      <a16:creationId xmlns:a16="http://schemas.microsoft.com/office/drawing/2014/main" id="{2D79F522-0B2B-405D-9FCB-3E7A2999B12D}"/>
                    </a:ext>
                  </a:extLst>
                </p:cNvPr>
                <p:cNvSpPr>
                  <a:spLocks noEditPoints="1"/>
                </p:cNvSpPr>
                <p:nvPr/>
              </p:nvSpPr>
              <p:spPr bwMode="auto">
                <a:xfrm>
                  <a:off x="5584910" y="2031619"/>
                  <a:ext cx="2198577" cy="711200"/>
                </a:xfrm>
                <a:custGeom>
                  <a:avLst/>
                  <a:gdLst>
                    <a:gd name="T0" fmla="*/ 1235 w 1393"/>
                    <a:gd name="T1" fmla="*/ 227 h 448"/>
                    <a:gd name="T2" fmla="*/ 1241 w 1393"/>
                    <a:gd name="T3" fmla="*/ 213 h 448"/>
                    <a:gd name="T4" fmla="*/ 1244 w 1393"/>
                    <a:gd name="T5" fmla="*/ 117 h 448"/>
                    <a:gd name="T6" fmla="*/ 558 w 1393"/>
                    <a:gd name="T7" fmla="*/ 108 h 448"/>
                    <a:gd name="T8" fmla="*/ 616 w 1393"/>
                    <a:gd name="T9" fmla="*/ 50 h 448"/>
                    <a:gd name="T10" fmla="*/ 1337 w 1393"/>
                    <a:gd name="T11" fmla="*/ 32 h 448"/>
                    <a:gd name="T12" fmla="*/ 1366 w 1393"/>
                    <a:gd name="T13" fmla="*/ 38 h 448"/>
                    <a:gd name="T14" fmla="*/ 1324 w 1393"/>
                    <a:gd name="T15" fmla="*/ 55 h 448"/>
                    <a:gd name="T16" fmla="*/ 1300 w 1393"/>
                    <a:gd name="T17" fmla="*/ 106 h 448"/>
                    <a:gd name="T18" fmla="*/ 1283 w 1393"/>
                    <a:gd name="T19" fmla="*/ 151 h 448"/>
                    <a:gd name="T20" fmla="*/ 1270 w 1393"/>
                    <a:gd name="T21" fmla="*/ 110 h 448"/>
                    <a:gd name="T22" fmla="*/ 1239 w 1393"/>
                    <a:gd name="T23" fmla="*/ 101 h 448"/>
                    <a:gd name="T24" fmla="*/ 593 w 1393"/>
                    <a:gd name="T25" fmla="*/ 10 h 448"/>
                    <a:gd name="T26" fmla="*/ 572 w 1393"/>
                    <a:gd name="T27" fmla="*/ 33 h 448"/>
                    <a:gd name="T28" fmla="*/ 604 w 1393"/>
                    <a:gd name="T29" fmla="*/ 82 h 448"/>
                    <a:gd name="T30" fmla="*/ 609 w 1393"/>
                    <a:gd name="T31" fmla="*/ 211 h 448"/>
                    <a:gd name="T32" fmla="*/ 590 w 1393"/>
                    <a:gd name="T33" fmla="*/ 220 h 448"/>
                    <a:gd name="T34" fmla="*/ 614 w 1393"/>
                    <a:gd name="T35" fmla="*/ 363 h 448"/>
                    <a:gd name="T36" fmla="*/ 541 w 1393"/>
                    <a:gd name="T37" fmla="*/ 375 h 448"/>
                    <a:gd name="T38" fmla="*/ 516 w 1393"/>
                    <a:gd name="T39" fmla="*/ 312 h 448"/>
                    <a:gd name="T40" fmla="*/ 478 w 1393"/>
                    <a:gd name="T41" fmla="*/ 235 h 448"/>
                    <a:gd name="T42" fmla="*/ 470 w 1393"/>
                    <a:gd name="T43" fmla="*/ 254 h 448"/>
                    <a:gd name="T44" fmla="*/ 500 w 1393"/>
                    <a:gd name="T45" fmla="*/ 329 h 448"/>
                    <a:gd name="T46" fmla="*/ 535 w 1393"/>
                    <a:gd name="T47" fmla="*/ 379 h 448"/>
                    <a:gd name="T48" fmla="*/ 583 w 1393"/>
                    <a:gd name="T49" fmla="*/ 408 h 448"/>
                    <a:gd name="T50" fmla="*/ 36 w 1393"/>
                    <a:gd name="T51" fmla="*/ 436 h 448"/>
                    <a:gd name="T52" fmla="*/ 11 w 1393"/>
                    <a:gd name="T53" fmla="*/ 396 h 448"/>
                    <a:gd name="T54" fmla="*/ 10 w 1393"/>
                    <a:gd name="T55" fmla="*/ 322 h 448"/>
                    <a:gd name="T56" fmla="*/ 19 w 1393"/>
                    <a:gd name="T57" fmla="*/ 265 h 448"/>
                    <a:gd name="T58" fmla="*/ 70 w 1393"/>
                    <a:gd name="T59" fmla="*/ 194 h 448"/>
                    <a:gd name="T60" fmla="*/ 127 w 1393"/>
                    <a:gd name="T61" fmla="*/ 142 h 448"/>
                    <a:gd name="T62" fmla="*/ 197 w 1393"/>
                    <a:gd name="T63" fmla="*/ 124 h 448"/>
                    <a:gd name="T64" fmla="*/ 252 w 1393"/>
                    <a:gd name="T65" fmla="*/ 139 h 448"/>
                    <a:gd name="T66" fmla="*/ 274 w 1393"/>
                    <a:gd name="T67" fmla="*/ 172 h 448"/>
                    <a:gd name="T68" fmla="*/ 360 w 1393"/>
                    <a:gd name="T69" fmla="*/ 175 h 448"/>
                    <a:gd name="T70" fmla="*/ 427 w 1393"/>
                    <a:gd name="T71" fmla="*/ 190 h 448"/>
                    <a:gd name="T72" fmla="*/ 478 w 1393"/>
                    <a:gd name="T73" fmla="*/ 158 h 448"/>
                    <a:gd name="T74" fmla="*/ 436 w 1393"/>
                    <a:gd name="T75" fmla="*/ 126 h 448"/>
                    <a:gd name="T76" fmla="*/ 394 w 1393"/>
                    <a:gd name="T77" fmla="*/ 108 h 448"/>
                    <a:gd name="T78" fmla="*/ 417 w 1393"/>
                    <a:gd name="T79" fmla="*/ 76 h 448"/>
                    <a:gd name="T80" fmla="*/ 483 w 1393"/>
                    <a:gd name="T81" fmla="*/ 72 h 448"/>
                    <a:gd name="T82" fmla="*/ 520 w 1393"/>
                    <a:gd name="T83" fmla="*/ 52 h 448"/>
                    <a:gd name="T84" fmla="*/ 499 w 1393"/>
                    <a:gd name="T85" fmla="*/ 15 h 448"/>
                    <a:gd name="T86" fmla="*/ 474 w 1393"/>
                    <a:gd name="T87" fmla="*/ 15 h 448"/>
                    <a:gd name="T88" fmla="*/ 459 w 1393"/>
                    <a:gd name="T89" fmla="*/ 37 h 448"/>
                    <a:gd name="T90" fmla="*/ 442 w 1393"/>
                    <a:gd name="T91" fmla="*/ 8 h 448"/>
                    <a:gd name="T92" fmla="*/ 409 w 1393"/>
                    <a:gd name="T93" fmla="*/ 52 h 448"/>
                    <a:gd name="T94" fmla="*/ 381 w 1393"/>
                    <a:gd name="T95" fmla="*/ 78 h 448"/>
                    <a:gd name="T96" fmla="*/ 363 w 1393"/>
                    <a:gd name="T97" fmla="*/ 96 h 448"/>
                    <a:gd name="T98" fmla="*/ 366 w 1393"/>
                    <a:gd name="T99" fmla="*/ 106 h 448"/>
                    <a:gd name="T100" fmla="*/ 355 w 1393"/>
                    <a:gd name="T101" fmla="*/ 110 h 448"/>
                    <a:gd name="T102" fmla="*/ 332 w 1393"/>
                    <a:gd name="T103" fmla="*/ 71 h 448"/>
                    <a:gd name="T104" fmla="*/ 288 w 1393"/>
                    <a:gd name="T105" fmla="*/ 34 h 448"/>
                    <a:gd name="T106" fmla="*/ 264 w 1393"/>
                    <a:gd name="T107" fmla="*/ 37 h 448"/>
                    <a:gd name="T108" fmla="*/ 317 w 1393"/>
                    <a:gd name="T109" fmla="*/ 83 h 448"/>
                    <a:gd name="T110" fmla="*/ 296 w 1393"/>
                    <a:gd name="T111" fmla="*/ 104 h 448"/>
                    <a:gd name="T112" fmla="*/ 245 w 1393"/>
                    <a:gd name="T113" fmla="*/ 41 h 448"/>
                    <a:gd name="T114" fmla="*/ 190 w 1393"/>
                    <a:gd name="T115" fmla="*/ 48 h 448"/>
                    <a:gd name="T116" fmla="*/ 152 w 1393"/>
                    <a:gd name="T117" fmla="*/ 104 h 448"/>
                    <a:gd name="T118" fmla="*/ 87 w 1393"/>
                    <a:gd name="T119" fmla="*/ 121 h 448"/>
                    <a:gd name="T120" fmla="*/ 78 w 1393"/>
                    <a:gd name="T121" fmla="*/ 59 h 448"/>
                    <a:gd name="T122" fmla="*/ 127 w 1393"/>
                    <a:gd name="T123" fmla="*/ 4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3" h="448">
                      <a:moveTo>
                        <a:pt x="493" y="402"/>
                      </a:moveTo>
                      <a:lnTo>
                        <a:pt x="486" y="402"/>
                      </a:lnTo>
                      <a:lnTo>
                        <a:pt x="486" y="406"/>
                      </a:lnTo>
                      <a:lnTo>
                        <a:pt x="489" y="406"/>
                      </a:lnTo>
                      <a:lnTo>
                        <a:pt x="490" y="408"/>
                      </a:lnTo>
                      <a:lnTo>
                        <a:pt x="490" y="408"/>
                      </a:lnTo>
                      <a:lnTo>
                        <a:pt x="491" y="405"/>
                      </a:lnTo>
                      <a:lnTo>
                        <a:pt x="493" y="402"/>
                      </a:lnTo>
                      <a:close/>
                      <a:moveTo>
                        <a:pt x="447" y="402"/>
                      </a:moveTo>
                      <a:lnTo>
                        <a:pt x="447" y="404"/>
                      </a:lnTo>
                      <a:lnTo>
                        <a:pt x="448" y="404"/>
                      </a:lnTo>
                      <a:lnTo>
                        <a:pt x="448" y="404"/>
                      </a:lnTo>
                      <a:lnTo>
                        <a:pt x="447" y="404"/>
                      </a:lnTo>
                      <a:lnTo>
                        <a:pt x="447" y="402"/>
                      </a:lnTo>
                      <a:lnTo>
                        <a:pt x="447" y="402"/>
                      </a:lnTo>
                      <a:close/>
                      <a:moveTo>
                        <a:pt x="279" y="371"/>
                      </a:moveTo>
                      <a:lnTo>
                        <a:pt x="279" y="372"/>
                      </a:lnTo>
                      <a:lnTo>
                        <a:pt x="281" y="374"/>
                      </a:lnTo>
                      <a:lnTo>
                        <a:pt x="283" y="375"/>
                      </a:lnTo>
                      <a:lnTo>
                        <a:pt x="283" y="377"/>
                      </a:lnTo>
                      <a:lnTo>
                        <a:pt x="283" y="377"/>
                      </a:lnTo>
                      <a:lnTo>
                        <a:pt x="283" y="377"/>
                      </a:lnTo>
                      <a:lnTo>
                        <a:pt x="283" y="379"/>
                      </a:lnTo>
                      <a:lnTo>
                        <a:pt x="283" y="379"/>
                      </a:lnTo>
                      <a:lnTo>
                        <a:pt x="284" y="379"/>
                      </a:lnTo>
                      <a:lnTo>
                        <a:pt x="286" y="379"/>
                      </a:lnTo>
                      <a:lnTo>
                        <a:pt x="287" y="379"/>
                      </a:lnTo>
                      <a:lnTo>
                        <a:pt x="288" y="379"/>
                      </a:lnTo>
                      <a:lnTo>
                        <a:pt x="290" y="379"/>
                      </a:lnTo>
                      <a:lnTo>
                        <a:pt x="291" y="379"/>
                      </a:lnTo>
                      <a:lnTo>
                        <a:pt x="292" y="380"/>
                      </a:lnTo>
                      <a:lnTo>
                        <a:pt x="294" y="380"/>
                      </a:lnTo>
                      <a:lnTo>
                        <a:pt x="294" y="380"/>
                      </a:lnTo>
                      <a:lnTo>
                        <a:pt x="295" y="380"/>
                      </a:lnTo>
                      <a:lnTo>
                        <a:pt x="295" y="377"/>
                      </a:lnTo>
                      <a:lnTo>
                        <a:pt x="292" y="376"/>
                      </a:lnTo>
                      <a:lnTo>
                        <a:pt x="292" y="376"/>
                      </a:lnTo>
                      <a:lnTo>
                        <a:pt x="292" y="376"/>
                      </a:lnTo>
                      <a:lnTo>
                        <a:pt x="290" y="376"/>
                      </a:lnTo>
                      <a:lnTo>
                        <a:pt x="288" y="376"/>
                      </a:lnTo>
                      <a:lnTo>
                        <a:pt x="288" y="376"/>
                      </a:lnTo>
                      <a:lnTo>
                        <a:pt x="287" y="375"/>
                      </a:lnTo>
                      <a:lnTo>
                        <a:pt x="286" y="375"/>
                      </a:lnTo>
                      <a:lnTo>
                        <a:pt x="286" y="375"/>
                      </a:lnTo>
                      <a:lnTo>
                        <a:pt x="283" y="374"/>
                      </a:lnTo>
                      <a:lnTo>
                        <a:pt x="283" y="371"/>
                      </a:lnTo>
                      <a:lnTo>
                        <a:pt x="279" y="371"/>
                      </a:lnTo>
                      <a:close/>
                      <a:moveTo>
                        <a:pt x="1235" y="227"/>
                      </a:moveTo>
                      <a:lnTo>
                        <a:pt x="1235" y="227"/>
                      </a:lnTo>
                      <a:lnTo>
                        <a:pt x="1235" y="227"/>
                      </a:lnTo>
                      <a:lnTo>
                        <a:pt x="1235" y="228"/>
                      </a:lnTo>
                      <a:lnTo>
                        <a:pt x="1235" y="227"/>
                      </a:lnTo>
                      <a:close/>
                      <a:moveTo>
                        <a:pt x="448" y="205"/>
                      </a:moveTo>
                      <a:lnTo>
                        <a:pt x="448" y="207"/>
                      </a:lnTo>
                      <a:lnTo>
                        <a:pt x="448" y="207"/>
                      </a:lnTo>
                      <a:lnTo>
                        <a:pt x="448" y="205"/>
                      </a:lnTo>
                      <a:lnTo>
                        <a:pt x="448" y="205"/>
                      </a:lnTo>
                      <a:close/>
                      <a:moveTo>
                        <a:pt x="1235" y="184"/>
                      </a:moveTo>
                      <a:lnTo>
                        <a:pt x="1238" y="185"/>
                      </a:lnTo>
                      <a:lnTo>
                        <a:pt x="1238" y="186"/>
                      </a:lnTo>
                      <a:lnTo>
                        <a:pt x="1240" y="188"/>
                      </a:lnTo>
                      <a:lnTo>
                        <a:pt x="1241" y="189"/>
                      </a:lnTo>
                      <a:lnTo>
                        <a:pt x="1241" y="192"/>
                      </a:lnTo>
                      <a:lnTo>
                        <a:pt x="1243" y="194"/>
                      </a:lnTo>
                      <a:lnTo>
                        <a:pt x="1241" y="194"/>
                      </a:lnTo>
                      <a:lnTo>
                        <a:pt x="1240" y="196"/>
                      </a:lnTo>
                      <a:lnTo>
                        <a:pt x="1239" y="196"/>
                      </a:lnTo>
                      <a:lnTo>
                        <a:pt x="1238" y="197"/>
                      </a:lnTo>
                      <a:lnTo>
                        <a:pt x="1236" y="198"/>
                      </a:lnTo>
                      <a:lnTo>
                        <a:pt x="1235" y="199"/>
                      </a:lnTo>
                      <a:lnTo>
                        <a:pt x="1235" y="199"/>
                      </a:lnTo>
                      <a:lnTo>
                        <a:pt x="1235" y="199"/>
                      </a:lnTo>
                      <a:lnTo>
                        <a:pt x="1235" y="201"/>
                      </a:lnTo>
                      <a:lnTo>
                        <a:pt x="1238" y="201"/>
                      </a:lnTo>
                      <a:lnTo>
                        <a:pt x="1239" y="201"/>
                      </a:lnTo>
                      <a:lnTo>
                        <a:pt x="1241" y="199"/>
                      </a:lnTo>
                      <a:lnTo>
                        <a:pt x="1243" y="201"/>
                      </a:lnTo>
                      <a:lnTo>
                        <a:pt x="1243" y="202"/>
                      </a:lnTo>
                      <a:lnTo>
                        <a:pt x="1247" y="202"/>
                      </a:lnTo>
                      <a:lnTo>
                        <a:pt x="1247" y="203"/>
                      </a:lnTo>
                      <a:lnTo>
                        <a:pt x="1247" y="203"/>
                      </a:lnTo>
                      <a:lnTo>
                        <a:pt x="1247" y="203"/>
                      </a:lnTo>
                      <a:lnTo>
                        <a:pt x="1248" y="205"/>
                      </a:lnTo>
                      <a:lnTo>
                        <a:pt x="1245" y="205"/>
                      </a:lnTo>
                      <a:lnTo>
                        <a:pt x="1244" y="206"/>
                      </a:lnTo>
                      <a:lnTo>
                        <a:pt x="1244" y="207"/>
                      </a:lnTo>
                      <a:lnTo>
                        <a:pt x="1245" y="207"/>
                      </a:lnTo>
                      <a:lnTo>
                        <a:pt x="1245" y="209"/>
                      </a:lnTo>
                      <a:lnTo>
                        <a:pt x="1244" y="209"/>
                      </a:lnTo>
                      <a:lnTo>
                        <a:pt x="1244" y="209"/>
                      </a:lnTo>
                      <a:lnTo>
                        <a:pt x="1244" y="210"/>
                      </a:lnTo>
                      <a:lnTo>
                        <a:pt x="1244" y="211"/>
                      </a:lnTo>
                      <a:lnTo>
                        <a:pt x="1245" y="213"/>
                      </a:lnTo>
                      <a:lnTo>
                        <a:pt x="1245" y="213"/>
                      </a:lnTo>
                      <a:lnTo>
                        <a:pt x="1245" y="213"/>
                      </a:lnTo>
                      <a:lnTo>
                        <a:pt x="1244" y="213"/>
                      </a:lnTo>
                      <a:lnTo>
                        <a:pt x="1243" y="213"/>
                      </a:lnTo>
                      <a:lnTo>
                        <a:pt x="1241" y="213"/>
                      </a:lnTo>
                      <a:lnTo>
                        <a:pt x="1240" y="213"/>
                      </a:lnTo>
                      <a:lnTo>
                        <a:pt x="1240" y="214"/>
                      </a:lnTo>
                      <a:lnTo>
                        <a:pt x="1240" y="215"/>
                      </a:lnTo>
                      <a:lnTo>
                        <a:pt x="1240" y="216"/>
                      </a:lnTo>
                      <a:lnTo>
                        <a:pt x="1240" y="216"/>
                      </a:lnTo>
                      <a:lnTo>
                        <a:pt x="1240" y="216"/>
                      </a:lnTo>
                      <a:lnTo>
                        <a:pt x="1239" y="218"/>
                      </a:lnTo>
                      <a:lnTo>
                        <a:pt x="1239" y="218"/>
                      </a:lnTo>
                      <a:lnTo>
                        <a:pt x="1240" y="218"/>
                      </a:lnTo>
                      <a:lnTo>
                        <a:pt x="1241" y="219"/>
                      </a:lnTo>
                      <a:lnTo>
                        <a:pt x="1241" y="220"/>
                      </a:lnTo>
                      <a:lnTo>
                        <a:pt x="1241" y="222"/>
                      </a:lnTo>
                      <a:lnTo>
                        <a:pt x="1240" y="223"/>
                      </a:lnTo>
                      <a:lnTo>
                        <a:pt x="1240" y="223"/>
                      </a:lnTo>
                      <a:lnTo>
                        <a:pt x="1239" y="223"/>
                      </a:lnTo>
                      <a:lnTo>
                        <a:pt x="1239" y="222"/>
                      </a:lnTo>
                      <a:lnTo>
                        <a:pt x="1239" y="223"/>
                      </a:lnTo>
                      <a:lnTo>
                        <a:pt x="1238" y="223"/>
                      </a:lnTo>
                      <a:lnTo>
                        <a:pt x="1238" y="224"/>
                      </a:lnTo>
                      <a:lnTo>
                        <a:pt x="1238" y="224"/>
                      </a:lnTo>
                      <a:lnTo>
                        <a:pt x="1238" y="226"/>
                      </a:lnTo>
                      <a:lnTo>
                        <a:pt x="1235" y="226"/>
                      </a:lnTo>
                      <a:lnTo>
                        <a:pt x="1235" y="184"/>
                      </a:lnTo>
                      <a:close/>
                      <a:moveTo>
                        <a:pt x="476" y="182"/>
                      </a:moveTo>
                      <a:lnTo>
                        <a:pt x="476" y="182"/>
                      </a:lnTo>
                      <a:lnTo>
                        <a:pt x="476" y="182"/>
                      </a:lnTo>
                      <a:lnTo>
                        <a:pt x="476" y="186"/>
                      </a:lnTo>
                      <a:lnTo>
                        <a:pt x="477" y="186"/>
                      </a:lnTo>
                      <a:lnTo>
                        <a:pt x="477" y="185"/>
                      </a:lnTo>
                      <a:lnTo>
                        <a:pt x="477" y="182"/>
                      </a:lnTo>
                      <a:lnTo>
                        <a:pt x="477" y="182"/>
                      </a:lnTo>
                      <a:lnTo>
                        <a:pt x="477" y="182"/>
                      </a:lnTo>
                      <a:lnTo>
                        <a:pt x="476" y="182"/>
                      </a:lnTo>
                      <a:close/>
                      <a:moveTo>
                        <a:pt x="1235" y="175"/>
                      </a:moveTo>
                      <a:lnTo>
                        <a:pt x="1235" y="177"/>
                      </a:lnTo>
                      <a:lnTo>
                        <a:pt x="1236" y="178"/>
                      </a:lnTo>
                      <a:lnTo>
                        <a:pt x="1239" y="180"/>
                      </a:lnTo>
                      <a:lnTo>
                        <a:pt x="1239" y="184"/>
                      </a:lnTo>
                      <a:lnTo>
                        <a:pt x="1236" y="184"/>
                      </a:lnTo>
                      <a:lnTo>
                        <a:pt x="1236" y="182"/>
                      </a:lnTo>
                      <a:lnTo>
                        <a:pt x="1235" y="182"/>
                      </a:lnTo>
                      <a:lnTo>
                        <a:pt x="1235" y="182"/>
                      </a:lnTo>
                      <a:lnTo>
                        <a:pt x="1235" y="182"/>
                      </a:lnTo>
                      <a:lnTo>
                        <a:pt x="1235" y="175"/>
                      </a:lnTo>
                      <a:close/>
                      <a:moveTo>
                        <a:pt x="1235" y="114"/>
                      </a:moveTo>
                      <a:lnTo>
                        <a:pt x="1238" y="114"/>
                      </a:lnTo>
                      <a:lnTo>
                        <a:pt x="1239" y="117"/>
                      </a:lnTo>
                      <a:lnTo>
                        <a:pt x="1243" y="117"/>
                      </a:lnTo>
                      <a:lnTo>
                        <a:pt x="1244" y="117"/>
                      </a:lnTo>
                      <a:lnTo>
                        <a:pt x="1245" y="117"/>
                      </a:lnTo>
                      <a:lnTo>
                        <a:pt x="1248" y="117"/>
                      </a:lnTo>
                      <a:lnTo>
                        <a:pt x="1252" y="117"/>
                      </a:lnTo>
                      <a:lnTo>
                        <a:pt x="1251" y="120"/>
                      </a:lnTo>
                      <a:lnTo>
                        <a:pt x="1249" y="122"/>
                      </a:lnTo>
                      <a:lnTo>
                        <a:pt x="1249" y="124"/>
                      </a:lnTo>
                      <a:lnTo>
                        <a:pt x="1247" y="125"/>
                      </a:lnTo>
                      <a:lnTo>
                        <a:pt x="1247" y="124"/>
                      </a:lnTo>
                      <a:lnTo>
                        <a:pt x="1245" y="124"/>
                      </a:lnTo>
                      <a:lnTo>
                        <a:pt x="1244" y="124"/>
                      </a:lnTo>
                      <a:lnTo>
                        <a:pt x="1244" y="124"/>
                      </a:lnTo>
                      <a:lnTo>
                        <a:pt x="1243" y="125"/>
                      </a:lnTo>
                      <a:lnTo>
                        <a:pt x="1243" y="126"/>
                      </a:lnTo>
                      <a:lnTo>
                        <a:pt x="1241" y="126"/>
                      </a:lnTo>
                      <a:lnTo>
                        <a:pt x="1239" y="126"/>
                      </a:lnTo>
                      <a:lnTo>
                        <a:pt x="1238" y="129"/>
                      </a:lnTo>
                      <a:lnTo>
                        <a:pt x="1235" y="130"/>
                      </a:lnTo>
                      <a:lnTo>
                        <a:pt x="1235" y="114"/>
                      </a:lnTo>
                      <a:close/>
                      <a:moveTo>
                        <a:pt x="554" y="106"/>
                      </a:moveTo>
                      <a:lnTo>
                        <a:pt x="554" y="109"/>
                      </a:lnTo>
                      <a:lnTo>
                        <a:pt x="555" y="110"/>
                      </a:lnTo>
                      <a:lnTo>
                        <a:pt x="557" y="110"/>
                      </a:lnTo>
                      <a:lnTo>
                        <a:pt x="558" y="112"/>
                      </a:lnTo>
                      <a:lnTo>
                        <a:pt x="557" y="113"/>
                      </a:lnTo>
                      <a:lnTo>
                        <a:pt x="557" y="114"/>
                      </a:lnTo>
                      <a:lnTo>
                        <a:pt x="557" y="116"/>
                      </a:lnTo>
                      <a:lnTo>
                        <a:pt x="559" y="118"/>
                      </a:lnTo>
                      <a:lnTo>
                        <a:pt x="559" y="121"/>
                      </a:lnTo>
                      <a:lnTo>
                        <a:pt x="561" y="121"/>
                      </a:lnTo>
                      <a:lnTo>
                        <a:pt x="561" y="124"/>
                      </a:lnTo>
                      <a:lnTo>
                        <a:pt x="562" y="125"/>
                      </a:lnTo>
                      <a:lnTo>
                        <a:pt x="562" y="125"/>
                      </a:lnTo>
                      <a:lnTo>
                        <a:pt x="563" y="126"/>
                      </a:lnTo>
                      <a:lnTo>
                        <a:pt x="566" y="126"/>
                      </a:lnTo>
                      <a:lnTo>
                        <a:pt x="566" y="126"/>
                      </a:lnTo>
                      <a:lnTo>
                        <a:pt x="567" y="125"/>
                      </a:lnTo>
                      <a:lnTo>
                        <a:pt x="569" y="124"/>
                      </a:lnTo>
                      <a:lnTo>
                        <a:pt x="569" y="122"/>
                      </a:lnTo>
                      <a:lnTo>
                        <a:pt x="570" y="122"/>
                      </a:lnTo>
                      <a:lnTo>
                        <a:pt x="570" y="121"/>
                      </a:lnTo>
                      <a:lnTo>
                        <a:pt x="565" y="120"/>
                      </a:lnTo>
                      <a:lnTo>
                        <a:pt x="566" y="117"/>
                      </a:lnTo>
                      <a:lnTo>
                        <a:pt x="566" y="116"/>
                      </a:lnTo>
                      <a:lnTo>
                        <a:pt x="565" y="114"/>
                      </a:lnTo>
                      <a:lnTo>
                        <a:pt x="562" y="113"/>
                      </a:lnTo>
                      <a:lnTo>
                        <a:pt x="562" y="112"/>
                      </a:lnTo>
                      <a:lnTo>
                        <a:pt x="561" y="110"/>
                      </a:lnTo>
                      <a:lnTo>
                        <a:pt x="559" y="109"/>
                      </a:lnTo>
                      <a:lnTo>
                        <a:pt x="558" y="108"/>
                      </a:lnTo>
                      <a:lnTo>
                        <a:pt x="557" y="108"/>
                      </a:lnTo>
                      <a:lnTo>
                        <a:pt x="554" y="106"/>
                      </a:lnTo>
                      <a:close/>
                      <a:moveTo>
                        <a:pt x="541" y="101"/>
                      </a:moveTo>
                      <a:lnTo>
                        <a:pt x="541" y="103"/>
                      </a:lnTo>
                      <a:lnTo>
                        <a:pt x="541" y="103"/>
                      </a:lnTo>
                      <a:lnTo>
                        <a:pt x="541" y="104"/>
                      </a:lnTo>
                      <a:lnTo>
                        <a:pt x="538" y="104"/>
                      </a:lnTo>
                      <a:lnTo>
                        <a:pt x="536" y="104"/>
                      </a:lnTo>
                      <a:lnTo>
                        <a:pt x="535" y="104"/>
                      </a:lnTo>
                      <a:lnTo>
                        <a:pt x="532" y="104"/>
                      </a:lnTo>
                      <a:lnTo>
                        <a:pt x="532" y="104"/>
                      </a:lnTo>
                      <a:lnTo>
                        <a:pt x="532" y="106"/>
                      </a:lnTo>
                      <a:lnTo>
                        <a:pt x="531" y="106"/>
                      </a:lnTo>
                      <a:lnTo>
                        <a:pt x="531" y="108"/>
                      </a:lnTo>
                      <a:lnTo>
                        <a:pt x="536" y="108"/>
                      </a:lnTo>
                      <a:lnTo>
                        <a:pt x="537" y="106"/>
                      </a:lnTo>
                      <a:lnTo>
                        <a:pt x="537" y="106"/>
                      </a:lnTo>
                      <a:lnTo>
                        <a:pt x="540" y="106"/>
                      </a:lnTo>
                      <a:lnTo>
                        <a:pt x="542" y="108"/>
                      </a:lnTo>
                      <a:lnTo>
                        <a:pt x="542" y="105"/>
                      </a:lnTo>
                      <a:lnTo>
                        <a:pt x="542" y="105"/>
                      </a:lnTo>
                      <a:lnTo>
                        <a:pt x="541" y="105"/>
                      </a:lnTo>
                      <a:lnTo>
                        <a:pt x="541" y="104"/>
                      </a:lnTo>
                      <a:lnTo>
                        <a:pt x="542" y="104"/>
                      </a:lnTo>
                      <a:lnTo>
                        <a:pt x="542" y="103"/>
                      </a:lnTo>
                      <a:lnTo>
                        <a:pt x="542" y="101"/>
                      </a:lnTo>
                      <a:lnTo>
                        <a:pt x="544" y="101"/>
                      </a:lnTo>
                      <a:lnTo>
                        <a:pt x="541" y="101"/>
                      </a:lnTo>
                      <a:close/>
                      <a:moveTo>
                        <a:pt x="555" y="83"/>
                      </a:moveTo>
                      <a:lnTo>
                        <a:pt x="557" y="84"/>
                      </a:lnTo>
                      <a:lnTo>
                        <a:pt x="558" y="86"/>
                      </a:lnTo>
                      <a:lnTo>
                        <a:pt x="561" y="86"/>
                      </a:lnTo>
                      <a:lnTo>
                        <a:pt x="561" y="86"/>
                      </a:lnTo>
                      <a:lnTo>
                        <a:pt x="561" y="86"/>
                      </a:lnTo>
                      <a:lnTo>
                        <a:pt x="562" y="86"/>
                      </a:lnTo>
                      <a:lnTo>
                        <a:pt x="562" y="84"/>
                      </a:lnTo>
                      <a:lnTo>
                        <a:pt x="561" y="83"/>
                      </a:lnTo>
                      <a:lnTo>
                        <a:pt x="559" y="83"/>
                      </a:lnTo>
                      <a:lnTo>
                        <a:pt x="558" y="83"/>
                      </a:lnTo>
                      <a:lnTo>
                        <a:pt x="558" y="83"/>
                      </a:lnTo>
                      <a:lnTo>
                        <a:pt x="557" y="83"/>
                      </a:lnTo>
                      <a:lnTo>
                        <a:pt x="555" y="83"/>
                      </a:lnTo>
                      <a:close/>
                      <a:moveTo>
                        <a:pt x="610" y="36"/>
                      </a:moveTo>
                      <a:lnTo>
                        <a:pt x="612" y="37"/>
                      </a:lnTo>
                      <a:lnTo>
                        <a:pt x="613" y="37"/>
                      </a:lnTo>
                      <a:lnTo>
                        <a:pt x="616" y="36"/>
                      </a:lnTo>
                      <a:lnTo>
                        <a:pt x="616" y="50"/>
                      </a:lnTo>
                      <a:lnTo>
                        <a:pt x="616" y="50"/>
                      </a:lnTo>
                      <a:lnTo>
                        <a:pt x="616" y="50"/>
                      </a:lnTo>
                      <a:lnTo>
                        <a:pt x="614" y="50"/>
                      </a:lnTo>
                      <a:lnTo>
                        <a:pt x="614" y="49"/>
                      </a:lnTo>
                      <a:lnTo>
                        <a:pt x="616" y="48"/>
                      </a:lnTo>
                      <a:lnTo>
                        <a:pt x="616" y="48"/>
                      </a:lnTo>
                      <a:lnTo>
                        <a:pt x="614" y="48"/>
                      </a:lnTo>
                      <a:lnTo>
                        <a:pt x="614" y="46"/>
                      </a:lnTo>
                      <a:lnTo>
                        <a:pt x="614" y="45"/>
                      </a:lnTo>
                      <a:lnTo>
                        <a:pt x="613" y="45"/>
                      </a:lnTo>
                      <a:lnTo>
                        <a:pt x="613" y="44"/>
                      </a:lnTo>
                      <a:lnTo>
                        <a:pt x="613" y="44"/>
                      </a:lnTo>
                      <a:lnTo>
                        <a:pt x="612" y="42"/>
                      </a:lnTo>
                      <a:lnTo>
                        <a:pt x="612" y="42"/>
                      </a:lnTo>
                      <a:lnTo>
                        <a:pt x="612" y="41"/>
                      </a:lnTo>
                      <a:lnTo>
                        <a:pt x="609" y="40"/>
                      </a:lnTo>
                      <a:lnTo>
                        <a:pt x="609" y="40"/>
                      </a:lnTo>
                      <a:lnTo>
                        <a:pt x="608" y="38"/>
                      </a:lnTo>
                      <a:lnTo>
                        <a:pt x="608" y="38"/>
                      </a:lnTo>
                      <a:lnTo>
                        <a:pt x="607" y="38"/>
                      </a:lnTo>
                      <a:lnTo>
                        <a:pt x="607" y="38"/>
                      </a:lnTo>
                      <a:lnTo>
                        <a:pt x="607" y="38"/>
                      </a:lnTo>
                      <a:lnTo>
                        <a:pt x="605" y="38"/>
                      </a:lnTo>
                      <a:lnTo>
                        <a:pt x="605" y="37"/>
                      </a:lnTo>
                      <a:lnTo>
                        <a:pt x="607" y="36"/>
                      </a:lnTo>
                      <a:lnTo>
                        <a:pt x="607" y="36"/>
                      </a:lnTo>
                      <a:lnTo>
                        <a:pt x="608" y="36"/>
                      </a:lnTo>
                      <a:lnTo>
                        <a:pt x="610" y="36"/>
                      </a:lnTo>
                      <a:close/>
                      <a:moveTo>
                        <a:pt x="612" y="28"/>
                      </a:moveTo>
                      <a:lnTo>
                        <a:pt x="613" y="29"/>
                      </a:lnTo>
                      <a:lnTo>
                        <a:pt x="616" y="29"/>
                      </a:lnTo>
                      <a:lnTo>
                        <a:pt x="616" y="29"/>
                      </a:lnTo>
                      <a:lnTo>
                        <a:pt x="616" y="34"/>
                      </a:lnTo>
                      <a:lnTo>
                        <a:pt x="613" y="34"/>
                      </a:lnTo>
                      <a:lnTo>
                        <a:pt x="613" y="33"/>
                      </a:lnTo>
                      <a:lnTo>
                        <a:pt x="613" y="33"/>
                      </a:lnTo>
                      <a:lnTo>
                        <a:pt x="612" y="32"/>
                      </a:lnTo>
                      <a:lnTo>
                        <a:pt x="612" y="31"/>
                      </a:lnTo>
                      <a:lnTo>
                        <a:pt x="612" y="29"/>
                      </a:lnTo>
                      <a:lnTo>
                        <a:pt x="612" y="29"/>
                      </a:lnTo>
                      <a:lnTo>
                        <a:pt x="612" y="28"/>
                      </a:lnTo>
                      <a:close/>
                      <a:moveTo>
                        <a:pt x="1332" y="23"/>
                      </a:moveTo>
                      <a:lnTo>
                        <a:pt x="1333" y="27"/>
                      </a:lnTo>
                      <a:lnTo>
                        <a:pt x="1334" y="27"/>
                      </a:lnTo>
                      <a:lnTo>
                        <a:pt x="1333" y="33"/>
                      </a:lnTo>
                      <a:lnTo>
                        <a:pt x="1334" y="33"/>
                      </a:lnTo>
                      <a:lnTo>
                        <a:pt x="1334" y="34"/>
                      </a:lnTo>
                      <a:lnTo>
                        <a:pt x="1337" y="34"/>
                      </a:lnTo>
                      <a:lnTo>
                        <a:pt x="1337" y="33"/>
                      </a:lnTo>
                      <a:lnTo>
                        <a:pt x="1337" y="32"/>
                      </a:lnTo>
                      <a:lnTo>
                        <a:pt x="1337" y="32"/>
                      </a:lnTo>
                      <a:lnTo>
                        <a:pt x="1337" y="32"/>
                      </a:lnTo>
                      <a:lnTo>
                        <a:pt x="1337" y="29"/>
                      </a:lnTo>
                      <a:lnTo>
                        <a:pt x="1337" y="29"/>
                      </a:lnTo>
                      <a:lnTo>
                        <a:pt x="1337" y="28"/>
                      </a:lnTo>
                      <a:lnTo>
                        <a:pt x="1338" y="28"/>
                      </a:lnTo>
                      <a:lnTo>
                        <a:pt x="1337" y="24"/>
                      </a:lnTo>
                      <a:lnTo>
                        <a:pt x="1336" y="24"/>
                      </a:lnTo>
                      <a:lnTo>
                        <a:pt x="1334" y="24"/>
                      </a:lnTo>
                      <a:lnTo>
                        <a:pt x="1332" y="23"/>
                      </a:lnTo>
                      <a:close/>
                      <a:moveTo>
                        <a:pt x="1235" y="0"/>
                      </a:moveTo>
                      <a:lnTo>
                        <a:pt x="1393" y="0"/>
                      </a:lnTo>
                      <a:lnTo>
                        <a:pt x="1392" y="0"/>
                      </a:lnTo>
                      <a:lnTo>
                        <a:pt x="1392" y="2"/>
                      </a:lnTo>
                      <a:lnTo>
                        <a:pt x="1392" y="2"/>
                      </a:lnTo>
                      <a:lnTo>
                        <a:pt x="1392" y="3"/>
                      </a:lnTo>
                      <a:lnTo>
                        <a:pt x="1391" y="3"/>
                      </a:lnTo>
                      <a:lnTo>
                        <a:pt x="1391" y="4"/>
                      </a:lnTo>
                      <a:lnTo>
                        <a:pt x="1391" y="4"/>
                      </a:lnTo>
                      <a:lnTo>
                        <a:pt x="1391" y="6"/>
                      </a:lnTo>
                      <a:lnTo>
                        <a:pt x="1389" y="6"/>
                      </a:lnTo>
                      <a:lnTo>
                        <a:pt x="1389" y="7"/>
                      </a:lnTo>
                      <a:lnTo>
                        <a:pt x="1389" y="8"/>
                      </a:lnTo>
                      <a:lnTo>
                        <a:pt x="1391" y="10"/>
                      </a:lnTo>
                      <a:lnTo>
                        <a:pt x="1389" y="10"/>
                      </a:lnTo>
                      <a:lnTo>
                        <a:pt x="1388" y="11"/>
                      </a:lnTo>
                      <a:lnTo>
                        <a:pt x="1388" y="12"/>
                      </a:lnTo>
                      <a:lnTo>
                        <a:pt x="1388" y="12"/>
                      </a:lnTo>
                      <a:lnTo>
                        <a:pt x="1388" y="14"/>
                      </a:lnTo>
                      <a:lnTo>
                        <a:pt x="1387" y="15"/>
                      </a:lnTo>
                      <a:lnTo>
                        <a:pt x="1387" y="16"/>
                      </a:lnTo>
                      <a:lnTo>
                        <a:pt x="1383" y="19"/>
                      </a:lnTo>
                      <a:lnTo>
                        <a:pt x="1382" y="20"/>
                      </a:lnTo>
                      <a:lnTo>
                        <a:pt x="1382" y="21"/>
                      </a:lnTo>
                      <a:lnTo>
                        <a:pt x="1382" y="23"/>
                      </a:lnTo>
                      <a:lnTo>
                        <a:pt x="1379" y="23"/>
                      </a:lnTo>
                      <a:lnTo>
                        <a:pt x="1379" y="23"/>
                      </a:lnTo>
                      <a:lnTo>
                        <a:pt x="1378" y="23"/>
                      </a:lnTo>
                      <a:lnTo>
                        <a:pt x="1378" y="24"/>
                      </a:lnTo>
                      <a:lnTo>
                        <a:pt x="1376" y="24"/>
                      </a:lnTo>
                      <a:lnTo>
                        <a:pt x="1376" y="27"/>
                      </a:lnTo>
                      <a:lnTo>
                        <a:pt x="1372" y="29"/>
                      </a:lnTo>
                      <a:lnTo>
                        <a:pt x="1372" y="32"/>
                      </a:lnTo>
                      <a:lnTo>
                        <a:pt x="1372" y="32"/>
                      </a:lnTo>
                      <a:lnTo>
                        <a:pt x="1371" y="33"/>
                      </a:lnTo>
                      <a:lnTo>
                        <a:pt x="1370" y="33"/>
                      </a:lnTo>
                      <a:lnTo>
                        <a:pt x="1368" y="33"/>
                      </a:lnTo>
                      <a:lnTo>
                        <a:pt x="1367" y="36"/>
                      </a:lnTo>
                      <a:lnTo>
                        <a:pt x="1367" y="37"/>
                      </a:lnTo>
                      <a:lnTo>
                        <a:pt x="1366" y="38"/>
                      </a:lnTo>
                      <a:lnTo>
                        <a:pt x="1364" y="41"/>
                      </a:lnTo>
                      <a:lnTo>
                        <a:pt x="1364" y="44"/>
                      </a:lnTo>
                      <a:lnTo>
                        <a:pt x="1363" y="44"/>
                      </a:lnTo>
                      <a:lnTo>
                        <a:pt x="1363" y="45"/>
                      </a:lnTo>
                      <a:lnTo>
                        <a:pt x="1361" y="44"/>
                      </a:lnTo>
                      <a:lnTo>
                        <a:pt x="1361" y="46"/>
                      </a:lnTo>
                      <a:lnTo>
                        <a:pt x="1361" y="46"/>
                      </a:lnTo>
                      <a:lnTo>
                        <a:pt x="1359" y="48"/>
                      </a:lnTo>
                      <a:lnTo>
                        <a:pt x="1358" y="49"/>
                      </a:lnTo>
                      <a:lnTo>
                        <a:pt x="1358" y="49"/>
                      </a:lnTo>
                      <a:lnTo>
                        <a:pt x="1357" y="52"/>
                      </a:lnTo>
                      <a:lnTo>
                        <a:pt x="1355" y="52"/>
                      </a:lnTo>
                      <a:lnTo>
                        <a:pt x="1355" y="53"/>
                      </a:lnTo>
                      <a:lnTo>
                        <a:pt x="1354" y="53"/>
                      </a:lnTo>
                      <a:lnTo>
                        <a:pt x="1354" y="54"/>
                      </a:lnTo>
                      <a:lnTo>
                        <a:pt x="1353" y="55"/>
                      </a:lnTo>
                      <a:lnTo>
                        <a:pt x="1351" y="55"/>
                      </a:lnTo>
                      <a:lnTo>
                        <a:pt x="1351" y="57"/>
                      </a:lnTo>
                      <a:lnTo>
                        <a:pt x="1350" y="57"/>
                      </a:lnTo>
                      <a:lnTo>
                        <a:pt x="1349" y="57"/>
                      </a:lnTo>
                      <a:lnTo>
                        <a:pt x="1349" y="58"/>
                      </a:lnTo>
                      <a:lnTo>
                        <a:pt x="1347" y="58"/>
                      </a:lnTo>
                      <a:lnTo>
                        <a:pt x="1347" y="57"/>
                      </a:lnTo>
                      <a:lnTo>
                        <a:pt x="1346" y="55"/>
                      </a:lnTo>
                      <a:lnTo>
                        <a:pt x="1345" y="55"/>
                      </a:lnTo>
                      <a:lnTo>
                        <a:pt x="1345" y="55"/>
                      </a:lnTo>
                      <a:lnTo>
                        <a:pt x="1344" y="55"/>
                      </a:lnTo>
                      <a:lnTo>
                        <a:pt x="1342" y="55"/>
                      </a:lnTo>
                      <a:lnTo>
                        <a:pt x="1342" y="53"/>
                      </a:lnTo>
                      <a:lnTo>
                        <a:pt x="1340" y="53"/>
                      </a:lnTo>
                      <a:lnTo>
                        <a:pt x="1340" y="52"/>
                      </a:lnTo>
                      <a:lnTo>
                        <a:pt x="1338" y="50"/>
                      </a:lnTo>
                      <a:lnTo>
                        <a:pt x="1338" y="49"/>
                      </a:lnTo>
                      <a:lnTo>
                        <a:pt x="1340" y="49"/>
                      </a:lnTo>
                      <a:lnTo>
                        <a:pt x="1340" y="46"/>
                      </a:lnTo>
                      <a:lnTo>
                        <a:pt x="1338" y="48"/>
                      </a:lnTo>
                      <a:lnTo>
                        <a:pt x="1337" y="48"/>
                      </a:lnTo>
                      <a:lnTo>
                        <a:pt x="1334" y="49"/>
                      </a:lnTo>
                      <a:lnTo>
                        <a:pt x="1336" y="46"/>
                      </a:lnTo>
                      <a:lnTo>
                        <a:pt x="1334" y="46"/>
                      </a:lnTo>
                      <a:lnTo>
                        <a:pt x="1334" y="46"/>
                      </a:lnTo>
                      <a:lnTo>
                        <a:pt x="1333" y="46"/>
                      </a:lnTo>
                      <a:lnTo>
                        <a:pt x="1330" y="50"/>
                      </a:lnTo>
                      <a:lnTo>
                        <a:pt x="1329" y="50"/>
                      </a:lnTo>
                      <a:lnTo>
                        <a:pt x="1329" y="52"/>
                      </a:lnTo>
                      <a:lnTo>
                        <a:pt x="1328" y="52"/>
                      </a:lnTo>
                      <a:lnTo>
                        <a:pt x="1327" y="52"/>
                      </a:lnTo>
                      <a:lnTo>
                        <a:pt x="1327" y="54"/>
                      </a:lnTo>
                      <a:lnTo>
                        <a:pt x="1324" y="55"/>
                      </a:lnTo>
                      <a:lnTo>
                        <a:pt x="1324" y="55"/>
                      </a:lnTo>
                      <a:lnTo>
                        <a:pt x="1323" y="55"/>
                      </a:lnTo>
                      <a:lnTo>
                        <a:pt x="1321" y="57"/>
                      </a:lnTo>
                      <a:lnTo>
                        <a:pt x="1320" y="58"/>
                      </a:lnTo>
                      <a:lnTo>
                        <a:pt x="1319" y="59"/>
                      </a:lnTo>
                      <a:lnTo>
                        <a:pt x="1317" y="61"/>
                      </a:lnTo>
                      <a:lnTo>
                        <a:pt x="1317" y="62"/>
                      </a:lnTo>
                      <a:lnTo>
                        <a:pt x="1315" y="62"/>
                      </a:lnTo>
                      <a:lnTo>
                        <a:pt x="1313" y="65"/>
                      </a:lnTo>
                      <a:lnTo>
                        <a:pt x="1312" y="66"/>
                      </a:lnTo>
                      <a:lnTo>
                        <a:pt x="1311" y="66"/>
                      </a:lnTo>
                      <a:lnTo>
                        <a:pt x="1311" y="69"/>
                      </a:lnTo>
                      <a:lnTo>
                        <a:pt x="1311" y="70"/>
                      </a:lnTo>
                      <a:lnTo>
                        <a:pt x="1312" y="71"/>
                      </a:lnTo>
                      <a:lnTo>
                        <a:pt x="1312" y="74"/>
                      </a:lnTo>
                      <a:lnTo>
                        <a:pt x="1313" y="76"/>
                      </a:lnTo>
                      <a:lnTo>
                        <a:pt x="1310" y="78"/>
                      </a:lnTo>
                      <a:lnTo>
                        <a:pt x="1310" y="79"/>
                      </a:lnTo>
                      <a:lnTo>
                        <a:pt x="1308" y="80"/>
                      </a:lnTo>
                      <a:lnTo>
                        <a:pt x="1308" y="80"/>
                      </a:lnTo>
                      <a:lnTo>
                        <a:pt x="1304" y="82"/>
                      </a:lnTo>
                      <a:lnTo>
                        <a:pt x="1304" y="82"/>
                      </a:lnTo>
                      <a:lnTo>
                        <a:pt x="1304" y="82"/>
                      </a:lnTo>
                      <a:lnTo>
                        <a:pt x="1304" y="83"/>
                      </a:lnTo>
                      <a:lnTo>
                        <a:pt x="1300" y="86"/>
                      </a:lnTo>
                      <a:lnTo>
                        <a:pt x="1300" y="88"/>
                      </a:lnTo>
                      <a:lnTo>
                        <a:pt x="1298" y="88"/>
                      </a:lnTo>
                      <a:lnTo>
                        <a:pt x="1296" y="89"/>
                      </a:lnTo>
                      <a:lnTo>
                        <a:pt x="1296" y="89"/>
                      </a:lnTo>
                      <a:lnTo>
                        <a:pt x="1295" y="89"/>
                      </a:lnTo>
                      <a:lnTo>
                        <a:pt x="1294" y="91"/>
                      </a:lnTo>
                      <a:lnTo>
                        <a:pt x="1292" y="97"/>
                      </a:lnTo>
                      <a:lnTo>
                        <a:pt x="1291" y="97"/>
                      </a:lnTo>
                      <a:lnTo>
                        <a:pt x="1291" y="97"/>
                      </a:lnTo>
                      <a:lnTo>
                        <a:pt x="1291" y="99"/>
                      </a:lnTo>
                      <a:lnTo>
                        <a:pt x="1292" y="99"/>
                      </a:lnTo>
                      <a:lnTo>
                        <a:pt x="1292" y="100"/>
                      </a:lnTo>
                      <a:lnTo>
                        <a:pt x="1295" y="100"/>
                      </a:lnTo>
                      <a:lnTo>
                        <a:pt x="1296" y="101"/>
                      </a:lnTo>
                      <a:lnTo>
                        <a:pt x="1298" y="101"/>
                      </a:lnTo>
                      <a:lnTo>
                        <a:pt x="1298" y="101"/>
                      </a:lnTo>
                      <a:lnTo>
                        <a:pt x="1299" y="103"/>
                      </a:lnTo>
                      <a:lnTo>
                        <a:pt x="1300" y="103"/>
                      </a:lnTo>
                      <a:lnTo>
                        <a:pt x="1300" y="104"/>
                      </a:lnTo>
                      <a:lnTo>
                        <a:pt x="1299" y="104"/>
                      </a:lnTo>
                      <a:lnTo>
                        <a:pt x="1299" y="104"/>
                      </a:lnTo>
                      <a:lnTo>
                        <a:pt x="1299" y="105"/>
                      </a:lnTo>
                      <a:lnTo>
                        <a:pt x="1300" y="105"/>
                      </a:lnTo>
                      <a:lnTo>
                        <a:pt x="1300" y="106"/>
                      </a:lnTo>
                      <a:lnTo>
                        <a:pt x="1300" y="106"/>
                      </a:lnTo>
                      <a:lnTo>
                        <a:pt x="1300" y="108"/>
                      </a:lnTo>
                      <a:lnTo>
                        <a:pt x="1302" y="108"/>
                      </a:lnTo>
                      <a:lnTo>
                        <a:pt x="1302" y="109"/>
                      </a:lnTo>
                      <a:lnTo>
                        <a:pt x="1303" y="110"/>
                      </a:lnTo>
                      <a:lnTo>
                        <a:pt x="1303" y="112"/>
                      </a:lnTo>
                      <a:lnTo>
                        <a:pt x="1303" y="113"/>
                      </a:lnTo>
                      <a:lnTo>
                        <a:pt x="1303" y="113"/>
                      </a:lnTo>
                      <a:lnTo>
                        <a:pt x="1303" y="116"/>
                      </a:lnTo>
                      <a:lnTo>
                        <a:pt x="1306" y="116"/>
                      </a:lnTo>
                      <a:lnTo>
                        <a:pt x="1306" y="116"/>
                      </a:lnTo>
                      <a:lnTo>
                        <a:pt x="1306" y="116"/>
                      </a:lnTo>
                      <a:lnTo>
                        <a:pt x="1307" y="120"/>
                      </a:lnTo>
                      <a:lnTo>
                        <a:pt x="1308" y="121"/>
                      </a:lnTo>
                      <a:lnTo>
                        <a:pt x="1310" y="124"/>
                      </a:lnTo>
                      <a:lnTo>
                        <a:pt x="1310" y="124"/>
                      </a:lnTo>
                      <a:lnTo>
                        <a:pt x="1310" y="125"/>
                      </a:lnTo>
                      <a:lnTo>
                        <a:pt x="1310" y="126"/>
                      </a:lnTo>
                      <a:lnTo>
                        <a:pt x="1310" y="126"/>
                      </a:lnTo>
                      <a:lnTo>
                        <a:pt x="1310" y="129"/>
                      </a:lnTo>
                      <a:lnTo>
                        <a:pt x="1310" y="129"/>
                      </a:lnTo>
                      <a:lnTo>
                        <a:pt x="1310" y="130"/>
                      </a:lnTo>
                      <a:lnTo>
                        <a:pt x="1310" y="130"/>
                      </a:lnTo>
                      <a:lnTo>
                        <a:pt x="1310" y="130"/>
                      </a:lnTo>
                      <a:lnTo>
                        <a:pt x="1310" y="134"/>
                      </a:lnTo>
                      <a:lnTo>
                        <a:pt x="1311" y="134"/>
                      </a:lnTo>
                      <a:lnTo>
                        <a:pt x="1311" y="138"/>
                      </a:lnTo>
                      <a:lnTo>
                        <a:pt x="1310" y="141"/>
                      </a:lnTo>
                      <a:lnTo>
                        <a:pt x="1308" y="144"/>
                      </a:lnTo>
                      <a:lnTo>
                        <a:pt x="1307" y="144"/>
                      </a:lnTo>
                      <a:lnTo>
                        <a:pt x="1306" y="146"/>
                      </a:lnTo>
                      <a:lnTo>
                        <a:pt x="1303" y="146"/>
                      </a:lnTo>
                      <a:lnTo>
                        <a:pt x="1303" y="148"/>
                      </a:lnTo>
                      <a:lnTo>
                        <a:pt x="1295" y="150"/>
                      </a:lnTo>
                      <a:lnTo>
                        <a:pt x="1295" y="150"/>
                      </a:lnTo>
                      <a:lnTo>
                        <a:pt x="1292" y="151"/>
                      </a:lnTo>
                      <a:lnTo>
                        <a:pt x="1291" y="154"/>
                      </a:lnTo>
                      <a:lnTo>
                        <a:pt x="1290" y="154"/>
                      </a:lnTo>
                      <a:lnTo>
                        <a:pt x="1289" y="155"/>
                      </a:lnTo>
                      <a:lnTo>
                        <a:pt x="1287" y="155"/>
                      </a:lnTo>
                      <a:lnTo>
                        <a:pt x="1286" y="156"/>
                      </a:lnTo>
                      <a:lnTo>
                        <a:pt x="1285" y="155"/>
                      </a:lnTo>
                      <a:lnTo>
                        <a:pt x="1285" y="155"/>
                      </a:lnTo>
                      <a:lnTo>
                        <a:pt x="1283" y="155"/>
                      </a:lnTo>
                      <a:lnTo>
                        <a:pt x="1283" y="154"/>
                      </a:lnTo>
                      <a:lnTo>
                        <a:pt x="1285" y="152"/>
                      </a:lnTo>
                      <a:lnTo>
                        <a:pt x="1285" y="152"/>
                      </a:lnTo>
                      <a:lnTo>
                        <a:pt x="1285" y="152"/>
                      </a:lnTo>
                      <a:lnTo>
                        <a:pt x="1283" y="151"/>
                      </a:lnTo>
                      <a:lnTo>
                        <a:pt x="1283" y="150"/>
                      </a:lnTo>
                      <a:lnTo>
                        <a:pt x="1285" y="150"/>
                      </a:lnTo>
                      <a:lnTo>
                        <a:pt x="1285" y="148"/>
                      </a:lnTo>
                      <a:lnTo>
                        <a:pt x="1286" y="148"/>
                      </a:lnTo>
                      <a:lnTo>
                        <a:pt x="1286" y="146"/>
                      </a:lnTo>
                      <a:lnTo>
                        <a:pt x="1286" y="146"/>
                      </a:lnTo>
                      <a:lnTo>
                        <a:pt x="1286" y="141"/>
                      </a:lnTo>
                      <a:lnTo>
                        <a:pt x="1289" y="138"/>
                      </a:lnTo>
                      <a:lnTo>
                        <a:pt x="1289" y="137"/>
                      </a:lnTo>
                      <a:lnTo>
                        <a:pt x="1289" y="137"/>
                      </a:lnTo>
                      <a:lnTo>
                        <a:pt x="1290" y="135"/>
                      </a:lnTo>
                      <a:lnTo>
                        <a:pt x="1289" y="135"/>
                      </a:lnTo>
                      <a:lnTo>
                        <a:pt x="1287" y="134"/>
                      </a:lnTo>
                      <a:lnTo>
                        <a:pt x="1287" y="133"/>
                      </a:lnTo>
                      <a:lnTo>
                        <a:pt x="1287" y="130"/>
                      </a:lnTo>
                      <a:lnTo>
                        <a:pt x="1289" y="130"/>
                      </a:lnTo>
                      <a:lnTo>
                        <a:pt x="1289" y="129"/>
                      </a:lnTo>
                      <a:lnTo>
                        <a:pt x="1287" y="127"/>
                      </a:lnTo>
                      <a:lnTo>
                        <a:pt x="1286" y="126"/>
                      </a:lnTo>
                      <a:lnTo>
                        <a:pt x="1286" y="124"/>
                      </a:lnTo>
                      <a:lnTo>
                        <a:pt x="1289" y="124"/>
                      </a:lnTo>
                      <a:lnTo>
                        <a:pt x="1289" y="124"/>
                      </a:lnTo>
                      <a:lnTo>
                        <a:pt x="1289" y="124"/>
                      </a:lnTo>
                      <a:lnTo>
                        <a:pt x="1290" y="124"/>
                      </a:lnTo>
                      <a:lnTo>
                        <a:pt x="1290" y="121"/>
                      </a:lnTo>
                      <a:lnTo>
                        <a:pt x="1289" y="121"/>
                      </a:lnTo>
                      <a:lnTo>
                        <a:pt x="1287" y="116"/>
                      </a:lnTo>
                      <a:lnTo>
                        <a:pt x="1286" y="116"/>
                      </a:lnTo>
                      <a:lnTo>
                        <a:pt x="1283" y="114"/>
                      </a:lnTo>
                      <a:lnTo>
                        <a:pt x="1283" y="116"/>
                      </a:lnTo>
                      <a:lnTo>
                        <a:pt x="1279" y="114"/>
                      </a:lnTo>
                      <a:lnTo>
                        <a:pt x="1279" y="116"/>
                      </a:lnTo>
                      <a:lnTo>
                        <a:pt x="1277" y="116"/>
                      </a:lnTo>
                      <a:lnTo>
                        <a:pt x="1277" y="117"/>
                      </a:lnTo>
                      <a:lnTo>
                        <a:pt x="1277" y="117"/>
                      </a:lnTo>
                      <a:lnTo>
                        <a:pt x="1277" y="117"/>
                      </a:lnTo>
                      <a:lnTo>
                        <a:pt x="1277" y="116"/>
                      </a:lnTo>
                      <a:lnTo>
                        <a:pt x="1274" y="116"/>
                      </a:lnTo>
                      <a:lnTo>
                        <a:pt x="1273" y="113"/>
                      </a:lnTo>
                      <a:lnTo>
                        <a:pt x="1273" y="113"/>
                      </a:lnTo>
                      <a:lnTo>
                        <a:pt x="1274" y="112"/>
                      </a:lnTo>
                      <a:lnTo>
                        <a:pt x="1274" y="112"/>
                      </a:lnTo>
                      <a:lnTo>
                        <a:pt x="1273" y="110"/>
                      </a:lnTo>
                      <a:lnTo>
                        <a:pt x="1273" y="110"/>
                      </a:lnTo>
                      <a:lnTo>
                        <a:pt x="1273" y="110"/>
                      </a:lnTo>
                      <a:lnTo>
                        <a:pt x="1272" y="110"/>
                      </a:lnTo>
                      <a:lnTo>
                        <a:pt x="1272" y="110"/>
                      </a:lnTo>
                      <a:lnTo>
                        <a:pt x="1272" y="110"/>
                      </a:lnTo>
                      <a:lnTo>
                        <a:pt x="1270" y="110"/>
                      </a:lnTo>
                      <a:lnTo>
                        <a:pt x="1269" y="109"/>
                      </a:lnTo>
                      <a:lnTo>
                        <a:pt x="1269" y="106"/>
                      </a:lnTo>
                      <a:lnTo>
                        <a:pt x="1270" y="106"/>
                      </a:lnTo>
                      <a:lnTo>
                        <a:pt x="1270" y="105"/>
                      </a:lnTo>
                      <a:lnTo>
                        <a:pt x="1272" y="104"/>
                      </a:lnTo>
                      <a:lnTo>
                        <a:pt x="1272" y="104"/>
                      </a:lnTo>
                      <a:lnTo>
                        <a:pt x="1273" y="103"/>
                      </a:lnTo>
                      <a:lnTo>
                        <a:pt x="1274" y="103"/>
                      </a:lnTo>
                      <a:lnTo>
                        <a:pt x="1274" y="103"/>
                      </a:lnTo>
                      <a:lnTo>
                        <a:pt x="1275" y="103"/>
                      </a:lnTo>
                      <a:lnTo>
                        <a:pt x="1277" y="103"/>
                      </a:lnTo>
                      <a:lnTo>
                        <a:pt x="1274" y="101"/>
                      </a:lnTo>
                      <a:lnTo>
                        <a:pt x="1274" y="99"/>
                      </a:lnTo>
                      <a:lnTo>
                        <a:pt x="1274" y="97"/>
                      </a:lnTo>
                      <a:lnTo>
                        <a:pt x="1274" y="95"/>
                      </a:lnTo>
                      <a:lnTo>
                        <a:pt x="1273" y="93"/>
                      </a:lnTo>
                      <a:lnTo>
                        <a:pt x="1272" y="93"/>
                      </a:lnTo>
                      <a:lnTo>
                        <a:pt x="1270" y="92"/>
                      </a:lnTo>
                      <a:lnTo>
                        <a:pt x="1269" y="91"/>
                      </a:lnTo>
                      <a:lnTo>
                        <a:pt x="1268" y="91"/>
                      </a:lnTo>
                      <a:lnTo>
                        <a:pt x="1268" y="91"/>
                      </a:lnTo>
                      <a:lnTo>
                        <a:pt x="1268" y="91"/>
                      </a:lnTo>
                      <a:lnTo>
                        <a:pt x="1266" y="92"/>
                      </a:lnTo>
                      <a:lnTo>
                        <a:pt x="1266" y="92"/>
                      </a:lnTo>
                      <a:lnTo>
                        <a:pt x="1265" y="91"/>
                      </a:lnTo>
                      <a:lnTo>
                        <a:pt x="1264" y="89"/>
                      </a:lnTo>
                      <a:lnTo>
                        <a:pt x="1261" y="89"/>
                      </a:lnTo>
                      <a:lnTo>
                        <a:pt x="1260" y="89"/>
                      </a:lnTo>
                      <a:lnTo>
                        <a:pt x="1260" y="91"/>
                      </a:lnTo>
                      <a:lnTo>
                        <a:pt x="1257" y="91"/>
                      </a:lnTo>
                      <a:lnTo>
                        <a:pt x="1257" y="91"/>
                      </a:lnTo>
                      <a:lnTo>
                        <a:pt x="1256" y="91"/>
                      </a:lnTo>
                      <a:lnTo>
                        <a:pt x="1256" y="92"/>
                      </a:lnTo>
                      <a:lnTo>
                        <a:pt x="1255" y="92"/>
                      </a:lnTo>
                      <a:lnTo>
                        <a:pt x="1253" y="93"/>
                      </a:lnTo>
                      <a:lnTo>
                        <a:pt x="1252" y="93"/>
                      </a:lnTo>
                      <a:lnTo>
                        <a:pt x="1252" y="95"/>
                      </a:lnTo>
                      <a:lnTo>
                        <a:pt x="1251" y="95"/>
                      </a:lnTo>
                      <a:lnTo>
                        <a:pt x="1247" y="99"/>
                      </a:lnTo>
                      <a:lnTo>
                        <a:pt x="1245" y="99"/>
                      </a:lnTo>
                      <a:lnTo>
                        <a:pt x="1245" y="99"/>
                      </a:lnTo>
                      <a:lnTo>
                        <a:pt x="1243" y="100"/>
                      </a:lnTo>
                      <a:lnTo>
                        <a:pt x="1244" y="101"/>
                      </a:lnTo>
                      <a:lnTo>
                        <a:pt x="1243" y="101"/>
                      </a:lnTo>
                      <a:lnTo>
                        <a:pt x="1243" y="103"/>
                      </a:lnTo>
                      <a:lnTo>
                        <a:pt x="1240" y="103"/>
                      </a:lnTo>
                      <a:lnTo>
                        <a:pt x="1240" y="103"/>
                      </a:lnTo>
                      <a:lnTo>
                        <a:pt x="1239" y="101"/>
                      </a:lnTo>
                      <a:lnTo>
                        <a:pt x="1239" y="101"/>
                      </a:lnTo>
                      <a:lnTo>
                        <a:pt x="1239" y="101"/>
                      </a:lnTo>
                      <a:lnTo>
                        <a:pt x="1240" y="100"/>
                      </a:lnTo>
                      <a:lnTo>
                        <a:pt x="1240" y="100"/>
                      </a:lnTo>
                      <a:lnTo>
                        <a:pt x="1240" y="100"/>
                      </a:lnTo>
                      <a:lnTo>
                        <a:pt x="1241" y="99"/>
                      </a:lnTo>
                      <a:lnTo>
                        <a:pt x="1241" y="99"/>
                      </a:lnTo>
                      <a:lnTo>
                        <a:pt x="1241" y="97"/>
                      </a:lnTo>
                      <a:lnTo>
                        <a:pt x="1243" y="96"/>
                      </a:lnTo>
                      <a:lnTo>
                        <a:pt x="1243" y="96"/>
                      </a:lnTo>
                      <a:lnTo>
                        <a:pt x="1241" y="96"/>
                      </a:lnTo>
                      <a:lnTo>
                        <a:pt x="1241" y="96"/>
                      </a:lnTo>
                      <a:lnTo>
                        <a:pt x="1241" y="96"/>
                      </a:lnTo>
                      <a:lnTo>
                        <a:pt x="1241" y="96"/>
                      </a:lnTo>
                      <a:lnTo>
                        <a:pt x="1240" y="96"/>
                      </a:lnTo>
                      <a:lnTo>
                        <a:pt x="1240" y="96"/>
                      </a:lnTo>
                      <a:lnTo>
                        <a:pt x="1240" y="93"/>
                      </a:lnTo>
                      <a:lnTo>
                        <a:pt x="1240" y="93"/>
                      </a:lnTo>
                      <a:lnTo>
                        <a:pt x="1240" y="92"/>
                      </a:lnTo>
                      <a:lnTo>
                        <a:pt x="1244" y="88"/>
                      </a:lnTo>
                      <a:lnTo>
                        <a:pt x="1244" y="87"/>
                      </a:lnTo>
                      <a:lnTo>
                        <a:pt x="1245" y="86"/>
                      </a:lnTo>
                      <a:lnTo>
                        <a:pt x="1247" y="83"/>
                      </a:lnTo>
                      <a:lnTo>
                        <a:pt x="1247" y="83"/>
                      </a:lnTo>
                      <a:lnTo>
                        <a:pt x="1248" y="82"/>
                      </a:lnTo>
                      <a:lnTo>
                        <a:pt x="1249" y="79"/>
                      </a:lnTo>
                      <a:lnTo>
                        <a:pt x="1238" y="76"/>
                      </a:lnTo>
                      <a:lnTo>
                        <a:pt x="1235" y="80"/>
                      </a:lnTo>
                      <a:lnTo>
                        <a:pt x="1235" y="80"/>
                      </a:lnTo>
                      <a:lnTo>
                        <a:pt x="1235" y="0"/>
                      </a:lnTo>
                      <a:close/>
                      <a:moveTo>
                        <a:pt x="616" y="0"/>
                      </a:moveTo>
                      <a:lnTo>
                        <a:pt x="616" y="0"/>
                      </a:lnTo>
                      <a:lnTo>
                        <a:pt x="616" y="3"/>
                      </a:lnTo>
                      <a:lnTo>
                        <a:pt x="616" y="3"/>
                      </a:lnTo>
                      <a:lnTo>
                        <a:pt x="616" y="0"/>
                      </a:lnTo>
                      <a:lnTo>
                        <a:pt x="616" y="0"/>
                      </a:lnTo>
                      <a:close/>
                      <a:moveTo>
                        <a:pt x="133" y="0"/>
                      </a:moveTo>
                      <a:lnTo>
                        <a:pt x="609" y="0"/>
                      </a:lnTo>
                      <a:lnTo>
                        <a:pt x="609" y="2"/>
                      </a:lnTo>
                      <a:lnTo>
                        <a:pt x="608" y="3"/>
                      </a:lnTo>
                      <a:lnTo>
                        <a:pt x="608" y="3"/>
                      </a:lnTo>
                      <a:lnTo>
                        <a:pt x="607" y="3"/>
                      </a:lnTo>
                      <a:lnTo>
                        <a:pt x="605" y="4"/>
                      </a:lnTo>
                      <a:lnTo>
                        <a:pt x="604" y="4"/>
                      </a:lnTo>
                      <a:lnTo>
                        <a:pt x="603" y="6"/>
                      </a:lnTo>
                      <a:lnTo>
                        <a:pt x="597" y="6"/>
                      </a:lnTo>
                      <a:lnTo>
                        <a:pt x="596" y="8"/>
                      </a:lnTo>
                      <a:lnTo>
                        <a:pt x="595" y="8"/>
                      </a:lnTo>
                      <a:lnTo>
                        <a:pt x="595" y="10"/>
                      </a:lnTo>
                      <a:lnTo>
                        <a:pt x="593" y="10"/>
                      </a:lnTo>
                      <a:lnTo>
                        <a:pt x="592" y="10"/>
                      </a:lnTo>
                      <a:lnTo>
                        <a:pt x="591" y="8"/>
                      </a:lnTo>
                      <a:lnTo>
                        <a:pt x="591" y="10"/>
                      </a:lnTo>
                      <a:lnTo>
                        <a:pt x="591" y="10"/>
                      </a:lnTo>
                      <a:lnTo>
                        <a:pt x="591" y="10"/>
                      </a:lnTo>
                      <a:lnTo>
                        <a:pt x="591" y="11"/>
                      </a:lnTo>
                      <a:lnTo>
                        <a:pt x="588" y="11"/>
                      </a:lnTo>
                      <a:lnTo>
                        <a:pt x="588" y="8"/>
                      </a:lnTo>
                      <a:lnTo>
                        <a:pt x="587" y="10"/>
                      </a:lnTo>
                      <a:lnTo>
                        <a:pt x="587" y="10"/>
                      </a:lnTo>
                      <a:lnTo>
                        <a:pt x="587" y="10"/>
                      </a:lnTo>
                      <a:lnTo>
                        <a:pt x="587" y="10"/>
                      </a:lnTo>
                      <a:lnTo>
                        <a:pt x="587" y="11"/>
                      </a:lnTo>
                      <a:lnTo>
                        <a:pt x="587" y="11"/>
                      </a:lnTo>
                      <a:lnTo>
                        <a:pt x="587" y="11"/>
                      </a:lnTo>
                      <a:lnTo>
                        <a:pt x="590" y="11"/>
                      </a:lnTo>
                      <a:lnTo>
                        <a:pt x="590" y="12"/>
                      </a:lnTo>
                      <a:lnTo>
                        <a:pt x="590" y="14"/>
                      </a:lnTo>
                      <a:lnTo>
                        <a:pt x="588" y="14"/>
                      </a:lnTo>
                      <a:lnTo>
                        <a:pt x="588" y="15"/>
                      </a:lnTo>
                      <a:lnTo>
                        <a:pt x="587" y="15"/>
                      </a:lnTo>
                      <a:lnTo>
                        <a:pt x="587" y="15"/>
                      </a:lnTo>
                      <a:lnTo>
                        <a:pt x="586" y="16"/>
                      </a:lnTo>
                      <a:lnTo>
                        <a:pt x="587" y="14"/>
                      </a:lnTo>
                      <a:lnTo>
                        <a:pt x="586" y="14"/>
                      </a:lnTo>
                      <a:lnTo>
                        <a:pt x="586" y="14"/>
                      </a:lnTo>
                      <a:lnTo>
                        <a:pt x="584" y="14"/>
                      </a:lnTo>
                      <a:lnTo>
                        <a:pt x="584" y="11"/>
                      </a:lnTo>
                      <a:lnTo>
                        <a:pt x="583" y="11"/>
                      </a:lnTo>
                      <a:lnTo>
                        <a:pt x="583" y="12"/>
                      </a:lnTo>
                      <a:lnTo>
                        <a:pt x="580" y="14"/>
                      </a:lnTo>
                      <a:lnTo>
                        <a:pt x="580" y="14"/>
                      </a:lnTo>
                      <a:lnTo>
                        <a:pt x="579" y="14"/>
                      </a:lnTo>
                      <a:lnTo>
                        <a:pt x="578" y="14"/>
                      </a:lnTo>
                      <a:lnTo>
                        <a:pt x="578" y="15"/>
                      </a:lnTo>
                      <a:lnTo>
                        <a:pt x="578" y="16"/>
                      </a:lnTo>
                      <a:lnTo>
                        <a:pt x="578" y="17"/>
                      </a:lnTo>
                      <a:lnTo>
                        <a:pt x="579" y="17"/>
                      </a:lnTo>
                      <a:lnTo>
                        <a:pt x="579" y="17"/>
                      </a:lnTo>
                      <a:lnTo>
                        <a:pt x="579" y="19"/>
                      </a:lnTo>
                      <a:lnTo>
                        <a:pt x="576" y="20"/>
                      </a:lnTo>
                      <a:lnTo>
                        <a:pt x="576" y="21"/>
                      </a:lnTo>
                      <a:lnTo>
                        <a:pt x="576" y="21"/>
                      </a:lnTo>
                      <a:lnTo>
                        <a:pt x="576" y="23"/>
                      </a:lnTo>
                      <a:lnTo>
                        <a:pt x="575" y="24"/>
                      </a:lnTo>
                      <a:lnTo>
                        <a:pt x="574" y="31"/>
                      </a:lnTo>
                      <a:lnTo>
                        <a:pt x="572" y="31"/>
                      </a:lnTo>
                      <a:lnTo>
                        <a:pt x="572" y="33"/>
                      </a:lnTo>
                      <a:lnTo>
                        <a:pt x="572" y="33"/>
                      </a:lnTo>
                      <a:lnTo>
                        <a:pt x="572" y="34"/>
                      </a:lnTo>
                      <a:lnTo>
                        <a:pt x="572" y="34"/>
                      </a:lnTo>
                      <a:lnTo>
                        <a:pt x="571" y="36"/>
                      </a:lnTo>
                      <a:lnTo>
                        <a:pt x="571" y="36"/>
                      </a:lnTo>
                      <a:lnTo>
                        <a:pt x="572" y="36"/>
                      </a:lnTo>
                      <a:lnTo>
                        <a:pt x="572" y="37"/>
                      </a:lnTo>
                      <a:lnTo>
                        <a:pt x="574" y="37"/>
                      </a:lnTo>
                      <a:lnTo>
                        <a:pt x="576" y="37"/>
                      </a:lnTo>
                      <a:lnTo>
                        <a:pt x="578" y="36"/>
                      </a:lnTo>
                      <a:lnTo>
                        <a:pt x="579" y="37"/>
                      </a:lnTo>
                      <a:lnTo>
                        <a:pt x="579" y="38"/>
                      </a:lnTo>
                      <a:lnTo>
                        <a:pt x="578" y="44"/>
                      </a:lnTo>
                      <a:lnTo>
                        <a:pt x="579" y="44"/>
                      </a:lnTo>
                      <a:lnTo>
                        <a:pt x="579" y="45"/>
                      </a:lnTo>
                      <a:lnTo>
                        <a:pt x="580" y="45"/>
                      </a:lnTo>
                      <a:lnTo>
                        <a:pt x="580" y="48"/>
                      </a:lnTo>
                      <a:lnTo>
                        <a:pt x="580" y="50"/>
                      </a:lnTo>
                      <a:lnTo>
                        <a:pt x="580" y="53"/>
                      </a:lnTo>
                      <a:lnTo>
                        <a:pt x="582" y="53"/>
                      </a:lnTo>
                      <a:lnTo>
                        <a:pt x="582" y="55"/>
                      </a:lnTo>
                      <a:lnTo>
                        <a:pt x="584" y="57"/>
                      </a:lnTo>
                      <a:lnTo>
                        <a:pt x="584" y="58"/>
                      </a:lnTo>
                      <a:lnTo>
                        <a:pt x="586" y="58"/>
                      </a:lnTo>
                      <a:lnTo>
                        <a:pt x="586" y="61"/>
                      </a:lnTo>
                      <a:lnTo>
                        <a:pt x="586" y="61"/>
                      </a:lnTo>
                      <a:lnTo>
                        <a:pt x="587" y="63"/>
                      </a:lnTo>
                      <a:lnTo>
                        <a:pt x="590" y="65"/>
                      </a:lnTo>
                      <a:lnTo>
                        <a:pt x="590" y="66"/>
                      </a:lnTo>
                      <a:lnTo>
                        <a:pt x="591" y="66"/>
                      </a:lnTo>
                      <a:lnTo>
                        <a:pt x="592" y="69"/>
                      </a:lnTo>
                      <a:lnTo>
                        <a:pt x="595" y="70"/>
                      </a:lnTo>
                      <a:lnTo>
                        <a:pt x="595" y="71"/>
                      </a:lnTo>
                      <a:lnTo>
                        <a:pt x="595" y="71"/>
                      </a:lnTo>
                      <a:lnTo>
                        <a:pt x="596" y="74"/>
                      </a:lnTo>
                      <a:lnTo>
                        <a:pt x="597" y="75"/>
                      </a:lnTo>
                      <a:lnTo>
                        <a:pt x="597" y="76"/>
                      </a:lnTo>
                      <a:lnTo>
                        <a:pt x="599" y="76"/>
                      </a:lnTo>
                      <a:lnTo>
                        <a:pt x="599" y="78"/>
                      </a:lnTo>
                      <a:lnTo>
                        <a:pt x="600" y="78"/>
                      </a:lnTo>
                      <a:lnTo>
                        <a:pt x="600" y="78"/>
                      </a:lnTo>
                      <a:lnTo>
                        <a:pt x="601" y="78"/>
                      </a:lnTo>
                      <a:lnTo>
                        <a:pt x="601" y="79"/>
                      </a:lnTo>
                      <a:lnTo>
                        <a:pt x="603" y="79"/>
                      </a:lnTo>
                      <a:lnTo>
                        <a:pt x="603" y="79"/>
                      </a:lnTo>
                      <a:lnTo>
                        <a:pt x="603" y="79"/>
                      </a:lnTo>
                      <a:lnTo>
                        <a:pt x="603" y="79"/>
                      </a:lnTo>
                      <a:lnTo>
                        <a:pt x="604" y="80"/>
                      </a:lnTo>
                      <a:lnTo>
                        <a:pt x="604" y="80"/>
                      </a:lnTo>
                      <a:lnTo>
                        <a:pt x="604" y="82"/>
                      </a:lnTo>
                      <a:lnTo>
                        <a:pt x="600" y="82"/>
                      </a:lnTo>
                      <a:lnTo>
                        <a:pt x="597" y="86"/>
                      </a:lnTo>
                      <a:lnTo>
                        <a:pt x="596" y="86"/>
                      </a:lnTo>
                      <a:lnTo>
                        <a:pt x="596" y="91"/>
                      </a:lnTo>
                      <a:lnTo>
                        <a:pt x="596" y="91"/>
                      </a:lnTo>
                      <a:lnTo>
                        <a:pt x="596" y="92"/>
                      </a:lnTo>
                      <a:lnTo>
                        <a:pt x="595" y="92"/>
                      </a:lnTo>
                      <a:lnTo>
                        <a:pt x="595" y="93"/>
                      </a:lnTo>
                      <a:lnTo>
                        <a:pt x="593" y="93"/>
                      </a:lnTo>
                      <a:lnTo>
                        <a:pt x="593" y="95"/>
                      </a:lnTo>
                      <a:lnTo>
                        <a:pt x="595" y="95"/>
                      </a:lnTo>
                      <a:lnTo>
                        <a:pt x="595" y="95"/>
                      </a:lnTo>
                      <a:lnTo>
                        <a:pt x="595" y="97"/>
                      </a:lnTo>
                      <a:lnTo>
                        <a:pt x="593" y="97"/>
                      </a:lnTo>
                      <a:lnTo>
                        <a:pt x="593" y="97"/>
                      </a:lnTo>
                      <a:lnTo>
                        <a:pt x="591" y="99"/>
                      </a:lnTo>
                      <a:lnTo>
                        <a:pt x="591" y="104"/>
                      </a:lnTo>
                      <a:lnTo>
                        <a:pt x="591" y="104"/>
                      </a:lnTo>
                      <a:lnTo>
                        <a:pt x="591" y="105"/>
                      </a:lnTo>
                      <a:lnTo>
                        <a:pt x="592" y="105"/>
                      </a:lnTo>
                      <a:lnTo>
                        <a:pt x="592" y="109"/>
                      </a:lnTo>
                      <a:lnTo>
                        <a:pt x="592" y="109"/>
                      </a:lnTo>
                      <a:lnTo>
                        <a:pt x="592" y="110"/>
                      </a:lnTo>
                      <a:lnTo>
                        <a:pt x="593" y="110"/>
                      </a:lnTo>
                      <a:lnTo>
                        <a:pt x="593" y="113"/>
                      </a:lnTo>
                      <a:lnTo>
                        <a:pt x="595" y="113"/>
                      </a:lnTo>
                      <a:lnTo>
                        <a:pt x="595" y="116"/>
                      </a:lnTo>
                      <a:lnTo>
                        <a:pt x="596" y="117"/>
                      </a:lnTo>
                      <a:lnTo>
                        <a:pt x="597" y="118"/>
                      </a:lnTo>
                      <a:lnTo>
                        <a:pt x="599" y="118"/>
                      </a:lnTo>
                      <a:lnTo>
                        <a:pt x="600" y="116"/>
                      </a:lnTo>
                      <a:lnTo>
                        <a:pt x="601" y="117"/>
                      </a:lnTo>
                      <a:lnTo>
                        <a:pt x="601" y="117"/>
                      </a:lnTo>
                      <a:lnTo>
                        <a:pt x="601" y="117"/>
                      </a:lnTo>
                      <a:lnTo>
                        <a:pt x="604" y="117"/>
                      </a:lnTo>
                      <a:lnTo>
                        <a:pt x="609" y="122"/>
                      </a:lnTo>
                      <a:lnTo>
                        <a:pt x="610" y="122"/>
                      </a:lnTo>
                      <a:lnTo>
                        <a:pt x="610" y="124"/>
                      </a:lnTo>
                      <a:lnTo>
                        <a:pt x="616" y="125"/>
                      </a:lnTo>
                      <a:lnTo>
                        <a:pt x="616" y="223"/>
                      </a:lnTo>
                      <a:lnTo>
                        <a:pt x="614" y="222"/>
                      </a:lnTo>
                      <a:lnTo>
                        <a:pt x="614" y="218"/>
                      </a:lnTo>
                      <a:lnTo>
                        <a:pt x="613" y="218"/>
                      </a:lnTo>
                      <a:lnTo>
                        <a:pt x="613" y="216"/>
                      </a:lnTo>
                      <a:lnTo>
                        <a:pt x="610" y="215"/>
                      </a:lnTo>
                      <a:lnTo>
                        <a:pt x="610" y="214"/>
                      </a:lnTo>
                      <a:lnTo>
                        <a:pt x="612" y="214"/>
                      </a:lnTo>
                      <a:lnTo>
                        <a:pt x="612" y="213"/>
                      </a:lnTo>
                      <a:lnTo>
                        <a:pt x="609" y="211"/>
                      </a:lnTo>
                      <a:lnTo>
                        <a:pt x="608" y="210"/>
                      </a:lnTo>
                      <a:lnTo>
                        <a:pt x="608" y="209"/>
                      </a:lnTo>
                      <a:lnTo>
                        <a:pt x="608" y="207"/>
                      </a:lnTo>
                      <a:lnTo>
                        <a:pt x="607" y="207"/>
                      </a:lnTo>
                      <a:lnTo>
                        <a:pt x="607" y="206"/>
                      </a:lnTo>
                      <a:lnTo>
                        <a:pt x="607" y="203"/>
                      </a:lnTo>
                      <a:lnTo>
                        <a:pt x="605" y="202"/>
                      </a:lnTo>
                      <a:lnTo>
                        <a:pt x="604" y="201"/>
                      </a:lnTo>
                      <a:lnTo>
                        <a:pt x="600" y="201"/>
                      </a:lnTo>
                      <a:lnTo>
                        <a:pt x="600" y="202"/>
                      </a:lnTo>
                      <a:lnTo>
                        <a:pt x="600" y="202"/>
                      </a:lnTo>
                      <a:lnTo>
                        <a:pt x="597" y="201"/>
                      </a:lnTo>
                      <a:lnTo>
                        <a:pt x="595" y="199"/>
                      </a:lnTo>
                      <a:lnTo>
                        <a:pt x="592" y="198"/>
                      </a:lnTo>
                      <a:lnTo>
                        <a:pt x="592" y="199"/>
                      </a:lnTo>
                      <a:lnTo>
                        <a:pt x="592" y="199"/>
                      </a:lnTo>
                      <a:lnTo>
                        <a:pt x="590" y="201"/>
                      </a:lnTo>
                      <a:lnTo>
                        <a:pt x="590" y="199"/>
                      </a:lnTo>
                      <a:lnTo>
                        <a:pt x="590" y="199"/>
                      </a:lnTo>
                      <a:lnTo>
                        <a:pt x="588" y="199"/>
                      </a:lnTo>
                      <a:lnTo>
                        <a:pt x="588" y="198"/>
                      </a:lnTo>
                      <a:lnTo>
                        <a:pt x="588" y="198"/>
                      </a:lnTo>
                      <a:lnTo>
                        <a:pt x="587" y="197"/>
                      </a:lnTo>
                      <a:lnTo>
                        <a:pt x="586" y="197"/>
                      </a:lnTo>
                      <a:lnTo>
                        <a:pt x="586" y="198"/>
                      </a:lnTo>
                      <a:lnTo>
                        <a:pt x="586" y="198"/>
                      </a:lnTo>
                      <a:lnTo>
                        <a:pt x="587" y="201"/>
                      </a:lnTo>
                      <a:lnTo>
                        <a:pt x="588" y="202"/>
                      </a:lnTo>
                      <a:lnTo>
                        <a:pt x="588" y="202"/>
                      </a:lnTo>
                      <a:lnTo>
                        <a:pt x="590" y="202"/>
                      </a:lnTo>
                      <a:lnTo>
                        <a:pt x="588" y="203"/>
                      </a:lnTo>
                      <a:lnTo>
                        <a:pt x="588" y="203"/>
                      </a:lnTo>
                      <a:lnTo>
                        <a:pt x="587" y="202"/>
                      </a:lnTo>
                      <a:lnTo>
                        <a:pt x="586" y="202"/>
                      </a:lnTo>
                      <a:lnTo>
                        <a:pt x="584" y="202"/>
                      </a:lnTo>
                      <a:lnTo>
                        <a:pt x="584" y="203"/>
                      </a:lnTo>
                      <a:lnTo>
                        <a:pt x="583" y="206"/>
                      </a:lnTo>
                      <a:lnTo>
                        <a:pt x="583" y="207"/>
                      </a:lnTo>
                      <a:lnTo>
                        <a:pt x="583" y="210"/>
                      </a:lnTo>
                      <a:lnTo>
                        <a:pt x="584" y="210"/>
                      </a:lnTo>
                      <a:lnTo>
                        <a:pt x="586" y="213"/>
                      </a:lnTo>
                      <a:lnTo>
                        <a:pt x="587" y="213"/>
                      </a:lnTo>
                      <a:lnTo>
                        <a:pt x="587" y="214"/>
                      </a:lnTo>
                      <a:lnTo>
                        <a:pt x="588" y="215"/>
                      </a:lnTo>
                      <a:lnTo>
                        <a:pt x="588" y="218"/>
                      </a:lnTo>
                      <a:lnTo>
                        <a:pt x="588" y="218"/>
                      </a:lnTo>
                      <a:lnTo>
                        <a:pt x="588" y="219"/>
                      </a:lnTo>
                      <a:lnTo>
                        <a:pt x="590" y="219"/>
                      </a:lnTo>
                      <a:lnTo>
                        <a:pt x="590" y="220"/>
                      </a:lnTo>
                      <a:lnTo>
                        <a:pt x="590" y="222"/>
                      </a:lnTo>
                      <a:lnTo>
                        <a:pt x="591" y="223"/>
                      </a:lnTo>
                      <a:lnTo>
                        <a:pt x="591" y="226"/>
                      </a:lnTo>
                      <a:lnTo>
                        <a:pt x="593" y="226"/>
                      </a:lnTo>
                      <a:lnTo>
                        <a:pt x="593" y="227"/>
                      </a:lnTo>
                      <a:lnTo>
                        <a:pt x="593" y="227"/>
                      </a:lnTo>
                      <a:lnTo>
                        <a:pt x="593" y="228"/>
                      </a:lnTo>
                      <a:lnTo>
                        <a:pt x="595" y="228"/>
                      </a:lnTo>
                      <a:lnTo>
                        <a:pt x="596" y="228"/>
                      </a:lnTo>
                      <a:lnTo>
                        <a:pt x="596" y="232"/>
                      </a:lnTo>
                      <a:lnTo>
                        <a:pt x="596" y="232"/>
                      </a:lnTo>
                      <a:lnTo>
                        <a:pt x="597" y="233"/>
                      </a:lnTo>
                      <a:lnTo>
                        <a:pt x="599" y="235"/>
                      </a:lnTo>
                      <a:lnTo>
                        <a:pt x="600" y="235"/>
                      </a:lnTo>
                      <a:lnTo>
                        <a:pt x="600" y="236"/>
                      </a:lnTo>
                      <a:lnTo>
                        <a:pt x="601" y="237"/>
                      </a:lnTo>
                      <a:lnTo>
                        <a:pt x="603" y="239"/>
                      </a:lnTo>
                      <a:lnTo>
                        <a:pt x="604" y="239"/>
                      </a:lnTo>
                      <a:lnTo>
                        <a:pt x="604" y="245"/>
                      </a:lnTo>
                      <a:lnTo>
                        <a:pt x="604" y="252"/>
                      </a:lnTo>
                      <a:lnTo>
                        <a:pt x="605" y="252"/>
                      </a:lnTo>
                      <a:lnTo>
                        <a:pt x="605" y="253"/>
                      </a:lnTo>
                      <a:lnTo>
                        <a:pt x="607" y="254"/>
                      </a:lnTo>
                      <a:lnTo>
                        <a:pt x="607" y="254"/>
                      </a:lnTo>
                      <a:lnTo>
                        <a:pt x="607" y="252"/>
                      </a:lnTo>
                      <a:lnTo>
                        <a:pt x="608" y="252"/>
                      </a:lnTo>
                      <a:lnTo>
                        <a:pt x="609" y="250"/>
                      </a:lnTo>
                      <a:lnTo>
                        <a:pt x="610" y="250"/>
                      </a:lnTo>
                      <a:lnTo>
                        <a:pt x="612" y="249"/>
                      </a:lnTo>
                      <a:lnTo>
                        <a:pt x="612" y="248"/>
                      </a:lnTo>
                      <a:lnTo>
                        <a:pt x="612" y="245"/>
                      </a:lnTo>
                      <a:lnTo>
                        <a:pt x="614" y="245"/>
                      </a:lnTo>
                      <a:lnTo>
                        <a:pt x="616" y="249"/>
                      </a:lnTo>
                      <a:lnTo>
                        <a:pt x="614" y="250"/>
                      </a:lnTo>
                      <a:lnTo>
                        <a:pt x="614" y="250"/>
                      </a:lnTo>
                      <a:lnTo>
                        <a:pt x="614" y="250"/>
                      </a:lnTo>
                      <a:lnTo>
                        <a:pt x="614" y="250"/>
                      </a:lnTo>
                      <a:lnTo>
                        <a:pt x="614" y="252"/>
                      </a:lnTo>
                      <a:lnTo>
                        <a:pt x="616" y="254"/>
                      </a:lnTo>
                      <a:lnTo>
                        <a:pt x="616" y="256"/>
                      </a:lnTo>
                      <a:lnTo>
                        <a:pt x="616" y="257"/>
                      </a:lnTo>
                      <a:lnTo>
                        <a:pt x="614" y="257"/>
                      </a:lnTo>
                      <a:lnTo>
                        <a:pt x="614" y="258"/>
                      </a:lnTo>
                      <a:lnTo>
                        <a:pt x="613" y="260"/>
                      </a:lnTo>
                      <a:lnTo>
                        <a:pt x="613" y="262"/>
                      </a:lnTo>
                      <a:lnTo>
                        <a:pt x="614" y="262"/>
                      </a:lnTo>
                      <a:lnTo>
                        <a:pt x="616" y="262"/>
                      </a:lnTo>
                      <a:lnTo>
                        <a:pt x="616" y="363"/>
                      </a:lnTo>
                      <a:lnTo>
                        <a:pt x="614" y="363"/>
                      </a:lnTo>
                      <a:lnTo>
                        <a:pt x="613" y="363"/>
                      </a:lnTo>
                      <a:lnTo>
                        <a:pt x="613" y="364"/>
                      </a:lnTo>
                      <a:lnTo>
                        <a:pt x="612" y="364"/>
                      </a:lnTo>
                      <a:lnTo>
                        <a:pt x="610" y="366"/>
                      </a:lnTo>
                      <a:lnTo>
                        <a:pt x="609" y="366"/>
                      </a:lnTo>
                      <a:lnTo>
                        <a:pt x="609" y="367"/>
                      </a:lnTo>
                      <a:lnTo>
                        <a:pt x="607" y="367"/>
                      </a:lnTo>
                      <a:lnTo>
                        <a:pt x="607" y="367"/>
                      </a:lnTo>
                      <a:lnTo>
                        <a:pt x="605" y="367"/>
                      </a:lnTo>
                      <a:lnTo>
                        <a:pt x="605" y="368"/>
                      </a:lnTo>
                      <a:lnTo>
                        <a:pt x="601" y="370"/>
                      </a:lnTo>
                      <a:lnTo>
                        <a:pt x="601" y="370"/>
                      </a:lnTo>
                      <a:lnTo>
                        <a:pt x="599" y="370"/>
                      </a:lnTo>
                      <a:lnTo>
                        <a:pt x="597" y="371"/>
                      </a:lnTo>
                      <a:lnTo>
                        <a:pt x="596" y="371"/>
                      </a:lnTo>
                      <a:lnTo>
                        <a:pt x="596" y="372"/>
                      </a:lnTo>
                      <a:lnTo>
                        <a:pt x="593" y="374"/>
                      </a:lnTo>
                      <a:lnTo>
                        <a:pt x="592" y="375"/>
                      </a:lnTo>
                      <a:lnTo>
                        <a:pt x="591" y="376"/>
                      </a:lnTo>
                      <a:lnTo>
                        <a:pt x="587" y="376"/>
                      </a:lnTo>
                      <a:lnTo>
                        <a:pt x="587" y="377"/>
                      </a:lnTo>
                      <a:lnTo>
                        <a:pt x="587" y="377"/>
                      </a:lnTo>
                      <a:lnTo>
                        <a:pt x="587" y="377"/>
                      </a:lnTo>
                      <a:lnTo>
                        <a:pt x="587" y="376"/>
                      </a:lnTo>
                      <a:lnTo>
                        <a:pt x="587" y="376"/>
                      </a:lnTo>
                      <a:lnTo>
                        <a:pt x="583" y="377"/>
                      </a:lnTo>
                      <a:lnTo>
                        <a:pt x="583" y="379"/>
                      </a:lnTo>
                      <a:lnTo>
                        <a:pt x="580" y="379"/>
                      </a:lnTo>
                      <a:lnTo>
                        <a:pt x="579" y="380"/>
                      </a:lnTo>
                      <a:lnTo>
                        <a:pt x="578" y="380"/>
                      </a:lnTo>
                      <a:lnTo>
                        <a:pt x="578" y="381"/>
                      </a:lnTo>
                      <a:lnTo>
                        <a:pt x="575" y="383"/>
                      </a:lnTo>
                      <a:lnTo>
                        <a:pt x="575" y="383"/>
                      </a:lnTo>
                      <a:lnTo>
                        <a:pt x="572" y="383"/>
                      </a:lnTo>
                      <a:lnTo>
                        <a:pt x="572" y="383"/>
                      </a:lnTo>
                      <a:lnTo>
                        <a:pt x="566" y="383"/>
                      </a:lnTo>
                      <a:lnTo>
                        <a:pt x="566" y="384"/>
                      </a:lnTo>
                      <a:lnTo>
                        <a:pt x="563" y="384"/>
                      </a:lnTo>
                      <a:lnTo>
                        <a:pt x="561" y="388"/>
                      </a:lnTo>
                      <a:lnTo>
                        <a:pt x="558" y="388"/>
                      </a:lnTo>
                      <a:lnTo>
                        <a:pt x="558" y="389"/>
                      </a:lnTo>
                      <a:lnTo>
                        <a:pt x="555" y="389"/>
                      </a:lnTo>
                      <a:lnTo>
                        <a:pt x="554" y="391"/>
                      </a:lnTo>
                      <a:lnTo>
                        <a:pt x="544" y="388"/>
                      </a:lnTo>
                      <a:lnTo>
                        <a:pt x="544" y="384"/>
                      </a:lnTo>
                      <a:lnTo>
                        <a:pt x="542" y="384"/>
                      </a:lnTo>
                      <a:lnTo>
                        <a:pt x="544" y="377"/>
                      </a:lnTo>
                      <a:lnTo>
                        <a:pt x="541" y="376"/>
                      </a:lnTo>
                      <a:lnTo>
                        <a:pt x="541" y="375"/>
                      </a:lnTo>
                      <a:lnTo>
                        <a:pt x="540" y="375"/>
                      </a:lnTo>
                      <a:lnTo>
                        <a:pt x="541" y="371"/>
                      </a:lnTo>
                      <a:lnTo>
                        <a:pt x="540" y="371"/>
                      </a:lnTo>
                      <a:lnTo>
                        <a:pt x="540" y="370"/>
                      </a:lnTo>
                      <a:lnTo>
                        <a:pt x="538" y="370"/>
                      </a:lnTo>
                      <a:lnTo>
                        <a:pt x="538" y="364"/>
                      </a:lnTo>
                      <a:lnTo>
                        <a:pt x="537" y="364"/>
                      </a:lnTo>
                      <a:lnTo>
                        <a:pt x="537" y="363"/>
                      </a:lnTo>
                      <a:lnTo>
                        <a:pt x="538" y="363"/>
                      </a:lnTo>
                      <a:lnTo>
                        <a:pt x="538" y="363"/>
                      </a:lnTo>
                      <a:lnTo>
                        <a:pt x="538" y="363"/>
                      </a:lnTo>
                      <a:lnTo>
                        <a:pt x="538" y="358"/>
                      </a:lnTo>
                      <a:lnTo>
                        <a:pt x="537" y="357"/>
                      </a:lnTo>
                      <a:lnTo>
                        <a:pt x="537" y="357"/>
                      </a:lnTo>
                      <a:lnTo>
                        <a:pt x="538" y="357"/>
                      </a:lnTo>
                      <a:lnTo>
                        <a:pt x="538" y="346"/>
                      </a:lnTo>
                      <a:lnTo>
                        <a:pt x="537" y="345"/>
                      </a:lnTo>
                      <a:lnTo>
                        <a:pt x="536" y="343"/>
                      </a:lnTo>
                      <a:lnTo>
                        <a:pt x="533" y="341"/>
                      </a:lnTo>
                      <a:lnTo>
                        <a:pt x="533" y="340"/>
                      </a:lnTo>
                      <a:lnTo>
                        <a:pt x="532" y="338"/>
                      </a:lnTo>
                      <a:lnTo>
                        <a:pt x="532" y="336"/>
                      </a:lnTo>
                      <a:lnTo>
                        <a:pt x="531" y="336"/>
                      </a:lnTo>
                      <a:lnTo>
                        <a:pt x="529" y="334"/>
                      </a:lnTo>
                      <a:lnTo>
                        <a:pt x="528" y="333"/>
                      </a:lnTo>
                      <a:lnTo>
                        <a:pt x="527" y="332"/>
                      </a:lnTo>
                      <a:lnTo>
                        <a:pt x="527" y="330"/>
                      </a:lnTo>
                      <a:lnTo>
                        <a:pt x="527" y="328"/>
                      </a:lnTo>
                      <a:lnTo>
                        <a:pt x="527" y="325"/>
                      </a:lnTo>
                      <a:lnTo>
                        <a:pt x="525" y="325"/>
                      </a:lnTo>
                      <a:lnTo>
                        <a:pt x="525" y="325"/>
                      </a:lnTo>
                      <a:lnTo>
                        <a:pt x="524" y="325"/>
                      </a:lnTo>
                      <a:lnTo>
                        <a:pt x="524" y="324"/>
                      </a:lnTo>
                      <a:lnTo>
                        <a:pt x="524" y="324"/>
                      </a:lnTo>
                      <a:lnTo>
                        <a:pt x="524" y="321"/>
                      </a:lnTo>
                      <a:lnTo>
                        <a:pt x="523" y="321"/>
                      </a:lnTo>
                      <a:lnTo>
                        <a:pt x="523" y="319"/>
                      </a:lnTo>
                      <a:lnTo>
                        <a:pt x="521" y="319"/>
                      </a:lnTo>
                      <a:lnTo>
                        <a:pt x="521" y="319"/>
                      </a:lnTo>
                      <a:lnTo>
                        <a:pt x="521" y="317"/>
                      </a:lnTo>
                      <a:lnTo>
                        <a:pt x="520" y="317"/>
                      </a:lnTo>
                      <a:lnTo>
                        <a:pt x="520" y="316"/>
                      </a:lnTo>
                      <a:lnTo>
                        <a:pt x="520" y="316"/>
                      </a:lnTo>
                      <a:lnTo>
                        <a:pt x="519" y="316"/>
                      </a:lnTo>
                      <a:lnTo>
                        <a:pt x="519" y="315"/>
                      </a:lnTo>
                      <a:lnTo>
                        <a:pt x="518" y="313"/>
                      </a:lnTo>
                      <a:lnTo>
                        <a:pt x="518" y="313"/>
                      </a:lnTo>
                      <a:lnTo>
                        <a:pt x="516" y="313"/>
                      </a:lnTo>
                      <a:lnTo>
                        <a:pt x="516" y="312"/>
                      </a:lnTo>
                      <a:lnTo>
                        <a:pt x="514" y="313"/>
                      </a:lnTo>
                      <a:lnTo>
                        <a:pt x="514" y="312"/>
                      </a:lnTo>
                      <a:lnTo>
                        <a:pt x="511" y="311"/>
                      </a:lnTo>
                      <a:lnTo>
                        <a:pt x="511" y="309"/>
                      </a:lnTo>
                      <a:lnTo>
                        <a:pt x="511" y="309"/>
                      </a:lnTo>
                      <a:lnTo>
                        <a:pt x="510" y="309"/>
                      </a:lnTo>
                      <a:lnTo>
                        <a:pt x="510" y="308"/>
                      </a:lnTo>
                      <a:lnTo>
                        <a:pt x="508" y="308"/>
                      </a:lnTo>
                      <a:lnTo>
                        <a:pt x="508" y="305"/>
                      </a:lnTo>
                      <a:lnTo>
                        <a:pt x="507" y="304"/>
                      </a:lnTo>
                      <a:lnTo>
                        <a:pt x="507" y="303"/>
                      </a:lnTo>
                      <a:lnTo>
                        <a:pt x="507" y="300"/>
                      </a:lnTo>
                      <a:lnTo>
                        <a:pt x="506" y="300"/>
                      </a:lnTo>
                      <a:lnTo>
                        <a:pt x="506" y="292"/>
                      </a:lnTo>
                      <a:lnTo>
                        <a:pt x="506" y="292"/>
                      </a:lnTo>
                      <a:lnTo>
                        <a:pt x="506" y="291"/>
                      </a:lnTo>
                      <a:lnTo>
                        <a:pt x="503" y="291"/>
                      </a:lnTo>
                      <a:lnTo>
                        <a:pt x="503" y="288"/>
                      </a:lnTo>
                      <a:lnTo>
                        <a:pt x="503" y="287"/>
                      </a:lnTo>
                      <a:lnTo>
                        <a:pt x="504" y="286"/>
                      </a:lnTo>
                      <a:lnTo>
                        <a:pt x="506" y="286"/>
                      </a:lnTo>
                      <a:lnTo>
                        <a:pt x="506" y="285"/>
                      </a:lnTo>
                      <a:lnTo>
                        <a:pt x="504" y="283"/>
                      </a:lnTo>
                      <a:lnTo>
                        <a:pt x="504" y="281"/>
                      </a:lnTo>
                      <a:lnTo>
                        <a:pt x="504" y="281"/>
                      </a:lnTo>
                      <a:lnTo>
                        <a:pt x="504" y="273"/>
                      </a:lnTo>
                      <a:lnTo>
                        <a:pt x="503" y="273"/>
                      </a:lnTo>
                      <a:lnTo>
                        <a:pt x="503" y="271"/>
                      </a:lnTo>
                      <a:lnTo>
                        <a:pt x="503" y="271"/>
                      </a:lnTo>
                      <a:lnTo>
                        <a:pt x="503" y="270"/>
                      </a:lnTo>
                      <a:lnTo>
                        <a:pt x="502" y="270"/>
                      </a:lnTo>
                      <a:lnTo>
                        <a:pt x="502" y="269"/>
                      </a:lnTo>
                      <a:lnTo>
                        <a:pt x="500" y="268"/>
                      </a:lnTo>
                      <a:lnTo>
                        <a:pt x="500" y="266"/>
                      </a:lnTo>
                      <a:lnTo>
                        <a:pt x="494" y="261"/>
                      </a:lnTo>
                      <a:lnTo>
                        <a:pt x="494" y="261"/>
                      </a:lnTo>
                      <a:lnTo>
                        <a:pt x="493" y="261"/>
                      </a:lnTo>
                      <a:lnTo>
                        <a:pt x="493" y="258"/>
                      </a:lnTo>
                      <a:lnTo>
                        <a:pt x="491" y="256"/>
                      </a:lnTo>
                      <a:lnTo>
                        <a:pt x="491" y="250"/>
                      </a:lnTo>
                      <a:lnTo>
                        <a:pt x="490" y="250"/>
                      </a:lnTo>
                      <a:lnTo>
                        <a:pt x="490" y="248"/>
                      </a:lnTo>
                      <a:lnTo>
                        <a:pt x="489" y="248"/>
                      </a:lnTo>
                      <a:lnTo>
                        <a:pt x="489" y="247"/>
                      </a:lnTo>
                      <a:lnTo>
                        <a:pt x="483" y="244"/>
                      </a:lnTo>
                      <a:lnTo>
                        <a:pt x="483" y="241"/>
                      </a:lnTo>
                      <a:lnTo>
                        <a:pt x="481" y="240"/>
                      </a:lnTo>
                      <a:lnTo>
                        <a:pt x="481" y="236"/>
                      </a:lnTo>
                      <a:lnTo>
                        <a:pt x="478" y="235"/>
                      </a:lnTo>
                      <a:lnTo>
                        <a:pt x="478" y="232"/>
                      </a:lnTo>
                      <a:lnTo>
                        <a:pt x="477" y="232"/>
                      </a:lnTo>
                      <a:lnTo>
                        <a:pt x="477" y="230"/>
                      </a:lnTo>
                      <a:lnTo>
                        <a:pt x="476" y="230"/>
                      </a:lnTo>
                      <a:lnTo>
                        <a:pt x="476" y="227"/>
                      </a:lnTo>
                      <a:lnTo>
                        <a:pt x="476" y="227"/>
                      </a:lnTo>
                      <a:lnTo>
                        <a:pt x="476" y="226"/>
                      </a:lnTo>
                      <a:lnTo>
                        <a:pt x="474" y="226"/>
                      </a:lnTo>
                      <a:lnTo>
                        <a:pt x="473" y="223"/>
                      </a:lnTo>
                      <a:lnTo>
                        <a:pt x="466" y="222"/>
                      </a:lnTo>
                      <a:lnTo>
                        <a:pt x="468" y="218"/>
                      </a:lnTo>
                      <a:lnTo>
                        <a:pt x="466" y="218"/>
                      </a:lnTo>
                      <a:lnTo>
                        <a:pt x="466" y="219"/>
                      </a:lnTo>
                      <a:lnTo>
                        <a:pt x="466" y="219"/>
                      </a:lnTo>
                      <a:lnTo>
                        <a:pt x="464" y="224"/>
                      </a:lnTo>
                      <a:lnTo>
                        <a:pt x="461" y="224"/>
                      </a:lnTo>
                      <a:lnTo>
                        <a:pt x="456" y="220"/>
                      </a:lnTo>
                      <a:lnTo>
                        <a:pt x="455" y="219"/>
                      </a:lnTo>
                      <a:lnTo>
                        <a:pt x="455" y="216"/>
                      </a:lnTo>
                      <a:lnTo>
                        <a:pt x="455" y="216"/>
                      </a:lnTo>
                      <a:lnTo>
                        <a:pt x="453" y="214"/>
                      </a:lnTo>
                      <a:lnTo>
                        <a:pt x="452" y="214"/>
                      </a:lnTo>
                      <a:lnTo>
                        <a:pt x="452" y="213"/>
                      </a:lnTo>
                      <a:lnTo>
                        <a:pt x="452" y="213"/>
                      </a:lnTo>
                      <a:lnTo>
                        <a:pt x="449" y="210"/>
                      </a:lnTo>
                      <a:lnTo>
                        <a:pt x="449" y="210"/>
                      </a:lnTo>
                      <a:lnTo>
                        <a:pt x="449" y="211"/>
                      </a:lnTo>
                      <a:lnTo>
                        <a:pt x="448" y="211"/>
                      </a:lnTo>
                      <a:lnTo>
                        <a:pt x="449" y="215"/>
                      </a:lnTo>
                      <a:lnTo>
                        <a:pt x="451" y="216"/>
                      </a:lnTo>
                      <a:lnTo>
                        <a:pt x="451" y="218"/>
                      </a:lnTo>
                      <a:lnTo>
                        <a:pt x="452" y="219"/>
                      </a:lnTo>
                      <a:lnTo>
                        <a:pt x="453" y="220"/>
                      </a:lnTo>
                      <a:lnTo>
                        <a:pt x="453" y="222"/>
                      </a:lnTo>
                      <a:lnTo>
                        <a:pt x="456" y="223"/>
                      </a:lnTo>
                      <a:lnTo>
                        <a:pt x="455" y="226"/>
                      </a:lnTo>
                      <a:lnTo>
                        <a:pt x="456" y="226"/>
                      </a:lnTo>
                      <a:lnTo>
                        <a:pt x="456" y="230"/>
                      </a:lnTo>
                      <a:lnTo>
                        <a:pt x="459" y="231"/>
                      </a:lnTo>
                      <a:lnTo>
                        <a:pt x="463" y="244"/>
                      </a:lnTo>
                      <a:lnTo>
                        <a:pt x="464" y="245"/>
                      </a:lnTo>
                      <a:lnTo>
                        <a:pt x="465" y="247"/>
                      </a:lnTo>
                      <a:lnTo>
                        <a:pt x="465" y="249"/>
                      </a:lnTo>
                      <a:lnTo>
                        <a:pt x="466" y="249"/>
                      </a:lnTo>
                      <a:lnTo>
                        <a:pt x="466" y="249"/>
                      </a:lnTo>
                      <a:lnTo>
                        <a:pt x="468" y="250"/>
                      </a:lnTo>
                      <a:lnTo>
                        <a:pt x="468" y="250"/>
                      </a:lnTo>
                      <a:lnTo>
                        <a:pt x="469" y="254"/>
                      </a:lnTo>
                      <a:lnTo>
                        <a:pt x="470" y="254"/>
                      </a:lnTo>
                      <a:lnTo>
                        <a:pt x="470" y="256"/>
                      </a:lnTo>
                      <a:lnTo>
                        <a:pt x="470" y="256"/>
                      </a:lnTo>
                      <a:lnTo>
                        <a:pt x="470" y="257"/>
                      </a:lnTo>
                      <a:lnTo>
                        <a:pt x="472" y="257"/>
                      </a:lnTo>
                      <a:lnTo>
                        <a:pt x="473" y="261"/>
                      </a:lnTo>
                      <a:lnTo>
                        <a:pt x="474" y="261"/>
                      </a:lnTo>
                      <a:lnTo>
                        <a:pt x="474" y="264"/>
                      </a:lnTo>
                      <a:lnTo>
                        <a:pt x="474" y="264"/>
                      </a:lnTo>
                      <a:lnTo>
                        <a:pt x="477" y="266"/>
                      </a:lnTo>
                      <a:lnTo>
                        <a:pt x="474" y="266"/>
                      </a:lnTo>
                      <a:lnTo>
                        <a:pt x="476" y="274"/>
                      </a:lnTo>
                      <a:lnTo>
                        <a:pt x="477" y="274"/>
                      </a:lnTo>
                      <a:lnTo>
                        <a:pt x="477" y="278"/>
                      </a:lnTo>
                      <a:lnTo>
                        <a:pt x="477" y="278"/>
                      </a:lnTo>
                      <a:lnTo>
                        <a:pt x="478" y="279"/>
                      </a:lnTo>
                      <a:lnTo>
                        <a:pt x="482" y="283"/>
                      </a:lnTo>
                      <a:lnTo>
                        <a:pt x="482" y="285"/>
                      </a:lnTo>
                      <a:lnTo>
                        <a:pt x="483" y="285"/>
                      </a:lnTo>
                      <a:lnTo>
                        <a:pt x="486" y="286"/>
                      </a:lnTo>
                      <a:lnTo>
                        <a:pt x="486" y="286"/>
                      </a:lnTo>
                      <a:lnTo>
                        <a:pt x="486" y="288"/>
                      </a:lnTo>
                      <a:lnTo>
                        <a:pt x="487" y="288"/>
                      </a:lnTo>
                      <a:lnTo>
                        <a:pt x="487" y="291"/>
                      </a:lnTo>
                      <a:lnTo>
                        <a:pt x="487" y="291"/>
                      </a:lnTo>
                      <a:lnTo>
                        <a:pt x="487" y="294"/>
                      </a:lnTo>
                      <a:lnTo>
                        <a:pt x="490" y="295"/>
                      </a:lnTo>
                      <a:lnTo>
                        <a:pt x="490" y="296"/>
                      </a:lnTo>
                      <a:lnTo>
                        <a:pt x="490" y="296"/>
                      </a:lnTo>
                      <a:lnTo>
                        <a:pt x="490" y="300"/>
                      </a:lnTo>
                      <a:lnTo>
                        <a:pt x="490" y="300"/>
                      </a:lnTo>
                      <a:lnTo>
                        <a:pt x="490" y="302"/>
                      </a:lnTo>
                      <a:lnTo>
                        <a:pt x="491" y="302"/>
                      </a:lnTo>
                      <a:lnTo>
                        <a:pt x="491" y="302"/>
                      </a:lnTo>
                      <a:lnTo>
                        <a:pt x="490" y="302"/>
                      </a:lnTo>
                      <a:lnTo>
                        <a:pt x="490" y="303"/>
                      </a:lnTo>
                      <a:lnTo>
                        <a:pt x="491" y="308"/>
                      </a:lnTo>
                      <a:lnTo>
                        <a:pt x="490" y="308"/>
                      </a:lnTo>
                      <a:lnTo>
                        <a:pt x="490" y="312"/>
                      </a:lnTo>
                      <a:lnTo>
                        <a:pt x="490" y="312"/>
                      </a:lnTo>
                      <a:lnTo>
                        <a:pt x="490" y="317"/>
                      </a:lnTo>
                      <a:lnTo>
                        <a:pt x="491" y="319"/>
                      </a:lnTo>
                      <a:lnTo>
                        <a:pt x="491" y="320"/>
                      </a:lnTo>
                      <a:lnTo>
                        <a:pt x="491" y="321"/>
                      </a:lnTo>
                      <a:lnTo>
                        <a:pt x="493" y="322"/>
                      </a:lnTo>
                      <a:lnTo>
                        <a:pt x="495" y="324"/>
                      </a:lnTo>
                      <a:lnTo>
                        <a:pt x="497" y="325"/>
                      </a:lnTo>
                      <a:lnTo>
                        <a:pt x="498" y="326"/>
                      </a:lnTo>
                      <a:lnTo>
                        <a:pt x="499" y="328"/>
                      </a:lnTo>
                      <a:lnTo>
                        <a:pt x="500" y="329"/>
                      </a:lnTo>
                      <a:lnTo>
                        <a:pt x="502" y="330"/>
                      </a:lnTo>
                      <a:lnTo>
                        <a:pt x="502" y="330"/>
                      </a:lnTo>
                      <a:lnTo>
                        <a:pt x="502" y="330"/>
                      </a:lnTo>
                      <a:lnTo>
                        <a:pt x="503" y="330"/>
                      </a:lnTo>
                      <a:lnTo>
                        <a:pt x="503" y="330"/>
                      </a:lnTo>
                      <a:lnTo>
                        <a:pt x="503" y="330"/>
                      </a:lnTo>
                      <a:lnTo>
                        <a:pt x="504" y="332"/>
                      </a:lnTo>
                      <a:lnTo>
                        <a:pt x="504" y="332"/>
                      </a:lnTo>
                      <a:lnTo>
                        <a:pt x="504" y="336"/>
                      </a:lnTo>
                      <a:lnTo>
                        <a:pt x="506" y="336"/>
                      </a:lnTo>
                      <a:lnTo>
                        <a:pt x="506" y="337"/>
                      </a:lnTo>
                      <a:lnTo>
                        <a:pt x="506" y="337"/>
                      </a:lnTo>
                      <a:lnTo>
                        <a:pt x="506" y="338"/>
                      </a:lnTo>
                      <a:lnTo>
                        <a:pt x="507" y="338"/>
                      </a:lnTo>
                      <a:lnTo>
                        <a:pt x="507" y="340"/>
                      </a:lnTo>
                      <a:lnTo>
                        <a:pt x="507" y="340"/>
                      </a:lnTo>
                      <a:lnTo>
                        <a:pt x="507" y="343"/>
                      </a:lnTo>
                      <a:lnTo>
                        <a:pt x="507" y="343"/>
                      </a:lnTo>
                      <a:lnTo>
                        <a:pt x="507" y="350"/>
                      </a:lnTo>
                      <a:lnTo>
                        <a:pt x="508" y="351"/>
                      </a:lnTo>
                      <a:lnTo>
                        <a:pt x="508" y="354"/>
                      </a:lnTo>
                      <a:lnTo>
                        <a:pt x="508" y="357"/>
                      </a:lnTo>
                      <a:lnTo>
                        <a:pt x="511" y="358"/>
                      </a:lnTo>
                      <a:lnTo>
                        <a:pt x="511" y="359"/>
                      </a:lnTo>
                      <a:lnTo>
                        <a:pt x="514" y="359"/>
                      </a:lnTo>
                      <a:lnTo>
                        <a:pt x="514" y="358"/>
                      </a:lnTo>
                      <a:lnTo>
                        <a:pt x="514" y="358"/>
                      </a:lnTo>
                      <a:lnTo>
                        <a:pt x="514" y="358"/>
                      </a:lnTo>
                      <a:lnTo>
                        <a:pt x="514" y="359"/>
                      </a:lnTo>
                      <a:lnTo>
                        <a:pt x="515" y="360"/>
                      </a:lnTo>
                      <a:lnTo>
                        <a:pt x="515" y="362"/>
                      </a:lnTo>
                      <a:lnTo>
                        <a:pt x="515" y="362"/>
                      </a:lnTo>
                      <a:lnTo>
                        <a:pt x="516" y="363"/>
                      </a:lnTo>
                      <a:lnTo>
                        <a:pt x="519" y="363"/>
                      </a:lnTo>
                      <a:lnTo>
                        <a:pt x="519" y="366"/>
                      </a:lnTo>
                      <a:lnTo>
                        <a:pt x="519" y="366"/>
                      </a:lnTo>
                      <a:lnTo>
                        <a:pt x="519" y="366"/>
                      </a:lnTo>
                      <a:lnTo>
                        <a:pt x="521" y="366"/>
                      </a:lnTo>
                      <a:lnTo>
                        <a:pt x="523" y="367"/>
                      </a:lnTo>
                      <a:lnTo>
                        <a:pt x="524" y="367"/>
                      </a:lnTo>
                      <a:lnTo>
                        <a:pt x="528" y="375"/>
                      </a:lnTo>
                      <a:lnTo>
                        <a:pt x="529" y="375"/>
                      </a:lnTo>
                      <a:lnTo>
                        <a:pt x="531" y="377"/>
                      </a:lnTo>
                      <a:lnTo>
                        <a:pt x="532" y="377"/>
                      </a:lnTo>
                      <a:lnTo>
                        <a:pt x="532" y="377"/>
                      </a:lnTo>
                      <a:lnTo>
                        <a:pt x="533" y="377"/>
                      </a:lnTo>
                      <a:lnTo>
                        <a:pt x="533" y="377"/>
                      </a:lnTo>
                      <a:lnTo>
                        <a:pt x="533" y="379"/>
                      </a:lnTo>
                      <a:lnTo>
                        <a:pt x="535" y="379"/>
                      </a:lnTo>
                      <a:lnTo>
                        <a:pt x="535" y="384"/>
                      </a:lnTo>
                      <a:lnTo>
                        <a:pt x="537" y="385"/>
                      </a:lnTo>
                      <a:lnTo>
                        <a:pt x="540" y="387"/>
                      </a:lnTo>
                      <a:lnTo>
                        <a:pt x="542" y="389"/>
                      </a:lnTo>
                      <a:lnTo>
                        <a:pt x="542" y="389"/>
                      </a:lnTo>
                      <a:lnTo>
                        <a:pt x="544" y="391"/>
                      </a:lnTo>
                      <a:lnTo>
                        <a:pt x="544" y="393"/>
                      </a:lnTo>
                      <a:lnTo>
                        <a:pt x="545" y="393"/>
                      </a:lnTo>
                      <a:lnTo>
                        <a:pt x="545" y="393"/>
                      </a:lnTo>
                      <a:lnTo>
                        <a:pt x="544" y="394"/>
                      </a:lnTo>
                      <a:lnTo>
                        <a:pt x="545" y="396"/>
                      </a:lnTo>
                      <a:lnTo>
                        <a:pt x="544" y="396"/>
                      </a:lnTo>
                      <a:lnTo>
                        <a:pt x="542" y="398"/>
                      </a:lnTo>
                      <a:lnTo>
                        <a:pt x="541" y="398"/>
                      </a:lnTo>
                      <a:lnTo>
                        <a:pt x="541" y="400"/>
                      </a:lnTo>
                      <a:lnTo>
                        <a:pt x="541" y="400"/>
                      </a:lnTo>
                      <a:lnTo>
                        <a:pt x="540" y="400"/>
                      </a:lnTo>
                      <a:lnTo>
                        <a:pt x="540" y="401"/>
                      </a:lnTo>
                      <a:lnTo>
                        <a:pt x="542" y="401"/>
                      </a:lnTo>
                      <a:lnTo>
                        <a:pt x="542" y="402"/>
                      </a:lnTo>
                      <a:lnTo>
                        <a:pt x="544" y="404"/>
                      </a:lnTo>
                      <a:lnTo>
                        <a:pt x="544" y="406"/>
                      </a:lnTo>
                      <a:lnTo>
                        <a:pt x="546" y="408"/>
                      </a:lnTo>
                      <a:lnTo>
                        <a:pt x="546" y="410"/>
                      </a:lnTo>
                      <a:lnTo>
                        <a:pt x="549" y="412"/>
                      </a:lnTo>
                      <a:lnTo>
                        <a:pt x="549" y="412"/>
                      </a:lnTo>
                      <a:lnTo>
                        <a:pt x="550" y="412"/>
                      </a:lnTo>
                      <a:lnTo>
                        <a:pt x="550" y="413"/>
                      </a:lnTo>
                      <a:lnTo>
                        <a:pt x="552" y="413"/>
                      </a:lnTo>
                      <a:lnTo>
                        <a:pt x="553" y="414"/>
                      </a:lnTo>
                      <a:lnTo>
                        <a:pt x="555" y="414"/>
                      </a:lnTo>
                      <a:lnTo>
                        <a:pt x="557" y="413"/>
                      </a:lnTo>
                      <a:lnTo>
                        <a:pt x="559" y="412"/>
                      </a:lnTo>
                      <a:lnTo>
                        <a:pt x="563" y="412"/>
                      </a:lnTo>
                      <a:lnTo>
                        <a:pt x="566" y="410"/>
                      </a:lnTo>
                      <a:lnTo>
                        <a:pt x="569" y="412"/>
                      </a:lnTo>
                      <a:lnTo>
                        <a:pt x="569" y="412"/>
                      </a:lnTo>
                      <a:lnTo>
                        <a:pt x="570" y="413"/>
                      </a:lnTo>
                      <a:lnTo>
                        <a:pt x="571" y="413"/>
                      </a:lnTo>
                      <a:lnTo>
                        <a:pt x="572" y="413"/>
                      </a:lnTo>
                      <a:lnTo>
                        <a:pt x="574" y="412"/>
                      </a:lnTo>
                      <a:lnTo>
                        <a:pt x="575" y="412"/>
                      </a:lnTo>
                      <a:lnTo>
                        <a:pt x="575" y="412"/>
                      </a:lnTo>
                      <a:lnTo>
                        <a:pt x="576" y="412"/>
                      </a:lnTo>
                      <a:lnTo>
                        <a:pt x="576" y="410"/>
                      </a:lnTo>
                      <a:lnTo>
                        <a:pt x="578" y="410"/>
                      </a:lnTo>
                      <a:lnTo>
                        <a:pt x="579" y="409"/>
                      </a:lnTo>
                      <a:lnTo>
                        <a:pt x="583" y="408"/>
                      </a:lnTo>
                      <a:lnTo>
                        <a:pt x="583" y="408"/>
                      </a:lnTo>
                      <a:lnTo>
                        <a:pt x="587" y="408"/>
                      </a:lnTo>
                      <a:lnTo>
                        <a:pt x="588" y="406"/>
                      </a:lnTo>
                      <a:lnTo>
                        <a:pt x="590" y="406"/>
                      </a:lnTo>
                      <a:lnTo>
                        <a:pt x="590" y="405"/>
                      </a:lnTo>
                      <a:lnTo>
                        <a:pt x="592" y="405"/>
                      </a:lnTo>
                      <a:lnTo>
                        <a:pt x="595" y="405"/>
                      </a:lnTo>
                      <a:lnTo>
                        <a:pt x="597" y="405"/>
                      </a:lnTo>
                      <a:lnTo>
                        <a:pt x="599" y="405"/>
                      </a:lnTo>
                      <a:lnTo>
                        <a:pt x="599" y="405"/>
                      </a:lnTo>
                      <a:lnTo>
                        <a:pt x="601" y="405"/>
                      </a:lnTo>
                      <a:lnTo>
                        <a:pt x="601" y="404"/>
                      </a:lnTo>
                      <a:lnTo>
                        <a:pt x="604" y="404"/>
                      </a:lnTo>
                      <a:lnTo>
                        <a:pt x="604" y="402"/>
                      </a:lnTo>
                      <a:lnTo>
                        <a:pt x="605" y="402"/>
                      </a:lnTo>
                      <a:lnTo>
                        <a:pt x="605" y="402"/>
                      </a:lnTo>
                      <a:lnTo>
                        <a:pt x="608" y="402"/>
                      </a:lnTo>
                      <a:lnTo>
                        <a:pt x="608" y="401"/>
                      </a:lnTo>
                      <a:lnTo>
                        <a:pt x="609" y="401"/>
                      </a:lnTo>
                      <a:lnTo>
                        <a:pt x="609" y="400"/>
                      </a:lnTo>
                      <a:lnTo>
                        <a:pt x="612" y="400"/>
                      </a:lnTo>
                      <a:lnTo>
                        <a:pt x="613" y="401"/>
                      </a:lnTo>
                      <a:lnTo>
                        <a:pt x="613" y="404"/>
                      </a:lnTo>
                      <a:lnTo>
                        <a:pt x="612" y="404"/>
                      </a:lnTo>
                      <a:lnTo>
                        <a:pt x="612" y="413"/>
                      </a:lnTo>
                      <a:lnTo>
                        <a:pt x="612" y="413"/>
                      </a:lnTo>
                      <a:lnTo>
                        <a:pt x="612" y="417"/>
                      </a:lnTo>
                      <a:lnTo>
                        <a:pt x="610" y="417"/>
                      </a:lnTo>
                      <a:lnTo>
                        <a:pt x="610" y="418"/>
                      </a:lnTo>
                      <a:lnTo>
                        <a:pt x="610" y="418"/>
                      </a:lnTo>
                      <a:lnTo>
                        <a:pt x="610" y="422"/>
                      </a:lnTo>
                      <a:lnTo>
                        <a:pt x="609" y="422"/>
                      </a:lnTo>
                      <a:lnTo>
                        <a:pt x="609" y="427"/>
                      </a:lnTo>
                      <a:lnTo>
                        <a:pt x="607" y="427"/>
                      </a:lnTo>
                      <a:lnTo>
                        <a:pt x="607" y="434"/>
                      </a:lnTo>
                      <a:lnTo>
                        <a:pt x="604" y="435"/>
                      </a:lnTo>
                      <a:lnTo>
                        <a:pt x="604" y="438"/>
                      </a:lnTo>
                      <a:lnTo>
                        <a:pt x="601" y="439"/>
                      </a:lnTo>
                      <a:lnTo>
                        <a:pt x="600" y="443"/>
                      </a:lnTo>
                      <a:lnTo>
                        <a:pt x="599" y="443"/>
                      </a:lnTo>
                      <a:lnTo>
                        <a:pt x="597" y="448"/>
                      </a:lnTo>
                      <a:lnTo>
                        <a:pt x="44" y="448"/>
                      </a:lnTo>
                      <a:lnTo>
                        <a:pt x="44" y="447"/>
                      </a:lnTo>
                      <a:lnTo>
                        <a:pt x="44" y="446"/>
                      </a:lnTo>
                      <a:lnTo>
                        <a:pt x="42" y="443"/>
                      </a:lnTo>
                      <a:lnTo>
                        <a:pt x="40" y="442"/>
                      </a:lnTo>
                      <a:lnTo>
                        <a:pt x="40" y="438"/>
                      </a:lnTo>
                      <a:lnTo>
                        <a:pt x="36" y="436"/>
                      </a:lnTo>
                      <a:lnTo>
                        <a:pt x="36" y="436"/>
                      </a:lnTo>
                      <a:lnTo>
                        <a:pt x="36" y="436"/>
                      </a:lnTo>
                      <a:lnTo>
                        <a:pt x="37" y="436"/>
                      </a:lnTo>
                      <a:lnTo>
                        <a:pt x="37" y="436"/>
                      </a:lnTo>
                      <a:lnTo>
                        <a:pt x="37" y="435"/>
                      </a:lnTo>
                      <a:lnTo>
                        <a:pt x="37" y="434"/>
                      </a:lnTo>
                      <a:lnTo>
                        <a:pt x="36" y="434"/>
                      </a:lnTo>
                      <a:lnTo>
                        <a:pt x="36" y="434"/>
                      </a:lnTo>
                      <a:lnTo>
                        <a:pt x="36" y="434"/>
                      </a:lnTo>
                      <a:lnTo>
                        <a:pt x="36" y="432"/>
                      </a:lnTo>
                      <a:lnTo>
                        <a:pt x="34" y="432"/>
                      </a:lnTo>
                      <a:lnTo>
                        <a:pt x="34" y="430"/>
                      </a:lnTo>
                      <a:lnTo>
                        <a:pt x="34" y="430"/>
                      </a:lnTo>
                      <a:lnTo>
                        <a:pt x="34" y="430"/>
                      </a:lnTo>
                      <a:lnTo>
                        <a:pt x="34" y="430"/>
                      </a:lnTo>
                      <a:lnTo>
                        <a:pt x="34" y="429"/>
                      </a:lnTo>
                      <a:lnTo>
                        <a:pt x="34" y="426"/>
                      </a:lnTo>
                      <a:lnTo>
                        <a:pt x="33" y="425"/>
                      </a:lnTo>
                      <a:lnTo>
                        <a:pt x="33" y="425"/>
                      </a:lnTo>
                      <a:lnTo>
                        <a:pt x="31" y="425"/>
                      </a:lnTo>
                      <a:lnTo>
                        <a:pt x="31" y="422"/>
                      </a:lnTo>
                      <a:lnTo>
                        <a:pt x="29" y="422"/>
                      </a:lnTo>
                      <a:lnTo>
                        <a:pt x="29" y="418"/>
                      </a:lnTo>
                      <a:lnTo>
                        <a:pt x="31" y="415"/>
                      </a:lnTo>
                      <a:lnTo>
                        <a:pt x="27" y="415"/>
                      </a:lnTo>
                      <a:lnTo>
                        <a:pt x="27" y="413"/>
                      </a:lnTo>
                      <a:lnTo>
                        <a:pt x="25" y="413"/>
                      </a:lnTo>
                      <a:lnTo>
                        <a:pt x="25" y="412"/>
                      </a:lnTo>
                      <a:lnTo>
                        <a:pt x="25" y="412"/>
                      </a:lnTo>
                      <a:lnTo>
                        <a:pt x="25" y="412"/>
                      </a:lnTo>
                      <a:lnTo>
                        <a:pt x="25" y="410"/>
                      </a:lnTo>
                      <a:lnTo>
                        <a:pt x="25" y="409"/>
                      </a:lnTo>
                      <a:lnTo>
                        <a:pt x="25" y="409"/>
                      </a:lnTo>
                      <a:lnTo>
                        <a:pt x="24" y="408"/>
                      </a:lnTo>
                      <a:lnTo>
                        <a:pt x="23" y="406"/>
                      </a:lnTo>
                      <a:lnTo>
                        <a:pt x="20" y="406"/>
                      </a:lnTo>
                      <a:lnTo>
                        <a:pt x="20" y="405"/>
                      </a:lnTo>
                      <a:lnTo>
                        <a:pt x="19" y="404"/>
                      </a:lnTo>
                      <a:lnTo>
                        <a:pt x="17" y="404"/>
                      </a:lnTo>
                      <a:lnTo>
                        <a:pt x="17" y="402"/>
                      </a:lnTo>
                      <a:lnTo>
                        <a:pt x="16" y="402"/>
                      </a:lnTo>
                      <a:lnTo>
                        <a:pt x="16" y="401"/>
                      </a:lnTo>
                      <a:lnTo>
                        <a:pt x="16" y="401"/>
                      </a:lnTo>
                      <a:lnTo>
                        <a:pt x="17" y="401"/>
                      </a:lnTo>
                      <a:lnTo>
                        <a:pt x="17" y="400"/>
                      </a:lnTo>
                      <a:lnTo>
                        <a:pt x="16" y="400"/>
                      </a:lnTo>
                      <a:lnTo>
                        <a:pt x="16" y="400"/>
                      </a:lnTo>
                      <a:lnTo>
                        <a:pt x="16" y="397"/>
                      </a:lnTo>
                      <a:lnTo>
                        <a:pt x="14" y="397"/>
                      </a:lnTo>
                      <a:lnTo>
                        <a:pt x="14" y="396"/>
                      </a:lnTo>
                      <a:lnTo>
                        <a:pt x="11" y="396"/>
                      </a:lnTo>
                      <a:lnTo>
                        <a:pt x="10" y="394"/>
                      </a:lnTo>
                      <a:lnTo>
                        <a:pt x="8" y="393"/>
                      </a:lnTo>
                      <a:lnTo>
                        <a:pt x="8" y="392"/>
                      </a:lnTo>
                      <a:lnTo>
                        <a:pt x="7" y="391"/>
                      </a:lnTo>
                      <a:lnTo>
                        <a:pt x="7" y="391"/>
                      </a:lnTo>
                      <a:lnTo>
                        <a:pt x="6" y="389"/>
                      </a:lnTo>
                      <a:lnTo>
                        <a:pt x="6" y="388"/>
                      </a:lnTo>
                      <a:lnTo>
                        <a:pt x="7" y="388"/>
                      </a:lnTo>
                      <a:lnTo>
                        <a:pt x="7" y="387"/>
                      </a:lnTo>
                      <a:lnTo>
                        <a:pt x="6" y="387"/>
                      </a:lnTo>
                      <a:lnTo>
                        <a:pt x="6" y="383"/>
                      </a:lnTo>
                      <a:lnTo>
                        <a:pt x="7" y="383"/>
                      </a:lnTo>
                      <a:lnTo>
                        <a:pt x="6" y="379"/>
                      </a:lnTo>
                      <a:lnTo>
                        <a:pt x="4" y="377"/>
                      </a:lnTo>
                      <a:lnTo>
                        <a:pt x="3" y="370"/>
                      </a:lnTo>
                      <a:lnTo>
                        <a:pt x="2" y="370"/>
                      </a:lnTo>
                      <a:lnTo>
                        <a:pt x="0" y="370"/>
                      </a:lnTo>
                      <a:lnTo>
                        <a:pt x="0" y="368"/>
                      </a:lnTo>
                      <a:lnTo>
                        <a:pt x="0" y="368"/>
                      </a:lnTo>
                      <a:lnTo>
                        <a:pt x="0" y="367"/>
                      </a:lnTo>
                      <a:lnTo>
                        <a:pt x="2" y="367"/>
                      </a:lnTo>
                      <a:lnTo>
                        <a:pt x="2" y="367"/>
                      </a:lnTo>
                      <a:lnTo>
                        <a:pt x="3" y="364"/>
                      </a:lnTo>
                      <a:lnTo>
                        <a:pt x="3" y="364"/>
                      </a:lnTo>
                      <a:lnTo>
                        <a:pt x="4" y="363"/>
                      </a:lnTo>
                      <a:lnTo>
                        <a:pt x="4" y="363"/>
                      </a:lnTo>
                      <a:lnTo>
                        <a:pt x="4" y="363"/>
                      </a:lnTo>
                      <a:lnTo>
                        <a:pt x="6" y="360"/>
                      </a:lnTo>
                      <a:lnTo>
                        <a:pt x="7" y="359"/>
                      </a:lnTo>
                      <a:lnTo>
                        <a:pt x="7" y="359"/>
                      </a:lnTo>
                      <a:lnTo>
                        <a:pt x="7" y="355"/>
                      </a:lnTo>
                      <a:lnTo>
                        <a:pt x="7" y="355"/>
                      </a:lnTo>
                      <a:lnTo>
                        <a:pt x="7" y="349"/>
                      </a:lnTo>
                      <a:lnTo>
                        <a:pt x="8" y="349"/>
                      </a:lnTo>
                      <a:lnTo>
                        <a:pt x="8" y="347"/>
                      </a:lnTo>
                      <a:lnTo>
                        <a:pt x="8" y="347"/>
                      </a:lnTo>
                      <a:lnTo>
                        <a:pt x="8" y="345"/>
                      </a:lnTo>
                      <a:lnTo>
                        <a:pt x="10" y="345"/>
                      </a:lnTo>
                      <a:lnTo>
                        <a:pt x="10" y="342"/>
                      </a:lnTo>
                      <a:lnTo>
                        <a:pt x="10" y="342"/>
                      </a:lnTo>
                      <a:lnTo>
                        <a:pt x="10" y="334"/>
                      </a:lnTo>
                      <a:lnTo>
                        <a:pt x="10" y="334"/>
                      </a:lnTo>
                      <a:lnTo>
                        <a:pt x="11" y="334"/>
                      </a:lnTo>
                      <a:lnTo>
                        <a:pt x="11" y="334"/>
                      </a:lnTo>
                      <a:lnTo>
                        <a:pt x="11" y="333"/>
                      </a:lnTo>
                      <a:lnTo>
                        <a:pt x="10" y="332"/>
                      </a:lnTo>
                      <a:lnTo>
                        <a:pt x="10" y="325"/>
                      </a:lnTo>
                      <a:lnTo>
                        <a:pt x="10" y="325"/>
                      </a:lnTo>
                      <a:lnTo>
                        <a:pt x="10" y="322"/>
                      </a:lnTo>
                      <a:lnTo>
                        <a:pt x="8" y="322"/>
                      </a:lnTo>
                      <a:lnTo>
                        <a:pt x="8" y="321"/>
                      </a:lnTo>
                      <a:lnTo>
                        <a:pt x="7" y="321"/>
                      </a:lnTo>
                      <a:lnTo>
                        <a:pt x="7" y="316"/>
                      </a:lnTo>
                      <a:lnTo>
                        <a:pt x="8" y="316"/>
                      </a:lnTo>
                      <a:lnTo>
                        <a:pt x="10" y="313"/>
                      </a:lnTo>
                      <a:lnTo>
                        <a:pt x="8" y="312"/>
                      </a:lnTo>
                      <a:lnTo>
                        <a:pt x="8" y="311"/>
                      </a:lnTo>
                      <a:lnTo>
                        <a:pt x="7" y="311"/>
                      </a:lnTo>
                      <a:lnTo>
                        <a:pt x="7" y="309"/>
                      </a:lnTo>
                      <a:lnTo>
                        <a:pt x="8" y="308"/>
                      </a:lnTo>
                      <a:lnTo>
                        <a:pt x="8" y="308"/>
                      </a:lnTo>
                      <a:lnTo>
                        <a:pt x="8" y="307"/>
                      </a:lnTo>
                      <a:lnTo>
                        <a:pt x="8" y="307"/>
                      </a:lnTo>
                      <a:lnTo>
                        <a:pt x="8" y="305"/>
                      </a:lnTo>
                      <a:lnTo>
                        <a:pt x="7" y="304"/>
                      </a:lnTo>
                      <a:lnTo>
                        <a:pt x="6" y="302"/>
                      </a:lnTo>
                      <a:lnTo>
                        <a:pt x="4" y="300"/>
                      </a:lnTo>
                      <a:lnTo>
                        <a:pt x="3" y="300"/>
                      </a:lnTo>
                      <a:lnTo>
                        <a:pt x="4" y="298"/>
                      </a:lnTo>
                      <a:lnTo>
                        <a:pt x="4" y="296"/>
                      </a:lnTo>
                      <a:lnTo>
                        <a:pt x="3" y="296"/>
                      </a:lnTo>
                      <a:lnTo>
                        <a:pt x="3" y="295"/>
                      </a:lnTo>
                      <a:lnTo>
                        <a:pt x="4" y="295"/>
                      </a:lnTo>
                      <a:lnTo>
                        <a:pt x="4" y="294"/>
                      </a:lnTo>
                      <a:lnTo>
                        <a:pt x="4" y="294"/>
                      </a:lnTo>
                      <a:lnTo>
                        <a:pt x="4" y="290"/>
                      </a:lnTo>
                      <a:lnTo>
                        <a:pt x="4" y="290"/>
                      </a:lnTo>
                      <a:lnTo>
                        <a:pt x="6" y="288"/>
                      </a:lnTo>
                      <a:lnTo>
                        <a:pt x="7" y="288"/>
                      </a:lnTo>
                      <a:lnTo>
                        <a:pt x="8" y="287"/>
                      </a:lnTo>
                      <a:lnTo>
                        <a:pt x="8" y="285"/>
                      </a:lnTo>
                      <a:lnTo>
                        <a:pt x="10" y="283"/>
                      </a:lnTo>
                      <a:lnTo>
                        <a:pt x="11" y="282"/>
                      </a:lnTo>
                      <a:lnTo>
                        <a:pt x="11" y="279"/>
                      </a:lnTo>
                      <a:lnTo>
                        <a:pt x="12" y="279"/>
                      </a:lnTo>
                      <a:lnTo>
                        <a:pt x="14" y="275"/>
                      </a:lnTo>
                      <a:lnTo>
                        <a:pt x="14" y="275"/>
                      </a:lnTo>
                      <a:lnTo>
                        <a:pt x="14" y="274"/>
                      </a:lnTo>
                      <a:lnTo>
                        <a:pt x="15" y="273"/>
                      </a:lnTo>
                      <a:lnTo>
                        <a:pt x="15" y="271"/>
                      </a:lnTo>
                      <a:lnTo>
                        <a:pt x="15" y="271"/>
                      </a:lnTo>
                      <a:lnTo>
                        <a:pt x="15" y="270"/>
                      </a:lnTo>
                      <a:lnTo>
                        <a:pt x="16" y="270"/>
                      </a:lnTo>
                      <a:lnTo>
                        <a:pt x="16" y="269"/>
                      </a:lnTo>
                      <a:lnTo>
                        <a:pt x="17" y="269"/>
                      </a:lnTo>
                      <a:lnTo>
                        <a:pt x="19" y="268"/>
                      </a:lnTo>
                      <a:lnTo>
                        <a:pt x="19" y="266"/>
                      </a:lnTo>
                      <a:lnTo>
                        <a:pt x="19" y="265"/>
                      </a:lnTo>
                      <a:lnTo>
                        <a:pt x="20" y="265"/>
                      </a:lnTo>
                      <a:lnTo>
                        <a:pt x="20" y="262"/>
                      </a:lnTo>
                      <a:lnTo>
                        <a:pt x="21" y="262"/>
                      </a:lnTo>
                      <a:lnTo>
                        <a:pt x="21" y="261"/>
                      </a:lnTo>
                      <a:lnTo>
                        <a:pt x="21" y="261"/>
                      </a:lnTo>
                      <a:lnTo>
                        <a:pt x="21" y="260"/>
                      </a:lnTo>
                      <a:lnTo>
                        <a:pt x="23" y="260"/>
                      </a:lnTo>
                      <a:lnTo>
                        <a:pt x="23" y="257"/>
                      </a:lnTo>
                      <a:lnTo>
                        <a:pt x="23" y="257"/>
                      </a:lnTo>
                      <a:lnTo>
                        <a:pt x="23" y="256"/>
                      </a:lnTo>
                      <a:lnTo>
                        <a:pt x="25" y="254"/>
                      </a:lnTo>
                      <a:lnTo>
                        <a:pt x="25" y="253"/>
                      </a:lnTo>
                      <a:lnTo>
                        <a:pt x="27" y="252"/>
                      </a:lnTo>
                      <a:lnTo>
                        <a:pt x="27" y="248"/>
                      </a:lnTo>
                      <a:lnTo>
                        <a:pt x="28" y="248"/>
                      </a:lnTo>
                      <a:lnTo>
                        <a:pt x="28" y="247"/>
                      </a:lnTo>
                      <a:lnTo>
                        <a:pt x="31" y="244"/>
                      </a:lnTo>
                      <a:lnTo>
                        <a:pt x="31" y="243"/>
                      </a:lnTo>
                      <a:lnTo>
                        <a:pt x="32" y="241"/>
                      </a:lnTo>
                      <a:lnTo>
                        <a:pt x="34" y="240"/>
                      </a:lnTo>
                      <a:lnTo>
                        <a:pt x="34" y="239"/>
                      </a:lnTo>
                      <a:lnTo>
                        <a:pt x="36" y="237"/>
                      </a:lnTo>
                      <a:lnTo>
                        <a:pt x="36" y="235"/>
                      </a:lnTo>
                      <a:lnTo>
                        <a:pt x="36" y="235"/>
                      </a:lnTo>
                      <a:lnTo>
                        <a:pt x="37" y="233"/>
                      </a:lnTo>
                      <a:lnTo>
                        <a:pt x="38" y="232"/>
                      </a:lnTo>
                      <a:lnTo>
                        <a:pt x="38" y="231"/>
                      </a:lnTo>
                      <a:lnTo>
                        <a:pt x="40" y="231"/>
                      </a:lnTo>
                      <a:lnTo>
                        <a:pt x="41" y="231"/>
                      </a:lnTo>
                      <a:lnTo>
                        <a:pt x="42" y="231"/>
                      </a:lnTo>
                      <a:lnTo>
                        <a:pt x="44" y="231"/>
                      </a:lnTo>
                      <a:lnTo>
                        <a:pt x="44" y="231"/>
                      </a:lnTo>
                      <a:lnTo>
                        <a:pt x="45" y="230"/>
                      </a:lnTo>
                      <a:lnTo>
                        <a:pt x="45" y="228"/>
                      </a:lnTo>
                      <a:lnTo>
                        <a:pt x="48" y="227"/>
                      </a:lnTo>
                      <a:lnTo>
                        <a:pt x="48" y="226"/>
                      </a:lnTo>
                      <a:lnTo>
                        <a:pt x="50" y="224"/>
                      </a:lnTo>
                      <a:lnTo>
                        <a:pt x="57" y="219"/>
                      </a:lnTo>
                      <a:lnTo>
                        <a:pt x="59" y="218"/>
                      </a:lnTo>
                      <a:lnTo>
                        <a:pt x="62" y="214"/>
                      </a:lnTo>
                      <a:lnTo>
                        <a:pt x="62" y="213"/>
                      </a:lnTo>
                      <a:lnTo>
                        <a:pt x="65" y="211"/>
                      </a:lnTo>
                      <a:lnTo>
                        <a:pt x="66" y="209"/>
                      </a:lnTo>
                      <a:lnTo>
                        <a:pt x="67" y="207"/>
                      </a:lnTo>
                      <a:lnTo>
                        <a:pt x="68" y="205"/>
                      </a:lnTo>
                      <a:lnTo>
                        <a:pt x="68" y="205"/>
                      </a:lnTo>
                      <a:lnTo>
                        <a:pt x="68" y="203"/>
                      </a:lnTo>
                      <a:lnTo>
                        <a:pt x="70" y="203"/>
                      </a:lnTo>
                      <a:lnTo>
                        <a:pt x="70" y="194"/>
                      </a:lnTo>
                      <a:lnTo>
                        <a:pt x="67" y="193"/>
                      </a:lnTo>
                      <a:lnTo>
                        <a:pt x="67" y="189"/>
                      </a:lnTo>
                      <a:lnTo>
                        <a:pt x="67" y="189"/>
                      </a:lnTo>
                      <a:lnTo>
                        <a:pt x="67" y="188"/>
                      </a:lnTo>
                      <a:lnTo>
                        <a:pt x="67" y="188"/>
                      </a:lnTo>
                      <a:lnTo>
                        <a:pt x="67" y="186"/>
                      </a:lnTo>
                      <a:lnTo>
                        <a:pt x="68" y="186"/>
                      </a:lnTo>
                      <a:lnTo>
                        <a:pt x="68" y="181"/>
                      </a:lnTo>
                      <a:lnTo>
                        <a:pt x="70" y="180"/>
                      </a:lnTo>
                      <a:lnTo>
                        <a:pt x="71" y="177"/>
                      </a:lnTo>
                      <a:lnTo>
                        <a:pt x="71" y="177"/>
                      </a:lnTo>
                      <a:lnTo>
                        <a:pt x="72" y="171"/>
                      </a:lnTo>
                      <a:lnTo>
                        <a:pt x="76" y="168"/>
                      </a:lnTo>
                      <a:lnTo>
                        <a:pt x="76" y="165"/>
                      </a:lnTo>
                      <a:lnTo>
                        <a:pt x="79" y="165"/>
                      </a:lnTo>
                      <a:lnTo>
                        <a:pt x="80" y="164"/>
                      </a:lnTo>
                      <a:lnTo>
                        <a:pt x="84" y="164"/>
                      </a:lnTo>
                      <a:lnTo>
                        <a:pt x="84" y="163"/>
                      </a:lnTo>
                      <a:lnTo>
                        <a:pt x="87" y="163"/>
                      </a:lnTo>
                      <a:lnTo>
                        <a:pt x="87" y="161"/>
                      </a:lnTo>
                      <a:lnTo>
                        <a:pt x="88" y="161"/>
                      </a:lnTo>
                      <a:lnTo>
                        <a:pt x="88" y="160"/>
                      </a:lnTo>
                      <a:lnTo>
                        <a:pt x="89" y="160"/>
                      </a:lnTo>
                      <a:lnTo>
                        <a:pt x="91" y="159"/>
                      </a:lnTo>
                      <a:lnTo>
                        <a:pt x="92" y="159"/>
                      </a:lnTo>
                      <a:lnTo>
                        <a:pt x="92" y="159"/>
                      </a:lnTo>
                      <a:lnTo>
                        <a:pt x="95" y="156"/>
                      </a:lnTo>
                      <a:lnTo>
                        <a:pt x="96" y="154"/>
                      </a:lnTo>
                      <a:lnTo>
                        <a:pt x="97" y="152"/>
                      </a:lnTo>
                      <a:lnTo>
                        <a:pt x="97" y="151"/>
                      </a:lnTo>
                      <a:lnTo>
                        <a:pt x="99" y="151"/>
                      </a:lnTo>
                      <a:lnTo>
                        <a:pt x="99" y="148"/>
                      </a:lnTo>
                      <a:lnTo>
                        <a:pt x="100" y="148"/>
                      </a:lnTo>
                      <a:lnTo>
                        <a:pt x="100" y="143"/>
                      </a:lnTo>
                      <a:lnTo>
                        <a:pt x="101" y="143"/>
                      </a:lnTo>
                      <a:lnTo>
                        <a:pt x="101" y="142"/>
                      </a:lnTo>
                      <a:lnTo>
                        <a:pt x="101" y="142"/>
                      </a:lnTo>
                      <a:lnTo>
                        <a:pt x="103" y="138"/>
                      </a:lnTo>
                      <a:lnTo>
                        <a:pt x="105" y="135"/>
                      </a:lnTo>
                      <a:lnTo>
                        <a:pt x="105" y="134"/>
                      </a:lnTo>
                      <a:lnTo>
                        <a:pt x="109" y="134"/>
                      </a:lnTo>
                      <a:lnTo>
                        <a:pt x="109" y="138"/>
                      </a:lnTo>
                      <a:lnTo>
                        <a:pt x="112" y="141"/>
                      </a:lnTo>
                      <a:lnTo>
                        <a:pt x="114" y="142"/>
                      </a:lnTo>
                      <a:lnTo>
                        <a:pt x="116" y="142"/>
                      </a:lnTo>
                      <a:lnTo>
                        <a:pt x="117" y="142"/>
                      </a:lnTo>
                      <a:lnTo>
                        <a:pt x="120" y="142"/>
                      </a:lnTo>
                      <a:lnTo>
                        <a:pt x="120" y="141"/>
                      </a:lnTo>
                      <a:lnTo>
                        <a:pt x="127" y="142"/>
                      </a:lnTo>
                      <a:lnTo>
                        <a:pt x="127" y="141"/>
                      </a:lnTo>
                      <a:lnTo>
                        <a:pt x="129" y="141"/>
                      </a:lnTo>
                      <a:lnTo>
                        <a:pt x="129" y="141"/>
                      </a:lnTo>
                      <a:lnTo>
                        <a:pt x="130" y="139"/>
                      </a:lnTo>
                      <a:lnTo>
                        <a:pt x="131" y="139"/>
                      </a:lnTo>
                      <a:lnTo>
                        <a:pt x="131" y="141"/>
                      </a:lnTo>
                      <a:lnTo>
                        <a:pt x="133" y="141"/>
                      </a:lnTo>
                      <a:lnTo>
                        <a:pt x="134" y="142"/>
                      </a:lnTo>
                      <a:lnTo>
                        <a:pt x="135" y="143"/>
                      </a:lnTo>
                      <a:lnTo>
                        <a:pt x="138" y="142"/>
                      </a:lnTo>
                      <a:lnTo>
                        <a:pt x="138" y="142"/>
                      </a:lnTo>
                      <a:lnTo>
                        <a:pt x="139" y="142"/>
                      </a:lnTo>
                      <a:lnTo>
                        <a:pt x="139" y="141"/>
                      </a:lnTo>
                      <a:lnTo>
                        <a:pt x="142" y="141"/>
                      </a:lnTo>
                      <a:lnTo>
                        <a:pt x="144" y="138"/>
                      </a:lnTo>
                      <a:lnTo>
                        <a:pt x="146" y="138"/>
                      </a:lnTo>
                      <a:lnTo>
                        <a:pt x="146" y="137"/>
                      </a:lnTo>
                      <a:lnTo>
                        <a:pt x="147" y="135"/>
                      </a:lnTo>
                      <a:lnTo>
                        <a:pt x="147" y="135"/>
                      </a:lnTo>
                      <a:lnTo>
                        <a:pt x="148" y="135"/>
                      </a:lnTo>
                      <a:lnTo>
                        <a:pt x="150" y="135"/>
                      </a:lnTo>
                      <a:lnTo>
                        <a:pt x="150" y="135"/>
                      </a:lnTo>
                      <a:lnTo>
                        <a:pt x="152" y="134"/>
                      </a:lnTo>
                      <a:lnTo>
                        <a:pt x="152" y="133"/>
                      </a:lnTo>
                      <a:lnTo>
                        <a:pt x="156" y="134"/>
                      </a:lnTo>
                      <a:lnTo>
                        <a:pt x="156" y="133"/>
                      </a:lnTo>
                      <a:lnTo>
                        <a:pt x="158" y="133"/>
                      </a:lnTo>
                      <a:lnTo>
                        <a:pt x="159" y="131"/>
                      </a:lnTo>
                      <a:lnTo>
                        <a:pt x="161" y="130"/>
                      </a:lnTo>
                      <a:lnTo>
                        <a:pt x="165" y="130"/>
                      </a:lnTo>
                      <a:lnTo>
                        <a:pt x="165" y="129"/>
                      </a:lnTo>
                      <a:lnTo>
                        <a:pt x="165" y="129"/>
                      </a:lnTo>
                      <a:lnTo>
                        <a:pt x="165" y="129"/>
                      </a:lnTo>
                      <a:lnTo>
                        <a:pt x="165" y="129"/>
                      </a:lnTo>
                      <a:lnTo>
                        <a:pt x="167" y="129"/>
                      </a:lnTo>
                      <a:lnTo>
                        <a:pt x="167" y="127"/>
                      </a:lnTo>
                      <a:lnTo>
                        <a:pt x="168" y="126"/>
                      </a:lnTo>
                      <a:lnTo>
                        <a:pt x="169" y="126"/>
                      </a:lnTo>
                      <a:lnTo>
                        <a:pt x="169" y="126"/>
                      </a:lnTo>
                      <a:lnTo>
                        <a:pt x="171" y="126"/>
                      </a:lnTo>
                      <a:lnTo>
                        <a:pt x="172" y="124"/>
                      </a:lnTo>
                      <a:lnTo>
                        <a:pt x="185" y="125"/>
                      </a:lnTo>
                      <a:lnTo>
                        <a:pt x="185" y="125"/>
                      </a:lnTo>
                      <a:lnTo>
                        <a:pt x="186" y="125"/>
                      </a:lnTo>
                      <a:lnTo>
                        <a:pt x="188" y="124"/>
                      </a:lnTo>
                      <a:lnTo>
                        <a:pt x="195" y="122"/>
                      </a:lnTo>
                      <a:lnTo>
                        <a:pt x="195" y="124"/>
                      </a:lnTo>
                      <a:lnTo>
                        <a:pt x="195" y="124"/>
                      </a:lnTo>
                      <a:lnTo>
                        <a:pt x="197" y="124"/>
                      </a:lnTo>
                      <a:lnTo>
                        <a:pt x="197" y="124"/>
                      </a:lnTo>
                      <a:lnTo>
                        <a:pt x="199" y="124"/>
                      </a:lnTo>
                      <a:lnTo>
                        <a:pt x="201" y="122"/>
                      </a:lnTo>
                      <a:lnTo>
                        <a:pt x="202" y="122"/>
                      </a:lnTo>
                      <a:lnTo>
                        <a:pt x="203" y="124"/>
                      </a:lnTo>
                      <a:lnTo>
                        <a:pt x="207" y="124"/>
                      </a:lnTo>
                      <a:lnTo>
                        <a:pt x="207" y="122"/>
                      </a:lnTo>
                      <a:lnTo>
                        <a:pt x="211" y="124"/>
                      </a:lnTo>
                      <a:lnTo>
                        <a:pt x="211" y="122"/>
                      </a:lnTo>
                      <a:lnTo>
                        <a:pt x="214" y="121"/>
                      </a:lnTo>
                      <a:lnTo>
                        <a:pt x="215" y="121"/>
                      </a:lnTo>
                      <a:lnTo>
                        <a:pt x="216" y="121"/>
                      </a:lnTo>
                      <a:lnTo>
                        <a:pt x="218" y="122"/>
                      </a:lnTo>
                      <a:lnTo>
                        <a:pt x="219" y="124"/>
                      </a:lnTo>
                      <a:lnTo>
                        <a:pt x="220" y="125"/>
                      </a:lnTo>
                      <a:lnTo>
                        <a:pt x="220" y="125"/>
                      </a:lnTo>
                      <a:lnTo>
                        <a:pt x="220" y="125"/>
                      </a:lnTo>
                      <a:lnTo>
                        <a:pt x="222" y="125"/>
                      </a:lnTo>
                      <a:lnTo>
                        <a:pt x="222" y="125"/>
                      </a:lnTo>
                      <a:lnTo>
                        <a:pt x="223" y="121"/>
                      </a:lnTo>
                      <a:lnTo>
                        <a:pt x="226" y="122"/>
                      </a:lnTo>
                      <a:lnTo>
                        <a:pt x="226" y="122"/>
                      </a:lnTo>
                      <a:lnTo>
                        <a:pt x="231" y="122"/>
                      </a:lnTo>
                      <a:lnTo>
                        <a:pt x="231" y="122"/>
                      </a:lnTo>
                      <a:lnTo>
                        <a:pt x="239" y="122"/>
                      </a:lnTo>
                      <a:lnTo>
                        <a:pt x="239" y="121"/>
                      </a:lnTo>
                      <a:lnTo>
                        <a:pt x="241" y="121"/>
                      </a:lnTo>
                      <a:lnTo>
                        <a:pt x="243" y="120"/>
                      </a:lnTo>
                      <a:lnTo>
                        <a:pt x="244" y="120"/>
                      </a:lnTo>
                      <a:lnTo>
                        <a:pt x="244" y="120"/>
                      </a:lnTo>
                      <a:lnTo>
                        <a:pt x="245" y="120"/>
                      </a:lnTo>
                      <a:lnTo>
                        <a:pt x="247" y="120"/>
                      </a:lnTo>
                      <a:lnTo>
                        <a:pt x="247" y="121"/>
                      </a:lnTo>
                      <a:lnTo>
                        <a:pt x="247" y="121"/>
                      </a:lnTo>
                      <a:lnTo>
                        <a:pt x="249" y="120"/>
                      </a:lnTo>
                      <a:lnTo>
                        <a:pt x="249" y="121"/>
                      </a:lnTo>
                      <a:lnTo>
                        <a:pt x="249" y="122"/>
                      </a:lnTo>
                      <a:lnTo>
                        <a:pt x="250" y="124"/>
                      </a:lnTo>
                      <a:lnTo>
                        <a:pt x="250" y="124"/>
                      </a:lnTo>
                      <a:lnTo>
                        <a:pt x="250" y="125"/>
                      </a:lnTo>
                      <a:lnTo>
                        <a:pt x="253" y="125"/>
                      </a:lnTo>
                      <a:lnTo>
                        <a:pt x="253" y="124"/>
                      </a:lnTo>
                      <a:lnTo>
                        <a:pt x="258" y="124"/>
                      </a:lnTo>
                      <a:lnTo>
                        <a:pt x="257" y="127"/>
                      </a:lnTo>
                      <a:lnTo>
                        <a:pt x="256" y="129"/>
                      </a:lnTo>
                      <a:lnTo>
                        <a:pt x="254" y="130"/>
                      </a:lnTo>
                      <a:lnTo>
                        <a:pt x="253" y="131"/>
                      </a:lnTo>
                      <a:lnTo>
                        <a:pt x="252" y="133"/>
                      </a:lnTo>
                      <a:lnTo>
                        <a:pt x="252" y="139"/>
                      </a:lnTo>
                      <a:lnTo>
                        <a:pt x="256" y="139"/>
                      </a:lnTo>
                      <a:lnTo>
                        <a:pt x="254" y="142"/>
                      </a:lnTo>
                      <a:lnTo>
                        <a:pt x="253" y="142"/>
                      </a:lnTo>
                      <a:lnTo>
                        <a:pt x="256" y="148"/>
                      </a:lnTo>
                      <a:lnTo>
                        <a:pt x="253" y="148"/>
                      </a:lnTo>
                      <a:lnTo>
                        <a:pt x="253" y="150"/>
                      </a:lnTo>
                      <a:lnTo>
                        <a:pt x="252" y="151"/>
                      </a:lnTo>
                      <a:lnTo>
                        <a:pt x="252" y="151"/>
                      </a:lnTo>
                      <a:lnTo>
                        <a:pt x="252" y="152"/>
                      </a:lnTo>
                      <a:lnTo>
                        <a:pt x="250" y="154"/>
                      </a:lnTo>
                      <a:lnTo>
                        <a:pt x="250" y="154"/>
                      </a:lnTo>
                      <a:lnTo>
                        <a:pt x="249" y="155"/>
                      </a:lnTo>
                      <a:lnTo>
                        <a:pt x="249" y="156"/>
                      </a:lnTo>
                      <a:lnTo>
                        <a:pt x="248" y="156"/>
                      </a:lnTo>
                      <a:lnTo>
                        <a:pt x="248" y="159"/>
                      </a:lnTo>
                      <a:lnTo>
                        <a:pt x="249" y="160"/>
                      </a:lnTo>
                      <a:lnTo>
                        <a:pt x="249" y="160"/>
                      </a:lnTo>
                      <a:lnTo>
                        <a:pt x="249" y="160"/>
                      </a:lnTo>
                      <a:lnTo>
                        <a:pt x="249" y="160"/>
                      </a:lnTo>
                      <a:lnTo>
                        <a:pt x="250" y="161"/>
                      </a:lnTo>
                      <a:lnTo>
                        <a:pt x="250" y="161"/>
                      </a:lnTo>
                      <a:lnTo>
                        <a:pt x="252" y="161"/>
                      </a:lnTo>
                      <a:lnTo>
                        <a:pt x="253" y="163"/>
                      </a:lnTo>
                      <a:lnTo>
                        <a:pt x="253" y="163"/>
                      </a:lnTo>
                      <a:lnTo>
                        <a:pt x="253" y="163"/>
                      </a:lnTo>
                      <a:lnTo>
                        <a:pt x="256" y="164"/>
                      </a:lnTo>
                      <a:lnTo>
                        <a:pt x="257" y="165"/>
                      </a:lnTo>
                      <a:lnTo>
                        <a:pt x="257" y="165"/>
                      </a:lnTo>
                      <a:lnTo>
                        <a:pt x="257" y="165"/>
                      </a:lnTo>
                      <a:lnTo>
                        <a:pt x="257" y="165"/>
                      </a:lnTo>
                      <a:lnTo>
                        <a:pt x="257" y="165"/>
                      </a:lnTo>
                      <a:lnTo>
                        <a:pt x="257" y="165"/>
                      </a:lnTo>
                      <a:lnTo>
                        <a:pt x="257" y="167"/>
                      </a:lnTo>
                      <a:lnTo>
                        <a:pt x="260" y="168"/>
                      </a:lnTo>
                      <a:lnTo>
                        <a:pt x="260" y="168"/>
                      </a:lnTo>
                      <a:lnTo>
                        <a:pt x="261" y="169"/>
                      </a:lnTo>
                      <a:lnTo>
                        <a:pt x="262" y="169"/>
                      </a:lnTo>
                      <a:lnTo>
                        <a:pt x="262" y="169"/>
                      </a:lnTo>
                      <a:lnTo>
                        <a:pt x="264" y="171"/>
                      </a:lnTo>
                      <a:lnTo>
                        <a:pt x="265" y="171"/>
                      </a:lnTo>
                      <a:lnTo>
                        <a:pt x="265" y="172"/>
                      </a:lnTo>
                      <a:lnTo>
                        <a:pt x="265" y="172"/>
                      </a:lnTo>
                      <a:lnTo>
                        <a:pt x="267" y="172"/>
                      </a:lnTo>
                      <a:lnTo>
                        <a:pt x="267" y="172"/>
                      </a:lnTo>
                      <a:lnTo>
                        <a:pt x="269" y="172"/>
                      </a:lnTo>
                      <a:lnTo>
                        <a:pt x="270" y="172"/>
                      </a:lnTo>
                      <a:lnTo>
                        <a:pt x="273" y="172"/>
                      </a:lnTo>
                      <a:lnTo>
                        <a:pt x="274" y="172"/>
                      </a:lnTo>
                      <a:lnTo>
                        <a:pt x="274" y="172"/>
                      </a:lnTo>
                      <a:lnTo>
                        <a:pt x="277" y="172"/>
                      </a:lnTo>
                      <a:lnTo>
                        <a:pt x="277" y="173"/>
                      </a:lnTo>
                      <a:lnTo>
                        <a:pt x="281" y="175"/>
                      </a:lnTo>
                      <a:lnTo>
                        <a:pt x="281" y="176"/>
                      </a:lnTo>
                      <a:lnTo>
                        <a:pt x="284" y="176"/>
                      </a:lnTo>
                      <a:lnTo>
                        <a:pt x="284" y="177"/>
                      </a:lnTo>
                      <a:lnTo>
                        <a:pt x="290" y="178"/>
                      </a:lnTo>
                      <a:lnTo>
                        <a:pt x="290" y="178"/>
                      </a:lnTo>
                      <a:lnTo>
                        <a:pt x="290" y="180"/>
                      </a:lnTo>
                      <a:lnTo>
                        <a:pt x="290" y="181"/>
                      </a:lnTo>
                      <a:lnTo>
                        <a:pt x="292" y="182"/>
                      </a:lnTo>
                      <a:lnTo>
                        <a:pt x="299" y="189"/>
                      </a:lnTo>
                      <a:lnTo>
                        <a:pt x="300" y="189"/>
                      </a:lnTo>
                      <a:lnTo>
                        <a:pt x="302" y="192"/>
                      </a:lnTo>
                      <a:lnTo>
                        <a:pt x="305" y="190"/>
                      </a:lnTo>
                      <a:lnTo>
                        <a:pt x="305" y="192"/>
                      </a:lnTo>
                      <a:lnTo>
                        <a:pt x="307" y="192"/>
                      </a:lnTo>
                      <a:lnTo>
                        <a:pt x="308" y="193"/>
                      </a:lnTo>
                      <a:lnTo>
                        <a:pt x="311" y="193"/>
                      </a:lnTo>
                      <a:lnTo>
                        <a:pt x="311" y="193"/>
                      </a:lnTo>
                      <a:lnTo>
                        <a:pt x="312" y="193"/>
                      </a:lnTo>
                      <a:lnTo>
                        <a:pt x="312" y="194"/>
                      </a:lnTo>
                      <a:lnTo>
                        <a:pt x="330" y="198"/>
                      </a:lnTo>
                      <a:lnTo>
                        <a:pt x="332" y="196"/>
                      </a:lnTo>
                      <a:lnTo>
                        <a:pt x="333" y="194"/>
                      </a:lnTo>
                      <a:lnTo>
                        <a:pt x="334" y="192"/>
                      </a:lnTo>
                      <a:lnTo>
                        <a:pt x="336" y="190"/>
                      </a:lnTo>
                      <a:lnTo>
                        <a:pt x="337" y="188"/>
                      </a:lnTo>
                      <a:lnTo>
                        <a:pt x="336" y="188"/>
                      </a:lnTo>
                      <a:lnTo>
                        <a:pt x="336" y="185"/>
                      </a:lnTo>
                      <a:lnTo>
                        <a:pt x="334" y="185"/>
                      </a:lnTo>
                      <a:lnTo>
                        <a:pt x="333" y="182"/>
                      </a:lnTo>
                      <a:lnTo>
                        <a:pt x="333" y="181"/>
                      </a:lnTo>
                      <a:lnTo>
                        <a:pt x="334" y="181"/>
                      </a:lnTo>
                      <a:lnTo>
                        <a:pt x="338" y="175"/>
                      </a:lnTo>
                      <a:lnTo>
                        <a:pt x="341" y="175"/>
                      </a:lnTo>
                      <a:lnTo>
                        <a:pt x="341" y="173"/>
                      </a:lnTo>
                      <a:lnTo>
                        <a:pt x="342" y="173"/>
                      </a:lnTo>
                      <a:lnTo>
                        <a:pt x="343" y="172"/>
                      </a:lnTo>
                      <a:lnTo>
                        <a:pt x="345" y="172"/>
                      </a:lnTo>
                      <a:lnTo>
                        <a:pt x="345" y="171"/>
                      </a:lnTo>
                      <a:lnTo>
                        <a:pt x="346" y="171"/>
                      </a:lnTo>
                      <a:lnTo>
                        <a:pt x="346" y="171"/>
                      </a:lnTo>
                      <a:lnTo>
                        <a:pt x="347" y="171"/>
                      </a:lnTo>
                      <a:lnTo>
                        <a:pt x="347" y="171"/>
                      </a:lnTo>
                      <a:lnTo>
                        <a:pt x="347" y="169"/>
                      </a:lnTo>
                      <a:lnTo>
                        <a:pt x="356" y="173"/>
                      </a:lnTo>
                      <a:lnTo>
                        <a:pt x="360" y="173"/>
                      </a:lnTo>
                      <a:lnTo>
                        <a:pt x="360" y="175"/>
                      </a:lnTo>
                      <a:lnTo>
                        <a:pt x="362" y="175"/>
                      </a:lnTo>
                      <a:lnTo>
                        <a:pt x="362" y="175"/>
                      </a:lnTo>
                      <a:lnTo>
                        <a:pt x="362" y="176"/>
                      </a:lnTo>
                      <a:lnTo>
                        <a:pt x="364" y="176"/>
                      </a:lnTo>
                      <a:lnTo>
                        <a:pt x="363" y="178"/>
                      </a:lnTo>
                      <a:lnTo>
                        <a:pt x="364" y="178"/>
                      </a:lnTo>
                      <a:lnTo>
                        <a:pt x="364" y="178"/>
                      </a:lnTo>
                      <a:lnTo>
                        <a:pt x="366" y="178"/>
                      </a:lnTo>
                      <a:lnTo>
                        <a:pt x="367" y="178"/>
                      </a:lnTo>
                      <a:lnTo>
                        <a:pt x="368" y="178"/>
                      </a:lnTo>
                      <a:lnTo>
                        <a:pt x="371" y="178"/>
                      </a:lnTo>
                      <a:lnTo>
                        <a:pt x="374" y="178"/>
                      </a:lnTo>
                      <a:lnTo>
                        <a:pt x="374" y="181"/>
                      </a:lnTo>
                      <a:lnTo>
                        <a:pt x="381" y="181"/>
                      </a:lnTo>
                      <a:lnTo>
                        <a:pt x="383" y="185"/>
                      </a:lnTo>
                      <a:lnTo>
                        <a:pt x="383" y="185"/>
                      </a:lnTo>
                      <a:lnTo>
                        <a:pt x="384" y="186"/>
                      </a:lnTo>
                      <a:lnTo>
                        <a:pt x="388" y="185"/>
                      </a:lnTo>
                      <a:lnTo>
                        <a:pt x="388" y="185"/>
                      </a:lnTo>
                      <a:lnTo>
                        <a:pt x="388" y="185"/>
                      </a:lnTo>
                      <a:lnTo>
                        <a:pt x="391" y="185"/>
                      </a:lnTo>
                      <a:lnTo>
                        <a:pt x="392" y="185"/>
                      </a:lnTo>
                      <a:lnTo>
                        <a:pt x="394" y="185"/>
                      </a:lnTo>
                      <a:lnTo>
                        <a:pt x="396" y="186"/>
                      </a:lnTo>
                      <a:lnTo>
                        <a:pt x="397" y="188"/>
                      </a:lnTo>
                      <a:lnTo>
                        <a:pt x="398" y="188"/>
                      </a:lnTo>
                      <a:lnTo>
                        <a:pt x="398" y="189"/>
                      </a:lnTo>
                      <a:lnTo>
                        <a:pt x="400" y="189"/>
                      </a:lnTo>
                      <a:lnTo>
                        <a:pt x="400" y="189"/>
                      </a:lnTo>
                      <a:lnTo>
                        <a:pt x="402" y="189"/>
                      </a:lnTo>
                      <a:lnTo>
                        <a:pt x="402" y="190"/>
                      </a:lnTo>
                      <a:lnTo>
                        <a:pt x="406" y="190"/>
                      </a:lnTo>
                      <a:lnTo>
                        <a:pt x="406" y="190"/>
                      </a:lnTo>
                      <a:lnTo>
                        <a:pt x="411" y="190"/>
                      </a:lnTo>
                      <a:lnTo>
                        <a:pt x="413" y="190"/>
                      </a:lnTo>
                      <a:lnTo>
                        <a:pt x="413" y="190"/>
                      </a:lnTo>
                      <a:lnTo>
                        <a:pt x="414" y="190"/>
                      </a:lnTo>
                      <a:lnTo>
                        <a:pt x="414" y="190"/>
                      </a:lnTo>
                      <a:lnTo>
                        <a:pt x="415" y="192"/>
                      </a:lnTo>
                      <a:lnTo>
                        <a:pt x="417" y="193"/>
                      </a:lnTo>
                      <a:lnTo>
                        <a:pt x="418" y="193"/>
                      </a:lnTo>
                      <a:lnTo>
                        <a:pt x="419" y="193"/>
                      </a:lnTo>
                      <a:lnTo>
                        <a:pt x="421" y="192"/>
                      </a:lnTo>
                      <a:lnTo>
                        <a:pt x="422" y="192"/>
                      </a:lnTo>
                      <a:lnTo>
                        <a:pt x="422" y="192"/>
                      </a:lnTo>
                      <a:lnTo>
                        <a:pt x="423" y="190"/>
                      </a:lnTo>
                      <a:lnTo>
                        <a:pt x="426" y="192"/>
                      </a:lnTo>
                      <a:lnTo>
                        <a:pt x="427" y="193"/>
                      </a:lnTo>
                      <a:lnTo>
                        <a:pt x="427" y="190"/>
                      </a:lnTo>
                      <a:lnTo>
                        <a:pt x="428" y="189"/>
                      </a:lnTo>
                      <a:lnTo>
                        <a:pt x="430" y="189"/>
                      </a:lnTo>
                      <a:lnTo>
                        <a:pt x="431" y="189"/>
                      </a:lnTo>
                      <a:lnTo>
                        <a:pt x="432" y="189"/>
                      </a:lnTo>
                      <a:lnTo>
                        <a:pt x="434" y="189"/>
                      </a:lnTo>
                      <a:lnTo>
                        <a:pt x="436" y="189"/>
                      </a:lnTo>
                      <a:lnTo>
                        <a:pt x="435" y="190"/>
                      </a:lnTo>
                      <a:lnTo>
                        <a:pt x="435" y="190"/>
                      </a:lnTo>
                      <a:lnTo>
                        <a:pt x="436" y="192"/>
                      </a:lnTo>
                      <a:lnTo>
                        <a:pt x="436" y="192"/>
                      </a:lnTo>
                      <a:lnTo>
                        <a:pt x="436" y="192"/>
                      </a:lnTo>
                      <a:lnTo>
                        <a:pt x="438" y="192"/>
                      </a:lnTo>
                      <a:lnTo>
                        <a:pt x="438" y="190"/>
                      </a:lnTo>
                      <a:lnTo>
                        <a:pt x="438" y="190"/>
                      </a:lnTo>
                      <a:lnTo>
                        <a:pt x="438" y="190"/>
                      </a:lnTo>
                      <a:lnTo>
                        <a:pt x="436" y="189"/>
                      </a:lnTo>
                      <a:lnTo>
                        <a:pt x="436" y="186"/>
                      </a:lnTo>
                      <a:lnTo>
                        <a:pt x="442" y="188"/>
                      </a:lnTo>
                      <a:lnTo>
                        <a:pt x="440" y="190"/>
                      </a:lnTo>
                      <a:lnTo>
                        <a:pt x="444" y="190"/>
                      </a:lnTo>
                      <a:lnTo>
                        <a:pt x="444" y="190"/>
                      </a:lnTo>
                      <a:lnTo>
                        <a:pt x="444" y="190"/>
                      </a:lnTo>
                      <a:lnTo>
                        <a:pt x="446" y="192"/>
                      </a:lnTo>
                      <a:lnTo>
                        <a:pt x="446" y="192"/>
                      </a:lnTo>
                      <a:lnTo>
                        <a:pt x="447" y="190"/>
                      </a:lnTo>
                      <a:lnTo>
                        <a:pt x="452" y="189"/>
                      </a:lnTo>
                      <a:lnTo>
                        <a:pt x="452" y="190"/>
                      </a:lnTo>
                      <a:lnTo>
                        <a:pt x="456" y="190"/>
                      </a:lnTo>
                      <a:lnTo>
                        <a:pt x="460" y="189"/>
                      </a:lnTo>
                      <a:lnTo>
                        <a:pt x="464" y="189"/>
                      </a:lnTo>
                      <a:lnTo>
                        <a:pt x="466" y="185"/>
                      </a:lnTo>
                      <a:lnTo>
                        <a:pt x="468" y="185"/>
                      </a:lnTo>
                      <a:lnTo>
                        <a:pt x="468" y="184"/>
                      </a:lnTo>
                      <a:lnTo>
                        <a:pt x="468" y="182"/>
                      </a:lnTo>
                      <a:lnTo>
                        <a:pt x="468" y="180"/>
                      </a:lnTo>
                      <a:lnTo>
                        <a:pt x="469" y="180"/>
                      </a:lnTo>
                      <a:lnTo>
                        <a:pt x="469" y="178"/>
                      </a:lnTo>
                      <a:lnTo>
                        <a:pt x="470" y="177"/>
                      </a:lnTo>
                      <a:lnTo>
                        <a:pt x="472" y="169"/>
                      </a:lnTo>
                      <a:lnTo>
                        <a:pt x="473" y="169"/>
                      </a:lnTo>
                      <a:lnTo>
                        <a:pt x="473" y="168"/>
                      </a:lnTo>
                      <a:lnTo>
                        <a:pt x="474" y="168"/>
                      </a:lnTo>
                      <a:lnTo>
                        <a:pt x="474" y="168"/>
                      </a:lnTo>
                      <a:lnTo>
                        <a:pt x="474" y="163"/>
                      </a:lnTo>
                      <a:lnTo>
                        <a:pt x="476" y="163"/>
                      </a:lnTo>
                      <a:lnTo>
                        <a:pt x="476" y="159"/>
                      </a:lnTo>
                      <a:lnTo>
                        <a:pt x="476" y="159"/>
                      </a:lnTo>
                      <a:lnTo>
                        <a:pt x="476" y="158"/>
                      </a:lnTo>
                      <a:lnTo>
                        <a:pt x="478" y="158"/>
                      </a:lnTo>
                      <a:lnTo>
                        <a:pt x="478" y="154"/>
                      </a:lnTo>
                      <a:lnTo>
                        <a:pt x="480" y="154"/>
                      </a:lnTo>
                      <a:lnTo>
                        <a:pt x="480" y="152"/>
                      </a:lnTo>
                      <a:lnTo>
                        <a:pt x="480" y="152"/>
                      </a:lnTo>
                      <a:lnTo>
                        <a:pt x="480" y="152"/>
                      </a:lnTo>
                      <a:lnTo>
                        <a:pt x="478" y="151"/>
                      </a:lnTo>
                      <a:lnTo>
                        <a:pt x="478" y="150"/>
                      </a:lnTo>
                      <a:lnTo>
                        <a:pt x="477" y="148"/>
                      </a:lnTo>
                      <a:lnTo>
                        <a:pt x="478" y="147"/>
                      </a:lnTo>
                      <a:lnTo>
                        <a:pt x="478" y="146"/>
                      </a:lnTo>
                      <a:lnTo>
                        <a:pt x="478" y="143"/>
                      </a:lnTo>
                      <a:lnTo>
                        <a:pt x="477" y="142"/>
                      </a:lnTo>
                      <a:lnTo>
                        <a:pt x="477" y="139"/>
                      </a:lnTo>
                      <a:lnTo>
                        <a:pt x="477" y="139"/>
                      </a:lnTo>
                      <a:lnTo>
                        <a:pt x="477" y="137"/>
                      </a:lnTo>
                      <a:lnTo>
                        <a:pt x="477" y="137"/>
                      </a:lnTo>
                      <a:lnTo>
                        <a:pt x="477" y="137"/>
                      </a:lnTo>
                      <a:lnTo>
                        <a:pt x="477" y="137"/>
                      </a:lnTo>
                      <a:lnTo>
                        <a:pt x="477" y="135"/>
                      </a:lnTo>
                      <a:lnTo>
                        <a:pt x="477" y="135"/>
                      </a:lnTo>
                      <a:lnTo>
                        <a:pt x="476" y="131"/>
                      </a:lnTo>
                      <a:lnTo>
                        <a:pt x="478" y="130"/>
                      </a:lnTo>
                      <a:lnTo>
                        <a:pt x="478" y="129"/>
                      </a:lnTo>
                      <a:lnTo>
                        <a:pt x="478" y="126"/>
                      </a:lnTo>
                      <a:lnTo>
                        <a:pt x="478" y="124"/>
                      </a:lnTo>
                      <a:lnTo>
                        <a:pt x="476" y="124"/>
                      </a:lnTo>
                      <a:lnTo>
                        <a:pt x="474" y="126"/>
                      </a:lnTo>
                      <a:lnTo>
                        <a:pt x="473" y="127"/>
                      </a:lnTo>
                      <a:lnTo>
                        <a:pt x="470" y="129"/>
                      </a:lnTo>
                      <a:lnTo>
                        <a:pt x="470" y="127"/>
                      </a:lnTo>
                      <a:lnTo>
                        <a:pt x="466" y="127"/>
                      </a:lnTo>
                      <a:lnTo>
                        <a:pt x="464" y="131"/>
                      </a:lnTo>
                      <a:lnTo>
                        <a:pt x="460" y="133"/>
                      </a:lnTo>
                      <a:lnTo>
                        <a:pt x="456" y="134"/>
                      </a:lnTo>
                      <a:lnTo>
                        <a:pt x="451" y="134"/>
                      </a:lnTo>
                      <a:lnTo>
                        <a:pt x="449" y="134"/>
                      </a:lnTo>
                      <a:lnTo>
                        <a:pt x="448" y="133"/>
                      </a:lnTo>
                      <a:lnTo>
                        <a:pt x="447" y="133"/>
                      </a:lnTo>
                      <a:lnTo>
                        <a:pt x="446" y="131"/>
                      </a:lnTo>
                      <a:lnTo>
                        <a:pt x="444" y="130"/>
                      </a:lnTo>
                      <a:lnTo>
                        <a:pt x="443" y="130"/>
                      </a:lnTo>
                      <a:lnTo>
                        <a:pt x="443" y="129"/>
                      </a:lnTo>
                      <a:lnTo>
                        <a:pt x="442" y="129"/>
                      </a:lnTo>
                      <a:lnTo>
                        <a:pt x="440" y="127"/>
                      </a:lnTo>
                      <a:lnTo>
                        <a:pt x="438" y="127"/>
                      </a:lnTo>
                      <a:lnTo>
                        <a:pt x="438" y="127"/>
                      </a:lnTo>
                      <a:lnTo>
                        <a:pt x="436" y="127"/>
                      </a:lnTo>
                      <a:lnTo>
                        <a:pt x="436" y="126"/>
                      </a:lnTo>
                      <a:lnTo>
                        <a:pt x="436" y="126"/>
                      </a:lnTo>
                      <a:lnTo>
                        <a:pt x="435" y="127"/>
                      </a:lnTo>
                      <a:lnTo>
                        <a:pt x="435" y="127"/>
                      </a:lnTo>
                      <a:lnTo>
                        <a:pt x="434" y="127"/>
                      </a:lnTo>
                      <a:lnTo>
                        <a:pt x="432" y="127"/>
                      </a:lnTo>
                      <a:lnTo>
                        <a:pt x="432" y="126"/>
                      </a:lnTo>
                      <a:lnTo>
                        <a:pt x="431" y="129"/>
                      </a:lnTo>
                      <a:lnTo>
                        <a:pt x="431" y="130"/>
                      </a:lnTo>
                      <a:lnTo>
                        <a:pt x="430" y="133"/>
                      </a:lnTo>
                      <a:lnTo>
                        <a:pt x="428" y="133"/>
                      </a:lnTo>
                      <a:lnTo>
                        <a:pt x="426" y="134"/>
                      </a:lnTo>
                      <a:lnTo>
                        <a:pt x="426" y="134"/>
                      </a:lnTo>
                      <a:lnTo>
                        <a:pt x="425" y="135"/>
                      </a:lnTo>
                      <a:lnTo>
                        <a:pt x="423" y="135"/>
                      </a:lnTo>
                      <a:lnTo>
                        <a:pt x="421" y="133"/>
                      </a:lnTo>
                      <a:lnTo>
                        <a:pt x="419" y="133"/>
                      </a:lnTo>
                      <a:lnTo>
                        <a:pt x="418" y="130"/>
                      </a:lnTo>
                      <a:lnTo>
                        <a:pt x="417" y="130"/>
                      </a:lnTo>
                      <a:lnTo>
                        <a:pt x="418" y="129"/>
                      </a:lnTo>
                      <a:lnTo>
                        <a:pt x="417" y="129"/>
                      </a:lnTo>
                      <a:lnTo>
                        <a:pt x="417" y="127"/>
                      </a:lnTo>
                      <a:lnTo>
                        <a:pt x="417" y="127"/>
                      </a:lnTo>
                      <a:lnTo>
                        <a:pt x="415" y="127"/>
                      </a:lnTo>
                      <a:lnTo>
                        <a:pt x="414" y="127"/>
                      </a:lnTo>
                      <a:lnTo>
                        <a:pt x="414" y="127"/>
                      </a:lnTo>
                      <a:lnTo>
                        <a:pt x="413" y="126"/>
                      </a:lnTo>
                      <a:lnTo>
                        <a:pt x="413" y="126"/>
                      </a:lnTo>
                      <a:lnTo>
                        <a:pt x="413" y="125"/>
                      </a:lnTo>
                      <a:lnTo>
                        <a:pt x="413" y="125"/>
                      </a:lnTo>
                      <a:lnTo>
                        <a:pt x="410" y="125"/>
                      </a:lnTo>
                      <a:lnTo>
                        <a:pt x="410" y="126"/>
                      </a:lnTo>
                      <a:lnTo>
                        <a:pt x="409" y="126"/>
                      </a:lnTo>
                      <a:lnTo>
                        <a:pt x="409" y="125"/>
                      </a:lnTo>
                      <a:lnTo>
                        <a:pt x="408" y="125"/>
                      </a:lnTo>
                      <a:lnTo>
                        <a:pt x="408" y="125"/>
                      </a:lnTo>
                      <a:lnTo>
                        <a:pt x="408" y="124"/>
                      </a:lnTo>
                      <a:lnTo>
                        <a:pt x="408" y="124"/>
                      </a:lnTo>
                      <a:lnTo>
                        <a:pt x="409" y="124"/>
                      </a:lnTo>
                      <a:lnTo>
                        <a:pt x="409" y="122"/>
                      </a:lnTo>
                      <a:lnTo>
                        <a:pt x="401" y="122"/>
                      </a:lnTo>
                      <a:lnTo>
                        <a:pt x="401" y="120"/>
                      </a:lnTo>
                      <a:lnTo>
                        <a:pt x="402" y="120"/>
                      </a:lnTo>
                      <a:lnTo>
                        <a:pt x="402" y="117"/>
                      </a:lnTo>
                      <a:lnTo>
                        <a:pt x="401" y="117"/>
                      </a:lnTo>
                      <a:lnTo>
                        <a:pt x="400" y="110"/>
                      </a:lnTo>
                      <a:lnTo>
                        <a:pt x="398" y="110"/>
                      </a:lnTo>
                      <a:lnTo>
                        <a:pt x="394" y="110"/>
                      </a:lnTo>
                      <a:lnTo>
                        <a:pt x="394" y="110"/>
                      </a:lnTo>
                      <a:lnTo>
                        <a:pt x="396" y="109"/>
                      </a:lnTo>
                      <a:lnTo>
                        <a:pt x="394" y="108"/>
                      </a:lnTo>
                      <a:lnTo>
                        <a:pt x="394" y="105"/>
                      </a:lnTo>
                      <a:lnTo>
                        <a:pt x="396" y="106"/>
                      </a:lnTo>
                      <a:lnTo>
                        <a:pt x="397" y="106"/>
                      </a:lnTo>
                      <a:lnTo>
                        <a:pt x="398" y="108"/>
                      </a:lnTo>
                      <a:lnTo>
                        <a:pt x="398" y="106"/>
                      </a:lnTo>
                      <a:lnTo>
                        <a:pt x="400" y="106"/>
                      </a:lnTo>
                      <a:lnTo>
                        <a:pt x="400" y="104"/>
                      </a:lnTo>
                      <a:lnTo>
                        <a:pt x="398" y="104"/>
                      </a:lnTo>
                      <a:lnTo>
                        <a:pt x="398" y="104"/>
                      </a:lnTo>
                      <a:lnTo>
                        <a:pt x="397" y="103"/>
                      </a:lnTo>
                      <a:lnTo>
                        <a:pt x="398" y="101"/>
                      </a:lnTo>
                      <a:lnTo>
                        <a:pt x="400" y="99"/>
                      </a:lnTo>
                      <a:lnTo>
                        <a:pt x="398" y="97"/>
                      </a:lnTo>
                      <a:lnTo>
                        <a:pt x="398" y="95"/>
                      </a:lnTo>
                      <a:lnTo>
                        <a:pt x="397" y="95"/>
                      </a:lnTo>
                      <a:lnTo>
                        <a:pt x="394" y="95"/>
                      </a:lnTo>
                      <a:lnTo>
                        <a:pt x="392" y="95"/>
                      </a:lnTo>
                      <a:lnTo>
                        <a:pt x="392" y="93"/>
                      </a:lnTo>
                      <a:lnTo>
                        <a:pt x="393" y="92"/>
                      </a:lnTo>
                      <a:lnTo>
                        <a:pt x="393" y="91"/>
                      </a:lnTo>
                      <a:lnTo>
                        <a:pt x="393" y="88"/>
                      </a:lnTo>
                      <a:lnTo>
                        <a:pt x="393" y="88"/>
                      </a:lnTo>
                      <a:lnTo>
                        <a:pt x="394" y="87"/>
                      </a:lnTo>
                      <a:lnTo>
                        <a:pt x="396" y="87"/>
                      </a:lnTo>
                      <a:lnTo>
                        <a:pt x="397" y="84"/>
                      </a:lnTo>
                      <a:lnTo>
                        <a:pt x="398" y="83"/>
                      </a:lnTo>
                      <a:lnTo>
                        <a:pt x="401" y="83"/>
                      </a:lnTo>
                      <a:lnTo>
                        <a:pt x="402" y="83"/>
                      </a:lnTo>
                      <a:lnTo>
                        <a:pt x="404" y="83"/>
                      </a:lnTo>
                      <a:lnTo>
                        <a:pt x="406" y="83"/>
                      </a:lnTo>
                      <a:lnTo>
                        <a:pt x="406" y="80"/>
                      </a:lnTo>
                      <a:lnTo>
                        <a:pt x="410" y="80"/>
                      </a:lnTo>
                      <a:lnTo>
                        <a:pt x="410" y="82"/>
                      </a:lnTo>
                      <a:lnTo>
                        <a:pt x="413" y="82"/>
                      </a:lnTo>
                      <a:lnTo>
                        <a:pt x="415" y="80"/>
                      </a:lnTo>
                      <a:lnTo>
                        <a:pt x="417" y="80"/>
                      </a:lnTo>
                      <a:lnTo>
                        <a:pt x="418" y="79"/>
                      </a:lnTo>
                      <a:lnTo>
                        <a:pt x="418" y="79"/>
                      </a:lnTo>
                      <a:lnTo>
                        <a:pt x="418" y="79"/>
                      </a:lnTo>
                      <a:lnTo>
                        <a:pt x="418" y="79"/>
                      </a:lnTo>
                      <a:lnTo>
                        <a:pt x="417" y="79"/>
                      </a:lnTo>
                      <a:lnTo>
                        <a:pt x="418" y="78"/>
                      </a:lnTo>
                      <a:lnTo>
                        <a:pt x="419" y="78"/>
                      </a:lnTo>
                      <a:lnTo>
                        <a:pt x="421" y="78"/>
                      </a:lnTo>
                      <a:lnTo>
                        <a:pt x="422" y="78"/>
                      </a:lnTo>
                      <a:lnTo>
                        <a:pt x="425" y="78"/>
                      </a:lnTo>
                      <a:lnTo>
                        <a:pt x="425" y="78"/>
                      </a:lnTo>
                      <a:lnTo>
                        <a:pt x="421" y="76"/>
                      </a:lnTo>
                      <a:lnTo>
                        <a:pt x="417" y="76"/>
                      </a:lnTo>
                      <a:lnTo>
                        <a:pt x="418" y="74"/>
                      </a:lnTo>
                      <a:lnTo>
                        <a:pt x="421" y="74"/>
                      </a:lnTo>
                      <a:lnTo>
                        <a:pt x="423" y="74"/>
                      </a:lnTo>
                      <a:lnTo>
                        <a:pt x="425" y="74"/>
                      </a:lnTo>
                      <a:lnTo>
                        <a:pt x="426" y="74"/>
                      </a:lnTo>
                      <a:lnTo>
                        <a:pt x="426" y="74"/>
                      </a:lnTo>
                      <a:lnTo>
                        <a:pt x="427" y="74"/>
                      </a:lnTo>
                      <a:lnTo>
                        <a:pt x="427" y="72"/>
                      </a:lnTo>
                      <a:lnTo>
                        <a:pt x="428" y="72"/>
                      </a:lnTo>
                      <a:lnTo>
                        <a:pt x="428" y="72"/>
                      </a:lnTo>
                      <a:lnTo>
                        <a:pt x="430" y="74"/>
                      </a:lnTo>
                      <a:lnTo>
                        <a:pt x="432" y="74"/>
                      </a:lnTo>
                      <a:lnTo>
                        <a:pt x="434" y="74"/>
                      </a:lnTo>
                      <a:lnTo>
                        <a:pt x="436" y="74"/>
                      </a:lnTo>
                      <a:lnTo>
                        <a:pt x="438" y="74"/>
                      </a:lnTo>
                      <a:lnTo>
                        <a:pt x="439" y="71"/>
                      </a:lnTo>
                      <a:lnTo>
                        <a:pt x="440" y="71"/>
                      </a:lnTo>
                      <a:lnTo>
                        <a:pt x="440" y="70"/>
                      </a:lnTo>
                      <a:lnTo>
                        <a:pt x="442" y="70"/>
                      </a:lnTo>
                      <a:lnTo>
                        <a:pt x="444" y="70"/>
                      </a:lnTo>
                      <a:lnTo>
                        <a:pt x="446" y="69"/>
                      </a:lnTo>
                      <a:lnTo>
                        <a:pt x="446" y="69"/>
                      </a:lnTo>
                      <a:lnTo>
                        <a:pt x="447" y="67"/>
                      </a:lnTo>
                      <a:lnTo>
                        <a:pt x="447" y="66"/>
                      </a:lnTo>
                      <a:lnTo>
                        <a:pt x="453" y="65"/>
                      </a:lnTo>
                      <a:lnTo>
                        <a:pt x="455" y="63"/>
                      </a:lnTo>
                      <a:lnTo>
                        <a:pt x="461" y="63"/>
                      </a:lnTo>
                      <a:lnTo>
                        <a:pt x="461" y="65"/>
                      </a:lnTo>
                      <a:lnTo>
                        <a:pt x="464" y="65"/>
                      </a:lnTo>
                      <a:lnTo>
                        <a:pt x="464" y="66"/>
                      </a:lnTo>
                      <a:lnTo>
                        <a:pt x="465" y="66"/>
                      </a:lnTo>
                      <a:lnTo>
                        <a:pt x="466" y="65"/>
                      </a:lnTo>
                      <a:lnTo>
                        <a:pt x="466" y="65"/>
                      </a:lnTo>
                      <a:lnTo>
                        <a:pt x="469" y="65"/>
                      </a:lnTo>
                      <a:lnTo>
                        <a:pt x="469" y="65"/>
                      </a:lnTo>
                      <a:lnTo>
                        <a:pt x="469" y="65"/>
                      </a:lnTo>
                      <a:lnTo>
                        <a:pt x="470" y="63"/>
                      </a:lnTo>
                      <a:lnTo>
                        <a:pt x="472" y="65"/>
                      </a:lnTo>
                      <a:lnTo>
                        <a:pt x="472" y="66"/>
                      </a:lnTo>
                      <a:lnTo>
                        <a:pt x="474" y="67"/>
                      </a:lnTo>
                      <a:lnTo>
                        <a:pt x="474" y="67"/>
                      </a:lnTo>
                      <a:lnTo>
                        <a:pt x="474" y="67"/>
                      </a:lnTo>
                      <a:lnTo>
                        <a:pt x="477" y="67"/>
                      </a:lnTo>
                      <a:lnTo>
                        <a:pt x="478" y="67"/>
                      </a:lnTo>
                      <a:lnTo>
                        <a:pt x="478" y="67"/>
                      </a:lnTo>
                      <a:lnTo>
                        <a:pt x="478" y="67"/>
                      </a:lnTo>
                      <a:lnTo>
                        <a:pt x="480" y="70"/>
                      </a:lnTo>
                      <a:lnTo>
                        <a:pt x="481" y="72"/>
                      </a:lnTo>
                      <a:lnTo>
                        <a:pt x="483" y="72"/>
                      </a:lnTo>
                      <a:lnTo>
                        <a:pt x="485" y="71"/>
                      </a:lnTo>
                      <a:lnTo>
                        <a:pt x="487" y="71"/>
                      </a:lnTo>
                      <a:lnTo>
                        <a:pt x="489" y="71"/>
                      </a:lnTo>
                      <a:lnTo>
                        <a:pt x="489" y="71"/>
                      </a:lnTo>
                      <a:lnTo>
                        <a:pt x="490" y="71"/>
                      </a:lnTo>
                      <a:lnTo>
                        <a:pt x="490" y="71"/>
                      </a:lnTo>
                      <a:lnTo>
                        <a:pt x="491" y="74"/>
                      </a:lnTo>
                      <a:lnTo>
                        <a:pt x="493" y="74"/>
                      </a:lnTo>
                      <a:lnTo>
                        <a:pt x="493" y="74"/>
                      </a:lnTo>
                      <a:lnTo>
                        <a:pt x="495" y="74"/>
                      </a:lnTo>
                      <a:lnTo>
                        <a:pt x="497" y="75"/>
                      </a:lnTo>
                      <a:lnTo>
                        <a:pt x="503" y="76"/>
                      </a:lnTo>
                      <a:lnTo>
                        <a:pt x="503" y="75"/>
                      </a:lnTo>
                      <a:lnTo>
                        <a:pt x="507" y="75"/>
                      </a:lnTo>
                      <a:lnTo>
                        <a:pt x="507" y="74"/>
                      </a:lnTo>
                      <a:lnTo>
                        <a:pt x="508" y="74"/>
                      </a:lnTo>
                      <a:lnTo>
                        <a:pt x="508" y="74"/>
                      </a:lnTo>
                      <a:lnTo>
                        <a:pt x="510" y="74"/>
                      </a:lnTo>
                      <a:lnTo>
                        <a:pt x="511" y="74"/>
                      </a:lnTo>
                      <a:lnTo>
                        <a:pt x="512" y="74"/>
                      </a:lnTo>
                      <a:lnTo>
                        <a:pt x="514" y="75"/>
                      </a:lnTo>
                      <a:lnTo>
                        <a:pt x="515" y="75"/>
                      </a:lnTo>
                      <a:lnTo>
                        <a:pt x="516" y="75"/>
                      </a:lnTo>
                      <a:lnTo>
                        <a:pt x="518" y="75"/>
                      </a:lnTo>
                      <a:lnTo>
                        <a:pt x="519" y="74"/>
                      </a:lnTo>
                      <a:lnTo>
                        <a:pt x="519" y="74"/>
                      </a:lnTo>
                      <a:lnTo>
                        <a:pt x="521" y="74"/>
                      </a:lnTo>
                      <a:lnTo>
                        <a:pt x="521" y="72"/>
                      </a:lnTo>
                      <a:lnTo>
                        <a:pt x="523" y="72"/>
                      </a:lnTo>
                      <a:lnTo>
                        <a:pt x="523" y="72"/>
                      </a:lnTo>
                      <a:lnTo>
                        <a:pt x="524" y="72"/>
                      </a:lnTo>
                      <a:lnTo>
                        <a:pt x="524" y="71"/>
                      </a:lnTo>
                      <a:lnTo>
                        <a:pt x="525" y="71"/>
                      </a:lnTo>
                      <a:lnTo>
                        <a:pt x="525" y="70"/>
                      </a:lnTo>
                      <a:lnTo>
                        <a:pt x="525" y="70"/>
                      </a:lnTo>
                      <a:lnTo>
                        <a:pt x="527" y="70"/>
                      </a:lnTo>
                      <a:lnTo>
                        <a:pt x="528" y="69"/>
                      </a:lnTo>
                      <a:lnTo>
                        <a:pt x="528" y="66"/>
                      </a:lnTo>
                      <a:lnTo>
                        <a:pt x="529" y="66"/>
                      </a:lnTo>
                      <a:lnTo>
                        <a:pt x="529" y="63"/>
                      </a:lnTo>
                      <a:lnTo>
                        <a:pt x="528" y="61"/>
                      </a:lnTo>
                      <a:lnTo>
                        <a:pt x="527" y="58"/>
                      </a:lnTo>
                      <a:lnTo>
                        <a:pt x="527" y="55"/>
                      </a:lnTo>
                      <a:lnTo>
                        <a:pt x="524" y="55"/>
                      </a:lnTo>
                      <a:lnTo>
                        <a:pt x="524" y="54"/>
                      </a:lnTo>
                      <a:lnTo>
                        <a:pt x="523" y="53"/>
                      </a:lnTo>
                      <a:lnTo>
                        <a:pt x="523" y="53"/>
                      </a:lnTo>
                      <a:lnTo>
                        <a:pt x="521" y="53"/>
                      </a:lnTo>
                      <a:lnTo>
                        <a:pt x="520" y="52"/>
                      </a:lnTo>
                      <a:lnTo>
                        <a:pt x="519" y="52"/>
                      </a:lnTo>
                      <a:lnTo>
                        <a:pt x="519" y="50"/>
                      </a:lnTo>
                      <a:lnTo>
                        <a:pt x="516" y="50"/>
                      </a:lnTo>
                      <a:lnTo>
                        <a:pt x="515" y="49"/>
                      </a:lnTo>
                      <a:lnTo>
                        <a:pt x="514" y="49"/>
                      </a:lnTo>
                      <a:lnTo>
                        <a:pt x="514" y="48"/>
                      </a:lnTo>
                      <a:lnTo>
                        <a:pt x="511" y="48"/>
                      </a:lnTo>
                      <a:lnTo>
                        <a:pt x="511" y="46"/>
                      </a:lnTo>
                      <a:lnTo>
                        <a:pt x="508" y="45"/>
                      </a:lnTo>
                      <a:lnTo>
                        <a:pt x="508" y="44"/>
                      </a:lnTo>
                      <a:lnTo>
                        <a:pt x="508" y="44"/>
                      </a:lnTo>
                      <a:lnTo>
                        <a:pt x="507" y="41"/>
                      </a:lnTo>
                      <a:lnTo>
                        <a:pt x="504" y="41"/>
                      </a:lnTo>
                      <a:lnTo>
                        <a:pt x="504" y="41"/>
                      </a:lnTo>
                      <a:lnTo>
                        <a:pt x="504" y="41"/>
                      </a:lnTo>
                      <a:lnTo>
                        <a:pt x="503" y="38"/>
                      </a:lnTo>
                      <a:lnTo>
                        <a:pt x="503" y="38"/>
                      </a:lnTo>
                      <a:lnTo>
                        <a:pt x="503" y="37"/>
                      </a:lnTo>
                      <a:lnTo>
                        <a:pt x="500" y="37"/>
                      </a:lnTo>
                      <a:lnTo>
                        <a:pt x="500" y="36"/>
                      </a:lnTo>
                      <a:lnTo>
                        <a:pt x="498" y="36"/>
                      </a:lnTo>
                      <a:lnTo>
                        <a:pt x="498" y="34"/>
                      </a:lnTo>
                      <a:lnTo>
                        <a:pt x="498" y="33"/>
                      </a:lnTo>
                      <a:lnTo>
                        <a:pt x="497" y="32"/>
                      </a:lnTo>
                      <a:lnTo>
                        <a:pt x="494" y="33"/>
                      </a:lnTo>
                      <a:lnTo>
                        <a:pt x="494" y="32"/>
                      </a:lnTo>
                      <a:lnTo>
                        <a:pt x="494" y="32"/>
                      </a:lnTo>
                      <a:lnTo>
                        <a:pt x="494" y="31"/>
                      </a:lnTo>
                      <a:lnTo>
                        <a:pt x="493" y="29"/>
                      </a:lnTo>
                      <a:lnTo>
                        <a:pt x="493" y="29"/>
                      </a:lnTo>
                      <a:lnTo>
                        <a:pt x="491" y="28"/>
                      </a:lnTo>
                      <a:lnTo>
                        <a:pt x="491" y="27"/>
                      </a:lnTo>
                      <a:lnTo>
                        <a:pt x="486" y="28"/>
                      </a:lnTo>
                      <a:lnTo>
                        <a:pt x="486" y="27"/>
                      </a:lnTo>
                      <a:lnTo>
                        <a:pt x="490" y="25"/>
                      </a:lnTo>
                      <a:lnTo>
                        <a:pt x="490" y="23"/>
                      </a:lnTo>
                      <a:lnTo>
                        <a:pt x="493" y="23"/>
                      </a:lnTo>
                      <a:lnTo>
                        <a:pt x="493" y="24"/>
                      </a:lnTo>
                      <a:lnTo>
                        <a:pt x="493" y="24"/>
                      </a:lnTo>
                      <a:lnTo>
                        <a:pt x="494" y="24"/>
                      </a:lnTo>
                      <a:lnTo>
                        <a:pt x="495" y="23"/>
                      </a:lnTo>
                      <a:lnTo>
                        <a:pt x="495" y="20"/>
                      </a:lnTo>
                      <a:lnTo>
                        <a:pt x="495" y="20"/>
                      </a:lnTo>
                      <a:lnTo>
                        <a:pt x="497" y="19"/>
                      </a:lnTo>
                      <a:lnTo>
                        <a:pt x="497" y="19"/>
                      </a:lnTo>
                      <a:lnTo>
                        <a:pt x="498" y="19"/>
                      </a:lnTo>
                      <a:lnTo>
                        <a:pt x="498" y="16"/>
                      </a:lnTo>
                      <a:lnTo>
                        <a:pt x="499" y="16"/>
                      </a:lnTo>
                      <a:lnTo>
                        <a:pt x="499" y="15"/>
                      </a:lnTo>
                      <a:lnTo>
                        <a:pt x="498" y="15"/>
                      </a:lnTo>
                      <a:lnTo>
                        <a:pt x="498" y="14"/>
                      </a:lnTo>
                      <a:lnTo>
                        <a:pt x="495" y="14"/>
                      </a:lnTo>
                      <a:lnTo>
                        <a:pt x="493" y="11"/>
                      </a:lnTo>
                      <a:lnTo>
                        <a:pt x="497" y="11"/>
                      </a:lnTo>
                      <a:lnTo>
                        <a:pt x="499" y="11"/>
                      </a:lnTo>
                      <a:lnTo>
                        <a:pt x="500" y="11"/>
                      </a:lnTo>
                      <a:lnTo>
                        <a:pt x="500" y="10"/>
                      </a:lnTo>
                      <a:lnTo>
                        <a:pt x="500" y="10"/>
                      </a:lnTo>
                      <a:lnTo>
                        <a:pt x="500" y="10"/>
                      </a:lnTo>
                      <a:lnTo>
                        <a:pt x="500" y="8"/>
                      </a:lnTo>
                      <a:lnTo>
                        <a:pt x="500" y="7"/>
                      </a:lnTo>
                      <a:lnTo>
                        <a:pt x="502" y="7"/>
                      </a:lnTo>
                      <a:lnTo>
                        <a:pt x="502" y="7"/>
                      </a:lnTo>
                      <a:lnTo>
                        <a:pt x="503" y="7"/>
                      </a:lnTo>
                      <a:lnTo>
                        <a:pt x="503" y="7"/>
                      </a:lnTo>
                      <a:lnTo>
                        <a:pt x="504" y="7"/>
                      </a:lnTo>
                      <a:lnTo>
                        <a:pt x="506" y="6"/>
                      </a:lnTo>
                      <a:lnTo>
                        <a:pt x="506" y="4"/>
                      </a:lnTo>
                      <a:lnTo>
                        <a:pt x="507" y="4"/>
                      </a:lnTo>
                      <a:lnTo>
                        <a:pt x="508" y="3"/>
                      </a:lnTo>
                      <a:lnTo>
                        <a:pt x="511" y="3"/>
                      </a:lnTo>
                      <a:lnTo>
                        <a:pt x="511" y="2"/>
                      </a:lnTo>
                      <a:lnTo>
                        <a:pt x="510" y="2"/>
                      </a:lnTo>
                      <a:lnTo>
                        <a:pt x="510" y="0"/>
                      </a:lnTo>
                      <a:lnTo>
                        <a:pt x="510" y="0"/>
                      </a:lnTo>
                      <a:lnTo>
                        <a:pt x="508" y="2"/>
                      </a:lnTo>
                      <a:lnTo>
                        <a:pt x="508" y="2"/>
                      </a:lnTo>
                      <a:lnTo>
                        <a:pt x="508" y="2"/>
                      </a:lnTo>
                      <a:lnTo>
                        <a:pt x="502" y="3"/>
                      </a:lnTo>
                      <a:lnTo>
                        <a:pt x="502" y="2"/>
                      </a:lnTo>
                      <a:lnTo>
                        <a:pt x="498" y="3"/>
                      </a:lnTo>
                      <a:lnTo>
                        <a:pt x="497" y="4"/>
                      </a:lnTo>
                      <a:lnTo>
                        <a:pt x="491" y="6"/>
                      </a:lnTo>
                      <a:lnTo>
                        <a:pt x="490" y="8"/>
                      </a:lnTo>
                      <a:lnTo>
                        <a:pt x="485" y="8"/>
                      </a:lnTo>
                      <a:lnTo>
                        <a:pt x="483" y="10"/>
                      </a:lnTo>
                      <a:lnTo>
                        <a:pt x="481" y="11"/>
                      </a:lnTo>
                      <a:lnTo>
                        <a:pt x="481" y="10"/>
                      </a:lnTo>
                      <a:lnTo>
                        <a:pt x="480" y="10"/>
                      </a:lnTo>
                      <a:lnTo>
                        <a:pt x="477" y="12"/>
                      </a:lnTo>
                      <a:lnTo>
                        <a:pt x="476" y="12"/>
                      </a:lnTo>
                      <a:lnTo>
                        <a:pt x="476" y="12"/>
                      </a:lnTo>
                      <a:lnTo>
                        <a:pt x="476" y="14"/>
                      </a:lnTo>
                      <a:lnTo>
                        <a:pt x="474" y="14"/>
                      </a:lnTo>
                      <a:lnTo>
                        <a:pt x="474" y="14"/>
                      </a:lnTo>
                      <a:lnTo>
                        <a:pt x="474" y="14"/>
                      </a:lnTo>
                      <a:lnTo>
                        <a:pt x="474" y="14"/>
                      </a:lnTo>
                      <a:lnTo>
                        <a:pt x="474" y="15"/>
                      </a:lnTo>
                      <a:lnTo>
                        <a:pt x="466" y="15"/>
                      </a:lnTo>
                      <a:lnTo>
                        <a:pt x="466" y="14"/>
                      </a:lnTo>
                      <a:lnTo>
                        <a:pt x="465" y="14"/>
                      </a:lnTo>
                      <a:lnTo>
                        <a:pt x="464" y="14"/>
                      </a:lnTo>
                      <a:lnTo>
                        <a:pt x="463" y="14"/>
                      </a:lnTo>
                      <a:lnTo>
                        <a:pt x="461" y="14"/>
                      </a:lnTo>
                      <a:lnTo>
                        <a:pt x="461" y="16"/>
                      </a:lnTo>
                      <a:lnTo>
                        <a:pt x="464" y="17"/>
                      </a:lnTo>
                      <a:lnTo>
                        <a:pt x="464" y="17"/>
                      </a:lnTo>
                      <a:lnTo>
                        <a:pt x="465" y="19"/>
                      </a:lnTo>
                      <a:lnTo>
                        <a:pt x="465" y="19"/>
                      </a:lnTo>
                      <a:lnTo>
                        <a:pt x="465" y="19"/>
                      </a:lnTo>
                      <a:lnTo>
                        <a:pt x="465" y="19"/>
                      </a:lnTo>
                      <a:lnTo>
                        <a:pt x="466" y="20"/>
                      </a:lnTo>
                      <a:lnTo>
                        <a:pt x="469" y="20"/>
                      </a:lnTo>
                      <a:lnTo>
                        <a:pt x="469" y="23"/>
                      </a:lnTo>
                      <a:lnTo>
                        <a:pt x="469" y="24"/>
                      </a:lnTo>
                      <a:lnTo>
                        <a:pt x="470" y="24"/>
                      </a:lnTo>
                      <a:lnTo>
                        <a:pt x="470" y="25"/>
                      </a:lnTo>
                      <a:lnTo>
                        <a:pt x="476" y="25"/>
                      </a:lnTo>
                      <a:lnTo>
                        <a:pt x="476" y="25"/>
                      </a:lnTo>
                      <a:lnTo>
                        <a:pt x="476" y="25"/>
                      </a:lnTo>
                      <a:lnTo>
                        <a:pt x="477" y="25"/>
                      </a:lnTo>
                      <a:lnTo>
                        <a:pt x="477" y="25"/>
                      </a:lnTo>
                      <a:lnTo>
                        <a:pt x="480" y="25"/>
                      </a:lnTo>
                      <a:lnTo>
                        <a:pt x="480" y="25"/>
                      </a:lnTo>
                      <a:lnTo>
                        <a:pt x="483" y="24"/>
                      </a:lnTo>
                      <a:lnTo>
                        <a:pt x="483" y="25"/>
                      </a:lnTo>
                      <a:lnTo>
                        <a:pt x="485" y="25"/>
                      </a:lnTo>
                      <a:lnTo>
                        <a:pt x="483" y="28"/>
                      </a:lnTo>
                      <a:lnTo>
                        <a:pt x="483" y="28"/>
                      </a:lnTo>
                      <a:lnTo>
                        <a:pt x="483" y="29"/>
                      </a:lnTo>
                      <a:lnTo>
                        <a:pt x="480" y="29"/>
                      </a:lnTo>
                      <a:lnTo>
                        <a:pt x="480" y="29"/>
                      </a:lnTo>
                      <a:lnTo>
                        <a:pt x="480" y="31"/>
                      </a:lnTo>
                      <a:lnTo>
                        <a:pt x="478" y="31"/>
                      </a:lnTo>
                      <a:lnTo>
                        <a:pt x="477" y="31"/>
                      </a:lnTo>
                      <a:lnTo>
                        <a:pt x="477" y="31"/>
                      </a:lnTo>
                      <a:lnTo>
                        <a:pt x="476" y="29"/>
                      </a:lnTo>
                      <a:lnTo>
                        <a:pt x="476" y="29"/>
                      </a:lnTo>
                      <a:lnTo>
                        <a:pt x="476" y="31"/>
                      </a:lnTo>
                      <a:lnTo>
                        <a:pt x="472" y="32"/>
                      </a:lnTo>
                      <a:lnTo>
                        <a:pt x="470" y="33"/>
                      </a:lnTo>
                      <a:lnTo>
                        <a:pt x="468" y="33"/>
                      </a:lnTo>
                      <a:lnTo>
                        <a:pt x="468" y="33"/>
                      </a:lnTo>
                      <a:lnTo>
                        <a:pt x="464" y="34"/>
                      </a:lnTo>
                      <a:lnTo>
                        <a:pt x="464" y="36"/>
                      </a:lnTo>
                      <a:lnTo>
                        <a:pt x="459" y="36"/>
                      </a:lnTo>
                      <a:lnTo>
                        <a:pt x="459" y="37"/>
                      </a:lnTo>
                      <a:lnTo>
                        <a:pt x="457" y="37"/>
                      </a:lnTo>
                      <a:lnTo>
                        <a:pt x="456" y="37"/>
                      </a:lnTo>
                      <a:lnTo>
                        <a:pt x="457" y="36"/>
                      </a:lnTo>
                      <a:lnTo>
                        <a:pt x="457" y="36"/>
                      </a:lnTo>
                      <a:lnTo>
                        <a:pt x="457" y="34"/>
                      </a:lnTo>
                      <a:lnTo>
                        <a:pt x="459" y="34"/>
                      </a:lnTo>
                      <a:lnTo>
                        <a:pt x="457" y="28"/>
                      </a:lnTo>
                      <a:lnTo>
                        <a:pt x="456" y="28"/>
                      </a:lnTo>
                      <a:lnTo>
                        <a:pt x="455" y="27"/>
                      </a:lnTo>
                      <a:lnTo>
                        <a:pt x="455" y="27"/>
                      </a:lnTo>
                      <a:lnTo>
                        <a:pt x="452" y="27"/>
                      </a:lnTo>
                      <a:lnTo>
                        <a:pt x="452" y="25"/>
                      </a:lnTo>
                      <a:lnTo>
                        <a:pt x="452" y="25"/>
                      </a:lnTo>
                      <a:lnTo>
                        <a:pt x="452" y="27"/>
                      </a:lnTo>
                      <a:lnTo>
                        <a:pt x="448" y="27"/>
                      </a:lnTo>
                      <a:lnTo>
                        <a:pt x="449" y="25"/>
                      </a:lnTo>
                      <a:lnTo>
                        <a:pt x="451" y="24"/>
                      </a:lnTo>
                      <a:lnTo>
                        <a:pt x="452" y="23"/>
                      </a:lnTo>
                      <a:lnTo>
                        <a:pt x="452" y="21"/>
                      </a:lnTo>
                      <a:lnTo>
                        <a:pt x="456" y="21"/>
                      </a:lnTo>
                      <a:lnTo>
                        <a:pt x="457" y="20"/>
                      </a:lnTo>
                      <a:lnTo>
                        <a:pt x="461" y="20"/>
                      </a:lnTo>
                      <a:lnTo>
                        <a:pt x="460" y="17"/>
                      </a:lnTo>
                      <a:lnTo>
                        <a:pt x="460" y="16"/>
                      </a:lnTo>
                      <a:lnTo>
                        <a:pt x="456" y="16"/>
                      </a:lnTo>
                      <a:lnTo>
                        <a:pt x="456" y="15"/>
                      </a:lnTo>
                      <a:lnTo>
                        <a:pt x="453" y="15"/>
                      </a:lnTo>
                      <a:lnTo>
                        <a:pt x="451" y="15"/>
                      </a:lnTo>
                      <a:lnTo>
                        <a:pt x="451" y="15"/>
                      </a:lnTo>
                      <a:lnTo>
                        <a:pt x="451" y="17"/>
                      </a:lnTo>
                      <a:lnTo>
                        <a:pt x="449" y="17"/>
                      </a:lnTo>
                      <a:lnTo>
                        <a:pt x="448" y="17"/>
                      </a:lnTo>
                      <a:lnTo>
                        <a:pt x="447" y="16"/>
                      </a:lnTo>
                      <a:lnTo>
                        <a:pt x="446" y="16"/>
                      </a:lnTo>
                      <a:lnTo>
                        <a:pt x="443" y="15"/>
                      </a:lnTo>
                      <a:lnTo>
                        <a:pt x="443" y="14"/>
                      </a:lnTo>
                      <a:lnTo>
                        <a:pt x="440" y="14"/>
                      </a:lnTo>
                      <a:lnTo>
                        <a:pt x="440" y="12"/>
                      </a:lnTo>
                      <a:lnTo>
                        <a:pt x="440" y="12"/>
                      </a:lnTo>
                      <a:lnTo>
                        <a:pt x="440" y="12"/>
                      </a:lnTo>
                      <a:lnTo>
                        <a:pt x="446" y="12"/>
                      </a:lnTo>
                      <a:lnTo>
                        <a:pt x="447" y="11"/>
                      </a:lnTo>
                      <a:lnTo>
                        <a:pt x="447" y="11"/>
                      </a:lnTo>
                      <a:lnTo>
                        <a:pt x="444" y="11"/>
                      </a:lnTo>
                      <a:lnTo>
                        <a:pt x="443" y="11"/>
                      </a:lnTo>
                      <a:lnTo>
                        <a:pt x="443" y="10"/>
                      </a:lnTo>
                      <a:lnTo>
                        <a:pt x="443" y="10"/>
                      </a:lnTo>
                      <a:lnTo>
                        <a:pt x="442" y="8"/>
                      </a:lnTo>
                      <a:lnTo>
                        <a:pt x="442" y="8"/>
                      </a:lnTo>
                      <a:lnTo>
                        <a:pt x="442" y="10"/>
                      </a:lnTo>
                      <a:lnTo>
                        <a:pt x="442" y="10"/>
                      </a:lnTo>
                      <a:lnTo>
                        <a:pt x="442" y="10"/>
                      </a:lnTo>
                      <a:lnTo>
                        <a:pt x="435" y="11"/>
                      </a:lnTo>
                      <a:lnTo>
                        <a:pt x="435" y="10"/>
                      </a:lnTo>
                      <a:lnTo>
                        <a:pt x="435" y="10"/>
                      </a:lnTo>
                      <a:lnTo>
                        <a:pt x="435" y="11"/>
                      </a:lnTo>
                      <a:lnTo>
                        <a:pt x="432" y="11"/>
                      </a:lnTo>
                      <a:lnTo>
                        <a:pt x="431" y="12"/>
                      </a:lnTo>
                      <a:lnTo>
                        <a:pt x="431" y="14"/>
                      </a:lnTo>
                      <a:lnTo>
                        <a:pt x="430" y="15"/>
                      </a:lnTo>
                      <a:lnTo>
                        <a:pt x="428" y="15"/>
                      </a:lnTo>
                      <a:lnTo>
                        <a:pt x="428" y="17"/>
                      </a:lnTo>
                      <a:lnTo>
                        <a:pt x="427" y="19"/>
                      </a:lnTo>
                      <a:lnTo>
                        <a:pt x="425" y="20"/>
                      </a:lnTo>
                      <a:lnTo>
                        <a:pt x="423" y="21"/>
                      </a:lnTo>
                      <a:lnTo>
                        <a:pt x="423" y="24"/>
                      </a:lnTo>
                      <a:lnTo>
                        <a:pt x="423" y="24"/>
                      </a:lnTo>
                      <a:lnTo>
                        <a:pt x="422" y="24"/>
                      </a:lnTo>
                      <a:lnTo>
                        <a:pt x="422" y="23"/>
                      </a:lnTo>
                      <a:lnTo>
                        <a:pt x="422" y="24"/>
                      </a:lnTo>
                      <a:lnTo>
                        <a:pt x="422" y="24"/>
                      </a:lnTo>
                      <a:lnTo>
                        <a:pt x="421" y="24"/>
                      </a:lnTo>
                      <a:lnTo>
                        <a:pt x="421" y="25"/>
                      </a:lnTo>
                      <a:lnTo>
                        <a:pt x="422" y="25"/>
                      </a:lnTo>
                      <a:lnTo>
                        <a:pt x="421" y="27"/>
                      </a:lnTo>
                      <a:lnTo>
                        <a:pt x="422" y="29"/>
                      </a:lnTo>
                      <a:lnTo>
                        <a:pt x="421" y="29"/>
                      </a:lnTo>
                      <a:lnTo>
                        <a:pt x="421" y="31"/>
                      </a:lnTo>
                      <a:lnTo>
                        <a:pt x="421" y="31"/>
                      </a:lnTo>
                      <a:lnTo>
                        <a:pt x="421" y="33"/>
                      </a:lnTo>
                      <a:lnTo>
                        <a:pt x="421" y="33"/>
                      </a:lnTo>
                      <a:lnTo>
                        <a:pt x="419" y="34"/>
                      </a:lnTo>
                      <a:lnTo>
                        <a:pt x="417" y="33"/>
                      </a:lnTo>
                      <a:lnTo>
                        <a:pt x="417" y="34"/>
                      </a:lnTo>
                      <a:lnTo>
                        <a:pt x="417" y="34"/>
                      </a:lnTo>
                      <a:lnTo>
                        <a:pt x="415" y="34"/>
                      </a:lnTo>
                      <a:lnTo>
                        <a:pt x="417" y="37"/>
                      </a:lnTo>
                      <a:lnTo>
                        <a:pt x="415" y="37"/>
                      </a:lnTo>
                      <a:lnTo>
                        <a:pt x="415" y="38"/>
                      </a:lnTo>
                      <a:lnTo>
                        <a:pt x="415" y="38"/>
                      </a:lnTo>
                      <a:lnTo>
                        <a:pt x="414" y="40"/>
                      </a:lnTo>
                      <a:lnTo>
                        <a:pt x="413" y="40"/>
                      </a:lnTo>
                      <a:lnTo>
                        <a:pt x="414" y="44"/>
                      </a:lnTo>
                      <a:lnTo>
                        <a:pt x="413" y="46"/>
                      </a:lnTo>
                      <a:lnTo>
                        <a:pt x="413" y="49"/>
                      </a:lnTo>
                      <a:lnTo>
                        <a:pt x="411" y="49"/>
                      </a:lnTo>
                      <a:lnTo>
                        <a:pt x="410" y="52"/>
                      </a:lnTo>
                      <a:lnTo>
                        <a:pt x="409" y="52"/>
                      </a:lnTo>
                      <a:lnTo>
                        <a:pt x="409" y="53"/>
                      </a:lnTo>
                      <a:lnTo>
                        <a:pt x="408" y="54"/>
                      </a:lnTo>
                      <a:lnTo>
                        <a:pt x="406" y="55"/>
                      </a:lnTo>
                      <a:lnTo>
                        <a:pt x="406" y="58"/>
                      </a:lnTo>
                      <a:lnTo>
                        <a:pt x="406" y="59"/>
                      </a:lnTo>
                      <a:lnTo>
                        <a:pt x="406" y="59"/>
                      </a:lnTo>
                      <a:lnTo>
                        <a:pt x="405" y="59"/>
                      </a:lnTo>
                      <a:lnTo>
                        <a:pt x="404" y="61"/>
                      </a:lnTo>
                      <a:lnTo>
                        <a:pt x="404" y="62"/>
                      </a:lnTo>
                      <a:lnTo>
                        <a:pt x="406" y="62"/>
                      </a:lnTo>
                      <a:lnTo>
                        <a:pt x="406" y="65"/>
                      </a:lnTo>
                      <a:lnTo>
                        <a:pt x="408" y="65"/>
                      </a:lnTo>
                      <a:lnTo>
                        <a:pt x="408" y="66"/>
                      </a:lnTo>
                      <a:lnTo>
                        <a:pt x="408" y="66"/>
                      </a:lnTo>
                      <a:lnTo>
                        <a:pt x="408" y="69"/>
                      </a:lnTo>
                      <a:lnTo>
                        <a:pt x="409" y="69"/>
                      </a:lnTo>
                      <a:lnTo>
                        <a:pt x="409" y="70"/>
                      </a:lnTo>
                      <a:lnTo>
                        <a:pt x="410" y="71"/>
                      </a:lnTo>
                      <a:lnTo>
                        <a:pt x="413" y="71"/>
                      </a:lnTo>
                      <a:lnTo>
                        <a:pt x="414" y="72"/>
                      </a:lnTo>
                      <a:lnTo>
                        <a:pt x="417" y="74"/>
                      </a:lnTo>
                      <a:lnTo>
                        <a:pt x="417" y="75"/>
                      </a:lnTo>
                      <a:lnTo>
                        <a:pt x="415" y="75"/>
                      </a:lnTo>
                      <a:lnTo>
                        <a:pt x="415" y="76"/>
                      </a:lnTo>
                      <a:lnTo>
                        <a:pt x="413" y="76"/>
                      </a:lnTo>
                      <a:lnTo>
                        <a:pt x="413" y="76"/>
                      </a:lnTo>
                      <a:lnTo>
                        <a:pt x="411" y="76"/>
                      </a:lnTo>
                      <a:lnTo>
                        <a:pt x="411" y="78"/>
                      </a:lnTo>
                      <a:lnTo>
                        <a:pt x="406" y="78"/>
                      </a:lnTo>
                      <a:lnTo>
                        <a:pt x="404" y="80"/>
                      </a:lnTo>
                      <a:lnTo>
                        <a:pt x="398" y="82"/>
                      </a:lnTo>
                      <a:lnTo>
                        <a:pt x="398" y="83"/>
                      </a:lnTo>
                      <a:lnTo>
                        <a:pt x="397" y="83"/>
                      </a:lnTo>
                      <a:lnTo>
                        <a:pt x="396" y="84"/>
                      </a:lnTo>
                      <a:lnTo>
                        <a:pt x="394" y="84"/>
                      </a:lnTo>
                      <a:lnTo>
                        <a:pt x="394" y="86"/>
                      </a:lnTo>
                      <a:lnTo>
                        <a:pt x="392" y="86"/>
                      </a:lnTo>
                      <a:lnTo>
                        <a:pt x="392" y="83"/>
                      </a:lnTo>
                      <a:lnTo>
                        <a:pt x="393" y="82"/>
                      </a:lnTo>
                      <a:lnTo>
                        <a:pt x="393" y="82"/>
                      </a:lnTo>
                      <a:lnTo>
                        <a:pt x="394" y="82"/>
                      </a:lnTo>
                      <a:lnTo>
                        <a:pt x="394" y="80"/>
                      </a:lnTo>
                      <a:lnTo>
                        <a:pt x="393" y="80"/>
                      </a:lnTo>
                      <a:lnTo>
                        <a:pt x="392" y="79"/>
                      </a:lnTo>
                      <a:lnTo>
                        <a:pt x="391" y="79"/>
                      </a:lnTo>
                      <a:lnTo>
                        <a:pt x="391" y="76"/>
                      </a:lnTo>
                      <a:lnTo>
                        <a:pt x="388" y="78"/>
                      </a:lnTo>
                      <a:lnTo>
                        <a:pt x="385" y="78"/>
                      </a:lnTo>
                      <a:lnTo>
                        <a:pt x="381" y="78"/>
                      </a:lnTo>
                      <a:lnTo>
                        <a:pt x="381" y="78"/>
                      </a:lnTo>
                      <a:lnTo>
                        <a:pt x="377" y="78"/>
                      </a:lnTo>
                      <a:lnTo>
                        <a:pt x="377" y="78"/>
                      </a:lnTo>
                      <a:lnTo>
                        <a:pt x="376" y="78"/>
                      </a:lnTo>
                      <a:lnTo>
                        <a:pt x="376" y="76"/>
                      </a:lnTo>
                      <a:lnTo>
                        <a:pt x="376" y="76"/>
                      </a:lnTo>
                      <a:lnTo>
                        <a:pt x="375" y="76"/>
                      </a:lnTo>
                      <a:lnTo>
                        <a:pt x="374" y="76"/>
                      </a:lnTo>
                      <a:lnTo>
                        <a:pt x="371" y="78"/>
                      </a:lnTo>
                      <a:lnTo>
                        <a:pt x="370" y="78"/>
                      </a:lnTo>
                      <a:lnTo>
                        <a:pt x="370" y="80"/>
                      </a:lnTo>
                      <a:lnTo>
                        <a:pt x="371" y="80"/>
                      </a:lnTo>
                      <a:lnTo>
                        <a:pt x="371" y="82"/>
                      </a:lnTo>
                      <a:lnTo>
                        <a:pt x="374" y="82"/>
                      </a:lnTo>
                      <a:lnTo>
                        <a:pt x="374" y="83"/>
                      </a:lnTo>
                      <a:lnTo>
                        <a:pt x="375" y="84"/>
                      </a:lnTo>
                      <a:lnTo>
                        <a:pt x="371" y="84"/>
                      </a:lnTo>
                      <a:lnTo>
                        <a:pt x="372" y="86"/>
                      </a:lnTo>
                      <a:lnTo>
                        <a:pt x="371" y="86"/>
                      </a:lnTo>
                      <a:lnTo>
                        <a:pt x="371" y="87"/>
                      </a:lnTo>
                      <a:lnTo>
                        <a:pt x="368" y="86"/>
                      </a:lnTo>
                      <a:lnTo>
                        <a:pt x="368" y="86"/>
                      </a:lnTo>
                      <a:lnTo>
                        <a:pt x="367" y="87"/>
                      </a:lnTo>
                      <a:lnTo>
                        <a:pt x="368" y="88"/>
                      </a:lnTo>
                      <a:lnTo>
                        <a:pt x="367" y="88"/>
                      </a:lnTo>
                      <a:lnTo>
                        <a:pt x="366" y="87"/>
                      </a:lnTo>
                      <a:lnTo>
                        <a:pt x="366" y="87"/>
                      </a:lnTo>
                      <a:lnTo>
                        <a:pt x="366" y="84"/>
                      </a:lnTo>
                      <a:lnTo>
                        <a:pt x="364" y="84"/>
                      </a:lnTo>
                      <a:lnTo>
                        <a:pt x="363" y="83"/>
                      </a:lnTo>
                      <a:lnTo>
                        <a:pt x="362" y="80"/>
                      </a:lnTo>
                      <a:lnTo>
                        <a:pt x="362" y="80"/>
                      </a:lnTo>
                      <a:lnTo>
                        <a:pt x="362" y="82"/>
                      </a:lnTo>
                      <a:lnTo>
                        <a:pt x="362" y="82"/>
                      </a:lnTo>
                      <a:lnTo>
                        <a:pt x="360" y="82"/>
                      </a:lnTo>
                      <a:lnTo>
                        <a:pt x="360" y="84"/>
                      </a:lnTo>
                      <a:lnTo>
                        <a:pt x="360" y="84"/>
                      </a:lnTo>
                      <a:lnTo>
                        <a:pt x="359" y="88"/>
                      </a:lnTo>
                      <a:lnTo>
                        <a:pt x="359" y="88"/>
                      </a:lnTo>
                      <a:lnTo>
                        <a:pt x="360" y="88"/>
                      </a:lnTo>
                      <a:lnTo>
                        <a:pt x="360" y="88"/>
                      </a:lnTo>
                      <a:lnTo>
                        <a:pt x="362" y="89"/>
                      </a:lnTo>
                      <a:lnTo>
                        <a:pt x="362" y="92"/>
                      </a:lnTo>
                      <a:lnTo>
                        <a:pt x="363" y="93"/>
                      </a:lnTo>
                      <a:lnTo>
                        <a:pt x="364" y="95"/>
                      </a:lnTo>
                      <a:lnTo>
                        <a:pt x="366" y="96"/>
                      </a:lnTo>
                      <a:lnTo>
                        <a:pt x="367" y="99"/>
                      </a:lnTo>
                      <a:lnTo>
                        <a:pt x="364" y="99"/>
                      </a:lnTo>
                      <a:lnTo>
                        <a:pt x="363" y="96"/>
                      </a:lnTo>
                      <a:lnTo>
                        <a:pt x="362" y="96"/>
                      </a:lnTo>
                      <a:lnTo>
                        <a:pt x="362" y="99"/>
                      </a:lnTo>
                      <a:lnTo>
                        <a:pt x="363" y="100"/>
                      </a:lnTo>
                      <a:lnTo>
                        <a:pt x="364" y="101"/>
                      </a:lnTo>
                      <a:lnTo>
                        <a:pt x="363" y="101"/>
                      </a:lnTo>
                      <a:lnTo>
                        <a:pt x="362" y="103"/>
                      </a:lnTo>
                      <a:lnTo>
                        <a:pt x="362" y="103"/>
                      </a:lnTo>
                      <a:lnTo>
                        <a:pt x="362" y="103"/>
                      </a:lnTo>
                      <a:lnTo>
                        <a:pt x="362" y="103"/>
                      </a:lnTo>
                      <a:lnTo>
                        <a:pt x="360" y="103"/>
                      </a:lnTo>
                      <a:lnTo>
                        <a:pt x="360" y="104"/>
                      </a:lnTo>
                      <a:lnTo>
                        <a:pt x="362" y="104"/>
                      </a:lnTo>
                      <a:lnTo>
                        <a:pt x="362" y="104"/>
                      </a:lnTo>
                      <a:lnTo>
                        <a:pt x="364" y="104"/>
                      </a:lnTo>
                      <a:lnTo>
                        <a:pt x="364" y="104"/>
                      </a:lnTo>
                      <a:lnTo>
                        <a:pt x="363" y="103"/>
                      </a:lnTo>
                      <a:lnTo>
                        <a:pt x="363" y="103"/>
                      </a:lnTo>
                      <a:lnTo>
                        <a:pt x="363" y="103"/>
                      </a:lnTo>
                      <a:lnTo>
                        <a:pt x="364" y="101"/>
                      </a:lnTo>
                      <a:lnTo>
                        <a:pt x="366" y="101"/>
                      </a:lnTo>
                      <a:lnTo>
                        <a:pt x="367" y="101"/>
                      </a:lnTo>
                      <a:lnTo>
                        <a:pt x="367" y="103"/>
                      </a:lnTo>
                      <a:lnTo>
                        <a:pt x="368" y="103"/>
                      </a:lnTo>
                      <a:lnTo>
                        <a:pt x="370" y="103"/>
                      </a:lnTo>
                      <a:lnTo>
                        <a:pt x="370" y="104"/>
                      </a:lnTo>
                      <a:lnTo>
                        <a:pt x="372" y="105"/>
                      </a:lnTo>
                      <a:lnTo>
                        <a:pt x="374" y="106"/>
                      </a:lnTo>
                      <a:lnTo>
                        <a:pt x="376" y="106"/>
                      </a:lnTo>
                      <a:lnTo>
                        <a:pt x="376" y="109"/>
                      </a:lnTo>
                      <a:lnTo>
                        <a:pt x="379" y="110"/>
                      </a:lnTo>
                      <a:lnTo>
                        <a:pt x="379" y="112"/>
                      </a:lnTo>
                      <a:lnTo>
                        <a:pt x="379" y="112"/>
                      </a:lnTo>
                      <a:lnTo>
                        <a:pt x="379" y="112"/>
                      </a:lnTo>
                      <a:lnTo>
                        <a:pt x="380" y="113"/>
                      </a:lnTo>
                      <a:lnTo>
                        <a:pt x="379" y="113"/>
                      </a:lnTo>
                      <a:lnTo>
                        <a:pt x="379" y="113"/>
                      </a:lnTo>
                      <a:lnTo>
                        <a:pt x="375" y="110"/>
                      </a:lnTo>
                      <a:lnTo>
                        <a:pt x="375" y="109"/>
                      </a:lnTo>
                      <a:lnTo>
                        <a:pt x="371" y="109"/>
                      </a:lnTo>
                      <a:lnTo>
                        <a:pt x="370" y="108"/>
                      </a:lnTo>
                      <a:lnTo>
                        <a:pt x="370" y="108"/>
                      </a:lnTo>
                      <a:lnTo>
                        <a:pt x="368" y="108"/>
                      </a:lnTo>
                      <a:lnTo>
                        <a:pt x="368" y="106"/>
                      </a:lnTo>
                      <a:lnTo>
                        <a:pt x="367" y="105"/>
                      </a:lnTo>
                      <a:lnTo>
                        <a:pt x="366" y="105"/>
                      </a:lnTo>
                      <a:lnTo>
                        <a:pt x="364" y="104"/>
                      </a:lnTo>
                      <a:lnTo>
                        <a:pt x="364" y="105"/>
                      </a:lnTo>
                      <a:lnTo>
                        <a:pt x="366" y="105"/>
                      </a:lnTo>
                      <a:lnTo>
                        <a:pt x="366" y="106"/>
                      </a:lnTo>
                      <a:lnTo>
                        <a:pt x="367" y="108"/>
                      </a:lnTo>
                      <a:lnTo>
                        <a:pt x="367" y="108"/>
                      </a:lnTo>
                      <a:lnTo>
                        <a:pt x="368" y="108"/>
                      </a:lnTo>
                      <a:lnTo>
                        <a:pt x="370" y="110"/>
                      </a:lnTo>
                      <a:lnTo>
                        <a:pt x="371" y="110"/>
                      </a:lnTo>
                      <a:lnTo>
                        <a:pt x="372" y="112"/>
                      </a:lnTo>
                      <a:lnTo>
                        <a:pt x="372" y="112"/>
                      </a:lnTo>
                      <a:lnTo>
                        <a:pt x="372" y="114"/>
                      </a:lnTo>
                      <a:lnTo>
                        <a:pt x="372" y="117"/>
                      </a:lnTo>
                      <a:lnTo>
                        <a:pt x="371" y="116"/>
                      </a:lnTo>
                      <a:lnTo>
                        <a:pt x="370" y="116"/>
                      </a:lnTo>
                      <a:lnTo>
                        <a:pt x="368" y="114"/>
                      </a:lnTo>
                      <a:lnTo>
                        <a:pt x="368" y="113"/>
                      </a:lnTo>
                      <a:lnTo>
                        <a:pt x="367" y="113"/>
                      </a:lnTo>
                      <a:lnTo>
                        <a:pt x="367" y="114"/>
                      </a:lnTo>
                      <a:lnTo>
                        <a:pt x="364" y="114"/>
                      </a:lnTo>
                      <a:lnTo>
                        <a:pt x="364" y="116"/>
                      </a:lnTo>
                      <a:lnTo>
                        <a:pt x="366" y="116"/>
                      </a:lnTo>
                      <a:lnTo>
                        <a:pt x="366" y="117"/>
                      </a:lnTo>
                      <a:lnTo>
                        <a:pt x="366" y="117"/>
                      </a:lnTo>
                      <a:lnTo>
                        <a:pt x="367" y="117"/>
                      </a:lnTo>
                      <a:lnTo>
                        <a:pt x="367" y="118"/>
                      </a:lnTo>
                      <a:lnTo>
                        <a:pt x="367" y="118"/>
                      </a:lnTo>
                      <a:lnTo>
                        <a:pt x="368" y="120"/>
                      </a:lnTo>
                      <a:lnTo>
                        <a:pt x="367" y="120"/>
                      </a:lnTo>
                      <a:lnTo>
                        <a:pt x="367" y="121"/>
                      </a:lnTo>
                      <a:lnTo>
                        <a:pt x="364" y="121"/>
                      </a:lnTo>
                      <a:lnTo>
                        <a:pt x="360" y="120"/>
                      </a:lnTo>
                      <a:lnTo>
                        <a:pt x="360" y="120"/>
                      </a:lnTo>
                      <a:lnTo>
                        <a:pt x="360" y="124"/>
                      </a:lnTo>
                      <a:lnTo>
                        <a:pt x="353" y="122"/>
                      </a:lnTo>
                      <a:lnTo>
                        <a:pt x="353" y="124"/>
                      </a:lnTo>
                      <a:lnTo>
                        <a:pt x="350" y="124"/>
                      </a:lnTo>
                      <a:lnTo>
                        <a:pt x="350" y="122"/>
                      </a:lnTo>
                      <a:lnTo>
                        <a:pt x="349" y="120"/>
                      </a:lnTo>
                      <a:lnTo>
                        <a:pt x="350" y="118"/>
                      </a:lnTo>
                      <a:lnTo>
                        <a:pt x="350" y="117"/>
                      </a:lnTo>
                      <a:lnTo>
                        <a:pt x="349" y="114"/>
                      </a:lnTo>
                      <a:lnTo>
                        <a:pt x="347" y="114"/>
                      </a:lnTo>
                      <a:lnTo>
                        <a:pt x="347" y="113"/>
                      </a:lnTo>
                      <a:lnTo>
                        <a:pt x="347" y="113"/>
                      </a:lnTo>
                      <a:lnTo>
                        <a:pt x="347" y="112"/>
                      </a:lnTo>
                      <a:lnTo>
                        <a:pt x="349" y="112"/>
                      </a:lnTo>
                      <a:lnTo>
                        <a:pt x="349" y="110"/>
                      </a:lnTo>
                      <a:lnTo>
                        <a:pt x="351" y="110"/>
                      </a:lnTo>
                      <a:lnTo>
                        <a:pt x="351" y="110"/>
                      </a:lnTo>
                      <a:lnTo>
                        <a:pt x="354" y="110"/>
                      </a:lnTo>
                      <a:lnTo>
                        <a:pt x="354" y="110"/>
                      </a:lnTo>
                      <a:lnTo>
                        <a:pt x="355" y="110"/>
                      </a:lnTo>
                      <a:lnTo>
                        <a:pt x="356" y="113"/>
                      </a:lnTo>
                      <a:lnTo>
                        <a:pt x="360" y="113"/>
                      </a:lnTo>
                      <a:lnTo>
                        <a:pt x="362" y="112"/>
                      </a:lnTo>
                      <a:lnTo>
                        <a:pt x="360" y="112"/>
                      </a:lnTo>
                      <a:lnTo>
                        <a:pt x="360" y="112"/>
                      </a:lnTo>
                      <a:lnTo>
                        <a:pt x="359" y="112"/>
                      </a:lnTo>
                      <a:lnTo>
                        <a:pt x="358" y="109"/>
                      </a:lnTo>
                      <a:lnTo>
                        <a:pt x="354" y="109"/>
                      </a:lnTo>
                      <a:lnTo>
                        <a:pt x="354" y="108"/>
                      </a:lnTo>
                      <a:lnTo>
                        <a:pt x="351" y="108"/>
                      </a:lnTo>
                      <a:lnTo>
                        <a:pt x="349" y="108"/>
                      </a:lnTo>
                      <a:lnTo>
                        <a:pt x="347" y="109"/>
                      </a:lnTo>
                      <a:lnTo>
                        <a:pt x="346" y="108"/>
                      </a:lnTo>
                      <a:lnTo>
                        <a:pt x="346" y="106"/>
                      </a:lnTo>
                      <a:lnTo>
                        <a:pt x="346" y="105"/>
                      </a:lnTo>
                      <a:lnTo>
                        <a:pt x="346" y="103"/>
                      </a:lnTo>
                      <a:lnTo>
                        <a:pt x="347" y="103"/>
                      </a:lnTo>
                      <a:lnTo>
                        <a:pt x="347" y="101"/>
                      </a:lnTo>
                      <a:lnTo>
                        <a:pt x="346" y="101"/>
                      </a:lnTo>
                      <a:lnTo>
                        <a:pt x="345" y="101"/>
                      </a:lnTo>
                      <a:lnTo>
                        <a:pt x="345" y="101"/>
                      </a:lnTo>
                      <a:lnTo>
                        <a:pt x="342" y="99"/>
                      </a:lnTo>
                      <a:lnTo>
                        <a:pt x="342" y="97"/>
                      </a:lnTo>
                      <a:lnTo>
                        <a:pt x="339" y="96"/>
                      </a:lnTo>
                      <a:lnTo>
                        <a:pt x="339" y="93"/>
                      </a:lnTo>
                      <a:lnTo>
                        <a:pt x="338" y="93"/>
                      </a:lnTo>
                      <a:lnTo>
                        <a:pt x="338" y="92"/>
                      </a:lnTo>
                      <a:lnTo>
                        <a:pt x="338" y="92"/>
                      </a:lnTo>
                      <a:lnTo>
                        <a:pt x="338" y="91"/>
                      </a:lnTo>
                      <a:lnTo>
                        <a:pt x="337" y="91"/>
                      </a:lnTo>
                      <a:lnTo>
                        <a:pt x="337" y="89"/>
                      </a:lnTo>
                      <a:lnTo>
                        <a:pt x="334" y="88"/>
                      </a:lnTo>
                      <a:lnTo>
                        <a:pt x="334" y="87"/>
                      </a:lnTo>
                      <a:lnTo>
                        <a:pt x="333" y="87"/>
                      </a:lnTo>
                      <a:lnTo>
                        <a:pt x="332" y="86"/>
                      </a:lnTo>
                      <a:lnTo>
                        <a:pt x="332" y="84"/>
                      </a:lnTo>
                      <a:lnTo>
                        <a:pt x="330" y="82"/>
                      </a:lnTo>
                      <a:lnTo>
                        <a:pt x="330" y="82"/>
                      </a:lnTo>
                      <a:lnTo>
                        <a:pt x="330" y="80"/>
                      </a:lnTo>
                      <a:lnTo>
                        <a:pt x="330" y="78"/>
                      </a:lnTo>
                      <a:lnTo>
                        <a:pt x="330" y="76"/>
                      </a:lnTo>
                      <a:lnTo>
                        <a:pt x="332" y="76"/>
                      </a:lnTo>
                      <a:lnTo>
                        <a:pt x="332" y="74"/>
                      </a:lnTo>
                      <a:lnTo>
                        <a:pt x="332" y="74"/>
                      </a:lnTo>
                      <a:lnTo>
                        <a:pt x="332" y="72"/>
                      </a:lnTo>
                      <a:lnTo>
                        <a:pt x="332" y="72"/>
                      </a:lnTo>
                      <a:lnTo>
                        <a:pt x="330" y="71"/>
                      </a:lnTo>
                      <a:lnTo>
                        <a:pt x="330" y="71"/>
                      </a:lnTo>
                      <a:lnTo>
                        <a:pt x="332" y="71"/>
                      </a:lnTo>
                      <a:lnTo>
                        <a:pt x="332" y="70"/>
                      </a:lnTo>
                      <a:lnTo>
                        <a:pt x="332" y="70"/>
                      </a:lnTo>
                      <a:lnTo>
                        <a:pt x="332" y="66"/>
                      </a:lnTo>
                      <a:lnTo>
                        <a:pt x="332" y="66"/>
                      </a:lnTo>
                      <a:lnTo>
                        <a:pt x="332" y="66"/>
                      </a:lnTo>
                      <a:lnTo>
                        <a:pt x="328" y="66"/>
                      </a:lnTo>
                      <a:lnTo>
                        <a:pt x="328" y="63"/>
                      </a:lnTo>
                      <a:lnTo>
                        <a:pt x="326" y="62"/>
                      </a:lnTo>
                      <a:lnTo>
                        <a:pt x="325" y="62"/>
                      </a:lnTo>
                      <a:lnTo>
                        <a:pt x="325" y="61"/>
                      </a:lnTo>
                      <a:lnTo>
                        <a:pt x="322" y="61"/>
                      </a:lnTo>
                      <a:lnTo>
                        <a:pt x="322" y="61"/>
                      </a:lnTo>
                      <a:lnTo>
                        <a:pt x="321" y="61"/>
                      </a:lnTo>
                      <a:lnTo>
                        <a:pt x="320" y="61"/>
                      </a:lnTo>
                      <a:lnTo>
                        <a:pt x="316" y="55"/>
                      </a:lnTo>
                      <a:lnTo>
                        <a:pt x="313" y="57"/>
                      </a:lnTo>
                      <a:lnTo>
                        <a:pt x="313" y="55"/>
                      </a:lnTo>
                      <a:lnTo>
                        <a:pt x="312" y="55"/>
                      </a:lnTo>
                      <a:lnTo>
                        <a:pt x="312" y="54"/>
                      </a:lnTo>
                      <a:lnTo>
                        <a:pt x="309" y="53"/>
                      </a:lnTo>
                      <a:lnTo>
                        <a:pt x="308" y="52"/>
                      </a:lnTo>
                      <a:lnTo>
                        <a:pt x="305" y="50"/>
                      </a:lnTo>
                      <a:lnTo>
                        <a:pt x="305" y="49"/>
                      </a:lnTo>
                      <a:lnTo>
                        <a:pt x="304" y="48"/>
                      </a:lnTo>
                      <a:lnTo>
                        <a:pt x="304" y="48"/>
                      </a:lnTo>
                      <a:lnTo>
                        <a:pt x="304" y="48"/>
                      </a:lnTo>
                      <a:lnTo>
                        <a:pt x="303" y="48"/>
                      </a:lnTo>
                      <a:lnTo>
                        <a:pt x="302" y="48"/>
                      </a:lnTo>
                      <a:lnTo>
                        <a:pt x="302" y="48"/>
                      </a:lnTo>
                      <a:lnTo>
                        <a:pt x="302" y="48"/>
                      </a:lnTo>
                      <a:lnTo>
                        <a:pt x="300" y="48"/>
                      </a:lnTo>
                      <a:lnTo>
                        <a:pt x="300" y="48"/>
                      </a:lnTo>
                      <a:lnTo>
                        <a:pt x="298" y="48"/>
                      </a:lnTo>
                      <a:lnTo>
                        <a:pt x="298" y="46"/>
                      </a:lnTo>
                      <a:lnTo>
                        <a:pt x="298" y="46"/>
                      </a:lnTo>
                      <a:lnTo>
                        <a:pt x="298" y="45"/>
                      </a:lnTo>
                      <a:lnTo>
                        <a:pt x="295" y="45"/>
                      </a:lnTo>
                      <a:lnTo>
                        <a:pt x="294" y="44"/>
                      </a:lnTo>
                      <a:lnTo>
                        <a:pt x="292" y="44"/>
                      </a:lnTo>
                      <a:lnTo>
                        <a:pt x="292" y="44"/>
                      </a:lnTo>
                      <a:lnTo>
                        <a:pt x="291" y="42"/>
                      </a:lnTo>
                      <a:lnTo>
                        <a:pt x="291" y="41"/>
                      </a:lnTo>
                      <a:lnTo>
                        <a:pt x="292" y="41"/>
                      </a:lnTo>
                      <a:lnTo>
                        <a:pt x="294" y="40"/>
                      </a:lnTo>
                      <a:lnTo>
                        <a:pt x="292" y="40"/>
                      </a:lnTo>
                      <a:lnTo>
                        <a:pt x="291" y="38"/>
                      </a:lnTo>
                      <a:lnTo>
                        <a:pt x="290" y="37"/>
                      </a:lnTo>
                      <a:lnTo>
                        <a:pt x="290" y="36"/>
                      </a:lnTo>
                      <a:lnTo>
                        <a:pt x="288" y="34"/>
                      </a:lnTo>
                      <a:lnTo>
                        <a:pt x="287" y="34"/>
                      </a:lnTo>
                      <a:lnTo>
                        <a:pt x="287" y="32"/>
                      </a:lnTo>
                      <a:lnTo>
                        <a:pt x="287" y="29"/>
                      </a:lnTo>
                      <a:lnTo>
                        <a:pt x="287" y="28"/>
                      </a:lnTo>
                      <a:lnTo>
                        <a:pt x="287" y="27"/>
                      </a:lnTo>
                      <a:lnTo>
                        <a:pt x="286" y="25"/>
                      </a:lnTo>
                      <a:lnTo>
                        <a:pt x="284" y="24"/>
                      </a:lnTo>
                      <a:lnTo>
                        <a:pt x="283" y="31"/>
                      </a:lnTo>
                      <a:lnTo>
                        <a:pt x="281" y="31"/>
                      </a:lnTo>
                      <a:lnTo>
                        <a:pt x="281" y="31"/>
                      </a:lnTo>
                      <a:lnTo>
                        <a:pt x="279" y="31"/>
                      </a:lnTo>
                      <a:lnTo>
                        <a:pt x="279" y="33"/>
                      </a:lnTo>
                      <a:lnTo>
                        <a:pt x="279" y="33"/>
                      </a:lnTo>
                      <a:lnTo>
                        <a:pt x="279" y="33"/>
                      </a:lnTo>
                      <a:lnTo>
                        <a:pt x="278" y="33"/>
                      </a:lnTo>
                      <a:lnTo>
                        <a:pt x="278" y="33"/>
                      </a:lnTo>
                      <a:lnTo>
                        <a:pt x="278" y="33"/>
                      </a:lnTo>
                      <a:lnTo>
                        <a:pt x="277" y="32"/>
                      </a:lnTo>
                      <a:lnTo>
                        <a:pt x="277" y="31"/>
                      </a:lnTo>
                      <a:lnTo>
                        <a:pt x="277" y="28"/>
                      </a:lnTo>
                      <a:lnTo>
                        <a:pt x="277" y="27"/>
                      </a:lnTo>
                      <a:lnTo>
                        <a:pt x="275" y="27"/>
                      </a:lnTo>
                      <a:lnTo>
                        <a:pt x="275" y="25"/>
                      </a:lnTo>
                      <a:lnTo>
                        <a:pt x="275" y="24"/>
                      </a:lnTo>
                      <a:lnTo>
                        <a:pt x="277" y="23"/>
                      </a:lnTo>
                      <a:lnTo>
                        <a:pt x="278" y="21"/>
                      </a:lnTo>
                      <a:lnTo>
                        <a:pt x="277" y="21"/>
                      </a:lnTo>
                      <a:lnTo>
                        <a:pt x="277" y="20"/>
                      </a:lnTo>
                      <a:lnTo>
                        <a:pt x="277" y="20"/>
                      </a:lnTo>
                      <a:lnTo>
                        <a:pt x="277" y="20"/>
                      </a:lnTo>
                      <a:lnTo>
                        <a:pt x="277" y="20"/>
                      </a:lnTo>
                      <a:lnTo>
                        <a:pt x="273" y="20"/>
                      </a:lnTo>
                      <a:lnTo>
                        <a:pt x="273" y="21"/>
                      </a:lnTo>
                      <a:lnTo>
                        <a:pt x="270" y="21"/>
                      </a:lnTo>
                      <a:lnTo>
                        <a:pt x="269" y="23"/>
                      </a:lnTo>
                      <a:lnTo>
                        <a:pt x="267" y="23"/>
                      </a:lnTo>
                      <a:lnTo>
                        <a:pt x="267" y="24"/>
                      </a:lnTo>
                      <a:lnTo>
                        <a:pt x="265" y="23"/>
                      </a:lnTo>
                      <a:lnTo>
                        <a:pt x="265" y="23"/>
                      </a:lnTo>
                      <a:lnTo>
                        <a:pt x="265" y="23"/>
                      </a:lnTo>
                      <a:lnTo>
                        <a:pt x="265" y="25"/>
                      </a:lnTo>
                      <a:lnTo>
                        <a:pt x="266" y="27"/>
                      </a:lnTo>
                      <a:lnTo>
                        <a:pt x="266" y="28"/>
                      </a:lnTo>
                      <a:lnTo>
                        <a:pt x="266" y="29"/>
                      </a:lnTo>
                      <a:lnTo>
                        <a:pt x="266" y="32"/>
                      </a:lnTo>
                      <a:lnTo>
                        <a:pt x="265" y="33"/>
                      </a:lnTo>
                      <a:lnTo>
                        <a:pt x="264" y="33"/>
                      </a:lnTo>
                      <a:lnTo>
                        <a:pt x="264" y="34"/>
                      </a:lnTo>
                      <a:lnTo>
                        <a:pt x="264" y="37"/>
                      </a:lnTo>
                      <a:lnTo>
                        <a:pt x="264" y="38"/>
                      </a:lnTo>
                      <a:lnTo>
                        <a:pt x="265" y="40"/>
                      </a:lnTo>
                      <a:lnTo>
                        <a:pt x="265" y="41"/>
                      </a:lnTo>
                      <a:lnTo>
                        <a:pt x="265" y="41"/>
                      </a:lnTo>
                      <a:lnTo>
                        <a:pt x="266" y="41"/>
                      </a:lnTo>
                      <a:lnTo>
                        <a:pt x="266" y="42"/>
                      </a:lnTo>
                      <a:lnTo>
                        <a:pt x="267" y="42"/>
                      </a:lnTo>
                      <a:lnTo>
                        <a:pt x="267" y="42"/>
                      </a:lnTo>
                      <a:lnTo>
                        <a:pt x="270" y="42"/>
                      </a:lnTo>
                      <a:lnTo>
                        <a:pt x="270" y="44"/>
                      </a:lnTo>
                      <a:lnTo>
                        <a:pt x="273" y="44"/>
                      </a:lnTo>
                      <a:lnTo>
                        <a:pt x="273" y="44"/>
                      </a:lnTo>
                      <a:lnTo>
                        <a:pt x="274" y="45"/>
                      </a:lnTo>
                      <a:lnTo>
                        <a:pt x="274" y="46"/>
                      </a:lnTo>
                      <a:lnTo>
                        <a:pt x="275" y="46"/>
                      </a:lnTo>
                      <a:lnTo>
                        <a:pt x="275" y="48"/>
                      </a:lnTo>
                      <a:lnTo>
                        <a:pt x="278" y="49"/>
                      </a:lnTo>
                      <a:lnTo>
                        <a:pt x="278" y="52"/>
                      </a:lnTo>
                      <a:lnTo>
                        <a:pt x="278" y="52"/>
                      </a:lnTo>
                      <a:lnTo>
                        <a:pt x="278" y="53"/>
                      </a:lnTo>
                      <a:lnTo>
                        <a:pt x="279" y="53"/>
                      </a:lnTo>
                      <a:lnTo>
                        <a:pt x="279" y="54"/>
                      </a:lnTo>
                      <a:lnTo>
                        <a:pt x="279" y="54"/>
                      </a:lnTo>
                      <a:lnTo>
                        <a:pt x="281" y="57"/>
                      </a:lnTo>
                      <a:lnTo>
                        <a:pt x="281" y="57"/>
                      </a:lnTo>
                      <a:lnTo>
                        <a:pt x="281" y="58"/>
                      </a:lnTo>
                      <a:lnTo>
                        <a:pt x="284" y="61"/>
                      </a:lnTo>
                      <a:lnTo>
                        <a:pt x="284" y="62"/>
                      </a:lnTo>
                      <a:lnTo>
                        <a:pt x="287" y="65"/>
                      </a:lnTo>
                      <a:lnTo>
                        <a:pt x="287" y="65"/>
                      </a:lnTo>
                      <a:lnTo>
                        <a:pt x="288" y="65"/>
                      </a:lnTo>
                      <a:lnTo>
                        <a:pt x="290" y="66"/>
                      </a:lnTo>
                      <a:lnTo>
                        <a:pt x="294" y="66"/>
                      </a:lnTo>
                      <a:lnTo>
                        <a:pt x="294" y="67"/>
                      </a:lnTo>
                      <a:lnTo>
                        <a:pt x="295" y="66"/>
                      </a:lnTo>
                      <a:lnTo>
                        <a:pt x="295" y="67"/>
                      </a:lnTo>
                      <a:lnTo>
                        <a:pt x="298" y="67"/>
                      </a:lnTo>
                      <a:lnTo>
                        <a:pt x="300" y="67"/>
                      </a:lnTo>
                      <a:lnTo>
                        <a:pt x="299" y="71"/>
                      </a:lnTo>
                      <a:lnTo>
                        <a:pt x="299" y="71"/>
                      </a:lnTo>
                      <a:lnTo>
                        <a:pt x="302" y="74"/>
                      </a:lnTo>
                      <a:lnTo>
                        <a:pt x="304" y="75"/>
                      </a:lnTo>
                      <a:lnTo>
                        <a:pt x="307" y="76"/>
                      </a:lnTo>
                      <a:lnTo>
                        <a:pt x="308" y="76"/>
                      </a:lnTo>
                      <a:lnTo>
                        <a:pt x="309" y="78"/>
                      </a:lnTo>
                      <a:lnTo>
                        <a:pt x="311" y="78"/>
                      </a:lnTo>
                      <a:lnTo>
                        <a:pt x="315" y="82"/>
                      </a:lnTo>
                      <a:lnTo>
                        <a:pt x="316" y="83"/>
                      </a:lnTo>
                      <a:lnTo>
                        <a:pt x="317" y="83"/>
                      </a:lnTo>
                      <a:lnTo>
                        <a:pt x="317" y="84"/>
                      </a:lnTo>
                      <a:lnTo>
                        <a:pt x="317" y="87"/>
                      </a:lnTo>
                      <a:lnTo>
                        <a:pt x="319" y="87"/>
                      </a:lnTo>
                      <a:lnTo>
                        <a:pt x="319" y="87"/>
                      </a:lnTo>
                      <a:lnTo>
                        <a:pt x="319" y="88"/>
                      </a:lnTo>
                      <a:lnTo>
                        <a:pt x="317" y="88"/>
                      </a:lnTo>
                      <a:lnTo>
                        <a:pt x="317" y="88"/>
                      </a:lnTo>
                      <a:lnTo>
                        <a:pt x="317" y="89"/>
                      </a:lnTo>
                      <a:lnTo>
                        <a:pt x="315" y="89"/>
                      </a:lnTo>
                      <a:lnTo>
                        <a:pt x="315" y="86"/>
                      </a:lnTo>
                      <a:lnTo>
                        <a:pt x="312" y="86"/>
                      </a:lnTo>
                      <a:lnTo>
                        <a:pt x="309" y="86"/>
                      </a:lnTo>
                      <a:lnTo>
                        <a:pt x="308" y="84"/>
                      </a:lnTo>
                      <a:lnTo>
                        <a:pt x="307" y="83"/>
                      </a:lnTo>
                      <a:lnTo>
                        <a:pt x="305" y="83"/>
                      </a:lnTo>
                      <a:lnTo>
                        <a:pt x="304" y="86"/>
                      </a:lnTo>
                      <a:lnTo>
                        <a:pt x="303" y="88"/>
                      </a:lnTo>
                      <a:lnTo>
                        <a:pt x="302" y="91"/>
                      </a:lnTo>
                      <a:lnTo>
                        <a:pt x="303" y="92"/>
                      </a:lnTo>
                      <a:lnTo>
                        <a:pt x="304" y="92"/>
                      </a:lnTo>
                      <a:lnTo>
                        <a:pt x="304" y="93"/>
                      </a:lnTo>
                      <a:lnTo>
                        <a:pt x="304" y="95"/>
                      </a:lnTo>
                      <a:lnTo>
                        <a:pt x="305" y="96"/>
                      </a:lnTo>
                      <a:lnTo>
                        <a:pt x="307" y="96"/>
                      </a:lnTo>
                      <a:lnTo>
                        <a:pt x="307" y="97"/>
                      </a:lnTo>
                      <a:lnTo>
                        <a:pt x="307" y="99"/>
                      </a:lnTo>
                      <a:lnTo>
                        <a:pt x="307" y="99"/>
                      </a:lnTo>
                      <a:lnTo>
                        <a:pt x="307" y="103"/>
                      </a:lnTo>
                      <a:lnTo>
                        <a:pt x="307" y="103"/>
                      </a:lnTo>
                      <a:lnTo>
                        <a:pt x="305" y="104"/>
                      </a:lnTo>
                      <a:lnTo>
                        <a:pt x="304" y="104"/>
                      </a:lnTo>
                      <a:lnTo>
                        <a:pt x="304" y="104"/>
                      </a:lnTo>
                      <a:lnTo>
                        <a:pt x="303" y="105"/>
                      </a:lnTo>
                      <a:lnTo>
                        <a:pt x="303" y="109"/>
                      </a:lnTo>
                      <a:lnTo>
                        <a:pt x="302" y="109"/>
                      </a:lnTo>
                      <a:lnTo>
                        <a:pt x="302" y="110"/>
                      </a:lnTo>
                      <a:lnTo>
                        <a:pt x="300" y="110"/>
                      </a:lnTo>
                      <a:lnTo>
                        <a:pt x="300" y="112"/>
                      </a:lnTo>
                      <a:lnTo>
                        <a:pt x="299" y="112"/>
                      </a:lnTo>
                      <a:lnTo>
                        <a:pt x="299" y="114"/>
                      </a:lnTo>
                      <a:lnTo>
                        <a:pt x="298" y="114"/>
                      </a:lnTo>
                      <a:lnTo>
                        <a:pt x="296" y="114"/>
                      </a:lnTo>
                      <a:lnTo>
                        <a:pt x="296" y="114"/>
                      </a:lnTo>
                      <a:lnTo>
                        <a:pt x="294" y="114"/>
                      </a:lnTo>
                      <a:lnTo>
                        <a:pt x="295" y="112"/>
                      </a:lnTo>
                      <a:lnTo>
                        <a:pt x="295" y="110"/>
                      </a:lnTo>
                      <a:lnTo>
                        <a:pt x="295" y="108"/>
                      </a:lnTo>
                      <a:lnTo>
                        <a:pt x="296" y="108"/>
                      </a:lnTo>
                      <a:lnTo>
                        <a:pt x="296" y="104"/>
                      </a:lnTo>
                      <a:lnTo>
                        <a:pt x="298" y="104"/>
                      </a:lnTo>
                      <a:lnTo>
                        <a:pt x="298" y="104"/>
                      </a:lnTo>
                      <a:lnTo>
                        <a:pt x="298" y="104"/>
                      </a:lnTo>
                      <a:lnTo>
                        <a:pt x="299" y="104"/>
                      </a:lnTo>
                      <a:lnTo>
                        <a:pt x="298" y="100"/>
                      </a:lnTo>
                      <a:lnTo>
                        <a:pt x="298" y="100"/>
                      </a:lnTo>
                      <a:lnTo>
                        <a:pt x="296" y="97"/>
                      </a:lnTo>
                      <a:lnTo>
                        <a:pt x="298" y="96"/>
                      </a:lnTo>
                      <a:lnTo>
                        <a:pt x="298" y="96"/>
                      </a:lnTo>
                      <a:lnTo>
                        <a:pt x="298" y="96"/>
                      </a:lnTo>
                      <a:lnTo>
                        <a:pt x="295" y="89"/>
                      </a:lnTo>
                      <a:lnTo>
                        <a:pt x="294" y="89"/>
                      </a:lnTo>
                      <a:lnTo>
                        <a:pt x="291" y="88"/>
                      </a:lnTo>
                      <a:lnTo>
                        <a:pt x="290" y="87"/>
                      </a:lnTo>
                      <a:lnTo>
                        <a:pt x="288" y="87"/>
                      </a:lnTo>
                      <a:lnTo>
                        <a:pt x="288" y="84"/>
                      </a:lnTo>
                      <a:lnTo>
                        <a:pt x="287" y="83"/>
                      </a:lnTo>
                      <a:lnTo>
                        <a:pt x="286" y="82"/>
                      </a:lnTo>
                      <a:lnTo>
                        <a:pt x="283" y="82"/>
                      </a:lnTo>
                      <a:lnTo>
                        <a:pt x="283" y="79"/>
                      </a:lnTo>
                      <a:lnTo>
                        <a:pt x="282" y="79"/>
                      </a:lnTo>
                      <a:lnTo>
                        <a:pt x="279" y="78"/>
                      </a:lnTo>
                      <a:lnTo>
                        <a:pt x="278" y="76"/>
                      </a:lnTo>
                      <a:lnTo>
                        <a:pt x="278" y="75"/>
                      </a:lnTo>
                      <a:lnTo>
                        <a:pt x="274" y="75"/>
                      </a:lnTo>
                      <a:lnTo>
                        <a:pt x="274" y="75"/>
                      </a:lnTo>
                      <a:lnTo>
                        <a:pt x="273" y="75"/>
                      </a:lnTo>
                      <a:lnTo>
                        <a:pt x="271" y="74"/>
                      </a:lnTo>
                      <a:lnTo>
                        <a:pt x="266" y="72"/>
                      </a:lnTo>
                      <a:lnTo>
                        <a:pt x="264" y="69"/>
                      </a:lnTo>
                      <a:lnTo>
                        <a:pt x="264" y="67"/>
                      </a:lnTo>
                      <a:lnTo>
                        <a:pt x="262" y="67"/>
                      </a:lnTo>
                      <a:lnTo>
                        <a:pt x="262" y="66"/>
                      </a:lnTo>
                      <a:lnTo>
                        <a:pt x="261" y="66"/>
                      </a:lnTo>
                      <a:lnTo>
                        <a:pt x="260" y="63"/>
                      </a:lnTo>
                      <a:lnTo>
                        <a:pt x="257" y="62"/>
                      </a:lnTo>
                      <a:lnTo>
                        <a:pt x="256" y="61"/>
                      </a:lnTo>
                      <a:lnTo>
                        <a:pt x="254" y="58"/>
                      </a:lnTo>
                      <a:lnTo>
                        <a:pt x="253" y="55"/>
                      </a:lnTo>
                      <a:lnTo>
                        <a:pt x="253" y="53"/>
                      </a:lnTo>
                      <a:lnTo>
                        <a:pt x="250" y="52"/>
                      </a:lnTo>
                      <a:lnTo>
                        <a:pt x="250" y="49"/>
                      </a:lnTo>
                      <a:lnTo>
                        <a:pt x="250" y="49"/>
                      </a:lnTo>
                      <a:lnTo>
                        <a:pt x="250" y="48"/>
                      </a:lnTo>
                      <a:lnTo>
                        <a:pt x="248" y="46"/>
                      </a:lnTo>
                      <a:lnTo>
                        <a:pt x="248" y="42"/>
                      </a:lnTo>
                      <a:lnTo>
                        <a:pt x="248" y="42"/>
                      </a:lnTo>
                      <a:lnTo>
                        <a:pt x="248" y="41"/>
                      </a:lnTo>
                      <a:lnTo>
                        <a:pt x="245" y="41"/>
                      </a:lnTo>
                      <a:lnTo>
                        <a:pt x="244" y="40"/>
                      </a:lnTo>
                      <a:lnTo>
                        <a:pt x="244" y="38"/>
                      </a:lnTo>
                      <a:lnTo>
                        <a:pt x="243" y="38"/>
                      </a:lnTo>
                      <a:lnTo>
                        <a:pt x="243" y="37"/>
                      </a:lnTo>
                      <a:lnTo>
                        <a:pt x="239" y="37"/>
                      </a:lnTo>
                      <a:lnTo>
                        <a:pt x="237" y="36"/>
                      </a:lnTo>
                      <a:lnTo>
                        <a:pt x="237" y="36"/>
                      </a:lnTo>
                      <a:lnTo>
                        <a:pt x="236" y="34"/>
                      </a:lnTo>
                      <a:lnTo>
                        <a:pt x="233" y="34"/>
                      </a:lnTo>
                      <a:lnTo>
                        <a:pt x="233" y="34"/>
                      </a:lnTo>
                      <a:lnTo>
                        <a:pt x="232" y="36"/>
                      </a:lnTo>
                      <a:lnTo>
                        <a:pt x="231" y="36"/>
                      </a:lnTo>
                      <a:lnTo>
                        <a:pt x="231" y="38"/>
                      </a:lnTo>
                      <a:lnTo>
                        <a:pt x="228" y="41"/>
                      </a:lnTo>
                      <a:lnTo>
                        <a:pt x="227" y="42"/>
                      </a:lnTo>
                      <a:lnTo>
                        <a:pt x="224" y="42"/>
                      </a:lnTo>
                      <a:lnTo>
                        <a:pt x="224" y="44"/>
                      </a:lnTo>
                      <a:lnTo>
                        <a:pt x="222" y="44"/>
                      </a:lnTo>
                      <a:lnTo>
                        <a:pt x="222" y="45"/>
                      </a:lnTo>
                      <a:lnTo>
                        <a:pt x="220" y="45"/>
                      </a:lnTo>
                      <a:lnTo>
                        <a:pt x="220" y="45"/>
                      </a:lnTo>
                      <a:lnTo>
                        <a:pt x="219" y="45"/>
                      </a:lnTo>
                      <a:lnTo>
                        <a:pt x="219" y="46"/>
                      </a:lnTo>
                      <a:lnTo>
                        <a:pt x="218" y="46"/>
                      </a:lnTo>
                      <a:lnTo>
                        <a:pt x="218" y="46"/>
                      </a:lnTo>
                      <a:lnTo>
                        <a:pt x="218" y="48"/>
                      </a:lnTo>
                      <a:lnTo>
                        <a:pt x="218" y="48"/>
                      </a:lnTo>
                      <a:lnTo>
                        <a:pt x="218" y="48"/>
                      </a:lnTo>
                      <a:lnTo>
                        <a:pt x="216" y="49"/>
                      </a:lnTo>
                      <a:lnTo>
                        <a:pt x="216" y="50"/>
                      </a:lnTo>
                      <a:lnTo>
                        <a:pt x="212" y="50"/>
                      </a:lnTo>
                      <a:lnTo>
                        <a:pt x="210" y="50"/>
                      </a:lnTo>
                      <a:lnTo>
                        <a:pt x="209" y="50"/>
                      </a:lnTo>
                      <a:lnTo>
                        <a:pt x="209" y="50"/>
                      </a:lnTo>
                      <a:lnTo>
                        <a:pt x="209" y="50"/>
                      </a:lnTo>
                      <a:lnTo>
                        <a:pt x="209" y="49"/>
                      </a:lnTo>
                      <a:lnTo>
                        <a:pt x="206" y="49"/>
                      </a:lnTo>
                      <a:lnTo>
                        <a:pt x="206" y="48"/>
                      </a:lnTo>
                      <a:lnTo>
                        <a:pt x="205" y="48"/>
                      </a:lnTo>
                      <a:lnTo>
                        <a:pt x="203" y="46"/>
                      </a:lnTo>
                      <a:lnTo>
                        <a:pt x="201" y="48"/>
                      </a:lnTo>
                      <a:lnTo>
                        <a:pt x="201" y="46"/>
                      </a:lnTo>
                      <a:lnTo>
                        <a:pt x="198" y="46"/>
                      </a:lnTo>
                      <a:lnTo>
                        <a:pt x="195" y="45"/>
                      </a:lnTo>
                      <a:lnTo>
                        <a:pt x="194" y="46"/>
                      </a:lnTo>
                      <a:lnTo>
                        <a:pt x="192" y="46"/>
                      </a:lnTo>
                      <a:lnTo>
                        <a:pt x="192" y="48"/>
                      </a:lnTo>
                      <a:lnTo>
                        <a:pt x="190" y="48"/>
                      </a:lnTo>
                      <a:lnTo>
                        <a:pt x="190" y="48"/>
                      </a:lnTo>
                      <a:lnTo>
                        <a:pt x="190" y="49"/>
                      </a:lnTo>
                      <a:lnTo>
                        <a:pt x="189" y="49"/>
                      </a:lnTo>
                      <a:lnTo>
                        <a:pt x="189" y="50"/>
                      </a:lnTo>
                      <a:lnTo>
                        <a:pt x="185" y="50"/>
                      </a:lnTo>
                      <a:lnTo>
                        <a:pt x="185" y="58"/>
                      </a:lnTo>
                      <a:lnTo>
                        <a:pt x="185" y="58"/>
                      </a:lnTo>
                      <a:lnTo>
                        <a:pt x="186" y="59"/>
                      </a:lnTo>
                      <a:lnTo>
                        <a:pt x="186" y="62"/>
                      </a:lnTo>
                      <a:lnTo>
                        <a:pt x="186" y="63"/>
                      </a:lnTo>
                      <a:lnTo>
                        <a:pt x="185" y="63"/>
                      </a:lnTo>
                      <a:lnTo>
                        <a:pt x="184" y="66"/>
                      </a:lnTo>
                      <a:lnTo>
                        <a:pt x="181" y="67"/>
                      </a:lnTo>
                      <a:lnTo>
                        <a:pt x="177" y="69"/>
                      </a:lnTo>
                      <a:lnTo>
                        <a:pt x="177" y="70"/>
                      </a:lnTo>
                      <a:lnTo>
                        <a:pt x="176" y="70"/>
                      </a:lnTo>
                      <a:lnTo>
                        <a:pt x="176" y="70"/>
                      </a:lnTo>
                      <a:lnTo>
                        <a:pt x="176" y="70"/>
                      </a:lnTo>
                      <a:lnTo>
                        <a:pt x="175" y="71"/>
                      </a:lnTo>
                      <a:lnTo>
                        <a:pt x="175" y="71"/>
                      </a:lnTo>
                      <a:lnTo>
                        <a:pt x="172" y="71"/>
                      </a:lnTo>
                      <a:lnTo>
                        <a:pt x="171" y="74"/>
                      </a:lnTo>
                      <a:lnTo>
                        <a:pt x="169" y="74"/>
                      </a:lnTo>
                      <a:lnTo>
                        <a:pt x="169" y="74"/>
                      </a:lnTo>
                      <a:lnTo>
                        <a:pt x="168" y="75"/>
                      </a:lnTo>
                      <a:lnTo>
                        <a:pt x="167" y="76"/>
                      </a:lnTo>
                      <a:lnTo>
                        <a:pt x="164" y="78"/>
                      </a:lnTo>
                      <a:lnTo>
                        <a:pt x="164" y="80"/>
                      </a:lnTo>
                      <a:lnTo>
                        <a:pt x="163" y="82"/>
                      </a:lnTo>
                      <a:lnTo>
                        <a:pt x="161" y="83"/>
                      </a:lnTo>
                      <a:lnTo>
                        <a:pt x="161" y="84"/>
                      </a:lnTo>
                      <a:lnTo>
                        <a:pt x="160" y="84"/>
                      </a:lnTo>
                      <a:lnTo>
                        <a:pt x="160" y="86"/>
                      </a:lnTo>
                      <a:lnTo>
                        <a:pt x="159" y="87"/>
                      </a:lnTo>
                      <a:lnTo>
                        <a:pt x="159" y="88"/>
                      </a:lnTo>
                      <a:lnTo>
                        <a:pt x="156" y="88"/>
                      </a:lnTo>
                      <a:lnTo>
                        <a:pt x="156" y="89"/>
                      </a:lnTo>
                      <a:lnTo>
                        <a:pt x="156" y="89"/>
                      </a:lnTo>
                      <a:lnTo>
                        <a:pt x="155" y="91"/>
                      </a:lnTo>
                      <a:lnTo>
                        <a:pt x="155" y="92"/>
                      </a:lnTo>
                      <a:lnTo>
                        <a:pt x="155" y="93"/>
                      </a:lnTo>
                      <a:lnTo>
                        <a:pt x="156" y="95"/>
                      </a:lnTo>
                      <a:lnTo>
                        <a:pt x="156" y="96"/>
                      </a:lnTo>
                      <a:lnTo>
                        <a:pt x="159" y="97"/>
                      </a:lnTo>
                      <a:lnTo>
                        <a:pt x="159" y="99"/>
                      </a:lnTo>
                      <a:lnTo>
                        <a:pt x="158" y="100"/>
                      </a:lnTo>
                      <a:lnTo>
                        <a:pt x="156" y="100"/>
                      </a:lnTo>
                      <a:lnTo>
                        <a:pt x="156" y="101"/>
                      </a:lnTo>
                      <a:lnTo>
                        <a:pt x="155" y="103"/>
                      </a:lnTo>
                      <a:lnTo>
                        <a:pt x="152" y="104"/>
                      </a:lnTo>
                      <a:lnTo>
                        <a:pt x="152" y="105"/>
                      </a:lnTo>
                      <a:lnTo>
                        <a:pt x="150" y="106"/>
                      </a:lnTo>
                      <a:lnTo>
                        <a:pt x="150" y="109"/>
                      </a:lnTo>
                      <a:lnTo>
                        <a:pt x="150" y="109"/>
                      </a:lnTo>
                      <a:lnTo>
                        <a:pt x="150" y="112"/>
                      </a:lnTo>
                      <a:lnTo>
                        <a:pt x="148" y="113"/>
                      </a:lnTo>
                      <a:lnTo>
                        <a:pt x="147" y="113"/>
                      </a:lnTo>
                      <a:lnTo>
                        <a:pt x="147" y="113"/>
                      </a:lnTo>
                      <a:lnTo>
                        <a:pt x="144" y="113"/>
                      </a:lnTo>
                      <a:lnTo>
                        <a:pt x="143" y="114"/>
                      </a:lnTo>
                      <a:lnTo>
                        <a:pt x="140" y="116"/>
                      </a:lnTo>
                      <a:lnTo>
                        <a:pt x="140" y="117"/>
                      </a:lnTo>
                      <a:lnTo>
                        <a:pt x="139" y="118"/>
                      </a:lnTo>
                      <a:lnTo>
                        <a:pt x="138" y="120"/>
                      </a:lnTo>
                      <a:lnTo>
                        <a:pt x="137" y="121"/>
                      </a:lnTo>
                      <a:lnTo>
                        <a:pt x="137" y="124"/>
                      </a:lnTo>
                      <a:lnTo>
                        <a:pt x="135" y="124"/>
                      </a:lnTo>
                      <a:lnTo>
                        <a:pt x="134" y="125"/>
                      </a:lnTo>
                      <a:lnTo>
                        <a:pt x="129" y="125"/>
                      </a:lnTo>
                      <a:lnTo>
                        <a:pt x="129" y="125"/>
                      </a:lnTo>
                      <a:lnTo>
                        <a:pt x="127" y="125"/>
                      </a:lnTo>
                      <a:lnTo>
                        <a:pt x="127" y="126"/>
                      </a:lnTo>
                      <a:lnTo>
                        <a:pt x="123" y="125"/>
                      </a:lnTo>
                      <a:lnTo>
                        <a:pt x="123" y="125"/>
                      </a:lnTo>
                      <a:lnTo>
                        <a:pt x="123" y="125"/>
                      </a:lnTo>
                      <a:lnTo>
                        <a:pt x="122" y="125"/>
                      </a:lnTo>
                      <a:lnTo>
                        <a:pt x="122" y="126"/>
                      </a:lnTo>
                      <a:lnTo>
                        <a:pt x="121" y="125"/>
                      </a:lnTo>
                      <a:lnTo>
                        <a:pt x="121" y="125"/>
                      </a:lnTo>
                      <a:lnTo>
                        <a:pt x="120" y="125"/>
                      </a:lnTo>
                      <a:lnTo>
                        <a:pt x="117" y="124"/>
                      </a:lnTo>
                      <a:lnTo>
                        <a:pt x="116" y="126"/>
                      </a:lnTo>
                      <a:lnTo>
                        <a:pt x="112" y="127"/>
                      </a:lnTo>
                      <a:lnTo>
                        <a:pt x="112" y="127"/>
                      </a:lnTo>
                      <a:lnTo>
                        <a:pt x="110" y="129"/>
                      </a:lnTo>
                      <a:lnTo>
                        <a:pt x="109" y="129"/>
                      </a:lnTo>
                      <a:lnTo>
                        <a:pt x="108" y="130"/>
                      </a:lnTo>
                      <a:lnTo>
                        <a:pt x="103" y="129"/>
                      </a:lnTo>
                      <a:lnTo>
                        <a:pt x="101" y="127"/>
                      </a:lnTo>
                      <a:lnTo>
                        <a:pt x="101" y="126"/>
                      </a:lnTo>
                      <a:lnTo>
                        <a:pt x="100" y="126"/>
                      </a:lnTo>
                      <a:lnTo>
                        <a:pt x="100" y="122"/>
                      </a:lnTo>
                      <a:lnTo>
                        <a:pt x="99" y="122"/>
                      </a:lnTo>
                      <a:lnTo>
                        <a:pt x="96" y="118"/>
                      </a:lnTo>
                      <a:lnTo>
                        <a:pt x="92" y="118"/>
                      </a:lnTo>
                      <a:lnTo>
                        <a:pt x="92" y="120"/>
                      </a:lnTo>
                      <a:lnTo>
                        <a:pt x="89" y="120"/>
                      </a:lnTo>
                      <a:lnTo>
                        <a:pt x="88" y="120"/>
                      </a:lnTo>
                      <a:lnTo>
                        <a:pt x="87" y="121"/>
                      </a:lnTo>
                      <a:lnTo>
                        <a:pt x="84" y="121"/>
                      </a:lnTo>
                      <a:lnTo>
                        <a:pt x="84" y="121"/>
                      </a:lnTo>
                      <a:lnTo>
                        <a:pt x="83" y="120"/>
                      </a:lnTo>
                      <a:lnTo>
                        <a:pt x="80" y="120"/>
                      </a:lnTo>
                      <a:lnTo>
                        <a:pt x="80" y="118"/>
                      </a:lnTo>
                      <a:lnTo>
                        <a:pt x="79" y="118"/>
                      </a:lnTo>
                      <a:lnTo>
                        <a:pt x="76" y="120"/>
                      </a:lnTo>
                      <a:lnTo>
                        <a:pt x="75" y="120"/>
                      </a:lnTo>
                      <a:lnTo>
                        <a:pt x="76" y="110"/>
                      </a:lnTo>
                      <a:lnTo>
                        <a:pt x="76" y="110"/>
                      </a:lnTo>
                      <a:lnTo>
                        <a:pt x="75" y="104"/>
                      </a:lnTo>
                      <a:lnTo>
                        <a:pt x="74" y="104"/>
                      </a:lnTo>
                      <a:lnTo>
                        <a:pt x="74" y="103"/>
                      </a:lnTo>
                      <a:lnTo>
                        <a:pt x="74" y="103"/>
                      </a:lnTo>
                      <a:lnTo>
                        <a:pt x="75" y="101"/>
                      </a:lnTo>
                      <a:lnTo>
                        <a:pt x="75" y="101"/>
                      </a:lnTo>
                      <a:lnTo>
                        <a:pt x="75" y="101"/>
                      </a:lnTo>
                      <a:lnTo>
                        <a:pt x="75" y="99"/>
                      </a:lnTo>
                      <a:lnTo>
                        <a:pt x="74" y="99"/>
                      </a:lnTo>
                      <a:lnTo>
                        <a:pt x="74" y="101"/>
                      </a:lnTo>
                      <a:lnTo>
                        <a:pt x="72" y="101"/>
                      </a:lnTo>
                      <a:lnTo>
                        <a:pt x="72" y="100"/>
                      </a:lnTo>
                      <a:lnTo>
                        <a:pt x="72" y="100"/>
                      </a:lnTo>
                      <a:lnTo>
                        <a:pt x="72" y="97"/>
                      </a:lnTo>
                      <a:lnTo>
                        <a:pt x="72" y="95"/>
                      </a:lnTo>
                      <a:lnTo>
                        <a:pt x="74" y="93"/>
                      </a:lnTo>
                      <a:lnTo>
                        <a:pt x="72" y="92"/>
                      </a:lnTo>
                      <a:lnTo>
                        <a:pt x="75" y="92"/>
                      </a:lnTo>
                      <a:lnTo>
                        <a:pt x="75" y="89"/>
                      </a:lnTo>
                      <a:lnTo>
                        <a:pt x="75" y="88"/>
                      </a:lnTo>
                      <a:lnTo>
                        <a:pt x="76" y="87"/>
                      </a:lnTo>
                      <a:lnTo>
                        <a:pt x="76" y="87"/>
                      </a:lnTo>
                      <a:lnTo>
                        <a:pt x="76" y="86"/>
                      </a:lnTo>
                      <a:lnTo>
                        <a:pt x="76" y="84"/>
                      </a:lnTo>
                      <a:lnTo>
                        <a:pt x="76" y="83"/>
                      </a:lnTo>
                      <a:lnTo>
                        <a:pt x="78" y="82"/>
                      </a:lnTo>
                      <a:lnTo>
                        <a:pt x="78" y="80"/>
                      </a:lnTo>
                      <a:lnTo>
                        <a:pt x="79" y="80"/>
                      </a:lnTo>
                      <a:lnTo>
                        <a:pt x="79" y="76"/>
                      </a:lnTo>
                      <a:lnTo>
                        <a:pt x="80" y="76"/>
                      </a:lnTo>
                      <a:lnTo>
                        <a:pt x="80" y="72"/>
                      </a:lnTo>
                      <a:lnTo>
                        <a:pt x="79" y="72"/>
                      </a:lnTo>
                      <a:lnTo>
                        <a:pt x="80" y="71"/>
                      </a:lnTo>
                      <a:lnTo>
                        <a:pt x="78" y="71"/>
                      </a:lnTo>
                      <a:lnTo>
                        <a:pt x="78" y="63"/>
                      </a:lnTo>
                      <a:lnTo>
                        <a:pt x="76" y="63"/>
                      </a:lnTo>
                      <a:lnTo>
                        <a:pt x="78" y="61"/>
                      </a:lnTo>
                      <a:lnTo>
                        <a:pt x="79" y="59"/>
                      </a:lnTo>
                      <a:lnTo>
                        <a:pt x="78" y="59"/>
                      </a:lnTo>
                      <a:lnTo>
                        <a:pt x="78" y="58"/>
                      </a:lnTo>
                      <a:lnTo>
                        <a:pt x="78" y="58"/>
                      </a:lnTo>
                      <a:lnTo>
                        <a:pt x="76" y="55"/>
                      </a:lnTo>
                      <a:lnTo>
                        <a:pt x="75" y="55"/>
                      </a:lnTo>
                      <a:lnTo>
                        <a:pt x="75" y="53"/>
                      </a:lnTo>
                      <a:lnTo>
                        <a:pt x="74" y="53"/>
                      </a:lnTo>
                      <a:lnTo>
                        <a:pt x="74" y="52"/>
                      </a:lnTo>
                      <a:lnTo>
                        <a:pt x="74" y="52"/>
                      </a:lnTo>
                      <a:lnTo>
                        <a:pt x="74" y="52"/>
                      </a:lnTo>
                      <a:lnTo>
                        <a:pt x="72" y="50"/>
                      </a:lnTo>
                      <a:lnTo>
                        <a:pt x="72" y="50"/>
                      </a:lnTo>
                      <a:lnTo>
                        <a:pt x="74" y="50"/>
                      </a:lnTo>
                      <a:lnTo>
                        <a:pt x="74" y="49"/>
                      </a:lnTo>
                      <a:lnTo>
                        <a:pt x="75" y="48"/>
                      </a:lnTo>
                      <a:lnTo>
                        <a:pt x="76" y="48"/>
                      </a:lnTo>
                      <a:lnTo>
                        <a:pt x="78" y="46"/>
                      </a:lnTo>
                      <a:lnTo>
                        <a:pt x="79" y="46"/>
                      </a:lnTo>
                      <a:lnTo>
                        <a:pt x="79" y="46"/>
                      </a:lnTo>
                      <a:lnTo>
                        <a:pt x="79" y="46"/>
                      </a:lnTo>
                      <a:lnTo>
                        <a:pt x="79" y="46"/>
                      </a:lnTo>
                      <a:lnTo>
                        <a:pt x="79" y="46"/>
                      </a:lnTo>
                      <a:lnTo>
                        <a:pt x="80" y="46"/>
                      </a:lnTo>
                      <a:lnTo>
                        <a:pt x="84" y="46"/>
                      </a:lnTo>
                      <a:lnTo>
                        <a:pt x="84" y="44"/>
                      </a:lnTo>
                      <a:lnTo>
                        <a:pt x="84" y="44"/>
                      </a:lnTo>
                      <a:lnTo>
                        <a:pt x="84" y="44"/>
                      </a:lnTo>
                      <a:lnTo>
                        <a:pt x="87" y="44"/>
                      </a:lnTo>
                      <a:lnTo>
                        <a:pt x="87" y="42"/>
                      </a:lnTo>
                      <a:lnTo>
                        <a:pt x="89" y="42"/>
                      </a:lnTo>
                      <a:lnTo>
                        <a:pt x="92" y="41"/>
                      </a:lnTo>
                      <a:lnTo>
                        <a:pt x="95" y="42"/>
                      </a:lnTo>
                      <a:lnTo>
                        <a:pt x="95" y="42"/>
                      </a:lnTo>
                      <a:lnTo>
                        <a:pt x="96" y="44"/>
                      </a:lnTo>
                      <a:lnTo>
                        <a:pt x="97" y="45"/>
                      </a:lnTo>
                      <a:lnTo>
                        <a:pt x="97" y="45"/>
                      </a:lnTo>
                      <a:lnTo>
                        <a:pt x="97" y="44"/>
                      </a:lnTo>
                      <a:lnTo>
                        <a:pt x="110" y="44"/>
                      </a:lnTo>
                      <a:lnTo>
                        <a:pt x="110" y="44"/>
                      </a:lnTo>
                      <a:lnTo>
                        <a:pt x="113" y="44"/>
                      </a:lnTo>
                      <a:lnTo>
                        <a:pt x="113" y="45"/>
                      </a:lnTo>
                      <a:lnTo>
                        <a:pt x="114" y="45"/>
                      </a:lnTo>
                      <a:lnTo>
                        <a:pt x="114" y="45"/>
                      </a:lnTo>
                      <a:lnTo>
                        <a:pt x="117" y="45"/>
                      </a:lnTo>
                      <a:lnTo>
                        <a:pt x="117" y="45"/>
                      </a:lnTo>
                      <a:lnTo>
                        <a:pt x="123" y="45"/>
                      </a:lnTo>
                      <a:lnTo>
                        <a:pt x="123" y="45"/>
                      </a:lnTo>
                      <a:lnTo>
                        <a:pt x="123" y="45"/>
                      </a:lnTo>
                      <a:lnTo>
                        <a:pt x="126" y="45"/>
                      </a:lnTo>
                      <a:lnTo>
                        <a:pt x="127" y="45"/>
                      </a:lnTo>
                      <a:lnTo>
                        <a:pt x="127" y="45"/>
                      </a:lnTo>
                      <a:lnTo>
                        <a:pt x="127" y="45"/>
                      </a:lnTo>
                      <a:lnTo>
                        <a:pt x="133" y="46"/>
                      </a:lnTo>
                      <a:lnTo>
                        <a:pt x="134" y="48"/>
                      </a:lnTo>
                      <a:lnTo>
                        <a:pt x="142" y="48"/>
                      </a:lnTo>
                      <a:lnTo>
                        <a:pt x="144" y="46"/>
                      </a:lnTo>
                      <a:lnTo>
                        <a:pt x="146" y="45"/>
                      </a:lnTo>
                      <a:lnTo>
                        <a:pt x="147" y="44"/>
                      </a:lnTo>
                      <a:lnTo>
                        <a:pt x="148" y="38"/>
                      </a:lnTo>
                      <a:lnTo>
                        <a:pt x="147" y="38"/>
                      </a:lnTo>
                      <a:lnTo>
                        <a:pt x="147" y="38"/>
                      </a:lnTo>
                      <a:lnTo>
                        <a:pt x="147" y="38"/>
                      </a:lnTo>
                      <a:lnTo>
                        <a:pt x="147" y="37"/>
                      </a:lnTo>
                      <a:lnTo>
                        <a:pt x="150" y="32"/>
                      </a:lnTo>
                      <a:lnTo>
                        <a:pt x="148" y="32"/>
                      </a:lnTo>
                      <a:lnTo>
                        <a:pt x="148" y="25"/>
                      </a:lnTo>
                      <a:lnTo>
                        <a:pt x="150" y="25"/>
                      </a:lnTo>
                      <a:lnTo>
                        <a:pt x="148" y="23"/>
                      </a:lnTo>
                      <a:lnTo>
                        <a:pt x="148" y="23"/>
                      </a:lnTo>
                      <a:lnTo>
                        <a:pt x="148" y="23"/>
                      </a:lnTo>
                      <a:lnTo>
                        <a:pt x="148" y="23"/>
                      </a:lnTo>
                      <a:lnTo>
                        <a:pt x="148" y="21"/>
                      </a:lnTo>
                      <a:lnTo>
                        <a:pt x="148" y="15"/>
                      </a:lnTo>
                      <a:lnTo>
                        <a:pt x="146" y="16"/>
                      </a:lnTo>
                      <a:lnTo>
                        <a:pt x="144" y="14"/>
                      </a:lnTo>
                      <a:lnTo>
                        <a:pt x="140" y="12"/>
                      </a:lnTo>
                      <a:lnTo>
                        <a:pt x="139" y="11"/>
                      </a:lnTo>
                      <a:lnTo>
                        <a:pt x="138" y="10"/>
                      </a:lnTo>
                      <a:lnTo>
                        <a:pt x="138" y="8"/>
                      </a:lnTo>
                      <a:lnTo>
                        <a:pt x="137" y="8"/>
                      </a:lnTo>
                      <a:lnTo>
                        <a:pt x="137" y="4"/>
                      </a:lnTo>
                      <a:lnTo>
                        <a:pt x="135" y="4"/>
                      </a:lnTo>
                      <a:lnTo>
                        <a:pt x="135" y="4"/>
                      </a:lnTo>
                      <a:lnTo>
                        <a:pt x="135" y="3"/>
                      </a:lnTo>
                      <a:lnTo>
                        <a:pt x="135" y="3"/>
                      </a:lnTo>
                      <a:lnTo>
                        <a:pt x="135" y="3"/>
                      </a:lnTo>
                      <a:lnTo>
                        <a:pt x="137" y="2"/>
                      </a:lnTo>
                      <a:lnTo>
                        <a:pt x="133" y="2"/>
                      </a:lnTo>
                      <a:lnTo>
                        <a:pt x="133" y="0"/>
                      </a:lnTo>
                      <a:lnTo>
                        <a:pt x="131" y="0"/>
                      </a:lnTo>
                      <a:lnTo>
                        <a:pt x="1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5">
                  <a:extLst>
                    <a:ext uri="{FF2B5EF4-FFF2-40B4-BE49-F238E27FC236}">
                      <a16:creationId xmlns:a16="http://schemas.microsoft.com/office/drawing/2014/main" id="{D4A4578A-8AE9-4B43-ACF0-E4F3F2ED4287}"/>
                    </a:ext>
                  </a:extLst>
                </p:cNvPr>
                <p:cNvSpPr>
                  <a:spLocks noEditPoints="1"/>
                </p:cNvSpPr>
                <p:nvPr/>
              </p:nvSpPr>
              <p:spPr bwMode="auto">
                <a:xfrm>
                  <a:off x="6531735" y="1329192"/>
                  <a:ext cx="982663" cy="708025"/>
                </a:xfrm>
                <a:custGeom>
                  <a:avLst/>
                  <a:gdLst>
                    <a:gd name="T0" fmla="*/ 514 w 619"/>
                    <a:gd name="T1" fmla="*/ 340 h 446"/>
                    <a:gd name="T2" fmla="*/ 480 w 619"/>
                    <a:gd name="T3" fmla="*/ 385 h 446"/>
                    <a:gd name="T4" fmla="*/ 480 w 619"/>
                    <a:gd name="T5" fmla="*/ 395 h 446"/>
                    <a:gd name="T6" fmla="*/ 509 w 619"/>
                    <a:gd name="T7" fmla="*/ 368 h 446"/>
                    <a:gd name="T8" fmla="*/ 454 w 619"/>
                    <a:gd name="T9" fmla="*/ 100 h 446"/>
                    <a:gd name="T10" fmla="*/ 527 w 619"/>
                    <a:gd name="T11" fmla="*/ 72 h 446"/>
                    <a:gd name="T12" fmla="*/ 458 w 619"/>
                    <a:gd name="T13" fmla="*/ 37 h 446"/>
                    <a:gd name="T14" fmla="*/ 454 w 619"/>
                    <a:gd name="T15" fmla="*/ 46 h 446"/>
                    <a:gd name="T16" fmla="*/ 476 w 619"/>
                    <a:gd name="T17" fmla="*/ 0 h 446"/>
                    <a:gd name="T18" fmla="*/ 487 w 619"/>
                    <a:gd name="T19" fmla="*/ 13 h 446"/>
                    <a:gd name="T20" fmla="*/ 525 w 619"/>
                    <a:gd name="T21" fmla="*/ 14 h 446"/>
                    <a:gd name="T22" fmla="*/ 553 w 619"/>
                    <a:gd name="T23" fmla="*/ 29 h 446"/>
                    <a:gd name="T24" fmla="*/ 546 w 619"/>
                    <a:gd name="T25" fmla="*/ 52 h 446"/>
                    <a:gd name="T26" fmla="*/ 508 w 619"/>
                    <a:gd name="T27" fmla="*/ 76 h 446"/>
                    <a:gd name="T28" fmla="*/ 496 w 619"/>
                    <a:gd name="T29" fmla="*/ 84 h 446"/>
                    <a:gd name="T30" fmla="*/ 519 w 619"/>
                    <a:gd name="T31" fmla="*/ 71 h 446"/>
                    <a:gd name="T32" fmla="*/ 536 w 619"/>
                    <a:gd name="T33" fmla="*/ 72 h 446"/>
                    <a:gd name="T34" fmla="*/ 548 w 619"/>
                    <a:gd name="T35" fmla="*/ 83 h 446"/>
                    <a:gd name="T36" fmla="*/ 555 w 619"/>
                    <a:gd name="T37" fmla="*/ 71 h 446"/>
                    <a:gd name="T38" fmla="*/ 591 w 619"/>
                    <a:gd name="T39" fmla="*/ 68 h 446"/>
                    <a:gd name="T40" fmla="*/ 251 w 619"/>
                    <a:gd name="T41" fmla="*/ 445 h 446"/>
                    <a:gd name="T42" fmla="*/ 9 w 619"/>
                    <a:gd name="T43" fmla="*/ 151 h 446"/>
                    <a:gd name="T44" fmla="*/ 23 w 619"/>
                    <a:gd name="T45" fmla="*/ 157 h 446"/>
                    <a:gd name="T46" fmla="*/ 56 w 619"/>
                    <a:gd name="T47" fmla="*/ 153 h 446"/>
                    <a:gd name="T48" fmla="*/ 77 w 619"/>
                    <a:gd name="T49" fmla="*/ 152 h 446"/>
                    <a:gd name="T50" fmla="*/ 87 w 619"/>
                    <a:gd name="T51" fmla="*/ 132 h 446"/>
                    <a:gd name="T52" fmla="*/ 119 w 619"/>
                    <a:gd name="T53" fmla="*/ 143 h 446"/>
                    <a:gd name="T54" fmla="*/ 145 w 619"/>
                    <a:gd name="T55" fmla="*/ 156 h 446"/>
                    <a:gd name="T56" fmla="*/ 150 w 619"/>
                    <a:gd name="T57" fmla="*/ 136 h 446"/>
                    <a:gd name="T58" fmla="*/ 144 w 619"/>
                    <a:gd name="T59" fmla="*/ 119 h 446"/>
                    <a:gd name="T60" fmla="*/ 159 w 619"/>
                    <a:gd name="T61" fmla="*/ 88 h 446"/>
                    <a:gd name="T62" fmla="*/ 192 w 619"/>
                    <a:gd name="T63" fmla="*/ 90 h 446"/>
                    <a:gd name="T64" fmla="*/ 191 w 619"/>
                    <a:gd name="T65" fmla="*/ 120 h 446"/>
                    <a:gd name="T66" fmla="*/ 199 w 619"/>
                    <a:gd name="T67" fmla="*/ 155 h 446"/>
                    <a:gd name="T68" fmla="*/ 187 w 619"/>
                    <a:gd name="T69" fmla="*/ 178 h 446"/>
                    <a:gd name="T70" fmla="*/ 184 w 619"/>
                    <a:gd name="T71" fmla="*/ 187 h 446"/>
                    <a:gd name="T72" fmla="*/ 203 w 619"/>
                    <a:gd name="T73" fmla="*/ 178 h 446"/>
                    <a:gd name="T74" fmla="*/ 229 w 619"/>
                    <a:gd name="T75" fmla="*/ 148 h 446"/>
                    <a:gd name="T76" fmla="*/ 251 w 619"/>
                    <a:gd name="T77" fmla="*/ 173 h 446"/>
                    <a:gd name="T78" fmla="*/ 239 w 619"/>
                    <a:gd name="T79" fmla="*/ 153 h 446"/>
                    <a:gd name="T80" fmla="*/ 213 w 619"/>
                    <a:gd name="T81" fmla="*/ 141 h 446"/>
                    <a:gd name="T82" fmla="*/ 199 w 619"/>
                    <a:gd name="T83" fmla="*/ 117 h 446"/>
                    <a:gd name="T84" fmla="*/ 212 w 619"/>
                    <a:gd name="T85" fmla="*/ 88 h 446"/>
                    <a:gd name="T86" fmla="*/ 226 w 619"/>
                    <a:gd name="T87" fmla="*/ 114 h 446"/>
                    <a:gd name="T88" fmla="*/ 237 w 619"/>
                    <a:gd name="T89" fmla="*/ 111 h 446"/>
                    <a:gd name="T90" fmla="*/ 242 w 619"/>
                    <a:gd name="T91" fmla="*/ 97 h 446"/>
                    <a:gd name="T92" fmla="*/ 260 w 619"/>
                    <a:gd name="T93" fmla="*/ 96 h 446"/>
                    <a:gd name="T94" fmla="*/ 273 w 619"/>
                    <a:gd name="T95" fmla="*/ 127 h 446"/>
                    <a:gd name="T96" fmla="*/ 301 w 619"/>
                    <a:gd name="T97" fmla="*/ 135 h 446"/>
                    <a:gd name="T98" fmla="*/ 292 w 619"/>
                    <a:gd name="T99" fmla="*/ 134 h 446"/>
                    <a:gd name="T100" fmla="*/ 289 w 619"/>
                    <a:gd name="T101" fmla="*/ 106 h 446"/>
                    <a:gd name="T102" fmla="*/ 265 w 619"/>
                    <a:gd name="T103" fmla="*/ 73 h 446"/>
                    <a:gd name="T104" fmla="*/ 302 w 619"/>
                    <a:gd name="T105" fmla="*/ 67 h 446"/>
                    <a:gd name="T106" fmla="*/ 319 w 619"/>
                    <a:gd name="T107" fmla="*/ 59 h 446"/>
                    <a:gd name="T108" fmla="*/ 323 w 619"/>
                    <a:gd name="T109" fmla="*/ 46 h 446"/>
                    <a:gd name="T110" fmla="*/ 334 w 619"/>
                    <a:gd name="T111" fmla="*/ 38 h 446"/>
                    <a:gd name="T112" fmla="*/ 360 w 619"/>
                    <a:gd name="T113" fmla="*/ 31 h 446"/>
                    <a:gd name="T114" fmla="*/ 394 w 619"/>
                    <a:gd name="T115" fmla="*/ 25 h 446"/>
                    <a:gd name="T116" fmla="*/ 404 w 619"/>
                    <a:gd name="T117" fmla="*/ 34 h 446"/>
                    <a:gd name="T118" fmla="*/ 430 w 619"/>
                    <a:gd name="T119" fmla="*/ 28 h 446"/>
                    <a:gd name="T120" fmla="*/ 432 w 619"/>
                    <a:gd name="T121" fmla="*/ 20 h 446"/>
                    <a:gd name="T122" fmla="*/ 446 w 619"/>
                    <a:gd name="T123" fmla="*/ 1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446">
                      <a:moveTo>
                        <a:pt x="369" y="405"/>
                      </a:moveTo>
                      <a:lnTo>
                        <a:pt x="369" y="405"/>
                      </a:lnTo>
                      <a:lnTo>
                        <a:pt x="368" y="406"/>
                      </a:lnTo>
                      <a:lnTo>
                        <a:pt x="366" y="407"/>
                      </a:lnTo>
                      <a:lnTo>
                        <a:pt x="368" y="408"/>
                      </a:lnTo>
                      <a:lnTo>
                        <a:pt x="368" y="408"/>
                      </a:lnTo>
                      <a:lnTo>
                        <a:pt x="370" y="408"/>
                      </a:lnTo>
                      <a:lnTo>
                        <a:pt x="371" y="406"/>
                      </a:lnTo>
                      <a:lnTo>
                        <a:pt x="370" y="405"/>
                      </a:lnTo>
                      <a:lnTo>
                        <a:pt x="370" y="405"/>
                      </a:lnTo>
                      <a:lnTo>
                        <a:pt x="369" y="405"/>
                      </a:lnTo>
                      <a:close/>
                      <a:moveTo>
                        <a:pt x="437" y="395"/>
                      </a:moveTo>
                      <a:lnTo>
                        <a:pt x="436" y="399"/>
                      </a:lnTo>
                      <a:lnTo>
                        <a:pt x="437" y="399"/>
                      </a:lnTo>
                      <a:lnTo>
                        <a:pt x="437" y="402"/>
                      </a:lnTo>
                      <a:lnTo>
                        <a:pt x="438" y="402"/>
                      </a:lnTo>
                      <a:lnTo>
                        <a:pt x="438" y="399"/>
                      </a:lnTo>
                      <a:lnTo>
                        <a:pt x="438" y="398"/>
                      </a:lnTo>
                      <a:lnTo>
                        <a:pt x="438" y="395"/>
                      </a:lnTo>
                      <a:lnTo>
                        <a:pt x="437" y="395"/>
                      </a:lnTo>
                      <a:close/>
                      <a:moveTo>
                        <a:pt x="517" y="338"/>
                      </a:moveTo>
                      <a:lnTo>
                        <a:pt x="515" y="340"/>
                      </a:lnTo>
                      <a:lnTo>
                        <a:pt x="515" y="340"/>
                      </a:lnTo>
                      <a:lnTo>
                        <a:pt x="514" y="340"/>
                      </a:lnTo>
                      <a:lnTo>
                        <a:pt x="514" y="344"/>
                      </a:lnTo>
                      <a:lnTo>
                        <a:pt x="513" y="344"/>
                      </a:lnTo>
                      <a:lnTo>
                        <a:pt x="513" y="347"/>
                      </a:lnTo>
                      <a:lnTo>
                        <a:pt x="512" y="347"/>
                      </a:lnTo>
                      <a:lnTo>
                        <a:pt x="510" y="354"/>
                      </a:lnTo>
                      <a:lnTo>
                        <a:pt x="508" y="355"/>
                      </a:lnTo>
                      <a:lnTo>
                        <a:pt x="505" y="360"/>
                      </a:lnTo>
                      <a:lnTo>
                        <a:pt x="501" y="364"/>
                      </a:lnTo>
                      <a:lnTo>
                        <a:pt x="501" y="365"/>
                      </a:lnTo>
                      <a:lnTo>
                        <a:pt x="497" y="368"/>
                      </a:lnTo>
                      <a:lnTo>
                        <a:pt x="497" y="369"/>
                      </a:lnTo>
                      <a:lnTo>
                        <a:pt x="496" y="369"/>
                      </a:lnTo>
                      <a:lnTo>
                        <a:pt x="495" y="371"/>
                      </a:lnTo>
                      <a:lnTo>
                        <a:pt x="492" y="371"/>
                      </a:lnTo>
                      <a:lnTo>
                        <a:pt x="492" y="372"/>
                      </a:lnTo>
                      <a:lnTo>
                        <a:pt x="492" y="373"/>
                      </a:lnTo>
                      <a:lnTo>
                        <a:pt x="491" y="374"/>
                      </a:lnTo>
                      <a:lnTo>
                        <a:pt x="489" y="376"/>
                      </a:lnTo>
                      <a:lnTo>
                        <a:pt x="489" y="376"/>
                      </a:lnTo>
                      <a:lnTo>
                        <a:pt x="485" y="377"/>
                      </a:lnTo>
                      <a:lnTo>
                        <a:pt x="484" y="380"/>
                      </a:lnTo>
                      <a:lnTo>
                        <a:pt x="483" y="380"/>
                      </a:lnTo>
                      <a:lnTo>
                        <a:pt x="481" y="384"/>
                      </a:lnTo>
                      <a:lnTo>
                        <a:pt x="480" y="385"/>
                      </a:lnTo>
                      <a:lnTo>
                        <a:pt x="480" y="386"/>
                      </a:lnTo>
                      <a:lnTo>
                        <a:pt x="478" y="386"/>
                      </a:lnTo>
                      <a:lnTo>
                        <a:pt x="478" y="388"/>
                      </a:lnTo>
                      <a:lnTo>
                        <a:pt x="476" y="389"/>
                      </a:lnTo>
                      <a:lnTo>
                        <a:pt x="476" y="390"/>
                      </a:lnTo>
                      <a:lnTo>
                        <a:pt x="475" y="390"/>
                      </a:lnTo>
                      <a:lnTo>
                        <a:pt x="472" y="393"/>
                      </a:lnTo>
                      <a:lnTo>
                        <a:pt x="471" y="393"/>
                      </a:lnTo>
                      <a:lnTo>
                        <a:pt x="470" y="393"/>
                      </a:lnTo>
                      <a:lnTo>
                        <a:pt x="468" y="394"/>
                      </a:lnTo>
                      <a:lnTo>
                        <a:pt x="467" y="394"/>
                      </a:lnTo>
                      <a:lnTo>
                        <a:pt x="463" y="394"/>
                      </a:lnTo>
                      <a:lnTo>
                        <a:pt x="463" y="394"/>
                      </a:lnTo>
                      <a:lnTo>
                        <a:pt x="464" y="397"/>
                      </a:lnTo>
                      <a:lnTo>
                        <a:pt x="468" y="397"/>
                      </a:lnTo>
                      <a:lnTo>
                        <a:pt x="468" y="398"/>
                      </a:lnTo>
                      <a:lnTo>
                        <a:pt x="470" y="398"/>
                      </a:lnTo>
                      <a:lnTo>
                        <a:pt x="470" y="398"/>
                      </a:lnTo>
                      <a:lnTo>
                        <a:pt x="475" y="398"/>
                      </a:lnTo>
                      <a:lnTo>
                        <a:pt x="476" y="398"/>
                      </a:lnTo>
                      <a:lnTo>
                        <a:pt x="476" y="397"/>
                      </a:lnTo>
                      <a:lnTo>
                        <a:pt x="476" y="397"/>
                      </a:lnTo>
                      <a:lnTo>
                        <a:pt x="479" y="397"/>
                      </a:lnTo>
                      <a:lnTo>
                        <a:pt x="480" y="395"/>
                      </a:lnTo>
                      <a:lnTo>
                        <a:pt x="481" y="394"/>
                      </a:lnTo>
                      <a:lnTo>
                        <a:pt x="483" y="393"/>
                      </a:lnTo>
                      <a:lnTo>
                        <a:pt x="484" y="391"/>
                      </a:lnTo>
                      <a:lnTo>
                        <a:pt x="485" y="389"/>
                      </a:lnTo>
                      <a:lnTo>
                        <a:pt x="487" y="386"/>
                      </a:lnTo>
                      <a:lnTo>
                        <a:pt x="489" y="384"/>
                      </a:lnTo>
                      <a:lnTo>
                        <a:pt x="491" y="381"/>
                      </a:lnTo>
                      <a:lnTo>
                        <a:pt x="492" y="382"/>
                      </a:lnTo>
                      <a:lnTo>
                        <a:pt x="493" y="382"/>
                      </a:lnTo>
                      <a:lnTo>
                        <a:pt x="495" y="382"/>
                      </a:lnTo>
                      <a:lnTo>
                        <a:pt x="496" y="381"/>
                      </a:lnTo>
                      <a:lnTo>
                        <a:pt x="497" y="380"/>
                      </a:lnTo>
                      <a:lnTo>
                        <a:pt x="498" y="378"/>
                      </a:lnTo>
                      <a:lnTo>
                        <a:pt x="500" y="378"/>
                      </a:lnTo>
                      <a:lnTo>
                        <a:pt x="500" y="376"/>
                      </a:lnTo>
                      <a:lnTo>
                        <a:pt x="502" y="376"/>
                      </a:lnTo>
                      <a:lnTo>
                        <a:pt x="505" y="376"/>
                      </a:lnTo>
                      <a:lnTo>
                        <a:pt x="506" y="373"/>
                      </a:lnTo>
                      <a:lnTo>
                        <a:pt x="508" y="373"/>
                      </a:lnTo>
                      <a:lnTo>
                        <a:pt x="508" y="372"/>
                      </a:lnTo>
                      <a:lnTo>
                        <a:pt x="509" y="371"/>
                      </a:lnTo>
                      <a:lnTo>
                        <a:pt x="512" y="369"/>
                      </a:lnTo>
                      <a:lnTo>
                        <a:pt x="512" y="367"/>
                      </a:lnTo>
                      <a:lnTo>
                        <a:pt x="509" y="368"/>
                      </a:lnTo>
                      <a:lnTo>
                        <a:pt x="509" y="367"/>
                      </a:lnTo>
                      <a:lnTo>
                        <a:pt x="510" y="365"/>
                      </a:lnTo>
                      <a:lnTo>
                        <a:pt x="512" y="361"/>
                      </a:lnTo>
                      <a:lnTo>
                        <a:pt x="514" y="364"/>
                      </a:lnTo>
                      <a:lnTo>
                        <a:pt x="515" y="361"/>
                      </a:lnTo>
                      <a:lnTo>
                        <a:pt x="517" y="359"/>
                      </a:lnTo>
                      <a:lnTo>
                        <a:pt x="518" y="356"/>
                      </a:lnTo>
                      <a:lnTo>
                        <a:pt x="518" y="354"/>
                      </a:lnTo>
                      <a:lnTo>
                        <a:pt x="517" y="352"/>
                      </a:lnTo>
                      <a:lnTo>
                        <a:pt x="517" y="350"/>
                      </a:lnTo>
                      <a:lnTo>
                        <a:pt x="518" y="350"/>
                      </a:lnTo>
                      <a:lnTo>
                        <a:pt x="518" y="350"/>
                      </a:lnTo>
                      <a:lnTo>
                        <a:pt x="518" y="348"/>
                      </a:lnTo>
                      <a:lnTo>
                        <a:pt x="517" y="348"/>
                      </a:lnTo>
                      <a:lnTo>
                        <a:pt x="517" y="343"/>
                      </a:lnTo>
                      <a:lnTo>
                        <a:pt x="519" y="342"/>
                      </a:lnTo>
                      <a:lnTo>
                        <a:pt x="518" y="338"/>
                      </a:lnTo>
                      <a:lnTo>
                        <a:pt x="517" y="338"/>
                      </a:lnTo>
                      <a:close/>
                      <a:moveTo>
                        <a:pt x="451" y="97"/>
                      </a:moveTo>
                      <a:lnTo>
                        <a:pt x="451" y="98"/>
                      </a:lnTo>
                      <a:lnTo>
                        <a:pt x="451" y="98"/>
                      </a:lnTo>
                      <a:lnTo>
                        <a:pt x="451" y="98"/>
                      </a:lnTo>
                      <a:lnTo>
                        <a:pt x="451" y="100"/>
                      </a:lnTo>
                      <a:lnTo>
                        <a:pt x="454" y="100"/>
                      </a:lnTo>
                      <a:lnTo>
                        <a:pt x="453" y="97"/>
                      </a:lnTo>
                      <a:lnTo>
                        <a:pt x="451" y="97"/>
                      </a:lnTo>
                      <a:close/>
                      <a:moveTo>
                        <a:pt x="459" y="92"/>
                      </a:moveTo>
                      <a:lnTo>
                        <a:pt x="459" y="92"/>
                      </a:lnTo>
                      <a:lnTo>
                        <a:pt x="459" y="93"/>
                      </a:lnTo>
                      <a:lnTo>
                        <a:pt x="460" y="93"/>
                      </a:lnTo>
                      <a:lnTo>
                        <a:pt x="459" y="92"/>
                      </a:lnTo>
                      <a:lnTo>
                        <a:pt x="459" y="92"/>
                      </a:lnTo>
                      <a:lnTo>
                        <a:pt x="459" y="92"/>
                      </a:lnTo>
                      <a:close/>
                      <a:moveTo>
                        <a:pt x="466" y="89"/>
                      </a:moveTo>
                      <a:lnTo>
                        <a:pt x="463" y="90"/>
                      </a:lnTo>
                      <a:lnTo>
                        <a:pt x="463" y="92"/>
                      </a:lnTo>
                      <a:lnTo>
                        <a:pt x="467" y="92"/>
                      </a:lnTo>
                      <a:lnTo>
                        <a:pt x="467" y="92"/>
                      </a:lnTo>
                      <a:lnTo>
                        <a:pt x="471" y="90"/>
                      </a:lnTo>
                      <a:lnTo>
                        <a:pt x="471" y="90"/>
                      </a:lnTo>
                      <a:lnTo>
                        <a:pt x="467" y="90"/>
                      </a:lnTo>
                      <a:lnTo>
                        <a:pt x="466" y="89"/>
                      </a:lnTo>
                      <a:close/>
                      <a:moveTo>
                        <a:pt x="527" y="72"/>
                      </a:moveTo>
                      <a:lnTo>
                        <a:pt x="526" y="73"/>
                      </a:lnTo>
                      <a:lnTo>
                        <a:pt x="527" y="73"/>
                      </a:lnTo>
                      <a:lnTo>
                        <a:pt x="527" y="73"/>
                      </a:lnTo>
                      <a:lnTo>
                        <a:pt x="527" y="73"/>
                      </a:lnTo>
                      <a:lnTo>
                        <a:pt x="527" y="72"/>
                      </a:lnTo>
                      <a:lnTo>
                        <a:pt x="527" y="72"/>
                      </a:lnTo>
                      <a:lnTo>
                        <a:pt x="527" y="72"/>
                      </a:lnTo>
                      <a:close/>
                      <a:moveTo>
                        <a:pt x="310" y="71"/>
                      </a:moveTo>
                      <a:lnTo>
                        <a:pt x="310" y="72"/>
                      </a:lnTo>
                      <a:lnTo>
                        <a:pt x="309" y="73"/>
                      </a:lnTo>
                      <a:lnTo>
                        <a:pt x="309" y="75"/>
                      </a:lnTo>
                      <a:lnTo>
                        <a:pt x="309" y="75"/>
                      </a:lnTo>
                      <a:lnTo>
                        <a:pt x="309" y="73"/>
                      </a:lnTo>
                      <a:lnTo>
                        <a:pt x="310" y="73"/>
                      </a:lnTo>
                      <a:lnTo>
                        <a:pt x="310" y="72"/>
                      </a:lnTo>
                      <a:lnTo>
                        <a:pt x="313" y="72"/>
                      </a:lnTo>
                      <a:lnTo>
                        <a:pt x="313" y="71"/>
                      </a:lnTo>
                      <a:lnTo>
                        <a:pt x="313" y="71"/>
                      </a:lnTo>
                      <a:lnTo>
                        <a:pt x="313" y="71"/>
                      </a:lnTo>
                      <a:lnTo>
                        <a:pt x="310" y="71"/>
                      </a:lnTo>
                      <a:close/>
                      <a:moveTo>
                        <a:pt x="467" y="29"/>
                      </a:moveTo>
                      <a:lnTo>
                        <a:pt x="467" y="31"/>
                      </a:lnTo>
                      <a:lnTo>
                        <a:pt x="468" y="31"/>
                      </a:lnTo>
                      <a:lnTo>
                        <a:pt x="468" y="33"/>
                      </a:lnTo>
                      <a:lnTo>
                        <a:pt x="467" y="33"/>
                      </a:lnTo>
                      <a:lnTo>
                        <a:pt x="466" y="34"/>
                      </a:lnTo>
                      <a:lnTo>
                        <a:pt x="466" y="34"/>
                      </a:lnTo>
                      <a:lnTo>
                        <a:pt x="463" y="34"/>
                      </a:lnTo>
                      <a:lnTo>
                        <a:pt x="458" y="37"/>
                      </a:lnTo>
                      <a:lnTo>
                        <a:pt x="451" y="37"/>
                      </a:lnTo>
                      <a:lnTo>
                        <a:pt x="450" y="34"/>
                      </a:lnTo>
                      <a:lnTo>
                        <a:pt x="449" y="34"/>
                      </a:lnTo>
                      <a:lnTo>
                        <a:pt x="449" y="35"/>
                      </a:lnTo>
                      <a:lnTo>
                        <a:pt x="447" y="35"/>
                      </a:lnTo>
                      <a:lnTo>
                        <a:pt x="447" y="35"/>
                      </a:lnTo>
                      <a:lnTo>
                        <a:pt x="449" y="35"/>
                      </a:lnTo>
                      <a:lnTo>
                        <a:pt x="449" y="35"/>
                      </a:lnTo>
                      <a:lnTo>
                        <a:pt x="449" y="35"/>
                      </a:lnTo>
                      <a:lnTo>
                        <a:pt x="447" y="41"/>
                      </a:lnTo>
                      <a:lnTo>
                        <a:pt x="446" y="41"/>
                      </a:lnTo>
                      <a:lnTo>
                        <a:pt x="446" y="42"/>
                      </a:lnTo>
                      <a:lnTo>
                        <a:pt x="447" y="42"/>
                      </a:lnTo>
                      <a:lnTo>
                        <a:pt x="447" y="42"/>
                      </a:lnTo>
                      <a:lnTo>
                        <a:pt x="447" y="43"/>
                      </a:lnTo>
                      <a:lnTo>
                        <a:pt x="451" y="43"/>
                      </a:lnTo>
                      <a:lnTo>
                        <a:pt x="451" y="43"/>
                      </a:lnTo>
                      <a:lnTo>
                        <a:pt x="451" y="46"/>
                      </a:lnTo>
                      <a:lnTo>
                        <a:pt x="451" y="46"/>
                      </a:lnTo>
                      <a:lnTo>
                        <a:pt x="451" y="46"/>
                      </a:lnTo>
                      <a:lnTo>
                        <a:pt x="453" y="46"/>
                      </a:lnTo>
                      <a:lnTo>
                        <a:pt x="453" y="46"/>
                      </a:lnTo>
                      <a:lnTo>
                        <a:pt x="454" y="46"/>
                      </a:lnTo>
                      <a:lnTo>
                        <a:pt x="454" y="46"/>
                      </a:lnTo>
                      <a:lnTo>
                        <a:pt x="454" y="43"/>
                      </a:lnTo>
                      <a:lnTo>
                        <a:pt x="455" y="43"/>
                      </a:lnTo>
                      <a:lnTo>
                        <a:pt x="455" y="43"/>
                      </a:lnTo>
                      <a:lnTo>
                        <a:pt x="457" y="42"/>
                      </a:lnTo>
                      <a:lnTo>
                        <a:pt x="458" y="42"/>
                      </a:lnTo>
                      <a:lnTo>
                        <a:pt x="458" y="39"/>
                      </a:lnTo>
                      <a:lnTo>
                        <a:pt x="459" y="39"/>
                      </a:lnTo>
                      <a:lnTo>
                        <a:pt x="460" y="39"/>
                      </a:lnTo>
                      <a:lnTo>
                        <a:pt x="460" y="39"/>
                      </a:lnTo>
                      <a:lnTo>
                        <a:pt x="462" y="38"/>
                      </a:lnTo>
                      <a:lnTo>
                        <a:pt x="462" y="38"/>
                      </a:lnTo>
                      <a:lnTo>
                        <a:pt x="464" y="38"/>
                      </a:lnTo>
                      <a:lnTo>
                        <a:pt x="467" y="35"/>
                      </a:lnTo>
                      <a:lnTo>
                        <a:pt x="472" y="34"/>
                      </a:lnTo>
                      <a:lnTo>
                        <a:pt x="474" y="31"/>
                      </a:lnTo>
                      <a:lnTo>
                        <a:pt x="471" y="31"/>
                      </a:lnTo>
                      <a:lnTo>
                        <a:pt x="471" y="31"/>
                      </a:lnTo>
                      <a:lnTo>
                        <a:pt x="471" y="30"/>
                      </a:lnTo>
                      <a:lnTo>
                        <a:pt x="470" y="29"/>
                      </a:lnTo>
                      <a:lnTo>
                        <a:pt x="470" y="29"/>
                      </a:lnTo>
                      <a:lnTo>
                        <a:pt x="467" y="29"/>
                      </a:lnTo>
                      <a:close/>
                      <a:moveTo>
                        <a:pt x="471" y="0"/>
                      </a:moveTo>
                      <a:lnTo>
                        <a:pt x="475" y="0"/>
                      </a:lnTo>
                      <a:lnTo>
                        <a:pt x="476" y="0"/>
                      </a:lnTo>
                      <a:lnTo>
                        <a:pt x="478" y="1"/>
                      </a:lnTo>
                      <a:lnTo>
                        <a:pt x="479" y="0"/>
                      </a:lnTo>
                      <a:lnTo>
                        <a:pt x="481" y="0"/>
                      </a:lnTo>
                      <a:lnTo>
                        <a:pt x="481" y="3"/>
                      </a:lnTo>
                      <a:lnTo>
                        <a:pt x="481" y="3"/>
                      </a:lnTo>
                      <a:lnTo>
                        <a:pt x="481" y="4"/>
                      </a:lnTo>
                      <a:lnTo>
                        <a:pt x="483" y="4"/>
                      </a:lnTo>
                      <a:lnTo>
                        <a:pt x="485" y="4"/>
                      </a:lnTo>
                      <a:lnTo>
                        <a:pt x="487" y="4"/>
                      </a:lnTo>
                      <a:lnTo>
                        <a:pt x="488" y="5"/>
                      </a:lnTo>
                      <a:lnTo>
                        <a:pt x="488" y="7"/>
                      </a:lnTo>
                      <a:lnTo>
                        <a:pt x="485" y="7"/>
                      </a:lnTo>
                      <a:lnTo>
                        <a:pt x="484" y="9"/>
                      </a:lnTo>
                      <a:lnTo>
                        <a:pt x="483" y="11"/>
                      </a:lnTo>
                      <a:lnTo>
                        <a:pt x="483" y="12"/>
                      </a:lnTo>
                      <a:lnTo>
                        <a:pt x="484" y="12"/>
                      </a:lnTo>
                      <a:lnTo>
                        <a:pt x="484" y="11"/>
                      </a:lnTo>
                      <a:lnTo>
                        <a:pt x="487" y="11"/>
                      </a:lnTo>
                      <a:lnTo>
                        <a:pt x="487" y="11"/>
                      </a:lnTo>
                      <a:lnTo>
                        <a:pt x="487" y="11"/>
                      </a:lnTo>
                      <a:lnTo>
                        <a:pt x="487" y="12"/>
                      </a:lnTo>
                      <a:lnTo>
                        <a:pt x="485" y="12"/>
                      </a:lnTo>
                      <a:lnTo>
                        <a:pt x="485" y="13"/>
                      </a:lnTo>
                      <a:lnTo>
                        <a:pt x="487" y="13"/>
                      </a:lnTo>
                      <a:lnTo>
                        <a:pt x="487" y="13"/>
                      </a:lnTo>
                      <a:lnTo>
                        <a:pt x="491" y="13"/>
                      </a:lnTo>
                      <a:lnTo>
                        <a:pt x="491" y="12"/>
                      </a:lnTo>
                      <a:lnTo>
                        <a:pt x="495" y="12"/>
                      </a:lnTo>
                      <a:lnTo>
                        <a:pt x="495" y="13"/>
                      </a:lnTo>
                      <a:lnTo>
                        <a:pt x="501" y="14"/>
                      </a:lnTo>
                      <a:lnTo>
                        <a:pt x="501" y="16"/>
                      </a:lnTo>
                      <a:lnTo>
                        <a:pt x="500" y="17"/>
                      </a:lnTo>
                      <a:lnTo>
                        <a:pt x="500" y="17"/>
                      </a:lnTo>
                      <a:lnTo>
                        <a:pt x="500" y="18"/>
                      </a:lnTo>
                      <a:lnTo>
                        <a:pt x="500" y="20"/>
                      </a:lnTo>
                      <a:lnTo>
                        <a:pt x="498" y="20"/>
                      </a:lnTo>
                      <a:lnTo>
                        <a:pt x="498" y="22"/>
                      </a:lnTo>
                      <a:lnTo>
                        <a:pt x="498" y="22"/>
                      </a:lnTo>
                      <a:lnTo>
                        <a:pt x="501" y="22"/>
                      </a:lnTo>
                      <a:lnTo>
                        <a:pt x="502" y="22"/>
                      </a:lnTo>
                      <a:lnTo>
                        <a:pt x="505" y="21"/>
                      </a:lnTo>
                      <a:lnTo>
                        <a:pt x="509" y="16"/>
                      </a:lnTo>
                      <a:lnTo>
                        <a:pt x="514" y="16"/>
                      </a:lnTo>
                      <a:lnTo>
                        <a:pt x="515" y="16"/>
                      </a:lnTo>
                      <a:lnTo>
                        <a:pt x="518" y="14"/>
                      </a:lnTo>
                      <a:lnTo>
                        <a:pt x="521" y="13"/>
                      </a:lnTo>
                      <a:lnTo>
                        <a:pt x="523" y="13"/>
                      </a:lnTo>
                      <a:lnTo>
                        <a:pt x="525" y="14"/>
                      </a:lnTo>
                      <a:lnTo>
                        <a:pt x="526" y="16"/>
                      </a:lnTo>
                      <a:lnTo>
                        <a:pt x="530" y="14"/>
                      </a:lnTo>
                      <a:lnTo>
                        <a:pt x="530" y="14"/>
                      </a:lnTo>
                      <a:lnTo>
                        <a:pt x="535" y="14"/>
                      </a:lnTo>
                      <a:lnTo>
                        <a:pt x="535" y="13"/>
                      </a:lnTo>
                      <a:lnTo>
                        <a:pt x="536" y="13"/>
                      </a:lnTo>
                      <a:lnTo>
                        <a:pt x="536" y="13"/>
                      </a:lnTo>
                      <a:lnTo>
                        <a:pt x="536" y="12"/>
                      </a:lnTo>
                      <a:lnTo>
                        <a:pt x="536" y="13"/>
                      </a:lnTo>
                      <a:lnTo>
                        <a:pt x="538" y="13"/>
                      </a:lnTo>
                      <a:lnTo>
                        <a:pt x="539" y="13"/>
                      </a:lnTo>
                      <a:lnTo>
                        <a:pt x="539" y="14"/>
                      </a:lnTo>
                      <a:lnTo>
                        <a:pt x="540" y="14"/>
                      </a:lnTo>
                      <a:lnTo>
                        <a:pt x="540" y="17"/>
                      </a:lnTo>
                      <a:lnTo>
                        <a:pt x="542" y="20"/>
                      </a:lnTo>
                      <a:lnTo>
                        <a:pt x="542" y="21"/>
                      </a:lnTo>
                      <a:lnTo>
                        <a:pt x="543" y="21"/>
                      </a:lnTo>
                      <a:lnTo>
                        <a:pt x="544" y="21"/>
                      </a:lnTo>
                      <a:lnTo>
                        <a:pt x="544" y="22"/>
                      </a:lnTo>
                      <a:lnTo>
                        <a:pt x="548" y="22"/>
                      </a:lnTo>
                      <a:lnTo>
                        <a:pt x="550" y="24"/>
                      </a:lnTo>
                      <a:lnTo>
                        <a:pt x="552" y="24"/>
                      </a:lnTo>
                      <a:lnTo>
                        <a:pt x="552" y="26"/>
                      </a:lnTo>
                      <a:lnTo>
                        <a:pt x="553" y="29"/>
                      </a:lnTo>
                      <a:lnTo>
                        <a:pt x="553" y="30"/>
                      </a:lnTo>
                      <a:lnTo>
                        <a:pt x="556" y="30"/>
                      </a:lnTo>
                      <a:lnTo>
                        <a:pt x="557" y="33"/>
                      </a:lnTo>
                      <a:lnTo>
                        <a:pt x="557" y="33"/>
                      </a:lnTo>
                      <a:lnTo>
                        <a:pt x="556" y="39"/>
                      </a:lnTo>
                      <a:lnTo>
                        <a:pt x="555" y="39"/>
                      </a:lnTo>
                      <a:lnTo>
                        <a:pt x="552" y="38"/>
                      </a:lnTo>
                      <a:lnTo>
                        <a:pt x="551" y="37"/>
                      </a:lnTo>
                      <a:lnTo>
                        <a:pt x="551" y="39"/>
                      </a:lnTo>
                      <a:lnTo>
                        <a:pt x="552" y="41"/>
                      </a:lnTo>
                      <a:lnTo>
                        <a:pt x="552" y="41"/>
                      </a:lnTo>
                      <a:lnTo>
                        <a:pt x="553" y="41"/>
                      </a:lnTo>
                      <a:lnTo>
                        <a:pt x="553" y="41"/>
                      </a:lnTo>
                      <a:lnTo>
                        <a:pt x="555" y="41"/>
                      </a:lnTo>
                      <a:lnTo>
                        <a:pt x="556" y="43"/>
                      </a:lnTo>
                      <a:lnTo>
                        <a:pt x="556" y="45"/>
                      </a:lnTo>
                      <a:lnTo>
                        <a:pt x="557" y="46"/>
                      </a:lnTo>
                      <a:lnTo>
                        <a:pt x="557" y="48"/>
                      </a:lnTo>
                      <a:lnTo>
                        <a:pt x="557" y="48"/>
                      </a:lnTo>
                      <a:lnTo>
                        <a:pt x="556" y="50"/>
                      </a:lnTo>
                      <a:lnTo>
                        <a:pt x="555" y="50"/>
                      </a:lnTo>
                      <a:lnTo>
                        <a:pt x="555" y="51"/>
                      </a:lnTo>
                      <a:lnTo>
                        <a:pt x="546" y="52"/>
                      </a:lnTo>
                      <a:lnTo>
                        <a:pt x="546" y="52"/>
                      </a:lnTo>
                      <a:lnTo>
                        <a:pt x="544" y="52"/>
                      </a:lnTo>
                      <a:lnTo>
                        <a:pt x="544" y="54"/>
                      </a:lnTo>
                      <a:lnTo>
                        <a:pt x="542" y="54"/>
                      </a:lnTo>
                      <a:lnTo>
                        <a:pt x="542" y="54"/>
                      </a:lnTo>
                      <a:lnTo>
                        <a:pt x="532" y="55"/>
                      </a:lnTo>
                      <a:lnTo>
                        <a:pt x="532" y="56"/>
                      </a:lnTo>
                      <a:lnTo>
                        <a:pt x="531" y="56"/>
                      </a:lnTo>
                      <a:lnTo>
                        <a:pt x="531" y="56"/>
                      </a:lnTo>
                      <a:lnTo>
                        <a:pt x="529" y="56"/>
                      </a:lnTo>
                      <a:lnTo>
                        <a:pt x="525" y="58"/>
                      </a:lnTo>
                      <a:lnTo>
                        <a:pt x="522" y="59"/>
                      </a:lnTo>
                      <a:lnTo>
                        <a:pt x="518" y="59"/>
                      </a:lnTo>
                      <a:lnTo>
                        <a:pt x="517" y="63"/>
                      </a:lnTo>
                      <a:lnTo>
                        <a:pt x="515" y="63"/>
                      </a:lnTo>
                      <a:lnTo>
                        <a:pt x="514" y="64"/>
                      </a:lnTo>
                      <a:lnTo>
                        <a:pt x="514" y="66"/>
                      </a:lnTo>
                      <a:lnTo>
                        <a:pt x="515" y="66"/>
                      </a:lnTo>
                      <a:lnTo>
                        <a:pt x="515" y="69"/>
                      </a:lnTo>
                      <a:lnTo>
                        <a:pt x="513" y="69"/>
                      </a:lnTo>
                      <a:lnTo>
                        <a:pt x="512" y="71"/>
                      </a:lnTo>
                      <a:lnTo>
                        <a:pt x="510" y="71"/>
                      </a:lnTo>
                      <a:lnTo>
                        <a:pt x="510" y="73"/>
                      </a:lnTo>
                      <a:lnTo>
                        <a:pt x="509" y="75"/>
                      </a:lnTo>
                      <a:lnTo>
                        <a:pt x="508" y="76"/>
                      </a:lnTo>
                      <a:lnTo>
                        <a:pt x="504" y="76"/>
                      </a:lnTo>
                      <a:lnTo>
                        <a:pt x="504" y="77"/>
                      </a:lnTo>
                      <a:lnTo>
                        <a:pt x="502" y="77"/>
                      </a:lnTo>
                      <a:lnTo>
                        <a:pt x="501" y="79"/>
                      </a:lnTo>
                      <a:lnTo>
                        <a:pt x="493" y="80"/>
                      </a:lnTo>
                      <a:lnTo>
                        <a:pt x="492" y="83"/>
                      </a:lnTo>
                      <a:lnTo>
                        <a:pt x="491" y="85"/>
                      </a:lnTo>
                      <a:lnTo>
                        <a:pt x="488" y="85"/>
                      </a:lnTo>
                      <a:lnTo>
                        <a:pt x="485" y="86"/>
                      </a:lnTo>
                      <a:lnTo>
                        <a:pt x="474" y="89"/>
                      </a:lnTo>
                      <a:lnTo>
                        <a:pt x="474" y="89"/>
                      </a:lnTo>
                      <a:lnTo>
                        <a:pt x="480" y="89"/>
                      </a:lnTo>
                      <a:lnTo>
                        <a:pt x="480" y="89"/>
                      </a:lnTo>
                      <a:lnTo>
                        <a:pt x="481" y="89"/>
                      </a:lnTo>
                      <a:lnTo>
                        <a:pt x="484" y="89"/>
                      </a:lnTo>
                      <a:lnTo>
                        <a:pt x="485" y="89"/>
                      </a:lnTo>
                      <a:lnTo>
                        <a:pt x="488" y="89"/>
                      </a:lnTo>
                      <a:lnTo>
                        <a:pt x="488" y="88"/>
                      </a:lnTo>
                      <a:lnTo>
                        <a:pt x="491" y="88"/>
                      </a:lnTo>
                      <a:lnTo>
                        <a:pt x="492" y="86"/>
                      </a:lnTo>
                      <a:lnTo>
                        <a:pt x="495" y="86"/>
                      </a:lnTo>
                      <a:lnTo>
                        <a:pt x="495" y="84"/>
                      </a:lnTo>
                      <a:lnTo>
                        <a:pt x="496" y="84"/>
                      </a:lnTo>
                      <a:lnTo>
                        <a:pt x="496" y="84"/>
                      </a:lnTo>
                      <a:lnTo>
                        <a:pt x="501" y="84"/>
                      </a:lnTo>
                      <a:lnTo>
                        <a:pt x="502" y="83"/>
                      </a:lnTo>
                      <a:lnTo>
                        <a:pt x="505" y="84"/>
                      </a:lnTo>
                      <a:lnTo>
                        <a:pt x="508" y="84"/>
                      </a:lnTo>
                      <a:lnTo>
                        <a:pt x="508" y="83"/>
                      </a:lnTo>
                      <a:lnTo>
                        <a:pt x="514" y="81"/>
                      </a:lnTo>
                      <a:lnTo>
                        <a:pt x="515" y="80"/>
                      </a:lnTo>
                      <a:lnTo>
                        <a:pt x="515" y="79"/>
                      </a:lnTo>
                      <a:lnTo>
                        <a:pt x="515" y="79"/>
                      </a:lnTo>
                      <a:lnTo>
                        <a:pt x="517" y="79"/>
                      </a:lnTo>
                      <a:lnTo>
                        <a:pt x="515" y="76"/>
                      </a:lnTo>
                      <a:lnTo>
                        <a:pt x="517" y="76"/>
                      </a:lnTo>
                      <a:lnTo>
                        <a:pt x="518" y="77"/>
                      </a:lnTo>
                      <a:lnTo>
                        <a:pt x="519" y="79"/>
                      </a:lnTo>
                      <a:lnTo>
                        <a:pt x="521" y="79"/>
                      </a:lnTo>
                      <a:lnTo>
                        <a:pt x="522" y="79"/>
                      </a:lnTo>
                      <a:lnTo>
                        <a:pt x="523" y="77"/>
                      </a:lnTo>
                      <a:lnTo>
                        <a:pt x="525" y="76"/>
                      </a:lnTo>
                      <a:lnTo>
                        <a:pt x="525" y="76"/>
                      </a:lnTo>
                      <a:lnTo>
                        <a:pt x="523" y="76"/>
                      </a:lnTo>
                      <a:lnTo>
                        <a:pt x="521" y="76"/>
                      </a:lnTo>
                      <a:lnTo>
                        <a:pt x="519" y="75"/>
                      </a:lnTo>
                      <a:lnTo>
                        <a:pt x="518" y="72"/>
                      </a:lnTo>
                      <a:lnTo>
                        <a:pt x="519" y="71"/>
                      </a:lnTo>
                      <a:lnTo>
                        <a:pt x="519" y="71"/>
                      </a:lnTo>
                      <a:lnTo>
                        <a:pt x="519" y="71"/>
                      </a:lnTo>
                      <a:lnTo>
                        <a:pt x="521" y="71"/>
                      </a:lnTo>
                      <a:lnTo>
                        <a:pt x="525" y="66"/>
                      </a:lnTo>
                      <a:lnTo>
                        <a:pt x="525" y="66"/>
                      </a:lnTo>
                      <a:lnTo>
                        <a:pt x="525" y="66"/>
                      </a:lnTo>
                      <a:lnTo>
                        <a:pt x="526" y="66"/>
                      </a:lnTo>
                      <a:lnTo>
                        <a:pt x="527" y="66"/>
                      </a:lnTo>
                      <a:lnTo>
                        <a:pt x="527" y="67"/>
                      </a:lnTo>
                      <a:lnTo>
                        <a:pt x="529" y="67"/>
                      </a:lnTo>
                      <a:lnTo>
                        <a:pt x="529" y="68"/>
                      </a:lnTo>
                      <a:lnTo>
                        <a:pt x="529" y="68"/>
                      </a:lnTo>
                      <a:lnTo>
                        <a:pt x="529" y="67"/>
                      </a:lnTo>
                      <a:lnTo>
                        <a:pt x="530" y="67"/>
                      </a:lnTo>
                      <a:lnTo>
                        <a:pt x="530" y="67"/>
                      </a:lnTo>
                      <a:lnTo>
                        <a:pt x="530" y="66"/>
                      </a:lnTo>
                      <a:lnTo>
                        <a:pt x="530" y="66"/>
                      </a:lnTo>
                      <a:lnTo>
                        <a:pt x="530" y="66"/>
                      </a:lnTo>
                      <a:lnTo>
                        <a:pt x="531" y="64"/>
                      </a:lnTo>
                      <a:lnTo>
                        <a:pt x="532" y="67"/>
                      </a:lnTo>
                      <a:lnTo>
                        <a:pt x="534" y="69"/>
                      </a:lnTo>
                      <a:lnTo>
                        <a:pt x="535" y="72"/>
                      </a:lnTo>
                      <a:lnTo>
                        <a:pt x="536" y="72"/>
                      </a:lnTo>
                      <a:lnTo>
                        <a:pt x="536" y="72"/>
                      </a:lnTo>
                      <a:lnTo>
                        <a:pt x="536" y="72"/>
                      </a:lnTo>
                      <a:lnTo>
                        <a:pt x="536" y="72"/>
                      </a:lnTo>
                      <a:lnTo>
                        <a:pt x="546" y="72"/>
                      </a:lnTo>
                      <a:lnTo>
                        <a:pt x="546" y="67"/>
                      </a:lnTo>
                      <a:lnTo>
                        <a:pt x="547" y="67"/>
                      </a:lnTo>
                      <a:lnTo>
                        <a:pt x="548" y="68"/>
                      </a:lnTo>
                      <a:lnTo>
                        <a:pt x="550" y="69"/>
                      </a:lnTo>
                      <a:lnTo>
                        <a:pt x="550" y="71"/>
                      </a:lnTo>
                      <a:lnTo>
                        <a:pt x="551" y="73"/>
                      </a:lnTo>
                      <a:lnTo>
                        <a:pt x="550" y="75"/>
                      </a:lnTo>
                      <a:lnTo>
                        <a:pt x="550" y="77"/>
                      </a:lnTo>
                      <a:lnTo>
                        <a:pt x="551" y="79"/>
                      </a:lnTo>
                      <a:lnTo>
                        <a:pt x="551" y="79"/>
                      </a:lnTo>
                      <a:lnTo>
                        <a:pt x="552" y="80"/>
                      </a:lnTo>
                      <a:lnTo>
                        <a:pt x="552" y="80"/>
                      </a:lnTo>
                      <a:lnTo>
                        <a:pt x="551" y="80"/>
                      </a:lnTo>
                      <a:lnTo>
                        <a:pt x="551" y="81"/>
                      </a:lnTo>
                      <a:lnTo>
                        <a:pt x="551" y="81"/>
                      </a:lnTo>
                      <a:lnTo>
                        <a:pt x="548" y="81"/>
                      </a:lnTo>
                      <a:lnTo>
                        <a:pt x="548" y="83"/>
                      </a:lnTo>
                      <a:lnTo>
                        <a:pt x="548" y="83"/>
                      </a:lnTo>
                      <a:lnTo>
                        <a:pt x="548" y="83"/>
                      </a:lnTo>
                      <a:lnTo>
                        <a:pt x="548" y="83"/>
                      </a:lnTo>
                      <a:lnTo>
                        <a:pt x="548" y="83"/>
                      </a:lnTo>
                      <a:lnTo>
                        <a:pt x="548" y="84"/>
                      </a:lnTo>
                      <a:lnTo>
                        <a:pt x="550" y="84"/>
                      </a:lnTo>
                      <a:lnTo>
                        <a:pt x="550" y="85"/>
                      </a:lnTo>
                      <a:lnTo>
                        <a:pt x="548" y="86"/>
                      </a:lnTo>
                      <a:lnTo>
                        <a:pt x="548" y="88"/>
                      </a:lnTo>
                      <a:lnTo>
                        <a:pt x="547" y="88"/>
                      </a:lnTo>
                      <a:lnTo>
                        <a:pt x="548" y="92"/>
                      </a:lnTo>
                      <a:lnTo>
                        <a:pt x="550" y="92"/>
                      </a:lnTo>
                      <a:lnTo>
                        <a:pt x="550" y="90"/>
                      </a:lnTo>
                      <a:lnTo>
                        <a:pt x="548" y="90"/>
                      </a:lnTo>
                      <a:lnTo>
                        <a:pt x="550" y="88"/>
                      </a:lnTo>
                      <a:lnTo>
                        <a:pt x="551" y="86"/>
                      </a:lnTo>
                      <a:lnTo>
                        <a:pt x="553" y="84"/>
                      </a:lnTo>
                      <a:lnTo>
                        <a:pt x="553" y="84"/>
                      </a:lnTo>
                      <a:lnTo>
                        <a:pt x="553" y="83"/>
                      </a:lnTo>
                      <a:lnTo>
                        <a:pt x="555" y="83"/>
                      </a:lnTo>
                      <a:lnTo>
                        <a:pt x="553" y="79"/>
                      </a:lnTo>
                      <a:lnTo>
                        <a:pt x="551" y="79"/>
                      </a:lnTo>
                      <a:lnTo>
                        <a:pt x="551" y="76"/>
                      </a:lnTo>
                      <a:lnTo>
                        <a:pt x="552" y="75"/>
                      </a:lnTo>
                      <a:lnTo>
                        <a:pt x="552" y="73"/>
                      </a:lnTo>
                      <a:lnTo>
                        <a:pt x="552" y="73"/>
                      </a:lnTo>
                      <a:lnTo>
                        <a:pt x="553" y="73"/>
                      </a:lnTo>
                      <a:lnTo>
                        <a:pt x="555" y="71"/>
                      </a:lnTo>
                      <a:lnTo>
                        <a:pt x="556" y="71"/>
                      </a:lnTo>
                      <a:lnTo>
                        <a:pt x="556" y="71"/>
                      </a:lnTo>
                      <a:lnTo>
                        <a:pt x="557" y="71"/>
                      </a:lnTo>
                      <a:lnTo>
                        <a:pt x="560" y="67"/>
                      </a:lnTo>
                      <a:lnTo>
                        <a:pt x="563" y="67"/>
                      </a:lnTo>
                      <a:lnTo>
                        <a:pt x="564" y="66"/>
                      </a:lnTo>
                      <a:lnTo>
                        <a:pt x="565" y="64"/>
                      </a:lnTo>
                      <a:lnTo>
                        <a:pt x="568" y="64"/>
                      </a:lnTo>
                      <a:lnTo>
                        <a:pt x="569" y="66"/>
                      </a:lnTo>
                      <a:lnTo>
                        <a:pt x="572" y="66"/>
                      </a:lnTo>
                      <a:lnTo>
                        <a:pt x="573" y="66"/>
                      </a:lnTo>
                      <a:lnTo>
                        <a:pt x="573" y="67"/>
                      </a:lnTo>
                      <a:lnTo>
                        <a:pt x="574" y="67"/>
                      </a:lnTo>
                      <a:lnTo>
                        <a:pt x="577" y="67"/>
                      </a:lnTo>
                      <a:lnTo>
                        <a:pt x="578" y="66"/>
                      </a:lnTo>
                      <a:lnTo>
                        <a:pt x="578" y="66"/>
                      </a:lnTo>
                      <a:lnTo>
                        <a:pt x="580" y="68"/>
                      </a:lnTo>
                      <a:lnTo>
                        <a:pt x="581" y="68"/>
                      </a:lnTo>
                      <a:lnTo>
                        <a:pt x="584" y="68"/>
                      </a:lnTo>
                      <a:lnTo>
                        <a:pt x="585" y="67"/>
                      </a:lnTo>
                      <a:lnTo>
                        <a:pt x="590" y="67"/>
                      </a:lnTo>
                      <a:lnTo>
                        <a:pt x="590" y="68"/>
                      </a:lnTo>
                      <a:lnTo>
                        <a:pt x="590" y="68"/>
                      </a:lnTo>
                      <a:lnTo>
                        <a:pt x="591" y="68"/>
                      </a:lnTo>
                      <a:lnTo>
                        <a:pt x="593" y="67"/>
                      </a:lnTo>
                      <a:lnTo>
                        <a:pt x="595" y="68"/>
                      </a:lnTo>
                      <a:lnTo>
                        <a:pt x="595" y="71"/>
                      </a:lnTo>
                      <a:lnTo>
                        <a:pt x="595" y="72"/>
                      </a:lnTo>
                      <a:lnTo>
                        <a:pt x="595" y="75"/>
                      </a:lnTo>
                      <a:lnTo>
                        <a:pt x="594" y="75"/>
                      </a:lnTo>
                      <a:lnTo>
                        <a:pt x="594" y="76"/>
                      </a:lnTo>
                      <a:lnTo>
                        <a:pt x="594" y="76"/>
                      </a:lnTo>
                      <a:lnTo>
                        <a:pt x="594" y="77"/>
                      </a:lnTo>
                      <a:lnTo>
                        <a:pt x="595" y="77"/>
                      </a:lnTo>
                      <a:lnTo>
                        <a:pt x="597" y="79"/>
                      </a:lnTo>
                      <a:lnTo>
                        <a:pt x="598" y="79"/>
                      </a:lnTo>
                      <a:lnTo>
                        <a:pt x="598" y="79"/>
                      </a:lnTo>
                      <a:lnTo>
                        <a:pt x="602" y="80"/>
                      </a:lnTo>
                      <a:lnTo>
                        <a:pt x="603" y="81"/>
                      </a:lnTo>
                      <a:lnTo>
                        <a:pt x="606" y="81"/>
                      </a:lnTo>
                      <a:lnTo>
                        <a:pt x="606" y="83"/>
                      </a:lnTo>
                      <a:lnTo>
                        <a:pt x="608" y="84"/>
                      </a:lnTo>
                      <a:lnTo>
                        <a:pt x="611" y="84"/>
                      </a:lnTo>
                      <a:lnTo>
                        <a:pt x="611" y="83"/>
                      </a:lnTo>
                      <a:lnTo>
                        <a:pt x="619" y="84"/>
                      </a:lnTo>
                      <a:lnTo>
                        <a:pt x="619" y="446"/>
                      </a:lnTo>
                      <a:lnTo>
                        <a:pt x="251" y="446"/>
                      </a:lnTo>
                      <a:lnTo>
                        <a:pt x="251" y="445"/>
                      </a:lnTo>
                      <a:lnTo>
                        <a:pt x="252" y="445"/>
                      </a:lnTo>
                      <a:lnTo>
                        <a:pt x="252" y="445"/>
                      </a:lnTo>
                      <a:lnTo>
                        <a:pt x="254" y="445"/>
                      </a:lnTo>
                      <a:lnTo>
                        <a:pt x="254" y="444"/>
                      </a:lnTo>
                      <a:lnTo>
                        <a:pt x="254" y="443"/>
                      </a:lnTo>
                      <a:lnTo>
                        <a:pt x="252" y="443"/>
                      </a:lnTo>
                      <a:lnTo>
                        <a:pt x="250" y="444"/>
                      </a:lnTo>
                      <a:lnTo>
                        <a:pt x="250" y="444"/>
                      </a:lnTo>
                      <a:lnTo>
                        <a:pt x="247" y="444"/>
                      </a:lnTo>
                      <a:lnTo>
                        <a:pt x="247" y="444"/>
                      </a:lnTo>
                      <a:lnTo>
                        <a:pt x="246" y="446"/>
                      </a:lnTo>
                      <a:lnTo>
                        <a:pt x="0" y="446"/>
                      </a:lnTo>
                      <a:lnTo>
                        <a:pt x="0" y="153"/>
                      </a:lnTo>
                      <a:lnTo>
                        <a:pt x="4" y="153"/>
                      </a:lnTo>
                      <a:lnTo>
                        <a:pt x="8" y="152"/>
                      </a:lnTo>
                      <a:lnTo>
                        <a:pt x="8" y="155"/>
                      </a:lnTo>
                      <a:lnTo>
                        <a:pt x="8" y="155"/>
                      </a:lnTo>
                      <a:lnTo>
                        <a:pt x="8" y="155"/>
                      </a:lnTo>
                      <a:lnTo>
                        <a:pt x="8" y="155"/>
                      </a:lnTo>
                      <a:lnTo>
                        <a:pt x="8" y="153"/>
                      </a:lnTo>
                      <a:lnTo>
                        <a:pt x="9" y="153"/>
                      </a:lnTo>
                      <a:lnTo>
                        <a:pt x="9" y="153"/>
                      </a:lnTo>
                      <a:lnTo>
                        <a:pt x="9" y="152"/>
                      </a:lnTo>
                      <a:lnTo>
                        <a:pt x="9" y="151"/>
                      </a:lnTo>
                      <a:lnTo>
                        <a:pt x="11" y="149"/>
                      </a:lnTo>
                      <a:lnTo>
                        <a:pt x="13" y="148"/>
                      </a:lnTo>
                      <a:lnTo>
                        <a:pt x="14" y="148"/>
                      </a:lnTo>
                      <a:lnTo>
                        <a:pt x="14" y="147"/>
                      </a:lnTo>
                      <a:lnTo>
                        <a:pt x="17" y="145"/>
                      </a:lnTo>
                      <a:lnTo>
                        <a:pt x="18" y="145"/>
                      </a:lnTo>
                      <a:lnTo>
                        <a:pt x="18" y="147"/>
                      </a:lnTo>
                      <a:lnTo>
                        <a:pt x="17" y="148"/>
                      </a:lnTo>
                      <a:lnTo>
                        <a:pt x="17" y="149"/>
                      </a:lnTo>
                      <a:lnTo>
                        <a:pt x="21" y="149"/>
                      </a:lnTo>
                      <a:lnTo>
                        <a:pt x="21" y="152"/>
                      </a:lnTo>
                      <a:lnTo>
                        <a:pt x="22" y="152"/>
                      </a:lnTo>
                      <a:lnTo>
                        <a:pt x="22" y="153"/>
                      </a:lnTo>
                      <a:lnTo>
                        <a:pt x="23" y="155"/>
                      </a:lnTo>
                      <a:lnTo>
                        <a:pt x="22" y="155"/>
                      </a:lnTo>
                      <a:lnTo>
                        <a:pt x="22" y="156"/>
                      </a:lnTo>
                      <a:lnTo>
                        <a:pt x="19" y="156"/>
                      </a:lnTo>
                      <a:lnTo>
                        <a:pt x="17" y="155"/>
                      </a:lnTo>
                      <a:lnTo>
                        <a:pt x="17" y="156"/>
                      </a:lnTo>
                      <a:lnTo>
                        <a:pt x="17" y="157"/>
                      </a:lnTo>
                      <a:lnTo>
                        <a:pt x="15" y="158"/>
                      </a:lnTo>
                      <a:lnTo>
                        <a:pt x="18" y="157"/>
                      </a:lnTo>
                      <a:lnTo>
                        <a:pt x="22" y="157"/>
                      </a:lnTo>
                      <a:lnTo>
                        <a:pt x="23" y="157"/>
                      </a:lnTo>
                      <a:lnTo>
                        <a:pt x="23" y="158"/>
                      </a:lnTo>
                      <a:lnTo>
                        <a:pt x="25" y="158"/>
                      </a:lnTo>
                      <a:lnTo>
                        <a:pt x="25" y="158"/>
                      </a:lnTo>
                      <a:lnTo>
                        <a:pt x="25" y="157"/>
                      </a:lnTo>
                      <a:lnTo>
                        <a:pt x="27" y="156"/>
                      </a:lnTo>
                      <a:lnTo>
                        <a:pt x="28" y="156"/>
                      </a:lnTo>
                      <a:lnTo>
                        <a:pt x="28" y="156"/>
                      </a:lnTo>
                      <a:lnTo>
                        <a:pt x="30" y="157"/>
                      </a:lnTo>
                      <a:lnTo>
                        <a:pt x="31" y="157"/>
                      </a:lnTo>
                      <a:lnTo>
                        <a:pt x="32" y="158"/>
                      </a:lnTo>
                      <a:lnTo>
                        <a:pt x="32" y="157"/>
                      </a:lnTo>
                      <a:lnTo>
                        <a:pt x="32" y="157"/>
                      </a:lnTo>
                      <a:lnTo>
                        <a:pt x="32" y="157"/>
                      </a:lnTo>
                      <a:lnTo>
                        <a:pt x="34" y="156"/>
                      </a:lnTo>
                      <a:lnTo>
                        <a:pt x="32" y="156"/>
                      </a:lnTo>
                      <a:lnTo>
                        <a:pt x="31" y="153"/>
                      </a:lnTo>
                      <a:lnTo>
                        <a:pt x="36" y="153"/>
                      </a:lnTo>
                      <a:lnTo>
                        <a:pt x="39" y="151"/>
                      </a:lnTo>
                      <a:lnTo>
                        <a:pt x="43" y="149"/>
                      </a:lnTo>
                      <a:lnTo>
                        <a:pt x="51" y="151"/>
                      </a:lnTo>
                      <a:lnTo>
                        <a:pt x="51" y="152"/>
                      </a:lnTo>
                      <a:lnTo>
                        <a:pt x="51" y="152"/>
                      </a:lnTo>
                      <a:lnTo>
                        <a:pt x="52" y="153"/>
                      </a:lnTo>
                      <a:lnTo>
                        <a:pt x="56" y="153"/>
                      </a:lnTo>
                      <a:lnTo>
                        <a:pt x="56" y="152"/>
                      </a:lnTo>
                      <a:lnTo>
                        <a:pt x="57" y="151"/>
                      </a:lnTo>
                      <a:lnTo>
                        <a:pt x="60" y="149"/>
                      </a:lnTo>
                      <a:lnTo>
                        <a:pt x="63" y="148"/>
                      </a:lnTo>
                      <a:lnTo>
                        <a:pt x="66" y="148"/>
                      </a:lnTo>
                      <a:lnTo>
                        <a:pt x="69" y="147"/>
                      </a:lnTo>
                      <a:lnTo>
                        <a:pt x="69" y="148"/>
                      </a:lnTo>
                      <a:lnTo>
                        <a:pt x="69" y="149"/>
                      </a:lnTo>
                      <a:lnTo>
                        <a:pt x="68" y="151"/>
                      </a:lnTo>
                      <a:lnTo>
                        <a:pt x="69" y="152"/>
                      </a:lnTo>
                      <a:lnTo>
                        <a:pt x="69" y="153"/>
                      </a:lnTo>
                      <a:lnTo>
                        <a:pt x="69" y="153"/>
                      </a:lnTo>
                      <a:lnTo>
                        <a:pt x="69" y="155"/>
                      </a:lnTo>
                      <a:lnTo>
                        <a:pt x="70" y="156"/>
                      </a:lnTo>
                      <a:lnTo>
                        <a:pt x="72" y="156"/>
                      </a:lnTo>
                      <a:lnTo>
                        <a:pt x="72" y="157"/>
                      </a:lnTo>
                      <a:lnTo>
                        <a:pt x="74" y="158"/>
                      </a:lnTo>
                      <a:lnTo>
                        <a:pt x="74" y="158"/>
                      </a:lnTo>
                      <a:lnTo>
                        <a:pt x="74" y="158"/>
                      </a:lnTo>
                      <a:lnTo>
                        <a:pt x="74" y="157"/>
                      </a:lnTo>
                      <a:lnTo>
                        <a:pt x="74" y="155"/>
                      </a:lnTo>
                      <a:lnTo>
                        <a:pt x="74" y="153"/>
                      </a:lnTo>
                      <a:lnTo>
                        <a:pt x="74" y="153"/>
                      </a:lnTo>
                      <a:lnTo>
                        <a:pt x="77" y="152"/>
                      </a:lnTo>
                      <a:lnTo>
                        <a:pt x="77" y="152"/>
                      </a:lnTo>
                      <a:lnTo>
                        <a:pt x="77" y="151"/>
                      </a:lnTo>
                      <a:lnTo>
                        <a:pt x="77" y="151"/>
                      </a:lnTo>
                      <a:lnTo>
                        <a:pt x="78" y="152"/>
                      </a:lnTo>
                      <a:lnTo>
                        <a:pt x="81" y="153"/>
                      </a:lnTo>
                      <a:lnTo>
                        <a:pt x="83" y="153"/>
                      </a:lnTo>
                      <a:lnTo>
                        <a:pt x="83" y="152"/>
                      </a:lnTo>
                      <a:lnTo>
                        <a:pt x="85" y="152"/>
                      </a:lnTo>
                      <a:lnTo>
                        <a:pt x="85" y="149"/>
                      </a:lnTo>
                      <a:lnTo>
                        <a:pt x="85" y="149"/>
                      </a:lnTo>
                      <a:lnTo>
                        <a:pt x="85" y="145"/>
                      </a:lnTo>
                      <a:lnTo>
                        <a:pt x="85" y="145"/>
                      </a:lnTo>
                      <a:lnTo>
                        <a:pt x="83" y="140"/>
                      </a:lnTo>
                      <a:lnTo>
                        <a:pt x="83" y="140"/>
                      </a:lnTo>
                      <a:lnTo>
                        <a:pt x="82" y="139"/>
                      </a:lnTo>
                      <a:lnTo>
                        <a:pt x="82" y="138"/>
                      </a:lnTo>
                      <a:lnTo>
                        <a:pt x="81" y="136"/>
                      </a:lnTo>
                      <a:lnTo>
                        <a:pt x="82" y="136"/>
                      </a:lnTo>
                      <a:lnTo>
                        <a:pt x="82" y="135"/>
                      </a:lnTo>
                      <a:lnTo>
                        <a:pt x="86" y="135"/>
                      </a:lnTo>
                      <a:lnTo>
                        <a:pt x="86" y="135"/>
                      </a:lnTo>
                      <a:lnTo>
                        <a:pt x="87" y="135"/>
                      </a:lnTo>
                      <a:lnTo>
                        <a:pt x="87" y="132"/>
                      </a:lnTo>
                      <a:lnTo>
                        <a:pt x="87" y="132"/>
                      </a:lnTo>
                      <a:lnTo>
                        <a:pt x="87" y="132"/>
                      </a:lnTo>
                      <a:lnTo>
                        <a:pt x="90" y="132"/>
                      </a:lnTo>
                      <a:lnTo>
                        <a:pt x="93" y="134"/>
                      </a:lnTo>
                      <a:lnTo>
                        <a:pt x="97" y="134"/>
                      </a:lnTo>
                      <a:lnTo>
                        <a:pt x="99" y="134"/>
                      </a:lnTo>
                      <a:lnTo>
                        <a:pt x="100" y="132"/>
                      </a:lnTo>
                      <a:lnTo>
                        <a:pt x="100" y="131"/>
                      </a:lnTo>
                      <a:lnTo>
                        <a:pt x="102" y="131"/>
                      </a:lnTo>
                      <a:lnTo>
                        <a:pt x="104" y="131"/>
                      </a:lnTo>
                      <a:lnTo>
                        <a:pt x="104" y="131"/>
                      </a:lnTo>
                      <a:lnTo>
                        <a:pt x="106" y="132"/>
                      </a:lnTo>
                      <a:lnTo>
                        <a:pt x="106" y="132"/>
                      </a:lnTo>
                      <a:lnTo>
                        <a:pt x="107" y="132"/>
                      </a:lnTo>
                      <a:lnTo>
                        <a:pt x="107" y="134"/>
                      </a:lnTo>
                      <a:lnTo>
                        <a:pt x="108" y="134"/>
                      </a:lnTo>
                      <a:lnTo>
                        <a:pt x="110" y="134"/>
                      </a:lnTo>
                      <a:lnTo>
                        <a:pt x="110" y="135"/>
                      </a:lnTo>
                      <a:lnTo>
                        <a:pt x="111" y="136"/>
                      </a:lnTo>
                      <a:lnTo>
                        <a:pt x="111" y="136"/>
                      </a:lnTo>
                      <a:lnTo>
                        <a:pt x="118" y="136"/>
                      </a:lnTo>
                      <a:lnTo>
                        <a:pt x="118" y="136"/>
                      </a:lnTo>
                      <a:lnTo>
                        <a:pt x="120" y="138"/>
                      </a:lnTo>
                      <a:lnTo>
                        <a:pt x="120" y="143"/>
                      </a:lnTo>
                      <a:lnTo>
                        <a:pt x="119" y="143"/>
                      </a:lnTo>
                      <a:lnTo>
                        <a:pt x="120" y="145"/>
                      </a:lnTo>
                      <a:lnTo>
                        <a:pt x="121" y="145"/>
                      </a:lnTo>
                      <a:lnTo>
                        <a:pt x="121" y="143"/>
                      </a:lnTo>
                      <a:lnTo>
                        <a:pt x="123" y="140"/>
                      </a:lnTo>
                      <a:lnTo>
                        <a:pt x="125" y="141"/>
                      </a:lnTo>
                      <a:lnTo>
                        <a:pt x="128" y="143"/>
                      </a:lnTo>
                      <a:lnTo>
                        <a:pt x="131" y="143"/>
                      </a:lnTo>
                      <a:lnTo>
                        <a:pt x="131" y="144"/>
                      </a:lnTo>
                      <a:lnTo>
                        <a:pt x="131" y="144"/>
                      </a:lnTo>
                      <a:lnTo>
                        <a:pt x="129" y="144"/>
                      </a:lnTo>
                      <a:lnTo>
                        <a:pt x="131" y="145"/>
                      </a:lnTo>
                      <a:lnTo>
                        <a:pt x="132" y="147"/>
                      </a:lnTo>
                      <a:lnTo>
                        <a:pt x="132" y="147"/>
                      </a:lnTo>
                      <a:lnTo>
                        <a:pt x="133" y="147"/>
                      </a:lnTo>
                      <a:lnTo>
                        <a:pt x="136" y="147"/>
                      </a:lnTo>
                      <a:lnTo>
                        <a:pt x="136" y="147"/>
                      </a:lnTo>
                      <a:lnTo>
                        <a:pt x="137" y="147"/>
                      </a:lnTo>
                      <a:lnTo>
                        <a:pt x="137" y="148"/>
                      </a:lnTo>
                      <a:lnTo>
                        <a:pt x="140" y="151"/>
                      </a:lnTo>
                      <a:lnTo>
                        <a:pt x="140" y="152"/>
                      </a:lnTo>
                      <a:lnTo>
                        <a:pt x="144" y="153"/>
                      </a:lnTo>
                      <a:lnTo>
                        <a:pt x="144" y="155"/>
                      </a:lnTo>
                      <a:lnTo>
                        <a:pt x="145" y="155"/>
                      </a:lnTo>
                      <a:lnTo>
                        <a:pt x="145" y="156"/>
                      </a:lnTo>
                      <a:lnTo>
                        <a:pt x="146" y="156"/>
                      </a:lnTo>
                      <a:lnTo>
                        <a:pt x="146" y="160"/>
                      </a:lnTo>
                      <a:lnTo>
                        <a:pt x="149" y="160"/>
                      </a:lnTo>
                      <a:lnTo>
                        <a:pt x="150" y="157"/>
                      </a:lnTo>
                      <a:lnTo>
                        <a:pt x="150" y="157"/>
                      </a:lnTo>
                      <a:lnTo>
                        <a:pt x="150" y="156"/>
                      </a:lnTo>
                      <a:lnTo>
                        <a:pt x="152" y="156"/>
                      </a:lnTo>
                      <a:lnTo>
                        <a:pt x="152" y="153"/>
                      </a:lnTo>
                      <a:lnTo>
                        <a:pt x="154" y="148"/>
                      </a:lnTo>
                      <a:lnTo>
                        <a:pt x="152" y="148"/>
                      </a:lnTo>
                      <a:lnTo>
                        <a:pt x="152" y="148"/>
                      </a:lnTo>
                      <a:lnTo>
                        <a:pt x="152" y="149"/>
                      </a:lnTo>
                      <a:lnTo>
                        <a:pt x="152" y="149"/>
                      </a:lnTo>
                      <a:lnTo>
                        <a:pt x="152" y="149"/>
                      </a:lnTo>
                      <a:lnTo>
                        <a:pt x="150" y="148"/>
                      </a:lnTo>
                      <a:lnTo>
                        <a:pt x="150" y="148"/>
                      </a:lnTo>
                      <a:lnTo>
                        <a:pt x="150" y="145"/>
                      </a:lnTo>
                      <a:lnTo>
                        <a:pt x="149" y="145"/>
                      </a:lnTo>
                      <a:lnTo>
                        <a:pt x="149" y="144"/>
                      </a:lnTo>
                      <a:lnTo>
                        <a:pt x="148" y="143"/>
                      </a:lnTo>
                      <a:lnTo>
                        <a:pt x="148" y="140"/>
                      </a:lnTo>
                      <a:lnTo>
                        <a:pt x="149" y="140"/>
                      </a:lnTo>
                      <a:lnTo>
                        <a:pt x="150" y="139"/>
                      </a:lnTo>
                      <a:lnTo>
                        <a:pt x="150" y="136"/>
                      </a:lnTo>
                      <a:lnTo>
                        <a:pt x="150" y="136"/>
                      </a:lnTo>
                      <a:lnTo>
                        <a:pt x="150" y="136"/>
                      </a:lnTo>
                      <a:lnTo>
                        <a:pt x="149" y="136"/>
                      </a:lnTo>
                      <a:lnTo>
                        <a:pt x="149" y="136"/>
                      </a:lnTo>
                      <a:lnTo>
                        <a:pt x="148" y="138"/>
                      </a:lnTo>
                      <a:lnTo>
                        <a:pt x="148" y="138"/>
                      </a:lnTo>
                      <a:lnTo>
                        <a:pt x="148" y="138"/>
                      </a:lnTo>
                      <a:lnTo>
                        <a:pt x="148" y="136"/>
                      </a:lnTo>
                      <a:lnTo>
                        <a:pt x="146" y="136"/>
                      </a:lnTo>
                      <a:lnTo>
                        <a:pt x="145" y="135"/>
                      </a:lnTo>
                      <a:lnTo>
                        <a:pt x="144" y="135"/>
                      </a:lnTo>
                      <a:lnTo>
                        <a:pt x="142" y="135"/>
                      </a:lnTo>
                      <a:lnTo>
                        <a:pt x="140" y="135"/>
                      </a:lnTo>
                      <a:lnTo>
                        <a:pt x="140" y="131"/>
                      </a:lnTo>
                      <a:lnTo>
                        <a:pt x="140" y="127"/>
                      </a:lnTo>
                      <a:lnTo>
                        <a:pt x="144" y="127"/>
                      </a:lnTo>
                      <a:lnTo>
                        <a:pt x="144" y="126"/>
                      </a:lnTo>
                      <a:lnTo>
                        <a:pt x="144" y="126"/>
                      </a:lnTo>
                      <a:lnTo>
                        <a:pt x="145" y="124"/>
                      </a:lnTo>
                      <a:lnTo>
                        <a:pt x="144" y="123"/>
                      </a:lnTo>
                      <a:lnTo>
                        <a:pt x="144" y="122"/>
                      </a:lnTo>
                      <a:lnTo>
                        <a:pt x="144" y="120"/>
                      </a:lnTo>
                      <a:lnTo>
                        <a:pt x="144" y="120"/>
                      </a:lnTo>
                      <a:lnTo>
                        <a:pt x="144" y="119"/>
                      </a:lnTo>
                      <a:lnTo>
                        <a:pt x="144" y="119"/>
                      </a:lnTo>
                      <a:lnTo>
                        <a:pt x="144" y="117"/>
                      </a:lnTo>
                      <a:lnTo>
                        <a:pt x="142" y="117"/>
                      </a:lnTo>
                      <a:lnTo>
                        <a:pt x="142" y="115"/>
                      </a:lnTo>
                      <a:lnTo>
                        <a:pt x="141" y="114"/>
                      </a:lnTo>
                      <a:lnTo>
                        <a:pt x="141" y="111"/>
                      </a:lnTo>
                      <a:lnTo>
                        <a:pt x="142" y="111"/>
                      </a:lnTo>
                      <a:lnTo>
                        <a:pt x="141" y="107"/>
                      </a:lnTo>
                      <a:lnTo>
                        <a:pt x="142" y="106"/>
                      </a:lnTo>
                      <a:lnTo>
                        <a:pt x="142" y="106"/>
                      </a:lnTo>
                      <a:lnTo>
                        <a:pt x="145" y="106"/>
                      </a:lnTo>
                      <a:lnTo>
                        <a:pt x="146" y="105"/>
                      </a:lnTo>
                      <a:lnTo>
                        <a:pt x="148" y="105"/>
                      </a:lnTo>
                      <a:lnTo>
                        <a:pt x="148" y="103"/>
                      </a:lnTo>
                      <a:lnTo>
                        <a:pt x="149" y="103"/>
                      </a:lnTo>
                      <a:lnTo>
                        <a:pt x="150" y="100"/>
                      </a:lnTo>
                      <a:lnTo>
                        <a:pt x="155" y="94"/>
                      </a:lnTo>
                      <a:lnTo>
                        <a:pt x="155" y="93"/>
                      </a:lnTo>
                      <a:lnTo>
                        <a:pt x="158" y="92"/>
                      </a:lnTo>
                      <a:lnTo>
                        <a:pt x="158" y="90"/>
                      </a:lnTo>
                      <a:lnTo>
                        <a:pt x="158" y="90"/>
                      </a:lnTo>
                      <a:lnTo>
                        <a:pt x="158" y="89"/>
                      </a:lnTo>
                      <a:lnTo>
                        <a:pt x="159" y="89"/>
                      </a:lnTo>
                      <a:lnTo>
                        <a:pt x="159" y="88"/>
                      </a:lnTo>
                      <a:lnTo>
                        <a:pt x="159" y="88"/>
                      </a:lnTo>
                      <a:lnTo>
                        <a:pt x="159" y="86"/>
                      </a:lnTo>
                      <a:lnTo>
                        <a:pt x="161" y="86"/>
                      </a:lnTo>
                      <a:lnTo>
                        <a:pt x="161" y="85"/>
                      </a:lnTo>
                      <a:lnTo>
                        <a:pt x="161" y="85"/>
                      </a:lnTo>
                      <a:lnTo>
                        <a:pt x="161" y="84"/>
                      </a:lnTo>
                      <a:lnTo>
                        <a:pt x="162" y="84"/>
                      </a:lnTo>
                      <a:lnTo>
                        <a:pt x="162" y="83"/>
                      </a:lnTo>
                      <a:lnTo>
                        <a:pt x="167" y="79"/>
                      </a:lnTo>
                      <a:lnTo>
                        <a:pt x="167" y="77"/>
                      </a:lnTo>
                      <a:lnTo>
                        <a:pt x="167" y="77"/>
                      </a:lnTo>
                      <a:lnTo>
                        <a:pt x="167" y="79"/>
                      </a:lnTo>
                      <a:lnTo>
                        <a:pt x="169" y="79"/>
                      </a:lnTo>
                      <a:lnTo>
                        <a:pt x="183" y="77"/>
                      </a:lnTo>
                      <a:lnTo>
                        <a:pt x="184" y="79"/>
                      </a:lnTo>
                      <a:lnTo>
                        <a:pt x="190" y="80"/>
                      </a:lnTo>
                      <a:lnTo>
                        <a:pt x="190" y="83"/>
                      </a:lnTo>
                      <a:lnTo>
                        <a:pt x="191" y="85"/>
                      </a:lnTo>
                      <a:lnTo>
                        <a:pt x="191" y="85"/>
                      </a:lnTo>
                      <a:lnTo>
                        <a:pt x="191" y="86"/>
                      </a:lnTo>
                      <a:lnTo>
                        <a:pt x="192" y="86"/>
                      </a:lnTo>
                      <a:lnTo>
                        <a:pt x="191" y="90"/>
                      </a:lnTo>
                      <a:lnTo>
                        <a:pt x="192" y="90"/>
                      </a:lnTo>
                      <a:lnTo>
                        <a:pt x="192" y="90"/>
                      </a:lnTo>
                      <a:lnTo>
                        <a:pt x="192" y="92"/>
                      </a:lnTo>
                      <a:lnTo>
                        <a:pt x="191" y="92"/>
                      </a:lnTo>
                      <a:lnTo>
                        <a:pt x="191" y="94"/>
                      </a:lnTo>
                      <a:lnTo>
                        <a:pt x="190" y="94"/>
                      </a:lnTo>
                      <a:lnTo>
                        <a:pt x="191" y="100"/>
                      </a:lnTo>
                      <a:lnTo>
                        <a:pt x="190" y="100"/>
                      </a:lnTo>
                      <a:lnTo>
                        <a:pt x="190" y="101"/>
                      </a:lnTo>
                      <a:lnTo>
                        <a:pt x="190" y="101"/>
                      </a:lnTo>
                      <a:lnTo>
                        <a:pt x="190" y="102"/>
                      </a:lnTo>
                      <a:lnTo>
                        <a:pt x="190" y="103"/>
                      </a:lnTo>
                      <a:lnTo>
                        <a:pt x="188" y="105"/>
                      </a:lnTo>
                      <a:lnTo>
                        <a:pt x="187" y="106"/>
                      </a:lnTo>
                      <a:lnTo>
                        <a:pt x="187" y="107"/>
                      </a:lnTo>
                      <a:lnTo>
                        <a:pt x="186" y="107"/>
                      </a:lnTo>
                      <a:lnTo>
                        <a:pt x="184" y="109"/>
                      </a:lnTo>
                      <a:lnTo>
                        <a:pt x="184" y="110"/>
                      </a:lnTo>
                      <a:lnTo>
                        <a:pt x="184" y="113"/>
                      </a:lnTo>
                      <a:lnTo>
                        <a:pt x="186" y="113"/>
                      </a:lnTo>
                      <a:lnTo>
                        <a:pt x="186" y="117"/>
                      </a:lnTo>
                      <a:lnTo>
                        <a:pt x="187" y="117"/>
                      </a:lnTo>
                      <a:lnTo>
                        <a:pt x="188" y="117"/>
                      </a:lnTo>
                      <a:lnTo>
                        <a:pt x="191" y="118"/>
                      </a:lnTo>
                      <a:lnTo>
                        <a:pt x="191" y="119"/>
                      </a:lnTo>
                      <a:lnTo>
                        <a:pt x="191" y="120"/>
                      </a:lnTo>
                      <a:lnTo>
                        <a:pt x="190" y="122"/>
                      </a:lnTo>
                      <a:lnTo>
                        <a:pt x="190" y="122"/>
                      </a:lnTo>
                      <a:lnTo>
                        <a:pt x="192" y="123"/>
                      </a:lnTo>
                      <a:lnTo>
                        <a:pt x="192" y="127"/>
                      </a:lnTo>
                      <a:lnTo>
                        <a:pt x="191" y="127"/>
                      </a:lnTo>
                      <a:lnTo>
                        <a:pt x="192" y="128"/>
                      </a:lnTo>
                      <a:lnTo>
                        <a:pt x="191" y="128"/>
                      </a:lnTo>
                      <a:lnTo>
                        <a:pt x="191" y="131"/>
                      </a:lnTo>
                      <a:lnTo>
                        <a:pt x="190" y="131"/>
                      </a:lnTo>
                      <a:lnTo>
                        <a:pt x="190" y="134"/>
                      </a:lnTo>
                      <a:lnTo>
                        <a:pt x="190" y="134"/>
                      </a:lnTo>
                      <a:lnTo>
                        <a:pt x="190" y="135"/>
                      </a:lnTo>
                      <a:lnTo>
                        <a:pt x="190" y="136"/>
                      </a:lnTo>
                      <a:lnTo>
                        <a:pt x="190" y="138"/>
                      </a:lnTo>
                      <a:lnTo>
                        <a:pt x="190" y="138"/>
                      </a:lnTo>
                      <a:lnTo>
                        <a:pt x="188" y="140"/>
                      </a:lnTo>
                      <a:lnTo>
                        <a:pt x="190" y="140"/>
                      </a:lnTo>
                      <a:lnTo>
                        <a:pt x="190" y="143"/>
                      </a:lnTo>
                      <a:lnTo>
                        <a:pt x="191" y="143"/>
                      </a:lnTo>
                      <a:lnTo>
                        <a:pt x="191" y="145"/>
                      </a:lnTo>
                      <a:lnTo>
                        <a:pt x="192" y="147"/>
                      </a:lnTo>
                      <a:lnTo>
                        <a:pt x="192" y="148"/>
                      </a:lnTo>
                      <a:lnTo>
                        <a:pt x="199" y="152"/>
                      </a:lnTo>
                      <a:lnTo>
                        <a:pt x="199" y="155"/>
                      </a:lnTo>
                      <a:lnTo>
                        <a:pt x="197" y="155"/>
                      </a:lnTo>
                      <a:lnTo>
                        <a:pt x="197" y="157"/>
                      </a:lnTo>
                      <a:lnTo>
                        <a:pt x="196" y="158"/>
                      </a:lnTo>
                      <a:lnTo>
                        <a:pt x="196" y="161"/>
                      </a:lnTo>
                      <a:lnTo>
                        <a:pt x="195" y="161"/>
                      </a:lnTo>
                      <a:lnTo>
                        <a:pt x="195" y="162"/>
                      </a:lnTo>
                      <a:lnTo>
                        <a:pt x="196" y="162"/>
                      </a:lnTo>
                      <a:lnTo>
                        <a:pt x="196" y="164"/>
                      </a:lnTo>
                      <a:lnTo>
                        <a:pt x="196" y="164"/>
                      </a:lnTo>
                      <a:lnTo>
                        <a:pt x="196" y="165"/>
                      </a:lnTo>
                      <a:lnTo>
                        <a:pt x="197" y="165"/>
                      </a:lnTo>
                      <a:lnTo>
                        <a:pt x="197" y="168"/>
                      </a:lnTo>
                      <a:lnTo>
                        <a:pt x="193" y="168"/>
                      </a:lnTo>
                      <a:lnTo>
                        <a:pt x="193" y="169"/>
                      </a:lnTo>
                      <a:lnTo>
                        <a:pt x="193" y="169"/>
                      </a:lnTo>
                      <a:lnTo>
                        <a:pt x="193" y="172"/>
                      </a:lnTo>
                      <a:lnTo>
                        <a:pt x="191" y="173"/>
                      </a:lnTo>
                      <a:lnTo>
                        <a:pt x="191" y="174"/>
                      </a:lnTo>
                      <a:lnTo>
                        <a:pt x="191" y="174"/>
                      </a:lnTo>
                      <a:lnTo>
                        <a:pt x="191" y="175"/>
                      </a:lnTo>
                      <a:lnTo>
                        <a:pt x="191" y="175"/>
                      </a:lnTo>
                      <a:lnTo>
                        <a:pt x="190" y="177"/>
                      </a:lnTo>
                      <a:lnTo>
                        <a:pt x="190" y="178"/>
                      </a:lnTo>
                      <a:lnTo>
                        <a:pt x="187" y="178"/>
                      </a:lnTo>
                      <a:lnTo>
                        <a:pt x="187" y="177"/>
                      </a:lnTo>
                      <a:lnTo>
                        <a:pt x="186" y="175"/>
                      </a:lnTo>
                      <a:lnTo>
                        <a:pt x="183" y="175"/>
                      </a:lnTo>
                      <a:lnTo>
                        <a:pt x="182" y="178"/>
                      </a:lnTo>
                      <a:lnTo>
                        <a:pt x="180" y="179"/>
                      </a:lnTo>
                      <a:lnTo>
                        <a:pt x="178" y="181"/>
                      </a:lnTo>
                      <a:lnTo>
                        <a:pt x="178" y="181"/>
                      </a:lnTo>
                      <a:lnTo>
                        <a:pt x="176" y="181"/>
                      </a:lnTo>
                      <a:lnTo>
                        <a:pt x="174" y="181"/>
                      </a:lnTo>
                      <a:lnTo>
                        <a:pt x="171" y="181"/>
                      </a:lnTo>
                      <a:lnTo>
                        <a:pt x="170" y="179"/>
                      </a:lnTo>
                      <a:lnTo>
                        <a:pt x="163" y="181"/>
                      </a:lnTo>
                      <a:lnTo>
                        <a:pt x="163" y="185"/>
                      </a:lnTo>
                      <a:lnTo>
                        <a:pt x="166" y="185"/>
                      </a:lnTo>
                      <a:lnTo>
                        <a:pt x="166" y="186"/>
                      </a:lnTo>
                      <a:lnTo>
                        <a:pt x="167" y="186"/>
                      </a:lnTo>
                      <a:lnTo>
                        <a:pt x="169" y="187"/>
                      </a:lnTo>
                      <a:lnTo>
                        <a:pt x="171" y="187"/>
                      </a:lnTo>
                      <a:lnTo>
                        <a:pt x="171" y="187"/>
                      </a:lnTo>
                      <a:lnTo>
                        <a:pt x="174" y="187"/>
                      </a:lnTo>
                      <a:lnTo>
                        <a:pt x="174" y="189"/>
                      </a:lnTo>
                      <a:lnTo>
                        <a:pt x="176" y="187"/>
                      </a:lnTo>
                      <a:lnTo>
                        <a:pt x="176" y="187"/>
                      </a:lnTo>
                      <a:lnTo>
                        <a:pt x="184" y="187"/>
                      </a:lnTo>
                      <a:lnTo>
                        <a:pt x="186" y="190"/>
                      </a:lnTo>
                      <a:lnTo>
                        <a:pt x="187" y="191"/>
                      </a:lnTo>
                      <a:lnTo>
                        <a:pt x="188" y="192"/>
                      </a:lnTo>
                      <a:lnTo>
                        <a:pt x="188" y="194"/>
                      </a:lnTo>
                      <a:lnTo>
                        <a:pt x="190" y="196"/>
                      </a:lnTo>
                      <a:lnTo>
                        <a:pt x="192" y="195"/>
                      </a:lnTo>
                      <a:lnTo>
                        <a:pt x="192" y="198"/>
                      </a:lnTo>
                      <a:lnTo>
                        <a:pt x="193" y="198"/>
                      </a:lnTo>
                      <a:lnTo>
                        <a:pt x="193" y="195"/>
                      </a:lnTo>
                      <a:lnTo>
                        <a:pt x="192" y="195"/>
                      </a:lnTo>
                      <a:lnTo>
                        <a:pt x="192" y="191"/>
                      </a:lnTo>
                      <a:lnTo>
                        <a:pt x="191" y="190"/>
                      </a:lnTo>
                      <a:lnTo>
                        <a:pt x="191" y="189"/>
                      </a:lnTo>
                      <a:lnTo>
                        <a:pt x="191" y="186"/>
                      </a:lnTo>
                      <a:lnTo>
                        <a:pt x="186" y="185"/>
                      </a:lnTo>
                      <a:lnTo>
                        <a:pt x="186" y="185"/>
                      </a:lnTo>
                      <a:lnTo>
                        <a:pt x="187" y="185"/>
                      </a:lnTo>
                      <a:lnTo>
                        <a:pt x="188" y="182"/>
                      </a:lnTo>
                      <a:lnTo>
                        <a:pt x="191" y="182"/>
                      </a:lnTo>
                      <a:lnTo>
                        <a:pt x="195" y="181"/>
                      </a:lnTo>
                      <a:lnTo>
                        <a:pt x="197" y="179"/>
                      </a:lnTo>
                      <a:lnTo>
                        <a:pt x="201" y="179"/>
                      </a:lnTo>
                      <a:lnTo>
                        <a:pt x="201" y="178"/>
                      </a:lnTo>
                      <a:lnTo>
                        <a:pt x="203" y="178"/>
                      </a:lnTo>
                      <a:lnTo>
                        <a:pt x="203" y="177"/>
                      </a:lnTo>
                      <a:lnTo>
                        <a:pt x="204" y="175"/>
                      </a:lnTo>
                      <a:lnTo>
                        <a:pt x="204" y="173"/>
                      </a:lnTo>
                      <a:lnTo>
                        <a:pt x="207" y="172"/>
                      </a:lnTo>
                      <a:lnTo>
                        <a:pt x="205" y="168"/>
                      </a:lnTo>
                      <a:lnTo>
                        <a:pt x="207" y="168"/>
                      </a:lnTo>
                      <a:lnTo>
                        <a:pt x="207" y="166"/>
                      </a:lnTo>
                      <a:lnTo>
                        <a:pt x="207" y="166"/>
                      </a:lnTo>
                      <a:lnTo>
                        <a:pt x="209" y="158"/>
                      </a:lnTo>
                      <a:lnTo>
                        <a:pt x="208" y="157"/>
                      </a:lnTo>
                      <a:lnTo>
                        <a:pt x="207" y="156"/>
                      </a:lnTo>
                      <a:lnTo>
                        <a:pt x="209" y="148"/>
                      </a:lnTo>
                      <a:lnTo>
                        <a:pt x="213" y="147"/>
                      </a:lnTo>
                      <a:lnTo>
                        <a:pt x="216" y="145"/>
                      </a:lnTo>
                      <a:lnTo>
                        <a:pt x="218" y="145"/>
                      </a:lnTo>
                      <a:lnTo>
                        <a:pt x="218" y="145"/>
                      </a:lnTo>
                      <a:lnTo>
                        <a:pt x="220" y="145"/>
                      </a:lnTo>
                      <a:lnTo>
                        <a:pt x="221" y="143"/>
                      </a:lnTo>
                      <a:lnTo>
                        <a:pt x="227" y="143"/>
                      </a:lnTo>
                      <a:lnTo>
                        <a:pt x="227" y="144"/>
                      </a:lnTo>
                      <a:lnTo>
                        <a:pt x="229" y="144"/>
                      </a:lnTo>
                      <a:lnTo>
                        <a:pt x="229" y="144"/>
                      </a:lnTo>
                      <a:lnTo>
                        <a:pt x="229" y="147"/>
                      </a:lnTo>
                      <a:lnTo>
                        <a:pt x="229" y="148"/>
                      </a:lnTo>
                      <a:lnTo>
                        <a:pt x="229" y="149"/>
                      </a:lnTo>
                      <a:lnTo>
                        <a:pt x="230" y="149"/>
                      </a:lnTo>
                      <a:lnTo>
                        <a:pt x="230" y="151"/>
                      </a:lnTo>
                      <a:lnTo>
                        <a:pt x="231" y="151"/>
                      </a:lnTo>
                      <a:lnTo>
                        <a:pt x="231" y="152"/>
                      </a:lnTo>
                      <a:lnTo>
                        <a:pt x="231" y="152"/>
                      </a:lnTo>
                      <a:lnTo>
                        <a:pt x="231" y="158"/>
                      </a:lnTo>
                      <a:lnTo>
                        <a:pt x="231" y="161"/>
                      </a:lnTo>
                      <a:lnTo>
                        <a:pt x="231" y="164"/>
                      </a:lnTo>
                      <a:lnTo>
                        <a:pt x="231" y="166"/>
                      </a:lnTo>
                      <a:lnTo>
                        <a:pt x="230" y="169"/>
                      </a:lnTo>
                      <a:lnTo>
                        <a:pt x="239" y="175"/>
                      </a:lnTo>
                      <a:lnTo>
                        <a:pt x="239" y="174"/>
                      </a:lnTo>
                      <a:lnTo>
                        <a:pt x="238" y="174"/>
                      </a:lnTo>
                      <a:lnTo>
                        <a:pt x="238" y="172"/>
                      </a:lnTo>
                      <a:lnTo>
                        <a:pt x="241" y="170"/>
                      </a:lnTo>
                      <a:lnTo>
                        <a:pt x="241" y="170"/>
                      </a:lnTo>
                      <a:lnTo>
                        <a:pt x="242" y="170"/>
                      </a:lnTo>
                      <a:lnTo>
                        <a:pt x="243" y="172"/>
                      </a:lnTo>
                      <a:lnTo>
                        <a:pt x="244" y="172"/>
                      </a:lnTo>
                      <a:lnTo>
                        <a:pt x="246" y="172"/>
                      </a:lnTo>
                      <a:lnTo>
                        <a:pt x="248" y="173"/>
                      </a:lnTo>
                      <a:lnTo>
                        <a:pt x="248" y="173"/>
                      </a:lnTo>
                      <a:lnTo>
                        <a:pt x="251" y="173"/>
                      </a:lnTo>
                      <a:lnTo>
                        <a:pt x="251" y="174"/>
                      </a:lnTo>
                      <a:lnTo>
                        <a:pt x="255" y="173"/>
                      </a:lnTo>
                      <a:lnTo>
                        <a:pt x="255" y="173"/>
                      </a:lnTo>
                      <a:lnTo>
                        <a:pt x="254" y="172"/>
                      </a:lnTo>
                      <a:lnTo>
                        <a:pt x="254" y="172"/>
                      </a:lnTo>
                      <a:lnTo>
                        <a:pt x="251" y="172"/>
                      </a:lnTo>
                      <a:lnTo>
                        <a:pt x="251" y="170"/>
                      </a:lnTo>
                      <a:lnTo>
                        <a:pt x="248" y="170"/>
                      </a:lnTo>
                      <a:lnTo>
                        <a:pt x="248" y="170"/>
                      </a:lnTo>
                      <a:lnTo>
                        <a:pt x="247" y="170"/>
                      </a:lnTo>
                      <a:lnTo>
                        <a:pt x="247" y="169"/>
                      </a:lnTo>
                      <a:lnTo>
                        <a:pt x="244" y="169"/>
                      </a:lnTo>
                      <a:lnTo>
                        <a:pt x="244" y="169"/>
                      </a:lnTo>
                      <a:lnTo>
                        <a:pt x="242" y="169"/>
                      </a:lnTo>
                      <a:lnTo>
                        <a:pt x="242" y="168"/>
                      </a:lnTo>
                      <a:lnTo>
                        <a:pt x="239" y="166"/>
                      </a:lnTo>
                      <a:lnTo>
                        <a:pt x="237" y="165"/>
                      </a:lnTo>
                      <a:lnTo>
                        <a:pt x="237" y="164"/>
                      </a:lnTo>
                      <a:lnTo>
                        <a:pt x="237" y="162"/>
                      </a:lnTo>
                      <a:lnTo>
                        <a:pt x="237" y="160"/>
                      </a:lnTo>
                      <a:lnTo>
                        <a:pt x="242" y="157"/>
                      </a:lnTo>
                      <a:lnTo>
                        <a:pt x="242" y="156"/>
                      </a:lnTo>
                      <a:lnTo>
                        <a:pt x="241" y="155"/>
                      </a:lnTo>
                      <a:lnTo>
                        <a:pt x="239" y="153"/>
                      </a:lnTo>
                      <a:lnTo>
                        <a:pt x="239" y="151"/>
                      </a:lnTo>
                      <a:lnTo>
                        <a:pt x="238" y="151"/>
                      </a:lnTo>
                      <a:lnTo>
                        <a:pt x="238" y="151"/>
                      </a:lnTo>
                      <a:lnTo>
                        <a:pt x="238" y="149"/>
                      </a:lnTo>
                      <a:lnTo>
                        <a:pt x="237" y="149"/>
                      </a:lnTo>
                      <a:lnTo>
                        <a:pt x="237" y="147"/>
                      </a:lnTo>
                      <a:lnTo>
                        <a:pt x="237" y="147"/>
                      </a:lnTo>
                      <a:lnTo>
                        <a:pt x="235" y="145"/>
                      </a:lnTo>
                      <a:lnTo>
                        <a:pt x="235" y="143"/>
                      </a:lnTo>
                      <a:lnTo>
                        <a:pt x="234" y="141"/>
                      </a:lnTo>
                      <a:lnTo>
                        <a:pt x="233" y="141"/>
                      </a:lnTo>
                      <a:lnTo>
                        <a:pt x="230" y="140"/>
                      </a:lnTo>
                      <a:lnTo>
                        <a:pt x="229" y="140"/>
                      </a:lnTo>
                      <a:lnTo>
                        <a:pt x="227" y="140"/>
                      </a:lnTo>
                      <a:lnTo>
                        <a:pt x="227" y="140"/>
                      </a:lnTo>
                      <a:lnTo>
                        <a:pt x="225" y="140"/>
                      </a:lnTo>
                      <a:lnTo>
                        <a:pt x="225" y="139"/>
                      </a:lnTo>
                      <a:lnTo>
                        <a:pt x="224" y="139"/>
                      </a:lnTo>
                      <a:lnTo>
                        <a:pt x="224" y="139"/>
                      </a:lnTo>
                      <a:lnTo>
                        <a:pt x="221" y="139"/>
                      </a:lnTo>
                      <a:lnTo>
                        <a:pt x="218" y="139"/>
                      </a:lnTo>
                      <a:lnTo>
                        <a:pt x="216" y="140"/>
                      </a:lnTo>
                      <a:lnTo>
                        <a:pt x="213" y="140"/>
                      </a:lnTo>
                      <a:lnTo>
                        <a:pt x="213" y="141"/>
                      </a:lnTo>
                      <a:lnTo>
                        <a:pt x="205" y="141"/>
                      </a:lnTo>
                      <a:lnTo>
                        <a:pt x="205" y="143"/>
                      </a:lnTo>
                      <a:lnTo>
                        <a:pt x="204" y="143"/>
                      </a:lnTo>
                      <a:lnTo>
                        <a:pt x="204" y="143"/>
                      </a:lnTo>
                      <a:lnTo>
                        <a:pt x="203" y="143"/>
                      </a:lnTo>
                      <a:lnTo>
                        <a:pt x="203" y="138"/>
                      </a:lnTo>
                      <a:lnTo>
                        <a:pt x="201" y="136"/>
                      </a:lnTo>
                      <a:lnTo>
                        <a:pt x="201" y="131"/>
                      </a:lnTo>
                      <a:lnTo>
                        <a:pt x="201" y="131"/>
                      </a:lnTo>
                      <a:lnTo>
                        <a:pt x="201" y="130"/>
                      </a:lnTo>
                      <a:lnTo>
                        <a:pt x="201" y="130"/>
                      </a:lnTo>
                      <a:lnTo>
                        <a:pt x="201" y="128"/>
                      </a:lnTo>
                      <a:lnTo>
                        <a:pt x="203" y="127"/>
                      </a:lnTo>
                      <a:lnTo>
                        <a:pt x="204" y="124"/>
                      </a:lnTo>
                      <a:lnTo>
                        <a:pt x="203" y="123"/>
                      </a:lnTo>
                      <a:lnTo>
                        <a:pt x="203" y="123"/>
                      </a:lnTo>
                      <a:lnTo>
                        <a:pt x="203" y="122"/>
                      </a:lnTo>
                      <a:lnTo>
                        <a:pt x="201" y="122"/>
                      </a:lnTo>
                      <a:lnTo>
                        <a:pt x="201" y="120"/>
                      </a:lnTo>
                      <a:lnTo>
                        <a:pt x="201" y="120"/>
                      </a:lnTo>
                      <a:lnTo>
                        <a:pt x="201" y="119"/>
                      </a:lnTo>
                      <a:lnTo>
                        <a:pt x="200" y="119"/>
                      </a:lnTo>
                      <a:lnTo>
                        <a:pt x="199" y="118"/>
                      </a:lnTo>
                      <a:lnTo>
                        <a:pt x="199" y="117"/>
                      </a:lnTo>
                      <a:lnTo>
                        <a:pt x="197" y="114"/>
                      </a:lnTo>
                      <a:lnTo>
                        <a:pt x="199" y="113"/>
                      </a:lnTo>
                      <a:lnTo>
                        <a:pt x="200" y="110"/>
                      </a:lnTo>
                      <a:lnTo>
                        <a:pt x="200" y="106"/>
                      </a:lnTo>
                      <a:lnTo>
                        <a:pt x="201" y="106"/>
                      </a:lnTo>
                      <a:lnTo>
                        <a:pt x="201" y="105"/>
                      </a:lnTo>
                      <a:lnTo>
                        <a:pt x="203" y="105"/>
                      </a:lnTo>
                      <a:lnTo>
                        <a:pt x="203" y="105"/>
                      </a:lnTo>
                      <a:lnTo>
                        <a:pt x="205" y="103"/>
                      </a:lnTo>
                      <a:lnTo>
                        <a:pt x="205" y="102"/>
                      </a:lnTo>
                      <a:lnTo>
                        <a:pt x="207" y="101"/>
                      </a:lnTo>
                      <a:lnTo>
                        <a:pt x="207" y="100"/>
                      </a:lnTo>
                      <a:lnTo>
                        <a:pt x="208" y="96"/>
                      </a:lnTo>
                      <a:lnTo>
                        <a:pt x="208" y="90"/>
                      </a:lnTo>
                      <a:lnTo>
                        <a:pt x="208" y="86"/>
                      </a:lnTo>
                      <a:lnTo>
                        <a:pt x="207" y="83"/>
                      </a:lnTo>
                      <a:lnTo>
                        <a:pt x="207" y="83"/>
                      </a:lnTo>
                      <a:lnTo>
                        <a:pt x="207" y="81"/>
                      </a:lnTo>
                      <a:lnTo>
                        <a:pt x="208" y="81"/>
                      </a:lnTo>
                      <a:lnTo>
                        <a:pt x="209" y="83"/>
                      </a:lnTo>
                      <a:lnTo>
                        <a:pt x="209" y="84"/>
                      </a:lnTo>
                      <a:lnTo>
                        <a:pt x="210" y="85"/>
                      </a:lnTo>
                      <a:lnTo>
                        <a:pt x="212" y="85"/>
                      </a:lnTo>
                      <a:lnTo>
                        <a:pt x="212" y="88"/>
                      </a:lnTo>
                      <a:lnTo>
                        <a:pt x="210" y="88"/>
                      </a:lnTo>
                      <a:lnTo>
                        <a:pt x="210" y="92"/>
                      </a:lnTo>
                      <a:lnTo>
                        <a:pt x="213" y="93"/>
                      </a:lnTo>
                      <a:lnTo>
                        <a:pt x="213" y="96"/>
                      </a:lnTo>
                      <a:lnTo>
                        <a:pt x="212" y="96"/>
                      </a:lnTo>
                      <a:lnTo>
                        <a:pt x="212" y="97"/>
                      </a:lnTo>
                      <a:lnTo>
                        <a:pt x="210" y="97"/>
                      </a:lnTo>
                      <a:lnTo>
                        <a:pt x="210" y="100"/>
                      </a:lnTo>
                      <a:lnTo>
                        <a:pt x="212" y="100"/>
                      </a:lnTo>
                      <a:lnTo>
                        <a:pt x="212" y="103"/>
                      </a:lnTo>
                      <a:lnTo>
                        <a:pt x="212" y="103"/>
                      </a:lnTo>
                      <a:lnTo>
                        <a:pt x="212" y="105"/>
                      </a:lnTo>
                      <a:lnTo>
                        <a:pt x="213" y="106"/>
                      </a:lnTo>
                      <a:lnTo>
                        <a:pt x="214" y="109"/>
                      </a:lnTo>
                      <a:lnTo>
                        <a:pt x="214" y="109"/>
                      </a:lnTo>
                      <a:lnTo>
                        <a:pt x="213" y="113"/>
                      </a:lnTo>
                      <a:lnTo>
                        <a:pt x="214" y="113"/>
                      </a:lnTo>
                      <a:lnTo>
                        <a:pt x="216" y="114"/>
                      </a:lnTo>
                      <a:lnTo>
                        <a:pt x="217" y="115"/>
                      </a:lnTo>
                      <a:lnTo>
                        <a:pt x="220" y="117"/>
                      </a:lnTo>
                      <a:lnTo>
                        <a:pt x="221" y="114"/>
                      </a:lnTo>
                      <a:lnTo>
                        <a:pt x="224" y="115"/>
                      </a:lnTo>
                      <a:lnTo>
                        <a:pt x="224" y="114"/>
                      </a:lnTo>
                      <a:lnTo>
                        <a:pt x="226" y="114"/>
                      </a:lnTo>
                      <a:lnTo>
                        <a:pt x="226" y="114"/>
                      </a:lnTo>
                      <a:lnTo>
                        <a:pt x="227" y="115"/>
                      </a:lnTo>
                      <a:lnTo>
                        <a:pt x="229" y="115"/>
                      </a:lnTo>
                      <a:lnTo>
                        <a:pt x="229" y="115"/>
                      </a:lnTo>
                      <a:lnTo>
                        <a:pt x="229" y="115"/>
                      </a:lnTo>
                      <a:lnTo>
                        <a:pt x="230" y="115"/>
                      </a:lnTo>
                      <a:lnTo>
                        <a:pt x="230" y="114"/>
                      </a:lnTo>
                      <a:lnTo>
                        <a:pt x="237" y="114"/>
                      </a:lnTo>
                      <a:lnTo>
                        <a:pt x="237" y="115"/>
                      </a:lnTo>
                      <a:lnTo>
                        <a:pt x="238" y="115"/>
                      </a:lnTo>
                      <a:lnTo>
                        <a:pt x="238" y="117"/>
                      </a:lnTo>
                      <a:lnTo>
                        <a:pt x="238" y="118"/>
                      </a:lnTo>
                      <a:lnTo>
                        <a:pt x="239" y="119"/>
                      </a:lnTo>
                      <a:lnTo>
                        <a:pt x="239" y="118"/>
                      </a:lnTo>
                      <a:lnTo>
                        <a:pt x="242" y="118"/>
                      </a:lnTo>
                      <a:lnTo>
                        <a:pt x="242" y="118"/>
                      </a:lnTo>
                      <a:lnTo>
                        <a:pt x="241" y="117"/>
                      </a:lnTo>
                      <a:lnTo>
                        <a:pt x="239" y="117"/>
                      </a:lnTo>
                      <a:lnTo>
                        <a:pt x="238" y="115"/>
                      </a:lnTo>
                      <a:lnTo>
                        <a:pt x="238" y="115"/>
                      </a:lnTo>
                      <a:lnTo>
                        <a:pt x="238" y="113"/>
                      </a:lnTo>
                      <a:lnTo>
                        <a:pt x="238" y="113"/>
                      </a:lnTo>
                      <a:lnTo>
                        <a:pt x="237" y="111"/>
                      </a:lnTo>
                      <a:lnTo>
                        <a:pt x="237" y="111"/>
                      </a:lnTo>
                      <a:lnTo>
                        <a:pt x="237" y="111"/>
                      </a:lnTo>
                      <a:lnTo>
                        <a:pt x="235" y="111"/>
                      </a:lnTo>
                      <a:lnTo>
                        <a:pt x="235" y="111"/>
                      </a:lnTo>
                      <a:lnTo>
                        <a:pt x="234" y="111"/>
                      </a:lnTo>
                      <a:lnTo>
                        <a:pt x="233" y="109"/>
                      </a:lnTo>
                      <a:lnTo>
                        <a:pt x="229" y="109"/>
                      </a:lnTo>
                      <a:lnTo>
                        <a:pt x="229" y="107"/>
                      </a:lnTo>
                      <a:lnTo>
                        <a:pt x="227" y="106"/>
                      </a:lnTo>
                      <a:lnTo>
                        <a:pt x="225" y="106"/>
                      </a:lnTo>
                      <a:lnTo>
                        <a:pt x="224" y="106"/>
                      </a:lnTo>
                      <a:lnTo>
                        <a:pt x="224" y="103"/>
                      </a:lnTo>
                      <a:lnTo>
                        <a:pt x="225" y="101"/>
                      </a:lnTo>
                      <a:lnTo>
                        <a:pt x="226" y="100"/>
                      </a:lnTo>
                      <a:lnTo>
                        <a:pt x="226" y="98"/>
                      </a:lnTo>
                      <a:lnTo>
                        <a:pt x="230" y="98"/>
                      </a:lnTo>
                      <a:lnTo>
                        <a:pt x="231" y="100"/>
                      </a:lnTo>
                      <a:lnTo>
                        <a:pt x="234" y="100"/>
                      </a:lnTo>
                      <a:lnTo>
                        <a:pt x="235" y="101"/>
                      </a:lnTo>
                      <a:lnTo>
                        <a:pt x="238" y="103"/>
                      </a:lnTo>
                      <a:lnTo>
                        <a:pt x="239" y="103"/>
                      </a:lnTo>
                      <a:lnTo>
                        <a:pt x="241" y="101"/>
                      </a:lnTo>
                      <a:lnTo>
                        <a:pt x="242" y="100"/>
                      </a:lnTo>
                      <a:lnTo>
                        <a:pt x="243" y="98"/>
                      </a:lnTo>
                      <a:lnTo>
                        <a:pt x="242" y="97"/>
                      </a:lnTo>
                      <a:lnTo>
                        <a:pt x="242" y="97"/>
                      </a:lnTo>
                      <a:lnTo>
                        <a:pt x="241" y="97"/>
                      </a:lnTo>
                      <a:lnTo>
                        <a:pt x="241" y="96"/>
                      </a:lnTo>
                      <a:lnTo>
                        <a:pt x="237" y="96"/>
                      </a:lnTo>
                      <a:lnTo>
                        <a:pt x="237" y="96"/>
                      </a:lnTo>
                      <a:lnTo>
                        <a:pt x="238" y="96"/>
                      </a:lnTo>
                      <a:lnTo>
                        <a:pt x="238" y="94"/>
                      </a:lnTo>
                      <a:lnTo>
                        <a:pt x="239" y="94"/>
                      </a:lnTo>
                      <a:lnTo>
                        <a:pt x="241" y="94"/>
                      </a:lnTo>
                      <a:lnTo>
                        <a:pt x="241" y="93"/>
                      </a:lnTo>
                      <a:lnTo>
                        <a:pt x="242" y="93"/>
                      </a:lnTo>
                      <a:lnTo>
                        <a:pt x="243" y="92"/>
                      </a:lnTo>
                      <a:lnTo>
                        <a:pt x="246" y="92"/>
                      </a:lnTo>
                      <a:lnTo>
                        <a:pt x="246" y="90"/>
                      </a:lnTo>
                      <a:lnTo>
                        <a:pt x="248" y="90"/>
                      </a:lnTo>
                      <a:lnTo>
                        <a:pt x="251" y="90"/>
                      </a:lnTo>
                      <a:lnTo>
                        <a:pt x="252" y="92"/>
                      </a:lnTo>
                      <a:lnTo>
                        <a:pt x="252" y="92"/>
                      </a:lnTo>
                      <a:lnTo>
                        <a:pt x="255" y="92"/>
                      </a:lnTo>
                      <a:lnTo>
                        <a:pt x="255" y="93"/>
                      </a:lnTo>
                      <a:lnTo>
                        <a:pt x="256" y="93"/>
                      </a:lnTo>
                      <a:lnTo>
                        <a:pt x="256" y="93"/>
                      </a:lnTo>
                      <a:lnTo>
                        <a:pt x="259" y="93"/>
                      </a:lnTo>
                      <a:lnTo>
                        <a:pt x="260" y="96"/>
                      </a:lnTo>
                      <a:lnTo>
                        <a:pt x="263" y="96"/>
                      </a:lnTo>
                      <a:lnTo>
                        <a:pt x="267" y="101"/>
                      </a:lnTo>
                      <a:lnTo>
                        <a:pt x="268" y="101"/>
                      </a:lnTo>
                      <a:lnTo>
                        <a:pt x="268" y="101"/>
                      </a:lnTo>
                      <a:lnTo>
                        <a:pt x="271" y="102"/>
                      </a:lnTo>
                      <a:lnTo>
                        <a:pt x="273" y="102"/>
                      </a:lnTo>
                      <a:lnTo>
                        <a:pt x="279" y="102"/>
                      </a:lnTo>
                      <a:lnTo>
                        <a:pt x="281" y="102"/>
                      </a:lnTo>
                      <a:lnTo>
                        <a:pt x="282" y="102"/>
                      </a:lnTo>
                      <a:lnTo>
                        <a:pt x="282" y="102"/>
                      </a:lnTo>
                      <a:lnTo>
                        <a:pt x="284" y="103"/>
                      </a:lnTo>
                      <a:lnTo>
                        <a:pt x="284" y="105"/>
                      </a:lnTo>
                      <a:lnTo>
                        <a:pt x="282" y="106"/>
                      </a:lnTo>
                      <a:lnTo>
                        <a:pt x="281" y="107"/>
                      </a:lnTo>
                      <a:lnTo>
                        <a:pt x="280" y="109"/>
                      </a:lnTo>
                      <a:lnTo>
                        <a:pt x="279" y="109"/>
                      </a:lnTo>
                      <a:lnTo>
                        <a:pt x="276" y="115"/>
                      </a:lnTo>
                      <a:lnTo>
                        <a:pt x="276" y="117"/>
                      </a:lnTo>
                      <a:lnTo>
                        <a:pt x="277" y="118"/>
                      </a:lnTo>
                      <a:lnTo>
                        <a:pt x="277" y="120"/>
                      </a:lnTo>
                      <a:lnTo>
                        <a:pt x="276" y="120"/>
                      </a:lnTo>
                      <a:lnTo>
                        <a:pt x="276" y="122"/>
                      </a:lnTo>
                      <a:lnTo>
                        <a:pt x="275" y="122"/>
                      </a:lnTo>
                      <a:lnTo>
                        <a:pt x="273" y="127"/>
                      </a:lnTo>
                      <a:lnTo>
                        <a:pt x="272" y="127"/>
                      </a:lnTo>
                      <a:lnTo>
                        <a:pt x="271" y="130"/>
                      </a:lnTo>
                      <a:lnTo>
                        <a:pt x="271" y="130"/>
                      </a:lnTo>
                      <a:lnTo>
                        <a:pt x="269" y="131"/>
                      </a:lnTo>
                      <a:lnTo>
                        <a:pt x="272" y="131"/>
                      </a:lnTo>
                      <a:lnTo>
                        <a:pt x="277" y="127"/>
                      </a:lnTo>
                      <a:lnTo>
                        <a:pt x="277" y="126"/>
                      </a:lnTo>
                      <a:lnTo>
                        <a:pt x="277" y="126"/>
                      </a:lnTo>
                      <a:lnTo>
                        <a:pt x="277" y="127"/>
                      </a:lnTo>
                      <a:lnTo>
                        <a:pt x="279" y="128"/>
                      </a:lnTo>
                      <a:lnTo>
                        <a:pt x="280" y="130"/>
                      </a:lnTo>
                      <a:lnTo>
                        <a:pt x="280" y="130"/>
                      </a:lnTo>
                      <a:lnTo>
                        <a:pt x="282" y="131"/>
                      </a:lnTo>
                      <a:lnTo>
                        <a:pt x="282" y="134"/>
                      </a:lnTo>
                      <a:lnTo>
                        <a:pt x="285" y="135"/>
                      </a:lnTo>
                      <a:lnTo>
                        <a:pt x="285" y="135"/>
                      </a:lnTo>
                      <a:lnTo>
                        <a:pt x="294" y="135"/>
                      </a:lnTo>
                      <a:lnTo>
                        <a:pt x="294" y="136"/>
                      </a:lnTo>
                      <a:lnTo>
                        <a:pt x="296" y="136"/>
                      </a:lnTo>
                      <a:lnTo>
                        <a:pt x="296" y="135"/>
                      </a:lnTo>
                      <a:lnTo>
                        <a:pt x="297" y="135"/>
                      </a:lnTo>
                      <a:lnTo>
                        <a:pt x="298" y="134"/>
                      </a:lnTo>
                      <a:lnTo>
                        <a:pt x="299" y="134"/>
                      </a:lnTo>
                      <a:lnTo>
                        <a:pt x="301" y="135"/>
                      </a:lnTo>
                      <a:lnTo>
                        <a:pt x="305" y="136"/>
                      </a:lnTo>
                      <a:lnTo>
                        <a:pt x="305" y="140"/>
                      </a:lnTo>
                      <a:lnTo>
                        <a:pt x="305" y="140"/>
                      </a:lnTo>
                      <a:lnTo>
                        <a:pt x="306" y="141"/>
                      </a:lnTo>
                      <a:lnTo>
                        <a:pt x="307" y="141"/>
                      </a:lnTo>
                      <a:lnTo>
                        <a:pt x="307" y="140"/>
                      </a:lnTo>
                      <a:lnTo>
                        <a:pt x="307" y="140"/>
                      </a:lnTo>
                      <a:lnTo>
                        <a:pt x="307" y="136"/>
                      </a:lnTo>
                      <a:lnTo>
                        <a:pt x="306" y="135"/>
                      </a:lnTo>
                      <a:lnTo>
                        <a:pt x="306" y="135"/>
                      </a:lnTo>
                      <a:lnTo>
                        <a:pt x="305" y="135"/>
                      </a:lnTo>
                      <a:lnTo>
                        <a:pt x="305" y="134"/>
                      </a:lnTo>
                      <a:lnTo>
                        <a:pt x="302" y="134"/>
                      </a:lnTo>
                      <a:lnTo>
                        <a:pt x="302" y="134"/>
                      </a:lnTo>
                      <a:lnTo>
                        <a:pt x="301" y="132"/>
                      </a:lnTo>
                      <a:lnTo>
                        <a:pt x="301" y="132"/>
                      </a:lnTo>
                      <a:lnTo>
                        <a:pt x="299" y="131"/>
                      </a:lnTo>
                      <a:lnTo>
                        <a:pt x="298" y="131"/>
                      </a:lnTo>
                      <a:lnTo>
                        <a:pt x="297" y="132"/>
                      </a:lnTo>
                      <a:lnTo>
                        <a:pt x="296" y="132"/>
                      </a:lnTo>
                      <a:lnTo>
                        <a:pt x="294" y="132"/>
                      </a:lnTo>
                      <a:lnTo>
                        <a:pt x="293" y="134"/>
                      </a:lnTo>
                      <a:lnTo>
                        <a:pt x="293" y="135"/>
                      </a:lnTo>
                      <a:lnTo>
                        <a:pt x="292" y="134"/>
                      </a:lnTo>
                      <a:lnTo>
                        <a:pt x="292" y="134"/>
                      </a:lnTo>
                      <a:lnTo>
                        <a:pt x="289" y="132"/>
                      </a:lnTo>
                      <a:lnTo>
                        <a:pt x="288" y="131"/>
                      </a:lnTo>
                      <a:lnTo>
                        <a:pt x="286" y="130"/>
                      </a:lnTo>
                      <a:lnTo>
                        <a:pt x="285" y="130"/>
                      </a:lnTo>
                      <a:lnTo>
                        <a:pt x="284" y="130"/>
                      </a:lnTo>
                      <a:lnTo>
                        <a:pt x="282" y="128"/>
                      </a:lnTo>
                      <a:lnTo>
                        <a:pt x="282" y="127"/>
                      </a:lnTo>
                      <a:lnTo>
                        <a:pt x="282" y="127"/>
                      </a:lnTo>
                      <a:lnTo>
                        <a:pt x="282" y="124"/>
                      </a:lnTo>
                      <a:lnTo>
                        <a:pt x="282" y="124"/>
                      </a:lnTo>
                      <a:lnTo>
                        <a:pt x="285" y="124"/>
                      </a:lnTo>
                      <a:lnTo>
                        <a:pt x="288" y="124"/>
                      </a:lnTo>
                      <a:lnTo>
                        <a:pt x="288" y="122"/>
                      </a:lnTo>
                      <a:lnTo>
                        <a:pt x="288" y="119"/>
                      </a:lnTo>
                      <a:lnTo>
                        <a:pt x="286" y="118"/>
                      </a:lnTo>
                      <a:lnTo>
                        <a:pt x="286" y="114"/>
                      </a:lnTo>
                      <a:lnTo>
                        <a:pt x="286" y="111"/>
                      </a:lnTo>
                      <a:lnTo>
                        <a:pt x="286" y="109"/>
                      </a:lnTo>
                      <a:lnTo>
                        <a:pt x="286" y="109"/>
                      </a:lnTo>
                      <a:lnTo>
                        <a:pt x="286" y="107"/>
                      </a:lnTo>
                      <a:lnTo>
                        <a:pt x="288" y="107"/>
                      </a:lnTo>
                      <a:lnTo>
                        <a:pt x="288" y="106"/>
                      </a:lnTo>
                      <a:lnTo>
                        <a:pt x="289" y="106"/>
                      </a:lnTo>
                      <a:lnTo>
                        <a:pt x="289" y="103"/>
                      </a:lnTo>
                      <a:lnTo>
                        <a:pt x="288" y="102"/>
                      </a:lnTo>
                      <a:lnTo>
                        <a:pt x="288" y="101"/>
                      </a:lnTo>
                      <a:lnTo>
                        <a:pt x="281" y="98"/>
                      </a:lnTo>
                      <a:lnTo>
                        <a:pt x="281" y="97"/>
                      </a:lnTo>
                      <a:lnTo>
                        <a:pt x="279" y="96"/>
                      </a:lnTo>
                      <a:lnTo>
                        <a:pt x="279" y="94"/>
                      </a:lnTo>
                      <a:lnTo>
                        <a:pt x="272" y="94"/>
                      </a:lnTo>
                      <a:lnTo>
                        <a:pt x="272" y="94"/>
                      </a:lnTo>
                      <a:lnTo>
                        <a:pt x="271" y="94"/>
                      </a:lnTo>
                      <a:lnTo>
                        <a:pt x="271" y="93"/>
                      </a:lnTo>
                      <a:lnTo>
                        <a:pt x="269" y="93"/>
                      </a:lnTo>
                      <a:lnTo>
                        <a:pt x="267" y="92"/>
                      </a:lnTo>
                      <a:lnTo>
                        <a:pt x="265" y="90"/>
                      </a:lnTo>
                      <a:lnTo>
                        <a:pt x="265" y="89"/>
                      </a:lnTo>
                      <a:lnTo>
                        <a:pt x="264" y="86"/>
                      </a:lnTo>
                      <a:lnTo>
                        <a:pt x="264" y="84"/>
                      </a:lnTo>
                      <a:lnTo>
                        <a:pt x="264" y="81"/>
                      </a:lnTo>
                      <a:lnTo>
                        <a:pt x="265" y="81"/>
                      </a:lnTo>
                      <a:lnTo>
                        <a:pt x="265" y="79"/>
                      </a:lnTo>
                      <a:lnTo>
                        <a:pt x="265" y="79"/>
                      </a:lnTo>
                      <a:lnTo>
                        <a:pt x="265" y="76"/>
                      </a:lnTo>
                      <a:lnTo>
                        <a:pt x="267" y="76"/>
                      </a:lnTo>
                      <a:lnTo>
                        <a:pt x="265" y="73"/>
                      </a:lnTo>
                      <a:lnTo>
                        <a:pt x="267" y="73"/>
                      </a:lnTo>
                      <a:lnTo>
                        <a:pt x="267" y="72"/>
                      </a:lnTo>
                      <a:lnTo>
                        <a:pt x="268" y="71"/>
                      </a:lnTo>
                      <a:lnTo>
                        <a:pt x="268" y="69"/>
                      </a:lnTo>
                      <a:lnTo>
                        <a:pt x="268" y="68"/>
                      </a:lnTo>
                      <a:lnTo>
                        <a:pt x="271" y="68"/>
                      </a:lnTo>
                      <a:lnTo>
                        <a:pt x="273" y="68"/>
                      </a:lnTo>
                      <a:lnTo>
                        <a:pt x="273" y="67"/>
                      </a:lnTo>
                      <a:lnTo>
                        <a:pt x="280" y="67"/>
                      </a:lnTo>
                      <a:lnTo>
                        <a:pt x="280" y="67"/>
                      </a:lnTo>
                      <a:lnTo>
                        <a:pt x="282" y="67"/>
                      </a:lnTo>
                      <a:lnTo>
                        <a:pt x="282" y="66"/>
                      </a:lnTo>
                      <a:lnTo>
                        <a:pt x="288" y="67"/>
                      </a:lnTo>
                      <a:lnTo>
                        <a:pt x="288" y="66"/>
                      </a:lnTo>
                      <a:lnTo>
                        <a:pt x="290" y="66"/>
                      </a:lnTo>
                      <a:lnTo>
                        <a:pt x="290" y="66"/>
                      </a:lnTo>
                      <a:lnTo>
                        <a:pt x="293" y="66"/>
                      </a:lnTo>
                      <a:lnTo>
                        <a:pt x="293" y="64"/>
                      </a:lnTo>
                      <a:lnTo>
                        <a:pt x="294" y="64"/>
                      </a:lnTo>
                      <a:lnTo>
                        <a:pt x="297" y="64"/>
                      </a:lnTo>
                      <a:lnTo>
                        <a:pt x="298" y="66"/>
                      </a:lnTo>
                      <a:lnTo>
                        <a:pt x="299" y="67"/>
                      </a:lnTo>
                      <a:lnTo>
                        <a:pt x="301" y="67"/>
                      </a:lnTo>
                      <a:lnTo>
                        <a:pt x="302" y="67"/>
                      </a:lnTo>
                      <a:lnTo>
                        <a:pt x="303" y="66"/>
                      </a:lnTo>
                      <a:lnTo>
                        <a:pt x="307" y="66"/>
                      </a:lnTo>
                      <a:lnTo>
                        <a:pt x="307" y="66"/>
                      </a:lnTo>
                      <a:lnTo>
                        <a:pt x="310" y="66"/>
                      </a:lnTo>
                      <a:lnTo>
                        <a:pt x="310" y="64"/>
                      </a:lnTo>
                      <a:lnTo>
                        <a:pt x="314" y="64"/>
                      </a:lnTo>
                      <a:lnTo>
                        <a:pt x="314" y="64"/>
                      </a:lnTo>
                      <a:lnTo>
                        <a:pt x="316" y="64"/>
                      </a:lnTo>
                      <a:lnTo>
                        <a:pt x="316" y="66"/>
                      </a:lnTo>
                      <a:lnTo>
                        <a:pt x="318" y="66"/>
                      </a:lnTo>
                      <a:lnTo>
                        <a:pt x="318" y="66"/>
                      </a:lnTo>
                      <a:lnTo>
                        <a:pt x="319" y="67"/>
                      </a:lnTo>
                      <a:lnTo>
                        <a:pt x="318" y="68"/>
                      </a:lnTo>
                      <a:lnTo>
                        <a:pt x="316" y="69"/>
                      </a:lnTo>
                      <a:lnTo>
                        <a:pt x="315" y="71"/>
                      </a:lnTo>
                      <a:lnTo>
                        <a:pt x="322" y="71"/>
                      </a:lnTo>
                      <a:lnTo>
                        <a:pt x="323" y="69"/>
                      </a:lnTo>
                      <a:lnTo>
                        <a:pt x="323" y="67"/>
                      </a:lnTo>
                      <a:lnTo>
                        <a:pt x="322" y="66"/>
                      </a:lnTo>
                      <a:lnTo>
                        <a:pt x="320" y="64"/>
                      </a:lnTo>
                      <a:lnTo>
                        <a:pt x="320" y="64"/>
                      </a:lnTo>
                      <a:lnTo>
                        <a:pt x="320" y="63"/>
                      </a:lnTo>
                      <a:lnTo>
                        <a:pt x="319" y="62"/>
                      </a:lnTo>
                      <a:lnTo>
                        <a:pt x="319" y="59"/>
                      </a:lnTo>
                      <a:lnTo>
                        <a:pt x="316" y="58"/>
                      </a:lnTo>
                      <a:lnTo>
                        <a:pt x="315" y="58"/>
                      </a:lnTo>
                      <a:lnTo>
                        <a:pt x="313" y="56"/>
                      </a:lnTo>
                      <a:lnTo>
                        <a:pt x="313" y="55"/>
                      </a:lnTo>
                      <a:lnTo>
                        <a:pt x="315" y="54"/>
                      </a:lnTo>
                      <a:lnTo>
                        <a:pt x="318" y="54"/>
                      </a:lnTo>
                      <a:lnTo>
                        <a:pt x="319" y="54"/>
                      </a:lnTo>
                      <a:lnTo>
                        <a:pt x="319" y="54"/>
                      </a:lnTo>
                      <a:lnTo>
                        <a:pt x="320" y="55"/>
                      </a:lnTo>
                      <a:lnTo>
                        <a:pt x="320" y="54"/>
                      </a:lnTo>
                      <a:lnTo>
                        <a:pt x="319" y="52"/>
                      </a:lnTo>
                      <a:lnTo>
                        <a:pt x="319" y="50"/>
                      </a:lnTo>
                      <a:lnTo>
                        <a:pt x="314" y="50"/>
                      </a:lnTo>
                      <a:lnTo>
                        <a:pt x="314" y="47"/>
                      </a:lnTo>
                      <a:lnTo>
                        <a:pt x="315" y="46"/>
                      </a:lnTo>
                      <a:lnTo>
                        <a:pt x="316" y="47"/>
                      </a:lnTo>
                      <a:lnTo>
                        <a:pt x="318" y="47"/>
                      </a:lnTo>
                      <a:lnTo>
                        <a:pt x="319" y="47"/>
                      </a:lnTo>
                      <a:lnTo>
                        <a:pt x="319" y="48"/>
                      </a:lnTo>
                      <a:lnTo>
                        <a:pt x="320" y="50"/>
                      </a:lnTo>
                      <a:lnTo>
                        <a:pt x="322" y="50"/>
                      </a:lnTo>
                      <a:lnTo>
                        <a:pt x="323" y="50"/>
                      </a:lnTo>
                      <a:lnTo>
                        <a:pt x="323" y="46"/>
                      </a:lnTo>
                      <a:lnTo>
                        <a:pt x="323" y="46"/>
                      </a:lnTo>
                      <a:lnTo>
                        <a:pt x="323" y="45"/>
                      </a:lnTo>
                      <a:lnTo>
                        <a:pt x="324" y="45"/>
                      </a:lnTo>
                      <a:lnTo>
                        <a:pt x="324" y="43"/>
                      </a:lnTo>
                      <a:lnTo>
                        <a:pt x="327" y="43"/>
                      </a:lnTo>
                      <a:lnTo>
                        <a:pt x="327" y="42"/>
                      </a:lnTo>
                      <a:lnTo>
                        <a:pt x="328" y="42"/>
                      </a:lnTo>
                      <a:lnTo>
                        <a:pt x="328" y="41"/>
                      </a:lnTo>
                      <a:lnTo>
                        <a:pt x="327" y="41"/>
                      </a:lnTo>
                      <a:lnTo>
                        <a:pt x="327" y="39"/>
                      </a:lnTo>
                      <a:lnTo>
                        <a:pt x="326" y="39"/>
                      </a:lnTo>
                      <a:lnTo>
                        <a:pt x="326" y="39"/>
                      </a:lnTo>
                      <a:lnTo>
                        <a:pt x="324" y="39"/>
                      </a:lnTo>
                      <a:lnTo>
                        <a:pt x="323" y="39"/>
                      </a:lnTo>
                      <a:lnTo>
                        <a:pt x="323" y="38"/>
                      </a:lnTo>
                      <a:lnTo>
                        <a:pt x="327" y="38"/>
                      </a:lnTo>
                      <a:lnTo>
                        <a:pt x="327" y="38"/>
                      </a:lnTo>
                      <a:lnTo>
                        <a:pt x="327" y="38"/>
                      </a:lnTo>
                      <a:lnTo>
                        <a:pt x="327" y="38"/>
                      </a:lnTo>
                      <a:lnTo>
                        <a:pt x="330" y="38"/>
                      </a:lnTo>
                      <a:lnTo>
                        <a:pt x="330" y="38"/>
                      </a:lnTo>
                      <a:lnTo>
                        <a:pt x="331" y="38"/>
                      </a:lnTo>
                      <a:lnTo>
                        <a:pt x="331" y="38"/>
                      </a:lnTo>
                      <a:lnTo>
                        <a:pt x="331" y="38"/>
                      </a:lnTo>
                      <a:lnTo>
                        <a:pt x="334" y="38"/>
                      </a:lnTo>
                      <a:lnTo>
                        <a:pt x="334" y="37"/>
                      </a:lnTo>
                      <a:lnTo>
                        <a:pt x="337" y="37"/>
                      </a:lnTo>
                      <a:lnTo>
                        <a:pt x="339" y="35"/>
                      </a:lnTo>
                      <a:lnTo>
                        <a:pt x="341" y="35"/>
                      </a:lnTo>
                      <a:lnTo>
                        <a:pt x="343" y="33"/>
                      </a:lnTo>
                      <a:lnTo>
                        <a:pt x="345" y="33"/>
                      </a:lnTo>
                      <a:lnTo>
                        <a:pt x="345" y="33"/>
                      </a:lnTo>
                      <a:lnTo>
                        <a:pt x="348" y="33"/>
                      </a:lnTo>
                      <a:lnTo>
                        <a:pt x="348" y="31"/>
                      </a:lnTo>
                      <a:lnTo>
                        <a:pt x="349" y="31"/>
                      </a:lnTo>
                      <a:lnTo>
                        <a:pt x="349" y="31"/>
                      </a:lnTo>
                      <a:lnTo>
                        <a:pt x="351" y="33"/>
                      </a:lnTo>
                      <a:lnTo>
                        <a:pt x="352" y="33"/>
                      </a:lnTo>
                      <a:lnTo>
                        <a:pt x="353" y="33"/>
                      </a:lnTo>
                      <a:lnTo>
                        <a:pt x="354" y="33"/>
                      </a:lnTo>
                      <a:lnTo>
                        <a:pt x="354" y="31"/>
                      </a:lnTo>
                      <a:lnTo>
                        <a:pt x="356" y="31"/>
                      </a:lnTo>
                      <a:lnTo>
                        <a:pt x="356" y="31"/>
                      </a:lnTo>
                      <a:lnTo>
                        <a:pt x="357" y="31"/>
                      </a:lnTo>
                      <a:lnTo>
                        <a:pt x="358" y="31"/>
                      </a:lnTo>
                      <a:lnTo>
                        <a:pt x="358" y="31"/>
                      </a:lnTo>
                      <a:lnTo>
                        <a:pt x="358" y="31"/>
                      </a:lnTo>
                      <a:lnTo>
                        <a:pt x="360" y="31"/>
                      </a:lnTo>
                      <a:lnTo>
                        <a:pt x="360" y="31"/>
                      </a:lnTo>
                      <a:lnTo>
                        <a:pt x="364" y="31"/>
                      </a:lnTo>
                      <a:lnTo>
                        <a:pt x="364" y="30"/>
                      </a:lnTo>
                      <a:lnTo>
                        <a:pt x="365" y="30"/>
                      </a:lnTo>
                      <a:lnTo>
                        <a:pt x="365" y="30"/>
                      </a:lnTo>
                      <a:lnTo>
                        <a:pt x="378" y="29"/>
                      </a:lnTo>
                      <a:lnTo>
                        <a:pt x="378" y="28"/>
                      </a:lnTo>
                      <a:lnTo>
                        <a:pt x="378" y="28"/>
                      </a:lnTo>
                      <a:lnTo>
                        <a:pt x="377" y="26"/>
                      </a:lnTo>
                      <a:lnTo>
                        <a:pt x="378" y="26"/>
                      </a:lnTo>
                      <a:lnTo>
                        <a:pt x="379" y="26"/>
                      </a:lnTo>
                      <a:lnTo>
                        <a:pt x="381" y="25"/>
                      </a:lnTo>
                      <a:lnTo>
                        <a:pt x="381" y="25"/>
                      </a:lnTo>
                      <a:lnTo>
                        <a:pt x="381" y="25"/>
                      </a:lnTo>
                      <a:lnTo>
                        <a:pt x="382" y="26"/>
                      </a:lnTo>
                      <a:lnTo>
                        <a:pt x="385" y="26"/>
                      </a:lnTo>
                      <a:lnTo>
                        <a:pt x="385" y="25"/>
                      </a:lnTo>
                      <a:lnTo>
                        <a:pt x="387" y="25"/>
                      </a:lnTo>
                      <a:lnTo>
                        <a:pt x="387" y="25"/>
                      </a:lnTo>
                      <a:lnTo>
                        <a:pt x="391" y="25"/>
                      </a:lnTo>
                      <a:lnTo>
                        <a:pt x="391" y="25"/>
                      </a:lnTo>
                      <a:lnTo>
                        <a:pt x="391" y="26"/>
                      </a:lnTo>
                      <a:lnTo>
                        <a:pt x="392" y="26"/>
                      </a:lnTo>
                      <a:lnTo>
                        <a:pt x="394" y="26"/>
                      </a:lnTo>
                      <a:lnTo>
                        <a:pt x="394" y="25"/>
                      </a:lnTo>
                      <a:lnTo>
                        <a:pt x="395" y="25"/>
                      </a:lnTo>
                      <a:lnTo>
                        <a:pt x="396" y="24"/>
                      </a:lnTo>
                      <a:lnTo>
                        <a:pt x="396" y="25"/>
                      </a:lnTo>
                      <a:lnTo>
                        <a:pt x="398" y="25"/>
                      </a:lnTo>
                      <a:lnTo>
                        <a:pt x="398" y="25"/>
                      </a:lnTo>
                      <a:lnTo>
                        <a:pt x="398" y="25"/>
                      </a:lnTo>
                      <a:lnTo>
                        <a:pt x="398" y="25"/>
                      </a:lnTo>
                      <a:lnTo>
                        <a:pt x="399" y="25"/>
                      </a:lnTo>
                      <a:lnTo>
                        <a:pt x="399" y="26"/>
                      </a:lnTo>
                      <a:lnTo>
                        <a:pt x="400" y="26"/>
                      </a:lnTo>
                      <a:lnTo>
                        <a:pt x="400" y="26"/>
                      </a:lnTo>
                      <a:lnTo>
                        <a:pt x="400" y="25"/>
                      </a:lnTo>
                      <a:lnTo>
                        <a:pt x="403" y="25"/>
                      </a:lnTo>
                      <a:lnTo>
                        <a:pt x="404" y="25"/>
                      </a:lnTo>
                      <a:lnTo>
                        <a:pt x="407" y="26"/>
                      </a:lnTo>
                      <a:lnTo>
                        <a:pt x="408" y="26"/>
                      </a:lnTo>
                      <a:lnTo>
                        <a:pt x="408" y="28"/>
                      </a:lnTo>
                      <a:lnTo>
                        <a:pt x="406" y="30"/>
                      </a:lnTo>
                      <a:lnTo>
                        <a:pt x="406" y="31"/>
                      </a:lnTo>
                      <a:lnTo>
                        <a:pt x="404" y="31"/>
                      </a:lnTo>
                      <a:lnTo>
                        <a:pt x="404" y="33"/>
                      </a:lnTo>
                      <a:lnTo>
                        <a:pt x="403" y="33"/>
                      </a:lnTo>
                      <a:lnTo>
                        <a:pt x="403" y="34"/>
                      </a:lnTo>
                      <a:lnTo>
                        <a:pt x="404" y="34"/>
                      </a:lnTo>
                      <a:lnTo>
                        <a:pt x="404" y="33"/>
                      </a:lnTo>
                      <a:lnTo>
                        <a:pt x="408" y="33"/>
                      </a:lnTo>
                      <a:lnTo>
                        <a:pt x="408" y="31"/>
                      </a:lnTo>
                      <a:lnTo>
                        <a:pt x="408" y="31"/>
                      </a:lnTo>
                      <a:lnTo>
                        <a:pt x="408" y="30"/>
                      </a:lnTo>
                      <a:lnTo>
                        <a:pt x="411" y="30"/>
                      </a:lnTo>
                      <a:lnTo>
                        <a:pt x="411" y="31"/>
                      </a:lnTo>
                      <a:lnTo>
                        <a:pt x="411" y="33"/>
                      </a:lnTo>
                      <a:lnTo>
                        <a:pt x="412" y="33"/>
                      </a:lnTo>
                      <a:lnTo>
                        <a:pt x="412" y="33"/>
                      </a:lnTo>
                      <a:lnTo>
                        <a:pt x="413" y="31"/>
                      </a:lnTo>
                      <a:lnTo>
                        <a:pt x="413" y="30"/>
                      </a:lnTo>
                      <a:lnTo>
                        <a:pt x="415" y="30"/>
                      </a:lnTo>
                      <a:lnTo>
                        <a:pt x="415" y="31"/>
                      </a:lnTo>
                      <a:lnTo>
                        <a:pt x="416" y="31"/>
                      </a:lnTo>
                      <a:lnTo>
                        <a:pt x="416" y="30"/>
                      </a:lnTo>
                      <a:lnTo>
                        <a:pt x="417" y="30"/>
                      </a:lnTo>
                      <a:lnTo>
                        <a:pt x="421" y="26"/>
                      </a:lnTo>
                      <a:lnTo>
                        <a:pt x="424" y="26"/>
                      </a:lnTo>
                      <a:lnTo>
                        <a:pt x="425" y="24"/>
                      </a:lnTo>
                      <a:lnTo>
                        <a:pt x="426" y="25"/>
                      </a:lnTo>
                      <a:lnTo>
                        <a:pt x="429" y="25"/>
                      </a:lnTo>
                      <a:lnTo>
                        <a:pt x="429" y="26"/>
                      </a:lnTo>
                      <a:lnTo>
                        <a:pt x="430" y="28"/>
                      </a:lnTo>
                      <a:lnTo>
                        <a:pt x="430" y="29"/>
                      </a:lnTo>
                      <a:lnTo>
                        <a:pt x="429" y="31"/>
                      </a:lnTo>
                      <a:lnTo>
                        <a:pt x="429" y="34"/>
                      </a:lnTo>
                      <a:lnTo>
                        <a:pt x="430" y="34"/>
                      </a:lnTo>
                      <a:lnTo>
                        <a:pt x="430" y="33"/>
                      </a:lnTo>
                      <a:lnTo>
                        <a:pt x="432" y="31"/>
                      </a:lnTo>
                      <a:lnTo>
                        <a:pt x="433" y="31"/>
                      </a:lnTo>
                      <a:lnTo>
                        <a:pt x="433" y="29"/>
                      </a:lnTo>
                      <a:lnTo>
                        <a:pt x="432" y="29"/>
                      </a:lnTo>
                      <a:lnTo>
                        <a:pt x="432" y="25"/>
                      </a:lnTo>
                      <a:lnTo>
                        <a:pt x="430" y="25"/>
                      </a:lnTo>
                      <a:lnTo>
                        <a:pt x="430" y="24"/>
                      </a:lnTo>
                      <a:lnTo>
                        <a:pt x="430" y="24"/>
                      </a:lnTo>
                      <a:lnTo>
                        <a:pt x="430" y="24"/>
                      </a:lnTo>
                      <a:lnTo>
                        <a:pt x="429" y="24"/>
                      </a:lnTo>
                      <a:lnTo>
                        <a:pt x="429" y="22"/>
                      </a:lnTo>
                      <a:lnTo>
                        <a:pt x="428" y="22"/>
                      </a:lnTo>
                      <a:lnTo>
                        <a:pt x="428" y="22"/>
                      </a:lnTo>
                      <a:lnTo>
                        <a:pt x="428" y="22"/>
                      </a:lnTo>
                      <a:lnTo>
                        <a:pt x="428" y="22"/>
                      </a:lnTo>
                      <a:lnTo>
                        <a:pt x="426" y="22"/>
                      </a:lnTo>
                      <a:lnTo>
                        <a:pt x="426" y="21"/>
                      </a:lnTo>
                      <a:lnTo>
                        <a:pt x="429" y="21"/>
                      </a:lnTo>
                      <a:lnTo>
                        <a:pt x="432" y="20"/>
                      </a:lnTo>
                      <a:lnTo>
                        <a:pt x="432" y="20"/>
                      </a:lnTo>
                      <a:lnTo>
                        <a:pt x="432" y="21"/>
                      </a:lnTo>
                      <a:lnTo>
                        <a:pt x="437" y="20"/>
                      </a:lnTo>
                      <a:lnTo>
                        <a:pt x="438" y="20"/>
                      </a:lnTo>
                      <a:lnTo>
                        <a:pt x="438" y="21"/>
                      </a:lnTo>
                      <a:lnTo>
                        <a:pt x="440" y="21"/>
                      </a:lnTo>
                      <a:lnTo>
                        <a:pt x="440" y="21"/>
                      </a:lnTo>
                      <a:lnTo>
                        <a:pt x="441" y="20"/>
                      </a:lnTo>
                      <a:lnTo>
                        <a:pt x="442" y="20"/>
                      </a:lnTo>
                      <a:lnTo>
                        <a:pt x="443" y="20"/>
                      </a:lnTo>
                      <a:lnTo>
                        <a:pt x="443" y="21"/>
                      </a:lnTo>
                      <a:lnTo>
                        <a:pt x="446" y="22"/>
                      </a:lnTo>
                      <a:lnTo>
                        <a:pt x="449" y="22"/>
                      </a:lnTo>
                      <a:lnTo>
                        <a:pt x="449" y="21"/>
                      </a:lnTo>
                      <a:lnTo>
                        <a:pt x="446" y="18"/>
                      </a:lnTo>
                      <a:lnTo>
                        <a:pt x="446" y="18"/>
                      </a:lnTo>
                      <a:lnTo>
                        <a:pt x="445" y="17"/>
                      </a:lnTo>
                      <a:lnTo>
                        <a:pt x="445" y="17"/>
                      </a:lnTo>
                      <a:lnTo>
                        <a:pt x="443" y="17"/>
                      </a:lnTo>
                      <a:lnTo>
                        <a:pt x="443" y="16"/>
                      </a:lnTo>
                      <a:lnTo>
                        <a:pt x="443" y="13"/>
                      </a:lnTo>
                      <a:lnTo>
                        <a:pt x="446" y="13"/>
                      </a:lnTo>
                      <a:lnTo>
                        <a:pt x="446" y="12"/>
                      </a:lnTo>
                      <a:lnTo>
                        <a:pt x="446" y="12"/>
                      </a:lnTo>
                      <a:lnTo>
                        <a:pt x="447" y="12"/>
                      </a:lnTo>
                      <a:lnTo>
                        <a:pt x="449" y="11"/>
                      </a:lnTo>
                      <a:lnTo>
                        <a:pt x="450" y="9"/>
                      </a:lnTo>
                      <a:lnTo>
                        <a:pt x="451" y="9"/>
                      </a:lnTo>
                      <a:lnTo>
                        <a:pt x="451" y="8"/>
                      </a:lnTo>
                      <a:lnTo>
                        <a:pt x="451" y="7"/>
                      </a:lnTo>
                      <a:lnTo>
                        <a:pt x="453" y="7"/>
                      </a:lnTo>
                      <a:lnTo>
                        <a:pt x="453" y="7"/>
                      </a:lnTo>
                      <a:lnTo>
                        <a:pt x="451" y="7"/>
                      </a:lnTo>
                      <a:lnTo>
                        <a:pt x="453" y="5"/>
                      </a:lnTo>
                      <a:lnTo>
                        <a:pt x="454" y="5"/>
                      </a:lnTo>
                      <a:lnTo>
                        <a:pt x="454" y="4"/>
                      </a:lnTo>
                      <a:lnTo>
                        <a:pt x="457" y="3"/>
                      </a:lnTo>
                      <a:lnTo>
                        <a:pt x="458" y="3"/>
                      </a:lnTo>
                      <a:lnTo>
                        <a:pt x="460" y="1"/>
                      </a:lnTo>
                      <a:lnTo>
                        <a:pt x="463" y="1"/>
                      </a:lnTo>
                      <a:lnTo>
                        <a:pt x="463" y="1"/>
                      </a:lnTo>
                      <a:lnTo>
                        <a:pt x="464" y="4"/>
                      </a:lnTo>
                      <a:lnTo>
                        <a:pt x="470" y="3"/>
                      </a:lnTo>
                      <a:lnTo>
                        <a:pt x="470" y="0"/>
                      </a:lnTo>
                      <a:lnTo>
                        <a:pt x="471" y="0"/>
                      </a:lnTo>
                      <a:lnTo>
                        <a:pt x="4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6">
                  <a:extLst>
                    <a:ext uri="{FF2B5EF4-FFF2-40B4-BE49-F238E27FC236}">
                      <a16:creationId xmlns:a16="http://schemas.microsoft.com/office/drawing/2014/main" id="{C27B3FFD-B1D7-4631-8FD2-D84987806CE8}"/>
                    </a:ext>
                  </a:extLst>
                </p:cNvPr>
                <p:cNvSpPr>
                  <a:spLocks noEditPoints="1"/>
                </p:cNvSpPr>
                <p:nvPr/>
              </p:nvSpPr>
              <p:spPr bwMode="auto">
                <a:xfrm>
                  <a:off x="4054475" y="1148217"/>
                  <a:ext cx="3903663" cy="927100"/>
                </a:xfrm>
                <a:custGeom>
                  <a:avLst/>
                  <a:gdLst>
                    <a:gd name="T0" fmla="*/ 782 w 2459"/>
                    <a:gd name="T1" fmla="*/ 297 h 584"/>
                    <a:gd name="T2" fmla="*/ 235 w 2459"/>
                    <a:gd name="T3" fmla="*/ 174 h 584"/>
                    <a:gd name="T4" fmla="*/ 216 w 2459"/>
                    <a:gd name="T5" fmla="*/ 206 h 584"/>
                    <a:gd name="T6" fmla="*/ 224 w 2459"/>
                    <a:gd name="T7" fmla="*/ 173 h 584"/>
                    <a:gd name="T8" fmla="*/ 32 w 2459"/>
                    <a:gd name="T9" fmla="*/ 161 h 584"/>
                    <a:gd name="T10" fmla="*/ 29 w 2459"/>
                    <a:gd name="T11" fmla="*/ 212 h 584"/>
                    <a:gd name="T12" fmla="*/ 943 w 2459"/>
                    <a:gd name="T13" fmla="*/ 160 h 584"/>
                    <a:gd name="T14" fmla="*/ 2438 w 2459"/>
                    <a:gd name="T15" fmla="*/ 149 h 584"/>
                    <a:gd name="T16" fmla="*/ 258 w 2459"/>
                    <a:gd name="T17" fmla="*/ 159 h 584"/>
                    <a:gd name="T18" fmla="*/ 2341 w 2459"/>
                    <a:gd name="T19" fmla="*/ 153 h 584"/>
                    <a:gd name="T20" fmla="*/ 1651 w 2459"/>
                    <a:gd name="T21" fmla="*/ 160 h 584"/>
                    <a:gd name="T22" fmla="*/ 1615 w 2459"/>
                    <a:gd name="T23" fmla="*/ 187 h 584"/>
                    <a:gd name="T24" fmla="*/ 1617 w 2459"/>
                    <a:gd name="T25" fmla="*/ 232 h 584"/>
                    <a:gd name="T26" fmla="*/ 1574 w 2459"/>
                    <a:gd name="T27" fmla="*/ 216 h 584"/>
                    <a:gd name="T28" fmla="*/ 1599 w 2459"/>
                    <a:gd name="T29" fmla="*/ 169 h 584"/>
                    <a:gd name="T30" fmla="*/ 1662 w 2459"/>
                    <a:gd name="T31" fmla="*/ 136 h 584"/>
                    <a:gd name="T32" fmla="*/ 294 w 2459"/>
                    <a:gd name="T33" fmla="*/ 127 h 584"/>
                    <a:gd name="T34" fmla="*/ 338 w 2459"/>
                    <a:gd name="T35" fmla="*/ 145 h 584"/>
                    <a:gd name="T36" fmla="*/ 380 w 2459"/>
                    <a:gd name="T37" fmla="*/ 162 h 584"/>
                    <a:gd name="T38" fmla="*/ 319 w 2459"/>
                    <a:gd name="T39" fmla="*/ 159 h 584"/>
                    <a:gd name="T40" fmla="*/ 257 w 2459"/>
                    <a:gd name="T41" fmla="*/ 128 h 584"/>
                    <a:gd name="T42" fmla="*/ 160 w 2459"/>
                    <a:gd name="T43" fmla="*/ 135 h 584"/>
                    <a:gd name="T44" fmla="*/ 104 w 2459"/>
                    <a:gd name="T45" fmla="*/ 157 h 584"/>
                    <a:gd name="T46" fmla="*/ 74 w 2459"/>
                    <a:gd name="T47" fmla="*/ 153 h 584"/>
                    <a:gd name="T48" fmla="*/ 130 w 2459"/>
                    <a:gd name="T49" fmla="*/ 131 h 584"/>
                    <a:gd name="T50" fmla="*/ 798 w 2459"/>
                    <a:gd name="T51" fmla="*/ 21 h 584"/>
                    <a:gd name="T52" fmla="*/ 815 w 2459"/>
                    <a:gd name="T53" fmla="*/ 11 h 584"/>
                    <a:gd name="T54" fmla="*/ 905 w 2459"/>
                    <a:gd name="T55" fmla="*/ 16 h 584"/>
                    <a:gd name="T56" fmla="*/ 829 w 2459"/>
                    <a:gd name="T57" fmla="*/ 38 h 584"/>
                    <a:gd name="T58" fmla="*/ 904 w 2459"/>
                    <a:gd name="T59" fmla="*/ 49 h 584"/>
                    <a:gd name="T60" fmla="*/ 1003 w 2459"/>
                    <a:gd name="T61" fmla="*/ 47 h 584"/>
                    <a:gd name="T62" fmla="*/ 935 w 2459"/>
                    <a:gd name="T63" fmla="*/ 70 h 584"/>
                    <a:gd name="T64" fmla="*/ 925 w 2459"/>
                    <a:gd name="T65" fmla="*/ 108 h 584"/>
                    <a:gd name="T66" fmla="*/ 926 w 2459"/>
                    <a:gd name="T67" fmla="*/ 134 h 584"/>
                    <a:gd name="T68" fmla="*/ 933 w 2459"/>
                    <a:gd name="T69" fmla="*/ 165 h 584"/>
                    <a:gd name="T70" fmla="*/ 901 w 2459"/>
                    <a:gd name="T71" fmla="*/ 181 h 584"/>
                    <a:gd name="T72" fmla="*/ 906 w 2459"/>
                    <a:gd name="T73" fmla="*/ 203 h 584"/>
                    <a:gd name="T74" fmla="*/ 866 w 2459"/>
                    <a:gd name="T75" fmla="*/ 208 h 584"/>
                    <a:gd name="T76" fmla="*/ 887 w 2459"/>
                    <a:gd name="T77" fmla="*/ 233 h 584"/>
                    <a:gd name="T78" fmla="*/ 888 w 2459"/>
                    <a:gd name="T79" fmla="*/ 253 h 584"/>
                    <a:gd name="T80" fmla="*/ 825 w 2459"/>
                    <a:gd name="T81" fmla="*/ 279 h 584"/>
                    <a:gd name="T82" fmla="*/ 749 w 2459"/>
                    <a:gd name="T83" fmla="*/ 326 h 584"/>
                    <a:gd name="T84" fmla="*/ 730 w 2459"/>
                    <a:gd name="T85" fmla="*/ 376 h 584"/>
                    <a:gd name="T86" fmla="*/ 717 w 2459"/>
                    <a:gd name="T87" fmla="*/ 381 h 584"/>
                    <a:gd name="T88" fmla="*/ 688 w 2459"/>
                    <a:gd name="T89" fmla="*/ 368 h 584"/>
                    <a:gd name="T90" fmla="*/ 660 w 2459"/>
                    <a:gd name="T91" fmla="*/ 343 h 584"/>
                    <a:gd name="T92" fmla="*/ 647 w 2459"/>
                    <a:gd name="T93" fmla="*/ 310 h 584"/>
                    <a:gd name="T94" fmla="*/ 660 w 2459"/>
                    <a:gd name="T95" fmla="*/ 280 h 584"/>
                    <a:gd name="T96" fmla="*/ 651 w 2459"/>
                    <a:gd name="T97" fmla="*/ 266 h 584"/>
                    <a:gd name="T98" fmla="*/ 635 w 2459"/>
                    <a:gd name="T99" fmla="*/ 233 h 584"/>
                    <a:gd name="T100" fmla="*/ 626 w 2459"/>
                    <a:gd name="T101" fmla="*/ 225 h 584"/>
                    <a:gd name="T102" fmla="*/ 645 w 2459"/>
                    <a:gd name="T103" fmla="*/ 211 h 584"/>
                    <a:gd name="T104" fmla="*/ 622 w 2459"/>
                    <a:gd name="T105" fmla="*/ 178 h 584"/>
                    <a:gd name="T106" fmla="*/ 552 w 2459"/>
                    <a:gd name="T107" fmla="*/ 132 h 584"/>
                    <a:gd name="T108" fmla="*/ 489 w 2459"/>
                    <a:gd name="T109" fmla="*/ 123 h 584"/>
                    <a:gd name="T110" fmla="*/ 474 w 2459"/>
                    <a:gd name="T111" fmla="*/ 94 h 584"/>
                    <a:gd name="T112" fmla="*/ 527 w 2459"/>
                    <a:gd name="T113" fmla="*/ 70 h 584"/>
                    <a:gd name="T114" fmla="*/ 563 w 2459"/>
                    <a:gd name="T115" fmla="*/ 50 h 584"/>
                    <a:gd name="T116" fmla="*/ 634 w 2459"/>
                    <a:gd name="T117" fmla="*/ 32 h 584"/>
                    <a:gd name="T118" fmla="*/ 688 w 2459"/>
                    <a:gd name="T119" fmla="*/ 33 h 584"/>
                    <a:gd name="T120" fmla="*/ 719 w 2459"/>
                    <a:gd name="T121" fmla="*/ 25 h 584"/>
                    <a:gd name="T122" fmla="*/ 744 w 2459"/>
                    <a:gd name="T123" fmla="*/ 12 h 584"/>
                    <a:gd name="T124" fmla="*/ 795 w 2459"/>
                    <a:gd name="T1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584">
                      <a:moveTo>
                        <a:pt x="384" y="581"/>
                      </a:moveTo>
                      <a:lnTo>
                        <a:pt x="387" y="583"/>
                      </a:lnTo>
                      <a:lnTo>
                        <a:pt x="387" y="584"/>
                      </a:lnTo>
                      <a:lnTo>
                        <a:pt x="384" y="584"/>
                      </a:lnTo>
                      <a:lnTo>
                        <a:pt x="384" y="581"/>
                      </a:lnTo>
                      <a:close/>
                      <a:moveTo>
                        <a:pt x="341" y="575"/>
                      </a:moveTo>
                      <a:lnTo>
                        <a:pt x="342" y="575"/>
                      </a:lnTo>
                      <a:lnTo>
                        <a:pt x="342" y="575"/>
                      </a:lnTo>
                      <a:lnTo>
                        <a:pt x="342" y="575"/>
                      </a:lnTo>
                      <a:lnTo>
                        <a:pt x="342" y="576"/>
                      </a:lnTo>
                      <a:lnTo>
                        <a:pt x="342" y="576"/>
                      </a:lnTo>
                      <a:lnTo>
                        <a:pt x="342" y="576"/>
                      </a:lnTo>
                      <a:lnTo>
                        <a:pt x="342" y="576"/>
                      </a:lnTo>
                      <a:lnTo>
                        <a:pt x="342" y="577"/>
                      </a:lnTo>
                      <a:lnTo>
                        <a:pt x="341" y="577"/>
                      </a:lnTo>
                      <a:lnTo>
                        <a:pt x="341" y="577"/>
                      </a:lnTo>
                      <a:lnTo>
                        <a:pt x="341" y="576"/>
                      </a:lnTo>
                      <a:lnTo>
                        <a:pt x="341" y="575"/>
                      </a:lnTo>
                      <a:close/>
                      <a:moveTo>
                        <a:pt x="372" y="574"/>
                      </a:moveTo>
                      <a:lnTo>
                        <a:pt x="376" y="575"/>
                      </a:lnTo>
                      <a:lnTo>
                        <a:pt x="379" y="575"/>
                      </a:lnTo>
                      <a:lnTo>
                        <a:pt x="380" y="576"/>
                      </a:lnTo>
                      <a:lnTo>
                        <a:pt x="383" y="577"/>
                      </a:lnTo>
                      <a:lnTo>
                        <a:pt x="383" y="577"/>
                      </a:lnTo>
                      <a:lnTo>
                        <a:pt x="383" y="577"/>
                      </a:lnTo>
                      <a:lnTo>
                        <a:pt x="383" y="577"/>
                      </a:lnTo>
                      <a:lnTo>
                        <a:pt x="383" y="577"/>
                      </a:lnTo>
                      <a:lnTo>
                        <a:pt x="383" y="579"/>
                      </a:lnTo>
                      <a:lnTo>
                        <a:pt x="380" y="577"/>
                      </a:lnTo>
                      <a:lnTo>
                        <a:pt x="377" y="577"/>
                      </a:lnTo>
                      <a:lnTo>
                        <a:pt x="375" y="576"/>
                      </a:lnTo>
                      <a:lnTo>
                        <a:pt x="374" y="576"/>
                      </a:lnTo>
                      <a:lnTo>
                        <a:pt x="372" y="574"/>
                      </a:lnTo>
                      <a:close/>
                      <a:moveTo>
                        <a:pt x="367" y="572"/>
                      </a:moveTo>
                      <a:lnTo>
                        <a:pt x="368" y="572"/>
                      </a:lnTo>
                      <a:lnTo>
                        <a:pt x="368" y="574"/>
                      </a:lnTo>
                      <a:lnTo>
                        <a:pt x="367" y="574"/>
                      </a:lnTo>
                      <a:lnTo>
                        <a:pt x="367" y="574"/>
                      </a:lnTo>
                      <a:lnTo>
                        <a:pt x="367" y="572"/>
                      </a:lnTo>
                      <a:close/>
                      <a:moveTo>
                        <a:pt x="317" y="542"/>
                      </a:moveTo>
                      <a:lnTo>
                        <a:pt x="319" y="542"/>
                      </a:lnTo>
                      <a:lnTo>
                        <a:pt x="319" y="542"/>
                      </a:lnTo>
                      <a:lnTo>
                        <a:pt x="319" y="542"/>
                      </a:lnTo>
                      <a:lnTo>
                        <a:pt x="319" y="542"/>
                      </a:lnTo>
                      <a:lnTo>
                        <a:pt x="319" y="542"/>
                      </a:lnTo>
                      <a:lnTo>
                        <a:pt x="319" y="543"/>
                      </a:lnTo>
                      <a:lnTo>
                        <a:pt x="319" y="543"/>
                      </a:lnTo>
                      <a:lnTo>
                        <a:pt x="317" y="543"/>
                      </a:lnTo>
                      <a:lnTo>
                        <a:pt x="317" y="543"/>
                      </a:lnTo>
                      <a:lnTo>
                        <a:pt x="317" y="542"/>
                      </a:lnTo>
                      <a:close/>
                      <a:moveTo>
                        <a:pt x="328" y="536"/>
                      </a:moveTo>
                      <a:lnTo>
                        <a:pt x="329" y="537"/>
                      </a:lnTo>
                      <a:lnTo>
                        <a:pt x="329" y="537"/>
                      </a:lnTo>
                      <a:lnTo>
                        <a:pt x="328" y="537"/>
                      </a:lnTo>
                      <a:lnTo>
                        <a:pt x="328" y="536"/>
                      </a:lnTo>
                      <a:close/>
                      <a:moveTo>
                        <a:pt x="711" y="373"/>
                      </a:moveTo>
                      <a:lnTo>
                        <a:pt x="710" y="376"/>
                      </a:lnTo>
                      <a:lnTo>
                        <a:pt x="711" y="376"/>
                      </a:lnTo>
                      <a:lnTo>
                        <a:pt x="711" y="375"/>
                      </a:lnTo>
                      <a:lnTo>
                        <a:pt x="711" y="375"/>
                      </a:lnTo>
                      <a:lnTo>
                        <a:pt x="711" y="375"/>
                      </a:lnTo>
                      <a:lnTo>
                        <a:pt x="711" y="373"/>
                      </a:lnTo>
                      <a:lnTo>
                        <a:pt x="711" y="373"/>
                      </a:lnTo>
                      <a:close/>
                      <a:moveTo>
                        <a:pt x="782" y="296"/>
                      </a:moveTo>
                      <a:lnTo>
                        <a:pt x="782" y="297"/>
                      </a:lnTo>
                      <a:lnTo>
                        <a:pt x="781" y="297"/>
                      </a:lnTo>
                      <a:lnTo>
                        <a:pt x="782" y="301"/>
                      </a:lnTo>
                      <a:lnTo>
                        <a:pt x="785" y="300"/>
                      </a:lnTo>
                      <a:lnTo>
                        <a:pt x="786" y="299"/>
                      </a:lnTo>
                      <a:lnTo>
                        <a:pt x="786" y="299"/>
                      </a:lnTo>
                      <a:lnTo>
                        <a:pt x="787" y="297"/>
                      </a:lnTo>
                      <a:lnTo>
                        <a:pt x="782" y="296"/>
                      </a:lnTo>
                      <a:close/>
                      <a:moveTo>
                        <a:pt x="647" y="292"/>
                      </a:moveTo>
                      <a:lnTo>
                        <a:pt x="647" y="293"/>
                      </a:lnTo>
                      <a:lnTo>
                        <a:pt x="650" y="293"/>
                      </a:lnTo>
                      <a:lnTo>
                        <a:pt x="650" y="293"/>
                      </a:lnTo>
                      <a:lnTo>
                        <a:pt x="648" y="292"/>
                      </a:lnTo>
                      <a:lnTo>
                        <a:pt x="648" y="292"/>
                      </a:lnTo>
                      <a:lnTo>
                        <a:pt x="647" y="292"/>
                      </a:lnTo>
                      <a:close/>
                      <a:moveTo>
                        <a:pt x="673" y="289"/>
                      </a:moveTo>
                      <a:lnTo>
                        <a:pt x="669" y="291"/>
                      </a:lnTo>
                      <a:lnTo>
                        <a:pt x="665" y="292"/>
                      </a:lnTo>
                      <a:lnTo>
                        <a:pt x="664" y="295"/>
                      </a:lnTo>
                      <a:lnTo>
                        <a:pt x="665" y="295"/>
                      </a:lnTo>
                      <a:lnTo>
                        <a:pt x="665" y="295"/>
                      </a:lnTo>
                      <a:lnTo>
                        <a:pt x="668" y="295"/>
                      </a:lnTo>
                      <a:lnTo>
                        <a:pt x="668" y="293"/>
                      </a:lnTo>
                      <a:lnTo>
                        <a:pt x="672" y="293"/>
                      </a:lnTo>
                      <a:lnTo>
                        <a:pt x="672" y="292"/>
                      </a:lnTo>
                      <a:lnTo>
                        <a:pt x="672" y="292"/>
                      </a:lnTo>
                      <a:lnTo>
                        <a:pt x="673" y="289"/>
                      </a:lnTo>
                      <a:close/>
                      <a:moveTo>
                        <a:pt x="668" y="279"/>
                      </a:moveTo>
                      <a:lnTo>
                        <a:pt x="668" y="280"/>
                      </a:lnTo>
                      <a:lnTo>
                        <a:pt x="669" y="280"/>
                      </a:lnTo>
                      <a:lnTo>
                        <a:pt x="669" y="279"/>
                      </a:lnTo>
                      <a:lnTo>
                        <a:pt x="668" y="279"/>
                      </a:lnTo>
                      <a:close/>
                      <a:moveTo>
                        <a:pt x="668" y="276"/>
                      </a:moveTo>
                      <a:lnTo>
                        <a:pt x="669" y="278"/>
                      </a:lnTo>
                      <a:lnTo>
                        <a:pt x="671" y="278"/>
                      </a:lnTo>
                      <a:lnTo>
                        <a:pt x="671" y="276"/>
                      </a:lnTo>
                      <a:lnTo>
                        <a:pt x="671" y="276"/>
                      </a:lnTo>
                      <a:lnTo>
                        <a:pt x="671" y="276"/>
                      </a:lnTo>
                      <a:lnTo>
                        <a:pt x="668" y="276"/>
                      </a:lnTo>
                      <a:close/>
                      <a:moveTo>
                        <a:pt x="871" y="236"/>
                      </a:moveTo>
                      <a:lnTo>
                        <a:pt x="871" y="236"/>
                      </a:lnTo>
                      <a:lnTo>
                        <a:pt x="871" y="236"/>
                      </a:lnTo>
                      <a:lnTo>
                        <a:pt x="871" y="236"/>
                      </a:lnTo>
                      <a:close/>
                      <a:moveTo>
                        <a:pt x="875" y="234"/>
                      </a:moveTo>
                      <a:lnTo>
                        <a:pt x="874" y="234"/>
                      </a:lnTo>
                      <a:lnTo>
                        <a:pt x="872" y="236"/>
                      </a:lnTo>
                      <a:lnTo>
                        <a:pt x="872" y="236"/>
                      </a:lnTo>
                      <a:lnTo>
                        <a:pt x="872" y="236"/>
                      </a:lnTo>
                      <a:lnTo>
                        <a:pt x="874" y="236"/>
                      </a:lnTo>
                      <a:lnTo>
                        <a:pt x="875" y="236"/>
                      </a:lnTo>
                      <a:lnTo>
                        <a:pt x="876" y="236"/>
                      </a:lnTo>
                      <a:lnTo>
                        <a:pt x="876" y="236"/>
                      </a:lnTo>
                      <a:lnTo>
                        <a:pt x="878" y="234"/>
                      </a:lnTo>
                      <a:lnTo>
                        <a:pt x="878" y="234"/>
                      </a:lnTo>
                      <a:lnTo>
                        <a:pt x="875" y="234"/>
                      </a:lnTo>
                      <a:close/>
                      <a:moveTo>
                        <a:pt x="235" y="168"/>
                      </a:moveTo>
                      <a:lnTo>
                        <a:pt x="240" y="168"/>
                      </a:lnTo>
                      <a:lnTo>
                        <a:pt x="240" y="170"/>
                      </a:lnTo>
                      <a:lnTo>
                        <a:pt x="236" y="172"/>
                      </a:lnTo>
                      <a:lnTo>
                        <a:pt x="233" y="173"/>
                      </a:lnTo>
                      <a:lnTo>
                        <a:pt x="230" y="174"/>
                      </a:lnTo>
                      <a:lnTo>
                        <a:pt x="230" y="176"/>
                      </a:lnTo>
                      <a:lnTo>
                        <a:pt x="233" y="176"/>
                      </a:lnTo>
                      <a:lnTo>
                        <a:pt x="233" y="174"/>
                      </a:lnTo>
                      <a:lnTo>
                        <a:pt x="235" y="174"/>
                      </a:lnTo>
                      <a:lnTo>
                        <a:pt x="235" y="174"/>
                      </a:lnTo>
                      <a:lnTo>
                        <a:pt x="236" y="174"/>
                      </a:lnTo>
                      <a:lnTo>
                        <a:pt x="237" y="174"/>
                      </a:lnTo>
                      <a:lnTo>
                        <a:pt x="237" y="173"/>
                      </a:lnTo>
                      <a:lnTo>
                        <a:pt x="239" y="173"/>
                      </a:lnTo>
                      <a:lnTo>
                        <a:pt x="241" y="174"/>
                      </a:lnTo>
                      <a:lnTo>
                        <a:pt x="243" y="176"/>
                      </a:lnTo>
                      <a:lnTo>
                        <a:pt x="245" y="176"/>
                      </a:lnTo>
                      <a:lnTo>
                        <a:pt x="245" y="178"/>
                      </a:lnTo>
                      <a:lnTo>
                        <a:pt x="245" y="180"/>
                      </a:lnTo>
                      <a:lnTo>
                        <a:pt x="245" y="182"/>
                      </a:lnTo>
                      <a:lnTo>
                        <a:pt x="245" y="182"/>
                      </a:lnTo>
                      <a:lnTo>
                        <a:pt x="243" y="182"/>
                      </a:lnTo>
                      <a:lnTo>
                        <a:pt x="239" y="182"/>
                      </a:lnTo>
                      <a:lnTo>
                        <a:pt x="237" y="183"/>
                      </a:lnTo>
                      <a:lnTo>
                        <a:pt x="237" y="183"/>
                      </a:lnTo>
                      <a:lnTo>
                        <a:pt x="237" y="183"/>
                      </a:lnTo>
                      <a:lnTo>
                        <a:pt x="237" y="185"/>
                      </a:lnTo>
                      <a:lnTo>
                        <a:pt x="239" y="185"/>
                      </a:lnTo>
                      <a:lnTo>
                        <a:pt x="239" y="189"/>
                      </a:lnTo>
                      <a:lnTo>
                        <a:pt x="240" y="189"/>
                      </a:lnTo>
                      <a:lnTo>
                        <a:pt x="240" y="189"/>
                      </a:lnTo>
                      <a:lnTo>
                        <a:pt x="243" y="189"/>
                      </a:lnTo>
                      <a:lnTo>
                        <a:pt x="243" y="187"/>
                      </a:lnTo>
                      <a:lnTo>
                        <a:pt x="243" y="187"/>
                      </a:lnTo>
                      <a:lnTo>
                        <a:pt x="244" y="187"/>
                      </a:lnTo>
                      <a:lnTo>
                        <a:pt x="245" y="191"/>
                      </a:lnTo>
                      <a:lnTo>
                        <a:pt x="247" y="193"/>
                      </a:lnTo>
                      <a:lnTo>
                        <a:pt x="247" y="195"/>
                      </a:lnTo>
                      <a:lnTo>
                        <a:pt x="249" y="194"/>
                      </a:lnTo>
                      <a:lnTo>
                        <a:pt x="251" y="193"/>
                      </a:lnTo>
                      <a:lnTo>
                        <a:pt x="252" y="191"/>
                      </a:lnTo>
                      <a:lnTo>
                        <a:pt x="253" y="191"/>
                      </a:lnTo>
                      <a:lnTo>
                        <a:pt x="253" y="191"/>
                      </a:lnTo>
                      <a:lnTo>
                        <a:pt x="254" y="193"/>
                      </a:lnTo>
                      <a:lnTo>
                        <a:pt x="254" y="193"/>
                      </a:lnTo>
                      <a:lnTo>
                        <a:pt x="254" y="194"/>
                      </a:lnTo>
                      <a:lnTo>
                        <a:pt x="254" y="195"/>
                      </a:lnTo>
                      <a:lnTo>
                        <a:pt x="254" y="197"/>
                      </a:lnTo>
                      <a:lnTo>
                        <a:pt x="256" y="198"/>
                      </a:lnTo>
                      <a:lnTo>
                        <a:pt x="256" y="200"/>
                      </a:lnTo>
                      <a:lnTo>
                        <a:pt x="254" y="200"/>
                      </a:lnTo>
                      <a:lnTo>
                        <a:pt x="254" y="204"/>
                      </a:lnTo>
                      <a:lnTo>
                        <a:pt x="253" y="206"/>
                      </a:lnTo>
                      <a:lnTo>
                        <a:pt x="253" y="206"/>
                      </a:lnTo>
                      <a:lnTo>
                        <a:pt x="253" y="208"/>
                      </a:lnTo>
                      <a:lnTo>
                        <a:pt x="249" y="208"/>
                      </a:lnTo>
                      <a:lnTo>
                        <a:pt x="249" y="210"/>
                      </a:lnTo>
                      <a:lnTo>
                        <a:pt x="243" y="211"/>
                      </a:lnTo>
                      <a:lnTo>
                        <a:pt x="243" y="212"/>
                      </a:lnTo>
                      <a:lnTo>
                        <a:pt x="239" y="212"/>
                      </a:lnTo>
                      <a:lnTo>
                        <a:pt x="239" y="214"/>
                      </a:lnTo>
                      <a:lnTo>
                        <a:pt x="236" y="215"/>
                      </a:lnTo>
                      <a:lnTo>
                        <a:pt x="235" y="216"/>
                      </a:lnTo>
                      <a:lnTo>
                        <a:pt x="232" y="217"/>
                      </a:lnTo>
                      <a:lnTo>
                        <a:pt x="230" y="219"/>
                      </a:lnTo>
                      <a:lnTo>
                        <a:pt x="228" y="217"/>
                      </a:lnTo>
                      <a:lnTo>
                        <a:pt x="228" y="217"/>
                      </a:lnTo>
                      <a:lnTo>
                        <a:pt x="228" y="217"/>
                      </a:lnTo>
                      <a:lnTo>
                        <a:pt x="227" y="215"/>
                      </a:lnTo>
                      <a:lnTo>
                        <a:pt x="226" y="215"/>
                      </a:lnTo>
                      <a:lnTo>
                        <a:pt x="226" y="211"/>
                      </a:lnTo>
                      <a:lnTo>
                        <a:pt x="222" y="208"/>
                      </a:lnTo>
                      <a:lnTo>
                        <a:pt x="222" y="207"/>
                      </a:lnTo>
                      <a:lnTo>
                        <a:pt x="218" y="207"/>
                      </a:lnTo>
                      <a:lnTo>
                        <a:pt x="216" y="206"/>
                      </a:lnTo>
                      <a:lnTo>
                        <a:pt x="214" y="203"/>
                      </a:lnTo>
                      <a:lnTo>
                        <a:pt x="213" y="202"/>
                      </a:lnTo>
                      <a:lnTo>
                        <a:pt x="213" y="200"/>
                      </a:lnTo>
                      <a:lnTo>
                        <a:pt x="211" y="200"/>
                      </a:lnTo>
                      <a:lnTo>
                        <a:pt x="210" y="200"/>
                      </a:lnTo>
                      <a:lnTo>
                        <a:pt x="209" y="200"/>
                      </a:lnTo>
                      <a:lnTo>
                        <a:pt x="209" y="200"/>
                      </a:lnTo>
                      <a:lnTo>
                        <a:pt x="207" y="200"/>
                      </a:lnTo>
                      <a:lnTo>
                        <a:pt x="207" y="203"/>
                      </a:lnTo>
                      <a:lnTo>
                        <a:pt x="205" y="203"/>
                      </a:lnTo>
                      <a:lnTo>
                        <a:pt x="205" y="202"/>
                      </a:lnTo>
                      <a:lnTo>
                        <a:pt x="201" y="202"/>
                      </a:lnTo>
                      <a:lnTo>
                        <a:pt x="201" y="199"/>
                      </a:lnTo>
                      <a:lnTo>
                        <a:pt x="196" y="195"/>
                      </a:lnTo>
                      <a:lnTo>
                        <a:pt x="196" y="194"/>
                      </a:lnTo>
                      <a:lnTo>
                        <a:pt x="197" y="194"/>
                      </a:lnTo>
                      <a:lnTo>
                        <a:pt x="196" y="191"/>
                      </a:lnTo>
                      <a:lnTo>
                        <a:pt x="194" y="191"/>
                      </a:lnTo>
                      <a:lnTo>
                        <a:pt x="194" y="189"/>
                      </a:lnTo>
                      <a:lnTo>
                        <a:pt x="196" y="189"/>
                      </a:lnTo>
                      <a:lnTo>
                        <a:pt x="196" y="189"/>
                      </a:lnTo>
                      <a:lnTo>
                        <a:pt x="197" y="189"/>
                      </a:lnTo>
                      <a:lnTo>
                        <a:pt x="199" y="189"/>
                      </a:lnTo>
                      <a:lnTo>
                        <a:pt x="201" y="187"/>
                      </a:lnTo>
                      <a:lnTo>
                        <a:pt x="201" y="189"/>
                      </a:lnTo>
                      <a:lnTo>
                        <a:pt x="202" y="190"/>
                      </a:lnTo>
                      <a:lnTo>
                        <a:pt x="202" y="193"/>
                      </a:lnTo>
                      <a:lnTo>
                        <a:pt x="203" y="193"/>
                      </a:lnTo>
                      <a:lnTo>
                        <a:pt x="203" y="194"/>
                      </a:lnTo>
                      <a:lnTo>
                        <a:pt x="211" y="193"/>
                      </a:lnTo>
                      <a:lnTo>
                        <a:pt x="211" y="194"/>
                      </a:lnTo>
                      <a:lnTo>
                        <a:pt x="216" y="194"/>
                      </a:lnTo>
                      <a:lnTo>
                        <a:pt x="218" y="193"/>
                      </a:lnTo>
                      <a:lnTo>
                        <a:pt x="218" y="190"/>
                      </a:lnTo>
                      <a:lnTo>
                        <a:pt x="218" y="190"/>
                      </a:lnTo>
                      <a:lnTo>
                        <a:pt x="219" y="186"/>
                      </a:lnTo>
                      <a:lnTo>
                        <a:pt x="218" y="186"/>
                      </a:lnTo>
                      <a:lnTo>
                        <a:pt x="218" y="185"/>
                      </a:lnTo>
                      <a:lnTo>
                        <a:pt x="214" y="185"/>
                      </a:lnTo>
                      <a:lnTo>
                        <a:pt x="214" y="183"/>
                      </a:lnTo>
                      <a:lnTo>
                        <a:pt x="210" y="183"/>
                      </a:lnTo>
                      <a:lnTo>
                        <a:pt x="210" y="183"/>
                      </a:lnTo>
                      <a:lnTo>
                        <a:pt x="209" y="182"/>
                      </a:lnTo>
                      <a:lnTo>
                        <a:pt x="207" y="182"/>
                      </a:lnTo>
                      <a:lnTo>
                        <a:pt x="209" y="181"/>
                      </a:lnTo>
                      <a:lnTo>
                        <a:pt x="209" y="181"/>
                      </a:lnTo>
                      <a:lnTo>
                        <a:pt x="209" y="181"/>
                      </a:lnTo>
                      <a:lnTo>
                        <a:pt x="209" y="180"/>
                      </a:lnTo>
                      <a:lnTo>
                        <a:pt x="210" y="178"/>
                      </a:lnTo>
                      <a:lnTo>
                        <a:pt x="210" y="177"/>
                      </a:lnTo>
                      <a:lnTo>
                        <a:pt x="211" y="177"/>
                      </a:lnTo>
                      <a:lnTo>
                        <a:pt x="213" y="174"/>
                      </a:lnTo>
                      <a:lnTo>
                        <a:pt x="215" y="174"/>
                      </a:lnTo>
                      <a:lnTo>
                        <a:pt x="216" y="173"/>
                      </a:lnTo>
                      <a:lnTo>
                        <a:pt x="216" y="173"/>
                      </a:lnTo>
                      <a:lnTo>
                        <a:pt x="216" y="173"/>
                      </a:lnTo>
                      <a:lnTo>
                        <a:pt x="218" y="173"/>
                      </a:lnTo>
                      <a:lnTo>
                        <a:pt x="218" y="176"/>
                      </a:lnTo>
                      <a:lnTo>
                        <a:pt x="226" y="177"/>
                      </a:lnTo>
                      <a:lnTo>
                        <a:pt x="226" y="174"/>
                      </a:lnTo>
                      <a:lnTo>
                        <a:pt x="224" y="174"/>
                      </a:lnTo>
                      <a:lnTo>
                        <a:pt x="224" y="174"/>
                      </a:lnTo>
                      <a:lnTo>
                        <a:pt x="223" y="174"/>
                      </a:lnTo>
                      <a:lnTo>
                        <a:pt x="223" y="173"/>
                      </a:lnTo>
                      <a:lnTo>
                        <a:pt x="224" y="173"/>
                      </a:lnTo>
                      <a:lnTo>
                        <a:pt x="224" y="173"/>
                      </a:lnTo>
                      <a:lnTo>
                        <a:pt x="227" y="173"/>
                      </a:lnTo>
                      <a:lnTo>
                        <a:pt x="227" y="172"/>
                      </a:lnTo>
                      <a:lnTo>
                        <a:pt x="228" y="172"/>
                      </a:lnTo>
                      <a:lnTo>
                        <a:pt x="230" y="172"/>
                      </a:lnTo>
                      <a:lnTo>
                        <a:pt x="230" y="172"/>
                      </a:lnTo>
                      <a:lnTo>
                        <a:pt x="232" y="172"/>
                      </a:lnTo>
                      <a:lnTo>
                        <a:pt x="233" y="169"/>
                      </a:lnTo>
                      <a:lnTo>
                        <a:pt x="235" y="169"/>
                      </a:lnTo>
                      <a:lnTo>
                        <a:pt x="235" y="168"/>
                      </a:lnTo>
                      <a:close/>
                      <a:moveTo>
                        <a:pt x="1598" y="166"/>
                      </a:moveTo>
                      <a:lnTo>
                        <a:pt x="1600" y="168"/>
                      </a:lnTo>
                      <a:lnTo>
                        <a:pt x="1600" y="168"/>
                      </a:lnTo>
                      <a:lnTo>
                        <a:pt x="1598" y="168"/>
                      </a:lnTo>
                      <a:lnTo>
                        <a:pt x="1598" y="166"/>
                      </a:lnTo>
                      <a:close/>
                      <a:moveTo>
                        <a:pt x="925" y="166"/>
                      </a:moveTo>
                      <a:lnTo>
                        <a:pt x="926" y="168"/>
                      </a:lnTo>
                      <a:lnTo>
                        <a:pt x="929" y="169"/>
                      </a:lnTo>
                      <a:lnTo>
                        <a:pt x="931" y="169"/>
                      </a:lnTo>
                      <a:lnTo>
                        <a:pt x="931" y="172"/>
                      </a:lnTo>
                      <a:lnTo>
                        <a:pt x="925" y="172"/>
                      </a:lnTo>
                      <a:lnTo>
                        <a:pt x="925" y="173"/>
                      </a:lnTo>
                      <a:lnTo>
                        <a:pt x="922" y="172"/>
                      </a:lnTo>
                      <a:lnTo>
                        <a:pt x="921" y="170"/>
                      </a:lnTo>
                      <a:lnTo>
                        <a:pt x="921" y="168"/>
                      </a:lnTo>
                      <a:lnTo>
                        <a:pt x="922" y="166"/>
                      </a:lnTo>
                      <a:lnTo>
                        <a:pt x="925" y="166"/>
                      </a:lnTo>
                      <a:close/>
                      <a:moveTo>
                        <a:pt x="258" y="164"/>
                      </a:moveTo>
                      <a:lnTo>
                        <a:pt x="261" y="164"/>
                      </a:lnTo>
                      <a:lnTo>
                        <a:pt x="261" y="165"/>
                      </a:lnTo>
                      <a:lnTo>
                        <a:pt x="261" y="165"/>
                      </a:lnTo>
                      <a:lnTo>
                        <a:pt x="261" y="165"/>
                      </a:lnTo>
                      <a:lnTo>
                        <a:pt x="260" y="165"/>
                      </a:lnTo>
                      <a:lnTo>
                        <a:pt x="260" y="165"/>
                      </a:lnTo>
                      <a:lnTo>
                        <a:pt x="260" y="165"/>
                      </a:lnTo>
                      <a:lnTo>
                        <a:pt x="258" y="165"/>
                      </a:lnTo>
                      <a:lnTo>
                        <a:pt x="258" y="164"/>
                      </a:lnTo>
                      <a:lnTo>
                        <a:pt x="258" y="164"/>
                      </a:lnTo>
                      <a:close/>
                      <a:moveTo>
                        <a:pt x="609" y="162"/>
                      </a:moveTo>
                      <a:lnTo>
                        <a:pt x="609" y="164"/>
                      </a:lnTo>
                      <a:lnTo>
                        <a:pt x="611" y="164"/>
                      </a:lnTo>
                      <a:lnTo>
                        <a:pt x="611" y="164"/>
                      </a:lnTo>
                      <a:lnTo>
                        <a:pt x="611" y="164"/>
                      </a:lnTo>
                      <a:lnTo>
                        <a:pt x="604" y="165"/>
                      </a:lnTo>
                      <a:lnTo>
                        <a:pt x="604" y="164"/>
                      </a:lnTo>
                      <a:lnTo>
                        <a:pt x="605" y="164"/>
                      </a:lnTo>
                      <a:lnTo>
                        <a:pt x="608" y="164"/>
                      </a:lnTo>
                      <a:lnTo>
                        <a:pt x="609" y="162"/>
                      </a:lnTo>
                      <a:close/>
                      <a:moveTo>
                        <a:pt x="951" y="161"/>
                      </a:moveTo>
                      <a:lnTo>
                        <a:pt x="951" y="164"/>
                      </a:lnTo>
                      <a:lnTo>
                        <a:pt x="948" y="162"/>
                      </a:lnTo>
                      <a:lnTo>
                        <a:pt x="948" y="162"/>
                      </a:lnTo>
                      <a:lnTo>
                        <a:pt x="950" y="162"/>
                      </a:lnTo>
                      <a:lnTo>
                        <a:pt x="950" y="162"/>
                      </a:lnTo>
                      <a:lnTo>
                        <a:pt x="950" y="161"/>
                      </a:lnTo>
                      <a:lnTo>
                        <a:pt x="951" y="161"/>
                      </a:lnTo>
                      <a:close/>
                      <a:moveTo>
                        <a:pt x="244" y="161"/>
                      </a:moveTo>
                      <a:lnTo>
                        <a:pt x="244" y="162"/>
                      </a:lnTo>
                      <a:lnTo>
                        <a:pt x="243" y="162"/>
                      </a:lnTo>
                      <a:lnTo>
                        <a:pt x="243" y="164"/>
                      </a:lnTo>
                      <a:lnTo>
                        <a:pt x="241" y="164"/>
                      </a:lnTo>
                      <a:lnTo>
                        <a:pt x="241" y="162"/>
                      </a:lnTo>
                      <a:lnTo>
                        <a:pt x="243" y="161"/>
                      </a:lnTo>
                      <a:lnTo>
                        <a:pt x="244" y="161"/>
                      </a:lnTo>
                      <a:close/>
                      <a:moveTo>
                        <a:pt x="32" y="161"/>
                      </a:moveTo>
                      <a:lnTo>
                        <a:pt x="32" y="161"/>
                      </a:lnTo>
                      <a:lnTo>
                        <a:pt x="37" y="164"/>
                      </a:lnTo>
                      <a:lnTo>
                        <a:pt x="42" y="166"/>
                      </a:lnTo>
                      <a:lnTo>
                        <a:pt x="50" y="168"/>
                      </a:lnTo>
                      <a:lnTo>
                        <a:pt x="52" y="169"/>
                      </a:lnTo>
                      <a:lnTo>
                        <a:pt x="54" y="169"/>
                      </a:lnTo>
                      <a:lnTo>
                        <a:pt x="54" y="169"/>
                      </a:lnTo>
                      <a:lnTo>
                        <a:pt x="55" y="169"/>
                      </a:lnTo>
                      <a:lnTo>
                        <a:pt x="55" y="170"/>
                      </a:lnTo>
                      <a:lnTo>
                        <a:pt x="57" y="170"/>
                      </a:lnTo>
                      <a:lnTo>
                        <a:pt x="58" y="169"/>
                      </a:lnTo>
                      <a:lnTo>
                        <a:pt x="58" y="169"/>
                      </a:lnTo>
                      <a:lnTo>
                        <a:pt x="58" y="168"/>
                      </a:lnTo>
                      <a:lnTo>
                        <a:pt x="71" y="169"/>
                      </a:lnTo>
                      <a:lnTo>
                        <a:pt x="71" y="170"/>
                      </a:lnTo>
                      <a:lnTo>
                        <a:pt x="72" y="170"/>
                      </a:lnTo>
                      <a:lnTo>
                        <a:pt x="72" y="170"/>
                      </a:lnTo>
                      <a:lnTo>
                        <a:pt x="78" y="172"/>
                      </a:lnTo>
                      <a:lnTo>
                        <a:pt x="78" y="172"/>
                      </a:lnTo>
                      <a:lnTo>
                        <a:pt x="79" y="173"/>
                      </a:lnTo>
                      <a:lnTo>
                        <a:pt x="79" y="176"/>
                      </a:lnTo>
                      <a:lnTo>
                        <a:pt x="82" y="176"/>
                      </a:lnTo>
                      <a:lnTo>
                        <a:pt x="83" y="177"/>
                      </a:lnTo>
                      <a:lnTo>
                        <a:pt x="84" y="177"/>
                      </a:lnTo>
                      <a:lnTo>
                        <a:pt x="84" y="180"/>
                      </a:lnTo>
                      <a:lnTo>
                        <a:pt x="83" y="181"/>
                      </a:lnTo>
                      <a:lnTo>
                        <a:pt x="82" y="182"/>
                      </a:lnTo>
                      <a:lnTo>
                        <a:pt x="76" y="182"/>
                      </a:lnTo>
                      <a:lnTo>
                        <a:pt x="76" y="182"/>
                      </a:lnTo>
                      <a:lnTo>
                        <a:pt x="75" y="182"/>
                      </a:lnTo>
                      <a:lnTo>
                        <a:pt x="75" y="183"/>
                      </a:lnTo>
                      <a:lnTo>
                        <a:pt x="74" y="183"/>
                      </a:lnTo>
                      <a:lnTo>
                        <a:pt x="74" y="182"/>
                      </a:lnTo>
                      <a:lnTo>
                        <a:pt x="69" y="183"/>
                      </a:lnTo>
                      <a:lnTo>
                        <a:pt x="69" y="185"/>
                      </a:lnTo>
                      <a:lnTo>
                        <a:pt x="66" y="185"/>
                      </a:lnTo>
                      <a:lnTo>
                        <a:pt x="65" y="186"/>
                      </a:lnTo>
                      <a:lnTo>
                        <a:pt x="63" y="186"/>
                      </a:lnTo>
                      <a:lnTo>
                        <a:pt x="63" y="187"/>
                      </a:lnTo>
                      <a:lnTo>
                        <a:pt x="59" y="187"/>
                      </a:lnTo>
                      <a:lnTo>
                        <a:pt x="58" y="190"/>
                      </a:lnTo>
                      <a:lnTo>
                        <a:pt x="57" y="190"/>
                      </a:lnTo>
                      <a:lnTo>
                        <a:pt x="55" y="191"/>
                      </a:lnTo>
                      <a:lnTo>
                        <a:pt x="54" y="193"/>
                      </a:lnTo>
                      <a:lnTo>
                        <a:pt x="53" y="194"/>
                      </a:lnTo>
                      <a:lnTo>
                        <a:pt x="52" y="194"/>
                      </a:lnTo>
                      <a:lnTo>
                        <a:pt x="52" y="195"/>
                      </a:lnTo>
                      <a:lnTo>
                        <a:pt x="49" y="197"/>
                      </a:lnTo>
                      <a:lnTo>
                        <a:pt x="49" y="198"/>
                      </a:lnTo>
                      <a:lnTo>
                        <a:pt x="48" y="198"/>
                      </a:lnTo>
                      <a:lnTo>
                        <a:pt x="48" y="199"/>
                      </a:lnTo>
                      <a:lnTo>
                        <a:pt x="46" y="199"/>
                      </a:lnTo>
                      <a:lnTo>
                        <a:pt x="45" y="200"/>
                      </a:lnTo>
                      <a:lnTo>
                        <a:pt x="45" y="202"/>
                      </a:lnTo>
                      <a:lnTo>
                        <a:pt x="45" y="204"/>
                      </a:lnTo>
                      <a:lnTo>
                        <a:pt x="45" y="206"/>
                      </a:lnTo>
                      <a:lnTo>
                        <a:pt x="42" y="207"/>
                      </a:lnTo>
                      <a:lnTo>
                        <a:pt x="42" y="210"/>
                      </a:lnTo>
                      <a:lnTo>
                        <a:pt x="42" y="210"/>
                      </a:lnTo>
                      <a:lnTo>
                        <a:pt x="41" y="211"/>
                      </a:lnTo>
                      <a:lnTo>
                        <a:pt x="38" y="212"/>
                      </a:lnTo>
                      <a:lnTo>
                        <a:pt x="36" y="212"/>
                      </a:lnTo>
                      <a:lnTo>
                        <a:pt x="33" y="214"/>
                      </a:lnTo>
                      <a:lnTo>
                        <a:pt x="31" y="212"/>
                      </a:lnTo>
                      <a:lnTo>
                        <a:pt x="29" y="212"/>
                      </a:lnTo>
                      <a:lnTo>
                        <a:pt x="29" y="211"/>
                      </a:lnTo>
                      <a:lnTo>
                        <a:pt x="28" y="211"/>
                      </a:lnTo>
                      <a:lnTo>
                        <a:pt x="28" y="211"/>
                      </a:lnTo>
                      <a:lnTo>
                        <a:pt x="27" y="211"/>
                      </a:lnTo>
                      <a:lnTo>
                        <a:pt x="27" y="212"/>
                      </a:lnTo>
                      <a:lnTo>
                        <a:pt x="21" y="216"/>
                      </a:lnTo>
                      <a:lnTo>
                        <a:pt x="21" y="217"/>
                      </a:lnTo>
                      <a:lnTo>
                        <a:pt x="20" y="217"/>
                      </a:lnTo>
                      <a:lnTo>
                        <a:pt x="20" y="219"/>
                      </a:lnTo>
                      <a:lnTo>
                        <a:pt x="12" y="219"/>
                      </a:lnTo>
                      <a:lnTo>
                        <a:pt x="11" y="217"/>
                      </a:lnTo>
                      <a:lnTo>
                        <a:pt x="11" y="217"/>
                      </a:lnTo>
                      <a:lnTo>
                        <a:pt x="11" y="216"/>
                      </a:lnTo>
                      <a:lnTo>
                        <a:pt x="10" y="215"/>
                      </a:lnTo>
                      <a:lnTo>
                        <a:pt x="8" y="214"/>
                      </a:lnTo>
                      <a:lnTo>
                        <a:pt x="8" y="211"/>
                      </a:lnTo>
                      <a:lnTo>
                        <a:pt x="6" y="210"/>
                      </a:lnTo>
                      <a:lnTo>
                        <a:pt x="4" y="208"/>
                      </a:lnTo>
                      <a:lnTo>
                        <a:pt x="3" y="207"/>
                      </a:lnTo>
                      <a:lnTo>
                        <a:pt x="0" y="207"/>
                      </a:lnTo>
                      <a:lnTo>
                        <a:pt x="2" y="200"/>
                      </a:lnTo>
                      <a:lnTo>
                        <a:pt x="4" y="199"/>
                      </a:lnTo>
                      <a:lnTo>
                        <a:pt x="4" y="197"/>
                      </a:lnTo>
                      <a:lnTo>
                        <a:pt x="4" y="197"/>
                      </a:lnTo>
                      <a:lnTo>
                        <a:pt x="3" y="189"/>
                      </a:lnTo>
                      <a:lnTo>
                        <a:pt x="7" y="189"/>
                      </a:lnTo>
                      <a:lnTo>
                        <a:pt x="7" y="187"/>
                      </a:lnTo>
                      <a:lnTo>
                        <a:pt x="4" y="187"/>
                      </a:lnTo>
                      <a:lnTo>
                        <a:pt x="4" y="185"/>
                      </a:lnTo>
                      <a:lnTo>
                        <a:pt x="4" y="182"/>
                      </a:lnTo>
                      <a:lnTo>
                        <a:pt x="4" y="180"/>
                      </a:lnTo>
                      <a:lnTo>
                        <a:pt x="6" y="180"/>
                      </a:lnTo>
                      <a:lnTo>
                        <a:pt x="6" y="177"/>
                      </a:lnTo>
                      <a:lnTo>
                        <a:pt x="7" y="177"/>
                      </a:lnTo>
                      <a:lnTo>
                        <a:pt x="7" y="177"/>
                      </a:lnTo>
                      <a:lnTo>
                        <a:pt x="6" y="177"/>
                      </a:lnTo>
                      <a:lnTo>
                        <a:pt x="6" y="176"/>
                      </a:lnTo>
                      <a:lnTo>
                        <a:pt x="4" y="176"/>
                      </a:lnTo>
                      <a:lnTo>
                        <a:pt x="4" y="173"/>
                      </a:lnTo>
                      <a:lnTo>
                        <a:pt x="3" y="170"/>
                      </a:lnTo>
                      <a:lnTo>
                        <a:pt x="10" y="168"/>
                      </a:lnTo>
                      <a:lnTo>
                        <a:pt x="10" y="168"/>
                      </a:lnTo>
                      <a:lnTo>
                        <a:pt x="11" y="168"/>
                      </a:lnTo>
                      <a:lnTo>
                        <a:pt x="11" y="166"/>
                      </a:lnTo>
                      <a:lnTo>
                        <a:pt x="15" y="166"/>
                      </a:lnTo>
                      <a:lnTo>
                        <a:pt x="15" y="165"/>
                      </a:lnTo>
                      <a:lnTo>
                        <a:pt x="16" y="165"/>
                      </a:lnTo>
                      <a:lnTo>
                        <a:pt x="16" y="165"/>
                      </a:lnTo>
                      <a:lnTo>
                        <a:pt x="21" y="165"/>
                      </a:lnTo>
                      <a:lnTo>
                        <a:pt x="21" y="164"/>
                      </a:lnTo>
                      <a:lnTo>
                        <a:pt x="24" y="164"/>
                      </a:lnTo>
                      <a:lnTo>
                        <a:pt x="24" y="164"/>
                      </a:lnTo>
                      <a:lnTo>
                        <a:pt x="27" y="164"/>
                      </a:lnTo>
                      <a:lnTo>
                        <a:pt x="27" y="162"/>
                      </a:lnTo>
                      <a:lnTo>
                        <a:pt x="29" y="162"/>
                      </a:lnTo>
                      <a:lnTo>
                        <a:pt x="29" y="161"/>
                      </a:lnTo>
                      <a:lnTo>
                        <a:pt x="32" y="161"/>
                      </a:lnTo>
                      <a:close/>
                      <a:moveTo>
                        <a:pt x="936" y="157"/>
                      </a:moveTo>
                      <a:lnTo>
                        <a:pt x="938" y="157"/>
                      </a:lnTo>
                      <a:lnTo>
                        <a:pt x="938" y="157"/>
                      </a:lnTo>
                      <a:lnTo>
                        <a:pt x="938" y="157"/>
                      </a:lnTo>
                      <a:lnTo>
                        <a:pt x="939" y="157"/>
                      </a:lnTo>
                      <a:lnTo>
                        <a:pt x="939" y="159"/>
                      </a:lnTo>
                      <a:lnTo>
                        <a:pt x="940" y="160"/>
                      </a:lnTo>
                      <a:lnTo>
                        <a:pt x="943" y="160"/>
                      </a:lnTo>
                      <a:lnTo>
                        <a:pt x="942" y="161"/>
                      </a:lnTo>
                      <a:lnTo>
                        <a:pt x="940" y="162"/>
                      </a:lnTo>
                      <a:lnTo>
                        <a:pt x="939" y="164"/>
                      </a:lnTo>
                      <a:lnTo>
                        <a:pt x="939" y="164"/>
                      </a:lnTo>
                      <a:lnTo>
                        <a:pt x="939" y="164"/>
                      </a:lnTo>
                      <a:lnTo>
                        <a:pt x="938" y="162"/>
                      </a:lnTo>
                      <a:lnTo>
                        <a:pt x="936" y="161"/>
                      </a:lnTo>
                      <a:lnTo>
                        <a:pt x="936" y="160"/>
                      </a:lnTo>
                      <a:lnTo>
                        <a:pt x="936" y="157"/>
                      </a:lnTo>
                      <a:close/>
                      <a:moveTo>
                        <a:pt x="918" y="152"/>
                      </a:moveTo>
                      <a:lnTo>
                        <a:pt x="918" y="157"/>
                      </a:lnTo>
                      <a:lnTo>
                        <a:pt x="918" y="157"/>
                      </a:lnTo>
                      <a:lnTo>
                        <a:pt x="918" y="157"/>
                      </a:lnTo>
                      <a:lnTo>
                        <a:pt x="921" y="157"/>
                      </a:lnTo>
                      <a:lnTo>
                        <a:pt x="919" y="152"/>
                      </a:lnTo>
                      <a:lnTo>
                        <a:pt x="918" y="152"/>
                      </a:lnTo>
                      <a:close/>
                      <a:moveTo>
                        <a:pt x="2443" y="148"/>
                      </a:moveTo>
                      <a:lnTo>
                        <a:pt x="2443" y="148"/>
                      </a:lnTo>
                      <a:lnTo>
                        <a:pt x="2443" y="149"/>
                      </a:lnTo>
                      <a:lnTo>
                        <a:pt x="2446" y="149"/>
                      </a:lnTo>
                      <a:lnTo>
                        <a:pt x="2446" y="149"/>
                      </a:lnTo>
                      <a:lnTo>
                        <a:pt x="2448" y="149"/>
                      </a:lnTo>
                      <a:lnTo>
                        <a:pt x="2448" y="151"/>
                      </a:lnTo>
                      <a:lnTo>
                        <a:pt x="2450" y="151"/>
                      </a:lnTo>
                      <a:lnTo>
                        <a:pt x="2452" y="151"/>
                      </a:lnTo>
                      <a:lnTo>
                        <a:pt x="2455" y="151"/>
                      </a:lnTo>
                      <a:lnTo>
                        <a:pt x="2456" y="152"/>
                      </a:lnTo>
                      <a:lnTo>
                        <a:pt x="2458" y="153"/>
                      </a:lnTo>
                      <a:lnTo>
                        <a:pt x="2458" y="155"/>
                      </a:lnTo>
                      <a:lnTo>
                        <a:pt x="2459" y="155"/>
                      </a:lnTo>
                      <a:lnTo>
                        <a:pt x="2459" y="156"/>
                      </a:lnTo>
                      <a:lnTo>
                        <a:pt x="2458" y="156"/>
                      </a:lnTo>
                      <a:lnTo>
                        <a:pt x="2458" y="156"/>
                      </a:lnTo>
                      <a:lnTo>
                        <a:pt x="2455" y="156"/>
                      </a:lnTo>
                      <a:lnTo>
                        <a:pt x="2455" y="157"/>
                      </a:lnTo>
                      <a:lnTo>
                        <a:pt x="2454" y="157"/>
                      </a:lnTo>
                      <a:lnTo>
                        <a:pt x="2454" y="157"/>
                      </a:lnTo>
                      <a:lnTo>
                        <a:pt x="2451" y="159"/>
                      </a:lnTo>
                      <a:lnTo>
                        <a:pt x="2451" y="160"/>
                      </a:lnTo>
                      <a:lnTo>
                        <a:pt x="2447" y="161"/>
                      </a:lnTo>
                      <a:lnTo>
                        <a:pt x="2447" y="161"/>
                      </a:lnTo>
                      <a:lnTo>
                        <a:pt x="2443" y="161"/>
                      </a:lnTo>
                      <a:lnTo>
                        <a:pt x="2443" y="161"/>
                      </a:lnTo>
                      <a:lnTo>
                        <a:pt x="2443" y="161"/>
                      </a:lnTo>
                      <a:lnTo>
                        <a:pt x="2442" y="161"/>
                      </a:lnTo>
                      <a:lnTo>
                        <a:pt x="2441" y="161"/>
                      </a:lnTo>
                      <a:lnTo>
                        <a:pt x="2439" y="160"/>
                      </a:lnTo>
                      <a:lnTo>
                        <a:pt x="2434" y="160"/>
                      </a:lnTo>
                      <a:lnTo>
                        <a:pt x="2433" y="159"/>
                      </a:lnTo>
                      <a:lnTo>
                        <a:pt x="2431" y="159"/>
                      </a:lnTo>
                      <a:lnTo>
                        <a:pt x="2431" y="157"/>
                      </a:lnTo>
                      <a:lnTo>
                        <a:pt x="2430" y="157"/>
                      </a:lnTo>
                      <a:lnTo>
                        <a:pt x="2429" y="156"/>
                      </a:lnTo>
                      <a:lnTo>
                        <a:pt x="2428" y="156"/>
                      </a:lnTo>
                      <a:lnTo>
                        <a:pt x="2428" y="153"/>
                      </a:lnTo>
                      <a:lnTo>
                        <a:pt x="2428" y="152"/>
                      </a:lnTo>
                      <a:lnTo>
                        <a:pt x="2428" y="151"/>
                      </a:lnTo>
                      <a:lnTo>
                        <a:pt x="2428" y="148"/>
                      </a:lnTo>
                      <a:lnTo>
                        <a:pt x="2428" y="148"/>
                      </a:lnTo>
                      <a:lnTo>
                        <a:pt x="2428" y="148"/>
                      </a:lnTo>
                      <a:lnTo>
                        <a:pt x="2430" y="148"/>
                      </a:lnTo>
                      <a:lnTo>
                        <a:pt x="2433" y="149"/>
                      </a:lnTo>
                      <a:lnTo>
                        <a:pt x="2435" y="149"/>
                      </a:lnTo>
                      <a:lnTo>
                        <a:pt x="2437" y="149"/>
                      </a:lnTo>
                      <a:lnTo>
                        <a:pt x="2438" y="149"/>
                      </a:lnTo>
                      <a:lnTo>
                        <a:pt x="2439" y="148"/>
                      </a:lnTo>
                      <a:lnTo>
                        <a:pt x="2442" y="148"/>
                      </a:lnTo>
                      <a:lnTo>
                        <a:pt x="2443" y="148"/>
                      </a:lnTo>
                      <a:close/>
                      <a:moveTo>
                        <a:pt x="2388" y="147"/>
                      </a:moveTo>
                      <a:lnTo>
                        <a:pt x="2390" y="147"/>
                      </a:lnTo>
                      <a:lnTo>
                        <a:pt x="2390" y="148"/>
                      </a:lnTo>
                      <a:lnTo>
                        <a:pt x="2391" y="148"/>
                      </a:lnTo>
                      <a:lnTo>
                        <a:pt x="2392" y="149"/>
                      </a:lnTo>
                      <a:lnTo>
                        <a:pt x="2393" y="149"/>
                      </a:lnTo>
                      <a:lnTo>
                        <a:pt x="2395" y="151"/>
                      </a:lnTo>
                      <a:lnTo>
                        <a:pt x="2397" y="151"/>
                      </a:lnTo>
                      <a:lnTo>
                        <a:pt x="2397" y="151"/>
                      </a:lnTo>
                      <a:lnTo>
                        <a:pt x="2399" y="151"/>
                      </a:lnTo>
                      <a:lnTo>
                        <a:pt x="2400" y="151"/>
                      </a:lnTo>
                      <a:lnTo>
                        <a:pt x="2401" y="151"/>
                      </a:lnTo>
                      <a:lnTo>
                        <a:pt x="2403" y="152"/>
                      </a:lnTo>
                      <a:lnTo>
                        <a:pt x="2404" y="153"/>
                      </a:lnTo>
                      <a:lnTo>
                        <a:pt x="2403" y="159"/>
                      </a:lnTo>
                      <a:lnTo>
                        <a:pt x="2401" y="159"/>
                      </a:lnTo>
                      <a:lnTo>
                        <a:pt x="2399" y="160"/>
                      </a:lnTo>
                      <a:lnTo>
                        <a:pt x="2399" y="160"/>
                      </a:lnTo>
                      <a:lnTo>
                        <a:pt x="2397" y="161"/>
                      </a:lnTo>
                      <a:lnTo>
                        <a:pt x="2395" y="162"/>
                      </a:lnTo>
                      <a:lnTo>
                        <a:pt x="2393" y="162"/>
                      </a:lnTo>
                      <a:lnTo>
                        <a:pt x="2392" y="160"/>
                      </a:lnTo>
                      <a:lnTo>
                        <a:pt x="2391" y="157"/>
                      </a:lnTo>
                      <a:lnTo>
                        <a:pt x="2390" y="157"/>
                      </a:lnTo>
                      <a:lnTo>
                        <a:pt x="2391" y="156"/>
                      </a:lnTo>
                      <a:lnTo>
                        <a:pt x="2391" y="155"/>
                      </a:lnTo>
                      <a:lnTo>
                        <a:pt x="2391" y="152"/>
                      </a:lnTo>
                      <a:lnTo>
                        <a:pt x="2391" y="149"/>
                      </a:lnTo>
                      <a:lnTo>
                        <a:pt x="2390" y="149"/>
                      </a:lnTo>
                      <a:lnTo>
                        <a:pt x="2390" y="148"/>
                      </a:lnTo>
                      <a:lnTo>
                        <a:pt x="2390" y="148"/>
                      </a:lnTo>
                      <a:lnTo>
                        <a:pt x="2388" y="147"/>
                      </a:lnTo>
                      <a:close/>
                      <a:moveTo>
                        <a:pt x="268" y="143"/>
                      </a:moveTo>
                      <a:lnTo>
                        <a:pt x="270" y="143"/>
                      </a:lnTo>
                      <a:lnTo>
                        <a:pt x="270" y="144"/>
                      </a:lnTo>
                      <a:lnTo>
                        <a:pt x="271" y="144"/>
                      </a:lnTo>
                      <a:lnTo>
                        <a:pt x="271" y="145"/>
                      </a:lnTo>
                      <a:lnTo>
                        <a:pt x="273" y="145"/>
                      </a:lnTo>
                      <a:lnTo>
                        <a:pt x="273" y="147"/>
                      </a:lnTo>
                      <a:lnTo>
                        <a:pt x="274" y="148"/>
                      </a:lnTo>
                      <a:lnTo>
                        <a:pt x="274" y="148"/>
                      </a:lnTo>
                      <a:lnTo>
                        <a:pt x="275" y="149"/>
                      </a:lnTo>
                      <a:lnTo>
                        <a:pt x="275" y="149"/>
                      </a:lnTo>
                      <a:lnTo>
                        <a:pt x="275" y="151"/>
                      </a:lnTo>
                      <a:lnTo>
                        <a:pt x="275" y="152"/>
                      </a:lnTo>
                      <a:lnTo>
                        <a:pt x="277" y="152"/>
                      </a:lnTo>
                      <a:lnTo>
                        <a:pt x="275" y="162"/>
                      </a:lnTo>
                      <a:lnTo>
                        <a:pt x="273" y="162"/>
                      </a:lnTo>
                      <a:lnTo>
                        <a:pt x="273" y="164"/>
                      </a:lnTo>
                      <a:lnTo>
                        <a:pt x="271" y="164"/>
                      </a:lnTo>
                      <a:lnTo>
                        <a:pt x="270" y="162"/>
                      </a:lnTo>
                      <a:lnTo>
                        <a:pt x="269" y="161"/>
                      </a:lnTo>
                      <a:lnTo>
                        <a:pt x="268" y="161"/>
                      </a:lnTo>
                      <a:lnTo>
                        <a:pt x="268" y="162"/>
                      </a:lnTo>
                      <a:lnTo>
                        <a:pt x="265" y="162"/>
                      </a:lnTo>
                      <a:lnTo>
                        <a:pt x="265" y="161"/>
                      </a:lnTo>
                      <a:lnTo>
                        <a:pt x="265" y="161"/>
                      </a:lnTo>
                      <a:lnTo>
                        <a:pt x="262" y="161"/>
                      </a:lnTo>
                      <a:lnTo>
                        <a:pt x="261" y="160"/>
                      </a:lnTo>
                      <a:lnTo>
                        <a:pt x="260" y="160"/>
                      </a:lnTo>
                      <a:lnTo>
                        <a:pt x="260" y="159"/>
                      </a:lnTo>
                      <a:lnTo>
                        <a:pt x="258" y="159"/>
                      </a:lnTo>
                      <a:lnTo>
                        <a:pt x="257" y="157"/>
                      </a:lnTo>
                      <a:lnTo>
                        <a:pt x="256" y="157"/>
                      </a:lnTo>
                      <a:lnTo>
                        <a:pt x="254" y="157"/>
                      </a:lnTo>
                      <a:lnTo>
                        <a:pt x="254" y="159"/>
                      </a:lnTo>
                      <a:lnTo>
                        <a:pt x="254" y="157"/>
                      </a:lnTo>
                      <a:lnTo>
                        <a:pt x="253" y="157"/>
                      </a:lnTo>
                      <a:lnTo>
                        <a:pt x="253" y="155"/>
                      </a:lnTo>
                      <a:lnTo>
                        <a:pt x="254" y="153"/>
                      </a:lnTo>
                      <a:lnTo>
                        <a:pt x="254" y="153"/>
                      </a:lnTo>
                      <a:lnTo>
                        <a:pt x="254" y="152"/>
                      </a:lnTo>
                      <a:lnTo>
                        <a:pt x="256" y="151"/>
                      </a:lnTo>
                      <a:lnTo>
                        <a:pt x="256" y="151"/>
                      </a:lnTo>
                      <a:lnTo>
                        <a:pt x="257" y="151"/>
                      </a:lnTo>
                      <a:lnTo>
                        <a:pt x="257" y="151"/>
                      </a:lnTo>
                      <a:lnTo>
                        <a:pt x="258" y="149"/>
                      </a:lnTo>
                      <a:lnTo>
                        <a:pt x="260" y="148"/>
                      </a:lnTo>
                      <a:lnTo>
                        <a:pt x="260" y="148"/>
                      </a:lnTo>
                      <a:lnTo>
                        <a:pt x="260" y="145"/>
                      </a:lnTo>
                      <a:lnTo>
                        <a:pt x="261" y="145"/>
                      </a:lnTo>
                      <a:lnTo>
                        <a:pt x="261" y="143"/>
                      </a:lnTo>
                      <a:lnTo>
                        <a:pt x="264" y="144"/>
                      </a:lnTo>
                      <a:lnTo>
                        <a:pt x="266" y="143"/>
                      </a:lnTo>
                      <a:lnTo>
                        <a:pt x="268" y="143"/>
                      </a:lnTo>
                      <a:close/>
                      <a:moveTo>
                        <a:pt x="2350" y="142"/>
                      </a:moveTo>
                      <a:lnTo>
                        <a:pt x="2350" y="142"/>
                      </a:lnTo>
                      <a:lnTo>
                        <a:pt x="2350" y="142"/>
                      </a:lnTo>
                      <a:lnTo>
                        <a:pt x="2352" y="143"/>
                      </a:lnTo>
                      <a:lnTo>
                        <a:pt x="2353" y="143"/>
                      </a:lnTo>
                      <a:lnTo>
                        <a:pt x="2354" y="144"/>
                      </a:lnTo>
                      <a:lnTo>
                        <a:pt x="2356" y="145"/>
                      </a:lnTo>
                      <a:lnTo>
                        <a:pt x="2357" y="147"/>
                      </a:lnTo>
                      <a:lnTo>
                        <a:pt x="2359" y="147"/>
                      </a:lnTo>
                      <a:lnTo>
                        <a:pt x="2359" y="149"/>
                      </a:lnTo>
                      <a:lnTo>
                        <a:pt x="2361" y="151"/>
                      </a:lnTo>
                      <a:lnTo>
                        <a:pt x="2362" y="151"/>
                      </a:lnTo>
                      <a:lnTo>
                        <a:pt x="2363" y="152"/>
                      </a:lnTo>
                      <a:lnTo>
                        <a:pt x="2363" y="155"/>
                      </a:lnTo>
                      <a:lnTo>
                        <a:pt x="2365" y="156"/>
                      </a:lnTo>
                      <a:lnTo>
                        <a:pt x="2365" y="159"/>
                      </a:lnTo>
                      <a:lnTo>
                        <a:pt x="2363" y="160"/>
                      </a:lnTo>
                      <a:lnTo>
                        <a:pt x="2362" y="161"/>
                      </a:lnTo>
                      <a:lnTo>
                        <a:pt x="2361" y="164"/>
                      </a:lnTo>
                      <a:lnTo>
                        <a:pt x="2358" y="164"/>
                      </a:lnTo>
                      <a:lnTo>
                        <a:pt x="2358" y="166"/>
                      </a:lnTo>
                      <a:lnTo>
                        <a:pt x="2358" y="166"/>
                      </a:lnTo>
                      <a:lnTo>
                        <a:pt x="2357" y="169"/>
                      </a:lnTo>
                      <a:lnTo>
                        <a:pt x="2354" y="172"/>
                      </a:lnTo>
                      <a:lnTo>
                        <a:pt x="2350" y="173"/>
                      </a:lnTo>
                      <a:lnTo>
                        <a:pt x="2349" y="172"/>
                      </a:lnTo>
                      <a:lnTo>
                        <a:pt x="2346" y="170"/>
                      </a:lnTo>
                      <a:lnTo>
                        <a:pt x="2345" y="169"/>
                      </a:lnTo>
                      <a:lnTo>
                        <a:pt x="2344" y="166"/>
                      </a:lnTo>
                      <a:lnTo>
                        <a:pt x="2342" y="166"/>
                      </a:lnTo>
                      <a:lnTo>
                        <a:pt x="2341" y="165"/>
                      </a:lnTo>
                      <a:lnTo>
                        <a:pt x="2342" y="165"/>
                      </a:lnTo>
                      <a:lnTo>
                        <a:pt x="2342" y="165"/>
                      </a:lnTo>
                      <a:lnTo>
                        <a:pt x="2344" y="164"/>
                      </a:lnTo>
                      <a:lnTo>
                        <a:pt x="2342" y="164"/>
                      </a:lnTo>
                      <a:lnTo>
                        <a:pt x="2341" y="161"/>
                      </a:lnTo>
                      <a:lnTo>
                        <a:pt x="2341" y="161"/>
                      </a:lnTo>
                      <a:lnTo>
                        <a:pt x="2340" y="160"/>
                      </a:lnTo>
                      <a:lnTo>
                        <a:pt x="2341" y="160"/>
                      </a:lnTo>
                      <a:lnTo>
                        <a:pt x="2341" y="157"/>
                      </a:lnTo>
                      <a:lnTo>
                        <a:pt x="2340" y="156"/>
                      </a:lnTo>
                      <a:lnTo>
                        <a:pt x="2341" y="153"/>
                      </a:lnTo>
                      <a:lnTo>
                        <a:pt x="2342" y="152"/>
                      </a:lnTo>
                      <a:lnTo>
                        <a:pt x="2342" y="148"/>
                      </a:lnTo>
                      <a:lnTo>
                        <a:pt x="2344" y="148"/>
                      </a:lnTo>
                      <a:lnTo>
                        <a:pt x="2344" y="148"/>
                      </a:lnTo>
                      <a:lnTo>
                        <a:pt x="2345" y="147"/>
                      </a:lnTo>
                      <a:lnTo>
                        <a:pt x="2345" y="145"/>
                      </a:lnTo>
                      <a:lnTo>
                        <a:pt x="2348" y="144"/>
                      </a:lnTo>
                      <a:lnTo>
                        <a:pt x="2349" y="143"/>
                      </a:lnTo>
                      <a:lnTo>
                        <a:pt x="2350" y="142"/>
                      </a:lnTo>
                      <a:close/>
                      <a:moveTo>
                        <a:pt x="1714" y="126"/>
                      </a:moveTo>
                      <a:lnTo>
                        <a:pt x="1715" y="126"/>
                      </a:lnTo>
                      <a:lnTo>
                        <a:pt x="1718" y="126"/>
                      </a:lnTo>
                      <a:lnTo>
                        <a:pt x="1718" y="127"/>
                      </a:lnTo>
                      <a:lnTo>
                        <a:pt x="1719" y="128"/>
                      </a:lnTo>
                      <a:lnTo>
                        <a:pt x="1721" y="130"/>
                      </a:lnTo>
                      <a:lnTo>
                        <a:pt x="1721" y="131"/>
                      </a:lnTo>
                      <a:lnTo>
                        <a:pt x="1721" y="131"/>
                      </a:lnTo>
                      <a:lnTo>
                        <a:pt x="1721" y="131"/>
                      </a:lnTo>
                      <a:lnTo>
                        <a:pt x="1721" y="135"/>
                      </a:lnTo>
                      <a:lnTo>
                        <a:pt x="1721" y="135"/>
                      </a:lnTo>
                      <a:lnTo>
                        <a:pt x="1719" y="136"/>
                      </a:lnTo>
                      <a:lnTo>
                        <a:pt x="1719" y="136"/>
                      </a:lnTo>
                      <a:lnTo>
                        <a:pt x="1718" y="136"/>
                      </a:lnTo>
                      <a:lnTo>
                        <a:pt x="1718" y="138"/>
                      </a:lnTo>
                      <a:lnTo>
                        <a:pt x="1717" y="138"/>
                      </a:lnTo>
                      <a:lnTo>
                        <a:pt x="1715" y="139"/>
                      </a:lnTo>
                      <a:lnTo>
                        <a:pt x="1711" y="140"/>
                      </a:lnTo>
                      <a:lnTo>
                        <a:pt x="1710" y="142"/>
                      </a:lnTo>
                      <a:lnTo>
                        <a:pt x="1706" y="142"/>
                      </a:lnTo>
                      <a:lnTo>
                        <a:pt x="1706" y="142"/>
                      </a:lnTo>
                      <a:lnTo>
                        <a:pt x="1705" y="142"/>
                      </a:lnTo>
                      <a:lnTo>
                        <a:pt x="1705" y="143"/>
                      </a:lnTo>
                      <a:lnTo>
                        <a:pt x="1704" y="143"/>
                      </a:lnTo>
                      <a:lnTo>
                        <a:pt x="1704" y="143"/>
                      </a:lnTo>
                      <a:lnTo>
                        <a:pt x="1698" y="143"/>
                      </a:lnTo>
                      <a:lnTo>
                        <a:pt x="1698" y="144"/>
                      </a:lnTo>
                      <a:lnTo>
                        <a:pt x="1692" y="144"/>
                      </a:lnTo>
                      <a:lnTo>
                        <a:pt x="1692" y="145"/>
                      </a:lnTo>
                      <a:lnTo>
                        <a:pt x="1689" y="145"/>
                      </a:lnTo>
                      <a:lnTo>
                        <a:pt x="1689" y="147"/>
                      </a:lnTo>
                      <a:lnTo>
                        <a:pt x="1685" y="147"/>
                      </a:lnTo>
                      <a:lnTo>
                        <a:pt x="1684" y="148"/>
                      </a:lnTo>
                      <a:lnTo>
                        <a:pt x="1684" y="148"/>
                      </a:lnTo>
                      <a:lnTo>
                        <a:pt x="1684" y="148"/>
                      </a:lnTo>
                      <a:lnTo>
                        <a:pt x="1684" y="147"/>
                      </a:lnTo>
                      <a:lnTo>
                        <a:pt x="1683" y="147"/>
                      </a:lnTo>
                      <a:lnTo>
                        <a:pt x="1680" y="148"/>
                      </a:lnTo>
                      <a:lnTo>
                        <a:pt x="1676" y="149"/>
                      </a:lnTo>
                      <a:lnTo>
                        <a:pt x="1673" y="151"/>
                      </a:lnTo>
                      <a:lnTo>
                        <a:pt x="1668" y="149"/>
                      </a:lnTo>
                      <a:lnTo>
                        <a:pt x="1668" y="151"/>
                      </a:lnTo>
                      <a:lnTo>
                        <a:pt x="1667" y="151"/>
                      </a:lnTo>
                      <a:lnTo>
                        <a:pt x="1667" y="151"/>
                      </a:lnTo>
                      <a:lnTo>
                        <a:pt x="1663" y="152"/>
                      </a:lnTo>
                      <a:lnTo>
                        <a:pt x="1663" y="152"/>
                      </a:lnTo>
                      <a:lnTo>
                        <a:pt x="1662" y="152"/>
                      </a:lnTo>
                      <a:lnTo>
                        <a:pt x="1660" y="153"/>
                      </a:lnTo>
                      <a:lnTo>
                        <a:pt x="1656" y="153"/>
                      </a:lnTo>
                      <a:lnTo>
                        <a:pt x="1656" y="155"/>
                      </a:lnTo>
                      <a:lnTo>
                        <a:pt x="1656" y="156"/>
                      </a:lnTo>
                      <a:lnTo>
                        <a:pt x="1655" y="156"/>
                      </a:lnTo>
                      <a:lnTo>
                        <a:pt x="1654" y="157"/>
                      </a:lnTo>
                      <a:lnTo>
                        <a:pt x="1653" y="157"/>
                      </a:lnTo>
                      <a:lnTo>
                        <a:pt x="1653" y="160"/>
                      </a:lnTo>
                      <a:lnTo>
                        <a:pt x="1651" y="160"/>
                      </a:lnTo>
                      <a:lnTo>
                        <a:pt x="1649" y="160"/>
                      </a:lnTo>
                      <a:lnTo>
                        <a:pt x="1649" y="160"/>
                      </a:lnTo>
                      <a:lnTo>
                        <a:pt x="1647" y="160"/>
                      </a:lnTo>
                      <a:lnTo>
                        <a:pt x="1646" y="159"/>
                      </a:lnTo>
                      <a:lnTo>
                        <a:pt x="1646" y="160"/>
                      </a:lnTo>
                      <a:lnTo>
                        <a:pt x="1645" y="160"/>
                      </a:lnTo>
                      <a:lnTo>
                        <a:pt x="1645" y="161"/>
                      </a:lnTo>
                      <a:lnTo>
                        <a:pt x="1641" y="161"/>
                      </a:lnTo>
                      <a:lnTo>
                        <a:pt x="1641" y="161"/>
                      </a:lnTo>
                      <a:lnTo>
                        <a:pt x="1641" y="161"/>
                      </a:lnTo>
                      <a:lnTo>
                        <a:pt x="1639" y="161"/>
                      </a:lnTo>
                      <a:lnTo>
                        <a:pt x="1638" y="164"/>
                      </a:lnTo>
                      <a:lnTo>
                        <a:pt x="1634" y="164"/>
                      </a:lnTo>
                      <a:lnTo>
                        <a:pt x="1634" y="165"/>
                      </a:lnTo>
                      <a:lnTo>
                        <a:pt x="1636" y="166"/>
                      </a:lnTo>
                      <a:lnTo>
                        <a:pt x="1636" y="168"/>
                      </a:lnTo>
                      <a:lnTo>
                        <a:pt x="1634" y="168"/>
                      </a:lnTo>
                      <a:lnTo>
                        <a:pt x="1633" y="169"/>
                      </a:lnTo>
                      <a:lnTo>
                        <a:pt x="1632" y="172"/>
                      </a:lnTo>
                      <a:lnTo>
                        <a:pt x="1630" y="172"/>
                      </a:lnTo>
                      <a:lnTo>
                        <a:pt x="1630" y="172"/>
                      </a:lnTo>
                      <a:lnTo>
                        <a:pt x="1630" y="173"/>
                      </a:lnTo>
                      <a:lnTo>
                        <a:pt x="1629" y="173"/>
                      </a:lnTo>
                      <a:lnTo>
                        <a:pt x="1629" y="173"/>
                      </a:lnTo>
                      <a:lnTo>
                        <a:pt x="1629" y="173"/>
                      </a:lnTo>
                      <a:lnTo>
                        <a:pt x="1628" y="173"/>
                      </a:lnTo>
                      <a:lnTo>
                        <a:pt x="1628" y="170"/>
                      </a:lnTo>
                      <a:lnTo>
                        <a:pt x="1625" y="170"/>
                      </a:lnTo>
                      <a:lnTo>
                        <a:pt x="1626" y="177"/>
                      </a:lnTo>
                      <a:lnTo>
                        <a:pt x="1624" y="177"/>
                      </a:lnTo>
                      <a:lnTo>
                        <a:pt x="1624" y="180"/>
                      </a:lnTo>
                      <a:lnTo>
                        <a:pt x="1622" y="180"/>
                      </a:lnTo>
                      <a:lnTo>
                        <a:pt x="1621" y="181"/>
                      </a:lnTo>
                      <a:lnTo>
                        <a:pt x="1621" y="180"/>
                      </a:lnTo>
                      <a:lnTo>
                        <a:pt x="1620" y="180"/>
                      </a:lnTo>
                      <a:lnTo>
                        <a:pt x="1619" y="178"/>
                      </a:lnTo>
                      <a:lnTo>
                        <a:pt x="1619" y="181"/>
                      </a:lnTo>
                      <a:lnTo>
                        <a:pt x="1619" y="182"/>
                      </a:lnTo>
                      <a:lnTo>
                        <a:pt x="1619" y="185"/>
                      </a:lnTo>
                      <a:lnTo>
                        <a:pt x="1617" y="185"/>
                      </a:lnTo>
                      <a:lnTo>
                        <a:pt x="1616" y="186"/>
                      </a:lnTo>
                      <a:lnTo>
                        <a:pt x="1613" y="186"/>
                      </a:lnTo>
                      <a:lnTo>
                        <a:pt x="1611" y="186"/>
                      </a:lnTo>
                      <a:lnTo>
                        <a:pt x="1611" y="185"/>
                      </a:lnTo>
                      <a:lnTo>
                        <a:pt x="1609" y="185"/>
                      </a:lnTo>
                      <a:lnTo>
                        <a:pt x="1608" y="183"/>
                      </a:lnTo>
                      <a:lnTo>
                        <a:pt x="1608" y="185"/>
                      </a:lnTo>
                      <a:lnTo>
                        <a:pt x="1603" y="185"/>
                      </a:lnTo>
                      <a:lnTo>
                        <a:pt x="1603" y="185"/>
                      </a:lnTo>
                      <a:lnTo>
                        <a:pt x="1601" y="185"/>
                      </a:lnTo>
                      <a:lnTo>
                        <a:pt x="1601" y="183"/>
                      </a:lnTo>
                      <a:lnTo>
                        <a:pt x="1600" y="183"/>
                      </a:lnTo>
                      <a:lnTo>
                        <a:pt x="1600" y="185"/>
                      </a:lnTo>
                      <a:lnTo>
                        <a:pt x="1601" y="186"/>
                      </a:lnTo>
                      <a:lnTo>
                        <a:pt x="1601" y="186"/>
                      </a:lnTo>
                      <a:lnTo>
                        <a:pt x="1603" y="186"/>
                      </a:lnTo>
                      <a:lnTo>
                        <a:pt x="1604" y="186"/>
                      </a:lnTo>
                      <a:lnTo>
                        <a:pt x="1607" y="186"/>
                      </a:lnTo>
                      <a:lnTo>
                        <a:pt x="1608" y="186"/>
                      </a:lnTo>
                      <a:lnTo>
                        <a:pt x="1609" y="187"/>
                      </a:lnTo>
                      <a:lnTo>
                        <a:pt x="1611" y="187"/>
                      </a:lnTo>
                      <a:lnTo>
                        <a:pt x="1611" y="187"/>
                      </a:lnTo>
                      <a:lnTo>
                        <a:pt x="1612" y="189"/>
                      </a:lnTo>
                      <a:lnTo>
                        <a:pt x="1613" y="187"/>
                      </a:lnTo>
                      <a:lnTo>
                        <a:pt x="1615" y="187"/>
                      </a:lnTo>
                      <a:lnTo>
                        <a:pt x="1615" y="189"/>
                      </a:lnTo>
                      <a:lnTo>
                        <a:pt x="1616" y="189"/>
                      </a:lnTo>
                      <a:lnTo>
                        <a:pt x="1616" y="191"/>
                      </a:lnTo>
                      <a:lnTo>
                        <a:pt x="1615" y="191"/>
                      </a:lnTo>
                      <a:lnTo>
                        <a:pt x="1613" y="193"/>
                      </a:lnTo>
                      <a:lnTo>
                        <a:pt x="1613" y="194"/>
                      </a:lnTo>
                      <a:lnTo>
                        <a:pt x="1613" y="194"/>
                      </a:lnTo>
                      <a:lnTo>
                        <a:pt x="1613" y="195"/>
                      </a:lnTo>
                      <a:lnTo>
                        <a:pt x="1612" y="195"/>
                      </a:lnTo>
                      <a:lnTo>
                        <a:pt x="1612" y="197"/>
                      </a:lnTo>
                      <a:lnTo>
                        <a:pt x="1613" y="197"/>
                      </a:lnTo>
                      <a:lnTo>
                        <a:pt x="1613" y="198"/>
                      </a:lnTo>
                      <a:lnTo>
                        <a:pt x="1612" y="198"/>
                      </a:lnTo>
                      <a:lnTo>
                        <a:pt x="1611" y="199"/>
                      </a:lnTo>
                      <a:lnTo>
                        <a:pt x="1611" y="199"/>
                      </a:lnTo>
                      <a:lnTo>
                        <a:pt x="1611" y="200"/>
                      </a:lnTo>
                      <a:lnTo>
                        <a:pt x="1611" y="202"/>
                      </a:lnTo>
                      <a:lnTo>
                        <a:pt x="1612" y="202"/>
                      </a:lnTo>
                      <a:lnTo>
                        <a:pt x="1612" y="204"/>
                      </a:lnTo>
                      <a:lnTo>
                        <a:pt x="1611" y="204"/>
                      </a:lnTo>
                      <a:lnTo>
                        <a:pt x="1611" y="204"/>
                      </a:lnTo>
                      <a:lnTo>
                        <a:pt x="1611" y="206"/>
                      </a:lnTo>
                      <a:lnTo>
                        <a:pt x="1609" y="206"/>
                      </a:lnTo>
                      <a:lnTo>
                        <a:pt x="1609" y="206"/>
                      </a:lnTo>
                      <a:lnTo>
                        <a:pt x="1609" y="207"/>
                      </a:lnTo>
                      <a:lnTo>
                        <a:pt x="1611" y="207"/>
                      </a:lnTo>
                      <a:lnTo>
                        <a:pt x="1611" y="211"/>
                      </a:lnTo>
                      <a:lnTo>
                        <a:pt x="1609" y="214"/>
                      </a:lnTo>
                      <a:lnTo>
                        <a:pt x="1611" y="214"/>
                      </a:lnTo>
                      <a:lnTo>
                        <a:pt x="1612" y="214"/>
                      </a:lnTo>
                      <a:lnTo>
                        <a:pt x="1612" y="215"/>
                      </a:lnTo>
                      <a:lnTo>
                        <a:pt x="1612" y="216"/>
                      </a:lnTo>
                      <a:lnTo>
                        <a:pt x="1613" y="216"/>
                      </a:lnTo>
                      <a:lnTo>
                        <a:pt x="1613" y="219"/>
                      </a:lnTo>
                      <a:lnTo>
                        <a:pt x="1617" y="223"/>
                      </a:lnTo>
                      <a:lnTo>
                        <a:pt x="1617" y="223"/>
                      </a:lnTo>
                      <a:lnTo>
                        <a:pt x="1620" y="223"/>
                      </a:lnTo>
                      <a:lnTo>
                        <a:pt x="1621" y="225"/>
                      </a:lnTo>
                      <a:lnTo>
                        <a:pt x="1624" y="225"/>
                      </a:lnTo>
                      <a:lnTo>
                        <a:pt x="1624" y="227"/>
                      </a:lnTo>
                      <a:lnTo>
                        <a:pt x="1625" y="227"/>
                      </a:lnTo>
                      <a:lnTo>
                        <a:pt x="1625" y="227"/>
                      </a:lnTo>
                      <a:lnTo>
                        <a:pt x="1629" y="227"/>
                      </a:lnTo>
                      <a:lnTo>
                        <a:pt x="1629" y="228"/>
                      </a:lnTo>
                      <a:lnTo>
                        <a:pt x="1630" y="228"/>
                      </a:lnTo>
                      <a:lnTo>
                        <a:pt x="1630" y="229"/>
                      </a:lnTo>
                      <a:lnTo>
                        <a:pt x="1630" y="229"/>
                      </a:lnTo>
                      <a:lnTo>
                        <a:pt x="1630" y="229"/>
                      </a:lnTo>
                      <a:lnTo>
                        <a:pt x="1628" y="229"/>
                      </a:lnTo>
                      <a:lnTo>
                        <a:pt x="1626" y="231"/>
                      </a:lnTo>
                      <a:lnTo>
                        <a:pt x="1626" y="231"/>
                      </a:lnTo>
                      <a:lnTo>
                        <a:pt x="1624" y="231"/>
                      </a:lnTo>
                      <a:lnTo>
                        <a:pt x="1622" y="229"/>
                      </a:lnTo>
                      <a:lnTo>
                        <a:pt x="1622" y="229"/>
                      </a:lnTo>
                      <a:lnTo>
                        <a:pt x="1617" y="228"/>
                      </a:lnTo>
                      <a:lnTo>
                        <a:pt x="1617" y="229"/>
                      </a:lnTo>
                      <a:lnTo>
                        <a:pt x="1617" y="231"/>
                      </a:lnTo>
                      <a:lnTo>
                        <a:pt x="1619" y="232"/>
                      </a:lnTo>
                      <a:lnTo>
                        <a:pt x="1620" y="232"/>
                      </a:lnTo>
                      <a:lnTo>
                        <a:pt x="1620" y="234"/>
                      </a:lnTo>
                      <a:lnTo>
                        <a:pt x="1619" y="234"/>
                      </a:lnTo>
                      <a:lnTo>
                        <a:pt x="1619" y="233"/>
                      </a:lnTo>
                      <a:lnTo>
                        <a:pt x="1619" y="233"/>
                      </a:lnTo>
                      <a:lnTo>
                        <a:pt x="1619" y="233"/>
                      </a:lnTo>
                      <a:lnTo>
                        <a:pt x="1617" y="232"/>
                      </a:lnTo>
                      <a:lnTo>
                        <a:pt x="1616" y="232"/>
                      </a:lnTo>
                      <a:lnTo>
                        <a:pt x="1613" y="233"/>
                      </a:lnTo>
                      <a:lnTo>
                        <a:pt x="1611" y="233"/>
                      </a:lnTo>
                      <a:lnTo>
                        <a:pt x="1611" y="233"/>
                      </a:lnTo>
                      <a:lnTo>
                        <a:pt x="1611" y="233"/>
                      </a:lnTo>
                      <a:lnTo>
                        <a:pt x="1609" y="232"/>
                      </a:lnTo>
                      <a:lnTo>
                        <a:pt x="1608" y="231"/>
                      </a:lnTo>
                      <a:lnTo>
                        <a:pt x="1607" y="231"/>
                      </a:lnTo>
                      <a:lnTo>
                        <a:pt x="1607" y="232"/>
                      </a:lnTo>
                      <a:lnTo>
                        <a:pt x="1605" y="232"/>
                      </a:lnTo>
                      <a:lnTo>
                        <a:pt x="1604" y="233"/>
                      </a:lnTo>
                      <a:lnTo>
                        <a:pt x="1604" y="236"/>
                      </a:lnTo>
                      <a:lnTo>
                        <a:pt x="1603" y="234"/>
                      </a:lnTo>
                      <a:lnTo>
                        <a:pt x="1603" y="234"/>
                      </a:lnTo>
                      <a:lnTo>
                        <a:pt x="1600" y="234"/>
                      </a:lnTo>
                      <a:lnTo>
                        <a:pt x="1599" y="232"/>
                      </a:lnTo>
                      <a:lnTo>
                        <a:pt x="1596" y="232"/>
                      </a:lnTo>
                      <a:lnTo>
                        <a:pt x="1594" y="233"/>
                      </a:lnTo>
                      <a:lnTo>
                        <a:pt x="1591" y="233"/>
                      </a:lnTo>
                      <a:lnTo>
                        <a:pt x="1590" y="233"/>
                      </a:lnTo>
                      <a:lnTo>
                        <a:pt x="1590" y="233"/>
                      </a:lnTo>
                      <a:lnTo>
                        <a:pt x="1590" y="233"/>
                      </a:lnTo>
                      <a:lnTo>
                        <a:pt x="1590" y="231"/>
                      </a:lnTo>
                      <a:lnTo>
                        <a:pt x="1592" y="231"/>
                      </a:lnTo>
                      <a:lnTo>
                        <a:pt x="1592" y="231"/>
                      </a:lnTo>
                      <a:lnTo>
                        <a:pt x="1594" y="231"/>
                      </a:lnTo>
                      <a:lnTo>
                        <a:pt x="1594" y="228"/>
                      </a:lnTo>
                      <a:lnTo>
                        <a:pt x="1591" y="228"/>
                      </a:lnTo>
                      <a:lnTo>
                        <a:pt x="1590" y="225"/>
                      </a:lnTo>
                      <a:lnTo>
                        <a:pt x="1591" y="225"/>
                      </a:lnTo>
                      <a:lnTo>
                        <a:pt x="1591" y="225"/>
                      </a:lnTo>
                      <a:lnTo>
                        <a:pt x="1594" y="225"/>
                      </a:lnTo>
                      <a:lnTo>
                        <a:pt x="1594" y="225"/>
                      </a:lnTo>
                      <a:lnTo>
                        <a:pt x="1594" y="224"/>
                      </a:lnTo>
                      <a:lnTo>
                        <a:pt x="1594" y="224"/>
                      </a:lnTo>
                      <a:lnTo>
                        <a:pt x="1595" y="224"/>
                      </a:lnTo>
                      <a:lnTo>
                        <a:pt x="1598" y="224"/>
                      </a:lnTo>
                      <a:lnTo>
                        <a:pt x="1598" y="220"/>
                      </a:lnTo>
                      <a:lnTo>
                        <a:pt x="1595" y="221"/>
                      </a:lnTo>
                      <a:lnTo>
                        <a:pt x="1595" y="221"/>
                      </a:lnTo>
                      <a:lnTo>
                        <a:pt x="1590" y="221"/>
                      </a:lnTo>
                      <a:lnTo>
                        <a:pt x="1590" y="219"/>
                      </a:lnTo>
                      <a:lnTo>
                        <a:pt x="1588" y="217"/>
                      </a:lnTo>
                      <a:lnTo>
                        <a:pt x="1588" y="216"/>
                      </a:lnTo>
                      <a:lnTo>
                        <a:pt x="1590" y="216"/>
                      </a:lnTo>
                      <a:lnTo>
                        <a:pt x="1590" y="215"/>
                      </a:lnTo>
                      <a:lnTo>
                        <a:pt x="1586" y="215"/>
                      </a:lnTo>
                      <a:lnTo>
                        <a:pt x="1586" y="216"/>
                      </a:lnTo>
                      <a:lnTo>
                        <a:pt x="1586" y="216"/>
                      </a:lnTo>
                      <a:lnTo>
                        <a:pt x="1584" y="216"/>
                      </a:lnTo>
                      <a:lnTo>
                        <a:pt x="1583" y="217"/>
                      </a:lnTo>
                      <a:lnTo>
                        <a:pt x="1582" y="216"/>
                      </a:lnTo>
                      <a:lnTo>
                        <a:pt x="1582" y="215"/>
                      </a:lnTo>
                      <a:lnTo>
                        <a:pt x="1581" y="215"/>
                      </a:lnTo>
                      <a:lnTo>
                        <a:pt x="1579" y="216"/>
                      </a:lnTo>
                      <a:lnTo>
                        <a:pt x="1581" y="216"/>
                      </a:lnTo>
                      <a:lnTo>
                        <a:pt x="1581" y="216"/>
                      </a:lnTo>
                      <a:lnTo>
                        <a:pt x="1579" y="217"/>
                      </a:lnTo>
                      <a:lnTo>
                        <a:pt x="1578" y="217"/>
                      </a:lnTo>
                      <a:lnTo>
                        <a:pt x="1577" y="217"/>
                      </a:lnTo>
                      <a:lnTo>
                        <a:pt x="1577" y="219"/>
                      </a:lnTo>
                      <a:lnTo>
                        <a:pt x="1574" y="219"/>
                      </a:lnTo>
                      <a:lnTo>
                        <a:pt x="1574" y="219"/>
                      </a:lnTo>
                      <a:lnTo>
                        <a:pt x="1574" y="219"/>
                      </a:lnTo>
                      <a:lnTo>
                        <a:pt x="1574" y="216"/>
                      </a:lnTo>
                      <a:lnTo>
                        <a:pt x="1573" y="214"/>
                      </a:lnTo>
                      <a:lnTo>
                        <a:pt x="1573" y="212"/>
                      </a:lnTo>
                      <a:lnTo>
                        <a:pt x="1571" y="210"/>
                      </a:lnTo>
                      <a:lnTo>
                        <a:pt x="1573" y="208"/>
                      </a:lnTo>
                      <a:lnTo>
                        <a:pt x="1574" y="206"/>
                      </a:lnTo>
                      <a:lnTo>
                        <a:pt x="1575" y="206"/>
                      </a:lnTo>
                      <a:lnTo>
                        <a:pt x="1577" y="207"/>
                      </a:lnTo>
                      <a:lnTo>
                        <a:pt x="1577" y="207"/>
                      </a:lnTo>
                      <a:lnTo>
                        <a:pt x="1579" y="207"/>
                      </a:lnTo>
                      <a:lnTo>
                        <a:pt x="1579" y="206"/>
                      </a:lnTo>
                      <a:lnTo>
                        <a:pt x="1581" y="207"/>
                      </a:lnTo>
                      <a:lnTo>
                        <a:pt x="1581" y="206"/>
                      </a:lnTo>
                      <a:lnTo>
                        <a:pt x="1581" y="206"/>
                      </a:lnTo>
                      <a:lnTo>
                        <a:pt x="1582" y="206"/>
                      </a:lnTo>
                      <a:lnTo>
                        <a:pt x="1581" y="204"/>
                      </a:lnTo>
                      <a:lnTo>
                        <a:pt x="1581" y="203"/>
                      </a:lnTo>
                      <a:lnTo>
                        <a:pt x="1579" y="202"/>
                      </a:lnTo>
                      <a:lnTo>
                        <a:pt x="1581" y="202"/>
                      </a:lnTo>
                      <a:lnTo>
                        <a:pt x="1581" y="202"/>
                      </a:lnTo>
                      <a:lnTo>
                        <a:pt x="1581" y="202"/>
                      </a:lnTo>
                      <a:lnTo>
                        <a:pt x="1582" y="202"/>
                      </a:lnTo>
                      <a:lnTo>
                        <a:pt x="1582" y="198"/>
                      </a:lnTo>
                      <a:lnTo>
                        <a:pt x="1584" y="198"/>
                      </a:lnTo>
                      <a:lnTo>
                        <a:pt x="1584" y="197"/>
                      </a:lnTo>
                      <a:lnTo>
                        <a:pt x="1583" y="197"/>
                      </a:lnTo>
                      <a:lnTo>
                        <a:pt x="1582" y="191"/>
                      </a:lnTo>
                      <a:lnTo>
                        <a:pt x="1583" y="191"/>
                      </a:lnTo>
                      <a:lnTo>
                        <a:pt x="1583" y="190"/>
                      </a:lnTo>
                      <a:lnTo>
                        <a:pt x="1584" y="189"/>
                      </a:lnTo>
                      <a:lnTo>
                        <a:pt x="1584" y="189"/>
                      </a:lnTo>
                      <a:lnTo>
                        <a:pt x="1584" y="189"/>
                      </a:lnTo>
                      <a:lnTo>
                        <a:pt x="1587" y="187"/>
                      </a:lnTo>
                      <a:lnTo>
                        <a:pt x="1590" y="189"/>
                      </a:lnTo>
                      <a:lnTo>
                        <a:pt x="1591" y="189"/>
                      </a:lnTo>
                      <a:lnTo>
                        <a:pt x="1591" y="187"/>
                      </a:lnTo>
                      <a:lnTo>
                        <a:pt x="1595" y="185"/>
                      </a:lnTo>
                      <a:lnTo>
                        <a:pt x="1595" y="183"/>
                      </a:lnTo>
                      <a:lnTo>
                        <a:pt x="1594" y="183"/>
                      </a:lnTo>
                      <a:lnTo>
                        <a:pt x="1592" y="185"/>
                      </a:lnTo>
                      <a:lnTo>
                        <a:pt x="1592" y="185"/>
                      </a:lnTo>
                      <a:lnTo>
                        <a:pt x="1592" y="185"/>
                      </a:lnTo>
                      <a:lnTo>
                        <a:pt x="1591" y="183"/>
                      </a:lnTo>
                      <a:lnTo>
                        <a:pt x="1590" y="183"/>
                      </a:lnTo>
                      <a:lnTo>
                        <a:pt x="1591" y="183"/>
                      </a:lnTo>
                      <a:lnTo>
                        <a:pt x="1591" y="181"/>
                      </a:lnTo>
                      <a:lnTo>
                        <a:pt x="1592" y="181"/>
                      </a:lnTo>
                      <a:lnTo>
                        <a:pt x="1592" y="180"/>
                      </a:lnTo>
                      <a:lnTo>
                        <a:pt x="1594" y="178"/>
                      </a:lnTo>
                      <a:lnTo>
                        <a:pt x="1598" y="178"/>
                      </a:lnTo>
                      <a:lnTo>
                        <a:pt x="1598" y="177"/>
                      </a:lnTo>
                      <a:lnTo>
                        <a:pt x="1594" y="177"/>
                      </a:lnTo>
                      <a:lnTo>
                        <a:pt x="1594" y="177"/>
                      </a:lnTo>
                      <a:lnTo>
                        <a:pt x="1588" y="178"/>
                      </a:lnTo>
                      <a:lnTo>
                        <a:pt x="1588" y="177"/>
                      </a:lnTo>
                      <a:lnTo>
                        <a:pt x="1587" y="177"/>
                      </a:lnTo>
                      <a:lnTo>
                        <a:pt x="1586" y="176"/>
                      </a:lnTo>
                      <a:lnTo>
                        <a:pt x="1586" y="174"/>
                      </a:lnTo>
                      <a:lnTo>
                        <a:pt x="1590" y="174"/>
                      </a:lnTo>
                      <a:lnTo>
                        <a:pt x="1591" y="173"/>
                      </a:lnTo>
                      <a:lnTo>
                        <a:pt x="1594" y="173"/>
                      </a:lnTo>
                      <a:lnTo>
                        <a:pt x="1594" y="170"/>
                      </a:lnTo>
                      <a:lnTo>
                        <a:pt x="1596" y="169"/>
                      </a:lnTo>
                      <a:lnTo>
                        <a:pt x="1599" y="169"/>
                      </a:lnTo>
                      <a:lnTo>
                        <a:pt x="1599" y="169"/>
                      </a:lnTo>
                      <a:lnTo>
                        <a:pt x="1599" y="169"/>
                      </a:lnTo>
                      <a:lnTo>
                        <a:pt x="1600" y="169"/>
                      </a:lnTo>
                      <a:lnTo>
                        <a:pt x="1600" y="168"/>
                      </a:lnTo>
                      <a:lnTo>
                        <a:pt x="1600" y="168"/>
                      </a:lnTo>
                      <a:lnTo>
                        <a:pt x="1600" y="165"/>
                      </a:lnTo>
                      <a:lnTo>
                        <a:pt x="1601" y="165"/>
                      </a:lnTo>
                      <a:lnTo>
                        <a:pt x="1601" y="165"/>
                      </a:lnTo>
                      <a:lnTo>
                        <a:pt x="1603" y="165"/>
                      </a:lnTo>
                      <a:lnTo>
                        <a:pt x="1603" y="162"/>
                      </a:lnTo>
                      <a:lnTo>
                        <a:pt x="1604" y="161"/>
                      </a:lnTo>
                      <a:lnTo>
                        <a:pt x="1604" y="161"/>
                      </a:lnTo>
                      <a:lnTo>
                        <a:pt x="1611" y="162"/>
                      </a:lnTo>
                      <a:lnTo>
                        <a:pt x="1611" y="162"/>
                      </a:lnTo>
                      <a:lnTo>
                        <a:pt x="1609" y="161"/>
                      </a:lnTo>
                      <a:lnTo>
                        <a:pt x="1608" y="161"/>
                      </a:lnTo>
                      <a:lnTo>
                        <a:pt x="1608" y="159"/>
                      </a:lnTo>
                      <a:lnTo>
                        <a:pt x="1611" y="159"/>
                      </a:lnTo>
                      <a:lnTo>
                        <a:pt x="1612" y="157"/>
                      </a:lnTo>
                      <a:lnTo>
                        <a:pt x="1612" y="157"/>
                      </a:lnTo>
                      <a:lnTo>
                        <a:pt x="1609" y="157"/>
                      </a:lnTo>
                      <a:lnTo>
                        <a:pt x="1609" y="156"/>
                      </a:lnTo>
                      <a:lnTo>
                        <a:pt x="1609" y="156"/>
                      </a:lnTo>
                      <a:lnTo>
                        <a:pt x="1611" y="155"/>
                      </a:lnTo>
                      <a:lnTo>
                        <a:pt x="1612" y="156"/>
                      </a:lnTo>
                      <a:lnTo>
                        <a:pt x="1613" y="156"/>
                      </a:lnTo>
                      <a:lnTo>
                        <a:pt x="1615" y="156"/>
                      </a:lnTo>
                      <a:lnTo>
                        <a:pt x="1616" y="155"/>
                      </a:lnTo>
                      <a:lnTo>
                        <a:pt x="1617" y="155"/>
                      </a:lnTo>
                      <a:lnTo>
                        <a:pt x="1617" y="153"/>
                      </a:lnTo>
                      <a:lnTo>
                        <a:pt x="1620" y="152"/>
                      </a:lnTo>
                      <a:lnTo>
                        <a:pt x="1620" y="152"/>
                      </a:lnTo>
                      <a:lnTo>
                        <a:pt x="1622" y="152"/>
                      </a:lnTo>
                      <a:lnTo>
                        <a:pt x="1624" y="152"/>
                      </a:lnTo>
                      <a:lnTo>
                        <a:pt x="1625" y="151"/>
                      </a:lnTo>
                      <a:lnTo>
                        <a:pt x="1626" y="152"/>
                      </a:lnTo>
                      <a:lnTo>
                        <a:pt x="1628" y="152"/>
                      </a:lnTo>
                      <a:lnTo>
                        <a:pt x="1629" y="152"/>
                      </a:lnTo>
                      <a:lnTo>
                        <a:pt x="1630" y="151"/>
                      </a:lnTo>
                      <a:lnTo>
                        <a:pt x="1632" y="151"/>
                      </a:lnTo>
                      <a:lnTo>
                        <a:pt x="1633" y="151"/>
                      </a:lnTo>
                      <a:lnTo>
                        <a:pt x="1633" y="151"/>
                      </a:lnTo>
                      <a:lnTo>
                        <a:pt x="1633" y="149"/>
                      </a:lnTo>
                      <a:lnTo>
                        <a:pt x="1634" y="148"/>
                      </a:lnTo>
                      <a:lnTo>
                        <a:pt x="1641" y="147"/>
                      </a:lnTo>
                      <a:lnTo>
                        <a:pt x="1642" y="145"/>
                      </a:lnTo>
                      <a:lnTo>
                        <a:pt x="1642" y="145"/>
                      </a:lnTo>
                      <a:lnTo>
                        <a:pt x="1643" y="144"/>
                      </a:lnTo>
                      <a:lnTo>
                        <a:pt x="1643" y="144"/>
                      </a:lnTo>
                      <a:lnTo>
                        <a:pt x="1647" y="144"/>
                      </a:lnTo>
                      <a:lnTo>
                        <a:pt x="1647" y="143"/>
                      </a:lnTo>
                      <a:lnTo>
                        <a:pt x="1649" y="143"/>
                      </a:lnTo>
                      <a:lnTo>
                        <a:pt x="1649" y="142"/>
                      </a:lnTo>
                      <a:lnTo>
                        <a:pt x="1651" y="142"/>
                      </a:lnTo>
                      <a:lnTo>
                        <a:pt x="1651" y="142"/>
                      </a:lnTo>
                      <a:lnTo>
                        <a:pt x="1651" y="142"/>
                      </a:lnTo>
                      <a:lnTo>
                        <a:pt x="1651" y="142"/>
                      </a:lnTo>
                      <a:lnTo>
                        <a:pt x="1654" y="142"/>
                      </a:lnTo>
                      <a:lnTo>
                        <a:pt x="1654" y="142"/>
                      </a:lnTo>
                      <a:lnTo>
                        <a:pt x="1655" y="142"/>
                      </a:lnTo>
                      <a:lnTo>
                        <a:pt x="1655" y="140"/>
                      </a:lnTo>
                      <a:lnTo>
                        <a:pt x="1655" y="140"/>
                      </a:lnTo>
                      <a:lnTo>
                        <a:pt x="1655" y="142"/>
                      </a:lnTo>
                      <a:lnTo>
                        <a:pt x="1656" y="142"/>
                      </a:lnTo>
                      <a:lnTo>
                        <a:pt x="1656" y="142"/>
                      </a:lnTo>
                      <a:lnTo>
                        <a:pt x="1662" y="142"/>
                      </a:lnTo>
                      <a:lnTo>
                        <a:pt x="1662" y="136"/>
                      </a:lnTo>
                      <a:lnTo>
                        <a:pt x="1662" y="136"/>
                      </a:lnTo>
                      <a:lnTo>
                        <a:pt x="1662" y="136"/>
                      </a:lnTo>
                      <a:lnTo>
                        <a:pt x="1667" y="135"/>
                      </a:lnTo>
                      <a:lnTo>
                        <a:pt x="1668" y="136"/>
                      </a:lnTo>
                      <a:lnTo>
                        <a:pt x="1671" y="138"/>
                      </a:lnTo>
                      <a:lnTo>
                        <a:pt x="1671" y="139"/>
                      </a:lnTo>
                      <a:lnTo>
                        <a:pt x="1675" y="138"/>
                      </a:lnTo>
                      <a:lnTo>
                        <a:pt x="1676" y="139"/>
                      </a:lnTo>
                      <a:lnTo>
                        <a:pt x="1679" y="139"/>
                      </a:lnTo>
                      <a:lnTo>
                        <a:pt x="1680" y="138"/>
                      </a:lnTo>
                      <a:lnTo>
                        <a:pt x="1681" y="138"/>
                      </a:lnTo>
                      <a:lnTo>
                        <a:pt x="1681" y="136"/>
                      </a:lnTo>
                      <a:lnTo>
                        <a:pt x="1681" y="136"/>
                      </a:lnTo>
                      <a:lnTo>
                        <a:pt x="1683" y="138"/>
                      </a:lnTo>
                      <a:lnTo>
                        <a:pt x="1683" y="138"/>
                      </a:lnTo>
                      <a:lnTo>
                        <a:pt x="1688" y="136"/>
                      </a:lnTo>
                      <a:lnTo>
                        <a:pt x="1688" y="136"/>
                      </a:lnTo>
                      <a:lnTo>
                        <a:pt x="1691" y="135"/>
                      </a:lnTo>
                      <a:lnTo>
                        <a:pt x="1691" y="135"/>
                      </a:lnTo>
                      <a:lnTo>
                        <a:pt x="1692" y="135"/>
                      </a:lnTo>
                      <a:lnTo>
                        <a:pt x="1693" y="134"/>
                      </a:lnTo>
                      <a:lnTo>
                        <a:pt x="1693" y="134"/>
                      </a:lnTo>
                      <a:lnTo>
                        <a:pt x="1694" y="134"/>
                      </a:lnTo>
                      <a:lnTo>
                        <a:pt x="1694" y="134"/>
                      </a:lnTo>
                      <a:lnTo>
                        <a:pt x="1696" y="134"/>
                      </a:lnTo>
                      <a:lnTo>
                        <a:pt x="1696" y="132"/>
                      </a:lnTo>
                      <a:lnTo>
                        <a:pt x="1697" y="132"/>
                      </a:lnTo>
                      <a:lnTo>
                        <a:pt x="1697" y="132"/>
                      </a:lnTo>
                      <a:lnTo>
                        <a:pt x="1698" y="132"/>
                      </a:lnTo>
                      <a:lnTo>
                        <a:pt x="1698" y="131"/>
                      </a:lnTo>
                      <a:lnTo>
                        <a:pt x="1700" y="131"/>
                      </a:lnTo>
                      <a:lnTo>
                        <a:pt x="1702" y="131"/>
                      </a:lnTo>
                      <a:lnTo>
                        <a:pt x="1702" y="132"/>
                      </a:lnTo>
                      <a:lnTo>
                        <a:pt x="1702" y="132"/>
                      </a:lnTo>
                      <a:lnTo>
                        <a:pt x="1704" y="132"/>
                      </a:lnTo>
                      <a:lnTo>
                        <a:pt x="1705" y="130"/>
                      </a:lnTo>
                      <a:lnTo>
                        <a:pt x="1708" y="128"/>
                      </a:lnTo>
                      <a:lnTo>
                        <a:pt x="1708" y="128"/>
                      </a:lnTo>
                      <a:lnTo>
                        <a:pt x="1710" y="128"/>
                      </a:lnTo>
                      <a:lnTo>
                        <a:pt x="1710" y="127"/>
                      </a:lnTo>
                      <a:lnTo>
                        <a:pt x="1713" y="126"/>
                      </a:lnTo>
                      <a:lnTo>
                        <a:pt x="1714" y="126"/>
                      </a:lnTo>
                      <a:close/>
                      <a:moveTo>
                        <a:pt x="260" y="121"/>
                      </a:moveTo>
                      <a:lnTo>
                        <a:pt x="261" y="121"/>
                      </a:lnTo>
                      <a:lnTo>
                        <a:pt x="261" y="121"/>
                      </a:lnTo>
                      <a:lnTo>
                        <a:pt x="262" y="121"/>
                      </a:lnTo>
                      <a:lnTo>
                        <a:pt x="262" y="121"/>
                      </a:lnTo>
                      <a:lnTo>
                        <a:pt x="264" y="121"/>
                      </a:lnTo>
                      <a:lnTo>
                        <a:pt x="265" y="121"/>
                      </a:lnTo>
                      <a:lnTo>
                        <a:pt x="265" y="122"/>
                      </a:lnTo>
                      <a:lnTo>
                        <a:pt x="268" y="123"/>
                      </a:lnTo>
                      <a:lnTo>
                        <a:pt x="270" y="123"/>
                      </a:lnTo>
                      <a:lnTo>
                        <a:pt x="274" y="123"/>
                      </a:lnTo>
                      <a:lnTo>
                        <a:pt x="278" y="123"/>
                      </a:lnTo>
                      <a:lnTo>
                        <a:pt x="279" y="123"/>
                      </a:lnTo>
                      <a:lnTo>
                        <a:pt x="281" y="125"/>
                      </a:lnTo>
                      <a:lnTo>
                        <a:pt x="281" y="126"/>
                      </a:lnTo>
                      <a:lnTo>
                        <a:pt x="282" y="128"/>
                      </a:lnTo>
                      <a:lnTo>
                        <a:pt x="283" y="127"/>
                      </a:lnTo>
                      <a:lnTo>
                        <a:pt x="283" y="128"/>
                      </a:lnTo>
                      <a:lnTo>
                        <a:pt x="288" y="128"/>
                      </a:lnTo>
                      <a:lnTo>
                        <a:pt x="288" y="127"/>
                      </a:lnTo>
                      <a:lnTo>
                        <a:pt x="292" y="127"/>
                      </a:lnTo>
                      <a:lnTo>
                        <a:pt x="292" y="127"/>
                      </a:lnTo>
                      <a:lnTo>
                        <a:pt x="294" y="127"/>
                      </a:lnTo>
                      <a:lnTo>
                        <a:pt x="294" y="126"/>
                      </a:lnTo>
                      <a:lnTo>
                        <a:pt x="298" y="126"/>
                      </a:lnTo>
                      <a:lnTo>
                        <a:pt x="299" y="128"/>
                      </a:lnTo>
                      <a:lnTo>
                        <a:pt x="300" y="130"/>
                      </a:lnTo>
                      <a:lnTo>
                        <a:pt x="302" y="130"/>
                      </a:lnTo>
                      <a:lnTo>
                        <a:pt x="302" y="130"/>
                      </a:lnTo>
                      <a:lnTo>
                        <a:pt x="303" y="130"/>
                      </a:lnTo>
                      <a:lnTo>
                        <a:pt x="304" y="130"/>
                      </a:lnTo>
                      <a:lnTo>
                        <a:pt x="305" y="131"/>
                      </a:lnTo>
                      <a:lnTo>
                        <a:pt x="307" y="131"/>
                      </a:lnTo>
                      <a:lnTo>
                        <a:pt x="307" y="131"/>
                      </a:lnTo>
                      <a:lnTo>
                        <a:pt x="308" y="131"/>
                      </a:lnTo>
                      <a:lnTo>
                        <a:pt x="311" y="132"/>
                      </a:lnTo>
                      <a:lnTo>
                        <a:pt x="313" y="134"/>
                      </a:lnTo>
                      <a:lnTo>
                        <a:pt x="313" y="135"/>
                      </a:lnTo>
                      <a:lnTo>
                        <a:pt x="309" y="136"/>
                      </a:lnTo>
                      <a:lnTo>
                        <a:pt x="309" y="138"/>
                      </a:lnTo>
                      <a:lnTo>
                        <a:pt x="308" y="138"/>
                      </a:lnTo>
                      <a:lnTo>
                        <a:pt x="305" y="138"/>
                      </a:lnTo>
                      <a:lnTo>
                        <a:pt x="304" y="136"/>
                      </a:lnTo>
                      <a:lnTo>
                        <a:pt x="303" y="136"/>
                      </a:lnTo>
                      <a:lnTo>
                        <a:pt x="303" y="138"/>
                      </a:lnTo>
                      <a:lnTo>
                        <a:pt x="303" y="138"/>
                      </a:lnTo>
                      <a:lnTo>
                        <a:pt x="303" y="138"/>
                      </a:lnTo>
                      <a:lnTo>
                        <a:pt x="304" y="139"/>
                      </a:lnTo>
                      <a:lnTo>
                        <a:pt x="307" y="139"/>
                      </a:lnTo>
                      <a:lnTo>
                        <a:pt x="305" y="140"/>
                      </a:lnTo>
                      <a:lnTo>
                        <a:pt x="304" y="140"/>
                      </a:lnTo>
                      <a:lnTo>
                        <a:pt x="304" y="142"/>
                      </a:lnTo>
                      <a:lnTo>
                        <a:pt x="305" y="142"/>
                      </a:lnTo>
                      <a:lnTo>
                        <a:pt x="307" y="140"/>
                      </a:lnTo>
                      <a:lnTo>
                        <a:pt x="308" y="139"/>
                      </a:lnTo>
                      <a:lnTo>
                        <a:pt x="311" y="139"/>
                      </a:lnTo>
                      <a:lnTo>
                        <a:pt x="311" y="139"/>
                      </a:lnTo>
                      <a:lnTo>
                        <a:pt x="311" y="139"/>
                      </a:lnTo>
                      <a:lnTo>
                        <a:pt x="312" y="139"/>
                      </a:lnTo>
                      <a:lnTo>
                        <a:pt x="312" y="139"/>
                      </a:lnTo>
                      <a:lnTo>
                        <a:pt x="311" y="142"/>
                      </a:lnTo>
                      <a:lnTo>
                        <a:pt x="311" y="142"/>
                      </a:lnTo>
                      <a:lnTo>
                        <a:pt x="311" y="142"/>
                      </a:lnTo>
                      <a:lnTo>
                        <a:pt x="312" y="140"/>
                      </a:lnTo>
                      <a:lnTo>
                        <a:pt x="312" y="140"/>
                      </a:lnTo>
                      <a:lnTo>
                        <a:pt x="313" y="140"/>
                      </a:lnTo>
                      <a:lnTo>
                        <a:pt x="315" y="139"/>
                      </a:lnTo>
                      <a:lnTo>
                        <a:pt x="315" y="140"/>
                      </a:lnTo>
                      <a:lnTo>
                        <a:pt x="315" y="140"/>
                      </a:lnTo>
                      <a:lnTo>
                        <a:pt x="315" y="140"/>
                      </a:lnTo>
                      <a:lnTo>
                        <a:pt x="315" y="140"/>
                      </a:lnTo>
                      <a:lnTo>
                        <a:pt x="315" y="140"/>
                      </a:lnTo>
                      <a:lnTo>
                        <a:pt x="315" y="144"/>
                      </a:lnTo>
                      <a:lnTo>
                        <a:pt x="316" y="144"/>
                      </a:lnTo>
                      <a:lnTo>
                        <a:pt x="316" y="142"/>
                      </a:lnTo>
                      <a:lnTo>
                        <a:pt x="325" y="144"/>
                      </a:lnTo>
                      <a:lnTo>
                        <a:pt x="325" y="145"/>
                      </a:lnTo>
                      <a:lnTo>
                        <a:pt x="326" y="145"/>
                      </a:lnTo>
                      <a:lnTo>
                        <a:pt x="328" y="144"/>
                      </a:lnTo>
                      <a:lnTo>
                        <a:pt x="328" y="144"/>
                      </a:lnTo>
                      <a:lnTo>
                        <a:pt x="329" y="145"/>
                      </a:lnTo>
                      <a:lnTo>
                        <a:pt x="330" y="145"/>
                      </a:lnTo>
                      <a:lnTo>
                        <a:pt x="333" y="147"/>
                      </a:lnTo>
                      <a:lnTo>
                        <a:pt x="332" y="144"/>
                      </a:lnTo>
                      <a:lnTo>
                        <a:pt x="333" y="144"/>
                      </a:lnTo>
                      <a:lnTo>
                        <a:pt x="334" y="143"/>
                      </a:lnTo>
                      <a:lnTo>
                        <a:pt x="336" y="144"/>
                      </a:lnTo>
                      <a:lnTo>
                        <a:pt x="338" y="145"/>
                      </a:lnTo>
                      <a:lnTo>
                        <a:pt x="338" y="145"/>
                      </a:lnTo>
                      <a:lnTo>
                        <a:pt x="338" y="145"/>
                      </a:lnTo>
                      <a:lnTo>
                        <a:pt x="340" y="144"/>
                      </a:lnTo>
                      <a:lnTo>
                        <a:pt x="340" y="144"/>
                      </a:lnTo>
                      <a:lnTo>
                        <a:pt x="340" y="145"/>
                      </a:lnTo>
                      <a:lnTo>
                        <a:pt x="343" y="145"/>
                      </a:lnTo>
                      <a:lnTo>
                        <a:pt x="343" y="144"/>
                      </a:lnTo>
                      <a:lnTo>
                        <a:pt x="347" y="143"/>
                      </a:lnTo>
                      <a:lnTo>
                        <a:pt x="350" y="143"/>
                      </a:lnTo>
                      <a:lnTo>
                        <a:pt x="353" y="143"/>
                      </a:lnTo>
                      <a:lnTo>
                        <a:pt x="357" y="143"/>
                      </a:lnTo>
                      <a:lnTo>
                        <a:pt x="357" y="140"/>
                      </a:lnTo>
                      <a:lnTo>
                        <a:pt x="362" y="140"/>
                      </a:lnTo>
                      <a:lnTo>
                        <a:pt x="362" y="140"/>
                      </a:lnTo>
                      <a:lnTo>
                        <a:pt x="362" y="140"/>
                      </a:lnTo>
                      <a:lnTo>
                        <a:pt x="364" y="139"/>
                      </a:lnTo>
                      <a:lnTo>
                        <a:pt x="366" y="139"/>
                      </a:lnTo>
                      <a:lnTo>
                        <a:pt x="367" y="139"/>
                      </a:lnTo>
                      <a:lnTo>
                        <a:pt x="367" y="140"/>
                      </a:lnTo>
                      <a:lnTo>
                        <a:pt x="368" y="140"/>
                      </a:lnTo>
                      <a:lnTo>
                        <a:pt x="368" y="142"/>
                      </a:lnTo>
                      <a:lnTo>
                        <a:pt x="370" y="142"/>
                      </a:lnTo>
                      <a:lnTo>
                        <a:pt x="371" y="142"/>
                      </a:lnTo>
                      <a:lnTo>
                        <a:pt x="372" y="140"/>
                      </a:lnTo>
                      <a:lnTo>
                        <a:pt x="372" y="140"/>
                      </a:lnTo>
                      <a:lnTo>
                        <a:pt x="383" y="140"/>
                      </a:lnTo>
                      <a:lnTo>
                        <a:pt x="383" y="143"/>
                      </a:lnTo>
                      <a:lnTo>
                        <a:pt x="384" y="143"/>
                      </a:lnTo>
                      <a:lnTo>
                        <a:pt x="385" y="144"/>
                      </a:lnTo>
                      <a:lnTo>
                        <a:pt x="388" y="144"/>
                      </a:lnTo>
                      <a:lnTo>
                        <a:pt x="391" y="144"/>
                      </a:lnTo>
                      <a:lnTo>
                        <a:pt x="391" y="144"/>
                      </a:lnTo>
                      <a:lnTo>
                        <a:pt x="392" y="143"/>
                      </a:lnTo>
                      <a:lnTo>
                        <a:pt x="392" y="143"/>
                      </a:lnTo>
                      <a:lnTo>
                        <a:pt x="392" y="144"/>
                      </a:lnTo>
                      <a:lnTo>
                        <a:pt x="395" y="144"/>
                      </a:lnTo>
                      <a:lnTo>
                        <a:pt x="395" y="145"/>
                      </a:lnTo>
                      <a:lnTo>
                        <a:pt x="397" y="145"/>
                      </a:lnTo>
                      <a:lnTo>
                        <a:pt x="397" y="147"/>
                      </a:lnTo>
                      <a:lnTo>
                        <a:pt x="400" y="147"/>
                      </a:lnTo>
                      <a:lnTo>
                        <a:pt x="400" y="147"/>
                      </a:lnTo>
                      <a:lnTo>
                        <a:pt x="401" y="148"/>
                      </a:lnTo>
                      <a:lnTo>
                        <a:pt x="401" y="148"/>
                      </a:lnTo>
                      <a:lnTo>
                        <a:pt x="402" y="148"/>
                      </a:lnTo>
                      <a:lnTo>
                        <a:pt x="402" y="148"/>
                      </a:lnTo>
                      <a:lnTo>
                        <a:pt x="402" y="149"/>
                      </a:lnTo>
                      <a:lnTo>
                        <a:pt x="404" y="151"/>
                      </a:lnTo>
                      <a:lnTo>
                        <a:pt x="404" y="151"/>
                      </a:lnTo>
                      <a:lnTo>
                        <a:pt x="404" y="151"/>
                      </a:lnTo>
                      <a:lnTo>
                        <a:pt x="404" y="152"/>
                      </a:lnTo>
                      <a:lnTo>
                        <a:pt x="402" y="152"/>
                      </a:lnTo>
                      <a:lnTo>
                        <a:pt x="402" y="153"/>
                      </a:lnTo>
                      <a:lnTo>
                        <a:pt x="401" y="153"/>
                      </a:lnTo>
                      <a:lnTo>
                        <a:pt x="397" y="157"/>
                      </a:lnTo>
                      <a:lnTo>
                        <a:pt x="396" y="156"/>
                      </a:lnTo>
                      <a:lnTo>
                        <a:pt x="396" y="159"/>
                      </a:lnTo>
                      <a:lnTo>
                        <a:pt x="397" y="159"/>
                      </a:lnTo>
                      <a:lnTo>
                        <a:pt x="397" y="160"/>
                      </a:lnTo>
                      <a:lnTo>
                        <a:pt x="396" y="161"/>
                      </a:lnTo>
                      <a:lnTo>
                        <a:pt x="396" y="162"/>
                      </a:lnTo>
                      <a:lnTo>
                        <a:pt x="385" y="162"/>
                      </a:lnTo>
                      <a:lnTo>
                        <a:pt x="385" y="164"/>
                      </a:lnTo>
                      <a:lnTo>
                        <a:pt x="381" y="164"/>
                      </a:lnTo>
                      <a:lnTo>
                        <a:pt x="381" y="162"/>
                      </a:lnTo>
                      <a:lnTo>
                        <a:pt x="380" y="162"/>
                      </a:lnTo>
                      <a:lnTo>
                        <a:pt x="379" y="164"/>
                      </a:lnTo>
                      <a:lnTo>
                        <a:pt x="379" y="164"/>
                      </a:lnTo>
                      <a:lnTo>
                        <a:pt x="377" y="161"/>
                      </a:lnTo>
                      <a:lnTo>
                        <a:pt x="376" y="161"/>
                      </a:lnTo>
                      <a:lnTo>
                        <a:pt x="376" y="162"/>
                      </a:lnTo>
                      <a:lnTo>
                        <a:pt x="374" y="164"/>
                      </a:lnTo>
                      <a:lnTo>
                        <a:pt x="374" y="162"/>
                      </a:lnTo>
                      <a:lnTo>
                        <a:pt x="371" y="162"/>
                      </a:lnTo>
                      <a:lnTo>
                        <a:pt x="371" y="161"/>
                      </a:lnTo>
                      <a:lnTo>
                        <a:pt x="370" y="159"/>
                      </a:lnTo>
                      <a:lnTo>
                        <a:pt x="368" y="159"/>
                      </a:lnTo>
                      <a:lnTo>
                        <a:pt x="368" y="160"/>
                      </a:lnTo>
                      <a:lnTo>
                        <a:pt x="368" y="160"/>
                      </a:lnTo>
                      <a:lnTo>
                        <a:pt x="368" y="160"/>
                      </a:lnTo>
                      <a:lnTo>
                        <a:pt x="368" y="160"/>
                      </a:lnTo>
                      <a:lnTo>
                        <a:pt x="368" y="160"/>
                      </a:lnTo>
                      <a:lnTo>
                        <a:pt x="368" y="161"/>
                      </a:lnTo>
                      <a:lnTo>
                        <a:pt x="368" y="161"/>
                      </a:lnTo>
                      <a:lnTo>
                        <a:pt x="368" y="161"/>
                      </a:lnTo>
                      <a:lnTo>
                        <a:pt x="368" y="162"/>
                      </a:lnTo>
                      <a:lnTo>
                        <a:pt x="368" y="164"/>
                      </a:lnTo>
                      <a:lnTo>
                        <a:pt x="367" y="164"/>
                      </a:lnTo>
                      <a:lnTo>
                        <a:pt x="367" y="164"/>
                      </a:lnTo>
                      <a:lnTo>
                        <a:pt x="364" y="164"/>
                      </a:lnTo>
                      <a:lnTo>
                        <a:pt x="364" y="164"/>
                      </a:lnTo>
                      <a:lnTo>
                        <a:pt x="364" y="164"/>
                      </a:lnTo>
                      <a:lnTo>
                        <a:pt x="363" y="164"/>
                      </a:lnTo>
                      <a:lnTo>
                        <a:pt x="363" y="164"/>
                      </a:lnTo>
                      <a:lnTo>
                        <a:pt x="363" y="164"/>
                      </a:lnTo>
                      <a:lnTo>
                        <a:pt x="357" y="164"/>
                      </a:lnTo>
                      <a:lnTo>
                        <a:pt x="357" y="164"/>
                      </a:lnTo>
                      <a:lnTo>
                        <a:pt x="355" y="164"/>
                      </a:lnTo>
                      <a:lnTo>
                        <a:pt x="353" y="164"/>
                      </a:lnTo>
                      <a:lnTo>
                        <a:pt x="351" y="164"/>
                      </a:lnTo>
                      <a:lnTo>
                        <a:pt x="351" y="164"/>
                      </a:lnTo>
                      <a:lnTo>
                        <a:pt x="351" y="164"/>
                      </a:lnTo>
                      <a:lnTo>
                        <a:pt x="350" y="165"/>
                      </a:lnTo>
                      <a:lnTo>
                        <a:pt x="349" y="165"/>
                      </a:lnTo>
                      <a:lnTo>
                        <a:pt x="349" y="162"/>
                      </a:lnTo>
                      <a:lnTo>
                        <a:pt x="347" y="162"/>
                      </a:lnTo>
                      <a:lnTo>
                        <a:pt x="347" y="164"/>
                      </a:lnTo>
                      <a:lnTo>
                        <a:pt x="347" y="164"/>
                      </a:lnTo>
                      <a:lnTo>
                        <a:pt x="346" y="165"/>
                      </a:lnTo>
                      <a:lnTo>
                        <a:pt x="340" y="165"/>
                      </a:lnTo>
                      <a:lnTo>
                        <a:pt x="340" y="162"/>
                      </a:lnTo>
                      <a:lnTo>
                        <a:pt x="340" y="161"/>
                      </a:lnTo>
                      <a:lnTo>
                        <a:pt x="336" y="162"/>
                      </a:lnTo>
                      <a:lnTo>
                        <a:pt x="336" y="165"/>
                      </a:lnTo>
                      <a:lnTo>
                        <a:pt x="330" y="165"/>
                      </a:lnTo>
                      <a:lnTo>
                        <a:pt x="330" y="165"/>
                      </a:lnTo>
                      <a:lnTo>
                        <a:pt x="330" y="164"/>
                      </a:lnTo>
                      <a:lnTo>
                        <a:pt x="329" y="164"/>
                      </a:lnTo>
                      <a:lnTo>
                        <a:pt x="329" y="164"/>
                      </a:lnTo>
                      <a:lnTo>
                        <a:pt x="326" y="164"/>
                      </a:lnTo>
                      <a:lnTo>
                        <a:pt x="326" y="165"/>
                      </a:lnTo>
                      <a:lnTo>
                        <a:pt x="321" y="165"/>
                      </a:lnTo>
                      <a:lnTo>
                        <a:pt x="321" y="164"/>
                      </a:lnTo>
                      <a:lnTo>
                        <a:pt x="320" y="162"/>
                      </a:lnTo>
                      <a:lnTo>
                        <a:pt x="320" y="161"/>
                      </a:lnTo>
                      <a:lnTo>
                        <a:pt x="320" y="160"/>
                      </a:lnTo>
                      <a:lnTo>
                        <a:pt x="320" y="159"/>
                      </a:lnTo>
                      <a:lnTo>
                        <a:pt x="320" y="159"/>
                      </a:lnTo>
                      <a:lnTo>
                        <a:pt x="319" y="159"/>
                      </a:lnTo>
                      <a:lnTo>
                        <a:pt x="319" y="159"/>
                      </a:lnTo>
                      <a:lnTo>
                        <a:pt x="319" y="159"/>
                      </a:lnTo>
                      <a:lnTo>
                        <a:pt x="317" y="160"/>
                      </a:lnTo>
                      <a:lnTo>
                        <a:pt x="317" y="160"/>
                      </a:lnTo>
                      <a:lnTo>
                        <a:pt x="316" y="160"/>
                      </a:lnTo>
                      <a:lnTo>
                        <a:pt x="315" y="164"/>
                      </a:lnTo>
                      <a:lnTo>
                        <a:pt x="312" y="164"/>
                      </a:lnTo>
                      <a:lnTo>
                        <a:pt x="309" y="165"/>
                      </a:lnTo>
                      <a:lnTo>
                        <a:pt x="305" y="165"/>
                      </a:lnTo>
                      <a:lnTo>
                        <a:pt x="303" y="166"/>
                      </a:lnTo>
                      <a:lnTo>
                        <a:pt x="303" y="164"/>
                      </a:lnTo>
                      <a:lnTo>
                        <a:pt x="299" y="164"/>
                      </a:lnTo>
                      <a:lnTo>
                        <a:pt x="299" y="165"/>
                      </a:lnTo>
                      <a:lnTo>
                        <a:pt x="299" y="165"/>
                      </a:lnTo>
                      <a:lnTo>
                        <a:pt x="298" y="165"/>
                      </a:lnTo>
                      <a:lnTo>
                        <a:pt x="298" y="166"/>
                      </a:lnTo>
                      <a:lnTo>
                        <a:pt x="295" y="166"/>
                      </a:lnTo>
                      <a:lnTo>
                        <a:pt x="294" y="166"/>
                      </a:lnTo>
                      <a:lnTo>
                        <a:pt x="294" y="166"/>
                      </a:lnTo>
                      <a:lnTo>
                        <a:pt x="294" y="166"/>
                      </a:lnTo>
                      <a:lnTo>
                        <a:pt x="294" y="165"/>
                      </a:lnTo>
                      <a:lnTo>
                        <a:pt x="294" y="164"/>
                      </a:lnTo>
                      <a:lnTo>
                        <a:pt x="295" y="162"/>
                      </a:lnTo>
                      <a:lnTo>
                        <a:pt x="295" y="161"/>
                      </a:lnTo>
                      <a:lnTo>
                        <a:pt x="294" y="160"/>
                      </a:lnTo>
                      <a:lnTo>
                        <a:pt x="294" y="157"/>
                      </a:lnTo>
                      <a:lnTo>
                        <a:pt x="292" y="157"/>
                      </a:lnTo>
                      <a:lnTo>
                        <a:pt x="292" y="156"/>
                      </a:lnTo>
                      <a:lnTo>
                        <a:pt x="292" y="156"/>
                      </a:lnTo>
                      <a:lnTo>
                        <a:pt x="294" y="155"/>
                      </a:lnTo>
                      <a:lnTo>
                        <a:pt x="294" y="149"/>
                      </a:lnTo>
                      <a:lnTo>
                        <a:pt x="294" y="149"/>
                      </a:lnTo>
                      <a:lnTo>
                        <a:pt x="295" y="147"/>
                      </a:lnTo>
                      <a:lnTo>
                        <a:pt x="295" y="147"/>
                      </a:lnTo>
                      <a:lnTo>
                        <a:pt x="295" y="142"/>
                      </a:lnTo>
                      <a:lnTo>
                        <a:pt x="292" y="142"/>
                      </a:lnTo>
                      <a:lnTo>
                        <a:pt x="292" y="140"/>
                      </a:lnTo>
                      <a:lnTo>
                        <a:pt x="292" y="139"/>
                      </a:lnTo>
                      <a:lnTo>
                        <a:pt x="291" y="139"/>
                      </a:lnTo>
                      <a:lnTo>
                        <a:pt x="291" y="138"/>
                      </a:lnTo>
                      <a:lnTo>
                        <a:pt x="290" y="138"/>
                      </a:lnTo>
                      <a:lnTo>
                        <a:pt x="290" y="138"/>
                      </a:lnTo>
                      <a:lnTo>
                        <a:pt x="290" y="138"/>
                      </a:lnTo>
                      <a:lnTo>
                        <a:pt x="290" y="138"/>
                      </a:lnTo>
                      <a:lnTo>
                        <a:pt x="288" y="138"/>
                      </a:lnTo>
                      <a:lnTo>
                        <a:pt x="288" y="136"/>
                      </a:lnTo>
                      <a:lnTo>
                        <a:pt x="287" y="136"/>
                      </a:lnTo>
                      <a:lnTo>
                        <a:pt x="287" y="135"/>
                      </a:lnTo>
                      <a:lnTo>
                        <a:pt x="285" y="135"/>
                      </a:lnTo>
                      <a:lnTo>
                        <a:pt x="285" y="135"/>
                      </a:lnTo>
                      <a:lnTo>
                        <a:pt x="281" y="135"/>
                      </a:lnTo>
                      <a:lnTo>
                        <a:pt x="281" y="132"/>
                      </a:lnTo>
                      <a:lnTo>
                        <a:pt x="278" y="132"/>
                      </a:lnTo>
                      <a:lnTo>
                        <a:pt x="278" y="135"/>
                      </a:lnTo>
                      <a:lnTo>
                        <a:pt x="277" y="135"/>
                      </a:lnTo>
                      <a:lnTo>
                        <a:pt x="277" y="136"/>
                      </a:lnTo>
                      <a:lnTo>
                        <a:pt x="274" y="136"/>
                      </a:lnTo>
                      <a:lnTo>
                        <a:pt x="273" y="135"/>
                      </a:lnTo>
                      <a:lnTo>
                        <a:pt x="270" y="134"/>
                      </a:lnTo>
                      <a:lnTo>
                        <a:pt x="268" y="132"/>
                      </a:lnTo>
                      <a:lnTo>
                        <a:pt x="262" y="132"/>
                      </a:lnTo>
                      <a:lnTo>
                        <a:pt x="262" y="132"/>
                      </a:lnTo>
                      <a:lnTo>
                        <a:pt x="260" y="132"/>
                      </a:lnTo>
                      <a:lnTo>
                        <a:pt x="260" y="131"/>
                      </a:lnTo>
                      <a:lnTo>
                        <a:pt x="258" y="130"/>
                      </a:lnTo>
                      <a:lnTo>
                        <a:pt x="258" y="128"/>
                      </a:lnTo>
                      <a:lnTo>
                        <a:pt x="257" y="128"/>
                      </a:lnTo>
                      <a:lnTo>
                        <a:pt x="257" y="128"/>
                      </a:lnTo>
                      <a:lnTo>
                        <a:pt x="257" y="128"/>
                      </a:lnTo>
                      <a:lnTo>
                        <a:pt x="257" y="127"/>
                      </a:lnTo>
                      <a:lnTo>
                        <a:pt x="256" y="127"/>
                      </a:lnTo>
                      <a:lnTo>
                        <a:pt x="256" y="127"/>
                      </a:lnTo>
                      <a:lnTo>
                        <a:pt x="254" y="126"/>
                      </a:lnTo>
                      <a:lnTo>
                        <a:pt x="254" y="126"/>
                      </a:lnTo>
                      <a:lnTo>
                        <a:pt x="254" y="126"/>
                      </a:lnTo>
                      <a:lnTo>
                        <a:pt x="254" y="126"/>
                      </a:lnTo>
                      <a:lnTo>
                        <a:pt x="253" y="126"/>
                      </a:lnTo>
                      <a:lnTo>
                        <a:pt x="253" y="125"/>
                      </a:lnTo>
                      <a:lnTo>
                        <a:pt x="254" y="123"/>
                      </a:lnTo>
                      <a:lnTo>
                        <a:pt x="256" y="122"/>
                      </a:lnTo>
                      <a:lnTo>
                        <a:pt x="257" y="121"/>
                      </a:lnTo>
                      <a:lnTo>
                        <a:pt x="258" y="121"/>
                      </a:lnTo>
                      <a:lnTo>
                        <a:pt x="260" y="121"/>
                      </a:lnTo>
                      <a:close/>
                      <a:moveTo>
                        <a:pt x="134" y="119"/>
                      </a:moveTo>
                      <a:lnTo>
                        <a:pt x="134" y="119"/>
                      </a:lnTo>
                      <a:lnTo>
                        <a:pt x="135" y="122"/>
                      </a:lnTo>
                      <a:lnTo>
                        <a:pt x="138" y="123"/>
                      </a:lnTo>
                      <a:lnTo>
                        <a:pt x="137" y="125"/>
                      </a:lnTo>
                      <a:lnTo>
                        <a:pt x="137" y="125"/>
                      </a:lnTo>
                      <a:lnTo>
                        <a:pt x="137" y="126"/>
                      </a:lnTo>
                      <a:lnTo>
                        <a:pt x="138" y="127"/>
                      </a:lnTo>
                      <a:lnTo>
                        <a:pt x="139" y="128"/>
                      </a:lnTo>
                      <a:lnTo>
                        <a:pt x="139" y="130"/>
                      </a:lnTo>
                      <a:lnTo>
                        <a:pt x="142" y="130"/>
                      </a:lnTo>
                      <a:lnTo>
                        <a:pt x="143" y="131"/>
                      </a:lnTo>
                      <a:lnTo>
                        <a:pt x="144" y="131"/>
                      </a:lnTo>
                      <a:lnTo>
                        <a:pt x="146" y="134"/>
                      </a:lnTo>
                      <a:lnTo>
                        <a:pt x="147" y="135"/>
                      </a:lnTo>
                      <a:lnTo>
                        <a:pt x="147" y="134"/>
                      </a:lnTo>
                      <a:lnTo>
                        <a:pt x="147" y="134"/>
                      </a:lnTo>
                      <a:lnTo>
                        <a:pt x="148" y="134"/>
                      </a:lnTo>
                      <a:lnTo>
                        <a:pt x="150" y="132"/>
                      </a:lnTo>
                      <a:lnTo>
                        <a:pt x="150" y="131"/>
                      </a:lnTo>
                      <a:lnTo>
                        <a:pt x="152" y="131"/>
                      </a:lnTo>
                      <a:lnTo>
                        <a:pt x="152" y="134"/>
                      </a:lnTo>
                      <a:lnTo>
                        <a:pt x="154" y="135"/>
                      </a:lnTo>
                      <a:lnTo>
                        <a:pt x="152" y="136"/>
                      </a:lnTo>
                      <a:lnTo>
                        <a:pt x="152" y="136"/>
                      </a:lnTo>
                      <a:lnTo>
                        <a:pt x="152" y="139"/>
                      </a:lnTo>
                      <a:lnTo>
                        <a:pt x="151" y="140"/>
                      </a:lnTo>
                      <a:lnTo>
                        <a:pt x="151" y="142"/>
                      </a:lnTo>
                      <a:lnTo>
                        <a:pt x="152" y="142"/>
                      </a:lnTo>
                      <a:lnTo>
                        <a:pt x="152" y="139"/>
                      </a:lnTo>
                      <a:lnTo>
                        <a:pt x="152" y="139"/>
                      </a:lnTo>
                      <a:lnTo>
                        <a:pt x="154" y="139"/>
                      </a:lnTo>
                      <a:lnTo>
                        <a:pt x="154" y="139"/>
                      </a:lnTo>
                      <a:lnTo>
                        <a:pt x="154" y="139"/>
                      </a:lnTo>
                      <a:lnTo>
                        <a:pt x="154" y="138"/>
                      </a:lnTo>
                      <a:lnTo>
                        <a:pt x="156" y="138"/>
                      </a:lnTo>
                      <a:lnTo>
                        <a:pt x="156" y="140"/>
                      </a:lnTo>
                      <a:lnTo>
                        <a:pt x="158" y="143"/>
                      </a:lnTo>
                      <a:lnTo>
                        <a:pt x="158" y="144"/>
                      </a:lnTo>
                      <a:lnTo>
                        <a:pt x="158" y="144"/>
                      </a:lnTo>
                      <a:lnTo>
                        <a:pt x="158" y="144"/>
                      </a:lnTo>
                      <a:lnTo>
                        <a:pt x="159" y="143"/>
                      </a:lnTo>
                      <a:lnTo>
                        <a:pt x="159" y="143"/>
                      </a:lnTo>
                      <a:lnTo>
                        <a:pt x="159" y="140"/>
                      </a:lnTo>
                      <a:lnTo>
                        <a:pt x="160" y="140"/>
                      </a:lnTo>
                      <a:lnTo>
                        <a:pt x="160" y="139"/>
                      </a:lnTo>
                      <a:lnTo>
                        <a:pt x="161" y="138"/>
                      </a:lnTo>
                      <a:lnTo>
                        <a:pt x="160" y="136"/>
                      </a:lnTo>
                      <a:lnTo>
                        <a:pt x="160" y="135"/>
                      </a:lnTo>
                      <a:lnTo>
                        <a:pt x="160" y="132"/>
                      </a:lnTo>
                      <a:lnTo>
                        <a:pt x="160" y="132"/>
                      </a:lnTo>
                      <a:lnTo>
                        <a:pt x="160" y="132"/>
                      </a:lnTo>
                      <a:lnTo>
                        <a:pt x="163" y="132"/>
                      </a:lnTo>
                      <a:lnTo>
                        <a:pt x="164" y="134"/>
                      </a:lnTo>
                      <a:lnTo>
                        <a:pt x="164" y="135"/>
                      </a:lnTo>
                      <a:lnTo>
                        <a:pt x="165" y="135"/>
                      </a:lnTo>
                      <a:lnTo>
                        <a:pt x="165" y="136"/>
                      </a:lnTo>
                      <a:lnTo>
                        <a:pt x="167" y="136"/>
                      </a:lnTo>
                      <a:lnTo>
                        <a:pt x="167" y="139"/>
                      </a:lnTo>
                      <a:lnTo>
                        <a:pt x="167" y="139"/>
                      </a:lnTo>
                      <a:lnTo>
                        <a:pt x="169" y="151"/>
                      </a:lnTo>
                      <a:lnTo>
                        <a:pt x="167" y="152"/>
                      </a:lnTo>
                      <a:lnTo>
                        <a:pt x="164" y="153"/>
                      </a:lnTo>
                      <a:lnTo>
                        <a:pt x="164" y="153"/>
                      </a:lnTo>
                      <a:lnTo>
                        <a:pt x="161" y="153"/>
                      </a:lnTo>
                      <a:lnTo>
                        <a:pt x="161" y="153"/>
                      </a:lnTo>
                      <a:lnTo>
                        <a:pt x="159" y="153"/>
                      </a:lnTo>
                      <a:lnTo>
                        <a:pt x="159" y="153"/>
                      </a:lnTo>
                      <a:lnTo>
                        <a:pt x="154" y="153"/>
                      </a:lnTo>
                      <a:lnTo>
                        <a:pt x="154" y="153"/>
                      </a:lnTo>
                      <a:lnTo>
                        <a:pt x="151" y="152"/>
                      </a:lnTo>
                      <a:lnTo>
                        <a:pt x="151" y="153"/>
                      </a:lnTo>
                      <a:lnTo>
                        <a:pt x="150" y="155"/>
                      </a:lnTo>
                      <a:lnTo>
                        <a:pt x="150" y="156"/>
                      </a:lnTo>
                      <a:lnTo>
                        <a:pt x="142" y="156"/>
                      </a:lnTo>
                      <a:lnTo>
                        <a:pt x="142" y="153"/>
                      </a:lnTo>
                      <a:lnTo>
                        <a:pt x="141" y="153"/>
                      </a:lnTo>
                      <a:lnTo>
                        <a:pt x="138" y="153"/>
                      </a:lnTo>
                      <a:lnTo>
                        <a:pt x="137" y="155"/>
                      </a:lnTo>
                      <a:lnTo>
                        <a:pt x="137" y="156"/>
                      </a:lnTo>
                      <a:lnTo>
                        <a:pt x="135" y="156"/>
                      </a:lnTo>
                      <a:lnTo>
                        <a:pt x="134" y="156"/>
                      </a:lnTo>
                      <a:lnTo>
                        <a:pt x="133" y="156"/>
                      </a:lnTo>
                      <a:lnTo>
                        <a:pt x="130" y="156"/>
                      </a:lnTo>
                      <a:lnTo>
                        <a:pt x="130" y="156"/>
                      </a:lnTo>
                      <a:lnTo>
                        <a:pt x="126" y="157"/>
                      </a:lnTo>
                      <a:lnTo>
                        <a:pt x="126" y="157"/>
                      </a:lnTo>
                      <a:lnTo>
                        <a:pt x="121" y="157"/>
                      </a:lnTo>
                      <a:lnTo>
                        <a:pt x="121" y="159"/>
                      </a:lnTo>
                      <a:lnTo>
                        <a:pt x="120" y="159"/>
                      </a:lnTo>
                      <a:lnTo>
                        <a:pt x="118" y="160"/>
                      </a:lnTo>
                      <a:lnTo>
                        <a:pt x="117" y="160"/>
                      </a:lnTo>
                      <a:lnTo>
                        <a:pt x="117" y="161"/>
                      </a:lnTo>
                      <a:lnTo>
                        <a:pt x="116" y="162"/>
                      </a:lnTo>
                      <a:lnTo>
                        <a:pt x="116" y="164"/>
                      </a:lnTo>
                      <a:lnTo>
                        <a:pt x="112" y="164"/>
                      </a:lnTo>
                      <a:lnTo>
                        <a:pt x="110" y="166"/>
                      </a:lnTo>
                      <a:lnTo>
                        <a:pt x="105" y="168"/>
                      </a:lnTo>
                      <a:lnTo>
                        <a:pt x="105" y="166"/>
                      </a:lnTo>
                      <a:lnTo>
                        <a:pt x="104" y="166"/>
                      </a:lnTo>
                      <a:lnTo>
                        <a:pt x="104" y="168"/>
                      </a:lnTo>
                      <a:lnTo>
                        <a:pt x="99" y="168"/>
                      </a:lnTo>
                      <a:lnTo>
                        <a:pt x="99" y="166"/>
                      </a:lnTo>
                      <a:lnTo>
                        <a:pt x="96" y="166"/>
                      </a:lnTo>
                      <a:lnTo>
                        <a:pt x="95" y="164"/>
                      </a:lnTo>
                      <a:lnTo>
                        <a:pt x="95" y="161"/>
                      </a:lnTo>
                      <a:lnTo>
                        <a:pt x="96" y="161"/>
                      </a:lnTo>
                      <a:lnTo>
                        <a:pt x="97" y="160"/>
                      </a:lnTo>
                      <a:lnTo>
                        <a:pt x="97" y="160"/>
                      </a:lnTo>
                      <a:lnTo>
                        <a:pt x="99" y="160"/>
                      </a:lnTo>
                      <a:lnTo>
                        <a:pt x="100" y="160"/>
                      </a:lnTo>
                      <a:lnTo>
                        <a:pt x="100" y="160"/>
                      </a:lnTo>
                      <a:lnTo>
                        <a:pt x="103" y="159"/>
                      </a:lnTo>
                      <a:lnTo>
                        <a:pt x="104" y="157"/>
                      </a:lnTo>
                      <a:lnTo>
                        <a:pt x="105" y="157"/>
                      </a:lnTo>
                      <a:lnTo>
                        <a:pt x="105" y="156"/>
                      </a:lnTo>
                      <a:lnTo>
                        <a:pt x="108" y="156"/>
                      </a:lnTo>
                      <a:lnTo>
                        <a:pt x="108" y="156"/>
                      </a:lnTo>
                      <a:lnTo>
                        <a:pt x="113" y="155"/>
                      </a:lnTo>
                      <a:lnTo>
                        <a:pt x="113" y="156"/>
                      </a:lnTo>
                      <a:lnTo>
                        <a:pt x="117" y="156"/>
                      </a:lnTo>
                      <a:lnTo>
                        <a:pt x="117" y="155"/>
                      </a:lnTo>
                      <a:lnTo>
                        <a:pt x="118" y="155"/>
                      </a:lnTo>
                      <a:lnTo>
                        <a:pt x="121" y="153"/>
                      </a:lnTo>
                      <a:lnTo>
                        <a:pt x="124" y="152"/>
                      </a:lnTo>
                      <a:lnTo>
                        <a:pt x="124" y="149"/>
                      </a:lnTo>
                      <a:lnTo>
                        <a:pt x="125" y="149"/>
                      </a:lnTo>
                      <a:lnTo>
                        <a:pt x="125" y="147"/>
                      </a:lnTo>
                      <a:lnTo>
                        <a:pt x="124" y="147"/>
                      </a:lnTo>
                      <a:lnTo>
                        <a:pt x="124" y="147"/>
                      </a:lnTo>
                      <a:lnTo>
                        <a:pt x="122" y="147"/>
                      </a:lnTo>
                      <a:lnTo>
                        <a:pt x="122" y="149"/>
                      </a:lnTo>
                      <a:lnTo>
                        <a:pt x="122" y="149"/>
                      </a:lnTo>
                      <a:lnTo>
                        <a:pt x="121" y="151"/>
                      </a:lnTo>
                      <a:lnTo>
                        <a:pt x="120" y="151"/>
                      </a:lnTo>
                      <a:lnTo>
                        <a:pt x="120" y="151"/>
                      </a:lnTo>
                      <a:lnTo>
                        <a:pt x="118" y="151"/>
                      </a:lnTo>
                      <a:lnTo>
                        <a:pt x="117" y="151"/>
                      </a:lnTo>
                      <a:lnTo>
                        <a:pt x="117" y="149"/>
                      </a:lnTo>
                      <a:lnTo>
                        <a:pt x="113" y="151"/>
                      </a:lnTo>
                      <a:lnTo>
                        <a:pt x="112" y="148"/>
                      </a:lnTo>
                      <a:lnTo>
                        <a:pt x="112" y="148"/>
                      </a:lnTo>
                      <a:lnTo>
                        <a:pt x="110" y="149"/>
                      </a:lnTo>
                      <a:lnTo>
                        <a:pt x="110" y="149"/>
                      </a:lnTo>
                      <a:lnTo>
                        <a:pt x="108" y="148"/>
                      </a:lnTo>
                      <a:lnTo>
                        <a:pt x="107" y="151"/>
                      </a:lnTo>
                      <a:lnTo>
                        <a:pt x="100" y="152"/>
                      </a:lnTo>
                      <a:lnTo>
                        <a:pt x="99" y="151"/>
                      </a:lnTo>
                      <a:lnTo>
                        <a:pt x="99" y="151"/>
                      </a:lnTo>
                      <a:lnTo>
                        <a:pt x="97" y="152"/>
                      </a:lnTo>
                      <a:lnTo>
                        <a:pt x="96" y="152"/>
                      </a:lnTo>
                      <a:lnTo>
                        <a:pt x="93" y="152"/>
                      </a:lnTo>
                      <a:lnTo>
                        <a:pt x="93" y="148"/>
                      </a:lnTo>
                      <a:lnTo>
                        <a:pt x="95" y="144"/>
                      </a:lnTo>
                      <a:lnTo>
                        <a:pt x="93" y="144"/>
                      </a:lnTo>
                      <a:lnTo>
                        <a:pt x="91" y="143"/>
                      </a:lnTo>
                      <a:lnTo>
                        <a:pt x="92" y="148"/>
                      </a:lnTo>
                      <a:lnTo>
                        <a:pt x="91" y="148"/>
                      </a:lnTo>
                      <a:lnTo>
                        <a:pt x="91" y="153"/>
                      </a:lnTo>
                      <a:lnTo>
                        <a:pt x="89" y="153"/>
                      </a:lnTo>
                      <a:lnTo>
                        <a:pt x="88" y="155"/>
                      </a:lnTo>
                      <a:lnTo>
                        <a:pt x="88" y="156"/>
                      </a:lnTo>
                      <a:lnTo>
                        <a:pt x="86" y="156"/>
                      </a:lnTo>
                      <a:lnTo>
                        <a:pt x="86" y="155"/>
                      </a:lnTo>
                      <a:lnTo>
                        <a:pt x="86" y="155"/>
                      </a:lnTo>
                      <a:lnTo>
                        <a:pt x="86" y="152"/>
                      </a:lnTo>
                      <a:lnTo>
                        <a:pt x="86" y="152"/>
                      </a:lnTo>
                      <a:lnTo>
                        <a:pt x="86" y="152"/>
                      </a:lnTo>
                      <a:lnTo>
                        <a:pt x="86" y="151"/>
                      </a:lnTo>
                      <a:lnTo>
                        <a:pt x="83" y="151"/>
                      </a:lnTo>
                      <a:lnTo>
                        <a:pt x="83" y="155"/>
                      </a:lnTo>
                      <a:lnTo>
                        <a:pt x="82" y="155"/>
                      </a:lnTo>
                      <a:lnTo>
                        <a:pt x="82" y="152"/>
                      </a:lnTo>
                      <a:lnTo>
                        <a:pt x="79" y="152"/>
                      </a:lnTo>
                      <a:lnTo>
                        <a:pt x="79" y="152"/>
                      </a:lnTo>
                      <a:lnTo>
                        <a:pt x="78" y="152"/>
                      </a:lnTo>
                      <a:lnTo>
                        <a:pt x="78" y="153"/>
                      </a:lnTo>
                      <a:lnTo>
                        <a:pt x="74" y="153"/>
                      </a:lnTo>
                      <a:lnTo>
                        <a:pt x="74" y="153"/>
                      </a:lnTo>
                      <a:lnTo>
                        <a:pt x="72" y="153"/>
                      </a:lnTo>
                      <a:lnTo>
                        <a:pt x="72" y="153"/>
                      </a:lnTo>
                      <a:lnTo>
                        <a:pt x="72" y="153"/>
                      </a:lnTo>
                      <a:lnTo>
                        <a:pt x="71" y="153"/>
                      </a:lnTo>
                      <a:lnTo>
                        <a:pt x="70" y="152"/>
                      </a:lnTo>
                      <a:lnTo>
                        <a:pt x="69" y="151"/>
                      </a:lnTo>
                      <a:lnTo>
                        <a:pt x="70" y="151"/>
                      </a:lnTo>
                      <a:lnTo>
                        <a:pt x="70" y="149"/>
                      </a:lnTo>
                      <a:lnTo>
                        <a:pt x="70" y="149"/>
                      </a:lnTo>
                      <a:lnTo>
                        <a:pt x="72" y="149"/>
                      </a:lnTo>
                      <a:lnTo>
                        <a:pt x="75" y="148"/>
                      </a:lnTo>
                      <a:lnTo>
                        <a:pt x="78" y="147"/>
                      </a:lnTo>
                      <a:lnTo>
                        <a:pt x="80" y="145"/>
                      </a:lnTo>
                      <a:lnTo>
                        <a:pt x="79" y="145"/>
                      </a:lnTo>
                      <a:lnTo>
                        <a:pt x="78" y="147"/>
                      </a:lnTo>
                      <a:lnTo>
                        <a:pt x="75" y="147"/>
                      </a:lnTo>
                      <a:lnTo>
                        <a:pt x="72" y="147"/>
                      </a:lnTo>
                      <a:lnTo>
                        <a:pt x="71" y="147"/>
                      </a:lnTo>
                      <a:lnTo>
                        <a:pt x="71" y="145"/>
                      </a:lnTo>
                      <a:lnTo>
                        <a:pt x="71" y="144"/>
                      </a:lnTo>
                      <a:lnTo>
                        <a:pt x="72" y="143"/>
                      </a:lnTo>
                      <a:lnTo>
                        <a:pt x="72" y="143"/>
                      </a:lnTo>
                      <a:lnTo>
                        <a:pt x="74" y="143"/>
                      </a:lnTo>
                      <a:lnTo>
                        <a:pt x="75" y="144"/>
                      </a:lnTo>
                      <a:lnTo>
                        <a:pt x="76" y="143"/>
                      </a:lnTo>
                      <a:lnTo>
                        <a:pt x="78" y="143"/>
                      </a:lnTo>
                      <a:lnTo>
                        <a:pt x="80" y="142"/>
                      </a:lnTo>
                      <a:lnTo>
                        <a:pt x="80" y="140"/>
                      </a:lnTo>
                      <a:lnTo>
                        <a:pt x="76" y="140"/>
                      </a:lnTo>
                      <a:lnTo>
                        <a:pt x="76" y="135"/>
                      </a:lnTo>
                      <a:lnTo>
                        <a:pt x="78" y="135"/>
                      </a:lnTo>
                      <a:lnTo>
                        <a:pt x="80" y="134"/>
                      </a:lnTo>
                      <a:lnTo>
                        <a:pt x="80" y="135"/>
                      </a:lnTo>
                      <a:lnTo>
                        <a:pt x="83" y="135"/>
                      </a:lnTo>
                      <a:lnTo>
                        <a:pt x="83" y="134"/>
                      </a:lnTo>
                      <a:lnTo>
                        <a:pt x="84" y="132"/>
                      </a:lnTo>
                      <a:lnTo>
                        <a:pt x="86" y="132"/>
                      </a:lnTo>
                      <a:lnTo>
                        <a:pt x="89" y="132"/>
                      </a:lnTo>
                      <a:lnTo>
                        <a:pt x="91" y="135"/>
                      </a:lnTo>
                      <a:lnTo>
                        <a:pt x="91" y="135"/>
                      </a:lnTo>
                      <a:lnTo>
                        <a:pt x="91" y="134"/>
                      </a:lnTo>
                      <a:lnTo>
                        <a:pt x="96" y="134"/>
                      </a:lnTo>
                      <a:lnTo>
                        <a:pt x="96" y="135"/>
                      </a:lnTo>
                      <a:lnTo>
                        <a:pt x="100" y="135"/>
                      </a:lnTo>
                      <a:lnTo>
                        <a:pt x="101" y="136"/>
                      </a:lnTo>
                      <a:lnTo>
                        <a:pt x="104" y="138"/>
                      </a:lnTo>
                      <a:lnTo>
                        <a:pt x="104" y="138"/>
                      </a:lnTo>
                      <a:lnTo>
                        <a:pt x="109" y="138"/>
                      </a:lnTo>
                      <a:lnTo>
                        <a:pt x="109" y="139"/>
                      </a:lnTo>
                      <a:lnTo>
                        <a:pt x="113" y="139"/>
                      </a:lnTo>
                      <a:lnTo>
                        <a:pt x="113" y="140"/>
                      </a:lnTo>
                      <a:lnTo>
                        <a:pt x="114" y="142"/>
                      </a:lnTo>
                      <a:lnTo>
                        <a:pt x="117" y="142"/>
                      </a:lnTo>
                      <a:lnTo>
                        <a:pt x="118" y="144"/>
                      </a:lnTo>
                      <a:lnTo>
                        <a:pt x="138" y="145"/>
                      </a:lnTo>
                      <a:lnTo>
                        <a:pt x="138" y="143"/>
                      </a:lnTo>
                      <a:lnTo>
                        <a:pt x="138" y="142"/>
                      </a:lnTo>
                      <a:lnTo>
                        <a:pt x="137" y="142"/>
                      </a:lnTo>
                      <a:lnTo>
                        <a:pt x="135" y="142"/>
                      </a:lnTo>
                      <a:lnTo>
                        <a:pt x="134" y="142"/>
                      </a:lnTo>
                      <a:lnTo>
                        <a:pt x="134" y="140"/>
                      </a:lnTo>
                      <a:lnTo>
                        <a:pt x="135" y="139"/>
                      </a:lnTo>
                      <a:lnTo>
                        <a:pt x="137" y="136"/>
                      </a:lnTo>
                      <a:lnTo>
                        <a:pt x="130" y="134"/>
                      </a:lnTo>
                      <a:lnTo>
                        <a:pt x="130" y="131"/>
                      </a:lnTo>
                      <a:lnTo>
                        <a:pt x="131" y="131"/>
                      </a:lnTo>
                      <a:lnTo>
                        <a:pt x="131" y="130"/>
                      </a:lnTo>
                      <a:lnTo>
                        <a:pt x="131" y="128"/>
                      </a:lnTo>
                      <a:lnTo>
                        <a:pt x="130" y="127"/>
                      </a:lnTo>
                      <a:lnTo>
                        <a:pt x="133" y="127"/>
                      </a:lnTo>
                      <a:lnTo>
                        <a:pt x="131" y="125"/>
                      </a:lnTo>
                      <a:lnTo>
                        <a:pt x="131" y="123"/>
                      </a:lnTo>
                      <a:lnTo>
                        <a:pt x="131" y="122"/>
                      </a:lnTo>
                      <a:lnTo>
                        <a:pt x="130" y="121"/>
                      </a:lnTo>
                      <a:lnTo>
                        <a:pt x="134" y="122"/>
                      </a:lnTo>
                      <a:lnTo>
                        <a:pt x="134" y="119"/>
                      </a:lnTo>
                      <a:close/>
                      <a:moveTo>
                        <a:pt x="884" y="56"/>
                      </a:moveTo>
                      <a:lnTo>
                        <a:pt x="881" y="58"/>
                      </a:lnTo>
                      <a:lnTo>
                        <a:pt x="879" y="58"/>
                      </a:lnTo>
                      <a:lnTo>
                        <a:pt x="878" y="59"/>
                      </a:lnTo>
                      <a:lnTo>
                        <a:pt x="875" y="59"/>
                      </a:lnTo>
                      <a:lnTo>
                        <a:pt x="875" y="59"/>
                      </a:lnTo>
                      <a:lnTo>
                        <a:pt x="874" y="59"/>
                      </a:lnTo>
                      <a:lnTo>
                        <a:pt x="874" y="60"/>
                      </a:lnTo>
                      <a:lnTo>
                        <a:pt x="870" y="60"/>
                      </a:lnTo>
                      <a:lnTo>
                        <a:pt x="870" y="62"/>
                      </a:lnTo>
                      <a:lnTo>
                        <a:pt x="868" y="62"/>
                      </a:lnTo>
                      <a:lnTo>
                        <a:pt x="868" y="63"/>
                      </a:lnTo>
                      <a:lnTo>
                        <a:pt x="867" y="64"/>
                      </a:lnTo>
                      <a:lnTo>
                        <a:pt x="868" y="64"/>
                      </a:lnTo>
                      <a:lnTo>
                        <a:pt x="870" y="63"/>
                      </a:lnTo>
                      <a:lnTo>
                        <a:pt x="871" y="62"/>
                      </a:lnTo>
                      <a:lnTo>
                        <a:pt x="874" y="60"/>
                      </a:lnTo>
                      <a:lnTo>
                        <a:pt x="874" y="60"/>
                      </a:lnTo>
                      <a:lnTo>
                        <a:pt x="876" y="60"/>
                      </a:lnTo>
                      <a:lnTo>
                        <a:pt x="876" y="59"/>
                      </a:lnTo>
                      <a:lnTo>
                        <a:pt x="878" y="59"/>
                      </a:lnTo>
                      <a:lnTo>
                        <a:pt x="878" y="59"/>
                      </a:lnTo>
                      <a:lnTo>
                        <a:pt x="880" y="59"/>
                      </a:lnTo>
                      <a:lnTo>
                        <a:pt x="880" y="58"/>
                      </a:lnTo>
                      <a:lnTo>
                        <a:pt x="884" y="58"/>
                      </a:lnTo>
                      <a:lnTo>
                        <a:pt x="884" y="56"/>
                      </a:lnTo>
                      <a:lnTo>
                        <a:pt x="884" y="56"/>
                      </a:lnTo>
                      <a:close/>
                      <a:moveTo>
                        <a:pt x="887" y="55"/>
                      </a:moveTo>
                      <a:lnTo>
                        <a:pt x="885" y="56"/>
                      </a:lnTo>
                      <a:lnTo>
                        <a:pt x="888" y="55"/>
                      </a:lnTo>
                      <a:lnTo>
                        <a:pt x="888" y="55"/>
                      </a:lnTo>
                      <a:lnTo>
                        <a:pt x="887" y="55"/>
                      </a:lnTo>
                      <a:close/>
                      <a:moveTo>
                        <a:pt x="892" y="54"/>
                      </a:moveTo>
                      <a:lnTo>
                        <a:pt x="892" y="54"/>
                      </a:lnTo>
                      <a:lnTo>
                        <a:pt x="892" y="54"/>
                      </a:lnTo>
                      <a:lnTo>
                        <a:pt x="893" y="54"/>
                      </a:lnTo>
                      <a:lnTo>
                        <a:pt x="892" y="54"/>
                      </a:lnTo>
                      <a:lnTo>
                        <a:pt x="892" y="54"/>
                      </a:lnTo>
                      <a:lnTo>
                        <a:pt x="892" y="54"/>
                      </a:lnTo>
                      <a:close/>
                      <a:moveTo>
                        <a:pt x="837" y="32"/>
                      </a:moveTo>
                      <a:lnTo>
                        <a:pt x="837" y="32"/>
                      </a:lnTo>
                      <a:lnTo>
                        <a:pt x="837" y="32"/>
                      </a:lnTo>
                      <a:lnTo>
                        <a:pt x="838" y="32"/>
                      </a:lnTo>
                      <a:lnTo>
                        <a:pt x="837" y="32"/>
                      </a:lnTo>
                      <a:lnTo>
                        <a:pt x="837" y="32"/>
                      </a:lnTo>
                      <a:lnTo>
                        <a:pt x="837" y="32"/>
                      </a:lnTo>
                      <a:close/>
                      <a:moveTo>
                        <a:pt x="807" y="16"/>
                      </a:moveTo>
                      <a:lnTo>
                        <a:pt x="804" y="16"/>
                      </a:lnTo>
                      <a:lnTo>
                        <a:pt x="802" y="17"/>
                      </a:lnTo>
                      <a:lnTo>
                        <a:pt x="799" y="17"/>
                      </a:lnTo>
                      <a:lnTo>
                        <a:pt x="798" y="18"/>
                      </a:lnTo>
                      <a:lnTo>
                        <a:pt x="796" y="18"/>
                      </a:lnTo>
                      <a:lnTo>
                        <a:pt x="796" y="21"/>
                      </a:lnTo>
                      <a:lnTo>
                        <a:pt x="798" y="21"/>
                      </a:lnTo>
                      <a:lnTo>
                        <a:pt x="798" y="20"/>
                      </a:lnTo>
                      <a:lnTo>
                        <a:pt x="798" y="20"/>
                      </a:lnTo>
                      <a:lnTo>
                        <a:pt x="798" y="20"/>
                      </a:lnTo>
                      <a:lnTo>
                        <a:pt x="798" y="18"/>
                      </a:lnTo>
                      <a:lnTo>
                        <a:pt x="800" y="18"/>
                      </a:lnTo>
                      <a:lnTo>
                        <a:pt x="800" y="18"/>
                      </a:lnTo>
                      <a:lnTo>
                        <a:pt x="802" y="20"/>
                      </a:lnTo>
                      <a:lnTo>
                        <a:pt x="802" y="20"/>
                      </a:lnTo>
                      <a:lnTo>
                        <a:pt x="802" y="20"/>
                      </a:lnTo>
                      <a:lnTo>
                        <a:pt x="803" y="18"/>
                      </a:lnTo>
                      <a:lnTo>
                        <a:pt x="803" y="18"/>
                      </a:lnTo>
                      <a:lnTo>
                        <a:pt x="803" y="18"/>
                      </a:lnTo>
                      <a:lnTo>
                        <a:pt x="807" y="17"/>
                      </a:lnTo>
                      <a:lnTo>
                        <a:pt x="807" y="16"/>
                      </a:lnTo>
                      <a:close/>
                      <a:moveTo>
                        <a:pt x="845" y="13"/>
                      </a:moveTo>
                      <a:lnTo>
                        <a:pt x="842" y="13"/>
                      </a:lnTo>
                      <a:lnTo>
                        <a:pt x="840" y="15"/>
                      </a:lnTo>
                      <a:lnTo>
                        <a:pt x="836" y="15"/>
                      </a:lnTo>
                      <a:lnTo>
                        <a:pt x="832" y="16"/>
                      </a:lnTo>
                      <a:lnTo>
                        <a:pt x="832" y="17"/>
                      </a:lnTo>
                      <a:lnTo>
                        <a:pt x="836" y="17"/>
                      </a:lnTo>
                      <a:lnTo>
                        <a:pt x="836" y="17"/>
                      </a:lnTo>
                      <a:lnTo>
                        <a:pt x="836" y="17"/>
                      </a:lnTo>
                      <a:lnTo>
                        <a:pt x="838" y="17"/>
                      </a:lnTo>
                      <a:lnTo>
                        <a:pt x="838" y="17"/>
                      </a:lnTo>
                      <a:lnTo>
                        <a:pt x="840" y="17"/>
                      </a:lnTo>
                      <a:lnTo>
                        <a:pt x="842" y="17"/>
                      </a:lnTo>
                      <a:lnTo>
                        <a:pt x="842" y="16"/>
                      </a:lnTo>
                      <a:lnTo>
                        <a:pt x="845" y="16"/>
                      </a:lnTo>
                      <a:lnTo>
                        <a:pt x="859" y="15"/>
                      </a:lnTo>
                      <a:lnTo>
                        <a:pt x="872" y="15"/>
                      </a:lnTo>
                      <a:lnTo>
                        <a:pt x="872" y="13"/>
                      </a:lnTo>
                      <a:lnTo>
                        <a:pt x="845" y="13"/>
                      </a:lnTo>
                      <a:close/>
                      <a:moveTo>
                        <a:pt x="813" y="11"/>
                      </a:moveTo>
                      <a:lnTo>
                        <a:pt x="813" y="13"/>
                      </a:lnTo>
                      <a:lnTo>
                        <a:pt x="813" y="16"/>
                      </a:lnTo>
                      <a:lnTo>
                        <a:pt x="812" y="16"/>
                      </a:lnTo>
                      <a:lnTo>
                        <a:pt x="812" y="17"/>
                      </a:lnTo>
                      <a:lnTo>
                        <a:pt x="813" y="17"/>
                      </a:lnTo>
                      <a:lnTo>
                        <a:pt x="813" y="17"/>
                      </a:lnTo>
                      <a:lnTo>
                        <a:pt x="813" y="17"/>
                      </a:lnTo>
                      <a:lnTo>
                        <a:pt x="815" y="17"/>
                      </a:lnTo>
                      <a:lnTo>
                        <a:pt x="815" y="17"/>
                      </a:lnTo>
                      <a:lnTo>
                        <a:pt x="815" y="17"/>
                      </a:lnTo>
                      <a:lnTo>
                        <a:pt x="816" y="20"/>
                      </a:lnTo>
                      <a:lnTo>
                        <a:pt x="817" y="20"/>
                      </a:lnTo>
                      <a:lnTo>
                        <a:pt x="817" y="18"/>
                      </a:lnTo>
                      <a:lnTo>
                        <a:pt x="817" y="18"/>
                      </a:lnTo>
                      <a:lnTo>
                        <a:pt x="817" y="17"/>
                      </a:lnTo>
                      <a:lnTo>
                        <a:pt x="824" y="17"/>
                      </a:lnTo>
                      <a:lnTo>
                        <a:pt x="824" y="16"/>
                      </a:lnTo>
                      <a:lnTo>
                        <a:pt x="825" y="16"/>
                      </a:lnTo>
                      <a:lnTo>
                        <a:pt x="825" y="16"/>
                      </a:lnTo>
                      <a:lnTo>
                        <a:pt x="825" y="17"/>
                      </a:lnTo>
                      <a:lnTo>
                        <a:pt x="830" y="17"/>
                      </a:lnTo>
                      <a:lnTo>
                        <a:pt x="830" y="16"/>
                      </a:lnTo>
                      <a:lnTo>
                        <a:pt x="829" y="16"/>
                      </a:lnTo>
                      <a:lnTo>
                        <a:pt x="827" y="15"/>
                      </a:lnTo>
                      <a:lnTo>
                        <a:pt x="824" y="13"/>
                      </a:lnTo>
                      <a:lnTo>
                        <a:pt x="823" y="15"/>
                      </a:lnTo>
                      <a:lnTo>
                        <a:pt x="820" y="15"/>
                      </a:lnTo>
                      <a:lnTo>
                        <a:pt x="817" y="16"/>
                      </a:lnTo>
                      <a:lnTo>
                        <a:pt x="817" y="15"/>
                      </a:lnTo>
                      <a:lnTo>
                        <a:pt x="815" y="13"/>
                      </a:lnTo>
                      <a:lnTo>
                        <a:pt x="815" y="11"/>
                      </a:lnTo>
                      <a:lnTo>
                        <a:pt x="813" y="11"/>
                      </a:lnTo>
                      <a:close/>
                      <a:moveTo>
                        <a:pt x="833" y="0"/>
                      </a:moveTo>
                      <a:lnTo>
                        <a:pt x="833" y="0"/>
                      </a:lnTo>
                      <a:lnTo>
                        <a:pt x="833" y="0"/>
                      </a:lnTo>
                      <a:lnTo>
                        <a:pt x="836" y="1"/>
                      </a:lnTo>
                      <a:lnTo>
                        <a:pt x="837" y="3"/>
                      </a:lnTo>
                      <a:lnTo>
                        <a:pt x="841" y="3"/>
                      </a:lnTo>
                      <a:lnTo>
                        <a:pt x="841" y="4"/>
                      </a:lnTo>
                      <a:lnTo>
                        <a:pt x="844" y="4"/>
                      </a:lnTo>
                      <a:lnTo>
                        <a:pt x="844" y="4"/>
                      </a:lnTo>
                      <a:lnTo>
                        <a:pt x="849" y="4"/>
                      </a:lnTo>
                      <a:lnTo>
                        <a:pt x="849" y="3"/>
                      </a:lnTo>
                      <a:lnTo>
                        <a:pt x="853" y="3"/>
                      </a:lnTo>
                      <a:lnTo>
                        <a:pt x="853" y="3"/>
                      </a:lnTo>
                      <a:lnTo>
                        <a:pt x="855" y="3"/>
                      </a:lnTo>
                      <a:lnTo>
                        <a:pt x="857" y="1"/>
                      </a:lnTo>
                      <a:lnTo>
                        <a:pt x="863" y="3"/>
                      </a:lnTo>
                      <a:lnTo>
                        <a:pt x="863" y="3"/>
                      </a:lnTo>
                      <a:lnTo>
                        <a:pt x="866" y="3"/>
                      </a:lnTo>
                      <a:lnTo>
                        <a:pt x="866" y="4"/>
                      </a:lnTo>
                      <a:lnTo>
                        <a:pt x="872" y="4"/>
                      </a:lnTo>
                      <a:lnTo>
                        <a:pt x="875" y="4"/>
                      </a:lnTo>
                      <a:lnTo>
                        <a:pt x="879" y="4"/>
                      </a:lnTo>
                      <a:lnTo>
                        <a:pt x="880" y="4"/>
                      </a:lnTo>
                      <a:lnTo>
                        <a:pt x="880" y="4"/>
                      </a:lnTo>
                      <a:lnTo>
                        <a:pt x="881" y="4"/>
                      </a:lnTo>
                      <a:lnTo>
                        <a:pt x="881" y="4"/>
                      </a:lnTo>
                      <a:lnTo>
                        <a:pt x="883" y="4"/>
                      </a:lnTo>
                      <a:lnTo>
                        <a:pt x="884" y="5"/>
                      </a:lnTo>
                      <a:lnTo>
                        <a:pt x="884" y="5"/>
                      </a:lnTo>
                      <a:lnTo>
                        <a:pt x="884" y="7"/>
                      </a:lnTo>
                      <a:lnTo>
                        <a:pt x="883" y="8"/>
                      </a:lnTo>
                      <a:lnTo>
                        <a:pt x="880" y="8"/>
                      </a:lnTo>
                      <a:lnTo>
                        <a:pt x="879" y="9"/>
                      </a:lnTo>
                      <a:lnTo>
                        <a:pt x="876" y="12"/>
                      </a:lnTo>
                      <a:lnTo>
                        <a:pt x="875" y="13"/>
                      </a:lnTo>
                      <a:lnTo>
                        <a:pt x="875" y="13"/>
                      </a:lnTo>
                      <a:lnTo>
                        <a:pt x="879" y="13"/>
                      </a:lnTo>
                      <a:lnTo>
                        <a:pt x="879" y="13"/>
                      </a:lnTo>
                      <a:lnTo>
                        <a:pt x="883" y="12"/>
                      </a:lnTo>
                      <a:lnTo>
                        <a:pt x="883" y="12"/>
                      </a:lnTo>
                      <a:lnTo>
                        <a:pt x="885" y="12"/>
                      </a:lnTo>
                      <a:lnTo>
                        <a:pt x="887" y="11"/>
                      </a:lnTo>
                      <a:lnTo>
                        <a:pt x="888" y="9"/>
                      </a:lnTo>
                      <a:lnTo>
                        <a:pt x="889" y="8"/>
                      </a:lnTo>
                      <a:lnTo>
                        <a:pt x="891" y="8"/>
                      </a:lnTo>
                      <a:lnTo>
                        <a:pt x="893" y="8"/>
                      </a:lnTo>
                      <a:lnTo>
                        <a:pt x="896" y="9"/>
                      </a:lnTo>
                      <a:lnTo>
                        <a:pt x="897" y="11"/>
                      </a:lnTo>
                      <a:lnTo>
                        <a:pt x="899" y="12"/>
                      </a:lnTo>
                      <a:lnTo>
                        <a:pt x="900" y="13"/>
                      </a:lnTo>
                      <a:lnTo>
                        <a:pt x="900" y="16"/>
                      </a:lnTo>
                      <a:lnTo>
                        <a:pt x="899" y="17"/>
                      </a:lnTo>
                      <a:lnTo>
                        <a:pt x="897" y="17"/>
                      </a:lnTo>
                      <a:lnTo>
                        <a:pt x="895" y="17"/>
                      </a:lnTo>
                      <a:lnTo>
                        <a:pt x="895" y="18"/>
                      </a:lnTo>
                      <a:lnTo>
                        <a:pt x="892" y="18"/>
                      </a:lnTo>
                      <a:lnTo>
                        <a:pt x="892" y="20"/>
                      </a:lnTo>
                      <a:lnTo>
                        <a:pt x="896" y="20"/>
                      </a:lnTo>
                      <a:lnTo>
                        <a:pt x="901" y="18"/>
                      </a:lnTo>
                      <a:lnTo>
                        <a:pt x="901" y="17"/>
                      </a:lnTo>
                      <a:lnTo>
                        <a:pt x="904" y="17"/>
                      </a:lnTo>
                      <a:lnTo>
                        <a:pt x="904" y="16"/>
                      </a:lnTo>
                      <a:lnTo>
                        <a:pt x="905" y="16"/>
                      </a:lnTo>
                      <a:lnTo>
                        <a:pt x="905" y="16"/>
                      </a:lnTo>
                      <a:lnTo>
                        <a:pt x="905" y="15"/>
                      </a:lnTo>
                      <a:lnTo>
                        <a:pt x="906" y="16"/>
                      </a:lnTo>
                      <a:lnTo>
                        <a:pt x="906" y="16"/>
                      </a:lnTo>
                      <a:lnTo>
                        <a:pt x="906" y="16"/>
                      </a:lnTo>
                      <a:lnTo>
                        <a:pt x="906" y="18"/>
                      </a:lnTo>
                      <a:lnTo>
                        <a:pt x="908" y="18"/>
                      </a:lnTo>
                      <a:lnTo>
                        <a:pt x="908" y="17"/>
                      </a:lnTo>
                      <a:lnTo>
                        <a:pt x="909" y="17"/>
                      </a:lnTo>
                      <a:lnTo>
                        <a:pt x="910" y="17"/>
                      </a:lnTo>
                      <a:lnTo>
                        <a:pt x="910" y="17"/>
                      </a:lnTo>
                      <a:lnTo>
                        <a:pt x="913" y="17"/>
                      </a:lnTo>
                      <a:lnTo>
                        <a:pt x="913" y="18"/>
                      </a:lnTo>
                      <a:lnTo>
                        <a:pt x="913" y="18"/>
                      </a:lnTo>
                      <a:lnTo>
                        <a:pt x="914" y="18"/>
                      </a:lnTo>
                      <a:lnTo>
                        <a:pt x="914" y="21"/>
                      </a:lnTo>
                      <a:lnTo>
                        <a:pt x="925" y="20"/>
                      </a:lnTo>
                      <a:lnTo>
                        <a:pt x="926" y="21"/>
                      </a:lnTo>
                      <a:lnTo>
                        <a:pt x="934" y="22"/>
                      </a:lnTo>
                      <a:lnTo>
                        <a:pt x="934" y="25"/>
                      </a:lnTo>
                      <a:lnTo>
                        <a:pt x="933" y="26"/>
                      </a:lnTo>
                      <a:lnTo>
                        <a:pt x="931" y="26"/>
                      </a:lnTo>
                      <a:lnTo>
                        <a:pt x="930" y="28"/>
                      </a:lnTo>
                      <a:lnTo>
                        <a:pt x="926" y="28"/>
                      </a:lnTo>
                      <a:lnTo>
                        <a:pt x="923" y="30"/>
                      </a:lnTo>
                      <a:lnTo>
                        <a:pt x="922" y="30"/>
                      </a:lnTo>
                      <a:lnTo>
                        <a:pt x="922" y="32"/>
                      </a:lnTo>
                      <a:lnTo>
                        <a:pt x="919" y="32"/>
                      </a:lnTo>
                      <a:lnTo>
                        <a:pt x="919" y="30"/>
                      </a:lnTo>
                      <a:lnTo>
                        <a:pt x="908" y="32"/>
                      </a:lnTo>
                      <a:lnTo>
                        <a:pt x="908" y="32"/>
                      </a:lnTo>
                      <a:lnTo>
                        <a:pt x="905" y="32"/>
                      </a:lnTo>
                      <a:lnTo>
                        <a:pt x="905" y="33"/>
                      </a:lnTo>
                      <a:lnTo>
                        <a:pt x="902" y="33"/>
                      </a:lnTo>
                      <a:lnTo>
                        <a:pt x="899" y="33"/>
                      </a:lnTo>
                      <a:lnTo>
                        <a:pt x="896" y="32"/>
                      </a:lnTo>
                      <a:lnTo>
                        <a:pt x="892" y="32"/>
                      </a:lnTo>
                      <a:lnTo>
                        <a:pt x="889" y="32"/>
                      </a:lnTo>
                      <a:lnTo>
                        <a:pt x="885" y="32"/>
                      </a:lnTo>
                      <a:lnTo>
                        <a:pt x="885" y="32"/>
                      </a:lnTo>
                      <a:lnTo>
                        <a:pt x="876" y="32"/>
                      </a:lnTo>
                      <a:lnTo>
                        <a:pt x="871" y="32"/>
                      </a:lnTo>
                      <a:lnTo>
                        <a:pt x="871" y="32"/>
                      </a:lnTo>
                      <a:lnTo>
                        <a:pt x="867" y="32"/>
                      </a:lnTo>
                      <a:lnTo>
                        <a:pt x="867" y="30"/>
                      </a:lnTo>
                      <a:lnTo>
                        <a:pt x="867" y="30"/>
                      </a:lnTo>
                      <a:lnTo>
                        <a:pt x="867" y="32"/>
                      </a:lnTo>
                      <a:lnTo>
                        <a:pt x="851" y="32"/>
                      </a:lnTo>
                      <a:lnTo>
                        <a:pt x="850" y="32"/>
                      </a:lnTo>
                      <a:lnTo>
                        <a:pt x="849" y="30"/>
                      </a:lnTo>
                      <a:lnTo>
                        <a:pt x="846" y="30"/>
                      </a:lnTo>
                      <a:lnTo>
                        <a:pt x="845" y="30"/>
                      </a:lnTo>
                      <a:lnTo>
                        <a:pt x="845" y="32"/>
                      </a:lnTo>
                      <a:lnTo>
                        <a:pt x="844" y="32"/>
                      </a:lnTo>
                      <a:lnTo>
                        <a:pt x="844" y="32"/>
                      </a:lnTo>
                      <a:lnTo>
                        <a:pt x="840" y="33"/>
                      </a:lnTo>
                      <a:lnTo>
                        <a:pt x="840" y="34"/>
                      </a:lnTo>
                      <a:lnTo>
                        <a:pt x="838" y="34"/>
                      </a:lnTo>
                      <a:lnTo>
                        <a:pt x="837" y="36"/>
                      </a:lnTo>
                      <a:lnTo>
                        <a:pt x="834" y="36"/>
                      </a:lnTo>
                      <a:lnTo>
                        <a:pt x="832" y="36"/>
                      </a:lnTo>
                      <a:lnTo>
                        <a:pt x="832" y="36"/>
                      </a:lnTo>
                      <a:lnTo>
                        <a:pt x="832" y="37"/>
                      </a:lnTo>
                      <a:lnTo>
                        <a:pt x="830" y="38"/>
                      </a:lnTo>
                      <a:lnTo>
                        <a:pt x="829" y="38"/>
                      </a:lnTo>
                      <a:lnTo>
                        <a:pt x="829" y="38"/>
                      </a:lnTo>
                      <a:lnTo>
                        <a:pt x="827" y="38"/>
                      </a:lnTo>
                      <a:lnTo>
                        <a:pt x="827" y="39"/>
                      </a:lnTo>
                      <a:lnTo>
                        <a:pt x="823" y="39"/>
                      </a:lnTo>
                      <a:lnTo>
                        <a:pt x="820" y="39"/>
                      </a:lnTo>
                      <a:lnTo>
                        <a:pt x="819" y="41"/>
                      </a:lnTo>
                      <a:lnTo>
                        <a:pt x="817" y="41"/>
                      </a:lnTo>
                      <a:lnTo>
                        <a:pt x="816" y="43"/>
                      </a:lnTo>
                      <a:lnTo>
                        <a:pt x="820" y="43"/>
                      </a:lnTo>
                      <a:lnTo>
                        <a:pt x="820" y="42"/>
                      </a:lnTo>
                      <a:lnTo>
                        <a:pt x="821" y="41"/>
                      </a:lnTo>
                      <a:lnTo>
                        <a:pt x="824" y="41"/>
                      </a:lnTo>
                      <a:lnTo>
                        <a:pt x="825" y="41"/>
                      </a:lnTo>
                      <a:lnTo>
                        <a:pt x="829" y="41"/>
                      </a:lnTo>
                      <a:lnTo>
                        <a:pt x="830" y="39"/>
                      </a:lnTo>
                      <a:lnTo>
                        <a:pt x="832" y="39"/>
                      </a:lnTo>
                      <a:lnTo>
                        <a:pt x="833" y="39"/>
                      </a:lnTo>
                      <a:lnTo>
                        <a:pt x="834" y="38"/>
                      </a:lnTo>
                      <a:lnTo>
                        <a:pt x="836" y="38"/>
                      </a:lnTo>
                      <a:lnTo>
                        <a:pt x="836" y="37"/>
                      </a:lnTo>
                      <a:lnTo>
                        <a:pt x="840" y="37"/>
                      </a:lnTo>
                      <a:lnTo>
                        <a:pt x="840" y="36"/>
                      </a:lnTo>
                      <a:lnTo>
                        <a:pt x="844" y="37"/>
                      </a:lnTo>
                      <a:lnTo>
                        <a:pt x="844" y="36"/>
                      </a:lnTo>
                      <a:lnTo>
                        <a:pt x="847" y="36"/>
                      </a:lnTo>
                      <a:lnTo>
                        <a:pt x="849" y="36"/>
                      </a:lnTo>
                      <a:lnTo>
                        <a:pt x="850" y="37"/>
                      </a:lnTo>
                      <a:lnTo>
                        <a:pt x="853" y="37"/>
                      </a:lnTo>
                      <a:lnTo>
                        <a:pt x="854" y="37"/>
                      </a:lnTo>
                      <a:lnTo>
                        <a:pt x="854" y="36"/>
                      </a:lnTo>
                      <a:lnTo>
                        <a:pt x="858" y="36"/>
                      </a:lnTo>
                      <a:lnTo>
                        <a:pt x="858" y="36"/>
                      </a:lnTo>
                      <a:lnTo>
                        <a:pt x="868" y="36"/>
                      </a:lnTo>
                      <a:lnTo>
                        <a:pt x="874" y="36"/>
                      </a:lnTo>
                      <a:lnTo>
                        <a:pt x="878" y="36"/>
                      </a:lnTo>
                      <a:lnTo>
                        <a:pt x="883" y="36"/>
                      </a:lnTo>
                      <a:lnTo>
                        <a:pt x="883" y="38"/>
                      </a:lnTo>
                      <a:lnTo>
                        <a:pt x="881" y="41"/>
                      </a:lnTo>
                      <a:lnTo>
                        <a:pt x="881" y="42"/>
                      </a:lnTo>
                      <a:lnTo>
                        <a:pt x="888" y="42"/>
                      </a:lnTo>
                      <a:lnTo>
                        <a:pt x="888" y="41"/>
                      </a:lnTo>
                      <a:lnTo>
                        <a:pt x="892" y="41"/>
                      </a:lnTo>
                      <a:lnTo>
                        <a:pt x="900" y="41"/>
                      </a:lnTo>
                      <a:lnTo>
                        <a:pt x="900" y="41"/>
                      </a:lnTo>
                      <a:lnTo>
                        <a:pt x="902" y="41"/>
                      </a:lnTo>
                      <a:lnTo>
                        <a:pt x="902" y="36"/>
                      </a:lnTo>
                      <a:lnTo>
                        <a:pt x="904" y="36"/>
                      </a:lnTo>
                      <a:lnTo>
                        <a:pt x="905" y="36"/>
                      </a:lnTo>
                      <a:lnTo>
                        <a:pt x="908" y="34"/>
                      </a:lnTo>
                      <a:lnTo>
                        <a:pt x="908" y="34"/>
                      </a:lnTo>
                      <a:lnTo>
                        <a:pt x="909" y="36"/>
                      </a:lnTo>
                      <a:lnTo>
                        <a:pt x="912" y="36"/>
                      </a:lnTo>
                      <a:lnTo>
                        <a:pt x="916" y="36"/>
                      </a:lnTo>
                      <a:lnTo>
                        <a:pt x="919" y="34"/>
                      </a:lnTo>
                      <a:lnTo>
                        <a:pt x="919" y="38"/>
                      </a:lnTo>
                      <a:lnTo>
                        <a:pt x="919" y="38"/>
                      </a:lnTo>
                      <a:lnTo>
                        <a:pt x="919" y="39"/>
                      </a:lnTo>
                      <a:lnTo>
                        <a:pt x="918" y="39"/>
                      </a:lnTo>
                      <a:lnTo>
                        <a:pt x="918" y="42"/>
                      </a:lnTo>
                      <a:lnTo>
                        <a:pt x="914" y="45"/>
                      </a:lnTo>
                      <a:lnTo>
                        <a:pt x="914" y="46"/>
                      </a:lnTo>
                      <a:lnTo>
                        <a:pt x="909" y="47"/>
                      </a:lnTo>
                      <a:lnTo>
                        <a:pt x="908" y="49"/>
                      </a:lnTo>
                      <a:lnTo>
                        <a:pt x="905" y="49"/>
                      </a:lnTo>
                      <a:lnTo>
                        <a:pt x="905" y="49"/>
                      </a:lnTo>
                      <a:lnTo>
                        <a:pt x="904" y="49"/>
                      </a:lnTo>
                      <a:lnTo>
                        <a:pt x="901" y="49"/>
                      </a:lnTo>
                      <a:lnTo>
                        <a:pt x="899" y="50"/>
                      </a:lnTo>
                      <a:lnTo>
                        <a:pt x="897" y="51"/>
                      </a:lnTo>
                      <a:lnTo>
                        <a:pt x="897" y="51"/>
                      </a:lnTo>
                      <a:lnTo>
                        <a:pt x="897" y="53"/>
                      </a:lnTo>
                      <a:lnTo>
                        <a:pt x="897" y="53"/>
                      </a:lnTo>
                      <a:lnTo>
                        <a:pt x="897" y="53"/>
                      </a:lnTo>
                      <a:lnTo>
                        <a:pt x="900" y="53"/>
                      </a:lnTo>
                      <a:lnTo>
                        <a:pt x="902" y="54"/>
                      </a:lnTo>
                      <a:lnTo>
                        <a:pt x="902" y="53"/>
                      </a:lnTo>
                      <a:lnTo>
                        <a:pt x="904" y="53"/>
                      </a:lnTo>
                      <a:lnTo>
                        <a:pt x="905" y="53"/>
                      </a:lnTo>
                      <a:lnTo>
                        <a:pt x="906" y="53"/>
                      </a:lnTo>
                      <a:lnTo>
                        <a:pt x="906" y="53"/>
                      </a:lnTo>
                      <a:lnTo>
                        <a:pt x="908" y="53"/>
                      </a:lnTo>
                      <a:lnTo>
                        <a:pt x="910" y="53"/>
                      </a:lnTo>
                      <a:lnTo>
                        <a:pt x="913" y="53"/>
                      </a:lnTo>
                      <a:lnTo>
                        <a:pt x="916" y="53"/>
                      </a:lnTo>
                      <a:lnTo>
                        <a:pt x="918" y="51"/>
                      </a:lnTo>
                      <a:lnTo>
                        <a:pt x="919" y="51"/>
                      </a:lnTo>
                      <a:lnTo>
                        <a:pt x="923" y="47"/>
                      </a:lnTo>
                      <a:lnTo>
                        <a:pt x="926" y="47"/>
                      </a:lnTo>
                      <a:lnTo>
                        <a:pt x="926" y="46"/>
                      </a:lnTo>
                      <a:lnTo>
                        <a:pt x="929" y="46"/>
                      </a:lnTo>
                      <a:lnTo>
                        <a:pt x="929" y="45"/>
                      </a:lnTo>
                      <a:lnTo>
                        <a:pt x="930" y="45"/>
                      </a:lnTo>
                      <a:lnTo>
                        <a:pt x="931" y="43"/>
                      </a:lnTo>
                      <a:lnTo>
                        <a:pt x="934" y="43"/>
                      </a:lnTo>
                      <a:lnTo>
                        <a:pt x="935" y="41"/>
                      </a:lnTo>
                      <a:lnTo>
                        <a:pt x="936" y="41"/>
                      </a:lnTo>
                      <a:lnTo>
                        <a:pt x="936" y="41"/>
                      </a:lnTo>
                      <a:lnTo>
                        <a:pt x="936" y="43"/>
                      </a:lnTo>
                      <a:lnTo>
                        <a:pt x="938" y="43"/>
                      </a:lnTo>
                      <a:lnTo>
                        <a:pt x="938" y="46"/>
                      </a:lnTo>
                      <a:lnTo>
                        <a:pt x="939" y="46"/>
                      </a:lnTo>
                      <a:lnTo>
                        <a:pt x="939" y="45"/>
                      </a:lnTo>
                      <a:lnTo>
                        <a:pt x="940" y="43"/>
                      </a:lnTo>
                      <a:lnTo>
                        <a:pt x="940" y="42"/>
                      </a:lnTo>
                      <a:lnTo>
                        <a:pt x="944" y="45"/>
                      </a:lnTo>
                      <a:lnTo>
                        <a:pt x="948" y="46"/>
                      </a:lnTo>
                      <a:lnTo>
                        <a:pt x="948" y="43"/>
                      </a:lnTo>
                      <a:lnTo>
                        <a:pt x="957" y="42"/>
                      </a:lnTo>
                      <a:lnTo>
                        <a:pt x="959" y="38"/>
                      </a:lnTo>
                      <a:lnTo>
                        <a:pt x="965" y="38"/>
                      </a:lnTo>
                      <a:lnTo>
                        <a:pt x="965" y="39"/>
                      </a:lnTo>
                      <a:lnTo>
                        <a:pt x="967" y="39"/>
                      </a:lnTo>
                      <a:lnTo>
                        <a:pt x="968" y="39"/>
                      </a:lnTo>
                      <a:lnTo>
                        <a:pt x="969" y="38"/>
                      </a:lnTo>
                      <a:lnTo>
                        <a:pt x="972" y="38"/>
                      </a:lnTo>
                      <a:lnTo>
                        <a:pt x="976" y="39"/>
                      </a:lnTo>
                      <a:lnTo>
                        <a:pt x="978" y="39"/>
                      </a:lnTo>
                      <a:lnTo>
                        <a:pt x="986" y="39"/>
                      </a:lnTo>
                      <a:lnTo>
                        <a:pt x="986" y="41"/>
                      </a:lnTo>
                      <a:lnTo>
                        <a:pt x="990" y="41"/>
                      </a:lnTo>
                      <a:lnTo>
                        <a:pt x="990" y="41"/>
                      </a:lnTo>
                      <a:lnTo>
                        <a:pt x="991" y="41"/>
                      </a:lnTo>
                      <a:lnTo>
                        <a:pt x="994" y="41"/>
                      </a:lnTo>
                      <a:lnTo>
                        <a:pt x="998" y="41"/>
                      </a:lnTo>
                      <a:lnTo>
                        <a:pt x="1003" y="41"/>
                      </a:lnTo>
                      <a:lnTo>
                        <a:pt x="1003" y="42"/>
                      </a:lnTo>
                      <a:lnTo>
                        <a:pt x="1003" y="43"/>
                      </a:lnTo>
                      <a:lnTo>
                        <a:pt x="1005" y="43"/>
                      </a:lnTo>
                      <a:lnTo>
                        <a:pt x="1006" y="45"/>
                      </a:lnTo>
                      <a:lnTo>
                        <a:pt x="1005" y="45"/>
                      </a:lnTo>
                      <a:lnTo>
                        <a:pt x="1003" y="47"/>
                      </a:lnTo>
                      <a:lnTo>
                        <a:pt x="1002" y="47"/>
                      </a:lnTo>
                      <a:lnTo>
                        <a:pt x="1001" y="47"/>
                      </a:lnTo>
                      <a:lnTo>
                        <a:pt x="999" y="46"/>
                      </a:lnTo>
                      <a:lnTo>
                        <a:pt x="998" y="46"/>
                      </a:lnTo>
                      <a:lnTo>
                        <a:pt x="998" y="47"/>
                      </a:lnTo>
                      <a:lnTo>
                        <a:pt x="997" y="47"/>
                      </a:lnTo>
                      <a:lnTo>
                        <a:pt x="995" y="49"/>
                      </a:lnTo>
                      <a:lnTo>
                        <a:pt x="994" y="49"/>
                      </a:lnTo>
                      <a:lnTo>
                        <a:pt x="994" y="50"/>
                      </a:lnTo>
                      <a:lnTo>
                        <a:pt x="990" y="50"/>
                      </a:lnTo>
                      <a:lnTo>
                        <a:pt x="990" y="50"/>
                      </a:lnTo>
                      <a:lnTo>
                        <a:pt x="989" y="50"/>
                      </a:lnTo>
                      <a:lnTo>
                        <a:pt x="989" y="53"/>
                      </a:lnTo>
                      <a:lnTo>
                        <a:pt x="986" y="54"/>
                      </a:lnTo>
                      <a:lnTo>
                        <a:pt x="984" y="54"/>
                      </a:lnTo>
                      <a:lnTo>
                        <a:pt x="981" y="54"/>
                      </a:lnTo>
                      <a:lnTo>
                        <a:pt x="981" y="55"/>
                      </a:lnTo>
                      <a:lnTo>
                        <a:pt x="980" y="55"/>
                      </a:lnTo>
                      <a:lnTo>
                        <a:pt x="980" y="56"/>
                      </a:lnTo>
                      <a:lnTo>
                        <a:pt x="972" y="55"/>
                      </a:lnTo>
                      <a:lnTo>
                        <a:pt x="972" y="56"/>
                      </a:lnTo>
                      <a:lnTo>
                        <a:pt x="967" y="56"/>
                      </a:lnTo>
                      <a:lnTo>
                        <a:pt x="967" y="56"/>
                      </a:lnTo>
                      <a:lnTo>
                        <a:pt x="957" y="55"/>
                      </a:lnTo>
                      <a:lnTo>
                        <a:pt x="956" y="58"/>
                      </a:lnTo>
                      <a:lnTo>
                        <a:pt x="947" y="58"/>
                      </a:lnTo>
                      <a:lnTo>
                        <a:pt x="947" y="59"/>
                      </a:lnTo>
                      <a:lnTo>
                        <a:pt x="948" y="59"/>
                      </a:lnTo>
                      <a:lnTo>
                        <a:pt x="951" y="60"/>
                      </a:lnTo>
                      <a:lnTo>
                        <a:pt x="953" y="62"/>
                      </a:lnTo>
                      <a:lnTo>
                        <a:pt x="957" y="60"/>
                      </a:lnTo>
                      <a:lnTo>
                        <a:pt x="961" y="59"/>
                      </a:lnTo>
                      <a:lnTo>
                        <a:pt x="967" y="60"/>
                      </a:lnTo>
                      <a:lnTo>
                        <a:pt x="969" y="58"/>
                      </a:lnTo>
                      <a:lnTo>
                        <a:pt x="971" y="58"/>
                      </a:lnTo>
                      <a:lnTo>
                        <a:pt x="972" y="58"/>
                      </a:lnTo>
                      <a:lnTo>
                        <a:pt x="973" y="58"/>
                      </a:lnTo>
                      <a:lnTo>
                        <a:pt x="976" y="58"/>
                      </a:lnTo>
                      <a:lnTo>
                        <a:pt x="977" y="58"/>
                      </a:lnTo>
                      <a:lnTo>
                        <a:pt x="977" y="58"/>
                      </a:lnTo>
                      <a:lnTo>
                        <a:pt x="977" y="60"/>
                      </a:lnTo>
                      <a:lnTo>
                        <a:pt x="976" y="62"/>
                      </a:lnTo>
                      <a:lnTo>
                        <a:pt x="974" y="63"/>
                      </a:lnTo>
                      <a:lnTo>
                        <a:pt x="973" y="64"/>
                      </a:lnTo>
                      <a:lnTo>
                        <a:pt x="972" y="64"/>
                      </a:lnTo>
                      <a:lnTo>
                        <a:pt x="972" y="64"/>
                      </a:lnTo>
                      <a:lnTo>
                        <a:pt x="969" y="67"/>
                      </a:lnTo>
                      <a:lnTo>
                        <a:pt x="968" y="68"/>
                      </a:lnTo>
                      <a:lnTo>
                        <a:pt x="964" y="68"/>
                      </a:lnTo>
                      <a:lnTo>
                        <a:pt x="964" y="68"/>
                      </a:lnTo>
                      <a:lnTo>
                        <a:pt x="963" y="68"/>
                      </a:lnTo>
                      <a:lnTo>
                        <a:pt x="960" y="68"/>
                      </a:lnTo>
                      <a:lnTo>
                        <a:pt x="959" y="68"/>
                      </a:lnTo>
                      <a:lnTo>
                        <a:pt x="957" y="68"/>
                      </a:lnTo>
                      <a:lnTo>
                        <a:pt x="951" y="67"/>
                      </a:lnTo>
                      <a:lnTo>
                        <a:pt x="946" y="66"/>
                      </a:lnTo>
                      <a:lnTo>
                        <a:pt x="938" y="66"/>
                      </a:lnTo>
                      <a:lnTo>
                        <a:pt x="938" y="66"/>
                      </a:lnTo>
                      <a:lnTo>
                        <a:pt x="938" y="67"/>
                      </a:lnTo>
                      <a:lnTo>
                        <a:pt x="936" y="67"/>
                      </a:lnTo>
                      <a:lnTo>
                        <a:pt x="936" y="67"/>
                      </a:lnTo>
                      <a:lnTo>
                        <a:pt x="935" y="68"/>
                      </a:lnTo>
                      <a:lnTo>
                        <a:pt x="935" y="68"/>
                      </a:lnTo>
                      <a:lnTo>
                        <a:pt x="935" y="70"/>
                      </a:lnTo>
                      <a:lnTo>
                        <a:pt x="935" y="70"/>
                      </a:lnTo>
                      <a:lnTo>
                        <a:pt x="936" y="70"/>
                      </a:lnTo>
                      <a:lnTo>
                        <a:pt x="936" y="71"/>
                      </a:lnTo>
                      <a:lnTo>
                        <a:pt x="936" y="72"/>
                      </a:lnTo>
                      <a:lnTo>
                        <a:pt x="938" y="72"/>
                      </a:lnTo>
                      <a:lnTo>
                        <a:pt x="938" y="75"/>
                      </a:lnTo>
                      <a:lnTo>
                        <a:pt x="938" y="75"/>
                      </a:lnTo>
                      <a:lnTo>
                        <a:pt x="940" y="73"/>
                      </a:lnTo>
                      <a:lnTo>
                        <a:pt x="942" y="73"/>
                      </a:lnTo>
                      <a:lnTo>
                        <a:pt x="944" y="72"/>
                      </a:lnTo>
                      <a:lnTo>
                        <a:pt x="944" y="72"/>
                      </a:lnTo>
                      <a:lnTo>
                        <a:pt x="946" y="72"/>
                      </a:lnTo>
                      <a:lnTo>
                        <a:pt x="946" y="71"/>
                      </a:lnTo>
                      <a:lnTo>
                        <a:pt x="947" y="71"/>
                      </a:lnTo>
                      <a:lnTo>
                        <a:pt x="947" y="70"/>
                      </a:lnTo>
                      <a:lnTo>
                        <a:pt x="950" y="70"/>
                      </a:lnTo>
                      <a:lnTo>
                        <a:pt x="953" y="70"/>
                      </a:lnTo>
                      <a:lnTo>
                        <a:pt x="957" y="71"/>
                      </a:lnTo>
                      <a:lnTo>
                        <a:pt x="960" y="71"/>
                      </a:lnTo>
                      <a:lnTo>
                        <a:pt x="963" y="72"/>
                      </a:lnTo>
                      <a:lnTo>
                        <a:pt x="963" y="73"/>
                      </a:lnTo>
                      <a:lnTo>
                        <a:pt x="961" y="75"/>
                      </a:lnTo>
                      <a:lnTo>
                        <a:pt x="961" y="76"/>
                      </a:lnTo>
                      <a:lnTo>
                        <a:pt x="960" y="76"/>
                      </a:lnTo>
                      <a:lnTo>
                        <a:pt x="959" y="77"/>
                      </a:lnTo>
                      <a:lnTo>
                        <a:pt x="957" y="77"/>
                      </a:lnTo>
                      <a:lnTo>
                        <a:pt x="957" y="77"/>
                      </a:lnTo>
                      <a:lnTo>
                        <a:pt x="957" y="79"/>
                      </a:lnTo>
                      <a:lnTo>
                        <a:pt x="957" y="81"/>
                      </a:lnTo>
                      <a:lnTo>
                        <a:pt x="955" y="81"/>
                      </a:lnTo>
                      <a:lnTo>
                        <a:pt x="951" y="81"/>
                      </a:lnTo>
                      <a:lnTo>
                        <a:pt x="947" y="83"/>
                      </a:lnTo>
                      <a:lnTo>
                        <a:pt x="944" y="83"/>
                      </a:lnTo>
                      <a:lnTo>
                        <a:pt x="944" y="84"/>
                      </a:lnTo>
                      <a:lnTo>
                        <a:pt x="947" y="84"/>
                      </a:lnTo>
                      <a:lnTo>
                        <a:pt x="947" y="88"/>
                      </a:lnTo>
                      <a:lnTo>
                        <a:pt x="946" y="88"/>
                      </a:lnTo>
                      <a:lnTo>
                        <a:pt x="944" y="89"/>
                      </a:lnTo>
                      <a:lnTo>
                        <a:pt x="944" y="92"/>
                      </a:lnTo>
                      <a:lnTo>
                        <a:pt x="944" y="92"/>
                      </a:lnTo>
                      <a:lnTo>
                        <a:pt x="944" y="93"/>
                      </a:lnTo>
                      <a:lnTo>
                        <a:pt x="944" y="93"/>
                      </a:lnTo>
                      <a:lnTo>
                        <a:pt x="944" y="96"/>
                      </a:lnTo>
                      <a:lnTo>
                        <a:pt x="944" y="96"/>
                      </a:lnTo>
                      <a:lnTo>
                        <a:pt x="942" y="97"/>
                      </a:lnTo>
                      <a:lnTo>
                        <a:pt x="940" y="98"/>
                      </a:lnTo>
                      <a:lnTo>
                        <a:pt x="939" y="100"/>
                      </a:lnTo>
                      <a:lnTo>
                        <a:pt x="938" y="100"/>
                      </a:lnTo>
                      <a:lnTo>
                        <a:pt x="936" y="105"/>
                      </a:lnTo>
                      <a:lnTo>
                        <a:pt x="935" y="105"/>
                      </a:lnTo>
                      <a:lnTo>
                        <a:pt x="935" y="105"/>
                      </a:lnTo>
                      <a:lnTo>
                        <a:pt x="934" y="104"/>
                      </a:lnTo>
                      <a:lnTo>
                        <a:pt x="934" y="104"/>
                      </a:lnTo>
                      <a:lnTo>
                        <a:pt x="931" y="104"/>
                      </a:lnTo>
                      <a:lnTo>
                        <a:pt x="931" y="102"/>
                      </a:lnTo>
                      <a:lnTo>
                        <a:pt x="930" y="102"/>
                      </a:lnTo>
                      <a:lnTo>
                        <a:pt x="930" y="102"/>
                      </a:lnTo>
                      <a:lnTo>
                        <a:pt x="923" y="101"/>
                      </a:lnTo>
                      <a:lnTo>
                        <a:pt x="923" y="102"/>
                      </a:lnTo>
                      <a:lnTo>
                        <a:pt x="923" y="105"/>
                      </a:lnTo>
                      <a:lnTo>
                        <a:pt x="923" y="105"/>
                      </a:lnTo>
                      <a:lnTo>
                        <a:pt x="922" y="106"/>
                      </a:lnTo>
                      <a:lnTo>
                        <a:pt x="922" y="106"/>
                      </a:lnTo>
                      <a:lnTo>
                        <a:pt x="923" y="106"/>
                      </a:lnTo>
                      <a:lnTo>
                        <a:pt x="923" y="108"/>
                      </a:lnTo>
                      <a:lnTo>
                        <a:pt x="925" y="108"/>
                      </a:lnTo>
                      <a:lnTo>
                        <a:pt x="925" y="106"/>
                      </a:lnTo>
                      <a:lnTo>
                        <a:pt x="931" y="108"/>
                      </a:lnTo>
                      <a:lnTo>
                        <a:pt x="931" y="109"/>
                      </a:lnTo>
                      <a:lnTo>
                        <a:pt x="938" y="108"/>
                      </a:lnTo>
                      <a:lnTo>
                        <a:pt x="939" y="109"/>
                      </a:lnTo>
                      <a:lnTo>
                        <a:pt x="942" y="110"/>
                      </a:lnTo>
                      <a:lnTo>
                        <a:pt x="946" y="111"/>
                      </a:lnTo>
                      <a:lnTo>
                        <a:pt x="944" y="111"/>
                      </a:lnTo>
                      <a:lnTo>
                        <a:pt x="944" y="111"/>
                      </a:lnTo>
                      <a:lnTo>
                        <a:pt x="944" y="113"/>
                      </a:lnTo>
                      <a:lnTo>
                        <a:pt x="943" y="113"/>
                      </a:lnTo>
                      <a:lnTo>
                        <a:pt x="940" y="114"/>
                      </a:lnTo>
                      <a:lnTo>
                        <a:pt x="939" y="113"/>
                      </a:lnTo>
                      <a:lnTo>
                        <a:pt x="938" y="111"/>
                      </a:lnTo>
                      <a:lnTo>
                        <a:pt x="935" y="111"/>
                      </a:lnTo>
                      <a:lnTo>
                        <a:pt x="935" y="113"/>
                      </a:lnTo>
                      <a:lnTo>
                        <a:pt x="935" y="113"/>
                      </a:lnTo>
                      <a:lnTo>
                        <a:pt x="935" y="114"/>
                      </a:lnTo>
                      <a:lnTo>
                        <a:pt x="936" y="114"/>
                      </a:lnTo>
                      <a:lnTo>
                        <a:pt x="936" y="115"/>
                      </a:lnTo>
                      <a:lnTo>
                        <a:pt x="935" y="115"/>
                      </a:lnTo>
                      <a:lnTo>
                        <a:pt x="935" y="115"/>
                      </a:lnTo>
                      <a:lnTo>
                        <a:pt x="935" y="118"/>
                      </a:lnTo>
                      <a:lnTo>
                        <a:pt x="936" y="118"/>
                      </a:lnTo>
                      <a:lnTo>
                        <a:pt x="938" y="119"/>
                      </a:lnTo>
                      <a:lnTo>
                        <a:pt x="938" y="118"/>
                      </a:lnTo>
                      <a:lnTo>
                        <a:pt x="939" y="118"/>
                      </a:lnTo>
                      <a:lnTo>
                        <a:pt x="940" y="118"/>
                      </a:lnTo>
                      <a:lnTo>
                        <a:pt x="942" y="119"/>
                      </a:lnTo>
                      <a:lnTo>
                        <a:pt x="944" y="119"/>
                      </a:lnTo>
                      <a:lnTo>
                        <a:pt x="944" y="118"/>
                      </a:lnTo>
                      <a:lnTo>
                        <a:pt x="946" y="117"/>
                      </a:lnTo>
                      <a:lnTo>
                        <a:pt x="948" y="117"/>
                      </a:lnTo>
                      <a:lnTo>
                        <a:pt x="950" y="118"/>
                      </a:lnTo>
                      <a:lnTo>
                        <a:pt x="951" y="118"/>
                      </a:lnTo>
                      <a:lnTo>
                        <a:pt x="951" y="119"/>
                      </a:lnTo>
                      <a:lnTo>
                        <a:pt x="951" y="122"/>
                      </a:lnTo>
                      <a:lnTo>
                        <a:pt x="951" y="122"/>
                      </a:lnTo>
                      <a:lnTo>
                        <a:pt x="952" y="122"/>
                      </a:lnTo>
                      <a:lnTo>
                        <a:pt x="953" y="123"/>
                      </a:lnTo>
                      <a:lnTo>
                        <a:pt x="953" y="126"/>
                      </a:lnTo>
                      <a:lnTo>
                        <a:pt x="952" y="126"/>
                      </a:lnTo>
                      <a:lnTo>
                        <a:pt x="953" y="128"/>
                      </a:lnTo>
                      <a:lnTo>
                        <a:pt x="952" y="128"/>
                      </a:lnTo>
                      <a:lnTo>
                        <a:pt x="952" y="128"/>
                      </a:lnTo>
                      <a:lnTo>
                        <a:pt x="947" y="128"/>
                      </a:lnTo>
                      <a:lnTo>
                        <a:pt x="944" y="127"/>
                      </a:lnTo>
                      <a:lnTo>
                        <a:pt x="942" y="127"/>
                      </a:lnTo>
                      <a:lnTo>
                        <a:pt x="938" y="126"/>
                      </a:lnTo>
                      <a:lnTo>
                        <a:pt x="933" y="126"/>
                      </a:lnTo>
                      <a:lnTo>
                        <a:pt x="930" y="126"/>
                      </a:lnTo>
                      <a:lnTo>
                        <a:pt x="929" y="127"/>
                      </a:lnTo>
                      <a:lnTo>
                        <a:pt x="931" y="127"/>
                      </a:lnTo>
                      <a:lnTo>
                        <a:pt x="931" y="128"/>
                      </a:lnTo>
                      <a:lnTo>
                        <a:pt x="930" y="128"/>
                      </a:lnTo>
                      <a:lnTo>
                        <a:pt x="930" y="128"/>
                      </a:lnTo>
                      <a:lnTo>
                        <a:pt x="930" y="130"/>
                      </a:lnTo>
                      <a:lnTo>
                        <a:pt x="931" y="130"/>
                      </a:lnTo>
                      <a:lnTo>
                        <a:pt x="931" y="130"/>
                      </a:lnTo>
                      <a:lnTo>
                        <a:pt x="931" y="131"/>
                      </a:lnTo>
                      <a:lnTo>
                        <a:pt x="931" y="131"/>
                      </a:lnTo>
                      <a:lnTo>
                        <a:pt x="929" y="132"/>
                      </a:lnTo>
                      <a:lnTo>
                        <a:pt x="927" y="134"/>
                      </a:lnTo>
                      <a:lnTo>
                        <a:pt x="927" y="134"/>
                      </a:lnTo>
                      <a:lnTo>
                        <a:pt x="926" y="134"/>
                      </a:lnTo>
                      <a:lnTo>
                        <a:pt x="926" y="134"/>
                      </a:lnTo>
                      <a:lnTo>
                        <a:pt x="923" y="134"/>
                      </a:lnTo>
                      <a:lnTo>
                        <a:pt x="923" y="136"/>
                      </a:lnTo>
                      <a:lnTo>
                        <a:pt x="929" y="136"/>
                      </a:lnTo>
                      <a:lnTo>
                        <a:pt x="929" y="138"/>
                      </a:lnTo>
                      <a:lnTo>
                        <a:pt x="930" y="138"/>
                      </a:lnTo>
                      <a:lnTo>
                        <a:pt x="931" y="136"/>
                      </a:lnTo>
                      <a:lnTo>
                        <a:pt x="931" y="135"/>
                      </a:lnTo>
                      <a:lnTo>
                        <a:pt x="933" y="134"/>
                      </a:lnTo>
                      <a:lnTo>
                        <a:pt x="934" y="134"/>
                      </a:lnTo>
                      <a:lnTo>
                        <a:pt x="934" y="135"/>
                      </a:lnTo>
                      <a:lnTo>
                        <a:pt x="934" y="135"/>
                      </a:lnTo>
                      <a:lnTo>
                        <a:pt x="935" y="135"/>
                      </a:lnTo>
                      <a:lnTo>
                        <a:pt x="936" y="135"/>
                      </a:lnTo>
                      <a:lnTo>
                        <a:pt x="936" y="135"/>
                      </a:lnTo>
                      <a:lnTo>
                        <a:pt x="938" y="135"/>
                      </a:lnTo>
                      <a:lnTo>
                        <a:pt x="938" y="135"/>
                      </a:lnTo>
                      <a:lnTo>
                        <a:pt x="938" y="136"/>
                      </a:lnTo>
                      <a:lnTo>
                        <a:pt x="938" y="139"/>
                      </a:lnTo>
                      <a:lnTo>
                        <a:pt x="938" y="139"/>
                      </a:lnTo>
                      <a:lnTo>
                        <a:pt x="936" y="140"/>
                      </a:lnTo>
                      <a:lnTo>
                        <a:pt x="939" y="140"/>
                      </a:lnTo>
                      <a:lnTo>
                        <a:pt x="939" y="140"/>
                      </a:lnTo>
                      <a:lnTo>
                        <a:pt x="940" y="144"/>
                      </a:lnTo>
                      <a:lnTo>
                        <a:pt x="942" y="147"/>
                      </a:lnTo>
                      <a:lnTo>
                        <a:pt x="942" y="149"/>
                      </a:lnTo>
                      <a:lnTo>
                        <a:pt x="942" y="152"/>
                      </a:lnTo>
                      <a:lnTo>
                        <a:pt x="942" y="153"/>
                      </a:lnTo>
                      <a:lnTo>
                        <a:pt x="940" y="153"/>
                      </a:lnTo>
                      <a:lnTo>
                        <a:pt x="940" y="155"/>
                      </a:lnTo>
                      <a:lnTo>
                        <a:pt x="938" y="155"/>
                      </a:lnTo>
                      <a:lnTo>
                        <a:pt x="936" y="153"/>
                      </a:lnTo>
                      <a:lnTo>
                        <a:pt x="936" y="153"/>
                      </a:lnTo>
                      <a:lnTo>
                        <a:pt x="936" y="151"/>
                      </a:lnTo>
                      <a:lnTo>
                        <a:pt x="934" y="152"/>
                      </a:lnTo>
                      <a:lnTo>
                        <a:pt x="933" y="152"/>
                      </a:lnTo>
                      <a:lnTo>
                        <a:pt x="930" y="153"/>
                      </a:lnTo>
                      <a:lnTo>
                        <a:pt x="929" y="152"/>
                      </a:lnTo>
                      <a:lnTo>
                        <a:pt x="929" y="152"/>
                      </a:lnTo>
                      <a:lnTo>
                        <a:pt x="926" y="152"/>
                      </a:lnTo>
                      <a:lnTo>
                        <a:pt x="926" y="151"/>
                      </a:lnTo>
                      <a:lnTo>
                        <a:pt x="923" y="151"/>
                      </a:lnTo>
                      <a:lnTo>
                        <a:pt x="922" y="152"/>
                      </a:lnTo>
                      <a:lnTo>
                        <a:pt x="925" y="153"/>
                      </a:lnTo>
                      <a:lnTo>
                        <a:pt x="927" y="153"/>
                      </a:lnTo>
                      <a:lnTo>
                        <a:pt x="930" y="153"/>
                      </a:lnTo>
                      <a:lnTo>
                        <a:pt x="930" y="156"/>
                      </a:lnTo>
                      <a:lnTo>
                        <a:pt x="931" y="156"/>
                      </a:lnTo>
                      <a:lnTo>
                        <a:pt x="933" y="157"/>
                      </a:lnTo>
                      <a:lnTo>
                        <a:pt x="933" y="157"/>
                      </a:lnTo>
                      <a:lnTo>
                        <a:pt x="931" y="157"/>
                      </a:lnTo>
                      <a:lnTo>
                        <a:pt x="929" y="162"/>
                      </a:lnTo>
                      <a:lnTo>
                        <a:pt x="926" y="161"/>
                      </a:lnTo>
                      <a:lnTo>
                        <a:pt x="925" y="161"/>
                      </a:lnTo>
                      <a:lnTo>
                        <a:pt x="925" y="161"/>
                      </a:lnTo>
                      <a:lnTo>
                        <a:pt x="926" y="162"/>
                      </a:lnTo>
                      <a:lnTo>
                        <a:pt x="926" y="162"/>
                      </a:lnTo>
                      <a:lnTo>
                        <a:pt x="927" y="162"/>
                      </a:lnTo>
                      <a:lnTo>
                        <a:pt x="930" y="162"/>
                      </a:lnTo>
                      <a:lnTo>
                        <a:pt x="930" y="161"/>
                      </a:lnTo>
                      <a:lnTo>
                        <a:pt x="931" y="161"/>
                      </a:lnTo>
                      <a:lnTo>
                        <a:pt x="934" y="160"/>
                      </a:lnTo>
                      <a:lnTo>
                        <a:pt x="934" y="161"/>
                      </a:lnTo>
                      <a:lnTo>
                        <a:pt x="934" y="164"/>
                      </a:lnTo>
                      <a:lnTo>
                        <a:pt x="933" y="165"/>
                      </a:lnTo>
                      <a:lnTo>
                        <a:pt x="933" y="166"/>
                      </a:lnTo>
                      <a:lnTo>
                        <a:pt x="940" y="166"/>
                      </a:lnTo>
                      <a:lnTo>
                        <a:pt x="940" y="165"/>
                      </a:lnTo>
                      <a:lnTo>
                        <a:pt x="943" y="165"/>
                      </a:lnTo>
                      <a:lnTo>
                        <a:pt x="943" y="165"/>
                      </a:lnTo>
                      <a:lnTo>
                        <a:pt x="947" y="165"/>
                      </a:lnTo>
                      <a:lnTo>
                        <a:pt x="948" y="166"/>
                      </a:lnTo>
                      <a:lnTo>
                        <a:pt x="948" y="169"/>
                      </a:lnTo>
                      <a:lnTo>
                        <a:pt x="947" y="169"/>
                      </a:lnTo>
                      <a:lnTo>
                        <a:pt x="944" y="170"/>
                      </a:lnTo>
                      <a:lnTo>
                        <a:pt x="942" y="172"/>
                      </a:lnTo>
                      <a:lnTo>
                        <a:pt x="940" y="170"/>
                      </a:lnTo>
                      <a:lnTo>
                        <a:pt x="939" y="169"/>
                      </a:lnTo>
                      <a:lnTo>
                        <a:pt x="938" y="169"/>
                      </a:lnTo>
                      <a:lnTo>
                        <a:pt x="938" y="168"/>
                      </a:lnTo>
                      <a:lnTo>
                        <a:pt x="925" y="166"/>
                      </a:lnTo>
                      <a:lnTo>
                        <a:pt x="925" y="166"/>
                      </a:lnTo>
                      <a:lnTo>
                        <a:pt x="923" y="165"/>
                      </a:lnTo>
                      <a:lnTo>
                        <a:pt x="921" y="164"/>
                      </a:lnTo>
                      <a:lnTo>
                        <a:pt x="921" y="166"/>
                      </a:lnTo>
                      <a:lnTo>
                        <a:pt x="919" y="169"/>
                      </a:lnTo>
                      <a:lnTo>
                        <a:pt x="919" y="170"/>
                      </a:lnTo>
                      <a:lnTo>
                        <a:pt x="918" y="173"/>
                      </a:lnTo>
                      <a:lnTo>
                        <a:pt x="919" y="173"/>
                      </a:lnTo>
                      <a:lnTo>
                        <a:pt x="919" y="174"/>
                      </a:lnTo>
                      <a:lnTo>
                        <a:pt x="922" y="174"/>
                      </a:lnTo>
                      <a:lnTo>
                        <a:pt x="923" y="178"/>
                      </a:lnTo>
                      <a:lnTo>
                        <a:pt x="923" y="178"/>
                      </a:lnTo>
                      <a:lnTo>
                        <a:pt x="925" y="176"/>
                      </a:lnTo>
                      <a:lnTo>
                        <a:pt x="925" y="176"/>
                      </a:lnTo>
                      <a:lnTo>
                        <a:pt x="926" y="174"/>
                      </a:lnTo>
                      <a:lnTo>
                        <a:pt x="926" y="173"/>
                      </a:lnTo>
                      <a:lnTo>
                        <a:pt x="929" y="174"/>
                      </a:lnTo>
                      <a:lnTo>
                        <a:pt x="929" y="174"/>
                      </a:lnTo>
                      <a:lnTo>
                        <a:pt x="931" y="176"/>
                      </a:lnTo>
                      <a:lnTo>
                        <a:pt x="933" y="176"/>
                      </a:lnTo>
                      <a:lnTo>
                        <a:pt x="935" y="176"/>
                      </a:lnTo>
                      <a:lnTo>
                        <a:pt x="934" y="176"/>
                      </a:lnTo>
                      <a:lnTo>
                        <a:pt x="934" y="178"/>
                      </a:lnTo>
                      <a:lnTo>
                        <a:pt x="935" y="180"/>
                      </a:lnTo>
                      <a:lnTo>
                        <a:pt x="935" y="181"/>
                      </a:lnTo>
                      <a:lnTo>
                        <a:pt x="934" y="181"/>
                      </a:lnTo>
                      <a:lnTo>
                        <a:pt x="933" y="181"/>
                      </a:lnTo>
                      <a:lnTo>
                        <a:pt x="930" y="182"/>
                      </a:lnTo>
                      <a:lnTo>
                        <a:pt x="929" y="182"/>
                      </a:lnTo>
                      <a:lnTo>
                        <a:pt x="929" y="183"/>
                      </a:lnTo>
                      <a:lnTo>
                        <a:pt x="926" y="183"/>
                      </a:lnTo>
                      <a:lnTo>
                        <a:pt x="926" y="185"/>
                      </a:lnTo>
                      <a:lnTo>
                        <a:pt x="923" y="185"/>
                      </a:lnTo>
                      <a:lnTo>
                        <a:pt x="923" y="186"/>
                      </a:lnTo>
                      <a:lnTo>
                        <a:pt x="919" y="186"/>
                      </a:lnTo>
                      <a:lnTo>
                        <a:pt x="919" y="187"/>
                      </a:lnTo>
                      <a:lnTo>
                        <a:pt x="917" y="186"/>
                      </a:lnTo>
                      <a:lnTo>
                        <a:pt x="917" y="186"/>
                      </a:lnTo>
                      <a:lnTo>
                        <a:pt x="916" y="186"/>
                      </a:lnTo>
                      <a:lnTo>
                        <a:pt x="916" y="185"/>
                      </a:lnTo>
                      <a:lnTo>
                        <a:pt x="910" y="185"/>
                      </a:lnTo>
                      <a:lnTo>
                        <a:pt x="910" y="185"/>
                      </a:lnTo>
                      <a:lnTo>
                        <a:pt x="909" y="185"/>
                      </a:lnTo>
                      <a:lnTo>
                        <a:pt x="909" y="183"/>
                      </a:lnTo>
                      <a:lnTo>
                        <a:pt x="905" y="183"/>
                      </a:lnTo>
                      <a:lnTo>
                        <a:pt x="905" y="183"/>
                      </a:lnTo>
                      <a:lnTo>
                        <a:pt x="904" y="182"/>
                      </a:lnTo>
                      <a:lnTo>
                        <a:pt x="902" y="182"/>
                      </a:lnTo>
                      <a:lnTo>
                        <a:pt x="901" y="181"/>
                      </a:lnTo>
                      <a:lnTo>
                        <a:pt x="902" y="181"/>
                      </a:lnTo>
                      <a:lnTo>
                        <a:pt x="902" y="178"/>
                      </a:lnTo>
                      <a:lnTo>
                        <a:pt x="900" y="178"/>
                      </a:lnTo>
                      <a:lnTo>
                        <a:pt x="900" y="182"/>
                      </a:lnTo>
                      <a:lnTo>
                        <a:pt x="897" y="182"/>
                      </a:lnTo>
                      <a:lnTo>
                        <a:pt x="895" y="182"/>
                      </a:lnTo>
                      <a:lnTo>
                        <a:pt x="895" y="183"/>
                      </a:lnTo>
                      <a:lnTo>
                        <a:pt x="895" y="183"/>
                      </a:lnTo>
                      <a:lnTo>
                        <a:pt x="895" y="183"/>
                      </a:lnTo>
                      <a:lnTo>
                        <a:pt x="895" y="185"/>
                      </a:lnTo>
                      <a:lnTo>
                        <a:pt x="891" y="185"/>
                      </a:lnTo>
                      <a:lnTo>
                        <a:pt x="891" y="186"/>
                      </a:lnTo>
                      <a:lnTo>
                        <a:pt x="888" y="187"/>
                      </a:lnTo>
                      <a:lnTo>
                        <a:pt x="888" y="187"/>
                      </a:lnTo>
                      <a:lnTo>
                        <a:pt x="885" y="187"/>
                      </a:lnTo>
                      <a:lnTo>
                        <a:pt x="883" y="187"/>
                      </a:lnTo>
                      <a:lnTo>
                        <a:pt x="881" y="187"/>
                      </a:lnTo>
                      <a:lnTo>
                        <a:pt x="880" y="187"/>
                      </a:lnTo>
                      <a:lnTo>
                        <a:pt x="879" y="189"/>
                      </a:lnTo>
                      <a:lnTo>
                        <a:pt x="880" y="189"/>
                      </a:lnTo>
                      <a:lnTo>
                        <a:pt x="880" y="190"/>
                      </a:lnTo>
                      <a:lnTo>
                        <a:pt x="879" y="191"/>
                      </a:lnTo>
                      <a:lnTo>
                        <a:pt x="876" y="191"/>
                      </a:lnTo>
                      <a:lnTo>
                        <a:pt x="876" y="191"/>
                      </a:lnTo>
                      <a:lnTo>
                        <a:pt x="876" y="191"/>
                      </a:lnTo>
                      <a:lnTo>
                        <a:pt x="876" y="194"/>
                      </a:lnTo>
                      <a:lnTo>
                        <a:pt x="878" y="194"/>
                      </a:lnTo>
                      <a:lnTo>
                        <a:pt x="879" y="194"/>
                      </a:lnTo>
                      <a:lnTo>
                        <a:pt x="879" y="197"/>
                      </a:lnTo>
                      <a:lnTo>
                        <a:pt x="880" y="197"/>
                      </a:lnTo>
                      <a:lnTo>
                        <a:pt x="881" y="197"/>
                      </a:lnTo>
                      <a:lnTo>
                        <a:pt x="881" y="197"/>
                      </a:lnTo>
                      <a:lnTo>
                        <a:pt x="881" y="197"/>
                      </a:lnTo>
                      <a:lnTo>
                        <a:pt x="883" y="198"/>
                      </a:lnTo>
                      <a:lnTo>
                        <a:pt x="883" y="198"/>
                      </a:lnTo>
                      <a:lnTo>
                        <a:pt x="883" y="199"/>
                      </a:lnTo>
                      <a:lnTo>
                        <a:pt x="883" y="199"/>
                      </a:lnTo>
                      <a:lnTo>
                        <a:pt x="883" y="199"/>
                      </a:lnTo>
                      <a:lnTo>
                        <a:pt x="883" y="199"/>
                      </a:lnTo>
                      <a:lnTo>
                        <a:pt x="885" y="199"/>
                      </a:lnTo>
                      <a:lnTo>
                        <a:pt x="885" y="200"/>
                      </a:lnTo>
                      <a:lnTo>
                        <a:pt x="885" y="200"/>
                      </a:lnTo>
                      <a:lnTo>
                        <a:pt x="887" y="199"/>
                      </a:lnTo>
                      <a:lnTo>
                        <a:pt x="887" y="199"/>
                      </a:lnTo>
                      <a:lnTo>
                        <a:pt x="888" y="198"/>
                      </a:lnTo>
                      <a:lnTo>
                        <a:pt x="891" y="198"/>
                      </a:lnTo>
                      <a:lnTo>
                        <a:pt x="891" y="198"/>
                      </a:lnTo>
                      <a:lnTo>
                        <a:pt x="892" y="197"/>
                      </a:lnTo>
                      <a:lnTo>
                        <a:pt x="895" y="195"/>
                      </a:lnTo>
                      <a:lnTo>
                        <a:pt x="895" y="197"/>
                      </a:lnTo>
                      <a:lnTo>
                        <a:pt x="897" y="197"/>
                      </a:lnTo>
                      <a:lnTo>
                        <a:pt x="899" y="199"/>
                      </a:lnTo>
                      <a:lnTo>
                        <a:pt x="899" y="199"/>
                      </a:lnTo>
                      <a:lnTo>
                        <a:pt x="899" y="199"/>
                      </a:lnTo>
                      <a:lnTo>
                        <a:pt x="899" y="200"/>
                      </a:lnTo>
                      <a:lnTo>
                        <a:pt x="893" y="202"/>
                      </a:lnTo>
                      <a:lnTo>
                        <a:pt x="893" y="203"/>
                      </a:lnTo>
                      <a:lnTo>
                        <a:pt x="896" y="203"/>
                      </a:lnTo>
                      <a:lnTo>
                        <a:pt x="896" y="202"/>
                      </a:lnTo>
                      <a:lnTo>
                        <a:pt x="899" y="203"/>
                      </a:lnTo>
                      <a:lnTo>
                        <a:pt x="899" y="202"/>
                      </a:lnTo>
                      <a:lnTo>
                        <a:pt x="900" y="202"/>
                      </a:lnTo>
                      <a:lnTo>
                        <a:pt x="902" y="202"/>
                      </a:lnTo>
                      <a:lnTo>
                        <a:pt x="905" y="203"/>
                      </a:lnTo>
                      <a:lnTo>
                        <a:pt x="906" y="203"/>
                      </a:lnTo>
                      <a:lnTo>
                        <a:pt x="908" y="206"/>
                      </a:lnTo>
                      <a:lnTo>
                        <a:pt x="912" y="207"/>
                      </a:lnTo>
                      <a:lnTo>
                        <a:pt x="913" y="208"/>
                      </a:lnTo>
                      <a:lnTo>
                        <a:pt x="916" y="208"/>
                      </a:lnTo>
                      <a:lnTo>
                        <a:pt x="916" y="210"/>
                      </a:lnTo>
                      <a:lnTo>
                        <a:pt x="917" y="210"/>
                      </a:lnTo>
                      <a:lnTo>
                        <a:pt x="916" y="211"/>
                      </a:lnTo>
                      <a:lnTo>
                        <a:pt x="916" y="212"/>
                      </a:lnTo>
                      <a:lnTo>
                        <a:pt x="919" y="212"/>
                      </a:lnTo>
                      <a:lnTo>
                        <a:pt x="918" y="214"/>
                      </a:lnTo>
                      <a:lnTo>
                        <a:pt x="918" y="216"/>
                      </a:lnTo>
                      <a:lnTo>
                        <a:pt x="919" y="216"/>
                      </a:lnTo>
                      <a:lnTo>
                        <a:pt x="919" y="216"/>
                      </a:lnTo>
                      <a:lnTo>
                        <a:pt x="919" y="215"/>
                      </a:lnTo>
                      <a:lnTo>
                        <a:pt x="919" y="215"/>
                      </a:lnTo>
                      <a:lnTo>
                        <a:pt x="919" y="215"/>
                      </a:lnTo>
                      <a:lnTo>
                        <a:pt x="922" y="215"/>
                      </a:lnTo>
                      <a:lnTo>
                        <a:pt x="922" y="219"/>
                      </a:lnTo>
                      <a:lnTo>
                        <a:pt x="925" y="219"/>
                      </a:lnTo>
                      <a:lnTo>
                        <a:pt x="925" y="220"/>
                      </a:lnTo>
                      <a:lnTo>
                        <a:pt x="925" y="221"/>
                      </a:lnTo>
                      <a:lnTo>
                        <a:pt x="926" y="221"/>
                      </a:lnTo>
                      <a:lnTo>
                        <a:pt x="926" y="227"/>
                      </a:lnTo>
                      <a:lnTo>
                        <a:pt x="925" y="227"/>
                      </a:lnTo>
                      <a:lnTo>
                        <a:pt x="926" y="228"/>
                      </a:lnTo>
                      <a:lnTo>
                        <a:pt x="923" y="228"/>
                      </a:lnTo>
                      <a:lnTo>
                        <a:pt x="925" y="229"/>
                      </a:lnTo>
                      <a:lnTo>
                        <a:pt x="925" y="229"/>
                      </a:lnTo>
                      <a:lnTo>
                        <a:pt x="926" y="229"/>
                      </a:lnTo>
                      <a:lnTo>
                        <a:pt x="926" y="232"/>
                      </a:lnTo>
                      <a:lnTo>
                        <a:pt x="926" y="232"/>
                      </a:lnTo>
                      <a:lnTo>
                        <a:pt x="925" y="233"/>
                      </a:lnTo>
                      <a:lnTo>
                        <a:pt x="923" y="233"/>
                      </a:lnTo>
                      <a:lnTo>
                        <a:pt x="922" y="233"/>
                      </a:lnTo>
                      <a:lnTo>
                        <a:pt x="922" y="232"/>
                      </a:lnTo>
                      <a:lnTo>
                        <a:pt x="918" y="231"/>
                      </a:lnTo>
                      <a:lnTo>
                        <a:pt x="917" y="231"/>
                      </a:lnTo>
                      <a:lnTo>
                        <a:pt x="917" y="232"/>
                      </a:lnTo>
                      <a:lnTo>
                        <a:pt x="916" y="232"/>
                      </a:lnTo>
                      <a:lnTo>
                        <a:pt x="916" y="232"/>
                      </a:lnTo>
                      <a:lnTo>
                        <a:pt x="916" y="233"/>
                      </a:lnTo>
                      <a:lnTo>
                        <a:pt x="914" y="232"/>
                      </a:lnTo>
                      <a:lnTo>
                        <a:pt x="913" y="232"/>
                      </a:lnTo>
                      <a:lnTo>
                        <a:pt x="913" y="231"/>
                      </a:lnTo>
                      <a:lnTo>
                        <a:pt x="909" y="229"/>
                      </a:lnTo>
                      <a:lnTo>
                        <a:pt x="908" y="228"/>
                      </a:lnTo>
                      <a:lnTo>
                        <a:pt x="904" y="224"/>
                      </a:lnTo>
                      <a:lnTo>
                        <a:pt x="902" y="221"/>
                      </a:lnTo>
                      <a:lnTo>
                        <a:pt x="901" y="221"/>
                      </a:lnTo>
                      <a:lnTo>
                        <a:pt x="899" y="216"/>
                      </a:lnTo>
                      <a:lnTo>
                        <a:pt x="891" y="215"/>
                      </a:lnTo>
                      <a:lnTo>
                        <a:pt x="889" y="212"/>
                      </a:lnTo>
                      <a:lnTo>
                        <a:pt x="884" y="212"/>
                      </a:lnTo>
                      <a:lnTo>
                        <a:pt x="884" y="211"/>
                      </a:lnTo>
                      <a:lnTo>
                        <a:pt x="883" y="211"/>
                      </a:lnTo>
                      <a:lnTo>
                        <a:pt x="883" y="211"/>
                      </a:lnTo>
                      <a:lnTo>
                        <a:pt x="876" y="210"/>
                      </a:lnTo>
                      <a:lnTo>
                        <a:pt x="876" y="211"/>
                      </a:lnTo>
                      <a:lnTo>
                        <a:pt x="871" y="211"/>
                      </a:lnTo>
                      <a:lnTo>
                        <a:pt x="871" y="211"/>
                      </a:lnTo>
                      <a:lnTo>
                        <a:pt x="870" y="210"/>
                      </a:lnTo>
                      <a:lnTo>
                        <a:pt x="868" y="208"/>
                      </a:lnTo>
                      <a:lnTo>
                        <a:pt x="867" y="207"/>
                      </a:lnTo>
                      <a:lnTo>
                        <a:pt x="867" y="208"/>
                      </a:lnTo>
                      <a:lnTo>
                        <a:pt x="866" y="208"/>
                      </a:lnTo>
                      <a:lnTo>
                        <a:pt x="866" y="210"/>
                      </a:lnTo>
                      <a:lnTo>
                        <a:pt x="867" y="210"/>
                      </a:lnTo>
                      <a:lnTo>
                        <a:pt x="868" y="211"/>
                      </a:lnTo>
                      <a:lnTo>
                        <a:pt x="868" y="212"/>
                      </a:lnTo>
                      <a:lnTo>
                        <a:pt x="868" y="212"/>
                      </a:lnTo>
                      <a:lnTo>
                        <a:pt x="868" y="212"/>
                      </a:lnTo>
                      <a:lnTo>
                        <a:pt x="868" y="212"/>
                      </a:lnTo>
                      <a:lnTo>
                        <a:pt x="868" y="214"/>
                      </a:lnTo>
                      <a:lnTo>
                        <a:pt x="864" y="214"/>
                      </a:lnTo>
                      <a:lnTo>
                        <a:pt x="864" y="214"/>
                      </a:lnTo>
                      <a:lnTo>
                        <a:pt x="864" y="215"/>
                      </a:lnTo>
                      <a:lnTo>
                        <a:pt x="864" y="215"/>
                      </a:lnTo>
                      <a:lnTo>
                        <a:pt x="864" y="215"/>
                      </a:lnTo>
                      <a:lnTo>
                        <a:pt x="868" y="215"/>
                      </a:lnTo>
                      <a:lnTo>
                        <a:pt x="868" y="215"/>
                      </a:lnTo>
                      <a:lnTo>
                        <a:pt x="870" y="215"/>
                      </a:lnTo>
                      <a:lnTo>
                        <a:pt x="870" y="214"/>
                      </a:lnTo>
                      <a:lnTo>
                        <a:pt x="881" y="214"/>
                      </a:lnTo>
                      <a:lnTo>
                        <a:pt x="881" y="214"/>
                      </a:lnTo>
                      <a:lnTo>
                        <a:pt x="884" y="214"/>
                      </a:lnTo>
                      <a:lnTo>
                        <a:pt x="885" y="215"/>
                      </a:lnTo>
                      <a:lnTo>
                        <a:pt x="887" y="215"/>
                      </a:lnTo>
                      <a:lnTo>
                        <a:pt x="888" y="216"/>
                      </a:lnTo>
                      <a:lnTo>
                        <a:pt x="889" y="216"/>
                      </a:lnTo>
                      <a:lnTo>
                        <a:pt x="889" y="216"/>
                      </a:lnTo>
                      <a:lnTo>
                        <a:pt x="892" y="216"/>
                      </a:lnTo>
                      <a:lnTo>
                        <a:pt x="892" y="220"/>
                      </a:lnTo>
                      <a:lnTo>
                        <a:pt x="885" y="220"/>
                      </a:lnTo>
                      <a:lnTo>
                        <a:pt x="885" y="221"/>
                      </a:lnTo>
                      <a:lnTo>
                        <a:pt x="883" y="221"/>
                      </a:lnTo>
                      <a:lnTo>
                        <a:pt x="883" y="223"/>
                      </a:lnTo>
                      <a:lnTo>
                        <a:pt x="883" y="223"/>
                      </a:lnTo>
                      <a:lnTo>
                        <a:pt x="883" y="223"/>
                      </a:lnTo>
                      <a:lnTo>
                        <a:pt x="881" y="221"/>
                      </a:lnTo>
                      <a:lnTo>
                        <a:pt x="881" y="221"/>
                      </a:lnTo>
                      <a:lnTo>
                        <a:pt x="881" y="221"/>
                      </a:lnTo>
                      <a:lnTo>
                        <a:pt x="871" y="221"/>
                      </a:lnTo>
                      <a:lnTo>
                        <a:pt x="871" y="221"/>
                      </a:lnTo>
                      <a:lnTo>
                        <a:pt x="871" y="220"/>
                      </a:lnTo>
                      <a:lnTo>
                        <a:pt x="868" y="220"/>
                      </a:lnTo>
                      <a:lnTo>
                        <a:pt x="868" y="221"/>
                      </a:lnTo>
                      <a:lnTo>
                        <a:pt x="867" y="223"/>
                      </a:lnTo>
                      <a:lnTo>
                        <a:pt x="866" y="223"/>
                      </a:lnTo>
                      <a:lnTo>
                        <a:pt x="864" y="224"/>
                      </a:lnTo>
                      <a:lnTo>
                        <a:pt x="863" y="225"/>
                      </a:lnTo>
                      <a:lnTo>
                        <a:pt x="863" y="228"/>
                      </a:lnTo>
                      <a:lnTo>
                        <a:pt x="863" y="228"/>
                      </a:lnTo>
                      <a:lnTo>
                        <a:pt x="864" y="229"/>
                      </a:lnTo>
                      <a:lnTo>
                        <a:pt x="866" y="231"/>
                      </a:lnTo>
                      <a:lnTo>
                        <a:pt x="867" y="231"/>
                      </a:lnTo>
                      <a:lnTo>
                        <a:pt x="868" y="231"/>
                      </a:lnTo>
                      <a:lnTo>
                        <a:pt x="870" y="229"/>
                      </a:lnTo>
                      <a:lnTo>
                        <a:pt x="872" y="229"/>
                      </a:lnTo>
                      <a:lnTo>
                        <a:pt x="875" y="229"/>
                      </a:lnTo>
                      <a:lnTo>
                        <a:pt x="876" y="229"/>
                      </a:lnTo>
                      <a:lnTo>
                        <a:pt x="880" y="229"/>
                      </a:lnTo>
                      <a:lnTo>
                        <a:pt x="880" y="229"/>
                      </a:lnTo>
                      <a:lnTo>
                        <a:pt x="883" y="229"/>
                      </a:lnTo>
                      <a:lnTo>
                        <a:pt x="883" y="232"/>
                      </a:lnTo>
                      <a:lnTo>
                        <a:pt x="881" y="233"/>
                      </a:lnTo>
                      <a:lnTo>
                        <a:pt x="880" y="233"/>
                      </a:lnTo>
                      <a:lnTo>
                        <a:pt x="880" y="234"/>
                      </a:lnTo>
                      <a:lnTo>
                        <a:pt x="883" y="234"/>
                      </a:lnTo>
                      <a:lnTo>
                        <a:pt x="884" y="233"/>
                      </a:lnTo>
                      <a:lnTo>
                        <a:pt x="887" y="233"/>
                      </a:lnTo>
                      <a:lnTo>
                        <a:pt x="889" y="234"/>
                      </a:lnTo>
                      <a:lnTo>
                        <a:pt x="891" y="234"/>
                      </a:lnTo>
                      <a:lnTo>
                        <a:pt x="891" y="233"/>
                      </a:lnTo>
                      <a:lnTo>
                        <a:pt x="893" y="233"/>
                      </a:lnTo>
                      <a:lnTo>
                        <a:pt x="893" y="233"/>
                      </a:lnTo>
                      <a:lnTo>
                        <a:pt x="895" y="233"/>
                      </a:lnTo>
                      <a:lnTo>
                        <a:pt x="896" y="232"/>
                      </a:lnTo>
                      <a:lnTo>
                        <a:pt x="897" y="232"/>
                      </a:lnTo>
                      <a:lnTo>
                        <a:pt x="897" y="231"/>
                      </a:lnTo>
                      <a:lnTo>
                        <a:pt x="899" y="231"/>
                      </a:lnTo>
                      <a:lnTo>
                        <a:pt x="900" y="231"/>
                      </a:lnTo>
                      <a:lnTo>
                        <a:pt x="900" y="232"/>
                      </a:lnTo>
                      <a:lnTo>
                        <a:pt x="900" y="232"/>
                      </a:lnTo>
                      <a:lnTo>
                        <a:pt x="902" y="232"/>
                      </a:lnTo>
                      <a:lnTo>
                        <a:pt x="902" y="232"/>
                      </a:lnTo>
                      <a:lnTo>
                        <a:pt x="905" y="232"/>
                      </a:lnTo>
                      <a:lnTo>
                        <a:pt x="905" y="233"/>
                      </a:lnTo>
                      <a:lnTo>
                        <a:pt x="906" y="233"/>
                      </a:lnTo>
                      <a:lnTo>
                        <a:pt x="906" y="234"/>
                      </a:lnTo>
                      <a:lnTo>
                        <a:pt x="909" y="234"/>
                      </a:lnTo>
                      <a:lnTo>
                        <a:pt x="909" y="234"/>
                      </a:lnTo>
                      <a:lnTo>
                        <a:pt x="913" y="234"/>
                      </a:lnTo>
                      <a:lnTo>
                        <a:pt x="913" y="236"/>
                      </a:lnTo>
                      <a:lnTo>
                        <a:pt x="921" y="234"/>
                      </a:lnTo>
                      <a:lnTo>
                        <a:pt x="922" y="236"/>
                      </a:lnTo>
                      <a:lnTo>
                        <a:pt x="921" y="236"/>
                      </a:lnTo>
                      <a:lnTo>
                        <a:pt x="919" y="237"/>
                      </a:lnTo>
                      <a:lnTo>
                        <a:pt x="917" y="238"/>
                      </a:lnTo>
                      <a:lnTo>
                        <a:pt x="916" y="238"/>
                      </a:lnTo>
                      <a:lnTo>
                        <a:pt x="914" y="240"/>
                      </a:lnTo>
                      <a:lnTo>
                        <a:pt x="913" y="242"/>
                      </a:lnTo>
                      <a:lnTo>
                        <a:pt x="914" y="242"/>
                      </a:lnTo>
                      <a:lnTo>
                        <a:pt x="914" y="242"/>
                      </a:lnTo>
                      <a:lnTo>
                        <a:pt x="913" y="244"/>
                      </a:lnTo>
                      <a:lnTo>
                        <a:pt x="913" y="244"/>
                      </a:lnTo>
                      <a:lnTo>
                        <a:pt x="912" y="244"/>
                      </a:lnTo>
                      <a:lnTo>
                        <a:pt x="910" y="242"/>
                      </a:lnTo>
                      <a:lnTo>
                        <a:pt x="910" y="244"/>
                      </a:lnTo>
                      <a:lnTo>
                        <a:pt x="910" y="245"/>
                      </a:lnTo>
                      <a:lnTo>
                        <a:pt x="909" y="245"/>
                      </a:lnTo>
                      <a:lnTo>
                        <a:pt x="910" y="245"/>
                      </a:lnTo>
                      <a:lnTo>
                        <a:pt x="910" y="246"/>
                      </a:lnTo>
                      <a:lnTo>
                        <a:pt x="910" y="248"/>
                      </a:lnTo>
                      <a:lnTo>
                        <a:pt x="909" y="248"/>
                      </a:lnTo>
                      <a:lnTo>
                        <a:pt x="909" y="248"/>
                      </a:lnTo>
                      <a:lnTo>
                        <a:pt x="908" y="249"/>
                      </a:lnTo>
                      <a:lnTo>
                        <a:pt x="906" y="248"/>
                      </a:lnTo>
                      <a:lnTo>
                        <a:pt x="906" y="248"/>
                      </a:lnTo>
                      <a:lnTo>
                        <a:pt x="905" y="249"/>
                      </a:lnTo>
                      <a:lnTo>
                        <a:pt x="902" y="249"/>
                      </a:lnTo>
                      <a:lnTo>
                        <a:pt x="899" y="249"/>
                      </a:lnTo>
                      <a:lnTo>
                        <a:pt x="899" y="250"/>
                      </a:lnTo>
                      <a:lnTo>
                        <a:pt x="897" y="250"/>
                      </a:lnTo>
                      <a:lnTo>
                        <a:pt x="897" y="250"/>
                      </a:lnTo>
                      <a:lnTo>
                        <a:pt x="897" y="250"/>
                      </a:lnTo>
                      <a:lnTo>
                        <a:pt x="896" y="250"/>
                      </a:lnTo>
                      <a:lnTo>
                        <a:pt x="895" y="253"/>
                      </a:lnTo>
                      <a:lnTo>
                        <a:pt x="893" y="252"/>
                      </a:lnTo>
                      <a:lnTo>
                        <a:pt x="893" y="252"/>
                      </a:lnTo>
                      <a:lnTo>
                        <a:pt x="892" y="252"/>
                      </a:lnTo>
                      <a:lnTo>
                        <a:pt x="892" y="250"/>
                      </a:lnTo>
                      <a:lnTo>
                        <a:pt x="891" y="250"/>
                      </a:lnTo>
                      <a:lnTo>
                        <a:pt x="889" y="252"/>
                      </a:lnTo>
                      <a:lnTo>
                        <a:pt x="889" y="253"/>
                      </a:lnTo>
                      <a:lnTo>
                        <a:pt x="888" y="253"/>
                      </a:lnTo>
                      <a:lnTo>
                        <a:pt x="888" y="253"/>
                      </a:lnTo>
                      <a:lnTo>
                        <a:pt x="888" y="254"/>
                      </a:lnTo>
                      <a:lnTo>
                        <a:pt x="888" y="254"/>
                      </a:lnTo>
                      <a:lnTo>
                        <a:pt x="887" y="255"/>
                      </a:lnTo>
                      <a:lnTo>
                        <a:pt x="885" y="257"/>
                      </a:lnTo>
                      <a:lnTo>
                        <a:pt x="883" y="257"/>
                      </a:lnTo>
                      <a:lnTo>
                        <a:pt x="881" y="255"/>
                      </a:lnTo>
                      <a:lnTo>
                        <a:pt x="880" y="254"/>
                      </a:lnTo>
                      <a:lnTo>
                        <a:pt x="881" y="258"/>
                      </a:lnTo>
                      <a:lnTo>
                        <a:pt x="880" y="258"/>
                      </a:lnTo>
                      <a:lnTo>
                        <a:pt x="879" y="261"/>
                      </a:lnTo>
                      <a:lnTo>
                        <a:pt x="875" y="261"/>
                      </a:lnTo>
                      <a:lnTo>
                        <a:pt x="871" y="262"/>
                      </a:lnTo>
                      <a:lnTo>
                        <a:pt x="868" y="262"/>
                      </a:lnTo>
                      <a:lnTo>
                        <a:pt x="868" y="263"/>
                      </a:lnTo>
                      <a:lnTo>
                        <a:pt x="867" y="265"/>
                      </a:lnTo>
                      <a:lnTo>
                        <a:pt x="866" y="265"/>
                      </a:lnTo>
                      <a:lnTo>
                        <a:pt x="866" y="265"/>
                      </a:lnTo>
                      <a:lnTo>
                        <a:pt x="864" y="263"/>
                      </a:lnTo>
                      <a:lnTo>
                        <a:pt x="863" y="265"/>
                      </a:lnTo>
                      <a:lnTo>
                        <a:pt x="863" y="266"/>
                      </a:lnTo>
                      <a:lnTo>
                        <a:pt x="862" y="266"/>
                      </a:lnTo>
                      <a:lnTo>
                        <a:pt x="862" y="265"/>
                      </a:lnTo>
                      <a:lnTo>
                        <a:pt x="859" y="265"/>
                      </a:lnTo>
                      <a:lnTo>
                        <a:pt x="859" y="266"/>
                      </a:lnTo>
                      <a:lnTo>
                        <a:pt x="858" y="266"/>
                      </a:lnTo>
                      <a:lnTo>
                        <a:pt x="857" y="266"/>
                      </a:lnTo>
                      <a:lnTo>
                        <a:pt x="855" y="265"/>
                      </a:lnTo>
                      <a:lnTo>
                        <a:pt x="855" y="265"/>
                      </a:lnTo>
                      <a:lnTo>
                        <a:pt x="853" y="265"/>
                      </a:lnTo>
                      <a:lnTo>
                        <a:pt x="853" y="265"/>
                      </a:lnTo>
                      <a:lnTo>
                        <a:pt x="853" y="265"/>
                      </a:lnTo>
                      <a:lnTo>
                        <a:pt x="853" y="267"/>
                      </a:lnTo>
                      <a:lnTo>
                        <a:pt x="851" y="267"/>
                      </a:lnTo>
                      <a:lnTo>
                        <a:pt x="850" y="267"/>
                      </a:lnTo>
                      <a:lnTo>
                        <a:pt x="849" y="269"/>
                      </a:lnTo>
                      <a:lnTo>
                        <a:pt x="847" y="269"/>
                      </a:lnTo>
                      <a:lnTo>
                        <a:pt x="847" y="266"/>
                      </a:lnTo>
                      <a:lnTo>
                        <a:pt x="846" y="266"/>
                      </a:lnTo>
                      <a:lnTo>
                        <a:pt x="846" y="266"/>
                      </a:lnTo>
                      <a:lnTo>
                        <a:pt x="844" y="266"/>
                      </a:lnTo>
                      <a:lnTo>
                        <a:pt x="845" y="267"/>
                      </a:lnTo>
                      <a:lnTo>
                        <a:pt x="845" y="267"/>
                      </a:lnTo>
                      <a:lnTo>
                        <a:pt x="844" y="269"/>
                      </a:lnTo>
                      <a:lnTo>
                        <a:pt x="840" y="270"/>
                      </a:lnTo>
                      <a:lnTo>
                        <a:pt x="840" y="271"/>
                      </a:lnTo>
                      <a:lnTo>
                        <a:pt x="838" y="270"/>
                      </a:lnTo>
                      <a:lnTo>
                        <a:pt x="838" y="271"/>
                      </a:lnTo>
                      <a:lnTo>
                        <a:pt x="833" y="271"/>
                      </a:lnTo>
                      <a:lnTo>
                        <a:pt x="833" y="270"/>
                      </a:lnTo>
                      <a:lnTo>
                        <a:pt x="830" y="270"/>
                      </a:lnTo>
                      <a:lnTo>
                        <a:pt x="828" y="269"/>
                      </a:lnTo>
                      <a:lnTo>
                        <a:pt x="825" y="266"/>
                      </a:lnTo>
                      <a:lnTo>
                        <a:pt x="824" y="265"/>
                      </a:lnTo>
                      <a:lnTo>
                        <a:pt x="824" y="262"/>
                      </a:lnTo>
                      <a:lnTo>
                        <a:pt x="824" y="262"/>
                      </a:lnTo>
                      <a:lnTo>
                        <a:pt x="824" y="266"/>
                      </a:lnTo>
                      <a:lnTo>
                        <a:pt x="824" y="267"/>
                      </a:lnTo>
                      <a:lnTo>
                        <a:pt x="825" y="270"/>
                      </a:lnTo>
                      <a:lnTo>
                        <a:pt x="825" y="271"/>
                      </a:lnTo>
                      <a:lnTo>
                        <a:pt x="828" y="271"/>
                      </a:lnTo>
                      <a:lnTo>
                        <a:pt x="828" y="274"/>
                      </a:lnTo>
                      <a:lnTo>
                        <a:pt x="828" y="275"/>
                      </a:lnTo>
                      <a:lnTo>
                        <a:pt x="827" y="278"/>
                      </a:lnTo>
                      <a:lnTo>
                        <a:pt x="825" y="279"/>
                      </a:lnTo>
                      <a:lnTo>
                        <a:pt x="824" y="279"/>
                      </a:lnTo>
                      <a:lnTo>
                        <a:pt x="824" y="278"/>
                      </a:lnTo>
                      <a:lnTo>
                        <a:pt x="823" y="278"/>
                      </a:lnTo>
                      <a:lnTo>
                        <a:pt x="821" y="280"/>
                      </a:lnTo>
                      <a:lnTo>
                        <a:pt x="820" y="280"/>
                      </a:lnTo>
                      <a:lnTo>
                        <a:pt x="820" y="282"/>
                      </a:lnTo>
                      <a:lnTo>
                        <a:pt x="816" y="287"/>
                      </a:lnTo>
                      <a:lnTo>
                        <a:pt x="809" y="288"/>
                      </a:lnTo>
                      <a:lnTo>
                        <a:pt x="809" y="289"/>
                      </a:lnTo>
                      <a:lnTo>
                        <a:pt x="808" y="289"/>
                      </a:lnTo>
                      <a:lnTo>
                        <a:pt x="807" y="292"/>
                      </a:lnTo>
                      <a:lnTo>
                        <a:pt x="806" y="292"/>
                      </a:lnTo>
                      <a:lnTo>
                        <a:pt x="804" y="292"/>
                      </a:lnTo>
                      <a:lnTo>
                        <a:pt x="804" y="292"/>
                      </a:lnTo>
                      <a:lnTo>
                        <a:pt x="803" y="292"/>
                      </a:lnTo>
                      <a:lnTo>
                        <a:pt x="803" y="293"/>
                      </a:lnTo>
                      <a:lnTo>
                        <a:pt x="802" y="293"/>
                      </a:lnTo>
                      <a:lnTo>
                        <a:pt x="802" y="297"/>
                      </a:lnTo>
                      <a:lnTo>
                        <a:pt x="799" y="299"/>
                      </a:lnTo>
                      <a:lnTo>
                        <a:pt x="799" y="299"/>
                      </a:lnTo>
                      <a:lnTo>
                        <a:pt x="798" y="299"/>
                      </a:lnTo>
                      <a:lnTo>
                        <a:pt x="798" y="300"/>
                      </a:lnTo>
                      <a:lnTo>
                        <a:pt x="798" y="300"/>
                      </a:lnTo>
                      <a:lnTo>
                        <a:pt x="798" y="301"/>
                      </a:lnTo>
                      <a:lnTo>
                        <a:pt x="798" y="301"/>
                      </a:lnTo>
                      <a:lnTo>
                        <a:pt x="798" y="301"/>
                      </a:lnTo>
                      <a:lnTo>
                        <a:pt x="796" y="303"/>
                      </a:lnTo>
                      <a:lnTo>
                        <a:pt x="796" y="305"/>
                      </a:lnTo>
                      <a:lnTo>
                        <a:pt x="795" y="305"/>
                      </a:lnTo>
                      <a:lnTo>
                        <a:pt x="794" y="303"/>
                      </a:lnTo>
                      <a:lnTo>
                        <a:pt x="790" y="301"/>
                      </a:lnTo>
                      <a:lnTo>
                        <a:pt x="789" y="305"/>
                      </a:lnTo>
                      <a:lnTo>
                        <a:pt x="787" y="305"/>
                      </a:lnTo>
                      <a:lnTo>
                        <a:pt x="785" y="309"/>
                      </a:lnTo>
                      <a:lnTo>
                        <a:pt x="785" y="309"/>
                      </a:lnTo>
                      <a:lnTo>
                        <a:pt x="785" y="308"/>
                      </a:lnTo>
                      <a:lnTo>
                        <a:pt x="782" y="306"/>
                      </a:lnTo>
                      <a:lnTo>
                        <a:pt x="782" y="303"/>
                      </a:lnTo>
                      <a:lnTo>
                        <a:pt x="778" y="304"/>
                      </a:lnTo>
                      <a:lnTo>
                        <a:pt x="775" y="306"/>
                      </a:lnTo>
                      <a:lnTo>
                        <a:pt x="774" y="306"/>
                      </a:lnTo>
                      <a:lnTo>
                        <a:pt x="774" y="306"/>
                      </a:lnTo>
                      <a:lnTo>
                        <a:pt x="768" y="306"/>
                      </a:lnTo>
                      <a:lnTo>
                        <a:pt x="768" y="308"/>
                      </a:lnTo>
                      <a:lnTo>
                        <a:pt x="760" y="306"/>
                      </a:lnTo>
                      <a:lnTo>
                        <a:pt x="760" y="310"/>
                      </a:lnTo>
                      <a:lnTo>
                        <a:pt x="758" y="312"/>
                      </a:lnTo>
                      <a:lnTo>
                        <a:pt x="758" y="313"/>
                      </a:lnTo>
                      <a:lnTo>
                        <a:pt x="757" y="313"/>
                      </a:lnTo>
                      <a:lnTo>
                        <a:pt x="756" y="314"/>
                      </a:lnTo>
                      <a:lnTo>
                        <a:pt x="755" y="313"/>
                      </a:lnTo>
                      <a:lnTo>
                        <a:pt x="755" y="313"/>
                      </a:lnTo>
                      <a:lnTo>
                        <a:pt x="753" y="313"/>
                      </a:lnTo>
                      <a:lnTo>
                        <a:pt x="752" y="313"/>
                      </a:lnTo>
                      <a:lnTo>
                        <a:pt x="753" y="316"/>
                      </a:lnTo>
                      <a:lnTo>
                        <a:pt x="755" y="318"/>
                      </a:lnTo>
                      <a:lnTo>
                        <a:pt x="756" y="318"/>
                      </a:lnTo>
                      <a:lnTo>
                        <a:pt x="756" y="321"/>
                      </a:lnTo>
                      <a:lnTo>
                        <a:pt x="757" y="321"/>
                      </a:lnTo>
                      <a:lnTo>
                        <a:pt x="757" y="322"/>
                      </a:lnTo>
                      <a:lnTo>
                        <a:pt x="757" y="325"/>
                      </a:lnTo>
                      <a:lnTo>
                        <a:pt x="756" y="326"/>
                      </a:lnTo>
                      <a:lnTo>
                        <a:pt x="753" y="326"/>
                      </a:lnTo>
                      <a:lnTo>
                        <a:pt x="751" y="326"/>
                      </a:lnTo>
                      <a:lnTo>
                        <a:pt x="749" y="326"/>
                      </a:lnTo>
                      <a:lnTo>
                        <a:pt x="749" y="326"/>
                      </a:lnTo>
                      <a:lnTo>
                        <a:pt x="747" y="326"/>
                      </a:lnTo>
                      <a:lnTo>
                        <a:pt x="747" y="327"/>
                      </a:lnTo>
                      <a:lnTo>
                        <a:pt x="749" y="327"/>
                      </a:lnTo>
                      <a:lnTo>
                        <a:pt x="752" y="327"/>
                      </a:lnTo>
                      <a:lnTo>
                        <a:pt x="755" y="329"/>
                      </a:lnTo>
                      <a:lnTo>
                        <a:pt x="753" y="330"/>
                      </a:lnTo>
                      <a:lnTo>
                        <a:pt x="753" y="333"/>
                      </a:lnTo>
                      <a:lnTo>
                        <a:pt x="752" y="333"/>
                      </a:lnTo>
                      <a:lnTo>
                        <a:pt x="753" y="339"/>
                      </a:lnTo>
                      <a:lnTo>
                        <a:pt x="751" y="338"/>
                      </a:lnTo>
                      <a:lnTo>
                        <a:pt x="749" y="338"/>
                      </a:lnTo>
                      <a:lnTo>
                        <a:pt x="748" y="337"/>
                      </a:lnTo>
                      <a:lnTo>
                        <a:pt x="745" y="337"/>
                      </a:lnTo>
                      <a:lnTo>
                        <a:pt x="745" y="338"/>
                      </a:lnTo>
                      <a:lnTo>
                        <a:pt x="748" y="338"/>
                      </a:lnTo>
                      <a:lnTo>
                        <a:pt x="748" y="338"/>
                      </a:lnTo>
                      <a:lnTo>
                        <a:pt x="748" y="339"/>
                      </a:lnTo>
                      <a:lnTo>
                        <a:pt x="748" y="341"/>
                      </a:lnTo>
                      <a:lnTo>
                        <a:pt x="748" y="342"/>
                      </a:lnTo>
                      <a:lnTo>
                        <a:pt x="748" y="342"/>
                      </a:lnTo>
                      <a:lnTo>
                        <a:pt x="748" y="342"/>
                      </a:lnTo>
                      <a:lnTo>
                        <a:pt x="748" y="343"/>
                      </a:lnTo>
                      <a:lnTo>
                        <a:pt x="747" y="343"/>
                      </a:lnTo>
                      <a:lnTo>
                        <a:pt x="747" y="344"/>
                      </a:lnTo>
                      <a:lnTo>
                        <a:pt x="748" y="346"/>
                      </a:lnTo>
                      <a:lnTo>
                        <a:pt x="748" y="346"/>
                      </a:lnTo>
                      <a:lnTo>
                        <a:pt x="745" y="346"/>
                      </a:lnTo>
                      <a:lnTo>
                        <a:pt x="745" y="346"/>
                      </a:lnTo>
                      <a:lnTo>
                        <a:pt x="745" y="346"/>
                      </a:lnTo>
                      <a:lnTo>
                        <a:pt x="744" y="346"/>
                      </a:lnTo>
                      <a:lnTo>
                        <a:pt x="744" y="344"/>
                      </a:lnTo>
                      <a:lnTo>
                        <a:pt x="743" y="344"/>
                      </a:lnTo>
                      <a:lnTo>
                        <a:pt x="741" y="346"/>
                      </a:lnTo>
                      <a:lnTo>
                        <a:pt x="741" y="347"/>
                      </a:lnTo>
                      <a:lnTo>
                        <a:pt x="741" y="348"/>
                      </a:lnTo>
                      <a:lnTo>
                        <a:pt x="743" y="348"/>
                      </a:lnTo>
                      <a:lnTo>
                        <a:pt x="743" y="352"/>
                      </a:lnTo>
                      <a:lnTo>
                        <a:pt x="739" y="352"/>
                      </a:lnTo>
                      <a:lnTo>
                        <a:pt x="739" y="354"/>
                      </a:lnTo>
                      <a:lnTo>
                        <a:pt x="739" y="355"/>
                      </a:lnTo>
                      <a:lnTo>
                        <a:pt x="739" y="356"/>
                      </a:lnTo>
                      <a:lnTo>
                        <a:pt x="739" y="356"/>
                      </a:lnTo>
                      <a:lnTo>
                        <a:pt x="739" y="356"/>
                      </a:lnTo>
                      <a:lnTo>
                        <a:pt x="740" y="358"/>
                      </a:lnTo>
                      <a:lnTo>
                        <a:pt x="740" y="358"/>
                      </a:lnTo>
                      <a:lnTo>
                        <a:pt x="740" y="359"/>
                      </a:lnTo>
                      <a:lnTo>
                        <a:pt x="740" y="359"/>
                      </a:lnTo>
                      <a:lnTo>
                        <a:pt x="739" y="361"/>
                      </a:lnTo>
                      <a:lnTo>
                        <a:pt x="737" y="363"/>
                      </a:lnTo>
                      <a:lnTo>
                        <a:pt x="735" y="363"/>
                      </a:lnTo>
                      <a:lnTo>
                        <a:pt x="735" y="364"/>
                      </a:lnTo>
                      <a:lnTo>
                        <a:pt x="736" y="364"/>
                      </a:lnTo>
                      <a:lnTo>
                        <a:pt x="736" y="367"/>
                      </a:lnTo>
                      <a:lnTo>
                        <a:pt x="736" y="368"/>
                      </a:lnTo>
                      <a:lnTo>
                        <a:pt x="735" y="369"/>
                      </a:lnTo>
                      <a:lnTo>
                        <a:pt x="735" y="369"/>
                      </a:lnTo>
                      <a:lnTo>
                        <a:pt x="734" y="369"/>
                      </a:lnTo>
                      <a:lnTo>
                        <a:pt x="734" y="373"/>
                      </a:lnTo>
                      <a:lnTo>
                        <a:pt x="732" y="375"/>
                      </a:lnTo>
                      <a:lnTo>
                        <a:pt x="732" y="376"/>
                      </a:lnTo>
                      <a:lnTo>
                        <a:pt x="732" y="376"/>
                      </a:lnTo>
                      <a:lnTo>
                        <a:pt x="732" y="376"/>
                      </a:lnTo>
                      <a:lnTo>
                        <a:pt x="730" y="376"/>
                      </a:lnTo>
                      <a:lnTo>
                        <a:pt x="730" y="376"/>
                      </a:lnTo>
                      <a:lnTo>
                        <a:pt x="727" y="376"/>
                      </a:lnTo>
                      <a:lnTo>
                        <a:pt x="727" y="377"/>
                      </a:lnTo>
                      <a:lnTo>
                        <a:pt x="727" y="377"/>
                      </a:lnTo>
                      <a:lnTo>
                        <a:pt x="727" y="377"/>
                      </a:lnTo>
                      <a:lnTo>
                        <a:pt x="727" y="377"/>
                      </a:lnTo>
                      <a:lnTo>
                        <a:pt x="728" y="377"/>
                      </a:lnTo>
                      <a:lnTo>
                        <a:pt x="728" y="377"/>
                      </a:lnTo>
                      <a:lnTo>
                        <a:pt x="731" y="377"/>
                      </a:lnTo>
                      <a:lnTo>
                        <a:pt x="731" y="378"/>
                      </a:lnTo>
                      <a:lnTo>
                        <a:pt x="732" y="378"/>
                      </a:lnTo>
                      <a:lnTo>
                        <a:pt x="732" y="378"/>
                      </a:lnTo>
                      <a:lnTo>
                        <a:pt x="734" y="380"/>
                      </a:lnTo>
                      <a:lnTo>
                        <a:pt x="734" y="381"/>
                      </a:lnTo>
                      <a:lnTo>
                        <a:pt x="732" y="381"/>
                      </a:lnTo>
                      <a:lnTo>
                        <a:pt x="731" y="381"/>
                      </a:lnTo>
                      <a:lnTo>
                        <a:pt x="731" y="382"/>
                      </a:lnTo>
                      <a:lnTo>
                        <a:pt x="731" y="382"/>
                      </a:lnTo>
                      <a:lnTo>
                        <a:pt x="732" y="382"/>
                      </a:lnTo>
                      <a:lnTo>
                        <a:pt x="732" y="384"/>
                      </a:lnTo>
                      <a:lnTo>
                        <a:pt x="734" y="384"/>
                      </a:lnTo>
                      <a:lnTo>
                        <a:pt x="734" y="384"/>
                      </a:lnTo>
                      <a:lnTo>
                        <a:pt x="734" y="384"/>
                      </a:lnTo>
                      <a:lnTo>
                        <a:pt x="735" y="384"/>
                      </a:lnTo>
                      <a:lnTo>
                        <a:pt x="735" y="385"/>
                      </a:lnTo>
                      <a:lnTo>
                        <a:pt x="731" y="385"/>
                      </a:lnTo>
                      <a:lnTo>
                        <a:pt x="731" y="386"/>
                      </a:lnTo>
                      <a:lnTo>
                        <a:pt x="732" y="386"/>
                      </a:lnTo>
                      <a:lnTo>
                        <a:pt x="732" y="388"/>
                      </a:lnTo>
                      <a:lnTo>
                        <a:pt x="731" y="388"/>
                      </a:lnTo>
                      <a:lnTo>
                        <a:pt x="730" y="388"/>
                      </a:lnTo>
                      <a:lnTo>
                        <a:pt x="730" y="389"/>
                      </a:lnTo>
                      <a:lnTo>
                        <a:pt x="728" y="389"/>
                      </a:lnTo>
                      <a:lnTo>
                        <a:pt x="728" y="389"/>
                      </a:lnTo>
                      <a:lnTo>
                        <a:pt x="727" y="388"/>
                      </a:lnTo>
                      <a:lnTo>
                        <a:pt x="727" y="388"/>
                      </a:lnTo>
                      <a:lnTo>
                        <a:pt x="727" y="386"/>
                      </a:lnTo>
                      <a:lnTo>
                        <a:pt x="724" y="386"/>
                      </a:lnTo>
                      <a:lnTo>
                        <a:pt x="724" y="386"/>
                      </a:lnTo>
                      <a:lnTo>
                        <a:pt x="723" y="386"/>
                      </a:lnTo>
                      <a:lnTo>
                        <a:pt x="723" y="384"/>
                      </a:lnTo>
                      <a:lnTo>
                        <a:pt x="724" y="384"/>
                      </a:lnTo>
                      <a:lnTo>
                        <a:pt x="724" y="382"/>
                      </a:lnTo>
                      <a:lnTo>
                        <a:pt x="724" y="382"/>
                      </a:lnTo>
                      <a:lnTo>
                        <a:pt x="724" y="381"/>
                      </a:lnTo>
                      <a:lnTo>
                        <a:pt x="723" y="381"/>
                      </a:lnTo>
                      <a:lnTo>
                        <a:pt x="723" y="381"/>
                      </a:lnTo>
                      <a:lnTo>
                        <a:pt x="723" y="381"/>
                      </a:lnTo>
                      <a:lnTo>
                        <a:pt x="722" y="385"/>
                      </a:lnTo>
                      <a:lnTo>
                        <a:pt x="720" y="386"/>
                      </a:lnTo>
                      <a:lnTo>
                        <a:pt x="720" y="385"/>
                      </a:lnTo>
                      <a:lnTo>
                        <a:pt x="719" y="385"/>
                      </a:lnTo>
                      <a:lnTo>
                        <a:pt x="719" y="384"/>
                      </a:lnTo>
                      <a:lnTo>
                        <a:pt x="719" y="382"/>
                      </a:lnTo>
                      <a:lnTo>
                        <a:pt x="719" y="382"/>
                      </a:lnTo>
                      <a:lnTo>
                        <a:pt x="720" y="381"/>
                      </a:lnTo>
                      <a:lnTo>
                        <a:pt x="720" y="380"/>
                      </a:lnTo>
                      <a:lnTo>
                        <a:pt x="719" y="380"/>
                      </a:lnTo>
                      <a:lnTo>
                        <a:pt x="719" y="381"/>
                      </a:lnTo>
                      <a:lnTo>
                        <a:pt x="718" y="382"/>
                      </a:lnTo>
                      <a:lnTo>
                        <a:pt x="717" y="384"/>
                      </a:lnTo>
                      <a:lnTo>
                        <a:pt x="715" y="385"/>
                      </a:lnTo>
                      <a:lnTo>
                        <a:pt x="715" y="384"/>
                      </a:lnTo>
                      <a:lnTo>
                        <a:pt x="717" y="382"/>
                      </a:lnTo>
                      <a:lnTo>
                        <a:pt x="717" y="382"/>
                      </a:lnTo>
                      <a:lnTo>
                        <a:pt x="717" y="381"/>
                      </a:lnTo>
                      <a:lnTo>
                        <a:pt x="719" y="380"/>
                      </a:lnTo>
                      <a:lnTo>
                        <a:pt x="719" y="377"/>
                      </a:lnTo>
                      <a:lnTo>
                        <a:pt x="718" y="377"/>
                      </a:lnTo>
                      <a:lnTo>
                        <a:pt x="718" y="378"/>
                      </a:lnTo>
                      <a:lnTo>
                        <a:pt x="715" y="378"/>
                      </a:lnTo>
                      <a:lnTo>
                        <a:pt x="715" y="378"/>
                      </a:lnTo>
                      <a:lnTo>
                        <a:pt x="715" y="378"/>
                      </a:lnTo>
                      <a:lnTo>
                        <a:pt x="715" y="377"/>
                      </a:lnTo>
                      <a:lnTo>
                        <a:pt x="715" y="377"/>
                      </a:lnTo>
                      <a:lnTo>
                        <a:pt x="714" y="377"/>
                      </a:lnTo>
                      <a:lnTo>
                        <a:pt x="714" y="378"/>
                      </a:lnTo>
                      <a:lnTo>
                        <a:pt x="713" y="380"/>
                      </a:lnTo>
                      <a:lnTo>
                        <a:pt x="713" y="380"/>
                      </a:lnTo>
                      <a:lnTo>
                        <a:pt x="711" y="380"/>
                      </a:lnTo>
                      <a:lnTo>
                        <a:pt x="711" y="380"/>
                      </a:lnTo>
                      <a:lnTo>
                        <a:pt x="711" y="380"/>
                      </a:lnTo>
                      <a:lnTo>
                        <a:pt x="709" y="380"/>
                      </a:lnTo>
                      <a:lnTo>
                        <a:pt x="710" y="376"/>
                      </a:lnTo>
                      <a:lnTo>
                        <a:pt x="709" y="376"/>
                      </a:lnTo>
                      <a:lnTo>
                        <a:pt x="709" y="377"/>
                      </a:lnTo>
                      <a:lnTo>
                        <a:pt x="703" y="377"/>
                      </a:lnTo>
                      <a:lnTo>
                        <a:pt x="703" y="376"/>
                      </a:lnTo>
                      <a:lnTo>
                        <a:pt x="705" y="376"/>
                      </a:lnTo>
                      <a:lnTo>
                        <a:pt x="706" y="376"/>
                      </a:lnTo>
                      <a:lnTo>
                        <a:pt x="706" y="376"/>
                      </a:lnTo>
                      <a:lnTo>
                        <a:pt x="707" y="375"/>
                      </a:lnTo>
                      <a:lnTo>
                        <a:pt x="707" y="373"/>
                      </a:lnTo>
                      <a:lnTo>
                        <a:pt x="705" y="375"/>
                      </a:lnTo>
                      <a:lnTo>
                        <a:pt x="706" y="373"/>
                      </a:lnTo>
                      <a:lnTo>
                        <a:pt x="706" y="372"/>
                      </a:lnTo>
                      <a:lnTo>
                        <a:pt x="706" y="369"/>
                      </a:lnTo>
                      <a:lnTo>
                        <a:pt x="706" y="369"/>
                      </a:lnTo>
                      <a:lnTo>
                        <a:pt x="706" y="369"/>
                      </a:lnTo>
                      <a:lnTo>
                        <a:pt x="706" y="369"/>
                      </a:lnTo>
                      <a:lnTo>
                        <a:pt x="706" y="369"/>
                      </a:lnTo>
                      <a:lnTo>
                        <a:pt x="706" y="368"/>
                      </a:lnTo>
                      <a:lnTo>
                        <a:pt x="706" y="369"/>
                      </a:lnTo>
                      <a:lnTo>
                        <a:pt x="706" y="369"/>
                      </a:lnTo>
                      <a:lnTo>
                        <a:pt x="705" y="369"/>
                      </a:lnTo>
                      <a:lnTo>
                        <a:pt x="705" y="369"/>
                      </a:lnTo>
                      <a:lnTo>
                        <a:pt x="702" y="371"/>
                      </a:lnTo>
                      <a:lnTo>
                        <a:pt x="702" y="372"/>
                      </a:lnTo>
                      <a:lnTo>
                        <a:pt x="702" y="373"/>
                      </a:lnTo>
                      <a:lnTo>
                        <a:pt x="702" y="373"/>
                      </a:lnTo>
                      <a:lnTo>
                        <a:pt x="701" y="375"/>
                      </a:lnTo>
                      <a:lnTo>
                        <a:pt x="701" y="375"/>
                      </a:lnTo>
                      <a:lnTo>
                        <a:pt x="698" y="375"/>
                      </a:lnTo>
                      <a:lnTo>
                        <a:pt x="698" y="376"/>
                      </a:lnTo>
                      <a:lnTo>
                        <a:pt x="696" y="376"/>
                      </a:lnTo>
                      <a:lnTo>
                        <a:pt x="696" y="376"/>
                      </a:lnTo>
                      <a:lnTo>
                        <a:pt x="696" y="376"/>
                      </a:lnTo>
                      <a:lnTo>
                        <a:pt x="694" y="375"/>
                      </a:lnTo>
                      <a:lnTo>
                        <a:pt x="694" y="375"/>
                      </a:lnTo>
                      <a:lnTo>
                        <a:pt x="693" y="376"/>
                      </a:lnTo>
                      <a:lnTo>
                        <a:pt x="692" y="376"/>
                      </a:lnTo>
                      <a:lnTo>
                        <a:pt x="692" y="378"/>
                      </a:lnTo>
                      <a:lnTo>
                        <a:pt x="689" y="378"/>
                      </a:lnTo>
                      <a:lnTo>
                        <a:pt x="689" y="376"/>
                      </a:lnTo>
                      <a:lnTo>
                        <a:pt x="690" y="376"/>
                      </a:lnTo>
                      <a:lnTo>
                        <a:pt x="690" y="375"/>
                      </a:lnTo>
                      <a:lnTo>
                        <a:pt x="686" y="375"/>
                      </a:lnTo>
                      <a:lnTo>
                        <a:pt x="688" y="371"/>
                      </a:lnTo>
                      <a:lnTo>
                        <a:pt x="684" y="371"/>
                      </a:lnTo>
                      <a:lnTo>
                        <a:pt x="684" y="369"/>
                      </a:lnTo>
                      <a:lnTo>
                        <a:pt x="688" y="368"/>
                      </a:lnTo>
                      <a:lnTo>
                        <a:pt x="688" y="368"/>
                      </a:lnTo>
                      <a:lnTo>
                        <a:pt x="688" y="368"/>
                      </a:lnTo>
                      <a:lnTo>
                        <a:pt x="688" y="368"/>
                      </a:lnTo>
                      <a:lnTo>
                        <a:pt x="688" y="367"/>
                      </a:lnTo>
                      <a:lnTo>
                        <a:pt x="688" y="367"/>
                      </a:lnTo>
                      <a:lnTo>
                        <a:pt x="686" y="367"/>
                      </a:lnTo>
                      <a:lnTo>
                        <a:pt x="686" y="367"/>
                      </a:lnTo>
                      <a:lnTo>
                        <a:pt x="686" y="367"/>
                      </a:lnTo>
                      <a:lnTo>
                        <a:pt x="686" y="368"/>
                      </a:lnTo>
                      <a:lnTo>
                        <a:pt x="683" y="368"/>
                      </a:lnTo>
                      <a:lnTo>
                        <a:pt x="683" y="368"/>
                      </a:lnTo>
                      <a:lnTo>
                        <a:pt x="683" y="368"/>
                      </a:lnTo>
                      <a:lnTo>
                        <a:pt x="683" y="368"/>
                      </a:lnTo>
                      <a:lnTo>
                        <a:pt x="681" y="368"/>
                      </a:lnTo>
                      <a:lnTo>
                        <a:pt x="684" y="364"/>
                      </a:lnTo>
                      <a:lnTo>
                        <a:pt x="683" y="364"/>
                      </a:lnTo>
                      <a:lnTo>
                        <a:pt x="683" y="363"/>
                      </a:lnTo>
                      <a:lnTo>
                        <a:pt x="681" y="361"/>
                      </a:lnTo>
                      <a:lnTo>
                        <a:pt x="681" y="363"/>
                      </a:lnTo>
                      <a:lnTo>
                        <a:pt x="680" y="363"/>
                      </a:lnTo>
                      <a:lnTo>
                        <a:pt x="680" y="361"/>
                      </a:lnTo>
                      <a:lnTo>
                        <a:pt x="681" y="361"/>
                      </a:lnTo>
                      <a:lnTo>
                        <a:pt x="683" y="360"/>
                      </a:lnTo>
                      <a:lnTo>
                        <a:pt x="683" y="358"/>
                      </a:lnTo>
                      <a:lnTo>
                        <a:pt x="681" y="358"/>
                      </a:lnTo>
                      <a:lnTo>
                        <a:pt x="681" y="359"/>
                      </a:lnTo>
                      <a:lnTo>
                        <a:pt x="681" y="360"/>
                      </a:lnTo>
                      <a:lnTo>
                        <a:pt x="680" y="360"/>
                      </a:lnTo>
                      <a:lnTo>
                        <a:pt x="679" y="360"/>
                      </a:lnTo>
                      <a:lnTo>
                        <a:pt x="679" y="359"/>
                      </a:lnTo>
                      <a:lnTo>
                        <a:pt x="677" y="359"/>
                      </a:lnTo>
                      <a:lnTo>
                        <a:pt x="679" y="355"/>
                      </a:lnTo>
                      <a:lnTo>
                        <a:pt x="676" y="355"/>
                      </a:lnTo>
                      <a:lnTo>
                        <a:pt x="675" y="356"/>
                      </a:lnTo>
                      <a:lnTo>
                        <a:pt x="675" y="356"/>
                      </a:lnTo>
                      <a:lnTo>
                        <a:pt x="673" y="356"/>
                      </a:lnTo>
                      <a:lnTo>
                        <a:pt x="673" y="356"/>
                      </a:lnTo>
                      <a:lnTo>
                        <a:pt x="672" y="358"/>
                      </a:lnTo>
                      <a:lnTo>
                        <a:pt x="671" y="358"/>
                      </a:lnTo>
                      <a:lnTo>
                        <a:pt x="672" y="351"/>
                      </a:lnTo>
                      <a:lnTo>
                        <a:pt x="669" y="352"/>
                      </a:lnTo>
                      <a:lnTo>
                        <a:pt x="669" y="352"/>
                      </a:lnTo>
                      <a:lnTo>
                        <a:pt x="667" y="354"/>
                      </a:lnTo>
                      <a:lnTo>
                        <a:pt x="667" y="352"/>
                      </a:lnTo>
                      <a:lnTo>
                        <a:pt x="667" y="352"/>
                      </a:lnTo>
                      <a:lnTo>
                        <a:pt x="665" y="351"/>
                      </a:lnTo>
                      <a:lnTo>
                        <a:pt x="665" y="348"/>
                      </a:lnTo>
                      <a:lnTo>
                        <a:pt x="667" y="346"/>
                      </a:lnTo>
                      <a:lnTo>
                        <a:pt x="664" y="346"/>
                      </a:lnTo>
                      <a:lnTo>
                        <a:pt x="663" y="348"/>
                      </a:lnTo>
                      <a:lnTo>
                        <a:pt x="662" y="348"/>
                      </a:lnTo>
                      <a:lnTo>
                        <a:pt x="662" y="348"/>
                      </a:lnTo>
                      <a:lnTo>
                        <a:pt x="662" y="348"/>
                      </a:lnTo>
                      <a:lnTo>
                        <a:pt x="662" y="348"/>
                      </a:lnTo>
                      <a:lnTo>
                        <a:pt x="662" y="346"/>
                      </a:lnTo>
                      <a:lnTo>
                        <a:pt x="663" y="346"/>
                      </a:lnTo>
                      <a:lnTo>
                        <a:pt x="663" y="344"/>
                      </a:lnTo>
                      <a:lnTo>
                        <a:pt x="660" y="344"/>
                      </a:lnTo>
                      <a:lnTo>
                        <a:pt x="660" y="344"/>
                      </a:lnTo>
                      <a:lnTo>
                        <a:pt x="659" y="344"/>
                      </a:lnTo>
                      <a:lnTo>
                        <a:pt x="659" y="344"/>
                      </a:lnTo>
                      <a:lnTo>
                        <a:pt x="659" y="343"/>
                      </a:lnTo>
                      <a:lnTo>
                        <a:pt x="660" y="343"/>
                      </a:lnTo>
                      <a:lnTo>
                        <a:pt x="660" y="343"/>
                      </a:lnTo>
                      <a:lnTo>
                        <a:pt x="660" y="343"/>
                      </a:lnTo>
                      <a:lnTo>
                        <a:pt x="660" y="343"/>
                      </a:lnTo>
                      <a:lnTo>
                        <a:pt x="662" y="343"/>
                      </a:lnTo>
                      <a:lnTo>
                        <a:pt x="662" y="341"/>
                      </a:lnTo>
                      <a:lnTo>
                        <a:pt x="656" y="341"/>
                      </a:lnTo>
                      <a:lnTo>
                        <a:pt x="655" y="339"/>
                      </a:lnTo>
                      <a:lnTo>
                        <a:pt x="656" y="338"/>
                      </a:lnTo>
                      <a:lnTo>
                        <a:pt x="656" y="338"/>
                      </a:lnTo>
                      <a:lnTo>
                        <a:pt x="658" y="337"/>
                      </a:lnTo>
                      <a:lnTo>
                        <a:pt x="655" y="338"/>
                      </a:lnTo>
                      <a:lnTo>
                        <a:pt x="654" y="334"/>
                      </a:lnTo>
                      <a:lnTo>
                        <a:pt x="655" y="334"/>
                      </a:lnTo>
                      <a:lnTo>
                        <a:pt x="655" y="334"/>
                      </a:lnTo>
                      <a:lnTo>
                        <a:pt x="659" y="334"/>
                      </a:lnTo>
                      <a:lnTo>
                        <a:pt x="659" y="333"/>
                      </a:lnTo>
                      <a:lnTo>
                        <a:pt x="654" y="333"/>
                      </a:lnTo>
                      <a:lnTo>
                        <a:pt x="654" y="331"/>
                      </a:lnTo>
                      <a:lnTo>
                        <a:pt x="656" y="330"/>
                      </a:lnTo>
                      <a:lnTo>
                        <a:pt x="658" y="330"/>
                      </a:lnTo>
                      <a:lnTo>
                        <a:pt x="660" y="330"/>
                      </a:lnTo>
                      <a:lnTo>
                        <a:pt x="663" y="330"/>
                      </a:lnTo>
                      <a:lnTo>
                        <a:pt x="662" y="326"/>
                      </a:lnTo>
                      <a:lnTo>
                        <a:pt x="663" y="326"/>
                      </a:lnTo>
                      <a:lnTo>
                        <a:pt x="664" y="326"/>
                      </a:lnTo>
                      <a:lnTo>
                        <a:pt x="665" y="327"/>
                      </a:lnTo>
                      <a:lnTo>
                        <a:pt x="665" y="325"/>
                      </a:lnTo>
                      <a:lnTo>
                        <a:pt x="665" y="324"/>
                      </a:lnTo>
                      <a:lnTo>
                        <a:pt x="665" y="322"/>
                      </a:lnTo>
                      <a:lnTo>
                        <a:pt x="662" y="322"/>
                      </a:lnTo>
                      <a:lnTo>
                        <a:pt x="662" y="324"/>
                      </a:lnTo>
                      <a:lnTo>
                        <a:pt x="660" y="324"/>
                      </a:lnTo>
                      <a:lnTo>
                        <a:pt x="660" y="325"/>
                      </a:lnTo>
                      <a:lnTo>
                        <a:pt x="659" y="325"/>
                      </a:lnTo>
                      <a:lnTo>
                        <a:pt x="658" y="324"/>
                      </a:lnTo>
                      <a:lnTo>
                        <a:pt x="658" y="325"/>
                      </a:lnTo>
                      <a:lnTo>
                        <a:pt x="655" y="326"/>
                      </a:lnTo>
                      <a:lnTo>
                        <a:pt x="654" y="327"/>
                      </a:lnTo>
                      <a:lnTo>
                        <a:pt x="652" y="329"/>
                      </a:lnTo>
                      <a:lnTo>
                        <a:pt x="651" y="325"/>
                      </a:lnTo>
                      <a:lnTo>
                        <a:pt x="652" y="325"/>
                      </a:lnTo>
                      <a:lnTo>
                        <a:pt x="652" y="324"/>
                      </a:lnTo>
                      <a:lnTo>
                        <a:pt x="652" y="324"/>
                      </a:lnTo>
                      <a:lnTo>
                        <a:pt x="654" y="324"/>
                      </a:lnTo>
                      <a:lnTo>
                        <a:pt x="654" y="322"/>
                      </a:lnTo>
                      <a:lnTo>
                        <a:pt x="652" y="322"/>
                      </a:lnTo>
                      <a:lnTo>
                        <a:pt x="651" y="321"/>
                      </a:lnTo>
                      <a:lnTo>
                        <a:pt x="651" y="320"/>
                      </a:lnTo>
                      <a:lnTo>
                        <a:pt x="648" y="320"/>
                      </a:lnTo>
                      <a:lnTo>
                        <a:pt x="648" y="317"/>
                      </a:lnTo>
                      <a:lnTo>
                        <a:pt x="651" y="317"/>
                      </a:lnTo>
                      <a:lnTo>
                        <a:pt x="651" y="316"/>
                      </a:lnTo>
                      <a:lnTo>
                        <a:pt x="650" y="314"/>
                      </a:lnTo>
                      <a:lnTo>
                        <a:pt x="648" y="314"/>
                      </a:lnTo>
                      <a:lnTo>
                        <a:pt x="647" y="313"/>
                      </a:lnTo>
                      <a:lnTo>
                        <a:pt x="647" y="313"/>
                      </a:lnTo>
                      <a:lnTo>
                        <a:pt x="647" y="313"/>
                      </a:lnTo>
                      <a:lnTo>
                        <a:pt x="647" y="313"/>
                      </a:lnTo>
                      <a:lnTo>
                        <a:pt x="647" y="313"/>
                      </a:lnTo>
                      <a:lnTo>
                        <a:pt x="650" y="310"/>
                      </a:lnTo>
                      <a:lnTo>
                        <a:pt x="652" y="309"/>
                      </a:lnTo>
                      <a:lnTo>
                        <a:pt x="652" y="308"/>
                      </a:lnTo>
                      <a:lnTo>
                        <a:pt x="650" y="308"/>
                      </a:lnTo>
                      <a:lnTo>
                        <a:pt x="648" y="309"/>
                      </a:lnTo>
                      <a:lnTo>
                        <a:pt x="647" y="310"/>
                      </a:lnTo>
                      <a:lnTo>
                        <a:pt x="647" y="310"/>
                      </a:lnTo>
                      <a:lnTo>
                        <a:pt x="647" y="310"/>
                      </a:lnTo>
                      <a:lnTo>
                        <a:pt x="646" y="310"/>
                      </a:lnTo>
                      <a:lnTo>
                        <a:pt x="646" y="310"/>
                      </a:lnTo>
                      <a:lnTo>
                        <a:pt x="641" y="310"/>
                      </a:lnTo>
                      <a:lnTo>
                        <a:pt x="641" y="308"/>
                      </a:lnTo>
                      <a:lnTo>
                        <a:pt x="645" y="306"/>
                      </a:lnTo>
                      <a:lnTo>
                        <a:pt x="645" y="306"/>
                      </a:lnTo>
                      <a:lnTo>
                        <a:pt x="642" y="306"/>
                      </a:lnTo>
                      <a:lnTo>
                        <a:pt x="642" y="306"/>
                      </a:lnTo>
                      <a:lnTo>
                        <a:pt x="638" y="306"/>
                      </a:lnTo>
                      <a:lnTo>
                        <a:pt x="637" y="304"/>
                      </a:lnTo>
                      <a:lnTo>
                        <a:pt x="641" y="303"/>
                      </a:lnTo>
                      <a:lnTo>
                        <a:pt x="641" y="301"/>
                      </a:lnTo>
                      <a:lnTo>
                        <a:pt x="641" y="301"/>
                      </a:lnTo>
                      <a:lnTo>
                        <a:pt x="641" y="301"/>
                      </a:lnTo>
                      <a:lnTo>
                        <a:pt x="638" y="301"/>
                      </a:lnTo>
                      <a:lnTo>
                        <a:pt x="638" y="300"/>
                      </a:lnTo>
                      <a:lnTo>
                        <a:pt x="639" y="300"/>
                      </a:lnTo>
                      <a:lnTo>
                        <a:pt x="638" y="299"/>
                      </a:lnTo>
                      <a:lnTo>
                        <a:pt x="641" y="299"/>
                      </a:lnTo>
                      <a:lnTo>
                        <a:pt x="642" y="296"/>
                      </a:lnTo>
                      <a:lnTo>
                        <a:pt x="642" y="296"/>
                      </a:lnTo>
                      <a:lnTo>
                        <a:pt x="642" y="296"/>
                      </a:lnTo>
                      <a:lnTo>
                        <a:pt x="642" y="296"/>
                      </a:lnTo>
                      <a:lnTo>
                        <a:pt x="641" y="296"/>
                      </a:lnTo>
                      <a:lnTo>
                        <a:pt x="642" y="293"/>
                      </a:lnTo>
                      <a:lnTo>
                        <a:pt x="641" y="293"/>
                      </a:lnTo>
                      <a:lnTo>
                        <a:pt x="641" y="293"/>
                      </a:lnTo>
                      <a:lnTo>
                        <a:pt x="639" y="292"/>
                      </a:lnTo>
                      <a:lnTo>
                        <a:pt x="639" y="292"/>
                      </a:lnTo>
                      <a:lnTo>
                        <a:pt x="639" y="292"/>
                      </a:lnTo>
                      <a:lnTo>
                        <a:pt x="638" y="292"/>
                      </a:lnTo>
                      <a:lnTo>
                        <a:pt x="637" y="292"/>
                      </a:lnTo>
                      <a:lnTo>
                        <a:pt x="638" y="292"/>
                      </a:lnTo>
                      <a:lnTo>
                        <a:pt x="637" y="288"/>
                      </a:lnTo>
                      <a:lnTo>
                        <a:pt x="635" y="288"/>
                      </a:lnTo>
                      <a:lnTo>
                        <a:pt x="635" y="288"/>
                      </a:lnTo>
                      <a:lnTo>
                        <a:pt x="635" y="288"/>
                      </a:lnTo>
                      <a:lnTo>
                        <a:pt x="637" y="288"/>
                      </a:lnTo>
                      <a:lnTo>
                        <a:pt x="637" y="287"/>
                      </a:lnTo>
                      <a:lnTo>
                        <a:pt x="638" y="286"/>
                      </a:lnTo>
                      <a:lnTo>
                        <a:pt x="641" y="286"/>
                      </a:lnTo>
                      <a:lnTo>
                        <a:pt x="641" y="284"/>
                      </a:lnTo>
                      <a:lnTo>
                        <a:pt x="642" y="283"/>
                      </a:lnTo>
                      <a:lnTo>
                        <a:pt x="643" y="283"/>
                      </a:lnTo>
                      <a:lnTo>
                        <a:pt x="643" y="282"/>
                      </a:lnTo>
                      <a:lnTo>
                        <a:pt x="646" y="282"/>
                      </a:lnTo>
                      <a:lnTo>
                        <a:pt x="648" y="282"/>
                      </a:lnTo>
                      <a:lnTo>
                        <a:pt x="648" y="282"/>
                      </a:lnTo>
                      <a:lnTo>
                        <a:pt x="648" y="282"/>
                      </a:lnTo>
                      <a:lnTo>
                        <a:pt x="652" y="283"/>
                      </a:lnTo>
                      <a:lnTo>
                        <a:pt x="652" y="283"/>
                      </a:lnTo>
                      <a:lnTo>
                        <a:pt x="655" y="284"/>
                      </a:lnTo>
                      <a:lnTo>
                        <a:pt x="655" y="284"/>
                      </a:lnTo>
                      <a:lnTo>
                        <a:pt x="662" y="284"/>
                      </a:lnTo>
                      <a:lnTo>
                        <a:pt x="662" y="283"/>
                      </a:lnTo>
                      <a:lnTo>
                        <a:pt x="663" y="282"/>
                      </a:lnTo>
                      <a:lnTo>
                        <a:pt x="663" y="282"/>
                      </a:lnTo>
                      <a:lnTo>
                        <a:pt x="664" y="280"/>
                      </a:lnTo>
                      <a:lnTo>
                        <a:pt x="663" y="280"/>
                      </a:lnTo>
                      <a:lnTo>
                        <a:pt x="663" y="279"/>
                      </a:lnTo>
                      <a:lnTo>
                        <a:pt x="664" y="278"/>
                      </a:lnTo>
                      <a:lnTo>
                        <a:pt x="660" y="276"/>
                      </a:lnTo>
                      <a:lnTo>
                        <a:pt x="660" y="278"/>
                      </a:lnTo>
                      <a:lnTo>
                        <a:pt x="660" y="280"/>
                      </a:lnTo>
                      <a:lnTo>
                        <a:pt x="660" y="280"/>
                      </a:lnTo>
                      <a:lnTo>
                        <a:pt x="660" y="282"/>
                      </a:lnTo>
                      <a:lnTo>
                        <a:pt x="660" y="282"/>
                      </a:lnTo>
                      <a:lnTo>
                        <a:pt x="660" y="283"/>
                      </a:lnTo>
                      <a:lnTo>
                        <a:pt x="655" y="283"/>
                      </a:lnTo>
                      <a:lnTo>
                        <a:pt x="654" y="282"/>
                      </a:lnTo>
                      <a:lnTo>
                        <a:pt x="654" y="282"/>
                      </a:lnTo>
                      <a:lnTo>
                        <a:pt x="652" y="279"/>
                      </a:lnTo>
                      <a:lnTo>
                        <a:pt x="654" y="279"/>
                      </a:lnTo>
                      <a:lnTo>
                        <a:pt x="654" y="278"/>
                      </a:lnTo>
                      <a:lnTo>
                        <a:pt x="652" y="278"/>
                      </a:lnTo>
                      <a:lnTo>
                        <a:pt x="652" y="279"/>
                      </a:lnTo>
                      <a:lnTo>
                        <a:pt x="648" y="279"/>
                      </a:lnTo>
                      <a:lnTo>
                        <a:pt x="648" y="280"/>
                      </a:lnTo>
                      <a:lnTo>
                        <a:pt x="646" y="280"/>
                      </a:lnTo>
                      <a:lnTo>
                        <a:pt x="646" y="280"/>
                      </a:lnTo>
                      <a:lnTo>
                        <a:pt x="642" y="280"/>
                      </a:lnTo>
                      <a:lnTo>
                        <a:pt x="642" y="282"/>
                      </a:lnTo>
                      <a:lnTo>
                        <a:pt x="641" y="283"/>
                      </a:lnTo>
                      <a:lnTo>
                        <a:pt x="639" y="283"/>
                      </a:lnTo>
                      <a:lnTo>
                        <a:pt x="639" y="283"/>
                      </a:lnTo>
                      <a:lnTo>
                        <a:pt x="638" y="284"/>
                      </a:lnTo>
                      <a:lnTo>
                        <a:pt x="637" y="284"/>
                      </a:lnTo>
                      <a:lnTo>
                        <a:pt x="637" y="282"/>
                      </a:lnTo>
                      <a:lnTo>
                        <a:pt x="638" y="280"/>
                      </a:lnTo>
                      <a:lnTo>
                        <a:pt x="639" y="279"/>
                      </a:lnTo>
                      <a:lnTo>
                        <a:pt x="641" y="276"/>
                      </a:lnTo>
                      <a:lnTo>
                        <a:pt x="642" y="276"/>
                      </a:lnTo>
                      <a:lnTo>
                        <a:pt x="646" y="275"/>
                      </a:lnTo>
                      <a:lnTo>
                        <a:pt x="646" y="276"/>
                      </a:lnTo>
                      <a:lnTo>
                        <a:pt x="648" y="278"/>
                      </a:lnTo>
                      <a:lnTo>
                        <a:pt x="650" y="278"/>
                      </a:lnTo>
                      <a:lnTo>
                        <a:pt x="651" y="278"/>
                      </a:lnTo>
                      <a:lnTo>
                        <a:pt x="650" y="278"/>
                      </a:lnTo>
                      <a:lnTo>
                        <a:pt x="648" y="276"/>
                      </a:lnTo>
                      <a:lnTo>
                        <a:pt x="646" y="275"/>
                      </a:lnTo>
                      <a:lnTo>
                        <a:pt x="645" y="275"/>
                      </a:lnTo>
                      <a:lnTo>
                        <a:pt x="645" y="274"/>
                      </a:lnTo>
                      <a:lnTo>
                        <a:pt x="645" y="272"/>
                      </a:lnTo>
                      <a:lnTo>
                        <a:pt x="645" y="272"/>
                      </a:lnTo>
                      <a:lnTo>
                        <a:pt x="647" y="272"/>
                      </a:lnTo>
                      <a:lnTo>
                        <a:pt x="647" y="272"/>
                      </a:lnTo>
                      <a:lnTo>
                        <a:pt x="648" y="272"/>
                      </a:lnTo>
                      <a:lnTo>
                        <a:pt x="650" y="275"/>
                      </a:lnTo>
                      <a:lnTo>
                        <a:pt x="658" y="274"/>
                      </a:lnTo>
                      <a:lnTo>
                        <a:pt x="658" y="274"/>
                      </a:lnTo>
                      <a:lnTo>
                        <a:pt x="659" y="274"/>
                      </a:lnTo>
                      <a:lnTo>
                        <a:pt x="662" y="274"/>
                      </a:lnTo>
                      <a:lnTo>
                        <a:pt x="663" y="274"/>
                      </a:lnTo>
                      <a:lnTo>
                        <a:pt x="663" y="271"/>
                      </a:lnTo>
                      <a:lnTo>
                        <a:pt x="662" y="269"/>
                      </a:lnTo>
                      <a:lnTo>
                        <a:pt x="660" y="270"/>
                      </a:lnTo>
                      <a:lnTo>
                        <a:pt x="659" y="271"/>
                      </a:lnTo>
                      <a:lnTo>
                        <a:pt x="659" y="271"/>
                      </a:lnTo>
                      <a:lnTo>
                        <a:pt x="656" y="272"/>
                      </a:lnTo>
                      <a:lnTo>
                        <a:pt x="654" y="272"/>
                      </a:lnTo>
                      <a:lnTo>
                        <a:pt x="650" y="272"/>
                      </a:lnTo>
                      <a:lnTo>
                        <a:pt x="647" y="271"/>
                      </a:lnTo>
                      <a:lnTo>
                        <a:pt x="643" y="271"/>
                      </a:lnTo>
                      <a:lnTo>
                        <a:pt x="643" y="270"/>
                      </a:lnTo>
                      <a:lnTo>
                        <a:pt x="646" y="270"/>
                      </a:lnTo>
                      <a:lnTo>
                        <a:pt x="647" y="270"/>
                      </a:lnTo>
                      <a:lnTo>
                        <a:pt x="647" y="270"/>
                      </a:lnTo>
                      <a:lnTo>
                        <a:pt x="650" y="269"/>
                      </a:lnTo>
                      <a:lnTo>
                        <a:pt x="650" y="267"/>
                      </a:lnTo>
                      <a:lnTo>
                        <a:pt x="651" y="266"/>
                      </a:lnTo>
                      <a:lnTo>
                        <a:pt x="651" y="267"/>
                      </a:lnTo>
                      <a:lnTo>
                        <a:pt x="652" y="267"/>
                      </a:lnTo>
                      <a:lnTo>
                        <a:pt x="652" y="267"/>
                      </a:lnTo>
                      <a:lnTo>
                        <a:pt x="655" y="269"/>
                      </a:lnTo>
                      <a:lnTo>
                        <a:pt x="658" y="267"/>
                      </a:lnTo>
                      <a:lnTo>
                        <a:pt x="659" y="267"/>
                      </a:lnTo>
                      <a:lnTo>
                        <a:pt x="660" y="266"/>
                      </a:lnTo>
                      <a:lnTo>
                        <a:pt x="662" y="266"/>
                      </a:lnTo>
                      <a:lnTo>
                        <a:pt x="662" y="265"/>
                      </a:lnTo>
                      <a:lnTo>
                        <a:pt x="662" y="265"/>
                      </a:lnTo>
                      <a:lnTo>
                        <a:pt x="662" y="262"/>
                      </a:lnTo>
                      <a:lnTo>
                        <a:pt x="660" y="262"/>
                      </a:lnTo>
                      <a:lnTo>
                        <a:pt x="660" y="262"/>
                      </a:lnTo>
                      <a:lnTo>
                        <a:pt x="660" y="262"/>
                      </a:lnTo>
                      <a:lnTo>
                        <a:pt x="660" y="262"/>
                      </a:lnTo>
                      <a:lnTo>
                        <a:pt x="660" y="259"/>
                      </a:lnTo>
                      <a:lnTo>
                        <a:pt x="659" y="259"/>
                      </a:lnTo>
                      <a:lnTo>
                        <a:pt x="660" y="255"/>
                      </a:lnTo>
                      <a:lnTo>
                        <a:pt x="663" y="255"/>
                      </a:lnTo>
                      <a:lnTo>
                        <a:pt x="663" y="258"/>
                      </a:lnTo>
                      <a:lnTo>
                        <a:pt x="663" y="258"/>
                      </a:lnTo>
                      <a:lnTo>
                        <a:pt x="664" y="259"/>
                      </a:lnTo>
                      <a:lnTo>
                        <a:pt x="665" y="259"/>
                      </a:lnTo>
                      <a:lnTo>
                        <a:pt x="665" y="257"/>
                      </a:lnTo>
                      <a:lnTo>
                        <a:pt x="667" y="255"/>
                      </a:lnTo>
                      <a:lnTo>
                        <a:pt x="667" y="254"/>
                      </a:lnTo>
                      <a:lnTo>
                        <a:pt x="664" y="254"/>
                      </a:lnTo>
                      <a:lnTo>
                        <a:pt x="665" y="253"/>
                      </a:lnTo>
                      <a:lnTo>
                        <a:pt x="665" y="252"/>
                      </a:lnTo>
                      <a:lnTo>
                        <a:pt x="665" y="250"/>
                      </a:lnTo>
                      <a:lnTo>
                        <a:pt x="665" y="250"/>
                      </a:lnTo>
                      <a:lnTo>
                        <a:pt x="665" y="250"/>
                      </a:lnTo>
                      <a:lnTo>
                        <a:pt x="662" y="252"/>
                      </a:lnTo>
                      <a:lnTo>
                        <a:pt x="662" y="250"/>
                      </a:lnTo>
                      <a:lnTo>
                        <a:pt x="660" y="250"/>
                      </a:lnTo>
                      <a:lnTo>
                        <a:pt x="662" y="249"/>
                      </a:lnTo>
                      <a:lnTo>
                        <a:pt x="663" y="249"/>
                      </a:lnTo>
                      <a:lnTo>
                        <a:pt x="663" y="248"/>
                      </a:lnTo>
                      <a:lnTo>
                        <a:pt x="662" y="248"/>
                      </a:lnTo>
                      <a:lnTo>
                        <a:pt x="660" y="246"/>
                      </a:lnTo>
                      <a:lnTo>
                        <a:pt x="662" y="246"/>
                      </a:lnTo>
                      <a:lnTo>
                        <a:pt x="662" y="245"/>
                      </a:lnTo>
                      <a:lnTo>
                        <a:pt x="662" y="244"/>
                      </a:lnTo>
                      <a:lnTo>
                        <a:pt x="664" y="244"/>
                      </a:lnTo>
                      <a:lnTo>
                        <a:pt x="663" y="242"/>
                      </a:lnTo>
                      <a:lnTo>
                        <a:pt x="663" y="240"/>
                      </a:lnTo>
                      <a:lnTo>
                        <a:pt x="663" y="240"/>
                      </a:lnTo>
                      <a:lnTo>
                        <a:pt x="664" y="238"/>
                      </a:lnTo>
                      <a:lnTo>
                        <a:pt x="662" y="238"/>
                      </a:lnTo>
                      <a:lnTo>
                        <a:pt x="659" y="240"/>
                      </a:lnTo>
                      <a:lnTo>
                        <a:pt x="658" y="240"/>
                      </a:lnTo>
                      <a:lnTo>
                        <a:pt x="656" y="237"/>
                      </a:lnTo>
                      <a:lnTo>
                        <a:pt x="654" y="238"/>
                      </a:lnTo>
                      <a:lnTo>
                        <a:pt x="651" y="240"/>
                      </a:lnTo>
                      <a:lnTo>
                        <a:pt x="648" y="238"/>
                      </a:lnTo>
                      <a:lnTo>
                        <a:pt x="648" y="238"/>
                      </a:lnTo>
                      <a:lnTo>
                        <a:pt x="647" y="238"/>
                      </a:lnTo>
                      <a:lnTo>
                        <a:pt x="646" y="236"/>
                      </a:lnTo>
                      <a:lnTo>
                        <a:pt x="645" y="236"/>
                      </a:lnTo>
                      <a:lnTo>
                        <a:pt x="642" y="234"/>
                      </a:lnTo>
                      <a:lnTo>
                        <a:pt x="641" y="234"/>
                      </a:lnTo>
                      <a:lnTo>
                        <a:pt x="641" y="233"/>
                      </a:lnTo>
                      <a:lnTo>
                        <a:pt x="638" y="233"/>
                      </a:lnTo>
                      <a:lnTo>
                        <a:pt x="635" y="233"/>
                      </a:lnTo>
                      <a:lnTo>
                        <a:pt x="635" y="233"/>
                      </a:lnTo>
                      <a:lnTo>
                        <a:pt x="637" y="233"/>
                      </a:lnTo>
                      <a:lnTo>
                        <a:pt x="637" y="236"/>
                      </a:lnTo>
                      <a:lnTo>
                        <a:pt x="639" y="237"/>
                      </a:lnTo>
                      <a:lnTo>
                        <a:pt x="643" y="238"/>
                      </a:lnTo>
                      <a:lnTo>
                        <a:pt x="645" y="241"/>
                      </a:lnTo>
                      <a:lnTo>
                        <a:pt x="647" y="244"/>
                      </a:lnTo>
                      <a:lnTo>
                        <a:pt x="651" y="246"/>
                      </a:lnTo>
                      <a:lnTo>
                        <a:pt x="650" y="249"/>
                      </a:lnTo>
                      <a:lnTo>
                        <a:pt x="650" y="249"/>
                      </a:lnTo>
                      <a:lnTo>
                        <a:pt x="648" y="250"/>
                      </a:lnTo>
                      <a:lnTo>
                        <a:pt x="646" y="252"/>
                      </a:lnTo>
                      <a:lnTo>
                        <a:pt x="645" y="252"/>
                      </a:lnTo>
                      <a:lnTo>
                        <a:pt x="643" y="253"/>
                      </a:lnTo>
                      <a:lnTo>
                        <a:pt x="642" y="253"/>
                      </a:lnTo>
                      <a:lnTo>
                        <a:pt x="642" y="254"/>
                      </a:lnTo>
                      <a:lnTo>
                        <a:pt x="638" y="254"/>
                      </a:lnTo>
                      <a:lnTo>
                        <a:pt x="638" y="254"/>
                      </a:lnTo>
                      <a:lnTo>
                        <a:pt x="637" y="254"/>
                      </a:lnTo>
                      <a:lnTo>
                        <a:pt x="635" y="255"/>
                      </a:lnTo>
                      <a:lnTo>
                        <a:pt x="628" y="255"/>
                      </a:lnTo>
                      <a:lnTo>
                        <a:pt x="626" y="254"/>
                      </a:lnTo>
                      <a:lnTo>
                        <a:pt x="626" y="254"/>
                      </a:lnTo>
                      <a:lnTo>
                        <a:pt x="625" y="253"/>
                      </a:lnTo>
                      <a:lnTo>
                        <a:pt x="625" y="252"/>
                      </a:lnTo>
                      <a:lnTo>
                        <a:pt x="633" y="252"/>
                      </a:lnTo>
                      <a:lnTo>
                        <a:pt x="633" y="249"/>
                      </a:lnTo>
                      <a:lnTo>
                        <a:pt x="631" y="249"/>
                      </a:lnTo>
                      <a:lnTo>
                        <a:pt x="631" y="250"/>
                      </a:lnTo>
                      <a:lnTo>
                        <a:pt x="630" y="250"/>
                      </a:lnTo>
                      <a:lnTo>
                        <a:pt x="629" y="249"/>
                      </a:lnTo>
                      <a:lnTo>
                        <a:pt x="628" y="249"/>
                      </a:lnTo>
                      <a:lnTo>
                        <a:pt x="625" y="249"/>
                      </a:lnTo>
                      <a:lnTo>
                        <a:pt x="624" y="249"/>
                      </a:lnTo>
                      <a:lnTo>
                        <a:pt x="621" y="249"/>
                      </a:lnTo>
                      <a:lnTo>
                        <a:pt x="621" y="249"/>
                      </a:lnTo>
                      <a:lnTo>
                        <a:pt x="620" y="248"/>
                      </a:lnTo>
                      <a:lnTo>
                        <a:pt x="620" y="246"/>
                      </a:lnTo>
                      <a:lnTo>
                        <a:pt x="622" y="245"/>
                      </a:lnTo>
                      <a:lnTo>
                        <a:pt x="622" y="244"/>
                      </a:lnTo>
                      <a:lnTo>
                        <a:pt x="622" y="241"/>
                      </a:lnTo>
                      <a:lnTo>
                        <a:pt x="625" y="240"/>
                      </a:lnTo>
                      <a:lnTo>
                        <a:pt x="624" y="238"/>
                      </a:lnTo>
                      <a:lnTo>
                        <a:pt x="624" y="237"/>
                      </a:lnTo>
                      <a:lnTo>
                        <a:pt x="624" y="236"/>
                      </a:lnTo>
                      <a:lnTo>
                        <a:pt x="625" y="234"/>
                      </a:lnTo>
                      <a:lnTo>
                        <a:pt x="626" y="234"/>
                      </a:lnTo>
                      <a:lnTo>
                        <a:pt x="628" y="233"/>
                      </a:lnTo>
                      <a:lnTo>
                        <a:pt x="630" y="233"/>
                      </a:lnTo>
                      <a:lnTo>
                        <a:pt x="630" y="234"/>
                      </a:lnTo>
                      <a:lnTo>
                        <a:pt x="633" y="234"/>
                      </a:lnTo>
                      <a:lnTo>
                        <a:pt x="633" y="234"/>
                      </a:lnTo>
                      <a:lnTo>
                        <a:pt x="633" y="234"/>
                      </a:lnTo>
                      <a:lnTo>
                        <a:pt x="634" y="234"/>
                      </a:lnTo>
                      <a:lnTo>
                        <a:pt x="635" y="232"/>
                      </a:lnTo>
                      <a:lnTo>
                        <a:pt x="631" y="232"/>
                      </a:lnTo>
                      <a:lnTo>
                        <a:pt x="631" y="231"/>
                      </a:lnTo>
                      <a:lnTo>
                        <a:pt x="628" y="231"/>
                      </a:lnTo>
                      <a:lnTo>
                        <a:pt x="628" y="229"/>
                      </a:lnTo>
                      <a:lnTo>
                        <a:pt x="626" y="228"/>
                      </a:lnTo>
                      <a:lnTo>
                        <a:pt x="625" y="227"/>
                      </a:lnTo>
                      <a:lnTo>
                        <a:pt x="626" y="227"/>
                      </a:lnTo>
                      <a:lnTo>
                        <a:pt x="626" y="227"/>
                      </a:lnTo>
                      <a:lnTo>
                        <a:pt x="626" y="227"/>
                      </a:lnTo>
                      <a:lnTo>
                        <a:pt x="626" y="227"/>
                      </a:lnTo>
                      <a:lnTo>
                        <a:pt x="626" y="225"/>
                      </a:lnTo>
                      <a:lnTo>
                        <a:pt x="628" y="225"/>
                      </a:lnTo>
                      <a:lnTo>
                        <a:pt x="628" y="225"/>
                      </a:lnTo>
                      <a:lnTo>
                        <a:pt x="628" y="225"/>
                      </a:lnTo>
                      <a:lnTo>
                        <a:pt x="628" y="224"/>
                      </a:lnTo>
                      <a:lnTo>
                        <a:pt x="642" y="225"/>
                      </a:lnTo>
                      <a:lnTo>
                        <a:pt x="642" y="225"/>
                      </a:lnTo>
                      <a:lnTo>
                        <a:pt x="645" y="225"/>
                      </a:lnTo>
                      <a:lnTo>
                        <a:pt x="646" y="227"/>
                      </a:lnTo>
                      <a:lnTo>
                        <a:pt x="648" y="227"/>
                      </a:lnTo>
                      <a:lnTo>
                        <a:pt x="650" y="229"/>
                      </a:lnTo>
                      <a:lnTo>
                        <a:pt x="652" y="229"/>
                      </a:lnTo>
                      <a:lnTo>
                        <a:pt x="652" y="231"/>
                      </a:lnTo>
                      <a:lnTo>
                        <a:pt x="656" y="231"/>
                      </a:lnTo>
                      <a:lnTo>
                        <a:pt x="658" y="233"/>
                      </a:lnTo>
                      <a:lnTo>
                        <a:pt x="663" y="233"/>
                      </a:lnTo>
                      <a:lnTo>
                        <a:pt x="663" y="232"/>
                      </a:lnTo>
                      <a:lnTo>
                        <a:pt x="660" y="231"/>
                      </a:lnTo>
                      <a:lnTo>
                        <a:pt x="659" y="229"/>
                      </a:lnTo>
                      <a:lnTo>
                        <a:pt x="659" y="228"/>
                      </a:lnTo>
                      <a:lnTo>
                        <a:pt x="660" y="228"/>
                      </a:lnTo>
                      <a:lnTo>
                        <a:pt x="662" y="228"/>
                      </a:lnTo>
                      <a:lnTo>
                        <a:pt x="662" y="228"/>
                      </a:lnTo>
                      <a:lnTo>
                        <a:pt x="663" y="227"/>
                      </a:lnTo>
                      <a:lnTo>
                        <a:pt x="663" y="227"/>
                      </a:lnTo>
                      <a:lnTo>
                        <a:pt x="663" y="227"/>
                      </a:lnTo>
                      <a:lnTo>
                        <a:pt x="660" y="225"/>
                      </a:lnTo>
                      <a:lnTo>
                        <a:pt x="659" y="225"/>
                      </a:lnTo>
                      <a:lnTo>
                        <a:pt x="659" y="225"/>
                      </a:lnTo>
                      <a:lnTo>
                        <a:pt x="658" y="227"/>
                      </a:lnTo>
                      <a:lnTo>
                        <a:pt x="658" y="224"/>
                      </a:lnTo>
                      <a:lnTo>
                        <a:pt x="658" y="224"/>
                      </a:lnTo>
                      <a:lnTo>
                        <a:pt x="658" y="224"/>
                      </a:lnTo>
                      <a:lnTo>
                        <a:pt x="659" y="223"/>
                      </a:lnTo>
                      <a:lnTo>
                        <a:pt x="663" y="223"/>
                      </a:lnTo>
                      <a:lnTo>
                        <a:pt x="663" y="223"/>
                      </a:lnTo>
                      <a:lnTo>
                        <a:pt x="662" y="221"/>
                      </a:lnTo>
                      <a:lnTo>
                        <a:pt x="662" y="221"/>
                      </a:lnTo>
                      <a:lnTo>
                        <a:pt x="660" y="220"/>
                      </a:lnTo>
                      <a:lnTo>
                        <a:pt x="659" y="220"/>
                      </a:lnTo>
                      <a:lnTo>
                        <a:pt x="659" y="220"/>
                      </a:lnTo>
                      <a:lnTo>
                        <a:pt x="659" y="220"/>
                      </a:lnTo>
                      <a:lnTo>
                        <a:pt x="658" y="220"/>
                      </a:lnTo>
                      <a:lnTo>
                        <a:pt x="664" y="220"/>
                      </a:lnTo>
                      <a:lnTo>
                        <a:pt x="663" y="217"/>
                      </a:lnTo>
                      <a:lnTo>
                        <a:pt x="662" y="216"/>
                      </a:lnTo>
                      <a:lnTo>
                        <a:pt x="660" y="216"/>
                      </a:lnTo>
                      <a:lnTo>
                        <a:pt x="656" y="216"/>
                      </a:lnTo>
                      <a:lnTo>
                        <a:pt x="656" y="217"/>
                      </a:lnTo>
                      <a:lnTo>
                        <a:pt x="654" y="217"/>
                      </a:lnTo>
                      <a:lnTo>
                        <a:pt x="654" y="216"/>
                      </a:lnTo>
                      <a:lnTo>
                        <a:pt x="660" y="214"/>
                      </a:lnTo>
                      <a:lnTo>
                        <a:pt x="660" y="214"/>
                      </a:lnTo>
                      <a:lnTo>
                        <a:pt x="659" y="214"/>
                      </a:lnTo>
                      <a:lnTo>
                        <a:pt x="659" y="212"/>
                      </a:lnTo>
                      <a:lnTo>
                        <a:pt x="656" y="214"/>
                      </a:lnTo>
                      <a:lnTo>
                        <a:pt x="654" y="215"/>
                      </a:lnTo>
                      <a:lnTo>
                        <a:pt x="650" y="215"/>
                      </a:lnTo>
                      <a:lnTo>
                        <a:pt x="648" y="215"/>
                      </a:lnTo>
                      <a:lnTo>
                        <a:pt x="647" y="214"/>
                      </a:lnTo>
                      <a:lnTo>
                        <a:pt x="647" y="214"/>
                      </a:lnTo>
                      <a:lnTo>
                        <a:pt x="647" y="214"/>
                      </a:lnTo>
                      <a:lnTo>
                        <a:pt x="648" y="212"/>
                      </a:lnTo>
                      <a:lnTo>
                        <a:pt x="648" y="212"/>
                      </a:lnTo>
                      <a:lnTo>
                        <a:pt x="645" y="212"/>
                      </a:lnTo>
                      <a:lnTo>
                        <a:pt x="645" y="211"/>
                      </a:lnTo>
                      <a:lnTo>
                        <a:pt x="643" y="211"/>
                      </a:lnTo>
                      <a:lnTo>
                        <a:pt x="643" y="211"/>
                      </a:lnTo>
                      <a:lnTo>
                        <a:pt x="639" y="211"/>
                      </a:lnTo>
                      <a:lnTo>
                        <a:pt x="638" y="210"/>
                      </a:lnTo>
                      <a:lnTo>
                        <a:pt x="635" y="210"/>
                      </a:lnTo>
                      <a:lnTo>
                        <a:pt x="635" y="211"/>
                      </a:lnTo>
                      <a:lnTo>
                        <a:pt x="634" y="211"/>
                      </a:lnTo>
                      <a:lnTo>
                        <a:pt x="633" y="208"/>
                      </a:lnTo>
                      <a:lnTo>
                        <a:pt x="633" y="208"/>
                      </a:lnTo>
                      <a:lnTo>
                        <a:pt x="633" y="207"/>
                      </a:lnTo>
                      <a:lnTo>
                        <a:pt x="631" y="207"/>
                      </a:lnTo>
                      <a:lnTo>
                        <a:pt x="631" y="210"/>
                      </a:lnTo>
                      <a:lnTo>
                        <a:pt x="630" y="211"/>
                      </a:lnTo>
                      <a:lnTo>
                        <a:pt x="630" y="214"/>
                      </a:lnTo>
                      <a:lnTo>
                        <a:pt x="629" y="214"/>
                      </a:lnTo>
                      <a:lnTo>
                        <a:pt x="628" y="215"/>
                      </a:lnTo>
                      <a:lnTo>
                        <a:pt x="625" y="215"/>
                      </a:lnTo>
                      <a:lnTo>
                        <a:pt x="624" y="215"/>
                      </a:lnTo>
                      <a:lnTo>
                        <a:pt x="624" y="214"/>
                      </a:lnTo>
                      <a:lnTo>
                        <a:pt x="620" y="214"/>
                      </a:lnTo>
                      <a:lnTo>
                        <a:pt x="620" y="214"/>
                      </a:lnTo>
                      <a:lnTo>
                        <a:pt x="620" y="212"/>
                      </a:lnTo>
                      <a:lnTo>
                        <a:pt x="620" y="212"/>
                      </a:lnTo>
                      <a:lnTo>
                        <a:pt x="620" y="212"/>
                      </a:lnTo>
                      <a:lnTo>
                        <a:pt x="618" y="211"/>
                      </a:lnTo>
                      <a:lnTo>
                        <a:pt x="617" y="211"/>
                      </a:lnTo>
                      <a:lnTo>
                        <a:pt x="617" y="210"/>
                      </a:lnTo>
                      <a:lnTo>
                        <a:pt x="620" y="208"/>
                      </a:lnTo>
                      <a:lnTo>
                        <a:pt x="621" y="207"/>
                      </a:lnTo>
                      <a:lnTo>
                        <a:pt x="621" y="206"/>
                      </a:lnTo>
                      <a:lnTo>
                        <a:pt x="621" y="206"/>
                      </a:lnTo>
                      <a:lnTo>
                        <a:pt x="621" y="206"/>
                      </a:lnTo>
                      <a:lnTo>
                        <a:pt x="618" y="206"/>
                      </a:lnTo>
                      <a:lnTo>
                        <a:pt x="618" y="203"/>
                      </a:lnTo>
                      <a:lnTo>
                        <a:pt x="620" y="203"/>
                      </a:lnTo>
                      <a:lnTo>
                        <a:pt x="620" y="202"/>
                      </a:lnTo>
                      <a:lnTo>
                        <a:pt x="621" y="199"/>
                      </a:lnTo>
                      <a:lnTo>
                        <a:pt x="622" y="198"/>
                      </a:lnTo>
                      <a:lnTo>
                        <a:pt x="620" y="198"/>
                      </a:lnTo>
                      <a:lnTo>
                        <a:pt x="620" y="197"/>
                      </a:lnTo>
                      <a:lnTo>
                        <a:pt x="621" y="195"/>
                      </a:lnTo>
                      <a:lnTo>
                        <a:pt x="624" y="195"/>
                      </a:lnTo>
                      <a:lnTo>
                        <a:pt x="625" y="195"/>
                      </a:lnTo>
                      <a:lnTo>
                        <a:pt x="626" y="195"/>
                      </a:lnTo>
                      <a:lnTo>
                        <a:pt x="626" y="193"/>
                      </a:lnTo>
                      <a:lnTo>
                        <a:pt x="628" y="191"/>
                      </a:lnTo>
                      <a:lnTo>
                        <a:pt x="628" y="190"/>
                      </a:lnTo>
                      <a:lnTo>
                        <a:pt x="628" y="190"/>
                      </a:lnTo>
                      <a:lnTo>
                        <a:pt x="626" y="190"/>
                      </a:lnTo>
                      <a:lnTo>
                        <a:pt x="626" y="189"/>
                      </a:lnTo>
                      <a:lnTo>
                        <a:pt x="628" y="189"/>
                      </a:lnTo>
                      <a:lnTo>
                        <a:pt x="628" y="187"/>
                      </a:lnTo>
                      <a:lnTo>
                        <a:pt x="624" y="187"/>
                      </a:lnTo>
                      <a:lnTo>
                        <a:pt x="625" y="185"/>
                      </a:lnTo>
                      <a:lnTo>
                        <a:pt x="624" y="185"/>
                      </a:lnTo>
                      <a:lnTo>
                        <a:pt x="624" y="182"/>
                      </a:lnTo>
                      <a:lnTo>
                        <a:pt x="622" y="182"/>
                      </a:lnTo>
                      <a:lnTo>
                        <a:pt x="621" y="181"/>
                      </a:lnTo>
                      <a:lnTo>
                        <a:pt x="621" y="180"/>
                      </a:lnTo>
                      <a:lnTo>
                        <a:pt x="621" y="180"/>
                      </a:lnTo>
                      <a:lnTo>
                        <a:pt x="621" y="180"/>
                      </a:lnTo>
                      <a:lnTo>
                        <a:pt x="621" y="178"/>
                      </a:lnTo>
                      <a:lnTo>
                        <a:pt x="622" y="178"/>
                      </a:lnTo>
                      <a:lnTo>
                        <a:pt x="622" y="178"/>
                      </a:lnTo>
                      <a:lnTo>
                        <a:pt x="622" y="178"/>
                      </a:lnTo>
                      <a:lnTo>
                        <a:pt x="621" y="178"/>
                      </a:lnTo>
                      <a:lnTo>
                        <a:pt x="621" y="177"/>
                      </a:lnTo>
                      <a:lnTo>
                        <a:pt x="620" y="176"/>
                      </a:lnTo>
                      <a:lnTo>
                        <a:pt x="620" y="176"/>
                      </a:lnTo>
                      <a:lnTo>
                        <a:pt x="618" y="176"/>
                      </a:lnTo>
                      <a:lnTo>
                        <a:pt x="618" y="173"/>
                      </a:lnTo>
                      <a:lnTo>
                        <a:pt x="614" y="170"/>
                      </a:lnTo>
                      <a:lnTo>
                        <a:pt x="614" y="169"/>
                      </a:lnTo>
                      <a:lnTo>
                        <a:pt x="608" y="170"/>
                      </a:lnTo>
                      <a:lnTo>
                        <a:pt x="608" y="169"/>
                      </a:lnTo>
                      <a:lnTo>
                        <a:pt x="613" y="168"/>
                      </a:lnTo>
                      <a:lnTo>
                        <a:pt x="613" y="166"/>
                      </a:lnTo>
                      <a:lnTo>
                        <a:pt x="613" y="166"/>
                      </a:lnTo>
                      <a:lnTo>
                        <a:pt x="614" y="165"/>
                      </a:lnTo>
                      <a:lnTo>
                        <a:pt x="613" y="164"/>
                      </a:lnTo>
                      <a:lnTo>
                        <a:pt x="613" y="164"/>
                      </a:lnTo>
                      <a:lnTo>
                        <a:pt x="613" y="164"/>
                      </a:lnTo>
                      <a:lnTo>
                        <a:pt x="614" y="161"/>
                      </a:lnTo>
                      <a:lnTo>
                        <a:pt x="613" y="161"/>
                      </a:lnTo>
                      <a:lnTo>
                        <a:pt x="612" y="160"/>
                      </a:lnTo>
                      <a:lnTo>
                        <a:pt x="611" y="160"/>
                      </a:lnTo>
                      <a:lnTo>
                        <a:pt x="608" y="160"/>
                      </a:lnTo>
                      <a:lnTo>
                        <a:pt x="608" y="160"/>
                      </a:lnTo>
                      <a:lnTo>
                        <a:pt x="608" y="159"/>
                      </a:lnTo>
                      <a:lnTo>
                        <a:pt x="608" y="159"/>
                      </a:lnTo>
                      <a:lnTo>
                        <a:pt x="608" y="157"/>
                      </a:lnTo>
                      <a:lnTo>
                        <a:pt x="605" y="156"/>
                      </a:lnTo>
                      <a:lnTo>
                        <a:pt x="605" y="155"/>
                      </a:lnTo>
                      <a:lnTo>
                        <a:pt x="604" y="155"/>
                      </a:lnTo>
                      <a:lnTo>
                        <a:pt x="604" y="153"/>
                      </a:lnTo>
                      <a:lnTo>
                        <a:pt x="601" y="153"/>
                      </a:lnTo>
                      <a:lnTo>
                        <a:pt x="600" y="152"/>
                      </a:lnTo>
                      <a:lnTo>
                        <a:pt x="596" y="151"/>
                      </a:lnTo>
                      <a:lnTo>
                        <a:pt x="596" y="147"/>
                      </a:lnTo>
                      <a:lnTo>
                        <a:pt x="592" y="144"/>
                      </a:lnTo>
                      <a:lnTo>
                        <a:pt x="592" y="143"/>
                      </a:lnTo>
                      <a:lnTo>
                        <a:pt x="588" y="143"/>
                      </a:lnTo>
                      <a:lnTo>
                        <a:pt x="588" y="143"/>
                      </a:lnTo>
                      <a:lnTo>
                        <a:pt x="587" y="143"/>
                      </a:lnTo>
                      <a:lnTo>
                        <a:pt x="586" y="143"/>
                      </a:lnTo>
                      <a:lnTo>
                        <a:pt x="584" y="143"/>
                      </a:lnTo>
                      <a:lnTo>
                        <a:pt x="583" y="143"/>
                      </a:lnTo>
                      <a:lnTo>
                        <a:pt x="583" y="143"/>
                      </a:lnTo>
                      <a:lnTo>
                        <a:pt x="583" y="143"/>
                      </a:lnTo>
                      <a:lnTo>
                        <a:pt x="583" y="143"/>
                      </a:lnTo>
                      <a:lnTo>
                        <a:pt x="583" y="142"/>
                      </a:lnTo>
                      <a:lnTo>
                        <a:pt x="580" y="140"/>
                      </a:lnTo>
                      <a:lnTo>
                        <a:pt x="580" y="140"/>
                      </a:lnTo>
                      <a:lnTo>
                        <a:pt x="579" y="139"/>
                      </a:lnTo>
                      <a:lnTo>
                        <a:pt x="578" y="138"/>
                      </a:lnTo>
                      <a:lnTo>
                        <a:pt x="576" y="136"/>
                      </a:lnTo>
                      <a:lnTo>
                        <a:pt x="574" y="136"/>
                      </a:lnTo>
                      <a:lnTo>
                        <a:pt x="571" y="135"/>
                      </a:lnTo>
                      <a:lnTo>
                        <a:pt x="569" y="134"/>
                      </a:lnTo>
                      <a:lnTo>
                        <a:pt x="563" y="134"/>
                      </a:lnTo>
                      <a:lnTo>
                        <a:pt x="563" y="132"/>
                      </a:lnTo>
                      <a:lnTo>
                        <a:pt x="562" y="132"/>
                      </a:lnTo>
                      <a:lnTo>
                        <a:pt x="561" y="132"/>
                      </a:lnTo>
                      <a:lnTo>
                        <a:pt x="559" y="132"/>
                      </a:lnTo>
                      <a:lnTo>
                        <a:pt x="558" y="131"/>
                      </a:lnTo>
                      <a:lnTo>
                        <a:pt x="557" y="134"/>
                      </a:lnTo>
                      <a:lnTo>
                        <a:pt x="554" y="135"/>
                      </a:lnTo>
                      <a:lnTo>
                        <a:pt x="553" y="136"/>
                      </a:lnTo>
                      <a:lnTo>
                        <a:pt x="553" y="134"/>
                      </a:lnTo>
                      <a:lnTo>
                        <a:pt x="552" y="132"/>
                      </a:lnTo>
                      <a:lnTo>
                        <a:pt x="552" y="130"/>
                      </a:lnTo>
                      <a:lnTo>
                        <a:pt x="549" y="131"/>
                      </a:lnTo>
                      <a:lnTo>
                        <a:pt x="546" y="132"/>
                      </a:lnTo>
                      <a:lnTo>
                        <a:pt x="546" y="134"/>
                      </a:lnTo>
                      <a:lnTo>
                        <a:pt x="539" y="134"/>
                      </a:lnTo>
                      <a:lnTo>
                        <a:pt x="537" y="135"/>
                      </a:lnTo>
                      <a:lnTo>
                        <a:pt x="537" y="135"/>
                      </a:lnTo>
                      <a:lnTo>
                        <a:pt x="536" y="135"/>
                      </a:lnTo>
                      <a:lnTo>
                        <a:pt x="535" y="135"/>
                      </a:lnTo>
                      <a:lnTo>
                        <a:pt x="533" y="134"/>
                      </a:lnTo>
                      <a:lnTo>
                        <a:pt x="533" y="135"/>
                      </a:lnTo>
                      <a:lnTo>
                        <a:pt x="533" y="136"/>
                      </a:lnTo>
                      <a:lnTo>
                        <a:pt x="532" y="138"/>
                      </a:lnTo>
                      <a:lnTo>
                        <a:pt x="531" y="138"/>
                      </a:lnTo>
                      <a:lnTo>
                        <a:pt x="529" y="138"/>
                      </a:lnTo>
                      <a:lnTo>
                        <a:pt x="528" y="136"/>
                      </a:lnTo>
                      <a:lnTo>
                        <a:pt x="528" y="135"/>
                      </a:lnTo>
                      <a:lnTo>
                        <a:pt x="527" y="132"/>
                      </a:lnTo>
                      <a:lnTo>
                        <a:pt x="527" y="132"/>
                      </a:lnTo>
                      <a:lnTo>
                        <a:pt x="523" y="134"/>
                      </a:lnTo>
                      <a:lnTo>
                        <a:pt x="519" y="134"/>
                      </a:lnTo>
                      <a:lnTo>
                        <a:pt x="518" y="135"/>
                      </a:lnTo>
                      <a:lnTo>
                        <a:pt x="518" y="136"/>
                      </a:lnTo>
                      <a:lnTo>
                        <a:pt x="515" y="135"/>
                      </a:lnTo>
                      <a:lnTo>
                        <a:pt x="514" y="132"/>
                      </a:lnTo>
                      <a:lnTo>
                        <a:pt x="511" y="132"/>
                      </a:lnTo>
                      <a:lnTo>
                        <a:pt x="511" y="132"/>
                      </a:lnTo>
                      <a:lnTo>
                        <a:pt x="510" y="134"/>
                      </a:lnTo>
                      <a:lnTo>
                        <a:pt x="508" y="135"/>
                      </a:lnTo>
                      <a:lnTo>
                        <a:pt x="508" y="136"/>
                      </a:lnTo>
                      <a:lnTo>
                        <a:pt x="510" y="136"/>
                      </a:lnTo>
                      <a:lnTo>
                        <a:pt x="510" y="140"/>
                      </a:lnTo>
                      <a:lnTo>
                        <a:pt x="510" y="140"/>
                      </a:lnTo>
                      <a:lnTo>
                        <a:pt x="510" y="140"/>
                      </a:lnTo>
                      <a:lnTo>
                        <a:pt x="510" y="142"/>
                      </a:lnTo>
                      <a:lnTo>
                        <a:pt x="501" y="140"/>
                      </a:lnTo>
                      <a:lnTo>
                        <a:pt x="501" y="139"/>
                      </a:lnTo>
                      <a:lnTo>
                        <a:pt x="495" y="140"/>
                      </a:lnTo>
                      <a:lnTo>
                        <a:pt x="495" y="139"/>
                      </a:lnTo>
                      <a:lnTo>
                        <a:pt x="493" y="139"/>
                      </a:lnTo>
                      <a:lnTo>
                        <a:pt x="489" y="134"/>
                      </a:lnTo>
                      <a:lnTo>
                        <a:pt x="487" y="134"/>
                      </a:lnTo>
                      <a:lnTo>
                        <a:pt x="487" y="132"/>
                      </a:lnTo>
                      <a:lnTo>
                        <a:pt x="491" y="131"/>
                      </a:lnTo>
                      <a:lnTo>
                        <a:pt x="491" y="130"/>
                      </a:lnTo>
                      <a:lnTo>
                        <a:pt x="491" y="130"/>
                      </a:lnTo>
                      <a:lnTo>
                        <a:pt x="489" y="130"/>
                      </a:lnTo>
                      <a:lnTo>
                        <a:pt x="486" y="130"/>
                      </a:lnTo>
                      <a:lnTo>
                        <a:pt x="484" y="128"/>
                      </a:lnTo>
                      <a:lnTo>
                        <a:pt x="482" y="127"/>
                      </a:lnTo>
                      <a:lnTo>
                        <a:pt x="478" y="128"/>
                      </a:lnTo>
                      <a:lnTo>
                        <a:pt x="478" y="127"/>
                      </a:lnTo>
                      <a:lnTo>
                        <a:pt x="477" y="127"/>
                      </a:lnTo>
                      <a:lnTo>
                        <a:pt x="477" y="123"/>
                      </a:lnTo>
                      <a:lnTo>
                        <a:pt x="476" y="123"/>
                      </a:lnTo>
                      <a:lnTo>
                        <a:pt x="476" y="122"/>
                      </a:lnTo>
                      <a:lnTo>
                        <a:pt x="477" y="122"/>
                      </a:lnTo>
                      <a:lnTo>
                        <a:pt x="478" y="121"/>
                      </a:lnTo>
                      <a:lnTo>
                        <a:pt x="480" y="119"/>
                      </a:lnTo>
                      <a:lnTo>
                        <a:pt x="481" y="121"/>
                      </a:lnTo>
                      <a:lnTo>
                        <a:pt x="481" y="121"/>
                      </a:lnTo>
                      <a:lnTo>
                        <a:pt x="482" y="121"/>
                      </a:lnTo>
                      <a:lnTo>
                        <a:pt x="484" y="123"/>
                      </a:lnTo>
                      <a:lnTo>
                        <a:pt x="486" y="123"/>
                      </a:lnTo>
                      <a:lnTo>
                        <a:pt x="489" y="123"/>
                      </a:lnTo>
                      <a:lnTo>
                        <a:pt x="491" y="123"/>
                      </a:lnTo>
                      <a:lnTo>
                        <a:pt x="493" y="123"/>
                      </a:lnTo>
                      <a:lnTo>
                        <a:pt x="490" y="122"/>
                      </a:lnTo>
                      <a:lnTo>
                        <a:pt x="490" y="121"/>
                      </a:lnTo>
                      <a:lnTo>
                        <a:pt x="495" y="119"/>
                      </a:lnTo>
                      <a:lnTo>
                        <a:pt x="499" y="118"/>
                      </a:lnTo>
                      <a:lnTo>
                        <a:pt x="503" y="117"/>
                      </a:lnTo>
                      <a:lnTo>
                        <a:pt x="510" y="117"/>
                      </a:lnTo>
                      <a:lnTo>
                        <a:pt x="510" y="117"/>
                      </a:lnTo>
                      <a:lnTo>
                        <a:pt x="511" y="117"/>
                      </a:lnTo>
                      <a:lnTo>
                        <a:pt x="511" y="115"/>
                      </a:lnTo>
                      <a:lnTo>
                        <a:pt x="521" y="115"/>
                      </a:lnTo>
                      <a:lnTo>
                        <a:pt x="521" y="115"/>
                      </a:lnTo>
                      <a:lnTo>
                        <a:pt x="523" y="115"/>
                      </a:lnTo>
                      <a:lnTo>
                        <a:pt x="523" y="115"/>
                      </a:lnTo>
                      <a:lnTo>
                        <a:pt x="523" y="117"/>
                      </a:lnTo>
                      <a:lnTo>
                        <a:pt x="524" y="117"/>
                      </a:lnTo>
                      <a:lnTo>
                        <a:pt x="525" y="118"/>
                      </a:lnTo>
                      <a:lnTo>
                        <a:pt x="525" y="117"/>
                      </a:lnTo>
                      <a:lnTo>
                        <a:pt x="527" y="115"/>
                      </a:lnTo>
                      <a:lnTo>
                        <a:pt x="528" y="115"/>
                      </a:lnTo>
                      <a:lnTo>
                        <a:pt x="528" y="114"/>
                      </a:lnTo>
                      <a:lnTo>
                        <a:pt x="528" y="114"/>
                      </a:lnTo>
                      <a:lnTo>
                        <a:pt x="528" y="114"/>
                      </a:lnTo>
                      <a:lnTo>
                        <a:pt x="527" y="111"/>
                      </a:lnTo>
                      <a:lnTo>
                        <a:pt x="516" y="111"/>
                      </a:lnTo>
                      <a:lnTo>
                        <a:pt x="515" y="113"/>
                      </a:lnTo>
                      <a:lnTo>
                        <a:pt x="512" y="113"/>
                      </a:lnTo>
                      <a:lnTo>
                        <a:pt x="508" y="113"/>
                      </a:lnTo>
                      <a:lnTo>
                        <a:pt x="506" y="113"/>
                      </a:lnTo>
                      <a:lnTo>
                        <a:pt x="503" y="114"/>
                      </a:lnTo>
                      <a:lnTo>
                        <a:pt x="502" y="113"/>
                      </a:lnTo>
                      <a:lnTo>
                        <a:pt x="501" y="110"/>
                      </a:lnTo>
                      <a:lnTo>
                        <a:pt x="501" y="109"/>
                      </a:lnTo>
                      <a:lnTo>
                        <a:pt x="498" y="108"/>
                      </a:lnTo>
                      <a:lnTo>
                        <a:pt x="497" y="110"/>
                      </a:lnTo>
                      <a:lnTo>
                        <a:pt x="495" y="113"/>
                      </a:lnTo>
                      <a:lnTo>
                        <a:pt x="494" y="114"/>
                      </a:lnTo>
                      <a:lnTo>
                        <a:pt x="491" y="114"/>
                      </a:lnTo>
                      <a:lnTo>
                        <a:pt x="490" y="114"/>
                      </a:lnTo>
                      <a:lnTo>
                        <a:pt x="489" y="113"/>
                      </a:lnTo>
                      <a:lnTo>
                        <a:pt x="487" y="113"/>
                      </a:lnTo>
                      <a:lnTo>
                        <a:pt x="486" y="113"/>
                      </a:lnTo>
                      <a:lnTo>
                        <a:pt x="485" y="113"/>
                      </a:lnTo>
                      <a:lnTo>
                        <a:pt x="484" y="113"/>
                      </a:lnTo>
                      <a:lnTo>
                        <a:pt x="484" y="113"/>
                      </a:lnTo>
                      <a:lnTo>
                        <a:pt x="482" y="111"/>
                      </a:lnTo>
                      <a:lnTo>
                        <a:pt x="482" y="111"/>
                      </a:lnTo>
                      <a:lnTo>
                        <a:pt x="481" y="110"/>
                      </a:lnTo>
                      <a:lnTo>
                        <a:pt x="480" y="110"/>
                      </a:lnTo>
                      <a:lnTo>
                        <a:pt x="480" y="109"/>
                      </a:lnTo>
                      <a:lnTo>
                        <a:pt x="476" y="109"/>
                      </a:lnTo>
                      <a:lnTo>
                        <a:pt x="474" y="106"/>
                      </a:lnTo>
                      <a:lnTo>
                        <a:pt x="473" y="106"/>
                      </a:lnTo>
                      <a:lnTo>
                        <a:pt x="472" y="105"/>
                      </a:lnTo>
                      <a:lnTo>
                        <a:pt x="472" y="104"/>
                      </a:lnTo>
                      <a:lnTo>
                        <a:pt x="470" y="104"/>
                      </a:lnTo>
                      <a:lnTo>
                        <a:pt x="470" y="102"/>
                      </a:lnTo>
                      <a:lnTo>
                        <a:pt x="470" y="101"/>
                      </a:lnTo>
                      <a:lnTo>
                        <a:pt x="469" y="101"/>
                      </a:lnTo>
                      <a:lnTo>
                        <a:pt x="469" y="100"/>
                      </a:lnTo>
                      <a:lnTo>
                        <a:pt x="472" y="97"/>
                      </a:lnTo>
                      <a:lnTo>
                        <a:pt x="472" y="96"/>
                      </a:lnTo>
                      <a:lnTo>
                        <a:pt x="473" y="96"/>
                      </a:lnTo>
                      <a:lnTo>
                        <a:pt x="474" y="94"/>
                      </a:lnTo>
                      <a:lnTo>
                        <a:pt x="476" y="94"/>
                      </a:lnTo>
                      <a:lnTo>
                        <a:pt x="477" y="94"/>
                      </a:lnTo>
                      <a:lnTo>
                        <a:pt x="480" y="94"/>
                      </a:lnTo>
                      <a:lnTo>
                        <a:pt x="482" y="94"/>
                      </a:lnTo>
                      <a:lnTo>
                        <a:pt x="482" y="94"/>
                      </a:lnTo>
                      <a:lnTo>
                        <a:pt x="484" y="94"/>
                      </a:lnTo>
                      <a:lnTo>
                        <a:pt x="484" y="93"/>
                      </a:lnTo>
                      <a:lnTo>
                        <a:pt x="489" y="93"/>
                      </a:lnTo>
                      <a:lnTo>
                        <a:pt x="489" y="93"/>
                      </a:lnTo>
                      <a:lnTo>
                        <a:pt x="498" y="92"/>
                      </a:lnTo>
                      <a:lnTo>
                        <a:pt x="498" y="92"/>
                      </a:lnTo>
                      <a:lnTo>
                        <a:pt x="503" y="92"/>
                      </a:lnTo>
                      <a:lnTo>
                        <a:pt x="503" y="92"/>
                      </a:lnTo>
                      <a:lnTo>
                        <a:pt x="506" y="90"/>
                      </a:lnTo>
                      <a:lnTo>
                        <a:pt x="506" y="90"/>
                      </a:lnTo>
                      <a:lnTo>
                        <a:pt x="508" y="90"/>
                      </a:lnTo>
                      <a:lnTo>
                        <a:pt x="508" y="89"/>
                      </a:lnTo>
                      <a:lnTo>
                        <a:pt x="511" y="89"/>
                      </a:lnTo>
                      <a:lnTo>
                        <a:pt x="511" y="89"/>
                      </a:lnTo>
                      <a:lnTo>
                        <a:pt x="514" y="89"/>
                      </a:lnTo>
                      <a:lnTo>
                        <a:pt x="514" y="88"/>
                      </a:lnTo>
                      <a:lnTo>
                        <a:pt x="514" y="88"/>
                      </a:lnTo>
                      <a:lnTo>
                        <a:pt x="515" y="88"/>
                      </a:lnTo>
                      <a:lnTo>
                        <a:pt x="516" y="89"/>
                      </a:lnTo>
                      <a:lnTo>
                        <a:pt x="518" y="89"/>
                      </a:lnTo>
                      <a:lnTo>
                        <a:pt x="518" y="88"/>
                      </a:lnTo>
                      <a:lnTo>
                        <a:pt x="524" y="88"/>
                      </a:lnTo>
                      <a:lnTo>
                        <a:pt x="524" y="89"/>
                      </a:lnTo>
                      <a:lnTo>
                        <a:pt x="527" y="88"/>
                      </a:lnTo>
                      <a:lnTo>
                        <a:pt x="527" y="89"/>
                      </a:lnTo>
                      <a:lnTo>
                        <a:pt x="529" y="90"/>
                      </a:lnTo>
                      <a:lnTo>
                        <a:pt x="529" y="89"/>
                      </a:lnTo>
                      <a:lnTo>
                        <a:pt x="529" y="89"/>
                      </a:lnTo>
                      <a:lnTo>
                        <a:pt x="531" y="88"/>
                      </a:lnTo>
                      <a:lnTo>
                        <a:pt x="531" y="88"/>
                      </a:lnTo>
                      <a:lnTo>
                        <a:pt x="533" y="88"/>
                      </a:lnTo>
                      <a:lnTo>
                        <a:pt x="536" y="85"/>
                      </a:lnTo>
                      <a:lnTo>
                        <a:pt x="537" y="85"/>
                      </a:lnTo>
                      <a:lnTo>
                        <a:pt x="537" y="84"/>
                      </a:lnTo>
                      <a:lnTo>
                        <a:pt x="540" y="83"/>
                      </a:lnTo>
                      <a:lnTo>
                        <a:pt x="541" y="81"/>
                      </a:lnTo>
                      <a:lnTo>
                        <a:pt x="542" y="80"/>
                      </a:lnTo>
                      <a:lnTo>
                        <a:pt x="542" y="79"/>
                      </a:lnTo>
                      <a:lnTo>
                        <a:pt x="542" y="77"/>
                      </a:lnTo>
                      <a:lnTo>
                        <a:pt x="542" y="76"/>
                      </a:lnTo>
                      <a:lnTo>
                        <a:pt x="541" y="75"/>
                      </a:lnTo>
                      <a:lnTo>
                        <a:pt x="542" y="75"/>
                      </a:lnTo>
                      <a:lnTo>
                        <a:pt x="542" y="73"/>
                      </a:lnTo>
                      <a:lnTo>
                        <a:pt x="544" y="73"/>
                      </a:lnTo>
                      <a:lnTo>
                        <a:pt x="544" y="72"/>
                      </a:lnTo>
                      <a:lnTo>
                        <a:pt x="542" y="72"/>
                      </a:lnTo>
                      <a:lnTo>
                        <a:pt x="542" y="71"/>
                      </a:lnTo>
                      <a:lnTo>
                        <a:pt x="542" y="70"/>
                      </a:lnTo>
                      <a:lnTo>
                        <a:pt x="544" y="70"/>
                      </a:lnTo>
                      <a:lnTo>
                        <a:pt x="544" y="68"/>
                      </a:lnTo>
                      <a:lnTo>
                        <a:pt x="541" y="68"/>
                      </a:lnTo>
                      <a:lnTo>
                        <a:pt x="540" y="70"/>
                      </a:lnTo>
                      <a:lnTo>
                        <a:pt x="539" y="70"/>
                      </a:lnTo>
                      <a:lnTo>
                        <a:pt x="537" y="68"/>
                      </a:lnTo>
                      <a:lnTo>
                        <a:pt x="535" y="68"/>
                      </a:lnTo>
                      <a:lnTo>
                        <a:pt x="533" y="68"/>
                      </a:lnTo>
                      <a:lnTo>
                        <a:pt x="532" y="70"/>
                      </a:lnTo>
                      <a:lnTo>
                        <a:pt x="531" y="71"/>
                      </a:lnTo>
                      <a:lnTo>
                        <a:pt x="528" y="71"/>
                      </a:lnTo>
                      <a:lnTo>
                        <a:pt x="527" y="70"/>
                      </a:lnTo>
                      <a:lnTo>
                        <a:pt x="525" y="68"/>
                      </a:lnTo>
                      <a:lnTo>
                        <a:pt x="523" y="68"/>
                      </a:lnTo>
                      <a:lnTo>
                        <a:pt x="523" y="68"/>
                      </a:lnTo>
                      <a:lnTo>
                        <a:pt x="520" y="68"/>
                      </a:lnTo>
                      <a:lnTo>
                        <a:pt x="519" y="70"/>
                      </a:lnTo>
                      <a:lnTo>
                        <a:pt x="516" y="70"/>
                      </a:lnTo>
                      <a:lnTo>
                        <a:pt x="515" y="71"/>
                      </a:lnTo>
                      <a:lnTo>
                        <a:pt x="514" y="70"/>
                      </a:lnTo>
                      <a:lnTo>
                        <a:pt x="514" y="68"/>
                      </a:lnTo>
                      <a:lnTo>
                        <a:pt x="512" y="67"/>
                      </a:lnTo>
                      <a:lnTo>
                        <a:pt x="514" y="67"/>
                      </a:lnTo>
                      <a:lnTo>
                        <a:pt x="514" y="67"/>
                      </a:lnTo>
                      <a:lnTo>
                        <a:pt x="514" y="67"/>
                      </a:lnTo>
                      <a:lnTo>
                        <a:pt x="514" y="67"/>
                      </a:lnTo>
                      <a:lnTo>
                        <a:pt x="514" y="66"/>
                      </a:lnTo>
                      <a:lnTo>
                        <a:pt x="514" y="66"/>
                      </a:lnTo>
                      <a:lnTo>
                        <a:pt x="515" y="64"/>
                      </a:lnTo>
                      <a:lnTo>
                        <a:pt x="515" y="63"/>
                      </a:lnTo>
                      <a:lnTo>
                        <a:pt x="515" y="62"/>
                      </a:lnTo>
                      <a:lnTo>
                        <a:pt x="516" y="60"/>
                      </a:lnTo>
                      <a:lnTo>
                        <a:pt x="518" y="60"/>
                      </a:lnTo>
                      <a:lnTo>
                        <a:pt x="518" y="59"/>
                      </a:lnTo>
                      <a:lnTo>
                        <a:pt x="521" y="59"/>
                      </a:lnTo>
                      <a:lnTo>
                        <a:pt x="521" y="58"/>
                      </a:lnTo>
                      <a:lnTo>
                        <a:pt x="523" y="58"/>
                      </a:lnTo>
                      <a:lnTo>
                        <a:pt x="523" y="58"/>
                      </a:lnTo>
                      <a:lnTo>
                        <a:pt x="525" y="58"/>
                      </a:lnTo>
                      <a:lnTo>
                        <a:pt x="525" y="56"/>
                      </a:lnTo>
                      <a:lnTo>
                        <a:pt x="531" y="56"/>
                      </a:lnTo>
                      <a:lnTo>
                        <a:pt x="531" y="56"/>
                      </a:lnTo>
                      <a:lnTo>
                        <a:pt x="532" y="56"/>
                      </a:lnTo>
                      <a:lnTo>
                        <a:pt x="532" y="55"/>
                      </a:lnTo>
                      <a:lnTo>
                        <a:pt x="535" y="55"/>
                      </a:lnTo>
                      <a:lnTo>
                        <a:pt x="535" y="55"/>
                      </a:lnTo>
                      <a:lnTo>
                        <a:pt x="537" y="55"/>
                      </a:lnTo>
                      <a:lnTo>
                        <a:pt x="537" y="54"/>
                      </a:lnTo>
                      <a:lnTo>
                        <a:pt x="539" y="54"/>
                      </a:lnTo>
                      <a:lnTo>
                        <a:pt x="539" y="54"/>
                      </a:lnTo>
                      <a:lnTo>
                        <a:pt x="540" y="54"/>
                      </a:lnTo>
                      <a:lnTo>
                        <a:pt x="540" y="53"/>
                      </a:lnTo>
                      <a:lnTo>
                        <a:pt x="541" y="53"/>
                      </a:lnTo>
                      <a:lnTo>
                        <a:pt x="541" y="53"/>
                      </a:lnTo>
                      <a:lnTo>
                        <a:pt x="542" y="53"/>
                      </a:lnTo>
                      <a:lnTo>
                        <a:pt x="544" y="51"/>
                      </a:lnTo>
                      <a:lnTo>
                        <a:pt x="549" y="50"/>
                      </a:lnTo>
                      <a:lnTo>
                        <a:pt x="549" y="50"/>
                      </a:lnTo>
                      <a:lnTo>
                        <a:pt x="550" y="50"/>
                      </a:lnTo>
                      <a:lnTo>
                        <a:pt x="550" y="49"/>
                      </a:lnTo>
                      <a:lnTo>
                        <a:pt x="559" y="50"/>
                      </a:lnTo>
                      <a:lnTo>
                        <a:pt x="559" y="50"/>
                      </a:lnTo>
                      <a:lnTo>
                        <a:pt x="561" y="51"/>
                      </a:lnTo>
                      <a:lnTo>
                        <a:pt x="561" y="51"/>
                      </a:lnTo>
                      <a:lnTo>
                        <a:pt x="561" y="51"/>
                      </a:lnTo>
                      <a:lnTo>
                        <a:pt x="562" y="51"/>
                      </a:lnTo>
                      <a:lnTo>
                        <a:pt x="563" y="54"/>
                      </a:lnTo>
                      <a:lnTo>
                        <a:pt x="565" y="54"/>
                      </a:lnTo>
                      <a:lnTo>
                        <a:pt x="565" y="53"/>
                      </a:lnTo>
                      <a:lnTo>
                        <a:pt x="566" y="53"/>
                      </a:lnTo>
                      <a:lnTo>
                        <a:pt x="566" y="53"/>
                      </a:lnTo>
                      <a:lnTo>
                        <a:pt x="566" y="51"/>
                      </a:lnTo>
                      <a:lnTo>
                        <a:pt x="565" y="51"/>
                      </a:lnTo>
                      <a:lnTo>
                        <a:pt x="565" y="51"/>
                      </a:lnTo>
                      <a:lnTo>
                        <a:pt x="565" y="50"/>
                      </a:lnTo>
                      <a:lnTo>
                        <a:pt x="565" y="50"/>
                      </a:lnTo>
                      <a:lnTo>
                        <a:pt x="563" y="50"/>
                      </a:lnTo>
                      <a:lnTo>
                        <a:pt x="563" y="49"/>
                      </a:lnTo>
                      <a:lnTo>
                        <a:pt x="563" y="46"/>
                      </a:lnTo>
                      <a:lnTo>
                        <a:pt x="565" y="45"/>
                      </a:lnTo>
                      <a:lnTo>
                        <a:pt x="565" y="43"/>
                      </a:lnTo>
                      <a:lnTo>
                        <a:pt x="566" y="41"/>
                      </a:lnTo>
                      <a:lnTo>
                        <a:pt x="566" y="39"/>
                      </a:lnTo>
                      <a:lnTo>
                        <a:pt x="567" y="38"/>
                      </a:lnTo>
                      <a:lnTo>
                        <a:pt x="570" y="37"/>
                      </a:lnTo>
                      <a:lnTo>
                        <a:pt x="570" y="38"/>
                      </a:lnTo>
                      <a:lnTo>
                        <a:pt x="574" y="38"/>
                      </a:lnTo>
                      <a:lnTo>
                        <a:pt x="574" y="39"/>
                      </a:lnTo>
                      <a:lnTo>
                        <a:pt x="575" y="39"/>
                      </a:lnTo>
                      <a:lnTo>
                        <a:pt x="576" y="41"/>
                      </a:lnTo>
                      <a:lnTo>
                        <a:pt x="576" y="42"/>
                      </a:lnTo>
                      <a:lnTo>
                        <a:pt x="578" y="43"/>
                      </a:lnTo>
                      <a:lnTo>
                        <a:pt x="578" y="43"/>
                      </a:lnTo>
                      <a:lnTo>
                        <a:pt x="578" y="46"/>
                      </a:lnTo>
                      <a:lnTo>
                        <a:pt x="579" y="46"/>
                      </a:lnTo>
                      <a:lnTo>
                        <a:pt x="580" y="49"/>
                      </a:lnTo>
                      <a:lnTo>
                        <a:pt x="582" y="49"/>
                      </a:lnTo>
                      <a:lnTo>
                        <a:pt x="582" y="47"/>
                      </a:lnTo>
                      <a:lnTo>
                        <a:pt x="580" y="46"/>
                      </a:lnTo>
                      <a:lnTo>
                        <a:pt x="579" y="43"/>
                      </a:lnTo>
                      <a:lnTo>
                        <a:pt x="579" y="41"/>
                      </a:lnTo>
                      <a:lnTo>
                        <a:pt x="579" y="41"/>
                      </a:lnTo>
                      <a:lnTo>
                        <a:pt x="578" y="39"/>
                      </a:lnTo>
                      <a:lnTo>
                        <a:pt x="578" y="38"/>
                      </a:lnTo>
                      <a:lnTo>
                        <a:pt x="580" y="38"/>
                      </a:lnTo>
                      <a:lnTo>
                        <a:pt x="582" y="37"/>
                      </a:lnTo>
                      <a:lnTo>
                        <a:pt x="583" y="36"/>
                      </a:lnTo>
                      <a:lnTo>
                        <a:pt x="586" y="36"/>
                      </a:lnTo>
                      <a:lnTo>
                        <a:pt x="586" y="34"/>
                      </a:lnTo>
                      <a:lnTo>
                        <a:pt x="591" y="34"/>
                      </a:lnTo>
                      <a:lnTo>
                        <a:pt x="591" y="34"/>
                      </a:lnTo>
                      <a:lnTo>
                        <a:pt x="595" y="34"/>
                      </a:lnTo>
                      <a:lnTo>
                        <a:pt x="595" y="33"/>
                      </a:lnTo>
                      <a:lnTo>
                        <a:pt x="600" y="33"/>
                      </a:lnTo>
                      <a:lnTo>
                        <a:pt x="600" y="33"/>
                      </a:lnTo>
                      <a:lnTo>
                        <a:pt x="601" y="33"/>
                      </a:lnTo>
                      <a:lnTo>
                        <a:pt x="601" y="32"/>
                      </a:lnTo>
                      <a:lnTo>
                        <a:pt x="607" y="32"/>
                      </a:lnTo>
                      <a:lnTo>
                        <a:pt x="607" y="32"/>
                      </a:lnTo>
                      <a:lnTo>
                        <a:pt x="608" y="32"/>
                      </a:lnTo>
                      <a:lnTo>
                        <a:pt x="611" y="32"/>
                      </a:lnTo>
                      <a:lnTo>
                        <a:pt x="612" y="33"/>
                      </a:lnTo>
                      <a:lnTo>
                        <a:pt x="613" y="34"/>
                      </a:lnTo>
                      <a:lnTo>
                        <a:pt x="614" y="34"/>
                      </a:lnTo>
                      <a:lnTo>
                        <a:pt x="616" y="32"/>
                      </a:lnTo>
                      <a:lnTo>
                        <a:pt x="618" y="30"/>
                      </a:lnTo>
                      <a:lnTo>
                        <a:pt x="618" y="32"/>
                      </a:lnTo>
                      <a:lnTo>
                        <a:pt x="620" y="32"/>
                      </a:lnTo>
                      <a:lnTo>
                        <a:pt x="620" y="33"/>
                      </a:lnTo>
                      <a:lnTo>
                        <a:pt x="621" y="33"/>
                      </a:lnTo>
                      <a:lnTo>
                        <a:pt x="622" y="33"/>
                      </a:lnTo>
                      <a:lnTo>
                        <a:pt x="622" y="34"/>
                      </a:lnTo>
                      <a:lnTo>
                        <a:pt x="622" y="33"/>
                      </a:lnTo>
                      <a:lnTo>
                        <a:pt x="624" y="33"/>
                      </a:lnTo>
                      <a:lnTo>
                        <a:pt x="624" y="32"/>
                      </a:lnTo>
                      <a:lnTo>
                        <a:pt x="622" y="32"/>
                      </a:lnTo>
                      <a:lnTo>
                        <a:pt x="624" y="29"/>
                      </a:lnTo>
                      <a:lnTo>
                        <a:pt x="631" y="28"/>
                      </a:lnTo>
                      <a:lnTo>
                        <a:pt x="633" y="30"/>
                      </a:lnTo>
                      <a:lnTo>
                        <a:pt x="633" y="30"/>
                      </a:lnTo>
                      <a:lnTo>
                        <a:pt x="633" y="32"/>
                      </a:lnTo>
                      <a:lnTo>
                        <a:pt x="634" y="32"/>
                      </a:lnTo>
                      <a:lnTo>
                        <a:pt x="634" y="33"/>
                      </a:lnTo>
                      <a:lnTo>
                        <a:pt x="634" y="33"/>
                      </a:lnTo>
                      <a:lnTo>
                        <a:pt x="634" y="34"/>
                      </a:lnTo>
                      <a:lnTo>
                        <a:pt x="635" y="34"/>
                      </a:lnTo>
                      <a:lnTo>
                        <a:pt x="635" y="36"/>
                      </a:lnTo>
                      <a:lnTo>
                        <a:pt x="635" y="36"/>
                      </a:lnTo>
                      <a:lnTo>
                        <a:pt x="635" y="38"/>
                      </a:lnTo>
                      <a:lnTo>
                        <a:pt x="635" y="39"/>
                      </a:lnTo>
                      <a:lnTo>
                        <a:pt x="635" y="41"/>
                      </a:lnTo>
                      <a:lnTo>
                        <a:pt x="635" y="41"/>
                      </a:lnTo>
                      <a:lnTo>
                        <a:pt x="637" y="46"/>
                      </a:lnTo>
                      <a:lnTo>
                        <a:pt x="638" y="46"/>
                      </a:lnTo>
                      <a:lnTo>
                        <a:pt x="638" y="45"/>
                      </a:lnTo>
                      <a:lnTo>
                        <a:pt x="637" y="45"/>
                      </a:lnTo>
                      <a:lnTo>
                        <a:pt x="638" y="43"/>
                      </a:lnTo>
                      <a:lnTo>
                        <a:pt x="639" y="43"/>
                      </a:lnTo>
                      <a:lnTo>
                        <a:pt x="641" y="41"/>
                      </a:lnTo>
                      <a:lnTo>
                        <a:pt x="642" y="41"/>
                      </a:lnTo>
                      <a:lnTo>
                        <a:pt x="643" y="39"/>
                      </a:lnTo>
                      <a:lnTo>
                        <a:pt x="645" y="39"/>
                      </a:lnTo>
                      <a:lnTo>
                        <a:pt x="645" y="38"/>
                      </a:lnTo>
                      <a:lnTo>
                        <a:pt x="646" y="38"/>
                      </a:lnTo>
                      <a:lnTo>
                        <a:pt x="646" y="39"/>
                      </a:lnTo>
                      <a:lnTo>
                        <a:pt x="647" y="41"/>
                      </a:lnTo>
                      <a:lnTo>
                        <a:pt x="652" y="41"/>
                      </a:lnTo>
                      <a:lnTo>
                        <a:pt x="652" y="39"/>
                      </a:lnTo>
                      <a:lnTo>
                        <a:pt x="654" y="39"/>
                      </a:lnTo>
                      <a:lnTo>
                        <a:pt x="654" y="42"/>
                      </a:lnTo>
                      <a:lnTo>
                        <a:pt x="654" y="42"/>
                      </a:lnTo>
                      <a:lnTo>
                        <a:pt x="655" y="42"/>
                      </a:lnTo>
                      <a:lnTo>
                        <a:pt x="655" y="41"/>
                      </a:lnTo>
                      <a:lnTo>
                        <a:pt x="655" y="41"/>
                      </a:lnTo>
                      <a:lnTo>
                        <a:pt x="655" y="42"/>
                      </a:lnTo>
                      <a:lnTo>
                        <a:pt x="658" y="42"/>
                      </a:lnTo>
                      <a:lnTo>
                        <a:pt x="658" y="42"/>
                      </a:lnTo>
                      <a:lnTo>
                        <a:pt x="659" y="42"/>
                      </a:lnTo>
                      <a:lnTo>
                        <a:pt x="659" y="43"/>
                      </a:lnTo>
                      <a:lnTo>
                        <a:pt x="663" y="43"/>
                      </a:lnTo>
                      <a:lnTo>
                        <a:pt x="663" y="45"/>
                      </a:lnTo>
                      <a:lnTo>
                        <a:pt x="664" y="46"/>
                      </a:lnTo>
                      <a:lnTo>
                        <a:pt x="665" y="46"/>
                      </a:lnTo>
                      <a:lnTo>
                        <a:pt x="667" y="46"/>
                      </a:lnTo>
                      <a:lnTo>
                        <a:pt x="667" y="45"/>
                      </a:lnTo>
                      <a:lnTo>
                        <a:pt x="668" y="45"/>
                      </a:lnTo>
                      <a:lnTo>
                        <a:pt x="668" y="43"/>
                      </a:lnTo>
                      <a:lnTo>
                        <a:pt x="668" y="43"/>
                      </a:lnTo>
                      <a:lnTo>
                        <a:pt x="668" y="41"/>
                      </a:lnTo>
                      <a:lnTo>
                        <a:pt x="667" y="41"/>
                      </a:lnTo>
                      <a:lnTo>
                        <a:pt x="667" y="37"/>
                      </a:lnTo>
                      <a:lnTo>
                        <a:pt x="667" y="37"/>
                      </a:lnTo>
                      <a:lnTo>
                        <a:pt x="667" y="37"/>
                      </a:lnTo>
                      <a:lnTo>
                        <a:pt x="667" y="34"/>
                      </a:lnTo>
                      <a:lnTo>
                        <a:pt x="671" y="36"/>
                      </a:lnTo>
                      <a:lnTo>
                        <a:pt x="669" y="32"/>
                      </a:lnTo>
                      <a:lnTo>
                        <a:pt x="668" y="32"/>
                      </a:lnTo>
                      <a:lnTo>
                        <a:pt x="668" y="24"/>
                      </a:lnTo>
                      <a:lnTo>
                        <a:pt x="668" y="24"/>
                      </a:lnTo>
                      <a:lnTo>
                        <a:pt x="673" y="24"/>
                      </a:lnTo>
                      <a:lnTo>
                        <a:pt x="679" y="25"/>
                      </a:lnTo>
                      <a:lnTo>
                        <a:pt x="679" y="26"/>
                      </a:lnTo>
                      <a:lnTo>
                        <a:pt x="681" y="26"/>
                      </a:lnTo>
                      <a:lnTo>
                        <a:pt x="684" y="29"/>
                      </a:lnTo>
                      <a:lnTo>
                        <a:pt x="685" y="29"/>
                      </a:lnTo>
                      <a:lnTo>
                        <a:pt x="686" y="32"/>
                      </a:lnTo>
                      <a:lnTo>
                        <a:pt x="688" y="33"/>
                      </a:lnTo>
                      <a:lnTo>
                        <a:pt x="689" y="33"/>
                      </a:lnTo>
                      <a:lnTo>
                        <a:pt x="690" y="34"/>
                      </a:lnTo>
                      <a:lnTo>
                        <a:pt x="690" y="36"/>
                      </a:lnTo>
                      <a:lnTo>
                        <a:pt x="692" y="36"/>
                      </a:lnTo>
                      <a:lnTo>
                        <a:pt x="692" y="39"/>
                      </a:lnTo>
                      <a:lnTo>
                        <a:pt x="692" y="39"/>
                      </a:lnTo>
                      <a:lnTo>
                        <a:pt x="692" y="39"/>
                      </a:lnTo>
                      <a:lnTo>
                        <a:pt x="692" y="41"/>
                      </a:lnTo>
                      <a:lnTo>
                        <a:pt x="693" y="41"/>
                      </a:lnTo>
                      <a:lnTo>
                        <a:pt x="694" y="42"/>
                      </a:lnTo>
                      <a:lnTo>
                        <a:pt x="696" y="43"/>
                      </a:lnTo>
                      <a:lnTo>
                        <a:pt x="698" y="46"/>
                      </a:lnTo>
                      <a:lnTo>
                        <a:pt x="700" y="46"/>
                      </a:lnTo>
                      <a:lnTo>
                        <a:pt x="700" y="47"/>
                      </a:lnTo>
                      <a:lnTo>
                        <a:pt x="703" y="46"/>
                      </a:lnTo>
                      <a:lnTo>
                        <a:pt x="703" y="47"/>
                      </a:lnTo>
                      <a:lnTo>
                        <a:pt x="705" y="49"/>
                      </a:lnTo>
                      <a:lnTo>
                        <a:pt x="707" y="50"/>
                      </a:lnTo>
                      <a:lnTo>
                        <a:pt x="709" y="49"/>
                      </a:lnTo>
                      <a:lnTo>
                        <a:pt x="710" y="47"/>
                      </a:lnTo>
                      <a:lnTo>
                        <a:pt x="711" y="46"/>
                      </a:lnTo>
                      <a:lnTo>
                        <a:pt x="713" y="46"/>
                      </a:lnTo>
                      <a:lnTo>
                        <a:pt x="714" y="45"/>
                      </a:lnTo>
                      <a:lnTo>
                        <a:pt x="720" y="46"/>
                      </a:lnTo>
                      <a:lnTo>
                        <a:pt x="720" y="46"/>
                      </a:lnTo>
                      <a:lnTo>
                        <a:pt x="720" y="46"/>
                      </a:lnTo>
                      <a:lnTo>
                        <a:pt x="722" y="46"/>
                      </a:lnTo>
                      <a:lnTo>
                        <a:pt x="722" y="47"/>
                      </a:lnTo>
                      <a:lnTo>
                        <a:pt x="723" y="47"/>
                      </a:lnTo>
                      <a:lnTo>
                        <a:pt x="724" y="49"/>
                      </a:lnTo>
                      <a:lnTo>
                        <a:pt x="727" y="49"/>
                      </a:lnTo>
                      <a:lnTo>
                        <a:pt x="727" y="47"/>
                      </a:lnTo>
                      <a:lnTo>
                        <a:pt x="724" y="46"/>
                      </a:lnTo>
                      <a:lnTo>
                        <a:pt x="724" y="46"/>
                      </a:lnTo>
                      <a:lnTo>
                        <a:pt x="723" y="46"/>
                      </a:lnTo>
                      <a:lnTo>
                        <a:pt x="723" y="45"/>
                      </a:lnTo>
                      <a:lnTo>
                        <a:pt x="720" y="45"/>
                      </a:lnTo>
                      <a:lnTo>
                        <a:pt x="720" y="43"/>
                      </a:lnTo>
                      <a:lnTo>
                        <a:pt x="718" y="43"/>
                      </a:lnTo>
                      <a:lnTo>
                        <a:pt x="718" y="43"/>
                      </a:lnTo>
                      <a:lnTo>
                        <a:pt x="717" y="43"/>
                      </a:lnTo>
                      <a:lnTo>
                        <a:pt x="715" y="42"/>
                      </a:lnTo>
                      <a:lnTo>
                        <a:pt x="713" y="41"/>
                      </a:lnTo>
                      <a:lnTo>
                        <a:pt x="709" y="38"/>
                      </a:lnTo>
                      <a:lnTo>
                        <a:pt x="707" y="38"/>
                      </a:lnTo>
                      <a:lnTo>
                        <a:pt x="705" y="34"/>
                      </a:lnTo>
                      <a:lnTo>
                        <a:pt x="703" y="34"/>
                      </a:lnTo>
                      <a:lnTo>
                        <a:pt x="701" y="32"/>
                      </a:lnTo>
                      <a:lnTo>
                        <a:pt x="700" y="32"/>
                      </a:lnTo>
                      <a:lnTo>
                        <a:pt x="698" y="30"/>
                      </a:lnTo>
                      <a:lnTo>
                        <a:pt x="698" y="29"/>
                      </a:lnTo>
                      <a:lnTo>
                        <a:pt x="698" y="28"/>
                      </a:lnTo>
                      <a:lnTo>
                        <a:pt x="694" y="26"/>
                      </a:lnTo>
                      <a:lnTo>
                        <a:pt x="694" y="24"/>
                      </a:lnTo>
                      <a:lnTo>
                        <a:pt x="702" y="24"/>
                      </a:lnTo>
                      <a:lnTo>
                        <a:pt x="702" y="24"/>
                      </a:lnTo>
                      <a:lnTo>
                        <a:pt x="706" y="22"/>
                      </a:lnTo>
                      <a:lnTo>
                        <a:pt x="706" y="22"/>
                      </a:lnTo>
                      <a:lnTo>
                        <a:pt x="715" y="22"/>
                      </a:lnTo>
                      <a:lnTo>
                        <a:pt x="717" y="25"/>
                      </a:lnTo>
                      <a:lnTo>
                        <a:pt x="718" y="28"/>
                      </a:lnTo>
                      <a:lnTo>
                        <a:pt x="720" y="29"/>
                      </a:lnTo>
                      <a:lnTo>
                        <a:pt x="720" y="28"/>
                      </a:lnTo>
                      <a:lnTo>
                        <a:pt x="720" y="26"/>
                      </a:lnTo>
                      <a:lnTo>
                        <a:pt x="719" y="25"/>
                      </a:lnTo>
                      <a:lnTo>
                        <a:pt x="718" y="25"/>
                      </a:lnTo>
                      <a:lnTo>
                        <a:pt x="718" y="24"/>
                      </a:lnTo>
                      <a:lnTo>
                        <a:pt x="717" y="22"/>
                      </a:lnTo>
                      <a:lnTo>
                        <a:pt x="717" y="21"/>
                      </a:lnTo>
                      <a:lnTo>
                        <a:pt x="727" y="21"/>
                      </a:lnTo>
                      <a:lnTo>
                        <a:pt x="727" y="21"/>
                      </a:lnTo>
                      <a:lnTo>
                        <a:pt x="728" y="21"/>
                      </a:lnTo>
                      <a:lnTo>
                        <a:pt x="728" y="21"/>
                      </a:lnTo>
                      <a:lnTo>
                        <a:pt x="731" y="22"/>
                      </a:lnTo>
                      <a:lnTo>
                        <a:pt x="734" y="22"/>
                      </a:lnTo>
                      <a:lnTo>
                        <a:pt x="736" y="22"/>
                      </a:lnTo>
                      <a:lnTo>
                        <a:pt x="739" y="22"/>
                      </a:lnTo>
                      <a:lnTo>
                        <a:pt x="740" y="25"/>
                      </a:lnTo>
                      <a:lnTo>
                        <a:pt x="740" y="25"/>
                      </a:lnTo>
                      <a:lnTo>
                        <a:pt x="740" y="26"/>
                      </a:lnTo>
                      <a:lnTo>
                        <a:pt x="741" y="26"/>
                      </a:lnTo>
                      <a:lnTo>
                        <a:pt x="741" y="28"/>
                      </a:lnTo>
                      <a:lnTo>
                        <a:pt x="741" y="28"/>
                      </a:lnTo>
                      <a:lnTo>
                        <a:pt x="743" y="29"/>
                      </a:lnTo>
                      <a:lnTo>
                        <a:pt x="744" y="29"/>
                      </a:lnTo>
                      <a:lnTo>
                        <a:pt x="745" y="30"/>
                      </a:lnTo>
                      <a:lnTo>
                        <a:pt x="748" y="30"/>
                      </a:lnTo>
                      <a:lnTo>
                        <a:pt x="748" y="30"/>
                      </a:lnTo>
                      <a:lnTo>
                        <a:pt x="745" y="29"/>
                      </a:lnTo>
                      <a:lnTo>
                        <a:pt x="743" y="26"/>
                      </a:lnTo>
                      <a:lnTo>
                        <a:pt x="741" y="25"/>
                      </a:lnTo>
                      <a:lnTo>
                        <a:pt x="740" y="24"/>
                      </a:lnTo>
                      <a:lnTo>
                        <a:pt x="740" y="24"/>
                      </a:lnTo>
                      <a:lnTo>
                        <a:pt x="740" y="22"/>
                      </a:lnTo>
                      <a:lnTo>
                        <a:pt x="740" y="22"/>
                      </a:lnTo>
                      <a:lnTo>
                        <a:pt x="739" y="21"/>
                      </a:lnTo>
                      <a:lnTo>
                        <a:pt x="737" y="20"/>
                      </a:lnTo>
                      <a:lnTo>
                        <a:pt x="735" y="20"/>
                      </a:lnTo>
                      <a:lnTo>
                        <a:pt x="735" y="20"/>
                      </a:lnTo>
                      <a:lnTo>
                        <a:pt x="735" y="21"/>
                      </a:lnTo>
                      <a:lnTo>
                        <a:pt x="732" y="21"/>
                      </a:lnTo>
                      <a:lnTo>
                        <a:pt x="732" y="21"/>
                      </a:lnTo>
                      <a:lnTo>
                        <a:pt x="730" y="21"/>
                      </a:lnTo>
                      <a:lnTo>
                        <a:pt x="730" y="20"/>
                      </a:lnTo>
                      <a:lnTo>
                        <a:pt x="723" y="20"/>
                      </a:lnTo>
                      <a:lnTo>
                        <a:pt x="723" y="20"/>
                      </a:lnTo>
                      <a:lnTo>
                        <a:pt x="723" y="20"/>
                      </a:lnTo>
                      <a:lnTo>
                        <a:pt x="723" y="16"/>
                      </a:lnTo>
                      <a:lnTo>
                        <a:pt x="727" y="16"/>
                      </a:lnTo>
                      <a:lnTo>
                        <a:pt x="727" y="16"/>
                      </a:lnTo>
                      <a:lnTo>
                        <a:pt x="724" y="13"/>
                      </a:lnTo>
                      <a:lnTo>
                        <a:pt x="723" y="12"/>
                      </a:lnTo>
                      <a:lnTo>
                        <a:pt x="723" y="11"/>
                      </a:lnTo>
                      <a:lnTo>
                        <a:pt x="724" y="11"/>
                      </a:lnTo>
                      <a:lnTo>
                        <a:pt x="726" y="11"/>
                      </a:lnTo>
                      <a:lnTo>
                        <a:pt x="727" y="12"/>
                      </a:lnTo>
                      <a:lnTo>
                        <a:pt x="727" y="12"/>
                      </a:lnTo>
                      <a:lnTo>
                        <a:pt x="727" y="11"/>
                      </a:lnTo>
                      <a:lnTo>
                        <a:pt x="728" y="11"/>
                      </a:lnTo>
                      <a:lnTo>
                        <a:pt x="728" y="11"/>
                      </a:lnTo>
                      <a:lnTo>
                        <a:pt x="728" y="12"/>
                      </a:lnTo>
                      <a:lnTo>
                        <a:pt x="732" y="12"/>
                      </a:lnTo>
                      <a:lnTo>
                        <a:pt x="731" y="9"/>
                      </a:lnTo>
                      <a:lnTo>
                        <a:pt x="734" y="9"/>
                      </a:lnTo>
                      <a:lnTo>
                        <a:pt x="737" y="9"/>
                      </a:lnTo>
                      <a:lnTo>
                        <a:pt x="740" y="9"/>
                      </a:lnTo>
                      <a:lnTo>
                        <a:pt x="743" y="9"/>
                      </a:lnTo>
                      <a:lnTo>
                        <a:pt x="744" y="11"/>
                      </a:lnTo>
                      <a:lnTo>
                        <a:pt x="744" y="12"/>
                      </a:lnTo>
                      <a:lnTo>
                        <a:pt x="744" y="12"/>
                      </a:lnTo>
                      <a:lnTo>
                        <a:pt x="744" y="13"/>
                      </a:lnTo>
                      <a:lnTo>
                        <a:pt x="744" y="15"/>
                      </a:lnTo>
                      <a:lnTo>
                        <a:pt x="745" y="16"/>
                      </a:lnTo>
                      <a:lnTo>
                        <a:pt x="752" y="18"/>
                      </a:lnTo>
                      <a:lnTo>
                        <a:pt x="752" y="16"/>
                      </a:lnTo>
                      <a:lnTo>
                        <a:pt x="753" y="15"/>
                      </a:lnTo>
                      <a:lnTo>
                        <a:pt x="755" y="15"/>
                      </a:lnTo>
                      <a:lnTo>
                        <a:pt x="756" y="15"/>
                      </a:lnTo>
                      <a:lnTo>
                        <a:pt x="757" y="16"/>
                      </a:lnTo>
                      <a:lnTo>
                        <a:pt x="757" y="15"/>
                      </a:lnTo>
                      <a:lnTo>
                        <a:pt x="756" y="15"/>
                      </a:lnTo>
                      <a:lnTo>
                        <a:pt x="756" y="15"/>
                      </a:lnTo>
                      <a:lnTo>
                        <a:pt x="756" y="13"/>
                      </a:lnTo>
                      <a:lnTo>
                        <a:pt x="755" y="13"/>
                      </a:lnTo>
                      <a:lnTo>
                        <a:pt x="755" y="13"/>
                      </a:lnTo>
                      <a:lnTo>
                        <a:pt x="755" y="12"/>
                      </a:lnTo>
                      <a:lnTo>
                        <a:pt x="757" y="12"/>
                      </a:lnTo>
                      <a:lnTo>
                        <a:pt x="758" y="15"/>
                      </a:lnTo>
                      <a:lnTo>
                        <a:pt x="760" y="15"/>
                      </a:lnTo>
                      <a:lnTo>
                        <a:pt x="762" y="17"/>
                      </a:lnTo>
                      <a:lnTo>
                        <a:pt x="765" y="17"/>
                      </a:lnTo>
                      <a:lnTo>
                        <a:pt x="765" y="17"/>
                      </a:lnTo>
                      <a:lnTo>
                        <a:pt x="764" y="16"/>
                      </a:lnTo>
                      <a:lnTo>
                        <a:pt x="764" y="16"/>
                      </a:lnTo>
                      <a:lnTo>
                        <a:pt x="762" y="15"/>
                      </a:lnTo>
                      <a:lnTo>
                        <a:pt x="762" y="15"/>
                      </a:lnTo>
                      <a:lnTo>
                        <a:pt x="761" y="15"/>
                      </a:lnTo>
                      <a:lnTo>
                        <a:pt x="760" y="13"/>
                      </a:lnTo>
                      <a:lnTo>
                        <a:pt x="758" y="11"/>
                      </a:lnTo>
                      <a:lnTo>
                        <a:pt x="761" y="11"/>
                      </a:lnTo>
                      <a:lnTo>
                        <a:pt x="761" y="9"/>
                      </a:lnTo>
                      <a:lnTo>
                        <a:pt x="762" y="9"/>
                      </a:lnTo>
                      <a:lnTo>
                        <a:pt x="765" y="9"/>
                      </a:lnTo>
                      <a:lnTo>
                        <a:pt x="768" y="9"/>
                      </a:lnTo>
                      <a:lnTo>
                        <a:pt x="769" y="9"/>
                      </a:lnTo>
                      <a:lnTo>
                        <a:pt x="770" y="9"/>
                      </a:lnTo>
                      <a:lnTo>
                        <a:pt x="768" y="8"/>
                      </a:lnTo>
                      <a:lnTo>
                        <a:pt x="764" y="8"/>
                      </a:lnTo>
                      <a:lnTo>
                        <a:pt x="764" y="7"/>
                      </a:lnTo>
                      <a:lnTo>
                        <a:pt x="766" y="7"/>
                      </a:lnTo>
                      <a:lnTo>
                        <a:pt x="768" y="4"/>
                      </a:lnTo>
                      <a:lnTo>
                        <a:pt x="770" y="4"/>
                      </a:lnTo>
                      <a:lnTo>
                        <a:pt x="773" y="4"/>
                      </a:lnTo>
                      <a:lnTo>
                        <a:pt x="775" y="4"/>
                      </a:lnTo>
                      <a:lnTo>
                        <a:pt x="777" y="4"/>
                      </a:lnTo>
                      <a:lnTo>
                        <a:pt x="777" y="4"/>
                      </a:lnTo>
                      <a:lnTo>
                        <a:pt x="777" y="5"/>
                      </a:lnTo>
                      <a:lnTo>
                        <a:pt x="777" y="5"/>
                      </a:lnTo>
                      <a:lnTo>
                        <a:pt x="777" y="4"/>
                      </a:lnTo>
                      <a:lnTo>
                        <a:pt x="778" y="4"/>
                      </a:lnTo>
                      <a:lnTo>
                        <a:pt x="778" y="4"/>
                      </a:lnTo>
                      <a:lnTo>
                        <a:pt x="777" y="3"/>
                      </a:lnTo>
                      <a:lnTo>
                        <a:pt x="777" y="3"/>
                      </a:lnTo>
                      <a:lnTo>
                        <a:pt x="777" y="1"/>
                      </a:lnTo>
                      <a:lnTo>
                        <a:pt x="777" y="1"/>
                      </a:lnTo>
                      <a:lnTo>
                        <a:pt x="777" y="0"/>
                      </a:lnTo>
                      <a:lnTo>
                        <a:pt x="786" y="3"/>
                      </a:lnTo>
                      <a:lnTo>
                        <a:pt x="786" y="0"/>
                      </a:lnTo>
                      <a:lnTo>
                        <a:pt x="787" y="0"/>
                      </a:lnTo>
                      <a:lnTo>
                        <a:pt x="789" y="0"/>
                      </a:lnTo>
                      <a:lnTo>
                        <a:pt x="790" y="0"/>
                      </a:lnTo>
                      <a:lnTo>
                        <a:pt x="791" y="0"/>
                      </a:lnTo>
                      <a:lnTo>
                        <a:pt x="792" y="0"/>
                      </a:lnTo>
                      <a:lnTo>
                        <a:pt x="794" y="0"/>
                      </a:lnTo>
                      <a:lnTo>
                        <a:pt x="795" y="0"/>
                      </a:lnTo>
                      <a:lnTo>
                        <a:pt x="795" y="1"/>
                      </a:lnTo>
                      <a:lnTo>
                        <a:pt x="813" y="1"/>
                      </a:lnTo>
                      <a:lnTo>
                        <a:pt x="813" y="1"/>
                      </a:lnTo>
                      <a:lnTo>
                        <a:pt x="815" y="0"/>
                      </a:lnTo>
                      <a:lnTo>
                        <a:pt x="817" y="0"/>
                      </a:lnTo>
                      <a:lnTo>
                        <a:pt x="820" y="0"/>
                      </a:lnTo>
                      <a:lnTo>
                        <a:pt x="823" y="1"/>
                      </a:lnTo>
                      <a:lnTo>
                        <a:pt x="825" y="1"/>
                      </a:lnTo>
                      <a:lnTo>
                        <a:pt x="828" y="1"/>
                      </a:lnTo>
                      <a:lnTo>
                        <a:pt x="829" y="1"/>
                      </a:lnTo>
                      <a:lnTo>
                        <a:pt x="830" y="0"/>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7">
                  <a:extLst>
                    <a:ext uri="{FF2B5EF4-FFF2-40B4-BE49-F238E27FC236}">
                      <a16:creationId xmlns:a16="http://schemas.microsoft.com/office/drawing/2014/main" id="{E696E3CF-5131-4059-8C57-D77BD5FAA8DC}"/>
                    </a:ext>
                  </a:extLst>
                </p:cNvPr>
                <p:cNvSpPr>
                  <a:spLocks noEditPoints="1"/>
                </p:cNvSpPr>
                <p:nvPr/>
              </p:nvSpPr>
              <p:spPr bwMode="auto">
                <a:xfrm>
                  <a:off x="4064000" y="1243467"/>
                  <a:ext cx="3241675" cy="158750"/>
                </a:xfrm>
                <a:custGeom>
                  <a:avLst/>
                  <a:gdLst>
                    <a:gd name="T0" fmla="*/ 947 w 2042"/>
                    <a:gd name="T1" fmla="*/ 91 h 100"/>
                    <a:gd name="T2" fmla="*/ 247 w 2042"/>
                    <a:gd name="T3" fmla="*/ 88 h 100"/>
                    <a:gd name="T4" fmla="*/ 1941 w 2042"/>
                    <a:gd name="T5" fmla="*/ 79 h 100"/>
                    <a:gd name="T6" fmla="*/ 402 w 2042"/>
                    <a:gd name="T7" fmla="*/ 76 h 100"/>
                    <a:gd name="T8" fmla="*/ 1974 w 2042"/>
                    <a:gd name="T9" fmla="*/ 75 h 100"/>
                    <a:gd name="T10" fmla="*/ 72 w 2042"/>
                    <a:gd name="T11" fmla="*/ 72 h 100"/>
                    <a:gd name="T12" fmla="*/ 196 w 2042"/>
                    <a:gd name="T13" fmla="*/ 82 h 100"/>
                    <a:gd name="T14" fmla="*/ 175 w 2042"/>
                    <a:gd name="T15" fmla="*/ 72 h 100"/>
                    <a:gd name="T16" fmla="*/ 182 w 2042"/>
                    <a:gd name="T17" fmla="*/ 63 h 100"/>
                    <a:gd name="T18" fmla="*/ 224 w 2042"/>
                    <a:gd name="T19" fmla="*/ 63 h 100"/>
                    <a:gd name="T20" fmla="*/ 241 w 2042"/>
                    <a:gd name="T21" fmla="*/ 91 h 100"/>
                    <a:gd name="T22" fmla="*/ 216 w 2042"/>
                    <a:gd name="T23" fmla="*/ 88 h 100"/>
                    <a:gd name="T24" fmla="*/ 200 w 2042"/>
                    <a:gd name="T25" fmla="*/ 71 h 100"/>
                    <a:gd name="T26" fmla="*/ 212 w 2042"/>
                    <a:gd name="T27" fmla="*/ 65 h 100"/>
                    <a:gd name="T28" fmla="*/ 1319 w 2042"/>
                    <a:gd name="T29" fmla="*/ 61 h 100"/>
                    <a:gd name="T30" fmla="*/ 1293 w 2042"/>
                    <a:gd name="T31" fmla="*/ 67 h 100"/>
                    <a:gd name="T32" fmla="*/ 378 w 2042"/>
                    <a:gd name="T33" fmla="*/ 53 h 100"/>
                    <a:gd name="T34" fmla="*/ 262 w 2042"/>
                    <a:gd name="T35" fmla="*/ 55 h 100"/>
                    <a:gd name="T36" fmla="*/ 200 w 2042"/>
                    <a:gd name="T37" fmla="*/ 46 h 100"/>
                    <a:gd name="T38" fmla="*/ 298 w 2042"/>
                    <a:gd name="T39" fmla="*/ 55 h 100"/>
                    <a:gd name="T40" fmla="*/ 1284 w 2042"/>
                    <a:gd name="T41" fmla="*/ 48 h 100"/>
                    <a:gd name="T42" fmla="*/ 59 w 2042"/>
                    <a:gd name="T43" fmla="*/ 67 h 100"/>
                    <a:gd name="T44" fmla="*/ 39 w 2042"/>
                    <a:gd name="T45" fmla="*/ 75 h 100"/>
                    <a:gd name="T46" fmla="*/ 22 w 2042"/>
                    <a:gd name="T47" fmla="*/ 80 h 100"/>
                    <a:gd name="T48" fmla="*/ 13 w 2042"/>
                    <a:gd name="T49" fmla="*/ 66 h 100"/>
                    <a:gd name="T50" fmla="*/ 57 w 2042"/>
                    <a:gd name="T51" fmla="*/ 46 h 100"/>
                    <a:gd name="T52" fmla="*/ 119 w 2042"/>
                    <a:gd name="T53" fmla="*/ 59 h 100"/>
                    <a:gd name="T54" fmla="*/ 120 w 2042"/>
                    <a:gd name="T55" fmla="*/ 42 h 100"/>
                    <a:gd name="T56" fmla="*/ 303 w 2042"/>
                    <a:gd name="T57" fmla="*/ 38 h 100"/>
                    <a:gd name="T58" fmla="*/ 99 w 2042"/>
                    <a:gd name="T59" fmla="*/ 34 h 100"/>
                    <a:gd name="T60" fmla="*/ 1217 w 2042"/>
                    <a:gd name="T61" fmla="*/ 41 h 100"/>
                    <a:gd name="T62" fmla="*/ 115 w 2042"/>
                    <a:gd name="T63" fmla="*/ 38 h 100"/>
                    <a:gd name="T64" fmla="*/ 239 w 2042"/>
                    <a:gd name="T65" fmla="*/ 33 h 100"/>
                    <a:gd name="T66" fmla="*/ 245 w 2042"/>
                    <a:gd name="T67" fmla="*/ 53 h 100"/>
                    <a:gd name="T68" fmla="*/ 234 w 2042"/>
                    <a:gd name="T69" fmla="*/ 29 h 100"/>
                    <a:gd name="T70" fmla="*/ 190 w 2042"/>
                    <a:gd name="T71" fmla="*/ 30 h 100"/>
                    <a:gd name="T72" fmla="*/ 213 w 2042"/>
                    <a:gd name="T73" fmla="*/ 49 h 100"/>
                    <a:gd name="T74" fmla="*/ 174 w 2042"/>
                    <a:gd name="T75" fmla="*/ 38 h 100"/>
                    <a:gd name="T76" fmla="*/ 162 w 2042"/>
                    <a:gd name="T77" fmla="*/ 25 h 100"/>
                    <a:gd name="T78" fmla="*/ 2020 w 2042"/>
                    <a:gd name="T79" fmla="*/ 21 h 100"/>
                    <a:gd name="T80" fmla="*/ 2037 w 2042"/>
                    <a:gd name="T81" fmla="*/ 41 h 100"/>
                    <a:gd name="T82" fmla="*/ 2005 w 2042"/>
                    <a:gd name="T83" fmla="*/ 41 h 100"/>
                    <a:gd name="T84" fmla="*/ 1945 w 2042"/>
                    <a:gd name="T85" fmla="*/ 25 h 100"/>
                    <a:gd name="T86" fmla="*/ 281 w 2042"/>
                    <a:gd name="T87" fmla="*/ 13 h 100"/>
                    <a:gd name="T88" fmla="*/ 1554 w 2042"/>
                    <a:gd name="T89" fmla="*/ 12 h 100"/>
                    <a:gd name="T90" fmla="*/ 1279 w 2042"/>
                    <a:gd name="T91" fmla="*/ 36 h 100"/>
                    <a:gd name="T92" fmla="*/ 1267 w 2042"/>
                    <a:gd name="T93" fmla="*/ 68 h 100"/>
                    <a:gd name="T94" fmla="*/ 1232 w 2042"/>
                    <a:gd name="T95" fmla="*/ 59 h 100"/>
                    <a:gd name="T96" fmla="*/ 1235 w 2042"/>
                    <a:gd name="T97" fmla="*/ 54 h 100"/>
                    <a:gd name="T98" fmla="*/ 1251 w 2042"/>
                    <a:gd name="T99" fmla="*/ 42 h 100"/>
                    <a:gd name="T100" fmla="*/ 1218 w 2042"/>
                    <a:gd name="T101" fmla="*/ 28 h 100"/>
                    <a:gd name="T102" fmla="*/ 1226 w 2042"/>
                    <a:gd name="T103" fmla="*/ 20 h 100"/>
                    <a:gd name="T104" fmla="*/ 1249 w 2042"/>
                    <a:gd name="T105" fmla="*/ 28 h 100"/>
                    <a:gd name="T106" fmla="*/ 224 w 2042"/>
                    <a:gd name="T107" fmla="*/ 17 h 100"/>
                    <a:gd name="T108" fmla="*/ 1620 w 2042"/>
                    <a:gd name="T109" fmla="*/ 12 h 100"/>
                    <a:gd name="T110" fmla="*/ 280 w 2042"/>
                    <a:gd name="T111" fmla="*/ 6 h 100"/>
                    <a:gd name="T112" fmla="*/ 1630 w 2042"/>
                    <a:gd name="T113" fmla="*/ 10 h 100"/>
                    <a:gd name="T114" fmla="*/ 1315 w 2042"/>
                    <a:gd name="T115" fmla="*/ 12 h 100"/>
                    <a:gd name="T116" fmla="*/ 1338 w 2042"/>
                    <a:gd name="T117" fmla="*/ 8 h 100"/>
                    <a:gd name="T118" fmla="*/ 1325 w 2042"/>
                    <a:gd name="T119" fmla="*/ 33 h 100"/>
                    <a:gd name="T120" fmla="*/ 1289 w 2042"/>
                    <a:gd name="T121" fmla="*/ 24 h 100"/>
                    <a:gd name="T122" fmla="*/ 1272 w 2042"/>
                    <a:gd name="T123"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2" h="100">
                      <a:moveTo>
                        <a:pt x="394" y="97"/>
                      </a:moveTo>
                      <a:lnTo>
                        <a:pt x="396" y="97"/>
                      </a:lnTo>
                      <a:lnTo>
                        <a:pt x="398" y="97"/>
                      </a:lnTo>
                      <a:lnTo>
                        <a:pt x="396" y="99"/>
                      </a:lnTo>
                      <a:lnTo>
                        <a:pt x="395" y="100"/>
                      </a:lnTo>
                      <a:lnTo>
                        <a:pt x="395" y="99"/>
                      </a:lnTo>
                      <a:lnTo>
                        <a:pt x="394" y="99"/>
                      </a:lnTo>
                      <a:lnTo>
                        <a:pt x="394" y="97"/>
                      </a:lnTo>
                      <a:close/>
                      <a:moveTo>
                        <a:pt x="129" y="97"/>
                      </a:moveTo>
                      <a:lnTo>
                        <a:pt x="131" y="97"/>
                      </a:lnTo>
                      <a:lnTo>
                        <a:pt x="131" y="97"/>
                      </a:lnTo>
                      <a:lnTo>
                        <a:pt x="131" y="97"/>
                      </a:lnTo>
                      <a:lnTo>
                        <a:pt x="131" y="99"/>
                      </a:lnTo>
                      <a:lnTo>
                        <a:pt x="129" y="99"/>
                      </a:lnTo>
                      <a:lnTo>
                        <a:pt x="128" y="100"/>
                      </a:lnTo>
                      <a:lnTo>
                        <a:pt x="128" y="99"/>
                      </a:lnTo>
                      <a:lnTo>
                        <a:pt x="129" y="97"/>
                      </a:lnTo>
                      <a:close/>
                      <a:moveTo>
                        <a:pt x="180" y="89"/>
                      </a:moveTo>
                      <a:lnTo>
                        <a:pt x="180" y="91"/>
                      </a:lnTo>
                      <a:lnTo>
                        <a:pt x="180" y="92"/>
                      </a:lnTo>
                      <a:lnTo>
                        <a:pt x="182" y="95"/>
                      </a:lnTo>
                      <a:lnTo>
                        <a:pt x="180" y="95"/>
                      </a:lnTo>
                      <a:lnTo>
                        <a:pt x="180" y="95"/>
                      </a:lnTo>
                      <a:lnTo>
                        <a:pt x="179" y="95"/>
                      </a:lnTo>
                      <a:lnTo>
                        <a:pt x="179" y="95"/>
                      </a:lnTo>
                      <a:lnTo>
                        <a:pt x="178" y="93"/>
                      </a:lnTo>
                      <a:lnTo>
                        <a:pt x="178" y="91"/>
                      </a:lnTo>
                      <a:lnTo>
                        <a:pt x="178" y="91"/>
                      </a:lnTo>
                      <a:lnTo>
                        <a:pt x="180" y="89"/>
                      </a:lnTo>
                      <a:close/>
                      <a:moveTo>
                        <a:pt x="946" y="85"/>
                      </a:moveTo>
                      <a:lnTo>
                        <a:pt x="946" y="89"/>
                      </a:lnTo>
                      <a:lnTo>
                        <a:pt x="947" y="91"/>
                      </a:lnTo>
                      <a:lnTo>
                        <a:pt x="949" y="91"/>
                      </a:lnTo>
                      <a:lnTo>
                        <a:pt x="951" y="92"/>
                      </a:lnTo>
                      <a:lnTo>
                        <a:pt x="951" y="91"/>
                      </a:lnTo>
                      <a:lnTo>
                        <a:pt x="953" y="89"/>
                      </a:lnTo>
                      <a:lnTo>
                        <a:pt x="953" y="91"/>
                      </a:lnTo>
                      <a:lnTo>
                        <a:pt x="954" y="91"/>
                      </a:lnTo>
                      <a:lnTo>
                        <a:pt x="954" y="93"/>
                      </a:lnTo>
                      <a:lnTo>
                        <a:pt x="953" y="93"/>
                      </a:lnTo>
                      <a:lnTo>
                        <a:pt x="953" y="95"/>
                      </a:lnTo>
                      <a:lnTo>
                        <a:pt x="951" y="95"/>
                      </a:lnTo>
                      <a:lnTo>
                        <a:pt x="950" y="95"/>
                      </a:lnTo>
                      <a:lnTo>
                        <a:pt x="949" y="95"/>
                      </a:lnTo>
                      <a:lnTo>
                        <a:pt x="947" y="95"/>
                      </a:lnTo>
                      <a:lnTo>
                        <a:pt x="947" y="96"/>
                      </a:lnTo>
                      <a:lnTo>
                        <a:pt x="942" y="96"/>
                      </a:lnTo>
                      <a:lnTo>
                        <a:pt x="942" y="96"/>
                      </a:lnTo>
                      <a:lnTo>
                        <a:pt x="942" y="96"/>
                      </a:lnTo>
                      <a:lnTo>
                        <a:pt x="941" y="96"/>
                      </a:lnTo>
                      <a:lnTo>
                        <a:pt x="941" y="88"/>
                      </a:lnTo>
                      <a:lnTo>
                        <a:pt x="942" y="88"/>
                      </a:lnTo>
                      <a:lnTo>
                        <a:pt x="944" y="87"/>
                      </a:lnTo>
                      <a:lnTo>
                        <a:pt x="945" y="87"/>
                      </a:lnTo>
                      <a:lnTo>
                        <a:pt x="946" y="85"/>
                      </a:lnTo>
                      <a:close/>
                      <a:moveTo>
                        <a:pt x="251" y="82"/>
                      </a:moveTo>
                      <a:lnTo>
                        <a:pt x="251" y="82"/>
                      </a:lnTo>
                      <a:lnTo>
                        <a:pt x="251" y="82"/>
                      </a:lnTo>
                      <a:lnTo>
                        <a:pt x="252" y="82"/>
                      </a:lnTo>
                      <a:lnTo>
                        <a:pt x="251" y="85"/>
                      </a:lnTo>
                      <a:lnTo>
                        <a:pt x="248" y="85"/>
                      </a:lnTo>
                      <a:lnTo>
                        <a:pt x="247" y="87"/>
                      </a:lnTo>
                      <a:lnTo>
                        <a:pt x="247" y="87"/>
                      </a:lnTo>
                      <a:lnTo>
                        <a:pt x="247" y="88"/>
                      </a:lnTo>
                      <a:lnTo>
                        <a:pt x="245" y="88"/>
                      </a:lnTo>
                      <a:lnTo>
                        <a:pt x="245" y="88"/>
                      </a:lnTo>
                      <a:lnTo>
                        <a:pt x="245" y="85"/>
                      </a:lnTo>
                      <a:lnTo>
                        <a:pt x="247" y="85"/>
                      </a:lnTo>
                      <a:lnTo>
                        <a:pt x="248" y="84"/>
                      </a:lnTo>
                      <a:lnTo>
                        <a:pt x="251" y="83"/>
                      </a:lnTo>
                      <a:lnTo>
                        <a:pt x="251" y="82"/>
                      </a:lnTo>
                      <a:close/>
                      <a:moveTo>
                        <a:pt x="246" y="80"/>
                      </a:moveTo>
                      <a:lnTo>
                        <a:pt x="246" y="82"/>
                      </a:lnTo>
                      <a:lnTo>
                        <a:pt x="246" y="82"/>
                      </a:lnTo>
                      <a:lnTo>
                        <a:pt x="246" y="82"/>
                      </a:lnTo>
                      <a:lnTo>
                        <a:pt x="246" y="82"/>
                      </a:lnTo>
                      <a:lnTo>
                        <a:pt x="246" y="80"/>
                      </a:lnTo>
                      <a:close/>
                      <a:moveTo>
                        <a:pt x="242" y="80"/>
                      </a:moveTo>
                      <a:lnTo>
                        <a:pt x="242" y="80"/>
                      </a:lnTo>
                      <a:lnTo>
                        <a:pt x="242" y="82"/>
                      </a:lnTo>
                      <a:lnTo>
                        <a:pt x="243" y="82"/>
                      </a:lnTo>
                      <a:lnTo>
                        <a:pt x="243" y="83"/>
                      </a:lnTo>
                      <a:lnTo>
                        <a:pt x="243" y="83"/>
                      </a:lnTo>
                      <a:lnTo>
                        <a:pt x="242" y="83"/>
                      </a:lnTo>
                      <a:lnTo>
                        <a:pt x="242" y="83"/>
                      </a:lnTo>
                      <a:lnTo>
                        <a:pt x="242" y="80"/>
                      </a:lnTo>
                      <a:close/>
                      <a:moveTo>
                        <a:pt x="1941" y="79"/>
                      </a:moveTo>
                      <a:lnTo>
                        <a:pt x="1944" y="80"/>
                      </a:lnTo>
                      <a:lnTo>
                        <a:pt x="1944" y="80"/>
                      </a:lnTo>
                      <a:lnTo>
                        <a:pt x="1942" y="80"/>
                      </a:lnTo>
                      <a:lnTo>
                        <a:pt x="1942" y="82"/>
                      </a:lnTo>
                      <a:lnTo>
                        <a:pt x="1942" y="82"/>
                      </a:lnTo>
                      <a:lnTo>
                        <a:pt x="1941" y="82"/>
                      </a:lnTo>
                      <a:lnTo>
                        <a:pt x="1941" y="80"/>
                      </a:lnTo>
                      <a:lnTo>
                        <a:pt x="1941" y="80"/>
                      </a:lnTo>
                      <a:lnTo>
                        <a:pt x="1941" y="79"/>
                      </a:lnTo>
                      <a:close/>
                      <a:moveTo>
                        <a:pt x="262" y="79"/>
                      </a:moveTo>
                      <a:lnTo>
                        <a:pt x="262" y="82"/>
                      </a:lnTo>
                      <a:lnTo>
                        <a:pt x="260" y="82"/>
                      </a:lnTo>
                      <a:lnTo>
                        <a:pt x="260" y="80"/>
                      </a:lnTo>
                      <a:lnTo>
                        <a:pt x="260" y="80"/>
                      </a:lnTo>
                      <a:lnTo>
                        <a:pt x="260" y="80"/>
                      </a:lnTo>
                      <a:lnTo>
                        <a:pt x="260" y="80"/>
                      </a:lnTo>
                      <a:lnTo>
                        <a:pt x="260" y="80"/>
                      </a:lnTo>
                      <a:lnTo>
                        <a:pt x="262" y="80"/>
                      </a:lnTo>
                      <a:lnTo>
                        <a:pt x="262" y="79"/>
                      </a:lnTo>
                      <a:close/>
                      <a:moveTo>
                        <a:pt x="402" y="76"/>
                      </a:moveTo>
                      <a:lnTo>
                        <a:pt x="402" y="78"/>
                      </a:lnTo>
                      <a:lnTo>
                        <a:pt x="400" y="79"/>
                      </a:lnTo>
                      <a:lnTo>
                        <a:pt x="400" y="79"/>
                      </a:lnTo>
                      <a:lnTo>
                        <a:pt x="399" y="79"/>
                      </a:lnTo>
                      <a:lnTo>
                        <a:pt x="399" y="79"/>
                      </a:lnTo>
                      <a:lnTo>
                        <a:pt x="399" y="82"/>
                      </a:lnTo>
                      <a:lnTo>
                        <a:pt x="398" y="82"/>
                      </a:lnTo>
                      <a:lnTo>
                        <a:pt x="396" y="80"/>
                      </a:lnTo>
                      <a:lnTo>
                        <a:pt x="396" y="80"/>
                      </a:lnTo>
                      <a:lnTo>
                        <a:pt x="395" y="80"/>
                      </a:lnTo>
                      <a:lnTo>
                        <a:pt x="395" y="80"/>
                      </a:lnTo>
                      <a:lnTo>
                        <a:pt x="394" y="80"/>
                      </a:lnTo>
                      <a:lnTo>
                        <a:pt x="394" y="80"/>
                      </a:lnTo>
                      <a:lnTo>
                        <a:pt x="394" y="80"/>
                      </a:lnTo>
                      <a:lnTo>
                        <a:pt x="394" y="79"/>
                      </a:lnTo>
                      <a:lnTo>
                        <a:pt x="394" y="79"/>
                      </a:lnTo>
                      <a:lnTo>
                        <a:pt x="394" y="78"/>
                      </a:lnTo>
                      <a:lnTo>
                        <a:pt x="396" y="78"/>
                      </a:lnTo>
                      <a:lnTo>
                        <a:pt x="398" y="78"/>
                      </a:lnTo>
                      <a:lnTo>
                        <a:pt x="399" y="76"/>
                      </a:lnTo>
                      <a:lnTo>
                        <a:pt x="402" y="76"/>
                      </a:lnTo>
                      <a:close/>
                      <a:moveTo>
                        <a:pt x="57" y="75"/>
                      </a:moveTo>
                      <a:lnTo>
                        <a:pt x="57" y="76"/>
                      </a:lnTo>
                      <a:lnTo>
                        <a:pt x="59" y="78"/>
                      </a:lnTo>
                      <a:lnTo>
                        <a:pt x="57" y="78"/>
                      </a:lnTo>
                      <a:lnTo>
                        <a:pt x="57" y="82"/>
                      </a:lnTo>
                      <a:lnTo>
                        <a:pt x="55" y="82"/>
                      </a:lnTo>
                      <a:lnTo>
                        <a:pt x="55" y="85"/>
                      </a:lnTo>
                      <a:lnTo>
                        <a:pt x="53" y="87"/>
                      </a:lnTo>
                      <a:lnTo>
                        <a:pt x="53" y="89"/>
                      </a:lnTo>
                      <a:lnTo>
                        <a:pt x="46" y="88"/>
                      </a:lnTo>
                      <a:lnTo>
                        <a:pt x="46" y="85"/>
                      </a:lnTo>
                      <a:lnTo>
                        <a:pt x="48" y="84"/>
                      </a:lnTo>
                      <a:lnTo>
                        <a:pt x="49" y="82"/>
                      </a:lnTo>
                      <a:lnTo>
                        <a:pt x="51" y="80"/>
                      </a:lnTo>
                      <a:lnTo>
                        <a:pt x="53" y="79"/>
                      </a:lnTo>
                      <a:lnTo>
                        <a:pt x="53" y="76"/>
                      </a:lnTo>
                      <a:lnTo>
                        <a:pt x="55" y="76"/>
                      </a:lnTo>
                      <a:lnTo>
                        <a:pt x="56" y="75"/>
                      </a:lnTo>
                      <a:lnTo>
                        <a:pt x="57" y="75"/>
                      </a:lnTo>
                      <a:close/>
                      <a:moveTo>
                        <a:pt x="1974" y="74"/>
                      </a:moveTo>
                      <a:lnTo>
                        <a:pt x="1976" y="74"/>
                      </a:lnTo>
                      <a:lnTo>
                        <a:pt x="1976" y="76"/>
                      </a:lnTo>
                      <a:lnTo>
                        <a:pt x="1974" y="76"/>
                      </a:lnTo>
                      <a:lnTo>
                        <a:pt x="1974" y="78"/>
                      </a:lnTo>
                      <a:lnTo>
                        <a:pt x="1966" y="78"/>
                      </a:lnTo>
                      <a:lnTo>
                        <a:pt x="1966" y="76"/>
                      </a:lnTo>
                      <a:lnTo>
                        <a:pt x="1965" y="76"/>
                      </a:lnTo>
                      <a:lnTo>
                        <a:pt x="1965" y="75"/>
                      </a:lnTo>
                      <a:lnTo>
                        <a:pt x="1967" y="75"/>
                      </a:lnTo>
                      <a:lnTo>
                        <a:pt x="1970" y="74"/>
                      </a:lnTo>
                      <a:lnTo>
                        <a:pt x="1970" y="75"/>
                      </a:lnTo>
                      <a:lnTo>
                        <a:pt x="1974" y="75"/>
                      </a:lnTo>
                      <a:lnTo>
                        <a:pt x="1974" y="74"/>
                      </a:lnTo>
                      <a:close/>
                      <a:moveTo>
                        <a:pt x="938" y="71"/>
                      </a:moveTo>
                      <a:lnTo>
                        <a:pt x="940" y="71"/>
                      </a:lnTo>
                      <a:lnTo>
                        <a:pt x="940" y="74"/>
                      </a:lnTo>
                      <a:lnTo>
                        <a:pt x="941" y="74"/>
                      </a:lnTo>
                      <a:lnTo>
                        <a:pt x="942" y="80"/>
                      </a:lnTo>
                      <a:lnTo>
                        <a:pt x="941" y="80"/>
                      </a:lnTo>
                      <a:lnTo>
                        <a:pt x="941" y="79"/>
                      </a:lnTo>
                      <a:lnTo>
                        <a:pt x="941" y="79"/>
                      </a:lnTo>
                      <a:lnTo>
                        <a:pt x="941" y="78"/>
                      </a:lnTo>
                      <a:lnTo>
                        <a:pt x="940" y="78"/>
                      </a:lnTo>
                      <a:lnTo>
                        <a:pt x="938" y="75"/>
                      </a:lnTo>
                      <a:lnTo>
                        <a:pt x="938" y="72"/>
                      </a:lnTo>
                      <a:lnTo>
                        <a:pt x="937" y="72"/>
                      </a:lnTo>
                      <a:lnTo>
                        <a:pt x="938" y="71"/>
                      </a:lnTo>
                      <a:close/>
                      <a:moveTo>
                        <a:pt x="937" y="68"/>
                      </a:moveTo>
                      <a:lnTo>
                        <a:pt x="937" y="70"/>
                      </a:lnTo>
                      <a:lnTo>
                        <a:pt x="937" y="70"/>
                      </a:lnTo>
                      <a:lnTo>
                        <a:pt x="938" y="70"/>
                      </a:lnTo>
                      <a:lnTo>
                        <a:pt x="937" y="70"/>
                      </a:lnTo>
                      <a:lnTo>
                        <a:pt x="937" y="68"/>
                      </a:lnTo>
                      <a:close/>
                      <a:moveTo>
                        <a:pt x="73" y="68"/>
                      </a:moveTo>
                      <a:lnTo>
                        <a:pt x="74" y="70"/>
                      </a:lnTo>
                      <a:lnTo>
                        <a:pt x="76" y="71"/>
                      </a:lnTo>
                      <a:lnTo>
                        <a:pt x="76" y="72"/>
                      </a:lnTo>
                      <a:lnTo>
                        <a:pt x="74" y="72"/>
                      </a:lnTo>
                      <a:lnTo>
                        <a:pt x="74" y="72"/>
                      </a:lnTo>
                      <a:lnTo>
                        <a:pt x="74" y="72"/>
                      </a:lnTo>
                      <a:lnTo>
                        <a:pt x="74" y="72"/>
                      </a:lnTo>
                      <a:lnTo>
                        <a:pt x="73" y="72"/>
                      </a:lnTo>
                      <a:lnTo>
                        <a:pt x="73" y="72"/>
                      </a:lnTo>
                      <a:lnTo>
                        <a:pt x="72" y="72"/>
                      </a:lnTo>
                      <a:lnTo>
                        <a:pt x="72" y="71"/>
                      </a:lnTo>
                      <a:lnTo>
                        <a:pt x="73" y="71"/>
                      </a:lnTo>
                      <a:lnTo>
                        <a:pt x="73" y="70"/>
                      </a:lnTo>
                      <a:lnTo>
                        <a:pt x="73" y="70"/>
                      </a:lnTo>
                      <a:lnTo>
                        <a:pt x="73" y="70"/>
                      </a:lnTo>
                      <a:lnTo>
                        <a:pt x="73" y="70"/>
                      </a:lnTo>
                      <a:lnTo>
                        <a:pt x="73" y="68"/>
                      </a:lnTo>
                      <a:close/>
                      <a:moveTo>
                        <a:pt x="36" y="68"/>
                      </a:moveTo>
                      <a:lnTo>
                        <a:pt x="36" y="70"/>
                      </a:lnTo>
                      <a:lnTo>
                        <a:pt x="36" y="70"/>
                      </a:lnTo>
                      <a:lnTo>
                        <a:pt x="36" y="68"/>
                      </a:lnTo>
                      <a:lnTo>
                        <a:pt x="36" y="68"/>
                      </a:lnTo>
                      <a:close/>
                      <a:moveTo>
                        <a:pt x="190" y="68"/>
                      </a:moveTo>
                      <a:lnTo>
                        <a:pt x="190" y="68"/>
                      </a:lnTo>
                      <a:lnTo>
                        <a:pt x="191" y="68"/>
                      </a:lnTo>
                      <a:lnTo>
                        <a:pt x="192" y="70"/>
                      </a:lnTo>
                      <a:lnTo>
                        <a:pt x="192" y="71"/>
                      </a:lnTo>
                      <a:lnTo>
                        <a:pt x="191" y="72"/>
                      </a:lnTo>
                      <a:lnTo>
                        <a:pt x="190" y="74"/>
                      </a:lnTo>
                      <a:lnTo>
                        <a:pt x="192" y="74"/>
                      </a:lnTo>
                      <a:lnTo>
                        <a:pt x="192" y="74"/>
                      </a:lnTo>
                      <a:lnTo>
                        <a:pt x="196" y="74"/>
                      </a:lnTo>
                      <a:lnTo>
                        <a:pt x="196" y="75"/>
                      </a:lnTo>
                      <a:lnTo>
                        <a:pt x="196" y="76"/>
                      </a:lnTo>
                      <a:lnTo>
                        <a:pt x="196" y="78"/>
                      </a:lnTo>
                      <a:lnTo>
                        <a:pt x="195" y="79"/>
                      </a:lnTo>
                      <a:lnTo>
                        <a:pt x="196" y="79"/>
                      </a:lnTo>
                      <a:lnTo>
                        <a:pt x="196" y="80"/>
                      </a:lnTo>
                      <a:lnTo>
                        <a:pt x="196" y="82"/>
                      </a:lnTo>
                      <a:lnTo>
                        <a:pt x="196" y="82"/>
                      </a:lnTo>
                      <a:lnTo>
                        <a:pt x="196" y="82"/>
                      </a:lnTo>
                      <a:lnTo>
                        <a:pt x="196" y="82"/>
                      </a:lnTo>
                      <a:lnTo>
                        <a:pt x="195" y="82"/>
                      </a:lnTo>
                      <a:lnTo>
                        <a:pt x="195" y="82"/>
                      </a:lnTo>
                      <a:lnTo>
                        <a:pt x="195" y="82"/>
                      </a:lnTo>
                      <a:lnTo>
                        <a:pt x="193" y="82"/>
                      </a:lnTo>
                      <a:lnTo>
                        <a:pt x="193" y="83"/>
                      </a:lnTo>
                      <a:lnTo>
                        <a:pt x="192" y="83"/>
                      </a:lnTo>
                      <a:lnTo>
                        <a:pt x="191" y="84"/>
                      </a:lnTo>
                      <a:lnTo>
                        <a:pt x="190" y="85"/>
                      </a:lnTo>
                      <a:lnTo>
                        <a:pt x="188" y="85"/>
                      </a:lnTo>
                      <a:lnTo>
                        <a:pt x="180" y="87"/>
                      </a:lnTo>
                      <a:lnTo>
                        <a:pt x="180" y="84"/>
                      </a:lnTo>
                      <a:lnTo>
                        <a:pt x="182" y="84"/>
                      </a:lnTo>
                      <a:lnTo>
                        <a:pt x="183" y="84"/>
                      </a:lnTo>
                      <a:lnTo>
                        <a:pt x="184" y="83"/>
                      </a:lnTo>
                      <a:lnTo>
                        <a:pt x="184" y="82"/>
                      </a:lnTo>
                      <a:lnTo>
                        <a:pt x="187" y="80"/>
                      </a:lnTo>
                      <a:lnTo>
                        <a:pt x="187" y="79"/>
                      </a:lnTo>
                      <a:lnTo>
                        <a:pt x="183" y="79"/>
                      </a:lnTo>
                      <a:lnTo>
                        <a:pt x="183" y="80"/>
                      </a:lnTo>
                      <a:lnTo>
                        <a:pt x="179" y="80"/>
                      </a:lnTo>
                      <a:lnTo>
                        <a:pt x="180" y="79"/>
                      </a:lnTo>
                      <a:lnTo>
                        <a:pt x="182" y="78"/>
                      </a:lnTo>
                      <a:lnTo>
                        <a:pt x="184" y="76"/>
                      </a:lnTo>
                      <a:lnTo>
                        <a:pt x="187" y="75"/>
                      </a:lnTo>
                      <a:lnTo>
                        <a:pt x="187" y="75"/>
                      </a:lnTo>
                      <a:lnTo>
                        <a:pt x="182" y="75"/>
                      </a:lnTo>
                      <a:lnTo>
                        <a:pt x="182" y="76"/>
                      </a:lnTo>
                      <a:lnTo>
                        <a:pt x="180" y="76"/>
                      </a:lnTo>
                      <a:lnTo>
                        <a:pt x="178" y="76"/>
                      </a:lnTo>
                      <a:lnTo>
                        <a:pt x="176" y="75"/>
                      </a:lnTo>
                      <a:lnTo>
                        <a:pt x="176" y="74"/>
                      </a:lnTo>
                      <a:lnTo>
                        <a:pt x="175" y="72"/>
                      </a:lnTo>
                      <a:lnTo>
                        <a:pt x="178" y="71"/>
                      </a:lnTo>
                      <a:lnTo>
                        <a:pt x="179" y="70"/>
                      </a:lnTo>
                      <a:lnTo>
                        <a:pt x="179" y="70"/>
                      </a:lnTo>
                      <a:lnTo>
                        <a:pt x="183" y="70"/>
                      </a:lnTo>
                      <a:lnTo>
                        <a:pt x="183" y="68"/>
                      </a:lnTo>
                      <a:lnTo>
                        <a:pt x="190" y="68"/>
                      </a:lnTo>
                      <a:close/>
                      <a:moveTo>
                        <a:pt x="365" y="63"/>
                      </a:moveTo>
                      <a:lnTo>
                        <a:pt x="362" y="65"/>
                      </a:lnTo>
                      <a:lnTo>
                        <a:pt x="364" y="65"/>
                      </a:lnTo>
                      <a:lnTo>
                        <a:pt x="364" y="65"/>
                      </a:lnTo>
                      <a:lnTo>
                        <a:pt x="364" y="65"/>
                      </a:lnTo>
                      <a:lnTo>
                        <a:pt x="365" y="66"/>
                      </a:lnTo>
                      <a:lnTo>
                        <a:pt x="366" y="67"/>
                      </a:lnTo>
                      <a:lnTo>
                        <a:pt x="368" y="68"/>
                      </a:lnTo>
                      <a:lnTo>
                        <a:pt x="368" y="66"/>
                      </a:lnTo>
                      <a:lnTo>
                        <a:pt x="365" y="65"/>
                      </a:lnTo>
                      <a:lnTo>
                        <a:pt x="365" y="63"/>
                      </a:lnTo>
                      <a:close/>
                      <a:moveTo>
                        <a:pt x="302" y="63"/>
                      </a:moveTo>
                      <a:lnTo>
                        <a:pt x="302" y="66"/>
                      </a:lnTo>
                      <a:lnTo>
                        <a:pt x="303" y="67"/>
                      </a:lnTo>
                      <a:lnTo>
                        <a:pt x="303" y="68"/>
                      </a:lnTo>
                      <a:lnTo>
                        <a:pt x="301" y="68"/>
                      </a:lnTo>
                      <a:lnTo>
                        <a:pt x="299" y="68"/>
                      </a:lnTo>
                      <a:lnTo>
                        <a:pt x="299" y="68"/>
                      </a:lnTo>
                      <a:lnTo>
                        <a:pt x="299" y="68"/>
                      </a:lnTo>
                      <a:lnTo>
                        <a:pt x="298" y="66"/>
                      </a:lnTo>
                      <a:lnTo>
                        <a:pt x="297" y="65"/>
                      </a:lnTo>
                      <a:lnTo>
                        <a:pt x="297" y="65"/>
                      </a:lnTo>
                      <a:lnTo>
                        <a:pt x="297" y="63"/>
                      </a:lnTo>
                      <a:lnTo>
                        <a:pt x="302" y="63"/>
                      </a:lnTo>
                      <a:close/>
                      <a:moveTo>
                        <a:pt x="179" y="63"/>
                      </a:moveTo>
                      <a:lnTo>
                        <a:pt x="182" y="63"/>
                      </a:lnTo>
                      <a:lnTo>
                        <a:pt x="182" y="65"/>
                      </a:lnTo>
                      <a:lnTo>
                        <a:pt x="183" y="65"/>
                      </a:lnTo>
                      <a:lnTo>
                        <a:pt x="183" y="65"/>
                      </a:lnTo>
                      <a:lnTo>
                        <a:pt x="183" y="65"/>
                      </a:lnTo>
                      <a:lnTo>
                        <a:pt x="184" y="65"/>
                      </a:lnTo>
                      <a:lnTo>
                        <a:pt x="184" y="65"/>
                      </a:lnTo>
                      <a:lnTo>
                        <a:pt x="184" y="65"/>
                      </a:lnTo>
                      <a:lnTo>
                        <a:pt x="186" y="67"/>
                      </a:lnTo>
                      <a:lnTo>
                        <a:pt x="184" y="67"/>
                      </a:lnTo>
                      <a:lnTo>
                        <a:pt x="184" y="67"/>
                      </a:lnTo>
                      <a:lnTo>
                        <a:pt x="175" y="68"/>
                      </a:lnTo>
                      <a:lnTo>
                        <a:pt x="175" y="68"/>
                      </a:lnTo>
                      <a:lnTo>
                        <a:pt x="176" y="67"/>
                      </a:lnTo>
                      <a:lnTo>
                        <a:pt x="178" y="65"/>
                      </a:lnTo>
                      <a:lnTo>
                        <a:pt x="179" y="63"/>
                      </a:lnTo>
                      <a:close/>
                      <a:moveTo>
                        <a:pt x="217" y="62"/>
                      </a:moveTo>
                      <a:lnTo>
                        <a:pt x="218" y="65"/>
                      </a:lnTo>
                      <a:lnTo>
                        <a:pt x="220" y="66"/>
                      </a:lnTo>
                      <a:lnTo>
                        <a:pt x="220" y="67"/>
                      </a:lnTo>
                      <a:lnTo>
                        <a:pt x="220" y="67"/>
                      </a:lnTo>
                      <a:lnTo>
                        <a:pt x="220" y="67"/>
                      </a:lnTo>
                      <a:lnTo>
                        <a:pt x="218" y="67"/>
                      </a:lnTo>
                      <a:lnTo>
                        <a:pt x="218" y="68"/>
                      </a:lnTo>
                      <a:lnTo>
                        <a:pt x="220" y="70"/>
                      </a:lnTo>
                      <a:lnTo>
                        <a:pt x="220" y="70"/>
                      </a:lnTo>
                      <a:lnTo>
                        <a:pt x="222" y="70"/>
                      </a:lnTo>
                      <a:lnTo>
                        <a:pt x="225" y="68"/>
                      </a:lnTo>
                      <a:lnTo>
                        <a:pt x="224" y="67"/>
                      </a:lnTo>
                      <a:lnTo>
                        <a:pt x="222" y="66"/>
                      </a:lnTo>
                      <a:lnTo>
                        <a:pt x="224" y="66"/>
                      </a:lnTo>
                      <a:lnTo>
                        <a:pt x="224" y="63"/>
                      </a:lnTo>
                      <a:lnTo>
                        <a:pt x="224" y="63"/>
                      </a:lnTo>
                      <a:lnTo>
                        <a:pt x="224" y="63"/>
                      </a:lnTo>
                      <a:lnTo>
                        <a:pt x="225" y="63"/>
                      </a:lnTo>
                      <a:lnTo>
                        <a:pt x="227" y="65"/>
                      </a:lnTo>
                      <a:lnTo>
                        <a:pt x="229" y="66"/>
                      </a:lnTo>
                      <a:lnTo>
                        <a:pt x="227" y="68"/>
                      </a:lnTo>
                      <a:lnTo>
                        <a:pt x="231" y="68"/>
                      </a:lnTo>
                      <a:lnTo>
                        <a:pt x="231" y="68"/>
                      </a:lnTo>
                      <a:lnTo>
                        <a:pt x="233" y="70"/>
                      </a:lnTo>
                      <a:lnTo>
                        <a:pt x="233" y="70"/>
                      </a:lnTo>
                      <a:lnTo>
                        <a:pt x="233" y="70"/>
                      </a:lnTo>
                      <a:lnTo>
                        <a:pt x="234" y="70"/>
                      </a:lnTo>
                      <a:lnTo>
                        <a:pt x="234" y="70"/>
                      </a:lnTo>
                      <a:lnTo>
                        <a:pt x="234" y="71"/>
                      </a:lnTo>
                      <a:lnTo>
                        <a:pt x="234" y="71"/>
                      </a:lnTo>
                      <a:lnTo>
                        <a:pt x="234" y="75"/>
                      </a:lnTo>
                      <a:lnTo>
                        <a:pt x="235" y="75"/>
                      </a:lnTo>
                      <a:lnTo>
                        <a:pt x="235" y="78"/>
                      </a:lnTo>
                      <a:lnTo>
                        <a:pt x="235" y="78"/>
                      </a:lnTo>
                      <a:lnTo>
                        <a:pt x="235" y="79"/>
                      </a:lnTo>
                      <a:lnTo>
                        <a:pt x="235" y="80"/>
                      </a:lnTo>
                      <a:lnTo>
                        <a:pt x="235" y="82"/>
                      </a:lnTo>
                      <a:lnTo>
                        <a:pt x="235" y="83"/>
                      </a:lnTo>
                      <a:lnTo>
                        <a:pt x="235" y="83"/>
                      </a:lnTo>
                      <a:lnTo>
                        <a:pt x="238" y="83"/>
                      </a:lnTo>
                      <a:lnTo>
                        <a:pt x="238" y="84"/>
                      </a:lnTo>
                      <a:lnTo>
                        <a:pt x="239" y="84"/>
                      </a:lnTo>
                      <a:lnTo>
                        <a:pt x="239" y="85"/>
                      </a:lnTo>
                      <a:lnTo>
                        <a:pt x="238" y="85"/>
                      </a:lnTo>
                      <a:lnTo>
                        <a:pt x="238" y="89"/>
                      </a:lnTo>
                      <a:lnTo>
                        <a:pt x="238" y="89"/>
                      </a:lnTo>
                      <a:lnTo>
                        <a:pt x="239" y="91"/>
                      </a:lnTo>
                      <a:lnTo>
                        <a:pt x="241" y="91"/>
                      </a:lnTo>
                      <a:lnTo>
                        <a:pt x="241" y="92"/>
                      </a:lnTo>
                      <a:lnTo>
                        <a:pt x="241" y="92"/>
                      </a:lnTo>
                      <a:lnTo>
                        <a:pt x="241" y="93"/>
                      </a:lnTo>
                      <a:lnTo>
                        <a:pt x="238" y="93"/>
                      </a:lnTo>
                      <a:lnTo>
                        <a:pt x="238" y="93"/>
                      </a:lnTo>
                      <a:lnTo>
                        <a:pt x="239" y="95"/>
                      </a:lnTo>
                      <a:lnTo>
                        <a:pt x="239" y="95"/>
                      </a:lnTo>
                      <a:lnTo>
                        <a:pt x="239" y="96"/>
                      </a:lnTo>
                      <a:lnTo>
                        <a:pt x="238" y="97"/>
                      </a:lnTo>
                      <a:lnTo>
                        <a:pt x="235" y="97"/>
                      </a:lnTo>
                      <a:lnTo>
                        <a:pt x="233" y="97"/>
                      </a:lnTo>
                      <a:lnTo>
                        <a:pt x="231" y="97"/>
                      </a:lnTo>
                      <a:lnTo>
                        <a:pt x="230" y="97"/>
                      </a:lnTo>
                      <a:lnTo>
                        <a:pt x="229" y="97"/>
                      </a:lnTo>
                      <a:lnTo>
                        <a:pt x="227" y="97"/>
                      </a:lnTo>
                      <a:lnTo>
                        <a:pt x="225" y="97"/>
                      </a:lnTo>
                      <a:lnTo>
                        <a:pt x="225" y="97"/>
                      </a:lnTo>
                      <a:lnTo>
                        <a:pt x="221" y="97"/>
                      </a:lnTo>
                      <a:lnTo>
                        <a:pt x="220" y="97"/>
                      </a:lnTo>
                      <a:lnTo>
                        <a:pt x="220" y="97"/>
                      </a:lnTo>
                      <a:lnTo>
                        <a:pt x="220" y="97"/>
                      </a:lnTo>
                      <a:lnTo>
                        <a:pt x="217" y="99"/>
                      </a:lnTo>
                      <a:lnTo>
                        <a:pt x="213" y="97"/>
                      </a:lnTo>
                      <a:lnTo>
                        <a:pt x="209" y="97"/>
                      </a:lnTo>
                      <a:lnTo>
                        <a:pt x="209" y="96"/>
                      </a:lnTo>
                      <a:lnTo>
                        <a:pt x="209" y="95"/>
                      </a:lnTo>
                      <a:lnTo>
                        <a:pt x="209" y="93"/>
                      </a:lnTo>
                      <a:lnTo>
                        <a:pt x="209" y="92"/>
                      </a:lnTo>
                      <a:lnTo>
                        <a:pt x="212" y="91"/>
                      </a:lnTo>
                      <a:lnTo>
                        <a:pt x="213" y="91"/>
                      </a:lnTo>
                      <a:lnTo>
                        <a:pt x="213" y="88"/>
                      </a:lnTo>
                      <a:lnTo>
                        <a:pt x="216" y="88"/>
                      </a:lnTo>
                      <a:lnTo>
                        <a:pt x="216" y="85"/>
                      </a:lnTo>
                      <a:lnTo>
                        <a:pt x="214" y="87"/>
                      </a:lnTo>
                      <a:lnTo>
                        <a:pt x="212" y="88"/>
                      </a:lnTo>
                      <a:lnTo>
                        <a:pt x="205" y="87"/>
                      </a:lnTo>
                      <a:lnTo>
                        <a:pt x="205" y="88"/>
                      </a:lnTo>
                      <a:lnTo>
                        <a:pt x="201" y="88"/>
                      </a:lnTo>
                      <a:lnTo>
                        <a:pt x="200" y="91"/>
                      </a:lnTo>
                      <a:lnTo>
                        <a:pt x="193" y="92"/>
                      </a:lnTo>
                      <a:lnTo>
                        <a:pt x="193" y="91"/>
                      </a:lnTo>
                      <a:lnTo>
                        <a:pt x="192" y="91"/>
                      </a:lnTo>
                      <a:lnTo>
                        <a:pt x="192" y="87"/>
                      </a:lnTo>
                      <a:lnTo>
                        <a:pt x="195" y="87"/>
                      </a:lnTo>
                      <a:lnTo>
                        <a:pt x="196" y="85"/>
                      </a:lnTo>
                      <a:lnTo>
                        <a:pt x="193" y="85"/>
                      </a:lnTo>
                      <a:lnTo>
                        <a:pt x="195" y="83"/>
                      </a:lnTo>
                      <a:lnTo>
                        <a:pt x="200" y="83"/>
                      </a:lnTo>
                      <a:lnTo>
                        <a:pt x="200" y="83"/>
                      </a:lnTo>
                      <a:lnTo>
                        <a:pt x="201" y="84"/>
                      </a:lnTo>
                      <a:lnTo>
                        <a:pt x="204" y="84"/>
                      </a:lnTo>
                      <a:lnTo>
                        <a:pt x="204" y="84"/>
                      </a:lnTo>
                      <a:lnTo>
                        <a:pt x="204" y="84"/>
                      </a:lnTo>
                      <a:lnTo>
                        <a:pt x="204" y="83"/>
                      </a:lnTo>
                      <a:lnTo>
                        <a:pt x="204" y="82"/>
                      </a:lnTo>
                      <a:lnTo>
                        <a:pt x="203" y="80"/>
                      </a:lnTo>
                      <a:lnTo>
                        <a:pt x="203" y="79"/>
                      </a:lnTo>
                      <a:lnTo>
                        <a:pt x="200" y="79"/>
                      </a:lnTo>
                      <a:lnTo>
                        <a:pt x="200" y="78"/>
                      </a:lnTo>
                      <a:lnTo>
                        <a:pt x="200" y="76"/>
                      </a:lnTo>
                      <a:lnTo>
                        <a:pt x="199" y="75"/>
                      </a:lnTo>
                      <a:lnTo>
                        <a:pt x="199" y="75"/>
                      </a:lnTo>
                      <a:lnTo>
                        <a:pt x="200" y="74"/>
                      </a:lnTo>
                      <a:lnTo>
                        <a:pt x="200" y="71"/>
                      </a:lnTo>
                      <a:lnTo>
                        <a:pt x="197" y="71"/>
                      </a:lnTo>
                      <a:lnTo>
                        <a:pt x="199" y="68"/>
                      </a:lnTo>
                      <a:lnTo>
                        <a:pt x="200" y="68"/>
                      </a:lnTo>
                      <a:lnTo>
                        <a:pt x="203" y="68"/>
                      </a:lnTo>
                      <a:lnTo>
                        <a:pt x="204" y="68"/>
                      </a:lnTo>
                      <a:lnTo>
                        <a:pt x="204" y="68"/>
                      </a:lnTo>
                      <a:lnTo>
                        <a:pt x="204" y="71"/>
                      </a:lnTo>
                      <a:lnTo>
                        <a:pt x="207" y="74"/>
                      </a:lnTo>
                      <a:lnTo>
                        <a:pt x="209" y="76"/>
                      </a:lnTo>
                      <a:lnTo>
                        <a:pt x="212" y="78"/>
                      </a:lnTo>
                      <a:lnTo>
                        <a:pt x="212" y="82"/>
                      </a:lnTo>
                      <a:lnTo>
                        <a:pt x="213" y="83"/>
                      </a:lnTo>
                      <a:lnTo>
                        <a:pt x="214" y="83"/>
                      </a:lnTo>
                      <a:lnTo>
                        <a:pt x="214" y="82"/>
                      </a:lnTo>
                      <a:lnTo>
                        <a:pt x="216" y="82"/>
                      </a:lnTo>
                      <a:lnTo>
                        <a:pt x="216" y="79"/>
                      </a:lnTo>
                      <a:lnTo>
                        <a:pt x="214" y="79"/>
                      </a:lnTo>
                      <a:lnTo>
                        <a:pt x="214" y="76"/>
                      </a:lnTo>
                      <a:lnTo>
                        <a:pt x="214" y="74"/>
                      </a:lnTo>
                      <a:lnTo>
                        <a:pt x="213" y="74"/>
                      </a:lnTo>
                      <a:lnTo>
                        <a:pt x="210" y="71"/>
                      </a:lnTo>
                      <a:lnTo>
                        <a:pt x="210" y="71"/>
                      </a:lnTo>
                      <a:lnTo>
                        <a:pt x="210" y="70"/>
                      </a:lnTo>
                      <a:lnTo>
                        <a:pt x="217" y="68"/>
                      </a:lnTo>
                      <a:lnTo>
                        <a:pt x="218" y="67"/>
                      </a:lnTo>
                      <a:lnTo>
                        <a:pt x="216" y="67"/>
                      </a:lnTo>
                      <a:lnTo>
                        <a:pt x="213" y="67"/>
                      </a:lnTo>
                      <a:lnTo>
                        <a:pt x="212" y="66"/>
                      </a:lnTo>
                      <a:lnTo>
                        <a:pt x="210" y="66"/>
                      </a:lnTo>
                      <a:lnTo>
                        <a:pt x="210" y="66"/>
                      </a:lnTo>
                      <a:lnTo>
                        <a:pt x="210" y="65"/>
                      </a:lnTo>
                      <a:lnTo>
                        <a:pt x="212" y="65"/>
                      </a:lnTo>
                      <a:lnTo>
                        <a:pt x="212" y="65"/>
                      </a:lnTo>
                      <a:lnTo>
                        <a:pt x="212" y="63"/>
                      </a:lnTo>
                      <a:lnTo>
                        <a:pt x="214" y="62"/>
                      </a:lnTo>
                      <a:lnTo>
                        <a:pt x="217" y="62"/>
                      </a:lnTo>
                      <a:close/>
                      <a:moveTo>
                        <a:pt x="80" y="62"/>
                      </a:moveTo>
                      <a:lnTo>
                        <a:pt x="83" y="62"/>
                      </a:lnTo>
                      <a:lnTo>
                        <a:pt x="83" y="63"/>
                      </a:lnTo>
                      <a:lnTo>
                        <a:pt x="83" y="63"/>
                      </a:lnTo>
                      <a:lnTo>
                        <a:pt x="83" y="66"/>
                      </a:lnTo>
                      <a:lnTo>
                        <a:pt x="80" y="66"/>
                      </a:lnTo>
                      <a:lnTo>
                        <a:pt x="80" y="62"/>
                      </a:lnTo>
                      <a:close/>
                      <a:moveTo>
                        <a:pt x="1235" y="58"/>
                      </a:moveTo>
                      <a:lnTo>
                        <a:pt x="1237" y="58"/>
                      </a:lnTo>
                      <a:lnTo>
                        <a:pt x="1237" y="58"/>
                      </a:lnTo>
                      <a:lnTo>
                        <a:pt x="1237" y="58"/>
                      </a:lnTo>
                      <a:lnTo>
                        <a:pt x="1235" y="58"/>
                      </a:lnTo>
                      <a:lnTo>
                        <a:pt x="1235" y="58"/>
                      </a:lnTo>
                      <a:close/>
                      <a:moveTo>
                        <a:pt x="471" y="55"/>
                      </a:moveTo>
                      <a:lnTo>
                        <a:pt x="475" y="55"/>
                      </a:lnTo>
                      <a:lnTo>
                        <a:pt x="475" y="57"/>
                      </a:lnTo>
                      <a:lnTo>
                        <a:pt x="472" y="55"/>
                      </a:lnTo>
                      <a:lnTo>
                        <a:pt x="472" y="55"/>
                      </a:lnTo>
                      <a:lnTo>
                        <a:pt x="471" y="55"/>
                      </a:lnTo>
                      <a:close/>
                      <a:moveTo>
                        <a:pt x="1307" y="54"/>
                      </a:moveTo>
                      <a:lnTo>
                        <a:pt x="1311" y="54"/>
                      </a:lnTo>
                      <a:lnTo>
                        <a:pt x="1313" y="57"/>
                      </a:lnTo>
                      <a:lnTo>
                        <a:pt x="1315" y="58"/>
                      </a:lnTo>
                      <a:lnTo>
                        <a:pt x="1315" y="58"/>
                      </a:lnTo>
                      <a:lnTo>
                        <a:pt x="1317" y="58"/>
                      </a:lnTo>
                      <a:lnTo>
                        <a:pt x="1317" y="59"/>
                      </a:lnTo>
                      <a:lnTo>
                        <a:pt x="1319" y="59"/>
                      </a:lnTo>
                      <a:lnTo>
                        <a:pt x="1319" y="61"/>
                      </a:lnTo>
                      <a:lnTo>
                        <a:pt x="1321" y="61"/>
                      </a:lnTo>
                      <a:lnTo>
                        <a:pt x="1321" y="61"/>
                      </a:lnTo>
                      <a:lnTo>
                        <a:pt x="1322" y="61"/>
                      </a:lnTo>
                      <a:lnTo>
                        <a:pt x="1322" y="61"/>
                      </a:lnTo>
                      <a:lnTo>
                        <a:pt x="1323" y="61"/>
                      </a:lnTo>
                      <a:lnTo>
                        <a:pt x="1325" y="59"/>
                      </a:lnTo>
                      <a:lnTo>
                        <a:pt x="1326" y="61"/>
                      </a:lnTo>
                      <a:lnTo>
                        <a:pt x="1326" y="61"/>
                      </a:lnTo>
                      <a:lnTo>
                        <a:pt x="1326" y="62"/>
                      </a:lnTo>
                      <a:lnTo>
                        <a:pt x="1326" y="62"/>
                      </a:lnTo>
                      <a:lnTo>
                        <a:pt x="1326" y="63"/>
                      </a:lnTo>
                      <a:lnTo>
                        <a:pt x="1325" y="65"/>
                      </a:lnTo>
                      <a:lnTo>
                        <a:pt x="1325" y="65"/>
                      </a:lnTo>
                      <a:lnTo>
                        <a:pt x="1318" y="65"/>
                      </a:lnTo>
                      <a:lnTo>
                        <a:pt x="1318" y="66"/>
                      </a:lnTo>
                      <a:lnTo>
                        <a:pt x="1315" y="66"/>
                      </a:lnTo>
                      <a:lnTo>
                        <a:pt x="1315" y="67"/>
                      </a:lnTo>
                      <a:lnTo>
                        <a:pt x="1310" y="67"/>
                      </a:lnTo>
                      <a:lnTo>
                        <a:pt x="1310" y="67"/>
                      </a:lnTo>
                      <a:lnTo>
                        <a:pt x="1309" y="67"/>
                      </a:lnTo>
                      <a:lnTo>
                        <a:pt x="1309" y="68"/>
                      </a:lnTo>
                      <a:lnTo>
                        <a:pt x="1307" y="68"/>
                      </a:lnTo>
                      <a:lnTo>
                        <a:pt x="1307" y="67"/>
                      </a:lnTo>
                      <a:lnTo>
                        <a:pt x="1307" y="67"/>
                      </a:lnTo>
                      <a:lnTo>
                        <a:pt x="1306" y="67"/>
                      </a:lnTo>
                      <a:lnTo>
                        <a:pt x="1305" y="68"/>
                      </a:lnTo>
                      <a:lnTo>
                        <a:pt x="1305" y="65"/>
                      </a:lnTo>
                      <a:lnTo>
                        <a:pt x="1305" y="65"/>
                      </a:lnTo>
                      <a:lnTo>
                        <a:pt x="1302" y="65"/>
                      </a:lnTo>
                      <a:lnTo>
                        <a:pt x="1300" y="66"/>
                      </a:lnTo>
                      <a:lnTo>
                        <a:pt x="1297" y="67"/>
                      </a:lnTo>
                      <a:lnTo>
                        <a:pt x="1293" y="67"/>
                      </a:lnTo>
                      <a:lnTo>
                        <a:pt x="1294" y="65"/>
                      </a:lnTo>
                      <a:lnTo>
                        <a:pt x="1294" y="63"/>
                      </a:lnTo>
                      <a:lnTo>
                        <a:pt x="1296" y="62"/>
                      </a:lnTo>
                      <a:lnTo>
                        <a:pt x="1296" y="61"/>
                      </a:lnTo>
                      <a:lnTo>
                        <a:pt x="1294" y="61"/>
                      </a:lnTo>
                      <a:lnTo>
                        <a:pt x="1293" y="57"/>
                      </a:lnTo>
                      <a:lnTo>
                        <a:pt x="1296" y="55"/>
                      </a:lnTo>
                      <a:lnTo>
                        <a:pt x="1297" y="54"/>
                      </a:lnTo>
                      <a:lnTo>
                        <a:pt x="1298" y="54"/>
                      </a:lnTo>
                      <a:lnTo>
                        <a:pt x="1301" y="54"/>
                      </a:lnTo>
                      <a:lnTo>
                        <a:pt x="1304" y="55"/>
                      </a:lnTo>
                      <a:lnTo>
                        <a:pt x="1306" y="55"/>
                      </a:lnTo>
                      <a:lnTo>
                        <a:pt x="1307" y="54"/>
                      </a:lnTo>
                      <a:close/>
                      <a:moveTo>
                        <a:pt x="1256" y="54"/>
                      </a:moveTo>
                      <a:lnTo>
                        <a:pt x="1256" y="54"/>
                      </a:lnTo>
                      <a:lnTo>
                        <a:pt x="1256" y="54"/>
                      </a:lnTo>
                      <a:lnTo>
                        <a:pt x="1258" y="54"/>
                      </a:lnTo>
                      <a:lnTo>
                        <a:pt x="1258" y="54"/>
                      </a:lnTo>
                      <a:lnTo>
                        <a:pt x="1256" y="54"/>
                      </a:lnTo>
                      <a:lnTo>
                        <a:pt x="1256" y="54"/>
                      </a:lnTo>
                      <a:close/>
                      <a:moveTo>
                        <a:pt x="463" y="54"/>
                      </a:moveTo>
                      <a:lnTo>
                        <a:pt x="466" y="54"/>
                      </a:lnTo>
                      <a:lnTo>
                        <a:pt x="466" y="55"/>
                      </a:lnTo>
                      <a:lnTo>
                        <a:pt x="463" y="57"/>
                      </a:lnTo>
                      <a:lnTo>
                        <a:pt x="462" y="54"/>
                      </a:lnTo>
                      <a:lnTo>
                        <a:pt x="462" y="54"/>
                      </a:lnTo>
                      <a:lnTo>
                        <a:pt x="462" y="54"/>
                      </a:lnTo>
                      <a:lnTo>
                        <a:pt x="463" y="54"/>
                      </a:lnTo>
                      <a:close/>
                      <a:moveTo>
                        <a:pt x="383" y="51"/>
                      </a:moveTo>
                      <a:lnTo>
                        <a:pt x="383" y="53"/>
                      </a:lnTo>
                      <a:lnTo>
                        <a:pt x="378" y="53"/>
                      </a:lnTo>
                      <a:lnTo>
                        <a:pt x="378" y="53"/>
                      </a:lnTo>
                      <a:lnTo>
                        <a:pt x="378" y="53"/>
                      </a:lnTo>
                      <a:lnTo>
                        <a:pt x="378" y="53"/>
                      </a:lnTo>
                      <a:lnTo>
                        <a:pt x="378" y="54"/>
                      </a:lnTo>
                      <a:lnTo>
                        <a:pt x="378" y="54"/>
                      </a:lnTo>
                      <a:lnTo>
                        <a:pt x="381" y="54"/>
                      </a:lnTo>
                      <a:lnTo>
                        <a:pt x="383" y="54"/>
                      </a:lnTo>
                      <a:lnTo>
                        <a:pt x="386" y="54"/>
                      </a:lnTo>
                      <a:lnTo>
                        <a:pt x="386" y="54"/>
                      </a:lnTo>
                      <a:lnTo>
                        <a:pt x="385" y="53"/>
                      </a:lnTo>
                      <a:lnTo>
                        <a:pt x="385" y="51"/>
                      </a:lnTo>
                      <a:lnTo>
                        <a:pt x="383" y="51"/>
                      </a:lnTo>
                      <a:close/>
                      <a:moveTo>
                        <a:pt x="268" y="49"/>
                      </a:moveTo>
                      <a:lnTo>
                        <a:pt x="271" y="49"/>
                      </a:lnTo>
                      <a:lnTo>
                        <a:pt x="271" y="50"/>
                      </a:lnTo>
                      <a:lnTo>
                        <a:pt x="272" y="50"/>
                      </a:lnTo>
                      <a:lnTo>
                        <a:pt x="273" y="50"/>
                      </a:lnTo>
                      <a:lnTo>
                        <a:pt x="276" y="49"/>
                      </a:lnTo>
                      <a:lnTo>
                        <a:pt x="277" y="49"/>
                      </a:lnTo>
                      <a:lnTo>
                        <a:pt x="277" y="50"/>
                      </a:lnTo>
                      <a:lnTo>
                        <a:pt x="281" y="50"/>
                      </a:lnTo>
                      <a:lnTo>
                        <a:pt x="280" y="54"/>
                      </a:lnTo>
                      <a:lnTo>
                        <a:pt x="279" y="54"/>
                      </a:lnTo>
                      <a:lnTo>
                        <a:pt x="276" y="55"/>
                      </a:lnTo>
                      <a:lnTo>
                        <a:pt x="276" y="57"/>
                      </a:lnTo>
                      <a:lnTo>
                        <a:pt x="269" y="57"/>
                      </a:lnTo>
                      <a:lnTo>
                        <a:pt x="269" y="57"/>
                      </a:lnTo>
                      <a:lnTo>
                        <a:pt x="268" y="57"/>
                      </a:lnTo>
                      <a:lnTo>
                        <a:pt x="268" y="58"/>
                      </a:lnTo>
                      <a:lnTo>
                        <a:pt x="265" y="57"/>
                      </a:lnTo>
                      <a:lnTo>
                        <a:pt x="265" y="57"/>
                      </a:lnTo>
                      <a:lnTo>
                        <a:pt x="262" y="57"/>
                      </a:lnTo>
                      <a:lnTo>
                        <a:pt x="262" y="55"/>
                      </a:lnTo>
                      <a:lnTo>
                        <a:pt x="258" y="55"/>
                      </a:lnTo>
                      <a:lnTo>
                        <a:pt x="258" y="55"/>
                      </a:lnTo>
                      <a:lnTo>
                        <a:pt x="255" y="55"/>
                      </a:lnTo>
                      <a:lnTo>
                        <a:pt x="255" y="54"/>
                      </a:lnTo>
                      <a:lnTo>
                        <a:pt x="250" y="55"/>
                      </a:lnTo>
                      <a:lnTo>
                        <a:pt x="250" y="54"/>
                      </a:lnTo>
                      <a:lnTo>
                        <a:pt x="252" y="51"/>
                      </a:lnTo>
                      <a:lnTo>
                        <a:pt x="252" y="51"/>
                      </a:lnTo>
                      <a:lnTo>
                        <a:pt x="254" y="51"/>
                      </a:lnTo>
                      <a:lnTo>
                        <a:pt x="256" y="51"/>
                      </a:lnTo>
                      <a:lnTo>
                        <a:pt x="259" y="51"/>
                      </a:lnTo>
                      <a:lnTo>
                        <a:pt x="262" y="51"/>
                      </a:lnTo>
                      <a:lnTo>
                        <a:pt x="262" y="51"/>
                      </a:lnTo>
                      <a:lnTo>
                        <a:pt x="264" y="50"/>
                      </a:lnTo>
                      <a:lnTo>
                        <a:pt x="264" y="50"/>
                      </a:lnTo>
                      <a:lnTo>
                        <a:pt x="267" y="50"/>
                      </a:lnTo>
                      <a:lnTo>
                        <a:pt x="268" y="49"/>
                      </a:lnTo>
                      <a:close/>
                      <a:moveTo>
                        <a:pt x="201" y="46"/>
                      </a:moveTo>
                      <a:lnTo>
                        <a:pt x="201" y="46"/>
                      </a:lnTo>
                      <a:lnTo>
                        <a:pt x="203" y="48"/>
                      </a:lnTo>
                      <a:lnTo>
                        <a:pt x="203" y="48"/>
                      </a:lnTo>
                      <a:lnTo>
                        <a:pt x="205" y="48"/>
                      </a:lnTo>
                      <a:lnTo>
                        <a:pt x="205" y="49"/>
                      </a:lnTo>
                      <a:lnTo>
                        <a:pt x="205" y="49"/>
                      </a:lnTo>
                      <a:lnTo>
                        <a:pt x="207" y="51"/>
                      </a:lnTo>
                      <a:lnTo>
                        <a:pt x="204" y="51"/>
                      </a:lnTo>
                      <a:lnTo>
                        <a:pt x="203" y="51"/>
                      </a:lnTo>
                      <a:lnTo>
                        <a:pt x="200" y="53"/>
                      </a:lnTo>
                      <a:lnTo>
                        <a:pt x="199" y="49"/>
                      </a:lnTo>
                      <a:lnTo>
                        <a:pt x="197" y="49"/>
                      </a:lnTo>
                      <a:lnTo>
                        <a:pt x="199" y="48"/>
                      </a:lnTo>
                      <a:lnTo>
                        <a:pt x="200" y="46"/>
                      </a:lnTo>
                      <a:lnTo>
                        <a:pt x="201" y="46"/>
                      </a:lnTo>
                      <a:close/>
                      <a:moveTo>
                        <a:pt x="171" y="46"/>
                      </a:moveTo>
                      <a:lnTo>
                        <a:pt x="171" y="48"/>
                      </a:lnTo>
                      <a:lnTo>
                        <a:pt x="173" y="49"/>
                      </a:lnTo>
                      <a:lnTo>
                        <a:pt x="174" y="51"/>
                      </a:lnTo>
                      <a:lnTo>
                        <a:pt x="174" y="55"/>
                      </a:lnTo>
                      <a:lnTo>
                        <a:pt x="174" y="55"/>
                      </a:lnTo>
                      <a:lnTo>
                        <a:pt x="173" y="57"/>
                      </a:lnTo>
                      <a:lnTo>
                        <a:pt x="173" y="57"/>
                      </a:lnTo>
                      <a:lnTo>
                        <a:pt x="173" y="57"/>
                      </a:lnTo>
                      <a:lnTo>
                        <a:pt x="171" y="55"/>
                      </a:lnTo>
                      <a:lnTo>
                        <a:pt x="171" y="53"/>
                      </a:lnTo>
                      <a:lnTo>
                        <a:pt x="170" y="53"/>
                      </a:lnTo>
                      <a:lnTo>
                        <a:pt x="169" y="51"/>
                      </a:lnTo>
                      <a:lnTo>
                        <a:pt x="169" y="49"/>
                      </a:lnTo>
                      <a:lnTo>
                        <a:pt x="169" y="48"/>
                      </a:lnTo>
                      <a:lnTo>
                        <a:pt x="171" y="46"/>
                      </a:lnTo>
                      <a:close/>
                      <a:moveTo>
                        <a:pt x="299" y="46"/>
                      </a:moveTo>
                      <a:lnTo>
                        <a:pt x="302" y="46"/>
                      </a:lnTo>
                      <a:lnTo>
                        <a:pt x="302" y="48"/>
                      </a:lnTo>
                      <a:lnTo>
                        <a:pt x="303" y="48"/>
                      </a:lnTo>
                      <a:lnTo>
                        <a:pt x="303" y="48"/>
                      </a:lnTo>
                      <a:lnTo>
                        <a:pt x="305" y="49"/>
                      </a:lnTo>
                      <a:lnTo>
                        <a:pt x="305" y="49"/>
                      </a:lnTo>
                      <a:lnTo>
                        <a:pt x="305" y="51"/>
                      </a:lnTo>
                      <a:lnTo>
                        <a:pt x="305" y="51"/>
                      </a:lnTo>
                      <a:lnTo>
                        <a:pt x="303" y="55"/>
                      </a:lnTo>
                      <a:lnTo>
                        <a:pt x="302" y="55"/>
                      </a:lnTo>
                      <a:lnTo>
                        <a:pt x="299" y="55"/>
                      </a:lnTo>
                      <a:lnTo>
                        <a:pt x="299" y="57"/>
                      </a:lnTo>
                      <a:lnTo>
                        <a:pt x="297" y="57"/>
                      </a:lnTo>
                      <a:lnTo>
                        <a:pt x="298" y="55"/>
                      </a:lnTo>
                      <a:lnTo>
                        <a:pt x="298" y="54"/>
                      </a:lnTo>
                      <a:lnTo>
                        <a:pt x="297" y="53"/>
                      </a:lnTo>
                      <a:lnTo>
                        <a:pt x="297" y="51"/>
                      </a:lnTo>
                      <a:lnTo>
                        <a:pt x="296" y="51"/>
                      </a:lnTo>
                      <a:lnTo>
                        <a:pt x="297" y="50"/>
                      </a:lnTo>
                      <a:lnTo>
                        <a:pt x="298" y="49"/>
                      </a:lnTo>
                      <a:lnTo>
                        <a:pt x="299" y="48"/>
                      </a:lnTo>
                      <a:lnTo>
                        <a:pt x="299" y="46"/>
                      </a:lnTo>
                      <a:close/>
                      <a:moveTo>
                        <a:pt x="1293" y="44"/>
                      </a:moveTo>
                      <a:lnTo>
                        <a:pt x="1296" y="45"/>
                      </a:lnTo>
                      <a:lnTo>
                        <a:pt x="1300" y="45"/>
                      </a:lnTo>
                      <a:lnTo>
                        <a:pt x="1302" y="45"/>
                      </a:lnTo>
                      <a:lnTo>
                        <a:pt x="1302" y="46"/>
                      </a:lnTo>
                      <a:lnTo>
                        <a:pt x="1304" y="48"/>
                      </a:lnTo>
                      <a:lnTo>
                        <a:pt x="1304" y="49"/>
                      </a:lnTo>
                      <a:lnTo>
                        <a:pt x="1302" y="50"/>
                      </a:lnTo>
                      <a:lnTo>
                        <a:pt x="1302" y="53"/>
                      </a:lnTo>
                      <a:lnTo>
                        <a:pt x="1301" y="53"/>
                      </a:lnTo>
                      <a:lnTo>
                        <a:pt x="1301" y="54"/>
                      </a:lnTo>
                      <a:lnTo>
                        <a:pt x="1298" y="54"/>
                      </a:lnTo>
                      <a:lnTo>
                        <a:pt x="1298" y="53"/>
                      </a:lnTo>
                      <a:lnTo>
                        <a:pt x="1293" y="53"/>
                      </a:lnTo>
                      <a:lnTo>
                        <a:pt x="1293" y="53"/>
                      </a:lnTo>
                      <a:lnTo>
                        <a:pt x="1292" y="54"/>
                      </a:lnTo>
                      <a:lnTo>
                        <a:pt x="1292" y="54"/>
                      </a:lnTo>
                      <a:lnTo>
                        <a:pt x="1292" y="53"/>
                      </a:lnTo>
                      <a:lnTo>
                        <a:pt x="1290" y="53"/>
                      </a:lnTo>
                      <a:lnTo>
                        <a:pt x="1290" y="50"/>
                      </a:lnTo>
                      <a:lnTo>
                        <a:pt x="1289" y="49"/>
                      </a:lnTo>
                      <a:lnTo>
                        <a:pt x="1288" y="49"/>
                      </a:lnTo>
                      <a:lnTo>
                        <a:pt x="1285" y="48"/>
                      </a:lnTo>
                      <a:lnTo>
                        <a:pt x="1284" y="48"/>
                      </a:lnTo>
                      <a:lnTo>
                        <a:pt x="1285" y="48"/>
                      </a:lnTo>
                      <a:lnTo>
                        <a:pt x="1285" y="46"/>
                      </a:lnTo>
                      <a:lnTo>
                        <a:pt x="1288" y="46"/>
                      </a:lnTo>
                      <a:lnTo>
                        <a:pt x="1288" y="46"/>
                      </a:lnTo>
                      <a:lnTo>
                        <a:pt x="1289" y="46"/>
                      </a:lnTo>
                      <a:lnTo>
                        <a:pt x="1290" y="45"/>
                      </a:lnTo>
                      <a:lnTo>
                        <a:pt x="1290" y="44"/>
                      </a:lnTo>
                      <a:lnTo>
                        <a:pt x="1293" y="44"/>
                      </a:lnTo>
                      <a:close/>
                      <a:moveTo>
                        <a:pt x="66" y="44"/>
                      </a:moveTo>
                      <a:lnTo>
                        <a:pt x="68" y="45"/>
                      </a:lnTo>
                      <a:lnTo>
                        <a:pt x="68" y="45"/>
                      </a:lnTo>
                      <a:lnTo>
                        <a:pt x="69" y="46"/>
                      </a:lnTo>
                      <a:lnTo>
                        <a:pt x="74" y="51"/>
                      </a:lnTo>
                      <a:lnTo>
                        <a:pt x="72" y="57"/>
                      </a:lnTo>
                      <a:lnTo>
                        <a:pt x="70" y="57"/>
                      </a:lnTo>
                      <a:lnTo>
                        <a:pt x="70" y="57"/>
                      </a:lnTo>
                      <a:lnTo>
                        <a:pt x="70" y="59"/>
                      </a:lnTo>
                      <a:lnTo>
                        <a:pt x="70" y="59"/>
                      </a:lnTo>
                      <a:lnTo>
                        <a:pt x="70" y="59"/>
                      </a:lnTo>
                      <a:lnTo>
                        <a:pt x="72" y="61"/>
                      </a:lnTo>
                      <a:lnTo>
                        <a:pt x="63" y="58"/>
                      </a:lnTo>
                      <a:lnTo>
                        <a:pt x="64" y="62"/>
                      </a:lnTo>
                      <a:lnTo>
                        <a:pt x="64" y="62"/>
                      </a:lnTo>
                      <a:lnTo>
                        <a:pt x="63" y="63"/>
                      </a:lnTo>
                      <a:lnTo>
                        <a:pt x="63" y="65"/>
                      </a:lnTo>
                      <a:lnTo>
                        <a:pt x="64" y="65"/>
                      </a:lnTo>
                      <a:lnTo>
                        <a:pt x="64" y="65"/>
                      </a:lnTo>
                      <a:lnTo>
                        <a:pt x="63" y="65"/>
                      </a:lnTo>
                      <a:lnTo>
                        <a:pt x="63" y="66"/>
                      </a:lnTo>
                      <a:lnTo>
                        <a:pt x="61" y="67"/>
                      </a:lnTo>
                      <a:lnTo>
                        <a:pt x="60" y="67"/>
                      </a:lnTo>
                      <a:lnTo>
                        <a:pt x="59" y="67"/>
                      </a:lnTo>
                      <a:lnTo>
                        <a:pt x="56" y="68"/>
                      </a:lnTo>
                      <a:lnTo>
                        <a:pt x="56" y="70"/>
                      </a:lnTo>
                      <a:lnTo>
                        <a:pt x="55" y="71"/>
                      </a:lnTo>
                      <a:lnTo>
                        <a:pt x="53" y="72"/>
                      </a:lnTo>
                      <a:lnTo>
                        <a:pt x="52" y="71"/>
                      </a:lnTo>
                      <a:lnTo>
                        <a:pt x="51" y="70"/>
                      </a:lnTo>
                      <a:lnTo>
                        <a:pt x="49" y="70"/>
                      </a:lnTo>
                      <a:lnTo>
                        <a:pt x="49" y="68"/>
                      </a:lnTo>
                      <a:lnTo>
                        <a:pt x="49" y="67"/>
                      </a:lnTo>
                      <a:lnTo>
                        <a:pt x="52" y="65"/>
                      </a:lnTo>
                      <a:lnTo>
                        <a:pt x="52" y="61"/>
                      </a:lnTo>
                      <a:lnTo>
                        <a:pt x="49" y="62"/>
                      </a:lnTo>
                      <a:lnTo>
                        <a:pt x="48" y="63"/>
                      </a:lnTo>
                      <a:lnTo>
                        <a:pt x="48" y="65"/>
                      </a:lnTo>
                      <a:lnTo>
                        <a:pt x="46" y="66"/>
                      </a:lnTo>
                      <a:lnTo>
                        <a:pt x="46" y="65"/>
                      </a:lnTo>
                      <a:lnTo>
                        <a:pt x="44" y="65"/>
                      </a:lnTo>
                      <a:lnTo>
                        <a:pt x="44" y="65"/>
                      </a:lnTo>
                      <a:lnTo>
                        <a:pt x="44" y="66"/>
                      </a:lnTo>
                      <a:lnTo>
                        <a:pt x="44" y="66"/>
                      </a:lnTo>
                      <a:lnTo>
                        <a:pt x="43" y="66"/>
                      </a:lnTo>
                      <a:lnTo>
                        <a:pt x="43" y="67"/>
                      </a:lnTo>
                      <a:lnTo>
                        <a:pt x="44" y="68"/>
                      </a:lnTo>
                      <a:lnTo>
                        <a:pt x="44" y="70"/>
                      </a:lnTo>
                      <a:lnTo>
                        <a:pt x="44" y="71"/>
                      </a:lnTo>
                      <a:lnTo>
                        <a:pt x="43" y="71"/>
                      </a:lnTo>
                      <a:lnTo>
                        <a:pt x="42" y="72"/>
                      </a:lnTo>
                      <a:lnTo>
                        <a:pt x="42" y="72"/>
                      </a:lnTo>
                      <a:lnTo>
                        <a:pt x="42" y="72"/>
                      </a:lnTo>
                      <a:lnTo>
                        <a:pt x="40" y="74"/>
                      </a:lnTo>
                      <a:lnTo>
                        <a:pt x="40" y="75"/>
                      </a:lnTo>
                      <a:lnTo>
                        <a:pt x="39" y="75"/>
                      </a:lnTo>
                      <a:lnTo>
                        <a:pt x="39" y="75"/>
                      </a:lnTo>
                      <a:lnTo>
                        <a:pt x="39" y="74"/>
                      </a:lnTo>
                      <a:lnTo>
                        <a:pt x="38" y="74"/>
                      </a:lnTo>
                      <a:lnTo>
                        <a:pt x="38" y="71"/>
                      </a:lnTo>
                      <a:lnTo>
                        <a:pt x="38" y="71"/>
                      </a:lnTo>
                      <a:lnTo>
                        <a:pt x="38" y="71"/>
                      </a:lnTo>
                      <a:lnTo>
                        <a:pt x="36" y="72"/>
                      </a:lnTo>
                      <a:lnTo>
                        <a:pt x="36" y="72"/>
                      </a:lnTo>
                      <a:lnTo>
                        <a:pt x="36" y="74"/>
                      </a:lnTo>
                      <a:lnTo>
                        <a:pt x="36" y="75"/>
                      </a:lnTo>
                      <a:lnTo>
                        <a:pt x="36" y="76"/>
                      </a:lnTo>
                      <a:lnTo>
                        <a:pt x="36" y="76"/>
                      </a:lnTo>
                      <a:lnTo>
                        <a:pt x="35" y="79"/>
                      </a:lnTo>
                      <a:lnTo>
                        <a:pt x="30" y="82"/>
                      </a:lnTo>
                      <a:lnTo>
                        <a:pt x="30" y="82"/>
                      </a:lnTo>
                      <a:lnTo>
                        <a:pt x="30" y="82"/>
                      </a:lnTo>
                      <a:lnTo>
                        <a:pt x="30" y="79"/>
                      </a:lnTo>
                      <a:lnTo>
                        <a:pt x="29" y="79"/>
                      </a:lnTo>
                      <a:lnTo>
                        <a:pt x="26" y="74"/>
                      </a:lnTo>
                      <a:lnTo>
                        <a:pt x="25" y="74"/>
                      </a:lnTo>
                      <a:lnTo>
                        <a:pt x="26" y="76"/>
                      </a:lnTo>
                      <a:lnTo>
                        <a:pt x="26" y="78"/>
                      </a:lnTo>
                      <a:lnTo>
                        <a:pt x="26" y="80"/>
                      </a:lnTo>
                      <a:lnTo>
                        <a:pt x="26" y="80"/>
                      </a:lnTo>
                      <a:lnTo>
                        <a:pt x="26" y="80"/>
                      </a:lnTo>
                      <a:lnTo>
                        <a:pt x="25" y="79"/>
                      </a:lnTo>
                      <a:lnTo>
                        <a:pt x="25" y="79"/>
                      </a:lnTo>
                      <a:lnTo>
                        <a:pt x="25" y="79"/>
                      </a:lnTo>
                      <a:lnTo>
                        <a:pt x="25" y="78"/>
                      </a:lnTo>
                      <a:lnTo>
                        <a:pt x="23" y="78"/>
                      </a:lnTo>
                      <a:lnTo>
                        <a:pt x="23" y="80"/>
                      </a:lnTo>
                      <a:lnTo>
                        <a:pt x="22" y="80"/>
                      </a:lnTo>
                      <a:lnTo>
                        <a:pt x="22" y="80"/>
                      </a:lnTo>
                      <a:lnTo>
                        <a:pt x="18" y="82"/>
                      </a:lnTo>
                      <a:lnTo>
                        <a:pt x="18" y="79"/>
                      </a:lnTo>
                      <a:lnTo>
                        <a:pt x="14" y="79"/>
                      </a:lnTo>
                      <a:lnTo>
                        <a:pt x="14" y="80"/>
                      </a:lnTo>
                      <a:lnTo>
                        <a:pt x="11" y="82"/>
                      </a:lnTo>
                      <a:lnTo>
                        <a:pt x="11" y="82"/>
                      </a:lnTo>
                      <a:lnTo>
                        <a:pt x="9" y="82"/>
                      </a:lnTo>
                      <a:lnTo>
                        <a:pt x="8" y="82"/>
                      </a:lnTo>
                      <a:lnTo>
                        <a:pt x="8" y="80"/>
                      </a:lnTo>
                      <a:lnTo>
                        <a:pt x="8" y="79"/>
                      </a:lnTo>
                      <a:lnTo>
                        <a:pt x="6" y="79"/>
                      </a:lnTo>
                      <a:lnTo>
                        <a:pt x="6" y="76"/>
                      </a:lnTo>
                      <a:lnTo>
                        <a:pt x="5" y="76"/>
                      </a:lnTo>
                      <a:lnTo>
                        <a:pt x="4" y="74"/>
                      </a:lnTo>
                      <a:lnTo>
                        <a:pt x="1" y="74"/>
                      </a:lnTo>
                      <a:lnTo>
                        <a:pt x="1" y="74"/>
                      </a:lnTo>
                      <a:lnTo>
                        <a:pt x="0" y="74"/>
                      </a:lnTo>
                      <a:lnTo>
                        <a:pt x="0" y="74"/>
                      </a:lnTo>
                      <a:lnTo>
                        <a:pt x="0" y="72"/>
                      </a:lnTo>
                      <a:lnTo>
                        <a:pt x="2" y="71"/>
                      </a:lnTo>
                      <a:lnTo>
                        <a:pt x="2" y="71"/>
                      </a:lnTo>
                      <a:lnTo>
                        <a:pt x="5" y="71"/>
                      </a:lnTo>
                      <a:lnTo>
                        <a:pt x="5" y="70"/>
                      </a:lnTo>
                      <a:lnTo>
                        <a:pt x="6" y="70"/>
                      </a:lnTo>
                      <a:lnTo>
                        <a:pt x="6" y="68"/>
                      </a:lnTo>
                      <a:lnTo>
                        <a:pt x="9" y="68"/>
                      </a:lnTo>
                      <a:lnTo>
                        <a:pt x="9" y="68"/>
                      </a:lnTo>
                      <a:lnTo>
                        <a:pt x="13" y="68"/>
                      </a:lnTo>
                      <a:lnTo>
                        <a:pt x="14" y="68"/>
                      </a:lnTo>
                      <a:lnTo>
                        <a:pt x="13" y="67"/>
                      </a:lnTo>
                      <a:lnTo>
                        <a:pt x="13" y="66"/>
                      </a:lnTo>
                      <a:lnTo>
                        <a:pt x="14" y="65"/>
                      </a:lnTo>
                      <a:lnTo>
                        <a:pt x="14" y="65"/>
                      </a:lnTo>
                      <a:lnTo>
                        <a:pt x="15" y="63"/>
                      </a:lnTo>
                      <a:lnTo>
                        <a:pt x="18" y="63"/>
                      </a:lnTo>
                      <a:lnTo>
                        <a:pt x="18" y="62"/>
                      </a:lnTo>
                      <a:lnTo>
                        <a:pt x="19" y="62"/>
                      </a:lnTo>
                      <a:lnTo>
                        <a:pt x="19" y="61"/>
                      </a:lnTo>
                      <a:lnTo>
                        <a:pt x="22" y="61"/>
                      </a:lnTo>
                      <a:lnTo>
                        <a:pt x="22" y="61"/>
                      </a:lnTo>
                      <a:lnTo>
                        <a:pt x="23" y="61"/>
                      </a:lnTo>
                      <a:lnTo>
                        <a:pt x="25" y="59"/>
                      </a:lnTo>
                      <a:lnTo>
                        <a:pt x="27" y="58"/>
                      </a:lnTo>
                      <a:lnTo>
                        <a:pt x="29" y="57"/>
                      </a:lnTo>
                      <a:lnTo>
                        <a:pt x="30" y="57"/>
                      </a:lnTo>
                      <a:lnTo>
                        <a:pt x="30" y="55"/>
                      </a:lnTo>
                      <a:lnTo>
                        <a:pt x="31" y="55"/>
                      </a:lnTo>
                      <a:lnTo>
                        <a:pt x="35" y="51"/>
                      </a:lnTo>
                      <a:lnTo>
                        <a:pt x="38" y="51"/>
                      </a:lnTo>
                      <a:lnTo>
                        <a:pt x="38" y="50"/>
                      </a:lnTo>
                      <a:lnTo>
                        <a:pt x="39" y="50"/>
                      </a:lnTo>
                      <a:lnTo>
                        <a:pt x="42" y="50"/>
                      </a:lnTo>
                      <a:lnTo>
                        <a:pt x="46" y="49"/>
                      </a:lnTo>
                      <a:lnTo>
                        <a:pt x="48" y="49"/>
                      </a:lnTo>
                      <a:lnTo>
                        <a:pt x="51" y="49"/>
                      </a:lnTo>
                      <a:lnTo>
                        <a:pt x="52" y="50"/>
                      </a:lnTo>
                      <a:lnTo>
                        <a:pt x="52" y="51"/>
                      </a:lnTo>
                      <a:lnTo>
                        <a:pt x="57" y="51"/>
                      </a:lnTo>
                      <a:lnTo>
                        <a:pt x="59" y="50"/>
                      </a:lnTo>
                      <a:lnTo>
                        <a:pt x="60" y="49"/>
                      </a:lnTo>
                      <a:lnTo>
                        <a:pt x="60" y="48"/>
                      </a:lnTo>
                      <a:lnTo>
                        <a:pt x="57" y="48"/>
                      </a:lnTo>
                      <a:lnTo>
                        <a:pt x="57" y="46"/>
                      </a:lnTo>
                      <a:lnTo>
                        <a:pt x="60" y="46"/>
                      </a:lnTo>
                      <a:lnTo>
                        <a:pt x="61" y="45"/>
                      </a:lnTo>
                      <a:lnTo>
                        <a:pt x="63" y="45"/>
                      </a:lnTo>
                      <a:lnTo>
                        <a:pt x="64" y="44"/>
                      </a:lnTo>
                      <a:lnTo>
                        <a:pt x="66" y="44"/>
                      </a:lnTo>
                      <a:close/>
                      <a:moveTo>
                        <a:pt x="369" y="44"/>
                      </a:moveTo>
                      <a:lnTo>
                        <a:pt x="369" y="46"/>
                      </a:lnTo>
                      <a:lnTo>
                        <a:pt x="370" y="46"/>
                      </a:lnTo>
                      <a:lnTo>
                        <a:pt x="370" y="45"/>
                      </a:lnTo>
                      <a:lnTo>
                        <a:pt x="370" y="44"/>
                      </a:lnTo>
                      <a:lnTo>
                        <a:pt x="370" y="44"/>
                      </a:lnTo>
                      <a:lnTo>
                        <a:pt x="370" y="44"/>
                      </a:lnTo>
                      <a:lnTo>
                        <a:pt x="369" y="44"/>
                      </a:lnTo>
                      <a:close/>
                      <a:moveTo>
                        <a:pt x="121" y="41"/>
                      </a:moveTo>
                      <a:lnTo>
                        <a:pt x="123" y="42"/>
                      </a:lnTo>
                      <a:lnTo>
                        <a:pt x="124" y="42"/>
                      </a:lnTo>
                      <a:lnTo>
                        <a:pt x="124" y="44"/>
                      </a:lnTo>
                      <a:lnTo>
                        <a:pt x="128" y="44"/>
                      </a:lnTo>
                      <a:lnTo>
                        <a:pt x="128" y="45"/>
                      </a:lnTo>
                      <a:lnTo>
                        <a:pt x="127" y="48"/>
                      </a:lnTo>
                      <a:lnTo>
                        <a:pt x="125" y="49"/>
                      </a:lnTo>
                      <a:lnTo>
                        <a:pt x="125" y="49"/>
                      </a:lnTo>
                      <a:lnTo>
                        <a:pt x="121" y="49"/>
                      </a:lnTo>
                      <a:lnTo>
                        <a:pt x="119" y="50"/>
                      </a:lnTo>
                      <a:lnTo>
                        <a:pt x="120" y="50"/>
                      </a:lnTo>
                      <a:lnTo>
                        <a:pt x="120" y="50"/>
                      </a:lnTo>
                      <a:lnTo>
                        <a:pt x="120" y="51"/>
                      </a:lnTo>
                      <a:lnTo>
                        <a:pt x="121" y="51"/>
                      </a:lnTo>
                      <a:lnTo>
                        <a:pt x="123" y="53"/>
                      </a:lnTo>
                      <a:lnTo>
                        <a:pt x="123" y="54"/>
                      </a:lnTo>
                      <a:lnTo>
                        <a:pt x="123" y="57"/>
                      </a:lnTo>
                      <a:lnTo>
                        <a:pt x="119" y="59"/>
                      </a:lnTo>
                      <a:lnTo>
                        <a:pt x="119" y="59"/>
                      </a:lnTo>
                      <a:lnTo>
                        <a:pt x="118" y="59"/>
                      </a:lnTo>
                      <a:lnTo>
                        <a:pt x="116" y="59"/>
                      </a:lnTo>
                      <a:lnTo>
                        <a:pt x="115" y="59"/>
                      </a:lnTo>
                      <a:lnTo>
                        <a:pt x="114" y="61"/>
                      </a:lnTo>
                      <a:lnTo>
                        <a:pt x="112" y="62"/>
                      </a:lnTo>
                      <a:lnTo>
                        <a:pt x="106" y="63"/>
                      </a:lnTo>
                      <a:lnTo>
                        <a:pt x="106" y="63"/>
                      </a:lnTo>
                      <a:lnTo>
                        <a:pt x="104" y="63"/>
                      </a:lnTo>
                      <a:lnTo>
                        <a:pt x="104" y="62"/>
                      </a:lnTo>
                      <a:lnTo>
                        <a:pt x="101" y="62"/>
                      </a:lnTo>
                      <a:lnTo>
                        <a:pt x="101" y="61"/>
                      </a:lnTo>
                      <a:lnTo>
                        <a:pt x="99" y="59"/>
                      </a:lnTo>
                      <a:lnTo>
                        <a:pt x="98" y="59"/>
                      </a:lnTo>
                      <a:lnTo>
                        <a:pt x="97" y="59"/>
                      </a:lnTo>
                      <a:lnTo>
                        <a:pt x="95" y="55"/>
                      </a:lnTo>
                      <a:lnTo>
                        <a:pt x="95" y="53"/>
                      </a:lnTo>
                      <a:lnTo>
                        <a:pt x="97" y="49"/>
                      </a:lnTo>
                      <a:lnTo>
                        <a:pt x="99" y="49"/>
                      </a:lnTo>
                      <a:lnTo>
                        <a:pt x="102" y="48"/>
                      </a:lnTo>
                      <a:lnTo>
                        <a:pt x="104" y="48"/>
                      </a:lnTo>
                      <a:lnTo>
                        <a:pt x="106" y="48"/>
                      </a:lnTo>
                      <a:lnTo>
                        <a:pt x="106" y="46"/>
                      </a:lnTo>
                      <a:lnTo>
                        <a:pt x="107" y="46"/>
                      </a:lnTo>
                      <a:lnTo>
                        <a:pt x="107" y="45"/>
                      </a:lnTo>
                      <a:lnTo>
                        <a:pt x="112" y="45"/>
                      </a:lnTo>
                      <a:lnTo>
                        <a:pt x="112" y="44"/>
                      </a:lnTo>
                      <a:lnTo>
                        <a:pt x="114" y="44"/>
                      </a:lnTo>
                      <a:lnTo>
                        <a:pt x="114" y="44"/>
                      </a:lnTo>
                      <a:lnTo>
                        <a:pt x="118" y="44"/>
                      </a:lnTo>
                      <a:lnTo>
                        <a:pt x="119" y="42"/>
                      </a:lnTo>
                      <a:lnTo>
                        <a:pt x="120" y="42"/>
                      </a:lnTo>
                      <a:lnTo>
                        <a:pt x="120" y="42"/>
                      </a:lnTo>
                      <a:lnTo>
                        <a:pt x="121" y="41"/>
                      </a:lnTo>
                      <a:close/>
                      <a:moveTo>
                        <a:pt x="82" y="40"/>
                      </a:moveTo>
                      <a:lnTo>
                        <a:pt x="85" y="40"/>
                      </a:lnTo>
                      <a:lnTo>
                        <a:pt x="86" y="42"/>
                      </a:lnTo>
                      <a:lnTo>
                        <a:pt x="87" y="45"/>
                      </a:lnTo>
                      <a:lnTo>
                        <a:pt x="87" y="46"/>
                      </a:lnTo>
                      <a:lnTo>
                        <a:pt x="86" y="48"/>
                      </a:lnTo>
                      <a:lnTo>
                        <a:pt x="86" y="48"/>
                      </a:lnTo>
                      <a:lnTo>
                        <a:pt x="86" y="49"/>
                      </a:lnTo>
                      <a:lnTo>
                        <a:pt x="85" y="50"/>
                      </a:lnTo>
                      <a:lnTo>
                        <a:pt x="83" y="50"/>
                      </a:lnTo>
                      <a:lnTo>
                        <a:pt x="82" y="50"/>
                      </a:lnTo>
                      <a:lnTo>
                        <a:pt x="82" y="49"/>
                      </a:lnTo>
                      <a:lnTo>
                        <a:pt x="78" y="49"/>
                      </a:lnTo>
                      <a:lnTo>
                        <a:pt x="78" y="48"/>
                      </a:lnTo>
                      <a:lnTo>
                        <a:pt x="77" y="46"/>
                      </a:lnTo>
                      <a:lnTo>
                        <a:pt x="77" y="45"/>
                      </a:lnTo>
                      <a:lnTo>
                        <a:pt x="76" y="42"/>
                      </a:lnTo>
                      <a:lnTo>
                        <a:pt x="77" y="41"/>
                      </a:lnTo>
                      <a:lnTo>
                        <a:pt x="78" y="41"/>
                      </a:lnTo>
                      <a:lnTo>
                        <a:pt x="82" y="41"/>
                      </a:lnTo>
                      <a:lnTo>
                        <a:pt x="82" y="40"/>
                      </a:lnTo>
                      <a:close/>
                      <a:moveTo>
                        <a:pt x="1353" y="38"/>
                      </a:moveTo>
                      <a:lnTo>
                        <a:pt x="1353" y="40"/>
                      </a:lnTo>
                      <a:lnTo>
                        <a:pt x="1355" y="41"/>
                      </a:lnTo>
                      <a:lnTo>
                        <a:pt x="1356" y="42"/>
                      </a:lnTo>
                      <a:lnTo>
                        <a:pt x="1352" y="42"/>
                      </a:lnTo>
                      <a:lnTo>
                        <a:pt x="1351" y="40"/>
                      </a:lnTo>
                      <a:lnTo>
                        <a:pt x="1351" y="38"/>
                      </a:lnTo>
                      <a:lnTo>
                        <a:pt x="1353" y="38"/>
                      </a:lnTo>
                      <a:close/>
                      <a:moveTo>
                        <a:pt x="303" y="38"/>
                      </a:moveTo>
                      <a:lnTo>
                        <a:pt x="303" y="40"/>
                      </a:lnTo>
                      <a:lnTo>
                        <a:pt x="305" y="40"/>
                      </a:lnTo>
                      <a:lnTo>
                        <a:pt x="305" y="38"/>
                      </a:lnTo>
                      <a:lnTo>
                        <a:pt x="303" y="38"/>
                      </a:lnTo>
                      <a:close/>
                      <a:moveTo>
                        <a:pt x="104" y="33"/>
                      </a:moveTo>
                      <a:lnTo>
                        <a:pt x="107" y="34"/>
                      </a:lnTo>
                      <a:lnTo>
                        <a:pt x="107" y="34"/>
                      </a:lnTo>
                      <a:lnTo>
                        <a:pt x="111" y="34"/>
                      </a:lnTo>
                      <a:lnTo>
                        <a:pt x="112" y="36"/>
                      </a:lnTo>
                      <a:lnTo>
                        <a:pt x="112" y="38"/>
                      </a:lnTo>
                      <a:lnTo>
                        <a:pt x="112" y="38"/>
                      </a:lnTo>
                      <a:lnTo>
                        <a:pt x="111" y="38"/>
                      </a:lnTo>
                      <a:lnTo>
                        <a:pt x="110" y="40"/>
                      </a:lnTo>
                      <a:lnTo>
                        <a:pt x="110" y="40"/>
                      </a:lnTo>
                      <a:lnTo>
                        <a:pt x="110" y="42"/>
                      </a:lnTo>
                      <a:lnTo>
                        <a:pt x="104" y="41"/>
                      </a:lnTo>
                      <a:lnTo>
                        <a:pt x="104" y="38"/>
                      </a:lnTo>
                      <a:lnTo>
                        <a:pt x="99" y="38"/>
                      </a:lnTo>
                      <a:lnTo>
                        <a:pt x="99" y="40"/>
                      </a:lnTo>
                      <a:lnTo>
                        <a:pt x="99" y="40"/>
                      </a:lnTo>
                      <a:lnTo>
                        <a:pt x="98" y="38"/>
                      </a:lnTo>
                      <a:lnTo>
                        <a:pt x="97" y="38"/>
                      </a:lnTo>
                      <a:lnTo>
                        <a:pt x="97" y="38"/>
                      </a:lnTo>
                      <a:lnTo>
                        <a:pt x="97" y="40"/>
                      </a:lnTo>
                      <a:lnTo>
                        <a:pt x="93" y="40"/>
                      </a:lnTo>
                      <a:lnTo>
                        <a:pt x="93" y="40"/>
                      </a:lnTo>
                      <a:lnTo>
                        <a:pt x="91" y="38"/>
                      </a:lnTo>
                      <a:lnTo>
                        <a:pt x="93" y="37"/>
                      </a:lnTo>
                      <a:lnTo>
                        <a:pt x="94" y="36"/>
                      </a:lnTo>
                      <a:lnTo>
                        <a:pt x="95" y="34"/>
                      </a:lnTo>
                      <a:lnTo>
                        <a:pt x="97" y="34"/>
                      </a:lnTo>
                      <a:lnTo>
                        <a:pt x="99" y="34"/>
                      </a:lnTo>
                      <a:lnTo>
                        <a:pt x="101" y="34"/>
                      </a:lnTo>
                      <a:lnTo>
                        <a:pt x="102" y="33"/>
                      </a:lnTo>
                      <a:lnTo>
                        <a:pt x="104" y="33"/>
                      </a:lnTo>
                      <a:close/>
                      <a:moveTo>
                        <a:pt x="1370" y="33"/>
                      </a:moveTo>
                      <a:lnTo>
                        <a:pt x="1372" y="33"/>
                      </a:lnTo>
                      <a:lnTo>
                        <a:pt x="1374" y="34"/>
                      </a:lnTo>
                      <a:lnTo>
                        <a:pt x="1374" y="36"/>
                      </a:lnTo>
                      <a:lnTo>
                        <a:pt x="1378" y="36"/>
                      </a:lnTo>
                      <a:lnTo>
                        <a:pt x="1378" y="37"/>
                      </a:lnTo>
                      <a:lnTo>
                        <a:pt x="1374" y="37"/>
                      </a:lnTo>
                      <a:lnTo>
                        <a:pt x="1374" y="37"/>
                      </a:lnTo>
                      <a:lnTo>
                        <a:pt x="1373" y="37"/>
                      </a:lnTo>
                      <a:lnTo>
                        <a:pt x="1373" y="36"/>
                      </a:lnTo>
                      <a:lnTo>
                        <a:pt x="1370" y="36"/>
                      </a:lnTo>
                      <a:lnTo>
                        <a:pt x="1368" y="36"/>
                      </a:lnTo>
                      <a:lnTo>
                        <a:pt x="1365" y="37"/>
                      </a:lnTo>
                      <a:lnTo>
                        <a:pt x="1365" y="34"/>
                      </a:lnTo>
                      <a:lnTo>
                        <a:pt x="1365" y="34"/>
                      </a:lnTo>
                      <a:lnTo>
                        <a:pt x="1366" y="34"/>
                      </a:lnTo>
                      <a:lnTo>
                        <a:pt x="1366" y="34"/>
                      </a:lnTo>
                      <a:lnTo>
                        <a:pt x="1366" y="34"/>
                      </a:lnTo>
                      <a:lnTo>
                        <a:pt x="1368" y="33"/>
                      </a:lnTo>
                      <a:lnTo>
                        <a:pt x="1370" y="33"/>
                      </a:lnTo>
                      <a:close/>
                      <a:moveTo>
                        <a:pt x="1212" y="29"/>
                      </a:moveTo>
                      <a:lnTo>
                        <a:pt x="1213" y="29"/>
                      </a:lnTo>
                      <a:lnTo>
                        <a:pt x="1213" y="32"/>
                      </a:lnTo>
                      <a:lnTo>
                        <a:pt x="1213" y="34"/>
                      </a:lnTo>
                      <a:lnTo>
                        <a:pt x="1215" y="34"/>
                      </a:lnTo>
                      <a:lnTo>
                        <a:pt x="1216" y="37"/>
                      </a:lnTo>
                      <a:lnTo>
                        <a:pt x="1217" y="40"/>
                      </a:lnTo>
                      <a:lnTo>
                        <a:pt x="1218" y="41"/>
                      </a:lnTo>
                      <a:lnTo>
                        <a:pt x="1217" y="41"/>
                      </a:lnTo>
                      <a:lnTo>
                        <a:pt x="1217" y="41"/>
                      </a:lnTo>
                      <a:lnTo>
                        <a:pt x="1215" y="41"/>
                      </a:lnTo>
                      <a:lnTo>
                        <a:pt x="1215" y="38"/>
                      </a:lnTo>
                      <a:lnTo>
                        <a:pt x="1215" y="38"/>
                      </a:lnTo>
                      <a:lnTo>
                        <a:pt x="1213" y="38"/>
                      </a:lnTo>
                      <a:lnTo>
                        <a:pt x="1213" y="37"/>
                      </a:lnTo>
                      <a:lnTo>
                        <a:pt x="1212" y="36"/>
                      </a:lnTo>
                      <a:lnTo>
                        <a:pt x="1212" y="29"/>
                      </a:lnTo>
                      <a:close/>
                      <a:moveTo>
                        <a:pt x="125" y="29"/>
                      </a:moveTo>
                      <a:lnTo>
                        <a:pt x="128" y="30"/>
                      </a:lnTo>
                      <a:lnTo>
                        <a:pt x="129" y="32"/>
                      </a:lnTo>
                      <a:lnTo>
                        <a:pt x="132" y="32"/>
                      </a:lnTo>
                      <a:lnTo>
                        <a:pt x="133" y="33"/>
                      </a:lnTo>
                      <a:lnTo>
                        <a:pt x="133" y="34"/>
                      </a:lnTo>
                      <a:lnTo>
                        <a:pt x="133" y="37"/>
                      </a:lnTo>
                      <a:lnTo>
                        <a:pt x="132" y="37"/>
                      </a:lnTo>
                      <a:lnTo>
                        <a:pt x="132" y="38"/>
                      </a:lnTo>
                      <a:lnTo>
                        <a:pt x="132" y="38"/>
                      </a:lnTo>
                      <a:lnTo>
                        <a:pt x="132" y="40"/>
                      </a:lnTo>
                      <a:lnTo>
                        <a:pt x="127" y="40"/>
                      </a:lnTo>
                      <a:lnTo>
                        <a:pt x="127" y="40"/>
                      </a:lnTo>
                      <a:lnTo>
                        <a:pt x="125" y="40"/>
                      </a:lnTo>
                      <a:lnTo>
                        <a:pt x="125" y="41"/>
                      </a:lnTo>
                      <a:lnTo>
                        <a:pt x="125" y="41"/>
                      </a:lnTo>
                      <a:lnTo>
                        <a:pt x="124" y="40"/>
                      </a:lnTo>
                      <a:lnTo>
                        <a:pt x="124" y="40"/>
                      </a:lnTo>
                      <a:lnTo>
                        <a:pt x="119" y="40"/>
                      </a:lnTo>
                      <a:lnTo>
                        <a:pt x="119" y="40"/>
                      </a:lnTo>
                      <a:lnTo>
                        <a:pt x="116" y="40"/>
                      </a:lnTo>
                      <a:lnTo>
                        <a:pt x="116" y="38"/>
                      </a:lnTo>
                      <a:lnTo>
                        <a:pt x="115" y="38"/>
                      </a:lnTo>
                      <a:lnTo>
                        <a:pt x="115" y="38"/>
                      </a:lnTo>
                      <a:lnTo>
                        <a:pt x="114" y="38"/>
                      </a:lnTo>
                      <a:lnTo>
                        <a:pt x="114" y="37"/>
                      </a:lnTo>
                      <a:lnTo>
                        <a:pt x="114" y="37"/>
                      </a:lnTo>
                      <a:lnTo>
                        <a:pt x="115" y="36"/>
                      </a:lnTo>
                      <a:lnTo>
                        <a:pt x="114" y="36"/>
                      </a:lnTo>
                      <a:lnTo>
                        <a:pt x="115" y="34"/>
                      </a:lnTo>
                      <a:lnTo>
                        <a:pt x="115" y="34"/>
                      </a:lnTo>
                      <a:lnTo>
                        <a:pt x="116" y="33"/>
                      </a:lnTo>
                      <a:lnTo>
                        <a:pt x="118" y="33"/>
                      </a:lnTo>
                      <a:lnTo>
                        <a:pt x="119" y="32"/>
                      </a:lnTo>
                      <a:lnTo>
                        <a:pt x="121" y="30"/>
                      </a:lnTo>
                      <a:lnTo>
                        <a:pt x="121" y="30"/>
                      </a:lnTo>
                      <a:lnTo>
                        <a:pt x="123" y="30"/>
                      </a:lnTo>
                      <a:lnTo>
                        <a:pt x="124" y="30"/>
                      </a:lnTo>
                      <a:lnTo>
                        <a:pt x="125" y="29"/>
                      </a:lnTo>
                      <a:close/>
                      <a:moveTo>
                        <a:pt x="340" y="29"/>
                      </a:moveTo>
                      <a:lnTo>
                        <a:pt x="340" y="29"/>
                      </a:lnTo>
                      <a:lnTo>
                        <a:pt x="340" y="29"/>
                      </a:lnTo>
                      <a:lnTo>
                        <a:pt x="340" y="29"/>
                      </a:lnTo>
                      <a:lnTo>
                        <a:pt x="340" y="29"/>
                      </a:lnTo>
                      <a:lnTo>
                        <a:pt x="340" y="29"/>
                      </a:lnTo>
                      <a:lnTo>
                        <a:pt x="340" y="29"/>
                      </a:lnTo>
                      <a:lnTo>
                        <a:pt x="340" y="30"/>
                      </a:lnTo>
                      <a:lnTo>
                        <a:pt x="340" y="30"/>
                      </a:lnTo>
                      <a:lnTo>
                        <a:pt x="339" y="30"/>
                      </a:lnTo>
                      <a:lnTo>
                        <a:pt x="336" y="32"/>
                      </a:lnTo>
                      <a:lnTo>
                        <a:pt x="337" y="30"/>
                      </a:lnTo>
                      <a:lnTo>
                        <a:pt x="337" y="29"/>
                      </a:lnTo>
                      <a:lnTo>
                        <a:pt x="340" y="29"/>
                      </a:lnTo>
                      <a:close/>
                      <a:moveTo>
                        <a:pt x="234" y="29"/>
                      </a:moveTo>
                      <a:lnTo>
                        <a:pt x="235" y="30"/>
                      </a:lnTo>
                      <a:lnTo>
                        <a:pt x="239" y="33"/>
                      </a:lnTo>
                      <a:lnTo>
                        <a:pt x="242" y="34"/>
                      </a:lnTo>
                      <a:lnTo>
                        <a:pt x="245" y="34"/>
                      </a:lnTo>
                      <a:lnTo>
                        <a:pt x="247" y="34"/>
                      </a:lnTo>
                      <a:lnTo>
                        <a:pt x="250" y="36"/>
                      </a:lnTo>
                      <a:lnTo>
                        <a:pt x="250" y="38"/>
                      </a:lnTo>
                      <a:lnTo>
                        <a:pt x="254" y="37"/>
                      </a:lnTo>
                      <a:lnTo>
                        <a:pt x="255" y="38"/>
                      </a:lnTo>
                      <a:lnTo>
                        <a:pt x="256" y="38"/>
                      </a:lnTo>
                      <a:lnTo>
                        <a:pt x="258" y="40"/>
                      </a:lnTo>
                      <a:lnTo>
                        <a:pt x="259" y="41"/>
                      </a:lnTo>
                      <a:lnTo>
                        <a:pt x="259" y="42"/>
                      </a:lnTo>
                      <a:lnTo>
                        <a:pt x="259" y="42"/>
                      </a:lnTo>
                      <a:lnTo>
                        <a:pt x="258" y="44"/>
                      </a:lnTo>
                      <a:lnTo>
                        <a:pt x="259" y="44"/>
                      </a:lnTo>
                      <a:lnTo>
                        <a:pt x="259" y="44"/>
                      </a:lnTo>
                      <a:lnTo>
                        <a:pt x="260" y="45"/>
                      </a:lnTo>
                      <a:lnTo>
                        <a:pt x="260" y="46"/>
                      </a:lnTo>
                      <a:lnTo>
                        <a:pt x="260" y="46"/>
                      </a:lnTo>
                      <a:lnTo>
                        <a:pt x="260" y="49"/>
                      </a:lnTo>
                      <a:lnTo>
                        <a:pt x="260" y="49"/>
                      </a:lnTo>
                      <a:lnTo>
                        <a:pt x="260" y="49"/>
                      </a:lnTo>
                      <a:lnTo>
                        <a:pt x="258" y="49"/>
                      </a:lnTo>
                      <a:lnTo>
                        <a:pt x="255" y="48"/>
                      </a:lnTo>
                      <a:lnTo>
                        <a:pt x="254" y="49"/>
                      </a:lnTo>
                      <a:lnTo>
                        <a:pt x="254" y="49"/>
                      </a:lnTo>
                      <a:lnTo>
                        <a:pt x="252" y="49"/>
                      </a:lnTo>
                      <a:lnTo>
                        <a:pt x="252" y="50"/>
                      </a:lnTo>
                      <a:lnTo>
                        <a:pt x="248" y="50"/>
                      </a:lnTo>
                      <a:lnTo>
                        <a:pt x="248" y="51"/>
                      </a:lnTo>
                      <a:lnTo>
                        <a:pt x="247" y="51"/>
                      </a:lnTo>
                      <a:lnTo>
                        <a:pt x="246" y="53"/>
                      </a:lnTo>
                      <a:lnTo>
                        <a:pt x="245" y="53"/>
                      </a:lnTo>
                      <a:lnTo>
                        <a:pt x="245" y="53"/>
                      </a:lnTo>
                      <a:lnTo>
                        <a:pt x="243" y="51"/>
                      </a:lnTo>
                      <a:lnTo>
                        <a:pt x="243" y="51"/>
                      </a:lnTo>
                      <a:lnTo>
                        <a:pt x="245" y="51"/>
                      </a:lnTo>
                      <a:lnTo>
                        <a:pt x="245" y="50"/>
                      </a:lnTo>
                      <a:lnTo>
                        <a:pt x="242" y="50"/>
                      </a:lnTo>
                      <a:lnTo>
                        <a:pt x="238" y="45"/>
                      </a:lnTo>
                      <a:lnTo>
                        <a:pt x="237" y="45"/>
                      </a:lnTo>
                      <a:lnTo>
                        <a:pt x="237" y="44"/>
                      </a:lnTo>
                      <a:lnTo>
                        <a:pt x="238" y="44"/>
                      </a:lnTo>
                      <a:lnTo>
                        <a:pt x="238" y="44"/>
                      </a:lnTo>
                      <a:lnTo>
                        <a:pt x="241" y="44"/>
                      </a:lnTo>
                      <a:lnTo>
                        <a:pt x="241" y="42"/>
                      </a:lnTo>
                      <a:lnTo>
                        <a:pt x="239" y="41"/>
                      </a:lnTo>
                      <a:lnTo>
                        <a:pt x="238" y="41"/>
                      </a:lnTo>
                      <a:lnTo>
                        <a:pt x="237" y="41"/>
                      </a:lnTo>
                      <a:lnTo>
                        <a:pt x="235" y="41"/>
                      </a:lnTo>
                      <a:lnTo>
                        <a:pt x="234" y="41"/>
                      </a:lnTo>
                      <a:lnTo>
                        <a:pt x="234" y="41"/>
                      </a:lnTo>
                      <a:lnTo>
                        <a:pt x="233" y="41"/>
                      </a:lnTo>
                      <a:lnTo>
                        <a:pt x="233" y="40"/>
                      </a:lnTo>
                      <a:lnTo>
                        <a:pt x="230" y="40"/>
                      </a:lnTo>
                      <a:lnTo>
                        <a:pt x="230" y="37"/>
                      </a:lnTo>
                      <a:lnTo>
                        <a:pt x="231" y="37"/>
                      </a:lnTo>
                      <a:lnTo>
                        <a:pt x="230" y="37"/>
                      </a:lnTo>
                      <a:lnTo>
                        <a:pt x="230" y="37"/>
                      </a:lnTo>
                      <a:lnTo>
                        <a:pt x="230" y="37"/>
                      </a:lnTo>
                      <a:lnTo>
                        <a:pt x="230" y="37"/>
                      </a:lnTo>
                      <a:lnTo>
                        <a:pt x="231" y="30"/>
                      </a:lnTo>
                      <a:lnTo>
                        <a:pt x="231" y="29"/>
                      </a:lnTo>
                      <a:lnTo>
                        <a:pt x="233" y="29"/>
                      </a:lnTo>
                      <a:lnTo>
                        <a:pt x="234" y="29"/>
                      </a:lnTo>
                      <a:close/>
                      <a:moveTo>
                        <a:pt x="165" y="23"/>
                      </a:moveTo>
                      <a:lnTo>
                        <a:pt x="165" y="23"/>
                      </a:lnTo>
                      <a:lnTo>
                        <a:pt x="165" y="24"/>
                      </a:lnTo>
                      <a:lnTo>
                        <a:pt x="166" y="24"/>
                      </a:lnTo>
                      <a:lnTo>
                        <a:pt x="169" y="24"/>
                      </a:lnTo>
                      <a:lnTo>
                        <a:pt x="169" y="25"/>
                      </a:lnTo>
                      <a:lnTo>
                        <a:pt x="173" y="25"/>
                      </a:lnTo>
                      <a:lnTo>
                        <a:pt x="173" y="25"/>
                      </a:lnTo>
                      <a:lnTo>
                        <a:pt x="174" y="25"/>
                      </a:lnTo>
                      <a:lnTo>
                        <a:pt x="174" y="25"/>
                      </a:lnTo>
                      <a:lnTo>
                        <a:pt x="174" y="25"/>
                      </a:lnTo>
                      <a:lnTo>
                        <a:pt x="174" y="25"/>
                      </a:lnTo>
                      <a:lnTo>
                        <a:pt x="174" y="27"/>
                      </a:lnTo>
                      <a:lnTo>
                        <a:pt x="174" y="27"/>
                      </a:lnTo>
                      <a:lnTo>
                        <a:pt x="175" y="28"/>
                      </a:lnTo>
                      <a:lnTo>
                        <a:pt x="175" y="29"/>
                      </a:lnTo>
                      <a:lnTo>
                        <a:pt x="176" y="30"/>
                      </a:lnTo>
                      <a:lnTo>
                        <a:pt x="178" y="30"/>
                      </a:lnTo>
                      <a:lnTo>
                        <a:pt x="179" y="30"/>
                      </a:lnTo>
                      <a:lnTo>
                        <a:pt x="179" y="30"/>
                      </a:lnTo>
                      <a:lnTo>
                        <a:pt x="179" y="30"/>
                      </a:lnTo>
                      <a:lnTo>
                        <a:pt x="179" y="30"/>
                      </a:lnTo>
                      <a:lnTo>
                        <a:pt x="179" y="28"/>
                      </a:lnTo>
                      <a:lnTo>
                        <a:pt x="180" y="25"/>
                      </a:lnTo>
                      <a:lnTo>
                        <a:pt x="180" y="25"/>
                      </a:lnTo>
                      <a:lnTo>
                        <a:pt x="182" y="25"/>
                      </a:lnTo>
                      <a:lnTo>
                        <a:pt x="187" y="28"/>
                      </a:lnTo>
                      <a:lnTo>
                        <a:pt x="187" y="29"/>
                      </a:lnTo>
                      <a:lnTo>
                        <a:pt x="188" y="29"/>
                      </a:lnTo>
                      <a:lnTo>
                        <a:pt x="188" y="30"/>
                      </a:lnTo>
                      <a:lnTo>
                        <a:pt x="188" y="30"/>
                      </a:lnTo>
                      <a:lnTo>
                        <a:pt x="190" y="30"/>
                      </a:lnTo>
                      <a:lnTo>
                        <a:pt x="191" y="30"/>
                      </a:lnTo>
                      <a:lnTo>
                        <a:pt x="192" y="29"/>
                      </a:lnTo>
                      <a:lnTo>
                        <a:pt x="192" y="29"/>
                      </a:lnTo>
                      <a:lnTo>
                        <a:pt x="193" y="28"/>
                      </a:lnTo>
                      <a:lnTo>
                        <a:pt x="196" y="29"/>
                      </a:lnTo>
                      <a:lnTo>
                        <a:pt x="197" y="29"/>
                      </a:lnTo>
                      <a:lnTo>
                        <a:pt x="199" y="32"/>
                      </a:lnTo>
                      <a:lnTo>
                        <a:pt x="201" y="30"/>
                      </a:lnTo>
                      <a:lnTo>
                        <a:pt x="204" y="32"/>
                      </a:lnTo>
                      <a:lnTo>
                        <a:pt x="205" y="33"/>
                      </a:lnTo>
                      <a:lnTo>
                        <a:pt x="207" y="34"/>
                      </a:lnTo>
                      <a:lnTo>
                        <a:pt x="208" y="37"/>
                      </a:lnTo>
                      <a:lnTo>
                        <a:pt x="209" y="37"/>
                      </a:lnTo>
                      <a:lnTo>
                        <a:pt x="209" y="36"/>
                      </a:lnTo>
                      <a:lnTo>
                        <a:pt x="218" y="37"/>
                      </a:lnTo>
                      <a:lnTo>
                        <a:pt x="220" y="40"/>
                      </a:lnTo>
                      <a:lnTo>
                        <a:pt x="221" y="40"/>
                      </a:lnTo>
                      <a:lnTo>
                        <a:pt x="221" y="41"/>
                      </a:lnTo>
                      <a:lnTo>
                        <a:pt x="221" y="41"/>
                      </a:lnTo>
                      <a:lnTo>
                        <a:pt x="221" y="42"/>
                      </a:lnTo>
                      <a:lnTo>
                        <a:pt x="222" y="44"/>
                      </a:lnTo>
                      <a:lnTo>
                        <a:pt x="222" y="45"/>
                      </a:lnTo>
                      <a:lnTo>
                        <a:pt x="224" y="45"/>
                      </a:lnTo>
                      <a:lnTo>
                        <a:pt x="224" y="48"/>
                      </a:lnTo>
                      <a:lnTo>
                        <a:pt x="224" y="49"/>
                      </a:lnTo>
                      <a:lnTo>
                        <a:pt x="222" y="51"/>
                      </a:lnTo>
                      <a:lnTo>
                        <a:pt x="221" y="51"/>
                      </a:lnTo>
                      <a:lnTo>
                        <a:pt x="221" y="53"/>
                      </a:lnTo>
                      <a:lnTo>
                        <a:pt x="216" y="53"/>
                      </a:lnTo>
                      <a:lnTo>
                        <a:pt x="214" y="51"/>
                      </a:lnTo>
                      <a:lnTo>
                        <a:pt x="213" y="50"/>
                      </a:lnTo>
                      <a:lnTo>
                        <a:pt x="213" y="49"/>
                      </a:lnTo>
                      <a:lnTo>
                        <a:pt x="212" y="48"/>
                      </a:lnTo>
                      <a:lnTo>
                        <a:pt x="209" y="48"/>
                      </a:lnTo>
                      <a:lnTo>
                        <a:pt x="208" y="46"/>
                      </a:lnTo>
                      <a:lnTo>
                        <a:pt x="207" y="45"/>
                      </a:lnTo>
                      <a:lnTo>
                        <a:pt x="205" y="45"/>
                      </a:lnTo>
                      <a:lnTo>
                        <a:pt x="204" y="42"/>
                      </a:lnTo>
                      <a:lnTo>
                        <a:pt x="201" y="42"/>
                      </a:lnTo>
                      <a:lnTo>
                        <a:pt x="201" y="42"/>
                      </a:lnTo>
                      <a:lnTo>
                        <a:pt x="200" y="42"/>
                      </a:lnTo>
                      <a:lnTo>
                        <a:pt x="200" y="41"/>
                      </a:lnTo>
                      <a:lnTo>
                        <a:pt x="199" y="41"/>
                      </a:lnTo>
                      <a:lnTo>
                        <a:pt x="197" y="40"/>
                      </a:lnTo>
                      <a:lnTo>
                        <a:pt x="196" y="40"/>
                      </a:lnTo>
                      <a:lnTo>
                        <a:pt x="196" y="38"/>
                      </a:lnTo>
                      <a:lnTo>
                        <a:pt x="191" y="38"/>
                      </a:lnTo>
                      <a:lnTo>
                        <a:pt x="190" y="37"/>
                      </a:lnTo>
                      <a:lnTo>
                        <a:pt x="188" y="37"/>
                      </a:lnTo>
                      <a:lnTo>
                        <a:pt x="187" y="40"/>
                      </a:lnTo>
                      <a:lnTo>
                        <a:pt x="186" y="40"/>
                      </a:lnTo>
                      <a:lnTo>
                        <a:pt x="186" y="40"/>
                      </a:lnTo>
                      <a:lnTo>
                        <a:pt x="186" y="38"/>
                      </a:lnTo>
                      <a:lnTo>
                        <a:pt x="184" y="38"/>
                      </a:lnTo>
                      <a:lnTo>
                        <a:pt x="184" y="38"/>
                      </a:lnTo>
                      <a:lnTo>
                        <a:pt x="175" y="40"/>
                      </a:lnTo>
                      <a:lnTo>
                        <a:pt x="174" y="42"/>
                      </a:lnTo>
                      <a:lnTo>
                        <a:pt x="173" y="42"/>
                      </a:lnTo>
                      <a:lnTo>
                        <a:pt x="171" y="42"/>
                      </a:lnTo>
                      <a:lnTo>
                        <a:pt x="170" y="42"/>
                      </a:lnTo>
                      <a:lnTo>
                        <a:pt x="169" y="40"/>
                      </a:lnTo>
                      <a:lnTo>
                        <a:pt x="174" y="40"/>
                      </a:lnTo>
                      <a:lnTo>
                        <a:pt x="174" y="38"/>
                      </a:lnTo>
                      <a:lnTo>
                        <a:pt x="174" y="38"/>
                      </a:lnTo>
                      <a:lnTo>
                        <a:pt x="174" y="38"/>
                      </a:lnTo>
                      <a:lnTo>
                        <a:pt x="171" y="38"/>
                      </a:lnTo>
                      <a:lnTo>
                        <a:pt x="171" y="37"/>
                      </a:lnTo>
                      <a:lnTo>
                        <a:pt x="174" y="36"/>
                      </a:lnTo>
                      <a:lnTo>
                        <a:pt x="174" y="36"/>
                      </a:lnTo>
                      <a:lnTo>
                        <a:pt x="173" y="36"/>
                      </a:lnTo>
                      <a:lnTo>
                        <a:pt x="173" y="34"/>
                      </a:lnTo>
                      <a:lnTo>
                        <a:pt x="171" y="34"/>
                      </a:lnTo>
                      <a:lnTo>
                        <a:pt x="171" y="36"/>
                      </a:lnTo>
                      <a:lnTo>
                        <a:pt x="169" y="36"/>
                      </a:lnTo>
                      <a:lnTo>
                        <a:pt x="169" y="32"/>
                      </a:lnTo>
                      <a:lnTo>
                        <a:pt x="169" y="32"/>
                      </a:lnTo>
                      <a:lnTo>
                        <a:pt x="169" y="32"/>
                      </a:lnTo>
                      <a:lnTo>
                        <a:pt x="167" y="32"/>
                      </a:lnTo>
                      <a:lnTo>
                        <a:pt x="167" y="32"/>
                      </a:lnTo>
                      <a:lnTo>
                        <a:pt x="167" y="32"/>
                      </a:lnTo>
                      <a:lnTo>
                        <a:pt x="166" y="32"/>
                      </a:lnTo>
                      <a:lnTo>
                        <a:pt x="166" y="33"/>
                      </a:lnTo>
                      <a:lnTo>
                        <a:pt x="166" y="33"/>
                      </a:lnTo>
                      <a:lnTo>
                        <a:pt x="165" y="33"/>
                      </a:lnTo>
                      <a:lnTo>
                        <a:pt x="165" y="29"/>
                      </a:lnTo>
                      <a:lnTo>
                        <a:pt x="165" y="29"/>
                      </a:lnTo>
                      <a:lnTo>
                        <a:pt x="163" y="30"/>
                      </a:lnTo>
                      <a:lnTo>
                        <a:pt x="162" y="30"/>
                      </a:lnTo>
                      <a:lnTo>
                        <a:pt x="161" y="30"/>
                      </a:lnTo>
                      <a:lnTo>
                        <a:pt x="161" y="30"/>
                      </a:lnTo>
                      <a:lnTo>
                        <a:pt x="161" y="29"/>
                      </a:lnTo>
                      <a:lnTo>
                        <a:pt x="159" y="27"/>
                      </a:lnTo>
                      <a:lnTo>
                        <a:pt x="161" y="25"/>
                      </a:lnTo>
                      <a:lnTo>
                        <a:pt x="161" y="25"/>
                      </a:lnTo>
                      <a:lnTo>
                        <a:pt x="161" y="25"/>
                      </a:lnTo>
                      <a:lnTo>
                        <a:pt x="162" y="25"/>
                      </a:lnTo>
                      <a:lnTo>
                        <a:pt x="163" y="23"/>
                      </a:lnTo>
                      <a:lnTo>
                        <a:pt x="165" y="23"/>
                      </a:lnTo>
                      <a:close/>
                      <a:moveTo>
                        <a:pt x="440" y="21"/>
                      </a:moveTo>
                      <a:lnTo>
                        <a:pt x="443" y="21"/>
                      </a:lnTo>
                      <a:lnTo>
                        <a:pt x="445" y="23"/>
                      </a:lnTo>
                      <a:lnTo>
                        <a:pt x="446" y="23"/>
                      </a:lnTo>
                      <a:lnTo>
                        <a:pt x="449" y="23"/>
                      </a:lnTo>
                      <a:lnTo>
                        <a:pt x="450" y="23"/>
                      </a:lnTo>
                      <a:lnTo>
                        <a:pt x="450" y="24"/>
                      </a:lnTo>
                      <a:lnTo>
                        <a:pt x="449" y="24"/>
                      </a:lnTo>
                      <a:lnTo>
                        <a:pt x="449" y="25"/>
                      </a:lnTo>
                      <a:lnTo>
                        <a:pt x="449" y="28"/>
                      </a:lnTo>
                      <a:lnTo>
                        <a:pt x="449" y="29"/>
                      </a:lnTo>
                      <a:lnTo>
                        <a:pt x="446" y="28"/>
                      </a:lnTo>
                      <a:lnTo>
                        <a:pt x="446" y="28"/>
                      </a:lnTo>
                      <a:lnTo>
                        <a:pt x="443" y="28"/>
                      </a:lnTo>
                      <a:lnTo>
                        <a:pt x="443" y="27"/>
                      </a:lnTo>
                      <a:lnTo>
                        <a:pt x="442" y="27"/>
                      </a:lnTo>
                      <a:lnTo>
                        <a:pt x="442" y="27"/>
                      </a:lnTo>
                      <a:lnTo>
                        <a:pt x="440" y="27"/>
                      </a:lnTo>
                      <a:lnTo>
                        <a:pt x="440" y="25"/>
                      </a:lnTo>
                      <a:lnTo>
                        <a:pt x="438" y="25"/>
                      </a:lnTo>
                      <a:lnTo>
                        <a:pt x="438" y="25"/>
                      </a:lnTo>
                      <a:lnTo>
                        <a:pt x="438" y="24"/>
                      </a:lnTo>
                      <a:lnTo>
                        <a:pt x="440" y="24"/>
                      </a:lnTo>
                      <a:lnTo>
                        <a:pt x="440" y="23"/>
                      </a:lnTo>
                      <a:lnTo>
                        <a:pt x="440" y="23"/>
                      </a:lnTo>
                      <a:lnTo>
                        <a:pt x="440" y="21"/>
                      </a:lnTo>
                      <a:close/>
                      <a:moveTo>
                        <a:pt x="2017" y="20"/>
                      </a:moveTo>
                      <a:lnTo>
                        <a:pt x="2018" y="20"/>
                      </a:lnTo>
                      <a:lnTo>
                        <a:pt x="2020" y="21"/>
                      </a:lnTo>
                      <a:lnTo>
                        <a:pt x="2020" y="21"/>
                      </a:lnTo>
                      <a:lnTo>
                        <a:pt x="2021" y="23"/>
                      </a:lnTo>
                      <a:lnTo>
                        <a:pt x="2021" y="24"/>
                      </a:lnTo>
                      <a:lnTo>
                        <a:pt x="2020" y="25"/>
                      </a:lnTo>
                      <a:lnTo>
                        <a:pt x="2020" y="27"/>
                      </a:lnTo>
                      <a:lnTo>
                        <a:pt x="2021" y="28"/>
                      </a:lnTo>
                      <a:lnTo>
                        <a:pt x="2024" y="25"/>
                      </a:lnTo>
                      <a:lnTo>
                        <a:pt x="2024" y="25"/>
                      </a:lnTo>
                      <a:lnTo>
                        <a:pt x="2024" y="25"/>
                      </a:lnTo>
                      <a:lnTo>
                        <a:pt x="2025" y="25"/>
                      </a:lnTo>
                      <a:lnTo>
                        <a:pt x="2025" y="25"/>
                      </a:lnTo>
                      <a:lnTo>
                        <a:pt x="2025" y="27"/>
                      </a:lnTo>
                      <a:lnTo>
                        <a:pt x="2027" y="25"/>
                      </a:lnTo>
                      <a:lnTo>
                        <a:pt x="2027" y="28"/>
                      </a:lnTo>
                      <a:lnTo>
                        <a:pt x="2029" y="28"/>
                      </a:lnTo>
                      <a:lnTo>
                        <a:pt x="2029" y="29"/>
                      </a:lnTo>
                      <a:lnTo>
                        <a:pt x="2031" y="29"/>
                      </a:lnTo>
                      <a:lnTo>
                        <a:pt x="2031" y="29"/>
                      </a:lnTo>
                      <a:lnTo>
                        <a:pt x="2034" y="30"/>
                      </a:lnTo>
                      <a:lnTo>
                        <a:pt x="2034" y="30"/>
                      </a:lnTo>
                      <a:lnTo>
                        <a:pt x="2037" y="30"/>
                      </a:lnTo>
                      <a:lnTo>
                        <a:pt x="2042" y="34"/>
                      </a:lnTo>
                      <a:lnTo>
                        <a:pt x="2042" y="36"/>
                      </a:lnTo>
                      <a:lnTo>
                        <a:pt x="2042" y="36"/>
                      </a:lnTo>
                      <a:lnTo>
                        <a:pt x="2042" y="37"/>
                      </a:lnTo>
                      <a:lnTo>
                        <a:pt x="2042" y="40"/>
                      </a:lnTo>
                      <a:lnTo>
                        <a:pt x="2042" y="40"/>
                      </a:lnTo>
                      <a:lnTo>
                        <a:pt x="2041" y="40"/>
                      </a:lnTo>
                      <a:lnTo>
                        <a:pt x="2039" y="41"/>
                      </a:lnTo>
                      <a:lnTo>
                        <a:pt x="2038" y="40"/>
                      </a:lnTo>
                      <a:lnTo>
                        <a:pt x="2037" y="40"/>
                      </a:lnTo>
                      <a:lnTo>
                        <a:pt x="2037" y="40"/>
                      </a:lnTo>
                      <a:lnTo>
                        <a:pt x="2037" y="41"/>
                      </a:lnTo>
                      <a:lnTo>
                        <a:pt x="2035" y="41"/>
                      </a:lnTo>
                      <a:lnTo>
                        <a:pt x="2034" y="42"/>
                      </a:lnTo>
                      <a:lnTo>
                        <a:pt x="2027" y="44"/>
                      </a:lnTo>
                      <a:lnTo>
                        <a:pt x="2027" y="45"/>
                      </a:lnTo>
                      <a:lnTo>
                        <a:pt x="2026" y="45"/>
                      </a:lnTo>
                      <a:lnTo>
                        <a:pt x="2026" y="45"/>
                      </a:lnTo>
                      <a:lnTo>
                        <a:pt x="2024" y="45"/>
                      </a:lnTo>
                      <a:lnTo>
                        <a:pt x="2024" y="44"/>
                      </a:lnTo>
                      <a:lnTo>
                        <a:pt x="2024" y="44"/>
                      </a:lnTo>
                      <a:lnTo>
                        <a:pt x="2022" y="44"/>
                      </a:lnTo>
                      <a:lnTo>
                        <a:pt x="2022" y="45"/>
                      </a:lnTo>
                      <a:lnTo>
                        <a:pt x="2021" y="44"/>
                      </a:lnTo>
                      <a:lnTo>
                        <a:pt x="2021" y="44"/>
                      </a:lnTo>
                      <a:lnTo>
                        <a:pt x="2016" y="44"/>
                      </a:lnTo>
                      <a:lnTo>
                        <a:pt x="2016" y="42"/>
                      </a:lnTo>
                      <a:lnTo>
                        <a:pt x="2014" y="42"/>
                      </a:lnTo>
                      <a:lnTo>
                        <a:pt x="2014" y="42"/>
                      </a:lnTo>
                      <a:lnTo>
                        <a:pt x="2013" y="42"/>
                      </a:lnTo>
                      <a:lnTo>
                        <a:pt x="2013" y="42"/>
                      </a:lnTo>
                      <a:lnTo>
                        <a:pt x="2009" y="46"/>
                      </a:lnTo>
                      <a:lnTo>
                        <a:pt x="2009" y="46"/>
                      </a:lnTo>
                      <a:lnTo>
                        <a:pt x="2005" y="48"/>
                      </a:lnTo>
                      <a:lnTo>
                        <a:pt x="2005" y="49"/>
                      </a:lnTo>
                      <a:lnTo>
                        <a:pt x="2004" y="49"/>
                      </a:lnTo>
                      <a:lnTo>
                        <a:pt x="2004" y="49"/>
                      </a:lnTo>
                      <a:lnTo>
                        <a:pt x="2003" y="49"/>
                      </a:lnTo>
                      <a:lnTo>
                        <a:pt x="2003" y="49"/>
                      </a:lnTo>
                      <a:lnTo>
                        <a:pt x="1999" y="49"/>
                      </a:lnTo>
                      <a:lnTo>
                        <a:pt x="1999" y="48"/>
                      </a:lnTo>
                      <a:lnTo>
                        <a:pt x="2000" y="46"/>
                      </a:lnTo>
                      <a:lnTo>
                        <a:pt x="2004" y="42"/>
                      </a:lnTo>
                      <a:lnTo>
                        <a:pt x="2005" y="41"/>
                      </a:lnTo>
                      <a:lnTo>
                        <a:pt x="2008" y="36"/>
                      </a:lnTo>
                      <a:lnTo>
                        <a:pt x="2010" y="36"/>
                      </a:lnTo>
                      <a:lnTo>
                        <a:pt x="2009" y="33"/>
                      </a:lnTo>
                      <a:lnTo>
                        <a:pt x="2010" y="33"/>
                      </a:lnTo>
                      <a:lnTo>
                        <a:pt x="2010" y="30"/>
                      </a:lnTo>
                      <a:lnTo>
                        <a:pt x="2013" y="29"/>
                      </a:lnTo>
                      <a:lnTo>
                        <a:pt x="2013" y="27"/>
                      </a:lnTo>
                      <a:lnTo>
                        <a:pt x="2013" y="27"/>
                      </a:lnTo>
                      <a:lnTo>
                        <a:pt x="2013" y="25"/>
                      </a:lnTo>
                      <a:lnTo>
                        <a:pt x="2014" y="25"/>
                      </a:lnTo>
                      <a:lnTo>
                        <a:pt x="2014" y="24"/>
                      </a:lnTo>
                      <a:lnTo>
                        <a:pt x="2014" y="23"/>
                      </a:lnTo>
                      <a:lnTo>
                        <a:pt x="2013" y="21"/>
                      </a:lnTo>
                      <a:lnTo>
                        <a:pt x="2016" y="21"/>
                      </a:lnTo>
                      <a:lnTo>
                        <a:pt x="2016" y="23"/>
                      </a:lnTo>
                      <a:lnTo>
                        <a:pt x="2016" y="23"/>
                      </a:lnTo>
                      <a:lnTo>
                        <a:pt x="2017" y="23"/>
                      </a:lnTo>
                      <a:lnTo>
                        <a:pt x="2017" y="23"/>
                      </a:lnTo>
                      <a:lnTo>
                        <a:pt x="2017" y="23"/>
                      </a:lnTo>
                      <a:lnTo>
                        <a:pt x="2017" y="20"/>
                      </a:lnTo>
                      <a:close/>
                      <a:moveTo>
                        <a:pt x="1935" y="15"/>
                      </a:moveTo>
                      <a:lnTo>
                        <a:pt x="1936" y="15"/>
                      </a:lnTo>
                      <a:lnTo>
                        <a:pt x="1937" y="15"/>
                      </a:lnTo>
                      <a:lnTo>
                        <a:pt x="1938" y="15"/>
                      </a:lnTo>
                      <a:lnTo>
                        <a:pt x="1938" y="16"/>
                      </a:lnTo>
                      <a:lnTo>
                        <a:pt x="1941" y="17"/>
                      </a:lnTo>
                      <a:lnTo>
                        <a:pt x="1944" y="17"/>
                      </a:lnTo>
                      <a:lnTo>
                        <a:pt x="1946" y="19"/>
                      </a:lnTo>
                      <a:lnTo>
                        <a:pt x="1948" y="21"/>
                      </a:lnTo>
                      <a:lnTo>
                        <a:pt x="1948" y="24"/>
                      </a:lnTo>
                      <a:lnTo>
                        <a:pt x="1945" y="24"/>
                      </a:lnTo>
                      <a:lnTo>
                        <a:pt x="1945" y="25"/>
                      </a:lnTo>
                      <a:lnTo>
                        <a:pt x="1936" y="25"/>
                      </a:lnTo>
                      <a:lnTo>
                        <a:pt x="1936" y="25"/>
                      </a:lnTo>
                      <a:lnTo>
                        <a:pt x="1935" y="25"/>
                      </a:lnTo>
                      <a:lnTo>
                        <a:pt x="1933" y="27"/>
                      </a:lnTo>
                      <a:lnTo>
                        <a:pt x="1929" y="25"/>
                      </a:lnTo>
                      <a:lnTo>
                        <a:pt x="1929" y="24"/>
                      </a:lnTo>
                      <a:lnTo>
                        <a:pt x="1931" y="24"/>
                      </a:lnTo>
                      <a:lnTo>
                        <a:pt x="1931" y="24"/>
                      </a:lnTo>
                      <a:lnTo>
                        <a:pt x="1929" y="23"/>
                      </a:lnTo>
                      <a:lnTo>
                        <a:pt x="1928" y="19"/>
                      </a:lnTo>
                      <a:lnTo>
                        <a:pt x="1929" y="19"/>
                      </a:lnTo>
                      <a:lnTo>
                        <a:pt x="1931" y="17"/>
                      </a:lnTo>
                      <a:lnTo>
                        <a:pt x="1931" y="16"/>
                      </a:lnTo>
                      <a:lnTo>
                        <a:pt x="1931" y="16"/>
                      </a:lnTo>
                      <a:lnTo>
                        <a:pt x="1931" y="15"/>
                      </a:lnTo>
                      <a:lnTo>
                        <a:pt x="1932" y="15"/>
                      </a:lnTo>
                      <a:lnTo>
                        <a:pt x="1935" y="15"/>
                      </a:lnTo>
                      <a:close/>
                      <a:moveTo>
                        <a:pt x="1567" y="13"/>
                      </a:moveTo>
                      <a:lnTo>
                        <a:pt x="1569" y="13"/>
                      </a:lnTo>
                      <a:lnTo>
                        <a:pt x="1569" y="16"/>
                      </a:lnTo>
                      <a:lnTo>
                        <a:pt x="1571" y="17"/>
                      </a:lnTo>
                      <a:lnTo>
                        <a:pt x="1571" y="19"/>
                      </a:lnTo>
                      <a:lnTo>
                        <a:pt x="1561" y="19"/>
                      </a:lnTo>
                      <a:lnTo>
                        <a:pt x="1561" y="19"/>
                      </a:lnTo>
                      <a:lnTo>
                        <a:pt x="1563" y="19"/>
                      </a:lnTo>
                      <a:lnTo>
                        <a:pt x="1564" y="17"/>
                      </a:lnTo>
                      <a:lnTo>
                        <a:pt x="1565" y="16"/>
                      </a:lnTo>
                      <a:lnTo>
                        <a:pt x="1567" y="15"/>
                      </a:lnTo>
                      <a:lnTo>
                        <a:pt x="1567" y="13"/>
                      </a:lnTo>
                      <a:close/>
                      <a:moveTo>
                        <a:pt x="280" y="13"/>
                      </a:moveTo>
                      <a:lnTo>
                        <a:pt x="281" y="13"/>
                      </a:lnTo>
                      <a:lnTo>
                        <a:pt x="281" y="13"/>
                      </a:lnTo>
                      <a:lnTo>
                        <a:pt x="281" y="13"/>
                      </a:lnTo>
                      <a:lnTo>
                        <a:pt x="281" y="13"/>
                      </a:lnTo>
                      <a:lnTo>
                        <a:pt x="281" y="13"/>
                      </a:lnTo>
                      <a:lnTo>
                        <a:pt x="280" y="13"/>
                      </a:lnTo>
                      <a:close/>
                      <a:moveTo>
                        <a:pt x="1641" y="12"/>
                      </a:moveTo>
                      <a:lnTo>
                        <a:pt x="1641" y="13"/>
                      </a:lnTo>
                      <a:lnTo>
                        <a:pt x="1641" y="15"/>
                      </a:lnTo>
                      <a:lnTo>
                        <a:pt x="1643" y="16"/>
                      </a:lnTo>
                      <a:lnTo>
                        <a:pt x="1643" y="17"/>
                      </a:lnTo>
                      <a:lnTo>
                        <a:pt x="1643" y="19"/>
                      </a:lnTo>
                      <a:lnTo>
                        <a:pt x="1643" y="19"/>
                      </a:lnTo>
                      <a:lnTo>
                        <a:pt x="1643" y="19"/>
                      </a:lnTo>
                      <a:lnTo>
                        <a:pt x="1640" y="19"/>
                      </a:lnTo>
                      <a:lnTo>
                        <a:pt x="1637" y="19"/>
                      </a:lnTo>
                      <a:lnTo>
                        <a:pt x="1636" y="17"/>
                      </a:lnTo>
                      <a:lnTo>
                        <a:pt x="1633" y="16"/>
                      </a:lnTo>
                      <a:lnTo>
                        <a:pt x="1635" y="15"/>
                      </a:lnTo>
                      <a:lnTo>
                        <a:pt x="1636" y="13"/>
                      </a:lnTo>
                      <a:lnTo>
                        <a:pt x="1637" y="13"/>
                      </a:lnTo>
                      <a:lnTo>
                        <a:pt x="1639" y="13"/>
                      </a:lnTo>
                      <a:lnTo>
                        <a:pt x="1641" y="12"/>
                      </a:lnTo>
                      <a:close/>
                      <a:moveTo>
                        <a:pt x="1560" y="11"/>
                      </a:moveTo>
                      <a:lnTo>
                        <a:pt x="1561" y="15"/>
                      </a:lnTo>
                      <a:lnTo>
                        <a:pt x="1560" y="15"/>
                      </a:lnTo>
                      <a:lnTo>
                        <a:pt x="1560" y="15"/>
                      </a:lnTo>
                      <a:lnTo>
                        <a:pt x="1556" y="15"/>
                      </a:lnTo>
                      <a:lnTo>
                        <a:pt x="1556" y="15"/>
                      </a:lnTo>
                      <a:lnTo>
                        <a:pt x="1555" y="15"/>
                      </a:lnTo>
                      <a:lnTo>
                        <a:pt x="1555" y="13"/>
                      </a:lnTo>
                      <a:lnTo>
                        <a:pt x="1555" y="13"/>
                      </a:lnTo>
                      <a:lnTo>
                        <a:pt x="1554" y="13"/>
                      </a:lnTo>
                      <a:lnTo>
                        <a:pt x="1554" y="12"/>
                      </a:lnTo>
                      <a:lnTo>
                        <a:pt x="1560" y="11"/>
                      </a:lnTo>
                      <a:close/>
                      <a:moveTo>
                        <a:pt x="1255" y="11"/>
                      </a:moveTo>
                      <a:lnTo>
                        <a:pt x="1256" y="11"/>
                      </a:lnTo>
                      <a:lnTo>
                        <a:pt x="1258" y="16"/>
                      </a:lnTo>
                      <a:lnTo>
                        <a:pt x="1260" y="16"/>
                      </a:lnTo>
                      <a:lnTo>
                        <a:pt x="1260" y="15"/>
                      </a:lnTo>
                      <a:lnTo>
                        <a:pt x="1262" y="15"/>
                      </a:lnTo>
                      <a:lnTo>
                        <a:pt x="1263" y="13"/>
                      </a:lnTo>
                      <a:lnTo>
                        <a:pt x="1264" y="13"/>
                      </a:lnTo>
                      <a:lnTo>
                        <a:pt x="1264" y="15"/>
                      </a:lnTo>
                      <a:lnTo>
                        <a:pt x="1264" y="16"/>
                      </a:lnTo>
                      <a:lnTo>
                        <a:pt x="1266" y="17"/>
                      </a:lnTo>
                      <a:lnTo>
                        <a:pt x="1267" y="17"/>
                      </a:lnTo>
                      <a:lnTo>
                        <a:pt x="1268" y="20"/>
                      </a:lnTo>
                      <a:lnTo>
                        <a:pt x="1270" y="20"/>
                      </a:lnTo>
                      <a:lnTo>
                        <a:pt x="1270" y="20"/>
                      </a:lnTo>
                      <a:lnTo>
                        <a:pt x="1271" y="21"/>
                      </a:lnTo>
                      <a:lnTo>
                        <a:pt x="1271" y="24"/>
                      </a:lnTo>
                      <a:lnTo>
                        <a:pt x="1271" y="24"/>
                      </a:lnTo>
                      <a:lnTo>
                        <a:pt x="1271" y="25"/>
                      </a:lnTo>
                      <a:lnTo>
                        <a:pt x="1271" y="27"/>
                      </a:lnTo>
                      <a:lnTo>
                        <a:pt x="1271" y="28"/>
                      </a:lnTo>
                      <a:lnTo>
                        <a:pt x="1272" y="28"/>
                      </a:lnTo>
                      <a:lnTo>
                        <a:pt x="1272" y="28"/>
                      </a:lnTo>
                      <a:lnTo>
                        <a:pt x="1273" y="27"/>
                      </a:lnTo>
                      <a:lnTo>
                        <a:pt x="1273" y="25"/>
                      </a:lnTo>
                      <a:lnTo>
                        <a:pt x="1275" y="27"/>
                      </a:lnTo>
                      <a:lnTo>
                        <a:pt x="1277" y="32"/>
                      </a:lnTo>
                      <a:lnTo>
                        <a:pt x="1277" y="32"/>
                      </a:lnTo>
                      <a:lnTo>
                        <a:pt x="1277" y="34"/>
                      </a:lnTo>
                      <a:lnTo>
                        <a:pt x="1279" y="34"/>
                      </a:lnTo>
                      <a:lnTo>
                        <a:pt x="1279" y="36"/>
                      </a:lnTo>
                      <a:lnTo>
                        <a:pt x="1281" y="37"/>
                      </a:lnTo>
                      <a:lnTo>
                        <a:pt x="1284" y="37"/>
                      </a:lnTo>
                      <a:lnTo>
                        <a:pt x="1284" y="37"/>
                      </a:lnTo>
                      <a:lnTo>
                        <a:pt x="1285" y="37"/>
                      </a:lnTo>
                      <a:lnTo>
                        <a:pt x="1285" y="38"/>
                      </a:lnTo>
                      <a:lnTo>
                        <a:pt x="1289" y="38"/>
                      </a:lnTo>
                      <a:lnTo>
                        <a:pt x="1290" y="38"/>
                      </a:lnTo>
                      <a:lnTo>
                        <a:pt x="1292" y="40"/>
                      </a:lnTo>
                      <a:lnTo>
                        <a:pt x="1292" y="42"/>
                      </a:lnTo>
                      <a:lnTo>
                        <a:pt x="1290" y="42"/>
                      </a:lnTo>
                      <a:lnTo>
                        <a:pt x="1288" y="42"/>
                      </a:lnTo>
                      <a:lnTo>
                        <a:pt x="1285" y="42"/>
                      </a:lnTo>
                      <a:lnTo>
                        <a:pt x="1283" y="44"/>
                      </a:lnTo>
                      <a:lnTo>
                        <a:pt x="1281" y="45"/>
                      </a:lnTo>
                      <a:lnTo>
                        <a:pt x="1279" y="46"/>
                      </a:lnTo>
                      <a:lnTo>
                        <a:pt x="1277" y="50"/>
                      </a:lnTo>
                      <a:lnTo>
                        <a:pt x="1279" y="50"/>
                      </a:lnTo>
                      <a:lnTo>
                        <a:pt x="1279" y="53"/>
                      </a:lnTo>
                      <a:lnTo>
                        <a:pt x="1279" y="53"/>
                      </a:lnTo>
                      <a:lnTo>
                        <a:pt x="1279" y="55"/>
                      </a:lnTo>
                      <a:lnTo>
                        <a:pt x="1279" y="55"/>
                      </a:lnTo>
                      <a:lnTo>
                        <a:pt x="1279" y="57"/>
                      </a:lnTo>
                      <a:lnTo>
                        <a:pt x="1276" y="57"/>
                      </a:lnTo>
                      <a:lnTo>
                        <a:pt x="1276" y="58"/>
                      </a:lnTo>
                      <a:lnTo>
                        <a:pt x="1276" y="61"/>
                      </a:lnTo>
                      <a:lnTo>
                        <a:pt x="1275" y="62"/>
                      </a:lnTo>
                      <a:lnTo>
                        <a:pt x="1273" y="63"/>
                      </a:lnTo>
                      <a:lnTo>
                        <a:pt x="1271" y="63"/>
                      </a:lnTo>
                      <a:lnTo>
                        <a:pt x="1270" y="63"/>
                      </a:lnTo>
                      <a:lnTo>
                        <a:pt x="1270" y="66"/>
                      </a:lnTo>
                      <a:lnTo>
                        <a:pt x="1268" y="67"/>
                      </a:lnTo>
                      <a:lnTo>
                        <a:pt x="1267" y="68"/>
                      </a:lnTo>
                      <a:lnTo>
                        <a:pt x="1266" y="68"/>
                      </a:lnTo>
                      <a:lnTo>
                        <a:pt x="1266" y="70"/>
                      </a:lnTo>
                      <a:lnTo>
                        <a:pt x="1260" y="70"/>
                      </a:lnTo>
                      <a:lnTo>
                        <a:pt x="1260" y="70"/>
                      </a:lnTo>
                      <a:lnTo>
                        <a:pt x="1258" y="71"/>
                      </a:lnTo>
                      <a:lnTo>
                        <a:pt x="1258" y="72"/>
                      </a:lnTo>
                      <a:lnTo>
                        <a:pt x="1259" y="74"/>
                      </a:lnTo>
                      <a:lnTo>
                        <a:pt x="1259" y="76"/>
                      </a:lnTo>
                      <a:lnTo>
                        <a:pt x="1256" y="76"/>
                      </a:lnTo>
                      <a:lnTo>
                        <a:pt x="1256" y="78"/>
                      </a:lnTo>
                      <a:lnTo>
                        <a:pt x="1255" y="76"/>
                      </a:lnTo>
                      <a:lnTo>
                        <a:pt x="1254" y="79"/>
                      </a:lnTo>
                      <a:lnTo>
                        <a:pt x="1254" y="79"/>
                      </a:lnTo>
                      <a:lnTo>
                        <a:pt x="1254" y="78"/>
                      </a:lnTo>
                      <a:lnTo>
                        <a:pt x="1253" y="76"/>
                      </a:lnTo>
                      <a:lnTo>
                        <a:pt x="1251" y="74"/>
                      </a:lnTo>
                      <a:lnTo>
                        <a:pt x="1250" y="71"/>
                      </a:lnTo>
                      <a:lnTo>
                        <a:pt x="1249" y="71"/>
                      </a:lnTo>
                      <a:lnTo>
                        <a:pt x="1246" y="72"/>
                      </a:lnTo>
                      <a:lnTo>
                        <a:pt x="1245" y="71"/>
                      </a:lnTo>
                      <a:lnTo>
                        <a:pt x="1245" y="71"/>
                      </a:lnTo>
                      <a:lnTo>
                        <a:pt x="1245" y="71"/>
                      </a:lnTo>
                      <a:lnTo>
                        <a:pt x="1242" y="70"/>
                      </a:lnTo>
                      <a:lnTo>
                        <a:pt x="1242" y="68"/>
                      </a:lnTo>
                      <a:lnTo>
                        <a:pt x="1233" y="67"/>
                      </a:lnTo>
                      <a:lnTo>
                        <a:pt x="1233" y="67"/>
                      </a:lnTo>
                      <a:lnTo>
                        <a:pt x="1232" y="67"/>
                      </a:lnTo>
                      <a:lnTo>
                        <a:pt x="1232" y="65"/>
                      </a:lnTo>
                      <a:lnTo>
                        <a:pt x="1232" y="62"/>
                      </a:lnTo>
                      <a:lnTo>
                        <a:pt x="1230" y="61"/>
                      </a:lnTo>
                      <a:lnTo>
                        <a:pt x="1232" y="59"/>
                      </a:lnTo>
                      <a:lnTo>
                        <a:pt x="1232" y="59"/>
                      </a:lnTo>
                      <a:lnTo>
                        <a:pt x="1232" y="59"/>
                      </a:lnTo>
                      <a:lnTo>
                        <a:pt x="1233" y="59"/>
                      </a:lnTo>
                      <a:lnTo>
                        <a:pt x="1234" y="59"/>
                      </a:lnTo>
                      <a:lnTo>
                        <a:pt x="1235" y="61"/>
                      </a:lnTo>
                      <a:lnTo>
                        <a:pt x="1235" y="62"/>
                      </a:lnTo>
                      <a:lnTo>
                        <a:pt x="1235" y="62"/>
                      </a:lnTo>
                      <a:lnTo>
                        <a:pt x="1235" y="61"/>
                      </a:lnTo>
                      <a:lnTo>
                        <a:pt x="1237" y="61"/>
                      </a:lnTo>
                      <a:lnTo>
                        <a:pt x="1237" y="61"/>
                      </a:lnTo>
                      <a:lnTo>
                        <a:pt x="1238" y="61"/>
                      </a:lnTo>
                      <a:lnTo>
                        <a:pt x="1238" y="61"/>
                      </a:lnTo>
                      <a:lnTo>
                        <a:pt x="1238" y="61"/>
                      </a:lnTo>
                      <a:lnTo>
                        <a:pt x="1242" y="62"/>
                      </a:lnTo>
                      <a:lnTo>
                        <a:pt x="1243" y="61"/>
                      </a:lnTo>
                      <a:lnTo>
                        <a:pt x="1243" y="61"/>
                      </a:lnTo>
                      <a:lnTo>
                        <a:pt x="1242" y="59"/>
                      </a:lnTo>
                      <a:lnTo>
                        <a:pt x="1241" y="58"/>
                      </a:lnTo>
                      <a:lnTo>
                        <a:pt x="1241" y="57"/>
                      </a:lnTo>
                      <a:lnTo>
                        <a:pt x="1241" y="55"/>
                      </a:lnTo>
                      <a:lnTo>
                        <a:pt x="1242" y="55"/>
                      </a:lnTo>
                      <a:lnTo>
                        <a:pt x="1243" y="55"/>
                      </a:lnTo>
                      <a:lnTo>
                        <a:pt x="1243" y="54"/>
                      </a:lnTo>
                      <a:lnTo>
                        <a:pt x="1247" y="54"/>
                      </a:lnTo>
                      <a:lnTo>
                        <a:pt x="1249" y="54"/>
                      </a:lnTo>
                      <a:lnTo>
                        <a:pt x="1249" y="53"/>
                      </a:lnTo>
                      <a:lnTo>
                        <a:pt x="1242" y="53"/>
                      </a:lnTo>
                      <a:lnTo>
                        <a:pt x="1241" y="53"/>
                      </a:lnTo>
                      <a:lnTo>
                        <a:pt x="1239" y="54"/>
                      </a:lnTo>
                      <a:lnTo>
                        <a:pt x="1237" y="54"/>
                      </a:lnTo>
                      <a:lnTo>
                        <a:pt x="1235" y="54"/>
                      </a:lnTo>
                      <a:lnTo>
                        <a:pt x="1235" y="54"/>
                      </a:lnTo>
                      <a:lnTo>
                        <a:pt x="1235" y="54"/>
                      </a:lnTo>
                      <a:lnTo>
                        <a:pt x="1234" y="54"/>
                      </a:lnTo>
                      <a:lnTo>
                        <a:pt x="1234" y="53"/>
                      </a:lnTo>
                      <a:lnTo>
                        <a:pt x="1232" y="54"/>
                      </a:lnTo>
                      <a:lnTo>
                        <a:pt x="1232" y="55"/>
                      </a:lnTo>
                      <a:lnTo>
                        <a:pt x="1229" y="55"/>
                      </a:lnTo>
                      <a:lnTo>
                        <a:pt x="1229" y="48"/>
                      </a:lnTo>
                      <a:lnTo>
                        <a:pt x="1230" y="48"/>
                      </a:lnTo>
                      <a:lnTo>
                        <a:pt x="1232" y="48"/>
                      </a:lnTo>
                      <a:lnTo>
                        <a:pt x="1232" y="49"/>
                      </a:lnTo>
                      <a:lnTo>
                        <a:pt x="1232" y="46"/>
                      </a:lnTo>
                      <a:lnTo>
                        <a:pt x="1235" y="48"/>
                      </a:lnTo>
                      <a:lnTo>
                        <a:pt x="1235" y="49"/>
                      </a:lnTo>
                      <a:lnTo>
                        <a:pt x="1239" y="49"/>
                      </a:lnTo>
                      <a:lnTo>
                        <a:pt x="1239" y="48"/>
                      </a:lnTo>
                      <a:lnTo>
                        <a:pt x="1241" y="48"/>
                      </a:lnTo>
                      <a:lnTo>
                        <a:pt x="1241" y="48"/>
                      </a:lnTo>
                      <a:lnTo>
                        <a:pt x="1241" y="48"/>
                      </a:lnTo>
                      <a:lnTo>
                        <a:pt x="1241" y="48"/>
                      </a:lnTo>
                      <a:lnTo>
                        <a:pt x="1242" y="48"/>
                      </a:lnTo>
                      <a:lnTo>
                        <a:pt x="1242" y="48"/>
                      </a:lnTo>
                      <a:lnTo>
                        <a:pt x="1243" y="46"/>
                      </a:lnTo>
                      <a:lnTo>
                        <a:pt x="1249" y="48"/>
                      </a:lnTo>
                      <a:lnTo>
                        <a:pt x="1259" y="46"/>
                      </a:lnTo>
                      <a:lnTo>
                        <a:pt x="1260" y="45"/>
                      </a:lnTo>
                      <a:lnTo>
                        <a:pt x="1262" y="45"/>
                      </a:lnTo>
                      <a:lnTo>
                        <a:pt x="1262" y="44"/>
                      </a:lnTo>
                      <a:lnTo>
                        <a:pt x="1256" y="44"/>
                      </a:lnTo>
                      <a:lnTo>
                        <a:pt x="1256" y="45"/>
                      </a:lnTo>
                      <a:lnTo>
                        <a:pt x="1253" y="44"/>
                      </a:lnTo>
                      <a:lnTo>
                        <a:pt x="1253" y="44"/>
                      </a:lnTo>
                      <a:lnTo>
                        <a:pt x="1251" y="44"/>
                      </a:lnTo>
                      <a:lnTo>
                        <a:pt x="1251" y="42"/>
                      </a:lnTo>
                      <a:lnTo>
                        <a:pt x="1251" y="41"/>
                      </a:lnTo>
                      <a:lnTo>
                        <a:pt x="1250" y="41"/>
                      </a:lnTo>
                      <a:lnTo>
                        <a:pt x="1249" y="41"/>
                      </a:lnTo>
                      <a:lnTo>
                        <a:pt x="1249" y="41"/>
                      </a:lnTo>
                      <a:lnTo>
                        <a:pt x="1243" y="41"/>
                      </a:lnTo>
                      <a:lnTo>
                        <a:pt x="1243" y="38"/>
                      </a:lnTo>
                      <a:lnTo>
                        <a:pt x="1243" y="36"/>
                      </a:lnTo>
                      <a:lnTo>
                        <a:pt x="1242" y="36"/>
                      </a:lnTo>
                      <a:lnTo>
                        <a:pt x="1241" y="37"/>
                      </a:lnTo>
                      <a:lnTo>
                        <a:pt x="1239" y="37"/>
                      </a:lnTo>
                      <a:lnTo>
                        <a:pt x="1239" y="36"/>
                      </a:lnTo>
                      <a:lnTo>
                        <a:pt x="1237" y="37"/>
                      </a:lnTo>
                      <a:lnTo>
                        <a:pt x="1237" y="41"/>
                      </a:lnTo>
                      <a:lnTo>
                        <a:pt x="1230" y="41"/>
                      </a:lnTo>
                      <a:lnTo>
                        <a:pt x="1230" y="44"/>
                      </a:lnTo>
                      <a:lnTo>
                        <a:pt x="1229" y="44"/>
                      </a:lnTo>
                      <a:lnTo>
                        <a:pt x="1229" y="44"/>
                      </a:lnTo>
                      <a:lnTo>
                        <a:pt x="1229" y="44"/>
                      </a:lnTo>
                      <a:lnTo>
                        <a:pt x="1228" y="44"/>
                      </a:lnTo>
                      <a:lnTo>
                        <a:pt x="1225" y="44"/>
                      </a:lnTo>
                      <a:lnTo>
                        <a:pt x="1222" y="44"/>
                      </a:lnTo>
                      <a:lnTo>
                        <a:pt x="1222" y="38"/>
                      </a:lnTo>
                      <a:lnTo>
                        <a:pt x="1222" y="38"/>
                      </a:lnTo>
                      <a:lnTo>
                        <a:pt x="1222" y="37"/>
                      </a:lnTo>
                      <a:lnTo>
                        <a:pt x="1221" y="37"/>
                      </a:lnTo>
                      <a:lnTo>
                        <a:pt x="1222" y="34"/>
                      </a:lnTo>
                      <a:lnTo>
                        <a:pt x="1220" y="33"/>
                      </a:lnTo>
                      <a:lnTo>
                        <a:pt x="1218" y="32"/>
                      </a:lnTo>
                      <a:lnTo>
                        <a:pt x="1216" y="32"/>
                      </a:lnTo>
                      <a:lnTo>
                        <a:pt x="1217" y="30"/>
                      </a:lnTo>
                      <a:lnTo>
                        <a:pt x="1217" y="28"/>
                      </a:lnTo>
                      <a:lnTo>
                        <a:pt x="1218" y="28"/>
                      </a:lnTo>
                      <a:lnTo>
                        <a:pt x="1218" y="28"/>
                      </a:lnTo>
                      <a:lnTo>
                        <a:pt x="1220" y="28"/>
                      </a:lnTo>
                      <a:lnTo>
                        <a:pt x="1220" y="27"/>
                      </a:lnTo>
                      <a:lnTo>
                        <a:pt x="1218" y="25"/>
                      </a:lnTo>
                      <a:lnTo>
                        <a:pt x="1218" y="24"/>
                      </a:lnTo>
                      <a:lnTo>
                        <a:pt x="1218" y="23"/>
                      </a:lnTo>
                      <a:lnTo>
                        <a:pt x="1217" y="23"/>
                      </a:lnTo>
                      <a:lnTo>
                        <a:pt x="1217" y="24"/>
                      </a:lnTo>
                      <a:lnTo>
                        <a:pt x="1216" y="24"/>
                      </a:lnTo>
                      <a:lnTo>
                        <a:pt x="1215" y="24"/>
                      </a:lnTo>
                      <a:lnTo>
                        <a:pt x="1216" y="20"/>
                      </a:lnTo>
                      <a:lnTo>
                        <a:pt x="1216" y="16"/>
                      </a:lnTo>
                      <a:lnTo>
                        <a:pt x="1217" y="16"/>
                      </a:lnTo>
                      <a:lnTo>
                        <a:pt x="1218" y="17"/>
                      </a:lnTo>
                      <a:lnTo>
                        <a:pt x="1218" y="17"/>
                      </a:lnTo>
                      <a:lnTo>
                        <a:pt x="1220" y="17"/>
                      </a:lnTo>
                      <a:lnTo>
                        <a:pt x="1220" y="17"/>
                      </a:lnTo>
                      <a:lnTo>
                        <a:pt x="1221" y="16"/>
                      </a:lnTo>
                      <a:lnTo>
                        <a:pt x="1222" y="16"/>
                      </a:lnTo>
                      <a:lnTo>
                        <a:pt x="1222" y="15"/>
                      </a:lnTo>
                      <a:lnTo>
                        <a:pt x="1226" y="16"/>
                      </a:lnTo>
                      <a:lnTo>
                        <a:pt x="1226" y="16"/>
                      </a:lnTo>
                      <a:lnTo>
                        <a:pt x="1228" y="16"/>
                      </a:lnTo>
                      <a:lnTo>
                        <a:pt x="1228" y="15"/>
                      </a:lnTo>
                      <a:lnTo>
                        <a:pt x="1229" y="15"/>
                      </a:lnTo>
                      <a:lnTo>
                        <a:pt x="1229" y="16"/>
                      </a:lnTo>
                      <a:lnTo>
                        <a:pt x="1232" y="16"/>
                      </a:lnTo>
                      <a:lnTo>
                        <a:pt x="1232" y="19"/>
                      </a:lnTo>
                      <a:lnTo>
                        <a:pt x="1230" y="19"/>
                      </a:lnTo>
                      <a:lnTo>
                        <a:pt x="1228" y="19"/>
                      </a:lnTo>
                      <a:lnTo>
                        <a:pt x="1226" y="20"/>
                      </a:lnTo>
                      <a:lnTo>
                        <a:pt x="1226" y="20"/>
                      </a:lnTo>
                      <a:lnTo>
                        <a:pt x="1228" y="20"/>
                      </a:lnTo>
                      <a:lnTo>
                        <a:pt x="1229" y="21"/>
                      </a:lnTo>
                      <a:lnTo>
                        <a:pt x="1229" y="23"/>
                      </a:lnTo>
                      <a:lnTo>
                        <a:pt x="1232" y="23"/>
                      </a:lnTo>
                      <a:lnTo>
                        <a:pt x="1232" y="24"/>
                      </a:lnTo>
                      <a:lnTo>
                        <a:pt x="1232" y="24"/>
                      </a:lnTo>
                      <a:lnTo>
                        <a:pt x="1232" y="24"/>
                      </a:lnTo>
                      <a:lnTo>
                        <a:pt x="1232" y="25"/>
                      </a:lnTo>
                      <a:lnTo>
                        <a:pt x="1234" y="25"/>
                      </a:lnTo>
                      <a:lnTo>
                        <a:pt x="1233" y="21"/>
                      </a:lnTo>
                      <a:lnTo>
                        <a:pt x="1234" y="19"/>
                      </a:lnTo>
                      <a:lnTo>
                        <a:pt x="1235" y="17"/>
                      </a:lnTo>
                      <a:lnTo>
                        <a:pt x="1237" y="17"/>
                      </a:lnTo>
                      <a:lnTo>
                        <a:pt x="1239" y="17"/>
                      </a:lnTo>
                      <a:lnTo>
                        <a:pt x="1241" y="19"/>
                      </a:lnTo>
                      <a:lnTo>
                        <a:pt x="1241" y="20"/>
                      </a:lnTo>
                      <a:lnTo>
                        <a:pt x="1242" y="21"/>
                      </a:lnTo>
                      <a:lnTo>
                        <a:pt x="1242" y="23"/>
                      </a:lnTo>
                      <a:lnTo>
                        <a:pt x="1242" y="24"/>
                      </a:lnTo>
                      <a:lnTo>
                        <a:pt x="1246" y="28"/>
                      </a:lnTo>
                      <a:lnTo>
                        <a:pt x="1246" y="29"/>
                      </a:lnTo>
                      <a:lnTo>
                        <a:pt x="1247" y="29"/>
                      </a:lnTo>
                      <a:lnTo>
                        <a:pt x="1247" y="30"/>
                      </a:lnTo>
                      <a:lnTo>
                        <a:pt x="1249" y="30"/>
                      </a:lnTo>
                      <a:lnTo>
                        <a:pt x="1249" y="33"/>
                      </a:lnTo>
                      <a:lnTo>
                        <a:pt x="1250" y="33"/>
                      </a:lnTo>
                      <a:lnTo>
                        <a:pt x="1250" y="34"/>
                      </a:lnTo>
                      <a:lnTo>
                        <a:pt x="1251" y="34"/>
                      </a:lnTo>
                      <a:lnTo>
                        <a:pt x="1251" y="33"/>
                      </a:lnTo>
                      <a:lnTo>
                        <a:pt x="1250" y="33"/>
                      </a:lnTo>
                      <a:lnTo>
                        <a:pt x="1250" y="29"/>
                      </a:lnTo>
                      <a:lnTo>
                        <a:pt x="1249" y="28"/>
                      </a:lnTo>
                      <a:lnTo>
                        <a:pt x="1249" y="27"/>
                      </a:lnTo>
                      <a:lnTo>
                        <a:pt x="1247" y="27"/>
                      </a:lnTo>
                      <a:lnTo>
                        <a:pt x="1246" y="19"/>
                      </a:lnTo>
                      <a:lnTo>
                        <a:pt x="1249" y="17"/>
                      </a:lnTo>
                      <a:lnTo>
                        <a:pt x="1251" y="16"/>
                      </a:lnTo>
                      <a:lnTo>
                        <a:pt x="1251" y="15"/>
                      </a:lnTo>
                      <a:lnTo>
                        <a:pt x="1253" y="13"/>
                      </a:lnTo>
                      <a:lnTo>
                        <a:pt x="1254" y="13"/>
                      </a:lnTo>
                      <a:lnTo>
                        <a:pt x="1254" y="12"/>
                      </a:lnTo>
                      <a:lnTo>
                        <a:pt x="1255" y="11"/>
                      </a:lnTo>
                      <a:close/>
                      <a:moveTo>
                        <a:pt x="1590" y="8"/>
                      </a:moveTo>
                      <a:lnTo>
                        <a:pt x="1592" y="10"/>
                      </a:lnTo>
                      <a:lnTo>
                        <a:pt x="1592" y="10"/>
                      </a:lnTo>
                      <a:lnTo>
                        <a:pt x="1592" y="10"/>
                      </a:lnTo>
                      <a:lnTo>
                        <a:pt x="1590" y="10"/>
                      </a:lnTo>
                      <a:lnTo>
                        <a:pt x="1590" y="8"/>
                      </a:lnTo>
                      <a:close/>
                      <a:moveTo>
                        <a:pt x="1599" y="7"/>
                      </a:moveTo>
                      <a:lnTo>
                        <a:pt x="1602" y="7"/>
                      </a:lnTo>
                      <a:lnTo>
                        <a:pt x="1602" y="8"/>
                      </a:lnTo>
                      <a:lnTo>
                        <a:pt x="1602" y="10"/>
                      </a:lnTo>
                      <a:lnTo>
                        <a:pt x="1599" y="10"/>
                      </a:lnTo>
                      <a:lnTo>
                        <a:pt x="1599" y="7"/>
                      </a:lnTo>
                      <a:close/>
                      <a:moveTo>
                        <a:pt x="218" y="7"/>
                      </a:moveTo>
                      <a:lnTo>
                        <a:pt x="222" y="7"/>
                      </a:lnTo>
                      <a:lnTo>
                        <a:pt x="222" y="10"/>
                      </a:lnTo>
                      <a:lnTo>
                        <a:pt x="222" y="11"/>
                      </a:lnTo>
                      <a:lnTo>
                        <a:pt x="224" y="12"/>
                      </a:lnTo>
                      <a:lnTo>
                        <a:pt x="225" y="13"/>
                      </a:lnTo>
                      <a:lnTo>
                        <a:pt x="226" y="15"/>
                      </a:lnTo>
                      <a:lnTo>
                        <a:pt x="226" y="17"/>
                      </a:lnTo>
                      <a:lnTo>
                        <a:pt x="224" y="17"/>
                      </a:lnTo>
                      <a:lnTo>
                        <a:pt x="224" y="17"/>
                      </a:lnTo>
                      <a:lnTo>
                        <a:pt x="224" y="16"/>
                      </a:lnTo>
                      <a:lnTo>
                        <a:pt x="224" y="15"/>
                      </a:lnTo>
                      <a:lnTo>
                        <a:pt x="222" y="15"/>
                      </a:lnTo>
                      <a:lnTo>
                        <a:pt x="222" y="15"/>
                      </a:lnTo>
                      <a:lnTo>
                        <a:pt x="222" y="15"/>
                      </a:lnTo>
                      <a:lnTo>
                        <a:pt x="221" y="15"/>
                      </a:lnTo>
                      <a:lnTo>
                        <a:pt x="220" y="15"/>
                      </a:lnTo>
                      <a:lnTo>
                        <a:pt x="220" y="13"/>
                      </a:lnTo>
                      <a:lnTo>
                        <a:pt x="220" y="12"/>
                      </a:lnTo>
                      <a:lnTo>
                        <a:pt x="220" y="11"/>
                      </a:lnTo>
                      <a:lnTo>
                        <a:pt x="218" y="11"/>
                      </a:lnTo>
                      <a:lnTo>
                        <a:pt x="218" y="7"/>
                      </a:lnTo>
                      <a:close/>
                      <a:moveTo>
                        <a:pt x="933" y="7"/>
                      </a:moveTo>
                      <a:lnTo>
                        <a:pt x="936" y="7"/>
                      </a:lnTo>
                      <a:lnTo>
                        <a:pt x="936" y="8"/>
                      </a:lnTo>
                      <a:lnTo>
                        <a:pt x="937" y="8"/>
                      </a:lnTo>
                      <a:lnTo>
                        <a:pt x="937" y="8"/>
                      </a:lnTo>
                      <a:lnTo>
                        <a:pt x="936" y="8"/>
                      </a:lnTo>
                      <a:lnTo>
                        <a:pt x="936" y="10"/>
                      </a:lnTo>
                      <a:lnTo>
                        <a:pt x="933" y="10"/>
                      </a:lnTo>
                      <a:lnTo>
                        <a:pt x="933" y="8"/>
                      </a:lnTo>
                      <a:lnTo>
                        <a:pt x="933" y="7"/>
                      </a:lnTo>
                      <a:close/>
                      <a:moveTo>
                        <a:pt x="1618" y="6"/>
                      </a:moveTo>
                      <a:lnTo>
                        <a:pt x="1622" y="6"/>
                      </a:lnTo>
                      <a:lnTo>
                        <a:pt x="1622" y="7"/>
                      </a:lnTo>
                      <a:lnTo>
                        <a:pt x="1623" y="7"/>
                      </a:lnTo>
                      <a:lnTo>
                        <a:pt x="1623" y="8"/>
                      </a:lnTo>
                      <a:lnTo>
                        <a:pt x="1619" y="11"/>
                      </a:lnTo>
                      <a:lnTo>
                        <a:pt x="1620" y="11"/>
                      </a:lnTo>
                      <a:lnTo>
                        <a:pt x="1622" y="12"/>
                      </a:lnTo>
                      <a:lnTo>
                        <a:pt x="1622" y="12"/>
                      </a:lnTo>
                      <a:lnTo>
                        <a:pt x="1620" y="12"/>
                      </a:lnTo>
                      <a:lnTo>
                        <a:pt x="1620" y="13"/>
                      </a:lnTo>
                      <a:lnTo>
                        <a:pt x="1618" y="13"/>
                      </a:lnTo>
                      <a:lnTo>
                        <a:pt x="1618" y="12"/>
                      </a:lnTo>
                      <a:lnTo>
                        <a:pt x="1616" y="12"/>
                      </a:lnTo>
                      <a:lnTo>
                        <a:pt x="1615" y="12"/>
                      </a:lnTo>
                      <a:lnTo>
                        <a:pt x="1613" y="12"/>
                      </a:lnTo>
                      <a:lnTo>
                        <a:pt x="1611" y="12"/>
                      </a:lnTo>
                      <a:lnTo>
                        <a:pt x="1611" y="11"/>
                      </a:lnTo>
                      <a:lnTo>
                        <a:pt x="1611" y="8"/>
                      </a:lnTo>
                      <a:lnTo>
                        <a:pt x="1613" y="8"/>
                      </a:lnTo>
                      <a:lnTo>
                        <a:pt x="1613" y="8"/>
                      </a:lnTo>
                      <a:lnTo>
                        <a:pt x="1615" y="8"/>
                      </a:lnTo>
                      <a:lnTo>
                        <a:pt x="1616" y="7"/>
                      </a:lnTo>
                      <a:lnTo>
                        <a:pt x="1616" y="7"/>
                      </a:lnTo>
                      <a:lnTo>
                        <a:pt x="1616" y="7"/>
                      </a:lnTo>
                      <a:lnTo>
                        <a:pt x="1616" y="7"/>
                      </a:lnTo>
                      <a:lnTo>
                        <a:pt x="1618" y="7"/>
                      </a:lnTo>
                      <a:lnTo>
                        <a:pt x="1618" y="7"/>
                      </a:lnTo>
                      <a:lnTo>
                        <a:pt x="1618" y="6"/>
                      </a:lnTo>
                      <a:close/>
                      <a:moveTo>
                        <a:pt x="279" y="6"/>
                      </a:moveTo>
                      <a:lnTo>
                        <a:pt x="279" y="7"/>
                      </a:lnTo>
                      <a:lnTo>
                        <a:pt x="279" y="7"/>
                      </a:lnTo>
                      <a:lnTo>
                        <a:pt x="277" y="8"/>
                      </a:lnTo>
                      <a:lnTo>
                        <a:pt x="279" y="8"/>
                      </a:lnTo>
                      <a:lnTo>
                        <a:pt x="279" y="8"/>
                      </a:lnTo>
                      <a:lnTo>
                        <a:pt x="280" y="8"/>
                      </a:lnTo>
                      <a:lnTo>
                        <a:pt x="280" y="7"/>
                      </a:lnTo>
                      <a:lnTo>
                        <a:pt x="281" y="7"/>
                      </a:lnTo>
                      <a:lnTo>
                        <a:pt x="281" y="7"/>
                      </a:lnTo>
                      <a:lnTo>
                        <a:pt x="280" y="7"/>
                      </a:lnTo>
                      <a:lnTo>
                        <a:pt x="280" y="6"/>
                      </a:lnTo>
                      <a:lnTo>
                        <a:pt x="280" y="6"/>
                      </a:lnTo>
                      <a:lnTo>
                        <a:pt x="279" y="6"/>
                      </a:lnTo>
                      <a:close/>
                      <a:moveTo>
                        <a:pt x="1584" y="4"/>
                      </a:moveTo>
                      <a:lnTo>
                        <a:pt x="1586" y="7"/>
                      </a:lnTo>
                      <a:lnTo>
                        <a:pt x="1589" y="7"/>
                      </a:lnTo>
                      <a:lnTo>
                        <a:pt x="1588" y="11"/>
                      </a:lnTo>
                      <a:lnTo>
                        <a:pt x="1586" y="11"/>
                      </a:lnTo>
                      <a:lnTo>
                        <a:pt x="1584" y="11"/>
                      </a:lnTo>
                      <a:lnTo>
                        <a:pt x="1581" y="10"/>
                      </a:lnTo>
                      <a:lnTo>
                        <a:pt x="1580" y="10"/>
                      </a:lnTo>
                      <a:lnTo>
                        <a:pt x="1577" y="8"/>
                      </a:lnTo>
                      <a:lnTo>
                        <a:pt x="1576" y="7"/>
                      </a:lnTo>
                      <a:lnTo>
                        <a:pt x="1577" y="7"/>
                      </a:lnTo>
                      <a:lnTo>
                        <a:pt x="1580" y="7"/>
                      </a:lnTo>
                      <a:lnTo>
                        <a:pt x="1580" y="6"/>
                      </a:lnTo>
                      <a:lnTo>
                        <a:pt x="1581" y="6"/>
                      </a:lnTo>
                      <a:lnTo>
                        <a:pt x="1582" y="4"/>
                      </a:lnTo>
                      <a:lnTo>
                        <a:pt x="1584" y="4"/>
                      </a:lnTo>
                      <a:close/>
                      <a:moveTo>
                        <a:pt x="1311" y="4"/>
                      </a:moveTo>
                      <a:lnTo>
                        <a:pt x="1313" y="4"/>
                      </a:lnTo>
                      <a:lnTo>
                        <a:pt x="1313" y="6"/>
                      </a:lnTo>
                      <a:lnTo>
                        <a:pt x="1313" y="6"/>
                      </a:lnTo>
                      <a:lnTo>
                        <a:pt x="1313" y="6"/>
                      </a:lnTo>
                      <a:lnTo>
                        <a:pt x="1313" y="7"/>
                      </a:lnTo>
                      <a:lnTo>
                        <a:pt x="1311" y="7"/>
                      </a:lnTo>
                      <a:lnTo>
                        <a:pt x="1311" y="4"/>
                      </a:lnTo>
                      <a:close/>
                      <a:moveTo>
                        <a:pt x="1626" y="2"/>
                      </a:moveTo>
                      <a:lnTo>
                        <a:pt x="1627" y="3"/>
                      </a:lnTo>
                      <a:lnTo>
                        <a:pt x="1636" y="4"/>
                      </a:lnTo>
                      <a:lnTo>
                        <a:pt x="1636" y="7"/>
                      </a:lnTo>
                      <a:lnTo>
                        <a:pt x="1633" y="7"/>
                      </a:lnTo>
                      <a:lnTo>
                        <a:pt x="1631" y="8"/>
                      </a:lnTo>
                      <a:lnTo>
                        <a:pt x="1630" y="10"/>
                      </a:lnTo>
                      <a:lnTo>
                        <a:pt x="1628" y="12"/>
                      </a:lnTo>
                      <a:lnTo>
                        <a:pt x="1627" y="11"/>
                      </a:lnTo>
                      <a:lnTo>
                        <a:pt x="1626" y="11"/>
                      </a:lnTo>
                      <a:lnTo>
                        <a:pt x="1624" y="11"/>
                      </a:lnTo>
                      <a:lnTo>
                        <a:pt x="1624" y="7"/>
                      </a:lnTo>
                      <a:lnTo>
                        <a:pt x="1623" y="3"/>
                      </a:lnTo>
                      <a:lnTo>
                        <a:pt x="1626" y="2"/>
                      </a:lnTo>
                      <a:close/>
                      <a:moveTo>
                        <a:pt x="1590" y="2"/>
                      </a:moveTo>
                      <a:lnTo>
                        <a:pt x="1592" y="2"/>
                      </a:lnTo>
                      <a:lnTo>
                        <a:pt x="1593" y="2"/>
                      </a:lnTo>
                      <a:lnTo>
                        <a:pt x="1592" y="4"/>
                      </a:lnTo>
                      <a:lnTo>
                        <a:pt x="1590" y="4"/>
                      </a:lnTo>
                      <a:lnTo>
                        <a:pt x="1589" y="2"/>
                      </a:lnTo>
                      <a:lnTo>
                        <a:pt x="1590" y="2"/>
                      </a:lnTo>
                      <a:close/>
                      <a:moveTo>
                        <a:pt x="1290" y="0"/>
                      </a:moveTo>
                      <a:lnTo>
                        <a:pt x="1292" y="2"/>
                      </a:lnTo>
                      <a:lnTo>
                        <a:pt x="1292" y="3"/>
                      </a:lnTo>
                      <a:lnTo>
                        <a:pt x="1294" y="4"/>
                      </a:lnTo>
                      <a:lnTo>
                        <a:pt x="1294" y="3"/>
                      </a:lnTo>
                      <a:lnTo>
                        <a:pt x="1297" y="3"/>
                      </a:lnTo>
                      <a:lnTo>
                        <a:pt x="1297" y="4"/>
                      </a:lnTo>
                      <a:lnTo>
                        <a:pt x="1298" y="6"/>
                      </a:lnTo>
                      <a:lnTo>
                        <a:pt x="1298" y="7"/>
                      </a:lnTo>
                      <a:lnTo>
                        <a:pt x="1302" y="7"/>
                      </a:lnTo>
                      <a:lnTo>
                        <a:pt x="1304" y="8"/>
                      </a:lnTo>
                      <a:lnTo>
                        <a:pt x="1305" y="10"/>
                      </a:lnTo>
                      <a:lnTo>
                        <a:pt x="1307" y="8"/>
                      </a:lnTo>
                      <a:lnTo>
                        <a:pt x="1309" y="8"/>
                      </a:lnTo>
                      <a:lnTo>
                        <a:pt x="1310" y="11"/>
                      </a:lnTo>
                      <a:lnTo>
                        <a:pt x="1313" y="11"/>
                      </a:lnTo>
                      <a:lnTo>
                        <a:pt x="1313" y="12"/>
                      </a:lnTo>
                      <a:lnTo>
                        <a:pt x="1315" y="12"/>
                      </a:lnTo>
                      <a:lnTo>
                        <a:pt x="1315" y="12"/>
                      </a:lnTo>
                      <a:lnTo>
                        <a:pt x="1317" y="12"/>
                      </a:lnTo>
                      <a:lnTo>
                        <a:pt x="1317" y="13"/>
                      </a:lnTo>
                      <a:lnTo>
                        <a:pt x="1318" y="13"/>
                      </a:lnTo>
                      <a:lnTo>
                        <a:pt x="1318" y="13"/>
                      </a:lnTo>
                      <a:lnTo>
                        <a:pt x="1318" y="13"/>
                      </a:lnTo>
                      <a:lnTo>
                        <a:pt x="1321" y="12"/>
                      </a:lnTo>
                      <a:lnTo>
                        <a:pt x="1322" y="10"/>
                      </a:lnTo>
                      <a:lnTo>
                        <a:pt x="1322" y="8"/>
                      </a:lnTo>
                      <a:lnTo>
                        <a:pt x="1322" y="8"/>
                      </a:lnTo>
                      <a:lnTo>
                        <a:pt x="1322" y="8"/>
                      </a:lnTo>
                      <a:lnTo>
                        <a:pt x="1323" y="8"/>
                      </a:lnTo>
                      <a:lnTo>
                        <a:pt x="1323" y="11"/>
                      </a:lnTo>
                      <a:lnTo>
                        <a:pt x="1323" y="11"/>
                      </a:lnTo>
                      <a:lnTo>
                        <a:pt x="1323" y="11"/>
                      </a:lnTo>
                      <a:lnTo>
                        <a:pt x="1325" y="11"/>
                      </a:lnTo>
                      <a:lnTo>
                        <a:pt x="1326" y="4"/>
                      </a:lnTo>
                      <a:lnTo>
                        <a:pt x="1326" y="4"/>
                      </a:lnTo>
                      <a:lnTo>
                        <a:pt x="1327" y="7"/>
                      </a:lnTo>
                      <a:lnTo>
                        <a:pt x="1328" y="8"/>
                      </a:lnTo>
                      <a:lnTo>
                        <a:pt x="1328" y="10"/>
                      </a:lnTo>
                      <a:lnTo>
                        <a:pt x="1328" y="11"/>
                      </a:lnTo>
                      <a:lnTo>
                        <a:pt x="1327" y="12"/>
                      </a:lnTo>
                      <a:lnTo>
                        <a:pt x="1327" y="13"/>
                      </a:lnTo>
                      <a:lnTo>
                        <a:pt x="1331" y="12"/>
                      </a:lnTo>
                      <a:lnTo>
                        <a:pt x="1332" y="11"/>
                      </a:lnTo>
                      <a:lnTo>
                        <a:pt x="1332" y="11"/>
                      </a:lnTo>
                      <a:lnTo>
                        <a:pt x="1334" y="10"/>
                      </a:lnTo>
                      <a:lnTo>
                        <a:pt x="1335" y="8"/>
                      </a:lnTo>
                      <a:lnTo>
                        <a:pt x="1336" y="8"/>
                      </a:lnTo>
                      <a:lnTo>
                        <a:pt x="1338" y="7"/>
                      </a:lnTo>
                      <a:lnTo>
                        <a:pt x="1338" y="8"/>
                      </a:lnTo>
                      <a:lnTo>
                        <a:pt x="1336" y="10"/>
                      </a:lnTo>
                      <a:lnTo>
                        <a:pt x="1336" y="12"/>
                      </a:lnTo>
                      <a:lnTo>
                        <a:pt x="1340" y="11"/>
                      </a:lnTo>
                      <a:lnTo>
                        <a:pt x="1340" y="8"/>
                      </a:lnTo>
                      <a:lnTo>
                        <a:pt x="1344" y="8"/>
                      </a:lnTo>
                      <a:lnTo>
                        <a:pt x="1343" y="11"/>
                      </a:lnTo>
                      <a:lnTo>
                        <a:pt x="1351" y="12"/>
                      </a:lnTo>
                      <a:lnTo>
                        <a:pt x="1351" y="13"/>
                      </a:lnTo>
                      <a:lnTo>
                        <a:pt x="1352" y="13"/>
                      </a:lnTo>
                      <a:lnTo>
                        <a:pt x="1352" y="13"/>
                      </a:lnTo>
                      <a:lnTo>
                        <a:pt x="1352" y="12"/>
                      </a:lnTo>
                      <a:lnTo>
                        <a:pt x="1356" y="12"/>
                      </a:lnTo>
                      <a:lnTo>
                        <a:pt x="1356" y="13"/>
                      </a:lnTo>
                      <a:lnTo>
                        <a:pt x="1355" y="15"/>
                      </a:lnTo>
                      <a:lnTo>
                        <a:pt x="1353" y="15"/>
                      </a:lnTo>
                      <a:lnTo>
                        <a:pt x="1353" y="17"/>
                      </a:lnTo>
                      <a:lnTo>
                        <a:pt x="1351" y="20"/>
                      </a:lnTo>
                      <a:lnTo>
                        <a:pt x="1349" y="21"/>
                      </a:lnTo>
                      <a:lnTo>
                        <a:pt x="1345" y="21"/>
                      </a:lnTo>
                      <a:lnTo>
                        <a:pt x="1345" y="24"/>
                      </a:lnTo>
                      <a:lnTo>
                        <a:pt x="1347" y="24"/>
                      </a:lnTo>
                      <a:lnTo>
                        <a:pt x="1345" y="25"/>
                      </a:lnTo>
                      <a:lnTo>
                        <a:pt x="1343" y="27"/>
                      </a:lnTo>
                      <a:lnTo>
                        <a:pt x="1339" y="27"/>
                      </a:lnTo>
                      <a:lnTo>
                        <a:pt x="1335" y="28"/>
                      </a:lnTo>
                      <a:lnTo>
                        <a:pt x="1336" y="32"/>
                      </a:lnTo>
                      <a:lnTo>
                        <a:pt x="1335" y="32"/>
                      </a:lnTo>
                      <a:lnTo>
                        <a:pt x="1332" y="33"/>
                      </a:lnTo>
                      <a:lnTo>
                        <a:pt x="1330" y="33"/>
                      </a:lnTo>
                      <a:lnTo>
                        <a:pt x="1327" y="33"/>
                      </a:lnTo>
                      <a:lnTo>
                        <a:pt x="1327" y="33"/>
                      </a:lnTo>
                      <a:lnTo>
                        <a:pt x="1325" y="33"/>
                      </a:lnTo>
                      <a:lnTo>
                        <a:pt x="1322" y="33"/>
                      </a:lnTo>
                      <a:lnTo>
                        <a:pt x="1319" y="33"/>
                      </a:lnTo>
                      <a:lnTo>
                        <a:pt x="1317" y="33"/>
                      </a:lnTo>
                      <a:lnTo>
                        <a:pt x="1315" y="33"/>
                      </a:lnTo>
                      <a:lnTo>
                        <a:pt x="1315" y="32"/>
                      </a:lnTo>
                      <a:lnTo>
                        <a:pt x="1313" y="32"/>
                      </a:lnTo>
                      <a:lnTo>
                        <a:pt x="1313" y="32"/>
                      </a:lnTo>
                      <a:lnTo>
                        <a:pt x="1307" y="32"/>
                      </a:lnTo>
                      <a:lnTo>
                        <a:pt x="1307" y="30"/>
                      </a:lnTo>
                      <a:lnTo>
                        <a:pt x="1306" y="30"/>
                      </a:lnTo>
                      <a:lnTo>
                        <a:pt x="1305" y="29"/>
                      </a:lnTo>
                      <a:lnTo>
                        <a:pt x="1298" y="29"/>
                      </a:lnTo>
                      <a:lnTo>
                        <a:pt x="1298" y="29"/>
                      </a:lnTo>
                      <a:lnTo>
                        <a:pt x="1297" y="29"/>
                      </a:lnTo>
                      <a:lnTo>
                        <a:pt x="1297" y="28"/>
                      </a:lnTo>
                      <a:lnTo>
                        <a:pt x="1292" y="29"/>
                      </a:lnTo>
                      <a:lnTo>
                        <a:pt x="1292" y="28"/>
                      </a:lnTo>
                      <a:lnTo>
                        <a:pt x="1290" y="28"/>
                      </a:lnTo>
                      <a:lnTo>
                        <a:pt x="1289" y="28"/>
                      </a:lnTo>
                      <a:lnTo>
                        <a:pt x="1289" y="29"/>
                      </a:lnTo>
                      <a:lnTo>
                        <a:pt x="1289" y="29"/>
                      </a:lnTo>
                      <a:lnTo>
                        <a:pt x="1289" y="29"/>
                      </a:lnTo>
                      <a:lnTo>
                        <a:pt x="1289" y="28"/>
                      </a:lnTo>
                      <a:lnTo>
                        <a:pt x="1289" y="28"/>
                      </a:lnTo>
                      <a:lnTo>
                        <a:pt x="1285" y="28"/>
                      </a:lnTo>
                      <a:lnTo>
                        <a:pt x="1285" y="27"/>
                      </a:lnTo>
                      <a:lnTo>
                        <a:pt x="1284" y="27"/>
                      </a:lnTo>
                      <a:lnTo>
                        <a:pt x="1284" y="24"/>
                      </a:lnTo>
                      <a:lnTo>
                        <a:pt x="1284" y="24"/>
                      </a:lnTo>
                      <a:lnTo>
                        <a:pt x="1285" y="23"/>
                      </a:lnTo>
                      <a:lnTo>
                        <a:pt x="1287" y="24"/>
                      </a:lnTo>
                      <a:lnTo>
                        <a:pt x="1289" y="24"/>
                      </a:lnTo>
                      <a:lnTo>
                        <a:pt x="1292" y="25"/>
                      </a:lnTo>
                      <a:lnTo>
                        <a:pt x="1290" y="23"/>
                      </a:lnTo>
                      <a:lnTo>
                        <a:pt x="1297" y="23"/>
                      </a:lnTo>
                      <a:lnTo>
                        <a:pt x="1297" y="23"/>
                      </a:lnTo>
                      <a:lnTo>
                        <a:pt x="1300" y="23"/>
                      </a:lnTo>
                      <a:lnTo>
                        <a:pt x="1300" y="21"/>
                      </a:lnTo>
                      <a:lnTo>
                        <a:pt x="1301" y="21"/>
                      </a:lnTo>
                      <a:lnTo>
                        <a:pt x="1301" y="21"/>
                      </a:lnTo>
                      <a:lnTo>
                        <a:pt x="1301" y="20"/>
                      </a:lnTo>
                      <a:lnTo>
                        <a:pt x="1298" y="20"/>
                      </a:lnTo>
                      <a:lnTo>
                        <a:pt x="1294" y="20"/>
                      </a:lnTo>
                      <a:lnTo>
                        <a:pt x="1289" y="20"/>
                      </a:lnTo>
                      <a:lnTo>
                        <a:pt x="1288" y="20"/>
                      </a:lnTo>
                      <a:lnTo>
                        <a:pt x="1285" y="21"/>
                      </a:lnTo>
                      <a:lnTo>
                        <a:pt x="1283" y="21"/>
                      </a:lnTo>
                      <a:lnTo>
                        <a:pt x="1281" y="21"/>
                      </a:lnTo>
                      <a:lnTo>
                        <a:pt x="1281" y="21"/>
                      </a:lnTo>
                      <a:lnTo>
                        <a:pt x="1279" y="21"/>
                      </a:lnTo>
                      <a:lnTo>
                        <a:pt x="1279" y="20"/>
                      </a:lnTo>
                      <a:lnTo>
                        <a:pt x="1279" y="20"/>
                      </a:lnTo>
                      <a:lnTo>
                        <a:pt x="1277" y="20"/>
                      </a:lnTo>
                      <a:lnTo>
                        <a:pt x="1276" y="16"/>
                      </a:lnTo>
                      <a:lnTo>
                        <a:pt x="1281" y="16"/>
                      </a:lnTo>
                      <a:lnTo>
                        <a:pt x="1281" y="12"/>
                      </a:lnTo>
                      <a:lnTo>
                        <a:pt x="1277" y="12"/>
                      </a:lnTo>
                      <a:lnTo>
                        <a:pt x="1277" y="12"/>
                      </a:lnTo>
                      <a:lnTo>
                        <a:pt x="1276" y="12"/>
                      </a:lnTo>
                      <a:lnTo>
                        <a:pt x="1276" y="11"/>
                      </a:lnTo>
                      <a:lnTo>
                        <a:pt x="1276" y="11"/>
                      </a:lnTo>
                      <a:lnTo>
                        <a:pt x="1275" y="11"/>
                      </a:lnTo>
                      <a:lnTo>
                        <a:pt x="1275" y="12"/>
                      </a:lnTo>
                      <a:lnTo>
                        <a:pt x="1272" y="11"/>
                      </a:lnTo>
                      <a:lnTo>
                        <a:pt x="1272" y="10"/>
                      </a:lnTo>
                      <a:lnTo>
                        <a:pt x="1272" y="8"/>
                      </a:lnTo>
                      <a:lnTo>
                        <a:pt x="1281" y="10"/>
                      </a:lnTo>
                      <a:lnTo>
                        <a:pt x="1281" y="12"/>
                      </a:lnTo>
                      <a:lnTo>
                        <a:pt x="1285" y="12"/>
                      </a:lnTo>
                      <a:lnTo>
                        <a:pt x="1285" y="7"/>
                      </a:lnTo>
                      <a:lnTo>
                        <a:pt x="1289" y="7"/>
                      </a:lnTo>
                      <a:lnTo>
                        <a:pt x="1290" y="6"/>
                      </a:lnTo>
                      <a:lnTo>
                        <a:pt x="1289" y="6"/>
                      </a:lnTo>
                      <a:lnTo>
                        <a:pt x="1289" y="4"/>
                      </a:lnTo>
                      <a:lnTo>
                        <a:pt x="1289" y="4"/>
                      </a:lnTo>
                      <a:lnTo>
                        <a:pt x="1288" y="4"/>
                      </a:lnTo>
                      <a:lnTo>
                        <a:pt x="1288" y="2"/>
                      </a:lnTo>
                      <a:lnTo>
                        <a:pt x="1289" y="2"/>
                      </a:lnTo>
                      <a:lnTo>
                        <a:pt x="1290" y="0"/>
                      </a:lnTo>
                      <a:close/>
                      <a:moveTo>
                        <a:pt x="1586" y="0"/>
                      </a:moveTo>
                      <a:lnTo>
                        <a:pt x="1588" y="0"/>
                      </a:lnTo>
                      <a:lnTo>
                        <a:pt x="1588" y="0"/>
                      </a:lnTo>
                      <a:lnTo>
                        <a:pt x="1588" y="0"/>
                      </a:lnTo>
                      <a:lnTo>
                        <a:pt x="1588" y="2"/>
                      </a:lnTo>
                      <a:lnTo>
                        <a:pt x="1586" y="2"/>
                      </a:lnTo>
                      <a:lnTo>
                        <a:pt x="1586" y="0"/>
                      </a:lnTo>
                      <a:lnTo>
                        <a:pt x="15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8">
                  <a:extLst>
                    <a:ext uri="{FF2B5EF4-FFF2-40B4-BE49-F238E27FC236}">
                      <a16:creationId xmlns:a16="http://schemas.microsoft.com/office/drawing/2014/main" id="{E4C52C7E-BEAC-4B31-AB99-F2CEA9BEAD96}"/>
                    </a:ext>
                  </a:extLst>
                </p:cNvPr>
                <p:cNvSpPr>
                  <a:spLocks noEditPoints="1"/>
                </p:cNvSpPr>
                <p:nvPr/>
              </p:nvSpPr>
              <p:spPr bwMode="auto">
                <a:xfrm>
                  <a:off x="4464050" y="1165679"/>
                  <a:ext cx="2781300" cy="201613"/>
                </a:xfrm>
                <a:custGeom>
                  <a:avLst/>
                  <a:gdLst>
                    <a:gd name="T0" fmla="*/ 1299 w 1752"/>
                    <a:gd name="T1" fmla="*/ 59 h 127"/>
                    <a:gd name="T2" fmla="*/ 1300 w 1752"/>
                    <a:gd name="T3" fmla="*/ 52 h 127"/>
                    <a:gd name="T4" fmla="*/ 1270 w 1752"/>
                    <a:gd name="T5" fmla="*/ 51 h 127"/>
                    <a:gd name="T6" fmla="*/ 1257 w 1752"/>
                    <a:gd name="T7" fmla="*/ 48 h 127"/>
                    <a:gd name="T8" fmla="*/ 1400 w 1752"/>
                    <a:gd name="T9" fmla="*/ 59 h 127"/>
                    <a:gd name="T10" fmla="*/ 1722 w 1752"/>
                    <a:gd name="T11" fmla="*/ 47 h 127"/>
                    <a:gd name="T12" fmla="*/ 1747 w 1752"/>
                    <a:gd name="T13" fmla="*/ 65 h 127"/>
                    <a:gd name="T14" fmla="*/ 1722 w 1752"/>
                    <a:gd name="T15" fmla="*/ 81 h 127"/>
                    <a:gd name="T16" fmla="*/ 1711 w 1752"/>
                    <a:gd name="T17" fmla="*/ 65 h 127"/>
                    <a:gd name="T18" fmla="*/ 1700 w 1752"/>
                    <a:gd name="T19" fmla="*/ 53 h 127"/>
                    <a:gd name="T20" fmla="*/ 1672 w 1752"/>
                    <a:gd name="T21" fmla="*/ 44 h 127"/>
                    <a:gd name="T22" fmla="*/ 1361 w 1752"/>
                    <a:gd name="T23" fmla="*/ 39 h 127"/>
                    <a:gd name="T24" fmla="*/ 1430 w 1752"/>
                    <a:gd name="T25" fmla="*/ 42 h 127"/>
                    <a:gd name="T26" fmla="*/ 1374 w 1752"/>
                    <a:gd name="T27" fmla="*/ 38 h 127"/>
                    <a:gd name="T28" fmla="*/ 1358 w 1752"/>
                    <a:gd name="T29" fmla="*/ 31 h 127"/>
                    <a:gd name="T30" fmla="*/ 1374 w 1752"/>
                    <a:gd name="T31" fmla="*/ 32 h 127"/>
                    <a:gd name="T32" fmla="*/ 688 w 1752"/>
                    <a:gd name="T33" fmla="*/ 23 h 127"/>
                    <a:gd name="T34" fmla="*/ 1353 w 1752"/>
                    <a:gd name="T35" fmla="*/ 25 h 127"/>
                    <a:gd name="T36" fmla="*/ 404 w 1752"/>
                    <a:gd name="T37" fmla="*/ 30 h 127"/>
                    <a:gd name="T38" fmla="*/ 233 w 1752"/>
                    <a:gd name="T39" fmla="*/ 2 h 127"/>
                    <a:gd name="T40" fmla="*/ 240 w 1752"/>
                    <a:gd name="T41" fmla="*/ 17 h 127"/>
                    <a:gd name="T42" fmla="*/ 292 w 1752"/>
                    <a:gd name="T43" fmla="*/ 7 h 127"/>
                    <a:gd name="T44" fmla="*/ 281 w 1752"/>
                    <a:gd name="T45" fmla="*/ 30 h 127"/>
                    <a:gd name="T46" fmla="*/ 263 w 1752"/>
                    <a:gd name="T47" fmla="*/ 42 h 127"/>
                    <a:gd name="T48" fmla="*/ 235 w 1752"/>
                    <a:gd name="T49" fmla="*/ 52 h 127"/>
                    <a:gd name="T50" fmla="*/ 211 w 1752"/>
                    <a:gd name="T51" fmla="*/ 66 h 127"/>
                    <a:gd name="T52" fmla="*/ 177 w 1752"/>
                    <a:gd name="T53" fmla="*/ 65 h 127"/>
                    <a:gd name="T54" fmla="*/ 171 w 1752"/>
                    <a:gd name="T55" fmla="*/ 77 h 127"/>
                    <a:gd name="T56" fmla="*/ 177 w 1752"/>
                    <a:gd name="T57" fmla="*/ 78 h 127"/>
                    <a:gd name="T58" fmla="*/ 176 w 1752"/>
                    <a:gd name="T59" fmla="*/ 95 h 127"/>
                    <a:gd name="T60" fmla="*/ 161 w 1752"/>
                    <a:gd name="T61" fmla="*/ 114 h 127"/>
                    <a:gd name="T62" fmla="*/ 134 w 1752"/>
                    <a:gd name="T63" fmla="*/ 117 h 127"/>
                    <a:gd name="T64" fmla="*/ 106 w 1752"/>
                    <a:gd name="T65" fmla="*/ 114 h 127"/>
                    <a:gd name="T66" fmla="*/ 76 w 1752"/>
                    <a:gd name="T67" fmla="*/ 121 h 127"/>
                    <a:gd name="T68" fmla="*/ 61 w 1752"/>
                    <a:gd name="T69" fmla="*/ 112 h 127"/>
                    <a:gd name="T70" fmla="*/ 102 w 1752"/>
                    <a:gd name="T71" fmla="*/ 106 h 127"/>
                    <a:gd name="T72" fmla="*/ 99 w 1752"/>
                    <a:gd name="T73" fmla="*/ 94 h 127"/>
                    <a:gd name="T74" fmla="*/ 76 w 1752"/>
                    <a:gd name="T75" fmla="*/ 94 h 127"/>
                    <a:gd name="T76" fmla="*/ 118 w 1752"/>
                    <a:gd name="T77" fmla="*/ 81 h 127"/>
                    <a:gd name="T78" fmla="*/ 100 w 1752"/>
                    <a:gd name="T79" fmla="*/ 66 h 127"/>
                    <a:gd name="T80" fmla="*/ 75 w 1752"/>
                    <a:gd name="T81" fmla="*/ 79 h 127"/>
                    <a:gd name="T82" fmla="*/ 54 w 1752"/>
                    <a:gd name="T83" fmla="*/ 90 h 127"/>
                    <a:gd name="T84" fmla="*/ 30 w 1752"/>
                    <a:gd name="T85" fmla="*/ 78 h 127"/>
                    <a:gd name="T86" fmla="*/ 11 w 1752"/>
                    <a:gd name="T87" fmla="*/ 66 h 127"/>
                    <a:gd name="T88" fmla="*/ 6 w 1752"/>
                    <a:gd name="T89" fmla="*/ 57 h 127"/>
                    <a:gd name="T90" fmla="*/ 12 w 1752"/>
                    <a:gd name="T91" fmla="*/ 45 h 127"/>
                    <a:gd name="T92" fmla="*/ 11 w 1752"/>
                    <a:gd name="T93" fmla="*/ 35 h 127"/>
                    <a:gd name="T94" fmla="*/ 47 w 1752"/>
                    <a:gd name="T95" fmla="*/ 52 h 127"/>
                    <a:gd name="T96" fmla="*/ 87 w 1752"/>
                    <a:gd name="T97" fmla="*/ 61 h 127"/>
                    <a:gd name="T98" fmla="*/ 134 w 1752"/>
                    <a:gd name="T99" fmla="*/ 65 h 127"/>
                    <a:gd name="T100" fmla="*/ 142 w 1752"/>
                    <a:gd name="T101" fmla="*/ 51 h 127"/>
                    <a:gd name="T102" fmla="*/ 165 w 1752"/>
                    <a:gd name="T103" fmla="*/ 38 h 127"/>
                    <a:gd name="T104" fmla="*/ 110 w 1752"/>
                    <a:gd name="T105" fmla="*/ 45 h 127"/>
                    <a:gd name="T106" fmla="*/ 75 w 1752"/>
                    <a:gd name="T107" fmla="*/ 44 h 127"/>
                    <a:gd name="T108" fmla="*/ 63 w 1752"/>
                    <a:gd name="T109" fmla="*/ 39 h 127"/>
                    <a:gd name="T110" fmla="*/ 46 w 1752"/>
                    <a:gd name="T111" fmla="*/ 35 h 127"/>
                    <a:gd name="T112" fmla="*/ 61 w 1752"/>
                    <a:gd name="T113" fmla="*/ 28 h 127"/>
                    <a:gd name="T114" fmla="*/ 99 w 1752"/>
                    <a:gd name="T115" fmla="*/ 30 h 127"/>
                    <a:gd name="T116" fmla="*/ 92 w 1752"/>
                    <a:gd name="T117" fmla="*/ 17 h 127"/>
                    <a:gd name="T118" fmla="*/ 126 w 1752"/>
                    <a:gd name="T119" fmla="*/ 17 h 127"/>
                    <a:gd name="T120" fmla="*/ 152 w 1752"/>
                    <a:gd name="T121" fmla="*/ 11 h 127"/>
                    <a:gd name="T122" fmla="*/ 172 w 1752"/>
                    <a:gd name="T12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 h="127">
                      <a:moveTo>
                        <a:pt x="1371" y="48"/>
                      </a:moveTo>
                      <a:lnTo>
                        <a:pt x="1372" y="48"/>
                      </a:lnTo>
                      <a:lnTo>
                        <a:pt x="1372" y="48"/>
                      </a:lnTo>
                      <a:lnTo>
                        <a:pt x="1372" y="48"/>
                      </a:lnTo>
                      <a:lnTo>
                        <a:pt x="1372" y="48"/>
                      </a:lnTo>
                      <a:lnTo>
                        <a:pt x="1371" y="48"/>
                      </a:lnTo>
                      <a:close/>
                      <a:moveTo>
                        <a:pt x="1303" y="48"/>
                      </a:moveTo>
                      <a:lnTo>
                        <a:pt x="1306" y="48"/>
                      </a:lnTo>
                      <a:lnTo>
                        <a:pt x="1306" y="49"/>
                      </a:lnTo>
                      <a:lnTo>
                        <a:pt x="1311" y="48"/>
                      </a:lnTo>
                      <a:lnTo>
                        <a:pt x="1311" y="49"/>
                      </a:lnTo>
                      <a:lnTo>
                        <a:pt x="1309" y="51"/>
                      </a:lnTo>
                      <a:lnTo>
                        <a:pt x="1309" y="52"/>
                      </a:lnTo>
                      <a:lnTo>
                        <a:pt x="1312" y="51"/>
                      </a:lnTo>
                      <a:lnTo>
                        <a:pt x="1313" y="51"/>
                      </a:lnTo>
                      <a:lnTo>
                        <a:pt x="1315" y="49"/>
                      </a:lnTo>
                      <a:lnTo>
                        <a:pt x="1316" y="51"/>
                      </a:lnTo>
                      <a:lnTo>
                        <a:pt x="1316" y="52"/>
                      </a:lnTo>
                      <a:lnTo>
                        <a:pt x="1316" y="53"/>
                      </a:lnTo>
                      <a:lnTo>
                        <a:pt x="1315" y="55"/>
                      </a:lnTo>
                      <a:lnTo>
                        <a:pt x="1315" y="55"/>
                      </a:lnTo>
                      <a:lnTo>
                        <a:pt x="1313" y="56"/>
                      </a:lnTo>
                      <a:lnTo>
                        <a:pt x="1311" y="56"/>
                      </a:lnTo>
                      <a:lnTo>
                        <a:pt x="1308" y="56"/>
                      </a:lnTo>
                      <a:lnTo>
                        <a:pt x="1307" y="56"/>
                      </a:lnTo>
                      <a:lnTo>
                        <a:pt x="1306" y="56"/>
                      </a:lnTo>
                      <a:lnTo>
                        <a:pt x="1304" y="56"/>
                      </a:lnTo>
                      <a:lnTo>
                        <a:pt x="1304" y="56"/>
                      </a:lnTo>
                      <a:lnTo>
                        <a:pt x="1306" y="57"/>
                      </a:lnTo>
                      <a:lnTo>
                        <a:pt x="1306" y="57"/>
                      </a:lnTo>
                      <a:lnTo>
                        <a:pt x="1306" y="59"/>
                      </a:lnTo>
                      <a:lnTo>
                        <a:pt x="1304" y="59"/>
                      </a:lnTo>
                      <a:lnTo>
                        <a:pt x="1299" y="59"/>
                      </a:lnTo>
                      <a:lnTo>
                        <a:pt x="1294" y="59"/>
                      </a:lnTo>
                      <a:lnTo>
                        <a:pt x="1294" y="61"/>
                      </a:lnTo>
                      <a:lnTo>
                        <a:pt x="1290" y="61"/>
                      </a:lnTo>
                      <a:lnTo>
                        <a:pt x="1290" y="62"/>
                      </a:lnTo>
                      <a:lnTo>
                        <a:pt x="1290" y="62"/>
                      </a:lnTo>
                      <a:lnTo>
                        <a:pt x="1289" y="62"/>
                      </a:lnTo>
                      <a:lnTo>
                        <a:pt x="1287" y="61"/>
                      </a:lnTo>
                      <a:lnTo>
                        <a:pt x="1287" y="61"/>
                      </a:lnTo>
                      <a:lnTo>
                        <a:pt x="1287" y="62"/>
                      </a:lnTo>
                      <a:lnTo>
                        <a:pt x="1285" y="64"/>
                      </a:lnTo>
                      <a:lnTo>
                        <a:pt x="1285" y="61"/>
                      </a:lnTo>
                      <a:lnTo>
                        <a:pt x="1283" y="61"/>
                      </a:lnTo>
                      <a:lnTo>
                        <a:pt x="1283" y="61"/>
                      </a:lnTo>
                      <a:lnTo>
                        <a:pt x="1278" y="61"/>
                      </a:lnTo>
                      <a:lnTo>
                        <a:pt x="1278" y="60"/>
                      </a:lnTo>
                      <a:lnTo>
                        <a:pt x="1278" y="60"/>
                      </a:lnTo>
                      <a:lnTo>
                        <a:pt x="1278" y="59"/>
                      </a:lnTo>
                      <a:lnTo>
                        <a:pt x="1279" y="57"/>
                      </a:lnTo>
                      <a:lnTo>
                        <a:pt x="1281" y="56"/>
                      </a:lnTo>
                      <a:lnTo>
                        <a:pt x="1279" y="56"/>
                      </a:lnTo>
                      <a:lnTo>
                        <a:pt x="1278" y="56"/>
                      </a:lnTo>
                      <a:lnTo>
                        <a:pt x="1277" y="55"/>
                      </a:lnTo>
                      <a:lnTo>
                        <a:pt x="1275" y="55"/>
                      </a:lnTo>
                      <a:lnTo>
                        <a:pt x="1275" y="53"/>
                      </a:lnTo>
                      <a:lnTo>
                        <a:pt x="1283" y="53"/>
                      </a:lnTo>
                      <a:lnTo>
                        <a:pt x="1283" y="53"/>
                      </a:lnTo>
                      <a:lnTo>
                        <a:pt x="1286" y="53"/>
                      </a:lnTo>
                      <a:lnTo>
                        <a:pt x="1287" y="55"/>
                      </a:lnTo>
                      <a:lnTo>
                        <a:pt x="1290" y="55"/>
                      </a:lnTo>
                      <a:lnTo>
                        <a:pt x="1292" y="55"/>
                      </a:lnTo>
                      <a:lnTo>
                        <a:pt x="1295" y="55"/>
                      </a:lnTo>
                      <a:lnTo>
                        <a:pt x="1298" y="53"/>
                      </a:lnTo>
                      <a:lnTo>
                        <a:pt x="1300" y="52"/>
                      </a:lnTo>
                      <a:lnTo>
                        <a:pt x="1304" y="51"/>
                      </a:lnTo>
                      <a:lnTo>
                        <a:pt x="1304" y="49"/>
                      </a:lnTo>
                      <a:lnTo>
                        <a:pt x="1303" y="49"/>
                      </a:lnTo>
                      <a:lnTo>
                        <a:pt x="1303" y="49"/>
                      </a:lnTo>
                      <a:lnTo>
                        <a:pt x="1302" y="48"/>
                      </a:lnTo>
                      <a:lnTo>
                        <a:pt x="1303" y="48"/>
                      </a:lnTo>
                      <a:lnTo>
                        <a:pt x="1303" y="48"/>
                      </a:lnTo>
                      <a:close/>
                      <a:moveTo>
                        <a:pt x="1260" y="45"/>
                      </a:moveTo>
                      <a:lnTo>
                        <a:pt x="1264" y="47"/>
                      </a:lnTo>
                      <a:lnTo>
                        <a:pt x="1271" y="45"/>
                      </a:lnTo>
                      <a:lnTo>
                        <a:pt x="1271" y="47"/>
                      </a:lnTo>
                      <a:lnTo>
                        <a:pt x="1282" y="45"/>
                      </a:lnTo>
                      <a:lnTo>
                        <a:pt x="1282" y="47"/>
                      </a:lnTo>
                      <a:lnTo>
                        <a:pt x="1283" y="47"/>
                      </a:lnTo>
                      <a:lnTo>
                        <a:pt x="1283" y="47"/>
                      </a:lnTo>
                      <a:lnTo>
                        <a:pt x="1287" y="47"/>
                      </a:lnTo>
                      <a:lnTo>
                        <a:pt x="1289" y="48"/>
                      </a:lnTo>
                      <a:lnTo>
                        <a:pt x="1290" y="48"/>
                      </a:lnTo>
                      <a:lnTo>
                        <a:pt x="1291" y="49"/>
                      </a:lnTo>
                      <a:lnTo>
                        <a:pt x="1292" y="51"/>
                      </a:lnTo>
                      <a:lnTo>
                        <a:pt x="1295" y="51"/>
                      </a:lnTo>
                      <a:lnTo>
                        <a:pt x="1295" y="52"/>
                      </a:lnTo>
                      <a:lnTo>
                        <a:pt x="1290" y="52"/>
                      </a:lnTo>
                      <a:lnTo>
                        <a:pt x="1290" y="52"/>
                      </a:lnTo>
                      <a:lnTo>
                        <a:pt x="1290" y="52"/>
                      </a:lnTo>
                      <a:lnTo>
                        <a:pt x="1290" y="52"/>
                      </a:lnTo>
                      <a:lnTo>
                        <a:pt x="1282" y="51"/>
                      </a:lnTo>
                      <a:lnTo>
                        <a:pt x="1282" y="51"/>
                      </a:lnTo>
                      <a:lnTo>
                        <a:pt x="1281" y="51"/>
                      </a:lnTo>
                      <a:lnTo>
                        <a:pt x="1279" y="51"/>
                      </a:lnTo>
                      <a:lnTo>
                        <a:pt x="1277" y="52"/>
                      </a:lnTo>
                      <a:lnTo>
                        <a:pt x="1277" y="52"/>
                      </a:lnTo>
                      <a:lnTo>
                        <a:pt x="1270" y="51"/>
                      </a:lnTo>
                      <a:lnTo>
                        <a:pt x="1269" y="53"/>
                      </a:lnTo>
                      <a:lnTo>
                        <a:pt x="1269" y="56"/>
                      </a:lnTo>
                      <a:lnTo>
                        <a:pt x="1264" y="56"/>
                      </a:lnTo>
                      <a:lnTo>
                        <a:pt x="1264" y="57"/>
                      </a:lnTo>
                      <a:lnTo>
                        <a:pt x="1261" y="57"/>
                      </a:lnTo>
                      <a:lnTo>
                        <a:pt x="1261" y="56"/>
                      </a:lnTo>
                      <a:lnTo>
                        <a:pt x="1260" y="55"/>
                      </a:lnTo>
                      <a:lnTo>
                        <a:pt x="1258" y="55"/>
                      </a:lnTo>
                      <a:lnTo>
                        <a:pt x="1257" y="55"/>
                      </a:lnTo>
                      <a:lnTo>
                        <a:pt x="1257" y="55"/>
                      </a:lnTo>
                      <a:lnTo>
                        <a:pt x="1253" y="56"/>
                      </a:lnTo>
                      <a:lnTo>
                        <a:pt x="1252" y="56"/>
                      </a:lnTo>
                      <a:lnTo>
                        <a:pt x="1251" y="57"/>
                      </a:lnTo>
                      <a:lnTo>
                        <a:pt x="1249" y="57"/>
                      </a:lnTo>
                      <a:lnTo>
                        <a:pt x="1248" y="59"/>
                      </a:lnTo>
                      <a:lnTo>
                        <a:pt x="1248" y="57"/>
                      </a:lnTo>
                      <a:lnTo>
                        <a:pt x="1245" y="57"/>
                      </a:lnTo>
                      <a:lnTo>
                        <a:pt x="1245" y="56"/>
                      </a:lnTo>
                      <a:lnTo>
                        <a:pt x="1244" y="56"/>
                      </a:lnTo>
                      <a:lnTo>
                        <a:pt x="1244" y="56"/>
                      </a:lnTo>
                      <a:lnTo>
                        <a:pt x="1236" y="56"/>
                      </a:lnTo>
                      <a:lnTo>
                        <a:pt x="1236" y="53"/>
                      </a:lnTo>
                      <a:lnTo>
                        <a:pt x="1237" y="53"/>
                      </a:lnTo>
                      <a:lnTo>
                        <a:pt x="1237" y="52"/>
                      </a:lnTo>
                      <a:lnTo>
                        <a:pt x="1240" y="52"/>
                      </a:lnTo>
                      <a:lnTo>
                        <a:pt x="1241" y="51"/>
                      </a:lnTo>
                      <a:lnTo>
                        <a:pt x="1243" y="51"/>
                      </a:lnTo>
                      <a:lnTo>
                        <a:pt x="1243" y="49"/>
                      </a:lnTo>
                      <a:lnTo>
                        <a:pt x="1247" y="51"/>
                      </a:lnTo>
                      <a:lnTo>
                        <a:pt x="1247" y="49"/>
                      </a:lnTo>
                      <a:lnTo>
                        <a:pt x="1249" y="49"/>
                      </a:lnTo>
                      <a:lnTo>
                        <a:pt x="1249" y="48"/>
                      </a:lnTo>
                      <a:lnTo>
                        <a:pt x="1257" y="48"/>
                      </a:lnTo>
                      <a:lnTo>
                        <a:pt x="1258" y="47"/>
                      </a:lnTo>
                      <a:lnTo>
                        <a:pt x="1260" y="47"/>
                      </a:lnTo>
                      <a:lnTo>
                        <a:pt x="1260" y="45"/>
                      </a:lnTo>
                      <a:close/>
                      <a:moveTo>
                        <a:pt x="173" y="45"/>
                      </a:moveTo>
                      <a:lnTo>
                        <a:pt x="173" y="47"/>
                      </a:lnTo>
                      <a:lnTo>
                        <a:pt x="173" y="47"/>
                      </a:lnTo>
                      <a:lnTo>
                        <a:pt x="174" y="47"/>
                      </a:lnTo>
                      <a:lnTo>
                        <a:pt x="173" y="47"/>
                      </a:lnTo>
                      <a:lnTo>
                        <a:pt x="173" y="45"/>
                      </a:lnTo>
                      <a:lnTo>
                        <a:pt x="173" y="45"/>
                      </a:lnTo>
                      <a:close/>
                      <a:moveTo>
                        <a:pt x="1406" y="42"/>
                      </a:moveTo>
                      <a:lnTo>
                        <a:pt x="1406" y="43"/>
                      </a:lnTo>
                      <a:lnTo>
                        <a:pt x="1406" y="45"/>
                      </a:lnTo>
                      <a:lnTo>
                        <a:pt x="1409" y="44"/>
                      </a:lnTo>
                      <a:lnTo>
                        <a:pt x="1409" y="45"/>
                      </a:lnTo>
                      <a:lnTo>
                        <a:pt x="1412" y="47"/>
                      </a:lnTo>
                      <a:lnTo>
                        <a:pt x="1412" y="48"/>
                      </a:lnTo>
                      <a:lnTo>
                        <a:pt x="1413" y="48"/>
                      </a:lnTo>
                      <a:lnTo>
                        <a:pt x="1413" y="51"/>
                      </a:lnTo>
                      <a:lnTo>
                        <a:pt x="1409" y="51"/>
                      </a:lnTo>
                      <a:lnTo>
                        <a:pt x="1409" y="51"/>
                      </a:lnTo>
                      <a:lnTo>
                        <a:pt x="1408" y="51"/>
                      </a:lnTo>
                      <a:lnTo>
                        <a:pt x="1408" y="52"/>
                      </a:lnTo>
                      <a:lnTo>
                        <a:pt x="1406" y="52"/>
                      </a:lnTo>
                      <a:lnTo>
                        <a:pt x="1404" y="52"/>
                      </a:lnTo>
                      <a:lnTo>
                        <a:pt x="1402" y="51"/>
                      </a:lnTo>
                      <a:lnTo>
                        <a:pt x="1402" y="53"/>
                      </a:lnTo>
                      <a:lnTo>
                        <a:pt x="1404" y="55"/>
                      </a:lnTo>
                      <a:lnTo>
                        <a:pt x="1404" y="56"/>
                      </a:lnTo>
                      <a:lnTo>
                        <a:pt x="1404" y="59"/>
                      </a:lnTo>
                      <a:lnTo>
                        <a:pt x="1402" y="59"/>
                      </a:lnTo>
                      <a:lnTo>
                        <a:pt x="1400" y="59"/>
                      </a:lnTo>
                      <a:lnTo>
                        <a:pt x="1400" y="59"/>
                      </a:lnTo>
                      <a:lnTo>
                        <a:pt x="1400" y="59"/>
                      </a:lnTo>
                      <a:lnTo>
                        <a:pt x="1398" y="59"/>
                      </a:lnTo>
                      <a:lnTo>
                        <a:pt x="1398" y="59"/>
                      </a:lnTo>
                      <a:lnTo>
                        <a:pt x="1398" y="59"/>
                      </a:lnTo>
                      <a:lnTo>
                        <a:pt x="1398" y="57"/>
                      </a:lnTo>
                      <a:lnTo>
                        <a:pt x="1392" y="59"/>
                      </a:lnTo>
                      <a:lnTo>
                        <a:pt x="1391" y="57"/>
                      </a:lnTo>
                      <a:lnTo>
                        <a:pt x="1391" y="57"/>
                      </a:lnTo>
                      <a:lnTo>
                        <a:pt x="1391" y="56"/>
                      </a:lnTo>
                      <a:lnTo>
                        <a:pt x="1389" y="56"/>
                      </a:lnTo>
                      <a:lnTo>
                        <a:pt x="1389" y="52"/>
                      </a:lnTo>
                      <a:lnTo>
                        <a:pt x="1391" y="52"/>
                      </a:lnTo>
                      <a:lnTo>
                        <a:pt x="1391" y="49"/>
                      </a:lnTo>
                      <a:lnTo>
                        <a:pt x="1395" y="47"/>
                      </a:lnTo>
                      <a:lnTo>
                        <a:pt x="1395" y="45"/>
                      </a:lnTo>
                      <a:lnTo>
                        <a:pt x="1395" y="44"/>
                      </a:lnTo>
                      <a:lnTo>
                        <a:pt x="1396" y="44"/>
                      </a:lnTo>
                      <a:lnTo>
                        <a:pt x="1396" y="43"/>
                      </a:lnTo>
                      <a:lnTo>
                        <a:pt x="1398" y="43"/>
                      </a:lnTo>
                      <a:lnTo>
                        <a:pt x="1398" y="43"/>
                      </a:lnTo>
                      <a:lnTo>
                        <a:pt x="1398" y="43"/>
                      </a:lnTo>
                      <a:lnTo>
                        <a:pt x="1400" y="43"/>
                      </a:lnTo>
                      <a:lnTo>
                        <a:pt x="1401" y="43"/>
                      </a:lnTo>
                      <a:lnTo>
                        <a:pt x="1404" y="43"/>
                      </a:lnTo>
                      <a:lnTo>
                        <a:pt x="1406" y="42"/>
                      </a:lnTo>
                      <a:close/>
                      <a:moveTo>
                        <a:pt x="1717" y="42"/>
                      </a:moveTo>
                      <a:lnTo>
                        <a:pt x="1717" y="42"/>
                      </a:lnTo>
                      <a:lnTo>
                        <a:pt x="1718" y="42"/>
                      </a:lnTo>
                      <a:lnTo>
                        <a:pt x="1718" y="43"/>
                      </a:lnTo>
                      <a:lnTo>
                        <a:pt x="1719" y="43"/>
                      </a:lnTo>
                      <a:lnTo>
                        <a:pt x="1719" y="44"/>
                      </a:lnTo>
                      <a:lnTo>
                        <a:pt x="1722" y="45"/>
                      </a:lnTo>
                      <a:lnTo>
                        <a:pt x="1722" y="47"/>
                      </a:lnTo>
                      <a:lnTo>
                        <a:pt x="1723" y="47"/>
                      </a:lnTo>
                      <a:lnTo>
                        <a:pt x="1723" y="48"/>
                      </a:lnTo>
                      <a:lnTo>
                        <a:pt x="1726" y="48"/>
                      </a:lnTo>
                      <a:lnTo>
                        <a:pt x="1726" y="49"/>
                      </a:lnTo>
                      <a:lnTo>
                        <a:pt x="1726" y="49"/>
                      </a:lnTo>
                      <a:lnTo>
                        <a:pt x="1728" y="52"/>
                      </a:lnTo>
                      <a:lnTo>
                        <a:pt x="1730" y="52"/>
                      </a:lnTo>
                      <a:lnTo>
                        <a:pt x="1731" y="53"/>
                      </a:lnTo>
                      <a:lnTo>
                        <a:pt x="1735" y="55"/>
                      </a:lnTo>
                      <a:lnTo>
                        <a:pt x="1734" y="61"/>
                      </a:lnTo>
                      <a:lnTo>
                        <a:pt x="1732" y="62"/>
                      </a:lnTo>
                      <a:lnTo>
                        <a:pt x="1731" y="62"/>
                      </a:lnTo>
                      <a:lnTo>
                        <a:pt x="1731" y="62"/>
                      </a:lnTo>
                      <a:lnTo>
                        <a:pt x="1730" y="64"/>
                      </a:lnTo>
                      <a:lnTo>
                        <a:pt x="1728" y="64"/>
                      </a:lnTo>
                      <a:lnTo>
                        <a:pt x="1728" y="64"/>
                      </a:lnTo>
                      <a:lnTo>
                        <a:pt x="1727" y="64"/>
                      </a:lnTo>
                      <a:lnTo>
                        <a:pt x="1726" y="64"/>
                      </a:lnTo>
                      <a:lnTo>
                        <a:pt x="1734" y="64"/>
                      </a:lnTo>
                      <a:lnTo>
                        <a:pt x="1734" y="64"/>
                      </a:lnTo>
                      <a:lnTo>
                        <a:pt x="1735" y="62"/>
                      </a:lnTo>
                      <a:lnTo>
                        <a:pt x="1735" y="62"/>
                      </a:lnTo>
                      <a:lnTo>
                        <a:pt x="1738" y="62"/>
                      </a:lnTo>
                      <a:lnTo>
                        <a:pt x="1739" y="64"/>
                      </a:lnTo>
                      <a:lnTo>
                        <a:pt x="1741" y="64"/>
                      </a:lnTo>
                      <a:lnTo>
                        <a:pt x="1741" y="66"/>
                      </a:lnTo>
                      <a:lnTo>
                        <a:pt x="1741" y="68"/>
                      </a:lnTo>
                      <a:lnTo>
                        <a:pt x="1741" y="70"/>
                      </a:lnTo>
                      <a:lnTo>
                        <a:pt x="1739" y="70"/>
                      </a:lnTo>
                      <a:lnTo>
                        <a:pt x="1739" y="72"/>
                      </a:lnTo>
                      <a:lnTo>
                        <a:pt x="1744" y="72"/>
                      </a:lnTo>
                      <a:lnTo>
                        <a:pt x="1747" y="65"/>
                      </a:lnTo>
                      <a:lnTo>
                        <a:pt x="1747" y="65"/>
                      </a:lnTo>
                      <a:lnTo>
                        <a:pt x="1747" y="65"/>
                      </a:lnTo>
                      <a:lnTo>
                        <a:pt x="1748" y="66"/>
                      </a:lnTo>
                      <a:lnTo>
                        <a:pt x="1748" y="66"/>
                      </a:lnTo>
                      <a:lnTo>
                        <a:pt x="1748" y="68"/>
                      </a:lnTo>
                      <a:lnTo>
                        <a:pt x="1749" y="69"/>
                      </a:lnTo>
                      <a:lnTo>
                        <a:pt x="1751" y="70"/>
                      </a:lnTo>
                      <a:lnTo>
                        <a:pt x="1752" y="72"/>
                      </a:lnTo>
                      <a:lnTo>
                        <a:pt x="1752" y="74"/>
                      </a:lnTo>
                      <a:lnTo>
                        <a:pt x="1751" y="74"/>
                      </a:lnTo>
                      <a:lnTo>
                        <a:pt x="1751" y="76"/>
                      </a:lnTo>
                      <a:lnTo>
                        <a:pt x="1749" y="76"/>
                      </a:lnTo>
                      <a:lnTo>
                        <a:pt x="1747" y="76"/>
                      </a:lnTo>
                      <a:lnTo>
                        <a:pt x="1747" y="77"/>
                      </a:lnTo>
                      <a:lnTo>
                        <a:pt x="1747" y="77"/>
                      </a:lnTo>
                      <a:lnTo>
                        <a:pt x="1748" y="78"/>
                      </a:lnTo>
                      <a:lnTo>
                        <a:pt x="1747" y="78"/>
                      </a:lnTo>
                      <a:lnTo>
                        <a:pt x="1745" y="79"/>
                      </a:lnTo>
                      <a:lnTo>
                        <a:pt x="1743" y="81"/>
                      </a:lnTo>
                      <a:lnTo>
                        <a:pt x="1741" y="81"/>
                      </a:lnTo>
                      <a:lnTo>
                        <a:pt x="1739" y="82"/>
                      </a:lnTo>
                      <a:lnTo>
                        <a:pt x="1738" y="83"/>
                      </a:lnTo>
                      <a:lnTo>
                        <a:pt x="1736" y="82"/>
                      </a:lnTo>
                      <a:lnTo>
                        <a:pt x="1735" y="82"/>
                      </a:lnTo>
                      <a:lnTo>
                        <a:pt x="1734" y="81"/>
                      </a:lnTo>
                      <a:lnTo>
                        <a:pt x="1732" y="81"/>
                      </a:lnTo>
                      <a:lnTo>
                        <a:pt x="1732" y="81"/>
                      </a:lnTo>
                      <a:lnTo>
                        <a:pt x="1732" y="81"/>
                      </a:lnTo>
                      <a:lnTo>
                        <a:pt x="1732" y="81"/>
                      </a:lnTo>
                      <a:lnTo>
                        <a:pt x="1732" y="82"/>
                      </a:lnTo>
                      <a:lnTo>
                        <a:pt x="1732" y="82"/>
                      </a:lnTo>
                      <a:lnTo>
                        <a:pt x="1723" y="81"/>
                      </a:lnTo>
                      <a:lnTo>
                        <a:pt x="1723" y="81"/>
                      </a:lnTo>
                      <a:lnTo>
                        <a:pt x="1722" y="81"/>
                      </a:lnTo>
                      <a:lnTo>
                        <a:pt x="1722" y="79"/>
                      </a:lnTo>
                      <a:lnTo>
                        <a:pt x="1717" y="79"/>
                      </a:lnTo>
                      <a:lnTo>
                        <a:pt x="1715" y="79"/>
                      </a:lnTo>
                      <a:lnTo>
                        <a:pt x="1715" y="79"/>
                      </a:lnTo>
                      <a:lnTo>
                        <a:pt x="1715" y="79"/>
                      </a:lnTo>
                      <a:lnTo>
                        <a:pt x="1714" y="78"/>
                      </a:lnTo>
                      <a:lnTo>
                        <a:pt x="1707" y="78"/>
                      </a:lnTo>
                      <a:lnTo>
                        <a:pt x="1707" y="79"/>
                      </a:lnTo>
                      <a:lnTo>
                        <a:pt x="1706" y="78"/>
                      </a:lnTo>
                      <a:lnTo>
                        <a:pt x="1706" y="78"/>
                      </a:lnTo>
                      <a:lnTo>
                        <a:pt x="1705" y="78"/>
                      </a:lnTo>
                      <a:lnTo>
                        <a:pt x="1706" y="77"/>
                      </a:lnTo>
                      <a:lnTo>
                        <a:pt x="1706" y="76"/>
                      </a:lnTo>
                      <a:lnTo>
                        <a:pt x="1702" y="76"/>
                      </a:lnTo>
                      <a:lnTo>
                        <a:pt x="1702" y="77"/>
                      </a:lnTo>
                      <a:lnTo>
                        <a:pt x="1702" y="77"/>
                      </a:lnTo>
                      <a:lnTo>
                        <a:pt x="1701" y="76"/>
                      </a:lnTo>
                      <a:lnTo>
                        <a:pt x="1701" y="76"/>
                      </a:lnTo>
                      <a:lnTo>
                        <a:pt x="1700" y="76"/>
                      </a:lnTo>
                      <a:lnTo>
                        <a:pt x="1698" y="77"/>
                      </a:lnTo>
                      <a:lnTo>
                        <a:pt x="1697" y="77"/>
                      </a:lnTo>
                      <a:lnTo>
                        <a:pt x="1697" y="74"/>
                      </a:lnTo>
                      <a:lnTo>
                        <a:pt x="1698" y="74"/>
                      </a:lnTo>
                      <a:lnTo>
                        <a:pt x="1698" y="74"/>
                      </a:lnTo>
                      <a:lnTo>
                        <a:pt x="1700" y="74"/>
                      </a:lnTo>
                      <a:lnTo>
                        <a:pt x="1700" y="73"/>
                      </a:lnTo>
                      <a:lnTo>
                        <a:pt x="1701" y="72"/>
                      </a:lnTo>
                      <a:lnTo>
                        <a:pt x="1703" y="72"/>
                      </a:lnTo>
                      <a:lnTo>
                        <a:pt x="1705" y="72"/>
                      </a:lnTo>
                      <a:lnTo>
                        <a:pt x="1706" y="72"/>
                      </a:lnTo>
                      <a:lnTo>
                        <a:pt x="1706" y="69"/>
                      </a:lnTo>
                      <a:lnTo>
                        <a:pt x="1706" y="69"/>
                      </a:lnTo>
                      <a:lnTo>
                        <a:pt x="1711" y="65"/>
                      </a:lnTo>
                      <a:lnTo>
                        <a:pt x="1711" y="65"/>
                      </a:lnTo>
                      <a:lnTo>
                        <a:pt x="1715" y="65"/>
                      </a:lnTo>
                      <a:lnTo>
                        <a:pt x="1715" y="65"/>
                      </a:lnTo>
                      <a:lnTo>
                        <a:pt x="1718" y="64"/>
                      </a:lnTo>
                      <a:lnTo>
                        <a:pt x="1718" y="64"/>
                      </a:lnTo>
                      <a:lnTo>
                        <a:pt x="1722" y="64"/>
                      </a:lnTo>
                      <a:lnTo>
                        <a:pt x="1722" y="62"/>
                      </a:lnTo>
                      <a:lnTo>
                        <a:pt x="1714" y="61"/>
                      </a:lnTo>
                      <a:lnTo>
                        <a:pt x="1714" y="62"/>
                      </a:lnTo>
                      <a:lnTo>
                        <a:pt x="1710" y="62"/>
                      </a:lnTo>
                      <a:lnTo>
                        <a:pt x="1710" y="64"/>
                      </a:lnTo>
                      <a:lnTo>
                        <a:pt x="1709" y="64"/>
                      </a:lnTo>
                      <a:lnTo>
                        <a:pt x="1707" y="65"/>
                      </a:lnTo>
                      <a:lnTo>
                        <a:pt x="1707" y="65"/>
                      </a:lnTo>
                      <a:lnTo>
                        <a:pt x="1705" y="65"/>
                      </a:lnTo>
                      <a:lnTo>
                        <a:pt x="1702" y="64"/>
                      </a:lnTo>
                      <a:lnTo>
                        <a:pt x="1700" y="64"/>
                      </a:lnTo>
                      <a:lnTo>
                        <a:pt x="1697" y="62"/>
                      </a:lnTo>
                      <a:lnTo>
                        <a:pt x="1696" y="62"/>
                      </a:lnTo>
                      <a:lnTo>
                        <a:pt x="1694" y="60"/>
                      </a:lnTo>
                      <a:lnTo>
                        <a:pt x="1688" y="60"/>
                      </a:lnTo>
                      <a:lnTo>
                        <a:pt x="1688" y="60"/>
                      </a:lnTo>
                      <a:lnTo>
                        <a:pt x="1689" y="60"/>
                      </a:lnTo>
                      <a:lnTo>
                        <a:pt x="1689" y="59"/>
                      </a:lnTo>
                      <a:lnTo>
                        <a:pt x="1690" y="59"/>
                      </a:lnTo>
                      <a:lnTo>
                        <a:pt x="1692" y="57"/>
                      </a:lnTo>
                      <a:lnTo>
                        <a:pt x="1694" y="57"/>
                      </a:lnTo>
                      <a:lnTo>
                        <a:pt x="1694" y="56"/>
                      </a:lnTo>
                      <a:lnTo>
                        <a:pt x="1700" y="56"/>
                      </a:lnTo>
                      <a:lnTo>
                        <a:pt x="1700" y="56"/>
                      </a:lnTo>
                      <a:lnTo>
                        <a:pt x="1701" y="56"/>
                      </a:lnTo>
                      <a:lnTo>
                        <a:pt x="1701" y="53"/>
                      </a:lnTo>
                      <a:lnTo>
                        <a:pt x="1700" y="53"/>
                      </a:lnTo>
                      <a:lnTo>
                        <a:pt x="1700" y="52"/>
                      </a:lnTo>
                      <a:lnTo>
                        <a:pt x="1701" y="51"/>
                      </a:lnTo>
                      <a:lnTo>
                        <a:pt x="1701" y="51"/>
                      </a:lnTo>
                      <a:lnTo>
                        <a:pt x="1702" y="49"/>
                      </a:lnTo>
                      <a:lnTo>
                        <a:pt x="1703" y="49"/>
                      </a:lnTo>
                      <a:lnTo>
                        <a:pt x="1703" y="47"/>
                      </a:lnTo>
                      <a:lnTo>
                        <a:pt x="1703" y="47"/>
                      </a:lnTo>
                      <a:lnTo>
                        <a:pt x="1703" y="48"/>
                      </a:lnTo>
                      <a:lnTo>
                        <a:pt x="1705" y="48"/>
                      </a:lnTo>
                      <a:lnTo>
                        <a:pt x="1707" y="47"/>
                      </a:lnTo>
                      <a:lnTo>
                        <a:pt x="1710" y="45"/>
                      </a:lnTo>
                      <a:lnTo>
                        <a:pt x="1714" y="44"/>
                      </a:lnTo>
                      <a:lnTo>
                        <a:pt x="1714" y="42"/>
                      </a:lnTo>
                      <a:lnTo>
                        <a:pt x="1717" y="42"/>
                      </a:lnTo>
                      <a:close/>
                      <a:moveTo>
                        <a:pt x="178" y="40"/>
                      </a:moveTo>
                      <a:lnTo>
                        <a:pt x="178" y="42"/>
                      </a:lnTo>
                      <a:lnTo>
                        <a:pt x="178" y="42"/>
                      </a:lnTo>
                      <a:lnTo>
                        <a:pt x="180" y="42"/>
                      </a:lnTo>
                      <a:lnTo>
                        <a:pt x="180" y="42"/>
                      </a:lnTo>
                      <a:lnTo>
                        <a:pt x="178" y="40"/>
                      </a:lnTo>
                      <a:lnTo>
                        <a:pt x="178" y="40"/>
                      </a:lnTo>
                      <a:close/>
                      <a:moveTo>
                        <a:pt x="1671" y="39"/>
                      </a:moveTo>
                      <a:lnTo>
                        <a:pt x="1673" y="40"/>
                      </a:lnTo>
                      <a:lnTo>
                        <a:pt x="1673" y="40"/>
                      </a:lnTo>
                      <a:lnTo>
                        <a:pt x="1677" y="40"/>
                      </a:lnTo>
                      <a:lnTo>
                        <a:pt x="1679" y="42"/>
                      </a:lnTo>
                      <a:lnTo>
                        <a:pt x="1679" y="42"/>
                      </a:lnTo>
                      <a:lnTo>
                        <a:pt x="1677" y="42"/>
                      </a:lnTo>
                      <a:lnTo>
                        <a:pt x="1676" y="43"/>
                      </a:lnTo>
                      <a:lnTo>
                        <a:pt x="1676" y="43"/>
                      </a:lnTo>
                      <a:lnTo>
                        <a:pt x="1675" y="43"/>
                      </a:lnTo>
                      <a:lnTo>
                        <a:pt x="1675" y="44"/>
                      </a:lnTo>
                      <a:lnTo>
                        <a:pt x="1672" y="44"/>
                      </a:lnTo>
                      <a:lnTo>
                        <a:pt x="1669" y="44"/>
                      </a:lnTo>
                      <a:lnTo>
                        <a:pt x="1668" y="44"/>
                      </a:lnTo>
                      <a:lnTo>
                        <a:pt x="1668" y="43"/>
                      </a:lnTo>
                      <a:lnTo>
                        <a:pt x="1667" y="42"/>
                      </a:lnTo>
                      <a:lnTo>
                        <a:pt x="1669" y="40"/>
                      </a:lnTo>
                      <a:lnTo>
                        <a:pt x="1671" y="39"/>
                      </a:lnTo>
                      <a:close/>
                      <a:moveTo>
                        <a:pt x="188" y="39"/>
                      </a:moveTo>
                      <a:lnTo>
                        <a:pt x="188" y="40"/>
                      </a:lnTo>
                      <a:lnTo>
                        <a:pt x="185" y="40"/>
                      </a:lnTo>
                      <a:lnTo>
                        <a:pt x="185" y="40"/>
                      </a:lnTo>
                      <a:lnTo>
                        <a:pt x="189" y="40"/>
                      </a:lnTo>
                      <a:lnTo>
                        <a:pt x="190" y="40"/>
                      </a:lnTo>
                      <a:lnTo>
                        <a:pt x="190" y="40"/>
                      </a:lnTo>
                      <a:lnTo>
                        <a:pt x="190" y="40"/>
                      </a:lnTo>
                      <a:lnTo>
                        <a:pt x="190" y="39"/>
                      </a:lnTo>
                      <a:lnTo>
                        <a:pt x="188" y="39"/>
                      </a:lnTo>
                      <a:close/>
                      <a:moveTo>
                        <a:pt x="1361" y="39"/>
                      </a:moveTo>
                      <a:lnTo>
                        <a:pt x="1362" y="40"/>
                      </a:lnTo>
                      <a:lnTo>
                        <a:pt x="1362" y="40"/>
                      </a:lnTo>
                      <a:lnTo>
                        <a:pt x="1366" y="40"/>
                      </a:lnTo>
                      <a:lnTo>
                        <a:pt x="1367" y="43"/>
                      </a:lnTo>
                      <a:lnTo>
                        <a:pt x="1366" y="44"/>
                      </a:lnTo>
                      <a:lnTo>
                        <a:pt x="1364" y="44"/>
                      </a:lnTo>
                      <a:lnTo>
                        <a:pt x="1363" y="43"/>
                      </a:lnTo>
                      <a:lnTo>
                        <a:pt x="1362" y="42"/>
                      </a:lnTo>
                      <a:lnTo>
                        <a:pt x="1361" y="42"/>
                      </a:lnTo>
                      <a:lnTo>
                        <a:pt x="1359" y="43"/>
                      </a:lnTo>
                      <a:lnTo>
                        <a:pt x="1358" y="43"/>
                      </a:lnTo>
                      <a:lnTo>
                        <a:pt x="1357" y="43"/>
                      </a:lnTo>
                      <a:lnTo>
                        <a:pt x="1357" y="40"/>
                      </a:lnTo>
                      <a:lnTo>
                        <a:pt x="1361" y="40"/>
                      </a:lnTo>
                      <a:lnTo>
                        <a:pt x="1361" y="39"/>
                      </a:lnTo>
                      <a:lnTo>
                        <a:pt x="1361" y="39"/>
                      </a:lnTo>
                      <a:close/>
                      <a:moveTo>
                        <a:pt x="1438" y="38"/>
                      </a:moveTo>
                      <a:lnTo>
                        <a:pt x="1438" y="38"/>
                      </a:lnTo>
                      <a:lnTo>
                        <a:pt x="1440" y="38"/>
                      </a:lnTo>
                      <a:lnTo>
                        <a:pt x="1440" y="39"/>
                      </a:lnTo>
                      <a:lnTo>
                        <a:pt x="1444" y="39"/>
                      </a:lnTo>
                      <a:lnTo>
                        <a:pt x="1444" y="42"/>
                      </a:lnTo>
                      <a:lnTo>
                        <a:pt x="1440" y="42"/>
                      </a:lnTo>
                      <a:lnTo>
                        <a:pt x="1438" y="45"/>
                      </a:lnTo>
                      <a:lnTo>
                        <a:pt x="1434" y="45"/>
                      </a:lnTo>
                      <a:lnTo>
                        <a:pt x="1434" y="47"/>
                      </a:lnTo>
                      <a:lnTo>
                        <a:pt x="1433" y="47"/>
                      </a:lnTo>
                      <a:lnTo>
                        <a:pt x="1431" y="49"/>
                      </a:lnTo>
                      <a:lnTo>
                        <a:pt x="1430" y="49"/>
                      </a:lnTo>
                      <a:lnTo>
                        <a:pt x="1430" y="49"/>
                      </a:lnTo>
                      <a:lnTo>
                        <a:pt x="1430" y="51"/>
                      </a:lnTo>
                      <a:lnTo>
                        <a:pt x="1429" y="51"/>
                      </a:lnTo>
                      <a:lnTo>
                        <a:pt x="1427" y="51"/>
                      </a:lnTo>
                      <a:lnTo>
                        <a:pt x="1427" y="51"/>
                      </a:lnTo>
                      <a:lnTo>
                        <a:pt x="1426" y="51"/>
                      </a:lnTo>
                      <a:lnTo>
                        <a:pt x="1426" y="49"/>
                      </a:lnTo>
                      <a:lnTo>
                        <a:pt x="1425" y="49"/>
                      </a:lnTo>
                      <a:lnTo>
                        <a:pt x="1425" y="49"/>
                      </a:lnTo>
                      <a:lnTo>
                        <a:pt x="1425" y="48"/>
                      </a:lnTo>
                      <a:lnTo>
                        <a:pt x="1422" y="47"/>
                      </a:lnTo>
                      <a:lnTo>
                        <a:pt x="1422" y="44"/>
                      </a:lnTo>
                      <a:lnTo>
                        <a:pt x="1425" y="44"/>
                      </a:lnTo>
                      <a:lnTo>
                        <a:pt x="1425" y="44"/>
                      </a:lnTo>
                      <a:lnTo>
                        <a:pt x="1423" y="43"/>
                      </a:lnTo>
                      <a:lnTo>
                        <a:pt x="1423" y="43"/>
                      </a:lnTo>
                      <a:lnTo>
                        <a:pt x="1423" y="42"/>
                      </a:lnTo>
                      <a:lnTo>
                        <a:pt x="1429" y="42"/>
                      </a:lnTo>
                      <a:lnTo>
                        <a:pt x="1429" y="42"/>
                      </a:lnTo>
                      <a:lnTo>
                        <a:pt x="1430" y="42"/>
                      </a:lnTo>
                      <a:lnTo>
                        <a:pt x="1431" y="40"/>
                      </a:lnTo>
                      <a:lnTo>
                        <a:pt x="1433" y="40"/>
                      </a:lnTo>
                      <a:lnTo>
                        <a:pt x="1434" y="38"/>
                      </a:lnTo>
                      <a:lnTo>
                        <a:pt x="1438" y="38"/>
                      </a:lnTo>
                      <a:close/>
                      <a:moveTo>
                        <a:pt x="1349" y="38"/>
                      </a:moveTo>
                      <a:lnTo>
                        <a:pt x="1350" y="38"/>
                      </a:lnTo>
                      <a:lnTo>
                        <a:pt x="1351" y="38"/>
                      </a:lnTo>
                      <a:lnTo>
                        <a:pt x="1351" y="39"/>
                      </a:lnTo>
                      <a:lnTo>
                        <a:pt x="1354" y="39"/>
                      </a:lnTo>
                      <a:lnTo>
                        <a:pt x="1354" y="39"/>
                      </a:lnTo>
                      <a:lnTo>
                        <a:pt x="1355" y="39"/>
                      </a:lnTo>
                      <a:lnTo>
                        <a:pt x="1355" y="40"/>
                      </a:lnTo>
                      <a:lnTo>
                        <a:pt x="1353" y="40"/>
                      </a:lnTo>
                      <a:lnTo>
                        <a:pt x="1351" y="40"/>
                      </a:lnTo>
                      <a:lnTo>
                        <a:pt x="1350" y="42"/>
                      </a:lnTo>
                      <a:lnTo>
                        <a:pt x="1349" y="39"/>
                      </a:lnTo>
                      <a:lnTo>
                        <a:pt x="1346" y="39"/>
                      </a:lnTo>
                      <a:lnTo>
                        <a:pt x="1346" y="40"/>
                      </a:lnTo>
                      <a:lnTo>
                        <a:pt x="1346" y="40"/>
                      </a:lnTo>
                      <a:lnTo>
                        <a:pt x="1345" y="40"/>
                      </a:lnTo>
                      <a:lnTo>
                        <a:pt x="1345" y="39"/>
                      </a:lnTo>
                      <a:lnTo>
                        <a:pt x="1347" y="38"/>
                      </a:lnTo>
                      <a:lnTo>
                        <a:pt x="1347" y="38"/>
                      </a:lnTo>
                      <a:lnTo>
                        <a:pt x="1349" y="38"/>
                      </a:lnTo>
                      <a:close/>
                      <a:moveTo>
                        <a:pt x="1378" y="34"/>
                      </a:moveTo>
                      <a:lnTo>
                        <a:pt x="1378" y="38"/>
                      </a:lnTo>
                      <a:lnTo>
                        <a:pt x="1378" y="38"/>
                      </a:lnTo>
                      <a:lnTo>
                        <a:pt x="1376" y="39"/>
                      </a:lnTo>
                      <a:lnTo>
                        <a:pt x="1375" y="39"/>
                      </a:lnTo>
                      <a:lnTo>
                        <a:pt x="1375" y="39"/>
                      </a:lnTo>
                      <a:lnTo>
                        <a:pt x="1375" y="38"/>
                      </a:lnTo>
                      <a:lnTo>
                        <a:pt x="1374" y="38"/>
                      </a:lnTo>
                      <a:lnTo>
                        <a:pt x="1374" y="38"/>
                      </a:lnTo>
                      <a:lnTo>
                        <a:pt x="1372" y="36"/>
                      </a:lnTo>
                      <a:lnTo>
                        <a:pt x="1375" y="36"/>
                      </a:lnTo>
                      <a:lnTo>
                        <a:pt x="1376" y="35"/>
                      </a:lnTo>
                      <a:lnTo>
                        <a:pt x="1378" y="34"/>
                      </a:lnTo>
                      <a:close/>
                      <a:moveTo>
                        <a:pt x="1358" y="31"/>
                      </a:moveTo>
                      <a:lnTo>
                        <a:pt x="1359" y="34"/>
                      </a:lnTo>
                      <a:lnTo>
                        <a:pt x="1362" y="34"/>
                      </a:lnTo>
                      <a:lnTo>
                        <a:pt x="1363" y="36"/>
                      </a:lnTo>
                      <a:lnTo>
                        <a:pt x="1367" y="36"/>
                      </a:lnTo>
                      <a:lnTo>
                        <a:pt x="1367" y="38"/>
                      </a:lnTo>
                      <a:lnTo>
                        <a:pt x="1368" y="38"/>
                      </a:lnTo>
                      <a:lnTo>
                        <a:pt x="1368" y="38"/>
                      </a:lnTo>
                      <a:lnTo>
                        <a:pt x="1371" y="39"/>
                      </a:lnTo>
                      <a:lnTo>
                        <a:pt x="1371" y="39"/>
                      </a:lnTo>
                      <a:lnTo>
                        <a:pt x="1370" y="39"/>
                      </a:lnTo>
                      <a:lnTo>
                        <a:pt x="1370" y="40"/>
                      </a:lnTo>
                      <a:lnTo>
                        <a:pt x="1367" y="40"/>
                      </a:lnTo>
                      <a:lnTo>
                        <a:pt x="1366" y="39"/>
                      </a:lnTo>
                      <a:lnTo>
                        <a:pt x="1364" y="39"/>
                      </a:lnTo>
                      <a:lnTo>
                        <a:pt x="1362" y="38"/>
                      </a:lnTo>
                      <a:lnTo>
                        <a:pt x="1362" y="38"/>
                      </a:lnTo>
                      <a:lnTo>
                        <a:pt x="1362" y="38"/>
                      </a:lnTo>
                      <a:lnTo>
                        <a:pt x="1361" y="38"/>
                      </a:lnTo>
                      <a:lnTo>
                        <a:pt x="1361" y="39"/>
                      </a:lnTo>
                      <a:lnTo>
                        <a:pt x="1359" y="38"/>
                      </a:lnTo>
                      <a:lnTo>
                        <a:pt x="1358" y="35"/>
                      </a:lnTo>
                      <a:lnTo>
                        <a:pt x="1355" y="36"/>
                      </a:lnTo>
                      <a:lnTo>
                        <a:pt x="1355" y="35"/>
                      </a:lnTo>
                      <a:lnTo>
                        <a:pt x="1355" y="35"/>
                      </a:lnTo>
                      <a:lnTo>
                        <a:pt x="1354" y="32"/>
                      </a:lnTo>
                      <a:lnTo>
                        <a:pt x="1355" y="32"/>
                      </a:lnTo>
                      <a:lnTo>
                        <a:pt x="1357" y="32"/>
                      </a:lnTo>
                      <a:lnTo>
                        <a:pt x="1358" y="31"/>
                      </a:lnTo>
                      <a:close/>
                      <a:moveTo>
                        <a:pt x="1362" y="31"/>
                      </a:moveTo>
                      <a:lnTo>
                        <a:pt x="1366" y="31"/>
                      </a:lnTo>
                      <a:lnTo>
                        <a:pt x="1370" y="32"/>
                      </a:lnTo>
                      <a:lnTo>
                        <a:pt x="1372" y="34"/>
                      </a:lnTo>
                      <a:lnTo>
                        <a:pt x="1372" y="35"/>
                      </a:lnTo>
                      <a:lnTo>
                        <a:pt x="1370" y="36"/>
                      </a:lnTo>
                      <a:lnTo>
                        <a:pt x="1368" y="36"/>
                      </a:lnTo>
                      <a:lnTo>
                        <a:pt x="1366" y="35"/>
                      </a:lnTo>
                      <a:lnTo>
                        <a:pt x="1364" y="34"/>
                      </a:lnTo>
                      <a:lnTo>
                        <a:pt x="1363" y="34"/>
                      </a:lnTo>
                      <a:lnTo>
                        <a:pt x="1363" y="32"/>
                      </a:lnTo>
                      <a:lnTo>
                        <a:pt x="1362" y="32"/>
                      </a:lnTo>
                      <a:lnTo>
                        <a:pt x="1362" y="32"/>
                      </a:lnTo>
                      <a:lnTo>
                        <a:pt x="1362" y="31"/>
                      </a:lnTo>
                      <a:close/>
                      <a:moveTo>
                        <a:pt x="1347" y="31"/>
                      </a:moveTo>
                      <a:lnTo>
                        <a:pt x="1347" y="31"/>
                      </a:lnTo>
                      <a:lnTo>
                        <a:pt x="1350" y="31"/>
                      </a:lnTo>
                      <a:lnTo>
                        <a:pt x="1351" y="31"/>
                      </a:lnTo>
                      <a:lnTo>
                        <a:pt x="1354" y="32"/>
                      </a:lnTo>
                      <a:lnTo>
                        <a:pt x="1354" y="32"/>
                      </a:lnTo>
                      <a:lnTo>
                        <a:pt x="1354" y="34"/>
                      </a:lnTo>
                      <a:lnTo>
                        <a:pt x="1353" y="34"/>
                      </a:lnTo>
                      <a:lnTo>
                        <a:pt x="1353" y="34"/>
                      </a:lnTo>
                      <a:lnTo>
                        <a:pt x="1350" y="34"/>
                      </a:lnTo>
                      <a:lnTo>
                        <a:pt x="1349" y="34"/>
                      </a:lnTo>
                      <a:lnTo>
                        <a:pt x="1347" y="32"/>
                      </a:lnTo>
                      <a:lnTo>
                        <a:pt x="1347" y="31"/>
                      </a:lnTo>
                      <a:close/>
                      <a:moveTo>
                        <a:pt x="1374" y="30"/>
                      </a:moveTo>
                      <a:lnTo>
                        <a:pt x="1376" y="30"/>
                      </a:lnTo>
                      <a:lnTo>
                        <a:pt x="1376" y="32"/>
                      </a:lnTo>
                      <a:lnTo>
                        <a:pt x="1375" y="32"/>
                      </a:lnTo>
                      <a:lnTo>
                        <a:pt x="1375" y="32"/>
                      </a:lnTo>
                      <a:lnTo>
                        <a:pt x="1374" y="32"/>
                      </a:lnTo>
                      <a:lnTo>
                        <a:pt x="1374" y="30"/>
                      </a:lnTo>
                      <a:close/>
                      <a:moveTo>
                        <a:pt x="269" y="28"/>
                      </a:moveTo>
                      <a:lnTo>
                        <a:pt x="267" y="30"/>
                      </a:lnTo>
                      <a:lnTo>
                        <a:pt x="267" y="30"/>
                      </a:lnTo>
                      <a:lnTo>
                        <a:pt x="267" y="30"/>
                      </a:lnTo>
                      <a:lnTo>
                        <a:pt x="267" y="30"/>
                      </a:lnTo>
                      <a:lnTo>
                        <a:pt x="270" y="30"/>
                      </a:lnTo>
                      <a:lnTo>
                        <a:pt x="270" y="30"/>
                      </a:lnTo>
                      <a:lnTo>
                        <a:pt x="269" y="28"/>
                      </a:lnTo>
                      <a:close/>
                      <a:moveTo>
                        <a:pt x="105" y="27"/>
                      </a:moveTo>
                      <a:lnTo>
                        <a:pt x="105" y="28"/>
                      </a:lnTo>
                      <a:lnTo>
                        <a:pt x="106" y="28"/>
                      </a:lnTo>
                      <a:lnTo>
                        <a:pt x="106" y="27"/>
                      </a:lnTo>
                      <a:lnTo>
                        <a:pt x="106" y="27"/>
                      </a:lnTo>
                      <a:lnTo>
                        <a:pt x="106" y="27"/>
                      </a:lnTo>
                      <a:lnTo>
                        <a:pt x="105" y="27"/>
                      </a:lnTo>
                      <a:close/>
                      <a:moveTo>
                        <a:pt x="1367" y="26"/>
                      </a:moveTo>
                      <a:lnTo>
                        <a:pt x="1368" y="26"/>
                      </a:lnTo>
                      <a:lnTo>
                        <a:pt x="1368" y="26"/>
                      </a:lnTo>
                      <a:lnTo>
                        <a:pt x="1368" y="27"/>
                      </a:lnTo>
                      <a:lnTo>
                        <a:pt x="1367" y="28"/>
                      </a:lnTo>
                      <a:lnTo>
                        <a:pt x="1366" y="28"/>
                      </a:lnTo>
                      <a:lnTo>
                        <a:pt x="1366" y="27"/>
                      </a:lnTo>
                      <a:lnTo>
                        <a:pt x="1366" y="27"/>
                      </a:lnTo>
                      <a:lnTo>
                        <a:pt x="1367" y="26"/>
                      </a:lnTo>
                      <a:close/>
                      <a:moveTo>
                        <a:pt x="688" y="23"/>
                      </a:moveTo>
                      <a:lnTo>
                        <a:pt x="689" y="23"/>
                      </a:lnTo>
                      <a:lnTo>
                        <a:pt x="689" y="25"/>
                      </a:lnTo>
                      <a:lnTo>
                        <a:pt x="689" y="25"/>
                      </a:lnTo>
                      <a:lnTo>
                        <a:pt x="689" y="25"/>
                      </a:lnTo>
                      <a:lnTo>
                        <a:pt x="689" y="26"/>
                      </a:lnTo>
                      <a:lnTo>
                        <a:pt x="688" y="26"/>
                      </a:lnTo>
                      <a:lnTo>
                        <a:pt x="688" y="23"/>
                      </a:lnTo>
                      <a:close/>
                      <a:moveTo>
                        <a:pt x="1376" y="23"/>
                      </a:moveTo>
                      <a:lnTo>
                        <a:pt x="1379" y="23"/>
                      </a:lnTo>
                      <a:lnTo>
                        <a:pt x="1379" y="23"/>
                      </a:lnTo>
                      <a:lnTo>
                        <a:pt x="1379" y="23"/>
                      </a:lnTo>
                      <a:lnTo>
                        <a:pt x="1379" y="25"/>
                      </a:lnTo>
                      <a:lnTo>
                        <a:pt x="1376" y="25"/>
                      </a:lnTo>
                      <a:lnTo>
                        <a:pt x="1376" y="25"/>
                      </a:lnTo>
                      <a:lnTo>
                        <a:pt x="1376" y="25"/>
                      </a:lnTo>
                      <a:lnTo>
                        <a:pt x="1376" y="23"/>
                      </a:lnTo>
                      <a:close/>
                      <a:moveTo>
                        <a:pt x="680" y="23"/>
                      </a:moveTo>
                      <a:lnTo>
                        <a:pt x="681" y="23"/>
                      </a:lnTo>
                      <a:lnTo>
                        <a:pt x="681" y="23"/>
                      </a:lnTo>
                      <a:lnTo>
                        <a:pt x="681" y="23"/>
                      </a:lnTo>
                      <a:lnTo>
                        <a:pt x="681" y="27"/>
                      </a:lnTo>
                      <a:lnTo>
                        <a:pt x="680" y="27"/>
                      </a:lnTo>
                      <a:lnTo>
                        <a:pt x="680" y="26"/>
                      </a:lnTo>
                      <a:lnTo>
                        <a:pt x="680" y="25"/>
                      </a:lnTo>
                      <a:lnTo>
                        <a:pt x="680" y="23"/>
                      </a:lnTo>
                      <a:close/>
                      <a:moveTo>
                        <a:pt x="1359" y="21"/>
                      </a:moveTo>
                      <a:lnTo>
                        <a:pt x="1362" y="22"/>
                      </a:lnTo>
                      <a:lnTo>
                        <a:pt x="1363" y="22"/>
                      </a:lnTo>
                      <a:lnTo>
                        <a:pt x="1366" y="22"/>
                      </a:lnTo>
                      <a:lnTo>
                        <a:pt x="1366" y="23"/>
                      </a:lnTo>
                      <a:lnTo>
                        <a:pt x="1362" y="25"/>
                      </a:lnTo>
                      <a:lnTo>
                        <a:pt x="1362" y="26"/>
                      </a:lnTo>
                      <a:lnTo>
                        <a:pt x="1354" y="27"/>
                      </a:lnTo>
                      <a:lnTo>
                        <a:pt x="1354" y="26"/>
                      </a:lnTo>
                      <a:lnTo>
                        <a:pt x="1354" y="26"/>
                      </a:lnTo>
                      <a:lnTo>
                        <a:pt x="1353" y="26"/>
                      </a:lnTo>
                      <a:lnTo>
                        <a:pt x="1353" y="26"/>
                      </a:lnTo>
                      <a:lnTo>
                        <a:pt x="1353" y="25"/>
                      </a:lnTo>
                      <a:lnTo>
                        <a:pt x="1353" y="25"/>
                      </a:lnTo>
                      <a:lnTo>
                        <a:pt x="1353" y="25"/>
                      </a:lnTo>
                      <a:lnTo>
                        <a:pt x="1358" y="25"/>
                      </a:lnTo>
                      <a:lnTo>
                        <a:pt x="1358" y="23"/>
                      </a:lnTo>
                      <a:lnTo>
                        <a:pt x="1359" y="23"/>
                      </a:lnTo>
                      <a:lnTo>
                        <a:pt x="1359" y="22"/>
                      </a:lnTo>
                      <a:lnTo>
                        <a:pt x="1359" y="22"/>
                      </a:lnTo>
                      <a:lnTo>
                        <a:pt x="1359" y="21"/>
                      </a:lnTo>
                      <a:close/>
                      <a:moveTo>
                        <a:pt x="1370" y="17"/>
                      </a:moveTo>
                      <a:lnTo>
                        <a:pt x="1372" y="18"/>
                      </a:lnTo>
                      <a:lnTo>
                        <a:pt x="1374" y="19"/>
                      </a:lnTo>
                      <a:lnTo>
                        <a:pt x="1374" y="21"/>
                      </a:lnTo>
                      <a:lnTo>
                        <a:pt x="1370" y="22"/>
                      </a:lnTo>
                      <a:lnTo>
                        <a:pt x="1370" y="21"/>
                      </a:lnTo>
                      <a:lnTo>
                        <a:pt x="1368" y="19"/>
                      </a:lnTo>
                      <a:lnTo>
                        <a:pt x="1368" y="18"/>
                      </a:lnTo>
                      <a:lnTo>
                        <a:pt x="1370" y="18"/>
                      </a:lnTo>
                      <a:lnTo>
                        <a:pt x="1370" y="17"/>
                      </a:lnTo>
                      <a:close/>
                      <a:moveTo>
                        <a:pt x="381" y="17"/>
                      </a:moveTo>
                      <a:lnTo>
                        <a:pt x="381" y="17"/>
                      </a:lnTo>
                      <a:lnTo>
                        <a:pt x="384" y="18"/>
                      </a:lnTo>
                      <a:lnTo>
                        <a:pt x="387" y="19"/>
                      </a:lnTo>
                      <a:lnTo>
                        <a:pt x="389" y="21"/>
                      </a:lnTo>
                      <a:lnTo>
                        <a:pt x="390" y="21"/>
                      </a:lnTo>
                      <a:lnTo>
                        <a:pt x="392" y="23"/>
                      </a:lnTo>
                      <a:lnTo>
                        <a:pt x="396" y="23"/>
                      </a:lnTo>
                      <a:lnTo>
                        <a:pt x="396" y="23"/>
                      </a:lnTo>
                      <a:lnTo>
                        <a:pt x="397" y="23"/>
                      </a:lnTo>
                      <a:lnTo>
                        <a:pt x="397" y="25"/>
                      </a:lnTo>
                      <a:lnTo>
                        <a:pt x="398" y="25"/>
                      </a:lnTo>
                      <a:lnTo>
                        <a:pt x="401" y="26"/>
                      </a:lnTo>
                      <a:lnTo>
                        <a:pt x="402" y="26"/>
                      </a:lnTo>
                      <a:lnTo>
                        <a:pt x="402" y="27"/>
                      </a:lnTo>
                      <a:lnTo>
                        <a:pt x="404" y="27"/>
                      </a:lnTo>
                      <a:lnTo>
                        <a:pt x="404" y="30"/>
                      </a:lnTo>
                      <a:lnTo>
                        <a:pt x="398" y="28"/>
                      </a:lnTo>
                      <a:lnTo>
                        <a:pt x="394" y="27"/>
                      </a:lnTo>
                      <a:lnTo>
                        <a:pt x="389" y="26"/>
                      </a:lnTo>
                      <a:lnTo>
                        <a:pt x="385" y="23"/>
                      </a:lnTo>
                      <a:lnTo>
                        <a:pt x="383" y="21"/>
                      </a:lnTo>
                      <a:lnTo>
                        <a:pt x="381" y="21"/>
                      </a:lnTo>
                      <a:lnTo>
                        <a:pt x="381" y="17"/>
                      </a:lnTo>
                      <a:close/>
                      <a:moveTo>
                        <a:pt x="1383" y="11"/>
                      </a:moveTo>
                      <a:lnTo>
                        <a:pt x="1383" y="13"/>
                      </a:lnTo>
                      <a:lnTo>
                        <a:pt x="1383" y="13"/>
                      </a:lnTo>
                      <a:lnTo>
                        <a:pt x="1384" y="13"/>
                      </a:lnTo>
                      <a:lnTo>
                        <a:pt x="1384" y="14"/>
                      </a:lnTo>
                      <a:lnTo>
                        <a:pt x="1383" y="14"/>
                      </a:lnTo>
                      <a:lnTo>
                        <a:pt x="1383" y="14"/>
                      </a:lnTo>
                      <a:lnTo>
                        <a:pt x="1383" y="14"/>
                      </a:lnTo>
                      <a:lnTo>
                        <a:pt x="1383" y="14"/>
                      </a:lnTo>
                      <a:lnTo>
                        <a:pt x="1378" y="14"/>
                      </a:lnTo>
                      <a:lnTo>
                        <a:pt x="1378" y="13"/>
                      </a:lnTo>
                      <a:lnTo>
                        <a:pt x="1380" y="11"/>
                      </a:lnTo>
                      <a:lnTo>
                        <a:pt x="1381" y="11"/>
                      </a:lnTo>
                      <a:lnTo>
                        <a:pt x="1381" y="13"/>
                      </a:lnTo>
                      <a:lnTo>
                        <a:pt x="1381" y="13"/>
                      </a:lnTo>
                      <a:lnTo>
                        <a:pt x="1381" y="11"/>
                      </a:lnTo>
                      <a:lnTo>
                        <a:pt x="1383" y="11"/>
                      </a:lnTo>
                      <a:close/>
                      <a:moveTo>
                        <a:pt x="223" y="0"/>
                      </a:moveTo>
                      <a:lnTo>
                        <a:pt x="224" y="1"/>
                      </a:lnTo>
                      <a:lnTo>
                        <a:pt x="227" y="1"/>
                      </a:lnTo>
                      <a:lnTo>
                        <a:pt x="228" y="1"/>
                      </a:lnTo>
                      <a:lnTo>
                        <a:pt x="229" y="2"/>
                      </a:lnTo>
                      <a:lnTo>
                        <a:pt x="231" y="2"/>
                      </a:lnTo>
                      <a:lnTo>
                        <a:pt x="232" y="1"/>
                      </a:lnTo>
                      <a:lnTo>
                        <a:pt x="233" y="1"/>
                      </a:lnTo>
                      <a:lnTo>
                        <a:pt x="233" y="2"/>
                      </a:lnTo>
                      <a:lnTo>
                        <a:pt x="240" y="4"/>
                      </a:lnTo>
                      <a:lnTo>
                        <a:pt x="240" y="2"/>
                      </a:lnTo>
                      <a:lnTo>
                        <a:pt x="243" y="2"/>
                      </a:lnTo>
                      <a:lnTo>
                        <a:pt x="245" y="2"/>
                      </a:lnTo>
                      <a:lnTo>
                        <a:pt x="248" y="2"/>
                      </a:lnTo>
                      <a:lnTo>
                        <a:pt x="250" y="2"/>
                      </a:lnTo>
                      <a:lnTo>
                        <a:pt x="250" y="2"/>
                      </a:lnTo>
                      <a:lnTo>
                        <a:pt x="254" y="1"/>
                      </a:lnTo>
                      <a:lnTo>
                        <a:pt x="256" y="2"/>
                      </a:lnTo>
                      <a:lnTo>
                        <a:pt x="261" y="4"/>
                      </a:lnTo>
                      <a:lnTo>
                        <a:pt x="260" y="6"/>
                      </a:lnTo>
                      <a:lnTo>
                        <a:pt x="260" y="6"/>
                      </a:lnTo>
                      <a:lnTo>
                        <a:pt x="258" y="7"/>
                      </a:lnTo>
                      <a:lnTo>
                        <a:pt x="256" y="9"/>
                      </a:lnTo>
                      <a:lnTo>
                        <a:pt x="256" y="10"/>
                      </a:lnTo>
                      <a:lnTo>
                        <a:pt x="254" y="10"/>
                      </a:lnTo>
                      <a:lnTo>
                        <a:pt x="254" y="10"/>
                      </a:lnTo>
                      <a:lnTo>
                        <a:pt x="252" y="10"/>
                      </a:lnTo>
                      <a:lnTo>
                        <a:pt x="252" y="10"/>
                      </a:lnTo>
                      <a:lnTo>
                        <a:pt x="250" y="10"/>
                      </a:lnTo>
                      <a:lnTo>
                        <a:pt x="250" y="11"/>
                      </a:lnTo>
                      <a:lnTo>
                        <a:pt x="245" y="11"/>
                      </a:lnTo>
                      <a:lnTo>
                        <a:pt x="245" y="11"/>
                      </a:lnTo>
                      <a:lnTo>
                        <a:pt x="243" y="13"/>
                      </a:lnTo>
                      <a:lnTo>
                        <a:pt x="241" y="14"/>
                      </a:lnTo>
                      <a:lnTo>
                        <a:pt x="240" y="15"/>
                      </a:lnTo>
                      <a:lnTo>
                        <a:pt x="239" y="15"/>
                      </a:lnTo>
                      <a:lnTo>
                        <a:pt x="239" y="15"/>
                      </a:lnTo>
                      <a:lnTo>
                        <a:pt x="239" y="15"/>
                      </a:lnTo>
                      <a:lnTo>
                        <a:pt x="239" y="15"/>
                      </a:lnTo>
                      <a:lnTo>
                        <a:pt x="240" y="15"/>
                      </a:lnTo>
                      <a:lnTo>
                        <a:pt x="240" y="17"/>
                      </a:lnTo>
                      <a:lnTo>
                        <a:pt x="240" y="17"/>
                      </a:lnTo>
                      <a:lnTo>
                        <a:pt x="241" y="17"/>
                      </a:lnTo>
                      <a:lnTo>
                        <a:pt x="241" y="15"/>
                      </a:lnTo>
                      <a:lnTo>
                        <a:pt x="243" y="15"/>
                      </a:lnTo>
                      <a:lnTo>
                        <a:pt x="243" y="15"/>
                      </a:lnTo>
                      <a:lnTo>
                        <a:pt x="243" y="14"/>
                      </a:lnTo>
                      <a:lnTo>
                        <a:pt x="246" y="14"/>
                      </a:lnTo>
                      <a:lnTo>
                        <a:pt x="246" y="14"/>
                      </a:lnTo>
                      <a:lnTo>
                        <a:pt x="250" y="13"/>
                      </a:lnTo>
                      <a:lnTo>
                        <a:pt x="250" y="13"/>
                      </a:lnTo>
                      <a:lnTo>
                        <a:pt x="250" y="13"/>
                      </a:lnTo>
                      <a:lnTo>
                        <a:pt x="252" y="14"/>
                      </a:lnTo>
                      <a:lnTo>
                        <a:pt x="253" y="13"/>
                      </a:lnTo>
                      <a:lnTo>
                        <a:pt x="253" y="11"/>
                      </a:lnTo>
                      <a:lnTo>
                        <a:pt x="256" y="11"/>
                      </a:lnTo>
                      <a:lnTo>
                        <a:pt x="256" y="10"/>
                      </a:lnTo>
                      <a:lnTo>
                        <a:pt x="257" y="10"/>
                      </a:lnTo>
                      <a:lnTo>
                        <a:pt x="257" y="10"/>
                      </a:lnTo>
                      <a:lnTo>
                        <a:pt x="261" y="10"/>
                      </a:lnTo>
                      <a:lnTo>
                        <a:pt x="266" y="4"/>
                      </a:lnTo>
                      <a:lnTo>
                        <a:pt x="270" y="5"/>
                      </a:lnTo>
                      <a:lnTo>
                        <a:pt x="270" y="4"/>
                      </a:lnTo>
                      <a:lnTo>
                        <a:pt x="273" y="4"/>
                      </a:lnTo>
                      <a:lnTo>
                        <a:pt x="273" y="4"/>
                      </a:lnTo>
                      <a:lnTo>
                        <a:pt x="273" y="5"/>
                      </a:lnTo>
                      <a:lnTo>
                        <a:pt x="279" y="5"/>
                      </a:lnTo>
                      <a:lnTo>
                        <a:pt x="279" y="5"/>
                      </a:lnTo>
                      <a:lnTo>
                        <a:pt x="282" y="5"/>
                      </a:lnTo>
                      <a:lnTo>
                        <a:pt x="282" y="6"/>
                      </a:lnTo>
                      <a:lnTo>
                        <a:pt x="283" y="6"/>
                      </a:lnTo>
                      <a:lnTo>
                        <a:pt x="283" y="6"/>
                      </a:lnTo>
                      <a:lnTo>
                        <a:pt x="287" y="6"/>
                      </a:lnTo>
                      <a:lnTo>
                        <a:pt x="287" y="7"/>
                      </a:lnTo>
                      <a:lnTo>
                        <a:pt x="292" y="7"/>
                      </a:lnTo>
                      <a:lnTo>
                        <a:pt x="292" y="9"/>
                      </a:lnTo>
                      <a:lnTo>
                        <a:pt x="294" y="9"/>
                      </a:lnTo>
                      <a:lnTo>
                        <a:pt x="296" y="10"/>
                      </a:lnTo>
                      <a:lnTo>
                        <a:pt x="296" y="11"/>
                      </a:lnTo>
                      <a:lnTo>
                        <a:pt x="300" y="11"/>
                      </a:lnTo>
                      <a:lnTo>
                        <a:pt x="300" y="11"/>
                      </a:lnTo>
                      <a:lnTo>
                        <a:pt x="304" y="11"/>
                      </a:lnTo>
                      <a:lnTo>
                        <a:pt x="305" y="13"/>
                      </a:lnTo>
                      <a:lnTo>
                        <a:pt x="308" y="14"/>
                      </a:lnTo>
                      <a:lnTo>
                        <a:pt x="308" y="14"/>
                      </a:lnTo>
                      <a:lnTo>
                        <a:pt x="309" y="14"/>
                      </a:lnTo>
                      <a:lnTo>
                        <a:pt x="311" y="14"/>
                      </a:lnTo>
                      <a:lnTo>
                        <a:pt x="312" y="14"/>
                      </a:lnTo>
                      <a:lnTo>
                        <a:pt x="313" y="14"/>
                      </a:lnTo>
                      <a:lnTo>
                        <a:pt x="313" y="17"/>
                      </a:lnTo>
                      <a:lnTo>
                        <a:pt x="312" y="18"/>
                      </a:lnTo>
                      <a:lnTo>
                        <a:pt x="311" y="19"/>
                      </a:lnTo>
                      <a:lnTo>
                        <a:pt x="309" y="19"/>
                      </a:lnTo>
                      <a:lnTo>
                        <a:pt x="308" y="19"/>
                      </a:lnTo>
                      <a:lnTo>
                        <a:pt x="308" y="21"/>
                      </a:lnTo>
                      <a:lnTo>
                        <a:pt x="303" y="21"/>
                      </a:lnTo>
                      <a:lnTo>
                        <a:pt x="301" y="23"/>
                      </a:lnTo>
                      <a:lnTo>
                        <a:pt x="298" y="23"/>
                      </a:lnTo>
                      <a:lnTo>
                        <a:pt x="298" y="25"/>
                      </a:lnTo>
                      <a:lnTo>
                        <a:pt x="292" y="25"/>
                      </a:lnTo>
                      <a:lnTo>
                        <a:pt x="288" y="28"/>
                      </a:lnTo>
                      <a:lnTo>
                        <a:pt x="286" y="28"/>
                      </a:lnTo>
                      <a:lnTo>
                        <a:pt x="286" y="30"/>
                      </a:lnTo>
                      <a:lnTo>
                        <a:pt x="283" y="30"/>
                      </a:lnTo>
                      <a:lnTo>
                        <a:pt x="282" y="30"/>
                      </a:lnTo>
                      <a:lnTo>
                        <a:pt x="282" y="30"/>
                      </a:lnTo>
                      <a:lnTo>
                        <a:pt x="281" y="30"/>
                      </a:lnTo>
                      <a:lnTo>
                        <a:pt x="281" y="30"/>
                      </a:lnTo>
                      <a:lnTo>
                        <a:pt x="278" y="28"/>
                      </a:lnTo>
                      <a:lnTo>
                        <a:pt x="278" y="30"/>
                      </a:lnTo>
                      <a:lnTo>
                        <a:pt x="278" y="30"/>
                      </a:lnTo>
                      <a:lnTo>
                        <a:pt x="279" y="31"/>
                      </a:lnTo>
                      <a:lnTo>
                        <a:pt x="278" y="31"/>
                      </a:lnTo>
                      <a:lnTo>
                        <a:pt x="277" y="31"/>
                      </a:lnTo>
                      <a:lnTo>
                        <a:pt x="274" y="32"/>
                      </a:lnTo>
                      <a:lnTo>
                        <a:pt x="273" y="32"/>
                      </a:lnTo>
                      <a:lnTo>
                        <a:pt x="273" y="32"/>
                      </a:lnTo>
                      <a:lnTo>
                        <a:pt x="267" y="32"/>
                      </a:lnTo>
                      <a:lnTo>
                        <a:pt x="267" y="34"/>
                      </a:lnTo>
                      <a:lnTo>
                        <a:pt x="266" y="34"/>
                      </a:lnTo>
                      <a:lnTo>
                        <a:pt x="266" y="35"/>
                      </a:lnTo>
                      <a:lnTo>
                        <a:pt x="269" y="35"/>
                      </a:lnTo>
                      <a:lnTo>
                        <a:pt x="270" y="35"/>
                      </a:lnTo>
                      <a:lnTo>
                        <a:pt x="271" y="34"/>
                      </a:lnTo>
                      <a:lnTo>
                        <a:pt x="273" y="35"/>
                      </a:lnTo>
                      <a:lnTo>
                        <a:pt x="274" y="35"/>
                      </a:lnTo>
                      <a:lnTo>
                        <a:pt x="275" y="34"/>
                      </a:lnTo>
                      <a:lnTo>
                        <a:pt x="275" y="34"/>
                      </a:lnTo>
                      <a:lnTo>
                        <a:pt x="287" y="30"/>
                      </a:lnTo>
                      <a:lnTo>
                        <a:pt x="287" y="31"/>
                      </a:lnTo>
                      <a:lnTo>
                        <a:pt x="288" y="31"/>
                      </a:lnTo>
                      <a:lnTo>
                        <a:pt x="288" y="32"/>
                      </a:lnTo>
                      <a:lnTo>
                        <a:pt x="279" y="38"/>
                      </a:lnTo>
                      <a:lnTo>
                        <a:pt x="273" y="39"/>
                      </a:lnTo>
                      <a:lnTo>
                        <a:pt x="273" y="39"/>
                      </a:lnTo>
                      <a:lnTo>
                        <a:pt x="269" y="39"/>
                      </a:lnTo>
                      <a:lnTo>
                        <a:pt x="269" y="40"/>
                      </a:lnTo>
                      <a:lnTo>
                        <a:pt x="267" y="40"/>
                      </a:lnTo>
                      <a:lnTo>
                        <a:pt x="267" y="40"/>
                      </a:lnTo>
                      <a:lnTo>
                        <a:pt x="266" y="42"/>
                      </a:lnTo>
                      <a:lnTo>
                        <a:pt x="263" y="42"/>
                      </a:lnTo>
                      <a:lnTo>
                        <a:pt x="261" y="42"/>
                      </a:lnTo>
                      <a:lnTo>
                        <a:pt x="260" y="42"/>
                      </a:lnTo>
                      <a:lnTo>
                        <a:pt x="257" y="42"/>
                      </a:lnTo>
                      <a:lnTo>
                        <a:pt x="257" y="42"/>
                      </a:lnTo>
                      <a:lnTo>
                        <a:pt x="256" y="42"/>
                      </a:lnTo>
                      <a:lnTo>
                        <a:pt x="256" y="42"/>
                      </a:lnTo>
                      <a:lnTo>
                        <a:pt x="256" y="43"/>
                      </a:lnTo>
                      <a:lnTo>
                        <a:pt x="253" y="44"/>
                      </a:lnTo>
                      <a:lnTo>
                        <a:pt x="250" y="45"/>
                      </a:lnTo>
                      <a:lnTo>
                        <a:pt x="250" y="47"/>
                      </a:lnTo>
                      <a:lnTo>
                        <a:pt x="248" y="47"/>
                      </a:lnTo>
                      <a:lnTo>
                        <a:pt x="248" y="47"/>
                      </a:lnTo>
                      <a:lnTo>
                        <a:pt x="245" y="48"/>
                      </a:lnTo>
                      <a:lnTo>
                        <a:pt x="244" y="48"/>
                      </a:lnTo>
                      <a:lnTo>
                        <a:pt x="243" y="49"/>
                      </a:lnTo>
                      <a:lnTo>
                        <a:pt x="241" y="51"/>
                      </a:lnTo>
                      <a:lnTo>
                        <a:pt x="240" y="51"/>
                      </a:lnTo>
                      <a:lnTo>
                        <a:pt x="240" y="51"/>
                      </a:lnTo>
                      <a:lnTo>
                        <a:pt x="240" y="51"/>
                      </a:lnTo>
                      <a:lnTo>
                        <a:pt x="240" y="52"/>
                      </a:lnTo>
                      <a:lnTo>
                        <a:pt x="237" y="52"/>
                      </a:lnTo>
                      <a:lnTo>
                        <a:pt x="237" y="51"/>
                      </a:lnTo>
                      <a:lnTo>
                        <a:pt x="237" y="51"/>
                      </a:lnTo>
                      <a:lnTo>
                        <a:pt x="237" y="49"/>
                      </a:lnTo>
                      <a:lnTo>
                        <a:pt x="236" y="49"/>
                      </a:lnTo>
                      <a:lnTo>
                        <a:pt x="236" y="49"/>
                      </a:lnTo>
                      <a:lnTo>
                        <a:pt x="236" y="49"/>
                      </a:lnTo>
                      <a:lnTo>
                        <a:pt x="236" y="48"/>
                      </a:lnTo>
                      <a:lnTo>
                        <a:pt x="235" y="49"/>
                      </a:lnTo>
                      <a:lnTo>
                        <a:pt x="233" y="51"/>
                      </a:lnTo>
                      <a:lnTo>
                        <a:pt x="233" y="51"/>
                      </a:lnTo>
                      <a:lnTo>
                        <a:pt x="233" y="51"/>
                      </a:lnTo>
                      <a:lnTo>
                        <a:pt x="235" y="52"/>
                      </a:lnTo>
                      <a:lnTo>
                        <a:pt x="233" y="53"/>
                      </a:lnTo>
                      <a:lnTo>
                        <a:pt x="233" y="53"/>
                      </a:lnTo>
                      <a:lnTo>
                        <a:pt x="233" y="53"/>
                      </a:lnTo>
                      <a:lnTo>
                        <a:pt x="231" y="53"/>
                      </a:lnTo>
                      <a:lnTo>
                        <a:pt x="229" y="56"/>
                      </a:lnTo>
                      <a:lnTo>
                        <a:pt x="228" y="56"/>
                      </a:lnTo>
                      <a:lnTo>
                        <a:pt x="227" y="57"/>
                      </a:lnTo>
                      <a:lnTo>
                        <a:pt x="227" y="56"/>
                      </a:lnTo>
                      <a:lnTo>
                        <a:pt x="224" y="56"/>
                      </a:lnTo>
                      <a:lnTo>
                        <a:pt x="224" y="56"/>
                      </a:lnTo>
                      <a:lnTo>
                        <a:pt x="223" y="56"/>
                      </a:lnTo>
                      <a:lnTo>
                        <a:pt x="223" y="55"/>
                      </a:lnTo>
                      <a:lnTo>
                        <a:pt x="220" y="55"/>
                      </a:lnTo>
                      <a:lnTo>
                        <a:pt x="219" y="56"/>
                      </a:lnTo>
                      <a:lnTo>
                        <a:pt x="218" y="56"/>
                      </a:lnTo>
                      <a:lnTo>
                        <a:pt x="218" y="57"/>
                      </a:lnTo>
                      <a:lnTo>
                        <a:pt x="223" y="57"/>
                      </a:lnTo>
                      <a:lnTo>
                        <a:pt x="223" y="59"/>
                      </a:lnTo>
                      <a:lnTo>
                        <a:pt x="223" y="59"/>
                      </a:lnTo>
                      <a:lnTo>
                        <a:pt x="223" y="59"/>
                      </a:lnTo>
                      <a:lnTo>
                        <a:pt x="224" y="60"/>
                      </a:lnTo>
                      <a:lnTo>
                        <a:pt x="216" y="60"/>
                      </a:lnTo>
                      <a:lnTo>
                        <a:pt x="215" y="62"/>
                      </a:lnTo>
                      <a:lnTo>
                        <a:pt x="214" y="62"/>
                      </a:lnTo>
                      <a:lnTo>
                        <a:pt x="211" y="62"/>
                      </a:lnTo>
                      <a:lnTo>
                        <a:pt x="210" y="62"/>
                      </a:lnTo>
                      <a:lnTo>
                        <a:pt x="210" y="62"/>
                      </a:lnTo>
                      <a:lnTo>
                        <a:pt x="210" y="62"/>
                      </a:lnTo>
                      <a:lnTo>
                        <a:pt x="211" y="64"/>
                      </a:lnTo>
                      <a:lnTo>
                        <a:pt x="211" y="64"/>
                      </a:lnTo>
                      <a:lnTo>
                        <a:pt x="212" y="66"/>
                      </a:lnTo>
                      <a:lnTo>
                        <a:pt x="211" y="66"/>
                      </a:lnTo>
                      <a:lnTo>
                        <a:pt x="211" y="66"/>
                      </a:lnTo>
                      <a:lnTo>
                        <a:pt x="207" y="68"/>
                      </a:lnTo>
                      <a:lnTo>
                        <a:pt x="207" y="66"/>
                      </a:lnTo>
                      <a:lnTo>
                        <a:pt x="206" y="66"/>
                      </a:lnTo>
                      <a:lnTo>
                        <a:pt x="206" y="66"/>
                      </a:lnTo>
                      <a:lnTo>
                        <a:pt x="206" y="68"/>
                      </a:lnTo>
                      <a:lnTo>
                        <a:pt x="203" y="68"/>
                      </a:lnTo>
                      <a:lnTo>
                        <a:pt x="203" y="68"/>
                      </a:lnTo>
                      <a:lnTo>
                        <a:pt x="199" y="68"/>
                      </a:lnTo>
                      <a:lnTo>
                        <a:pt x="198" y="66"/>
                      </a:lnTo>
                      <a:lnTo>
                        <a:pt x="198" y="66"/>
                      </a:lnTo>
                      <a:lnTo>
                        <a:pt x="197" y="65"/>
                      </a:lnTo>
                      <a:lnTo>
                        <a:pt x="197" y="66"/>
                      </a:lnTo>
                      <a:lnTo>
                        <a:pt x="195" y="68"/>
                      </a:lnTo>
                      <a:lnTo>
                        <a:pt x="194" y="69"/>
                      </a:lnTo>
                      <a:lnTo>
                        <a:pt x="191" y="68"/>
                      </a:lnTo>
                      <a:lnTo>
                        <a:pt x="190" y="68"/>
                      </a:lnTo>
                      <a:lnTo>
                        <a:pt x="189" y="66"/>
                      </a:lnTo>
                      <a:lnTo>
                        <a:pt x="186" y="66"/>
                      </a:lnTo>
                      <a:lnTo>
                        <a:pt x="186" y="66"/>
                      </a:lnTo>
                      <a:lnTo>
                        <a:pt x="188" y="68"/>
                      </a:lnTo>
                      <a:lnTo>
                        <a:pt x="188" y="68"/>
                      </a:lnTo>
                      <a:lnTo>
                        <a:pt x="188" y="68"/>
                      </a:lnTo>
                      <a:lnTo>
                        <a:pt x="186" y="69"/>
                      </a:lnTo>
                      <a:lnTo>
                        <a:pt x="186" y="69"/>
                      </a:lnTo>
                      <a:lnTo>
                        <a:pt x="186" y="69"/>
                      </a:lnTo>
                      <a:lnTo>
                        <a:pt x="186" y="68"/>
                      </a:lnTo>
                      <a:lnTo>
                        <a:pt x="184" y="68"/>
                      </a:lnTo>
                      <a:lnTo>
                        <a:pt x="181" y="66"/>
                      </a:lnTo>
                      <a:lnTo>
                        <a:pt x="180" y="64"/>
                      </a:lnTo>
                      <a:lnTo>
                        <a:pt x="178" y="65"/>
                      </a:lnTo>
                      <a:lnTo>
                        <a:pt x="177" y="64"/>
                      </a:lnTo>
                      <a:lnTo>
                        <a:pt x="177" y="65"/>
                      </a:lnTo>
                      <a:lnTo>
                        <a:pt x="177" y="65"/>
                      </a:lnTo>
                      <a:lnTo>
                        <a:pt x="176" y="66"/>
                      </a:lnTo>
                      <a:lnTo>
                        <a:pt x="169" y="65"/>
                      </a:lnTo>
                      <a:lnTo>
                        <a:pt x="171" y="66"/>
                      </a:lnTo>
                      <a:lnTo>
                        <a:pt x="169" y="68"/>
                      </a:lnTo>
                      <a:lnTo>
                        <a:pt x="171" y="68"/>
                      </a:lnTo>
                      <a:lnTo>
                        <a:pt x="176" y="68"/>
                      </a:lnTo>
                      <a:lnTo>
                        <a:pt x="181" y="69"/>
                      </a:lnTo>
                      <a:lnTo>
                        <a:pt x="186" y="70"/>
                      </a:lnTo>
                      <a:lnTo>
                        <a:pt x="186" y="72"/>
                      </a:lnTo>
                      <a:lnTo>
                        <a:pt x="184" y="72"/>
                      </a:lnTo>
                      <a:lnTo>
                        <a:pt x="184" y="73"/>
                      </a:lnTo>
                      <a:lnTo>
                        <a:pt x="184" y="73"/>
                      </a:lnTo>
                      <a:lnTo>
                        <a:pt x="184" y="72"/>
                      </a:lnTo>
                      <a:lnTo>
                        <a:pt x="181" y="72"/>
                      </a:lnTo>
                      <a:lnTo>
                        <a:pt x="181" y="72"/>
                      </a:lnTo>
                      <a:lnTo>
                        <a:pt x="177" y="72"/>
                      </a:lnTo>
                      <a:lnTo>
                        <a:pt x="177" y="70"/>
                      </a:lnTo>
                      <a:lnTo>
                        <a:pt x="171" y="70"/>
                      </a:lnTo>
                      <a:lnTo>
                        <a:pt x="171" y="70"/>
                      </a:lnTo>
                      <a:lnTo>
                        <a:pt x="173" y="72"/>
                      </a:lnTo>
                      <a:lnTo>
                        <a:pt x="177" y="72"/>
                      </a:lnTo>
                      <a:lnTo>
                        <a:pt x="180" y="73"/>
                      </a:lnTo>
                      <a:lnTo>
                        <a:pt x="181" y="76"/>
                      </a:lnTo>
                      <a:lnTo>
                        <a:pt x="180" y="76"/>
                      </a:lnTo>
                      <a:lnTo>
                        <a:pt x="177" y="76"/>
                      </a:lnTo>
                      <a:lnTo>
                        <a:pt x="176" y="76"/>
                      </a:lnTo>
                      <a:lnTo>
                        <a:pt x="176" y="76"/>
                      </a:lnTo>
                      <a:lnTo>
                        <a:pt x="176" y="76"/>
                      </a:lnTo>
                      <a:lnTo>
                        <a:pt x="174" y="76"/>
                      </a:lnTo>
                      <a:lnTo>
                        <a:pt x="173" y="76"/>
                      </a:lnTo>
                      <a:lnTo>
                        <a:pt x="172" y="77"/>
                      </a:lnTo>
                      <a:lnTo>
                        <a:pt x="171" y="77"/>
                      </a:lnTo>
                      <a:lnTo>
                        <a:pt x="171" y="77"/>
                      </a:lnTo>
                      <a:lnTo>
                        <a:pt x="171" y="77"/>
                      </a:lnTo>
                      <a:lnTo>
                        <a:pt x="169" y="77"/>
                      </a:lnTo>
                      <a:lnTo>
                        <a:pt x="169" y="76"/>
                      </a:lnTo>
                      <a:lnTo>
                        <a:pt x="165" y="76"/>
                      </a:lnTo>
                      <a:lnTo>
                        <a:pt x="165" y="74"/>
                      </a:lnTo>
                      <a:lnTo>
                        <a:pt x="163" y="74"/>
                      </a:lnTo>
                      <a:lnTo>
                        <a:pt x="163" y="74"/>
                      </a:lnTo>
                      <a:lnTo>
                        <a:pt x="160" y="73"/>
                      </a:lnTo>
                      <a:lnTo>
                        <a:pt x="159" y="74"/>
                      </a:lnTo>
                      <a:lnTo>
                        <a:pt x="157" y="74"/>
                      </a:lnTo>
                      <a:lnTo>
                        <a:pt x="157" y="74"/>
                      </a:lnTo>
                      <a:lnTo>
                        <a:pt x="157" y="74"/>
                      </a:lnTo>
                      <a:lnTo>
                        <a:pt x="161" y="74"/>
                      </a:lnTo>
                      <a:lnTo>
                        <a:pt x="164" y="76"/>
                      </a:lnTo>
                      <a:lnTo>
                        <a:pt x="167" y="77"/>
                      </a:lnTo>
                      <a:lnTo>
                        <a:pt x="167" y="78"/>
                      </a:lnTo>
                      <a:lnTo>
                        <a:pt x="167" y="78"/>
                      </a:lnTo>
                      <a:lnTo>
                        <a:pt x="165" y="78"/>
                      </a:lnTo>
                      <a:lnTo>
                        <a:pt x="164" y="79"/>
                      </a:lnTo>
                      <a:lnTo>
                        <a:pt x="163" y="79"/>
                      </a:lnTo>
                      <a:lnTo>
                        <a:pt x="163" y="81"/>
                      </a:lnTo>
                      <a:lnTo>
                        <a:pt x="161" y="82"/>
                      </a:lnTo>
                      <a:lnTo>
                        <a:pt x="163" y="82"/>
                      </a:lnTo>
                      <a:lnTo>
                        <a:pt x="163" y="82"/>
                      </a:lnTo>
                      <a:lnTo>
                        <a:pt x="167" y="81"/>
                      </a:lnTo>
                      <a:lnTo>
                        <a:pt x="167" y="81"/>
                      </a:lnTo>
                      <a:lnTo>
                        <a:pt x="169" y="81"/>
                      </a:lnTo>
                      <a:lnTo>
                        <a:pt x="169" y="79"/>
                      </a:lnTo>
                      <a:lnTo>
                        <a:pt x="172" y="79"/>
                      </a:lnTo>
                      <a:lnTo>
                        <a:pt x="172" y="79"/>
                      </a:lnTo>
                      <a:lnTo>
                        <a:pt x="173" y="79"/>
                      </a:lnTo>
                      <a:lnTo>
                        <a:pt x="173" y="78"/>
                      </a:lnTo>
                      <a:lnTo>
                        <a:pt x="177" y="78"/>
                      </a:lnTo>
                      <a:lnTo>
                        <a:pt x="177" y="78"/>
                      </a:lnTo>
                      <a:lnTo>
                        <a:pt x="178" y="78"/>
                      </a:lnTo>
                      <a:lnTo>
                        <a:pt x="178" y="77"/>
                      </a:lnTo>
                      <a:lnTo>
                        <a:pt x="182" y="78"/>
                      </a:lnTo>
                      <a:lnTo>
                        <a:pt x="182" y="78"/>
                      </a:lnTo>
                      <a:lnTo>
                        <a:pt x="186" y="78"/>
                      </a:lnTo>
                      <a:lnTo>
                        <a:pt x="186" y="81"/>
                      </a:lnTo>
                      <a:lnTo>
                        <a:pt x="193" y="79"/>
                      </a:lnTo>
                      <a:lnTo>
                        <a:pt x="194" y="81"/>
                      </a:lnTo>
                      <a:lnTo>
                        <a:pt x="194" y="82"/>
                      </a:lnTo>
                      <a:lnTo>
                        <a:pt x="194" y="83"/>
                      </a:lnTo>
                      <a:lnTo>
                        <a:pt x="193" y="85"/>
                      </a:lnTo>
                      <a:lnTo>
                        <a:pt x="193" y="85"/>
                      </a:lnTo>
                      <a:lnTo>
                        <a:pt x="191" y="86"/>
                      </a:lnTo>
                      <a:lnTo>
                        <a:pt x="191" y="86"/>
                      </a:lnTo>
                      <a:lnTo>
                        <a:pt x="184" y="86"/>
                      </a:lnTo>
                      <a:lnTo>
                        <a:pt x="184" y="87"/>
                      </a:lnTo>
                      <a:lnTo>
                        <a:pt x="185" y="87"/>
                      </a:lnTo>
                      <a:lnTo>
                        <a:pt x="186" y="89"/>
                      </a:lnTo>
                      <a:lnTo>
                        <a:pt x="186" y="90"/>
                      </a:lnTo>
                      <a:lnTo>
                        <a:pt x="184" y="90"/>
                      </a:lnTo>
                      <a:lnTo>
                        <a:pt x="184" y="91"/>
                      </a:lnTo>
                      <a:lnTo>
                        <a:pt x="184" y="91"/>
                      </a:lnTo>
                      <a:lnTo>
                        <a:pt x="182" y="90"/>
                      </a:lnTo>
                      <a:lnTo>
                        <a:pt x="182" y="90"/>
                      </a:lnTo>
                      <a:lnTo>
                        <a:pt x="176" y="91"/>
                      </a:lnTo>
                      <a:lnTo>
                        <a:pt x="176" y="91"/>
                      </a:lnTo>
                      <a:lnTo>
                        <a:pt x="177" y="91"/>
                      </a:lnTo>
                      <a:lnTo>
                        <a:pt x="177" y="93"/>
                      </a:lnTo>
                      <a:lnTo>
                        <a:pt x="181" y="93"/>
                      </a:lnTo>
                      <a:lnTo>
                        <a:pt x="180" y="94"/>
                      </a:lnTo>
                      <a:lnTo>
                        <a:pt x="178" y="95"/>
                      </a:lnTo>
                      <a:lnTo>
                        <a:pt x="176" y="95"/>
                      </a:lnTo>
                      <a:lnTo>
                        <a:pt x="174" y="95"/>
                      </a:lnTo>
                      <a:lnTo>
                        <a:pt x="173" y="97"/>
                      </a:lnTo>
                      <a:lnTo>
                        <a:pt x="171" y="97"/>
                      </a:lnTo>
                      <a:lnTo>
                        <a:pt x="167" y="97"/>
                      </a:lnTo>
                      <a:lnTo>
                        <a:pt x="164" y="95"/>
                      </a:lnTo>
                      <a:lnTo>
                        <a:pt x="161" y="95"/>
                      </a:lnTo>
                      <a:lnTo>
                        <a:pt x="160" y="97"/>
                      </a:lnTo>
                      <a:lnTo>
                        <a:pt x="160" y="97"/>
                      </a:lnTo>
                      <a:lnTo>
                        <a:pt x="160" y="98"/>
                      </a:lnTo>
                      <a:lnTo>
                        <a:pt x="161" y="98"/>
                      </a:lnTo>
                      <a:lnTo>
                        <a:pt x="161" y="103"/>
                      </a:lnTo>
                      <a:lnTo>
                        <a:pt x="160" y="103"/>
                      </a:lnTo>
                      <a:lnTo>
                        <a:pt x="160" y="103"/>
                      </a:lnTo>
                      <a:lnTo>
                        <a:pt x="152" y="104"/>
                      </a:lnTo>
                      <a:lnTo>
                        <a:pt x="152" y="104"/>
                      </a:lnTo>
                      <a:lnTo>
                        <a:pt x="148" y="104"/>
                      </a:lnTo>
                      <a:lnTo>
                        <a:pt x="148" y="104"/>
                      </a:lnTo>
                      <a:lnTo>
                        <a:pt x="146" y="104"/>
                      </a:lnTo>
                      <a:lnTo>
                        <a:pt x="144" y="104"/>
                      </a:lnTo>
                      <a:lnTo>
                        <a:pt x="143" y="104"/>
                      </a:lnTo>
                      <a:lnTo>
                        <a:pt x="142" y="106"/>
                      </a:lnTo>
                      <a:lnTo>
                        <a:pt x="143" y="106"/>
                      </a:lnTo>
                      <a:lnTo>
                        <a:pt x="146" y="106"/>
                      </a:lnTo>
                      <a:lnTo>
                        <a:pt x="150" y="107"/>
                      </a:lnTo>
                      <a:lnTo>
                        <a:pt x="151" y="107"/>
                      </a:lnTo>
                      <a:lnTo>
                        <a:pt x="152" y="110"/>
                      </a:lnTo>
                      <a:lnTo>
                        <a:pt x="154" y="111"/>
                      </a:lnTo>
                      <a:lnTo>
                        <a:pt x="155" y="112"/>
                      </a:lnTo>
                      <a:lnTo>
                        <a:pt x="157" y="112"/>
                      </a:lnTo>
                      <a:lnTo>
                        <a:pt x="157" y="112"/>
                      </a:lnTo>
                      <a:lnTo>
                        <a:pt x="160" y="112"/>
                      </a:lnTo>
                      <a:lnTo>
                        <a:pt x="160" y="112"/>
                      </a:lnTo>
                      <a:lnTo>
                        <a:pt x="161" y="114"/>
                      </a:lnTo>
                      <a:lnTo>
                        <a:pt x="161" y="114"/>
                      </a:lnTo>
                      <a:lnTo>
                        <a:pt x="161" y="114"/>
                      </a:lnTo>
                      <a:lnTo>
                        <a:pt x="161" y="114"/>
                      </a:lnTo>
                      <a:lnTo>
                        <a:pt x="161" y="115"/>
                      </a:lnTo>
                      <a:lnTo>
                        <a:pt x="160" y="115"/>
                      </a:lnTo>
                      <a:lnTo>
                        <a:pt x="160" y="116"/>
                      </a:lnTo>
                      <a:lnTo>
                        <a:pt x="159" y="116"/>
                      </a:lnTo>
                      <a:lnTo>
                        <a:pt x="159" y="116"/>
                      </a:lnTo>
                      <a:lnTo>
                        <a:pt x="159" y="116"/>
                      </a:lnTo>
                      <a:lnTo>
                        <a:pt x="157" y="116"/>
                      </a:lnTo>
                      <a:lnTo>
                        <a:pt x="157" y="117"/>
                      </a:lnTo>
                      <a:lnTo>
                        <a:pt x="156" y="117"/>
                      </a:lnTo>
                      <a:lnTo>
                        <a:pt x="156" y="119"/>
                      </a:lnTo>
                      <a:lnTo>
                        <a:pt x="154" y="119"/>
                      </a:lnTo>
                      <a:lnTo>
                        <a:pt x="154" y="119"/>
                      </a:lnTo>
                      <a:lnTo>
                        <a:pt x="154" y="120"/>
                      </a:lnTo>
                      <a:lnTo>
                        <a:pt x="152" y="120"/>
                      </a:lnTo>
                      <a:lnTo>
                        <a:pt x="150" y="120"/>
                      </a:lnTo>
                      <a:lnTo>
                        <a:pt x="148" y="117"/>
                      </a:lnTo>
                      <a:lnTo>
                        <a:pt x="147" y="120"/>
                      </a:lnTo>
                      <a:lnTo>
                        <a:pt x="147" y="120"/>
                      </a:lnTo>
                      <a:lnTo>
                        <a:pt x="146" y="120"/>
                      </a:lnTo>
                      <a:lnTo>
                        <a:pt x="144" y="123"/>
                      </a:lnTo>
                      <a:lnTo>
                        <a:pt x="142" y="123"/>
                      </a:lnTo>
                      <a:lnTo>
                        <a:pt x="139" y="127"/>
                      </a:lnTo>
                      <a:lnTo>
                        <a:pt x="139" y="127"/>
                      </a:lnTo>
                      <a:lnTo>
                        <a:pt x="138" y="127"/>
                      </a:lnTo>
                      <a:lnTo>
                        <a:pt x="137" y="127"/>
                      </a:lnTo>
                      <a:lnTo>
                        <a:pt x="135" y="127"/>
                      </a:lnTo>
                      <a:lnTo>
                        <a:pt x="134" y="121"/>
                      </a:lnTo>
                      <a:lnTo>
                        <a:pt x="135" y="121"/>
                      </a:lnTo>
                      <a:lnTo>
                        <a:pt x="135" y="119"/>
                      </a:lnTo>
                      <a:lnTo>
                        <a:pt x="134" y="117"/>
                      </a:lnTo>
                      <a:lnTo>
                        <a:pt x="133" y="117"/>
                      </a:lnTo>
                      <a:lnTo>
                        <a:pt x="131" y="117"/>
                      </a:lnTo>
                      <a:lnTo>
                        <a:pt x="131" y="117"/>
                      </a:lnTo>
                      <a:lnTo>
                        <a:pt x="130" y="119"/>
                      </a:lnTo>
                      <a:lnTo>
                        <a:pt x="129" y="119"/>
                      </a:lnTo>
                      <a:lnTo>
                        <a:pt x="127" y="117"/>
                      </a:lnTo>
                      <a:lnTo>
                        <a:pt x="126" y="117"/>
                      </a:lnTo>
                      <a:lnTo>
                        <a:pt x="126" y="117"/>
                      </a:lnTo>
                      <a:lnTo>
                        <a:pt x="126" y="116"/>
                      </a:lnTo>
                      <a:lnTo>
                        <a:pt x="126" y="115"/>
                      </a:lnTo>
                      <a:lnTo>
                        <a:pt x="126" y="115"/>
                      </a:lnTo>
                      <a:lnTo>
                        <a:pt x="125" y="115"/>
                      </a:lnTo>
                      <a:lnTo>
                        <a:pt x="123" y="112"/>
                      </a:lnTo>
                      <a:lnTo>
                        <a:pt x="123" y="112"/>
                      </a:lnTo>
                      <a:lnTo>
                        <a:pt x="123" y="114"/>
                      </a:lnTo>
                      <a:lnTo>
                        <a:pt x="125" y="115"/>
                      </a:lnTo>
                      <a:lnTo>
                        <a:pt x="125" y="116"/>
                      </a:lnTo>
                      <a:lnTo>
                        <a:pt x="125" y="117"/>
                      </a:lnTo>
                      <a:lnTo>
                        <a:pt x="123" y="119"/>
                      </a:lnTo>
                      <a:lnTo>
                        <a:pt x="118" y="120"/>
                      </a:lnTo>
                      <a:lnTo>
                        <a:pt x="118" y="119"/>
                      </a:lnTo>
                      <a:lnTo>
                        <a:pt x="116" y="119"/>
                      </a:lnTo>
                      <a:lnTo>
                        <a:pt x="116" y="119"/>
                      </a:lnTo>
                      <a:lnTo>
                        <a:pt x="116" y="119"/>
                      </a:lnTo>
                      <a:lnTo>
                        <a:pt x="116" y="119"/>
                      </a:lnTo>
                      <a:lnTo>
                        <a:pt x="106" y="120"/>
                      </a:lnTo>
                      <a:lnTo>
                        <a:pt x="106" y="117"/>
                      </a:lnTo>
                      <a:lnTo>
                        <a:pt x="106" y="117"/>
                      </a:lnTo>
                      <a:lnTo>
                        <a:pt x="108" y="115"/>
                      </a:lnTo>
                      <a:lnTo>
                        <a:pt x="106" y="115"/>
                      </a:lnTo>
                      <a:lnTo>
                        <a:pt x="106" y="114"/>
                      </a:lnTo>
                      <a:lnTo>
                        <a:pt x="106" y="114"/>
                      </a:lnTo>
                      <a:lnTo>
                        <a:pt x="106" y="114"/>
                      </a:lnTo>
                      <a:lnTo>
                        <a:pt x="106" y="115"/>
                      </a:lnTo>
                      <a:lnTo>
                        <a:pt x="104" y="116"/>
                      </a:lnTo>
                      <a:lnTo>
                        <a:pt x="104" y="117"/>
                      </a:lnTo>
                      <a:lnTo>
                        <a:pt x="101" y="117"/>
                      </a:lnTo>
                      <a:lnTo>
                        <a:pt x="100" y="117"/>
                      </a:lnTo>
                      <a:lnTo>
                        <a:pt x="100" y="117"/>
                      </a:lnTo>
                      <a:lnTo>
                        <a:pt x="97" y="117"/>
                      </a:lnTo>
                      <a:lnTo>
                        <a:pt x="97" y="117"/>
                      </a:lnTo>
                      <a:lnTo>
                        <a:pt x="99" y="117"/>
                      </a:lnTo>
                      <a:lnTo>
                        <a:pt x="100" y="119"/>
                      </a:lnTo>
                      <a:lnTo>
                        <a:pt x="100" y="120"/>
                      </a:lnTo>
                      <a:lnTo>
                        <a:pt x="101" y="121"/>
                      </a:lnTo>
                      <a:lnTo>
                        <a:pt x="100" y="121"/>
                      </a:lnTo>
                      <a:lnTo>
                        <a:pt x="100" y="121"/>
                      </a:lnTo>
                      <a:lnTo>
                        <a:pt x="97" y="121"/>
                      </a:lnTo>
                      <a:lnTo>
                        <a:pt x="97" y="123"/>
                      </a:lnTo>
                      <a:lnTo>
                        <a:pt x="96" y="123"/>
                      </a:lnTo>
                      <a:lnTo>
                        <a:pt x="96" y="125"/>
                      </a:lnTo>
                      <a:lnTo>
                        <a:pt x="95" y="125"/>
                      </a:lnTo>
                      <a:lnTo>
                        <a:pt x="95" y="124"/>
                      </a:lnTo>
                      <a:lnTo>
                        <a:pt x="89" y="123"/>
                      </a:lnTo>
                      <a:lnTo>
                        <a:pt x="88" y="123"/>
                      </a:lnTo>
                      <a:lnTo>
                        <a:pt x="87" y="124"/>
                      </a:lnTo>
                      <a:lnTo>
                        <a:pt x="87" y="123"/>
                      </a:lnTo>
                      <a:lnTo>
                        <a:pt x="84" y="123"/>
                      </a:lnTo>
                      <a:lnTo>
                        <a:pt x="82" y="121"/>
                      </a:lnTo>
                      <a:lnTo>
                        <a:pt x="82" y="119"/>
                      </a:lnTo>
                      <a:lnTo>
                        <a:pt x="80" y="119"/>
                      </a:lnTo>
                      <a:lnTo>
                        <a:pt x="80" y="120"/>
                      </a:lnTo>
                      <a:lnTo>
                        <a:pt x="80" y="120"/>
                      </a:lnTo>
                      <a:lnTo>
                        <a:pt x="80" y="123"/>
                      </a:lnTo>
                      <a:lnTo>
                        <a:pt x="78" y="123"/>
                      </a:lnTo>
                      <a:lnTo>
                        <a:pt x="76" y="121"/>
                      </a:lnTo>
                      <a:lnTo>
                        <a:pt x="76" y="120"/>
                      </a:lnTo>
                      <a:lnTo>
                        <a:pt x="76" y="120"/>
                      </a:lnTo>
                      <a:lnTo>
                        <a:pt x="75" y="117"/>
                      </a:lnTo>
                      <a:lnTo>
                        <a:pt x="74" y="117"/>
                      </a:lnTo>
                      <a:lnTo>
                        <a:pt x="74" y="119"/>
                      </a:lnTo>
                      <a:lnTo>
                        <a:pt x="72" y="120"/>
                      </a:lnTo>
                      <a:lnTo>
                        <a:pt x="71" y="121"/>
                      </a:lnTo>
                      <a:lnTo>
                        <a:pt x="72" y="121"/>
                      </a:lnTo>
                      <a:lnTo>
                        <a:pt x="72" y="123"/>
                      </a:lnTo>
                      <a:lnTo>
                        <a:pt x="72" y="123"/>
                      </a:lnTo>
                      <a:lnTo>
                        <a:pt x="71" y="123"/>
                      </a:lnTo>
                      <a:lnTo>
                        <a:pt x="70" y="124"/>
                      </a:lnTo>
                      <a:lnTo>
                        <a:pt x="68" y="124"/>
                      </a:lnTo>
                      <a:lnTo>
                        <a:pt x="67" y="124"/>
                      </a:lnTo>
                      <a:lnTo>
                        <a:pt x="65" y="123"/>
                      </a:lnTo>
                      <a:lnTo>
                        <a:pt x="65" y="120"/>
                      </a:lnTo>
                      <a:lnTo>
                        <a:pt x="63" y="120"/>
                      </a:lnTo>
                      <a:lnTo>
                        <a:pt x="63" y="120"/>
                      </a:lnTo>
                      <a:lnTo>
                        <a:pt x="63" y="121"/>
                      </a:lnTo>
                      <a:lnTo>
                        <a:pt x="62" y="120"/>
                      </a:lnTo>
                      <a:lnTo>
                        <a:pt x="62" y="120"/>
                      </a:lnTo>
                      <a:lnTo>
                        <a:pt x="61" y="120"/>
                      </a:lnTo>
                      <a:lnTo>
                        <a:pt x="61" y="121"/>
                      </a:lnTo>
                      <a:lnTo>
                        <a:pt x="61" y="121"/>
                      </a:lnTo>
                      <a:lnTo>
                        <a:pt x="61" y="123"/>
                      </a:lnTo>
                      <a:lnTo>
                        <a:pt x="58" y="123"/>
                      </a:lnTo>
                      <a:lnTo>
                        <a:pt x="57" y="120"/>
                      </a:lnTo>
                      <a:lnTo>
                        <a:pt x="55" y="119"/>
                      </a:lnTo>
                      <a:lnTo>
                        <a:pt x="54" y="116"/>
                      </a:lnTo>
                      <a:lnTo>
                        <a:pt x="57" y="115"/>
                      </a:lnTo>
                      <a:lnTo>
                        <a:pt x="57" y="115"/>
                      </a:lnTo>
                      <a:lnTo>
                        <a:pt x="58" y="115"/>
                      </a:lnTo>
                      <a:lnTo>
                        <a:pt x="61" y="112"/>
                      </a:lnTo>
                      <a:lnTo>
                        <a:pt x="62" y="112"/>
                      </a:lnTo>
                      <a:lnTo>
                        <a:pt x="62" y="111"/>
                      </a:lnTo>
                      <a:lnTo>
                        <a:pt x="65" y="111"/>
                      </a:lnTo>
                      <a:lnTo>
                        <a:pt x="65" y="110"/>
                      </a:lnTo>
                      <a:lnTo>
                        <a:pt x="66" y="110"/>
                      </a:lnTo>
                      <a:lnTo>
                        <a:pt x="66" y="110"/>
                      </a:lnTo>
                      <a:lnTo>
                        <a:pt x="72" y="110"/>
                      </a:lnTo>
                      <a:lnTo>
                        <a:pt x="72" y="108"/>
                      </a:lnTo>
                      <a:lnTo>
                        <a:pt x="78" y="108"/>
                      </a:lnTo>
                      <a:lnTo>
                        <a:pt x="78" y="104"/>
                      </a:lnTo>
                      <a:lnTo>
                        <a:pt x="75" y="103"/>
                      </a:lnTo>
                      <a:lnTo>
                        <a:pt x="74" y="103"/>
                      </a:lnTo>
                      <a:lnTo>
                        <a:pt x="72" y="102"/>
                      </a:lnTo>
                      <a:lnTo>
                        <a:pt x="71" y="100"/>
                      </a:lnTo>
                      <a:lnTo>
                        <a:pt x="71" y="99"/>
                      </a:lnTo>
                      <a:lnTo>
                        <a:pt x="71" y="98"/>
                      </a:lnTo>
                      <a:lnTo>
                        <a:pt x="71" y="98"/>
                      </a:lnTo>
                      <a:lnTo>
                        <a:pt x="70" y="98"/>
                      </a:lnTo>
                      <a:lnTo>
                        <a:pt x="80" y="97"/>
                      </a:lnTo>
                      <a:lnTo>
                        <a:pt x="80" y="97"/>
                      </a:lnTo>
                      <a:lnTo>
                        <a:pt x="84" y="95"/>
                      </a:lnTo>
                      <a:lnTo>
                        <a:pt x="84" y="97"/>
                      </a:lnTo>
                      <a:lnTo>
                        <a:pt x="87" y="97"/>
                      </a:lnTo>
                      <a:lnTo>
                        <a:pt x="89" y="98"/>
                      </a:lnTo>
                      <a:lnTo>
                        <a:pt x="92" y="100"/>
                      </a:lnTo>
                      <a:lnTo>
                        <a:pt x="96" y="100"/>
                      </a:lnTo>
                      <a:lnTo>
                        <a:pt x="96" y="102"/>
                      </a:lnTo>
                      <a:lnTo>
                        <a:pt x="97" y="103"/>
                      </a:lnTo>
                      <a:lnTo>
                        <a:pt x="99" y="106"/>
                      </a:lnTo>
                      <a:lnTo>
                        <a:pt x="100" y="104"/>
                      </a:lnTo>
                      <a:lnTo>
                        <a:pt x="100" y="104"/>
                      </a:lnTo>
                      <a:lnTo>
                        <a:pt x="101" y="104"/>
                      </a:lnTo>
                      <a:lnTo>
                        <a:pt x="102" y="106"/>
                      </a:lnTo>
                      <a:lnTo>
                        <a:pt x="104" y="106"/>
                      </a:lnTo>
                      <a:lnTo>
                        <a:pt x="104" y="104"/>
                      </a:lnTo>
                      <a:lnTo>
                        <a:pt x="108" y="104"/>
                      </a:lnTo>
                      <a:lnTo>
                        <a:pt x="108" y="106"/>
                      </a:lnTo>
                      <a:lnTo>
                        <a:pt x="109" y="106"/>
                      </a:lnTo>
                      <a:lnTo>
                        <a:pt x="109" y="106"/>
                      </a:lnTo>
                      <a:lnTo>
                        <a:pt x="110" y="107"/>
                      </a:lnTo>
                      <a:lnTo>
                        <a:pt x="110" y="104"/>
                      </a:lnTo>
                      <a:lnTo>
                        <a:pt x="112" y="104"/>
                      </a:lnTo>
                      <a:lnTo>
                        <a:pt x="112" y="104"/>
                      </a:lnTo>
                      <a:lnTo>
                        <a:pt x="114" y="104"/>
                      </a:lnTo>
                      <a:lnTo>
                        <a:pt x="114" y="103"/>
                      </a:lnTo>
                      <a:lnTo>
                        <a:pt x="114" y="103"/>
                      </a:lnTo>
                      <a:lnTo>
                        <a:pt x="114" y="100"/>
                      </a:lnTo>
                      <a:lnTo>
                        <a:pt x="116" y="99"/>
                      </a:lnTo>
                      <a:lnTo>
                        <a:pt x="117" y="99"/>
                      </a:lnTo>
                      <a:lnTo>
                        <a:pt x="116" y="99"/>
                      </a:lnTo>
                      <a:lnTo>
                        <a:pt x="113" y="100"/>
                      </a:lnTo>
                      <a:lnTo>
                        <a:pt x="112" y="100"/>
                      </a:lnTo>
                      <a:lnTo>
                        <a:pt x="108" y="100"/>
                      </a:lnTo>
                      <a:lnTo>
                        <a:pt x="108" y="99"/>
                      </a:lnTo>
                      <a:lnTo>
                        <a:pt x="108" y="98"/>
                      </a:lnTo>
                      <a:lnTo>
                        <a:pt x="106" y="98"/>
                      </a:lnTo>
                      <a:lnTo>
                        <a:pt x="105" y="98"/>
                      </a:lnTo>
                      <a:lnTo>
                        <a:pt x="105" y="98"/>
                      </a:lnTo>
                      <a:lnTo>
                        <a:pt x="105" y="99"/>
                      </a:lnTo>
                      <a:lnTo>
                        <a:pt x="104" y="100"/>
                      </a:lnTo>
                      <a:lnTo>
                        <a:pt x="102" y="99"/>
                      </a:lnTo>
                      <a:lnTo>
                        <a:pt x="102" y="98"/>
                      </a:lnTo>
                      <a:lnTo>
                        <a:pt x="101" y="97"/>
                      </a:lnTo>
                      <a:lnTo>
                        <a:pt x="101" y="95"/>
                      </a:lnTo>
                      <a:lnTo>
                        <a:pt x="99" y="95"/>
                      </a:lnTo>
                      <a:lnTo>
                        <a:pt x="99" y="94"/>
                      </a:lnTo>
                      <a:lnTo>
                        <a:pt x="99" y="94"/>
                      </a:lnTo>
                      <a:lnTo>
                        <a:pt x="99" y="94"/>
                      </a:lnTo>
                      <a:lnTo>
                        <a:pt x="100" y="93"/>
                      </a:lnTo>
                      <a:lnTo>
                        <a:pt x="100" y="93"/>
                      </a:lnTo>
                      <a:lnTo>
                        <a:pt x="101" y="91"/>
                      </a:lnTo>
                      <a:lnTo>
                        <a:pt x="102" y="91"/>
                      </a:lnTo>
                      <a:lnTo>
                        <a:pt x="102" y="90"/>
                      </a:lnTo>
                      <a:lnTo>
                        <a:pt x="101" y="90"/>
                      </a:lnTo>
                      <a:lnTo>
                        <a:pt x="101" y="89"/>
                      </a:lnTo>
                      <a:lnTo>
                        <a:pt x="102" y="89"/>
                      </a:lnTo>
                      <a:lnTo>
                        <a:pt x="102" y="86"/>
                      </a:lnTo>
                      <a:lnTo>
                        <a:pt x="101" y="86"/>
                      </a:lnTo>
                      <a:lnTo>
                        <a:pt x="101" y="86"/>
                      </a:lnTo>
                      <a:lnTo>
                        <a:pt x="101" y="86"/>
                      </a:lnTo>
                      <a:lnTo>
                        <a:pt x="100" y="86"/>
                      </a:lnTo>
                      <a:lnTo>
                        <a:pt x="99" y="89"/>
                      </a:lnTo>
                      <a:lnTo>
                        <a:pt x="97" y="90"/>
                      </a:lnTo>
                      <a:lnTo>
                        <a:pt x="96" y="91"/>
                      </a:lnTo>
                      <a:lnTo>
                        <a:pt x="96" y="91"/>
                      </a:lnTo>
                      <a:lnTo>
                        <a:pt x="96" y="91"/>
                      </a:lnTo>
                      <a:lnTo>
                        <a:pt x="87" y="93"/>
                      </a:lnTo>
                      <a:lnTo>
                        <a:pt x="85" y="91"/>
                      </a:lnTo>
                      <a:lnTo>
                        <a:pt x="87" y="91"/>
                      </a:lnTo>
                      <a:lnTo>
                        <a:pt x="87" y="90"/>
                      </a:lnTo>
                      <a:lnTo>
                        <a:pt x="87" y="90"/>
                      </a:lnTo>
                      <a:lnTo>
                        <a:pt x="85" y="90"/>
                      </a:lnTo>
                      <a:lnTo>
                        <a:pt x="85" y="91"/>
                      </a:lnTo>
                      <a:lnTo>
                        <a:pt x="83" y="91"/>
                      </a:lnTo>
                      <a:lnTo>
                        <a:pt x="82" y="93"/>
                      </a:lnTo>
                      <a:lnTo>
                        <a:pt x="80" y="93"/>
                      </a:lnTo>
                      <a:lnTo>
                        <a:pt x="79" y="93"/>
                      </a:lnTo>
                      <a:lnTo>
                        <a:pt x="78" y="94"/>
                      </a:lnTo>
                      <a:lnTo>
                        <a:pt x="76" y="94"/>
                      </a:lnTo>
                      <a:lnTo>
                        <a:pt x="75" y="94"/>
                      </a:lnTo>
                      <a:lnTo>
                        <a:pt x="74" y="94"/>
                      </a:lnTo>
                      <a:lnTo>
                        <a:pt x="74" y="94"/>
                      </a:lnTo>
                      <a:lnTo>
                        <a:pt x="72" y="94"/>
                      </a:lnTo>
                      <a:lnTo>
                        <a:pt x="72" y="89"/>
                      </a:lnTo>
                      <a:lnTo>
                        <a:pt x="72" y="89"/>
                      </a:lnTo>
                      <a:lnTo>
                        <a:pt x="72" y="87"/>
                      </a:lnTo>
                      <a:lnTo>
                        <a:pt x="74" y="87"/>
                      </a:lnTo>
                      <a:lnTo>
                        <a:pt x="75" y="83"/>
                      </a:lnTo>
                      <a:lnTo>
                        <a:pt x="80" y="85"/>
                      </a:lnTo>
                      <a:lnTo>
                        <a:pt x="80" y="83"/>
                      </a:lnTo>
                      <a:lnTo>
                        <a:pt x="82" y="83"/>
                      </a:lnTo>
                      <a:lnTo>
                        <a:pt x="82" y="82"/>
                      </a:lnTo>
                      <a:lnTo>
                        <a:pt x="84" y="82"/>
                      </a:lnTo>
                      <a:lnTo>
                        <a:pt x="84" y="82"/>
                      </a:lnTo>
                      <a:lnTo>
                        <a:pt x="87" y="81"/>
                      </a:lnTo>
                      <a:lnTo>
                        <a:pt x="87" y="81"/>
                      </a:lnTo>
                      <a:lnTo>
                        <a:pt x="89" y="81"/>
                      </a:lnTo>
                      <a:lnTo>
                        <a:pt x="89" y="79"/>
                      </a:lnTo>
                      <a:lnTo>
                        <a:pt x="91" y="79"/>
                      </a:lnTo>
                      <a:lnTo>
                        <a:pt x="91" y="79"/>
                      </a:lnTo>
                      <a:lnTo>
                        <a:pt x="93" y="79"/>
                      </a:lnTo>
                      <a:lnTo>
                        <a:pt x="93" y="78"/>
                      </a:lnTo>
                      <a:lnTo>
                        <a:pt x="96" y="79"/>
                      </a:lnTo>
                      <a:lnTo>
                        <a:pt x="96" y="81"/>
                      </a:lnTo>
                      <a:lnTo>
                        <a:pt x="97" y="81"/>
                      </a:lnTo>
                      <a:lnTo>
                        <a:pt x="100" y="81"/>
                      </a:lnTo>
                      <a:lnTo>
                        <a:pt x="102" y="79"/>
                      </a:lnTo>
                      <a:lnTo>
                        <a:pt x="104" y="79"/>
                      </a:lnTo>
                      <a:lnTo>
                        <a:pt x="109" y="79"/>
                      </a:lnTo>
                      <a:lnTo>
                        <a:pt x="109" y="81"/>
                      </a:lnTo>
                      <a:lnTo>
                        <a:pt x="118" y="81"/>
                      </a:lnTo>
                      <a:lnTo>
                        <a:pt x="118" y="81"/>
                      </a:lnTo>
                      <a:lnTo>
                        <a:pt x="119" y="81"/>
                      </a:lnTo>
                      <a:lnTo>
                        <a:pt x="121" y="82"/>
                      </a:lnTo>
                      <a:lnTo>
                        <a:pt x="121" y="81"/>
                      </a:lnTo>
                      <a:lnTo>
                        <a:pt x="121" y="81"/>
                      </a:lnTo>
                      <a:lnTo>
                        <a:pt x="121" y="79"/>
                      </a:lnTo>
                      <a:lnTo>
                        <a:pt x="121" y="78"/>
                      </a:lnTo>
                      <a:lnTo>
                        <a:pt x="121" y="78"/>
                      </a:lnTo>
                      <a:lnTo>
                        <a:pt x="121" y="78"/>
                      </a:lnTo>
                      <a:lnTo>
                        <a:pt x="119" y="78"/>
                      </a:lnTo>
                      <a:lnTo>
                        <a:pt x="114" y="78"/>
                      </a:lnTo>
                      <a:lnTo>
                        <a:pt x="108" y="78"/>
                      </a:lnTo>
                      <a:lnTo>
                        <a:pt x="101" y="77"/>
                      </a:lnTo>
                      <a:lnTo>
                        <a:pt x="101" y="76"/>
                      </a:lnTo>
                      <a:lnTo>
                        <a:pt x="101" y="76"/>
                      </a:lnTo>
                      <a:lnTo>
                        <a:pt x="101" y="76"/>
                      </a:lnTo>
                      <a:lnTo>
                        <a:pt x="101" y="76"/>
                      </a:lnTo>
                      <a:lnTo>
                        <a:pt x="102" y="76"/>
                      </a:lnTo>
                      <a:lnTo>
                        <a:pt x="102" y="76"/>
                      </a:lnTo>
                      <a:lnTo>
                        <a:pt x="104" y="74"/>
                      </a:lnTo>
                      <a:lnTo>
                        <a:pt x="106" y="74"/>
                      </a:lnTo>
                      <a:lnTo>
                        <a:pt x="109" y="74"/>
                      </a:lnTo>
                      <a:lnTo>
                        <a:pt x="110" y="74"/>
                      </a:lnTo>
                      <a:lnTo>
                        <a:pt x="110" y="74"/>
                      </a:lnTo>
                      <a:lnTo>
                        <a:pt x="109" y="73"/>
                      </a:lnTo>
                      <a:lnTo>
                        <a:pt x="108" y="70"/>
                      </a:lnTo>
                      <a:lnTo>
                        <a:pt x="106" y="70"/>
                      </a:lnTo>
                      <a:lnTo>
                        <a:pt x="105" y="73"/>
                      </a:lnTo>
                      <a:lnTo>
                        <a:pt x="102" y="72"/>
                      </a:lnTo>
                      <a:lnTo>
                        <a:pt x="102" y="70"/>
                      </a:lnTo>
                      <a:lnTo>
                        <a:pt x="101" y="70"/>
                      </a:lnTo>
                      <a:lnTo>
                        <a:pt x="101" y="69"/>
                      </a:lnTo>
                      <a:lnTo>
                        <a:pt x="101" y="69"/>
                      </a:lnTo>
                      <a:lnTo>
                        <a:pt x="100" y="66"/>
                      </a:lnTo>
                      <a:lnTo>
                        <a:pt x="100" y="65"/>
                      </a:lnTo>
                      <a:lnTo>
                        <a:pt x="99" y="65"/>
                      </a:lnTo>
                      <a:lnTo>
                        <a:pt x="96" y="64"/>
                      </a:lnTo>
                      <a:lnTo>
                        <a:pt x="96" y="65"/>
                      </a:lnTo>
                      <a:lnTo>
                        <a:pt x="97" y="65"/>
                      </a:lnTo>
                      <a:lnTo>
                        <a:pt x="99" y="66"/>
                      </a:lnTo>
                      <a:lnTo>
                        <a:pt x="99" y="68"/>
                      </a:lnTo>
                      <a:lnTo>
                        <a:pt x="99" y="69"/>
                      </a:lnTo>
                      <a:lnTo>
                        <a:pt x="100" y="69"/>
                      </a:lnTo>
                      <a:lnTo>
                        <a:pt x="101" y="73"/>
                      </a:lnTo>
                      <a:lnTo>
                        <a:pt x="100" y="73"/>
                      </a:lnTo>
                      <a:lnTo>
                        <a:pt x="100" y="74"/>
                      </a:lnTo>
                      <a:lnTo>
                        <a:pt x="99" y="74"/>
                      </a:lnTo>
                      <a:lnTo>
                        <a:pt x="97" y="74"/>
                      </a:lnTo>
                      <a:lnTo>
                        <a:pt x="96" y="76"/>
                      </a:lnTo>
                      <a:lnTo>
                        <a:pt x="96" y="77"/>
                      </a:lnTo>
                      <a:lnTo>
                        <a:pt x="93" y="77"/>
                      </a:lnTo>
                      <a:lnTo>
                        <a:pt x="93" y="77"/>
                      </a:lnTo>
                      <a:lnTo>
                        <a:pt x="91" y="77"/>
                      </a:lnTo>
                      <a:lnTo>
                        <a:pt x="91" y="78"/>
                      </a:lnTo>
                      <a:lnTo>
                        <a:pt x="89" y="78"/>
                      </a:lnTo>
                      <a:lnTo>
                        <a:pt x="89" y="77"/>
                      </a:lnTo>
                      <a:lnTo>
                        <a:pt x="83" y="78"/>
                      </a:lnTo>
                      <a:lnTo>
                        <a:pt x="83" y="78"/>
                      </a:lnTo>
                      <a:lnTo>
                        <a:pt x="82" y="78"/>
                      </a:lnTo>
                      <a:lnTo>
                        <a:pt x="82" y="79"/>
                      </a:lnTo>
                      <a:lnTo>
                        <a:pt x="79" y="77"/>
                      </a:lnTo>
                      <a:lnTo>
                        <a:pt x="79" y="78"/>
                      </a:lnTo>
                      <a:lnTo>
                        <a:pt x="79" y="78"/>
                      </a:lnTo>
                      <a:lnTo>
                        <a:pt x="78" y="79"/>
                      </a:lnTo>
                      <a:lnTo>
                        <a:pt x="76" y="79"/>
                      </a:lnTo>
                      <a:lnTo>
                        <a:pt x="76" y="79"/>
                      </a:lnTo>
                      <a:lnTo>
                        <a:pt x="75" y="79"/>
                      </a:lnTo>
                      <a:lnTo>
                        <a:pt x="75" y="82"/>
                      </a:lnTo>
                      <a:lnTo>
                        <a:pt x="74" y="82"/>
                      </a:lnTo>
                      <a:lnTo>
                        <a:pt x="72" y="82"/>
                      </a:lnTo>
                      <a:lnTo>
                        <a:pt x="71" y="82"/>
                      </a:lnTo>
                      <a:lnTo>
                        <a:pt x="71" y="82"/>
                      </a:lnTo>
                      <a:lnTo>
                        <a:pt x="70" y="82"/>
                      </a:lnTo>
                      <a:lnTo>
                        <a:pt x="71" y="79"/>
                      </a:lnTo>
                      <a:lnTo>
                        <a:pt x="71" y="78"/>
                      </a:lnTo>
                      <a:lnTo>
                        <a:pt x="70" y="78"/>
                      </a:lnTo>
                      <a:lnTo>
                        <a:pt x="70" y="78"/>
                      </a:lnTo>
                      <a:lnTo>
                        <a:pt x="70" y="79"/>
                      </a:lnTo>
                      <a:lnTo>
                        <a:pt x="70" y="79"/>
                      </a:lnTo>
                      <a:lnTo>
                        <a:pt x="70" y="79"/>
                      </a:lnTo>
                      <a:lnTo>
                        <a:pt x="70" y="81"/>
                      </a:lnTo>
                      <a:lnTo>
                        <a:pt x="68" y="81"/>
                      </a:lnTo>
                      <a:lnTo>
                        <a:pt x="68" y="82"/>
                      </a:lnTo>
                      <a:lnTo>
                        <a:pt x="67" y="82"/>
                      </a:lnTo>
                      <a:lnTo>
                        <a:pt x="67" y="83"/>
                      </a:lnTo>
                      <a:lnTo>
                        <a:pt x="68" y="83"/>
                      </a:lnTo>
                      <a:lnTo>
                        <a:pt x="68" y="83"/>
                      </a:lnTo>
                      <a:lnTo>
                        <a:pt x="68" y="85"/>
                      </a:lnTo>
                      <a:lnTo>
                        <a:pt x="67" y="86"/>
                      </a:lnTo>
                      <a:lnTo>
                        <a:pt x="65" y="86"/>
                      </a:lnTo>
                      <a:lnTo>
                        <a:pt x="62" y="86"/>
                      </a:lnTo>
                      <a:lnTo>
                        <a:pt x="61" y="86"/>
                      </a:lnTo>
                      <a:lnTo>
                        <a:pt x="59" y="87"/>
                      </a:lnTo>
                      <a:lnTo>
                        <a:pt x="59" y="89"/>
                      </a:lnTo>
                      <a:lnTo>
                        <a:pt x="58" y="90"/>
                      </a:lnTo>
                      <a:lnTo>
                        <a:pt x="58" y="90"/>
                      </a:lnTo>
                      <a:lnTo>
                        <a:pt x="58" y="93"/>
                      </a:lnTo>
                      <a:lnTo>
                        <a:pt x="55" y="93"/>
                      </a:lnTo>
                      <a:lnTo>
                        <a:pt x="55" y="91"/>
                      </a:lnTo>
                      <a:lnTo>
                        <a:pt x="54" y="90"/>
                      </a:lnTo>
                      <a:lnTo>
                        <a:pt x="54" y="91"/>
                      </a:lnTo>
                      <a:lnTo>
                        <a:pt x="55" y="91"/>
                      </a:lnTo>
                      <a:lnTo>
                        <a:pt x="55" y="94"/>
                      </a:lnTo>
                      <a:lnTo>
                        <a:pt x="54" y="93"/>
                      </a:lnTo>
                      <a:lnTo>
                        <a:pt x="53" y="93"/>
                      </a:lnTo>
                      <a:lnTo>
                        <a:pt x="51" y="93"/>
                      </a:lnTo>
                      <a:lnTo>
                        <a:pt x="50" y="93"/>
                      </a:lnTo>
                      <a:lnTo>
                        <a:pt x="49" y="90"/>
                      </a:lnTo>
                      <a:lnTo>
                        <a:pt x="47" y="90"/>
                      </a:lnTo>
                      <a:lnTo>
                        <a:pt x="46" y="90"/>
                      </a:lnTo>
                      <a:lnTo>
                        <a:pt x="46" y="93"/>
                      </a:lnTo>
                      <a:lnTo>
                        <a:pt x="44" y="93"/>
                      </a:lnTo>
                      <a:lnTo>
                        <a:pt x="44" y="94"/>
                      </a:lnTo>
                      <a:lnTo>
                        <a:pt x="42" y="94"/>
                      </a:lnTo>
                      <a:lnTo>
                        <a:pt x="42" y="94"/>
                      </a:lnTo>
                      <a:lnTo>
                        <a:pt x="33" y="94"/>
                      </a:lnTo>
                      <a:lnTo>
                        <a:pt x="32" y="91"/>
                      </a:lnTo>
                      <a:lnTo>
                        <a:pt x="33" y="90"/>
                      </a:lnTo>
                      <a:lnTo>
                        <a:pt x="36" y="90"/>
                      </a:lnTo>
                      <a:lnTo>
                        <a:pt x="36" y="89"/>
                      </a:lnTo>
                      <a:lnTo>
                        <a:pt x="33" y="89"/>
                      </a:lnTo>
                      <a:lnTo>
                        <a:pt x="33" y="87"/>
                      </a:lnTo>
                      <a:lnTo>
                        <a:pt x="32" y="87"/>
                      </a:lnTo>
                      <a:lnTo>
                        <a:pt x="32" y="86"/>
                      </a:lnTo>
                      <a:lnTo>
                        <a:pt x="32" y="85"/>
                      </a:lnTo>
                      <a:lnTo>
                        <a:pt x="29" y="85"/>
                      </a:lnTo>
                      <a:lnTo>
                        <a:pt x="29" y="83"/>
                      </a:lnTo>
                      <a:lnTo>
                        <a:pt x="29" y="82"/>
                      </a:lnTo>
                      <a:lnTo>
                        <a:pt x="28" y="81"/>
                      </a:lnTo>
                      <a:lnTo>
                        <a:pt x="28" y="79"/>
                      </a:lnTo>
                      <a:lnTo>
                        <a:pt x="28" y="79"/>
                      </a:lnTo>
                      <a:lnTo>
                        <a:pt x="30" y="79"/>
                      </a:lnTo>
                      <a:lnTo>
                        <a:pt x="30" y="78"/>
                      </a:lnTo>
                      <a:lnTo>
                        <a:pt x="32" y="78"/>
                      </a:lnTo>
                      <a:lnTo>
                        <a:pt x="32" y="78"/>
                      </a:lnTo>
                      <a:lnTo>
                        <a:pt x="34" y="78"/>
                      </a:lnTo>
                      <a:lnTo>
                        <a:pt x="34" y="77"/>
                      </a:lnTo>
                      <a:lnTo>
                        <a:pt x="36" y="77"/>
                      </a:lnTo>
                      <a:lnTo>
                        <a:pt x="36" y="77"/>
                      </a:lnTo>
                      <a:lnTo>
                        <a:pt x="41" y="77"/>
                      </a:lnTo>
                      <a:lnTo>
                        <a:pt x="41" y="74"/>
                      </a:lnTo>
                      <a:lnTo>
                        <a:pt x="33" y="74"/>
                      </a:lnTo>
                      <a:lnTo>
                        <a:pt x="30" y="77"/>
                      </a:lnTo>
                      <a:lnTo>
                        <a:pt x="29" y="77"/>
                      </a:lnTo>
                      <a:lnTo>
                        <a:pt x="29" y="77"/>
                      </a:lnTo>
                      <a:lnTo>
                        <a:pt x="28" y="77"/>
                      </a:lnTo>
                      <a:lnTo>
                        <a:pt x="25" y="77"/>
                      </a:lnTo>
                      <a:lnTo>
                        <a:pt x="24" y="77"/>
                      </a:lnTo>
                      <a:lnTo>
                        <a:pt x="23" y="77"/>
                      </a:lnTo>
                      <a:lnTo>
                        <a:pt x="17" y="77"/>
                      </a:lnTo>
                      <a:lnTo>
                        <a:pt x="17" y="76"/>
                      </a:lnTo>
                      <a:lnTo>
                        <a:pt x="17" y="76"/>
                      </a:lnTo>
                      <a:lnTo>
                        <a:pt x="16" y="74"/>
                      </a:lnTo>
                      <a:lnTo>
                        <a:pt x="20" y="73"/>
                      </a:lnTo>
                      <a:lnTo>
                        <a:pt x="24" y="73"/>
                      </a:lnTo>
                      <a:lnTo>
                        <a:pt x="27" y="73"/>
                      </a:lnTo>
                      <a:lnTo>
                        <a:pt x="27" y="73"/>
                      </a:lnTo>
                      <a:lnTo>
                        <a:pt x="28" y="73"/>
                      </a:lnTo>
                      <a:lnTo>
                        <a:pt x="28" y="72"/>
                      </a:lnTo>
                      <a:lnTo>
                        <a:pt x="21" y="72"/>
                      </a:lnTo>
                      <a:lnTo>
                        <a:pt x="19" y="72"/>
                      </a:lnTo>
                      <a:lnTo>
                        <a:pt x="15" y="70"/>
                      </a:lnTo>
                      <a:lnTo>
                        <a:pt x="15" y="69"/>
                      </a:lnTo>
                      <a:lnTo>
                        <a:pt x="13" y="69"/>
                      </a:lnTo>
                      <a:lnTo>
                        <a:pt x="12" y="68"/>
                      </a:lnTo>
                      <a:lnTo>
                        <a:pt x="11" y="66"/>
                      </a:lnTo>
                      <a:lnTo>
                        <a:pt x="10" y="66"/>
                      </a:lnTo>
                      <a:lnTo>
                        <a:pt x="10" y="66"/>
                      </a:lnTo>
                      <a:lnTo>
                        <a:pt x="10" y="65"/>
                      </a:lnTo>
                      <a:lnTo>
                        <a:pt x="10" y="65"/>
                      </a:lnTo>
                      <a:lnTo>
                        <a:pt x="10" y="62"/>
                      </a:lnTo>
                      <a:lnTo>
                        <a:pt x="8" y="62"/>
                      </a:lnTo>
                      <a:lnTo>
                        <a:pt x="10" y="60"/>
                      </a:lnTo>
                      <a:lnTo>
                        <a:pt x="12" y="60"/>
                      </a:lnTo>
                      <a:lnTo>
                        <a:pt x="15" y="60"/>
                      </a:lnTo>
                      <a:lnTo>
                        <a:pt x="16" y="61"/>
                      </a:lnTo>
                      <a:lnTo>
                        <a:pt x="16" y="61"/>
                      </a:lnTo>
                      <a:lnTo>
                        <a:pt x="27" y="62"/>
                      </a:lnTo>
                      <a:lnTo>
                        <a:pt x="27" y="61"/>
                      </a:lnTo>
                      <a:lnTo>
                        <a:pt x="25" y="60"/>
                      </a:lnTo>
                      <a:lnTo>
                        <a:pt x="24" y="59"/>
                      </a:lnTo>
                      <a:lnTo>
                        <a:pt x="23" y="60"/>
                      </a:lnTo>
                      <a:lnTo>
                        <a:pt x="21" y="60"/>
                      </a:lnTo>
                      <a:lnTo>
                        <a:pt x="19" y="60"/>
                      </a:lnTo>
                      <a:lnTo>
                        <a:pt x="19" y="56"/>
                      </a:lnTo>
                      <a:lnTo>
                        <a:pt x="17" y="56"/>
                      </a:lnTo>
                      <a:lnTo>
                        <a:pt x="17" y="57"/>
                      </a:lnTo>
                      <a:lnTo>
                        <a:pt x="17" y="57"/>
                      </a:lnTo>
                      <a:lnTo>
                        <a:pt x="16" y="59"/>
                      </a:lnTo>
                      <a:lnTo>
                        <a:pt x="16" y="59"/>
                      </a:lnTo>
                      <a:lnTo>
                        <a:pt x="13" y="59"/>
                      </a:lnTo>
                      <a:lnTo>
                        <a:pt x="13" y="59"/>
                      </a:lnTo>
                      <a:lnTo>
                        <a:pt x="13" y="59"/>
                      </a:lnTo>
                      <a:lnTo>
                        <a:pt x="12" y="59"/>
                      </a:lnTo>
                      <a:lnTo>
                        <a:pt x="11" y="59"/>
                      </a:lnTo>
                      <a:lnTo>
                        <a:pt x="11" y="59"/>
                      </a:lnTo>
                      <a:lnTo>
                        <a:pt x="11" y="59"/>
                      </a:lnTo>
                      <a:lnTo>
                        <a:pt x="6" y="57"/>
                      </a:lnTo>
                      <a:lnTo>
                        <a:pt x="6" y="57"/>
                      </a:lnTo>
                      <a:lnTo>
                        <a:pt x="4" y="57"/>
                      </a:lnTo>
                      <a:lnTo>
                        <a:pt x="4" y="56"/>
                      </a:lnTo>
                      <a:lnTo>
                        <a:pt x="7" y="56"/>
                      </a:lnTo>
                      <a:lnTo>
                        <a:pt x="8" y="55"/>
                      </a:lnTo>
                      <a:lnTo>
                        <a:pt x="10" y="56"/>
                      </a:lnTo>
                      <a:lnTo>
                        <a:pt x="10" y="55"/>
                      </a:lnTo>
                      <a:lnTo>
                        <a:pt x="11" y="55"/>
                      </a:lnTo>
                      <a:lnTo>
                        <a:pt x="11" y="55"/>
                      </a:lnTo>
                      <a:lnTo>
                        <a:pt x="10" y="53"/>
                      </a:lnTo>
                      <a:lnTo>
                        <a:pt x="8" y="52"/>
                      </a:lnTo>
                      <a:lnTo>
                        <a:pt x="8" y="52"/>
                      </a:lnTo>
                      <a:lnTo>
                        <a:pt x="8" y="52"/>
                      </a:lnTo>
                      <a:lnTo>
                        <a:pt x="8" y="52"/>
                      </a:lnTo>
                      <a:lnTo>
                        <a:pt x="10" y="52"/>
                      </a:lnTo>
                      <a:lnTo>
                        <a:pt x="11" y="51"/>
                      </a:lnTo>
                      <a:lnTo>
                        <a:pt x="15" y="51"/>
                      </a:lnTo>
                      <a:lnTo>
                        <a:pt x="19" y="49"/>
                      </a:lnTo>
                      <a:lnTo>
                        <a:pt x="23" y="49"/>
                      </a:lnTo>
                      <a:lnTo>
                        <a:pt x="24" y="49"/>
                      </a:lnTo>
                      <a:lnTo>
                        <a:pt x="23" y="48"/>
                      </a:lnTo>
                      <a:lnTo>
                        <a:pt x="23" y="48"/>
                      </a:lnTo>
                      <a:lnTo>
                        <a:pt x="23" y="47"/>
                      </a:lnTo>
                      <a:lnTo>
                        <a:pt x="21" y="47"/>
                      </a:lnTo>
                      <a:lnTo>
                        <a:pt x="21" y="44"/>
                      </a:lnTo>
                      <a:lnTo>
                        <a:pt x="21" y="44"/>
                      </a:lnTo>
                      <a:lnTo>
                        <a:pt x="21" y="43"/>
                      </a:lnTo>
                      <a:lnTo>
                        <a:pt x="20" y="44"/>
                      </a:lnTo>
                      <a:lnTo>
                        <a:pt x="20" y="44"/>
                      </a:lnTo>
                      <a:lnTo>
                        <a:pt x="20" y="44"/>
                      </a:lnTo>
                      <a:lnTo>
                        <a:pt x="20" y="45"/>
                      </a:lnTo>
                      <a:lnTo>
                        <a:pt x="20" y="45"/>
                      </a:lnTo>
                      <a:lnTo>
                        <a:pt x="20" y="45"/>
                      </a:lnTo>
                      <a:lnTo>
                        <a:pt x="12" y="45"/>
                      </a:lnTo>
                      <a:lnTo>
                        <a:pt x="12" y="45"/>
                      </a:lnTo>
                      <a:lnTo>
                        <a:pt x="11" y="44"/>
                      </a:lnTo>
                      <a:lnTo>
                        <a:pt x="10" y="43"/>
                      </a:lnTo>
                      <a:lnTo>
                        <a:pt x="10" y="43"/>
                      </a:lnTo>
                      <a:lnTo>
                        <a:pt x="10" y="44"/>
                      </a:lnTo>
                      <a:lnTo>
                        <a:pt x="8" y="44"/>
                      </a:lnTo>
                      <a:lnTo>
                        <a:pt x="7" y="45"/>
                      </a:lnTo>
                      <a:lnTo>
                        <a:pt x="7" y="45"/>
                      </a:lnTo>
                      <a:lnTo>
                        <a:pt x="4" y="45"/>
                      </a:lnTo>
                      <a:lnTo>
                        <a:pt x="4" y="44"/>
                      </a:lnTo>
                      <a:lnTo>
                        <a:pt x="0" y="44"/>
                      </a:lnTo>
                      <a:lnTo>
                        <a:pt x="0" y="43"/>
                      </a:lnTo>
                      <a:lnTo>
                        <a:pt x="0" y="40"/>
                      </a:lnTo>
                      <a:lnTo>
                        <a:pt x="2" y="40"/>
                      </a:lnTo>
                      <a:lnTo>
                        <a:pt x="3" y="39"/>
                      </a:lnTo>
                      <a:lnTo>
                        <a:pt x="4" y="40"/>
                      </a:lnTo>
                      <a:lnTo>
                        <a:pt x="6" y="40"/>
                      </a:lnTo>
                      <a:lnTo>
                        <a:pt x="7" y="40"/>
                      </a:lnTo>
                      <a:lnTo>
                        <a:pt x="8" y="40"/>
                      </a:lnTo>
                      <a:lnTo>
                        <a:pt x="11" y="40"/>
                      </a:lnTo>
                      <a:lnTo>
                        <a:pt x="11" y="42"/>
                      </a:lnTo>
                      <a:lnTo>
                        <a:pt x="12" y="42"/>
                      </a:lnTo>
                      <a:lnTo>
                        <a:pt x="12" y="42"/>
                      </a:lnTo>
                      <a:lnTo>
                        <a:pt x="16" y="42"/>
                      </a:lnTo>
                      <a:lnTo>
                        <a:pt x="15" y="40"/>
                      </a:lnTo>
                      <a:lnTo>
                        <a:pt x="15" y="40"/>
                      </a:lnTo>
                      <a:lnTo>
                        <a:pt x="15" y="39"/>
                      </a:lnTo>
                      <a:lnTo>
                        <a:pt x="15" y="39"/>
                      </a:lnTo>
                      <a:lnTo>
                        <a:pt x="16" y="38"/>
                      </a:lnTo>
                      <a:lnTo>
                        <a:pt x="15" y="36"/>
                      </a:lnTo>
                      <a:lnTo>
                        <a:pt x="13" y="36"/>
                      </a:lnTo>
                      <a:lnTo>
                        <a:pt x="12" y="35"/>
                      </a:lnTo>
                      <a:lnTo>
                        <a:pt x="11" y="35"/>
                      </a:lnTo>
                      <a:lnTo>
                        <a:pt x="11" y="35"/>
                      </a:lnTo>
                      <a:lnTo>
                        <a:pt x="10" y="36"/>
                      </a:lnTo>
                      <a:lnTo>
                        <a:pt x="8" y="35"/>
                      </a:lnTo>
                      <a:lnTo>
                        <a:pt x="7" y="35"/>
                      </a:lnTo>
                      <a:lnTo>
                        <a:pt x="0" y="35"/>
                      </a:lnTo>
                      <a:lnTo>
                        <a:pt x="0" y="35"/>
                      </a:lnTo>
                      <a:lnTo>
                        <a:pt x="0" y="35"/>
                      </a:lnTo>
                      <a:lnTo>
                        <a:pt x="0" y="35"/>
                      </a:lnTo>
                      <a:lnTo>
                        <a:pt x="0" y="35"/>
                      </a:lnTo>
                      <a:lnTo>
                        <a:pt x="0" y="35"/>
                      </a:lnTo>
                      <a:lnTo>
                        <a:pt x="0" y="32"/>
                      </a:lnTo>
                      <a:lnTo>
                        <a:pt x="6" y="32"/>
                      </a:lnTo>
                      <a:lnTo>
                        <a:pt x="6" y="32"/>
                      </a:lnTo>
                      <a:lnTo>
                        <a:pt x="15" y="32"/>
                      </a:lnTo>
                      <a:lnTo>
                        <a:pt x="15" y="34"/>
                      </a:lnTo>
                      <a:lnTo>
                        <a:pt x="19" y="34"/>
                      </a:lnTo>
                      <a:lnTo>
                        <a:pt x="20" y="35"/>
                      </a:lnTo>
                      <a:lnTo>
                        <a:pt x="21" y="35"/>
                      </a:lnTo>
                      <a:lnTo>
                        <a:pt x="21" y="35"/>
                      </a:lnTo>
                      <a:lnTo>
                        <a:pt x="27" y="35"/>
                      </a:lnTo>
                      <a:lnTo>
                        <a:pt x="27" y="36"/>
                      </a:lnTo>
                      <a:lnTo>
                        <a:pt x="33" y="36"/>
                      </a:lnTo>
                      <a:lnTo>
                        <a:pt x="33" y="36"/>
                      </a:lnTo>
                      <a:lnTo>
                        <a:pt x="37" y="38"/>
                      </a:lnTo>
                      <a:lnTo>
                        <a:pt x="38" y="40"/>
                      </a:lnTo>
                      <a:lnTo>
                        <a:pt x="41" y="43"/>
                      </a:lnTo>
                      <a:lnTo>
                        <a:pt x="42" y="47"/>
                      </a:lnTo>
                      <a:lnTo>
                        <a:pt x="41" y="47"/>
                      </a:lnTo>
                      <a:lnTo>
                        <a:pt x="41" y="49"/>
                      </a:lnTo>
                      <a:lnTo>
                        <a:pt x="44" y="49"/>
                      </a:lnTo>
                      <a:lnTo>
                        <a:pt x="44" y="51"/>
                      </a:lnTo>
                      <a:lnTo>
                        <a:pt x="47" y="51"/>
                      </a:lnTo>
                      <a:lnTo>
                        <a:pt x="47" y="52"/>
                      </a:lnTo>
                      <a:lnTo>
                        <a:pt x="49" y="52"/>
                      </a:lnTo>
                      <a:lnTo>
                        <a:pt x="49" y="52"/>
                      </a:lnTo>
                      <a:lnTo>
                        <a:pt x="50" y="52"/>
                      </a:lnTo>
                      <a:lnTo>
                        <a:pt x="53" y="52"/>
                      </a:lnTo>
                      <a:lnTo>
                        <a:pt x="55" y="52"/>
                      </a:lnTo>
                      <a:lnTo>
                        <a:pt x="59" y="52"/>
                      </a:lnTo>
                      <a:lnTo>
                        <a:pt x="65" y="52"/>
                      </a:lnTo>
                      <a:lnTo>
                        <a:pt x="70" y="52"/>
                      </a:lnTo>
                      <a:lnTo>
                        <a:pt x="71" y="51"/>
                      </a:lnTo>
                      <a:lnTo>
                        <a:pt x="72" y="49"/>
                      </a:lnTo>
                      <a:lnTo>
                        <a:pt x="72" y="51"/>
                      </a:lnTo>
                      <a:lnTo>
                        <a:pt x="74" y="51"/>
                      </a:lnTo>
                      <a:lnTo>
                        <a:pt x="74" y="53"/>
                      </a:lnTo>
                      <a:lnTo>
                        <a:pt x="78" y="53"/>
                      </a:lnTo>
                      <a:lnTo>
                        <a:pt x="79" y="51"/>
                      </a:lnTo>
                      <a:lnTo>
                        <a:pt x="80" y="51"/>
                      </a:lnTo>
                      <a:lnTo>
                        <a:pt x="80" y="52"/>
                      </a:lnTo>
                      <a:lnTo>
                        <a:pt x="80" y="53"/>
                      </a:lnTo>
                      <a:lnTo>
                        <a:pt x="80" y="53"/>
                      </a:lnTo>
                      <a:lnTo>
                        <a:pt x="80" y="55"/>
                      </a:lnTo>
                      <a:lnTo>
                        <a:pt x="82" y="55"/>
                      </a:lnTo>
                      <a:lnTo>
                        <a:pt x="82" y="55"/>
                      </a:lnTo>
                      <a:lnTo>
                        <a:pt x="83" y="57"/>
                      </a:lnTo>
                      <a:lnTo>
                        <a:pt x="84" y="59"/>
                      </a:lnTo>
                      <a:lnTo>
                        <a:pt x="83" y="60"/>
                      </a:lnTo>
                      <a:lnTo>
                        <a:pt x="83" y="61"/>
                      </a:lnTo>
                      <a:lnTo>
                        <a:pt x="82" y="62"/>
                      </a:lnTo>
                      <a:lnTo>
                        <a:pt x="84" y="64"/>
                      </a:lnTo>
                      <a:lnTo>
                        <a:pt x="84" y="61"/>
                      </a:lnTo>
                      <a:lnTo>
                        <a:pt x="85" y="61"/>
                      </a:lnTo>
                      <a:lnTo>
                        <a:pt x="85" y="60"/>
                      </a:lnTo>
                      <a:lnTo>
                        <a:pt x="87" y="60"/>
                      </a:lnTo>
                      <a:lnTo>
                        <a:pt x="87" y="61"/>
                      </a:lnTo>
                      <a:lnTo>
                        <a:pt x="88" y="60"/>
                      </a:lnTo>
                      <a:lnTo>
                        <a:pt x="89" y="59"/>
                      </a:lnTo>
                      <a:lnTo>
                        <a:pt x="89" y="57"/>
                      </a:lnTo>
                      <a:lnTo>
                        <a:pt x="91" y="57"/>
                      </a:lnTo>
                      <a:lnTo>
                        <a:pt x="91" y="56"/>
                      </a:lnTo>
                      <a:lnTo>
                        <a:pt x="89" y="56"/>
                      </a:lnTo>
                      <a:lnTo>
                        <a:pt x="89" y="55"/>
                      </a:lnTo>
                      <a:lnTo>
                        <a:pt x="89" y="53"/>
                      </a:lnTo>
                      <a:lnTo>
                        <a:pt x="89" y="53"/>
                      </a:lnTo>
                      <a:lnTo>
                        <a:pt x="89" y="52"/>
                      </a:lnTo>
                      <a:lnTo>
                        <a:pt x="91" y="52"/>
                      </a:lnTo>
                      <a:lnTo>
                        <a:pt x="93" y="51"/>
                      </a:lnTo>
                      <a:lnTo>
                        <a:pt x="97" y="51"/>
                      </a:lnTo>
                      <a:lnTo>
                        <a:pt x="102" y="51"/>
                      </a:lnTo>
                      <a:lnTo>
                        <a:pt x="105" y="51"/>
                      </a:lnTo>
                      <a:lnTo>
                        <a:pt x="106" y="51"/>
                      </a:lnTo>
                      <a:lnTo>
                        <a:pt x="116" y="51"/>
                      </a:lnTo>
                      <a:lnTo>
                        <a:pt x="116" y="51"/>
                      </a:lnTo>
                      <a:lnTo>
                        <a:pt x="117" y="51"/>
                      </a:lnTo>
                      <a:lnTo>
                        <a:pt x="117" y="52"/>
                      </a:lnTo>
                      <a:lnTo>
                        <a:pt x="118" y="52"/>
                      </a:lnTo>
                      <a:lnTo>
                        <a:pt x="121" y="56"/>
                      </a:lnTo>
                      <a:lnTo>
                        <a:pt x="123" y="56"/>
                      </a:lnTo>
                      <a:lnTo>
                        <a:pt x="123" y="59"/>
                      </a:lnTo>
                      <a:lnTo>
                        <a:pt x="123" y="61"/>
                      </a:lnTo>
                      <a:lnTo>
                        <a:pt x="125" y="62"/>
                      </a:lnTo>
                      <a:lnTo>
                        <a:pt x="126" y="64"/>
                      </a:lnTo>
                      <a:lnTo>
                        <a:pt x="126" y="64"/>
                      </a:lnTo>
                      <a:lnTo>
                        <a:pt x="129" y="64"/>
                      </a:lnTo>
                      <a:lnTo>
                        <a:pt x="130" y="65"/>
                      </a:lnTo>
                      <a:lnTo>
                        <a:pt x="130" y="65"/>
                      </a:lnTo>
                      <a:lnTo>
                        <a:pt x="130" y="65"/>
                      </a:lnTo>
                      <a:lnTo>
                        <a:pt x="134" y="65"/>
                      </a:lnTo>
                      <a:lnTo>
                        <a:pt x="134" y="65"/>
                      </a:lnTo>
                      <a:lnTo>
                        <a:pt x="137" y="66"/>
                      </a:lnTo>
                      <a:lnTo>
                        <a:pt x="137" y="64"/>
                      </a:lnTo>
                      <a:lnTo>
                        <a:pt x="138" y="64"/>
                      </a:lnTo>
                      <a:lnTo>
                        <a:pt x="138" y="64"/>
                      </a:lnTo>
                      <a:lnTo>
                        <a:pt x="138" y="64"/>
                      </a:lnTo>
                      <a:lnTo>
                        <a:pt x="139" y="64"/>
                      </a:lnTo>
                      <a:lnTo>
                        <a:pt x="142" y="64"/>
                      </a:lnTo>
                      <a:lnTo>
                        <a:pt x="142" y="62"/>
                      </a:lnTo>
                      <a:lnTo>
                        <a:pt x="137" y="62"/>
                      </a:lnTo>
                      <a:lnTo>
                        <a:pt x="137" y="62"/>
                      </a:lnTo>
                      <a:lnTo>
                        <a:pt x="133" y="62"/>
                      </a:lnTo>
                      <a:lnTo>
                        <a:pt x="133" y="62"/>
                      </a:lnTo>
                      <a:lnTo>
                        <a:pt x="129" y="62"/>
                      </a:lnTo>
                      <a:lnTo>
                        <a:pt x="129" y="62"/>
                      </a:lnTo>
                      <a:lnTo>
                        <a:pt x="127" y="61"/>
                      </a:lnTo>
                      <a:lnTo>
                        <a:pt x="127" y="61"/>
                      </a:lnTo>
                      <a:lnTo>
                        <a:pt x="126" y="60"/>
                      </a:lnTo>
                      <a:lnTo>
                        <a:pt x="126" y="59"/>
                      </a:lnTo>
                      <a:lnTo>
                        <a:pt x="126" y="59"/>
                      </a:lnTo>
                      <a:lnTo>
                        <a:pt x="127" y="57"/>
                      </a:lnTo>
                      <a:lnTo>
                        <a:pt x="126" y="56"/>
                      </a:lnTo>
                      <a:lnTo>
                        <a:pt x="125" y="55"/>
                      </a:lnTo>
                      <a:lnTo>
                        <a:pt x="125" y="55"/>
                      </a:lnTo>
                      <a:lnTo>
                        <a:pt x="125" y="52"/>
                      </a:lnTo>
                      <a:lnTo>
                        <a:pt x="129" y="52"/>
                      </a:lnTo>
                      <a:lnTo>
                        <a:pt x="134" y="51"/>
                      </a:lnTo>
                      <a:lnTo>
                        <a:pt x="138" y="51"/>
                      </a:lnTo>
                      <a:lnTo>
                        <a:pt x="138" y="51"/>
                      </a:lnTo>
                      <a:lnTo>
                        <a:pt x="139" y="51"/>
                      </a:lnTo>
                      <a:lnTo>
                        <a:pt x="139" y="51"/>
                      </a:lnTo>
                      <a:lnTo>
                        <a:pt x="142" y="51"/>
                      </a:lnTo>
                      <a:lnTo>
                        <a:pt x="142" y="51"/>
                      </a:lnTo>
                      <a:lnTo>
                        <a:pt x="148" y="51"/>
                      </a:lnTo>
                      <a:lnTo>
                        <a:pt x="148" y="49"/>
                      </a:lnTo>
                      <a:lnTo>
                        <a:pt x="152" y="49"/>
                      </a:lnTo>
                      <a:lnTo>
                        <a:pt x="152" y="51"/>
                      </a:lnTo>
                      <a:lnTo>
                        <a:pt x="154" y="51"/>
                      </a:lnTo>
                      <a:lnTo>
                        <a:pt x="154" y="49"/>
                      </a:lnTo>
                      <a:lnTo>
                        <a:pt x="160" y="49"/>
                      </a:lnTo>
                      <a:lnTo>
                        <a:pt x="160" y="49"/>
                      </a:lnTo>
                      <a:lnTo>
                        <a:pt x="161" y="49"/>
                      </a:lnTo>
                      <a:lnTo>
                        <a:pt x="161" y="48"/>
                      </a:lnTo>
                      <a:lnTo>
                        <a:pt x="169" y="47"/>
                      </a:lnTo>
                      <a:lnTo>
                        <a:pt x="169" y="47"/>
                      </a:lnTo>
                      <a:lnTo>
                        <a:pt x="152" y="47"/>
                      </a:lnTo>
                      <a:lnTo>
                        <a:pt x="152" y="45"/>
                      </a:lnTo>
                      <a:lnTo>
                        <a:pt x="152" y="45"/>
                      </a:lnTo>
                      <a:lnTo>
                        <a:pt x="152" y="45"/>
                      </a:lnTo>
                      <a:lnTo>
                        <a:pt x="156" y="44"/>
                      </a:lnTo>
                      <a:lnTo>
                        <a:pt x="159" y="44"/>
                      </a:lnTo>
                      <a:lnTo>
                        <a:pt x="163" y="44"/>
                      </a:lnTo>
                      <a:lnTo>
                        <a:pt x="163" y="43"/>
                      </a:lnTo>
                      <a:lnTo>
                        <a:pt x="165" y="43"/>
                      </a:lnTo>
                      <a:lnTo>
                        <a:pt x="165" y="42"/>
                      </a:lnTo>
                      <a:lnTo>
                        <a:pt x="165" y="42"/>
                      </a:lnTo>
                      <a:lnTo>
                        <a:pt x="167" y="43"/>
                      </a:lnTo>
                      <a:lnTo>
                        <a:pt x="168" y="43"/>
                      </a:lnTo>
                      <a:lnTo>
                        <a:pt x="168" y="43"/>
                      </a:lnTo>
                      <a:lnTo>
                        <a:pt x="168" y="42"/>
                      </a:lnTo>
                      <a:lnTo>
                        <a:pt x="174" y="42"/>
                      </a:lnTo>
                      <a:lnTo>
                        <a:pt x="174" y="40"/>
                      </a:lnTo>
                      <a:lnTo>
                        <a:pt x="174" y="40"/>
                      </a:lnTo>
                      <a:lnTo>
                        <a:pt x="169" y="40"/>
                      </a:lnTo>
                      <a:lnTo>
                        <a:pt x="165" y="40"/>
                      </a:lnTo>
                      <a:lnTo>
                        <a:pt x="165" y="38"/>
                      </a:lnTo>
                      <a:lnTo>
                        <a:pt x="169" y="38"/>
                      </a:lnTo>
                      <a:lnTo>
                        <a:pt x="173" y="38"/>
                      </a:lnTo>
                      <a:lnTo>
                        <a:pt x="177" y="36"/>
                      </a:lnTo>
                      <a:lnTo>
                        <a:pt x="178" y="35"/>
                      </a:lnTo>
                      <a:lnTo>
                        <a:pt x="174" y="35"/>
                      </a:lnTo>
                      <a:lnTo>
                        <a:pt x="174" y="36"/>
                      </a:lnTo>
                      <a:lnTo>
                        <a:pt x="171" y="36"/>
                      </a:lnTo>
                      <a:lnTo>
                        <a:pt x="171" y="36"/>
                      </a:lnTo>
                      <a:lnTo>
                        <a:pt x="165" y="36"/>
                      </a:lnTo>
                      <a:lnTo>
                        <a:pt x="165" y="36"/>
                      </a:lnTo>
                      <a:lnTo>
                        <a:pt x="165" y="36"/>
                      </a:lnTo>
                      <a:lnTo>
                        <a:pt x="164" y="38"/>
                      </a:lnTo>
                      <a:lnTo>
                        <a:pt x="160" y="38"/>
                      </a:lnTo>
                      <a:lnTo>
                        <a:pt x="160" y="39"/>
                      </a:lnTo>
                      <a:lnTo>
                        <a:pt x="159" y="39"/>
                      </a:lnTo>
                      <a:lnTo>
                        <a:pt x="159" y="39"/>
                      </a:lnTo>
                      <a:lnTo>
                        <a:pt x="156" y="39"/>
                      </a:lnTo>
                      <a:lnTo>
                        <a:pt x="156" y="40"/>
                      </a:lnTo>
                      <a:lnTo>
                        <a:pt x="154" y="40"/>
                      </a:lnTo>
                      <a:lnTo>
                        <a:pt x="154" y="40"/>
                      </a:lnTo>
                      <a:lnTo>
                        <a:pt x="139" y="43"/>
                      </a:lnTo>
                      <a:lnTo>
                        <a:pt x="139" y="42"/>
                      </a:lnTo>
                      <a:lnTo>
                        <a:pt x="130" y="42"/>
                      </a:lnTo>
                      <a:lnTo>
                        <a:pt x="130" y="43"/>
                      </a:lnTo>
                      <a:lnTo>
                        <a:pt x="125" y="43"/>
                      </a:lnTo>
                      <a:lnTo>
                        <a:pt x="125" y="43"/>
                      </a:lnTo>
                      <a:lnTo>
                        <a:pt x="121" y="43"/>
                      </a:lnTo>
                      <a:lnTo>
                        <a:pt x="121" y="44"/>
                      </a:lnTo>
                      <a:lnTo>
                        <a:pt x="118" y="44"/>
                      </a:lnTo>
                      <a:lnTo>
                        <a:pt x="118" y="44"/>
                      </a:lnTo>
                      <a:lnTo>
                        <a:pt x="112" y="44"/>
                      </a:lnTo>
                      <a:lnTo>
                        <a:pt x="112" y="45"/>
                      </a:lnTo>
                      <a:lnTo>
                        <a:pt x="110" y="45"/>
                      </a:lnTo>
                      <a:lnTo>
                        <a:pt x="108" y="45"/>
                      </a:lnTo>
                      <a:lnTo>
                        <a:pt x="106" y="45"/>
                      </a:lnTo>
                      <a:lnTo>
                        <a:pt x="106" y="43"/>
                      </a:lnTo>
                      <a:lnTo>
                        <a:pt x="108" y="40"/>
                      </a:lnTo>
                      <a:lnTo>
                        <a:pt x="104" y="42"/>
                      </a:lnTo>
                      <a:lnTo>
                        <a:pt x="105" y="43"/>
                      </a:lnTo>
                      <a:lnTo>
                        <a:pt x="105" y="44"/>
                      </a:lnTo>
                      <a:lnTo>
                        <a:pt x="102" y="45"/>
                      </a:lnTo>
                      <a:lnTo>
                        <a:pt x="102" y="45"/>
                      </a:lnTo>
                      <a:lnTo>
                        <a:pt x="102" y="45"/>
                      </a:lnTo>
                      <a:lnTo>
                        <a:pt x="101" y="45"/>
                      </a:lnTo>
                      <a:lnTo>
                        <a:pt x="101" y="48"/>
                      </a:lnTo>
                      <a:lnTo>
                        <a:pt x="100" y="49"/>
                      </a:lnTo>
                      <a:lnTo>
                        <a:pt x="97" y="48"/>
                      </a:lnTo>
                      <a:lnTo>
                        <a:pt x="95" y="48"/>
                      </a:lnTo>
                      <a:lnTo>
                        <a:pt x="92" y="48"/>
                      </a:lnTo>
                      <a:lnTo>
                        <a:pt x="92" y="48"/>
                      </a:lnTo>
                      <a:lnTo>
                        <a:pt x="91" y="48"/>
                      </a:lnTo>
                      <a:lnTo>
                        <a:pt x="91" y="48"/>
                      </a:lnTo>
                      <a:lnTo>
                        <a:pt x="91" y="48"/>
                      </a:lnTo>
                      <a:lnTo>
                        <a:pt x="88" y="48"/>
                      </a:lnTo>
                      <a:lnTo>
                        <a:pt x="87" y="48"/>
                      </a:lnTo>
                      <a:lnTo>
                        <a:pt x="85" y="47"/>
                      </a:lnTo>
                      <a:lnTo>
                        <a:pt x="87" y="44"/>
                      </a:lnTo>
                      <a:lnTo>
                        <a:pt x="87" y="43"/>
                      </a:lnTo>
                      <a:lnTo>
                        <a:pt x="85" y="43"/>
                      </a:lnTo>
                      <a:lnTo>
                        <a:pt x="84" y="44"/>
                      </a:lnTo>
                      <a:lnTo>
                        <a:pt x="83" y="44"/>
                      </a:lnTo>
                      <a:lnTo>
                        <a:pt x="82" y="45"/>
                      </a:lnTo>
                      <a:lnTo>
                        <a:pt x="80" y="47"/>
                      </a:lnTo>
                      <a:lnTo>
                        <a:pt x="78" y="47"/>
                      </a:lnTo>
                      <a:lnTo>
                        <a:pt x="76" y="45"/>
                      </a:lnTo>
                      <a:lnTo>
                        <a:pt x="75" y="44"/>
                      </a:lnTo>
                      <a:lnTo>
                        <a:pt x="72" y="44"/>
                      </a:lnTo>
                      <a:lnTo>
                        <a:pt x="72" y="45"/>
                      </a:lnTo>
                      <a:lnTo>
                        <a:pt x="70" y="45"/>
                      </a:lnTo>
                      <a:lnTo>
                        <a:pt x="70" y="45"/>
                      </a:lnTo>
                      <a:lnTo>
                        <a:pt x="70" y="44"/>
                      </a:lnTo>
                      <a:lnTo>
                        <a:pt x="70" y="44"/>
                      </a:lnTo>
                      <a:lnTo>
                        <a:pt x="70" y="44"/>
                      </a:lnTo>
                      <a:lnTo>
                        <a:pt x="70" y="45"/>
                      </a:lnTo>
                      <a:lnTo>
                        <a:pt x="66" y="45"/>
                      </a:lnTo>
                      <a:lnTo>
                        <a:pt x="66" y="45"/>
                      </a:lnTo>
                      <a:lnTo>
                        <a:pt x="57" y="45"/>
                      </a:lnTo>
                      <a:lnTo>
                        <a:pt x="57" y="45"/>
                      </a:lnTo>
                      <a:lnTo>
                        <a:pt x="55" y="44"/>
                      </a:lnTo>
                      <a:lnTo>
                        <a:pt x="55" y="44"/>
                      </a:lnTo>
                      <a:lnTo>
                        <a:pt x="55" y="45"/>
                      </a:lnTo>
                      <a:lnTo>
                        <a:pt x="54" y="45"/>
                      </a:lnTo>
                      <a:lnTo>
                        <a:pt x="54" y="45"/>
                      </a:lnTo>
                      <a:lnTo>
                        <a:pt x="53" y="45"/>
                      </a:lnTo>
                      <a:lnTo>
                        <a:pt x="53" y="47"/>
                      </a:lnTo>
                      <a:lnTo>
                        <a:pt x="51" y="47"/>
                      </a:lnTo>
                      <a:lnTo>
                        <a:pt x="50" y="47"/>
                      </a:lnTo>
                      <a:lnTo>
                        <a:pt x="49" y="45"/>
                      </a:lnTo>
                      <a:lnTo>
                        <a:pt x="47" y="44"/>
                      </a:lnTo>
                      <a:lnTo>
                        <a:pt x="49" y="43"/>
                      </a:lnTo>
                      <a:lnTo>
                        <a:pt x="49" y="43"/>
                      </a:lnTo>
                      <a:lnTo>
                        <a:pt x="50" y="43"/>
                      </a:lnTo>
                      <a:lnTo>
                        <a:pt x="51" y="40"/>
                      </a:lnTo>
                      <a:lnTo>
                        <a:pt x="55" y="40"/>
                      </a:lnTo>
                      <a:lnTo>
                        <a:pt x="55" y="40"/>
                      </a:lnTo>
                      <a:lnTo>
                        <a:pt x="57" y="40"/>
                      </a:lnTo>
                      <a:lnTo>
                        <a:pt x="58" y="39"/>
                      </a:lnTo>
                      <a:lnTo>
                        <a:pt x="63" y="38"/>
                      </a:lnTo>
                      <a:lnTo>
                        <a:pt x="63" y="39"/>
                      </a:lnTo>
                      <a:lnTo>
                        <a:pt x="65" y="39"/>
                      </a:lnTo>
                      <a:lnTo>
                        <a:pt x="65" y="39"/>
                      </a:lnTo>
                      <a:lnTo>
                        <a:pt x="67" y="38"/>
                      </a:lnTo>
                      <a:lnTo>
                        <a:pt x="70" y="36"/>
                      </a:lnTo>
                      <a:lnTo>
                        <a:pt x="70" y="35"/>
                      </a:lnTo>
                      <a:lnTo>
                        <a:pt x="63" y="38"/>
                      </a:lnTo>
                      <a:lnTo>
                        <a:pt x="57" y="38"/>
                      </a:lnTo>
                      <a:lnTo>
                        <a:pt x="57" y="38"/>
                      </a:lnTo>
                      <a:lnTo>
                        <a:pt x="55" y="38"/>
                      </a:lnTo>
                      <a:lnTo>
                        <a:pt x="55" y="39"/>
                      </a:lnTo>
                      <a:lnTo>
                        <a:pt x="54" y="39"/>
                      </a:lnTo>
                      <a:lnTo>
                        <a:pt x="54" y="39"/>
                      </a:lnTo>
                      <a:lnTo>
                        <a:pt x="50" y="39"/>
                      </a:lnTo>
                      <a:lnTo>
                        <a:pt x="50" y="40"/>
                      </a:lnTo>
                      <a:lnTo>
                        <a:pt x="47" y="42"/>
                      </a:lnTo>
                      <a:lnTo>
                        <a:pt x="45" y="42"/>
                      </a:lnTo>
                      <a:lnTo>
                        <a:pt x="44" y="39"/>
                      </a:lnTo>
                      <a:lnTo>
                        <a:pt x="45" y="39"/>
                      </a:lnTo>
                      <a:lnTo>
                        <a:pt x="45" y="38"/>
                      </a:lnTo>
                      <a:lnTo>
                        <a:pt x="57" y="35"/>
                      </a:lnTo>
                      <a:lnTo>
                        <a:pt x="59" y="35"/>
                      </a:lnTo>
                      <a:lnTo>
                        <a:pt x="62" y="35"/>
                      </a:lnTo>
                      <a:lnTo>
                        <a:pt x="63" y="34"/>
                      </a:lnTo>
                      <a:lnTo>
                        <a:pt x="62" y="34"/>
                      </a:lnTo>
                      <a:lnTo>
                        <a:pt x="61" y="34"/>
                      </a:lnTo>
                      <a:lnTo>
                        <a:pt x="58" y="34"/>
                      </a:lnTo>
                      <a:lnTo>
                        <a:pt x="57" y="34"/>
                      </a:lnTo>
                      <a:lnTo>
                        <a:pt x="55" y="34"/>
                      </a:lnTo>
                      <a:lnTo>
                        <a:pt x="54" y="34"/>
                      </a:lnTo>
                      <a:lnTo>
                        <a:pt x="54" y="34"/>
                      </a:lnTo>
                      <a:lnTo>
                        <a:pt x="49" y="34"/>
                      </a:lnTo>
                      <a:lnTo>
                        <a:pt x="47" y="35"/>
                      </a:lnTo>
                      <a:lnTo>
                        <a:pt x="46" y="35"/>
                      </a:lnTo>
                      <a:lnTo>
                        <a:pt x="45" y="35"/>
                      </a:lnTo>
                      <a:lnTo>
                        <a:pt x="45" y="35"/>
                      </a:lnTo>
                      <a:lnTo>
                        <a:pt x="42" y="35"/>
                      </a:lnTo>
                      <a:lnTo>
                        <a:pt x="44" y="34"/>
                      </a:lnTo>
                      <a:lnTo>
                        <a:pt x="44" y="34"/>
                      </a:lnTo>
                      <a:lnTo>
                        <a:pt x="45" y="32"/>
                      </a:lnTo>
                      <a:lnTo>
                        <a:pt x="46" y="32"/>
                      </a:lnTo>
                      <a:lnTo>
                        <a:pt x="47" y="32"/>
                      </a:lnTo>
                      <a:lnTo>
                        <a:pt x="51" y="32"/>
                      </a:lnTo>
                      <a:lnTo>
                        <a:pt x="49" y="31"/>
                      </a:lnTo>
                      <a:lnTo>
                        <a:pt x="46" y="31"/>
                      </a:lnTo>
                      <a:lnTo>
                        <a:pt x="44" y="31"/>
                      </a:lnTo>
                      <a:lnTo>
                        <a:pt x="41" y="31"/>
                      </a:lnTo>
                      <a:lnTo>
                        <a:pt x="38" y="32"/>
                      </a:lnTo>
                      <a:lnTo>
                        <a:pt x="38" y="30"/>
                      </a:lnTo>
                      <a:lnTo>
                        <a:pt x="41" y="30"/>
                      </a:lnTo>
                      <a:lnTo>
                        <a:pt x="44" y="28"/>
                      </a:lnTo>
                      <a:lnTo>
                        <a:pt x="44" y="28"/>
                      </a:lnTo>
                      <a:lnTo>
                        <a:pt x="45" y="28"/>
                      </a:lnTo>
                      <a:lnTo>
                        <a:pt x="45" y="27"/>
                      </a:lnTo>
                      <a:lnTo>
                        <a:pt x="45" y="27"/>
                      </a:lnTo>
                      <a:lnTo>
                        <a:pt x="47" y="28"/>
                      </a:lnTo>
                      <a:lnTo>
                        <a:pt x="49" y="28"/>
                      </a:lnTo>
                      <a:lnTo>
                        <a:pt x="51" y="28"/>
                      </a:lnTo>
                      <a:lnTo>
                        <a:pt x="53" y="28"/>
                      </a:lnTo>
                      <a:lnTo>
                        <a:pt x="53" y="28"/>
                      </a:lnTo>
                      <a:lnTo>
                        <a:pt x="54" y="28"/>
                      </a:lnTo>
                      <a:lnTo>
                        <a:pt x="54" y="30"/>
                      </a:lnTo>
                      <a:lnTo>
                        <a:pt x="55" y="31"/>
                      </a:lnTo>
                      <a:lnTo>
                        <a:pt x="57" y="31"/>
                      </a:lnTo>
                      <a:lnTo>
                        <a:pt x="58" y="30"/>
                      </a:lnTo>
                      <a:lnTo>
                        <a:pt x="59" y="30"/>
                      </a:lnTo>
                      <a:lnTo>
                        <a:pt x="61" y="28"/>
                      </a:lnTo>
                      <a:lnTo>
                        <a:pt x="61" y="27"/>
                      </a:lnTo>
                      <a:lnTo>
                        <a:pt x="63" y="26"/>
                      </a:lnTo>
                      <a:lnTo>
                        <a:pt x="65" y="23"/>
                      </a:lnTo>
                      <a:lnTo>
                        <a:pt x="70" y="23"/>
                      </a:lnTo>
                      <a:lnTo>
                        <a:pt x="70" y="22"/>
                      </a:lnTo>
                      <a:lnTo>
                        <a:pt x="71" y="22"/>
                      </a:lnTo>
                      <a:lnTo>
                        <a:pt x="71" y="22"/>
                      </a:lnTo>
                      <a:lnTo>
                        <a:pt x="75" y="25"/>
                      </a:lnTo>
                      <a:lnTo>
                        <a:pt x="76" y="26"/>
                      </a:lnTo>
                      <a:lnTo>
                        <a:pt x="79" y="27"/>
                      </a:lnTo>
                      <a:lnTo>
                        <a:pt x="79" y="27"/>
                      </a:lnTo>
                      <a:lnTo>
                        <a:pt x="82" y="30"/>
                      </a:lnTo>
                      <a:lnTo>
                        <a:pt x="82" y="28"/>
                      </a:lnTo>
                      <a:lnTo>
                        <a:pt x="80" y="27"/>
                      </a:lnTo>
                      <a:lnTo>
                        <a:pt x="80" y="26"/>
                      </a:lnTo>
                      <a:lnTo>
                        <a:pt x="80" y="26"/>
                      </a:lnTo>
                      <a:lnTo>
                        <a:pt x="82" y="26"/>
                      </a:lnTo>
                      <a:lnTo>
                        <a:pt x="83" y="25"/>
                      </a:lnTo>
                      <a:lnTo>
                        <a:pt x="89" y="27"/>
                      </a:lnTo>
                      <a:lnTo>
                        <a:pt x="89" y="28"/>
                      </a:lnTo>
                      <a:lnTo>
                        <a:pt x="91" y="30"/>
                      </a:lnTo>
                      <a:lnTo>
                        <a:pt x="92" y="31"/>
                      </a:lnTo>
                      <a:lnTo>
                        <a:pt x="93" y="32"/>
                      </a:lnTo>
                      <a:lnTo>
                        <a:pt x="93" y="32"/>
                      </a:lnTo>
                      <a:lnTo>
                        <a:pt x="93" y="31"/>
                      </a:lnTo>
                      <a:lnTo>
                        <a:pt x="92" y="30"/>
                      </a:lnTo>
                      <a:lnTo>
                        <a:pt x="91" y="27"/>
                      </a:lnTo>
                      <a:lnTo>
                        <a:pt x="91" y="27"/>
                      </a:lnTo>
                      <a:lnTo>
                        <a:pt x="91" y="26"/>
                      </a:lnTo>
                      <a:lnTo>
                        <a:pt x="96" y="26"/>
                      </a:lnTo>
                      <a:lnTo>
                        <a:pt x="99" y="31"/>
                      </a:lnTo>
                      <a:lnTo>
                        <a:pt x="99" y="31"/>
                      </a:lnTo>
                      <a:lnTo>
                        <a:pt x="99" y="30"/>
                      </a:lnTo>
                      <a:lnTo>
                        <a:pt x="99" y="30"/>
                      </a:lnTo>
                      <a:lnTo>
                        <a:pt x="99" y="26"/>
                      </a:lnTo>
                      <a:lnTo>
                        <a:pt x="100" y="26"/>
                      </a:lnTo>
                      <a:lnTo>
                        <a:pt x="102" y="25"/>
                      </a:lnTo>
                      <a:lnTo>
                        <a:pt x="102" y="23"/>
                      </a:lnTo>
                      <a:lnTo>
                        <a:pt x="101" y="23"/>
                      </a:lnTo>
                      <a:lnTo>
                        <a:pt x="100" y="23"/>
                      </a:lnTo>
                      <a:lnTo>
                        <a:pt x="97" y="22"/>
                      </a:lnTo>
                      <a:lnTo>
                        <a:pt x="96" y="23"/>
                      </a:lnTo>
                      <a:lnTo>
                        <a:pt x="95" y="23"/>
                      </a:lnTo>
                      <a:lnTo>
                        <a:pt x="93" y="23"/>
                      </a:lnTo>
                      <a:lnTo>
                        <a:pt x="92" y="23"/>
                      </a:lnTo>
                      <a:lnTo>
                        <a:pt x="91" y="23"/>
                      </a:lnTo>
                      <a:lnTo>
                        <a:pt x="91" y="23"/>
                      </a:lnTo>
                      <a:lnTo>
                        <a:pt x="89" y="23"/>
                      </a:lnTo>
                      <a:lnTo>
                        <a:pt x="89" y="25"/>
                      </a:lnTo>
                      <a:lnTo>
                        <a:pt x="88" y="25"/>
                      </a:lnTo>
                      <a:lnTo>
                        <a:pt x="85" y="25"/>
                      </a:lnTo>
                      <a:lnTo>
                        <a:pt x="84" y="23"/>
                      </a:lnTo>
                      <a:lnTo>
                        <a:pt x="83" y="22"/>
                      </a:lnTo>
                      <a:lnTo>
                        <a:pt x="79" y="23"/>
                      </a:lnTo>
                      <a:lnTo>
                        <a:pt x="78" y="21"/>
                      </a:lnTo>
                      <a:lnTo>
                        <a:pt x="78" y="19"/>
                      </a:lnTo>
                      <a:lnTo>
                        <a:pt x="78" y="18"/>
                      </a:lnTo>
                      <a:lnTo>
                        <a:pt x="83" y="18"/>
                      </a:lnTo>
                      <a:lnTo>
                        <a:pt x="84" y="18"/>
                      </a:lnTo>
                      <a:lnTo>
                        <a:pt x="85" y="18"/>
                      </a:lnTo>
                      <a:lnTo>
                        <a:pt x="87" y="17"/>
                      </a:lnTo>
                      <a:lnTo>
                        <a:pt x="88" y="17"/>
                      </a:lnTo>
                      <a:lnTo>
                        <a:pt x="88" y="18"/>
                      </a:lnTo>
                      <a:lnTo>
                        <a:pt x="93" y="18"/>
                      </a:lnTo>
                      <a:lnTo>
                        <a:pt x="93" y="18"/>
                      </a:lnTo>
                      <a:lnTo>
                        <a:pt x="92" y="17"/>
                      </a:lnTo>
                      <a:lnTo>
                        <a:pt x="92" y="17"/>
                      </a:lnTo>
                      <a:lnTo>
                        <a:pt x="92" y="17"/>
                      </a:lnTo>
                      <a:lnTo>
                        <a:pt x="92" y="15"/>
                      </a:lnTo>
                      <a:lnTo>
                        <a:pt x="91" y="15"/>
                      </a:lnTo>
                      <a:lnTo>
                        <a:pt x="91" y="14"/>
                      </a:lnTo>
                      <a:lnTo>
                        <a:pt x="89" y="14"/>
                      </a:lnTo>
                      <a:lnTo>
                        <a:pt x="89" y="11"/>
                      </a:lnTo>
                      <a:lnTo>
                        <a:pt x="97" y="11"/>
                      </a:lnTo>
                      <a:lnTo>
                        <a:pt x="97" y="13"/>
                      </a:lnTo>
                      <a:lnTo>
                        <a:pt x="99" y="14"/>
                      </a:lnTo>
                      <a:lnTo>
                        <a:pt x="99" y="14"/>
                      </a:lnTo>
                      <a:lnTo>
                        <a:pt x="102" y="15"/>
                      </a:lnTo>
                      <a:lnTo>
                        <a:pt x="102" y="15"/>
                      </a:lnTo>
                      <a:lnTo>
                        <a:pt x="110" y="17"/>
                      </a:lnTo>
                      <a:lnTo>
                        <a:pt x="110" y="17"/>
                      </a:lnTo>
                      <a:lnTo>
                        <a:pt x="112" y="17"/>
                      </a:lnTo>
                      <a:lnTo>
                        <a:pt x="112" y="18"/>
                      </a:lnTo>
                      <a:lnTo>
                        <a:pt x="116" y="18"/>
                      </a:lnTo>
                      <a:lnTo>
                        <a:pt x="116" y="19"/>
                      </a:lnTo>
                      <a:lnTo>
                        <a:pt x="117" y="19"/>
                      </a:lnTo>
                      <a:lnTo>
                        <a:pt x="117" y="21"/>
                      </a:lnTo>
                      <a:lnTo>
                        <a:pt x="118" y="22"/>
                      </a:lnTo>
                      <a:lnTo>
                        <a:pt x="119" y="23"/>
                      </a:lnTo>
                      <a:lnTo>
                        <a:pt x="121" y="25"/>
                      </a:lnTo>
                      <a:lnTo>
                        <a:pt x="122" y="25"/>
                      </a:lnTo>
                      <a:lnTo>
                        <a:pt x="122" y="21"/>
                      </a:lnTo>
                      <a:lnTo>
                        <a:pt x="123" y="21"/>
                      </a:lnTo>
                      <a:lnTo>
                        <a:pt x="130" y="26"/>
                      </a:lnTo>
                      <a:lnTo>
                        <a:pt x="130" y="25"/>
                      </a:lnTo>
                      <a:lnTo>
                        <a:pt x="127" y="23"/>
                      </a:lnTo>
                      <a:lnTo>
                        <a:pt x="125" y="21"/>
                      </a:lnTo>
                      <a:lnTo>
                        <a:pt x="125" y="17"/>
                      </a:lnTo>
                      <a:lnTo>
                        <a:pt x="126" y="17"/>
                      </a:lnTo>
                      <a:lnTo>
                        <a:pt x="125" y="14"/>
                      </a:lnTo>
                      <a:lnTo>
                        <a:pt x="127" y="14"/>
                      </a:lnTo>
                      <a:lnTo>
                        <a:pt x="129" y="14"/>
                      </a:lnTo>
                      <a:lnTo>
                        <a:pt x="130" y="14"/>
                      </a:lnTo>
                      <a:lnTo>
                        <a:pt x="131" y="15"/>
                      </a:lnTo>
                      <a:lnTo>
                        <a:pt x="133" y="15"/>
                      </a:lnTo>
                      <a:lnTo>
                        <a:pt x="133" y="17"/>
                      </a:lnTo>
                      <a:lnTo>
                        <a:pt x="139" y="18"/>
                      </a:lnTo>
                      <a:lnTo>
                        <a:pt x="139" y="19"/>
                      </a:lnTo>
                      <a:lnTo>
                        <a:pt x="148" y="22"/>
                      </a:lnTo>
                      <a:lnTo>
                        <a:pt x="148" y="23"/>
                      </a:lnTo>
                      <a:lnTo>
                        <a:pt x="150" y="23"/>
                      </a:lnTo>
                      <a:lnTo>
                        <a:pt x="150" y="22"/>
                      </a:lnTo>
                      <a:lnTo>
                        <a:pt x="152" y="22"/>
                      </a:lnTo>
                      <a:lnTo>
                        <a:pt x="152" y="22"/>
                      </a:lnTo>
                      <a:lnTo>
                        <a:pt x="148" y="21"/>
                      </a:lnTo>
                      <a:lnTo>
                        <a:pt x="148" y="21"/>
                      </a:lnTo>
                      <a:lnTo>
                        <a:pt x="146" y="21"/>
                      </a:lnTo>
                      <a:lnTo>
                        <a:pt x="144" y="19"/>
                      </a:lnTo>
                      <a:lnTo>
                        <a:pt x="142" y="19"/>
                      </a:lnTo>
                      <a:lnTo>
                        <a:pt x="142" y="18"/>
                      </a:lnTo>
                      <a:lnTo>
                        <a:pt x="140" y="18"/>
                      </a:lnTo>
                      <a:lnTo>
                        <a:pt x="140" y="17"/>
                      </a:lnTo>
                      <a:lnTo>
                        <a:pt x="139" y="15"/>
                      </a:lnTo>
                      <a:lnTo>
                        <a:pt x="142" y="15"/>
                      </a:lnTo>
                      <a:lnTo>
                        <a:pt x="144" y="14"/>
                      </a:lnTo>
                      <a:lnTo>
                        <a:pt x="144" y="17"/>
                      </a:lnTo>
                      <a:lnTo>
                        <a:pt x="148" y="17"/>
                      </a:lnTo>
                      <a:lnTo>
                        <a:pt x="151" y="13"/>
                      </a:lnTo>
                      <a:lnTo>
                        <a:pt x="152" y="13"/>
                      </a:lnTo>
                      <a:lnTo>
                        <a:pt x="152" y="10"/>
                      </a:lnTo>
                      <a:lnTo>
                        <a:pt x="152" y="10"/>
                      </a:lnTo>
                      <a:lnTo>
                        <a:pt x="152" y="11"/>
                      </a:lnTo>
                      <a:lnTo>
                        <a:pt x="154" y="11"/>
                      </a:lnTo>
                      <a:lnTo>
                        <a:pt x="154" y="13"/>
                      </a:lnTo>
                      <a:lnTo>
                        <a:pt x="160" y="13"/>
                      </a:lnTo>
                      <a:lnTo>
                        <a:pt x="161" y="13"/>
                      </a:lnTo>
                      <a:lnTo>
                        <a:pt x="163" y="11"/>
                      </a:lnTo>
                      <a:lnTo>
                        <a:pt x="164" y="11"/>
                      </a:lnTo>
                      <a:lnTo>
                        <a:pt x="165" y="13"/>
                      </a:lnTo>
                      <a:lnTo>
                        <a:pt x="165" y="13"/>
                      </a:lnTo>
                      <a:lnTo>
                        <a:pt x="167" y="14"/>
                      </a:lnTo>
                      <a:lnTo>
                        <a:pt x="173" y="15"/>
                      </a:lnTo>
                      <a:lnTo>
                        <a:pt x="173" y="17"/>
                      </a:lnTo>
                      <a:lnTo>
                        <a:pt x="174" y="17"/>
                      </a:lnTo>
                      <a:lnTo>
                        <a:pt x="174" y="19"/>
                      </a:lnTo>
                      <a:lnTo>
                        <a:pt x="176" y="19"/>
                      </a:lnTo>
                      <a:lnTo>
                        <a:pt x="176" y="19"/>
                      </a:lnTo>
                      <a:lnTo>
                        <a:pt x="176" y="19"/>
                      </a:lnTo>
                      <a:lnTo>
                        <a:pt x="176" y="19"/>
                      </a:lnTo>
                      <a:lnTo>
                        <a:pt x="176" y="19"/>
                      </a:lnTo>
                      <a:lnTo>
                        <a:pt x="177" y="17"/>
                      </a:lnTo>
                      <a:lnTo>
                        <a:pt x="174" y="17"/>
                      </a:lnTo>
                      <a:lnTo>
                        <a:pt x="173" y="15"/>
                      </a:lnTo>
                      <a:lnTo>
                        <a:pt x="172" y="14"/>
                      </a:lnTo>
                      <a:lnTo>
                        <a:pt x="172" y="13"/>
                      </a:lnTo>
                      <a:lnTo>
                        <a:pt x="168" y="13"/>
                      </a:lnTo>
                      <a:lnTo>
                        <a:pt x="168" y="13"/>
                      </a:lnTo>
                      <a:lnTo>
                        <a:pt x="167" y="11"/>
                      </a:lnTo>
                      <a:lnTo>
                        <a:pt x="167" y="11"/>
                      </a:lnTo>
                      <a:lnTo>
                        <a:pt x="165" y="10"/>
                      </a:lnTo>
                      <a:lnTo>
                        <a:pt x="165" y="10"/>
                      </a:lnTo>
                      <a:lnTo>
                        <a:pt x="167" y="9"/>
                      </a:lnTo>
                      <a:lnTo>
                        <a:pt x="167" y="9"/>
                      </a:lnTo>
                      <a:lnTo>
                        <a:pt x="169" y="7"/>
                      </a:lnTo>
                      <a:lnTo>
                        <a:pt x="172" y="7"/>
                      </a:lnTo>
                      <a:lnTo>
                        <a:pt x="176" y="7"/>
                      </a:lnTo>
                      <a:lnTo>
                        <a:pt x="182" y="7"/>
                      </a:lnTo>
                      <a:lnTo>
                        <a:pt x="188" y="7"/>
                      </a:lnTo>
                      <a:lnTo>
                        <a:pt x="188" y="7"/>
                      </a:lnTo>
                      <a:lnTo>
                        <a:pt x="197" y="7"/>
                      </a:lnTo>
                      <a:lnTo>
                        <a:pt x="197" y="7"/>
                      </a:lnTo>
                      <a:lnTo>
                        <a:pt x="198" y="7"/>
                      </a:lnTo>
                      <a:lnTo>
                        <a:pt x="199" y="10"/>
                      </a:lnTo>
                      <a:lnTo>
                        <a:pt x="201" y="10"/>
                      </a:lnTo>
                      <a:lnTo>
                        <a:pt x="202" y="11"/>
                      </a:lnTo>
                      <a:lnTo>
                        <a:pt x="205" y="11"/>
                      </a:lnTo>
                      <a:lnTo>
                        <a:pt x="205" y="11"/>
                      </a:lnTo>
                      <a:lnTo>
                        <a:pt x="205" y="10"/>
                      </a:lnTo>
                      <a:lnTo>
                        <a:pt x="203" y="10"/>
                      </a:lnTo>
                      <a:lnTo>
                        <a:pt x="203" y="9"/>
                      </a:lnTo>
                      <a:lnTo>
                        <a:pt x="207" y="7"/>
                      </a:lnTo>
                      <a:lnTo>
                        <a:pt x="211" y="6"/>
                      </a:lnTo>
                      <a:lnTo>
                        <a:pt x="216" y="6"/>
                      </a:lnTo>
                      <a:lnTo>
                        <a:pt x="216" y="7"/>
                      </a:lnTo>
                      <a:lnTo>
                        <a:pt x="218" y="7"/>
                      </a:lnTo>
                      <a:lnTo>
                        <a:pt x="218" y="4"/>
                      </a:lnTo>
                      <a:lnTo>
                        <a:pt x="223" y="1"/>
                      </a:lnTo>
                      <a:lnTo>
                        <a:pt x="2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9">
                  <a:extLst>
                    <a:ext uri="{FF2B5EF4-FFF2-40B4-BE49-F238E27FC236}">
                      <a16:creationId xmlns:a16="http://schemas.microsoft.com/office/drawing/2014/main" id="{C428FE90-4A6E-45D7-A60D-3782F59186A4}"/>
                    </a:ext>
                  </a:extLst>
                </p:cNvPr>
                <p:cNvSpPr>
                  <a:spLocks noEditPoints="1"/>
                </p:cNvSpPr>
                <p:nvPr/>
              </p:nvSpPr>
              <p:spPr bwMode="auto">
                <a:xfrm>
                  <a:off x="4746625" y="3057979"/>
                  <a:ext cx="3622675" cy="819150"/>
                </a:xfrm>
                <a:custGeom>
                  <a:avLst/>
                  <a:gdLst>
                    <a:gd name="T0" fmla="*/ 44 w 2282"/>
                    <a:gd name="T1" fmla="*/ 504 h 516"/>
                    <a:gd name="T2" fmla="*/ 101 w 2282"/>
                    <a:gd name="T3" fmla="*/ 496 h 516"/>
                    <a:gd name="T4" fmla="*/ 37 w 2282"/>
                    <a:gd name="T5" fmla="*/ 478 h 516"/>
                    <a:gd name="T6" fmla="*/ 91 w 2282"/>
                    <a:gd name="T7" fmla="*/ 500 h 516"/>
                    <a:gd name="T8" fmla="*/ 46 w 2282"/>
                    <a:gd name="T9" fmla="*/ 500 h 516"/>
                    <a:gd name="T10" fmla="*/ 44 w 2282"/>
                    <a:gd name="T11" fmla="*/ 492 h 516"/>
                    <a:gd name="T12" fmla="*/ 48 w 2282"/>
                    <a:gd name="T13" fmla="*/ 473 h 516"/>
                    <a:gd name="T14" fmla="*/ 8 w 2282"/>
                    <a:gd name="T15" fmla="*/ 474 h 516"/>
                    <a:gd name="T16" fmla="*/ 142 w 2282"/>
                    <a:gd name="T17" fmla="*/ 468 h 516"/>
                    <a:gd name="T18" fmla="*/ 131 w 2282"/>
                    <a:gd name="T19" fmla="*/ 464 h 516"/>
                    <a:gd name="T20" fmla="*/ 3 w 2282"/>
                    <a:gd name="T21" fmla="*/ 449 h 516"/>
                    <a:gd name="T22" fmla="*/ 11 w 2282"/>
                    <a:gd name="T23" fmla="*/ 435 h 516"/>
                    <a:gd name="T24" fmla="*/ 2175 w 2282"/>
                    <a:gd name="T25" fmla="*/ 407 h 516"/>
                    <a:gd name="T26" fmla="*/ 15 w 2282"/>
                    <a:gd name="T27" fmla="*/ 377 h 516"/>
                    <a:gd name="T28" fmla="*/ 21 w 2282"/>
                    <a:gd name="T29" fmla="*/ 351 h 516"/>
                    <a:gd name="T30" fmla="*/ 2230 w 2282"/>
                    <a:gd name="T31" fmla="*/ 339 h 516"/>
                    <a:gd name="T32" fmla="*/ 2200 w 2282"/>
                    <a:gd name="T33" fmla="*/ 382 h 516"/>
                    <a:gd name="T34" fmla="*/ 2162 w 2282"/>
                    <a:gd name="T35" fmla="*/ 388 h 516"/>
                    <a:gd name="T36" fmla="*/ 2205 w 2282"/>
                    <a:gd name="T37" fmla="*/ 346 h 516"/>
                    <a:gd name="T38" fmla="*/ 1989 w 2282"/>
                    <a:gd name="T39" fmla="*/ 354 h 516"/>
                    <a:gd name="T40" fmla="*/ 1969 w 2282"/>
                    <a:gd name="T41" fmla="*/ 352 h 516"/>
                    <a:gd name="T42" fmla="*/ 2243 w 2282"/>
                    <a:gd name="T43" fmla="*/ 279 h 516"/>
                    <a:gd name="T44" fmla="*/ 2236 w 2282"/>
                    <a:gd name="T45" fmla="*/ 288 h 516"/>
                    <a:gd name="T46" fmla="*/ 2268 w 2282"/>
                    <a:gd name="T47" fmla="*/ 305 h 516"/>
                    <a:gd name="T48" fmla="*/ 2236 w 2282"/>
                    <a:gd name="T49" fmla="*/ 330 h 516"/>
                    <a:gd name="T50" fmla="*/ 2225 w 2282"/>
                    <a:gd name="T51" fmla="*/ 274 h 516"/>
                    <a:gd name="T52" fmla="*/ 1879 w 2282"/>
                    <a:gd name="T53" fmla="*/ 218 h 516"/>
                    <a:gd name="T54" fmla="*/ 2167 w 2282"/>
                    <a:gd name="T55" fmla="*/ 106 h 516"/>
                    <a:gd name="T56" fmla="*/ 2167 w 2282"/>
                    <a:gd name="T57" fmla="*/ 121 h 516"/>
                    <a:gd name="T58" fmla="*/ 75 w 2282"/>
                    <a:gd name="T59" fmla="*/ 79 h 516"/>
                    <a:gd name="T60" fmla="*/ 1124 w 2282"/>
                    <a:gd name="T61" fmla="*/ 63 h 516"/>
                    <a:gd name="T62" fmla="*/ 2177 w 2282"/>
                    <a:gd name="T63" fmla="*/ 62 h 516"/>
                    <a:gd name="T64" fmla="*/ 1892 w 2282"/>
                    <a:gd name="T65" fmla="*/ 36 h 516"/>
                    <a:gd name="T66" fmla="*/ 1120 w 2282"/>
                    <a:gd name="T67" fmla="*/ 54 h 516"/>
                    <a:gd name="T68" fmla="*/ 1104 w 2282"/>
                    <a:gd name="T69" fmla="*/ 115 h 516"/>
                    <a:gd name="T70" fmla="*/ 1066 w 2282"/>
                    <a:gd name="T71" fmla="*/ 139 h 516"/>
                    <a:gd name="T72" fmla="*/ 1067 w 2282"/>
                    <a:gd name="T73" fmla="*/ 76 h 516"/>
                    <a:gd name="T74" fmla="*/ 1103 w 2282"/>
                    <a:gd name="T75" fmla="*/ 36 h 516"/>
                    <a:gd name="T76" fmla="*/ 1837 w 2282"/>
                    <a:gd name="T77" fmla="*/ 7 h 516"/>
                    <a:gd name="T78" fmla="*/ 1967 w 2282"/>
                    <a:gd name="T79" fmla="*/ 39 h 516"/>
                    <a:gd name="T80" fmla="*/ 2001 w 2282"/>
                    <a:gd name="T81" fmla="*/ 97 h 516"/>
                    <a:gd name="T82" fmla="*/ 2031 w 2282"/>
                    <a:gd name="T83" fmla="*/ 149 h 516"/>
                    <a:gd name="T84" fmla="*/ 2037 w 2282"/>
                    <a:gd name="T85" fmla="*/ 210 h 516"/>
                    <a:gd name="T86" fmla="*/ 2015 w 2282"/>
                    <a:gd name="T87" fmla="*/ 261 h 516"/>
                    <a:gd name="T88" fmla="*/ 1982 w 2282"/>
                    <a:gd name="T89" fmla="*/ 307 h 516"/>
                    <a:gd name="T90" fmla="*/ 1956 w 2282"/>
                    <a:gd name="T91" fmla="*/ 304 h 516"/>
                    <a:gd name="T92" fmla="*/ 1918 w 2282"/>
                    <a:gd name="T93" fmla="*/ 273 h 516"/>
                    <a:gd name="T94" fmla="*/ 1901 w 2282"/>
                    <a:gd name="T95" fmla="*/ 244 h 516"/>
                    <a:gd name="T96" fmla="*/ 1871 w 2282"/>
                    <a:gd name="T97" fmla="*/ 233 h 516"/>
                    <a:gd name="T98" fmla="*/ 1817 w 2282"/>
                    <a:gd name="T99" fmla="*/ 224 h 516"/>
                    <a:gd name="T100" fmla="*/ 1762 w 2282"/>
                    <a:gd name="T101" fmla="*/ 245 h 516"/>
                    <a:gd name="T102" fmla="*/ 1717 w 2282"/>
                    <a:gd name="T103" fmla="*/ 258 h 516"/>
                    <a:gd name="T104" fmla="*/ 1706 w 2282"/>
                    <a:gd name="T105" fmla="*/ 219 h 516"/>
                    <a:gd name="T106" fmla="*/ 1689 w 2282"/>
                    <a:gd name="T107" fmla="*/ 166 h 516"/>
                    <a:gd name="T108" fmla="*/ 1688 w 2282"/>
                    <a:gd name="T109" fmla="*/ 122 h 516"/>
                    <a:gd name="T110" fmla="*/ 1741 w 2282"/>
                    <a:gd name="T111" fmla="*/ 92 h 516"/>
                    <a:gd name="T112" fmla="*/ 1778 w 2282"/>
                    <a:gd name="T113" fmla="*/ 60 h 516"/>
                    <a:gd name="T114" fmla="*/ 1799 w 2282"/>
                    <a:gd name="T115" fmla="*/ 37 h 516"/>
                    <a:gd name="T116" fmla="*/ 1829 w 2282"/>
                    <a:gd name="T117" fmla="*/ 33 h 516"/>
                    <a:gd name="T118" fmla="*/ 1853 w 2282"/>
                    <a:gd name="T119" fmla="*/ 16 h 516"/>
                    <a:gd name="T120" fmla="*/ 1880 w 2282"/>
                    <a:gd name="T121" fmla="*/ 12 h 516"/>
                    <a:gd name="T122" fmla="*/ 1896 w 2282"/>
                    <a:gd name="T123" fmla="*/ 51 h 516"/>
                    <a:gd name="T124" fmla="*/ 1937 w 2282"/>
                    <a:gd name="T125" fmla="*/ 2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2" h="516">
                      <a:moveTo>
                        <a:pt x="67" y="515"/>
                      </a:moveTo>
                      <a:lnTo>
                        <a:pt x="68" y="516"/>
                      </a:lnTo>
                      <a:lnTo>
                        <a:pt x="68" y="516"/>
                      </a:lnTo>
                      <a:lnTo>
                        <a:pt x="67" y="516"/>
                      </a:lnTo>
                      <a:lnTo>
                        <a:pt x="67" y="515"/>
                      </a:lnTo>
                      <a:close/>
                      <a:moveTo>
                        <a:pt x="68" y="512"/>
                      </a:moveTo>
                      <a:lnTo>
                        <a:pt x="72" y="512"/>
                      </a:lnTo>
                      <a:lnTo>
                        <a:pt x="72" y="513"/>
                      </a:lnTo>
                      <a:lnTo>
                        <a:pt x="70" y="513"/>
                      </a:lnTo>
                      <a:lnTo>
                        <a:pt x="68" y="512"/>
                      </a:lnTo>
                      <a:close/>
                      <a:moveTo>
                        <a:pt x="61" y="509"/>
                      </a:moveTo>
                      <a:lnTo>
                        <a:pt x="63" y="509"/>
                      </a:lnTo>
                      <a:lnTo>
                        <a:pt x="65" y="509"/>
                      </a:lnTo>
                      <a:lnTo>
                        <a:pt x="65" y="511"/>
                      </a:lnTo>
                      <a:lnTo>
                        <a:pt x="65" y="513"/>
                      </a:lnTo>
                      <a:lnTo>
                        <a:pt x="62" y="513"/>
                      </a:lnTo>
                      <a:lnTo>
                        <a:pt x="62" y="511"/>
                      </a:lnTo>
                      <a:lnTo>
                        <a:pt x="62" y="511"/>
                      </a:lnTo>
                      <a:lnTo>
                        <a:pt x="61" y="509"/>
                      </a:lnTo>
                      <a:close/>
                      <a:moveTo>
                        <a:pt x="63" y="503"/>
                      </a:moveTo>
                      <a:lnTo>
                        <a:pt x="63" y="508"/>
                      </a:lnTo>
                      <a:lnTo>
                        <a:pt x="61" y="507"/>
                      </a:lnTo>
                      <a:lnTo>
                        <a:pt x="59" y="507"/>
                      </a:lnTo>
                      <a:lnTo>
                        <a:pt x="58" y="507"/>
                      </a:lnTo>
                      <a:lnTo>
                        <a:pt x="55" y="508"/>
                      </a:lnTo>
                      <a:lnTo>
                        <a:pt x="57" y="511"/>
                      </a:lnTo>
                      <a:lnTo>
                        <a:pt x="55" y="511"/>
                      </a:lnTo>
                      <a:lnTo>
                        <a:pt x="55" y="511"/>
                      </a:lnTo>
                      <a:lnTo>
                        <a:pt x="48" y="508"/>
                      </a:lnTo>
                      <a:lnTo>
                        <a:pt x="48" y="507"/>
                      </a:lnTo>
                      <a:lnTo>
                        <a:pt x="48" y="507"/>
                      </a:lnTo>
                      <a:lnTo>
                        <a:pt x="49" y="506"/>
                      </a:lnTo>
                      <a:lnTo>
                        <a:pt x="53" y="504"/>
                      </a:lnTo>
                      <a:lnTo>
                        <a:pt x="53" y="506"/>
                      </a:lnTo>
                      <a:lnTo>
                        <a:pt x="54" y="506"/>
                      </a:lnTo>
                      <a:lnTo>
                        <a:pt x="54" y="504"/>
                      </a:lnTo>
                      <a:lnTo>
                        <a:pt x="57" y="504"/>
                      </a:lnTo>
                      <a:lnTo>
                        <a:pt x="57" y="503"/>
                      </a:lnTo>
                      <a:lnTo>
                        <a:pt x="63" y="503"/>
                      </a:lnTo>
                      <a:close/>
                      <a:moveTo>
                        <a:pt x="45" y="503"/>
                      </a:moveTo>
                      <a:lnTo>
                        <a:pt x="45" y="503"/>
                      </a:lnTo>
                      <a:lnTo>
                        <a:pt x="45" y="503"/>
                      </a:lnTo>
                      <a:lnTo>
                        <a:pt x="44" y="503"/>
                      </a:lnTo>
                      <a:lnTo>
                        <a:pt x="44" y="504"/>
                      </a:lnTo>
                      <a:lnTo>
                        <a:pt x="42" y="504"/>
                      </a:lnTo>
                      <a:lnTo>
                        <a:pt x="42" y="506"/>
                      </a:lnTo>
                      <a:lnTo>
                        <a:pt x="42" y="507"/>
                      </a:lnTo>
                      <a:lnTo>
                        <a:pt x="41" y="506"/>
                      </a:lnTo>
                      <a:lnTo>
                        <a:pt x="38" y="506"/>
                      </a:lnTo>
                      <a:lnTo>
                        <a:pt x="38" y="503"/>
                      </a:lnTo>
                      <a:lnTo>
                        <a:pt x="41" y="503"/>
                      </a:lnTo>
                      <a:lnTo>
                        <a:pt x="45" y="503"/>
                      </a:lnTo>
                      <a:close/>
                      <a:moveTo>
                        <a:pt x="36" y="500"/>
                      </a:moveTo>
                      <a:lnTo>
                        <a:pt x="38" y="502"/>
                      </a:lnTo>
                      <a:lnTo>
                        <a:pt x="38" y="502"/>
                      </a:lnTo>
                      <a:lnTo>
                        <a:pt x="37" y="502"/>
                      </a:lnTo>
                      <a:lnTo>
                        <a:pt x="37" y="502"/>
                      </a:lnTo>
                      <a:lnTo>
                        <a:pt x="37" y="502"/>
                      </a:lnTo>
                      <a:lnTo>
                        <a:pt x="36" y="502"/>
                      </a:lnTo>
                      <a:lnTo>
                        <a:pt x="36" y="502"/>
                      </a:lnTo>
                      <a:lnTo>
                        <a:pt x="36" y="502"/>
                      </a:lnTo>
                      <a:lnTo>
                        <a:pt x="36" y="500"/>
                      </a:lnTo>
                      <a:close/>
                      <a:moveTo>
                        <a:pt x="68" y="500"/>
                      </a:moveTo>
                      <a:lnTo>
                        <a:pt x="68" y="500"/>
                      </a:lnTo>
                      <a:lnTo>
                        <a:pt x="66" y="500"/>
                      </a:lnTo>
                      <a:lnTo>
                        <a:pt x="66" y="502"/>
                      </a:lnTo>
                      <a:lnTo>
                        <a:pt x="74" y="502"/>
                      </a:lnTo>
                      <a:lnTo>
                        <a:pt x="74" y="500"/>
                      </a:lnTo>
                      <a:lnTo>
                        <a:pt x="72" y="500"/>
                      </a:lnTo>
                      <a:lnTo>
                        <a:pt x="72" y="500"/>
                      </a:lnTo>
                      <a:lnTo>
                        <a:pt x="68" y="500"/>
                      </a:lnTo>
                      <a:close/>
                      <a:moveTo>
                        <a:pt x="101" y="496"/>
                      </a:moveTo>
                      <a:lnTo>
                        <a:pt x="101" y="496"/>
                      </a:lnTo>
                      <a:lnTo>
                        <a:pt x="101" y="496"/>
                      </a:lnTo>
                      <a:lnTo>
                        <a:pt x="103" y="498"/>
                      </a:lnTo>
                      <a:lnTo>
                        <a:pt x="106" y="498"/>
                      </a:lnTo>
                      <a:lnTo>
                        <a:pt x="105" y="499"/>
                      </a:lnTo>
                      <a:lnTo>
                        <a:pt x="104" y="499"/>
                      </a:lnTo>
                      <a:lnTo>
                        <a:pt x="103" y="500"/>
                      </a:lnTo>
                      <a:lnTo>
                        <a:pt x="101" y="500"/>
                      </a:lnTo>
                      <a:lnTo>
                        <a:pt x="101" y="500"/>
                      </a:lnTo>
                      <a:lnTo>
                        <a:pt x="100" y="499"/>
                      </a:lnTo>
                      <a:lnTo>
                        <a:pt x="97" y="499"/>
                      </a:lnTo>
                      <a:lnTo>
                        <a:pt x="97" y="498"/>
                      </a:lnTo>
                      <a:lnTo>
                        <a:pt x="99" y="498"/>
                      </a:lnTo>
                      <a:lnTo>
                        <a:pt x="100" y="498"/>
                      </a:lnTo>
                      <a:lnTo>
                        <a:pt x="101" y="496"/>
                      </a:lnTo>
                      <a:lnTo>
                        <a:pt x="101" y="496"/>
                      </a:lnTo>
                      <a:close/>
                      <a:moveTo>
                        <a:pt x="20" y="479"/>
                      </a:moveTo>
                      <a:lnTo>
                        <a:pt x="23" y="479"/>
                      </a:lnTo>
                      <a:lnTo>
                        <a:pt x="24" y="481"/>
                      </a:lnTo>
                      <a:lnTo>
                        <a:pt x="24" y="482"/>
                      </a:lnTo>
                      <a:lnTo>
                        <a:pt x="25" y="482"/>
                      </a:lnTo>
                      <a:lnTo>
                        <a:pt x="27" y="485"/>
                      </a:lnTo>
                      <a:lnTo>
                        <a:pt x="28" y="485"/>
                      </a:lnTo>
                      <a:lnTo>
                        <a:pt x="28" y="485"/>
                      </a:lnTo>
                      <a:lnTo>
                        <a:pt x="31" y="486"/>
                      </a:lnTo>
                      <a:lnTo>
                        <a:pt x="29" y="487"/>
                      </a:lnTo>
                      <a:lnTo>
                        <a:pt x="28" y="487"/>
                      </a:lnTo>
                      <a:lnTo>
                        <a:pt x="29" y="490"/>
                      </a:lnTo>
                      <a:lnTo>
                        <a:pt x="29" y="490"/>
                      </a:lnTo>
                      <a:lnTo>
                        <a:pt x="31" y="491"/>
                      </a:lnTo>
                      <a:lnTo>
                        <a:pt x="29" y="491"/>
                      </a:lnTo>
                      <a:lnTo>
                        <a:pt x="29" y="492"/>
                      </a:lnTo>
                      <a:lnTo>
                        <a:pt x="28" y="492"/>
                      </a:lnTo>
                      <a:lnTo>
                        <a:pt x="27" y="491"/>
                      </a:lnTo>
                      <a:lnTo>
                        <a:pt x="27" y="491"/>
                      </a:lnTo>
                      <a:lnTo>
                        <a:pt x="25" y="491"/>
                      </a:lnTo>
                      <a:lnTo>
                        <a:pt x="25" y="491"/>
                      </a:lnTo>
                      <a:lnTo>
                        <a:pt x="24" y="491"/>
                      </a:lnTo>
                      <a:lnTo>
                        <a:pt x="24" y="491"/>
                      </a:lnTo>
                      <a:lnTo>
                        <a:pt x="23" y="491"/>
                      </a:lnTo>
                      <a:lnTo>
                        <a:pt x="24" y="487"/>
                      </a:lnTo>
                      <a:lnTo>
                        <a:pt x="21" y="489"/>
                      </a:lnTo>
                      <a:lnTo>
                        <a:pt x="21" y="487"/>
                      </a:lnTo>
                      <a:lnTo>
                        <a:pt x="20" y="487"/>
                      </a:lnTo>
                      <a:lnTo>
                        <a:pt x="20" y="487"/>
                      </a:lnTo>
                      <a:lnTo>
                        <a:pt x="20" y="486"/>
                      </a:lnTo>
                      <a:lnTo>
                        <a:pt x="19" y="486"/>
                      </a:lnTo>
                      <a:lnTo>
                        <a:pt x="20" y="479"/>
                      </a:lnTo>
                      <a:close/>
                      <a:moveTo>
                        <a:pt x="29" y="474"/>
                      </a:moveTo>
                      <a:lnTo>
                        <a:pt x="29" y="478"/>
                      </a:lnTo>
                      <a:lnTo>
                        <a:pt x="25" y="478"/>
                      </a:lnTo>
                      <a:lnTo>
                        <a:pt x="27" y="477"/>
                      </a:lnTo>
                      <a:lnTo>
                        <a:pt x="28" y="475"/>
                      </a:lnTo>
                      <a:lnTo>
                        <a:pt x="29" y="474"/>
                      </a:lnTo>
                      <a:close/>
                      <a:moveTo>
                        <a:pt x="36" y="474"/>
                      </a:moveTo>
                      <a:lnTo>
                        <a:pt x="37" y="474"/>
                      </a:lnTo>
                      <a:lnTo>
                        <a:pt x="37" y="474"/>
                      </a:lnTo>
                      <a:lnTo>
                        <a:pt x="38" y="475"/>
                      </a:lnTo>
                      <a:lnTo>
                        <a:pt x="38" y="477"/>
                      </a:lnTo>
                      <a:lnTo>
                        <a:pt x="37" y="478"/>
                      </a:lnTo>
                      <a:lnTo>
                        <a:pt x="36" y="479"/>
                      </a:lnTo>
                      <a:lnTo>
                        <a:pt x="36" y="481"/>
                      </a:lnTo>
                      <a:lnTo>
                        <a:pt x="33" y="481"/>
                      </a:lnTo>
                      <a:lnTo>
                        <a:pt x="33" y="478"/>
                      </a:lnTo>
                      <a:lnTo>
                        <a:pt x="34" y="478"/>
                      </a:lnTo>
                      <a:lnTo>
                        <a:pt x="36" y="474"/>
                      </a:lnTo>
                      <a:lnTo>
                        <a:pt x="36" y="474"/>
                      </a:lnTo>
                      <a:lnTo>
                        <a:pt x="36" y="474"/>
                      </a:lnTo>
                      <a:close/>
                      <a:moveTo>
                        <a:pt x="55" y="471"/>
                      </a:moveTo>
                      <a:lnTo>
                        <a:pt x="57" y="473"/>
                      </a:lnTo>
                      <a:lnTo>
                        <a:pt x="57" y="474"/>
                      </a:lnTo>
                      <a:lnTo>
                        <a:pt x="59" y="473"/>
                      </a:lnTo>
                      <a:lnTo>
                        <a:pt x="59" y="473"/>
                      </a:lnTo>
                      <a:lnTo>
                        <a:pt x="61" y="473"/>
                      </a:lnTo>
                      <a:lnTo>
                        <a:pt x="61" y="471"/>
                      </a:lnTo>
                      <a:lnTo>
                        <a:pt x="61" y="471"/>
                      </a:lnTo>
                      <a:lnTo>
                        <a:pt x="61" y="473"/>
                      </a:lnTo>
                      <a:lnTo>
                        <a:pt x="62" y="474"/>
                      </a:lnTo>
                      <a:lnTo>
                        <a:pt x="65" y="477"/>
                      </a:lnTo>
                      <a:lnTo>
                        <a:pt x="65" y="478"/>
                      </a:lnTo>
                      <a:lnTo>
                        <a:pt x="63" y="478"/>
                      </a:lnTo>
                      <a:lnTo>
                        <a:pt x="63" y="479"/>
                      </a:lnTo>
                      <a:lnTo>
                        <a:pt x="62" y="479"/>
                      </a:lnTo>
                      <a:lnTo>
                        <a:pt x="63" y="479"/>
                      </a:lnTo>
                      <a:lnTo>
                        <a:pt x="63" y="481"/>
                      </a:lnTo>
                      <a:lnTo>
                        <a:pt x="65" y="481"/>
                      </a:lnTo>
                      <a:lnTo>
                        <a:pt x="65" y="483"/>
                      </a:lnTo>
                      <a:lnTo>
                        <a:pt x="70" y="487"/>
                      </a:lnTo>
                      <a:lnTo>
                        <a:pt x="70" y="490"/>
                      </a:lnTo>
                      <a:lnTo>
                        <a:pt x="71" y="490"/>
                      </a:lnTo>
                      <a:lnTo>
                        <a:pt x="71" y="491"/>
                      </a:lnTo>
                      <a:lnTo>
                        <a:pt x="72" y="491"/>
                      </a:lnTo>
                      <a:lnTo>
                        <a:pt x="74" y="492"/>
                      </a:lnTo>
                      <a:lnTo>
                        <a:pt x="75" y="492"/>
                      </a:lnTo>
                      <a:lnTo>
                        <a:pt x="78" y="496"/>
                      </a:lnTo>
                      <a:lnTo>
                        <a:pt x="82" y="496"/>
                      </a:lnTo>
                      <a:lnTo>
                        <a:pt x="82" y="496"/>
                      </a:lnTo>
                      <a:lnTo>
                        <a:pt x="85" y="496"/>
                      </a:lnTo>
                      <a:lnTo>
                        <a:pt x="85" y="498"/>
                      </a:lnTo>
                      <a:lnTo>
                        <a:pt x="88" y="498"/>
                      </a:lnTo>
                      <a:lnTo>
                        <a:pt x="88" y="498"/>
                      </a:lnTo>
                      <a:lnTo>
                        <a:pt x="91" y="499"/>
                      </a:lnTo>
                      <a:lnTo>
                        <a:pt x="91" y="499"/>
                      </a:lnTo>
                      <a:lnTo>
                        <a:pt x="91" y="500"/>
                      </a:lnTo>
                      <a:lnTo>
                        <a:pt x="89" y="502"/>
                      </a:lnTo>
                      <a:lnTo>
                        <a:pt x="88" y="500"/>
                      </a:lnTo>
                      <a:lnTo>
                        <a:pt x="85" y="500"/>
                      </a:lnTo>
                      <a:lnTo>
                        <a:pt x="84" y="500"/>
                      </a:lnTo>
                      <a:lnTo>
                        <a:pt x="82" y="502"/>
                      </a:lnTo>
                      <a:lnTo>
                        <a:pt x="78" y="502"/>
                      </a:lnTo>
                      <a:lnTo>
                        <a:pt x="78" y="503"/>
                      </a:lnTo>
                      <a:lnTo>
                        <a:pt x="76" y="502"/>
                      </a:lnTo>
                      <a:lnTo>
                        <a:pt x="75" y="500"/>
                      </a:lnTo>
                      <a:lnTo>
                        <a:pt x="74" y="503"/>
                      </a:lnTo>
                      <a:lnTo>
                        <a:pt x="72" y="506"/>
                      </a:lnTo>
                      <a:lnTo>
                        <a:pt x="71" y="507"/>
                      </a:lnTo>
                      <a:lnTo>
                        <a:pt x="68" y="508"/>
                      </a:lnTo>
                      <a:lnTo>
                        <a:pt x="68" y="506"/>
                      </a:lnTo>
                      <a:lnTo>
                        <a:pt x="66" y="504"/>
                      </a:lnTo>
                      <a:lnTo>
                        <a:pt x="65" y="503"/>
                      </a:lnTo>
                      <a:lnTo>
                        <a:pt x="65" y="500"/>
                      </a:lnTo>
                      <a:lnTo>
                        <a:pt x="63" y="500"/>
                      </a:lnTo>
                      <a:lnTo>
                        <a:pt x="63" y="502"/>
                      </a:lnTo>
                      <a:lnTo>
                        <a:pt x="61" y="502"/>
                      </a:lnTo>
                      <a:lnTo>
                        <a:pt x="61" y="502"/>
                      </a:lnTo>
                      <a:lnTo>
                        <a:pt x="58" y="502"/>
                      </a:lnTo>
                      <a:lnTo>
                        <a:pt x="58" y="503"/>
                      </a:lnTo>
                      <a:lnTo>
                        <a:pt x="55" y="503"/>
                      </a:lnTo>
                      <a:lnTo>
                        <a:pt x="54" y="504"/>
                      </a:lnTo>
                      <a:lnTo>
                        <a:pt x="54" y="504"/>
                      </a:lnTo>
                      <a:lnTo>
                        <a:pt x="53" y="503"/>
                      </a:lnTo>
                      <a:lnTo>
                        <a:pt x="53" y="503"/>
                      </a:lnTo>
                      <a:lnTo>
                        <a:pt x="51" y="503"/>
                      </a:lnTo>
                      <a:lnTo>
                        <a:pt x="51" y="503"/>
                      </a:lnTo>
                      <a:lnTo>
                        <a:pt x="50" y="504"/>
                      </a:lnTo>
                      <a:lnTo>
                        <a:pt x="50" y="504"/>
                      </a:lnTo>
                      <a:lnTo>
                        <a:pt x="50" y="504"/>
                      </a:lnTo>
                      <a:lnTo>
                        <a:pt x="50" y="503"/>
                      </a:lnTo>
                      <a:lnTo>
                        <a:pt x="50" y="503"/>
                      </a:lnTo>
                      <a:lnTo>
                        <a:pt x="48" y="504"/>
                      </a:lnTo>
                      <a:lnTo>
                        <a:pt x="48" y="503"/>
                      </a:lnTo>
                      <a:lnTo>
                        <a:pt x="48" y="503"/>
                      </a:lnTo>
                      <a:lnTo>
                        <a:pt x="48" y="503"/>
                      </a:lnTo>
                      <a:lnTo>
                        <a:pt x="48" y="502"/>
                      </a:lnTo>
                      <a:lnTo>
                        <a:pt x="49" y="502"/>
                      </a:lnTo>
                      <a:lnTo>
                        <a:pt x="46" y="502"/>
                      </a:lnTo>
                      <a:lnTo>
                        <a:pt x="46" y="500"/>
                      </a:lnTo>
                      <a:lnTo>
                        <a:pt x="46" y="500"/>
                      </a:lnTo>
                      <a:lnTo>
                        <a:pt x="46" y="500"/>
                      </a:lnTo>
                      <a:lnTo>
                        <a:pt x="46" y="500"/>
                      </a:lnTo>
                      <a:lnTo>
                        <a:pt x="46" y="502"/>
                      </a:lnTo>
                      <a:lnTo>
                        <a:pt x="41" y="502"/>
                      </a:lnTo>
                      <a:lnTo>
                        <a:pt x="41" y="499"/>
                      </a:lnTo>
                      <a:lnTo>
                        <a:pt x="36" y="499"/>
                      </a:lnTo>
                      <a:lnTo>
                        <a:pt x="36" y="498"/>
                      </a:lnTo>
                      <a:lnTo>
                        <a:pt x="33" y="498"/>
                      </a:lnTo>
                      <a:lnTo>
                        <a:pt x="33" y="500"/>
                      </a:lnTo>
                      <a:lnTo>
                        <a:pt x="32" y="499"/>
                      </a:lnTo>
                      <a:lnTo>
                        <a:pt x="31" y="499"/>
                      </a:lnTo>
                      <a:lnTo>
                        <a:pt x="31" y="498"/>
                      </a:lnTo>
                      <a:lnTo>
                        <a:pt x="32" y="496"/>
                      </a:lnTo>
                      <a:lnTo>
                        <a:pt x="33" y="496"/>
                      </a:lnTo>
                      <a:lnTo>
                        <a:pt x="36" y="495"/>
                      </a:lnTo>
                      <a:lnTo>
                        <a:pt x="37" y="495"/>
                      </a:lnTo>
                      <a:lnTo>
                        <a:pt x="40" y="495"/>
                      </a:lnTo>
                      <a:lnTo>
                        <a:pt x="40" y="492"/>
                      </a:lnTo>
                      <a:lnTo>
                        <a:pt x="40" y="492"/>
                      </a:lnTo>
                      <a:lnTo>
                        <a:pt x="38" y="494"/>
                      </a:lnTo>
                      <a:lnTo>
                        <a:pt x="37" y="494"/>
                      </a:lnTo>
                      <a:lnTo>
                        <a:pt x="34" y="494"/>
                      </a:lnTo>
                      <a:lnTo>
                        <a:pt x="33" y="492"/>
                      </a:lnTo>
                      <a:lnTo>
                        <a:pt x="32" y="492"/>
                      </a:lnTo>
                      <a:lnTo>
                        <a:pt x="32" y="491"/>
                      </a:lnTo>
                      <a:lnTo>
                        <a:pt x="32" y="489"/>
                      </a:lnTo>
                      <a:lnTo>
                        <a:pt x="33" y="489"/>
                      </a:lnTo>
                      <a:lnTo>
                        <a:pt x="36" y="489"/>
                      </a:lnTo>
                      <a:lnTo>
                        <a:pt x="36" y="491"/>
                      </a:lnTo>
                      <a:lnTo>
                        <a:pt x="37" y="490"/>
                      </a:lnTo>
                      <a:lnTo>
                        <a:pt x="37" y="490"/>
                      </a:lnTo>
                      <a:lnTo>
                        <a:pt x="38" y="491"/>
                      </a:lnTo>
                      <a:lnTo>
                        <a:pt x="40" y="491"/>
                      </a:lnTo>
                      <a:lnTo>
                        <a:pt x="40" y="487"/>
                      </a:lnTo>
                      <a:lnTo>
                        <a:pt x="40" y="487"/>
                      </a:lnTo>
                      <a:lnTo>
                        <a:pt x="40" y="487"/>
                      </a:lnTo>
                      <a:lnTo>
                        <a:pt x="42" y="487"/>
                      </a:lnTo>
                      <a:lnTo>
                        <a:pt x="42" y="487"/>
                      </a:lnTo>
                      <a:lnTo>
                        <a:pt x="42" y="487"/>
                      </a:lnTo>
                      <a:lnTo>
                        <a:pt x="44" y="491"/>
                      </a:lnTo>
                      <a:lnTo>
                        <a:pt x="44" y="491"/>
                      </a:lnTo>
                      <a:lnTo>
                        <a:pt x="42" y="491"/>
                      </a:lnTo>
                      <a:lnTo>
                        <a:pt x="42" y="492"/>
                      </a:lnTo>
                      <a:lnTo>
                        <a:pt x="44" y="492"/>
                      </a:lnTo>
                      <a:lnTo>
                        <a:pt x="44" y="494"/>
                      </a:lnTo>
                      <a:lnTo>
                        <a:pt x="45" y="494"/>
                      </a:lnTo>
                      <a:lnTo>
                        <a:pt x="44" y="496"/>
                      </a:lnTo>
                      <a:lnTo>
                        <a:pt x="45" y="496"/>
                      </a:lnTo>
                      <a:lnTo>
                        <a:pt x="45" y="496"/>
                      </a:lnTo>
                      <a:lnTo>
                        <a:pt x="45" y="496"/>
                      </a:lnTo>
                      <a:lnTo>
                        <a:pt x="45" y="496"/>
                      </a:lnTo>
                      <a:lnTo>
                        <a:pt x="46" y="496"/>
                      </a:lnTo>
                      <a:lnTo>
                        <a:pt x="46" y="496"/>
                      </a:lnTo>
                      <a:lnTo>
                        <a:pt x="46" y="494"/>
                      </a:lnTo>
                      <a:lnTo>
                        <a:pt x="46" y="494"/>
                      </a:lnTo>
                      <a:lnTo>
                        <a:pt x="49" y="494"/>
                      </a:lnTo>
                      <a:lnTo>
                        <a:pt x="50" y="494"/>
                      </a:lnTo>
                      <a:lnTo>
                        <a:pt x="51" y="495"/>
                      </a:lnTo>
                      <a:lnTo>
                        <a:pt x="53" y="495"/>
                      </a:lnTo>
                      <a:lnTo>
                        <a:pt x="54" y="495"/>
                      </a:lnTo>
                      <a:lnTo>
                        <a:pt x="53" y="494"/>
                      </a:lnTo>
                      <a:lnTo>
                        <a:pt x="51" y="492"/>
                      </a:lnTo>
                      <a:lnTo>
                        <a:pt x="50" y="491"/>
                      </a:lnTo>
                      <a:lnTo>
                        <a:pt x="46" y="491"/>
                      </a:lnTo>
                      <a:lnTo>
                        <a:pt x="46" y="490"/>
                      </a:lnTo>
                      <a:lnTo>
                        <a:pt x="45" y="489"/>
                      </a:lnTo>
                      <a:lnTo>
                        <a:pt x="45" y="486"/>
                      </a:lnTo>
                      <a:lnTo>
                        <a:pt x="46" y="486"/>
                      </a:lnTo>
                      <a:lnTo>
                        <a:pt x="46" y="486"/>
                      </a:lnTo>
                      <a:lnTo>
                        <a:pt x="48" y="486"/>
                      </a:lnTo>
                      <a:lnTo>
                        <a:pt x="48" y="486"/>
                      </a:lnTo>
                      <a:lnTo>
                        <a:pt x="49" y="486"/>
                      </a:lnTo>
                      <a:lnTo>
                        <a:pt x="49" y="485"/>
                      </a:lnTo>
                      <a:lnTo>
                        <a:pt x="51" y="483"/>
                      </a:lnTo>
                      <a:lnTo>
                        <a:pt x="51" y="483"/>
                      </a:lnTo>
                      <a:lnTo>
                        <a:pt x="49" y="482"/>
                      </a:lnTo>
                      <a:lnTo>
                        <a:pt x="48" y="482"/>
                      </a:lnTo>
                      <a:lnTo>
                        <a:pt x="48" y="483"/>
                      </a:lnTo>
                      <a:lnTo>
                        <a:pt x="45" y="483"/>
                      </a:lnTo>
                      <a:lnTo>
                        <a:pt x="44" y="481"/>
                      </a:lnTo>
                      <a:lnTo>
                        <a:pt x="44" y="479"/>
                      </a:lnTo>
                      <a:lnTo>
                        <a:pt x="45" y="479"/>
                      </a:lnTo>
                      <a:lnTo>
                        <a:pt x="44" y="477"/>
                      </a:lnTo>
                      <a:lnTo>
                        <a:pt x="42" y="477"/>
                      </a:lnTo>
                      <a:lnTo>
                        <a:pt x="42" y="474"/>
                      </a:lnTo>
                      <a:lnTo>
                        <a:pt x="44" y="474"/>
                      </a:lnTo>
                      <a:lnTo>
                        <a:pt x="44" y="474"/>
                      </a:lnTo>
                      <a:lnTo>
                        <a:pt x="48" y="473"/>
                      </a:lnTo>
                      <a:lnTo>
                        <a:pt x="48" y="474"/>
                      </a:lnTo>
                      <a:lnTo>
                        <a:pt x="48" y="474"/>
                      </a:lnTo>
                      <a:lnTo>
                        <a:pt x="49" y="474"/>
                      </a:lnTo>
                      <a:lnTo>
                        <a:pt x="50" y="474"/>
                      </a:lnTo>
                      <a:lnTo>
                        <a:pt x="51" y="473"/>
                      </a:lnTo>
                      <a:lnTo>
                        <a:pt x="55" y="471"/>
                      </a:lnTo>
                      <a:close/>
                      <a:moveTo>
                        <a:pt x="31" y="471"/>
                      </a:moveTo>
                      <a:lnTo>
                        <a:pt x="33" y="471"/>
                      </a:lnTo>
                      <a:lnTo>
                        <a:pt x="36" y="473"/>
                      </a:lnTo>
                      <a:lnTo>
                        <a:pt x="34" y="473"/>
                      </a:lnTo>
                      <a:lnTo>
                        <a:pt x="32" y="473"/>
                      </a:lnTo>
                      <a:lnTo>
                        <a:pt x="31" y="471"/>
                      </a:lnTo>
                      <a:close/>
                      <a:moveTo>
                        <a:pt x="7" y="461"/>
                      </a:moveTo>
                      <a:lnTo>
                        <a:pt x="8" y="462"/>
                      </a:lnTo>
                      <a:lnTo>
                        <a:pt x="10" y="462"/>
                      </a:lnTo>
                      <a:lnTo>
                        <a:pt x="11" y="462"/>
                      </a:lnTo>
                      <a:lnTo>
                        <a:pt x="12" y="464"/>
                      </a:lnTo>
                      <a:lnTo>
                        <a:pt x="12" y="464"/>
                      </a:lnTo>
                      <a:lnTo>
                        <a:pt x="15" y="466"/>
                      </a:lnTo>
                      <a:lnTo>
                        <a:pt x="15" y="469"/>
                      </a:lnTo>
                      <a:lnTo>
                        <a:pt x="16" y="469"/>
                      </a:lnTo>
                      <a:lnTo>
                        <a:pt x="16" y="470"/>
                      </a:lnTo>
                      <a:lnTo>
                        <a:pt x="15" y="470"/>
                      </a:lnTo>
                      <a:lnTo>
                        <a:pt x="15" y="470"/>
                      </a:lnTo>
                      <a:lnTo>
                        <a:pt x="16" y="470"/>
                      </a:lnTo>
                      <a:lnTo>
                        <a:pt x="15" y="474"/>
                      </a:lnTo>
                      <a:lnTo>
                        <a:pt x="15" y="474"/>
                      </a:lnTo>
                      <a:lnTo>
                        <a:pt x="15" y="474"/>
                      </a:lnTo>
                      <a:lnTo>
                        <a:pt x="10" y="473"/>
                      </a:lnTo>
                      <a:lnTo>
                        <a:pt x="10" y="474"/>
                      </a:lnTo>
                      <a:lnTo>
                        <a:pt x="11" y="474"/>
                      </a:lnTo>
                      <a:lnTo>
                        <a:pt x="11" y="474"/>
                      </a:lnTo>
                      <a:lnTo>
                        <a:pt x="15" y="475"/>
                      </a:lnTo>
                      <a:lnTo>
                        <a:pt x="15" y="477"/>
                      </a:lnTo>
                      <a:lnTo>
                        <a:pt x="16" y="478"/>
                      </a:lnTo>
                      <a:lnTo>
                        <a:pt x="17" y="478"/>
                      </a:lnTo>
                      <a:lnTo>
                        <a:pt x="19" y="479"/>
                      </a:lnTo>
                      <a:lnTo>
                        <a:pt x="19" y="481"/>
                      </a:lnTo>
                      <a:lnTo>
                        <a:pt x="15" y="481"/>
                      </a:lnTo>
                      <a:lnTo>
                        <a:pt x="12" y="479"/>
                      </a:lnTo>
                      <a:lnTo>
                        <a:pt x="11" y="478"/>
                      </a:lnTo>
                      <a:lnTo>
                        <a:pt x="10" y="475"/>
                      </a:lnTo>
                      <a:lnTo>
                        <a:pt x="8" y="475"/>
                      </a:lnTo>
                      <a:lnTo>
                        <a:pt x="8" y="474"/>
                      </a:lnTo>
                      <a:lnTo>
                        <a:pt x="8" y="473"/>
                      </a:lnTo>
                      <a:lnTo>
                        <a:pt x="8" y="473"/>
                      </a:lnTo>
                      <a:lnTo>
                        <a:pt x="8" y="471"/>
                      </a:lnTo>
                      <a:lnTo>
                        <a:pt x="6" y="470"/>
                      </a:lnTo>
                      <a:lnTo>
                        <a:pt x="4" y="468"/>
                      </a:lnTo>
                      <a:lnTo>
                        <a:pt x="3" y="464"/>
                      </a:lnTo>
                      <a:lnTo>
                        <a:pt x="4" y="462"/>
                      </a:lnTo>
                      <a:lnTo>
                        <a:pt x="7" y="461"/>
                      </a:lnTo>
                      <a:close/>
                      <a:moveTo>
                        <a:pt x="148" y="456"/>
                      </a:moveTo>
                      <a:lnTo>
                        <a:pt x="150" y="456"/>
                      </a:lnTo>
                      <a:lnTo>
                        <a:pt x="151" y="456"/>
                      </a:lnTo>
                      <a:lnTo>
                        <a:pt x="151" y="457"/>
                      </a:lnTo>
                      <a:lnTo>
                        <a:pt x="151" y="457"/>
                      </a:lnTo>
                      <a:lnTo>
                        <a:pt x="151" y="457"/>
                      </a:lnTo>
                      <a:lnTo>
                        <a:pt x="151" y="458"/>
                      </a:lnTo>
                      <a:lnTo>
                        <a:pt x="151" y="458"/>
                      </a:lnTo>
                      <a:lnTo>
                        <a:pt x="151" y="458"/>
                      </a:lnTo>
                      <a:lnTo>
                        <a:pt x="152" y="460"/>
                      </a:lnTo>
                      <a:lnTo>
                        <a:pt x="152" y="460"/>
                      </a:lnTo>
                      <a:lnTo>
                        <a:pt x="154" y="460"/>
                      </a:lnTo>
                      <a:lnTo>
                        <a:pt x="154" y="458"/>
                      </a:lnTo>
                      <a:lnTo>
                        <a:pt x="156" y="457"/>
                      </a:lnTo>
                      <a:lnTo>
                        <a:pt x="156" y="460"/>
                      </a:lnTo>
                      <a:lnTo>
                        <a:pt x="157" y="461"/>
                      </a:lnTo>
                      <a:lnTo>
                        <a:pt x="159" y="461"/>
                      </a:lnTo>
                      <a:lnTo>
                        <a:pt x="159" y="461"/>
                      </a:lnTo>
                      <a:lnTo>
                        <a:pt x="159" y="461"/>
                      </a:lnTo>
                      <a:lnTo>
                        <a:pt x="159" y="462"/>
                      </a:lnTo>
                      <a:lnTo>
                        <a:pt x="157" y="462"/>
                      </a:lnTo>
                      <a:lnTo>
                        <a:pt x="156" y="462"/>
                      </a:lnTo>
                      <a:lnTo>
                        <a:pt x="155" y="461"/>
                      </a:lnTo>
                      <a:lnTo>
                        <a:pt x="155" y="462"/>
                      </a:lnTo>
                      <a:lnTo>
                        <a:pt x="152" y="464"/>
                      </a:lnTo>
                      <a:lnTo>
                        <a:pt x="152" y="465"/>
                      </a:lnTo>
                      <a:lnTo>
                        <a:pt x="151" y="465"/>
                      </a:lnTo>
                      <a:lnTo>
                        <a:pt x="150" y="464"/>
                      </a:lnTo>
                      <a:lnTo>
                        <a:pt x="148" y="464"/>
                      </a:lnTo>
                      <a:lnTo>
                        <a:pt x="147" y="464"/>
                      </a:lnTo>
                      <a:lnTo>
                        <a:pt x="148" y="465"/>
                      </a:lnTo>
                      <a:lnTo>
                        <a:pt x="148" y="466"/>
                      </a:lnTo>
                      <a:lnTo>
                        <a:pt x="148" y="468"/>
                      </a:lnTo>
                      <a:lnTo>
                        <a:pt x="143" y="466"/>
                      </a:lnTo>
                      <a:lnTo>
                        <a:pt x="143" y="468"/>
                      </a:lnTo>
                      <a:lnTo>
                        <a:pt x="142" y="468"/>
                      </a:lnTo>
                      <a:lnTo>
                        <a:pt x="143" y="470"/>
                      </a:lnTo>
                      <a:lnTo>
                        <a:pt x="142" y="470"/>
                      </a:lnTo>
                      <a:lnTo>
                        <a:pt x="140" y="469"/>
                      </a:lnTo>
                      <a:lnTo>
                        <a:pt x="138" y="468"/>
                      </a:lnTo>
                      <a:lnTo>
                        <a:pt x="139" y="466"/>
                      </a:lnTo>
                      <a:lnTo>
                        <a:pt x="140" y="465"/>
                      </a:lnTo>
                      <a:lnTo>
                        <a:pt x="142" y="464"/>
                      </a:lnTo>
                      <a:lnTo>
                        <a:pt x="143" y="462"/>
                      </a:lnTo>
                      <a:lnTo>
                        <a:pt x="146" y="461"/>
                      </a:lnTo>
                      <a:lnTo>
                        <a:pt x="144" y="458"/>
                      </a:lnTo>
                      <a:lnTo>
                        <a:pt x="147" y="457"/>
                      </a:lnTo>
                      <a:lnTo>
                        <a:pt x="148" y="456"/>
                      </a:lnTo>
                      <a:close/>
                      <a:moveTo>
                        <a:pt x="131" y="456"/>
                      </a:moveTo>
                      <a:lnTo>
                        <a:pt x="133" y="456"/>
                      </a:lnTo>
                      <a:lnTo>
                        <a:pt x="134" y="457"/>
                      </a:lnTo>
                      <a:lnTo>
                        <a:pt x="134" y="457"/>
                      </a:lnTo>
                      <a:lnTo>
                        <a:pt x="135" y="457"/>
                      </a:lnTo>
                      <a:lnTo>
                        <a:pt x="138" y="457"/>
                      </a:lnTo>
                      <a:lnTo>
                        <a:pt x="140" y="457"/>
                      </a:lnTo>
                      <a:lnTo>
                        <a:pt x="142" y="457"/>
                      </a:lnTo>
                      <a:lnTo>
                        <a:pt x="143" y="457"/>
                      </a:lnTo>
                      <a:lnTo>
                        <a:pt x="142" y="457"/>
                      </a:lnTo>
                      <a:lnTo>
                        <a:pt x="142" y="460"/>
                      </a:lnTo>
                      <a:lnTo>
                        <a:pt x="139" y="460"/>
                      </a:lnTo>
                      <a:lnTo>
                        <a:pt x="138" y="462"/>
                      </a:lnTo>
                      <a:lnTo>
                        <a:pt x="138" y="464"/>
                      </a:lnTo>
                      <a:lnTo>
                        <a:pt x="137" y="465"/>
                      </a:lnTo>
                      <a:lnTo>
                        <a:pt x="135" y="465"/>
                      </a:lnTo>
                      <a:lnTo>
                        <a:pt x="135" y="464"/>
                      </a:lnTo>
                      <a:lnTo>
                        <a:pt x="135" y="464"/>
                      </a:lnTo>
                      <a:lnTo>
                        <a:pt x="134" y="465"/>
                      </a:lnTo>
                      <a:lnTo>
                        <a:pt x="133" y="465"/>
                      </a:lnTo>
                      <a:lnTo>
                        <a:pt x="131" y="466"/>
                      </a:lnTo>
                      <a:lnTo>
                        <a:pt x="131" y="466"/>
                      </a:lnTo>
                      <a:lnTo>
                        <a:pt x="130" y="468"/>
                      </a:lnTo>
                      <a:lnTo>
                        <a:pt x="130" y="468"/>
                      </a:lnTo>
                      <a:lnTo>
                        <a:pt x="129" y="468"/>
                      </a:lnTo>
                      <a:lnTo>
                        <a:pt x="129" y="468"/>
                      </a:lnTo>
                      <a:lnTo>
                        <a:pt x="129" y="466"/>
                      </a:lnTo>
                      <a:lnTo>
                        <a:pt x="127" y="466"/>
                      </a:lnTo>
                      <a:lnTo>
                        <a:pt x="127" y="465"/>
                      </a:lnTo>
                      <a:lnTo>
                        <a:pt x="129" y="465"/>
                      </a:lnTo>
                      <a:lnTo>
                        <a:pt x="130" y="465"/>
                      </a:lnTo>
                      <a:lnTo>
                        <a:pt x="131" y="464"/>
                      </a:lnTo>
                      <a:lnTo>
                        <a:pt x="131" y="462"/>
                      </a:lnTo>
                      <a:lnTo>
                        <a:pt x="131" y="462"/>
                      </a:lnTo>
                      <a:lnTo>
                        <a:pt x="133" y="462"/>
                      </a:lnTo>
                      <a:lnTo>
                        <a:pt x="133" y="460"/>
                      </a:lnTo>
                      <a:lnTo>
                        <a:pt x="131" y="460"/>
                      </a:lnTo>
                      <a:lnTo>
                        <a:pt x="131" y="460"/>
                      </a:lnTo>
                      <a:lnTo>
                        <a:pt x="131" y="458"/>
                      </a:lnTo>
                      <a:lnTo>
                        <a:pt x="133" y="458"/>
                      </a:lnTo>
                      <a:lnTo>
                        <a:pt x="131" y="457"/>
                      </a:lnTo>
                      <a:lnTo>
                        <a:pt x="131" y="456"/>
                      </a:lnTo>
                      <a:close/>
                      <a:moveTo>
                        <a:pt x="7" y="448"/>
                      </a:moveTo>
                      <a:lnTo>
                        <a:pt x="8" y="448"/>
                      </a:lnTo>
                      <a:lnTo>
                        <a:pt x="10" y="449"/>
                      </a:lnTo>
                      <a:lnTo>
                        <a:pt x="11" y="451"/>
                      </a:lnTo>
                      <a:lnTo>
                        <a:pt x="11" y="452"/>
                      </a:lnTo>
                      <a:lnTo>
                        <a:pt x="12" y="452"/>
                      </a:lnTo>
                      <a:lnTo>
                        <a:pt x="12" y="454"/>
                      </a:lnTo>
                      <a:lnTo>
                        <a:pt x="13" y="454"/>
                      </a:lnTo>
                      <a:lnTo>
                        <a:pt x="13" y="456"/>
                      </a:lnTo>
                      <a:lnTo>
                        <a:pt x="12" y="456"/>
                      </a:lnTo>
                      <a:lnTo>
                        <a:pt x="12" y="457"/>
                      </a:lnTo>
                      <a:lnTo>
                        <a:pt x="12" y="457"/>
                      </a:lnTo>
                      <a:lnTo>
                        <a:pt x="12" y="456"/>
                      </a:lnTo>
                      <a:lnTo>
                        <a:pt x="11" y="454"/>
                      </a:lnTo>
                      <a:lnTo>
                        <a:pt x="11" y="454"/>
                      </a:lnTo>
                      <a:lnTo>
                        <a:pt x="11" y="454"/>
                      </a:lnTo>
                      <a:lnTo>
                        <a:pt x="10" y="454"/>
                      </a:lnTo>
                      <a:lnTo>
                        <a:pt x="11" y="458"/>
                      </a:lnTo>
                      <a:lnTo>
                        <a:pt x="8" y="458"/>
                      </a:lnTo>
                      <a:lnTo>
                        <a:pt x="8" y="460"/>
                      </a:lnTo>
                      <a:lnTo>
                        <a:pt x="6" y="460"/>
                      </a:lnTo>
                      <a:lnTo>
                        <a:pt x="4" y="457"/>
                      </a:lnTo>
                      <a:lnTo>
                        <a:pt x="4" y="454"/>
                      </a:lnTo>
                      <a:lnTo>
                        <a:pt x="6" y="452"/>
                      </a:lnTo>
                      <a:lnTo>
                        <a:pt x="7" y="452"/>
                      </a:lnTo>
                      <a:lnTo>
                        <a:pt x="7" y="451"/>
                      </a:lnTo>
                      <a:lnTo>
                        <a:pt x="6" y="449"/>
                      </a:lnTo>
                      <a:lnTo>
                        <a:pt x="6" y="449"/>
                      </a:lnTo>
                      <a:lnTo>
                        <a:pt x="7" y="449"/>
                      </a:lnTo>
                      <a:lnTo>
                        <a:pt x="7" y="448"/>
                      </a:lnTo>
                      <a:close/>
                      <a:moveTo>
                        <a:pt x="3" y="448"/>
                      </a:moveTo>
                      <a:lnTo>
                        <a:pt x="3" y="448"/>
                      </a:lnTo>
                      <a:lnTo>
                        <a:pt x="3" y="449"/>
                      </a:lnTo>
                      <a:lnTo>
                        <a:pt x="3" y="449"/>
                      </a:lnTo>
                      <a:lnTo>
                        <a:pt x="4" y="449"/>
                      </a:lnTo>
                      <a:lnTo>
                        <a:pt x="2" y="451"/>
                      </a:lnTo>
                      <a:lnTo>
                        <a:pt x="2" y="449"/>
                      </a:lnTo>
                      <a:lnTo>
                        <a:pt x="2" y="449"/>
                      </a:lnTo>
                      <a:lnTo>
                        <a:pt x="2" y="449"/>
                      </a:lnTo>
                      <a:lnTo>
                        <a:pt x="0" y="448"/>
                      </a:lnTo>
                      <a:lnTo>
                        <a:pt x="3" y="448"/>
                      </a:lnTo>
                      <a:close/>
                      <a:moveTo>
                        <a:pt x="10" y="445"/>
                      </a:moveTo>
                      <a:lnTo>
                        <a:pt x="13" y="448"/>
                      </a:lnTo>
                      <a:lnTo>
                        <a:pt x="15" y="451"/>
                      </a:lnTo>
                      <a:lnTo>
                        <a:pt x="12" y="451"/>
                      </a:lnTo>
                      <a:lnTo>
                        <a:pt x="11" y="449"/>
                      </a:lnTo>
                      <a:lnTo>
                        <a:pt x="11" y="448"/>
                      </a:lnTo>
                      <a:lnTo>
                        <a:pt x="10" y="445"/>
                      </a:lnTo>
                      <a:close/>
                      <a:moveTo>
                        <a:pt x="4" y="441"/>
                      </a:moveTo>
                      <a:lnTo>
                        <a:pt x="6" y="441"/>
                      </a:lnTo>
                      <a:lnTo>
                        <a:pt x="6" y="441"/>
                      </a:lnTo>
                      <a:lnTo>
                        <a:pt x="7" y="443"/>
                      </a:lnTo>
                      <a:lnTo>
                        <a:pt x="7" y="443"/>
                      </a:lnTo>
                      <a:lnTo>
                        <a:pt x="8" y="444"/>
                      </a:lnTo>
                      <a:lnTo>
                        <a:pt x="7" y="444"/>
                      </a:lnTo>
                      <a:lnTo>
                        <a:pt x="6" y="447"/>
                      </a:lnTo>
                      <a:lnTo>
                        <a:pt x="4" y="447"/>
                      </a:lnTo>
                      <a:lnTo>
                        <a:pt x="3" y="447"/>
                      </a:lnTo>
                      <a:lnTo>
                        <a:pt x="3" y="447"/>
                      </a:lnTo>
                      <a:lnTo>
                        <a:pt x="2" y="445"/>
                      </a:lnTo>
                      <a:lnTo>
                        <a:pt x="2" y="444"/>
                      </a:lnTo>
                      <a:lnTo>
                        <a:pt x="3" y="443"/>
                      </a:lnTo>
                      <a:lnTo>
                        <a:pt x="3" y="441"/>
                      </a:lnTo>
                      <a:lnTo>
                        <a:pt x="4" y="441"/>
                      </a:lnTo>
                      <a:lnTo>
                        <a:pt x="4" y="441"/>
                      </a:lnTo>
                      <a:close/>
                      <a:moveTo>
                        <a:pt x="4" y="415"/>
                      </a:moveTo>
                      <a:lnTo>
                        <a:pt x="10" y="415"/>
                      </a:lnTo>
                      <a:lnTo>
                        <a:pt x="10" y="418"/>
                      </a:lnTo>
                      <a:lnTo>
                        <a:pt x="11" y="420"/>
                      </a:lnTo>
                      <a:lnTo>
                        <a:pt x="11" y="423"/>
                      </a:lnTo>
                      <a:lnTo>
                        <a:pt x="11" y="426"/>
                      </a:lnTo>
                      <a:lnTo>
                        <a:pt x="11" y="426"/>
                      </a:lnTo>
                      <a:lnTo>
                        <a:pt x="11" y="431"/>
                      </a:lnTo>
                      <a:lnTo>
                        <a:pt x="12" y="431"/>
                      </a:lnTo>
                      <a:lnTo>
                        <a:pt x="12" y="432"/>
                      </a:lnTo>
                      <a:lnTo>
                        <a:pt x="11" y="432"/>
                      </a:lnTo>
                      <a:lnTo>
                        <a:pt x="11" y="435"/>
                      </a:lnTo>
                      <a:lnTo>
                        <a:pt x="11" y="435"/>
                      </a:lnTo>
                      <a:lnTo>
                        <a:pt x="11" y="439"/>
                      </a:lnTo>
                      <a:lnTo>
                        <a:pt x="10" y="439"/>
                      </a:lnTo>
                      <a:lnTo>
                        <a:pt x="10" y="440"/>
                      </a:lnTo>
                      <a:lnTo>
                        <a:pt x="10" y="441"/>
                      </a:lnTo>
                      <a:lnTo>
                        <a:pt x="8" y="441"/>
                      </a:lnTo>
                      <a:lnTo>
                        <a:pt x="7" y="439"/>
                      </a:lnTo>
                      <a:lnTo>
                        <a:pt x="6" y="439"/>
                      </a:lnTo>
                      <a:lnTo>
                        <a:pt x="4" y="440"/>
                      </a:lnTo>
                      <a:lnTo>
                        <a:pt x="4" y="440"/>
                      </a:lnTo>
                      <a:lnTo>
                        <a:pt x="4" y="440"/>
                      </a:lnTo>
                      <a:lnTo>
                        <a:pt x="2" y="439"/>
                      </a:lnTo>
                      <a:lnTo>
                        <a:pt x="2" y="437"/>
                      </a:lnTo>
                      <a:lnTo>
                        <a:pt x="0" y="434"/>
                      </a:lnTo>
                      <a:lnTo>
                        <a:pt x="3" y="434"/>
                      </a:lnTo>
                      <a:lnTo>
                        <a:pt x="3" y="432"/>
                      </a:lnTo>
                      <a:lnTo>
                        <a:pt x="4" y="431"/>
                      </a:lnTo>
                      <a:lnTo>
                        <a:pt x="3" y="431"/>
                      </a:lnTo>
                      <a:lnTo>
                        <a:pt x="3" y="431"/>
                      </a:lnTo>
                      <a:lnTo>
                        <a:pt x="3" y="431"/>
                      </a:lnTo>
                      <a:lnTo>
                        <a:pt x="2" y="431"/>
                      </a:lnTo>
                      <a:lnTo>
                        <a:pt x="2" y="427"/>
                      </a:lnTo>
                      <a:lnTo>
                        <a:pt x="0" y="427"/>
                      </a:lnTo>
                      <a:lnTo>
                        <a:pt x="0" y="423"/>
                      </a:lnTo>
                      <a:lnTo>
                        <a:pt x="0" y="423"/>
                      </a:lnTo>
                      <a:lnTo>
                        <a:pt x="0" y="420"/>
                      </a:lnTo>
                      <a:lnTo>
                        <a:pt x="2" y="419"/>
                      </a:lnTo>
                      <a:lnTo>
                        <a:pt x="2" y="419"/>
                      </a:lnTo>
                      <a:lnTo>
                        <a:pt x="3" y="419"/>
                      </a:lnTo>
                      <a:lnTo>
                        <a:pt x="3" y="420"/>
                      </a:lnTo>
                      <a:lnTo>
                        <a:pt x="3" y="419"/>
                      </a:lnTo>
                      <a:lnTo>
                        <a:pt x="3" y="419"/>
                      </a:lnTo>
                      <a:lnTo>
                        <a:pt x="4" y="419"/>
                      </a:lnTo>
                      <a:lnTo>
                        <a:pt x="4" y="419"/>
                      </a:lnTo>
                      <a:lnTo>
                        <a:pt x="4" y="418"/>
                      </a:lnTo>
                      <a:lnTo>
                        <a:pt x="4" y="417"/>
                      </a:lnTo>
                      <a:lnTo>
                        <a:pt x="4" y="417"/>
                      </a:lnTo>
                      <a:lnTo>
                        <a:pt x="4" y="417"/>
                      </a:lnTo>
                      <a:lnTo>
                        <a:pt x="4" y="415"/>
                      </a:lnTo>
                      <a:close/>
                      <a:moveTo>
                        <a:pt x="2170" y="401"/>
                      </a:moveTo>
                      <a:lnTo>
                        <a:pt x="2172" y="402"/>
                      </a:lnTo>
                      <a:lnTo>
                        <a:pt x="2173" y="403"/>
                      </a:lnTo>
                      <a:lnTo>
                        <a:pt x="2173" y="406"/>
                      </a:lnTo>
                      <a:lnTo>
                        <a:pt x="2176" y="407"/>
                      </a:lnTo>
                      <a:lnTo>
                        <a:pt x="2175" y="407"/>
                      </a:lnTo>
                      <a:lnTo>
                        <a:pt x="2175" y="407"/>
                      </a:lnTo>
                      <a:lnTo>
                        <a:pt x="2175" y="409"/>
                      </a:lnTo>
                      <a:lnTo>
                        <a:pt x="2175" y="410"/>
                      </a:lnTo>
                      <a:lnTo>
                        <a:pt x="2173" y="410"/>
                      </a:lnTo>
                      <a:lnTo>
                        <a:pt x="2172" y="410"/>
                      </a:lnTo>
                      <a:lnTo>
                        <a:pt x="2168" y="410"/>
                      </a:lnTo>
                      <a:lnTo>
                        <a:pt x="2168" y="407"/>
                      </a:lnTo>
                      <a:lnTo>
                        <a:pt x="2170" y="407"/>
                      </a:lnTo>
                      <a:lnTo>
                        <a:pt x="2170" y="405"/>
                      </a:lnTo>
                      <a:lnTo>
                        <a:pt x="2170" y="402"/>
                      </a:lnTo>
                      <a:lnTo>
                        <a:pt x="2170" y="401"/>
                      </a:lnTo>
                      <a:close/>
                      <a:moveTo>
                        <a:pt x="17" y="390"/>
                      </a:moveTo>
                      <a:lnTo>
                        <a:pt x="19" y="390"/>
                      </a:lnTo>
                      <a:lnTo>
                        <a:pt x="19" y="390"/>
                      </a:lnTo>
                      <a:lnTo>
                        <a:pt x="17" y="390"/>
                      </a:lnTo>
                      <a:lnTo>
                        <a:pt x="17" y="390"/>
                      </a:lnTo>
                      <a:lnTo>
                        <a:pt x="17" y="390"/>
                      </a:lnTo>
                      <a:close/>
                      <a:moveTo>
                        <a:pt x="17" y="377"/>
                      </a:moveTo>
                      <a:lnTo>
                        <a:pt x="19" y="381"/>
                      </a:lnTo>
                      <a:lnTo>
                        <a:pt x="15" y="382"/>
                      </a:lnTo>
                      <a:lnTo>
                        <a:pt x="15" y="384"/>
                      </a:lnTo>
                      <a:lnTo>
                        <a:pt x="19" y="384"/>
                      </a:lnTo>
                      <a:lnTo>
                        <a:pt x="19" y="386"/>
                      </a:lnTo>
                      <a:lnTo>
                        <a:pt x="16" y="386"/>
                      </a:lnTo>
                      <a:lnTo>
                        <a:pt x="16" y="388"/>
                      </a:lnTo>
                      <a:lnTo>
                        <a:pt x="12" y="388"/>
                      </a:lnTo>
                      <a:lnTo>
                        <a:pt x="12" y="388"/>
                      </a:lnTo>
                      <a:lnTo>
                        <a:pt x="11" y="389"/>
                      </a:lnTo>
                      <a:lnTo>
                        <a:pt x="11" y="389"/>
                      </a:lnTo>
                      <a:lnTo>
                        <a:pt x="11" y="389"/>
                      </a:lnTo>
                      <a:lnTo>
                        <a:pt x="11" y="389"/>
                      </a:lnTo>
                      <a:lnTo>
                        <a:pt x="10" y="389"/>
                      </a:lnTo>
                      <a:lnTo>
                        <a:pt x="10" y="386"/>
                      </a:lnTo>
                      <a:lnTo>
                        <a:pt x="12" y="386"/>
                      </a:lnTo>
                      <a:lnTo>
                        <a:pt x="12" y="385"/>
                      </a:lnTo>
                      <a:lnTo>
                        <a:pt x="13" y="385"/>
                      </a:lnTo>
                      <a:lnTo>
                        <a:pt x="13" y="385"/>
                      </a:lnTo>
                      <a:lnTo>
                        <a:pt x="12" y="384"/>
                      </a:lnTo>
                      <a:lnTo>
                        <a:pt x="11" y="382"/>
                      </a:lnTo>
                      <a:lnTo>
                        <a:pt x="11" y="380"/>
                      </a:lnTo>
                      <a:lnTo>
                        <a:pt x="12" y="380"/>
                      </a:lnTo>
                      <a:lnTo>
                        <a:pt x="12" y="379"/>
                      </a:lnTo>
                      <a:lnTo>
                        <a:pt x="15" y="379"/>
                      </a:lnTo>
                      <a:lnTo>
                        <a:pt x="15" y="377"/>
                      </a:lnTo>
                      <a:lnTo>
                        <a:pt x="17" y="377"/>
                      </a:lnTo>
                      <a:close/>
                      <a:moveTo>
                        <a:pt x="16" y="373"/>
                      </a:moveTo>
                      <a:lnTo>
                        <a:pt x="16" y="375"/>
                      </a:lnTo>
                      <a:lnTo>
                        <a:pt x="16" y="375"/>
                      </a:lnTo>
                      <a:lnTo>
                        <a:pt x="16" y="375"/>
                      </a:lnTo>
                      <a:lnTo>
                        <a:pt x="15" y="375"/>
                      </a:lnTo>
                      <a:lnTo>
                        <a:pt x="15" y="375"/>
                      </a:lnTo>
                      <a:lnTo>
                        <a:pt x="16" y="375"/>
                      </a:lnTo>
                      <a:lnTo>
                        <a:pt x="16" y="373"/>
                      </a:lnTo>
                      <a:close/>
                      <a:moveTo>
                        <a:pt x="13" y="371"/>
                      </a:moveTo>
                      <a:lnTo>
                        <a:pt x="15" y="371"/>
                      </a:lnTo>
                      <a:lnTo>
                        <a:pt x="15" y="371"/>
                      </a:lnTo>
                      <a:lnTo>
                        <a:pt x="15" y="371"/>
                      </a:lnTo>
                      <a:lnTo>
                        <a:pt x="15" y="373"/>
                      </a:lnTo>
                      <a:lnTo>
                        <a:pt x="13" y="373"/>
                      </a:lnTo>
                      <a:lnTo>
                        <a:pt x="13" y="372"/>
                      </a:lnTo>
                      <a:lnTo>
                        <a:pt x="13" y="371"/>
                      </a:lnTo>
                      <a:lnTo>
                        <a:pt x="13" y="371"/>
                      </a:lnTo>
                      <a:lnTo>
                        <a:pt x="13" y="371"/>
                      </a:lnTo>
                      <a:close/>
                      <a:moveTo>
                        <a:pt x="13" y="367"/>
                      </a:moveTo>
                      <a:lnTo>
                        <a:pt x="15" y="367"/>
                      </a:lnTo>
                      <a:lnTo>
                        <a:pt x="15" y="369"/>
                      </a:lnTo>
                      <a:lnTo>
                        <a:pt x="13" y="369"/>
                      </a:lnTo>
                      <a:lnTo>
                        <a:pt x="13" y="369"/>
                      </a:lnTo>
                      <a:lnTo>
                        <a:pt x="13" y="369"/>
                      </a:lnTo>
                      <a:lnTo>
                        <a:pt x="13" y="368"/>
                      </a:lnTo>
                      <a:lnTo>
                        <a:pt x="13" y="367"/>
                      </a:lnTo>
                      <a:lnTo>
                        <a:pt x="13" y="367"/>
                      </a:lnTo>
                      <a:close/>
                      <a:moveTo>
                        <a:pt x="21" y="338"/>
                      </a:moveTo>
                      <a:lnTo>
                        <a:pt x="21" y="339"/>
                      </a:lnTo>
                      <a:lnTo>
                        <a:pt x="23" y="339"/>
                      </a:lnTo>
                      <a:lnTo>
                        <a:pt x="23" y="343"/>
                      </a:lnTo>
                      <a:lnTo>
                        <a:pt x="21" y="343"/>
                      </a:lnTo>
                      <a:lnTo>
                        <a:pt x="20" y="346"/>
                      </a:lnTo>
                      <a:lnTo>
                        <a:pt x="20" y="346"/>
                      </a:lnTo>
                      <a:lnTo>
                        <a:pt x="20" y="347"/>
                      </a:lnTo>
                      <a:lnTo>
                        <a:pt x="21" y="348"/>
                      </a:lnTo>
                      <a:lnTo>
                        <a:pt x="23" y="348"/>
                      </a:lnTo>
                      <a:lnTo>
                        <a:pt x="23" y="348"/>
                      </a:lnTo>
                      <a:lnTo>
                        <a:pt x="23" y="348"/>
                      </a:lnTo>
                      <a:lnTo>
                        <a:pt x="21" y="350"/>
                      </a:lnTo>
                      <a:lnTo>
                        <a:pt x="21" y="350"/>
                      </a:lnTo>
                      <a:lnTo>
                        <a:pt x="21" y="350"/>
                      </a:lnTo>
                      <a:lnTo>
                        <a:pt x="21" y="351"/>
                      </a:lnTo>
                      <a:lnTo>
                        <a:pt x="21" y="352"/>
                      </a:lnTo>
                      <a:lnTo>
                        <a:pt x="23" y="354"/>
                      </a:lnTo>
                      <a:lnTo>
                        <a:pt x="21" y="354"/>
                      </a:lnTo>
                      <a:lnTo>
                        <a:pt x="21" y="356"/>
                      </a:lnTo>
                      <a:lnTo>
                        <a:pt x="19" y="356"/>
                      </a:lnTo>
                      <a:lnTo>
                        <a:pt x="19" y="358"/>
                      </a:lnTo>
                      <a:lnTo>
                        <a:pt x="15" y="358"/>
                      </a:lnTo>
                      <a:lnTo>
                        <a:pt x="15" y="354"/>
                      </a:lnTo>
                      <a:lnTo>
                        <a:pt x="15" y="354"/>
                      </a:lnTo>
                      <a:lnTo>
                        <a:pt x="15" y="352"/>
                      </a:lnTo>
                      <a:lnTo>
                        <a:pt x="16" y="352"/>
                      </a:lnTo>
                      <a:lnTo>
                        <a:pt x="16" y="346"/>
                      </a:lnTo>
                      <a:lnTo>
                        <a:pt x="15" y="346"/>
                      </a:lnTo>
                      <a:lnTo>
                        <a:pt x="16" y="339"/>
                      </a:lnTo>
                      <a:lnTo>
                        <a:pt x="19" y="339"/>
                      </a:lnTo>
                      <a:lnTo>
                        <a:pt x="19" y="339"/>
                      </a:lnTo>
                      <a:lnTo>
                        <a:pt x="21" y="338"/>
                      </a:lnTo>
                      <a:close/>
                      <a:moveTo>
                        <a:pt x="2225" y="333"/>
                      </a:moveTo>
                      <a:lnTo>
                        <a:pt x="2225" y="333"/>
                      </a:lnTo>
                      <a:lnTo>
                        <a:pt x="2225" y="333"/>
                      </a:lnTo>
                      <a:lnTo>
                        <a:pt x="2225" y="334"/>
                      </a:lnTo>
                      <a:lnTo>
                        <a:pt x="2225" y="334"/>
                      </a:lnTo>
                      <a:lnTo>
                        <a:pt x="2225" y="333"/>
                      </a:lnTo>
                      <a:close/>
                      <a:moveTo>
                        <a:pt x="2214" y="327"/>
                      </a:moveTo>
                      <a:lnTo>
                        <a:pt x="2218" y="327"/>
                      </a:lnTo>
                      <a:lnTo>
                        <a:pt x="2218" y="329"/>
                      </a:lnTo>
                      <a:lnTo>
                        <a:pt x="2215" y="329"/>
                      </a:lnTo>
                      <a:lnTo>
                        <a:pt x="2215" y="330"/>
                      </a:lnTo>
                      <a:lnTo>
                        <a:pt x="2217" y="331"/>
                      </a:lnTo>
                      <a:lnTo>
                        <a:pt x="2218" y="333"/>
                      </a:lnTo>
                      <a:lnTo>
                        <a:pt x="2219" y="333"/>
                      </a:lnTo>
                      <a:lnTo>
                        <a:pt x="2219" y="335"/>
                      </a:lnTo>
                      <a:lnTo>
                        <a:pt x="2221" y="337"/>
                      </a:lnTo>
                      <a:lnTo>
                        <a:pt x="2222" y="337"/>
                      </a:lnTo>
                      <a:lnTo>
                        <a:pt x="2223" y="335"/>
                      </a:lnTo>
                      <a:lnTo>
                        <a:pt x="2223" y="335"/>
                      </a:lnTo>
                      <a:lnTo>
                        <a:pt x="2225" y="334"/>
                      </a:lnTo>
                      <a:lnTo>
                        <a:pt x="2226" y="337"/>
                      </a:lnTo>
                      <a:lnTo>
                        <a:pt x="2227" y="335"/>
                      </a:lnTo>
                      <a:lnTo>
                        <a:pt x="2228" y="335"/>
                      </a:lnTo>
                      <a:lnTo>
                        <a:pt x="2230" y="334"/>
                      </a:lnTo>
                      <a:lnTo>
                        <a:pt x="2230" y="337"/>
                      </a:lnTo>
                      <a:lnTo>
                        <a:pt x="2230" y="338"/>
                      </a:lnTo>
                      <a:lnTo>
                        <a:pt x="2230" y="339"/>
                      </a:lnTo>
                      <a:lnTo>
                        <a:pt x="2228" y="341"/>
                      </a:lnTo>
                      <a:lnTo>
                        <a:pt x="2228" y="342"/>
                      </a:lnTo>
                      <a:lnTo>
                        <a:pt x="2228" y="343"/>
                      </a:lnTo>
                      <a:lnTo>
                        <a:pt x="2228" y="345"/>
                      </a:lnTo>
                      <a:lnTo>
                        <a:pt x="2230" y="346"/>
                      </a:lnTo>
                      <a:lnTo>
                        <a:pt x="2228" y="346"/>
                      </a:lnTo>
                      <a:lnTo>
                        <a:pt x="2227" y="348"/>
                      </a:lnTo>
                      <a:lnTo>
                        <a:pt x="2226" y="348"/>
                      </a:lnTo>
                      <a:lnTo>
                        <a:pt x="2226" y="348"/>
                      </a:lnTo>
                      <a:lnTo>
                        <a:pt x="2225" y="351"/>
                      </a:lnTo>
                      <a:lnTo>
                        <a:pt x="2222" y="354"/>
                      </a:lnTo>
                      <a:lnTo>
                        <a:pt x="2222" y="355"/>
                      </a:lnTo>
                      <a:lnTo>
                        <a:pt x="2222" y="355"/>
                      </a:lnTo>
                      <a:lnTo>
                        <a:pt x="2222" y="356"/>
                      </a:lnTo>
                      <a:lnTo>
                        <a:pt x="2221" y="356"/>
                      </a:lnTo>
                      <a:lnTo>
                        <a:pt x="2221" y="359"/>
                      </a:lnTo>
                      <a:lnTo>
                        <a:pt x="2219" y="359"/>
                      </a:lnTo>
                      <a:lnTo>
                        <a:pt x="2219" y="360"/>
                      </a:lnTo>
                      <a:lnTo>
                        <a:pt x="2215" y="363"/>
                      </a:lnTo>
                      <a:lnTo>
                        <a:pt x="2215" y="365"/>
                      </a:lnTo>
                      <a:lnTo>
                        <a:pt x="2215" y="368"/>
                      </a:lnTo>
                      <a:lnTo>
                        <a:pt x="2219" y="368"/>
                      </a:lnTo>
                      <a:lnTo>
                        <a:pt x="2219" y="369"/>
                      </a:lnTo>
                      <a:lnTo>
                        <a:pt x="2218" y="369"/>
                      </a:lnTo>
                      <a:lnTo>
                        <a:pt x="2217" y="369"/>
                      </a:lnTo>
                      <a:lnTo>
                        <a:pt x="2215" y="369"/>
                      </a:lnTo>
                      <a:lnTo>
                        <a:pt x="2213" y="369"/>
                      </a:lnTo>
                      <a:lnTo>
                        <a:pt x="2210" y="369"/>
                      </a:lnTo>
                      <a:lnTo>
                        <a:pt x="2210" y="371"/>
                      </a:lnTo>
                      <a:lnTo>
                        <a:pt x="2208" y="372"/>
                      </a:lnTo>
                      <a:lnTo>
                        <a:pt x="2206" y="373"/>
                      </a:lnTo>
                      <a:lnTo>
                        <a:pt x="2206" y="373"/>
                      </a:lnTo>
                      <a:lnTo>
                        <a:pt x="2205" y="373"/>
                      </a:lnTo>
                      <a:lnTo>
                        <a:pt x="2204" y="373"/>
                      </a:lnTo>
                      <a:lnTo>
                        <a:pt x="2204" y="373"/>
                      </a:lnTo>
                      <a:lnTo>
                        <a:pt x="2204" y="373"/>
                      </a:lnTo>
                      <a:lnTo>
                        <a:pt x="2202" y="373"/>
                      </a:lnTo>
                      <a:lnTo>
                        <a:pt x="2202" y="375"/>
                      </a:lnTo>
                      <a:lnTo>
                        <a:pt x="2201" y="375"/>
                      </a:lnTo>
                      <a:lnTo>
                        <a:pt x="2201" y="379"/>
                      </a:lnTo>
                      <a:lnTo>
                        <a:pt x="2201" y="379"/>
                      </a:lnTo>
                      <a:lnTo>
                        <a:pt x="2201" y="381"/>
                      </a:lnTo>
                      <a:lnTo>
                        <a:pt x="2200" y="381"/>
                      </a:lnTo>
                      <a:lnTo>
                        <a:pt x="2200" y="382"/>
                      </a:lnTo>
                      <a:lnTo>
                        <a:pt x="2198" y="384"/>
                      </a:lnTo>
                      <a:lnTo>
                        <a:pt x="2198" y="385"/>
                      </a:lnTo>
                      <a:lnTo>
                        <a:pt x="2197" y="385"/>
                      </a:lnTo>
                      <a:lnTo>
                        <a:pt x="2197" y="389"/>
                      </a:lnTo>
                      <a:lnTo>
                        <a:pt x="2196" y="389"/>
                      </a:lnTo>
                      <a:lnTo>
                        <a:pt x="2196" y="390"/>
                      </a:lnTo>
                      <a:lnTo>
                        <a:pt x="2196" y="390"/>
                      </a:lnTo>
                      <a:lnTo>
                        <a:pt x="2196" y="393"/>
                      </a:lnTo>
                      <a:lnTo>
                        <a:pt x="2194" y="393"/>
                      </a:lnTo>
                      <a:lnTo>
                        <a:pt x="2193" y="394"/>
                      </a:lnTo>
                      <a:lnTo>
                        <a:pt x="2192" y="396"/>
                      </a:lnTo>
                      <a:lnTo>
                        <a:pt x="2192" y="397"/>
                      </a:lnTo>
                      <a:lnTo>
                        <a:pt x="2189" y="398"/>
                      </a:lnTo>
                      <a:lnTo>
                        <a:pt x="2188" y="399"/>
                      </a:lnTo>
                      <a:lnTo>
                        <a:pt x="2187" y="401"/>
                      </a:lnTo>
                      <a:lnTo>
                        <a:pt x="2185" y="401"/>
                      </a:lnTo>
                      <a:lnTo>
                        <a:pt x="2184" y="402"/>
                      </a:lnTo>
                      <a:lnTo>
                        <a:pt x="2181" y="402"/>
                      </a:lnTo>
                      <a:lnTo>
                        <a:pt x="2181" y="402"/>
                      </a:lnTo>
                      <a:lnTo>
                        <a:pt x="2180" y="402"/>
                      </a:lnTo>
                      <a:lnTo>
                        <a:pt x="2179" y="402"/>
                      </a:lnTo>
                      <a:lnTo>
                        <a:pt x="2177" y="402"/>
                      </a:lnTo>
                      <a:lnTo>
                        <a:pt x="2177" y="401"/>
                      </a:lnTo>
                      <a:lnTo>
                        <a:pt x="2176" y="401"/>
                      </a:lnTo>
                      <a:lnTo>
                        <a:pt x="2175" y="399"/>
                      </a:lnTo>
                      <a:lnTo>
                        <a:pt x="2171" y="399"/>
                      </a:lnTo>
                      <a:lnTo>
                        <a:pt x="2171" y="399"/>
                      </a:lnTo>
                      <a:lnTo>
                        <a:pt x="2170" y="399"/>
                      </a:lnTo>
                      <a:lnTo>
                        <a:pt x="2170" y="397"/>
                      </a:lnTo>
                      <a:lnTo>
                        <a:pt x="2168" y="397"/>
                      </a:lnTo>
                      <a:lnTo>
                        <a:pt x="2166" y="398"/>
                      </a:lnTo>
                      <a:lnTo>
                        <a:pt x="2164" y="398"/>
                      </a:lnTo>
                      <a:lnTo>
                        <a:pt x="2164" y="397"/>
                      </a:lnTo>
                      <a:lnTo>
                        <a:pt x="2163" y="397"/>
                      </a:lnTo>
                      <a:lnTo>
                        <a:pt x="2162" y="397"/>
                      </a:lnTo>
                      <a:lnTo>
                        <a:pt x="2162" y="396"/>
                      </a:lnTo>
                      <a:lnTo>
                        <a:pt x="2159" y="394"/>
                      </a:lnTo>
                      <a:lnTo>
                        <a:pt x="2159" y="394"/>
                      </a:lnTo>
                      <a:lnTo>
                        <a:pt x="2158" y="392"/>
                      </a:lnTo>
                      <a:lnTo>
                        <a:pt x="2159" y="392"/>
                      </a:lnTo>
                      <a:lnTo>
                        <a:pt x="2159" y="392"/>
                      </a:lnTo>
                      <a:lnTo>
                        <a:pt x="2162" y="392"/>
                      </a:lnTo>
                      <a:lnTo>
                        <a:pt x="2162" y="389"/>
                      </a:lnTo>
                      <a:lnTo>
                        <a:pt x="2162" y="388"/>
                      </a:lnTo>
                      <a:lnTo>
                        <a:pt x="2163" y="386"/>
                      </a:lnTo>
                      <a:lnTo>
                        <a:pt x="2163" y="385"/>
                      </a:lnTo>
                      <a:lnTo>
                        <a:pt x="2162" y="385"/>
                      </a:lnTo>
                      <a:lnTo>
                        <a:pt x="2162" y="384"/>
                      </a:lnTo>
                      <a:lnTo>
                        <a:pt x="2164" y="384"/>
                      </a:lnTo>
                      <a:lnTo>
                        <a:pt x="2164" y="382"/>
                      </a:lnTo>
                      <a:lnTo>
                        <a:pt x="2164" y="382"/>
                      </a:lnTo>
                      <a:lnTo>
                        <a:pt x="2166" y="381"/>
                      </a:lnTo>
                      <a:lnTo>
                        <a:pt x="2167" y="380"/>
                      </a:lnTo>
                      <a:lnTo>
                        <a:pt x="2168" y="380"/>
                      </a:lnTo>
                      <a:lnTo>
                        <a:pt x="2168" y="377"/>
                      </a:lnTo>
                      <a:lnTo>
                        <a:pt x="2172" y="377"/>
                      </a:lnTo>
                      <a:lnTo>
                        <a:pt x="2173" y="376"/>
                      </a:lnTo>
                      <a:lnTo>
                        <a:pt x="2173" y="375"/>
                      </a:lnTo>
                      <a:lnTo>
                        <a:pt x="2175" y="373"/>
                      </a:lnTo>
                      <a:lnTo>
                        <a:pt x="2176" y="373"/>
                      </a:lnTo>
                      <a:lnTo>
                        <a:pt x="2176" y="372"/>
                      </a:lnTo>
                      <a:lnTo>
                        <a:pt x="2177" y="371"/>
                      </a:lnTo>
                      <a:lnTo>
                        <a:pt x="2179" y="371"/>
                      </a:lnTo>
                      <a:lnTo>
                        <a:pt x="2179" y="371"/>
                      </a:lnTo>
                      <a:lnTo>
                        <a:pt x="2180" y="371"/>
                      </a:lnTo>
                      <a:lnTo>
                        <a:pt x="2180" y="369"/>
                      </a:lnTo>
                      <a:lnTo>
                        <a:pt x="2184" y="369"/>
                      </a:lnTo>
                      <a:lnTo>
                        <a:pt x="2187" y="367"/>
                      </a:lnTo>
                      <a:lnTo>
                        <a:pt x="2188" y="367"/>
                      </a:lnTo>
                      <a:lnTo>
                        <a:pt x="2188" y="367"/>
                      </a:lnTo>
                      <a:lnTo>
                        <a:pt x="2189" y="367"/>
                      </a:lnTo>
                      <a:lnTo>
                        <a:pt x="2191" y="364"/>
                      </a:lnTo>
                      <a:lnTo>
                        <a:pt x="2192" y="364"/>
                      </a:lnTo>
                      <a:lnTo>
                        <a:pt x="2192" y="364"/>
                      </a:lnTo>
                      <a:lnTo>
                        <a:pt x="2192" y="363"/>
                      </a:lnTo>
                      <a:lnTo>
                        <a:pt x="2193" y="363"/>
                      </a:lnTo>
                      <a:lnTo>
                        <a:pt x="2193" y="362"/>
                      </a:lnTo>
                      <a:lnTo>
                        <a:pt x="2194" y="362"/>
                      </a:lnTo>
                      <a:lnTo>
                        <a:pt x="2196" y="362"/>
                      </a:lnTo>
                      <a:lnTo>
                        <a:pt x="2196" y="360"/>
                      </a:lnTo>
                      <a:lnTo>
                        <a:pt x="2196" y="359"/>
                      </a:lnTo>
                      <a:lnTo>
                        <a:pt x="2198" y="358"/>
                      </a:lnTo>
                      <a:lnTo>
                        <a:pt x="2200" y="355"/>
                      </a:lnTo>
                      <a:lnTo>
                        <a:pt x="2202" y="351"/>
                      </a:lnTo>
                      <a:lnTo>
                        <a:pt x="2204" y="347"/>
                      </a:lnTo>
                      <a:lnTo>
                        <a:pt x="2205" y="346"/>
                      </a:lnTo>
                      <a:lnTo>
                        <a:pt x="2205" y="346"/>
                      </a:lnTo>
                      <a:lnTo>
                        <a:pt x="2205" y="346"/>
                      </a:lnTo>
                      <a:lnTo>
                        <a:pt x="2205" y="345"/>
                      </a:lnTo>
                      <a:lnTo>
                        <a:pt x="2206" y="343"/>
                      </a:lnTo>
                      <a:lnTo>
                        <a:pt x="2209" y="341"/>
                      </a:lnTo>
                      <a:lnTo>
                        <a:pt x="2209" y="333"/>
                      </a:lnTo>
                      <a:lnTo>
                        <a:pt x="2214" y="327"/>
                      </a:lnTo>
                      <a:close/>
                      <a:moveTo>
                        <a:pt x="1963" y="327"/>
                      </a:moveTo>
                      <a:lnTo>
                        <a:pt x="1964" y="329"/>
                      </a:lnTo>
                      <a:lnTo>
                        <a:pt x="1965" y="329"/>
                      </a:lnTo>
                      <a:lnTo>
                        <a:pt x="1965" y="329"/>
                      </a:lnTo>
                      <a:lnTo>
                        <a:pt x="1967" y="329"/>
                      </a:lnTo>
                      <a:lnTo>
                        <a:pt x="1968" y="329"/>
                      </a:lnTo>
                      <a:lnTo>
                        <a:pt x="1968" y="329"/>
                      </a:lnTo>
                      <a:lnTo>
                        <a:pt x="1969" y="329"/>
                      </a:lnTo>
                      <a:lnTo>
                        <a:pt x="1969" y="330"/>
                      </a:lnTo>
                      <a:lnTo>
                        <a:pt x="1973" y="330"/>
                      </a:lnTo>
                      <a:lnTo>
                        <a:pt x="1975" y="331"/>
                      </a:lnTo>
                      <a:lnTo>
                        <a:pt x="1976" y="331"/>
                      </a:lnTo>
                      <a:lnTo>
                        <a:pt x="1976" y="333"/>
                      </a:lnTo>
                      <a:lnTo>
                        <a:pt x="1977" y="333"/>
                      </a:lnTo>
                      <a:lnTo>
                        <a:pt x="1977" y="333"/>
                      </a:lnTo>
                      <a:lnTo>
                        <a:pt x="1978" y="334"/>
                      </a:lnTo>
                      <a:lnTo>
                        <a:pt x="1981" y="334"/>
                      </a:lnTo>
                      <a:lnTo>
                        <a:pt x="1982" y="334"/>
                      </a:lnTo>
                      <a:lnTo>
                        <a:pt x="1984" y="333"/>
                      </a:lnTo>
                      <a:lnTo>
                        <a:pt x="1986" y="331"/>
                      </a:lnTo>
                      <a:lnTo>
                        <a:pt x="1988" y="330"/>
                      </a:lnTo>
                      <a:lnTo>
                        <a:pt x="1989" y="330"/>
                      </a:lnTo>
                      <a:lnTo>
                        <a:pt x="1990" y="329"/>
                      </a:lnTo>
                      <a:lnTo>
                        <a:pt x="1992" y="329"/>
                      </a:lnTo>
                      <a:lnTo>
                        <a:pt x="1992" y="329"/>
                      </a:lnTo>
                      <a:lnTo>
                        <a:pt x="1993" y="331"/>
                      </a:lnTo>
                      <a:lnTo>
                        <a:pt x="1993" y="334"/>
                      </a:lnTo>
                      <a:lnTo>
                        <a:pt x="1993" y="338"/>
                      </a:lnTo>
                      <a:lnTo>
                        <a:pt x="1993" y="341"/>
                      </a:lnTo>
                      <a:lnTo>
                        <a:pt x="1993" y="345"/>
                      </a:lnTo>
                      <a:lnTo>
                        <a:pt x="1992" y="345"/>
                      </a:lnTo>
                      <a:lnTo>
                        <a:pt x="1992" y="345"/>
                      </a:lnTo>
                      <a:lnTo>
                        <a:pt x="1992" y="345"/>
                      </a:lnTo>
                      <a:lnTo>
                        <a:pt x="1992" y="345"/>
                      </a:lnTo>
                      <a:lnTo>
                        <a:pt x="1992" y="346"/>
                      </a:lnTo>
                      <a:lnTo>
                        <a:pt x="1990" y="346"/>
                      </a:lnTo>
                      <a:lnTo>
                        <a:pt x="1990" y="350"/>
                      </a:lnTo>
                      <a:lnTo>
                        <a:pt x="1990" y="350"/>
                      </a:lnTo>
                      <a:lnTo>
                        <a:pt x="1989" y="354"/>
                      </a:lnTo>
                      <a:lnTo>
                        <a:pt x="1990" y="354"/>
                      </a:lnTo>
                      <a:lnTo>
                        <a:pt x="1990" y="355"/>
                      </a:lnTo>
                      <a:lnTo>
                        <a:pt x="1990" y="356"/>
                      </a:lnTo>
                      <a:lnTo>
                        <a:pt x="1990" y="358"/>
                      </a:lnTo>
                      <a:lnTo>
                        <a:pt x="1989" y="358"/>
                      </a:lnTo>
                      <a:lnTo>
                        <a:pt x="1989" y="358"/>
                      </a:lnTo>
                      <a:lnTo>
                        <a:pt x="1988" y="356"/>
                      </a:lnTo>
                      <a:lnTo>
                        <a:pt x="1988" y="355"/>
                      </a:lnTo>
                      <a:lnTo>
                        <a:pt x="1986" y="354"/>
                      </a:lnTo>
                      <a:lnTo>
                        <a:pt x="1986" y="354"/>
                      </a:lnTo>
                      <a:lnTo>
                        <a:pt x="1986" y="355"/>
                      </a:lnTo>
                      <a:lnTo>
                        <a:pt x="1985" y="356"/>
                      </a:lnTo>
                      <a:lnTo>
                        <a:pt x="1985" y="356"/>
                      </a:lnTo>
                      <a:lnTo>
                        <a:pt x="1984" y="356"/>
                      </a:lnTo>
                      <a:lnTo>
                        <a:pt x="1984" y="360"/>
                      </a:lnTo>
                      <a:lnTo>
                        <a:pt x="1985" y="360"/>
                      </a:lnTo>
                      <a:lnTo>
                        <a:pt x="1985" y="359"/>
                      </a:lnTo>
                      <a:lnTo>
                        <a:pt x="1986" y="359"/>
                      </a:lnTo>
                      <a:lnTo>
                        <a:pt x="1986" y="360"/>
                      </a:lnTo>
                      <a:lnTo>
                        <a:pt x="1985" y="360"/>
                      </a:lnTo>
                      <a:lnTo>
                        <a:pt x="1985" y="362"/>
                      </a:lnTo>
                      <a:lnTo>
                        <a:pt x="1984" y="360"/>
                      </a:lnTo>
                      <a:lnTo>
                        <a:pt x="1984" y="362"/>
                      </a:lnTo>
                      <a:lnTo>
                        <a:pt x="1982" y="362"/>
                      </a:lnTo>
                      <a:lnTo>
                        <a:pt x="1982" y="362"/>
                      </a:lnTo>
                      <a:lnTo>
                        <a:pt x="1982" y="363"/>
                      </a:lnTo>
                      <a:lnTo>
                        <a:pt x="1980" y="363"/>
                      </a:lnTo>
                      <a:lnTo>
                        <a:pt x="1980" y="362"/>
                      </a:lnTo>
                      <a:lnTo>
                        <a:pt x="1976" y="362"/>
                      </a:lnTo>
                      <a:lnTo>
                        <a:pt x="1976" y="362"/>
                      </a:lnTo>
                      <a:lnTo>
                        <a:pt x="1975" y="360"/>
                      </a:lnTo>
                      <a:lnTo>
                        <a:pt x="1976" y="359"/>
                      </a:lnTo>
                      <a:lnTo>
                        <a:pt x="1975" y="358"/>
                      </a:lnTo>
                      <a:lnTo>
                        <a:pt x="1975" y="359"/>
                      </a:lnTo>
                      <a:lnTo>
                        <a:pt x="1973" y="359"/>
                      </a:lnTo>
                      <a:lnTo>
                        <a:pt x="1973" y="358"/>
                      </a:lnTo>
                      <a:lnTo>
                        <a:pt x="1973" y="358"/>
                      </a:lnTo>
                      <a:lnTo>
                        <a:pt x="1972" y="358"/>
                      </a:lnTo>
                      <a:lnTo>
                        <a:pt x="1972" y="356"/>
                      </a:lnTo>
                      <a:lnTo>
                        <a:pt x="1972" y="356"/>
                      </a:lnTo>
                      <a:lnTo>
                        <a:pt x="1972" y="355"/>
                      </a:lnTo>
                      <a:lnTo>
                        <a:pt x="1972" y="355"/>
                      </a:lnTo>
                      <a:lnTo>
                        <a:pt x="1971" y="355"/>
                      </a:lnTo>
                      <a:lnTo>
                        <a:pt x="1969" y="352"/>
                      </a:lnTo>
                      <a:lnTo>
                        <a:pt x="1968" y="351"/>
                      </a:lnTo>
                      <a:lnTo>
                        <a:pt x="1968" y="347"/>
                      </a:lnTo>
                      <a:lnTo>
                        <a:pt x="1971" y="347"/>
                      </a:lnTo>
                      <a:lnTo>
                        <a:pt x="1971" y="346"/>
                      </a:lnTo>
                      <a:lnTo>
                        <a:pt x="1969" y="346"/>
                      </a:lnTo>
                      <a:lnTo>
                        <a:pt x="1968" y="345"/>
                      </a:lnTo>
                      <a:lnTo>
                        <a:pt x="1967" y="343"/>
                      </a:lnTo>
                      <a:lnTo>
                        <a:pt x="1967" y="342"/>
                      </a:lnTo>
                      <a:lnTo>
                        <a:pt x="1964" y="341"/>
                      </a:lnTo>
                      <a:lnTo>
                        <a:pt x="1964" y="338"/>
                      </a:lnTo>
                      <a:lnTo>
                        <a:pt x="1964" y="338"/>
                      </a:lnTo>
                      <a:lnTo>
                        <a:pt x="1964" y="337"/>
                      </a:lnTo>
                      <a:lnTo>
                        <a:pt x="1961" y="335"/>
                      </a:lnTo>
                      <a:lnTo>
                        <a:pt x="1960" y="327"/>
                      </a:lnTo>
                      <a:lnTo>
                        <a:pt x="1961" y="327"/>
                      </a:lnTo>
                      <a:lnTo>
                        <a:pt x="1963" y="327"/>
                      </a:lnTo>
                      <a:close/>
                      <a:moveTo>
                        <a:pt x="1990" y="318"/>
                      </a:moveTo>
                      <a:lnTo>
                        <a:pt x="1992" y="318"/>
                      </a:lnTo>
                      <a:lnTo>
                        <a:pt x="1993" y="320"/>
                      </a:lnTo>
                      <a:lnTo>
                        <a:pt x="1994" y="320"/>
                      </a:lnTo>
                      <a:lnTo>
                        <a:pt x="1994" y="321"/>
                      </a:lnTo>
                      <a:lnTo>
                        <a:pt x="1994" y="322"/>
                      </a:lnTo>
                      <a:lnTo>
                        <a:pt x="1994" y="322"/>
                      </a:lnTo>
                      <a:lnTo>
                        <a:pt x="1993" y="324"/>
                      </a:lnTo>
                      <a:lnTo>
                        <a:pt x="1992" y="324"/>
                      </a:lnTo>
                      <a:lnTo>
                        <a:pt x="1992" y="322"/>
                      </a:lnTo>
                      <a:lnTo>
                        <a:pt x="1990" y="321"/>
                      </a:lnTo>
                      <a:lnTo>
                        <a:pt x="1989" y="321"/>
                      </a:lnTo>
                      <a:lnTo>
                        <a:pt x="1990" y="318"/>
                      </a:lnTo>
                      <a:lnTo>
                        <a:pt x="1990" y="318"/>
                      </a:lnTo>
                      <a:lnTo>
                        <a:pt x="1990" y="318"/>
                      </a:lnTo>
                      <a:close/>
                      <a:moveTo>
                        <a:pt x="1954" y="316"/>
                      </a:moveTo>
                      <a:lnTo>
                        <a:pt x="1955" y="316"/>
                      </a:lnTo>
                      <a:lnTo>
                        <a:pt x="1955" y="318"/>
                      </a:lnTo>
                      <a:lnTo>
                        <a:pt x="1954" y="321"/>
                      </a:lnTo>
                      <a:lnTo>
                        <a:pt x="1952" y="321"/>
                      </a:lnTo>
                      <a:lnTo>
                        <a:pt x="1954" y="318"/>
                      </a:lnTo>
                      <a:lnTo>
                        <a:pt x="1954" y="316"/>
                      </a:lnTo>
                      <a:close/>
                      <a:moveTo>
                        <a:pt x="2244" y="279"/>
                      </a:moveTo>
                      <a:lnTo>
                        <a:pt x="2244" y="282"/>
                      </a:lnTo>
                      <a:lnTo>
                        <a:pt x="2243" y="282"/>
                      </a:lnTo>
                      <a:lnTo>
                        <a:pt x="2243" y="280"/>
                      </a:lnTo>
                      <a:lnTo>
                        <a:pt x="2243" y="280"/>
                      </a:lnTo>
                      <a:lnTo>
                        <a:pt x="2243" y="279"/>
                      </a:lnTo>
                      <a:lnTo>
                        <a:pt x="2243" y="279"/>
                      </a:lnTo>
                      <a:lnTo>
                        <a:pt x="2244" y="279"/>
                      </a:lnTo>
                      <a:close/>
                      <a:moveTo>
                        <a:pt x="1900" y="267"/>
                      </a:moveTo>
                      <a:lnTo>
                        <a:pt x="1900" y="269"/>
                      </a:lnTo>
                      <a:lnTo>
                        <a:pt x="1904" y="269"/>
                      </a:lnTo>
                      <a:lnTo>
                        <a:pt x="1904" y="271"/>
                      </a:lnTo>
                      <a:lnTo>
                        <a:pt x="1901" y="271"/>
                      </a:lnTo>
                      <a:lnTo>
                        <a:pt x="1899" y="271"/>
                      </a:lnTo>
                      <a:lnTo>
                        <a:pt x="1897" y="271"/>
                      </a:lnTo>
                      <a:lnTo>
                        <a:pt x="1895" y="271"/>
                      </a:lnTo>
                      <a:lnTo>
                        <a:pt x="1896" y="269"/>
                      </a:lnTo>
                      <a:lnTo>
                        <a:pt x="1900" y="267"/>
                      </a:lnTo>
                      <a:close/>
                      <a:moveTo>
                        <a:pt x="2218" y="257"/>
                      </a:moveTo>
                      <a:lnTo>
                        <a:pt x="2218" y="258"/>
                      </a:lnTo>
                      <a:lnTo>
                        <a:pt x="2218" y="258"/>
                      </a:lnTo>
                      <a:lnTo>
                        <a:pt x="2219" y="261"/>
                      </a:lnTo>
                      <a:lnTo>
                        <a:pt x="2221" y="261"/>
                      </a:lnTo>
                      <a:lnTo>
                        <a:pt x="2221" y="262"/>
                      </a:lnTo>
                      <a:lnTo>
                        <a:pt x="2221" y="262"/>
                      </a:lnTo>
                      <a:lnTo>
                        <a:pt x="2222" y="263"/>
                      </a:lnTo>
                      <a:lnTo>
                        <a:pt x="2222" y="263"/>
                      </a:lnTo>
                      <a:lnTo>
                        <a:pt x="2223" y="263"/>
                      </a:lnTo>
                      <a:lnTo>
                        <a:pt x="2223" y="262"/>
                      </a:lnTo>
                      <a:lnTo>
                        <a:pt x="2225" y="262"/>
                      </a:lnTo>
                      <a:lnTo>
                        <a:pt x="2225" y="262"/>
                      </a:lnTo>
                      <a:lnTo>
                        <a:pt x="2225" y="263"/>
                      </a:lnTo>
                      <a:lnTo>
                        <a:pt x="2228" y="263"/>
                      </a:lnTo>
                      <a:lnTo>
                        <a:pt x="2228" y="266"/>
                      </a:lnTo>
                      <a:lnTo>
                        <a:pt x="2231" y="267"/>
                      </a:lnTo>
                      <a:lnTo>
                        <a:pt x="2231" y="270"/>
                      </a:lnTo>
                      <a:lnTo>
                        <a:pt x="2234" y="269"/>
                      </a:lnTo>
                      <a:lnTo>
                        <a:pt x="2235" y="274"/>
                      </a:lnTo>
                      <a:lnTo>
                        <a:pt x="2234" y="274"/>
                      </a:lnTo>
                      <a:lnTo>
                        <a:pt x="2234" y="275"/>
                      </a:lnTo>
                      <a:lnTo>
                        <a:pt x="2234" y="276"/>
                      </a:lnTo>
                      <a:lnTo>
                        <a:pt x="2234" y="278"/>
                      </a:lnTo>
                      <a:lnTo>
                        <a:pt x="2235" y="279"/>
                      </a:lnTo>
                      <a:lnTo>
                        <a:pt x="2235" y="280"/>
                      </a:lnTo>
                      <a:lnTo>
                        <a:pt x="2236" y="280"/>
                      </a:lnTo>
                      <a:lnTo>
                        <a:pt x="2236" y="280"/>
                      </a:lnTo>
                      <a:lnTo>
                        <a:pt x="2236" y="282"/>
                      </a:lnTo>
                      <a:lnTo>
                        <a:pt x="2235" y="282"/>
                      </a:lnTo>
                      <a:lnTo>
                        <a:pt x="2236" y="288"/>
                      </a:lnTo>
                      <a:lnTo>
                        <a:pt x="2236" y="288"/>
                      </a:lnTo>
                      <a:lnTo>
                        <a:pt x="2236" y="288"/>
                      </a:lnTo>
                      <a:lnTo>
                        <a:pt x="2239" y="288"/>
                      </a:lnTo>
                      <a:lnTo>
                        <a:pt x="2240" y="291"/>
                      </a:lnTo>
                      <a:lnTo>
                        <a:pt x="2242" y="291"/>
                      </a:lnTo>
                      <a:lnTo>
                        <a:pt x="2242" y="287"/>
                      </a:lnTo>
                      <a:lnTo>
                        <a:pt x="2242" y="287"/>
                      </a:lnTo>
                      <a:lnTo>
                        <a:pt x="2242" y="283"/>
                      </a:lnTo>
                      <a:lnTo>
                        <a:pt x="2243" y="283"/>
                      </a:lnTo>
                      <a:lnTo>
                        <a:pt x="2243" y="286"/>
                      </a:lnTo>
                      <a:lnTo>
                        <a:pt x="2244" y="286"/>
                      </a:lnTo>
                      <a:lnTo>
                        <a:pt x="2243" y="286"/>
                      </a:lnTo>
                      <a:lnTo>
                        <a:pt x="2243" y="288"/>
                      </a:lnTo>
                      <a:lnTo>
                        <a:pt x="2245" y="287"/>
                      </a:lnTo>
                      <a:lnTo>
                        <a:pt x="2247" y="291"/>
                      </a:lnTo>
                      <a:lnTo>
                        <a:pt x="2247" y="291"/>
                      </a:lnTo>
                      <a:lnTo>
                        <a:pt x="2245" y="291"/>
                      </a:lnTo>
                      <a:lnTo>
                        <a:pt x="2245" y="292"/>
                      </a:lnTo>
                      <a:lnTo>
                        <a:pt x="2247" y="292"/>
                      </a:lnTo>
                      <a:lnTo>
                        <a:pt x="2247" y="296"/>
                      </a:lnTo>
                      <a:lnTo>
                        <a:pt x="2249" y="299"/>
                      </a:lnTo>
                      <a:lnTo>
                        <a:pt x="2249" y="299"/>
                      </a:lnTo>
                      <a:lnTo>
                        <a:pt x="2253" y="300"/>
                      </a:lnTo>
                      <a:lnTo>
                        <a:pt x="2253" y="300"/>
                      </a:lnTo>
                      <a:lnTo>
                        <a:pt x="2255" y="300"/>
                      </a:lnTo>
                      <a:lnTo>
                        <a:pt x="2255" y="301"/>
                      </a:lnTo>
                      <a:lnTo>
                        <a:pt x="2256" y="301"/>
                      </a:lnTo>
                      <a:lnTo>
                        <a:pt x="2256" y="301"/>
                      </a:lnTo>
                      <a:lnTo>
                        <a:pt x="2257" y="301"/>
                      </a:lnTo>
                      <a:lnTo>
                        <a:pt x="2257" y="301"/>
                      </a:lnTo>
                      <a:lnTo>
                        <a:pt x="2259" y="300"/>
                      </a:lnTo>
                      <a:lnTo>
                        <a:pt x="2261" y="299"/>
                      </a:lnTo>
                      <a:lnTo>
                        <a:pt x="2263" y="299"/>
                      </a:lnTo>
                      <a:lnTo>
                        <a:pt x="2264" y="297"/>
                      </a:lnTo>
                      <a:lnTo>
                        <a:pt x="2266" y="297"/>
                      </a:lnTo>
                      <a:lnTo>
                        <a:pt x="2266" y="297"/>
                      </a:lnTo>
                      <a:lnTo>
                        <a:pt x="2266" y="297"/>
                      </a:lnTo>
                      <a:lnTo>
                        <a:pt x="2268" y="297"/>
                      </a:lnTo>
                      <a:lnTo>
                        <a:pt x="2268" y="299"/>
                      </a:lnTo>
                      <a:lnTo>
                        <a:pt x="2269" y="300"/>
                      </a:lnTo>
                      <a:lnTo>
                        <a:pt x="2269" y="301"/>
                      </a:lnTo>
                      <a:lnTo>
                        <a:pt x="2269" y="301"/>
                      </a:lnTo>
                      <a:lnTo>
                        <a:pt x="2269" y="303"/>
                      </a:lnTo>
                      <a:lnTo>
                        <a:pt x="2268" y="304"/>
                      </a:lnTo>
                      <a:lnTo>
                        <a:pt x="2268" y="305"/>
                      </a:lnTo>
                      <a:lnTo>
                        <a:pt x="2266" y="305"/>
                      </a:lnTo>
                      <a:lnTo>
                        <a:pt x="2266" y="307"/>
                      </a:lnTo>
                      <a:lnTo>
                        <a:pt x="2265" y="307"/>
                      </a:lnTo>
                      <a:lnTo>
                        <a:pt x="2265" y="308"/>
                      </a:lnTo>
                      <a:lnTo>
                        <a:pt x="2265" y="308"/>
                      </a:lnTo>
                      <a:lnTo>
                        <a:pt x="2265" y="309"/>
                      </a:lnTo>
                      <a:lnTo>
                        <a:pt x="2263" y="310"/>
                      </a:lnTo>
                      <a:lnTo>
                        <a:pt x="2264" y="316"/>
                      </a:lnTo>
                      <a:lnTo>
                        <a:pt x="2263" y="316"/>
                      </a:lnTo>
                      <a:lnTo>
                        <a:pt x="2263" y="314"/>
                      </a:lnTo>
                      <a:lnTo>
                        <a:pt x="2260" y="313"/>
                      </a:lnTo>
                      <a:lnTo>
                        <a:pt x="2259" y="314"/>
                      </a:lnTo>
                      <a:lnTo>
                        <a:pt x="2257" y="316"/>
                      </a:lnTo>
                      <a:lnTo>
                        <a:pt x="2256" y="317"/>
                      </a:lnTo>
                      <a:lnTo>
                        <a:pt x="2255" y="318"/>
                      </a:lnTo>
                      <a:lnTo>
                        <a:pt x="2256" y="320"/>
                      </a:lnTo>
                      <a:lnTo>
                        <a:pt x="2257" y="321"/>
                      </a:lnTo>
                      <a:lnTo>
                        <a:pt x="2256" y="321"/>
                      </a:lnTo>
                      <a:lnTo>
                        <a:pt x="2256" y="321"/>
                      </a:lnTo>
                      <a:lnTo>
                        <a:pt x="2255" y="321"/>
                      </a:lnTo>
                      <a:lnTo>
                        <a:pt x="2255" y="321"/>
                      </a:lnTo>
                      <a:lnTo>
                        <a:pt x="2255" y="326"/>
                      </a:lnTo>
                      <a:lnTo>
                        <a:pt x="2249" y="329"/>
                      </a:lnTo>
                      <a:lnTo>
                        <a:pt x="2249" y="333"/>
                      </a:lnTo>
                      <a:lnTo>
                        <a:pt x="2248" y="333"/>
                      </a:lnTo>
                      <a:lnTo>
                        <a:pt x="2248" y="335"/>
                      </a:lnTo>
                      <a:lnTo>
                        <a:pt x="2247" y="335"/>
                      </a:lnTo>
                      <a:lnTo>
                        <a:pt x="2247" y="337"/>
                      </a:lnTo>
                      <a:lnTo>
                        <a:pt x="2245" y="339"/>
                      </a:lnTo>
                      <a:lnTo>
                        <a:pt x="2244" y="339"/>
                      </a:lnTo>
                      <a:lnTo>
                        <a:pt x="2243" y="341"/>
                      </a:lnTo>
                      <a:lnTo>
                        <a:pt x="2242" y="341"/>
                      </a:lnTo>
                      <a:lnTo>
                        <a:pt x="2240" y="339"/>
                      </a:lnTo>
                      <a:lnTo>
                        <a:pt x="2240" y="339"/>
                      </a:lnTo>
                      <a:lnTo>
                        <a:pt x="2238" y="338"/>
                      </a:lnTo>
                      <a:lnTo>
                        <a:pt x="2236" y="338"/>
                      </a:lnTo>
                      <a:lnTo>
                        <a:pt x="2236" y="338"/>
                      </a:lnTo>
                      <a:lnTo>
                        <a:pt x="2235" y="338"/>
                      </a:lnTo>
                      <a:lnTo>
                        <a:pt x="2234" y="337"/>
                      </a:lnTo>
                      <a:lnTo>
                        <a:pt x="2234" y="335"/>
                      </a:lnTo>
                      <a:lnTo>
                        <a:pt x="2235" y="335"/>
                      </a:lnTo>
                      <a:lnTo>
                        <a:pt x="2235" y="334"/>
                      </a:lnTo>
                      <a:lnTo>
                        <a:pt x="2236" y="334"/>
                      </a:lnTo>
                      <a:lnTo>
                        <a:pt x="2236" y="330"/>
                      </a:lnTo>
                      <a:lnTo>
                        <a:pt x="2238" y="330"/>
                      </a:lnTo>
                      <a:lnTo>
                        <a:pt x="2238" y="327"/>
                      </a:lnTo>
                      <a:lnTo>
                        <a:pt x="2238" y="326"/>
                      </a:lnTo>
                      <a:lnTo>
                        <a:pt x="2236" y="324"/>
                      </a:lnTo>
                      <a:lnTo>
                        <a:pt x="2235" y="321"/>
                      </a:lnTo>
                      <a:lnTo>
                        <a:pt x="2234" y="321"/>
                      </a:lnTo>
                      <a:lnTo>
                        <a:pt x="2232" y="320"/>
                      </a:lnTo>
                      <a:lnTo>
                        <a:pt x="2232" y="320"/>
                      </a:lnTo>
                      <a:lnTo>
                        <a:pt x="2230" y="318"/>
                      </a:lnTo>
                      <a:lnTo>
                        <a:pt x="2228" y="317"/>
                      </a:lnTo>
                      <a:lnTo>
                        <a:pt x="2226" y="317"/>
                      </a:lnTo>
                      <a:lnTo>
                        <a:pt x="2225" y="316"/>
                      </a:lnTo>
                      <a:lnTo>
                        <a:pt x="2225" y="313"/>
                      </a:lnTo>
                      <a:lnTo>
                        <a:pt x="2225" y="313"/>
                      </a:lnTo>
                      <a:lnTo>
                        <a:pt x="2225" y="313"/>
                      </a:lnTo>
                      <a:lnTo>
                        <a:pt x="2225" y="312"/>
                      </a:lnTo>
                      <a:lnTo>
                        <a:pt x="2227" y="312"/>
                      </a:lnTo>
                      <a:lnTo>
                        <a:pt x="2230" y="312"/>
                      </a:lnTo>
                      <a:lnTo>
                        <a:pt x="2231" y="309"/>
                      </a:lnTo>
                      <a:lnTo>
                        <a:pt x="2231" y="309"/>
                      </a:lnTo>
                      <a:lnTo>
                        <a:pt x="2231" y="308"/>
                      </a:lnTo>
                      <a:lnTo>
                        <a:pt x="2232" y="308"/>
                      </a:lnTo>
                      <a:lnTo>
                        <a:pt x="2232" y="305"/>
                      </a:lnTo>
                      <a:lnTo>
                        <a:pt x="2234" y="305"/>
                      </a:lnTo>
                      <a:lnTo>
                        <a:pt x="2234" y="304"/>
                      </a:lnTo>
                      <a:lnTo>
                        <a:pt x="2234" y="304"/>
                      </a:lnTo>
                      <a:lnTo>
                        <a:pt x="2234" y="300"/>
                      </a:lnTo>
                      <a:lnTo>
                        <a:pt x="2235" y="300"/>
                      </a:lnTo>
                      <a:lnTo>
                        <a:pt x="2235" y="297"/>
                      </a:lnTo>
                      <a:lnTo>
                        <a:pt x="2234" y="295"/>
                      </a:lnTo>
                      <a:lnTo>
                        <a:pt x="2234" y="292"/>
                      </a:lnTo>
                      <a:lnTo>
                        <a:pt x="2234" y="291"/>
                      </a:lnTo>
                      <a:lnTo>
                        <a:pt x="2235" y="290"/>
                      </a:lnTo>
                      <a:lnTo>
                        <a:pt x="2231" y="288"/>
                      </a:lnTo>
                      <a:lnTo>
                        <a:pt x="2231" y="286"/>
                      </a:lnTo>
                      <a:lnTo>
                        <a:pt x="2231" y="283"/>
                      </a:lnTo>
                      <a:lnTo>
                        <a:pt x="2232" y="283"/>
                      </a:lnTo>
                      <a:lnTo>
                        <a:pt x="2231" y="280"/>
                      </a:lnTo>
                      <a:lnTo>
                        <a:pt x="2230" y="279"/>
                      </a:lnTo>
                      <a:lnTo>
                        <a:pt x="2228" y="278"/>
                      </a:lnTo>
                      <a:lnTo>
                        <a:pt x="2227" y="276"/>
                      </a:lnTo>
                      <a:lnTo>
                        <a:pt x="2226" y="275"/>
                      </a:lnTo>
                      <a:lnTo>
                        <a:pt x="2225" y="275"/>
                      </a:lnTo>
                      <a:lnTo>
                        <a:pt x="2225" y="274"/>
                      </a:lnTo>
                      <a:lnTo>
                        <a:pt x="2225" y="274"/>
                      </a:lnTo>
                      <a:lnTo>
                        <a:pt x="2225" y="273"/>
                      </a:lnTo>
                      <a:lnTo>
                        <a:pt x="2223" y="271"/>
                      </a:lnTo>
                      <a:lnTo>
                        <a:pt x="2222" y="269"/>
                      </a:lnTo>
                      <a:lnTo>
                        <a:pt x="2222" y="269"/>
                      </a:lnTo>
                      <a:lnTo>
                        <a:pt x="2221" y="266"/>
                      </a:lnTo>
                      <a:lnTo>
                        <a:pt x="2221" y="266"/>
                      </a:lnTo>
                      <a:lnTo>
                        <a:pt x="2221" y="265"/>
                      </a:lnTo>
                      <a:lnTo>
                        <a:pt x="2219" y="263"/>
                      </a:lnTo>
                      <a:lnTo>
                        <a:pt x="2219" y="262"/>
                      </a:lnTo>
                      <a:lnTo>
                        <a:pt x="2218" y="262"/>
                      </a:lnTo>
                      <a:lnTo>
                        <a:pt x="2217" y="261"/>
                      </a:lnTo>
                      <a:lnTo>
                        <a:pt x="2215" y="258"/>
                      </a:lnTo>
                      <a:lnTo>
                        <a:pt x="2215" y="257"/>
                      </a:lnTo>
                      <a:lnTo>
                        <a:pt x="2217" y="257"/>
                      </a:lnTo>
                      <a:lnTo>
                        <a:pt x="2218" y="257"/>
                      </a:lnTo>
                      <a:close/>
                      <a:moveTo>
                        <a:pt x="207" y="228"/>
                      </a:moveTo>
                      <a:lnTo>
                        <a:pt x="207" y="229"/>
                      </a:lnTo>
                      <a:lnTo>
                        <a:pt x="206" y="229"/>
                      </a:lnTo>
                      <a:lnTo>
                        <a:pt x="206" y="231"/>
                      </a:lnTo>
                      <a:lnTo>
                        <a:pt x="206" y="231"/>
                      </a:lnTo>
                      <a:lnTo>
                        <a:pt x="205" y="231"/>
                      </a:lnTo>
                      <a:lnTo>
                        <a:pt x="205" y="229"/>
                      </a:lnTo>
                      <a:lnTo>
                        <a:pt x="207" y="228"/>
                      </a:lnTo>
                      <a:close/>
                      <a:moveTo>
                        <a:pt x="212" y="228"/>
                      </a:moveTo>
                      <a:lnTo>
                        <a:pt x="214" y="228"/>
                      </a:lnTo>
                      <a:lnTo>
                        <a:pt x="215" y="228"/>
                      </a:lnTo>
                      <a:lnTo>
                        <a:pt x="215" y="228"/>
                      </a:lnTo>
                      <a:lnTo>
                        <a:pt x="215" y="228"/>
                      </a:lnTo>
                      <a:lnTo>
                        <a:pt x="214" y="228"/>
                      </a:lnTo>
                      <a:lnTo>
                        <a:pt x="212" y="229"/>
                      </a:lnTo>
                      <a:lnTo>
                        <a:pt x="210" y="229"/>
                      </a:lnTo>
                      <a:lnTo>
                        <a:pt x="210" y="228"/>
                      </a:lnTo>
                      <a:lnTo>
                        <a:pt x="211" y="228"/>
                      </a:lnTo>
                      <a:lnTo>
                        <a:pt x="212" y="228"/>
                      </a:lnTo>
                      <a:close/>
                      <a:moveTo>
                        <a:pt x="218" y="223"/>
                      </a:moveTo>
                      <a:lnTo>
                        <a:pt x="216" y="225"/>
                      </a:lnTo>
                      <a:lnTo>
                        <a:pt x="216" y="225"/>
                      </a:lnTo>
                      <a:lnTo>
                        <a:pt x="214" y="225"/>
                      </a:lnTo>
                      <a:lnTo>
                        <a:pt x="215" y="224"/>
                      </a:lnTo>
                      <a:lnTo>
                        <a:pt x="215" y="224"/>
                      </a:lnTo>
                      <a:lnTo>
                        <a:pt x="218" y="223"/>
                      </a:lnTo>
                      <a:close/>
                      <a:moveTo>
                        <a:pt x="1882" y="218"/>
                      </a:moveTo>
                      <a:lnTo>
                        <a:pt x="1879" y="218"/>
                      </a:lnTo>
                      <a:lnTo>
                        <a:pt x="1879" y="219"/>
                      </a:lnTo>
                      <a:lnTo>
                        <a:pt x="1882" y="219"/>
                      </a:lnTo>
                      <a:lnTo>
                        <a:pt x="1882" y="218"/>
                      </a:lnTo>
                      <a:close/>
                      <a:moveTo>
                        <a:pt x="1883" y="216"/>
                      </a:moveTo>
                      <a:lnTo>
                        <a:pt x="1883" y="216"/>
                      </a:lnTo>
                      <a:lnTo>
                        <a:pt x="1884" y="219"/>
                      </a:lnTo>
                      <a:lnTo>
                        <a:pt x="1885" y="221"/>
                      </a:lnTo>
                      <a:lnTo>
                        <a:pt x="1885" y="224"/>
                      </a:lnTo>
                      <a:lnTo>
                        <a:pt x="1887" y="225"/>
                      </a:lnTo>
                      <a:lnTo>
                        <a:pt x="1888" y="225"/>
                      </a:lnTo>
                      <a:lnTo>
                        <a:pt x="1888" y="224"/>
                      </a:lnTo>
                      <a:lnTo>
                        <a:pt x="1889" y="224"/>
                      </a:lnTo>
                      <a:lnTo>
                        <a:pt x="1889" y="221"/>
                      </a:lnTo>
                      <a:lnTo>
                        <a:pt x="1888" y="220"/>
                      </a:lnTo>
                      <a:lnTo>
                        <a:pt x="1887" y="219"/>
                      </a:lnTo>
                      <a:lnTo>
                        <a:pt x="1887" y="218"/>
                      </a:lnTo>
                      <a:lnTo>
                        <a:pt x="1885" y="216"/>
                      </a:lnTo>
                      <a:lnTo>
                        <a:pt x="1883" y="216"/>
                      </a:lnTo>
                      <a:close/>
                      <a:moveTo>
                        <a:pt x="1897" y="211"/>
                      </a:moveTo>
                      <a:lnTo>
                        <a:pt x="1903" y="219"/>
                      </a:lnTo>
                      <a:lnTo>
                        <a:pt x="1903" y="219"/>
                      </a:lnTo>
                      <a:lnTo>
                        <a:pt x="1903" y="214"/>
                      </a:lnTo>
                      <a:lnTo>
                        <a:pt x="1903" y="214"/>
                      </a:lnTo>
                      <a:lnTo>
                        <a:pt x="1903" y="214"/>
                      </a:lnTo>
                      <a:lnTo>
                        <a:pt x="1903" y="214"/>
                      </a:lnTo>
                      <a:lnTo>
                        <a:pt x="1901" y="212"/>
                      </a:lnTo>
                      <a:lnTo>
                        <a:pt x="1900" y="211"/>
                      </a:lnTo>
                      <a:lnTo>
                        <a:pt x="1897" y="211"/>
                      </a:lnTo>
                      <a:close/>
                      <a:moveTo>
                        <a:pt x="1685" y="148"/>
                      </a:moveTo>
                      <a:lnTo>
                        <a:pt x="1685" y="149"/>
                      </a:lnTo>
                      <a:lnTo>
                        <a:pt x="1685" y="149"/>
                      </a:lnTo>
                      <a:lnTo>
                        <a:pt x="1687" y="149"/>
                      </a:lnTo>
                      <a:lnTo>
                        <a:pt x="1685" y="149"/>
                      </a:lnTo>
                      <a:lnTo>
                        <a:pt x="1685" y="148"/>
                      </a:lnTo>
                      <a:close/>
                      <a:moveTo>
                        <a:pt x="2173" y="114"/>
                      </a:moveTo>
                      <a:lnTo>
                        <a:pt x="2175" y="114"/>
                      </a:lnTo>
                      <a:lnTo>
                        <a:pt x="2175" y="117"/>
                      </a:lnTo>
                      <a:lnTo>
                        <a:pt x="2173" y="117"/>
                      </a:lnTo>
                      <a:lnTo>
                        <a:pt x="2173" y="115"/>
                      </a:lnTo>
                      <a:lnTo>
                        <a:pt x="2173" y="114"/>
                      </a:lnTo>
                      <a:close/>
                      <a:moveTo>
                        <a:pt x="2166" y="105"/>
                      </a:moveTo>
                      <a:lnTo>
                        <a:pt x="2166" y="105"/>
                      </a:lnTo>
                      <a:lnTo>
                        <a:pt x="2166" y="106"/>
                      </a:lnTo>
                      <a:lnTo>
                        <a:pt x="2167" y="106"/>
                      </a:lnTo>
                      <a:lnTo>
                        <a:pt x="2167" y="109"/>
                      </a:lnTo>
                      <a:lnTo>
                        <a:pt x="2167" y="109"/>
                      </a:lnTo>
                      <a:lnTo>
                        <a:pt x="2167" y="110"/>
                      </a:lnTo>
                      <a:lnTo>
                        <a:pt x="2164" y="109"/>
                      </a:lnTo>
                      <a:lnTo>
                        <a:pt x="2166" y="105"/>
                      </a:lnTo>
                      <a:close/>
                      <a:moveTo>
                        <a:pt x="1171" y="104"/>
                      </a:moveTo>
                      <a:lnTo>
                        <a:pt x="1171" y="105"/>
                      </a:lnTo>
                      <a:lnTo>
                        <a:pt x="1172" y="106"/>
                      </a:lnTo>
                      <a:lnTo>
                        <a:pt x="1172" y="108"/>
                      </a:lnTo>
                      <a:lnTo>
                        <a:pt x="1173" y="109"/>
                      </a:lnTo>
                      <a:lnTo>
                        <a:pt x="1168" y="109"/>
                      </a:lnTo>
                      <a:lnTo>
                        <a:pt x="1168" y="108"/>
                      </a:lnTo>
                      <a:lnTo>
                        <a:pt x="1167" y="106"/>
                      </a:lnTo>
                      <a:lnTo>
                        <a:pt x="1167" y="106"/>
                      </a:lnTo>
                      <a:lnTo>
                        <a:pt x="1167" y="105"/>
                      </a:lnTo>
                      <a:lnTo>
                        <a:pt x="1168" y="104"/>
                      </a:lnTo>
                      <a:lnTo>
                        <a:pt x="1169" y="104"/>
                      </a:lnTo>
                      <a:lnTo>
                        <a:pt x="1171" y="104"/>
                      </a:lnTo>
                      <a:close/>
                      <a:moveTo>
                        <a:pt x="2141" y="98"/>
                      </a:moveTo>
                      <a:lnTo>
                        <a:pt x="2146" y="100"/>
                      </a:lnTo>
                      <a:lnTo>
                        <a:pt x="2146" y="101"/>
                      </a:lnTo>
                      <a:lnTo>
                        <a:pt x="2146" y="104"/>
                      </a:lnTo>
                      <a:lnTo>
                        <a:pt x="2147" y="105"/>
                      </a:lnTo>
                      <a:lnTo>
                        <a:pt x="2150" y="106"/>
                      </a:lnTo>
                      <a:lnTo>
                        <a:pt x="2150" y="106"/>
                      </a:lnTo>
                      <a:lnTo>
                        <a:pt x="2150" y="108"/>
                      </a:lnTo>
                      <a:lnTo>
                        <a:pt x="2151" y="109"/>
                      </a:lnTo>
                      <a:lnTo>
                        <a:pt x="2153" y="109"/>
                      </a:lnTo>
                      <a:lnTo>
                        <a:pt x="2154" y="110"/>
                      </a:lnTo>
                      <a:lnTo>
                        <a:pt x="2154" y="110"/>
                      </a:lnTo>
                      <a:lnTo>
                        <a:pt x="2155" y="114"/>
                      </a:lnTo>
                      <a:lnTo>
                        <a:pt x="2156" y="114"/>
                      </a:lnTo>
                      <a:lnTo>
                        <a:pt x="2158" y="114"/>
                      </a:lnTo>
                      <a:lnTo>
                        <a:pt x="2158" y="114"/>
                      </a:lnTo>
                      <a:lnTo>
                        <a:pt x="2159" y="114"/>
                      </a:lnTo>
                      <a:lnTo>
                        <a:pt x="2160" y="114"/>
                      </a:lnTo>
                      <a:lnTo>
                        <a:pt x="2160" y="115"/>
                      </a:lnTo>
                      <a:lnTo>
                        <a:pt x="2162" y="117"/>
                      </a:lnTo>
                      <a:lnTo>
                        <a:pt x="2162" y="117"/>
                      </a:lnTo>
                      <a:lnTo>
                        <a:pt x="2163" y="117"/>
                      </a:lnTo>
                      <a:lnTo>
                        <a:pt x="2163" y="118"/>
                      </a:lnTo>
                      <a:lnTo>
                        <a:pt x="2164" y="118"/>
                      </a:lnTo>
                      <a:lnTo>
                        <a:pt x="2166" y="119"/>
                      </a:lnTo>
                      <a:lnTo>
                        <a:pt x="2167" y="121"/>
                      </a:lnTo>
                      <a:lnTo>
                        <a:pt x="2167" y="122"/>
                      </a:lnTo>
                      <a:lnTo>
                        <a:pt x="2167" y="122"/>
                      </a:lnTo>
                      <a:lnTo>
                        <a:pt x="2166" y="123"/>
                      </a:lnTo>
                      <a:lnTo>
                        <a:pt x="2166" y="123"/>
                      </a:lnTo>
                      <a:lnTo>
                        <a:pt x="2164" y="123"/>
                      </a:lnTo>
                      <a:lnTo>
                        <a:pt x="2164" y="123"/>
                      </a:lnTo>
                      <a:lnTo>
                        <a:pt x="2162" y="123"/>
                      </a:lnTo>
                      <a:lnTo>
                        <a:pt x="2160" y="121"/>
                      </a:lnTo>
                      <a:lnTo>
                        <a:pt x="2158" y="121"/>
                      </a:lnTo>
                      <a:lnTo>
                        <a:pt x="2158" y="119"/>
                      </a:lnTo>
                      <a:lnTo>
                        <a:pt x="2155" y="119"/>
                      </a:lnTo>
                      <a:lnTo>
                        <a:pt x="2151" y="115"/>
                      </a:lnTo>
                      <a:lnTo>
                        <a:pt x="2151" y="114"/>
                      </a:lnTo>
                      <a:lnTo>
                        <a:pt x="2149" y="113"/>
                      </a:lnTo>
                      <a:lnTo>
                        <a:pt x="2149" y="111"/>
                      </a:lnTo>
                      <a:lnTo>
                        <a:pt x="2146" y="110"/>
                      </a:lnTo>
                      <a:lnTo>
                        <a:pt x="2146" y="109"/>
                      </a:lnTo>
                      <a:lnTo>
                        <a:pt x="2146" y="109"/>
                      </a:lnTo>
                      <a:lnTo>
                        <a:pt x="2146" y="108"/>
                      </a:lnTo>
                      <a:lnTo>
                        <a:pt x="2143" y="108"/>
                      </a:lnTo>
                      <a:lnTo>
                        <a:pt x="2143" y="106"/>
                      </a:lnTo>
                      <a:lnTo>
                        <a:pt x="2142" y="106"/>
                      </a:lnTo>
                      <a:lnTo>
                        <a:pt x="2142" y="104"/>
                      </a:lnTo>
                      <a:lnTo>
                        <a:pt x="2141" y="102"/>
                      </a:lnTo>
                      <a:lnTo>
                        <a:pt x="2141" y="101"/>
                      </a:lnTo>
                      <a:lnTo>
                        <a:pt x="2141" y="98"/>
                      </a:lnTo>
                      <a:lnTo>
                        <a:pt x="2141" y="98"/>
                      </a:lnTo>
                      <a:close/>
                      <a:moveTo>
                        <a:pt x="1190" y="92"/>
                      </a:moveTo>
                      <a:lnTo>
                        <a:pt x="1190" y="94"/>
                      </a:lnTo>
                      <a:lnTo>
                        <a:pt x="1190" y="97"/>
                      </a:lnTo>
                      <a:lnTo>
                        <a:pt x="1190" y="100"/>
                      </a:lnTo>
                      <a:lnTo>
                        <a:pt x="1189" y="100"/>
                      </a:lnTo>
                      <a:lnTo>
                        <a:pt x="1188" y="100"/>
                      </a:lnTo>
                      <a:lnTo>
                        <a:pt x="1188" y="100"/>
                      </a:lnTo>
                      <a:lnTo>
                        <a:pt x="1185" y="100"/>
                      </a:lnTo>
                      <a:lnTo>
                        <a:pt x="1185" y="94"/>
                      </a:lnTo>
                      <a:lnTo>
                        <a:pt x="1188" y="94"/>
                      </a:lnTo>
                      <a:lnTo>
                        <a:pt x="1188" y="93"/>
                      </a:lnTo>
                      <a:lnTo>
                        <a:pt x="1189" y="92"/>
                      </a:lnTo>
                      <a:lnTo>
                        <a:pt x="1190" y="92"/>
                      </a:lnTo>
                      <a:close/>
                      <a:moveTo>
                        <a:pt x="72" y="74"/>
                      </a:moveTo>
                      <a:lnTo>
                        <a:pt x="75" y="74"/>
                      </a:lnTo>
                      <a:lnTo>
                        <a:pt x="75" y="75"/>
                      </a:lnTo>
                      <a:lnTo>
                        <a:pt x="75" y="79"/>
                      </a:lnTo>
                      <a:lnTo>
                        <a:pt x="76" y="79"/>
                      </a:lnTo>
                      <a:lnTo>
                        <a:pt x="76" y="80"/>
                      </a:lnTo>
                      <a:lnTo>
                        <a:pt x="75" y="79"/>
                      </a:lnTo>
                      <a:lnTo>
                        <a:pt x="75" y="79"/>
                      </a:lnTo>
                      <a:lnTo>
                        <a:pt x="75" y="79"/>
                      </a:lnTo>
                      <a:lnTo>
                        <a:pt x="74" y="77"/>
                      </a:lnTo>
                      <a:lnTo>
                        <a:pt x="72" y="74"/>
                      </a:lnTo>
                      <a:close/>
                      <a:moveTo>
                        <a:pt x="2269" y="74"/>
                      </a:moveTo>
                      <a:lnTo>
                        <a:pt x="2270" y="75"/>
                      </a:lnTo>
                      <a:lnTo>
                        <a:pt x="2270" y="75"/>
                      </a:lnTo>
                      <a:lnTo>
                        <a:pt x="2272" y="76"/>
                      </a:lnTo>
                      <a:lnTo>
                        <a:pt x="2272" y="79"/>
                      </a:lnTo>
                      <a:lnTo>
                        <a:pt x="2270" y="79"/>
                      </a:lnTo>
                      <a:lnTo>
                        <a:pt x="2270" y="79"/>
                      </a:lnTo>
                      <a:lnTo>
                        <a:pt x="2270" y="80"/>
                      </a:lnTo>
                      <a:lnTo>
                        <a:pt x="2265" y="80"/>
                      </a:lnTo>
                      <a:lnTo>
                        <a:pt x="2265" y="80"/>
                      </a:lnTo>
                      <a:lnTo>
                        <a:pt x="2261" y="80"/>
                      </a:lnTo>
                      <a:lnTo>
                        <a:pt x="2261" y="79"/>
                      </a:lnTo>
                      <a:lnTo>
                        <a:pt x="2260" y="79"/>
                      </a:lnTo>
                      <a:lnTo>
                        <a:pt x="2260" y="77"/>
                      </a:lnTo>
                      <a:lnTo>
                        <a:pt x="2260" y="76"/>
                      </a:lnTo>
                      <a:lnTo>
                        <a:pt x="2261" y="75"/>
                      </a:lnTo>
                      <a:lnTo>
                        <a:pt x="2269" y="74"/>
                      </a:lnTo>
                      <a:close/>
                      <a:moveTo>
                        <a:pt x="2176" y="64"/>
                      </a:moveTo>
                      <a:lnTo>
                        <a:pt x="2177" y="64"/>
                      </a:lnTo>
                      <a:lnTo>
                        <a:pt x="2179" y="68"/>
                      </a:lnTo>
                      <a:lnTo>
                        <a:pt x="2179" y="68"/>
                      </a:lnTo>
                      <a:lnTo>
                        <a:pt x="2180" y="68"/>
                      </a:lnTo>
                      <a:lnTo>
                        <a:pt x="2180" y="68"/>
                      </a:lnTo>
                      <a:lnTo>
                        <a:pt x="2180" y="68"/>
                      </a:lnTo>
                      <a:lnTo>
                        <a:pt x="2181" y="72"/>
                      </a:lnTo>
                      <a:lnTo>
                        <a:pt x="2179" y="72"/>
                      </a:lnTo>
                      <a:lnTo>
                        <a:pt x="2179" y="71"/>
                      </a:lnTo>
                      <a:lnTo>
                        <a:pt x="2179" y="71"/>
                      </a:lnTo>
                      <a:lnTo>
                        <a:pt x="2179" y="71"/>
                      </a:lnTo>
                      <a:lnTo>
                        <a:pt x="2177" y="71"/>
                      </a:lnTo>
                      <a:lnTo>
                        <a:pt x="2177" y="71"/>
                      </a:lnTo>
                      <a:lnTo>
                        <a:pt x="2177" y="68"/>
                      </a:lnTo>
                      <a:lnTo>
                        <a:pt x="2176" y="67"/>
                      </a:lnTo>
                      <a:lnTo>
                        <a:pt x="2176" y="64"/>
                      </a:lnTo>
                      <a:close/>
                      <a:moveTo>
                        <a:pt x="1122" y="62"/>
                      </a:moveTo>
                      <a:lnTo>
                        <a:pt x="1124" y="62"/>
                      </a:lnTo>
                      <a:lnTo>
                        <a:pt x="1124" y="63"/>
                      </a:lnTo>
                      <a:lnTo>
                        <a:pt x="1122" y="64"/>
                      </a:lnTo>
                      <a:lnTo>
                        <a:pt x="1122" y="64"/>
                      </a:lnTo>
                      <a:lnTo>
                        <a:pt x="1122" y="62"/>
                      </a:lnTo>
                      <a:close/>
                      <a:moveTo>
                        <a:pt x="2282" y="58"/>
                      </a:moveTo>
                      <a:lnTo>
                        <a:pt x="2282" y="59"/>
                      </a:lnTo>
                      <a:lnTo>
                        <a:pt x="2281" y="60"/>
                      </a:lnTo>
                      <a:lnTo>
                        <a:pt x="2280" y="60"/>
                      </a:lnTo>
                      <a:lnTo>
                        <a:pt x="2280" y="64"/>
                      </a:lnTo>
                      <a:lnTo>
                        <a:pt x="2276" y="64"/>
                      </a:lnTo>
                      <a:lnTo>
                        <a:pt x="2273" y="66"/>
                      </a:lnTo>
                      <a:lnTo>
                        <a:pt x="2270" y="67"/>
                      </a:lnTo>
                      <a:lnTo>
                        <a:pt x="2270" y="66"/>
                      </a:lnTo>
                      <a:lnTo>
                        <a:pt x="2270" y="64"/>
                      </a:lnTo>
                      <a:lnTo>
                        <a:pt x="2269" y="64"/>
                      </a:lnTo>
                      <a:lnTo>
                        <a:pt x="2272" y="62"/>
                      </a:lnTo>
                      <a:lnTo>
                        <a:pt x="2276" y="60"/>
                      </a:lnTo>
                      <a:lnTo>
                        <a:pt x="2278" y="59"/>
                      </a:lnTo>
                      <a:lnTo>
                        <a:pt x="2282" y="58"/>
                      </a:lnTo>
                      <a:close/>
                      <a:moveTo>
                        <a:pt x="1918" y="58"/>
                      </a:moveTo>
                      <a:lnTo>
                        <a:pt x="1921" y="58"/>
                      </a:lnTo>
                      <a:lnTo>
                        <a:pt x="1921" y="59"/>
                      </a:lnTo>
                      <a:lnTo>
                        <a:pt x="1920" y="60"/>
                      </a:lnTo>
                      <a:lnTo>
                        <a:pt x="1918" y="62"/>
                      </a:lnTo>
                      <a:lnTo>
                        <a:pt x="1918" y="62"/>
                      </a:lnTo>
                      <a:lnTo>
                        <a:pt x="1918" y="62"/>
                      </a:lnTo>
                      <a:lnTo>
                        <a:pt x="1917" y="62"/>
                      </a:lnTo>
                      <a:lnTo>
                        <a:pt x="1917" y="59"/>
                      </a:lnTo>
                      <a:lnTo>
                        <a:pt x="1917" y="59"/>
                      </a:lnTo>
                      <a:lnTo>
                        <a:pt x="1917" y="59"/>
                      </a:lnTo>
                      <a:lnTo>
                        <a:pt x="1918" y="58"/>
                      </a:lnTo>
                      <a:close/>
                      <a:moveTo>
                        <a:pt x="2172" y="51"/>
                      </a:moveTo>
                      <a:lnTo>
                        <a:pt x="2173" y="51"/>
                      </a:lnTo>
                      <a:lnTo>
                        <a:pt x="2175" y="55"/>
                      </a:lnTo>
                      <a:lnTo>
                        <a:pt x="2176" y="55"/>
                      </a:lnTo>
                      <a:lnTo>
                        <a:pt x="2176" y="54"/>
                      </a:lnTo>
                      <a:lnTo>
                        <a:pt x="2176" y="54"/>
                      </a:lnTo>
                      <a:lnTo>
                        <a:pt x="2177" y="54"/>
                      </a:lnTo>
                      <a:lnTo>
                        <a:pt x="2177" y="58"/>
                      </a:lnTo>
                      <a:lnTo>
                        <a:pt x="2179" y="58"/>
                      </a:lnTo>
                      <a:lnTo>
                        <a:pt x="2179" y="59"/>
                      </a:lnTo>
                      <a:lnTo>
                        <a:pt x="2177" y="59"/>
                      </a:lnTo>
                      <a:lnTo>
                        <a:pt x="2177" y="60"/>
                      </a:lnTo>
                      <a:lnTo>
                        <a:pt x="2179" y="62"/>
                      </a:lnTo>
                      <a:lnTo>
                        <a:pt x="2177" y="62"/>
                      </a:lnTo>
                      <a:lnTo>
                        <a:pt x="2177" y="62"/>
                      </a:lnTo>
                      <a:lnTo>
                        <a:pt x="2177" y="62"/>
                      </a:lnTo>
                      <a:lnTo>
                        <a:pt x="2176" y="62"/>
                      </a:lnTo>
                      <a:lnTo>
                        <a:pt x="2176" y="62"/>
                      </a:lnTo>
                      <a:lnTo>
                        <a:pt x="2173" y="62"/>
                      </a:lnTo>
                      <a:lnTo>
                        <a:pt x="2172" y="58"/>
                      </a:lnTo>
                      <a:lnTo>
                        <a:pt x="2171" y="58"/>
                      </a:lnTo>
                      <a:lnTo>
                        <a:pt x="2172" y="51"/>
                      </a:lnTo>
                      <a:close/>
                      <a:moveTo>
                        <a:pt x="53" y="39"/>
                      </a:moveTo>
                      <a:lnTo>
                        <a:pt x="53" y="41"/>
                      </a:lnTo>
                      <a:lnTo>
                        <a:pt x="54" y="41"/>
                      </a:lnTo>
                      <a:lnTo>
                        <a:pt x="54" y="42"/>
                      </a:lnTo>
                      <a:lnTo>
                        <a:pt x="54" y="42"/>
                      </a:lnTo>
                      <a:lnTo>
                        <a:pt x="54" y="45"/>
                      </a:lnTo>
                      <a:lnTo>
                        <a:pt x="55" y="45"/>
                      </a:lnTo>
                      <a:lnTo>
                        <a:pt x="57" y="45"/>
                      </a:lnTo>
                      <a:lnTo>
                        <a:pt x="58" y="46"/>
                      </a:lnTo>
                      <a:lnTo>
                        <a:pt x="58" y="46"/>
                      </a:lnTo>
                      <a:lnTo>
                        <a:pt x="61" y="47"/>
                      </a:lnTo>
                      <a:lnTo>
                        <a:pt x="59" y="49"/>
                      </a:lnTo>
                      <a:lnTo>
                        <a:pt x="59" y="49"/>
                      </a:lnTo>
                      <a:lnTo>
                        <a:pt x="59" y="49"/>
                      </a:lnTo>
                      <a:lnTo>
                        <a:pt x="59" y="50"/>
                      </a:lnTo>
                      <a:lnTo>
                        <a:pt x="58" y="49"/>
                      </a:lnTo>
                      <a:lnTo>
                        <a:pt x="57" y="47"/>
                      </a:lnTo>
                      <a:lnTo>
                        <a:pt x="55" y="47"/>
                      </a:lnTo>
                      <a:lnTo>
                        <a:pt x="53" y="45"/>
                      </a:lnTo>
                      <a:lnTo>
                        <a:pt x="50" y="45"/>
                      </a:lnTo>
                      <a:lnTo>
                        <a:pt x="50" y="43"/>
                      </a:lnTo>
                      <a:lnTo>
                        <a:pt x="50" y="42"/>
                      </a:lnTo>
                      <a:lnTo>
                        <a:pt x="50" y="42"/>
                      </a:lnTo>
                      <a:lnTo>
                        <a:pt x="50" y="39"/>
                      </a:lnTo>
                      <a:lnTo>
                        <a:pt x="53" y="39"/>
                      </a:lnTo>
                      <a:close/>
                      <a:moveTo>
                        <a:pt x="1893" y="30"/>
                      </a:moveTo>
                      <a:lnTo>
                        <a:pt x="1895" y="30"/>
                      </a:lnTo>
                      <a:lnTo>
                        <a:pt x="1896" y="30"/>
                      </a:lnTo>
                      <a:lnTo>
                        <a:pt x="1896" y="32"/>
                      </a:lnTo>
                      <a:lnTo>
                        <a:pt x="1896" y="33"/>
                      </a:lnTo>
                      <a:lnTo>
                        <a:pt x="1896" y="34"/>
                      </a:lnTo>
                      <a:lnTo>
                        <a:pt x="1896" y="36"/>
                      </a:lnTo>
                      <a:lnTo>
                        <a:pt x="1893" y="36"/>
                      </a:lnTo>
                      <a:lnTo>
                        <a:pt x="1893" y="34"/>
                      </a:lnTo>
                      <a:lnTo>
                        <a:pt x="1893" y="34"/>
                      </a:lnTo>
                      <a:lnTo>
                        <a:pt x="1892" y="36"/>
                      </a:lnTo>
                      <a:lnTo>
                        <a:pt x="1891" y="36"/>
                      </a:lnTo>
                      <a:lnTo>
                        <a:pt x="1891" y="33"/>
                      </a:lnTo>
                      <a:lnTo>
                        <a:pt x="1892" y="30"/>
                      </a:lnTo>
                      <a:lnTo>
                        <a:pt x="1893" y="30"/>
                      </a:lnTo>
                      <a:lnTo>
                        <a:pt x="1893" y="30"/>
                      </a:lnTo>
                      <a:close/>
                      <a:moveTo>
                        <a:pt x="1114" y="12"/>
                      </a:moveTo>
                      <a:lnTo>
                        <a:pt x="1114" y="12"/>
                      </a:lnTo>
                      <a:lnTo>
                        <a:pt x="1116" y="12"/>
                      </a:lnTo>
                      <a:lnTo>
                        <a:pt x="1114" y="15"/>
                      </a:lnTo>
                      <a:lnTo>
                        <a:pt x="1117" y="16"/>
                      </a:lnTo>
                      <a:lnTo>
                        <a:pt x="1118" y="17"/>
                      </a:lnTo>
                      <a:lnTo>
                        <a:pt x="1118" y="19"/>
                      </a:lnTo>
                      <a:lnTo>
                        <a:pt x="1118" y="17"/>
                      </a:lnTo>
                      <a:lnTo>
                        <a:pt x="1120" y="17"/>
                      </a:lnTo>
                      <a:lnTo>
                        <a:pt x="1121" y="17"/>
                      </a:lnTo>
                      <a:lnTo>
                        <a:pt x="1121" y="20"/>
                      </a:lnTo>
                      <a:lnTo>
                        <a:pt x="1122" y="21"/>
                      </a:lnTo>
                      <a:lnTo>
                        <a:pt x="1122" y="22"/>
                      </a:lnTo>
                      <a:lnTo>
                        <a:pt x="1124" y="22"/>
                      </a:lnTo>
                      <a:lnTo>
                        <a:pt x="1124" y="25"/>
                      </a:lnTo>
                      <a:lnTo>
                        <a:pt x="1124" y="26"/>
                      </a:lnTo>
                      <a:lnTo>
                        <a:pt x="1124" y="29"/>
                      </a:lnTo>
                      <a:lnTo>
                        <a:pt x="1124" y="29"/>
                      </a:lnTo>
                      <a:lnTo>
                        <a:pt x="1124" y="34"/>
                      </a:lnTo>
                      <a:lnTo>
                        <a:pt x="1124" y="34"/>
                      </a:lnTo>
                      <a:lnTo>
                        <a:pt x="1124" y="36"/>
                      </a:lnTo>
                      <a:lnTo>
                        <a:pt x="1125" y="36"/>
                      </a:lnTo>
                      <a:lnTo>
                        <a:pt x="1125" y="37"/>
                      </a:lnTo>
                      <a:lnTo>
                        <a:pt x="1126" y="37"/>
                      </a:lnTo>
                      <a:lnTo>
                        <a:pt x="1126" y="39"/>
                      </a:lnTo>
                      <a:lnTo>
                        <a:pt x="1126" y="43"/>
                      </a:lnTo>
                      <a:lnTo>
                        <a:pt x="1125" y="46"/>
                      </a:lnTo>
                      <a:lnTo>
                        <a:pt x="1125" y="49"/>
                      </a:lnTo>
                      <a:lnTo>
                        <a:pt x="1124" y="50"/>
                      </a:lnTo>
                      <a:lnTo>
                        <a:pt x="1122" y="50"/>
                      </a:lnTo>
                      <a:lnTo>
                        <a:pt x="1122" y="49"/>
                      </a:lnTo>
                      <a:lnTo>
                        <a:pt x="1122" y="47"/>
                      </a:lnTo>
                      <a:lnTo>
                        <a:pt x="1121" y="46"/>
                      </a:lnTo>
                      <a:lnTo>
                        <a:pt x="1120" y="46"/>
                      </a:lnTo>
                      <a:lnTo>
                        <a:pt x="1120" y="45"/>
                      </a:lnTo>
                      <a:lnTo>
                        <a:pt x="1118" y="46"/>
                      </a:lnTo>
                      <a:lnTo>
                        <a:pt x="1118" y="49"/>
                      </a:lnTo>
                      <a:lnTo>
                        <a:pt x="1120" y="49"/>
                      </a:lnTo>
                      <a:lnTo>
                        <a:pt x="1120" y="54"/>
                      </a:lnTo>
                      <a:lnTo>
                        <a:pt x="1121" y="54"/>
                      </a:lnTo>
                      <a:lnTo>
                        <a:pt x="1121" y="57"/>
                      </a:lnTo>
                      <a:lnTo>
                        <a:pt x="1121" y="59"/>
                      </a:lnTo>
                      <a:lnTo>
                        <a:pt x="1120" y="59"/>
                      </a:lnTo>
                      <a:lnTo>
                        <a:pt x="1120" y="62"/>
                      </a:lnTo>
                      <a:lnTo>
                        <a:pt x="1121" y="62"/>
                      </a:lnTo>
                      <a:lnTo>
                        <a:pt x="1120" y="63"/>
                      </a:lnTo>
                      <a:lnTo>
                        <a:pt x="1118" y="64"/>
                      </a:lnTo>
                      <a:lnTo>
                        <a:pt x="1118" y="64"/>
                      </a:lnTo>
                      <a:lnTo>
                        <a:pt x="1117" y="70"/>
                      </a:lnTo>
                      <a:lnTo>
                        <a:pt x="1117" y="70"/>
                      </a:lnTo>
                      <a:lnTo>
                        <a:pt x="1118" y="71"/>
                      </a:lnTo>
                      <a:lnTo>
                        <a:pt x="1118" y="71"/>
                      </a:lnTo>
                      <a:lnTo>
                        <a:pt x="1117" y="71"/>
                      </a:lnTo>
                      <a:lnTo>
                        <a:pt x="1117" y="75"/>
                      </a:lnTo>
                      <a:lnTo>
                        <a:pt x="1117" y="75"/>
                      </a:lnTo>
                      <a:lnTo>
                        <a:pt x="1117" y="76"/>
                      </a:lnTo>
                      <a:lnTo>
                        <a:pt x="1116" y="76"/>
                      </a:lnTo>
                      <a:lnTo>
                        <a:pt x="1114" y="81"/>
                      </a:lnTo>
                      <a:lnTo>
                        <a:pt x="1113" y="81"/>
                      </a:lnTo>
                      <a:lnTo>
                        <a:pt x="1112" y="84"/>
                      </a:lnTo>
                      <a:lnTo>
                        <a:pt x="1112" y="84"/>
                      </a:lnTo>
                      <a:lnTo>
                        <a:pt x="1112" y="87"/>
                      </a:lnTo>
                      <a:lnTo>
                        <a:pt x="1111" y="87"/>
                      </a:lnTo>
                      <a:lnTo>
                        <a:pt x="1109" y="91"/>
                      </a:lnTo>
                      <a:lnTo>
                        <a:pt x="1109" y="91"/>
                      </a:lnTo>
                      <a:lnTo>
                        <a:pt x="1109" y="96"/>
                      </a:lnTo>
                      <a:lnTo>
                        <a:pt x="1109" y="96"/>
                      </a:lnTo>
                      <a:lnTo>
                        <a:pt x="1109" y="100"/>
                      </a:lnTo>
                      <a:lnTo>
                        <a:pt x="1108" y="100"/>
                      </a:lnTo>
                      <a:lnTo>
                        <a:pt x="1108" y="102"/>
                      </a:lnTo>
                      <a:lnTo>
                        <a:pt x="1108" y="102"/>
                      </a:lnTo>
                      <a:lnTo>
                        <a:pt x="1108" y="106"/>
                      </a:lnTo>
                      <a:lnTo>
                        <a:pt x="1107" y="106"/>
                      </a:lnTo>
                      <a:lnTo>
                        <a:pt x="1107" y="108"/>
                      </a:lnTo>
                      <a:lnTo>
                        <a:pt x="1105" y="109"/>
                      </a:lnTo>
                      <a:lnTo>
                        <a:pt x="1104" y="110"/>
                      </a:lnTo>
                      <a:lnTo>
                        <a:pt x="1105" y="111"/>
                      </a:lnTo>
                      <a:lnTo>
                        <a:pt x="1105" y="111"/>
                      </a:lnTo>
                      <a:lnTo>
                        <a:pt x="1105" y="111"/>
                      </a:lnTo>
                      <a:lnTo>
                        <a:pt x="1105" y="114"/>
                      </a:lnTo>
                      <a:lnTo>
                        <a:pt x="1104" y="114"/>
                      </a:lnTo>
                      <a:lnTo>
                        <a:pt x="1104" y="115"/>
                      </a:lnTo>
                      <a:lnTo>
                        <a:pt x="1104" y="115"/>
                      </a:lnTo>
                      <a:lnTo>
                        <a:pt x="1103" y="123"/>
                      </a:lnTo>
                      <a:lnTo>
                        <a:pt x="1101" y="123"/>
                      </a:lnTo>
                      <a:lnTo>
                        <a:pt x="1101" y="125"/>
                      </a:lnTo>
                      <a:lnTo>
                        <a:pt x="1100" y="125"/>
                      </a:lnTo>
                      <a:lnTo>
                        <a:pt x="1100" y="127"/>
                      </a:lnTo>
                      <a:lnTo>
                        <a:pt x="1099" y="127"/>
                      </a:lnTo>
                      <a:lnTo>
                        <a:pt x="1099" y="129"/>
                      </a:lnTo>
                      <a:lnTo>
                        <a:pt x="1099" y="129"/>
                      </a:lnTo>
                      <a:lnTo>
                        <a:pt x="1097" y="135"/>
                      </a:lnTo>
                      <a:lnTo>
                        <a:pt x="1097" y="135"/>
                      </a:lnTo>
                      <a:lnTo>
                        <a:pt x="1097" y="138"/>
                      </a:lnTo>
                      <a:lnTo>
                        <a:pt x="1096" y="138"/>
                      </a:lnTo>
                      <a:lnTo>
                        <a:pt x="1096" y="139"/>
                      </a:lnTo>
                      <a:lnTo>
                        <a:pt x="1096" y="139"/>
                      </a:lnTo>
                      <a:lnTo>
                        <a:pt x="1096" y="142"/>
                      </a:lnTo>
                      <a:lnTo>
                        <a:pt x="1095" y="142"/>
                      </a:lnTo>
                      <a:lnTo>
                        <a:pt x="1095" y="143"/>
                      </a:lnTo>
                      <a:lnTo>
                        <a:pt x="1093" y="144"/>
                      </a:lnTo>
                      <a:lnTo>
                        <a:pt x="1093" y="146"/>
                      </a:lnTo>
                      <a:lnTo>
                        <a:pt x="1091" y="148"/>
                      </a:lnTo>
                      <a:lnTo>
                        <a:pt x="1091" y="149"/>
                      </a:lnTo>
                      <a:lnTo>
                        <a:pt x="1087" y="149"/>
                      </a:lnTo>
                      <a:lnTo>
                        <a:pt x="1086" y="151"/>
                      </a:lnTo>
                      <a:lnTo>
                        <a:pt x="1084" y="151"/>
                      </a:lnTo>
                      <a:lnTo>
                        <a:pt x="1084" y="151"/>
                      </a:lnTo>
                      <a:lnTo>
                        <a:pt x="1082" y="152"/>
                      </a:lnTo>
                      <a:lnTo>
                        <a:pt x="1079" y="153"/>
                      </a:lnTo>
                      <a:lnTo>
                        <a:pt x="1078" y="152"/>
                      </a:lnTo>
                      <a:lnTo>
                        <a:pt x="1076" y="151"/>
                      </a:lnTo>
                      <a:lnTo>
                        <a:pt x="1075" y="149"/>
                      </a:lnTo>
                      <a:lnTo>
                        <a:pt x="1073" y="149"/>
                      </a:lnTo>
                      <a:lnTo>
                        <a:pt x="1071" y="148"/>
                      </a:lnTo>
                      <a:lnTo>
                        <a:pt x="1070" y="148"/>
                      </a:lnTo>
                      <a:lnTo>
                        <a:pt x="1070" y="147"/>
                      </a:lnTo>
                      <a:lnTo>
                        <a:pt x="1070" y="147"/>
                      </a:lnTo>
                      <a:lnTo>
                        <a:pt x="1070" y="147"/>
                      </a:lnTo>
                      <a:lnTo>
                        <a:pt x="1069" y="147"/>
                      </a:lnTo>
                      <a:lnTo>
                        <a:pt x="1069" y="147"/>
                      </a:lnTo>
                      <a:lnTo>
                        <a:pt x="1069" y="147"/>
                      </a:lnTo>
                      <a:lnTo>
                        <a:pt x="1069" y="146"/>
                      </a:lnTo>
                      <a:lnTo>
                        <a:pt x="1067" y="146"/>
                      </a:lnTo>
                      <a:lnTo>
                        <a:pt x="1067" y="142"/>
                      </a:lnTo>
                      <a:lnTo>
                        <a:pt x="1066" y="142"/>
                      </a:lnTo>
                      <a:lnTo>
                        <a:pt x="1066" y="139"/>
                      </a:lnTo>
                      <a:lnTo>
                        <a:pt x="1065" y="139"/>
                      </a:lnTo>
                      <a:lnTo>
                        <a:pt x="1065" y="138"/>
                      </a:lnTo>
                      <a:lnTo>
                        <a:pt x="1065" y="138"/>
                      </a:lnTo>
                      <a:lnTo>
                        <a:pt x="1065" y="134"/>
                      </a:lnTo>
                      <a:lnTo>
                        <a:pt x="1063" y="134"/>
                      </a:lnTo>
                      <a:lnTo>
                        <a:pt x="1063" y="132"/>
                      </a:lnTo>
                      <a:lnTo>
                        <a:pt x="1063" y="132"/>
                      </a:lnTo>
                      <a:lnTo>
                        <a:pt x="1063" y="130"/>
                      </a:lnTo>
                      <a:lnTo>
                        <a:pt x="1061" y="129"/>
                      </a:lnTo>
                      <a:lnTo>
                        <a:pt x="1059" y="125"/>
                      </a:lnTo>
                      <a:lnTo>
                        <a:pt x="1059" y="125"/>
                      </a:lnTo>
                      <a:lnTo>
                        <a:pt x="1059" y="123"/>
                      </a:lnTo>
                      <a:lnTo>
                        <a:pt x="1058" y="123"/>
                      </a:lnTo>
                      <a:lnTo>
                        <a:pt x="1058" y="122"/>
                      </a:lnTo>
                      <a:lnTo>
                        <a:pt x="1058" y="122"/>
                      </a:lnTo>
                      <a:lnTo>
                        <a:pt x="1058" y="119"/>
                      </a:lnTo>
                      <a:lnTo>
                        <a:pt x="1058" y="115"/>
                      </a:lnTo>
                      <a:lnTo>
                        <a:pt x="1058" y="115"/>
                      </a:lnTo>
                      <a:lnTo>
                        <a:pt x="1058" y="115"/>
                      </a:lnTo>
                      <a:lnTo>
                        <a:pt x="1058" y="114"/>
                      </a:lnTo>
                      <a:lnTo>
                        <a:pt x="1058" y="114"/>
                      </a:lnTo>
                      <a:lnTo>
                        <a:pt x="1058" y="111"/>
                      </a:lnTo>
                      <a:lnTo>
                        <a:pt x="1059" y="111"/>
                      </a:lnTo>
                      <a:lnTo>
                        <a:pt x="1059" y="108"/>
                      </a:lnTo>
                      <a:lnTo>
                        <a:pt x="1061" y="108"/>
                      </a:lnTo>
                      <a:lnTo>
                        <a:pt x="1062" y="105"/>
                      </a:lnTo>
                      <a:lnTo>
                        <a:pt x="1063" y="104"/>
                      </a:lnTo>
                      <a:lnTo>
                        <a:pt x="1065" y="102"/>
                      </a:lnTo>
                      <a:lnTo>
                        <a:pt x="1063" y="102"/>
                      </a:lnTo>
                      <a:lnTo>
                        <a:pt x="1063" y="100"/>
                      </a:lnTo>
                      <a:lnTo>
                        <a:pt x="1069" y="96"/>
                      </a:lnTo>
                      <a:lnTo>
                        <a:pt x="1069" y="93"/>
                      </a:lnTo>
                      <a:lnTo>
                        <a:pt x="1070" y="93"/>
                      </a:lnTo>
                      <a:lnTo>
                        <a:pt x="1070" y="92"/>
                      </a:lnTo>
                      <a:lnTo>
                        <a:pt x="1071" y="91"/>
                      </a:lnTo>
                      <a:lnTo>
                        <a:pt x="1071" y="89"/>
                      </a:lnTo>
                      <a:lnTo>
                        <a:pt x="1071" y="88"/>
                      </a:lnTo>
                      <a:lnTo>
                        <a:pt x="1071" y="87"/>
                      </a:lnTo>
                      <a:lnTo>
                        <a:pt x="1070" y="84"/>
                      </a:lnTo>
                      <a:lnTo>
                        <a:pt x="1069" y="84"/>
                      </a:lnTo>
                      <a:lnTo>
                        <a:pt x="1069" y="81"/>
                      </a:lnTo>
                      <a:lnTo>
                        <a:pt x="1069" y="81"/>
                      </a:lnTo>
                      <a:lnTo>
                        <a:pt x="1069" y="76"/>
                      </a:lnTo>
                      <a:lnTo>
                        <a:pt x="1067" y="76"/>
                      </a:lnTo>
                      <a:lnTo>
                        <a:pt x="1067" y="74"/>
                      </a:lnTo>
                      <a:lnTo>
                        <a:pt x="1066" y="74"/>
                      </a:lnTo>
                      <a:lnTo>
                        <a:pt x="1067" y="72"/>
                      </a:lnTo>
                      <a:lnTo>
                        <a:pt x="1066" y="70"/>
                      </a:lnTo>
                      <a:lnTo>
                        <a:pt x="1065" y="67"/>
                      </a:lnTo>
                      <a:lnTo>
                        <a:pt x="1066" y="64"/>
                      </a:lnTo>
                      <a:lnTo>
                        <a:pt x="1066" y="64"/>
                      </a:lnTo>
                      <a:lnTo>
                        <a:pt x="1066" y="63"/>
                      </a:lnTo>
                      <a:lnTo>
                        <a:pt x="1069" y="62"/>
                      </a:lnTo>
                      <a:lnTo>
                        <a:pt x="1070" y="57"/>
                      </a:lnTo>
                      <a:lnTo>
                        <a:pt x="1070" y="58"/>
                      </a:lnTo>
                      <a:lnTo>
                        <a:pt x="1071" y="57"/>
                      </a:lnTo>
                      <a:lnTo>
                        <a:pt x="1073" y="55"/>
                      </a:lnTo>
                      <a:lnTo>
                        <a:pt x="1074" y="54"/>
                      </a:lnTo>
                      <a:lnTo>
                        <a:pt x="1075" y="53"/>
                      </a:lnTo>
                      <a:lnTo>
                        <a:pt x="1076" y="53"/>
                      </a:lnTo>
                      <a:lnTo>
                        <a:pt x="1078" y="51"/>
                      </a:lnTo>
                      <a:lnTo>
                        <a:pt x="1079" y="51"/>
                      </a:lnTo>
                      <a:lnTo>
                        <a:pt x="1080" y="51"/>
                      </a:lnTo>
                      <a:lnTo>
                        <a:pt x="1082" y="51"/>
                      </a:lnTo>
                      <a:lnTo>
                        <a:pt x="1082" y="50"/>
                      </a:lnTo>
                      <a:lnTo>
                        <a:pt x="1083" y="49"/>
                      </a:lnTo>
                      <a:lnTo>
                        <a:pt x="1084" y="49"/>
                      </a:lnTo>
                      <a:lnTo>
                        <a:pt x="1087" y="49"/>
                      </a:lnTo>
                      <a:lnTo>
                        <a:pt x="1088" y="49"/>
                      </a:lnTo>
                      <a:lnTo>
                        <a:pt x="1090" y="49"/>
                      </a:lnTo>
                      <a:lnTo>
                        <a:pt x="1091" y="47"/>
                      </a:lnTo>
                      <a:lnTo>
                        <a:pt x="1092" y="46"/>
                      </a:lnTo>
                      <a:lnTo>
                        <a:pt x="1095" y="46"/>
                      </a:lnTo>
                      <a:lnTo>
                        <a:pt x="1095" y="47"/>
                      </a:lnTo>
                      <a:lnTo>
                        <a:pt x="1096" y="47"/>
                      </a:lnTo>
                      <a:lnTo>
                        <a:pt x="1096" y="41"/>
                      </a:lnTo>
                      <a:lnTo>
                        <a:pt x="1096" y="39"/>
                      </a:lnTo>
                      <a:lnTo>
                        <a:pt x="1097" y="39"/>
                      </a:lnTo>
                      <a:lnTo>
                        <a:pt x="1100" y="41"/>
                      </a:lnTo>
                      <a:lnTo>
                        <a:pt x="1100" y="41"/>
                      </a:lnTo>
                      <a:lnTo>
                        <a:pt x="1100" y="41"/>
                      </a:lnTo>
                      <a:lnTo>
                        <a:pt x="1100" y="38"/>
                      </a:lnTo>
                      <a:lnTo>
                        <a:pt x="1103" y="38"/>
                      </a:lnTo>
                      <a:lnTo>
                        <a:pt x="1103" y="37"/>
                      </a:lnTo>
                      <a:lnTo>
                        <a:pt x="1103" y="37"/>
                      </a:lnTo>
                      <a:lnTo>
                        <a:pt x="1101" y="37"/>
                      </a:lnTo>
                      <a:lnTo>
                        <a:pt x="1103" y="36"/>
                      </a:lnTo>
                      <a:lnTo>
                        <a:pt x="1103" y="36"/>
                      </a:lnTo>
                      <a:lnTo>
                        <a:pt x="1103" y="36"/>
                      </a:lnTo>
                      <a:lnTo>
                        <a:pt x="1103" y="34"/>
                      </a:lnTo>
                      <a:lnTo>
                        <a:pt x="1104" y="34"/>
                      </a:lnTo>
                      <a:lnTo>
                        <a:pt x="1104" y="33"/>
                      </a:lnTo>
                      <a:lnTo>
                        <a:pt x="1104" y="30"/>
                      </a:lnTo>
                      <a:lnTo>
                        <a:pt x="1103" y="30"/>
                      </a:lnTo>
                      <a:lnTo>
                        <a:pt x="1104" y="29"/>
                      </a:lnTo>
                      <a:lnTo>
                        <a:pt x="1105" y="29"/>
                      </a:lnTo>
                      <a:lnTo>
                        <a:pt x="1105" y="30"/>
                      </a:lnTo>
                      <a:lnTo>
                        <a:pt x="1105" y="30"/>
                      </a:lnTo>
                      <a:lnTo>
                        <a:pt x="1105" y="30"/>
                      </a:lnTo>
                      <a:lnTo>
                        <a:pt x="1107" y="29"/>
                      </a:lnTo>
                      <a:lnTo>
                        <a:pt x="1107" y="28"/>
                      </a:lnTo>
                      <a:lnTo>
                        <a:pt x="1109" y="28"/>
                      </a:lnTo>
                      <a:lnTo>
                        <a:pt x="1109" y="28"/>
                      </a:lnTo>
                      <a:lnTo>
                        <a:pt x="1111" y="28"/>
                      </a:lnTo>
                      <a:lnTo>
                        <a:pt x="1111" y="26"/>
                      </a:lnTo>
                      <a:lnTo>
                        <a:pt x="1111" y="26"/>
                      </a:lnTo>
                      <a:lnTo>
                        <a:pt x="1109" y="26"/>
                      </a:lnTo>
                      <a:lnTo>
                        <a:pt x="1109" y="25"/>
                      </a:lnTo>
                      <a:lnTo>
                        <a:pt x="1111" y="25"/>
                      </a:lnTo>
                      <a:lnTo>
                        <a:pt x="1111" y="20"/>
                      </a:lnTo>
                      <a:lnTo>
                        <a:pt x="1111" y="20"/>
                      </a:lnTo>
                      <a:lnTo>
                        <a:pt x="1111" y="16"/>
                      </a:lnTo>
                      <a:lnTo>
                        <a:pt x="1112" y="16"/>
                      </a:lnTo>
                      <a:lnTo>
                        <a:pt x="1112" y="12"/>
                      </a:lnTo>
                      <a:lnTo>
                        <a:pt x="1114" y="12"/>
                      </a:lnTo>
                      <a:close/>
                      <a:moveTo>
                        <a:pt x="1841" y="7"/>
                      </a:moveTo>
                      <a:lnTo>
                        <a:pt x="1844" y="7"/>
                      </a:lnTo>
                      <a:lnTo>
                        <a:pt x="1842" y="9"/>
                      </a:lnTo>
                      <a:lnTo>
                        <a:pt x="1841" y="9"/>
                      </a:lnTo>
                      <a:lnTo>
                        <a:pt x="1841" y="8"/>
                      </a:lnTo>
                      <a:lnTo>
                        <a:pt x="1841" y="7"/>
                      </a:lnTo>
                      <a:close/>
                      <a:moveTo>
                        <a:pt x="1837" y="7"/>
                      </a:moveTo>
                      <a:lnTo>
                        <a:pt x="1837" y="7"/>
                      </a:lnTo>
                      <a:lnTo>
                        <a:pt x="1837" y="7"/>
                      </a:lnTo>
                      <a:lnTo>
                        <a:pt x="1838" y="8"/>
                      </a:lnTo>
                      <a:lnTo>
                        <a:pt x="1838" y="11"/>
                      </a:lnTo>
                      <a:lnTo>
                        <a:pt x="1836" y="11"/>
                      </a:lnTo>
                      <a:lnTo>
                        <a:pt x="1836" y="9"/>
                      </a:lnTo>
                      <a:lnTo>
                        <a:pt x="1836" y="8"/>
                      </a:lnTo>
                      <a:lnTo>
                        <a:pt x="1836" y="8"/>
                      </a:lnTo>
                      <a:lnTo>
                        <a:pt x="1836" y="8"/>
                      </a:lnTo>
                      <a:lnTo>
                        <a:pt x="1837" y="7"/>
                      </a:lnTo>
                      <a:close/>
                      <a:moveTo>
                        <a:pt x="1844" y="5"/>
                      </a:moveTo>
                      <a:lnTo>
                        <a:pt x="1845" y="5"/>
                      </a:lnTo>
                      <a:lnTo>
                        <a:pt x="1846" y="5"/>
                      </a:lnTo>
                      <a:lnTo>
                        <a:pt x="1846" y="7"/>
                      </a:lnTo>
                      <a:lnTo>
                        <a:pt x="1846" y="7"/>
                      </a:lnTo>
                      <a:lnTo>
                        <a:pt x="1846" y="7"/>
                      </a:lnTo>
                      <a:lnTo>
                        <a:pt x="1846" y="7"/>
                      </a:lnTo>
                      <a:lnTo>
                        <a:pt x="1846" y="8"/>
                      </a:lnTo>
                      <a:lnTo>
                        <a:pt x="1844" y="8"/>
                      </a:lnTo>
                      <a:lnTo>
                        <a:pt x="1844" y="8"/>
                      </a:lnTo>
                      <a:lnTo>
                        <a:pt x="1844" y="8"/>
                      </a:lnTo>
                      <a:lnTo>
                        <a:pt x="1844" y="8"/>
                      </a:lnTo>
                      <a:lnTo>
                        <a:pt x="1844" y="8"/>
                      </a:lnTo>
                      <a:lnTo>
                        <a:pt x="1844" y="7"/>
                      </a:lnTo>
                      <a:lnTo>
                        <a:pt x="1844" y="5"/>
                      </a:lnTo>
                      <a:close/>
                      <a:moveTo>
                        <a:pt x="1944" y="0"/>
                      </a:moveTo>
                      <a:lnTo>
                        <a:pt x="1946" y="5"/>
                      </a:lnTo>
                      <a:lnTo>
                        <a:pt x="1948" y="7"/>
                      </a:lnTo>
                      <a:lnTo>
                        <a:pt x="1948" y="11"/>
                      </a:lnTo>
                      <a:lnTo>
                        <a:pt x="1951" y="12"/>
                      </a:lnTo>
                      <a:lnTo>
                        <a:pt x="1951" y="16"/>
                      </a:lnTo>
                      <a:lnTo>
                        <a:pt x="1951" y="16"/>
                      </a:lnTo>
                      <a:lnTo>
                        <a:pt x="1952" y="17"/>
                      </a:lnTo>
                      <a:lnTo>
                        <a:pt x="1954" y="19"/>
                      </a:lnTo>
                      <a:lnTo>
                        <a:pt x="1954" y="21"/>
                      </a:lnTo>
                      <a:lnTo>
                        <a:pt x="1955" y="22"/>
                      </a:lnTo>
                      <a:lnTo>
                        <a:pt x="1956" y="24"/>
                      </a:lnTo>
                      <a:lnTo>
                        <a:pt x="1956" y="26"/>
                      </a:lnTo>
                      <a:lnTo>
                        <a:pt x="1956" y="29"/>
                      </a:lnTo>
                      <a:lnTo>
                        <a:pt x="1955" y="30"/>
                      </a:lnTo>
                      <a:lnTo>
                        <a:pt x="1955" y="30"/>
                      </a:lnTo>
                      <a:lnTo>
                        <a:pt x="1955" y="37"/>
                      </a:lnTo>
                      <a:lnTo>
                        <a:pt x="1959" y="38"/>
                      </a:lnTo>
                      <a:lnTo>
                        <a:pt x="1959" y="38"/>
                      </a:lnTo>
                      <a:lnTo>
                        <a:pt x="1959" y="37"/>
                      </a:lnTo>
                      <a:lnTo>
                        <a:pt x="1960" y="37"/>
                      </a:lnTo>
                      <a:lnTo>
                        <a:pt x="1960" y="36"/>
                      </a:lnTo>
                      <a:lnTo>
                        <a:pt x="1961" y="36"/>
                      </a:lnTo>
                      <a:lnTo>
                        <a:pt x="1961" y="34"/>
                      </a:lnTo>
                      <a:lnTo>
                        <a:pt x="1964" y="34"/>
                      </a:lnTo>
                      <a:lnTo>
                        <a:pt x="1964" y="38"/>
                      </a:lnTo>
                      <a:lnTo>
                        <a:pt x="1965" y="38"/>
                      </a:lnTo>
                      <a:lnTo>
                        <a:pt x="1965" y="39"/>
                      </a:lnTo>
                      <a:lnTo>
                        <a:pt x="1967" y="39"/>
                      </a:lnTo>
                      <a:lnTo>
                        <a:pt x="1968" y="41"/>
                      </a:lnTo>
                      <a:lnTo>
                        <a:pt x="1971" y="41"/>
                      </a:lnTo>
                      <a:lnTo>
                        <a:pt x="1971" y="43"/>
                      </a:lnTo>
                      <a:lnTo>
                        <a:pt x="1971" y="43"/>
                      </a:lnTo>
                      <a:lnTo>
                        <a:pt x="1971" y="46"/>
                      </a:lnTo>
                      <a:lnTo>
                        <a:pt x="1971" y="46"/>
                      </a:lnTo>
                      <a:lnTo>
                        <a:pt x="1971" y="49"/>
                      </a:lnTo>
                      <a:lnTo>
                        <a:pt x="1971" y="49"/>
                      </a:lnTo>
                      <a:lnTo>
                        <a:pt x="1971" y="53"/>
                      </a:lnTo>
                      <a:lnTo>
                        <a:pt x="1971" y="53"/>
                      </a:lnTo>
                      <a:lnTo>
                        <a:pt x="1971" y="54"/>
                      </a:lnTo>
                      <a:lnTo>
                        <a:pt x="1971" y="54"/>
                      </a:lnTo>
                      <a:lnTo>
                        <a:pt x="1971" y="55"/>
                      </a:lnTo>
                      <a:lnTo>
                        <a:pt x="1971" y="55"/>
                      </a:lnTo>
                      <a:lnTo>
                        <a:pt x="1972" y="58"/>
                      </a:lnTo>
                      <a:lnTo>
                        <a:pt x="1973" y="58"/>
                      </a:lnTo>
                      <a:lnTo>
                        <a:pt x="1973" y="60"/>
                      </a:lnTo>
                      <a:lnTo>
                        <a:pt x="1976" y="62"/>
                      </a:lnTo>
                      <a:lnTo>
                        <a:pt x="1976" y="64"/>
                      </a:lnTo>
                      <a:lnTo>
                        <a:pt x="1976" y="64"/>
                      </a:lnTo>
                      <a:lnTo>
                        <a:pt x="1977" y="67"/>
                      </a:lnTo>
                      <a:lnTo>
                        <a:pt x="1977" y="67"/>
                      </a:lnTo>
                      <a:lnTo>
                        <a:pt x="1977" y="76"/>
                      </a:lnTo>
                      <a:lnTo>
                        <a:pt x="1978" y="76"/>
                      </a:lnTo>
                      <a:lnTo>
                        <a:pt x="1978" y="77"/>
                      </a:lnTo>
                      <a:lnTo>
                        <a:pt x="1978" y="77"/>
                      </a:lnTo>
                      <a:lnTo>
                        <a:pt x="1978" y="80"/>
                      </a:lnTo>
                      <a:lnTo>
                        <a:pt x="1978" y="80"/>
                      </a:lnTo>
                      <a:lnTo>
                        <a:pt x="1978" y="83"/>
                      </a:lnTo>
                      <a:lnTo>
                        <a:pt x="1978" y="84"/>
                      </a:lnTo>
                      <a:lnTo>
                        <a:pt x="1978" y="85"/>
                      </a:lnTo>
                      <a:lnTo>
                        <a:pt x="1981" y="87"/>
                      </a:lnTo>
                      <a:lnTo>
                        <a:pt x="1981" y="87"/>
                      </a:lnTo>
                      <a:lnTo>
                        <a:pt x="1981" y="88"/>
                      </a:lnTo>
                      <a:lnTo>
                        <a:pt x="1988" y="88"/>
                      </a:lnTo>
                      <a:lnTo>
                        <a:pt x="1988" y="91"/>
                      </a:lnTo>
                      <a:lnTo>
                        <a:pt x="1989" y="92"/>
                      </a:lnTo>
                      <a:lnTo>
                        <a:pt x="1992" y="92"/>
                      </a:lnTo>
                      <a:lnTo>
                        <a:pt x="1992" y="91"/>
                      </a:lnTo>
                      <a:lnTo>
                        <a:pt x="1993" y="91"/>
                      </a:lnTo>
                      <a:lnTo>
                        <a:pt x="1993" y="92"/>
                      </a:lnTo>
                      <a:lnTo>
                        <a:pt x="1995" y="92"/>
                      </a:lnTo>
                      <a:lnTo>
                        <a:pt x="1997" y="96"/>
                      </a:lnTo>
                      <a:lnTo>
                        <a:pt x="2001" y="97"/>
                      </a:lnTo>
                      <a:lnTo>
                        <a:pt x="2001" y="97"/>
                      </a:lnTo>
                      <a:lnTo>
                        <a:pt x="2002" y="98"/>
                      </a:lnTo>
                      <a:lnTo>
                        <a:pt x="2002" y="101"/>
                      </a:lnTo>
                      <a:lnTo>
                        <a:pt x="2001" y="101"/>
                      </a:lnTo>
                      <a:lnTo>
                        <a:pt x="2001" y="102"/>
                      </a:lnTo>
                      <a:lnTo>
                        <a:pt x="2001" y="105"/>
                      </a:lnTo>
                      <a:lnTo>
                        <a:pt x="2002" y="105"/>
                      </a:lnTo>
                      <a:lnTo>
                        <a:pt x="2002" y="106"/>
                      </a:lnTo>
                      <a:lnTo>
                        <a:pt x="2003" y="106"/>
                      </a:lnTo>
                      <a:lnTo>
                        <a:pt x="2005" y="108"/>
                      </a:lnTo>
                      <a:lnTo>
                        <a:pt x="2006" y="108"/>
                      </a:lnTo>
                      <a:lnTo>
                        <a:pt x="2006" y="109"/>
                      </a:lnTo>
                      <a:lnTo>
                        <a:pt x="2006" y="109"/>
                      </a:lnTo>
                      <a:lnTo>
                        <a:pt x="2006" y="111"/>
                      </a:lnTo>
                      <a:lnTo>
                        <a:pt x="2007" y="111"/>
                      </a:lnTo>
                      <a:lnTo>
                        <a:pt x="2007" y="115"/>
                      </a:lnTo>
                      <a:lnTo>
                        <a:pt x="2006" y="115"/>
                      </a:lnTo>
                      <a:lnTo>
                        <a:pt x="2006" y="118"/>
                      </a:lnTo>
                      <a:lnTo>
                        <a:pt x="2007" y="119"/>
                      </a:lnTo>
                      <a:lnTo>
                        <a:pt x="2007" y="121"/>
                      </a:lnTo>
                      <a:lnTo>
                        <a:pt x="2009" y="122"/>
                      </a:lnTo>
                      <a:lnTo>
                        <a:pt x="2010" y="122"/>
                      </a:lnTo>
                      <a:lnTo>
                        <a:pt x="2011" y="122"/>
                      </a:lnTo>
                      <a:lnTo>
                        <a:pt x="2011" y="121"/>
                      </a:lnTo>
                      <a:lnTo>
                        <a:pt x="2012" y="121"/>
                      </a:lnTo>
                      <a:lnTo>
                        <a:pt x="2012" y="122"/>
                      </a:lnTo>
                      <a:lnTo>
                        <a:pt x="2015" y="123"/>
                      </a:lnTo>
                      <a:lnTo>
                        <a:pt x="2016" y="125"/>
                      </a:lnTo>
                      <a:lnTo>
                        <a:pt x="2016" y="126"/>
                      </a:lnTo>
                      <a:lnTo>
                        <a:pt x="2018" y="126"/>
                      </a:lnTo>
                      <a:lnTo>
                        <a:pt x="2018" y="135"/>
                      </a:lnTo>
                      <a:lnTo>
                        <a:pt x="2018" y="135"/>
                      </a:lnTo>
                      <a:lnTo>
                        <a:pt x="2019" y="136"/>
                      </a:lnTo>
                      <a:lnTo>
                        <a:pt x="2019" y="136"/>
                      </a:lnTo>
                      <a:lnTo>
                        <a:pt x="2019" y="136"/>
                      </a:lnTo>
                      <a:lnTo>
                        <a:pt x="2019" y="138"/>
                      </a:lnTo>
                      <a:lnTo>
                        <a:pt x="2020" y="138"/>
                      </a:lnTo>
                      <a:lnTo>
                        <a:pt x="2020" y="138"/>
                      </a:lnTo>
                      <a:lnTo>
                        <a:pt x="2024" y="140"/>
                      </a:lnTo>
                      <a:lnTo>
                        <a:pt x="2027" y="144"/>
                      </a:lnTo>
                      <a:lnTo>
                        <a:pt x="2027" y="147"/>
                      </a:lnTo>
                      <a:lnTo>
                        <a:pt x="2029" y="148"/>
                      </a:lnTo>
                      <a:lnTo>
                        <a:pt x="2029" y="148"/>
                      </a:lnTo>
                      <a:lnTo>
                        <a:pt x="2031" y="149"/>
                      </a:lnTo>
                      <a:lnTo>
                        <a:pt x="2031" y="152"/>
                      </a:lnTo>
                      <a:lnTo>
                        <a:pt x="2032" y="152"/>
                      </a:lnTo>
                      <a:lnTo>
                        <a:pt x="2032" y="153"/>
                      </a:lnTo>
                      <a:lnTo>
                        <a:pt x="2035" y="153"/>
                      </a:lnTo>
                      <a:lnTo>
                        <a:pt x="2035" y="157"/>
                      </a:lnTo>
                      <a:lnTo>
                        <a:pt x="2036" y="157"/>
                      </a:lnTo>
                      <a:lnTo>
                        <a:pt x="2036" y="161"/>
                      </a:lnTo>
                      <a:lnTo>
                        <a:pt x="2036" y="161"/>
                      </a:lnTo>
                      <a:lnTo>
                        <a:pt x="2036" y="163"/>
                      </a:lnTo>
                      <a:lnTo>
                        <a:pt x="2037" y="163"/>
                      </a:lnTo>
                      <a:lnTo>
                        <a:pt x="2035" y="164"/>
                      </a:lnTo>
                      <a:lnTo>
                        <a:pt x="2035" y="166"/>
                      </a:lnTo>
                      <a:lnTo>
                        <a:pt x="2035" y="166"/>
                      </a:lnTo>
                      <a:lnTo>
                        <a:pt x="2035" y="166"/>
                      </a:lnTo>
                      <a:lnTo>
                        <a:pt x="2035" y="168"/>
                      </a:lnTo>
                      <a:lnTo>
                        <a:pt x="2035" y="168"/>
                      </a:lnTo>
                      <a:lnTo>
                        <a:pt x="2035" y="170"/>
                      </a:lnTo>
                      <a:lnTo>
                        <a:pt x="2036" y="170"/>
                      </a:lnTo>
                      <a:lnTo>
                        <a:pt x="2036" y="173"/>
                      </a:lnTo>
                      <a:lnTo>
                        <a:pt x="2035" y="173"/>
                      </a:lnTo>
                      <a:lnTo>
                        <a:pt x="2036" y="178"/>
                      </a:lnTo>
                      <a:lnTo>
                        <a:pt x="2037" y="178"/>
                      </a:lnTo>
                      <a:lnTo>
                        <a:pt x="2037" y="180"/>
                      </a:lnTo>
                      <a:lnTo>
                        <a:pt x="2037" y="180"/>
                      </a:lnTo>
                      <a:lnTo>
                        <a:pt x="2037" y="182"/>
                      </a:lnTo>
                      <a:lnTo>
                        <a:pt x="2040" y="183"/>
                      </a:lnTo>
                      <a:lnTo>
                        <a:pt x="2040" y="185"/>
                      </a:lnTo>
                      <a:lnTo>
                        <a:pt x="2041" y="185"/>
                      </a:lnTo>
                      <a:lnTo>
                        <a:pt x="2041" y="191"/>
                      </a:lnTo>
                      <a:lnTo>
                        <a:pt x="2039" y="194"/>
                      </a:lnTo>
                      <a:lnTo>
                        <a:pt x="2039" y="194"/>
                      </a:lnTo>
                      <a:lnTo>
                        <a:pt x="2040" y="195"/>
                      </a:lnTo>
                      <a:lnTo>
                        <a:pt x="2040" y="197"/>
                      </a:lnTo>
                      <a:lnTo>
                        <a:pt x="2039" y="197"/>
                      </a:lnTo>
                      <a:lnTo>
                        <a:pt x="2037" y="198"/>
                      </a:lnTo>
                      <a:lnTo>
                        <a:pt x="2037" y="198"/>
                      </a:lnTo>
                      <a:lnTo>
                        <a:pt x="2037" y="199"/>
                      </a:lnTo>
                      <a:lnTo>
                        <a:pt x="2039" y="199"/>
                      </a:lnTo>
                      <a:lnTo>
                        <a:pt x="2039" y="201"/>
                      </a:lnTo>
                      <a:lnTo>
                        <a:pt x="2039" y="202"/>
                      </a:lnTo>
                      <a:lnTo>
                        <a:pt x="2037" y="204"/>
                      </a:lnTo>
                      <a:lnTo>
                        <a:pt x="2037" y="206"/>
                      </a:lnTo>
                      <a:lnTo>
                        <a:pt x="2037" y="210"/>
                      </a:lnTo>
                      <a:lnTo>
                        <a:pt x="2037" y="210"/>
                      </a:lnTo>
                      <a:lnTo>
                        <a:pt x="2039" y="210"/>
                      </a:lnTo>
                      <a:lnTo>
                        <a:pt x="2039" y="211"/>
                      </a:lnTo>
                      <a:lnTo>
                        <a:pt x="2037" y="211"/>
                      </a:lnTo>
                      <a:lnTo>
                        <a:pt x="2037" y="212"/>
                      </a:lnTo>
                      <a:lnTo>
                        <a:pt x="2037" y="212"/>
                      </a:lnTo>
                      <a:lnTo>
                        <a:pt x="2037" y="214"/>
                      </a:lnTo>
                      <a:lnTo>
                        <a:pt x="2037" y="215"/>
                      </a:lnTo>
                      <a:lnTo>
                        <a:pt x="2037" y="218"/>
                      </a:lnTo>
                      <a:lnTo>
                        <a:pt x="2037" y="218"/>
                      </a:lnTo>
                      <a:lnTo>
                        <a:pt x="2035" y="225"/>
                      </a:lnTo>
                      <a:lnTo>
                        <a:pt x="2033" y="225"/>
                      </a:lnTo>
                      <a:lnTo>
                        <a:pt x="2033" y="227"/>
                      </a:lnTo>
                      <a:lnTo>
                        <a:pt x="2032" y="227"/>
                      </a:lnTo>
                      <a:lnTo>
                        <a:pt x="2032" y="227"/>
                      </a:lnTo>
                      <a:lnTo>
                        <a:pt x="2032" y="229"/>
                      </a:lnTo>
                      <a:lnTo>
                        <a:pt x="2032" y="229"/>
                      </a:lnTo>
                      <a:lnTo>
                        <a:pt x="2032" y="232"/>
                      </a:lnTo>
                      <a:lnTo>
                        <a:pt x="2028" y="233"/>
                      </a:lnTo>
                      <a:lnTo>
                        <a:pt x="2028" y="235"/>
                      </a:lnTo>
                      <a:lnTo>
                        <a:pt x="2027" y="236"/>
                      </a:lnTo>
                      <a:lnTo>
                        <a:pt x="2027" y="236"/>
                      </a:lnTo>
                      <a:lnTo>
                        <a:pt x="2024" y="236"/>
                      </a:lnTo>
                      <a:lnTo>
                        <a:pt x="2024" y="237"/>
                      </a:lnTo>
                      <a:lnTo>
                        <a:pt x="2023" y="238"/>
                      </a:lnTo>
                      <a:lnTo>
                        <a:pt x="2023" y="240"/>
                      </a:lnTo>
                      <a:lnTo>
                        <a:pt x="2022" y="241"/>
                      </a:lnTo>
                      <a:lnTo>
                        <a:pt x="2020" y="241"/>
                      </a:lnTo>
                      <a:lnTo>
                        <a:pt x="2019" y="242"/>
                      </a:lnTo>
                      <a:lnTo>
                        <a:pt x="2019" y="242"/>
                      </a:lnTo>
                      <a:lnTo>
                        <a:pt x="2019" y="245"/>
                      </a:lnTo>
                      <a:lnTo>
                        <a:pt x="2020" y="246"/>
                      </a:lnTo>
                      <a:lnTo>
                        <a:pt x="2019" y="248"/>
                      </a:lnTo>
                      <a:lnTo>
                        <a:pt x="2019" y="250"/>
                      </a:lnTo>
                      <a:lnTo>
                        <a:pt x="2019" y="252"/>
                      </a:lnTo>
                      <a:lnTo>
                        <a:pt x="2018" y="252"/>
                      </a:lnTo>
                      <a:lnTo>
                        <a:pt x="2018" y="253"/>
                      </a:lnTo>
                      <a:lnTo>
                        <a:pt x="2018" y="253"/>
                      </a:lnTo>
                      <a:lnTo>
                        <a:pt x="2018" y="257"/>
                      </a:lnTo>
                      <a:lnTo>
                        <a:pt x="2016" y="257"/>
                      </a:lnTo>
                      <a:lnTo>
                        <a:pt x="2016" y="258"/>
                      </a:lnTo>
                      <a:lnTo>
                        <a:pt x="2016" y="259"/>
                      </a:lnTo>
                      <a:lnTo>
                        <a:pt x="2016" y="259"/>
                      </a:lnTo>
                      <a:lnTo>
                        <a:pt x="2016" y="261"/>
                      </a:lnTo>
                      <a:lnTo>
                        <a:pt x="2015" y="261"/>
                      </a:lnTo>
                      <a:lnTo>
                        <a:pt x="2014" y="265"/>
                      </a:lnTo>
                      <a:lnTo>
                        <a:pt x="2012" y="266"/>
                      </a:lnTo>
                      <a:lnTo>
                        <a:pt x="2012" y="269"/>
                      </a:lnTo>
                      <a:lnTo>
                        <a:pt x="2011" y="269"/>
                      </a:lnTo>
                      <a:lnTo>
                        <a:pt x="2011" y="270"/>
                      </a:lnTo>
                      <a:lnTo>
                        <a:pt x="2012" y="270"/>
                      </a:lnTo>
                      <a:lnTo>
                        <a:pt x="2011" y="278"/>
                      </a:lnTo>
                      <a:lnTo>
                        <a:pt x="2009" y="278"/>
                      </a:lnTo>
                      <a:lnTo>
                        <a:pt x="2007" y="280"/>
                      </a:lnTo>
                      <a:lnTo>
                        <a:pt x="2006" y="283"/>
                      </a:lnTo>
                      <a:lnTo>
                        <a:pt x="2007" y="283"/>
                      </a:lnTo>
                      <a:lnTo>
                        <a:pt x="2007" y="284"/>
                      </a:lnTo>
                      <a:lnTo>
                        <a:pt x="2007" y="284"/>
                      </a:lnTo>
                      <a:lnTo>
                        <a:pt x="2009" y="286"/>
                      </a:lnTo>
                      <a:lnTo>
                        <a:pt x="2011" y="286"/>
                      </a:lnTo>
                      <a:lnTo>
                        <a:pt x="2010" y="287"/>
                      </a:lnTo>
                      <a:lnTo>
                        <a:pt x="2010" y="287"/>
                      </a:lnTo>
                      <a:lnTo>
                        <a:pt x="2009" y="288"/>
                      </a:lnTo>
                      <a:lnTo>
                        <a:pt x="2009" y="291"/>
                      </a:lnTo>
                      <a:lnTo>
                        <a:pt x="2006" y="291"/>
                      </a:lnTo>
                      <a:lnTo>
                        <a:pt x="2006" y="293"/>
                      </a:lnTo>
                      <a:lnTo>
                        <a:pt x="2006" y="293"/>
                      </a:lnTo>
                      <a:lnTo>
                        <a:pt x="2006" y="293"/>
                      </a:lnTo>
                      <a:lnTo>
                        <a:pt x="2003" y="293"/>
                      </a:lnTo>
                      <a:lnTo>
                        <a:pt x="2002" y="292"/>
                      </a:lnTo>
                      <a:lnTo>
                        <a:pt x="2001" y="292"/>
                      </a:lnTo>
                      <a:lnTo>
                        <a:pt x="2001" y="292"/>
                      </a:lnTo>
                      <a:lnTo>
                        <a:pt x="1999" y="293"/>
                      </a:lnTo>
                      <a:lnTo>
                        <a:pt x="1999" y="293"/>
                      </a:lnTo>
                      <a:lnTo>
                        <a:pt x="1998" y="293"/>
                      </a:lnTo>
                      <a:lnTo>
                        <a:pt x="1998" y="293"/>
                      </a:lnTo>
                      <a:lnTo>
                        <a:pt x="1998" y="293"/>
                      </a:lnTo>
                      <a:lnTo>
                        <a:pt x="1990" y="293"/>
                      </a:lnTo>
                      <a:lnTo>
                        <a:pt x="1990" y="293"/>
                      </a:lnTo>
                      <a:lnTo>
                        <a:pt x="1989" y="295"/>
                      </a:lnTo>
                      <a:lnTo>
                        <a:pt x="1989" y="296"/>
                      </a:lnTo>
                      <a:lnTo>
                        <a:pt x="1989" y="296"/>
                      </a:lnTo>
                      <a:lnTo>
                        <a:pt x="1989" y="299"/>
                      </a:lnTo>
                      <a:lnTo>
                        <a:pt x="1988" y="299"/>
                      </a:lnTo>
                      <a:lnTo>
                        <a:pt x="1988" y="300"/>
                      </a:lnTo>
                      <a:lnTo>
                        <a:pt x="1986" y="301"/>
                      </a:lnTo>
                      <a:lnTo>
                        <a:pt x="1985" y="304"/>
                      </a:lnTo>
                      <a:lnTo>
                        <a:pt x="1984" y="307"/>
                      </a:lnTo>
                      <a:lnTo>
                        <a:pt x="1982" y="307"/>
                      </a:lnTo>
                      <a:lnTo>
                        <a:pt x="1981" y="307"/>
                      </a:lnTo>
                      <a:lnTo>
                        <a:pt x="1978" y="308"/>
                      </a:lnTo>
                      <a:lnTo>
                        <a:pt x="1978" y="310"/>
                      </a:lnTo>
                      <a:lnTo>
                        <a:pt x="1977" y="310"/>
                      </a:lnTo>
                      <a:lnTo>
                        <a:pt x="1976" y="307"/>
                      </a:lnTo>
                      <a:lnTo>
                        <a:pt x="1975" y="308"/>
                      </a:lnTo>
                      <a:lnTo>
                        <a:pt x="1975" y="307"/>
                      </a:lnTo>
                      <a:lnTo>
                        <a:pt x="1973" y="307"/>
                      </a:lnTo>
                      <a:lnTo>
                        <a:pt x="1973" y="305"/>
                      </a:lnTo>
                      <a:lnTo>
                        <a:pt x="1973" y="304"/>
                      </a:lnTo>
                      <a:lnTo>
                        <a:pt x="1971" y="304"/>
                      </a:lnTo>
                      <a:lnTo>
                        <a:pt x="1971" y="303"/>
                      </a:lnTo>
                      <a:lnTo>
                        <a:pt x="1969" y="303"/>
                      </a:lnTo>
                      <a:lnTo>
                        <a:pt x="1968" y="303"/>
                      </a:lnTo>
                      <a:lnTo>
                        <a:pt x="1968" y="300"/>
                      </a:lnTo>
                      <a:lnTo>
                        <a:pt x="1971" y="300"/>
                      </a:lnTo>
                      <a:lnTo>
                        <a:pt x="1971" y="299"/>
                      </a:lnTo>
                      <a:lnTo>
                        <a:pt x="1968" y="299"/>
                      </a:lnTo>
                      <a:lnTo>
                        <a:pt x="1968" y="299"/>
                      </a:lnTo>
                      <a:lnTo>
                        <a:pt x="1967" y="300"/>
                      </a:lnTo>
                      <a:lnTo>
                        <a:pt x="1964" y="300"/>
                      </a:lnTo>
                      <a:lnTo>
                        <a:pt x="1964" y="299"/>
                      </a:lnTo>
                      <a:lnTo>
                        <a:pt x="1965" y="299"/>
                      </a:lnTo>
                      <a:lnTo>
                        <a:pt x="1967" y="297"/>
                      </a:lnTo>
                      <a:lnTo>
                        <a:pt x="1968" y="296"/>
                      </a:lnTo>
                      <a:lnTo>
                        <a:pt x="1968" y="295"/>
                      </a:lnTo>
                      <a:lnTo>
                        <a:pt x="1967" y="293"/>
                      </a:lnTo>
                      <a:lnTo>
                        <a:pt x="1967" y="293"/>
                      </a:lnTo>
                      <a:lnTo>
                        <a:pt x="1964" y="293"/>
                      </a:lnTo>
                      <a:lnTo>
                        <a:pt x="1964" y="295"/>
                      </a:lnTo>
                      <a:lnTo>
                        <a:pt x="1963" y="295"/>
                      </a:lnTo>
                      <a:lnTo>
                        <a:pt x="1961" y="296"/>
                      </a:lnTo>
                      <a:lnTo>
                        <a:pt x="1960" y="296"/>
                      </a:lnTo>
                      <a:lnTo>
                        <a:pt x="1960" y="296"/>
                      </a:lnTo>
                      <a:lnTo>
                        <a:pt x="1960" y="297"/>
                      </a:lnTo>
                      <a:lnTo>
                        <a:pt x="1961" y="297"/>
                      </a:lnTo>
                      <a:lnTo>
                        <a:pt x="1961" y="297"/>
                      </a:lnTo>
                      <a:lnTo>
                        <a:pt x="1961" y="299"/>
                      </a:lnTo>
                      <a:lnTo>
                        <a:pt x="1960" y="299"/>
                      </a:lnTo>
                      <a:lnTo>
                        <a:pt x="1959" y="300"/>
                      </a:lnTo>
                      <a:lnTo>
                        <a:pt x="1959" y="300"/>
                      </a:lnTo>
                      <a:lnTo>
                        <a:pt x="1957" y="303"/>
                      </a:lnTo>
                      <a:lnTo>
                        <a:pt x="1956" y="303"/>
                      </a:lnTo>
                      <a:lnTo>
                        <a:pt x="1956" y="304"/>
                      </a:lnTo>
                      <a:lnTo>
                        <a:pt x="1956" y="304"/>
                      </a:lnTo>
                      <a:lnTo>
                        <a:pt x="1955" y="305"/>
                      </a:lnTo>
                      <a:lnTo>
                        <a:pt x="1955" y="305"/>
                      </a:lnTo>
                      <a:lnTo>
                        <a:pt x="1954" y="305"/>
                      </a:lnTo>
                      <a:lnTo>
                        <a:pt x="1954" y="307"/>
                      </a:lnTo>
                      <a:lnTo>
                        <a:pt x="1952" y="307"/>
                      </a:lnTo>
                      <a:lnTo>
                        <a:pt x="1951" y="308"/>
                      </a:lnTo>
                      <a:lnTo>
                        <a:pt x="1950" y="305"/>
                      </a:lnTo>
                      <a:lnTo>
                        <a:pt x="1947" y="304"/>
                      </a:lnTo>
                      <a:lnTo>
                        <a:pt x="1946" y="305"/>
                      </a:lnTo>
                      <a:lnTo>
                        <a:pt x="1946" y="304"/>
                      </a:lnTo>
                      <a:lnTo>
                        <a:pt x="1944" y="303"/>
                      </a:lnTo>
                      <a:lnTo>
                        <a:pt x="1944" y="300"/>
                      </a:lnTo>
                      <a:lnTo>
                        <a:pt x="1940" y="300"/>
                      </a:lnTo>
                      <a:lnTo>
                        <a:pt x="1940" y="299"/>
                      </a:lnTo>
                      <a:lnTo>
                        <a:pt x="1937" y="299"/>
                      </a:lnTo>
                      <a:lnTo>
                        <a:pt x="1937" y="299"/>
                      </a:lnTo>
                      <a:lnTo>
                        <a:pt x="1937" y="299"/>
                      </a:lnTo>
                      <a:lnTo>
                        <a:pt x="1935" y="300"/>
                      </a:lnTo>
                      <a:lnTo>
                        <a:pt x="1934" y="299"/>
                      </a:lnTo>
                      <a:lnTo>
                        <a:pt x="1931" y="297"/>
                      </a:lnTo>
                      <a:lnTo>
                        <a:pt x="1930" y="296"/>
                      </a:lnTo>
                      <a:lnTo>
                        <a:pt x="1930" y="296"/>
                      </a:lnTo>
                      <a:lnTo>
                        <a:pt x="1926" y="296"/>
                      </a:lnTo>
                      <a:lnTo>
                        <a:pt x="1926" y="295"/>
                      </a:lnTo>
                      <a:lnTo>
                        <a:pt x="1926" y="293"/>
                      </a:lnTo>
                      <a:lnTo>
                        <a:pt x="1925" y="292"/>
                      </a:lnTo>
                      <a:lnTo>
                        <a:pt x="1923" y="292"/>
                      </a:lnTo>
                      <a:lnTo>
                        <a:pt x="1922" y="290"/>
                      </a:lnTo>
                      <a:lnTo>
                        <a:pt x="1921" y="290"/>
                      </a:lnTo>
                      <a:lnTo>
                        <a:pt x="1921" y="288"/>
                      </a:lnTo>
                      <a:lnTo>
                        <a:pt x="1920" y="287"/>
                      </a:lnTo>
                      <a:lnTo>
                        <a:pt x="1920" y="283"/>
                      </a:lnTo>
                      <a:lnTo>
                        <a:pt x="1920" y="282"/>
                      </a:lnTo>
                      <a:lnTo>
                        <a:pt x="1920" y="279"/>
                      </a:lnTo>
                      <a:lnTo>
                        <a:pt x="1920" y="278"/>
                      </a:lnTo>
                      <a:lnTo>
                        <a:pt x="1920" y="278"/>
                      </a:lnTo>
                      <a:lnTo>
                        <a:pt x="1920" y="276"/>
                      </a:lnTo>
                      <a:lnTo>
                        <a:pt x="1920" y="275"/>
                      </a:lnTo>
                      <a:lnTo>
                        <a:pt x="1920" y="275"/>
                      </a:lnTo>
                      <a:lnTo>
                        <a:pt x="1918" y="275"/>
                      </a:lnTo>
                      <a:lnTo>
                        <a:pt x="1918" y="274"/>
                      </a:lnTo>
                      <a:lnTo>
                        <a:pt x="1918" y="274"/>
                      </a:lnTo>
                      <a:lnTo>
                        <a:pt x="1918" y="273"/>
                      </a:lnTo>
                      <a:lnTo>
                        <a:pt x="1917" y="273"/>
                      </a:lnTo>
                      <a:lnTo>
                        <a:pt x="1917" y="271"/>
                      </a:lnTo>
                      <a:lnTo>
                        <a:pt x="1917" y="271"/>
                      </a:lnTo>
                      <a:lnTo>
                        <a:pt x="1917" y="270"/>
                      </a:lnTo>
                      <a:lnTo>
                        <a:pt x="1916" y="270"/>
                      </a:lnTo>
                      <a:lnTo>
                        <a:pt x="1916" y="265"/>
                      </a:lnTo>
                      <a:lnTo>
                        <a:pt x="1913" y="266"/>
                      </a:lnTo>
                      <a:lnTo>
                        <a:pt x="1912" y="266"/>
                      </a:lnTo>
                      <a:lnTo>
                        <a:pt x="1910" y="267"/>
                      </a:lnTo>
                      <a:lnTo>
                        <a:pt x="1908" y="267"/>
                      </a:lnTo>
                      <a:lnTo>
                        <a:pt x="1908" y="259"/>
                      </a:lnTo>
                      <a:lnTo>
                        <a:pt x="1908" y="259"/>
                      </a:lnTo>
                      <a:lnTo>
                        <a:pt x="1908" y="257"/>
                      </a:lnTo>
                      <a:lnTo>
                        <a:pt x="1908" y="257"/>
                      </a:lnTo>
                      <a:lnTo>
                        <a:pt x="1908" y="257"/>
                      </a:lnTo>
                      <a:lnTo>
                        <a:pt x="1908" y="255"/>
                      </a:lnTo>
                      <a:lnTo>
                        <a:pt x="1906" y="254"/>
                      </a:lnTo>
                      <a:lnTo>
                        <a:pt x="1905" y="253"/>
                      </a:lnTo>
                      <a:lnTo>
                        <a:pt x="1905" y="250"/>
                      </a:lnTo>
                      <a:lnTo>
                        <a:pt x="1904" y="250"/>
                      </a:lnTo>
                      <a:lnTo>
                        <a:pt x="1903" y="252"/>
                      </a:lnTo>
                      <a:lnTo>
                        <a:pt x="1901" y="255"/>
                      </a:lnTo>
                      <a:lnTo>
                        <a:pt x="1900" y="255"/>
                      </a:lnTo>
                      <a:lnTo>
                        <a:pt x="1901" y="258"/>
                      </a:lnTo>
                      <a:lnTo>
                        <a:pt x="1900" y="258"/>
                      </a:lnTo>
                      <a:lnTo>
                        <a:pt x="1900" y="259"/>
                      </a:lnTo>
                      <a:lnTo>
                        <a:pt x="1897" y="259"/>
                      </a:lnTo>
                      <a:lnTo>
                        <a:pt x="1896" y="259"/>
                      </a:lnTo>
                      <a:lnTo>
                        <a:pt x="1896" y="261"/>
                      </a:lnTo>
                      <a:lnTo>
                        <a:pt x="1895" y="261"/>
                      </a:lnTo>
                      <a:lnTo>
                        <a:pt x="1895" y="262"/>
                      </a:lnTo>
                      <a:lnTo>
                        <a:pt x="1893" y="261"/>
                      </a:lnTo>
                      <a:lnTo>
                        <a:pt x="1893" y="258"/>
                      </a:lnTo>
                      <a:lnTo>
                        <a:pt x="1897" y="258"/>
                      </a:lnTo>
                      <a:lnTo>
                        <a:pt x="1897" y="257"/>
                      </a:lnTo>
                      <a:lnTo>
                        <a:pt x="1899" y="255"/>
                      </a:lnTo>
                      <a:lnTo>
                        <a:pt x="1899" y="254"/>
                      </a:lnTo>
                      <a:lnTo>
                        <a:pt x="1897" y="254"/>
                      </a:lnTo>
                      <a:lnTo>
                        <a:pt x="1897" y="250"/>
                      </a:lnTo>
                      <a:lnTo>
                        <a:pt x="1899" y="249"/>
                      </a:lnTo>
                      <a:lnTo>
                        <a:pt x="1899" y="246"/>
                      </a:lnTo>
                      <a:lnTo>
                        <a:pt x="1900" y="246"/>
                      </a:lnTo>
                      <a:lnTo>
                        <a:pt x="1900" y="244"/>
                      </a:lnTo>
                      <a:lnTo>
                        <a:pt x="1901" y="244"/>
                      </a:lnTo>
                      <a:lnTo>
                        <a:pt x="1903" y="236"/>
                      </a:lnTo>
                      <a:lnTo>
                        <a:pt x="1900" y="236"/>
                      </a:lnTo>
                      <a:lnTo>
                        <a:pt x="1897" y="241"/>
                      </a:lnTo>
                      <a:lnTo>
                        <a:pt x="1896" y="241"/>
                      </a:lnTo>
                      <a:lnTo>
                        <a:pt x="1896" y="242"/>
                      </a:lnTo>
                      <a:lnTo>
                        <a:pt x="1895" y="242"/>
                      </a:lnTo>
                      <a:lnTo>
                        <a:pt x="1895" y="244"/>
                      </a:lnTo>
                      <a:lnTo>
                        <a:pt x="1892" y="244"/>
                      </a:lnTo>
                      <a:lnTo>
                        <a:pt x="1892" y="244"/>
                      </a:lnTo>
                      <a:lnTo>
                        <a:pt x="1891" y="245"/>
                      </a:lnTo>
                      <a:lnTo>
                        <a:pt x="1891" y="245"/>
                      </a:lnTo>
                      <a:lnTo>
                        <a:pt x="1891" y="246"/>
                      </a:lnTo>
                      <a:lnTo>
                        <a:pt x="1889" y="246"/>
                      </a:lnTo>
                      <a:lnTo>
                        <a:pt x="1888" y="248"/>
                      </a:lnTo>
                      <a:lnTo>
                        <a:pt x="1887" y="248"/>
                      </a:lnTo>
                      <a:lnTo>
                        <a:pt x="1887" y="250"/>
                      </a:lnTo>
                      <a:lnTo>
                        <a:pt x="1887" y="250"/>
                      </a:lnTo>
                      <a:lnTo>
                        <a:pt x="1885" y="252"/>
                      </a:lnTo>
                      <a:lnTo>
                        <a:pt x="1884" y="253"/>
                      </a:lnTo>
                      <a:lnTo>
                        <a:pt x="1883" y="253"/>
                      </a:lnTo>
                      <a:lnTo>
                        <a:pt x="1883" y="253"/>
                      </a:lnTo>
                      <a:lnTo>
                        <a:pt x="1883" y="253"/>
                      </a:lnTo>
                      <a:lnTo>
                        <a:pt x="1882" y="253"/>
                      </a:lnTo>
                      <a:lnTo>
                        <a:pt x="1882" y="253"/>
                      </a:lnTo>
                      <a:lnTo>
                        <a:pt x="1882" y="252"/>
                      </a:lnTo>
                      <a:lnTo>
                        <a:pt x="1880" y="252"/>
                      </a:lnTo>
                      <a:lnTo>
                        <a:pt x="1880" y="250"/>
                      </a:lnTo>
                      <a:lnTo>
                        <a:pt x="1879" y="250"/>
                      </a:lnTo>
                      <a:lnTo>
                        <a:pt x="1880" y="249"/>
                      </a:lnTo>
                      <a:lnTo>
                        <a:pt x="1878" y="248"/>
                      </a:lnTo>
                      <a:lnTo>
                        <a:pt x="1876" y="246"/>
                      </a:lnTo>
                      <a:lnTo>
                        <a:pt x="1876" y="245"/>
                      </a:lnTo>
                      <a:lnTo>
                        <a:pt x="1876" y="242"/>
                      </a:lnTo>
                      <a:lnTo>
                        <a:pt x="1876" y="240"/>
                      </a:lnTo>
                      <a:lnTo>
                        <a:pt x="1876" y="238"/>
                      </a:lnTo>
                      <a:lnTo>
                        <a:pt x="1874" y="238"/>
                      </a:lnTo>
                      <a:lnTo>
                        <a:pt x="1871" y="237"/>
                      </a:lnTo>
                      <a:lnTo>
                        <a:pt x="1870" y="237"/>
                      </a:lnTo>
                      <a:lnTo>
                        <a:pt x="1868" y="235"/>
                      </a:lnTo>
                      <a:lnTo>
                        <a:pt x="1870" y="235"/>
                      </a:lnTo>
                      <a:lnTo>
                        <a:pt x="1870" y="235"/>
                      </a:lnTo>
                      <a:lnTo>
                        <a:pt x="1870" y="233"/>
                      </a:lnTo>
                      <a:lnTo>
                        <a:pt x="1871" y="233"/>
                      </a:lnTo>
                      <a:lnTo>
                        <a:pt x="1871" y="233"/>
                      </a:lnTo>
                      <a:lnTo>
                        <a:pt x="1871" y="232"/>
                      </a:lnTo>
                      <a:lnTo>
                        <a:pt x="1871" y="232"/>
                      </a:lnTo>
                      <a:lnTo>
                        <a:pt x="1871" y="231"/>
                      </a:lnTo>
                      <a:lnTo>
                        <a:pt x="1867" y="231"/>
                      </a:lnTo>
                      <a:lnTo>
                        <a:pt x="1867" y="228"/>
                      </a:lnTo>
                      <a:lnTo>
                        <a:pt x="1866" y="227"/>
                      </a:lnTo>
                      <a:lnTo>
                        <a:pt x="1866" y="227"/>
                      </a:lnTo>
                      <a:lnTo>
                        <a:pt x="1865" y="225"/>
                      </a:lnTo>
                      <a:lnTo>
                        <a:pt x="1863" y="225"/>
                      </a:lnTo>
                      <a:lnTo>
                        <a:pt x="1863" y="225"/>
                      </a:lnTo>
                      <a:lnTo>
                        <a:pt x="1863" y="227"/>
                      </a:lnTo>
                      <a:lnTo>
                        <a:pt x="1862" y="227"/>
                      </a:lnTo>
                      <a:lnTo>
                        <a:pt x="1862" y="227"/>
                      </a:lnTo>
                      <a:lnTo>
                        <a:pt x="1861" y="225"/>
                      </a:lnTo>
                      <a:lnTo>
                        <a:pt x="1858" y="224"/>
                      </a:lnTo>
                      <a:lnTo>
                        <a:pt x="1858" y="224"/>
                      </a:lnTo>
                      <a:lnTo>
                        <a:pt x="1858" y="224"/>
                      </a:lnTo>
                      <a:lnTo>
                        <a:pt x="1858" y="224"/>
                      </a:lnTo>
                      <a:lnTo>
                        <a:pt x="1858" y="224"/>
                      </a:lnTo>
                      <a:lnTo>
                        <a:pt x="1857" y="224"/>
                      </a:lnTo>
                      <a:lnTo>
                        <a:pt x="1855" y="224"/>
                      </a:lnTo>
                      <a:lnTo>
                        <a:pt x="1855" y="225"/>
                      </a:lnTo>
                      <a:lnTo>
                        <a:pt x="1851" y="225"/>
                      </a:lnTo>
                      <a:lnTo>
                        <a:pt x="1851" y="224"/>
                      </a:lnTo>
                      <a:lnTo>
                        <a:pt x="1851" y="221"/>
                      </a:lnTo>
                      <a:lnTo>
                        <a:pt x="1848" y="221"/>
                      </a:lnTo>
                      <a:lnTo>
                        <a:pt x="1845" y="220"/>
                      </a:lnTo>
                      <a:lnTo>
                        <a:pt x="1842" y="219"/>
                      </a:lnTo>
                      <a:lnTo>
                        <a:pt x="1842" y="220"/>
                      </a:lnTo>
                      <a:lnTo>
                        <a:pt x="1841" y="221"/>
                      </a:lnTo>
                      <a:lnTo>
                        <a:pt x="1838" y="221"/>
                      </a:lnTo>
                      <a:lnTo>
                        <a:pt x="1838" y="221"/>
                      </a:lnTo>
                      <a:lnTo>
                        <a:pt x="1838" y="220"/>
                      </a:lnTo>
                      <a:lnTo>
                        <a:pt x="1834" y="220"/>
                      </a:lnTo>
                      <a:lnTo>
                        <a:pt x="1834" y="221"/>
                      </a:lnTo>
                      <a:lnTo>
                        <a:pt x="1833" y="221"/>
                      </a:lnTo>
                      <a:lnTo>
                        <a:pt x="1833" y="221"/>
                      </a:lnTo>
                      <a:lnTo>
                        <a:pt x="1827" y="223"/>
                      </a:lnTo>
                      <a:lnTo>
                        <a:pt x="1827" y="223"/>
                      </a:lnTo>
                      <a:lnTo>
                        <a:pt x="1825" y="223"/>
                      </a:lnTo>
                      <a:lnTo>
                        <a:pt x="1825" y="224"/>
                      </a:lnTo>
                      <a:lnTo>
                        <a:pt x="1821" y="223"/>
                      </a:lnTo>
                      <a:lnTo>
                        <a:pt x="1821" y="224"/>
                      </a:lnTo>
                      <a:lnTo>
                        <a:pt x="1817" y="224"/>
                      </a:lnTo>
                      <a:lnTo>
                        <a:pt x="1817" y="225"/>
                      </a:lnTo>
                      <a:lnTo>
                        <a:pt x="1813" y="227"/>
                      </a:lnTo>
                      <a:lnTo>
                        <a:pt x="1813" y="227"/>
                      </a:lnTo>
                      <a:lnTo>
                        <a:pt x="1812" y="227"/>
                      </a:lnTo>
                      <a:lnTo>
                        <a:pt x="1812" y="227"/>
                      </a:lnTo>
                      <a:lnTo>
                        <a:pt x="1804" y="228"/>
                      </a:lnTo>
                      <a:lnTo>
                        <a:pt x="1804" y="228"/>
                      </a:lnTo>
                      <a:lnTo>
                        <a:pt x="1796" y="228"/>
                      </a:lnTo>
                      <a:lnTo>
                        <a:pt x="1796" y="229"/>
                      </a:lnTo>
                      <a:lnTo>
                        <a:pt x="1795" y="231"/>
                      </a:lnTo>
                      <a:lnTo>
                        <a:pt x="1795" y="232"/>
                      </a:lnTo>
                      <a:lnTo>
                        <a:pt x="1794" y="232"/>
                      </a:lnTo>
                      <a:lnTo>
                        <a:pt x="1794" y="232"/>
                      </a:lnTo>
                      <a:lnTo>
                        <a:pt x="1791" y="232"/>
                      </a:lnTo>
                      <a:lnTo>
                        <a:pt x="1790" y="233"/>
                      </a:lnTo>
                      <a:lnTo>
                        <a:pt x="1790" y="235"/>
                      </a:lnTo>
                      <a:lnTo>
                        <a:pt x="1789" y="236"/>
                      </a:lnTo>
                      <a:lnTo>
                        <a:pt x="1785" y="236"/>
                      </a:lnTo>
                      <a:lnTo>
                        <a:pt x="1785" y="236"/>
                      </a:lnTo>
                      <a:lnTo>
                        <a:pt x="1782" y="237"/>
                      </a:lnTo>
                      <a:lnTo>
                        <a:pt x="1782" y="238"/>
                      </a:lnTo>
                      <a:lnTo>
                        <a:pt x="1781" y="240"/>
                      </a:lnTo>
                      <a:lnTo>
                        <a:pt x="1781" y="241"/>
                      </a:lnTo>
                      <a:lnTo>
                        <a:pt x="1778" y="241"/>
                      </a:lnTo>
                      <a:lnTo>
                        <a:pt x="1778" y="242"/>
                      </a:lnTo>
                      <a:lnTo>
                        <a:pt x="1778" y="242"/>
                      </a:lnTo>
                      <a:lnTo>
                        <a:pt x="1778" y="244"/>
                      </a:lnTo>
                      <a:lnTo>
                        <a:pt x="1778" y="244"/>
                      </a:lnTo>
                      <a:lnTo>
                        <a:pt x="1778" y="244"/>
                      </a:lnTo>
                      <a:lnTo>
                        <a:pt x="1777" y="245"/>
                      </a:lnTo>
                      <a:lnTo>
                        <a:pt x="1777" y="245"/>
                      </a:lnTo>
                      <a:lnTo>
                        <a:pt x="1774" y="245"/>
                      </a:lnTo>
                      <a:lnTo>
                        <a:pt x="1774" y="245"/>
                      </a:lnTo>
                      <a:lnTo>
                        <a:pt x="1774" y="245"/>
                      </a:lnTo>
                      <a:lnTo>
                        <a:pt x="1773" y="246"/>
                      </a:lnTo>
                      <a:lnTo>
                        <a:pt x="1772" y="245"/>
                      </a:lnTo>
                      <a:lnTo>
                        <a:pt x="1772" y="244"/>
                      </a:lnTo>
                      <a:lnTo>
                        <a:pt x="1770" y="244"/>
                      </a:lnTo>
                      <a:lnTo>
                        <a:pt x="1769" y="245"/>
                      </a:lnTo>
                      <a:lnTo>
                        <a:pt x="1768" y="245"/>
                      </a:lnTo>
                      <a:lnTo>
                        <a:pt x="1765" y="245"/>
                      </a:lnTo>
                      <a:lnTo>
                        <a:pt x="1765" y="246"/>
                      </a:lnTo>
                      <a:lnTo>
                        <a:pt x="1762" y="245"/>
                      </a:lnTo>
                      <a:lnTo>
                        <a:pt x="1762" y="245"/>
                      </a:lnTo>
                      <a:lnTo>
                        <a:pt x="1761" y="245"/>
                      </a:lnTo>
                      <a:lnTo>
                        <a:pt x="1760" y="246"/>
                      </a:lnTo>
                      <a:lnTo>
                        <a:pt x="1760" y="246"/>
                      </a:lnTo>
                      <a:lnTo>
                        <a:pt x="1760" y="245"/>
                      </a:lnTo>
                      <a:lnTo>
                        <a:pt x="1757" y="245"/>
                      </a:lnTo>
                      <a:lnTo>
                        <a:pt x="1756" y="245"/>
                      </a:lnTo>
                      <a:lnTo>
                        <a:pt x="1753" y="245"/>
                      </a:lnTo>
                      <a:lnTo>
                        <a:pt x="1751" y="245"/>
                      </a:lnTo>
                      <a:lnTo>
                        <a:pt x="1751" y="245"/>
                      </a:lnTo>
                      <a:lnTo>
                        <a:pt x="1751" y="246"/>
                      </a:lnTo>
                      <a:lnTo>
                        <a:pt x="1751" y="246"/>
                      </a:lnTo>
                      <a:lnTo>
                        <a:pt x="1749" y="246"/>
                      </a:lnTo>
                      <a:lnTo>
                        <a:pt x="1747" y="246"/>
                      </a:lnTo>
                      <a:lnTo>
                        <a:pt x="1747" y="246"/>
                      </a:lnTo>
                      <a:lnTo>
                        <a:pt x="1745" y="246"/>
                      </a:lnTo>
                      <a:lnTo>
                        <a:pt x="1745" y="248"/>
                      </a:lnTo>
                      <a:lnTo>
                        <a:pt x="1744" y="248"/>
                      </a:lnTo>
                      <a:lnTo>
                        <a:pt x="1743" y="248"/>
                      </a:lnTo>
                      <a:lnTo>
                        <a:pt x="1741" y="248"/>
                      </a:lnTo>
                      <a:lnTo>
                        <a:pt x="1740" y="248"/>
                      </a:lnTo>
                      <a:lnTo>
                        <a:pt x="1740" y="249"/>
                      </a:lnTo>
                      <a:lnTo>
                        <a:pt x="1740" y="250"/>
                      </a:lnTo>
                      <a:lnTo>
                        <a:pt x="1740" y="252"/>
                      </a:lnTo>
                      <a:lnTo>
                        <a:pt x="1739" y="253"/>
                      </a:lnTo>
                      <a:lnTo>
                        <a:pt x="1736" y="253"/>
                      </a:lnTo>
                      <a:lnTo>
                        <a:pt x="1736" y="250"/>
                      </a:lnTo>
                      <a:lnTo>
                        <a:pt x="1735" y="250"/>
                      </a:lnTo>
                      <a:lnTo>
                        <a:pt x="1735" y="250"/>
                      </a:lnTo>
                      <a:lnTo>
                        <a:pt x="1735" y="250"/>
                      </a:lnTo>
                      <a:lnTo>
                        <a:pt x="1734" y="250"/>
                      </a:lnTo>
                      <a:lnTo>
                        <a:pt x="1734" y="252"/>
                      </a:lnTo>
                      <a:lnTo>
                        <a:pt x="1734" y="252"/>
                      </a:lnTo>
                      <a:lnTo>
                        <a:pt x="1732" y="252"/>
                      </a:lnTo>
                      <a:lnTo>
                        <a:pt x="1731" y="254"/>
                      </a:lnTo>
                      <a:lnTo>
                        <a:pt x="1728" y="257"/>
                      </a:lnTo>
                      <a:lnTo>
                        <a:pt x="1728" y="257"/>
                      </a:lnTo>
                      <a:lnTo>
                        <a:pt x="1727" y="257"/>
                      </a:lnTo>
                      <a:lnTo>
                        <a:pt x="1726" y="258"/>
                      </a:lnTo>
                      <a:lnTo>
                        <a:pt x="1726" y="258"/>
                      </a:lnTo>
                      <a:lnTo>
                        <a:pt x="1726" y="258"/>
                      </a:lnTo>
                      <a:lnTo>
                        <a:pt x="1722" y="258"/>
                      </a:lnTo>
                      <a:lnTo>
                        <a:pt x="1722" y="257"/>
                      </a:lnTo>
                      <a:lnTo>
                        <a:pt x="1718" y="257"/>
                      </a:lnTo>
                      <a:lnTo>
                        <a:pt x="1717" y="258"/>
                      </a:lnTo>
                      <a:lnTo>
                        <a:pt x="1717" y="258"/>
                      </a:lnTo>
                      <a:lnTo>
                        <a:pt x="1715" y="258"/>
                      </a:lnTo>
                      <a:lnTo>
                        <a:pt x="1715" y="257"/>
                      </a:lnTo>
                      <a:lnTo>
                        <a:pt x="1715" y="257"/>
                      </a:lnTo>
                      <a:lnTo>
                        <a:pt x="1711" y="257"/>
                      </a:lnTo>
                      <a:lnTo>
                        <a:pt x="1711" y="255"/>
                      </a:lnTo>
                      <a:lnTo>
                        <a:pt x="1710" y="254"/>
                      </a:lnTo>
                      <a:lnTo>
                        <a:pt x="1709" y="253"/>
                      </a:lnTo>
                      <a:lnTo>
                        <a:pt x="1709" y="253"/>
                      </a:lnTo>
                      <a:lnTo>
                        <a:pt x="1709" y="252"/>
                      </a:lnTo>
                      <a:lnTo>
                        <a:pt x="1707" y="252"/>
                      </a:lnTo>
                      <a:lnTo>
                        <a:pt x="1707" y="250"/>
                      </a:lnTo>
                      <a:lnTo>
                        <a:pt x="1706" y="250"/>
                      </a:lnTo>
                      <a:lnTo>
                        <a:pt x="1705" y="250"/>
                      </a:lnTo>
                      <a:lnTo>
                        <a:pt x="1704" y="250"/>
                      </a:lnTo>
                      <a:lnTo>
                        <a:pt x="1702" y="249"/>
                      </a:lnTo>
                      <a:lnTo>
                        <a:pt x="1701" y="248"/>
                      </a:lnTo>
                      <a:lnTo>
                        <a:pt x="1701" y="245"/>
                      </a:lnTo>
                      <a:lnTo>
                        <a:pt x="1700" y="242"/>
                      </a:lnTo>
                      <a:lnTo>
                        <a:pt x="1701" y="242"/>
                      </a:lnTo>
                      <a:lnTo>
                        <a:pt x="1701" y="242"/>
                      </a:lnTo>
                      <a:lnTo>
                        <a:pt x="1702" y="242"/>
                      </a:lnTo>
                      <a:lnTo>
                        <a:pt x="1704" y="244"/>
                      </a:lnTo>
                      <a:lnTo>
                        <a:pt x="1705" y="245"/>
                      </a:lnTo>
                      <a:lnTo>
                        <a:pt x="1705" y="244"/>
                      </a:lnTo>
                      <a:lnTo>
                        <a:pt x="1706" y="242"/>
                      </a:lnTo>
                      <a:lnTo>
                        <a:pt x="1706" y="241"/>
                      </a:lnTo>
                      <a:lnTo>
                        <a:pt x="1706" y="238"/>
                      </a:lnTo>
                      <a:lnTo>
                        <a:pt x="1706" y="237"/>
                      </a:lnTo>
                      <a:lnTo>
                        <a:pt x="1706" y="237"/>
                      </a:lnTo>
                      <a:lnTo>
                        <a:pt x="1706" y="232"/>
                      </a:lnTo>
                      <a:lnTo>
                        <a:pt x="1707" y="232"/>
                      </a:lnTo>
                      <a:lnTo>
                        <a:pt x="1707" y="231"/>
                      </a:lnTo>
                      <a:lnTo>
                        <a:pt x="1707" y="231"/>
                      </a:lnTo>
                      <a:lnTo>
                        <a:pt x="1707" y="229"/>
                      </a:lnTo>
                      <a:lnTo>
                        <a:pt x="1707" y="228"/>
                      </a:lnTo>
                      <a:lnTo>
                        <a:pt x="1706" y="228"/>
                      </a:lnTo>
                      <a:lnTo>
                        <a:pt x="1706" y="225"/>
                      </a:lnTo>
                      <a:lnTo>
                        <a:pt x="1707" y="225"/>
                      </a:lnTo>
                      <a:lnTo>
                        <a:pt x="1707" y="224"/>
                      </a:lnTo>
                      <a:lnTo>
                        <a:pt x="1707" y="224"/>
                      </a:lnTo>
                      <a:lnTo>
                        <a:pt x="1707" y="223"/>
                      </a:lnTo>
                      <a:lnTo>
                        <a:pt x="1706" y="220"/>
                      </a:lnTo>
                      <a:lnTo>
                        <a:pt x="1706" y="219"/>
                      </a:lnTo>
                      <a:lnTo>
                        <a:pt x="1705" y="218"/>
                      </a:lnTo>
                      <a:lnTo>
                        <a:pt x="1706" y="215"/>
                      </a:lnTo>
                      <a:lnTo>
                        <a:pt x="1705" y="215"/>
                      </a:lnTo>
                      <a:lnTo>
                        <a:pt x="1705" y="211"/>
                      </a:lnTo>
                      <a:lnTo>
                        <a:pt x="1704" y="210"/>
                      </a:lnTo>
                      <a:lnTo>
                        <a:pt x="1704" y="207"/>
                      </a:lnTo>
                      <a:lnTo>
                        <a:pt x="1702" y="207"/>
                      </a:lnTo>
                      <a:lnTo>
                        <a:pt x="1702" y="204"/>
                      </a:lnTo>
                      <a:lnTo>
                        <a:pt x="1702" y="204"/>
                      </a:lnTo>
                      <a:lnTo>
                        <a:pt x="1701" y="202"/>
                      </a:lnTo>
                      <a:lnTo>
                        <a:pt x="1702" y="199"/>
                      </a:lnTo>
                      <a:lnTo>
                        <a:pt x="1702" y="198"/>
                      </a:lnTo>
                      <a:lnTo>
                        <a:pt x="1704" y="197"/>
                      </a:lnTo>
                      <a:lnTo>
                        <a:pt x="1702" y="194"/>
                      </a:lnTo>
                      <a:lnTo>
                        <a:pt x="1701" y="194"/>
                      </a:lnTo>
                      <a:lnTo>
                        <a:pt x="1701" y="191"/>
                      </a:lnTo>
                      <a:lnTo>
                        <a:pt x="1700" y="191"/>
                      </a:lnTo>
                      <a:lnTo>
                        <a:pt x="1698" y="190"/>
                      </a:lnTo>
                      <a:lnTo>
                        <a:pt x="1698" y="189"/>
                      </a:lnTo>
                      <a:lnTo>
                        <a:pt x="1700" y="187"/>
                      </a:lnTo>
                      <a:lnTo>
                        <a:pt x="1700" y="186"/>
                      </a:lnTo>
                      <a:lnTo>
                        <a:pt x="1698" y="186"/>
                      </a:lnTo>
                      <a:lnTo>
                        <a:pt x="1694" y="182"/>
                      </a:lnTo>
                      <a:lnTo>
                        <a:pt x="1694" y="182"/>
                      </a:lnTo>
                      <a:lnTo>
                        <a:pt x="1694" y="178"/>
                      </a:lnTo>
                      <a:lnTo>
                        <a:pt x="1694" y="178"/>
                      </a:lnTo>
                      <a:lnTo>
                        <a:pt x="1694" y="178"/>
                      </a:lnTo>
                      <a:lnTo>
                        <a:pt x="1694" y="177"/>
                      </a:lnTo>
                      <a:lnTo>
                        <a:pt x="1693" y="177"/>
                      </a:lnTo>
                      <a:lnTo>
                        <a:pt x="1693" y="173"/>
                      </a:lnTo>
                      <a:lnTo>
                        <a:pt x="1692" y="172"/>
                      </a:lnTo>
                      <a:lnTo>
                        <a:pt x="1692" y="170"/>
                      </a:lnTo>
                      <a:lnTo>
                        <a:pt x="1688" y="168"/>
                      </a:lnTo>
                      <a:lnTo>
                        <a:pt x="1688" y="166"/>
                      </a:lnTo>
                      <a:lnTo>
                        <a:pt x="1685" y="165"/>
                      </a:lnTo>
                      <a:lnTo>
                        <a:pt x="1684" y="156"/>
                      </a:lnTo>
                      <a:lnTo>
                        <a:pt x="1685" y="156"/>
                      </a:lnTo>
                      <a:lnTo>
                        <a:pt x="1685" y="157"/>
                      </a:lnTo>
                      <a:lnTo>
                        <a:pt x="1685" y="159"/>
                      </a:lnTo>
                      <a:lnTo>
                        <a:pt x="1687" y="160"/>
                      </a:lnTo>
                      <a:lnTo>
                        <a:pt x="1687" y="163"/>
                      </a:lnTo>
                      <a:lnTo>
                        <a:pt x="1688" y="163"/>
                      </a:lnTo>
                      <a:lnTo>
                        <a:pt x="1688" y="165"/>
                      </a:lnTo>
                      <a:lnTo>
                        <a:pt x="1689" y="166"/>
                      </a:lnTo>
                      <a:lnTo>
                        <a:pt x="1690" y="166"/>
                      </a:lnTo>
                      <a:lnTo>
                        <a:pt x="1690" y="165"/>
                      </a:lnTo>
                      <a:lnTo>
                        <a:pt x="1690" y="165"/>
                      </a:lnTo>
                      <a:lnTo>
                        <a:pt x="1690" y="163"/>
                      </a:lnTo>
                      <a:lnTo>
                        <a:pt x="1689" y="161"/>
                      </a:lnTo>
                      <a:lnTo>
                        <a:pt x="1688" y="159"/>
                      </a:lnTo>
                      <a:lnTo>
                        <a:pt x="1688" y="156"/>
                      </a:lnTo>
                      <a:lnTo>
                        <a:pt x="1689" y="156"/>
                      </a:lnTo>
                      <a:lnTo>
                        <a:pt x="1689" y="160"/>
                      </a:lnTo>
                      <a:lnTo>
                        <a:pt x="1690" y="160"/>
                      </a:lnTo>
                      <a:lnTo>
                        <a:pt x="1692" y="160"/>
                      </a:lnTo>
                      <a:lnTo>
                        <a:pt x="1693" y="161"/>
                      </a:lnTo>
                      <a:lnTo>
                        <a:pt x="1693" y="157"/>
                      </a:lnTo>
                      <a:lnTo>
                        <a:pt x="1692" y="155"/>
                      </a:lnTo>
                      <a:lnTo>
                        <a:pt x="1690" y="152"/>
                      </a:lnTo>
                      <a:lnTo>
                        <a:pt x="1690" y="151"/>
                      </a:lnTo>
                      <a:lnTo>
                        <a:pt x="1692" y="149"/>
                      </a:lnTo>
                      <a:lnTo>
                        <a:pt x="1692" y="149"/>
                      </a:lnTo>
                      <a:lnTo>
                        <a:pt x="1690" y="149"/>
                      </a:lnTo>
                      <a:lnTo>
                        <a:pt x="1690" y="147"/>
                      </a:lnTo>
                      <a:lnTo>
                        <a:pt x="1690" y="146"/>
                      </a:lnTo>
                      <a:lnTo>
                        <a:pt x="1689" y="143"/>
                      </a:lnTo>
                      <a:lnTo>
                        <a:pt x="1688" y="143"/>
                      </a:lnTo>
                      <a:lnTo>
                        <a:pt x="1687" y="142"/>
                      </a:lnTo>
                      <a:lnTo>
                        <a:pt x="1685" y="140"/>
                      </a:lnTo>
                      <a:lnTo>
                        <a:pt x="1685" y="139"/>
                      </a:lnTo>
                      <a:lnTo>
                        <a:pt x="1685" y="139"/>
                      </a:lnTo>
                      <a:lnTo>
                        <a:pt x="1685" y="138"/>
                      </a:lnTo>
                      <a:lnTo>
                        <a:pt x="1688" y="138"/>
                      </a:lnTo>
                      <a:lnTo>
                        <a:pt x="1688" y="138"/>
                      </a:lnTo>
                      <a:lnTo>
                        <a:pt x="1688" y="136"/>
                      </a:lnTo>
                      <a:lnTo>
                        <a:pt x="1689" y="135"/>
                      </a:lnTo>
                      <a:lnTo>
                        <a:pt x="1690" y="134"/>
                      </a:lnTo>
                      <a:lnTo>
                        <a:pt x="1690" y="130"/>
                      </a:lnTo>
                      <a:lnTo>
                        <a:pt x="1689" y="129"/>
                      </a:lnTo>
                      <a:lnTo>
                        <a:pt x="1689" y="129"/>
                      </a:lnTo>
                      <a:lnTo>
                        <a:pt x="1690" y="127"/>
                      </a:lnTo>
                      <a:lnTo>
                        <a:pt x="1690" y="127"/>
                      </a:lnTo>
                      <a:lnTo>
                        <a:pt x="1690" y="126"/>
                      </a:lnTo>
                      <a:lnTo>
                        <a:pt x="1690" y="126"/>
                      </a:lnTo>
                      <a:lnTo>
                        <a:pt x="1689" y="125"/>
                      </a:lnTo>
                      <a:lnTo>
                        <a:pt x="1689" y="125"/>
                      </a:lnTo>
                      <a:lnTo>
                        <a:pt x="1688" y="123"/>
                      </a:lnTo>
                      <a:lnTo>
                        <a:pt x="1688" y="122"/>
                      </a:lnTo>
                      <a:lnTo>
                        <a:pt x="1689" y="121"/>
                      </a:lnTo>
                      <a:lnTo>
                        <a:pt x="1689" y="121"/>
                      </a:lnTo>
                      <a:lnTo>
                        <a:pt x="1689" y="119"/>
                      </a:lnTo>
                      <a:lnTo>
                        <a:pt x="1690" y="119"/>
                      </a:lnTo>
                      <a:lnTo>
                        <a:pt x="1690" y="117"/>
                      </a:lnTo>
                      <a:lnTo>
                        <a:pt x="1690" y="117"/>
                      </a:lnTo>
                      <a:lnTo>
                        <a:pt x="1692" y="115"/>
                      </a:lnTo>
                      <a:lnTo>
                        <a:pt x="1692" y="115"/>
                      </a:lnTo>
                      <a:lnTo>
                        <a:pt x="1692" y="115"/>
                      </a:lnTo>
                      <a:lnTo>
                        <a:pt x="1693" y="115"/>
                      </a:lnTo>
                      <a:lnTo>
                        <a:pt x="1692" y="118"/>
                      </a:lnTo>
                      <a:lnTo>
                        <a:pt x="1692" y="118"/>
                      </a:lnTo>
                      <a:lnTo>
                        <a:pt x="1692" y="121"/>
                      </a:lnTo>
                      <a:lnTo>
                        <a:pt x="1693" y="121"/>
                      </a:lnTo>
                      <a:lnTo>
                        <a:pt x="1693" y="119"/>
                      </a:lnTo>
                      <a:lnTo>
                        <a:pt x="1694" y="119"/>
                      </a:lnTo>
                      <a:lnTo>
                        <a:pt x="1696" y="118"/>
                      </a:lnTo>
                      <a:lnTo>
                        <a:pt x="1697" y="118"/>
                      </a:lnTo>
                      <a:lnTo>
                        <a:pt x="1698" y="117"/>
                      </a:lnTo>
                      <a:lnTo>
                        <a:pt x="1698" y="115"/>
                      </a:lnTo>
                      <a:lnTo>
                        <a:pt x="1702" y="113"/>
                      </a:lnTo>
                      <a:lnTo>
                        <a:pt x="1702" y="111"/>
                      </a:lnTo>
                      <a:lnTo>
                        <a:pt x="1705" y="111"/>
                      </a:lnTo>
                      <a:lnTo>
                        <a:pt x="1705" y="109"/>
                      </a:lnTo>
                      <a:lnTo>
                        <a:pt x="1706" y="109"/>
                      </a:lnTo>
                      <a:lnTo>
                        <a:pt x="1711" y="104"/>
                      </a:lnTo>
                      <a:lnTo>
                        <a:pt x="1715" y="105"/>
                      </a:lnTo>
                      <a:lnTo>
                        <a:pt x="1718" y="101"/>
                      </a:lnTo>
                      <a:lnTo>
                        <a:pt x="1719" y="101"/>
                      </a:lnTo>
                      <a:lnTo>
                        <a:pt x="1719" y="102"/>
                      </a:lnTo>
                      <a:lnTo>
                        <a:pt x="1727" y="101"/>
                      </a:lnTo>
                      <a:lnTo>
                        <a:pt x="1728" y="100"/>
                      </a:lnTo>
                      <a:lnTo>
                        <a:pt x="1732" y="98"/>
                      </a:lnTo>
                      <a:lnTo>
                        <a:pt x="1732" y="98"/>
                      </a:lnTo>
                      <a:lnTo>
                        <a:pt x="1734" y="96"/>
                      </a:lnTo>
                      <a:lnTo>
                        <a:pt x="1735" y="94"/>
                      </a:lnTo>
                      <a:lnTo>
                        <a:pt x="1735" y="93"/>
                      </a:lnTo>
                      <a:lnTo>
                        <a:pt x="1736" y="93"/>
                      </a:lnTo>
                      <a:lnTo>
                        <a:pt x="1736" y="93"/>
                      </a:lnTo>
                      <a:lnTo>
                        <a:pt x="1738" y="93"/>
                      </a:lnTo>
                      <a:lnTo>
                        <a:pt x="1739" y="93"/>
                      </a:lnTo>
                      <a:lnTo>
                        <a:pt x="1740" y="93"/>
                      </a:lnTo>
                      <a:lnTo>
                        <a:pt x="1741" y="93"/>
                      </a:lnTo>
                      <a:lnTo>
                        <a:pt x="1741" y="92"/>
                      </a:lnTo>
                      <a:lnTo>
                        <a:pt x="1745" y="92"/>
                      </a:lnTo>
                      <a:lnTo>
                        <a:pt x="1745" y="91"/>
                      </a:lnTo>
                      <a:lnTo>
                        <a:pt x="1749" y="91"/>
                      </a:lnTo>
                      <a:lnTo>
                        <a:pt x="1749" y="91"/>
                      </a:lnTo>
                      <a:lnTo>
                        <a:pt x="1752" y="91"/>
                      </a:lnTo>
                      <a:lnTo>
                        <a:pt x="1752" y="89"/>
                      </a:lnTo>
                      <a:lnTo>
                        <a:pt x="1753" y="89"/>
                      </a:lnTo>
                      <a:lnTo>
                        <a:pt x="1753" y="89"/>
                      </a:lnTo>
                      <a:lnTo>
                        <a:pt x="1755" y="89"/>
                      </a:lnTo>
                      <a:lnTo>
                        <a:pt x="1759" y="85"/>
                      </a:lnTo>
                      <a:lnTo>
                        <a:pt x="1759" y="85"/>
                      </a:lnTo>
                      <a:lnTo>
                        <a:pt x="1759" y="83"/>
                      </a:lnTo>
                      <a:lnTo>
                        <a:pt x="1761" y="81"/>
                      </a:lnTo>
                      <a:lnTo>
                        <a:pt x="1761" y="80"/>
                      </a:lnTo>
                      <a:lnTo>
                        <a:pt x="1762" y="79"/>
                      </a:lnTo>
                      <a:lnTo>
                        <a:pt x="1764" y="77"/>
                      </a:lnTo>
                      <a:lnTo>
                        <a:pt x="1766" y="77"/>
                      </a:lnTo>
                      <a:lnTo>
                        <a:pt x="1766" y="76"/>
                      </a:lnTo>
                      <a:lnTo>
                        <a:pt x="1766" y="75"/>
                      </a:lnTo>
                      <a:lnTo>
                        <a:pt x="1764" y="74"/>
                      </a:lnTo>
                      <a:lnTo>
                        <a:pt x="1765" y="71"/>
                      </a:lnTo>
                      <a:lnTo>
                        <a:pt x="1766" y="71"/>
                      </a:lnTo>
                      <a:lnTo>
                        <a:pt x="1766" y="64"/>
                      </a:lnTo>
                      <a:lnTo>
                        <a:pt x="1766" y="64"/>
                      </a:lnTo>
                      <a:lnTo>
                        <a:pt x="1766" y="63"/>
                      </a:lnTo>
                      <a:lnTo>
                        <a:pt x="1768" y="63"/>
                      </a:lnTo>
                      <a:lnTo>
                        <a:pt x="1768" y="62"/>
                      </a:lnTo>
                      <a:lnTo>
                        <a:pt x="1768" y="62"/>
                      </a:lnTo>
                      <a:lnTo>
                        <a:pt x="1769" y="60"/>
                      </a:lnTo>
                      <a:lnTo>
                        <a:pt x="1772" y="59"/>
                      </a:lnTo>
                      <a:lnTo>
                        <a:pt x="1772" y="57"/>
                      </a:lnTo>
                      <a:lnTo>
                        <a:pt x="1773" y="58"/>
                      </a:lnTo>
                      <a:lnTo>
                        <a:pt x="1774" y="63"/>
                      </a:lnTo>
                      <a:lnTo>
                        <a:pt x="1774" y="63"/>
                      </a:lnTo>
                      <a:lnTo>
                        <a:pt x="1774" y="64"/>
                      </a:lnTo>
                      <a:lnTo>
                        <a:pt x="1776" y="64"/>
                      </a:lnTo>
                      <a:lnTo>
                        <a:pt x="1777" y="67"/>
                      </a:lnTo>
                      <a:lnTo>
                        <a:pt x="1777" y="67"/>
                      </a:lnTo>
                      <a:lnTo>
                        <a:pt x="1777" y="64"/>
                      </a:lnTo>
                      <a:lnTo>
                        <a:pt x="1779" y="64"/>
                      </a:lnTo>
                      <a:lnTo>
                        <a:pt x="1779" y="63"/>
                      </a:lnTo>
                      <a:lnTo>
                        <a:pt x="1781" y="63"/>
                      </a:lnTo>
                      <a:lnTo>
                        <a:pt x="1781" y="63"/>
                      </a:lnTo>
                      <a:lnTo>
                        <a:pt x="1778" y="60"/>
                      </a:lnTo>
                      <a:lnTo>
                        <a:pt x="1778" y="59"/>
                      </a:lnTo>
                      <a:lnTo>
                        <a:pt x="1778" y="57"/>
                      </a:lnTo>
                      <a:lnTo>
                        <a:pt x="1778" y="54"/>
                      </a:lnTo>
                      <a:lnTo>
                        <a:pt x="1779" y="53"/>
                      </a:lnTo>
                      <a:lnTo>
                        <a:pt x="1781" y="53"/>
                      </a:lnTo>
                      <a:lnTo>
                        <a:pt x="1782" y="53"/>
                      </a:lnTo>
                      <a:lnTo>
                        <a:pt x="1782" y="54"/>
                      </a:lnTo>
                      <a:lnTo>
                        <a:pt x="1783" y="54"/>
                      </a:lnTo>
                      <a:lnTo>
                        <a:pt x="1783" y="55"/>
                      </a:lnTo>
                      <a:lnTo>
                        <a:pt x="1783" y="55"/>
                      </a:lnTo>
                      <a:lnTo>
                        <a:pt x="1785" y="55"/>
                      </a:lnTo>
                      <a:lnTo>
                        <a:pt x="1785" y="55"/>
                      </a:lnTo>
                      <a:lnTo>
                        <a:pt x="1785" y="55"/>
                      </a:lnTo>
                      <a:lnTo>
                        <a:pt x="1786" y="54"/>
                      </a:lnTo>
                      <a:lnTo>
                        <a:pt x="1786" y="53"/>
                      </a:lnTo>
                      <a:lnTo>
                        <a:pt x="1787" y="53"/>
                      </a:lnTo>
                      <a:lnTo>
                        <a:pt x="1787" y="50"/>
                      </a:lnTo>
                      <a:lnTo>
                        <a:pt x="1786" y="49"/>
                      </a:lnTo>
                      <a:lnTo>
                        <a:pt x="1786" y="46"/>
                      </a:lnTo>
                      <a:lnTo>
                        <a:pt x="1789" y="46"/>
                      </a:lnTo>
                      <a:lnTo>
                        <a:pt x="1789" y="45"/>
                      </a:lnTo>
                      <a:lnTo>
                        <a:pt x="1791" y="45"/>
                      </a:lnTo>
                      <a:lnTo>
                        <a:pt x="1791" y="46"/>
                      </a:lnTo>
                      <a:lnTo>
                        <a:pt x="1794" y="46"/>
                      </a:lnTo>
                      <a:lnTo>
                        <a:pt x="1793" y="45"/>
                      </a:lnTo>
                      <a:lnTo>
                        <a:pt x="1793" y="45"/>
                      </a:lnTo>
                      <a:lnTo>
                        <a:pt x="1791" y="42"/>
                      </a:lnTo>
                      <a:lnTo>
                        <a:pt x="1795" y="42"/>
                      </a:lnTo>
                      <a:lnTo>
                        <a:pt x="1795" y="41"/>
                      </a:lnTo>
                      <a:lnTo>
                        <a:pt x="1794" y="39"/>
                      </a:lnTo>
                      <a:lnTo>
                        <a:pt x="1794" y="38"/>
                      </a:lnTo>
                      <a:lnTo>
                        <a:pt x="1796" y="38"/>
                      </a:lnTo>
                      <a:lnTo>
                        <a:pt x="1796" y="37"/>
                      </a:lnTo>
                      <a:lnTo>
                        <a:pt x="1796" y="37"/>
                      </a:lnTo>
                      <a:lnTo>
                        <a:pt x="1796" y="37"/>
                      </a:lnTo>
                      <a:lnTo>
                        <a:pt x="1796" y="36"/>
                      </a:lnTo>
                      <a:lnTo>
                        <a:pt x="1796" y="36"/>
                      </a:lnTo>
                      <a:lnTo>
                        <a:pt x="1796" y="36"/>
                      </a:lnTo>
                      <a:lnTo>
                        <a:pt x="1796" y="36"/>
                      </a:lnTo>
                      <a:lnTo>
                        <a:pt x="1796" y="36"/>
                      </a:lnTo>
                      <a:lnTo>
                        <a:pt x="1798" y="34"/>
                      </a:lnTo>
                      <a:lnTo>
                        <a:pt x="1798" y="34"/>
                      </a:lnTo>
                      <a:lnTo>
                        <a:pt x="1798" y="37"/>
                      </a:lnTo>
                      <a:lnTo>
                        <a:pt x="1799" y="37"/>
                      </a:lnTo>
                      <a:lnTo>
                        <a:pt x="1799" y="37"/>
                      </a:lnTo>
                      <a:lnTo>
                        <a:pt x="1799" y="37"/>
                      </a:lnTo>
                      <a:lnTo>
                        <a:pt x="1800" y="37"/>
                      </a:lnTo>
                      <a:lnTo>
                        <a:pt x="1800" y="36"/>
                      </a:lnTo>
                      <a:lnTo>
                        <a:pt x="1800" y="33"/>
                      </a:lnTo>
                      <a:lnTo>
                        <a:pt x="1802" y="30"/>
                      </a:lnTo>
                      <a:lnTo>
                        <a:pt x="1802" y="33"/>
                      </a:lnTo>
                      <a:lnTo>
                        <a:pt x="1803" y="33"/>
                      </a:lnTo>
                      <a:lnTo>
                        <a:pt x="1803" y="32"/>
                      </a:lnTo>
                      <a:lnTo>
                        <a:pt x="1804" y="30"/>
                      </a:lnTo>
                      <a:lnTo>
                        <a:pt x="1807" y="29"/>
                      </a:lnTo>
                      <a:lnTo>
                        <a:pt x="1811" y="30"/>
                      </a:lnTo>
                      <a:lnTo>
                        <a:pt x="1811" y="32"/>
                      </a:lnTo>
                      <a:lnTo>
                        <a:pt x="1812" y="33"/>
                      </a:lnTo>
                      <a:lnTo>
                        <a:pt x="1813" y="34"/>
                      </a:lnTo>
                      <a:lnTo>
                        <a:pt x="1815" y="36"/>
                      </a:lnTo>
                      <a:lnTo>
                        <a:pt x="1816" y="36"/>
                      </a:lnTo>
                      <a:lnTo>
                        <a:pt x="1816" y="38"/>
                      </a:lnTo>
                      <a:lnTo>
                        <a:pt x="1817" y="38"/>
                      </a:lnTo>
                      <a:lnTo>
                        <a:pt x="1817" y="41"/>
                      </a:lnTo>
                      <a:lnTo>
                        <a:pt x="1816" y="42"/>
                      </a:lnTo>
                      <a:lnTo>
                        <a:pt x="1816" y="45"/>
                      </a:lnTo>
                      <a:lnTo>
                        <a:pt x="1816" y="47"/>
                      </a:lnTo>
                      <a:lnTo>
                        <a:pt x="1819" y="46"/>
                      </a:lnTo>
                      <a:lnTo>
                        <a:pt x="1819" y="41"/>
                      </a:lnTo>
                      <a:lnTo>
                        <a:pt x="1820" y="41"/>
                      </a:lnTo>
                      <a:lnTo>
                        <a:pt x="1820" y="41"/>
                      </a:lnTo>
                      <a:lnTo>
                        <a:pt x="1821" y="39"/>
                      </a:lnTo>
                      <a:lnTo>
                        <a:pt x="1823" y="41"/>
                      </a:lnTo>
                      <a:lnTo>
                        <a:pt x="1824" y="41"/>
                      </a:lnTo>
                      <a:lnTo>
                        <a:pt x="1825" y="41"/>
                      </a:lnTo>
                      <a:lnTo>
                        <a:pt x="1827" y="42"/>
                      </a:lnTo>
                      <a:lnTo>
                        <a:pt x="1827" y="43"/>
                      </a:lnTo>
                      <a:lnTo>
                        <a:pt x="1828" y="42"/>
                      </a:lnTo>
                      <a:lnTo>
                        <a:pt x="1829" y="42"/>
                      </a:lnTo>
                      <a:lnTo>
                        <a:pt x="1829" y="42"/>
                      </a:lnTo>
                      <a:lnTo>
                        <a:pt x="1829" y="43"/>
                      </a:lnTo>
                      <a:lnTo>
                        <a:pt x="1831" y="43"/>
                      </a:lnTo>
                      <a:lnTo>
                        <a:pt x="1832" y="43"/>
                      </a:lnTo>
                      <a:lnTo>
                        <a:pt x="1832" y="41"/>
                      </a:lnTo>
                      <a:lnTo>
                        <a:pt x="1829" y="39"/>
                      </a:lnTo>
                      <a:lnTo>
                        <a:pt x="1829" y="37"/>
                      </a:lnTo>
                      <a:lnTo>
                        <a:pt x="1828" y="33"/>
                      </a:lnTo>
                      <a:lnTo>
                        <a:pt x="1829" y="33"/>
                      </a:lnTo>
                      <a:lnTo>
                        <a:pt x="1829" y="33"/>
                      </a:lnTo>
                      <a:lnTo>
                        <a:pt x="1831" y="33"/>
                      </a:lnTo>
                      <a:lnTo>
                        <a:pt x="1832" y="33"/>
                      </a:lnTo>
                      <a:lnTo>
                        <a:pt x="1832" y="33"/>
                      </a:lnTo>
                      <a:lnTo>
                        <a:pt x="1833" y="30"/>
                      </a:lnTo>
                      <a:lnTo>
                        <a:pt x="1833" y="29"/>
                      </a:lnTo>
                      <a:lnTo>
                        <a:pt x="1833" y="26"/>
                      </a:lnTo>
                      <a:lnTo>
                        <a:pt x="1834" y="26"/>
                      </a:lnTo>
                      <a:lnTo>
                        <a:pt x="1834" y="26"/>
                      </a:lnTo>
                      <a:lnTo>
                        <a:pt x="1834" y="26"/>
                      </a:lnTo>
                      <a:lnTo>
                        <a:pt x="1836" y="26"/>
                      </a:lnTo>
                      <a:lnTo>
                        <a:pt x="1836" y="26"/>
                      </a:lnTo>
                      <a:lnTo>
                        <a:pt x="1837" y="26"/>
                      </a:lnTo>
                      <a:lnTo>
                        <a:pt x="1837" y="26"/>
                      </a:lnTo>
                      <a:lnTo>
                        <a:pt x="1838" y="26"/>
                      </a:lnTo>
                      <a:lnTo>
                        <a:pt x="1838" y="26"/>
                      </a:lnTo>
                      <a:lnTo>
                        <a:pt x="1838" y="26"/>
                      </a:lnTo>
                      <a:lnTo>
                        <a:pt x="1838" y="26"/>
                      </a:lnTo>
                      <a:lnTo>
                        <a:pt x="1838" y="26"/>
                      </a:lnTo>
                      <a:lnTo>
                        <a:pt x="1838" y="25"/>
                      </a:lnTo>
                      <a:lnTo>
                        <a:pt x="1837" y="24"/>
                      </a:lnTo>
                      <a:lnTo>
                        <a:pt x="1836" y="22"/>
                      </a:lnTo>
                      <a:lnTo>
                        <a:pt x="1836" y="20"/>
                      </a:lnTo>
                      <a:lnTo>
                        <a:pt x="1837" y="20"/>
                      </a:lnTo>
                      <a:lnTo>
                        <a:pt x="1838" y="19"/>
                      </a:lnTo>
                      <a:lnTo>
                        <a:pt x="1840" y="17"/>
                      </a:lnTo>
                      <a:lnTo>
                        <a:pt x="1838" y="17"/>
                      </a:lnTo>
                      <a:lnTo>
                        <a:pt x="1838" y="15"/>
                      </a:lnTo>
                      <a:lnTo>
                        <a:pt x="1840" y="16"/>
                      </a:lnTo>
                      <a:lnTo>
                        <a:pt x="1841" y="16"/>
                      </a:lnTo>
                      <a:lnTo>
                        <a:pt x="1841" y="17"/>
                      </a:lnTo>
                      <a:lnTo>
                        <a:pt x="1842" y="17"/>
                      </a:lnTo>
                      <a:lnTo>
                        <a:pt x="1842" y="16"/>
                      </a:lnTo>
                      <a:lnTo>
                        <a:pt x="1842" y="16"/>
                      </a:lnTo>
                      <a:lnTo>
                        <a:pt x="1844" y="15"/>
                      </a:lnTo>
                      <a:lnTo>
                        <a:pt x="1845" y="15"/>
                      </a:lnTo>
                      <a:lnTo>
                        <a:pt x="1845" y="13"/>
                      </a:lnTo>
                      <a:lnTo>
                        <a:pt x="1846" y="13"/>
                      </a:lnTo>
                      <a:lnTo>
                        <a:pt x="1846" y="16"/>
                      </a:lnTo>
                      <a:lnTo>
                        <a:pt x="1846" y="16"/>
                      </a:lnTo>
                      <a:lnTo>
                        <a:pt x="1848" y="15"/>
                      </a:lnTo>
                      <a:lnTo>
                        <a:pt x="1849" y="15"/>
                      </a:lnTo>
                      <a:lnTo>
                        <a:pt x="1851" y="15"/>
                      </a:lnTo>
                      <a:lnTo>
                        <a:pt x="1853" y="16"/>
                      </a:lnTo>
                      <a:lnTo>
                        <a:pt x="1855" y="16"/>
                      </a:lnTo>
                      <a:lnTo>
                        <a:pt x="1857" y="16"/>
                      </a:lnTo>
                      <a:lnTo>
                        <a:pt x="1857" y="17"/>
                      </a:lnTo>
                      <a:lnTo>
                        <a:pt x="1857" y="17"/>
                      </a:lnTo>
                      <a:lnTo>
                        <a:pt x="1857" y="16"/>
                      </a:lnTo>
                      <a:lnTo>
                        <a:pt x="1858" y="16"/>
                      </a:lnTo>
                      <a:lnTo>
                        <a:pt x="1858" y="15"/>
                      </a:lnTo>
                      <a:lnTo>
                        <a:pt x="1859" y="15"/>
                      </a:lnTo>
                      <a:lnTo>
                        <a:pt x="1859" y="12"/>
                      </a:lnTo>
                      <a:lnTo>
                        <a:pt x="1858" y="11"/>
                      </a:lnTo>
                      <a:lnTo>
                        <a:pt x="1858" y="9"/>
                      </a:lnTo>
                      <a:lnTo>
                        <a:pt x="1854" y="8"/>
                      </a:lnTo>
                      <a:lnTo>
                        <a:pt x="1853" y="7"/>
                      </a:lnTo>
                      <a:lnTo>
                        <a:pt x="1850" y="4"/>
                      </a:lnTo>
                      <a:lnTo>
                        <a:pt x="1851" y="4"/>
                      </a:lnTo>
                      <a:lnTo>
                        <a:pt x="1853" y="4"/>
                      </a:lnTo>
                      <a:lnTo>
                        <a:pt x="1854" y="4"/>
                      </a:lnTo>
                      <a:lnTo>
                        <a:pt x="1854" y="4"/>
                      </a:lnTo>
                      <a:lnTo>
                        <a:pt x="1854" y="4"/>
                      </a:lnTo>
                      <a:lnTo>
                        <a:pt x="1854" y="5"/>
                      </a:lnTo>
                      <a:lnTo>
                        <a:pt x="1855" y="5"/>
                      </a:lnTo>
                      <a:lnTo>
                        <a:pt x="1857" y="5"/>
                      </a:lnTo>
                      <a:lnTo>
                        <a:pt x="1857" y="4"/>
                      </a:lnTo>
                      <a:lnTo>
                        <a:pt x="1857" y="5"/>
                      </a:lnTo>
                      <a:lnTo>
                        <a:pt x="1858" y="5"/>
                      </a:lnTo>
                      <a:lnTo>
                        <a:pt x="1858" y="7"/>
                      </a:lnTo>
                      <a:lnTo>
                        <a:pt x="1858" y="7"/>
                      </a:lnTo>
                      <a:lnTo>
                        <a:pt x="1859" y="9"/>
                      </a:lnTo>
                      <a:lnTo>
                        <a:pt x="1863" y="8"/>
                      </a:lnTo>
                      <a:lnTo>
                        <a:pt x="1863" y="7"/>
                      </a:lnTo>
                      <a:lnTo>
                        <a:pt x="1865" y="7"/>
                      </a:lnTo>
                      <a:lnTo>
                        <a:pt x="1866" y="9"/>
                      </a:lnTo>
                      <a:lnTo>
                        <a:pt x="1867" y="9"/>
                      </a:lnTo>
                      <a:lnTo>
                        <a:pt x="1867" y="11"/>
                      </a:lnTo>
                      <a:lnTo>
                        <a:pt x="1871" y="9"/>
                      </a:lnTo>
                      <a:lnTo>
                        <a:pt x="1872" y="12"/>
                      </a:lnTo>
                      <a:lnTo>
                        <a:pt x="1872" y="12"/>
                      </a:lnTo>
                      <a:lnTo>
                        <a:pt x="1874" y="12"/>
                      </a:lnTo>
                      <a:lnTo>
                        <a:pt x="1876" y="11"/>
                      </a:lnTo>
                      <a:lnTo>
                        <a:pt x="1878" y="11"/>
                      </a:lnTo>
                      <a:lnTo>
                        <a:pt x="1878" y="12"/>
                      </a:lnTo>
                      <a:lnTo>
                        <a:pt x="1879" y="13"/>
                      </a:lnTo>
                      <a:lnTo>
                        <a:pt x="1880" y="12"/>
                      </a:lnTo>
                      <a:lnTo>
                        <a:pt x="1880" y="12"/>
                      </a:lnTo>
                      <a:lnTo>
                        <a:pt x="1882" y="11"/>
                      </a:lnTo>
                      <a:lnTo>
                        <a:pt x="1884" y="11"/>
                      </a:lnTo>
                      <a:lnTo>
                        <a:pt x="1887" y="13"/>
                      </a:lnTo>
                      <a:lnTo>
                        <a:pt x="1889" y="15"/>
                      </a:lnTo>
                      <a:lnTo>
                        <a:pt x="1889" y="13"/>
                      </a:lnTo>
                      <a:lnTo>
                        <a:pt x="1891" y="13"/>
                      </a:lnTo>
                      <a:lnTo>
                        <a:pt x="1892" y="12"/>
                      </a:lnTo>
                      <a:lnTo>
                        <a:pt x="1895" y="11"/>
                      </a:lnTo>
                      <a:lnTo>
                        <a:pt x="1895" y="12"/>
                      </a:lnTo>
                      <a:lnTo>
                        <a:pt x="1893" y="12"/>
                      </a:lnTo>
                      <a:lnTo>
                        <a:pt x="1895" y="15"/>
                      </a:lnTo>
                      <a:lnTo>
                        <a:pt x="1896" y="15"/>
                      </a:lnTo>
                      <a:lnTo>
                        <a:pt x="1896" y="17"/>
                      </a:lnTo>
                      <a:lnTo>
                        <a:pt x="1895" y="17"/>
                      </a:lnTo>
                      <a:lnTo>
                        <a:pt x="1893" y="19"/>
                      </a:lnTo>
                      <a:lnTo>
                        <a:pt x="1892" y="19"/>
                      </a:lnTo>
                      <a:lnTo>
                        <a:pt x="1891" y="20"/>
                      </a:lnTo>
                      <a:lnTo>
                        <a:pt x="1891" y="20"/>
                      </a:lnTo>
                      <a:lnTo>
                        <a:pt x="1891" y="21"/>
                      </a:lnTo>
                      <a:lnTo>
                        <a:pt x="1892" y="22"/>
                      </a:lnTo>
                      <a:lnTo>
                        <a:pt x="1892" y="24"/>
                      </a:lnTo>
                      <a:lnTo>
                        <a:pt x="1892" y="26"/>
                      </a:lnTo>
                      <a:lnTo>
                        <a:pt x="1891" y="26"/>
                      </a:lnTo>
                      <a:lnTo>
                        <a:pt x="1889" y="25"/>
                      </a:lnTo>
                      <a:lnTo>
                        <a:pt x="1888" y="25"/>
                      </a:lnTo>
                      <a:lnTo>
                        <a:pt x="1885" y="25"/>
                      </a:lnTo>
                      <a:lnTo>
                        <a:pt x="1885" y="28"/>
                      </a:lnTo>
                      <a:lnTo>
                        <a:pt x="1887" y="28"/>
                      </a:lnTo>
                      <a:lnTo>
                        <a:pt x="1885" y="34"/>
                      </a:lnTo>
                      <a:lnTo>
                        <a:pt x="1884" y="34"/>
                      </a:lnTo>
                      <a:lnTo>
                        <a:pt x="1884" y="37"/>
                      </a:lnTo>
                      <a:lnTo>
                        <a:pt x="1884" y="38"/>
                      </a:lnTo>
                      <a:lnTo>
                        <a:pt x="1884" y="41"/>
                      </a:lnTo>
                      <a:lnTo>
                        <a:pt x="1883" y="43"/>
                      </a:lnTo>
                      <a:lnTo>
                        <a:pt x="1884" y="43"/>
                      </a:lnTo>
                      <a:lnTo>
                        <a:pt x="1884" y="45"/>
                      </a:lnTo>
                      <a:lnTo>
                        <a:pt x="1885" y="45"/>
                      </a:lnTo>
                      <a:lnTo>
                        <a:pt x="1887" y="46"/>
                      </a:lnTo>
                      <a:lnTo>
                        <a:pt x="1889" y="46"/>
                      </a:lnTo>
                      <a:lnTo>
                        <a:pt x="1889" y="47"/>
                      </a:lnTo>
                      <a:lnTo>
                        <a:pt x="1891" y="47"/>
                      </a:lnTo>
                      <a:lnTo>
                        <a:pt x="1893" y="51"/>
                      </a:lnTo>
                      <a:lnTo>
                        <a:pt x="1896" y="51"/>
                      </a:lnTo>
                      <a:lnTo>
                        <a:pt x="1896" y="51"/>
                      </a:lnTo>
                      <a:lnTo>
                        <a:pt x="1899" y="51"/>
                      </a:lnTo>
                      <a:lnTo>
                        <a:pt x="1900" y="54"/>
                      </a:lnTo>
                      <a:lnTo>
                        <a:pt x="1905" y="55"/>
                      </a:lnTo>
                      <a:lnTo>
                        <a:pt x="1905" y="55"/>
                      </a:lnTo>
                      <a:lnTo>
                        <a:pt x="1906" y="57"/>
                      </a:lnTo>
                      <a:lnTo>
                        <a:pt x="1906" y="58"/>
                      </a:lnTo>
                      <a:lnTo>
                        <a:pt x="1908" y="59"/>
                      </a:lnTo>
                      <a:lnTo>
                        <a:pt x="1910" y="60"/>
                      </a:lnTo>
                      <a:lnTo>
                        <a:pt x="1912" y="62"/>
                      </a:lnTo>
                      <a:lnTo>
                        <a:pt x="1913" y="63"/>
                      </a:lnTo>
                      <a:lnTo>
                        <a:pt x="1917" y="64"/>
                      </a:lnTo>
                      <a:lnTo>
                        <a:pt x="1917" y="66"/>
                      </a:lnTo>
                      <a:lnTo>
                        <a:pt x="1918" y="66"/>
                      </a:lnTo>
                      <a:lnTo>
                        <a:pt x="1918" y="68"/>
                      </a:lnTo>
                      <a:lnTo>
                        <a:pt x="1920" y="68"/>
                      </a:lnTo>
                      <a:lnTo>
                        <a:pt x="1920" y="70"/>
                      </a:lnTo>
                      <a:lnTo>
                        <a:pt x="1921" y="72"/>
                      </a:lnTo>
                      <a:lnTo>
                        <a:pt x="1922" y="72"/>
                      </a:lnTo>
                      <a:lnTo>
                        <a:pt x="1926" y="71"/>
                      </a:lnTo>
                      <a:lnTo>
                        <a:pt x="1931" y="71"/>
                      </a:lnTo>
                      <a:lnTo>
                        <a:pt x="1931" y="66"/>
                      </a:lnTo>
                      <a:lnTo>
                        <a:pt x="1933" y="63"/>
                      </a:lnTo>
                      <a:lnTo>
                        <a:pt x="1934" y="62"/>
                      </a:lnTo>
                      <a:lnTo>
                        <a:pt x="1934" y="60"/>
                      </a:lnTo>
                      <a:lnTo>
                        <a:pt x="1933" y="59"/>
                      </a:lnTo>
                      <a:lnTo>
                        <a:pt x="1933" y="58"/>
                      </a:lnTo>
                      <a:lnTo>
                        <a:pt x="1934" y="58"/>
                      </a:lnTo>
                      <a:lnTo>
                        <a:pt x="1934" y="57"/>
                      </a:lnTo>
                      <a:lnTo>
                        <a:pt x="1935" y="55"/>
                      </a:lnTo>
                      <a:lnTo>
                        <a:pt x="1935" y="54"/>
                      </a:lnTo>
                      <a:lnTo>
                        <a:pt x="1935" y="54"/>
                      </a:lnTo>
                      <a:lnTo>
                        <a:pt x="1935" y="53"/>
                      </a:lnTo>
                      <a:lnTo>
                        <a:pt x="1937" y="53"/>
                      </a:lnTo>
                      <a:lnTo>
                        <a:pt x="1937" y="47"/>
                      </a:lnTo>
                      <a:lnTo>
                        <a:pt x="1938" y="46"/>
                      </a:lnTo>
                      <a:lnTo>
                        <a:pt x="1938" y="45"/>
                      </a:lnTo>
                      <a:lnTo>
                        <a:pt x="1938" y="45"/>
                      </a:lnTo>
                      <a:lnTo>
                        <a:pt x="1938" y="45"/>
                      </a:lnTo>
                      <a:lnTo>
                        <a:pt x="1938" y="45"/>
                      </a:lnTo>
                      <a:lnTo>
                        <a:pt x="1938" y="42"/>
                      </a:lnTo>
                      <a:lnTo>
                        <a:pt x="1937" y="42"/>
                      </a:lnTo>
                      <a:lnTo>
                        <a:pt x="1935" y="29"/>
                      </a:lnTo>
                      <a:lnTo>
                        <a:pt x="1937" y="29"/>
                      </a:lnTo>
                      <a:lnTo>
                        <a:pt x="1937" y="28"/>
                      </a:lnTo>
                      <a:lnTo>
                        <a:pt x="1937" y="28"/>
                      </a:lnTo>
                      <a:lnTo>
                        <a:pt x="1937" y="26"/>
                      </a:lnTo>
                      <a:lnTo>
                        <a:pt x="1938" y="26"/>
                      </a:lnTo>
                      <a:lnTo>
                        <a:pt x="1938" y="22"/>
                      </a:lnTo>
                      <a:lnTo>
                        <a:pt x="1938" y="22"/>
                      </a:lnTo>
                      <a:lnTo>
                        <a:pt x="1938" y="16"/>
                      </a:lnTo>
                      <a:lnTo>
                        <a:pt x="1938" y="16"/>
                      </a:lnTo>
                      <a:lnTo>
                        <a:pt x="1938" y="16"/>
                      </a:lnTo>
                      <a:lnTo>
                        <a:pt x="1937" y="15"/>
                      </a:lnTo>
                      <a:lnTo>
                        <a:pt x="1938" y="15"/>
                      </a:lnTo>
                      <a:lnTo>
                        <a:pt x="1938" y="12"/>
                      </a:lnTo>
                      <a:lnTo>
                        <a:pt x="1939" y="11"/>
                      </a:lnTo>
                      <a:lnTo>
                        <a:pt x="1940" y="2"/>
                      </a:lnTo>
                      <a:lnTo>
                        <a:pt x="19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0">
                  <a:extLst>
                    <a:ext uri="{FF2B5EF4-FFF2-40B4-BE49-F238E27FC236}">
                      <a16:creationId xmlns:a16="http://schemas.microsoft.com/office/drawing/2014/main" id="{012A8B7F-9026-4CFB-9BF0-27578BA1E074}"/>
                    </a:ext>
                  </a:extLst>
                </p:cNvPr>
                <p:cNvSpPr>
                  <a:spLocks noEditPoints="1"/>
                </p:cNvSpPr>
                <p:nvPr/>
              </p:nvSpPr>
              <p:spPr bwMode="auto">
                <a:xfrm>
                  <a:off x="6378575" y="2881767"/>
                  <a:ext cx="1733550" cy="176213"/>
                </a:xfrm>
                <a:custGeom>
                  <a:avLst/>
                  <a:gdLst>
                    <a:gd name="T0" fmla="*/ 1084 w 1092"/>
                    <a:gd name="T1" fmla="*/ 105 h 111"/>
                    <a:gd name="T2" fmla="*/ 725 w 1092"/>
                    <a:gd name="T3" fmla="*/ 102 h 111"/>
                    <a:gd name="T4" fmla="*/ 1079 w 1092"/>
                    <a:gd name="T5" fmla="*/ 99 h 111"/>
                    <a:gd name="T6" fmla="*/ 1080 w 1092"/>
                    <a:gd name="T7" fmla="*/ 90 h 111"/>
                    <a:gd name="T8" fmla="*/ 778 w 1092"/>
                    <a:gd name="T9" fmla="*/ 88 h 111"/>
                    <a:gd name="T10" fmla="*/ 762 w 1092"/>
                    <a:gd name="T11" fmla="*/ 99 h 111"/>
                    <a:gd name="T12" fmla="*/ 738 w 1092"/>
                    <a:gd name="T13" fmla="*/ 109 h 111"/>
                    <a:gd name="T14" fmla="*/ 750 w 1092"/>
                    <a:gd name="T15" fmla="*/ 98 h 111"/>
                    <a:gd name="T16" fmla="*/ 754 w 1092"/>
                    <a:gd name="T17" fmla="*/ 85 h 111"/>
                    <a:gd name="T18" fmla="*/ 748 w 1092"/>
                    <a:gd name="T19" fmla="*/ 85 h 111"/>
                    <a:gd name="T20" fmla="*/ 740 w 1092"/>
                    <a:gd name="T21" fmla="*/ 84 h 111"/>
                    <a:gd name="T22" fmla="*/ 723 w 1092"/>
                    <a:gd name="T23" fmla="*/ 88 h 111"/>
                    <a:gd name="T24" fmla="*/ 708 w 1092"/>
                    <a:gd name="T25" fmla="*/ 89 h 111"/>
                    <a:gd name="T26" fmla="*/ 699 w 1092"/>
                    <a:gd name="T27" fmla="*/ 86 h 111"/>
                    <a:gd name="T28" fmla="*/ 1050 w 1092"/>
                    <a:gd name="T29" fmla="*/ 80 h 111"/>
                    <a:gd name="T30" fmla="*/ 772 w 1092"/>
                    <a:gd name="T31" fmla="*/ 78 h 111"/>
                    <a:gd name="T32" fmla="*/ 676 w 1092"/>
                    <a:gd name="T33" fmla="*/ 84 h 111"/>
                    <a:gd name="T34" fmla="*/ 1064 w 1092"/>
                    <a:gd name="T35" fmla="*/ 78 h 111"/>
                    <a:gd name="T36" fmla="*/ 1058 w 1092"/>
                    <a:gd name="T37" fmla="*/ 75 h 111"/>
                    <a:gd name="T38" fmla="*/ 880 w 1092"/>
                    <a:gd name="T39" fmla="*/ 69 h 111"/>
                    <a:gd name="T40" fmla="*/ 657 w 1092"/>
                    <a:gd name="T41" fmla="*/ 59 h 111"/>
                    <a:gd name="T42" fmla="*/ 3 w 1092"/>
                    <a:gd name="T43" fmla="*/ 58 h 111"/>
                    <a:gd name="T44" fmla="*/ 848 w 1092"/>
                    <a:gd name="T45" fmla="*/ 56 h 111"/>
                    <a:gd name="T46" fmla="*/ 842 w 1092"/>
                    <a:gd name="T47" fmla="*/ 67 h 111"/>
                    <a:gd name="T48" fmla="*/ 962 w 1092"/>
                    <a:gd name="T49" fmla="*/ 52 h 111"/>
                    <a:gd name="T50" fmla="*/ 615 w 1092"/>
                    <a:gd name="T51" fmla="*/ 54 h 111"/>
                    <a:gd name="T52" fmla="*/ 643 w 1092"/>
                    <a:gd name="T53" fmla="*/ 56 h 111"/>
                    <a:gd name="T54" fmla="*/ 662 w 1092"/>
                    <a:gd name="T55" fmla="*/ 69 h 111"/>
                    <a:gd name="T56" fmla="*/ 665 w 1092"/>
                    <a:gd name="T57" fmla="*/ 81 h 111"/>
                    <a:gd name="T58" fmla="*/ 647 w 1092"/>
                    <a:gd name="T59" fmla="*/ 76 h 111"/>
                    <a:gd name="T60" fmla="*/ 622 w 1092"/>
                    <a:gd name="T61" fmla="*/ 71 h 111"/>
                    <a:gd name="T62" fmla="*/ 596 w 1092"/>
                    <a:gd name="T63" fmla="*/ 63 h 111"/>
                    <a:gd name="T64" fmla="*/ 1028 w 1092"/>
                    <a:gd name="T65" fmla="*/ 54 h 111"/>
                    <a:gd name="T66" fmla="*/ 1022 w 1092"/>
                    <a:gd name="T67" fmla="*/ 55 h 111"/>
                    <a:gd name="T68" fmla="*/ 742 w 1092"/>
                    <a:gd name="T69" fmla="*/ 48 h 111"/>
                    <a:gd name="T70" fmla="*/ 1003 w 1092"/>
                    <a:gd name="T71" fmla="*/ 39 h 111"/>
                    <a:gd name="T72" fmla="*/ 987 w 1092"/>
                    <a:gd name="T73" fmla="*/ 59 h 111"/>
                    <a:gd name="T74" fmla="*/ 978 w 1092"/>
                    <a:gd name="T75" fmla="*/ 55 h 111"/>
                    <a:gd name="T76" fmla="*/ 994 w 1092"/>
                    <a:gd name="T77" fmla="*/ 48 h 111"/>
                    <a:gd name="T78" fmla="*/ 835 w 1092"/>
                    <a:gd name="T79" fmla="*/ 1 h 111"/>
                    <a:gd name="T80" fmla="*/ 844 w 1092"/>
                    <a:gd name="T81" fmla="*/ 20 h 111"/>
                    <a:gd name="T82" fmla="*/ 857 w 1092"/>
                    <a:gd name="T83" fmla="*/ 25 h 111"/>
                    <a:gd name="T84" fmla="*/ 880 w 1092"/>
                    <a:gd name="T85" fmla="*/ 14 h 111"/>
                    <a:gd name="T86" fmla="*/ 905 w 1092"/>
                    <a:gd name="T87" fmla="*/ 22 h 111"/>
                    <a:gd name="T88" fmla="*/ 932 w 1092"/>
                    <a:gd name="T89" fmla="*/ 35 h 111"/>
                    <a:gd name="T90" fmla="*/ 954 w 1092"/>
                    <a:gd name="T91" fmla="*/ 55 h 111"/>
                    <a:gd name="T92" fmla="*/ 958 w 1092"/>
                    <a:gd name="T93" fmla="*/ 67 h 111"/>
                    <a:gd name="T94" fmla="*/ 966 w 1092"/>
                    <a:gd name="T95" fmla="*/ 81 h 111"/>
                    <a:gd name="T96" fmla="*/ 986 w 1092"/>
                    <a:gd name="T97" fmla="*/ 105 h 111"/>
                    <a:gd name="T98" fmla="*/ 966 w 1092"/>
                    <a:gd name="T99" fmla="*/ 102 h 111"/>
                    <a:gd name="T100" fmla="*/ 943 w 1092"/>
                    <a:gd name="T101" fmla="*/ 80 h 111"/>
                    <a:gd name="T102" fmla="*/ 926 w 1092"/>
                    <a:gd name="T103" fmla="*/ 84 h 111"/>
                    <a:gd name="T104" fmla="*/ 902 w 1092"/>
                    <a:gd name="T105" fmla="*/ 89 h 111"/>
                    <a:gd name="T106" fmla="*/ 875 w 1092"/>
                    <a:gd name="T107" fmla="*/ 78 h 111"/>
                    <a:gd name="T108" fmla="*/ 882 w 1092"/>
                    <a:gd name="T109" fmla="*/ 68 h 111"/>
                    <a:gd name="T110" fmla="*/ 871 w 1092"/>
                    <a:gd name="T111" fmla="*/ 46 h 111"/>
                    <a:gd name="T112" fmla="*/ 840 w 1092"/>
                    <a:gd name="T113" fmla="*/ 31 h 111"/>
                    <a:gd name="T114" fmla="*/ 827 w 1092"/>
                    <a:gd name="T115" fmla="*/ 27 h 111"/>
                    <a:gd name="T116" fmla="*/ 833 w 1092"/>
                    <a:gd name="T117" fmla="*/ 16 h 111"/>
                    <a:gd name="T118" fmla="*/ 816 w 1092"/>
                    <a:gd name="T119" fmla="*/ 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2" h="111">
                      <a:moveTo>
                        <a:pt x="1084" y="105"/>
                      </a:moveTo>
                      <a:lnTo>
                        <a:pt x="1087" y="105"/>
                      </a:lnTo>
                      <a:lnTo>
                        <a:pt x="1088" y="106"/>
                      </a:lnTo>
                      <a:lnTo>
                        <a:pt x="1089" y="107"/>
                      </a:lnTo>
                      <a:lnTo>
                        <a:pt x="1091" y="109"/>
                      </a:lnTo>
                      <a:lnTo>
                        <a:pt x="1091" y="110"/>
                      </a:lnTo>
                      <a:lnTo>
                        <a:pt x="1092" y="111"/>
                      </a:lnTo>
                      <a:lnTo>
                        <a:pt x="1089" y="111"/>
                      </a:lnTo>
                      <a:lnTo>
                        <a:pt x="1088" y="110"/>
                      </a:lnTo>
                      <a:lnTo>
                        <a:pt x="1085" y="109"/>
                      </a:lnTo>
                      <a:lnTo>
                        <a:pt x="1084" y="107"/>
                      </a:lnTo>
                      <a:lnTo>
                        <a:pt x="1084" y="106"/>
                      </a:lnTo>
                      <a:lnTo>
                        <a:pt x="1084" y="106"/>
                      </a:lnTo>
                      <a:lnTo>
                        <a:pt x="1084" y="106"/>
                      </a:lnTo>
                      <a:lnTo>
                        <a:pt x="1084" y="106"/>
                      </a:lnTo>
                      <a:lnTo>
                        <a:pt x="1084" y="106"/>
                      </a:lnTo>
                      <a:lnTo>
                        <a:pt x="1084" y="106"/>
                      </a:lnTo>
                      <a:lnTo>
                        <a:pt x="1084" y="105"/>
                      </a:lnTo>
                      <a:close/>
                      <a:moveTo>
                        <a:pt x="992" y="101"/>
                      </a:moveTo>
                      <a:lnTo>
                        <a:pt x="992" y="101"/>
                      </a:lnTo>
                      <a:lnTo>
                        <a:pt x="992" y="101"/>
                      </a:lnTo>
                      <a:lnTo>
                        <a:pt x="992" y="102"/>
                      </a:lnTo>
                      <a:lnTo>
                        <a:pt x="991" y="102"/>
                      </a:lnTo>
                      <a:lnTo>
                        <a:pt x="991" y="102"/>
                      </a:lnTo>
                      <a:lnTo>
                        <a:pt x="991" y="102"/>
                      </a:lnTo>
                      <a:lnTo>
                        <a:pt x="991" y="101"/>
                      </a:lnTo>
                      <a:lnTo>
                        <a:pt x="991" y="101"/>
                      </a:lnTo>
                      <a:lnTo>
                        <a:pt x="992" y="101"/>
                      </a:lnTo>
                      <a:lnTo>
                        <a:pt x="992" y="101"/>
                      </a:lnTo>
                      <a:close/>
                      <a:moveTo>
                        <a:pt x="712" y="97"/>
                      </a:moveTo>
                      <a:lnTo>
                        <a:pt x="715" y="97"/>
                      </a:lnTo>
                      <a:lnTo>
                        <a:pt x="719" y="98"/>
                      </a:lnTo>
                      <a:lnTo>
                        <a:pt x="719" y="99"/>
                      </a:lnTo>
                      <a:lnTo>
                        <a:pt x="723" y="99"/>
                      </a:lnTo>
                      <a:lnTo>
                        <a:pt x="723" y="101"/>
                      </a:lnTo>
                      <a:lnTo>
                        <a:pt x="725" y="102"/>
                      </a:lnTo>
                      <a:lnTo>
                        <a:pt x="724" y="102"/>
                      </a:lnTo>
                      <a:lnTo>
                        <a:pt x="724" y="105"/>
                      </a:lnTo>
                      <a:lnTo>
                        <a:pt x="717" y="105"/>
                      </a:lnTo>
                      <a:lnTo>
                        <a:pt x="716" y="103"/>
                      </a:lnTo>
                      <a:lnTo>
                        <a:pt x="712" y="101"/>
                      </a:lnTo>
                      <a:lnTo>
                        <a:pt x="708" y="99"/>
                      </a:lnTo>
                      <a:lnTo>
                        <a:pt x="710" y="97"/>
                      </a:lnTo>
                      <a:lnTo>
                        <a:pt x="712" y="97"/>
                      </a:lnTo>
                      <a:close/>
                      <a:moveTo>
                        <a:pt x="1068" y="94"/>
                      </a:moveTo>
                      <a:lnTo>
                        <a:pt x="1070" y="94"/>
                      </a:lnTo>
                      <a:lnTo>
                        <a:pt x="1071" y="96"/>
                      </a:lnTo>
                      <a:lnTo>
                        <a:pt x="1071" y="96"/>
                      </a:lnTo>
                      <a:lnTo>
                        <a:pt x="1075" y="96"/>
                      </a:lnTo>
                      <a:lnTo>
                        <a:pt x="1075" y="97"/>
                      </a:lnTo>
                      <a:lnTo>
                        <a:pt x="1077" y="97"/>
                      </a:lnTo>
                      <a:lnTo>
                        <a:pt x="1077" y="98"/>
                      </a:lnTo>
                      <a:lnTo>
                        <a:pt x="1079" y="98"/>
                      </a:lnTo>
                      <a:lnTo>
                        <a:pt x="1079" y="99"/>
                      </a:lnTo>
                      <a:lnTo>
                        <a:pt x="1076" y="99"/>
                      </a:lnTo>
                      <a:lnTo>
                        <a:pt x="1073" y="99"/>
                      </a:lnTo>
                      <a:lnTo>
                        <a:pt x="1072" y="99"/>
                      </a:lnTo>
                      <a:lnTo>
                        <a:pt x="1070" y="99"/>
                      </a:lnTo>
                      <a:lnTo>
                        <a:pt x="1068" y="98"/>
                      </a:lnTo>
                      <a:lnTo>
                        <a:pt x="1068" y="97"/>
                      </a:lnTo>
                      <a:lnTo>
                        <a:pt x="1067" y="96"/>
                      </a:lnTo>
                      <a:lnTo>
                        <a:pt x="1068" y="96"/>
                      </a:lnTo>
                      <a:lnTo>
                        <a:pt x="1068" y="94"/>
                      </a:lnTo>
                      <a:close/>
                      <a:moveTo>
                        <a:pt x="987" y="94"/>
                      </a:moveTo>
                      <a:lnTo>
                        <a:pt x="990" y="96"/>
                      </a:lnTo>
                      <a:lnTo>
                        <a:pt x="990" y="97"/>
                      </a:lnTo>
                      <a:lnTo>
                        <a:pt x="987" y="97"/>
                      </a:lnTo>
                      <a:lnTo>
                        <a:pt x="987" y="94"/>
                      </a:lnTo>
                      <a:close/>
                      <a:moveTo>
                        <a:pt x="1077" y="86"/>
                      </a:moveTo>
                      <a:lnTo>
                        <a:pt x="1079" y="86"/>
                      </a:lnTo>
                      <a:lnTo>
                        <a:pt x="1080" y="88"/>
                      </a:lnTo>
                      <a:lnTo>
                        <a:pt x="1080" y="90"/>
                      </a:lnTo>
                      <a:lnTo>
                        <a:pt x="1081" y="90"/>
                      </a:lnTo>
                      <a:lnTo>
                        <a:pt x="1081" y="92"/>
                      </a:lnTo>
                      <a:lnTo>
                        <a:pt x="1083" y="93"/>
                      </a:lnTo>
                      <a:lnTo>
                        <a:pt x="1083" y="93"/>
                      </a:lnTo>
                      <a:lnTo>
                        <a:pt x="1083" y="96"/>
                      </a:lnTo>
                      <a:lnTo>
                        <a:pt x="1084" y="96"/>
                      </a:lnTo>
                      <a:lnTo>
                        <a:pt x="1084" y="96"/>
                      </a:lnTo>
                      <a:lnTo>
                        <a:pt x="1081" y="96"/>
                      </a:lnTo>
                      <a:lnTo>
                        <a:pt x="1080" y="94"/>
                      </a:lnTo>
                      <a:lnTo>
                        <a:pt x="1080" y="94"/>
                      </a:lnTo>
                      <a:lnTo>
                        <a:pt x="1080" y="93"/>
                      </a:lnTo>
                      <a:lnTo>
                        <a:pt x="1079" y="93"/>
                      </a:lnTo>
                      <a:lnTo>
                        <a:pt x="1079" y="89"/>
                      </a:lnTo>
                      <a:lnTo>
                        <a:pt x="1077" y="89"/>
                      </a:lnTo>
                      <a:lnTo>
                        <a:pt x="1077" y="86"/>
                      </a:lnTo>
                      <a:close/>
                      <a:moveTo>
                        <a:pt x="780" y="85"/>
                      </a:moveTo>
                      <a:lnTo>
                        <a:pt x="780" y="86"/>
                      </a:lnTo>
                      <a:lnTo>
                        <a:pt x="778" y="88"/>
                      </a:lnTo>
                      <a:lnTo>
                        <a:pt x="776" y="88"/>
                      </a:lnTo>
                      <a:lnTo>
                        <a:pt x="775" y="89"/>
                      </a:lnTo>
                      <a:lnTo>
                        <a:pt x="775" y="90"/>
                      </a:lnTo>
                      <a:lnTo>
                        <a:pt x="772" y="90"/>
                      </a:lnTo>
                      <a:lnTo>
                        <a:pt x="772" y="92"/>
                      </a:lnTo>
                      <a:lnTo>
                        <a:pt x="771" y="92"/>
                      </a:lnTo>
                      <a:lnTo>
                        <a:pt x="770" y="93"/>
                      </a:lnTo>
                      <a:lnTo>
                        <a:pt x="770" y="93"/>
                      </a:lnTo>
                      <a:lnTo>
                        <a:pt x="767" y="94"/>
                      </a:lnTo>
                      <a:lnTo>
                        <a:pt x="766" y="94"/>
                      </a:lnTo>
                      <a:lnTo>
                        <a:pt x="766" y="96"/>
                      </a:lnTo>
                      <a:lnTo>
                        <a:pt x="766" y="97"/>
                      </a:lnTo>
                      <a:lnTo>
                        <a:pt x="765" y="97"/>
                      </a:lnTo>
                      <a:lnTo>
                        <a:pt x="763" y="97"/>
                      </a:lnTo>
                      <a:lnTo>
                        <a:pt x="763" y="97"/>
                      </a:lnTo>
                      <a:lnTo>
                        <a:pt x="762" y="97"/>
                      </a:lnTo>
                      <a:lnTo>
                        <a:pt x="762" y="98"/>
                      </a:lnTo>
                      <a:lnTo>
                        <a:pt x="762" y="99"/>
                      </a:lnTo>
                      <a:lnTo>
                        <a:pt x="761" y="101"/>
                      </a:lnTo>
                      <a:lnTo>
                        <a:pt x="759" y="101"/>
                      </a:lnTo>
                      <a:lnTo>
                        <a:pt x="758" y="102"/>
                      </a:lnTo>
                      <a:lnTo>
                        <a:pt x="754" y="102"/>
                      </a:lnTo>
                      <a:lnTo>
                        <a:pt x="754" y="103"/>
                      </a:lnTo>
                      <a:lnTo>
                        <a:pt x="750" y="103"/>
                      </a:lnTo>
                      <a:lnTo>
                        <a:pt x="749" y="106"/>
                      </a:lnTo>
                      <a:lnTo>
                        <a:pt x="748" y="106"/>
                      </a:lnTo>
                      <a:lnTo>
                        <a:pt x="748" y="106"/>
                      </a:lnTo>
                      <a:lnTo>
                        <a:pt x="748" y="106"/>
                      </a:lnTo>
                      <a:lnTo>
                        <a:pt x="746" y="107"/>
                      </a:lnTo>
                      <a:lnTo>
                        <a:pt x="746" y="107"/>
                      </a:lnTo>
                      <a:lnTo>
                        <a:pt x="746" y="109"/>
                      </a:lnTo>
                      <a:lnTo>
                        <a:pt x="744" y="109"/>
                      </a:lnTo>
                      <a:lnTo>
                        <a:pt x="742" y="110"/>
                      </a:lnTo>
                      <a:lnTo>
                        <a:pt x="740" y="110"/>
                      </a:lnTo>
                      <a:lnTo>
                        <a:pt x="740" y="109"/>
                      </a:lnTo>
                      <a:lnTo>
                        <a:pt x="738" y="109"/>
                      </a:lnTo>
                      <a:lnTo>
                        <a:pt x="738" y="109"/>
                      </a:lnTo>
                      <a:lnTo>
                        <a:pt x="740" y="109"/>
                      </a:lnTo>
                      <a:lnTo>
                        <a:pt x="740" y="106"/>
                      </a:lnTo>
                      <a:lnTo>
                        <a:pt x="740" y="106"/>
                      </a:lnTo>
                      <a:lnTo>
                        <a:pt x="740" y="106"/>
                      </a:lnTo>
                      <a:lnTo>
                        <a:pt x="741" y="105"/>
                      </a:lnTo>
                      <a:lnTo>
                        <a:pt x="742" y="106"/>
                      </a:lnTo>
                      <a:lnTo>
                        <a:pt x="744" y="106"/>
                      </a:lnTo>
                      <a:lnTo>
                        <a:pt x="745" y="105"/>
                      </a:lnTo>
                      <a:lnTo>
                        <a:pt x="746" y="105"/>
                      </a:lnTo>
                      <a:lnTo>
                        <a:pt x="748" y="103"/>
                      </a:lnTo>
                      <a:lnTo>
                        <a:pt x="748" y="103"/>
                      </a:lnTo>
                      <a:lnTo>
                        <a:pt x="746" y="99"/>
                      </a:lnTo>
                      <a:lnTo>
                        <a:pt x="748" y="99"/>
                      </a:lnTo>
                      <a:lnTo>
                        <a:pt x="749" y="98"/>
                      </a:lnTo>
                      <a:lnTo>
                        <a:pt x="749" y="98"/>
                      </a:lnTo>
                      <a:lnTo>
                        <a:pt x="749" y="98"/>
                      </a:lnTo>
                      <a:lnTo>
                        <a:pt x="750" y="98"/>
                      </a:lnTo>
                      <a:lnTo>
                        <a:pt x="750" y="98"/>
                      </a:lnTo>
                      <a:lnTo>
                        <a:pt x="750" y="98"/>
                      </a:lnTo>
                      <a:lnTo>
                        <a:pt x="753" y="97"/>
                      </a:lnTo>
                      <a:lnTo>
                        <a:pt x="754" y="96"/>
                      </a:lnTo>
                      <a:lnTo>
                        <a:pt x="755" y="93"/>
                      </a:lnTo>
                      <a:lnTo>
                        <a:pt x="758" y="93"/>
                      </a:lnTo>
                      <a:lnTo>
                        <a:pt x="759" y="89"/>
                      </a:lnTo>
                      <a:lnTo>
                        <a:pt x="765" y="88"/>
                      </a:lnTo>
                      <a:lnTo>
                        <a:pt x="765" y="88"/>
                      </a:lnTo>
                      <a:lnTo>
                        <a:pt x="768" y="88"/>
                      </a:lnTo>
                      <a:lnTo>
                        <a:pt x="770" y="86"/>
                      </a:lnTo>
                      <a:lnTo>
                        <a:pt x="775" y="86"/>
                      </a:lnTo>
                      <a:lnTo>
                        <a:pt x="775" y="85"/>
                      </a:lnTo>
                      <a:lnTo>
                        <a:pt x="780" y="85"/>
                      </a:lnTo>
                      <a:close/>
                      <a:moveTo>
                        <a:pt x="753" y="85"/>
                      </a:moveTo>
                      <a:lnTo>
                        <a:pt x="754" y="85"/>
                      </a:lnTo>
                      <a:lnTo>
                        <a:pt x="754" y="85"/>
                      </a:lnTo>
                      <a:lnTo>
                        <a:pt x="754" y="85"/>
                      </a:lnTo>
                      <a:lnTo>
                        <a:pt x="754" y="85"/>
                      </a:lnTo>
                      <a:lnTo>
                        <a:pt x="754" y="85"/>
                      </a:lnTo>
                      <a:lnTo>
                        <a:pt x="754" y="85"/>
                      </a:lnTo>
                      <a:lnTo>
                        <a:pt x="754" y="85"/>
                      </a:lnTo>
                      <a:lnTo>
                        <a:pt x="754" y="86"/>
                      </a:lnTo>
                      <a:lnTo>
                        <a:pt x="753" y="86"/>
                      </a:lnTo>
                      <a:lnTo>
                        <a:pt x="753" y="86"/>
                      </a:lnTo>
                      <a:lnTo>
                        <a:pt x="753" y="86"/>
                      </a:lnTo>
                      <a:lnTo>
                        <a:pt x="753" y="85"/>
                      </a:lnTo>
                      <a:close/>
                      <a:moveTo>
                        <a:pt x="748" y="85"/>
                      </a:moveTo>
                      <a:lnTo>
                        <a:pt x="749" y="85"/>
                      </a:lnTo>
                      <a:lnTo>
                        <a:pt x="749" y="85"/>
                      </a:lnTo>
                      <a:lnTo>
                        <a:pt x="749" y="85"/>
                      </a:lnTo>
                      <a:lnTo>
                        <a:pt x="749" y="85"/>
                      </a:lnTo>
                      <a:lnTo>
                        <a:pt x="749" y="86"/>
                      </a:lnTo>
                      <a:lnTo>
                        <a:pt x="749" y="85"/>
                      </a:lnTo>
                      <a:lnTo>
                        <a:pt x="749" y="85"/>
                      </a:lnTo>
                      <a:lnTo>
                        <a:pt x="748" y="85"/>
                      </a:lnTo>
                      <a:close/>
                      <a:moveTo>
                        <a:pt x="757" y="84"/>
                      </a:moveTo>
                      <a:lnTo>
                        <a:pt x="757" y="84"/>
                      </a:lnTo>
                      <a:lnTo>
                        <a:pt x="758" y="84"/>
                      </a:lnTo>
                      <a:lnTo>
                        <a:pt x="759" y="84"/>
                      </a:lnTo>
                      <a:lnTo>
                        <a:pt x="761" y="84"/>
                      </a:lnTo>
                      <a:lnTo>
                        <a:pt x="761" y="85"/>
                      </a:lnTo>
                      <a:lnTo>
                        <a:pt x="757" y="85"/>
                      </a:lnTo>
                      <a:lnTo>
                        <a:pt x="757" y="84"/>
                      </a:lnTo>
                      <a:close/>
                      <a:moveTo>
                        <a:pt x="719" y="82"/>
                      </a:moveTo>
                      <a:lnTo>
                        <a:pt x="727" y="84"/>
                      </a:lnTo>
                      <a:lnTo>
                        <a:pt x="727" y="84"/>
                      </a:lnTo>
                      <a:lnTo>
                        <a:pt x="729" y="84"/>
                      </a:lnTo>
                      <a:lnTo>
                        <a:pt x="729" y="84"/>
                      </a:lnTo>
                      <a:lnTo>
                        <a:pt x="734" y="84"/>
                      </a:lnTo>
                      <a:lnTo>
                        <a:pt x="734" y="85"/>
                      </a:lnTo>
                      <a:lnTo>
                        <a:pt x="736" y="85"/>
                      </a:lnTo>
                      <a:lnTo>
                        <a:pt x="737" y="85"/>
                      </a:lnTo>
                      <a:lnTo>
                        <a:pt x="740" y="84"/>
                      </a:lnTo>
                      <a:lnTo>
                        <a:pt x="742" y="84"/>
                      </a:lnTo>
                      <a:lnTo>
                        <a:pt x="744" y="85"/>
                      </a:lnTo>
                      <a:lnTo>
                        <a:pt x="744" y="85"/>
                      </a:lnTo>
                      <a:lnTo>
                        <a:pt x="744" y="86"/>
                      </a:lnTo>
                      <a:lnTo>
                        <a:pt x="742" y="86"/>
                      </a:lnTo>
                      <a:lnTo>
                        <a:pt x="742" y="89"/>
                      </a:lnTo>
                      <a:lnTo>
                        <a:pt x="742" y="89"/>
                      </a:lnTo>
                      <a:lnTo>
                        <a:pt x="741" y="86"/>
                      </a:lnTo>
                      <a:lnTo>
                        <a:pt x="736" y="88"/>
                      </a:lnTo>
                      <a:lnTo>
                        <a:pt x="736" y="89"/>
                      </a:lnTo>
                      <a:lnTo>
                        <a:pt x="732" y="89"/>
                      </a:lnTo>
                      <a:lnTo>
                        <a:pt x="732" y="90"/>
                      </a:lnTo>
                      <a:lnTo>
                        <a:pt x="731" y="90"/>
                      </a:lnTo>
                      <a:lnTo>
                        <a:pt x="729" y="89"/>
                      </a:lnTo>
                      <a:lnTo>
                        <a:pt x="729" y="89"/>
                      </a:lnTo>
                      <a:lnTo>
                        <a:pt x="729" y="89"/>
                      </a:lnTo>
                      <a:lnTo>
                        <a:pt x="723" y="89"/>
                      </a:lnTo>
                      <a:lnTo>
                        <a:pt x="723" y="88"/>
                      </a:lnTo>
                      <a:lnTo>
                        <a:pt x="715" y="88"/>
                      </a:lnTo>
                      <a:lnTo>
                        <a:pt x="715" y="84"/>
                      </a:lnTo>
                      <a:lnTo>
                        <a:pt x="719" y="84"/>
                      </a:lnTo>
                      <a:lnTo>
                        <a:pt x="719" y="82"/>
                      </a:lnTo>
                      <a:close/>
                      <a:moveTo>
                        <a:pt x="788" y="82"/>
                      </a:moveTo>
                      <a:lnTo>
                        <a:pt x="789" y="82"/>
                      </a:lnTo>
                      <a:lnTo>
                        <a:pt x="789" y="84"/>
                      </a:lnTo>
                      <a:lnTo>
                        <a:pt x="788" y="84"/>
                      </a:lnTo>
                      <a:lnTo>
                        <a:pt x="788" y="82"/>
                      </a:lnTo>
                      <a:close/>
                      <a:moveTo>
                        <a:pt x="698" y="81"/>
                      </a:moveTo>
                      <a:lnTo>
                        <a:pt x="699" y="81"/>
                      </a:lnTo>
                      <a:lnTo>
                        <a:pt x="700" y="82"/>
                      </a:lnTo>
                      <a:lnTo>
                        <a:pt x="702" y="84"/>
                      </a:lnTo>
                      <a:lnTo>
                        <a:pt x="707" y="85"/>
                      </a:lnTo>
                      <a:lnTo>
                        <a:pt x="708" y="86"/>
                      </a:lnTo>
                      <a:lnTo>
                        <a:pt x="708" y="86"/>
                      </a:lnTo>
                      <a:lnTo>
                        <a:pt x="708" y="89"/>
                      </a:lnTo>
                      <a:lnTo>
                        <a:pt x="708" y="89"/>
                      </a:lnTo>
                      <a:lnTo>
                        <a:pt x="708" y="89"/>
                      </a:lnTo>
                      <a:lnTo>
                        <a:pt x="704" y="89"/>
                      </a:lnTo>
                      <a:lnTo>
                        <a:pt x="703" y="89"/>
                      </a:lnTo>
                      <a:lnTo>
                        <a:pt x="702" y="89"/>
                      </a:lnTo>
                      <a:lnTo>
                        <a:pt x="702" y="90"/>
                      </a:lnTo>
                      <a:lnTo>
                        <a:pt x="696" y="90"/>
                      </a:lnTo>
                      <a:lnTo>
                        <a:pt x="696" y="90"/>
                      </a:lnTo>
                      <a:lnTo>
                        <a:pt x="695" y="90"/>
                      </a:lnTo>
                      <a:lnTo>
                        <a:pt x="695" y="92"/>
                      </a:lnTo>
                      <a:lnTo>
                        <a:pt x="693" y="90"/>
                      </a:lnTo>
                      <a:lnTo>
                        <a:pt x="693" y="90"/>
                      </a:lnTo>
                      <a:lnTo>
                        <a:pt x="689" y="90"/>
                      </a:lnTo>
                      <a:lnTo>
                        <a:pt x="689" y="85"/>
                      </a:lnTo>
                      <a:lnTo>
                        <a:pt x="691" y="85"/>
                      </a:lnTo>
                      <a:lnTo>
                        <a:pt x="691" y="84"/>
                      </a:lnTo>
                      <a:lnTo>
                        <a:pt x="691" y="84"/>
                      </a:lnTo>
                      <a:lnTo>
                        <a:pt x="693" y="86"/>
                      </a:lnTo>
                      <a:lnTo>
                        <a:pt x="699" y="86"/>
                      </a:lnTo>
                      <a:lnTo>
                        <a:pt x="699" y="86"/>
                      </a:lnTo>
                      <a:lnTo>
                        <a:pt x="699" y="86"/>
                      </a:lnTo>
                      <a:lnTo>
                        <a:pt x="699" y="84"/>
                      </a:lnTo>
                      <a:lnTo>
                        <a:pt x="696" y="84"/>
                      </a:lnTo>
                      <a:lnTo>
                        <a:pt x="696" y="82"/>
                      </a:lnTo>
                      <a:lnTo>
                        <a:pt x="698" y="81"/>
                      </a:lnTo>
                      <a:close/>
                      <a:moveTo>
                        <a:pt x="685" y="80"/>
                      </a:moveTo>
                      <a:lnTo>
                        <a:pt x="687" y="80"/>
                      </a:lnTo>
                      <a:lnTo>
                        <a:pt x="687" y="81"/>
                      </a:lnTo>
                      <a:lnTo>
                        <a:pt x="689" y="81"/>
                      </a:lnTo>
                      <a:lnTo>
                        <a:pt x="687" y="82"/>
                      </a:lnTo>
                      <a:lnTo>
                        <a:pt x="687" y="86"/>
                      </a:lnTo>
                      <a:lnTo>
                        <a:pt x="686" y="86"/>
                      </a:lnTo>
                      <a:lnTo>
                        <a:pt x="685" y="86"/>
                      </a:lnTo>
                      <a:lnTo>
                        <a:pt x="685" y="86"/>
                      </a:lnTo>
                      <a:lnTo>
                        <a:pt x="682" y="86"/>
                      </a:lnTo>
                      <a:lnTo>
                        <a:pt x="685" y="80"/>
                      </a:lnTo>
                      <a:close/>
                      <a:moveTo>
                        <a:pt x="1050" y="80"/>
                      </a:moveTo>
                      <a:lnTo>
                        <a:pt x="1050" y="80"/>
                      </a:lnTo>
                      <a:lnTo>
                        <a:pt x="1051" y="81"/>
                      </a:lnTo>
                      <a:lnTo>
                        <a:pt x="1051" y="84"/>
                      </a:lnTo>
                      <a:lnTo>
                        <a:pt x="1053" y="86"/>
                      </a:lnTo>
                      <a:lnTo>
                        <a:pt x="1050" y="85"/>
                      </a:lnTo>
                      <a:lnTo>
                        <a:pt x="1049" y="85"/>
                      </a:lnTo>
                      <a:lnTo>
                        <a:pt x="1049" y="85"/>
                      </a:lnTo>
                      <a:lnTo>
                        <a:pt x="1049" y="84"/>
                      </a:lnTo>
                      <a:lnTo>
                        <a:pt x="1047" y="84"/>
                      </a:lnTo>
                      <a:lnTo>
                        <a:pt x="1046" y="84"/>
                      </a:lnTo>
                      <a:lnTo>
                        <a:pt x="1047" y="81"/>
                      </a:lnTo>
                      <a:lnTo>
                        <a:pt x="1049" y="80"/>
                      </a:lnTo>
                      <a:lnTo>
                        <a:pt x="1050" y="80"/>
                      </a:lnTo>
                      <a:close/>
                      <a:moveTo>
                        <a:pt x="768" y="78"/>
                      </a:moveTo>
                      <a:lnTo>
                        <a:pt x="771" y="78"/>
                      </a:lnTo>
                      <a:lnTo>
                        <a:pt x="771" y="78"/>
                      </a:lnTo>
                      <a:lnTo>
                        <a:pt x="772" y="78"/>
                      </a:lnTo>
                      <a:lnTo>
                        <a:pt x="772" y="78"/>
                      </a:lnTo>
                      <a:lnTo>
                        <a:pt x="776" y="78"/>
                      </a:lnTo>
                      <a:lnTo>
                        <a:pt x="776" y="81"/>
                      </a:lnTo>
                      <a:lnTo>
                        <a:pt x="768" y="81"/>
                      </a:lnTo>
                      <a:lnTo>
                        <a:pt x="768" y="78"/>
                      </a:lnTo>
                      <a:lnTo>
                        <a:pt x="768" y="78"/>
                      </a:lnTo>
                      <a:lnTo>
                        <a:pt x="768" y="78"/>
                      </a:lnTo>
                      <a:close/>
                      <a:moveTo>
                        <a:pt x="672" y="76"/>
                      </a:moveTo>
                      <a:lnTo>
                        <a:pt x="673" y="76"/>
                      </a:lnTo>
                      <a:lnTo>
                        <a:pt x="674" y="77"/>
                      </a:lnTo>
                      <a:lnTo>
                        <a:pt x="674" y="77"/>
                      </a:lnTo>
                      <a:lnTo>
                        <a:pt x="674" y="77"/>
                      </a:lnTo>
                      <a:lnTo>
                        <a:pt x="676" y="77"/>
                      </a:lnTo>
                      <a:lnTo>
                        <a:pt x="677" y="77"/>
                      </a:lnTo>
                      <a:lnTo>
                        <a:pt x="678" y="77"/>
                      </a:lnTo>
                      <a:lnTo>
                        <a:pt x="678" y="80"/>
                      </a:lnTo>
                      <a:lnTo>
                        <a:pt x="677" y="81"/>
                      </a:lnTo>
                      <a:lnTo>
                        <a:pt x="677" y="82"/>
                      </a:lnTo>
                      <a:lnTo>
                        <a:pt x="676" y="84"/>
                      </a:lnTo>
                      <a:lnTo>
                        <a:pt x="676" y="84"/>
                      </a:lnTo>
                      <a:lnTo>
                        <a:pt x="674" y="84"/>
                      </a:lnTo>
                      <a:lnTo>
                        <a:pt x="674" y="84"/>
                      </a:lnTo>
                      <a:lnTo>
                        <a:pt x="674" y="84"/>
                      </a:lnTo>
                      <a:lnTo>
                        <a:pt x="674" y="82"/>
                      </a:lnTo>
                      <a:lnTo>
                        <a:pt x="674" y="82"/>
                      </a:lnTo>
                      <a:lnTo>
                        <a:pt x="674" y="81"/>
                      </a:lnTo>
                      <a:lnTo>
                        <a:pt x="674" y="80"/>
                      </a:lnTo>
                      <a:lnTo>
                        <a:pt x="672" y="80"/>
                      </a:lnTo>
                      <a:lnTo>
                        <a:pt x="672" y="78"/>
                      </a:lnTo>
                      <a:lnTo>
                        <a:pt x="672" y="77"/>
                      </a:lnTo>
                      <a:lnTo>
                        <a:pt x="672" y="76"/>
                      </a:lnTo>
                      <a:close/>
                      <a:moveTo>
                        <a:pt x="1058" y="75"/>
                      </a:moveTo>
                      <a:lnTo>
                        <a:pt x="1060" y="76"/>
                      </a:lnTo>
                      <a:lnTo>
                        <a:pt x="1060" y="77"/>
                      </a:lnTo>
                      <a:lnTo>
                        <a:pt x="1064" y="77"/>
                      </a:lnTo>
                      <a:lnTo>
                        <a:pt x="1064" y="77"/>
                      </a:lnTo>
                      <a:lnTo>
                        <a:pt x="1064" y="78"/>
                      </a:lnTo>
                      <a:lnTo>
                        <a:pt x="1066" y="80"/>
                      </a:lnTo>
                      <a:lnTo>
                        <a:pt x="1068" y="82"/>
                      </a:lnTo>
                      <a:lnTo>
                        <a:pt x="1068" y="82"/>
                      </a:lnTo>
                      <a:lnTo>
                        <a:pt x="1068" y="84"/>
                      </a:lnTo>
                      <a:lnTo>
                        <a:pt x="1068" y="84"/>
                      </a:lnTo>
                      <a:lnTo>
                        <a:pt x="1068" y="84"/>
                      </a:lnTo>
                      <a:lnTo>
                        <a:pt x="1064" y="82"/>
                      </a:lnTo>
                      <a:lnTo>
                        <a:pt x="1064" y="81"/>
                      </a:lnTo>
                      <a:lnTo>
                        <a:pt x="1062" y="81"/>
                      </a:lnTo>
                      <a:lnTo>
                        <a:pt x="1062" y="80"/>
                      </a:lnTo>
                      <a:lnTo>
                        <a:pt x="1060" y="80"/>
                      </a:lnTo>
                      <a:lnTo>
                        <a:pt x="1060" y="80"/>
                      </a:lnTo>
                      <a:lnTo>
                        <a:pt x="1059" y="78"/>
                      </a:lnTo>
                      <a:lnTo>
                        <a:pt x="1059" y="78"/>
                      </a:lnTo>
                      <a:lnTo>
                        <a:pt x="1059" y="77"/>
                      </a:lnTo>
                      <a:lnTo>
                        <a:pt x="1058" y="77"/>
                      </a:lnTo>
                      <a:lnTo>
                        <a:pt x="1058" y="76"/>
                      </a:lnTo>
                      <a:lnTo>
                        <a:pt x="1058" y="75"/>
                      </a:lnTo>
                      <a:close/>
                      <a:moveTo>
                        <a:pt x="817" y="73"/>
                      </a:moveTo>
                      <a:lnTo>
                        <a:pt x="817" y="76"/>
                      </a:lnTo>
                      <a:lnTo>
                        <a:pt x="816" y="77"/>
                      </a:lnTo>
                      <a:lnTo>
                        <a:pt x="814" y="81"/>
                      </a:lnTo>
                      <a:lnTo>
                        <a:pt x="813" y="81"/>
                      </a:lnTo>
                      <a:lnTo>
                        <a:pt x="813" y="80"/>
                      </a:lnTo>
                      <a:lnTo>
                        <a:pt x="813" y="80"/>
                      </a:lnTo>
                      <a:lnTo>
                        <a:pt x="813" y="77"/>
                      </a:lnTo>
                      <a:lnTo>
                        <a:pt x="814" y="77"/>
                      </a:lnTo>
                      <a:lnTo>
                        <a:pt x="814" y="75"/>
                      </a:lnTo>
                      <a:lnTo>
                        <a:pt x="816" y="73"/>
                      </a:lnTo>
                      <a:lnTo>
                        <a:pt x="817" y="73"/>
                      </a:lnTo>
                      <a:close/>
                      <a:moveTo>
                        <a:pt x="881" y="69"/>
                      </a:moveTo>
                      <a:lnTo>
                        <a:pt x="881" y="72"/>
                      </a:lnTo>
                      <a:lnTo>
                        <a:pt x="878" y="72"/>
                      </a:lnTo>
                      <a:lnTo>
                        <a:pt x="878" y="69"/>
                      </a:lnTo>
                      <a:lnTo>
                        <a:pt x="880" y="69"/>
                      </a:lnTo>
                      <a:lnTo>
                        <a:pt x="880" y="69"/>
                      </a:lnTo>
                      <a:lnTo>
                        <a:pt x="880" y="69"/>
                      </a:lnTo>
                      <a:lnTo>
                        <a:pt x="881" y="69"/>
                      </a:lnTo>
                      <a:close/>
                      <a:moveTo>
                        <a:pt x="1041" y="67"/>
                      </a:moveTo>
                      <a:lnTo>
                        <a:pt x="1042" y="67"/>
                      </a:lnTo>
                      <a:lnTo>
                        <a:pt x="1043" y="68"/>
                      </a:lnTo>
                      <a:lnTo>
                        <a:pt x="1043" y="69"/>
                      </a:lnTo>
                      <a:lnTo>
                        <a:pt x="1045" y="71"/>
                      </a:lnTo>
                      <a:lnTo>
                        <a:pt x="1046" y="71"/>
                      </a:lnTo>
                      <a:lnTo>
                        <a:pt x="1047" y="72"/>
                      </a:lnTo>
                      <a:lnTo>
                        <a:pt x="1049" y="73"/>
                      </a:lnTo>
                      <a:lnTo>
                        <a:pt x="1045" y="73"/>
                      </a:lnTo>
                      <a:lnTo>
                        <a:pt x="1045" y="73"/>
                      </a:lnTo>
                      <a:lnTo>
                        <a:pt x="1043" y="73"/>
                      </a:lnTo>
                      <a:lnTo>
                        <a:pt x="1043" y="73"/>
                      </a:lnTo>
                      <a:lnTo>
                        <a:pt x="1042" y="71"/>
                      </a:lnTo>
                      <a:lnTo>
                        <a:pt x="1041" y="69"/>
                      </a:lnTo>
                      <a:lnTo>
                        <a:pt x="1041" y="67"/>
                      </a:lnTo>
                      <a:close/>
                      <a:moveTo>
                        <a:pt x="657" y="59"/>
                      </a:moveTo>
                      <a:lnTo>
                        <a:pt x="660" y="59"/>
                      </a:lnTo>
                      <a:lnTo>
                        <a:pt x="660" y="60"/>
                      </a:lnTo>
                      <a:lnTo>
                        <a:pt x="664" y="60"/>
                      </a:lnTo>
                      <a:lnTo>
                        <a:pt x="665" y="60"/>
                      </a:lnTo>
                      <a:lnTo>
                        <a:pt x="665" y="61"/>
                      </a:lnTo>
                      <a:lnTo>
                        <a:pt x="664" y="61"/>
                      </a:lnTo>
                      <a:lnTo>
                        <a:pt x="662" y="63"/>
                      </a:lnTo>
                      <a:lnTo>
                        <a:pt x="660" y="63"/>
                      </a:lnTo>
                      <a:lnTo>
                        <a:pt x="657" y="63"/>
                      </a:lnTo>
                      <a:lnTo>
                        <a:pt x="657" y="61"/>
                      </a:lnTo>
                      <a:lnTo>
                        <a:pt x="657" y="61"/>
                      </a:lnTo>
                      <a:lnTo>
                        <a:pt x="656" y="61"/>
                      </a:lnTo>
                      <a:lnTo>
                        <a:pt x="656" y="60"/>
                      </a:lnTo>
                      <a:lnTo>
                        <a:pt x="657" y="60"/>
                      </a:lnTo>
                      <a:lnTo>
                        <a:pt x="657" y="59"/>
                      </a:lnTo>
                      <a:close/>
                      <a:moveTo>
                        <a:pt x="0" y="55"/>
                      </a:moveTo>
                      <a:lnTo>
                        <a:pt x="1" y="56"/>
                      </a:lnTo>
                      <a:lnTo>
                        <a:pt x="3" y="58"/>
                      </a:lnTo>
                      <a:lnTo>
                        <a:pt x="3" y="59"/>
                      </a:lnTo>
                      <a:lnTo>
                        <a:pt x="3" y="59"/>
                      </a:lnTo>
                      <a:lnTo>
                        <a:pt x="3" y="59"/>
                      </a:lnTo>
                      <a:lnTo>
                        <a:pt x="3" y="60"/>
                      </a:lnTo>
                      <a:lnTo>
                        <a:pt x="3" y="60"/>
                      </a:lnTo>
                      <a:lnTo>
                        <a:pt x="1" y="60"/>
                      </a:lnTo>
                      <a:lnTo>
                        <a:pt x="0" y="60"/>
                      </a:lnTo>
                      <a:lnTo>
                        <a:pt x="0" y="59"/>
                      </a:lnTo>
                      <a:lnTo>
                        <a:pt x="0" y="58"/>
                      </a:lnTo>
                      <a:lnTo>
                        <a:pt x="0" y="58"/>
                      </a:lnTo>
                      <a:lnTo>
                        <a:pt x="0" y="56"/>
                      </a:lnTo>
                      <a:lnTo>
                        <a:pt x="0" y="56"/>
                      </a:lnTo>
                      <a:lnTo>
                        <a:pt x="0" y="55"/>
                      </a:lnTo>
                      <a:close/>
                      <a:moveTo>
                        <a:pt x="846" y="54"/>
                      </a:moveTo>
                      <a:lnTo>
                        <a:pt x="847" y="55"/>
                      </a:lnTo>
                      <a:lnTo>
                        <a:pt x="847" y="55"/>
                      </a:lnTo>
                      <a:lnTo>
                        <a:pt x="848" y="56"/>
                      </a:lnTo>
                      <a:lnTo>
                        <a:pt x="848" y="56"/>
                      </a:lnTo>
                      <a:lnTo>
                        <a:pt x="848" y="58"/>
                      </a:lnTo>
                      <a:lnTo>
                        <a:pt x="848" y="59"/>
                      </a:lnTo>
                      <a:lnTo>
                        <a:pt x="847" y="59"/>
                      </a:lnTo>
                      <a:lnTo>
                        <a:pt x="847" y="60"/>
                      </a:lnTo>
                      <a:lnTo>
                        <a:pt x="848" y="60"/>
                      </a:lnTo>
                      <a:lnTo>
                        <a:pt x="848" y="63"/>
                      </a:lnTo>
                      <a:lnTo>
                        <a:pt x="847" y="63"/>
                      </a:lnTo>
                      <a:lnTo>
                        <a:pt x="847" y="64"/>
                      </a:lnTo>
                      <a:lnTo>
                        <a:pt x="844" y="64"/>
                      </a:lnTo>
                      <a:lnTo>
                        <a:pt x="846" y="65"/>
                      </a:lnTo>
                      <a:lnTo>
                        <a:pt x="844" y="65"/>
                      </a:lnTo>
                      <a:lnTo>
                        <a:pt x="844" y="65"/>
                      </a:lnTo>
                      <a:lnTo>
                        <a:pt x="843" y="64"/>
                      </a:lnTo>
                      <a:lnTo>
                        <a:pt x="843" y="65"/>
                      </a:lnTo>
                      <a:lnTo>
                        <a:pt x="844" y="65"/>
                      </a:lnTo>
                      <a:lnTo>
                        <a:pt x="844" y="69"/>
                      </a:lnTo>
                      <a:lnTo>
                        <a:pt x="843" y="69"/>
                      </a:lnTo>
                      <a:lnTo>
                        <a:pt x="842" y="67"/>
                      </a:lnTo>
                      <a:lnTo>
                        <a:pt x="842" y="65"/>
                      </a:lnTo>
                      <a:lnTo>
                        <a:pt x="840" y="64"/>
                      </a:lnTo>
                      <a:lnTo>
                        <a:pt x="843" y="63"/>
                      </a:lnTo>
                      <a:lnTo>
                        <a:pt x="844" y="59"/>
                      </a:lnTo>
                      <a:lnTo>
                        <a:pt x="844" y="59"/>
                      </a:lnTo>
                      <a:lnTo>
                        <a:pt x="843" y="58"/>
                      </a:lnTo>
                      <a:lnTo>
                        <a:pt x="843" y="58"/>
                      </a:lnTo>
                      <a:lnTo>
                        <a:pt x="844" y="58"/>
                      </a:lnTo>
                      <a:lnTo>
                        <a:pt x="844" y="56"/>
                      </a:lnTo>
                      <a:lnTo>
                        <a:pt x="842" y="55"/>
                      </a:lnTo>
                      <a:lnTo>
                        <a:pt x="842" y="55"/>
                      </a:lnTo>
                      <a:lnTo>
                        <a:pt x="843" y="54"/>
                      </a:lnTo>
                      <a:lnTo>
                        <a:pt x="846" y="54"/>
                      </a:lnTo>
                      <a:close/>
                      <a:moveTo>
                        <a:pt x="962" y="52"/>
                      </a:moveTo>
                      <a:lnTo>
                        <a:pt x="965" y="52"/>
                      </a:lnTo>
                      <a:lnTo>
                        <a:pt x="964" y="54"/>
                      </a:lnTo>
                      <a:lnTo>
                        <a:pt x="962" y="54"/>
                      </a:lnTo>
                      <a:lnTo>
                        <a:pt x="962" y="52"/>
                      </a:lnTo>
                      <a:close/>
                      <a:moveTo>
                        <a:pt x="733" y="51"/>
                      </a:moveTo>
                      <a:lnTo>
                        <a:pt x="734" y="51"/>
                      </a:lnTo>
                      <a:lnTo>
                        <a:pt x="734" y="51"/>
                      </a:lnTo>
                      <a:lnTo>
                        <a:pt x="734" y="52"/>
                      </a:lnTo>
                      <a:lnTo>
                        <a:pt x="733" y="52"/>
                      </a:lnTo>
                      <a:lnTo>
                        <a:pt x="733" y="51"/>
                      </a:lnTo>
                      <a:close/>
                      <a:moveTo>
                        <a:pt x="601" y="50"/>
                      </a:moveTo>
                      <a:lnTo>
                        <a:pt x="607" y="51"/>
                      </a:lnTo>
                      <a:lnTo>
                        <a:pt x="607" y="52"/>
                      </a:lnTo>
                      <a:lnTo>
                        <a:pt x="609" y="52"/>
                      </a:lnTo>
                      <a:lnTo>
                        <a:pt x="609" y="52"/>
                      </a:lnTo>
                      <a:lnTo>
                        <a:pt x="609" y="51"/>
                      </a:lnTo>
                      <a:lnTo>
                        <a:pt x="610" y="51"/>
                      </a:lnTo>
                      <a:lnTo>
                        <a:pt x="613" y="51"/>
                      </a:lnTo>
                      <a:lnTo>
                        <a:pt x="614" y="52"/>
                      </a:lnTo>
                      <a:lnTo>
                        <a:pt x="614" y="52"/>
                      </a:lnTo>
                      <a:lnTo>
                        <a:pt x="615" y="52"/>
                      </a:lnTo>
                      <a:lnTo>
                        <a:pt x="615" y="54"/>
                      </a:lnTo>
                      <a:lnTo>
                        <a:pt x="615" y="54"/>
                      </a:lnTo>
                      <a:lnTo>
                        <a:pt x="615" y="55"/>
                      </a:lnTo>
                      <a:lnTo>
                        <a:pt x="617" y="55"/>
                      </a:lnTo>
                      <a:lnTo>
                        <a:pt x="618" y="56"/>
                      </a:lnTo>
                      <a:lnTo>
                        <a:pt x="621" y="56"/>
                      </a:lnTo>
                      <a:lnTo>
                        <a:pt x="622" y="56"/>
                      </a:lnTo>
                      <a:lnTo>
                        <a:pt x="622" y="58"/>
                      </a:lnTo>
                      <a:lnTo>
                        <a:pt x="624" y="58"/>
                      </a:lnTo>
                      <a:lnTo>
                        <a:pt x="624" y="58"/>
                      </a:lnTo>
                      <a:lnTo>
                        <a:pt x="634" y="58"/>
                      </a:lnTo>
                      <a:lnTo>
                        <a:pt x="635" y="56"/>
                      </a:lnTo>
                      <a:lnTo>
                        <a:pt x="635" y="55"/>
                      </a:lnTo>
                      <a:lnTo>
                        <a:pt x="638" y="55"/>
                      </a:lnTo>
                      <a:lnTo>
                        <a:pt x="639" y="56"/>
                      </a:lnTo>
                      <a:lnTo>
                        <a:pt x="639" y="56"/>
                      </a:lnTo>
                      <a:lnTo>
                        <a:pt x="640" y="56"/>
                      </a:lnTo>
                      <a:lnTo>
                        <a:pt x="641" y="56"/>
                      </a:lnTo>
                      <a:lnTo>
                        <a:pt x="643" y="56"/>
                      </a:lnTo>
                      <a:lnTo>
                        <a:pt x="643" y="56"/>
                      </a:lnTo>
                      <a:lnTo>
                        <a:pt x="647" y="58"/>
                      </a:lnTo>
                      <a:lnTo>
                        <a:pt x="648" y="59"/>
                      </a:lnTo>
                      <a:lnTo>
                        <a:pt x="649" y="59"/>
                      </a:lnTo>
                      <a:lnTo>
                        <a:pt x="651" y="58"/>
                      </a:lnTo>
                      <a:lnTo>
                        <a:pt x="653" y="58"/>
                      </a:lnTo>
                      <a:lnTo>
                        <a:pt x="653" y="61"/>
                      </a:lnTo>
                      <a:lnTo>
                        <a:pt x="655" y="63"/>
                      </a:lnTo>
                      <a:lnTo>
                        <a:pt x="655" y="64"/>
                      </a:lnTo>
                      <a:lnTo>
                        <a:pt x="655" y="64"/>
                      </a:lnTo>
                      <a:lnTo>
                        <a:pt x="653" y="64"/>
                      </a:lnTo>
                      <a:lnTo>
                        <a:pt x="653" y="67"/>
                      </a:lnTo>
                      <a:lnTo>
                        <a:pt x="655" y="68"/>
                      </a:lnTo>
                      <a:lnTo>
                        <a:pt x="659" y="69"/>
                      </a:lnTo>
                      <a:lnTo>
                        <a:pt x="659" y="68"/>
                      </a:lnTo>
                      <a:lnTo>
                        <a:pt x="661" y="68"/>
                      </a:lnTo>
                      <a:lnTo>
                        <a:pt x="661" y="69"/>
                      </a:lnTo>
                      <a:lnTo>
                        <a:pt x="662" y="69"/>
                      </a:lnTo>
                      <a:lnTo>
                        <a:pt x="662" y="68"/>
                      </a:lnTo>
                      <a:lnTo>
                        <a:pt x="665" y="68"/>
                      </a:lnTo>
                      <a:lnTo>
                        <a:pt x="665" y="69"/>
                      </a:lnTo>
                      <a:lnTo>
                        <a:pt x="668" y="69"/>
                      </a:lnTo>
                      <a:lnTo>
                        <a:pt x="669" y="71"/>
                      </a:lnTo>
                      <a:lnTo>
                        <a:pt x="669" y="73"/>
                      </a:lnTo>
                      <a:lnTo>
                        <a:pt x="668" y="75"/>
                      </a:lnTo>
                      <a:lnTo>
                        <a:pt x="668" y="76"/>
                      </a:lnTo>
                      <a:lnTo>
                        <a:pt x="669" y="77"/>
                      </a:lnTo>
                      <a:lnTo>
                        <a:pt x="669" y="77"/>
                      </a:lnTo>
                      <a:lnTo>
                        <a:pt x="669" y="80"/>
                      </a:lnTo>
                      <a:lnTo>
                        <a:pt x="670" y="80"/>
                      </a:lnTo>
                      <a:lnTo>
                        <a:pt x="672" y="82"/>
                      </a:lnTo>
                      <a:lnTo>
                        <a:pt x="670" y="82"/>
                      </a:lnTo>
                      <a:lnTo>
                        <a:pt x="670" y="82"/>
                      </a:lnTo>
                      <a:lnTo>
                        <a:pt x="669" y="82"/>
                      </a:lnTo>
                      <a:lnTo>
                        <a:pt x="668" y="81"/>
                      </a:lnTo>
                      <a:lnTo>
                        <a:pt x="665" y="81"/>
                      </a:lnTo>
                      <a:lnTo>
                        <a:pt x="665" y="80"/>
                      </a:lnTo>
                      <a:lnTo>
                        <a:pt x="661" y="80"/>
                      </a:lnTo>
                      <a:lnTo>
                        <a:pt x="661" y="78"/>
                      </a:lnTo>
                      <a:lnTo>
                        <a:pt x="661" y="77"/>
                      </a:lnTo>
                      <a:lnTo>
                        <a:pt x="660" y="77"/>
                      </a:lnTo>
                      <a:lnTo>
                        <a:pt x="659" y="77"/>
                      </a:lnTo>
                      <a:lnTo>
                        <a:pt x="657" y="76"/>
                      </a:lnTo>
                      <a:lnTo>
                        <a:pt x="657" y="76"/>
                      </a:lnTo>
                      <a:lnTo>
                        <a:pt x="656" y="76"/>
                      </a:lnTo>
                      <a:lnTo>
                        <a:pt x="655" y="77"/>
                      </a:lnTo>
                      <a:lnTo>
                        <a:pt x="653" y="77"/>
                      </a:lnTo>
                      <a:lnTo>
                        <a:pt x="653" y="77"/>
                      </a:lnTo>
                      <a:lnTo>
                        <a:pt x="652" y="77"/>
                      </a:lnTo>
                      <a:lnTo>
                        <a:pt x="652" y="77"/>
                      </a:lnTo>
                      <a:lnTo>
                        <a:pt x="649" y="77"/>
                      </a:lnTo>
                      <a:lnTo>
                        <a:pt x="649" y="76"/>
                      </a:lnTo>
                      <a:lnTo>
                        <a:pt x="647" y="76"/>
                      </a:lnTo>
                      <a:lnTo>
                        <a:pt x="647" y="76"/>
                      </a:lnTo>
                      <a:lnTo>
                        <a:pt x="645" y="76"/>
                      </a:lnTo>
                      <a:lnTo>
                        <a:pt x="645" y="75"/>
                      </a:lnTo>
                      <a:lnTo>
                        <a:pt x="640" y="76"/>
                      </a:lnTo>
                      <a:lnTo>
                        <a:pt x="640" y="75"/>
                      </a:lnTo>
                      <a:lnTo>
                        <a:pt x="638" y="75"/>
                      </a:lnTo>
                      <a:lnTo>
                        <a:pt x="638" y="75"/>
                      </a:lnTo>
                      <a:lnTo>
                        <a:pt x="636" y="75"/>
                      </a:lnTo>
                      <a:lnTo>
                        <a:pt x="636" y="73"/>
                      </a:lnTo>
                      <a:lnTo>
                        <a:pt x="634" y="73"/>
                      </a:lnTo>
                      <a:lnTo>
                        <a:pt x="634" y="73"/>
                      </a:lnTo>
                      <a:lnTo>
                        <a:pt x="632" y="73"/>
                      </a:lnTo>
                      <a:lnTo>
                        <a:pt x="632" y="72"/>
                      </a:lnTo>
                      <a:lnTo>
                        <a:pt x="626" y="71"/>
                      </a:lnTo>
                      <a:lnTo>
                        <a:pt x="626" y="71"/>
                      </a:lnTo>
                      <a:lnTo>
                        <a:pt x="623" y="71"/>
                      </a:lnTo>
                      <a:lnTo>
                        <a:pt x="623" y="69"/>
                      </a:lnTo>
                      <a:lnTo>
                        <a:pt x="622" y="71"/>
                      </a:lnTo>
                      <a:lnTo>
                        <a:pt x="622" y="71"/>
                      </a:lnTo>
                      <a:lnTo>
                        <a:pt x="614" y="71"/>
                      </a:lnTo>
                      <a:lnTo>
                        <a:pt x="614" y="71"/>
                      </a:lnTo>
                      <a:lnTo>
                        <a:pt x="609" y="71"/>
                      </a:lnTo>
                      <a:lnTo>
                        <a:pt x="607" y="69"/>
                      </a:lnTo>
                      <a:lnTo>
                        <a:pt x="607" y="69"/>
                      </a:lnTo>
                      <a:lnTo>
                        <a:pt x="607" y="68"/>
                      </a:lnTo>
                      <a:lnTo>
                        <a:pt x="605" y="68"/>
                      </a:lnTo>
                      <a:lnTo>
                        <a:pt x="605" y="67"/>
                      </a:lnTo>
                      <a:lnTo>
                        <a:pt x="601" y="67"/>
                      </a:lnTo>
                      <a:lnTo>
                        <a:pt x="601" y="67"/>
                      </a:lnTo>
                      <a:lnTo>
                        <a:pt x="600" y="67"/>
                      </a:lnTo>
                      <a:lnTo>
                        <a:pt x="600" y="65"/>
                      </a:lnTo>
                      <a:lnTo>
                        <a:pt x="598" y="65"/>
                      </a:lnTo>
                      <a:lnTo>
                        <a:pt x="597" y="65"/>
                      </a:lnTo>
                      <a:lnTo>
                        <a:pt x="596" y="65"/>
                      </a:lnTo>
                      <a:lnTo>
                        <a:pt x="594" y="65"/>
                      </a:lnTo>
                      <a:lnTo>
                        <a:pt x="594" y="64"/>
                      </a:lnTo>
                      <a:lnTo>
                        <a:pt x="596" y="63"/>
                      </a:lnTo>
                      <a:lnTo>
                        <a:pt x="596" y="63"/>
                      </a:lnTo>
                      <a:lnTo>
                        <a:pt x="589" y="61"/>
                      </a:lnTo>
                      <a:lnTo>
                        <a:pt x="589" y="61"/>
                      </a:lnTo>
                      <a:lnTo>
                        <a:pt x="587" y="61"/>
                      </a:lnTo>
                      <a:lnTo>
                        <a:pt x="585" y="60"/>
                      </a:lnTo>
                      <a:lnTo>
                        <a:pt x="588" y="59"/>
                      </a:lnTo>
                      <a:lnTo>
                        <a:pt x="589" y="56"/>
                      </a:lnTo>
                      <a:lnTo>
                        <a:pt x="590" y="54"/>
                      </a:lnTo>
                      <a:lnTo>
                        <a:pt x="590" y="51"/>
                      </a:lnTo>
                      <a:lnTo>
                        <a:pt x="601" y="51"/>
                      </a:lnTo>
                      <a:lnTo>
                        <a:pt x="601" y="50"/>
                      </a:lnTo>
                      <a:close/>
                      <a:moveTo>
                        <a:pt x="1021" y="47"/>
                      </a:moveTo>
                      <a:lnTo>
                        <a:pt x="1024" y="47"/>
                      </a:lnTo>
                      <a:lnTo>
                        <a:pt x="1024" y="51"/>
                      </a:lnTo>
                      <a:lnTo>
                        <a:pt x="1025" y="52"/>
                      </a:lnTo>
                      <a:lnTo>
                        <a:pt x="1026" y="52"/>
                      </a:lnTo>
                      <a:lnTo>
                        <a:pt x="1026" y="54"/>
                      </a:lnTo>
                      <a:lnTo>
                        <a:pt x="1028" y="54"/>
                      </a:lnTo>
                      <a:lnTo>
                        <a:pt x="1028" y="56"/>
                      </a:lnTo>
                      <a:lnTo>
                        <a:pt x="1032" y="59"/>
                      </a:lnTo>
                      <a:lnTo>
                        <a:pt x="1032" y="60"/>
                      </a:lnTo>
                      <a:lnTo>
                        <a:pt x="1033" y="60"/>
                      </a:lnTo>
                      <a:lnTo>
                        <a:pt x="1037" y="65"/>
                      </a:lnTo>
                      <a:lnTo>
                        <a:pt x="1036" y="65"/>
                      </a:lnTo>
                      <a:lnTo>
                        <a:pt x="1034" y="68"/>
                      </a:lnTo>
                      <a:lnTo>
                        <a:pt x="1032" y="68"/>
                      </a:lnTo>
                      <a:lnTo>
                        <a:pt x="1032" y="67"/>
                      </a:lnTo>
                      <a:lnTo>
                        <a:pt x="1029" y="67"/>
                      </a:lnTo>
                      <a:lnTo>
                        <a:pt x="1029" y="67"/>
                      </a:lnTo>
                      <a:lnTo>
                        <a:pt x="1028" y="65"/>
                      </a:lnTo>
                      <a:lnTo>
                        <a:pt x="1026" y="64"/>
                      </a:lnTo>
                      <a:lnTo>
                        <a:pt x="1025" y="61"/>
                      </a:lnTo>
                      <a:lnTo>
                        <a:pt x="1025" y="61"/>
                      </a:lnTo>
                      <a:lnTo>
                        <a:pt x="1024" y="58"/>
                      </a:lnTo>
                      <a:lnTo>
                        <a:pt x="1022" y="58"/>
                      </a:lnTo>
                      <a:lnTo>
                        <a:pt x="1022" y="55"/>
                      </a:lnTo>
                      <a:lnTo>
                        <a:pt x="1021" y="55"/>
                      </a:lnTo>
                      <a:lnTo>
                        <a:pt x="1022" y="51"/>
                      </a:lnTo>
                      <a:lnTo>
                        <a:pt x="1021" y="51"/>
                      </a:lnTo>
                      <a:lnTo>
                        <a:pt x="1021" y="47"/>
                      </a:lnTo>
                      <a:close/>
                      <a:moveTo>
                        <a:pt x="748" y="41"/>
                      </a:moveTo>
                      <a:lnTo>
                        <a:pt x="748" y="41"/>
                      </a:lnTo>
                      <a:lnTo>
                        <a:pt x="748" y="41"/>
                      </a:lnTo>
                      <a:lnTo>
                        <a:pt x="748" y="43"/>
                      </a:lnTo>
                      <a:lnTo>
                        <a:pt x="746" y="44"/>
                      </a:lnTo>
                      <a:lnTo>
                        <a:pt x="746" y="46"/>
                      </a:lnTo>
                      <a:lnTo>
                        <a:pt x="748" y="47"/>
                      </a:lnTo>
                      <a:lnTo>
                        <a:pt x="749" y="48"/>
                      </a:lnTo>
                      <a:lnTo>
                        <a:pt x="748" y="48"/>
                      </a:lnTo>
                      <a:lnTo>
                        <a:pt x="748" y="50"/>
                      </a:lnTo>
                      <a:lnTo>
                        <a:pt x="746" y="51"/>
                      </a:lnTo>
                      <a:lnTo>
                        <a:pt x="745" y="52"/>
                      </a:lnTo>
                      <a:lnTo>
                        <a:pt x="744" y="52"/>
                      </a:lnTo>
                      <a:lnTo>
                        <a:pt x="742" y="48"/>
                      </a:lnTo>
                      <a:lnTo>
                        <a:pt x="741" y="48"/>
                      </a:lnTo>
                      <a:lnTo>
                        <a:pt x="741" y="48"/>
                      </a:lnTo>
                      <a:lnTo>
                        <a:pt x="740" y="48"/>
                      </a:lnTo>
                      <a:lnTo>
                        <a:pt x="740" y="46"/>
                      </a:lnTo>
                      <a:lnTo>
                        <a:pt x="741" y="46"/>
                      </a:lnTo>
                      <a:lnTo>
                        <a:pt x="741" y="44"/>
                      </a:lnTo>
                      <a:lnTo>
                        <a:pt x="741" y="44"/>
                      </a:lnTo>
                      <a:lnTo>
                        <a:pt x="741" y="43"/>
                      </a:lnTo>
                      <a:lnTo>
                        <a:pt x="742" y="43"/>
                      </a:lnTo>
                      <a:lnTo>
                        <a:pt x="742" y="43"/>
                      </a:lnTo>
                      <a:lnTo>
                        <a:pt x="744" y="46"/>
                      </a:lnTo>
                      <a:lnTo>
                        <a:pt x="744" y="46"/>
                      </a:lnTo>
                      <a:lnTo>
                        <a:pt x="744" y="46"/>
                      </a:lnTo>
                      <a:lnTo>
                        <a:pt x="744" y="44"/>
                      </a:lnTo>
                      <a:lnTo>
                        <a:pt x="745" y="44"/>
                      </a:lnTo>
                      <a:lnTo>
                        <a:pt x="745" y="41"/>
                      </a:lnTo>
                      <a:lnTo>
                        <a:pt x="748" y="41"/>
                      </a:lnTo>
                      <a:close/>
                      <a:moveTo>
                        <a:pt x="1003" y="39"/>
                      </a:moveTo>
                      <a:lnTo>
                        <a:pt x="1003" y="42"/>
                      </a:lnTo>
                      <a:lnTo>
                        <a:pt x="1004" y="42"/>
                      </a:lnTo>
                      <a:lnTo>
                        <a:pt x="1004" y="44"/>
                      </a:lnTo>
                      <a:lnTo>
                        <a:pt x="1004" y="44"/>
                      </a:lnTo>
                      <a:lnTo>
                        <a:pt x="1004" y="44"/>
                      </a:lnTo>
                      <a:lnTo>
                        <a:pt x="1004" y="44"/>
                      </a:lnTo>
                      <a:lnTo>
                        <a:pt x="1004" y="46"/>
                      </a:lnTo>
                      <a:lnTo>
                        <a:pt x="1001" y="47"/>
                      </a:lnTo>
                      <a:lnTo>
                        <a:pt x="1003" y="48"/>
                      </a:lnTo>
                      <a:lnTo>
                        <a:pt x="1003" y="50"/>
                      </a:lnTo>
                      <a:lnTo>
                        <a:pt x="1001" y="50"/>
                      </a:lnTo>
                      <a:lnTo>
                        <a:pt x="1001" y="51"/>
                      </a:lnTo>
                      <a:lnTo>
                        <a:pt x="998" y="51"/>
                      </a:lnTo>
                      <a:lnTo>
                        <a:pt x="996" y="54"/>
                      </a:lnTo>
                      <a:lnTo>
                        <a:pt x="996" y="55"/>
                      </a:lnTo>
                      <a:lnTo>
                        <a:pt x="994" y="56"/>
                      </a:lnTo>
                      <a:lnTo>
                        <a:pt x="992" y="58"/>
                      </a:lnTo>
                      <a:lnTo>
                        <a:pt x="987" y="59"/>
                      </a:lnTo>
                      <a:lnTo>
                        <a:pt x="987" y="59"/>
                      </a:lnTo>
                      <a:lnTo>
                        <a:pt x="987" y="59"/>
                      </a:lnTo>
                      <a:lnTo>
                        <a:pt x="984" y="59"/>
                      </a:lnTo>
                      <a:lnTo>
                        <a:pt x="984" y="59"/>
                      </a:lnTo>
                      <a:lnTo>
                        <a:pt x="984" y="59"/>
                      </a:lnTo>
                      <a:lnTo>
                        <a:pt x="984" y="59"/>
                      </a:lnTo>
                      <a:lnTo>
                        <a:pt x="982" y="59"/>
                      </a:lnTo>
                      <a:lnTo>
                        <a:pt x="978" y="59"/>
                      </a:lnTo>
                      <a:lnTo>
                        <a:pt x="975" y="59"/>
                      </a:lnTo>
                      <a:lnTo>
                        <a:pt x="975" y="58"/>
                      </a:lnTo>
                      <a:lnTo>
                        <a:pt x="973" y="56"/>
                      </a:lnTo>
                      <a:lnTo>
                        <a:pt x="970" y="55"/>
                      </a:lnTo>
                      <a:lnTo>
                        <a:pt x="973" y="54"/>
                      </a:lnTo>
                      <a:lnTo>
                        <a:pt x="974" y="54"/>
                      </a:lnTo>
                      <a:lnTo>
                        <a:pt x="975" y="54"/>
                      </a:lnTo>
                      <a:lnTo>
                        <a:pt x="975" y="54"/>
                      </a:lnTo>
                      <a:lnTo>
                        <a:pt x="977" y="55"/>
                      </a:lnTo>
                      <a:lnTo>
                        <a:pt x="978" y="55"/>
                      </a:lnTo>
                      <a:lnTo>
                        <a:pt x="979" y="55"/>
                      </a:lnTo>
                      <a:lnTo>
                        <a:pt x="979" y="54"/>
                      </a:lnTo>
                      <a:lnTo>
                        <a:pt x="981" y="54"/>
                      </a:lnTo>
                      <a:lnTo>
                        <a:pt x="983" y="54"/>
                      </a:lnTo>
                      <a:lnTo>
                        <a:pt x="983" y="51"/>
                      </a:lnTo>
                      <a:lnTo>
                        <a:pt x="984" y="48"/>
                      </a:lnTo>
                      <a:lnTo>
                        <a:pt x="986" y="48"/>
                      </a:lnTo>
                      <a:lnTo>
                        <a:pt x="986" y="50"/>
                      </a:lnTo>
                      <a:lnTo>
                        <a:pt x="986" y="50"/>
                      </a:lnTo>
                      <a:lnTo>
                        <a:pt x="986" y="50"/>
                      </a:lnTo>
                      <a:lnTo>
                        <a:pt x="986" y="51"/>
                      </a:lnTo>
                      <a:lnTo>
                        <a:pt x="987" y="52"/>
                      </a:lnTo>
                      <a:lnTo>
                        <a:pt x="990" y="52"/>
                      </a:lnTo>
                      <a:lnTo>
                        <a:pt x="990" y="51"/>
                      </a:lnTo>
                      <a:lnTo>
                        <a:pt x="992" y="51"/>
                      </a:lnTo>
                      <a:lnTo>
                        <a:pt x="994" y="51"/>
                      </a:lnTo>
                      <a:lnTo>
                        <a:pt x="994" y="50"/>
                      </a:lnTo>
                      <a:lnTo>
                        <a:pt x="994" y="48"/>
                      </a:lnTo>
                      <a:lnTo>
                        <a:pt x="995" y="48"/>
                      </a:lnTo>
                      <a:lnTo>
                        <a:pt x="995" y="46"/>
                      </a:lnTo>
                      <a:lnTo>
                        <a:pt x="996" y="46"/>
                      </a:lnTo>
                      <a:lnTo>
                        <a:pt x="996" y="46"/>
                      </a:lnTo>
                      <a:lnTo>
                        <a:pt x="998" y="46"/>
                      </a:lnTo>
                      <a:lnTo>
                        <a:pt x="998" y="44"/>
                      </a:lnTo>
                      <a:lnTo>
                        <a:pt x="998" y="44"/>
                      </a:lnTo>
                      <a:lnTo>
                        <a:pt x="999" y="43"/>
                      </a:lnTo>
                      <a:lnTo>
                        <a:pt x="998" y="43"/>
                      </a:lnTo>
                      <a:lnTo>
                        <a:pt x="998" y="41"/>
                      </a:lnTo>
                      <a:lnTo>
                        <a:pt x="999" y="41"/>
                      </a:lnTo>
                      <a:lnTo>
                        <a:pt x="1000" y="41"/>
                      </a:lnTo>
                      <a:lnTo>
                        <a:pt x="1001" y="41"/>
                      </a:lnTo>
                      <a:lnTo>
                        <a:pt x="1003" y="39"/>
                      </a:lnTo>
                      <a:close/>
                      <a:moveTo>
                        <a:pt x="827" y="0"/>
                      </a:moveTo>
                      <a:lnTo>
                        <a:pt x="829" y="1"/>
                      </a:lnTo>
                      <a:lnTo>
                        <a:pt x="835" y="3"/>
                      </a:lnTo>
                      <a:lnTo>
                        <a:pt x="835" y="1"/>
                      </a:lnTo>
                      <a:lnTo>
                        <a:pt x="837" y="1"/>
                      </a:lnTo>
                      <a:lnTo>
                        <a:pt x="837" y="3"/>
                      </a:lnTo>
                      <a:lnTo>
                        <a:pt x="840" y="1"/>
                      </a:lnTo>
                      <a:lnTo>
                        <a:pt x="840" y="3"/>
                      </a:lnTo>
                      <a:lnTo>
                        <a:pt x="842" y="3"/>
                      </a:lnTo>
                      <a:lnTo>
                        <a:pt x="843" y="8"/>
                      </a:lnTo>
                      <a:lnTo>
                        <a:pt x="843" y="8"/>
                      </a:lnTo>
                      <a:lnTo>
                        <a:pt x="843" y="9"/>
                      </a:lnTo>
                      <a:lnTo>
                        <a:pt x="842" y="9"/>
                      </a:lnTo>
                      <a:lnTo>
                        <a:pt x="842" y="16"/>
                      </a:lnTo>
                      <a:lnTo>
                        <a:pt x="843" y="17"/>
                      </a:lnTo>
                      <a:lnTo>
                        <a:pt x="843" y="20"/>
                      </a:lnTo>
                      <a:lnTo>
                        <a:pt x="843" y="22"/>
                      </a:lnTo>
                      <a:lnTo>
                        <a:pt x="844" y="22"/>
                      </a:lnTo>
                      <a:lnTo>
                        <a:pt x="844" y="21"/>
                      </a:lnTo>
                      <a:lnTo>
                        <a:pt x="844" y="21"/>
                      </a:lnTo>
                      <a:lnTo>
                        <a:pt x="844" y="21"/>
                      </a:lnTo>
                      <a:lnTo>
                        <a:pt x="844" y="20"/>
                      </a:lnTo>
                      <a:lnTo>
                        <a:pt x="847" y="21"/>
                      </a:lnTo>
                      <a:lnTo>
                        <a:pt x="847" y="25"/>
                      </a:lnTo>
                      <a:lnTo>
                        <a:pt x="848" y="25"/>
                      </a:lnTo>
                      <a:lnTo>
                        <a:pt x="848" y="25"/>
                      </a:lnTo>
                      <a:lnTo>
                        <a:pt x="848" y="25"/>
                      </a:lnTo>
                      <a:lnTo>
                        <a:pt x="850" y="25"/>
                      </a:lnTo>
                      <a:lnTo>
                        <a:pt x="850" y="25"/>
                      </a:lnTo>
                      <a:lnTo>
                        <a:pt x="850" y="25"/>
                      </a:lnTo>
                      <a:lnTo>
                        <a:pt x="850" y="27"/>
                      </a:lnTo>
                      <a:lnTo>
                        <a:pt x="852" y="29"/>
                      </a:lnTo>
                      <a:lnTo>
                        <a:pt x="852" y="27"/>
                      </a:lnTo>
                      <a:lnTo>
                        <a:pt x="855" y="27"/>
                      </a:lnTo>
                      <a:lnTo>
                        <a:pt x="855" y="26"/>
                      </a:lnTo>
                      <a:lnTo>
                        <a:pt x="856" y="26"/>
                      </a:lnTo>
                      <a:lnTo>
                        <a:pt x="856" y="26"/>
                      </a:lnTo>
                      <a:lnTo>
                        <a:pt x="856" y="26"/>
                      </a:lnTo>
                      <a:lnTo>
                        <a:pt x="856" y="26"/>
                      </a:lnTo>
                      <a:lnTo>
                        <a:pt x="857" y="25"/>
                      </a:lnTo>
                      <a:lnTo>
                        <a:pt x="857" y="25"/>
                      </a:lnTo>
                      <a:lnTo>
                        <a:pt x="857" y="22"/>
                      </a:lnTo>
                      <a:lnTo>
                        <a:pt x="859" y="22"/>
                      </a:lnTo>
                      <a:lnTo>
                        <a:pt x="860" y="21"/>
                      </a:lnTo>
                      <a:lnTo>
                        <a:pt x="861" y="18"/>
                      </a:lnTo>
                      <a:lnTo>
                        <a:pt x="863" y="18"/>
                      </a:lnTo>
                      <a:lnTo>
                        <a:pt x="864" y="17"/>
                      </a:lnTo>
                      <a:lnTo>
                        <a:pt x="864" y="17"/>
                      </a:lnTo>
                      <a:lnTo>
                        <a:pt x="865" y="17"/>
                      </a:lnTo>
                      <a:lnTo>
                        <a:pt x="867" y="16"/>
                      </a:lnTo>
                      <a:lnTo>
                        <a:pt x="868" y="14"/>
                      </a:lnTo>
                      <a:lnTo>
                        <a:pt x="869" y="13"/>
                      </a:lnTo>
                      <a:lnTo>
                        <a:pt x="872" y="12"/>
                      </a:lnTo>
                      <a:lnTo>
                        <a:pt x="872" y="10"/>
                      </a:lnTo>
                      <a:lnTo>
                        <a:pt x="876" y="12"/>
                      </a:lnTo>
                      <a:lnTo>
                        <a:pt x="876" y="13"/>
                      </a:lnTo>
                      <a:lnTo>
                        <a:pt x="878" y="13"/>
                      </a:lnTo>
                      <a:lnTo>
                        <a:pt x="880" y="14"/>
                      </a:lnTo>
                      <a:lnTo>
                        <a:pt x="881" y="14"/>
                      </a:lnTo>
                      <a:lnTo>
                        <a:pt x="882" y="16"/>
                      </a:lnTo>
                      <a:lnTo>
                        <a:pt x="885" y="17"/>
                      </a:lnTo>
                      <a:lnTo>
                        <a:pt x="885" y="17"/>
                      </a:lnTo>
                      <a:lnTo>
                        <a:pt x="889" y="18"/>
                      </a:lnTo>
                      <a:lnTo>
                        <a:pt x="889" y="18"/>
                      </a:lnTo>
                      <a:lnTo>
                        <a:pt x="893" y="18"/>
                      </a:lnTo>
                      <a:lnTo>
                        <a:pt x="893" y="20"/>
                      </a:lnTo>
                      <a:lnTo>
                        <a:pt x="894" y="20"/>
                      </a:lnTo>
                      <a:lnTo>
                        <a:pt x="895" y="20"/>
                      </a:lnTo>
                      <a:lnTo>
                        <a:pt x="895" y="18"/>
                      </a:lnTo>
                      <a:lnTo>
                        <a:pt x="898" y="20"/>
                      </a:lnTo>
                      <a:lnTo>
                        <a:pt x="899" y="21"/>
                      </a:lnTo>
                      <a:lnTo>
                        <a:pt x="899" y="21"/>
                      </a:lnTo>
                      <a:lnTo>
                        <a:pt x="899" y="22"/>
                      </a:lnTo>
                      <a:lnTo>
                        <a:pt x="903" y="21"/>
                      </a:lnTo>
                      <a:lnTo>
                        <a:pt x="903" y="22"/>
                      </a:lnTo>
                      <a:lnTo>
                        <a:pt x="905" y="22"/>
                      </a:lnTo>
                      <a:lnTo>
                        <a:pt x="905" y="24"/>
                      </a:lnTo>
                      <a:lnTo>
                        <a:pt x="907" y="25"/>
                      </a:lnTo>
                      <a:lnTo>
                        <a:pt x="909" y="26"/>
                      </a:lnTo>
                      <a:lnTo>
                        <a:pt x="910" y="27"/>
                      </a:lnTo>
                      <a:lnTo>
                        <a:pt x="914" y="27"/>
                      </a:lnTo>
                      <a:lnTo>
                        <a:pt x="914" y="29"/>
                      </a:lnTo>
                      <a:lnTo>
                        <a:pt x="915" y="29"/>
                      </a:lnTo>
                      <a:lnTo>
                        <a:pt x="915" y="29"/>
                      </a:lnTo>
                      <a:lnTo>
                        <a:pt x="918" y="29"/>
                      </a:lnTo>
                      <a:lnTo>
                        <a:pt x="918" y="30"/>
                      </a:lnTo>
                      <a:lnTo>
                        <a:pt x="919" y="30"/>
                      </a:lnTo>
                      <a:lnTo>
                        <a:pt x="920" y="31"/>
                      </a:lnTo>
                      <a:lnTo>
                        <a:pt x="924" y="31"/>
                      </a:lnTo>
                      <a:lnTo>
                        <a:pt x="924" y="31"/>
                      </a:lnTo>
                      <a:lnTo>
                        <a:pt x="926" y="31"/>
                      </a:lnTo>
                      <a:lnTo>
                        <a:pt x="927" y="34"/>
                      </a:lnTo>
                      <a:lnTo>
                        <a:pt x="931" y="34"/>
                      </a:lnTo>
                      <a:lnTo>
                        <a:pt x="932" y="35"/>
                      </a:lnTo>
                      <a:lnTo>
                        <a:pt x="932" y="35"/>
                      </a:lnTo>
                      <a:lnTo>
                        <a:pt x="935" y="39"/>
                      </a:lnTo>
                      <a:lnTo>
                        <a:pt x="939" y="39"/>
                      </a:lnTo>
                      <a:lnTo>
                        <a:pt x="940" y="41"/>
                      </a:lnTo>
                      <a:lnTo>
                        <a:pt x="941" y="41"/>
                      </a:lnTo>
                      <a:lnTo>
                        <a:pt x="941" y="42"/>
                      </a:lnTo>
                      <a:lnTo>
                        <a:pt x="943" y="43"/>
                      </a:lnTo>
                      <a:lnTo>
                        <a:pt x="944" y="47"/>
                      </a:lnTo>
                      <a:lnTo>
                        <a:pt x="945" y="47"/>
                      </a:lnTo>
                      <a:lnTo>
                        <a:pt x="945" y="47"/>
                      </a:lnTo>
                      <a:lnTo>
                        <a:pt x="944" y="48"/>
                      </a:lnTo>
                      <a:lnTo>
                        <a:pt x="944" y="48"/>
                      </a:lnTo>
                      <a:lnTo>
                        <a:pt x="944" y="50"/>
                      </a:lnTo>
                      <a:lnTo>
                        <a:pt x="944" y="50"/>
                      </a:lnTo>
                      <a:lnTo>
                        <a:pt x="945" y="51"/>
                      </a:lnTo>
                      <a:lnTo>
                        <a:pt x="953" y="52"/>
                      </a:lnTo>
                      <a:lnTo>
                        <a:pt x="953" y="54"/>
                      </a:lnTo>
                      <a:lnTo>
                        <a:pt x="954" y="55"/>
                      </a:lnTo>
                      <a:lnTo>
                        <a:pt x="954" y="56"/>
                      </a:lnTo>
                      <a:lnTo>
                        <a:pt x="956" y="58"/>
                      </a:lnTo>
                      <a:lnTo>
                        <a:pt x="958" y="58"/>
                      </a:lnTo>
                      <a:lnTo>
                        <a:pt x="958" y="58"/>
                      </a:lnTo>
                      <a:lnTo>
                        <a:pt x="960" y="56"/>
                      </a:lnTo>
                      <a:lnTo>
                        <a:pt x="960" y="58"/>
                      </a:lnTo>
                      <a:lnTo>
                        <a:pt x="962" y="58"/>
                      </a:lnTo>
                      <a:lnTo>
                        <a:pt x="962" y="60"/>
                      </a:lnTo>
                      <a:lnTo>
                        <a:pt x="964" y="60"/>
                      </a:lnTo>
                      <a:lnTo>
                        <a:pt x="965" y="63"/>
                      </a:lnTo>
                      <a:lnTo>
                        <a:pt x="964" y="64"/>
                      </a:lnTo>
                      <a:lnTo>
                        <a:pt x="964" y="65"/>
                      </a:lnTo>
                      <a:lnTo>
                        <a:pt x="961" y="67"/>
                      </a:lnTo>
                      <a:lnTo>
                        <a:pt x="961" y="67"/>
                      </a:lnTo>
                      <a:lnTo>
                        <a:pt x="960" y="67"/>
                      </a:lnTo>
                      <a:lnTo>
                        <a:pt x="960" y="67"/>
                      </a:lnTo>
                      <a:lnTo>
                        <a:pt x="958" y="67"/>
                      </a:lnTo>
                      <a:lnTo>
                        <a:pt x="958" y="67"/>
                      </a:lnTo>
                      <a:lnTo>
                        <a:pt x="958" y="68"/>
                      </a:lnTo>
                      <a:lnTo>
                        <a:pt x="957" y="68"/>
                      </a:lnTo>
                      <a:lnTo>
                        <a:pt x="957" y="68"/>
                      </a:lnTo>
                      <a:lnTo>
                        <a:pt x="958" y="68"/>
                      </a:lnTo>
                      <a:lnTo>
                        <a:pt x="958" y="69"/>
                      </a:lnTo>
                      <a:lnTo>
                        <a:pt x="958" y="73"/>
                      </a:lnTo>
                      <a:lnTo>
                        <a:pt x="958" y="73"/>
                      </a:lnTo>
                      <a:lnTo>
                        <a:pt x="960" y="77"/>
                      </a:lnTo>
                      <a:lnTo>
                        <a:pt x="962" y="78"/>
                      </a:lnTo>
                      <a:lnTo>
                        <a:pt x="962" y="80"/>
                      </a:lnTo>
                      <a:lnTo>
                        <a:pt x="964" y="80"/>
                      </a:lnTo>
                      <a:lnTo>
                        <a:pt x="964" y="80"/>
                      </a:lnTo>
                      <a:lnTo>
                        <a:pt x="965" y="80"/>
                      </a:lnTo>
                      <a:lnTo>
                        <a:pt x="965" y="80"/>
                      </a:lnTo>
                      <a:lnTo>
                        <a:pt x="965" y="80"/>
                      </a:lnTo>
                      <a:lnTo>
                        <a:pt x="965" y="80"/>
                      </a:lnTo>
                      <a:lnTo>
                        <a:pt x="966" y="81"/>
                      </a:lnTo>
                      <a:lnTo>
                        <a:pt x="966" y="81"/>
                      </a:lnTo>
                      <a:lnTo>
                        <a:pt x="966" y="84"/>
                      </a:lnTo>
                      <a:lnTo>
                        <a:pt x="967" y="85"/>
                      </a:lnTo>
                      <a:lnTo>
                        <a:pt x="969" y="86"/>
                      </a:lnTo>
                      <a:lnTo>
                        <a:pt x="969" y="90"/>
                      </a:lnTo>
                      <a:lnTo>
                        <a:pt x="973" y="90"/>
                      </a:lnTo>
                      <a:lnTo>
                        <a:pt x="975" y="92"/>
                      </a:lnTo>
                      <a:lnTo>
                        <a:pt x="974" y="93"/>
                      </a:lnTo>
                      <a:lnTo>
                        <a:pt x="975" y="94"/>
                      </a:lnTo>
                      <a:lnTo>
                        <a:pt x="975" y="96"/>
                      </a:lnTo>
                      <a:lnTo>
                        <a:pt x="977" y="97"/>
                      </a:lnTo>
                      <a:lnTo>
                        <a:pt x="978" y="97"/>
                      </a:lnTo>
                      <a:lnTo>
                        <a:pt x="979" y="97"/>
                      </a:lnTo>
                      <a:lnTo>
                        <a:pt x="981" y="98"/>
                      </a:lnTo>
                      <a:lnTo>
                        <a:pt x="981" y="101"/>
                      </a:lnTo>
                      <a:lnTo>
                        <a:pt x="982" y="101"/>
                      </a:lnTo>
                      <a:lnTo>
                        <a:pt x="982" y="102"/>
                      </a:lnTo>
                      <a:lnTo>
                        <a:pt x="986" y="103"/>
                      </a:lnTo>
                      <a:lnTo>
                        <a:pt x="986" y="105"/>
                      </a:lnTo>
                      <a:lnTo>
                        <a:pt x="987" y="106"/>
                      </a:lnTo>
                      <a:lnTo>
                        <a:pt x="986" y="106"/>
                      </a:lnTo>
                      <a:lnTo>
                        <a:pt x="986" y="107"/>
                      </a:lnTo>
                      <a:lnTo>
                        <a:pt x="983" y="107"/>
                      </a:lnTo>
                      <a:lnTo>
                        <a:pt x="983" y="106"/>
                      </a:lnTo>
                      <a:lnTo>
                        <a:pt x="979" y="106"/>
                      </a:lnTo>
                      <a:lnTo>
                        <a:pt x="978" y="105"/>
                      </a:lnTo>
                      <a:lnTo>
                        <a:pt x="971" y="103"/>
                      </a:lnTo>
                      <a:lnTo>
                        <a:pt x="971" y="103"/>
                      </a:lnTo>
                      <a:lnTo>
                        <a:pt x="970" y="103"/>
                      </a:lnTo>
                      <a:lnTo>
                        <a:pt x="970" y="102"/>
                      </a:lnTo>
                      <a:lnTo>
                        <a:pt x="970" y="102"/>
                      </a:lnTo>
                      <a:lnTo>
                        <a:pt x="969" y="102"/>
                      </a:lnTo>
                      <a:lnTo>
                        <a:pt x="967" y="103"/>
                      </a:lnTo>
                      <a:lnTo>
                        <a:pt x="967" y="103"/>
                      </a:lnTo>
                      <a:lnTo>
                        <a:pt x="967" y="102"/>
                      </a:lnTo>
                      <a:lnTo>
                        <a:pt x="966" y="102"/>
                      </a:lnTo>
                      <a:lnTo>
                        <a:pt x="966" y="102"/>
                      </a:lnTo>
                      <a:lnTo>
                        <a:pt x="962" y="101"/>
                      </a:lnTo>
                      <a:lnTo>
                        <a:pt x="962" y="98"/>
                      </a:lnTo>
                      <a:lnTo>
                        <a:pt x="958" y="96"/>
                      </a:lnTo>
                      <a:lnTo>
                        <a:pt x="958" y="94"/>
                      </a:lnTo>
                      <a:lnTo>
                        <a:pt x="954" y="93"/>
                      </a:lnTo>
                      <a:lnTo>
                        <a:pt x="953" y="92"/>
                      </a:lnTo>
                      <a:lnTo>
                        <a:pt x="952" y="90"/>
                      </a:lnTo>
                      <a:lnTo>
                        <a:pt x="950" y="90"/>
                      </a:lnTo>
                      <a:lnTo>
                        <a:pt x="950" y="88"/>
                      </a:lnTo>
                      <a:lnTo>
                        <a:pt x="950" y="85"/>
                      </a:lnTo>
                      <a:lnTo>
                        <a:pt x="949" y="84"/>
                      </a:lnTo>
                      <a:lnTo>
                        <a:pt x="948" y="82"/>
                      </a:lnTo>
                      <a:lnTo>
                        <a:pt x="947" y="81"/>
                      </a:lnTo>
                      <a:lnTo>
                        <a:pt x="945" y="81"/>
                      </a:lnTo>
                      <a:lnTo>
                        <a:pt x="945" y="81"/>
                      </a:lnTo>
                      <a:lnTo>
                        <a:pt x="945" y="80"/>
                      </a:lnTo>
                      <a:lnTo>
                        <a:pt x="943" y="80"/>
                      </a:lnTo>
                      <a:lnTo>
                        <a:pt x="943" y="80"/>
                      </a:lnTo>
                      <a:lnTo>
                        <a:pt x="939" y="80"/>
                      </a:lnTo>
                      <a:lnTo>
                        <a:pt x="939" y="78"/>
                      </a:lnTo>
                      <a:lnTo>
                        <a:pt x="939" y="78"/>
                      </a:lnTo>
                      <a:lnTo>
                        <a:pt x="939" y="80"/>
                      </a:lnTo>
                      <a:lnTo>
                        <a:pt x="936" y="80"/>
                      </a:lnTo>
                      <a:lnTo>
                        <a:pt x="935" y="78"/>
                      </a:lnTo>
                      <a:lnTo>
                        <a:pt x="933" y="78"/>
                      </a:lnTo>
                      <a:lnTo>
                        <a:pt x="932" y="77"/>
                      </a:lnTo>
                      <a:lnTo>
                        <a:pt x="929" y="77"/>
                      </a:lnTo>
                      <a:lnTo>
                        <a:pt x="929" y="78"/>
                      </a:lnTo>
                      <a:lnTo>
                        <a:pt x="928" y="78"/>
                      </a:lnTo>
                      <a:lnTo>
                        <a:pt x="928" y="78"/>
                      </a:lnTo>
                      <a:lnTo>
                        <a:pt x="927" y="77"/>
                      </a:lnTo>
                      <a:lnTo>
                        <a:pt x="927" y="78"/>
                      </a:lnTo>
                      <a:lnTo>
                        <a:pt x="926" y="80"/>
                      </a:lnTo>
                      <a:lnTo>
                        <a:pt x="924" y="81"/>
                      </a:lnTo>
                      <a:lnTo>
                        <a:pt x="924" y="84"/>
                      </a:lnTo>
                      <a:lnTo>
                        <a:pt x="926" y="84"/>
                      </a:lnTo>
                      <a:lnTo>
                        <a:pt x="926" y="84"/>
                      </a:lnTo>
                      <a:lnTo>
                        <a:pt x="926" y="85"/>
                      </a:lnTo>
                      <a:lnTo>
                        <a:pt x="923" y="86"/>
                      </a:lnTo>
                      <a:lnTo>
                        <a:pt x="923" y="88"/>
                      </a:lnTo>
                      <a:lnTo>
                        <a:pt x="922" y="88"/>
                      </a:lnTo>
                      <a:lnTo>
                        <a:pt x="922" y="89"/>
                      </a:lnTo>
                      <a:lnTo>
                        <a:pt x="920" y="89"/>
                      </a:lnTo>
                      <a:lnTo>
                        <a:pt x="920" y="89"/>
                      </a:lnTo>
                      <a:lnTo>
                        <a:pt x="915" y="89"/>
                      </a:lnTo>
                      <a:lnTo>
                        <a:pt x="914" y="89"/>
                      </a:lnTo>
                      <a:lnTo>
                        <a:pt x="914" y="88"/>
                      </a:lnTo>
                      <a:lnTo>
                        <a:pt x="914" y="88"/>
                      </a:lnTo>
                      <a:lnTo>
                        <a:pt x="912" y="88"/>
                      </a:lnTo>
                      <a:lnTo>
                        <a:pt x="912" y="89"/>
                      </a:lnTo>
                      <a:lnTo>
                        <a:pt x="911" y="89"/>
                      </a:lnTo>
                      <a:lnTo>
                        <a:pt x="911" y="90"/>
                      </a:lnTo>
                      <a:lnTo>
                        <a:pt x="902" y="90"/>
                      </a:lnTo>
                      <a:lnTo>
                        <a:pt x="902" y="89"/>
                      </a:lnTo>
                      <a:lnTo>
                        <a:pt x="899" y="89"/>
                      </a:lnTo>
                      <a:lnTo>
                        <a:pt x="899" y="89"/>
                      </a:lnTo>
                      <a:lnTo>
                        <a:pt x="898" y="88"/>
                      </a:lnTo>
                      <a:lnTo>
                        <a:pt x="897" y="88"/>
                      </a:lnTo>
                      <a:lnTo>
                        <a:pt x="897" y="84"/>
                      </a:lnTo>
                      <a:lnTo>
                        <a:pt x="895" y="82"/>
                      </a:lnTo>
                      <a:lnTo>
                        <a:pt x="894" y="81"/>
                      </a:lnTo>
                      <a:lnTo>
                        <a:pt x="893" y="80"/>
                      </a:lnTo>
                      <a:lnTo>
                        <a:pt x="892" y="80"/>
                      </a:lnTo>
                      <a:lnTo>
                        <a:pt x="890" y="78"/>
                      </a:lnTo>
                      <a:lnTo>
                        <a:pt x="889" y="80"/>
                      </a:lnTo>
                      <a:lnTo>
                        <a:pt x="886" y="80"/>
                      </a:lnTo>
                      <a:lnTo>
                        <a:pt x="884" y="80"/>
                      </a:lnTo>
                      <a:lnTo>
                        <a:pt x="882" y="78"/>
                      </a:lnTo>
                      <a:lnTo>
                        <a:pt x="882" y="81"/>
                      </a:lnTo>
                      <a:lnTo>
                        <a:pt x="872" y="82"/>
                      </a:lnTo>
                      <a:lnTo>
                        <a:pt x="873" y="80"/>
                      </a:lnTo>
                      <a:lnTo>
                        <a:pt x="875" y="78"/>
                      </a:lnTo>
                      <a:lnTo>
                        <a:pt x="876" y="77"/>
                      </a:lnTo>
                      <a:lnTo>
                        <a:pt x="877" y="77"/>
                      </a:lnTo>
                      <a:lnTo>
                        <a:pt x="877" y="76"/>
                      </a:lnTo>
                      <a:lnTo>
                        <a:pt x="881" y="75"/>
                      </a:lnTo>
                      <a:lnTo>
                        <a:pt x="882" y="75"/>
                      </a:lnTo>
                      <a:lnTo>
                        <a:pt x="884" y="76"/>
                      </a:lnTo>
                      <a:lnTo>
                        <a:pt x="884" y="76"/>
                      </a:lnTo>
                      <a:lnTo>
                        <a:pt x="884" y="77"/>
                      </a:lnTo>
                      <a:lnTo>
                        <a:pt x="884" y="77"/>
                      </a:lnTo>
                      <a:lnTo>
                        <a:pt x="884" y="76"/>
                      </a:lnTo>
                      <a:lnTo>
                        <a:pt x="882" y="75"/>
                      </a:lnTo>
                      <a:lnTo>
                        <a:pt x="882" y="73"/>
                      </a:lnTo>
                      <a:lnTo>
                        <a:pt x="884" y="72"/>
                      </a:lnTo>
                      <a:lnTo>
                        <a:pt x="884" y="71"/>
                      </a:lnTo>
                      <a:lnTo>
                        <a:pt x="884" y="69"/>
                      </a:lnTo>
                      <a:lnTo>
                        <a:pt x="882" y="69"/>
                      </a:lnTo>
                      <a:lnTo>
                        <a:pt x="882" y="68"/>
                      </a:lnTo>
                      <a:lnTo>
                        <a:pt x="882" y="68"/>
                      </a:lnTo>
                      <a:lnTo>
                        <a:pt x="882" y="67"/>
                      </a:lnTo>
                      <a:lnTo>
                        <a:pt x="881" y="67"/>
                      </a:lnTo>
                      <a:lnTo>
                        <a:pt x="881" y="63"/>
                      </a:lnTo>
                      <a:lnTo>
                        <a:pt x="878" y="61"/>
                      </a:lnTo>
                      <a:lnTo>
                        <a:pt x="878" y="60"/>
                      </a:lnTo>
                      <a:lnTo>
                        <a:pt x="880" y="60"/>
                      </a:lnTo>
                      <a:lnTo>
                        <a:pt x="880" y="60"/>
                      </a:lnTo>
                      <a:lnTo>
                        <a:pt x="880" y="59"/>
                      </a:lnTo>
                      <a:lnTo>
                        <a:pt x="878" y="59"/>
                      </a:lnTo>
                      <a:lnTo>
                        <a:pt x="878" y="58"/>
                      </a:lnTo>
                      <a:lnTo>
                        <a:pt x="880" y="55"/>
                      </a:lnTo>
                      <a:lnTo>
                        <a:pt x="880" y="54"/>
                      </a:lnTo>
                      <a:lnTo>
                        <a:pt x="878" y="52"/>
                      </a:lnTo>
                      <a:lnTo>
                        <a:pt x="878" y="51"/>
                      </a:lnTo>
                      <a:lnTo>
                        <a:pt x="877" y="51"/>
                      </a:lnTo>
                      <a:lnTo>
                        <a:pt x="877" y="48"/>
                      </a:lnTo>
                      <a:lnTo>
                        <a:pt x="872" y="47"/>
                      </a:lnTo>
                      <a:lnTo>
                        <a:pt x="871" y="46"/>
                      </a:lnTo>
                      <a:lnTo>
                        <a:pt x="865" y="47"/>
                      </a:lnTo>
                      <a:lnTo>
                        <a:pt x="864" y="43"/>
                      </a:lnTo>
                      <a:lnTo>
                        <a:pt x="859" y="41"/>
                      </a:lnTo>
                      <a:lnTo>
                        <a:pt x="859" y="39"/>
                      </a:lnTo>
                      <a:lnTo>
                        <a:pt x="854" y="39"/>
                      </a:lnTo>
                      <a:lnTo>
                        <a:pt x="854" y="39"/>
                      </a:lnTo>
                      <a:lnTo>
                        <a:pt x="852" y="39"/>
                      </a:lnTo>
                      <a:lnTo>
                        <a:pt x="852" y="38"/>
                      </a:lnTo>
                      <a:lnTo>
                        <a:pt x="848" y="39"/>
                      </a:lnTo>
                      <a:lnTo>
                        <a:pt x="848" y="38"/>
                      </a:lnTo>
                      <a:lnTo>
                        <a:pt x="847" y="38"/>
                      </a:lnTo>
                      <a:lnTo>
                        <a:pt x="847" y="38"/>
                      </a:lnTo>
                      <a:lnTo>
                        <a:pt x="844" y="37"/>
                      </a:lnTo>
                      <a:lnTo>
                        <a:pt x="846" y="34"/>
                      </a:lnTo>
                      <a:lnTo>
                        <a:pt x="846" y="33"/>
                      </a:lnTo>
                      <a:lnTo>
                        <a:pt x="843" y="33"/>
                      </a:lnTo>
                      <a:lnTo>
                        <a:pt x="843" y="33"/>
                      </a:lnTo>
                      <a:lnTo>
                        <a:pt x="840" y="31"/>
                      </a:lnTo>
                      <a:lnTo>
                        <a:pt x="840" y="30"/>
                      </a:lnTo>
                      <a:lnTo>
                        <a:pt x="839" y="30"/>
                      </a:lnTo>
                      <a:lnTo>
                        <a:pt x="839" y="30"/>
                      </a:lnTo>
                      <a:lnTo>
                        <a:pt x="837" y="29"/>
                      </a:lnTo>
                      <a:lnTo>
                        <a:pt x="837" y="27"/>
                      </a:lnTo>
                      <a:lnTo>
                        <a:pt x="837" y="27"/>
                      </a:lnTo>
                      <a:lnTo>
                        <a:pt x="837" y="27"/>
                      </a:lnTo>
                      <a:lnTo>
                        <a:pt x="835" y="29"/>
                      </a:lnTo>
                      <a:lnTo>
                        <a:pt x="835" y="30"/>
                      </a:lnTo>
                      <a:lnTo>
                        <a:pt x="834" y="31"/>
                      </a:lnTo>
                      <a:lnTo>
                        <a:pt x="834" y="33"/>
                      </a:lnTo>
                      <a:lnTo>
                        <a:pt x="831" y="33"/>
                      </a:lnTo>
                      <a:lnTo>
                        <a:pt x="830" y="31"/>
                      </a:lnTo>
                      <a:lnTo>
                        <a:pt x="830" y="31"/>
                      </a:lnTo>
                      <a:lnTo>
                        <a:pt x="830" y="29"/>
                      </a:lnTo>
                      <a:lnTo>
                        <a:pt x="830" y="29"/>
                      </a:lnTo>
                      <a:lnTo>
                        <a:pt x="830" y="27"/>
                      </a:lnTo>
                      <a:lnTo>
                        <a:pt x="827" y="27"/>
                      </a:lnTo>
                      <a:lnTo>
                        <a:pt x="826" y="22"/>
                      </a:lnTo>
                      <a:lnTo>
                        <a:pt x="822" y="24"/>
                      </a:lnTo>
                      <a:lnTo>
                        <a:pt x="822" y="21"/>
                      </a:lnTo>
                      <a:lnTo>
                        <a:pt x="822" y="21"/>
                      </a:lnTo>
                      <a:lnTo>
                        <a:pt x="822" y="21"/>
                      </a:lnTo>
                      <a:lnTo>
                        <a:pt x="825" y="21"/>
                      </a:lnTo>
                      <a:lnTo>
                        <a:pt x="829" y="21"/>
                      </a:lnTo>
                      <a:lnTo>
                        <a:pt x="831" y="21"/>
                      </a:lnTo>
                      <a:lnTo>
                        <a:pt x="831" y="20"/>
                      </a:lnTo>
                      <a:lnTo>
                        <a:pt x="833" y="20"/>
                      </a:lnTo>
                      <a:lnTo>
                        <a:pt x="833" y="20"/>
                      </a:lnTo>
                      <a:lnTo>
                        <a:pt x="835" y="20"/>
                      </a:lnTo>
                      <a:lnTo>
                        <a:pt x="835" y="20"/>
                      </a:lnTo>
                      <a:lnTo>
                        <a:pt x="839" y="18"/>
                      </a:lnTo>
                      <a:lnTo>
                        <a:pt x="839" y="17"/>
                      </a:lnTo>
                      <a:lnTo>
                        <a:pt x="837" y="17"/>
                      </a:lnTo>
                      <a:lnTo>
                        <a:pt x="834" y="16"/>
                      </a:lnTo>
                      <a:lnTo>
                        <a:pt x="833" y="16"/>
                      </a:lnTo>
                      <a:lnTo>
                        <a:pt x="831" y="17"/>
                      </a:lnTo>
                      <a:lnTo>
                        <a:pt x="830" y="17"/>
                      </a:lnTo>
                      <a:lnTo>
                        <a:pt x="830" y="16"/>
                      </a:lnTo>
                      <a:lnTo>
                        <a:pt x="829" y="16"/>
                      </a:lnTo>
                      <a:lnTo>
                        <a:pt x="827" y="16"/>
                      </a:lnTo>
                      <a:lnTo>
                        <a:pt x="825" y="17"/>
                      </a:lnTo>
                      <a:lnTo>
                        <a:pt x="823" y="16"/>
                      </a:lnTo>
                      <a:lnTo>
                        <a:pt x="823" y="16"/>
                      </a:lnTo>
                      <a:lnTo>
                        <a:pt x="825" y="16"/>
                      </a:lnTo>
                      <a:lnTo>
                        <a:pt x="825" y="14"/>
                      </a:lnTo>
                      <a:lnTo>
                        <a:pt x="823" y="14"/>
                      </a:lnTo>
                      <a:lnTo>
                        <a:pt x="823" y="12"/>
                      </a:lnTo>
                      <a:lnTo>
                        <a:pt x="822" y="12"/>
                      </a:lnTo>
                      <a:lnTo>
                        <a:pt x="822" y="10"/>
                      </a:lnTo>
                      <a:lnTo>
                        <a:pt x="820" y="10"/>
                      </a:lnTo>
                      <a:lnTo>
                        <a:pt x="818" y="10"/>
                      </a:lnTo>
                      <a:lnTo>
                        <a:pt x="817" y="10"/>
                      </a:lnTo>
                      <a:lnTo>
                        <a:pt x="816" y="10"/>
                      </a:lnTo>
                      <a:lnTo>
                        <a:pt x="816" y="10"/>
                      </a:lnTo>
                      <a:lnTo>
                        <a:pt x="814" y="10"/>
                      </a:lnTo>
                      <a:lnTo>
                        <a:pt x="814" y="9"/>
                      </a:lnTo>
                      <a:lnTo>
                        <a:pt x="816" y="8"/>
                      </a:lnTo>
                      <a:lnTo>
                        <a:pt x="816" y="6"/>
                      </a:lnTo>
                      <a:lnTo>
                        <a:pt x="816" y="5"/>
                      </a:lnTo>
                      <a:lnTo>
                        <a:pt x="816" y="5"/>
                      </a:lnTo>
                      <a:lnTo>
                        <a:pt x="816" y="3"/>
                      </a:lnTo>
                      <a:lnTo>
                        <a:pt x="817" y="4"/>
                      </a:lnTo>
                      <a:lnTo>
                        <a:pt x="820" y="3"/>
                      </a:lnTo>
                      <a:lnTo>
                        <a:pt x="822" y="3"/>
                      </a:lnTo>
                      <a:lnTo>
                        <a:pt x="822" y="1"/>
                      </a:lnTo>
                      <a:lnTo>
                        <a:pt x="8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1">
                  <a:extLst>
                    <a:ext uri="{FF2B5EF4-FFF2-40B4-BE49-F238E27FC236}">
                      <a16:creationId xmlns:a16="http://schemas.microsoft.com/office/drawing/2014/main" id="{73476CFB-545B-4C51-83BD-9CDBAC4D25A7}"/>
                    </a:ext>
                  </a:extLst>
                </p:cNvPr>
                <p:cNvSpPr>
                  <a:spLocks noEditPoints="1"/>
                </p:cNvSpPr>
                <p:nvPr/>
              </p:nvSpPr>
              <p:spPr bwMode="auto">
                <a:xfrm>
                  <a:off x="4594225" y="2553154"/>
                  <a:ext cx="3386138" cy="409575"/>
                </a:xfrm>
                <a:custGeom>
                  <a:avLst/>
                  <a:gdLst>
                    <a:gd name="T0" fmla="*/ 2124 w 2133"/>
                    <a:gd name="T1" fmla="*/ 238 h 258"/>
                    <a:gd name="T2" fmla="*/ 1934 w 2133"/>
                    <a:gd name="T3" fmla="*/ 233 h 258"/>
                    <a:gd name="T4" fmla="*/ 2111 w 2133"/>
                    <a:gd name="T5" fmla="*/ 231 h 258"/>
                    <a:gd name="T6" fmla="*/ 1666 w 2133"/>
                    <a:gd name="T7" fmla="*/ 228 h 258"/>
                    <a:gd name="T8" fmla="*/ 1895 w 2133"/>
                    <a:gd name="T9" fmla="*/ 217 h 258"/>
                    <a:gd name="T10" fmla="*/ 1718 w 2133"/>
                    <a:gd name="T11" fmla="*/ 228 h 258"/>
                    <a:gd name="T12" fmla="*/ 1908 w 2133"/>
                    <a:gd name="T13" fmla="*/ 215 h 258"/>
                    <a:gd name="T14" fmla="*/ 1656 w 2133"/>
                    <a:gd name="T15" fmla="*/ 216 h 258"/>
                    <a:gd name="T16" fmla="*/ 1697 w 2133"/>
                    <a:gd name="T17" fmla="*/ 203 h 258"/>
                    <a:gd name="T18" fmla="*/ 1930 w 2133"/>
                    <a:gd name="T19" fmla="*/ 203 h 258"/>
                    <a:gd name="T20" fmla="*/ 320 w 2133"/>
                    <a:gd name="T21" fmla="*/ 213 h 258"/>
                    <a:gd name="T22" fmla="*/ 1765 w 2133"/>
                    <a:gd name="T23" fmla="*/ 183 h 258"/>
                    <a:gd name="T24" fmla="*/ 1848 w 2133"/>
                    <a:gd name="T25" fmla="*/ 195 h 258"/>
                    <a:gd name="T26" fmla="*/ 1855 w 2133"/>
                    <a:gd name="T27" fmla="*/ 221 h 258"/>
                    <a:gd name="T28" fmla="*/ 1862 w 2133"/>
                    <a:gd name="T29" fmla="*/ 251 h 258"/>
                    <a:gd name="T30" fmla="*/ 1844 w 2133"/>
                    <a:gd name="T31" fmla="*/ 253 h 258"/>
                    <a:gd name="T32" fmla="*/ 1834 w 2133"/>
                    <a:gd name="T33" fmla="*/ 220 h 258"/>
                    <a:gd name="T34" fmla="*/ 1866 w 2133"/>
                    <a:gd name="T35" fmla="*/ 190 h 258"/>
                    <a:gd name="T36" fmla="*/ 1687 w 2133"/>
                    <a:gd name="T37" fmla="*/ 182 h 258"/>
                    <a:gd name="T38" fmla="*/ 1919 w 2133"/>
                    <a:gd name="T39" fmla="*/ 196 h 258"/>
                    <a:gd name="T40" fmla="*/ 1907 w 2133"/>
                    <a:gd name="T41" fmla="*/ 189 h 258"/>
                    <a:gd name="T42" fmla="*/ 1627 w 2133"/>
                    <a:gd name="T43" fmla="*/ 168 h 258"/>
                    <a:gd name="T44" fmla="*/ 1636 w 2133"/>
                    <a:gd name="T45" fmla="*/ 140 h 258"/>
                    <a:gd name="T46" fmla="*/ 1669 w 2133"/>
                    <a:gd name="T47" fmla="*/ 172 h 258"/>
                    <a:gd name="T48" fmla="*/ 1696 w 2133"/>
                    <a:gd name="T49" fmla="*/ 195 h 258"/>
                    <a:gd name="T50" fmla="*/ 1708 w 2133"/>
                    <a:gd name="T51" fmla="*/ 223 h 258"/>
                    <a:gd name="T52" fmla="*/ 1709 w 2133"/>
                    <a:gd name="T53" fmla="*/ 254 h 258"/>
                    <a:gd name="T54" fmla="*/ 1675 w 2133"/>
                    <a:gd name="T55" fmla="*/ 221 h 258"/>
                    <a:gd name="T56" fmla="*/ 1654 w 2133"/>
                    <a:gd name="T57" fmla="*/ 185 h 258"/>
                    <a:gd name="T58" fmla="*/ 1623 w 2133"/>
                    <a:gd name="T59" fmla="*/ 144 h 258"/>
                    <a:gd name="T60" fmla="*/ 1831 w 2133"/>
                    <a:gd name="T61" fmla="*/ 141 h 258"/>
                    <a:gd name="T62" fmla="*/ 1818 w 2133"/>
                    <a:gd name="T63" fmla="*/ 164 h 258"/>
                    <a:gd name="T64" fmla="*/ 1818 w 2133"/>
                    <a:gd name="T65" fmla="*/ 207 h 258"/>
                    <a:gd name="T66" fmla="*/ 1801 w 2133"/>
                    <a:gd name="T67" fmla="*/ 236 h 258"/>
                    <a:gd name="T68" fmla="*/ 1758 w 2133"/>
                    <a:gd name="T69" fmla="*/ 228 h 258"/>
                    <a:gd name="T70" fmla="*/ 1748 w 2133"/>
                    <a:gd name="T71" fmla="*/ 181 h 258"/>
                    <a:gd name="T72" fmla="*/ 1784 w 2133"/>
                    <a:gd name="T73" fmla="*/ 165 h 258"/>
                    <a:gd name="T74" fmla="*/ 1809 w 2133"/>
                    <a:gd name="T75" fmla="*/ 138 h 258"/>
                    <a:gd name="T76" fmla="*/ 57 w 2133"/>
                    <a:gd name="T77" fmla="*/ 118 h 258"/>
                    <a:gd name="T78" fmla="*/ 1895 w 2133"/>
                    <a:gd name="T79" fmla="*/ 121 h 258"/>
                    <a:gd name="T80" fmla="*/ 1882 w 2133"/>
                    <a:gd name="T81" fmla="*/ 138 h 258"/>
                    <a:gd name="T82" fmla="*/ 1858 w 2133"/>
                    <a:gd name="T83" fmla="*/ 119 h 258"/>
                    <a:gd name="T84" fmla="*/ 1890 w 2133"/>
                    <a:gd name="T85" fmla="*/ 104 h 258"/>
                    <a:gd name="T86" fmla="*/ 1491 w 2133"/>
                    <a:gd name="T87" fmla="*/ 136 h 258"/>
                    <a:gd name="T88" fmla="*/ 1882 w 2133"/>
                    <a:gd name="T89" fmla="*/ 93 h 258"/>
                    <a:gd name="T90" fmla="*/ 1601 w 2133"/>
                    <a:gd name="T91" fmla="*/ 89 h 258"/>
                    <a:gd name="T92" fmla="*/ 226 w 2133"/>
                    <a:gd name="T93" fmla="*/ 84 h 258"/>
                    <a:gd name="T94" fmla="*/ 1872 w 2133"/>
                    <a:gd name="T95" fmla="*/ 90 h 258"/>
                    <a:gd name="T96" fmla="*/ 1820 w 2133"/>
                    <a:gd name="T97" fmla="*/ 106 h 258"/>
                    <a:gd name="T98" fmla="*/ 1832 w 2133"/>
                    <a:gd name="T99" fmla="*/ 87 h 258"/>
                    <a:gd name="T100" fmla="*/ 1864 w 2133"/>
                    <a:gd name="T101" fmla="*/ 79 h 258"/>
                    <a:gd name="T102" fmla="*/ 1841 w 2133"/>
                    <a:gd name="T103" fmla="*/ 73 h 258"/>
                    <a:gd name="T104" fmla="*/ 1258 w 2133"/>
                    <a:gd name="T105" fmla="*/ 69 h 258"/>
                    <a:gd name="T106" fmla="*/ 1890 w 2133"/>
                    <a:gd name="T107" fmla="*/ 77 h 258"/>
                    <a:gd name="T108" fmla="*/ 1604 w 2133"/>
                    <a:gd name="T109" fmla="*/ 64 h 258"/>
                    <a:gd name="T110" fmla="*/ 1852 w 2133"/>
                    <a:gd name="T111" fmla="*/ 69 h 258"/>
                    <a:gd name="T112" fmla="*/ 231 w 2133"/>
                    <a:gd name="T113" fmla="*/ 45 h 258"/>
                    <a:gd name="T114" fmla="*/ 1860 w 2133"/>
                    <a:gd name="T115" fmla="*/ 3 h 258"/>
                    <a:gd name="T116" fmla="*/ 1855 w 2133"/>
                    <a:gd name="T117" fmla="*/ 47 h 258"/>
                    <a:gd name="T118" fmla="*/ 1873 w 2133"/>
                    <a:gd name="T119" fmla="*/ 62 h 258"/>
                    <a:gd name="T120" fmla="*/ 1847 w 2133"/>
                    <a:gd name="T121" fmla="*/ 47 h 258"/>
                    <a:gd name="T122" fmla="*/ 1844 w 2133"/>
                    <a:gd name="T123" fmla="*/ 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258">
                      <a:moveTo>
                        <a:pt x="2080" y="255"/>
                      </a:moveTo>
                      <a:lnTo>
                        <a:pt x="2080" y="255"/>
                      </a:lnTo>
                      <a:lnTo>
                        <a:pt x="2080" y="255"/>
                      </a:lnTo>
                      <a:lnTo>
                        <a:pt x="2080" y="257"/>
                      </a:lnTo>
                      <a:lnTo>
                        <a:pt x="2080" y="257"/>
                      </a:lnTo>
                      <a:lnTo>
                        <a:pt x="2080" y="257"/>
                      </a:lnTo>
                      <a:lnTo>
                        <a:pt x="2080" y="257"/>
                      </a:lnTo>
                      <a:lnTo>
                        <a:pt x="2080" y="257"/>
                      </a:lnTo>
                      <a:lnTo>
                        <a:pt x="2078" y="257"/>
                      </a:lnTo>
                      <a:lnTo>
                        <a:pt x="2080" y="255"/>
                      </a:lnTo>
                      <a:close/>
                      <a:moveTo>
                        <a:pt x="2125" y="238"/>
                      </a:moveTo>
                      <a:lnTo>
                        <a:pt x="2128" y="240"/>
                      </a:lnTo>
                      <a:lnTo>
                        <a:pt x="2129" y="242"/>
                      </a:lnTo>
                      <a:lnTo>
                        <a:pt x="2131" y="244"/>
                      </a:lnTo>
                      <a:lnTo>
                        <a:pt x="2133" y="245"/>
                      </a:lnTo>
                      <a:lnTo>
                        <a:pt x="2133" y="245"/>
                      </a:lnTo>
                      <a:lnTo>
                        <a:pt x="2133" y="246"/>
                      </a:lnTo>
                      <a:lnTo>
                        <a:pt x="2133" y="246"/>
                      </a:lnTo>
                      <a:lnTo>
                        <a:pt x="2132" y="251"/>
                      </a:lnTo>
                      <a:lnTo>
                        <a:pt x="2131" y="250"/>
                      </a:lnTo>
                      <a:lnTo>
                        <a:pt x="2128" y="250"/>
                      </a:lnTo>
                      <a:lnTo>
                        <a:pt x="2129" y="246"/>
                      </a:lnTo>
                      <a:lnTo>
                        <a:pt x="2128" y="245"/>
                      </a:lnTo>
                      <a:lnTo>
                        <a:pt x="2128" y="244"/>
                      </a:lnTo>
                      <a:lnTo>
                        <a:pt x="2127" y="242"/>
                      </a:lnTo>
                      <a:lnTo>
                        <a:pt x="2125" y="241"/>
                      </a:lnTo>
                      <a:lnTo>
                        <a:pt x="2125" y="238"/>
                      </a:lnTo>
                      <a:close/>
                      <a:moveTo>
                        <a:pt x="2114" y="232"/>
                      </a:moveTo>
                      <a:lnTo>
                        <a:pt x="2118" y="233"/>
                      </a:lnTo>
                      <a:lnTo>
                        <a:pt x="2119" y="234"/>
                      </a:lnTo>
                      <a:lnTo>
                        <a:pt x="2122" y="236"/>
                      </a:lnTo>
                      <a:lnTo>
                        <a:pt x="2124" y="236"/>
                      </a:lnTo>
                      <a:lnTo>
                        <a:pt x="2124" y="238"/>
                      </a:lnTo>
                      <a:lnTo>
                        <a:pt x="2122" y="238"/>
                      </a:lnTo>
                      <a:lnTo>
                        <a:pt x="2122" y="237"/>
                      </a:lnTo>
                      <a:lnTo>
                        <a:pt x="2114" y="233"/>
                      </a:lnTo>
                      <a:lnTo>
                        <a:pt x="2114" y="232"/>
                      </a:lnTo>
                      <a:close/>
                      <a:moveTo>
                        <a:pt x="1904" y="232"/>
                      </a:moveTo>
                      <a:lnTo>
                        <a:pt x="1904" y="234"/>
                      </a:lnTo>
                      <a:lnTo>
                        <a:pt x="1907" y="234"/>
                      </a:lnTo>
                      <a:lnTo>
                        <a:pt x="1906" y="236"/>
                      </a:lnTo>
                      <a:lnTo>
                        <a:pt x="1906" y="237"/>
                      </a:lnTo>
                      <a:lnTo>
                        <a:pt x="1904" y="237"/>
                      </a:lnTo>
                      <a:lnTo>
                        <a:pt x="1903" y="237"/>
                      </a:lnTo>
                      <a:lnTo>
                        <a:pt x="1903" y="237"/>
                      </a:lnTo>
                      <a:lnTo>
                        <a:pt x="1900" y="237"/>
                      </a:lnTo>
                      <a:lnTo>
                        <a:pt x="1900" y="238"/>
                      </a:lnTo>
                      <a:lnTo>
                        <a:pt x="1898" y="238"/>
                      </a:lnTo>
                      <a:lnTo>
                        <a:pt x="1898" y="236"/>
                      </a:lnTo>
                      <a:lnTo>
                        <a:pt x="1895" y="236"/>
                      </a:lnTo>
                      <a:lnTo>
                        <a:pt x="1895" y="236"/>
                      </a:lnTo>
                      <a:lnTo>
                        <a:pt x="1894" y="236"/>
                      </a:lnTo>
                      <a:lnTo>
                        <a:pt x="1892" y="234"/>
                      </a:lnTo>
                      <a:lnTo>
                        <a:pt x="1892" y="233"/>
                      </a:lnTo>
                      <a:lnTo>
                        <a:pt x="1904" y="232"/>
                      </a:lnTo>
                      <a:close/>
                      <a:moveTo>
                        <a:pt x="1915" y="231"/>
                      </a:moveTo>
                      <a:lnTo>
                        <a:pt x="1920" y="232"/>
                      </a:lnTo>
                      <a:lnTo>
                        <a:pt x="1920" y="231"/>
                      </a:lnTo>
                      <a:lnTo>
                        <a:pt x="1923" y="232"/>
                      </a:lnTo>
                      <a:lnTo>
                        <a:pt x="1923" y="232"/>
                      </a:lnTo>
                      <a:lnTo>
                        <a:pt x="1923" y="232"/>
                      </a:lnTo>
                      <a:lnTo>
                        <a:pt x="1925" y="232"/>
                      </a:lnTo>
                      <a:lnTo>
                        <a:pt x="1928" y="232"/>
                      </a:lnTo>
                      <a:lnTo>
                        <a:pt x="1928" y="232"/>
                      </a:lnTo>
                      <a:lnTo>
                        <a:pt x="1930" y="232"/>
                      </a:lnTo>
                      <a:lnTo>
                        <a:pt x="1934" y="233"/>
                      </a:lnTo>
                      <a:lnTo>
                        <a:pt x="1934" y="234"/>
                      </a:lnTo>
                      <a:lnTo>
                        <a:pt x="1934" y="236"/>
                      </a:lnTo>
                      <a:lnTo>
                        <a:pt x="1936" y="237"/>
                      </a:lnTo>
                      <a:lnTo>
                        <a:pt x="1934" y="237"/>
                      </a:lnTo>
                      <a:lnTo>
                        <a:pt x="1933" y="237"/>
                      </a:lnTo>
                      <a:lnTo>
                        <a:pt x="1933" y="237"/>
                      </a:lnTo>
                      <a:lnTo>
                        <a:pt x="1925" y="234"/>
                      </a:lnTo>
                      <a:lnTo>
                        <a:pt x="1925" y="236"/>
                      </a:lnTo>
                      <a:lnTo>
                        <a:pt x="1924" y="236"/>
                      </a:lnTo>
                      <a:lnTo>
                        <a:pt x="1924" y="236"/>
                      </a:lnTo>
                      <a:lnTo>
                        <a:pt x="1924" y="236"/>
                      </a:lnTo>
                      <a:lnTo>
                        <a:pt x="1924" y="236"/>
                      </a:lnTo>
                      <a:lnTo>
                        <a:pt x="1924" y="236"/>
                      </a:lnTo>
                      <a:lnTo>
                        <a:pt x="1924" y="236"/>
                      </a:lnTo>
                      <a:lnTo>
                        <a:pt x="1921" y="236"/>
                      </a:lnTo>
                      <a:lnTo>
                        <a:pt x="1921" y="234"/>
                      </a:lnTo>
                      <a:lnTo>
                        <a:pt x="1919" y="234"/>
                      </a:lnTo>
                      <a:lnTo>
                        <a:pt x="1917" y="236"/>
                      </a:lnTo>
                      <a:lnTo>
                        <a:pt x="1916" y="236"/>
                      </a:lnTo>
                      <a:lnTo>
                        <a:pt x="1915" y="236"/>
                      </a:lnTo>
                      <a:lnTo>
                        <a:pt x="1913" y="234"/>
                      </a:lnTo>
                      <a:lnTo>
                        <a:pt x="1913" y="234"/>
                      </a:lnTo>
                      <a:lnTo>
                        <a:pt x="1911" y="234"/>
                      </a:lnTo>
                      <a:lnTo>
                        <a:pt x="1912" y="232"/>
                      </a:lnTo>
                      <a:lnTo>
                        <a:pt x="1913" y="232"/>
                      </a:lnTo>
                      <a:lnTo>
                        <a:pt x="1915" y="232"/>
                      </a:lnTo>
                      <a:lnTo>
                        <a:pt x="1915" y="231"/>
                      </a:lnTo>
                      <a:close/>
                      <a:moveTo>
                        <a:pt x="2107" y="229"/>
                      </a:moveTo>
                      <a:lnTo>
                        <a:pt x="2111" y="229"/>
                      </a:lnTo>
                      <a:lnTo>
                        <a:pt x="2111" y="231"/>
                      </a:lnTo>
                      <a:lnTo>
                        <a:pt x="2111" y="231"/>
                      </a:lnTo>
                      <a:lnTo>
                        <a:pt x="2111" y="231"/>
                      </a:lnTo>
                      <a:lnTo>
                        <a:pt x="2111" y="231"/>
                      </a:lnTo>
                      <a:lnTo>
                        <a:pt x="2112" y="231"/>
                      </a:lnTo>
                      <a:lnTo>
                        <a:pt x="2112" y="231"/>
                      </a:lnTo>
                      <a:lnTo>
                        <a:pt x="2112" y="232"/>
                      </a:lnTo>
                      <a:lnTo>
                        <a:pt x="2111" y="232"/>
                      </a:lnTo>
                      <a:lnTo>
                        <a:pt x="2111" y="232"/>
                      </a:lnTo>
                      <a:lnTo>
                        <a:pt x="2110" y="233"/>
                      </a:lnTo>
                      <a:lnTo>
                        <a:pt x="2108" y="232"/>
                      </a:lnTo>
                      <a:lnTo>
                        <a:pt x="2107" y="231"/>
                      </a:lnTo>
                      <a:lnTo>
                        <a:pt x="2107" y="231"/>
                      </a:lnTo>
                      <a:lnTo>
                        <a:pt x="2107" y="229"/>
                      </a:lnTo>
                      <a:close/>
                      <a:moveTo>
                        <a:pt x="1735" y="228"/>
                      </a:moveTo>
                      <a:lnTo>
                        <a:pt x="1738" y="228"/>
                      </a:lnTo>
                      <a:lnTo>
                        <a:pt x="1738" y="229"/>
                      </a:lnTo>
                      <a:lnTo>
                        <a:pt x="1738" y="229"/>
                      </a:lnTo>
                      <a:lnTo>
                        <a:pt x="1738" y="231"/>
                      </a:lnTo>
                      <a:lnTo>
                        <a:pt x="1738" y="233"/>
                      </a:lnTo>
                      <a:lnTo>
                        <a:pt x="1737" y="233"/>
                      </a:lnTo>
                      <a:lnTo>
                        <a:pt x="1734" y="233"/>
                      </a:lnTo>
                      <a:lnTo>
                        <a:pt x="1734" y="234"/>
                      </a:lnTo>
                      <a:lnTo>
                        <a:pt x="1731" y="234"/>
                      </a:lnTo>
                      <a:lnTo>
                        <a:pt x="1731" y="233"/>
                      </a:lnTo>
                      <a:lnTo>
                        <a:pt x="1730" y="232"/>
                      </a:lnTo>
                      <a:lnTo>
                        <a:pt x="1731" y="229"/>
                      </a:lnTo>
                      <a:lnTo>
                        <a:pt x="1731" y="229"/>
                      </a:lnTo>
                      <a:lnTo>
                        <a:pt x="1733" y="228"/>
                      </a:lnTo>
                      <a:lnTo>
                        <a:pt x="1735" y="228"/>
                      </a:lnTo>
                      <a:close/>
                      <a:moveTo>
                        <a:pt x="1665" y="225"/>
                      </a:moveTo>
                      <a:lnTo>
                        <a:pt x="1666" y="227"/>
                      </a:lnTo>
                      <a:lnTo>
                        <a:pt x="1666" y="227"/>
                      </a:lnTo>
                      <a:lnTo>
                        <a:pt x="1666" y="227"/>
                      </a:lnTo>
                      <a:lnTo>
                        <a:pt x="1666" y="228"/>
                      </a:lnTo>
                      <a:lnTo>
                        <a:pt x="1666" y="228"/>
                      </a:lnTo>
                      <a:lnTo>
                        <a:pt x="1666" y="228"/>
                      </a:lnTo>
                      <a:lnTo>
                        <a:pt x="1665" y="228"/>
                      </a:lnTo>
                      <a:lnTo>
                        <a:pt x="1665" y="228"/>
                      </a:lnTo>
                      <a:lnTo>
                        <a:pt x="1665" y="227"/>
                      </a:lnTo>
                      <a:lnTo>
                        <a:pt x="1665" y="227"/>
                      </a:lnTo>
                      <a:lnTo>
                        <a:pt x="1665" y="225"/>
                      </a:lnTo>
                      <a:close/>
                      <a:moveTo>
                        <a:pt x="2076" y="224"/>
                      </a:moveTo>
                      <a:lnTo>
                        <a:pt x="2082" y="225"/>
                      </a:lnTo>
                      <a:lnTo>
                        <a:pt x="2082" y="227"/>
                      </a:lnTo>
                      <a:lnTo>
                        <a:pt x="2082" y="227"/>
                      </a:lnTo>
                      <a:lnTo>
                        <a:pt x="2082" y="227"/>
                      </a:lnTo>
                      <a:lnTo>
                        <a:pt x="2080" y="227"/>
                      </a:lnTo>
                      <a:lnTo>
                        <a:pt x="2078" y="227"/>
                      </a:lnTo>
                      <a:lnTo>
                        <a:pt x="2076" y="227"/>
                      </a:lnTo>
                      <a:lnTo>
                        <a:pt x="2076" y="225"/>
                      </a:lnTo>
                      <a:lnTo>
                        <a:pt x="2076" y="224"/>
                      </a:lnTo>
                      <a:close/>
                      <a:moveTo>
                        <a:pt x="1072" y="220"/>
                      </a:moveTo>
                      <a:lnTo>
                        <a:pt x="1076" y="221"/>
                      </a:lnTo>
                      <a:lnTo>
                        <a:pt x="1076" y="221"/>
                      </a:lnTo>
                      <a:lnTo>
                        <a:pt x="1076" y="223"/>
                      </a:lnTo>
                      <a:lnTo>
                        <a:pt x="1076" y="223"/>
                      </a:lnTo>
                      <a:lnTo>
                        <a:pt x="1077" y="223"/>
                      </a:lnTo>
                      <a:lnTo>
                        <a:pt x="1072" y="223"/>
                      </a:lnTo>
                      <a:lnTo>
                        <a:pt x="1072" y="220"/>
                      </a:lnTo>
                      <a:close/>
                      <a:moveTo>
                        <a:pt x="1878" y="219"/>
                      </a:moveTo>
                      <a:lnTo>
                        <a:pt x="1886" y="219"/>
                      </a:lnTo>
                      <a:lnTo>
                        <a:pt x="1886" y="220"/>
                      </a:lnTo>
                      <a:lnTo>
                        <a:pt x="1878" y="221"/>
                      </a:lnTo>
                      <a:lnTo>
                        <a:pt x="1878" y="221"/>
                      </a:lnTo>
                      <a:lnTo>
                        <a:pt x="1878" y="221"/>
                      </a:lnTo>
                      <a:lnTo>
                        <a:pt x="1878" y="220"/>
                      </a:lnTo>
                      <a:lnTo>
                        <a:pt x="1878" y="219"/>
                      </a:lnTo>
                      <a:close/>
                      <a:moveTo>
                        <a:pt x="1892" y="217"/>
                      </a:moveTo>
                      <a:lnTo>
                        <a:pt x="1895" y="217"/>
                      </a:lnTo>
                      <a:lnTo>
                        <a:pt x="1895" y="219"/>
                      </a:lnTo>
                      <a:lnTo>
                        <a:pt x="1889" y="219"/>
                      </a:lnTo>
                      <a:lnTo>
                        <a:pt x="1889" y="217"/>
                      </a:lnTo>
                      <a:lnTo>
                        <a:pt x="1890" y="217"/>
                      </a:lnTo>
                      <a:lnTo>
                        <a:pt x="1891" y="217"/>
                      </a:lnTo>
                      <a:lnTo>
                        <a:pt x="1892" y="217"/>
                      </a:lnTo>
                      <a:close/>
                      <a:moveTo>
                        <a:pt x="1932" y="216"/>
                      </a:moveTo>
                      <a:lnTo>
                        <a:pt x="1932" y="217"/>
                      </a:lnTo>
                      <a:lnTo>
                        <a:pt x="1932" y="217"/>
                      </a:lnTo>
                      <a:lnTo>
                        <a:pt x="1932" y="220"/>
                      </a:lnTo>
                      <a:lnTo>
                        <a:pt x="1928" y="219"/>
                      </a:lnTo>
                      <a:lnTo>
                        <a:pt x="1929" y="217"/>
                      </a:lnTo>
                      <a:lnTo>
                        <a:pt x="1929" y="217"/>
                      </a:lnTo>
                      <a:lnTo>
                        <a:pt x="1932" y="216"/>
                      </a:lnTo>
                      <a:close/>
                      <a:moveTo>
                        <a:pt x="1716" y="216"/>
                      </a:moveTo>
                      <a:lnTo>
                        <a:pt x="1716" y="217"/>
                      </a:lnTo>
                      <a:lnTo>
                        <a:pt x="1717" y="219"/>
                      </a:lnTo>
                      <a:lnTo>
                        <a:pt x="1717" y="219"/>
                      </a:lnTo>
                      <a:lnTo>
                        <a:pt x="1718" y="217"/>
                      </a:lnTo>
                      <a:lnTo>
                        <a:pt x="1718" y="219"/>
                      </a:lnTo>
                      <a:lnTo>
                        <a:pt x="1720" y="219"/>
                      </a:lnTo>
                      <a:lnTo>
                        <a:pt x="1720" y="220"/>
                      </a:lnTo>
                      <a:lnTo>
                        <a:pt x="1721" y="220"/>
                      </a:lnTo>
                      <a:lnTo>
                        <a:pt x="1721" y="223"/>
                      </a:lnTo>
                      <a:lnTo>
                        <a:pt x="1721" y="223"/>
                      </a:lnTo>
                      <a:lnTo>
                        <a:pt x="1721" y="224"/>
                      </a:lnTo>
                      <a:lnTo>
                        <a:pt x="1722" y="224"/>
                      </a:lnTo>
                      <a:lnTo>
                        <a:pt x="1724" y="231"/>
                      </a:lnTo>
                      <a:lnTo>
                        <a:pt x="1722" y="231"/>
                      </a:lnTo>
                      <a:lnTo>
                        <a:pt x="1722" y="232"/>
                      </a:lnTo>
                      <a:lnTo>
                        <a:pt x="1722" y="232"/>
                      </a:lnTo>
                      <a:lnTo>
                        <a:pt x="1722" y="231"/>
                      </a:lnTo>
                      <a:lnTo>
                        <a:pt x="1718" y="228"/>
                      </a:lnTo>
                      <a:lnTo>
                        <a:pt x="1718" y="227"/>
                      </a:lnTo>
                      <a:lnTo>
                        <a:pt x="1717" y="227"/>
                      </a:lnTo>
                      <a:lnTo>
                        <a:pt x="1717" y="224"/>
                      </a:lnTo>
                      <a:lnTo>
                        <a:pt x="1717" y="224"/>
                      </a:lnTo>
                      <a:lnTo>
                        <a:pt x="1717" y="224"/>
                      </a:lnTo>
                      <a:lnTo>
                        <a:pt x="1717" y="224"/>
                      </a:lnTo>
                      <a:lnTo>
                        <a:pt x="1717" y="223"/>
                      </a:lnTo>
                      <a:lnTo>
                        <a:pt x="1717" y="223"/>
                      </a:lnTo>
                      <a:lnTo>
                        <a:pt x="1717" y="223"/>
                      </a:lnTo>
                      <a:lnTo>
                        <a:pt x="1717" y="221"/>
                      </a:lnTo>
                      <a:lnTo>
                        <a:pt x="1713" y="221"/>
                      </a:lnTo>
                      <a:lnTo>
                        <a:pt x="1713" y="221"/>
                      </a:lnTo>
                      <a:lnTo>
                        <a:pt x="1713" y="220"/>
                      </a:lnTo>
                      <a:lnTo>
                        <a:pt x="1713" y="219"/>
                      </a:lnTo>
                      <a:lnTo>
                        <a:pt x="1713" y="217"/>
                      </a:lnTo>
                      <a:lnTo>
                        <a:pt x="1714" y="217"/>
                      </a:lnTo>
                      <a:lnTo>
                        <a:pt x="1714" y="217"/>
                      </a:lnTo>
                      <a:lnTo>
                        <a:pt x="1716" y="216"/>
                      </a:lnTo>
                      <a:close/>
                      <a:moveTo>
                        <a:pt x="1866" y="215"/>
                      </a:moveTo>
                      <a:lnTo>
                        <a:pt x="1872" y="216"/>
                      </a:lnTo>
                      <a:lnTo>
                        <a:pt x="1872" y="217"/>
                      </a:lnTo>
                      <a:lnTo>
                        <a:pt x="1870" y="217"/>
                      </a:lnTo>
                      <a:lnTo>
                        <a:pt x="1870" y="219"/>
                      </a:lnTo>
                      <a:lnTo>
                        <a:pt x="1869" y="219"/>
                      </a:lnTo>
                      <a:lnTo>
                        <a:pt x="1869" y="219"/>
                      </a:lnTo>
                      <a:lnTo>
                        <a:pt x="1865" y="219"/>
                      </a:lnTo>
                      <a:lnTo>
                        <a:pt x="1865" y="219"/>
                      </a:lnTo>
                      <a:lnTo>
                        <a:pt x="1865" y="216"/>
                      </a:lnTo>
                      <a:lnTo>
                        <a:pt x="1865" y="216"/>
                      </a:lnTo>
                      <a:lnTo>
                        <a:pt x="1866" y="215"/>
                      </a:lnTo>
                      <a:close/>
                      <a:moveTo>
                        <a:pt x="1911" y="213"/>
                      </a:moveTo>
                      <a:lnTo>
                        <a:pt x="1911" y="215"/>
                      </a:lnTo>
                      <a:lnTo>
                        <a:pt x="1908" y="215"/>
                      </a:lnTo>
                      <a:lnTo>
                        <a:pt x="1908" y="213"/>
                      </a:lnTo>
                      <a:lnTo>
                        <a:pt x="1909" y="213"/>
                      </a:lnTo>
                      <a:lnTo>
                        <a:pt x="1909" y="213"/>
                      </a:lnTo>
                      <a:lnTo>
                        <a:pt x="1909" y="213"/>
                      </a:lnTo>
                      <a:lnTo>
                        <a:pt x="1911" y="213"/>
                      </a:lnTo>
                      <a:close/>
                      <a:moveTo>
                        <a:pt x="1937" y="212"/>
                      </a:moveTo>
                      <a:lnTo>
                        <a:pt x="1937" y="212"/>
                      </a:lnTo>
                      <a:lnTo>
                        <a:pt x="1938" y="212"/>
                      </a:lnTo>
                      <a:lnTo>
                        <a:pt x="1938" y="215"/>
                      </a:lnTo>
                      <a:lnTo>
                        <a:pt x="1937" y="215"/>
                      </a:lnTo>
                      <a:lnTo>
                        <a:pt x="1936" y="215"/>
                      </a:lnTo>
                      <a:lnTo>
                        <a:pt x="1936" y="215"/>
                      </a:lnTo>
                      <a:lnTo>
                        <a:pt x="1936" y="215"/>
                      </a:lnTo>
                      <a:lnTo>
                        <a:pt x="1936" y="215"/>
                      </a:lnTo>
                      <a:lnTo>
                        <a:pt x="1934" y="215"/>
                      </a:lnTo>
                      <a:lnTo>
                        <a:pt x="1934" y="215"/>
                      </a:lnTo>
                      <a:lnTo>
                        <a:pt x="1934" y="212"/>
                      </a:lnTo>
                      <a:lnTo>
                        <a:pt x="1937" y="212"/>
                      </a:lnTo>
                      <a:close/>
                      <a:moveTo>
                        <a:pt x="1932" y="210"/>
                      </a:moveTo>
                      <a:lnTo>
                        <a:pt x="1934" y="210"/>
                      </a:lnTo>
                      <a:lnTo>
                        <a:pt x="1934" y="211"/>
                      </a:lnTo>
                      <a:lnTo>
                        <a:pt x="1933" y="211"/>
                      </a:lnTo>
                      <a:lnTo>
                        <a:pt x="1933" y="211"/>
                      </a:lnTo>
                      <a:lnTo>
                        <a:pt x="1932" y="212"/>
                      </a:lnTo>
                      <a:lnTo>
                        <a:pt x="1932" y="211"/>
                      </a:lnTo>
                      <a:lnTo>
                        <a:pt x="1932" y="211"/>
                      </a:lnTo>
                      <a:lnTo>
                        <a:pt x="1932" y="210"/>
                      </a:lnTo>
                      <a:close/>
                      <a:moveTo>
                        <a:pt x="1657" y="210"/>
                      </a:moveTo>
                      <a:lnTo>
                        <a:pt x="1657" y="213"/>
                      </a:lnTo>
                      <a:lnTo>
                        <a:pt x="1658" y="216"/>
                      </a:lnTo>
                      <a:lnTo>
                        <a:pt x="1659" y="219"/>
                      </a:lnTo>
                      <a:lnTo>
                        <a:pt x="1656" y="219"/>
                      </a:lnTo>
                      <a:lnTo>
                        <a:pt x="1656" y="216"/>
                      </a:lnTo>
                      <a:lnTo>
                        <a:pt x="1653" y="211"/>
                      </a:lnTo>
                      <a:lnTo>
                        <a:pt x="1654" y="211"/>
                      </a:lnTo>
                      <a:lnTo>
                        <a:pt x="1657" y="210"/>
                      </a:lnTo>
                      <a:close/>
                      <a:moveTo>
                        <a:pt x="1934" y="210"/>
                      </a:moveTo>
                      <a:lnTo>
                        <a:pt x="1937" y="210"/>
                      </a:lnTo>
                      <a:lnTo>
                        <a:pt x="1937" y="210"/>
                      </a:lnTo>
                      <a:lnTo>
                        <a:pt x="1934" y="210"/>
                      </a:lnTo>
                      <a:lnTo>
                        <a:pt x="1934" y="210"/>
                      </a:lnTo>
                      <a:close/>
                      <a:moveTo>
                        <a:pt x="312" y="208"/>
                      </a:moveTo>
                      <a:lnTo>
                        <a:pt x="314" y="208"/>
                      </a:lnTo>
                      <a:lnTo>
                        <a:pt x="314" y="208"/>
                      </a:lnTo>
                      <a:lnTo>
                        <a:pt x="314" y="208"/>
                      </a:lnTo>
                      <a:lnTo>
                        <a:pt x="314" y="208"/>
                      </a:lnTo>
                      <a:lnTo>
                        <a:pt x="312" y="210"/>
                      </a:lnTo>
                      <a:lnTo>
                        <a:pt x="312" y="210"/>
                      </a:lnTo>
                      <a:lnTo>
                        <a:pt x="312" y="210"/>
                      </a:lnTo>
                      <a:lnTo>
                        <a:pt x="311" y="210"/>
                      </a:lnTo>
                      <a:lnTo>
                        <a:pt x="312" y="208"/>
                      </a:lnTo>
                      <a:close/>
                      <a:moveTo>
                        <a:pt x="315" y="206"/>
                      </a:moveTo>
                      <a:lnTo>
                        <a:pt x="316" y="206"/>
                      </a:lnTo>
                      <a:lnTo>
                        <a:pt x="316" y="206"/>
                      </a:lnTo>
                      <a:lnTo>
                        <a:pt x="316" y="207"/>
                      </a:lnTo>
                      <a:lnTo>
                        <a:pt x="315" y="207"/>
                      </a:lnTo>
                      <a:lnTo>
                        <a:pt x="315" y="206"/>
                      </a:lnTo>
                      <a:close/>
                      <a:moveTo>
                        <a:pt x="1907" y="204"/>
                      </a:moveTo>
                      <a:lnTo>
                        <a:pt x="1907" y="204"/>
                      </a:lnTo>
                      <a:lnTo>
                        <a:pt x="1907" y="206"/>
                      </a:lnTo>
                      <a:lnTo>
                        <a:pt x="1908" y="207"/>
                      </a:lnTo>
                      <a:lnTo>
                        <a:pt x="1909" y="207"/>
                      </a:lnTo>
                      <a:lnTo>
                        <a:pt x="1909" y="208"/>
                      </a:lnTo>
                      <a:lnTo>
                        <a:pt x="1907" y="210"/>
                      </a:lnTo>
                      <a:lnTo>
                        <a:pt x="1907" y="204"/>
                      </a:lnTo>
                      <a:close/>
                      <a:moveTo>
                        <a:pt x="1697" y="203"/>
                      </a:moveTo>
                      <a:lnTo>
                        <a:pt x="1700" y="204"/>
                      </a:lnTo>
                      <a:lnTo>
                        <a:pt x="1700" y="204"/>
                      </a:lnTo>
                      <a:lnTo>
                        <a:pt x="1699" y="204"/>
                      </a:lnTo>
                      <a:lnTo>
                        <a:pt x="1699" y="206"/>
                      </a:lnTo>
                      <a:lnTo>
                        <a:pt x="1697" y="206"/>
                      </a:lnTo>
                      <a:lnTo>
                        <a:pt x="1697" y="203"/>
                      </a:lnTo>
                      <a:close/>
                      <a:moveTo>
                        <a:pt x="314" y="202"/>
                      </a:moveTo>
                      <a:lnTo>
                        <a:pt x="315" y="202"/>
                      </a:lnTo>
                      <a:lnTo>
                        <a:pt x="315" y="202"/>
                      </a:lnTo>
                      <a:lnTo>
                        <a:pt x="315" y="202"/>
                      </a:lnTo>
                      <a:lnTo>
                        <a:pt x="315" y="202"/>
                      </a:lnTo>
                      <a:lnTo>
                        <a:pt x="314" y="203"/>
                      </a:lnTo>
                      <a:lnTo>
                        <a:pt x="314" y="203"/>
                      </a:lnTo>
                      <a:lnTo>
                        <a:pt x="314" y="203"/>
                      </a:lnTo>
                      <a:lnTo>
                        <a:pt x="312" y="203"/>
                      </a:lnTo>
                      <a:lnTo>
                        <a:pt x="314" y="202"/>
                      </a:lnTo>
                      <a:close/>
                      <a:moveTo>
                        <a:pt x="1936" y="200"/>
                      </a:moveTo>
                      <a:lnTo>
                        <a:pt x="1936" y="202"/>
                      </a:lnTo>
                      <a:lnTo>
                        <a:pt x="1940" y="202"/>
                      </a:lnTo>
                      <a:lnTo>
                        <a:pt x="1940" y="202"/>
                      </a:lnTo>
                      <a:lnTo>
                        <a:pt x="1941" y="203"/>
                      </a:lnTo>
                      <a:lnTo>
                        <a:pt x="1941" y="204"/>
                      </a:lnTo>
                      <a:lnTo>
                        <a:pt x="1940" y="204"/>
                      </a:lnTo>
                      <a:lnTo>
                        <a:pt x="1937" y="204"/>
                      </a:lnTo>
                      <a:lnTo>
                        <a:pt x="1934" y="204"/>
                      </a:lnTo>
                      <a:lnTo>
                        <a:pt x="1933" y="204"/>
                      </a:lnTo>
                      <a:lnTo>
                        <a:pt x="1933" y="204"/>
                      </a:lnTo>
                      <a:lnTo>
                        <a:pt x="1932" y="203"/>
                      </a:lnTo>
                      <a:lnTo>
                        <a:pt x="1932" y="203"/>
                      </a:lnTo>
                      <a:lnTo>
                        <a:pt x="1932" y="203"/>
                      </a:lnTo>
                      <a:lnTo>
                        <a:pt x="1930" y="203"/>
                      </a:lnTo>
                      <a:lnTo>
                        <a:pt x="1930" y="203"/>
                      </a:lnTo>
                      <a:lnTo>
                        <a:pt x="1930" y="203"/>
                      </a:lnTo>
                      <a:lnTo>
                        <a:pt x="1930" y="202"/>
                      </a:lnTo>
                      <a:lnTo>
                        <a:pt x="1933" y="202"/>
                      </a:lnTo>
                      <a:lnTo>
                        <a:pt x="1933" y="202"/>
                      </a:lnTo>
                      <a:lnTo>
                        <a:pt x="1936" y="200"/>
                      </a:lnTo>
                      <a:close/>
                      <a:moveTo>
                        <a:pt x="333" y="195"/>
                      </a:moveTo>
                      <a:lnTo>
                        <a:pt x="333" y="195"/>
                      </a:lnTo>
                      <a:lnTo>
                        <a:pt x="333" y="196"/>
                      </a:lnTo>
                      <a:lnTo>
                        <a:pt x="335" y="198"/>
                      </a:lnTo>
                      <a:lnTo>
                        <a:pt x="333" y="198"/>
                      </a:lnTo>
                      <a:lnTo>
                        <a:pt x="333" y="199"/>
                      </a:lnTo>
                      <a:lnTo>
                        <a:pt x="335" y="199"/>
                      </a:lnTo>
                      <a:lnTo>
                        <a:pt x="335" y="199"/>
                      </a:lnTo>
                      <a:lnTo>
                        <a:pt x="336" y="199"/>
                      </a:lnTo>
                      <a:lnTo>
                        <a:pt x="340" y="199"/>
                      </a:lnTo>
                      <a:lnTo>
                        <a:pt x="340" y="199"/>
                      </a:lnTo>
                      <a:lnTo>
                        <a:pt x="340" y="199"/>
                      </a:lnTo>
                      <a:lnTo>
                        <a:pt x="340" y="203"/>
                      </a:lnTo>
                      <a:lnTo>
                        <a:pt x="340" y="203"/>
                      </a:lnTo>
                      <a:lnTo>
                        <a:pt x="340" y="204"/>
                      </a:lnTo>
                      <a:lnTo>
                        <a:pt x="341" y="206"/>
                      </a:lnTo>
                      <a:lnTo>
                        <a:pt x="340" y="208"/>
                      </a:lnTo>
                      <a:lnTo>
                        <a:pt x="339" y="208"/>
                      </a:lnTo>
                      <a:lnTo>
                        <a:pt x="339" y="211"/>
                      </a:lnTo>
                      <a:lnTo>
                        <a:pt x="337" y="212"/>
                      </a:lnTo>
                      <a:lnTo>
                        <a:pt x="337" y="212"/>
                      </a:lnTo>
                      <a:lnTo>
                        <a:pt x="336" y="213"/>
                      </a:lnTo>
                      <a:lnTo>
                        <a:pt x="333" y="213"/>
                      </a:lnTo>
                      <a:lnTo>
                        <a:pt x="333" y="215"/>
                      </a:lnTo>
                      <a:lnTo>
                        <a:pt x="325" y="215"/>
                      </a:lnTo>
                      <a:lnTo>
                        <a:pt x="325" y="216"/>
                      </a:lnTo>
                      <a:lnTo>
                        <a:pt x="323" y="216"/>
                      </a:lnTo>
                      <a:lnTo>
                        <a:pt x="322" y="213"/>
                      </a:lnTo>
                      <a:lnTo>
                        <a:pt x="320" y="213"/>
                      </a:lnTo>
                      <a:lnTo>
                        <a:pt x="319" y="211"/>
                      </a:lnTo>
                      <a:lnTo>
                        <a:pt x="319" y="208"/>
                      </a:lnTo>
                      <a:lnTo>
                        <a:pt x="319" y="206"/>
                      </a:lnTo>
                      <a:lnTo>
                        <a:pt x="320" y="204"/>
                      </a:lnTo>
                      <a:lnTo>
                        <a:pt x="320" y="204"/>
                      </a:lnTo>
                      <a:lnTo>
                        <a:pt x="322" y="204"/>
                      </a:lnTo>
                      <a:lnTo>
                        <a:pt x="323" y="200"/>
                      </a:lnTo>
                      <a:lnTo>
                        <a:pt x="328" y="198"/>
                      </a:lnTo>
                      <a:lnTo>
                        <a:pt x="328" y="198"/>
                      </a:lnTo>
                      <a:lnTo>
                        <a:pt x="327" y="198"/>
                      </a:lnTo>
                      <a:lnTo>
                        <a:pt x="328" y="196"/>
                      </a:lnTo>
                      <a:lnTo>
                        <a:pt x="328" y="196"/>
                      </a:lnTo>
                      <a:lnTo>
                        <a:pt x="329" y="196"/>
                      </a:lnTo>
                      <a:lnTo>
                        <a:pt x="329" y="195"/>
                      </a:lnTo>
                      <a:lnTo>
                        <a:pt x="333" y="195"/>
                      </a:lnTo>
                      <a:close/>
                      <a:moveTo>
                        <a:pt x="1704" y="185"/>
                      </a:moveTo>
                      <a:lnTo>
                        <a:pt x="1705" y="185"/>
                      </a:lnTo>
                      <a:lnTo>
                        <a:pt x="1705" y="186"/>
                      </a:lnTo>
                      <a:lnTo>
                        <a:pt x="1704" y="186"/>
                      </a:lnTo>
                      <a:lnTo>
                        <a:pt x="1704" y="185"/>
                      </a:lnTo>
                      <a:close/>
                      <a:moveTo>
                        <a:pt x="1686" y="185"/>
                      </a:moveTo>
                      <a:lnTo>
                        <a:pt x="1687" y="186"/>
                      </a:lnTo>
                      <a:lnTo>
                        <a:pt x="1688" y="186"/>
                      </a:lnTo>
                      <a:lnTo>
                        <a:pt x="1688" y="189"/>
                      </a:lnTo>
                      <a:lnTo>
                        <a:pt x="1687" y="189"/>
                      </a:lnTo>
                      <a:lnTo>
                        <a:pt x="1687" y="187"/>
                      </a:lnTo>
                      <a:lnTo>
                        <a:pt x="1686" y="187"/>
                      </a:lnTo>
                      <a:lnTo>
                        <a:pt x="1686" y="185"/>
                      </a:lnTo>
                      <a:close/>
                      <a:moveTo>
                        <a:pt x="1764" y="183"/>
                      </a:moveTo>
                      <a:lnTo>
                        <a:pt x="1764" y="183"/>
                      </a:lnTo>
                      <a:lnTo>
                        <a:pt x="1764" y="183"/>
                      </a:lnTo>
                      <a:lnTo>
                        <a:pt x="1765" y="183"/>
                      </a:lnTo>
                      <a:lnTo>
                        <a:pt x="1765" y="183"/>
                      </a:lnTo>
                      <a:lnTo>
                        <a:pt x="1765" y="183"/>
                      </a:lnTo>
                      <a:lnTo>
                        <a:pt x="1764" y="183"/>
                      </a:lnTo>
                      <a:close/>
                      <a:moveTo>
                        <a:pt x="1883" y="182"/>
                      </a:moveTo>
                      <a:lnTo>
                        <a:pt x="1885" y="182"/>
                      </a:lnTo>
                      <a:lnTo>
                        <a:pt x="1886" y="183"/>
                      </a:lnTo>
                      <a:lnTo>
                        <a:pt x="1886" y="183"/>
                      </a:lnTo>
                      <a:lnTo>
                        <a:pt x="1886" y="186"/>
                      </a:lnTo>
                      <a:lnTo>
                        <a:pt x="1886" y="189"/>
                      </a:lnTo>
                      <a:lnTo>
                        <a:pt x="1883" y="190"/>
                      </a:lnTo>
                      <a:lnTo>
                        <a:pt x="1882" y="193"/>
                      </a:lnTo>
                      <a:lnTo>
                        <a:pt x="1881" y="195"/>
                      </a:lnTo>
                      <a:lnTo>
                        <a:pt x="1877" y="196"/>
                      </a:lnTo>
                      <a:lnTo>
                        <a:pt x="1877" y="198"/>
                      </a:lnTo>
                      <a:lnTo>
                        <a:pt x="1872" y="196"/>
                      </a:lnTo>
                      <a:lnTo>
                        <a:pt x="1872" y="196"/>
                      </a:lnTo>
                      <a:lnTo>
                        <a:pt x="1870" y="198"/>
                      </a:lnTo>
                      <a:lnTo>
                        <a:pt x="1870" y="198"/>
                      </a:lnTo>
                      <a:lnTo>
                        <a:pt x="1870" y="196"/>
                      </a:lnTo>
                      <a:lnTo>
                        <a:pt x="1869" y="196"/>
                      </a:lnTo>
                      <a:lnTo>
                        <a:pt x="1869" y="196"/>
                      </a:lnTo>
                      <a:lnTo>
                        <a:pt x="1866" y="196"/>
                      </a:lnTo>
                      <a:lnTo>
                        <a:pt x="1866" y="195"/>
                      </a:lnTo>
                      <a:lnTo>
                        <a:pt x="1857" y="195"/>
                      </a:lnTo>
                      <a:lnTo>
                        <a:pt x="1857" y="196"/>
                      </a:lnTo>
                      <a:lnTo>
                        <a:pt x="1853" y="195"/>
                      </a:lnTo>
                      <a:lnTo>
                        <a:pt x="1853" y="195"/>
                      </a:lnTo>
                      <a:lnTo>
                        <a:pt x="1853" y="195"/>
                      </a:lnTo>
                      <a:lnTo>
                        <a:pt x="1852" y="195"/>
                      </a:lnTo>
                      <a:lnTo>
                        <a:pt x="1852" y="195"/>
                      </a:lnTo>
                      <a:lnTo>
                        <a:pt x="1848" y="195"/>
                      </a:lnTo>
                      <a:lnTo>
                        <a:pt x="1848" y="196"/>
                      </a:lnTo>
                      <a:lnTo>
                        <a:pt x="1848" y="196"/>
                      </a:lnTo>
                      <a:lnTo>
                        <a:pt x="1848" y="195"/>
                      </a:lnTo>
                      <a:lnTo>
                        <a:pt x="1847" y="195"/>
                      </a:lnTo>
                      <a:lnTo>
                        <a:pt x="1845" y="195"/>
                      </a:lnTo>
                      <a:lnTo>
                        <a:pt x="1844" y="199"/>
                      </a:lnTo>
                      <a:lnTo>
                        <a:pt x="1844" y="204"/>
                      </a:lnTo>
                      <a:lnTo>
                        <a:pt x="1844" y="208"/>
                      </a:lnTo>
                      <a:lnTo>
                        <a:pt x="1847" y="210"/>
                      </a:lnTo>
                      <a:lnTo>
                        <a:pt x="1847" y="210"/>
                      </a:lnTo>
                      <a:lnTo>
                        <a:pt x="1849" y="210"/>
                      </a:lnTo>
                      <a:lnTo>
                        <a:pt x="1849" y="211"/>
                      </a:lnTo>
                      <a:lnTo>
                        <a:pt x="1851" y="212"/>
                      </a:lnTo>
                      <a:lnTo>
                        <a:pt x="1851" y="212"/>
                      </a:lnTo>
                      <a:lnTo>
                        <a:pt x="1851" y="212"/>
                      </a:lnTo>
                      <a:lnTo>
                        <a:pt x="1852" y="212"/>
                      </a:lnTo>
                      <a:lnTo>
                        <a:pt x="1853" y="212"/>
                      </a:lnTo>
                      <a:lnTo>
                        <a:pt x="1853" y="211"/>
                      </a:lnTo>
                      <a:lnTo>
                        <a:pt x="1855" y="210"/>
                      </a:lnTo>
                      <a:lnTo>
                        <a:pt x="1857" y="210"/>
                      </a:lnTo>
                      <a:lnTo>
                        <a:pt x="1860" y="210"/>
                      </a:lnTo>
                      <a:lnTo>
                        <a:pt x="1870" y="210"/>
                      </a:lnTo>
                      <a:lnTo>
                        <a:pt x="1869" y="213"/>
                      </a:lnTo>
                      <a:lnTo>
                        <a:pt x="1868" y="213"/>
                      </a:lnTo>
                      <a:lnTo>
                        <a:pt x="1866" y="213"/>
                      </a:lnTo>
                      <a:lnTo>
                        <a:pt x="1865" y="215"/>
                      </a:lnTo>
                      <a:lnTo>
                        <a:pt x="1864" y="215"/>
                      </a:lnTo>
                      <a:lnTo>
                        <a:pt x="1864" y="216"/>
                      </a:lnTo>
                      <a:lnTo>
                        <a:pt x="1864" y="216"/>
                      </a:lnTo>
                      <a:lnTo>
                        <a:pt x="1862" y="219"/>
                      </a:lnTo>
                      <a:lnTo>
                        <a:pt x="1861" y="219"/>
                      </a:lnTo>
                      <a:lnTo>
                        <a:pt x="1861" y="219"/>
                      </a:lnTo>
                      <a:lnTo>
                        <a:pt x="1857" y="220"/>
                      </a:lnTo>
                      <a:lnTo>
                        <a:pt x="1857" y="221"/>
                      </a:lnTo>
                      <a:lnTo>
                        <a:pt x="1855" y="221"/>
                      </a:lnTo>
                      <a:lnTo>
                        <a:pt x="1855" y="221"/>
                      </a:lnTo>
                      <a:lnTo>
                        <a:pt x="1852" y="221"/>
                      </a:lnTo>
                      <a:lnTo>
                        <a:pt x="1851" y="223"/>
                      </a:lnTo>
                      <a:lnTo>
                        <a:pt x="1851" y="223"/>
                      </a:lnTo>
                      <a:lnTo>
                        <a:pt x="1852" y="224"/>
                      </a:lnTo>
                      <a:lnTo>
                        <a:pt x="1853" y="225"/>
                      </a:lnTo>
                      <a:lnTo>
                        <a:pt x="1855" y="225"/>
                      </a:lnTo>
                      <a:lnTo>
                        <a:pt x="1857" y="225"/>
                      </a:lnTo>
                      <a:lnTo>
                        <a:pt x="1857" y="228"/>
                      </a:lnTo>
                      <a:lnTo>
                        <a:pt x="1858" y="231"/>
                      </a:lnTo>
                      <a:lnTo>
                        <a:pt x="1858" y="232"/>
                      </a:lnTo>
                      <a:lnTo>
                        <a:pt x="1858" y="232"/>
                      </a:lnTo>
                      <a:lnTo>
                        <a:pt x="1862" y="233"/>
                      </a:lnTo>
                      <a:lnTo>
                        <a:pt x="1862" y="234"/>
                      </a:lnTo>
                      <a:lnTo>
                        <a:pt x="1864" y="234"/>
                      </a:lnTo>
                      <a:lnTo>
                        <a:pt x="1864" y="237"/>
                      </a:lnTo>
                      <a:lnTo>
                        <a:pt x="1862" y="238"/>
                      </a:lnTo>
                      <a:lnTo>
                        <a:pt x="1864" y="238"/>
                      </a:lnTo>
                      <a:lnTo>
                        <a:pt x="1864" y="241"/>
                      </a:lnTo>
                      <a:lnTo>
                        <a:pt x="1865" y="242"/>
                      </a:lnTo>
                      <a:lnTo>
                        <a:pt x="1866" y="242"/>
                      </a:lnTo>
                      <a:lnTo>
                        <a:pt x="1866" y="244"/>
                      </a:lnTo>
                      <a:lnTo>
                        <a:pt x="1866" y="244"/>
                      </a:lnTo>
                      <a:lnTo>
                        <a:pt x="1868" y="244"/>
                      </a:lnTo>
                      <a:lnTo>
                        <a:pt x="1868" y="245"/>
                      </a:lnTo>
                      <a:lnTo>
                        <a:pt x="1869" y="245"/>
                      </a:lnTo>
                      <a:lnTo>
                        <a:pt x="1869" y="246"/>
                      </a:lnTo>
                      <a:lnTo>
                        <a:pt x="1868" y="246"/>
                      </a:lnTo>
                      <a:lnTo>
                        <a:pt x="1868" y="248"/>
                      </a:lnTo>
                      <a:lnTo>
                        <a:pt x="1866" y="248"/>
                      </a:lnTo>
                      <a:lnTo>
                        <a:pt x="1865" y="248"/>
                      </a:lnTo>
                      <a:lnTo>
                        <a:pt x="1862" y="248"/>
                      </a:lnTo>
                      <a:lnTo>
                        <a:pt x="1861" y="248"/>
                      </a:lnTo>
                      <a:lnTo>
                        <a:pt x="1862" y="251"/>
                      </a:lnTo>
                      <a:lnTo>
                        <a:pt x="1861" y="253"/>
                      </a:lnTo>
                      <a:lnTo>
                        <a:pt x="1860" y="253"/>
                      </a:lnTo>
                      <a:lnTo>
                        <a:pt x="1857" y="253"/>
                      </a:lnTo>
                      <a:lnTo>
                        <a:pt x="1857" y="253"/>
                      </a:lnTo>
                      <a:lnTo>
                        <a:pt x="1856" y="253"/>
                      </a:lnTo>
                      <a:lnTo>
                        <a:pt x="1856" y="251"/>
                      </a:lnTo>
                      <a:lnTo>
                        <a:pt x="1855" y="250"/>
                      </a:lnTo>
                      <a:lnTo>
                        <a:pt x="1855" y="249"/>
                      </a:lnTo>
                      <a:lnTo>
                        <a:pt x="1855" y="248"/>
                      </a:lnTo>
                      <a:lnTo>
                        <a:pt x="1855" y="245"/>
                      </a:lnTo>
                      <a:lnTo>
                        <a:pt x="1855" y="245"/>
                      </a:lnTo>
                      <a:lnTo>
                        <a:pt x="1855" y="244"/>
                      </a:lnTo>
                      <a:lnTo>
                        <a:pt x="1853" y="242"/>
                      </a:lnTo>
                      <a:lnTo>
                        <a:pt x="1853" y="241"/>
                      </a:lnTo>
                      <a:lnTo>
                        <a:pt x="1852" y="241"/>
                      </a:lnTo>
                      <a:lnTo>
                        <a:pt x="1852" y="240"/>
                      </a:lnTo>
                      <a:lnTo>
                        <a:pt x="1852" y="237"/>
                      </a:lnTo>
                      <a:lnTo>
                        <a:pt x="1852" y="236"/>
                      </a:lnTo>
                      <a:lnTo>
                        <a:pt x="1851" y="233"/>
                      </a:lnTo>
                      <a:lnTo>
                        <a:pt x="1851" y="233"/>
                      </a:lnTo>
                      <a:lnTo>
                        <a:pt x="1848" y="233"/>
                      </a:lnTo>
                      <a:lnTo>
                        <a:pt x="1847" y="234"/>
                      </a:lnTo>
                      <a:lnTo>
                        <a:pt x="1845" y="234"/>
                      </a:lnTo>
                      <a:lnTo>
                        <a:pt x="1845" y="241"/>
                      </a:lnTo>
                      <a:lnTo>
                        <a:pt x="1843" y="244"/>
                      </a:lnTo>
                      <a:lnTo>
                        <a:pt x="1843" y="245"/>
                      </a:lnTo>
                      <a:lnTo>
                        <a:pt x="1844" y="246"/>
                      </a:lnTo>
                      <a:lnTo>
                        <a:pt x="1845" y="248"/>
                      </a:lnTo>
                      <a:lnTo>
                        <a:pt x="1845" y="249"/>
                      </a:lnTo>
                      <a:lnTo>
                        <a:pt x="1845" y="250"/>
                      </a:lnTo>
                      <a:lnTo>
                        <a:pt x="1844" y="251"/>
                      </a:lnTo>
                      <a:lnTo>
                        <a:pt x="1843" y="251"/>
                      </a:lnTo>
                      <a:lnTo>
                        <a:pt x="1844" y="253"/>
                      </a:lnTo>
                      <a:lnTo>
                        <a:pt x="1844" y="253"/>
                      </a:lnTo>
                      <a:lnTo>
                        <a:pt x="1844" y="253"/>
                      </a:lnTo>
                      <a:lnTo>
                        <a:pt x="1844" y="257"/>
                      </a:lnTo>
                      <a:lnTo>
                        <a:pt x="1841" y="257"/>
                      </a:lnTo>
                      <a:lnTo>
                        <a:pt x="1839" y="257"/>
                      </a:lnTo>
                      <a:lnTo>
                        <a:pt x="1839" y="257"/>
                      </a:lnTo>
                      <a:lnTo>
                        <a:pt x="1839" y="258"/>
                      </a:lnTo>
                      <a:lnTo>
                        <a:pt x="1834" y="258"/>
                      </a:lnTo>
                      <a:lnTo>
                        <a:pt x="1834" y="255"/>
                      </a:lnTo>
                      <a:lnTo>
                        <a:pt x="1834" y="251"/>
                      </a:lnTo>
                      <a:lnTo>
                        <a:pt x="1834" y="248"/>
                      </a:lnTo>
                      <a:lnTo>
                        <a:pt x="1835" y="248"/>
                      </a:lnTo>
                      <a:lnTo>
                        <a:pt x="1835" y="248"/>
                      </a:lnTo>
                      <a:lnTo>
                        <a:pt x="1835" y="246"/>
                      </a:lnTo>
                      <a:lnTo>
                        <a:pt x="1835" y="246"/>
                      </a:lnTo>
                      <a:lnTo>
                        <a:pt x="1836" y="246"/>
                      </a:lnTo>
                      <a:lnTo>
                        <a:pt x="1836" y="245"/>
                      </a:lnTo>
                      <a:lnTo>
                        <a:pt x="1837" y="244"/>
                      </a:lnTo>
                      <a:lnTo>
                        <a:pt x="1836" y="241"/>
                      </a:lnTo>
                      <a:lnTo>
                        <a:pt x="1836" y="241"/>
                      </a:lnTo>
                      <a:lnTo>
                        <a:pt x="1836" y="237"/>
                      </a:lnTo>
                      <a:lnTo>
                        <a:pt x="1834" y="237"/>
                      </a:lnTo>
                      <a:lnTo>
                        <a:pt x="1831" y="237"/>
                      </a:lnTo>
                      <a:lnTo>
                        <a:pt x="1831" y="236"/>
                      </a:lnTo>
                      <a:lnTo>
                        <a:pt x="1831" y="233"/>
                      </a:lnTo>
                      <a:lnTo>
                        <a:pt x="1831" y="232"/>
                      </a:lnTo>
                      <a:lnTo>
                        <a:pt x="1831" y="231"/>
                      </a:lnTo>
                      <a:lnTo>
                        <a:pt x="1831" y="231"/>
                      </a:lnTo>
                      <a:lnTo>
                        <a:pt x="1831" y="227"/>
                      </a:lnTo>
                      <a:lnTo>
                        <a:pt x="1832" y="225"/>
                      </a:lnTo>
                      <a:lnTo>
                        <a:pt x="1832" y="224"/>
                      </a:lnTo>
                      <a:lnTo>
                        <a:pt x="1834" y="224"/>
                      </a:lnTo>
                      <a:lnTo>
                        <a:pt x="1834" y="220"/>
                      </a:lnTo>
                      <a:lnTo>
                        <a:pt x="1834" y="220"/>
                      </a:lnTo>
                      <a:lnTo>
                        <a:pt x="1834" y="212"/>
                      </a:lnTo>
                      <a:lnTo>
                        <a:pt x="1835" y="212"/>
                      </a:lnTo>
                      <a:lnTo>
                        <a:pt x="1836" y="210"/>
                      </a:lnTo>
                      <a:lnTo>
                        <a:pt x="1837" y="210"/>
                      </a:lnTo>
                      <a:lnTo>
                        <a:pt x="1837" y="208"/>
                      </a:lnTo>
                      <a:lnTo>
                        <a:pt x="1837" y="208"/>
                      </a:lnTo>
                      <a:lnTo>
                        <a:pt x="1839" y="206"/>
                      </a:lnTo>
                      <a:lnTo>
                        <a:pt x="1839" y="203"/>
                      </a:lnTo>
                      <a:lnTo>
                        <a:pt x="1837" y="202"/>
                      </a:lnTo>
                      <a:lnTo>
                        <a:pt x="1837" y="199"/>
                      </a:lnTo>
                      <a:lnTo>
                        <a:pt x="1837" y="199"/>
                      </a:lnTo>
                      <a:lnTo>
                        <a:pt x="1839" y="198"/>
                      </a:lnTo>
                      <a:lnTo>
                        <a:pt x="1839" y="198"/>
                      </a:lnTo>
                      <a:lnTo>
                        <a:pt x="1837" y="198"/>
                      </a:lnTo>
                      <a:lnTo>
                        <a:pt x="1837" y="195"/>
                      </a:lnTo>
                      <a:lnTo>
                        <a:pt x="1839" y="195"/>
                      </a:lnTo>
                      <a:lnTo>
                        <a:pt x="1839" y="193"/>
                      </a:lnTo>
                      <a:lnTo>
                        <a:pt x="1840" y="191"/>
                      </a:lnTo>
                      <a:lnTo>
                        <a:pt x="1841" y="190"/>
                      </a:lnTo>
                      <a:lnTo>
                        <a:pt x="1844" y="190"/>
                      </a:lnTo>
                      <a:lnTo>
                        <a:pt x="1844" y="189"/>
                      </a:lnTo>
                      <a:lnTo>
                        <a:pt x="1845" y="189"/>
                      </a:lnTo>
                      <a:lnTo>
                        <a:pt x="1848" y="187"/>
                      </a:lnTo>
                      <a:lnTo>
                        <a:pt x="1849" y="187"/>
                      </a:lnTo>
                      <a:lnTo>
                        <a:pt x="1853" y="187"/>
                      </a:lnTo>
                      <a:lnTo>
                        <a:pt x="1853" y="189"/>
                      </a:lnTo>
                      <a:lnTo>
                        <a:pt x="1853" y="190"/>
                      </a:lnTo>
                      <a:lnTo>
                        <a:pt x="1856" y="189"/>
                      </a:lnTo>
                      <a:lnTo>
                        <a:pt x="1856" y="190"/>
                      </a:lnTo>
                      <a:lnTo>
                        <a:pt x="1864" y="190"/>
                      </a:lnTo>
                      <a:lnTo>
                        <a:pt x="1864" y="191"/>
                      </a:lnTo>
                      <a:lnTo>
                        <a:pt x="1866" y="190"/>
                      </a:lnTo>
                      <a:lnTo>
                        <a:pt x="1874" y="190"/>
                      </a:lnTo>
                      <a:lnTo>
                        <a:pt x="1874" y="190"/>
                      </a:lnTo>
                      <a:lnTo>
                        <a:pt x="1875" y="190"/>
                      </a:lnTo>
                      <a:lnTo>
                        <a:pt x="1875" y="189"/>
                      </a:lnTo>
                      <a:lnTo>
                        <a:pt x="1878" y="189"/>
                      </a:lnTo>
                      <a:lnTo>
                        <a:pt x="1878" y="189"/>
                      </a:lnTo>
                      <a:lnTo>
                        <a:pt x="1879" y="187"/>
                      </a:lnTo>
                      <a:lnTo>
                        <a:pt x="1879" y="186"/>
                      </a:lnTo>
                      <a:lnTo>
                        <a:pt x="1882" y="185"/>
                      </a:lnTo>
                      <a:lnTo>
                        <a:pt x="1883" y="182"/>
                      </a:lnTo>
                      <a:close/>
                      <a:moveTo>
                        <a:pt x="1640" y="182"/>
                      </a:moveTo>
                      <a:lnTo>
                        <a:pt x="1642" y="182"/>
                      </a:lnTo>
                      <a:lnTo>
                        <a:pt x="1642" y="183"/>
                      </a:lnTo>
                      <a:lnTo>
                        <a:pt x="1644" y="185"/>
                      </a:lnTo>
                      <a:lnTo>
                        <a:pt x="1645" y="185"/>
                      </a:lnTo>
                      <a:lnTo>
                        <a:pt x="1646" y="186"/>
                      </a:lnTo>
                      <a:lnTo>
                        <a:pt x="1646" y="190"/>
                      </a:lnTo>
                      <a:lnTo>
                        <a:pt x="1646" y="190"/>
                      </a:lnTo>
                      <a:lnTo>
                        <a:pt x="1646" y="190"/>
                      </a:lnTo>
                      <a:lnTo>
                        <a:pt x="1645" y="189"/>
                      </a:lnTo>
                      <a:lnTo>
                        <a:pt x="1644" y="187"/>
                      </a:lnTo>
                      <a:lnTo>
                        <a:pt x="1642" y="186"/>
                      </a:lnTo>
                      <a:lnTo>
                        <a:pt x="1642" y="185"/>
                      </a:lnTo>
                      <a:lnTo>
                        <a:pt x="1640" y="183"/>
                      </a:lnTo>
                      <a:lnTo>
                        <a:pt x="1640" y="182"/>
                      </a:lnTo>
                      <a:lnTo>
                        <a:pt x="1640" y="182"/>
                      </a:lnTo>
                      <a:lnTo>
                        <a:pt x="1640" y="182"/>
                      </a:lnTo>
                      <a:close/>
                      <a:moveTo>
                        <a:pt x="1684" y="181"/>
                      </a:moveTo>
                      <a:lnTo>
                        <a:pt x="1687" y="181"/>
                      </a:lnTo>
                      <a:lnTo>
                        <a:pt x="1688" y="182"/>
                      </a:lnTo>
                      <a:lnTo>
                        <a:pt x="1688" y="183"/>
                      </a:lnTo>
                      <a:lnTo>
                        <a:pt x="1688" y="183"/>
                      </a:lnTo>
                      <a:lnTo>
                        <a:pt x="1687" y="182"/>
                      </a:lnTo>
                      <a:lnTo>
                        <a:pt x="1684" y="182"/>
                      </a:lnTo>
                      <a:lnTo>
                        <a:pt x="1684" y="181"/>
                      </a:lnTo>
                      <a:close/>
                      <a:moveTo>
                        <a:pt x="1679" y="177"/>
                      </a:moveTo>
                      <a:lnTo>
                        <a:pt x="1680" y="177"/>
                      </a:lnTo>
                      <a:lnTo>
                        <a:pt x="1680" y="179"/>
                      </a:lnTo>
                      <a:lnTo>
                        <a:pt x="1680" y="179"/>
                      </a:lnTo>
                      <a:lnTo>
                        <a:pt x="1680" y="178"/>
                      </a:lnTo>
                      <a:lnTo>
                        <a:pt x="1679" y="178"/>
                      </a:lnTo>
                      <a:lnTo>
                        <a:pt x="1679" y="177"/>
                      </a:lnTo>
                      <a:close/>
                      <a:moveTo>
                        <a:pt x="1909" y="174"/>
                      </a:moveTo>
                      <a:lnTo>
                        <a:pt x="1912" y="176"/>
                      </a:lnTo>
                      <a:lnTo>
                        <a:pt x="1912" y="177"/>
                      </a:lnTo>
                      <a:lnTo>
                        <a:pt x="1912" y="177"/>
                      </a:lnTo>
                      <a:lnTo>
                        <a:pt x="1912" y="178"/>
                      </a:lnTo>
                      <a:lnTo>
                        <a:pt x="1912" y="178"/>
                      </a:lnTo>
                      <a:lnTo>
                        <a:pt x="1912" y="178"/>
                      </a:lnTo>
                      <a:lnTo>
                        <a:pt x="1911" y="179"/>
                      </a:lnTo>
                      <a:lnTo>
                        <a:pt x="1911" y="181"/>
                      </a:lnTo>
                      <a:lnTo>
                        <a:pt x="1912" y="181"/>
                      </a:lnTo>
                      <a:lnTo>
                        <a:pt x="1912" y="182"/>
                      </a:lnTo>
                      <a:lnTo>
                        <a:pt x="1912" y="182"/>
                      </a:lnTo>
                      <a:lnTo>
                        <a:pt x="1911" y="189"/>
                      </a:lnTo>
                      <a:lnTo>
                        <a:pt x="1912" y="189"/>
                      </a:lnTo>
                      <a:lnTo>
                        <a:pt x="1912" y="187"/>
                      </a:lnTo>
                      <a:lnTo>
                        <a:pt x="1915" y="186"/>
                      </a:lnTo>
                      <a:lnTo>
                        <a:pt x="1915" y="185"/>
                      </a:lnTo>
                      <a:lnTo>
                        <a:pt x="1917" y="185"/>
                      </a:lnTo>
                      <a:lnTo>
                        <a:pt x="1917" y="186"/>
                      </a:lnTo>
                      <a:lnTo>
                        <a:pt x="1919" y="187"/>
                      </a:lnTo>
                      <a:lnTo>
                        <a:pt x="1916" y="189"/>
                      </a:lnTo>
                      <a:lnTo>
                        <a:pt x="1913" y="191"/>
                      </a:lnTo>
                      <a:lnTo>
                        <a:pt x="1917" y="191"/>
                      </a:lnTo>
                      <a:lnTo>
                        <a:pt x="1919" y="196"/>
                      </a:lnTo>
                      <a:lnTo>
                        <a:pt x="1916" y="196"/>
                      </a:lnTo>
                      <a:lnTo>
                        <a:pt x="1916" y="196"/>
                      </a:lnTo>
                      <a:lnTo>
                        <a:pt x="1915" y="195"/>
                      </a:lnTo>
                      <a:lnTo>
                        <a:pt x="1913" y="194"/>
                      </a:lnTo>
                      <a:lnTo>
                        <a:pt x="1912" y="194"/>
                      </a:lnTo>
                      <a:lnTo>
                        <a:pt x="1911" y="194"/>
                      </a:lnTo>
                      <a:lnTo>
                        <a:pt x="1909" y="195"/>
                      </a:lnTo>
                      <a:lnTo>
                        <a:pt x="1909" y="196"/>
                      </a:lnTo>
                      <a:lnTo>
                        <a:pt x="1909" y="198"/>
                      </a:lnTo>
                      <a:lnTo>
                        <a:pt x="1909" y="199"/>
                      </a:lnTo>
                      <a:lnTo>
                        <a:pt x="1909" y="200"/>
                      </a:lnTo>
                      <a:lnTo>
                        <a:pt x="1911" y="203"/>
                      </a:lnTo>
                      <a:lnTo>
                        <a:pt x="1912" y="203"/>
                      </a:lnTo>
                      <a:lnTo>
                        <a:pt x="1912" y="203"/>
                      </a:lnTo>
                      <a:lnTo>
                        <a:pt x="1913" y="204"/>
                      </a:lnTo>
                      <a:lnTo>
                        <a:pt x="1913" y="206"/>
                      </a:lnTo>
                      <a:lnTo>
                        <a:pt x="1912" y="206"/>
                      </a:lnTo>
                      <a:lnTo>
                        <a:pt x="1912" y="206"/>
                      </a:lnTo>
                      <a:lnTo>
                        <a:pt x="1911" y="204"/>
                      </a:lnTo>
                      <a:lnTo>
                        <a:pt x="1909" y="203"/>
                      </a:lnTo>
                      <a:lnTo>
                        <a:pt x="1908" y="203"/>
                      </a:lnTo>
                      <a:lnTo>
                        <a:pt x="1908" y="202"/>
                      </a:lnTo>
                      <a:lnTo>
                        <a:pt x="1908" y="202"/>
                      </a:lnTo>
                      <a:lnTo>
                        <a:pt x="1907" y="200"/>
                      </a:lnTo>
                      <a:lnTo>
                        <a:pt x="1907" y="199"/>
                      </a:lnTo>
                      <a:lnTo>
                        <a:pt x="1907" y="199"/>
                      </a:lnTo>
                      <a:lnTo>
                        <a:pt x="1907" y="198"/>
                      </a:lnTo>
                      <a:lnTo>
                        <a:pt x="1907" y="196"/>
                      </a:lnTo>
                      <a:lnTo>
                        <a:pt x="1908" y="196"/>
                      </a:lnTo>
                      <a:lnTo>
                        <a:pt x="1907" y="193"/>
                      </a:lnTo>
                      <a:lnTo>
                        <a:pt x="1908" y="191"/>
                      </a:lnTo>
                      <a:lnTo>
                        <a:pt x="1908" y="190"/>
                      </a:lnTo>
                      <a:lnTo>
                        <a:pt x="1907" y="189"/>
                      </a:lnTo>
                      <a:lnTo>
                        <a:pt x="1906" y="187"/>
                      </a:lnTo>
                      <a:lnTo>
                        <a:pt x="1906" y="185"/>
                      </a:lnTo>
                      <a:lnTo>
                        <a:pt x="1906" y="185"/>
                      </a:lnTo>
                      <a:lnTo>
                        <a:pt x="1907" y="181"/>
                      </a:lnTo>
                      <a:lnTo>
                        <a:pt x="1907" y="181"/>
                      </a:lnTo>
                      <a:lnTo>
                        <a:pt x="1907" y="178"/>
                      </a:lnTo>
                      <a:lnTo>
                        <a:pt x="1908" y="178"/>
                      </a:lnTo>
                      <a:lnTo>
                        <a:pt x="1908" y="177"/>
                      </a:lnTo>
                      <a:lnTo>
                        <a:pt x="1908" y="177"/>
                      </a:lnTo>
                      <a:lnTo>
                        <a:pt x="1909" y="176"/>
                      </a:lnTo>
                      <a:lnTo>
                        <a:pt x="1909" y="174"/>
                      </a:lnTo>
                      <a:close/>
                      <a:moveTo>
                        <a:pt x="324" y="173"/>
                      </a:moveTo>
                      <a:lnTo>
                        <a:pt x="325" y="173"/>
                      </a:lnTo>
                      <a:lnTo>
                        <a:pt x="325" y="173"/>
                      </a:lnTo>
                      <a:lnTo>
                        <a:pt x="324" y="173"/>
                      </a:lnTo>
                      <a:lnTo>
                        <a:pt x="324" y="173"/>
                      </a:lnTo>
                      <a:lnTo>
                        <a:pt x="324" y="173"/>
                      </a:lnTo>
                      <a:close/>
                      <a:moveTo>
                        <a:pt x="1915" y="170"/>
                      </a:moveTo>
                      <a:lnTo>
                        <a:pt x="1916" y="172"/>
                      </a:lnTo>
                      <a:lnTo>
                        <a:pt x="1916" y="172"/>
                      </a:lnTo>
                      <a:lnTo>
                        <a:pt x="1917" y="173"/>
                      </a:lnTo>
                      <a:lnTo>
                        <a:pt x="1917" y="173"/>
                      </a:lnTo>
                      <a:lnTo>
                        <a:pt x="1919" y="173"/>
                      </a:lnTo>
                      <a:lnTo>
                        <a:pt x="1919" y="176"/>
                      </a:lnTo>
                      <a:lnTo>
                        <a:pt x="1920" y="177"/>
                      </a:lnTo>
                      <a:lnTo>
                        <a:pt x="1919" y="177"/>
                      </a:lnTo>
                      <a:lnTo>
                        <a:pt x="1919" y="178"/>
                      </a:lnTo>
                      <a:lnTo>
                        <a:pt x="1916" y="178"/>
                      </a:lnTo>
                      <a:lnTo>
                        <a:pt x="1916" y="176"/>
                      </a:lnTo>
                      <a:lnTo>
                        <a:pt x="1915" y="176"/>
                      </a:lnTo>
                      <a:lnTo>
                        <a:pt x="1915" y="176"/>
                      </a:lnTo>
                      <a:lnTo>
                        <a:pt x="1915" y="170"/>
                      </a:lnTo>
                      <a:close/>
                      <a:moveTo>
                        <a:pt x="1627" y="168"/>
                      </a:moveTo>
                      <a:lnTo>
                        <a:pt x="1628" y="169"/>
                      </a:lnTo>
                      <a:lnTo>
                        <a:pt x="1629" y="169"/>
                      </a:lnTo>
                      <a:lnTo>
                        <a:pt x="1631" y="170"/>
                      </a:lnTo>
                      <a:lnTo>
                        <a:pt x="1631" y="172"/>
                      </a:lnTo>
                      <a:lnTo>
                        <a:pt x="1628" y="170"/>
                      </a:lnTo>
                      <a:lnTo>
                        <a:pt x="1627" y="168"/>
                      </a:lnTo>
                      <a:close/>
                      <a:moveTo>
                        <a:pt x="849" y="156"/>
                      </a:moveTo>
                      <a:lnTo>
                        <a:pt x="850" y="156"/>
                      </a:lnTo>
                      <a:lnTo>
                        <a:pt x="850" y="160"/>
                      </a:lnTo>
                      <a:lnTo>
                        <a:pt x="847" y="160"/>
                      </a:lnTo>
                      <a:lnTo>
                        <a:pt x="847" y="159"/>
                      </a:lnTo>
                      <a:lnTo>
                        <a:pt x="848" y="159"/>
                      </a:lnTo>
                      <a:lnTo>
                        <a:pt x="849" y="156"/>
                      </a:lnTo>
                      <a:close/>
                      <a:moveTo>
                        <a:pt x="1734" y="155"/>
                      </a:moveTo>
                      <a:lnTo>
                        <a:pt x="1737" y="155"/>
                      </a:lnTo>
                      <a:lnTo>
                        <a:pt x="1737" y="156"/>
                      </a:lnTo>
                      <a:lnTo>
                        <a:pt x="1737" y="156"/>
                      </a:lnTo>
                      <a:lnTo>
                        <a:pt x="1737" y="157"/>
                      </a:lnTo>
                      <a:lnTo>
                        <a:pt x="1737" y="159"/>
                      </a:lnTo>
                      <a:lnTo>
                        <a:pt x="1735" y="159"/>
                      </a:lnTo>
                      <a:lnTo>
                        <a:pt x="1734" y="159"/>
                      </a:lnTo>
                      <a:lnTo>
                        <a:pt x="1734" y="155"/>
                      </a:lnTo>
                      <a:close/>
                      <a:moveTo>
                        <a:pt x="1624" y="136"/>
                      </a:moveTo>
                      <a:lnTo>
                        <a:pt x="1627" y="136"/>
                      </a:lnTo>
                      <a:lnTo>
                        <a:pt x="1628" y="138"/>
                      </a:lnTo>
                      <a:lnTo>
                        <a:pt x="1631" y="140"/>
                      </a:lnTo>
                      <a:lnTo>
                        <a:pt x="1632" y="140"/>
                      </a:lnTo>
                      <a:lnTo>
                        <a:pt x="1632" y="140"/>
                      </a:lnTo>
                      <a:lnTo>
                        <a:pt x="1633" y="140"/>
                      </a:lnTo>
                      <a:lnTo>
                        <a:pt x="1635" y="140"/>
                      </a:lnTo>
                      <a:lnTo>
                        <a:pt x="1636" y="140"/>
                      </a:lnTo>
                      <a:lnTo>
                        <a:pt x="1636" y="140"/>
                      </a:lnTo>
                      <a:lnTo>
                        <a:pt x="1636" y="140"/>
                      </a:lnTo>
                      <a:lnTo>
                        <a:pt x="1637" y="140"/>
                      </a:lnTo>
                      <a:lnTo>
                        <a:pt x="1637" y="140"/>
                      </a:lnTo>
                      <a:lnTo>
                        <a:pt x="1640" y="140"/>
                      </a:lnTo>
                      <a:lnTo>
                        <a:pt x="1641" y="140"/>
                      </a:lnTo>
                      <a:lnTo>
                        <a:pt x="1644" y="140"/>
                      </a:lnTo>
                      <a:lnTo>
                        <a:pt x="1644" y="141"/>
                      </a:lnTo>
                      <a:lnTo>
                        <a:pt x="1645" y="143"/>
                      </a:lnTo>
                      <a:lnTo>
                        <a:pt x="1646" y="143"/>
                      </a:lnTo>
                      <a:lnTo>
                        <a:pt x="1646" y="145"/>
                      </a:lnTo>
                      <a:lnTo>
                        <a:pt x="1648" y="147"/>
                      </a:lnTo>
                      <a:lnTo>
                        <a:pt x="1648" y="149"/>
                      </a:lnTo>
                      <a:lnTo>
                        <a:pt x="1650" y="149"/>
                      </a:lnTo>
                      <a:lnTo>
                        <a:pt x="1652" y="151"/>
                      </a:lnTo>
                      <a:lnTo>
                        <a:pt x="1653" y="151"/>
                      </a:lnTo>
                      <a:lnTo>
                        <a:pt x="1653" y="152"/>
                      </a:lnTo>
                      <a:lnTo>
                        <a:pt x="1653" y="153"/>
                      </a:lnTo>
                      <a:lnTo>
                        <a:pt x="1653" y="153"/>
                      </a:lnTo>
                      <a:lnTo>
                        <a:pt x="1654" y="153"/>
                      </a:lnTo>
                      <a:lnTo>
                        <a:pt x="1656" y="155"/>
                      </a:lnTo>
                      <a:lnTo>
                        <a:pt x="1656" y="157"/>
                      </a:lnTo>
                      <a:lnTo>
                        <a:pt x="1658" y="159"/>
                      </a:lnTo>
                      <a:lnTo>
                        <a:pt x="1659" y="160"/>
                      </a:lnTo>
                      <a:lnTo>
                        <a:pt x="1661" y="160"/>
                      </a:lnTo>
                      <a:lnTo>
                        <a:pt x="1661" y="161"/>
                      </a:lnTo>
                      <a:lnTo>
                        <a:pt x="1663" y="161"/>
                      </a:lnTo>
                      <a:lnTo>
                        <a:pt x="1665" y="162"/>
                      </a:lnTo>
                      <a:lnTo>
                        <a:pt x="1665" y="162"/>
                      </a:lnTo>
                      <a:lnTo>
                        <a:pt x="1666" y="164"/>
                      </a:lnTo>
                      <a:lnTo>
                        <a:pt x="1666" y="165"/>
                      </a:lnTo>
                      <a:lnTo>
                        <a:pt x="1666" y="166"/>
                      </a:lnTo>
                      <a:lnTo>
                        <a:pt x="1666" y="166"/>
                      </a:lnTo>
                      <a:lnTo>
                        <a:pt x="1669" y="166"/>
                      </a:lnTo>
                      <a:lnTo>
                        <a:pt x="1669" y="172"/>
                      </a:lnTo>
                      <a:lnTo>
                        <a:pt x="1670" y="173"/>
                      </a:lnTo>
                      <a:lnTo>
                        <a:pt x="1673" y="176"/>
                      </a:lnTo>
                      <a:lnTo>
                        <a:pt x="1674" y="177"/>
                      </a:lnTo>
                      <a:lnTo>
                        <a:pt x="1674" y="176"/>
                      </a:lnTo>
                      <a:lnTo>
                        <a:pt x="1675" y="174"/>
                      </a:lnTo>
                      <a:lnTo>
                        <a:pt x="1675" y="174"/>
                      </a:lnTo>
                      <a:lnTo>
                        <a:pt x="1675" y="174"/>
                      </a:lnTo>
                      <a:lnTo>
                        <a:pt x="1676" y="176"/>
                      </a:lnTo>
                      <a:lnTo>
                        <a:pt x="1678" y="177"/>
                      </a:lnTo>
                      <a:lnTo>
                        <a:pt x="1678" y="178"/>
                      </a:lnTo>
                      <a:lnTo>
                        <a:pt x="1679" y="181"/>
                      </a:lnTo>
                      <a:lnTo>
                        <a:pt x="1683" y="183"/>
                      </a:lnTo>
                      <a:lnTo>
                        <a:pt x="1683" y="187"/>
                      </a:lnTo>
                      <a:lnTo>
                        <a:pt x="1684" y="187"/>
                      </a:lnTo>
                      <a:lnTo>
                        <a:pt x="1684" y="187"/>
                      </a:lnTo>
                      <a:lnTo>
                        <a:pt x="1684" y="189"/>
                      </a:lnTo>
                      <a:lnTo>
                        <a:pt x="1687" y="189"/>
                      </a:lnTo>
                      <a:lnTo>
                        <a:pt x="1687" y="190"/>
                      </a:lnTo>
                      <a:lnTo>
                        <a:pt x="1688" y="190"/>
                      </a:lnTo>
                      <a:lnTo>
                        <a:pt x="1690" y="190"/>
                      </a:lnTo>
                      <a:lnTo>
                        <a:pt x="1690" y="189"/>
                      </a:lnTo>
                      <a:lnTo>
                        <a:pt x="1691" y="187"/>
                      </a:lnTo>
                      <a:lnTo>
                        <a:pt x="1691" y="187"/>
                      </a:lnTo>
                      <a:lnTo>
                        <a:pt x="1691" y="186"/>
                      </a:lnTo>
                      <a:lnTo>
                        <a:pt x="1692" y="186"/>
                      </a:lnTo>
                      <a:lnTo>
                        <a:pt x="1692" y="187"/>
                      </a:lnTo>
                      <a:lnTo>
                        <a:pt x="1692" y="187"/>
                      </a:lnTo>
                      <a:lnTo>
                        <a:pt x="1692" y="190"/>
                      </a:lnTo>
                      <a:lnTo>
                        <a:pt x="1692" y="190"/>
                      </a:lnTo>
                      <a:lnTo>
                        <a:pt x="1691" y="191"/>
                      </a:lnTo>
                      <a:lnTo>
                        <a:pt x="1695" y="191"/>
                      </a:lnTo>
                      <a:lnTo>
                        <a:pt x="1695" y="194"/>
                      </a:lnTo>
                      <a:lnTo>
                        <a:pt x="1696" y="195"/>
                      </a:lnTo>
                      <a:lnTo>
                        <a:pt x="1696" y="195"/>
                      </a:lnTo>
                      <a:lnTo>
                        <a:pt x="1696" y="196"/>
                      </a:lnTo>
                      <a:lnTo>
                        <a:pt x="1697" y="196"/>
                      </a:lnTo>
                      <a:lnTo>
                        <a:pt x="1697" y="198"/>
                      </a:lnTo>
                      <a:lnTo>
                        <a:pt x="1697" y="198"/>
                      </a:lnTo>
                      <a:lnTo>
                        <a:pt x="1697" y="199"/>
                      </a:lnTo>
                      <a:lnTo>
                        <a:pt x="1699" y="199"/>
                      </a:lnTo>
                      <a:lnTo>
                        <a:pt x="1699" y="200"/>
                      </a:lnTo>
                      <a:lnTo>
                        <a:pt x="1697" y="202"/>
                      </a:lnTo>
                      <a:lnTo>
                        <a:pt x="1696" y="203"/>
                      </a:lnTo>
                      <a:lnTo>
                        <a:pt x="1696" y="204"/>
                      </a:lnTo>
                      <a:lnTo>
                        <a:pt x="1696" y="210"/>
                      </a:lnTo>
                      <a:lnTo>
                        <a:pt x="1697" y="210"/>
                      </a:lnTo>
                      <a:lnTo>
                        <a:pt x="1697" y="210"/>
                      </a:lnTo>
                      <a:lnTo>
                        <a:pt x="1699" y="211"/>
                      </a:lnTo>
                      <a:lnTo>
                        <a:pt x="1699" y="211"/>
                      </a:lnTo>
                      <a:lnTo>
                        <a:pt x="1700" y="211"/>
                      </a:lnTo>
                      <a:lnTo>
                        <a:pt x="1700" y="210"/>
                      </a:lnTo>
                      <a:lnTo>
                        <a:pt x="1701" y="210"/>
                      </a:lnTo>
                      <a:lnTo>
                        <a:pt x="1701" y="211"/>
                      </a:lnTo>
                      <a:lnTo>
                        <a:pt x="1701" y="211"/>
                      </a:lnTo>
                      <a:lnTo>
                        <a:pt x="1704" y="211"/>
                      </a:lnTo>
                      <a:lnTo>
                        <a:pt x="1707" y="211"/>
                      </a:lnTo>
                      <a:lnTo>
                        <a:pt x="1705" y="213"/>
                      </a:lnTo>
                      <a:lnTo>
                        <a:pt x="1705" y="216"/>
                      </a:lnTo>
                      <a:lnTo>
                        <a:pt x="1705" y="217"/>
                      </a:lnTo>
                      <a:lnTo>
                        <a:pt x="1705" y="217"/>
                      </a:lnTo>
                      <a:lnTo>
                        <a:pt x="1707" y="219"/>
                      </a:lnTo>
                      <a:lnTo>
                        <a:pt x="1708" y="220"/>
                      </a:lnTo>
                      <a:lnTo>
                        <a:pt x="1708" y="220"/>
                      </a:lnTo>
                      <a:lnTo>
                        <a:pt x="1708" y="221"/>
                      </a:lnTo>
                      <a:lnTo>
                        <a:pt x="1708" y="223"/>
                      </a:lnTo>
                      <a:lnTo>
                        <a:pt x="1708" y="223"/>
                      </a:lnTo>
                      <a:lnTo>
                        <a:pt x="1708" y="223"/>
                      </a:lnTo>
                      <a:lnTo>
                        <a:pt x="1709" y="224"/>
                      </a:lnTo>
                      <a:lnTo>
                        <a:pt x="1709" y="224"/>
                      </a:lnTo>
                      <a:lnTo>
                        <a:pt x="1709" y="224"/>
                      </a:lnTo>
                      <a:lnTo>
                        <a:pt x="1711" y="224"/>
                      </a:lnTo>
                      <a:lnTo>
                        <a:pt x="1712" y="224"/>
                      </a:lnTo>
                      <a:lnTo>
                        <a:pt x="1713" y="224"/>
                      </a:lnTo>
                      <a:lnTo>
                        <a:pt x="1714" y="224"/>
                      </a:lnTo>
                      <a:lnTo>
                        <a:pt x="1714" y="224"/>
                      </a:lnTo>
                      <a:lnTo>
                        <a:pt x="1716" y="224"/>
                      </a:lnTo>
                      <a:lnTo>
                        <a:pt x="1716" y="229"/>
                      </a:lnTo>
                      <a:lnTo>
                        <a:pt x="1717" y="229"/>
                      </a:lnTo>
                      <a:lnTo>
                        <a:pt x="1717" y="231"/>
                      </a:lnTo>
                      <a:lnTo>
                        <a:pt x="1717" y="231"/>
                      </a:lnTo>
                      <a:lnTo>
                        <a:pt x="1718" y="232"/>
                      </a:lnTo>
                      <a:lnTo>
                        <a:pt x="1718" y="232"/>
                      </a:lnTo>
                      <a:lnTo>
                        <a:pt x="1720" y="233"/>
                      </a:lnTo>
                      <a:lnTo>
                        <a:pt x="1720" y="234"/>
                      </a:lnTo>
                      <a:lnTo>
                        <a:pt x="1718" y="236"/>
                      </a:lnTo>
                      <a:lnTo>
                        <a:pt x="1718" y="238"/>
                      </a:lnTo>
                      <a:lnTo>
                        <a:pt x="1717" y="240"/>
                      </a:lnTo>
                      <a:lnTo>
                        <a:pt x="1717" y="242"/>
                      </a:lnTo>
                      <a:lnTo>
                        <a:pt x="1717" y="242"/>
                      </a:lnTo>
                      <a:lnTo>
                        <a:pt x="1717" y="245"/>
                      </a:lnTo>
                      <a:lnTo>
                        <a:pt x="1717" y="245"/>
                      </a:lnTo>
                      <a:lnTo>
                        <a:pt x="1717" y="245"/>
                      </a:lnTo>
                      <a:lnTo>
                        <a:pt x="1717" y="254"/>
                      </a:lnTo>
                      <a:lnTo>
                        <a:pt x="1717" y="254"/>
                      </a:lnTo>
                      <a:lnTo>
                        <a:pt x="1717" y="254"/>
                      </a:lnTo>
                      <a:lnTo>
                        <a:pt x="1713" y="253"/>
                      </a:lnTo>
                      <a:lnTo>
                        <a:pt x="1713" y="254"/>
                      </a:lnTo>
                      <a:lnTo>
                        <a:pt x="1711" y="254"/>
                      </a:lnTo>
                      <a:lnTo>
                        <a:pt x="1709" y="254"/>
                      </a:lnTo>
                      <a:lnTo>
                        <a:pt x="1708" y="254"/>
                      </a:lnTo>
                      <a:lnTo>
                        <a:pt x="1705" y="253"/>
                      </a:lnTo>
                      <a:lnTo>
                        <a:pt x="1705" y="254"/>
                      </a:lnTo>
                      <a:lnTo>
                        <a:pt x="1707" y="255"/>
                      </a:lnTo>
                      <a:lnTo>
                        <a:pt x="1708" y="257"/>
                      </a:lnTo>
                      <a:lnTo>
                        <a:pt x="1704" y="257"/>
                      </a:lnTo>
                      <a:lnTo>
                        <a:pt x="1703" y="255"/>
                      </a:lnTo>
                      <a:lnTo>
                        <a:pt x="1701" y="254"/>
                      </a:lnTo>
                      <a:lnTo>
                        <a:pt x="1700" y="254"/>
                      </a:lnTo>
                      <a:lnTo>
                        <a:pt x="1699" y="253"/>
                      </a:lnTo>
                      <a:lnTo>
                        <a:pt x="1697" y="250"/>
                      </a:lnTo>
                      <a:lnTo>
                        <a:pt x="1695" y="250"/>
                      </a:lnTo>
                      <a:lnTo>
                        <a:pt x="1693" y="249"/>
                      </a:lnTo>
                      <a:lnTo>
                        <a:pt x="1690" y="248"/>
                      </a:lnTo>
                      <a:lnTo>
                        <a:pt x="1688" y="244"/>
                      </a:lnTo>
                      <a:lnTo>
                        <a:pt x="1687" y="244"/>
                      </a:lnTo>
                      <a:lnTo>
                        <a:pt x="1687" y="242"/>
                      </a:lnTo>
                      <a:lnTo>
                        <a:pt x="1687" y="242"/>
                      </a:lnTo>
                      <a:lnTo>
                        <a:pt x="1687" y="240"/>
                      </a:lnTo>
                      <a:lnTo>
                        <a:pt x="1686" y="240"/>
                      </a:lnTo>
                      <a:lnTo>
                        <a:pt x="1686" y="237"/>
                      </a:lnTo>
                      <a:lnTo>
                        <a:pt x="1684" y="237"/>
                      </a:lnTo>
                      <a:lnTo>
                        <a:pt x="1683" y="233"/>
                      </a:lnTo>
                      <a:lnTo>
                        <a:pt x="1682" y="233"/>
                      </a:lnTo>
                      <a:lnTo>
                        <a:pt x="1682" y="232"/>
                      </a:lnTo>
                      <a:lnTo>
                        <a:pt x="1680" y="231"/>
                      </a:lnTo>
                      <a:lnTo>
                        <a:pt x="1680" y="228"/>
                      </a:lnTo>
                      <a:lnTo>
                        <a:pt x="1679" y="227"/>
                      </a:lnTo>
                      <a:lnTo>
                        <a:pt x="1679" y="227"/>
                      </a:lnTo>
                      <a:lnTo>
                        <a:pt x="1679" y="225"/>
                      </a:lnTo>
                      <a:lnTo>
                        <a:pt x="1678" y="225"/>
                      </a:lnTo>
                      <a:lnTo>
                        <a:pt x="1678" y="223"/>
                      </a:lnTo>
                      <a:lnTo>
                        <a:pt x="1675" y="221"/>
                      </a:lnTo>
                      <a:lnTo>
                        <a:pt x="1675" y="216"/>
                      </a:lnTo>
                      <a:lnTo>
                        <a:pt x="1674" y="216"/>
                      </a:lnTo>
                      <a:lnTo>
                        <a:pt x="1674" y="213"/>
                      </a:lnTo>
                      <a:lnTo>
                        <a:pt x="1673" y="213"/>
                      </a:lnTo>
                      <a:lnTo>
                        <a:pt x="1671" y="211"/>
                      </a:lnTo>
                      <a:lnTo>
                        <a:pt x="1671" y="211"/>
                      </a:lnTo>
                      <a:lnTo>
                        <a:pt x="1671" y="210"/>
                      </a:lnTo>
                      <a:lnTo>
                        <a:pt x="1670" y="210"/>
                      </a:lnTo>
                      <a:lnTo>
                        <a:pt x="1670" y="210"/>
                      </a:lnTo>
                      <a:lnTo>
                        <a:pt x="1670" y="210"/>
                      </a:lnTo>
                      <a:lnTo>
                        <a:pt x="1670" y="208"/>
                      </a:lnTo>
                      <a:lnTo>
                        <a:pt x="1669" y="207"/>
                      </a:lnTo>
                      <a:lnTo>
                        <a:pt x="1669" y="206"/>
                      </a:lnTo>
                      <a:lnTo>
                        <a:pt x="1667" y="206"/>
                      </a:lnTo>
                      <a:lnTo>
                        <a:pt x="1667" y="204"/>
                      </a:lnTo>
                      <a:lnTo>
                        <a:pt x="1666" y="204"/>
                      </a:lnTo>
                      <a:lnTo>
                        <a:pt x="1666" y="203"/>
                      </a:lnTo>
                      <a:lnTo>
                        <a:pt x="1663" y="202"/>
                      </a:lnTo>
                      <a:lnTo>
                        <a:pt x="1663" y="200"/>
                      </a:lnTo>
                      <a:lnTo>
                        <a:pt x="1663" y="200"/>
                      </a:lnTo>
                      <a:lnTo>
                        <a:pt x="1662" y="199"/>
                      </a:lnTo>
                      <a:lnTo>
                        <a:pt x="1661" y="196"/>
                      </a:lnTo>
                      <a:lnTo>
                        <a:pt x="1659" y="196"/>
                      </a:lnTo>
                      <a:lnTo>
                        <a:pt x="1659" y="195"/>
                      </a:lnTo>
                      <a:lnTo>
                        <a:pt x="1658" y="195"/>
                      </a:lnTo>
                      <a:lnTo>
                        <a:pt x="1657" y="195"/>
                      </a:lnTo>
                      <a:lnTo>
                        <a:pt x="1657" y="193"/>
                      </a:lnTo>
                      <a:lnTo>
                        <a:pt x="1657" y="193"/>
                      </a:lnTo>
                      <a:lnTo>
                        <a:pt x="1657" y="191"/>
                      </a:lnTo>
                      <a:lnTo>
                        <a:pt x="1656" y="191"/>
                      </a:lnTo>
                      <a:lnTo>
                        <a:pt x="1656" y="187"/>
                      </a:lnTo>
                      <a:lnTo>
                        <a:pt x="1654" y="187"/>
                      </a:lnTo>
                      <a:lnTo>
                        <a:pt x="1654" y="185"/>
                      </a:lnTo>
                      <a:lnTo>
                        <a:pt x="1654" y="183"/>
                      </a:lnTo>
                      <a:lnTo>
                        <a:pt x="1654" y="181"/>
                      </a:lnTo>
                      <a:lnTo>
                        <a:pt x="1654" y="179"/>
                      </a:lnTo>
                      <a:lnTo>
                        <a:pt x="1652" y="178"/>
                      </a:lnTo>
                      <a:lnTo>
                        <a:pt x="1649" y="176"/>
                      </a:lnTo>
                      <a:lnTo>
                        <a:pt x="1645" y="176"/>
                      </a:lnTo>
                      <a:lnTo>
                        <a:pt x="1644" y="170"/>
                      </a:lnTo>
                      <a:lnTo>
                        <a:pt x="1642" y="169"/>
                      </a:lnTo>
                      <a:lnTo>
                        <a:pt x="1642" y="168"/>
                      </a:lnTo>
                      <a:lnTo>
                        <a:pt x="1641" y="168"/>
                      </a:lnTo>
                      <a:lnTo>
                        <a:pt x="1641" y="166"/>
                      </a:lnTo>
                      <a:lnTo>
                        <a:pt x="1641" y="166"/>
                      </a:lnTo>
                      <a:lnTo>
                        <a:pt x="1640" y="165"/>
                      </a:lnTo>
                      <a:lnTo>
                        <a:pt x="1637" y="162"/>
                      </a:lnTo>
                      <a:lnTo>
                        <a:pt x="1637" y="160"/>
                      </a:lnTo>
                      <a:lnTo>
                        <a:pt x="1636" y="160"/>
                      </a:lnTo>
                      <a:lnTo>
                        <a:pt x="1636" y="159"/>
                      </a:lnTo>
                      <a:lnTo>
                        <a:pt x="1635" y="159"/>
                      </a:lnTo>
                      <a:lnTo>
                        <a:pt x="1635" y="159"/>
                      </a:lnTo>
                      <a:lnTo>
                        <a:pt x="1633" y="159"/>
                      </a:lnTo>
                      <a:lnTo>
                        <a:pt x="1632" y="156"/>
                      </a:lnTo>
                      <a:lnTo>
                        <a:pt x="1629" y="155"/>
                      </a:lnTo>
                      <a:lnTo>
                        <a:pt x="1629" y="153"/>
                      </a:lnTo>
                      <a:lnTo>
                        <a:pt x="1628" y="153"/>
                      </a:lnTo>
                      <a:lnTo>
                        <a:pt x="1628" y="152"/>
                      </a:lnTo>
                      <a:lnTo>
                        <a:pt x="1625" y="151"/>
                      </a:lnTo>
                      <a:lnTo>
                        <a:pt x="1625" y="149"/>
                      </a:lnTo>
                      <a:lnTo>
                        <a:pt x="1624" y="148"/>
                      </a:lnTo>
                      <a:lnTo>
                        <a:pt x="1624" y="147"/>
                      </a:lnTo>
                      <a:lnTo>
                        <a:pt x="1623" y="147"/>
                      </a:lnTo>
                      <a:lnTo>
                        <a:pt x="1623" y="145"/>
                      </a:lnTo>
                      <a:lnTo>
                        <a:pt x="1623" y="145"/>
                      </a:lnTo>
                      <a:lnTo>
                        <a:pt x="1623" y="144"/>
                      </a:lnTo>
                      <a:lnTo>
                        <a:pt x="1621" y="143"/>
                      </a:lnTo>
                      <a:lnTo>
                        <a:pt x="1621" y="136"/>
                      </a:lnTo>
                      <a:lnTo>
                        <a:pt x="1624" y="136"/>
                      </a:lnTo>
                      <a:close/>
                      <a:moveTo>
                        <a:pt x="1856" y="128"/>
                      </a:moveTo>
                      <a:lnTo>
                        <a:pt x="1857" y="128"/>
                      </a:lnTo>
                      <a:lnTo>
                        <a:pt x="1857" y="130"/>
                      </a:lnTo>
                      <a:lnTo>
                        <a:pt x="1857" y="130"/>
                      </a:lnTo>
                      <a:lnTo>
                        <a:pt x="1857" y="130"/>
                      </a:lnTo>
                      <a:lnTo>
                        <a:pt x="1856" y="128"/>
                      </a:lnTo>
                      <a:close/>
                      <a:moveTo>
                        <a:pt x="1814" y="126"/>
                      </a:moveTo>
                      <a:lnTo>
                        <a:pt x="1815" y="126"/>
                      </a:lnTo>
                      <a:lnTo>
                        <a:pt x="1815" y="126"/>
                      </a:lnTo>
                      <a:lnTo>
                        <a:pt x="1815" y="127"/>
                      </a:lnTo>
                      <a:lnTo>
                        <a:pt x="1817" y="127"/>
                      </a:lnTo>
                      <a:lnTo>
                        <a:pt x="1817" y="128"/>
                      </a:lnTo>
                      <a:lnTo>
                        <a:pt x="1819" y="128"/>
                      </a:lnTo>
                      <a:lnTo>
                        <a:pt x="1819" y="127"/>
                      </a:lnTo>
                      <a:lnTo>
                        <a:pt x="1820" y="127"/>
                      </a:lnTo>
                      <a:lnTo>
                        <a:pt x="1820" y="130"/>
                      </a:lnTo>
                      <a:lnTo>
                        <a:pt x="1823" y="130"/>
                      </a:lnTo>
                      <a:lnTo>
                        <a:pt x="1823" y="130"/>
                      </a:lnTo>
                      <a:lnTo>
                        <a:pt x="1824" y="131"/>
                      </a:lnTo>
                      <a:lnTo>
                        <a:pt x="1824" y="132"/>
                      </a:lnTo>
                      <a:lnTo>
                        <a:pt x="1824" y="134"/>
                      </a:lnTo>
                      <a:lnTo>
                        <a:pt x="1824" y="136"/>
                      </a:lnTo>
                      <a:lnTo>
                        <a:pt x="1824" y="136"/>
                      </a:lnTo>
                      <a:lnTo>
                        <a:pt x="1824" y="136"/>
                      </a:lnTo>
                      <a:lnTo>
                        <a:pt x="1827" y="136"/>
                      </a:lnTo>
                      <a:lnTo>
                        <a:pt x="1827" y="139"/>
                      </a:lnTo>
                      <a:lnTo>
                        <a:pt x="1830" y="139"/>
                      </a:lnTo>
                      <a:lnTo>
                        <a:pt x="1831" y="139"/>
                      </a:lnTo>
                      <a:lnTo>
                        <a:pt x="1831" y="140"/>
                      </a:lnTo>
                      <a:lnTo>
                        <a:pt x="1831" y="141"/>
                      </a:lnTo>
                      <a:lnTo>
                        <a:pt x="1832" y="141"/>
                      </a:lnTo>
                      <a:lnTo>
                        <a:pt x="1832" y="143"/>
                      </a:lnTo>
                      <a:lnTo>
                        <a:pt x="1834" y="143"/>
                      </a:lnTo>
                      <a:lnTo>
                        <a:pt x="1835" y="145"/>
                      </a:lnTo>
                      <a:lnTo>
                        <a:pt x="1834" y="145"/>
                      </a:lnTo>
                      <a:lnTo>
                        <a:pt x="1832" y="147"/>
                      </a:lnTo>
                      <a:lnTo>
                        <a:pt x="1831" y="147"/>
                      </a:lnTo>
                      <a:lnTo>
                        <a:pt x="1831" y="148"/>
                      </a:lnTo>
                      <a:lnTo>
                        <a:pt x="1828" y="148"/>
                      </a:lnTo>
                      <a:lnTo>
                        <a:pt x="1828" y="148"/>
                      </a:lnTo>
                      <a:lnTo>
                        <a:pt x="1828" y="148"/>
                      </a:lnTo>
                      <a:lnTo>
                        <a:pt x="1828" y="148"/>
                      </a:lnTo>
                      <a:lnTo>
                        <a:pt x="1827" y="148"/>
                      </a:lnTo>
                      <a:lnTo>
                        <a:pt x="1827" y="148"/>
                      </a:lnTo>
                      <a:lnTo>
                        <a:pt x="1827" y="148"/>
                      </a:lnTo>
                      <a:lnTo>
                        <a:pt x="1826" y="148"/>
                      </a:lnTo>
                      <a:lnTo>
                        <a:pt x="1826" y="151"/>
                      </a:lnTo>
                      <a:lnTo>
                        <a:pt x="1828" y="151"/>
                      </a:lnTo>
                      <a:lnTo>
                        <a:pt x="1828" y="153"/>
                      </a:lnTo>
                      <a:lnTo>
                        <a:pt x="1826" y="155"/>
                      </a:lnTo>
                      <a:lnTo>
                        <a:pt x="1826" y="156"/>
                      </a:lnTo>
                      <a:lnTo>
                        <a:pt x="1824" y="156"/>
                      </a:lnTo>
                      <a:lnTo>
                        <a:pt x="1823" y="156"/>
                      </a:lnTo>
                      <a:lnTo>
                        <a:pt x="1822" y="156"/>
                      </a:lnTo>
                      <a:lnTo>
                        <a:pt x="1819" y="155"/>
                      </a:lnTo>
                      <a:lnTo>
                        <a:pt x="1819" y="157"/>
                      </a:lnTo>
                      <a:lnTo>
                        <a:pt x="1818" y="157"/>
                      </a:lnTo>
                      <a:lnTo>
                        <a:pt x="1818" y="159"/>
                      </a:lnTo>
                      <a:lnTo>
                        <a:pt x="1822" y="160"/>
                      </a:lnTo>
                      <a:lnTo>
                        <a:pt x="1820" y="161"/>
                      </a:lnTo>
                      <a:lnTo>
                        <a:pt x="1820" y="162"/>
                      </a:lnTo>
                      <a:lnTo>
                        <a:pt x="1819" y="164"/>
                      </a:lnTo>
                      <a:lnTo>
                        <a:pt x="1818" y="164"/>
                      </a:lnTo>
                      <a:lnTo>
                        <a:pt x="1818" y="166"/>
                      </a:lnTo>
                      <a:lnTo>
                        <a:pt x="1820" y="168"/>
                      </a:lnTo>
                      <a:lnTo>
                        <a:pt x="1822" y="169"/>
                      </a:lnTo>
                      <a:lnTo>
                        <a:pt x="1822" y="169"/>
                      </a:lnTo>
                      <a:lnTo>
                        <a:pt x="1822" y="173"/>
                      </a:lnTo>
                      <a:lnTo>
                        <a:pt x="1823" y="173"/>
                      </a:lnTo>
                      <a:lnTo>
                        <a:pt x="1823" y="174"/>
                      </a:lnTo>
                      <a:lnTo>
                        <a:pt x="1823" y="174"/>
                      </a:lnTo>
                      <a:lnTo>
                        <a:pt x="1823" y="176"/>
                      </a:lnTo>
                      <a:lnTo>
                        <a:pt x="1823" y="176"/>
                      </a:lnTo>
                      <a:lnTo>
                        <a:pt x="1823" y="177"/>
                      </a:lnTo>
                      <a:lnTo>
                        <a:pt x="1823" y="177"/>
                      </a:lnTo>
                      <a:lnTo>
                        <a:pt x="1822" y="181"/>
                      </a:lnTo>
                      <a:lnTo>
                        <a:pt x="1823" y="181"/>
                      </a:lnTo>
                      <a:lnTo>
                        <a:pt x="1823" y="182"/>
                      </a:lnTo>
                      <a:lnTo>
                        <a:pt x="1827" y="186"/>
                      </a:lnTo>
                      <a:lnTo>
                        <a:pt x="1830" y="187"/>
                      </a:lnTo>
                      <a:lnTo>
                        <a:pt x="1831" y="190"/>
                      </a:lnTo>
                      <a:lnTo>
                        <a:pt x="1828" y="190"/>
                      </a:lnTo>
                      <a:lnTo>
                        <a:pt x="1826" y="191"/>
                      </a:lnTo>
                      <a:lnTo>
                        <a:pt x="1822" y="191"/>
                      </a:lnTo>
                      <a:lnTo>
                        <a:pt x="1820" y="194"/>
                      </a:lnTo>
                      <a:lnTo>
                        <a:pt x="1820" y="198"/>
                      </a:lnTo>
                      <a:lnTo>
                        <a:pt x="1822" y="198"/>
                      </a:lnTo>
                      <a:lnTo>
                        <a:pt x="1820" y="200"/>
                      </a:lnTo>
                      <a:lnTo>
                        <a:pt x="1820" y="202"/>
                      </a:lnTo>
                      <a:lnTo>
                        <a:pt x="1822" y="202"/>
                      </a:lnTo>
                      <a:lnTo>
                        <a:pt x="1822" y="202"/>
                      </a:lnTo>
                      <a:lnTo>
                        <a:pt x="1820" y="202"/>
                      </a:lnTo>
                      <a:lnTo>
                        <a:pt x="1820" y="204"/>
                      </a:lnTo>
                      <a:lnTo>
                        <a:pt x="1819" y="204"/>
                      </a:lnTo>
                      <a:lnTo>
                        <a:pt x="1819" y="206"/>
                      </a:lnTo>
                      <a:lnTo>
                        <a:pt x="1818" y="207"/>
                      </a:lnTo>
                      <a:lnTo>
                        <a:pt x="1818" y="207"/>
                      </a:lnTo>
                      <a:lnTo>
                        <a:pt x="1818" y="207"/>
                      </a:lnTo>
                      <a:lnTo>
                        <a:pt x="1818" y="207"/>
                      </a:lnTo>
                      <a:lnTo>
                        <a:pt x="1819" y="208"/>
                      </a:lnTo>
                      <a:lnTo>
                        <a:pt x="1819" y="210"/>
                      </a:lnTo>
                      <a:lnTo>
                        <a:pt x="1819" y="211"/>
                      </a:lnTo>
                      <a:lnTo>
                        <a:pt x="1818" y="212"/>
                      </a:lnTo>
                      <a:lnTo>
                        <a:pt x="1817" y="213"/>
                      </a:lnTo>
                      <a:lnTo>
                        <a:pt x="1815" y="216"/>
                      </a:lnTo>
                      <a:lnTo>
                        <a:pt x="1814" y="217"/>
                      </a:lnTo>
                      <a:lnTo>
                        <a:pt x="1815" y="219"/>
                      </a:lnTo>
                      <a:lnTo>
                        <a:pt x="1817" y="220"/>
                      </a:lnTo>
                      <a:lnTo>
                        <a:pt x="1817" y="223"/>
                      </a:lnTo>
                      <a:lnTo>
                        <a:pt x="1817" y="223"/>
                      </a:lnTo>
                      <a:lnTo>
                        <a:pt x="1815" y="224"/>
                      </a:lnTo>
                      <a:lnTo>
                        <a:pt x="1815" y="224"/>
                      </a:lnTo>
                      <a:lnTo>
                        <a:pt x="1815" y="224"/>
                      </a:lnTo>
                      <a:lnTo>
                        <a:pt x="1814" y="224"/>
                      </a:lnTo>
                      <a:lnTo>
                        <a:pt x="1814" y="224"/>
                      </a:lnTo>
                      <a:lnTo>
                        <a:pt x="1813" y="225"/>
                      </a:lnTo>
                      <a:lnTo>
                        <a:pt x="1811" y="227"/>
                      </a:lnTo>
                      <a:lnTo>
                        <a:pt x="1811" y="228"/>
                      </a:lnTo>
                      <a:lnTo>
                        <a:pt x="1811" y="228"/>
                      </a:lnTo>
                      <a:lnTo>
                        <a:pt x="1811" y="228"/>
                      </a:lnTo>
                      <a:lnTo>
                        <a:pt x="1810" y="228"/>
                      </a:lnTo>
                      <a:lnTo>
                        <a:pt x="1809" y="233"/>
                      </a:lnTo>
                      <a:lnTo>
                        <a:pt x="1809" y="233"/>
                      </a:lnTo>
                      <a:lnTo>
                        <a:pt x="1809" y="233"/>
                      </a:lnTo>
                      <a:lnTo>
                        <a:pt x="1803" y="234"/>
                      </a:lnTo>
                      <a:lnTo>
                        <a:pt x="1803" y="234"/>
                      </a:lnTo>
                      <a:lnTo>
                        <a:pt x="1802" y="234"/>
                      </a:lnTo>
                      <a:lnTo>
                        <a:pt x="1802" y="236"/>
                      </a:lnTo>
                      <a:lnTo>
                        <a:pt x="1801" y="236"/>
                      </a:lnTo>
                      <a:lnTo>
                        <a:pt x="1801" y="236"/>
                      </a:lnTo>
                      <a:lnTo>
                        <a:pt x="1800" y="236"/>
                      </a:lnTo>
                      <a:lnTo>
                        <a:pt x="1800" y="237"/>
                      </a:lnTo>
                      <a:lnTo>
                        <a:pt x="1798" y="237"/>
                      </a:lnTo>
                      <a:lnTo>
                        <a:pt x="1797" y="237"/>
                      </a:lnTo>
                      <a:lnTo>
                        <a:pt x="1796" y="236"/>
                      </a:lnTo>
                      <a:lnTo>
                        <a:pt x="1796" y="234"/>
                      </a:lnTo>
                      <a:lnTo>
                        <a:pt x="1792" y="234"/>
                      </a:lnTo>
                      <a:lnTo>
                        <a:pt x="1792" y="233"/>
                      </a:lnTo>
                      <a:lnTo>
                        <a:pt x="1790" y="233"/>
                      </a:lnTo>
                      <a:lnTo>
                        <a:pt x="1790" y="233"/>
                      </a:lnTo>
                      <a:lnTo>
                        <a:pt x="1788" y="234"/>
                      </a:lnTo>
                      <a:lnTo>
                        <a:pt x="1786" y="234"/>
                      </a:lnTo>
                      <a:lnTo>
                        <a:pt x="1785" y="233"/>
                      </a:lnTo>
                      <a:lnTo>
                        <a:pt x="1784" y="233"/>
                      </a:lnTo>
                      <a:lnTo>
                        <a:pt x="1783" y="232"/>
                      </a:lnTo>
                      <a:lnTo>
                        <a:pt x="1781" y="234"/>
                      </a:lnTo>
                      <a:lnTo>
                        <a:pt x="1779" y="234"/>
                      </a:lnTo>
                      <a:lnTo>
                        <a:pt x="1779" y="234"/>
                      </a:lnTo>
                      <a:lnTo>
                        <a:pt x="1772" y="234"/>
                      </a:lnTo>
                      <a:lnTo>
                        <a:pt x="1772" y="231"/>
                      </a:lnTo>
                      <a:lnTo>
                        <a:pt x="1769" y="231"/>
                      </a:lnTo>
                      <a:lnTo>
                        <a:pt x="1768" y="231"/>
                      </a:lnTo>
                      <a:lnTo>
                        <a:pt x="1768" y="229"/>
                      </a:lnTo>
                      <a:lnTo>
                        <a:pt x="1767" y="229"/>
                      </a:lnTo>
                      <a:lnTo>
                        <a:pt x="1765" y="231"/>
                      </a:lnTo>
                      <a:lnTo>
                        <a:pt x="1765" y="231"/>
                      </a:lnTo>
                      <a:lnTo>
                        <a:pt x="1764" y="232"/>
                      </a:lnTo>
                      <a:lnTo>
                        <a:pt x="1764" y="232"/>
                      </a:lnTo>
                      <a:lnTo>
                        <a:pt x="1762" y="232"/>
                      </a:lnTo>
                      <a:lnTo>
                        <a:pt x="1760" y="231"/>
                      </a:lnTo>
                      <a:lnTo>
                        <a:pt x="1758" y="231"/>
                      </a:lnTo>
                      <a:lnTo>
                        <a:pt x="1758" y="228"/>
                      </a:lnTo>
                      <a:lnTo>
                        <a:pt x="1756" y="225"/>
                      </a:lnTo>
                      <a:lnTo>
                        <a:pt x="1756" y="223"/>
                      </a:lnTo>
                      <a:lnTo>
                        <a:pt x="1755" y="223"/>
                      </a:lnTo>
                      <a:lnTo>
                        <a:pt x="1755" y="215"/>
                      </a:lnTo>
                      <a:lnTo>
                        <a:pt x="1754" y="215"/>
                      </a:lnTo>
                      <a:lnTo>
                        <a:pt x="1752" y="211"/>
                      </a:lnTo>
                      <a:lnTo>
                        <a:pt x="1750" y="212"/>
                      </a:lnTo>
                      <a:lnTo>
                        <a:pt x="1748" y="213"/>
                      </a:lnTo>
                      <a:lnTo>
                        <a:pt x="1747" y="213"/>
                      </a:lnTo>
                      <a:lnTo>
                        <a:pt x="1747" y="212"/>
                      </a:lnTo>
                      <a:lnTo>
                        <a:pt x="1748" y="211"/>
                      </a:lnTo>
                      <a:lnTo>
                        <a:pt x="1748" y="210"/>
                      </a:lnTo>
                      <a:lnTo>
                        <a:pt x="1746" y="210"/>
                      </a:lnTo>
                      <a:lnTo>
                        <a:pt x="1747" y="207"/>
                      </a:lnTo>
                      <a:lnTo>
                        <a:pt x="1747" y="206"/>
                      </a:lnTo>
                      <a:lnTo>
                        <a:pt x="1746" y="206"/>
                      </a:lnTo>
                      <a:lnTo>
                        <a:pt x="1746" y="204"/>
                      </a:lnTo>
                      <a:lnTo>
                        <a:pt x="1745" y="204"/>
                      </a:lnTo>
                      <a:lnTo>
                        <a:pt x="1745" y="203"/>
                      </a:lnTo>
                      <a:lnTo>
                        <a:pt x="1746" y="203"/>
                      </a:lnTo>
                      <a:lnTo>
                        <a:pt x="1745" y="198"/>
                      </a:lnTo>
                      <a:lnTo>
                        <a:pt x="1743" y="196"/>
                      </a:lnTo>
                      <a:lnTo>
                        <a:pt x="1743" y="194"/>
                      </a:lnTo>
                      <a:lnTo>
                        <a:pt x="1742" y="194"/>
                      </a:lnTo>
                      <a:lnTo>
                        <a:pt x="1743" y="191"/>
                      </a:lnTo>
                      <a:lnTo>
                        <a:pt x="1743" y="191"/>
                      </a:lnTo>
                      <a:lnTo>
                        <a:pt x="1743" y="190"/>
                      </a:lnTo>
                      <a:lnTo>
                        <a:pt x="1743" y="189"/>
                      </a:lnTo>
                      <a:lnTo>
                        <a:pt x="1743" y="187"/>
                      </a:lnTo>
                      <a:lnTo>
                        <a:pt x="1743" y="187"/>
                      </a:lnTo>
                      <a:lnTo>
                        <a:pt x="1745" y="185"/>
                      </a:lnTo>
                      <a:lnTo>
                        <a:pt x="1746" y="181"/>
                      </a:lnTo>
                      <a:lnTo>
                        <a:pt x="1748" y="181"/>
                      </a:lnTo>
                      <a:lnTo>
                        <a:pt x="1748" y="177"/>
                      </a:lnTo>
                      <a:lnTo>
                        <a:pt x="1751" y="178"/>
                      </a:lnTo>
                      <a:lnTo>
                        <a:pt x="1752" y="178"/>
                      </a:lnTo>
                      <a:lnTo>
                        <a:pt x="1754" y="179"/>
                      </a:lnTo>
                      <a:lnTo>
                        <a:pt x="1754" y="181"/>
                      </a:lnTo>
                      <a:lnTo>
                        <a:pt x="1756" y="179"/>
                      </a:lnTo>
                      <a:lnTo>
                        <a:pt x="1756" y="179"/>
                      </a:lnTo>
                      <a:lnTo>
                        <a:pt x="1759" y="181"/>
                      </a:lnTo>
                      <a:lnTo>
                        <a:pt x="1759" y="182"/>
                      </a:lnTo>
                      <a:lnTo>
                        <a:pt x="1763" y="183"/>
                      </a:lnTo>
                      <a:lnTo>
                        <a:pt x="1763" y="181"/>
                      </a:lnTo>
                      <a:lnTo>
                        <a:pt x="1763" y="181"/>
                      </a:lnTo>
                      <a:lnTo>
                        <a:pt x="1763" y="181"/>
                      </a:lnTo>
                      <a:lnTo>
                        <a:pt x="1765" y="181"/>
                      </a:lnTo>
                      <a:lnTo>
                        <a:pt x="1765" y="178"/>
                      </a:lnTo>
                      <a:lnTo>
                        <a:pt x="1765" y="176"/>
                      </a:lnTo>
                      <a:lnTo>
                        <a:pt x="1767" y="176"/>
                      </a:lnTo>
                      <a:lnTo>
                        <a:pt x="1767" y="174"/>
                      </a:lnTo>
                      <a:lnTo>
                        <a:pt x="1765" y="173"/>
                      </a:lnTo>
                      <a:lnTo>
                        <a:pt x="1765" y="172"/>
                      </a:lnTo>
                      <a:lnTo>
                        <a:pt x="1767" y="172"/>
                      </a:lnTo>
                      <a:lnTo>
                        <a:pt x="1768" y="172"/>
                      </a:lnTo>
                      <a:lnTo>
                        <a:pt x="1769" y="170"/>
                      </a:lnTo>
                      <a:lnTo>
                        <a:pt x="1769" y="169"/>
                      </a:lnTo>
                      <a:lnTo>
                        <a:pt x="1771" y="169"/>
                      </a:lnTo>
                      <a:lnTo>
                        <a:pt x="1775" y="169"/>
                      </a:lnTo>
                      <a:lnTo>
                        <a:pt x="1775" y="168"/>
                      </a:lnTo>
                      <a:lnTo>
                        <a:pt x="1777" y="168"/>
                      </a:lnTo>
                      <a:lnTo>
                        <a:pt x="1777" y="168"/>
                      </a:lnTo>
                      <a:lnTo>
                        <a:pt x="1783" y="168"/>
                      </a:lnTo>
                      <a:lnTo>
                        <a:pt x="1783" y="166"/>
                      </a:lnTo>
                      <a:lnTo>
                        <a:pt x="1784" y="166"/>
                      </a:lnTo>
                      <a:lnTo>
                        <a:pt x="1784" y="165"/>
                      </a:lnTo>
                      <a:lnTo>
                        <a:pt x="1784" y="164"/>
                      </a:lnTo>
                      <a:lnTo>
                        <a:pt x="1785" y="164"/>
                      </a:lnTo>
                      <a:lnTo>
                        <a:pt x="1785" y="162"/>
                      </a:lnTo>
                      <a:lnTo>
                        <a:pt x="1786" y="162"/>
                      </a:lnTo>
                      <a:lnTo>
                        <a:pt x="1786" y="161"/>
                      </a:lnTo>
                      <a:lnTo>
                        <a:pt x="1788" y="160"/>
                      </a:lnTo>
                      <a:lnTo>
                        <a:pt x="1788" y="159"/>
                      </a:lnTo>
                      <a:lnTo>
                        <a:pt x="1788" y="159"/>
                      </a:lnTo>
                      <a:lnTo>
                        <a:pt x="1788" y="157"/>
                      </a:lnTo>
                      <a:lnTo>
                        <a:pt x="1789" y="157"/>
                      </a:lnTo>
                      <a:lnTo>
                        <a:pt x="1789" y="156"/>
                      </a:lnTo>
                      <a:lnTo>
                        <a:pt x="1790" y="156"/>
                      </a:lnTo>
                      <a:lnTo>
                        <a:pt x="1790" y="153"/>
                      </a:lnTo>
                      <a:lnTo>
                        <a:pt x="1790" y="153"/>
                      </a:lnTo>
                      <a:lnTo>
                        <a:pt x="1793" y="153"/>
                      </a:lnTo>
                      <a:lnTo>
                        <a:pt x="1796" y="153"/>
                      </a:lnTo>
                      <a:lnTo>
                        <a:pt x="1796" y="152"/>
                      </a:lnTo>
                      <a:lnTo>
                        <a:pt x="1797" y="152"/>
                      </a:lnTo>
                      <a:lnTo>
                        <a:pt x="1798" y="149"/>
                      </a:lnTo>
                      <a:lnTo>
                        <a:pt x="1802" y="149"/>
                      </a:lnTo>
                      <a:lnTo>
                        <a:pt x="1802" y="148"/>
                      </a:lnTo>
                      <a:lnTo>
                        <a:pt x="1803" y="148"/>
                      </a:lnTo>
                      <a:lnTo>
                        <a:pt x="1805" y="147"/>
                      </a:lnTo>
                      <a:lnTo>
                        <a:pt x="1805" y="145"/>
                      </a:lnTo>
                      <a:lnTo>
                        <a:pt x="1805" y="145"/>
                      </a:lnTo>
                      <a:lnTo>
                        <a:pt x="1805" y="143"/>
                      </a:lnTo>
                      <a:lnTo>
                        <a:pt x="1802" y="143"/>
                      </a:lnTo>
                      <a:lnTo>
                        <a:pt x="1803" y="141"/>
                      </a:lnTo>
                      <a:lnTo>
                        <a:pt x="1805" y="140"/>
                      </a:lnTo>
                      <a:lnTo>
                        <a:pt x="1805" y="140"/>
                      </a:lnTo>
                      <a:lnTo>
                        <a:pt x="1806" y="138"/>
                      </a:lnTo>
                      <a:lnTo>
                        <a:pt x="1807" y="138"/>
                      </a:lnTo>
                      <a:lnTo>
                        <a:pt x="1809" y="138"/>
                      </a:lnTo>
                      <a:lnTo>
                        <a:pt x="1809" y="136"/>
                      </a:lnTo>
                      <a:lnTo>
                        <a:pt x="1809" y="135"/>
                      </a:lnTo>
                      <a:lnTo>
                        <a:pt x="1810" y="135"/>
                      </a:lnTo>
                      <a:lnTo>
                        <a:pt x="1810" y="134"/>
                      </a:lnTo>
                      <a:lnTo>
                        <a:pt x="1811" y="132"/>
                      </a:lnTo>
                      <a:lnTo>
                        <a:pt x="1811" y="131"/>
                      </a:lnTo>
                      <a:lnTo>
                        <a:pt x="1813" y="131"/>
                      </a:lnTo>
                      <a:lnTo>
                        <a:pt x="1813" y="130"/>
                      </a:lnTo>
                      <a:lnTo>
                        <a:pt x="1813" y="130"/>
                      </a:lnTo>
                      <a:lnTo>
                        <a:pt x="1813" y="127"/>
                      </a:lnTo>
                      <a:lnTo>
                        <a:pt x="1813" y="127"/>
                      </a:lnTo>
                      <a:lnTo>
                        <a:pt x="1814" y="126"/>
                      </a:lnTo>
                      <a:lnTo>
                        <a:pt x="1814" y="126"/>
                      </a:lnTo>
                      <a:close/>
                      <a:moveTo>
                        <a:pt x="1610" y="123"/>
                      </a:moveTo>
                      <a:lnTo>
                        <a:pt x="1612" y="123"/>
                      </a:lnTo>
                      <a:lnTo>
                        <a:pt x="1612" y="126"/>
                      </a:lnTo>
                      <a:lnTo>
                        <a:pt x="1611" y="126"/>
                      </a:lnTo>
                      <a:lnTo>
                        <a:pt x="1610" y="123"/>
                      </a:lnTo>
                      <a:close/>
                      <a:moveTo>
                        <a:pt x="657" y="118"/>
                      </a:moveTo>
                      <a:lnTo>
                        <a:pt x="658" y="118"/>
                      </a:lnTo>
                      <a:lnTo>
                        <a:pt x="658" y="119"/>
                      </a:lnTo>
                      <a:lnTo>
                        <a:pt x="658" y="119"/>
                      </a:lnTo>
                      <a:lnTo>
                        <a:pt x="658" y="119"/>
                      </a:lnTo>
                      <a:lnTo>
                        <a:pt x="657" y="119"/>
                      </a:lnTo>
                      <a:lnTo>
                        <a:pt x="657" y="119"/>
                      </a:lnTo>
                      <a:lnTo>
                        <a:pt x="657" y="119"/>
                      </a:lnTo>
                      <a:lnTo>
                        <a:pt x="657" y="119"/>
                      </a:lnTo>
                      <a:lnTo>
                        <a:pt x="657" y="118"/>
                      </a:lnTo>
                      <a:close/>
                      <a:moveTo>
                        <a:pt x="57" y="117"/>
                      </a:moveTo>
                      <a:lnTo>
                        <a:pt x="58" y="118"/>
                      </a:lnTo>
                      <a:lnTo>
                        <a:pt x="58" y="118"/>
                      </a:lnTo>
                      <a:lnTo>
                        <a:pt x="58" y="118"/>
                      </a:lnTo>
                      <a:lnTo>
                        <a:pt x="57" y="118"/>
                      </a:lnTo>
                      <a:lnTo>
                        <a:pt x="57" y="117"/>
                      </a:lnTo>
                      <a:close/>
                      <a:moveTo>
                        <a:pt x="56" y="117"/>
                      </a:moveTo>
                      <a:lnTo>
                        <a:pt x="57" y="118"/>
                      </a:lnTo>
                      <a:lnTo>
                        <a:pt x="57" y="118"/>
                      </a:lnTo>
                      <a:lnTo>
                        <a:pt x="57" y="118"/>
                      </a:lnTo>
                      <a:lnTo>
                        <a:pt x="57" y="118"/>
                      </a:lnTo>
                      <a:lnTo>
                        <a:pt x="56" y="119"/>
                      </a:lnTo>
                      <a:lnTo>
                        <a:pt x="56" y="119"/>
                      </a:lnTo>
                      <a:lnTo>
                        <a:pt x="56" y="117"/>
                      </a:lnTo>
                      <a:close/>
                      <a:moveTo>
                        <a:pt x="43" y="117"/>
                      </a:moveTo>
                      <a:lnTo>
                        <a:pt x="44" y="118"/>
                      </a:lnTo>
                      <a:lnTo>
                        <a:pt x="44" y="118"/>
                      </a:lnTo>
                      <a:lnTo>
                        <a:pt x="44" y="119"/>
                      </a:lnTo>
                      <a:lnTo>
                        <a:pt x="44" y="119"/>
                      </a:lnTo>
                      <a:lnTo>
                        <a:pt x="43" y="118"/>
                      </a:lnTo>
                      <a:lnTo>
                        <a:pt x="43" y="117"/>
                      </a:lnTo>
                      <a:close/>
                      <a:moveTo>
                        <a:pt x="231" y="104"/>
                      </a:moveTo>
                      <a:lnTo>
                        <a:pt x="234" y="104"/>
                      </a:lnTo>
                      <a:lnTo>
                        <a:pt x="234" y="104"/>
                      </a:lnTo>
                      <a:lnTo>
                        <a:pt x="234" y="105"/>
                      </a:lnTo>
                      <a:lnTo>
                        <a:pt x="231" y="105"/>
                      </a:lnTo>
                      <a:lnTo>
                        <a:pt x="231" y="104"/>
                      </a:lnTo>
                      <a:close/>
                      <a:moveTo>
                        <a:pt x="1891" y="101"/>
                      </a:moveTo>
                      <a:lnTo>
                        <a:pt x="1892" y="101"/>
                      </a:lnTo>
                      <a:lnTo>
                        <a:pt x="1894" y="101"/>
                      </a:lnTo>
                      <a:lnTo>
                        <a:pt x="1895" y="105"/>
                      </a:lnTo>
                      <a:lnTo>
                        <a:pt x="1896" y="109"/>
                      </a:lnTo>
                      <a:lnTo>
                        <a:pt x="1898" y="113"/>
                      </a:lnTo>
                      <a:lnTo>
                        <a:pt x="1898" y="118"/>
                      </a:lnTo>
                      <a:lnTo>
                        <a:pt x="1896" y="118"/>
                      </a:lnTo>
                      <a:lnTo>
                        <a:pt x="1896" y="119"/>
                      </a:lnTo>
                      <a:lnTo>
                        <a:pt x="1895" y="119"/>
                      </a:lnTo>
                      <a:lnTo>
                        <a:pt x="1895" y="121"/>
                      </a:lnTo>
                      <a:lnTo>
                        <a:pt x="1895" y="121"/>
                      </a:lnTo>
                      <a:lnTo>
                        <a:pt x="1895" y="122"/>
                      </a:lnTo>
                      <a:lnTo>
                        <a:pt x="1894" y="122"/>
                      </a:lnTo>
                      <a:lnTo>
                        <a:pt x="1892" y="123"/>
                      </a:lnTo>
                      <a:lnTo>
                        <a:pt x="1891" y="124"/>
                      </a:lnTo>
                      <a:lnTo>
                        <a:pt x="1891" y="127"/>
                      </a:lnTo>
                      <a:lnTo>
                        <a:pt x="1892" y="130"/>
                      </a:lnTo>
                      <a:lnTo>
                        <a:pt x="1894" y="132"/>
                      </a:lnTo>
                      <a:lnTo>
                        <a:pt x="1892" y="132"/>
                      </a:lnTo>
                      <a:lnTo>
                        <a:pt x="1892" y="132"/>
                      </a:lnTo>
                      <a:lnTo>
                        <a:pt x="1892" y="132"/>
                      </a:lnTo>
                      <a:lnTo>
                        <a:pt x="1892" y="128"/>
                      </a:lnTo>
                      <a:lnTo>
                        <a:pt x="1891" y="128"/>
                      </a:lnTo>
                      <a:lnTo>
                        <a:pt x="1891" y="130"/>
                      </a:lnTo>
                      <a:lnTo>
                        <a:pt x="1889" y="130"/>
                      </a:lnTo>
                      <a:lnTo>
                        <a:pt x="1890" y="132"/>
                      </a:lnTo>
                      <a:lnTo>
                        <a:pt x="1890" y="132"/>
                      </a:lnTo>
                      <a:lnTo>
                        <a:pt x="1890" y="134"/>
                      </a:lnTo>
                      <a:lnTo>
                        <a:pt x="1891" y="134"/>
                      </a:lnTo>
                      <a:lnTo>
                        <a:pt x="1891" y="136"/>
                      </a:lnTo>
                      <a:lnTo>
                        <a:pt x="1890" y="138"/>
                      </a:lnTo>
                      <a:lnTo>
                        <a:pt x="1890" y="139"/>
                      </a:lnTo>
                      <a:lnTo>
                        <a:pt x="1889" y="140"/>
                      </a:lnTo>
                      <a:lnTo>
                        <a:pt x="1887" y="140"/>
                      </a:lnTo>
                      <a:lnTo>
                        <a:pt x="1886" y="140"/>
                      </a:lnTo>
                      <a:lnTo>
                        <a:pt x="1886" y="140"/>
                      </a:lnTo>
                      <a:lnTo>
                        <a:pt x="1886" y="140"/>
                      </a:lnTo>
                      <a:lnTo>
                        <a:pt x="1886" y="138"/>
                      </a:lnTo>
                      <a:lnTo>
                        <a:pt x="1886" y="138"/>
                      </a:lnTo>
                      <a:lnTo>
                        <a:pt x="1886" y="138"/>
                      </a:lnTo>
                      <a:lnTo>
                        <a:pt x="1886" y="136"/>
                      </a:lnTo>
                      <a:lnTo>
                        <a:pt x="1885" y="138"/>
                      </a:lnTo>
                      <a:lnTo>
                        <a:pt x="1882" y="138"/>
                      </a:lnTo>
                      <a:lnTo>
                        <a:pt x="1881" y="138"/>
                      </a:lnTo>
                      <a:lnTo>
                        <a:pt x="1879" y="136"/>
                      </a:lnTo>
                      <a:lnTo>
                        <a:pt x="1877" y="135"/>
                      </a:lnTo>
                      <a:lnTo>
                        <a:pt x="1874" y="134"/>
                      </a:lnTo>
                      <a:lnTo>
                        <a:pt x="1874" y="131"/>
                      </a:lnTo>
                      <a:lnTo>
                        <a:pt x="1874" y="128"/>
                      </a:lnTo>
                      <a:lnTo>
                        <a:pt x="1874" y="126"/>
                      </a:lnTo>
                      <a:lnTo>
                        <a:pt x="1875" y="126"/>
                      </a:lnTo>
                      <a:lnTo>
                        <a:pt x="1875" y="124"/>
                      </a:lnTo>
                      <a:lnTo>
                        <a:pt x="1877" y="124"/>
                      </a:lnTo>
                      <a:lnTo>
                        <a:pt x="1877" y="122"/>
                      </a:lnTo>
                      <a:lnTo>
                        <a:pt x="1877" y="122"/>
                      </a:lnTo>
                      <a:lnTo>
                        <a:pt x="1877" y="122"/>
                      </a:lnTo>
                      <a:lnTo>
                        <a:pt x="1874" y="122"/>
                      </a:lnTo>
                      <a:lnTo>
                        <a:pt x="1874" y="121"/>
                      </a:lnTo>
                      <a:lnTo>
                        <a:pt x="1873" y="121"/>
                      </a:lnTo>
                      <a:lnTo>
                        <a:pt x="1872" y="121"/>
                      </a:lnTo>
                      <a:lnTo>
                        <a:pt x="1872" y="122"/>
                      </a:lnTo>
                      <a:lnTo>
                        <a:pt x="1868" y="121"/>
                      </a:lnTo>
                      <a:lnTo>
                        <a:pt x="1868" y="122"/>
                      </a:lnTo>
                      <a:lnTo>
                        <a:pt x="1865" y="122"/>
                      </a:lnTo>
                      <a:lnTo>
                        <a:pt x="1864" y="121"/>
                      </a:lnTo>
                      <a:lnTo>
                        <a:pt x="1864" y="119"/>
                      </a:lnTo>
                      <a:lnTo>
                        <a:pt x="1862" y="119"/>
                      </a:lnTo>
                      <a:lnTo>
                        <a:pt x="1862" y="121"/>
                      </a:lnTo>
                      <a:lnTo>
                        <a:pt x="1861" y="121"/>
                      </a:lnTo>
                      <a:lnTo>
                        <a:pt x="1861" y="122"/>
                      </a:lnTo>
                      <a:lnTo>
                        <a:pt x="1860" y="123"/>
                      </a:lnTo>
                      <a:lnTo>
                        <a:pt x="1860" y="124"/>
                      </a:lnTo>
                      <a:lnTo>
                        <a:pt x="1857" y="124"/>
                      </a:lnTo>
                      <a:lnTo>
                        <a:pt x="1856" y="123"/>
                      </a:lnTo>
                      <a:lnTo>
                        <a:pt x="1857" y="122"/>
                      </a:lnTo>
                      <a:lnTo>
                        <a:pt x="1858" y="119"/>
                      </a:lnTo>
                      <a:lnTo>
                        <a:pt x="1858" y="119"/>
                      </a:lnTo>
                      <a:lnTo>
                        <a:pt x="1860" y="118"/>
                      </a:lnTo>
                      <a:lnTo>
                        <a:pt x="1858" y="117"/>
                      </a:lnTo>
                      <a:lnTo>
                        <a:pt x="1858" y="115"/>
                      </a:lnTo>
                      <a:lnTo>
                        <a:pt x="1858" y="114"/>
                      </a:lnTo>
                      <a:lnTo>
                        <a:pt x="1860" y="114"/>
                      </a:lnTo>
                      <a:lnTo>
                        <a:pt x="1862" y="114"/>
                      </a:lnTo>
                      <a:lnTo>
                        <a:pt x="1865" y="113"/>
                      </a:lnTo>
                      <a:lnTo>
                        <a:pt x="1865" y="110"/>
                      </a:lnTo>
                      <a:lnTo>
                        <a:pt x="1868" y="110"/>
                      </a:lnTo>
                      <a:lnTo>
                        <a:pt x="1868" y="109"/>
                      </a:lnTo>
                      <a:lnTo>
                        <a:pt x="1869" y="109"/>
                      </a:lnTo>
                      <a:lnTo>
                        <a:pt x="1870" y="109"/>
                      </a:lnTo>
                      <a:lnTo>
                        <a:pt x="1872" y="109"/>
                      </a:lnTo>
                      <a:lnTo>
                        <a:pt x="1872" y="109"/>
                      </a:lnTo>
                      <a:lnTo>
                        <a:pt x="1872" y="109"/>
                      </a:lnTo>
                      <a:lnTo>
                        <a:pt x="1872" y="113"/>
                      </a:lnTo>
                      <a:lnTo>
                        <a:pt x="1873" y="113"/>
                      </a:lnTo>
                      <a:lnTo>
                        <a:pt x="1874" y="113"/>
                      </a:lnTo>
                      <a:lnTo>
                        <a:pt x="1877" y="111"/>
                      </a:lnTo>
                      <a:lnTo>
                        <a:pt x="1877" y="110"/>
                      </a:lnTo>
                      <a:lnTo>
                        <a:pt x="1879" y="109"/>
                      </a:lnTo>
                      <a:lnTo>
                        <a:pt x="1879" y="110"/>
                      </a:lnTo>
                      <a:lnTo>
                        <a:pt x="1882" y="110"/>
                      </a:lnTo>
                      <a:lnTo>
                        <a:pt x="1883" y="109"/>
                      </a:lnTo>
                      <a:lnTo>
                        <a:pt x="1883" y="107"/>
                      </a:lnTo>
                      <a:lnTo>
                        <a:pt x="1885" y="106"/>
                      </a:lnTo>
                      <a:lnTo>
                        <a:pt x="1885" y="106"/>
                      </a:lnTo>
                      <a:lnTo>
                        <a:pt x="1886" y="106"/>
                      </a:lnTo>
                      <a:lnTo>
                        <a:pt x="1886" y="106"/>
                      </a:lnTo>
                      <a:lnTo>
                        <a:pt x="1889" y="106"/>
                      </a:lnTo>
                      <a:lnTo>
                        <a:pt x="1889" y="104"/>
                      </a:lnTo>
                      <a:lnTo>
                        <a:pt x="1890" y="104"/>
                      </a:lnTo>
                      <a:lnTo>
                        <a:pt x="1890" y="104"/>
                      </a:lnTo>
                      <a:lnTo>
                        <a:pt x="1889" y="104"/>
                      </a:lnTo>
                      <a:lnTo>
                        <a:pt x="1889" y="101"/>
                      </a:lnTo>
                      <a:lnTo>
                        <a:pt x="1890" y="101"/>
                      </a:lnTo>
                      <a:lnTo>
                        <a:pt x="1891" y="101"/>
                      </a:lnTo>
                      <a:close/>
                      <a:moveTo>
                        <a:pt x="1484" y="97"/>
                      </a:moveTo>
                      <a:lnTo>
                        <a:pt x="1487" y="97"/>
                      </a:lnTo>
                      <a:lnTo>
                        <a:pt x="1487" y="100"/>
                      </a:lnTo>
                      <a:lnTo>
                        <a:pt x="1488" y="100"/>
                      </a:lnTo>
                      <a:lnTo>
                        <a:pt x="1488" y="102"/>
                      </a:lnTo>
                      <a:lnTo>
                        <a:pt x="1489" y="102"/>
                      </a:lnTo>
                      <a:lnTo>
                        <a:pt x="1489" y="104"/>
                      </a:lnTo>
                      <a:lnTo>
                        <a:pt x="1492" y="105"/>
                      </a:lnTo>
                      <a:lnTo>
                        <a:pt x="1492" y="107"/>
                      </a:lnTo>
                      <a:lnTo>
                        <a:pt x="1493" y="107"/>
                      </a:lnTo>
                      <a:lnTo>
                        <a:pt x="1493" y="109"/>
                      </a:lnTo>
                      <a:lnTo>
                        <a:pt x="1493" y="109"/>
                      </a:lnTo>
                      <a:lnTo>
                        <a:pt x="1493" y="110"/>
                      </a:lnTo>
                      <a:lnTo>
                        <a:pt x="1495" y="110"/>
                      </a:lnTo>
                      <a:lnTo>
                        <a:pt x="1496" y="113"/>
                      </a:lnTo>
                      <a:lnTo>
                        <a:pt x="1497" y="115"/>
                      </a:lnTo>
                      <a:lnTo>
                        <a:pt x="1498" y="115"/>
                      </a:lnTo>
                      <a:lnTo>
                        <a:pt x="1500" y="121"/>
                      </a:lnTo>
                      <a:lnTo>
                        <a:pt x="1501" y="121"/>
                      </a:lnTo>
                      <a:lnTo>
                        <a:pt x="1500" y="131"/>
                      </a:lnTo>
                      <a:lnTo>
                        <a:pt x="1497" y="132"/>
                      </a:lnTo>
                      <a:lnTo>
                        <a:pt x="1497" y="134"/>
                      </a:lnTo>
                      <a:lnTo>
                        <a:pt x="1495" y="134"/>
                      </a:lnTo>
                      <a:lnTo>
                        <a:pt x="1495" y="134"/>
                      </a:lnTo>
                      <a:lnTo>
                        <a:pt x="1493" y="134"/>
                      </a:lnTo>
                      <a:lnTo>
                        <a:pt x="1493" y="135"/>
                      </a:lnTo>
                      <a:lnTo>
                        <a:pt x="1492" y="135"/>
                      </a:lnTo>
                      <a:lnTo>
                        <a:pt x="1491" y="136"/>
                      </a:lnTo>
                      <a:lnTo>
                        <a:pt x="1488" y="136"/>
                      </a:lnTo>
                      <a:lnTo>
                        <a:pt x="1488" y="136"/>
                      </a:lnTo>
                      <a:lnTo>
                        <a:pt x="1488" y="136"/>
                      </a:lnTo>
                      <a:lnTo>
                        <a:pt x="1487" y="136"/>
                      </a:lnTo>
                      <a:lnTo>
                        <a:pt x="1487" y="135"/>
                      </a:lnTo>
                      <a:lnTo>
                        <a:pt x="1485" y="135"/>
                      </a:lnTo>
                      <a:lnTo>
                        <a:pt x="1484" y="134"/>
                      </a:lnTo>
                      <a:lnTo>
                        <a:pt x="1483" y="132"/>
                      </a:lnTo>
                      <a:lnTo>
                        <a:pt x="1481" y="121"/>
                      </a:lnTo>
                      <a:lnTo>
                        <a:pt x="1480" y="121"/>
                      </a:lnTo>
                      <a:lnTo>
                        <a:pt x="1480" y="117"/>
                      </a:lnTo>
                      <a:lnTo>
                        <a:pt x="1480" y="117"/>
                      </a:lnTo>
                      <a:lnTo>
                        <a:pt x="1480" y="117"/>
                      </a:lnTo>
                      <a:lnTo>
                        <a:pt x="1480" y="115"/>
                      </a:lnTo>
                      <a:lnTo>
                        <a:pt x="1480" y="114"/>
                      </a:lnTo>
                      <a:lnTo>
                        <a:pt x="1481" y="114"/>
                      </a:lnTo>
                      <a:lnTo>
                        <a:pt x="1481" y="113"/>
                      </a:lnTo>
                      <a:lnTo>
                        <a:pt x="1483" y="113"/>
                      </a:lnTo>
                      <a:lnTo>
                        <a:pt x="1483" y="110"/>
                      </a:lnTo>
                      <a:lnTo>
                        <a:pt x="1483" y="110"/>
                      </a:lnTo>
                      <a:lnTo>
                        <a:pt x="1483" y="109"/>
                      </a:lnTo>
                      <a:lnTo>
                        <a:pt x="1484" y="109"/>
                      </a:lnTo>
                      <a:lnTo>
                        <a:pt x="1483" y="109"/>
                      </a:lnTo>
                      <a:lnTo>
                        <a:pt x="1483" y="107"/>
                      </a:lnTo>
                      <a:lnTo>
                        <a:pt x="1483" y="105"/>
                      </a:lnTo>
                      <a:lnTo>
                        <a:pt x="1483" y="105"/>
                      </a:lnTo>
                      <a:lnTo>
                        <a:pt x="1484" y="104"/>
                      </a:lnTo>
                      <a:lnTo>
                        <a:pt x="1484" y="104"/>
                      </a:lnTo>
                      <a:lnTo>
                        <a:pt x="1484" y="101"/>
                      </a:lnTo>
                      <a:lnTo>
                        <a:pt x="1483" y="101"/>
                      </a:lnTo>
                      <a:lnTo>
                        <a:pt x="1484" y="97"/>
                      </a:lnTo>
                      <a:close/>
                      <a:moveTo>
                        <a:pt x="1881" y="92"/>
                      </a:moveTo>
                      <a:lnTo>
                        <a:pt x="1882" y="93"/>
                      </a:lnTo>
                      <a:lnTo>
                        <a:pt x="1883" y="94"/>
                      </a:lnTo>
                      <a:lnTo>
                        <a:pt x="1883" y="96"/>
                      </a:lnTo>
                      <a:lnTo>
                        <a:pt x="1883" y="96"/>
                      </a:lnTo>
                      <a:lnTo>
                        <a:pt x="1882" y="96"/>
                      </a:lnTo>
                      <a:lnTo>
                        <a:pt x="1882" y="97"/>
                      </a:lnTo>
                      <a:lnTo>
                        <a:pt x="1881" y="97"/>
                      </a:lnTo>
                      <a:lnTo>
                        <a:pt x="1879" y="97"/>
                      </a:lnTo>
                      <a:lnTo>
                        <a:pt x="1878" y="96"/>
                      </a:lnTo>
                      <a:lnTo>
                        <a:pt x="1875" y="96"/>
                      </a:lnTo>
                      <a:lnTo>
                        <a:pt x="1875" y="94"/>
                      </a:lnTo>
                      <a:lnTo>
                        <a:pt x="1877" y="93"/>
                      </a:lnTo>
                      <a:lnTo>
                        <a:pt x="1878" y="93"/>
                      </a:lnTo>
                      <a:lnTo>
                        <a:pt x="1879" y="92"/>
                      </a:lnTo>
                      <a:lnTo>
                        <a:pt x="1881" y="92"/>
                      </a:lnTo>
                      <a:close/>
                      <a:moveTo>
                        <a:pt x="1864" y="88"/>
                      </a:moveTo>
                      <a:lnTo>
                        <a:pt x="1864" y="88"/>
                      </a:lnTo>
                      <a:lnTo>
                        <a:pt x="1864" y="88"/>
                      </a:lnTo>
                      <a:lnTo>
                        <a:pt x="1865" y="89"/>
                      </a:lnTo>
                      <a:lnTo>
                        <a:pt x="1864" y="89"/>
                      </a:lnTo>
                      <a:lnTo>
                        <a:pt x="1864" y="88"/>
                      </a:lnTo>
                      <a:lnTo>
                        <a:pt x="1864" y="88"/>
                      </a:lnTo>
                      <a:lnTo>
                        <a:pt x="1864" y="88"/>
                      </a:lnTo>
                      <a:lnTo>
                        <a:pt x="1864" y="88"/>
                      </a:lnTo>
                      <a:lnTo>
                        <a:pt x="1864" y="88"/>
                      </a:lnTo>
                      <a:lnTo>
                        <a:pt x="1864" y="88"/>
                      </a:lnTo>
                      <a:lnTo>
                        <a:pt x="1864" y="88"/>
                      </a:lnTo>
                      <a:close/>
                      <a:moveTo>
                        <a:pt x="1601" y="88"/>
                      </a:moveTo>
                      <a:lnTo>
                        <a:pt x="1602" y="88"/>
                      </a:lnTo>
                      <a:lnTo>
                        <a:pt x="1602" y="88"/>
                      </a:lnTo>
                      <a:lnTo>
                        <a:pt x="1602" y="88"/>
                      </a:lnTo>
                      <a:lnTo>
                        <a:pt x="1602" y="88"/>
                      </a:lnTo>
                      <a:lnTo>
                        <a:pt x="1602" y="88"/>
                      </a:lnTo>
                      <a:lnTo>
                        <a:pt x="1601" y="89"/>
                      </a:lnTo>
                      <a:lnTo>
                        <a:pt x="1601" y="88"/>
                      </a:lnTo>
                      <a:close/>
                      <a:moveTo>
                        <a:pt x="1870" y="84"/>
                      </a:moveTo>
                      <a:lnTo>
                        <a:pt x="1872" y="87"/>
                      </a:lnTo>
                      <a:lnTo>
                        <a:pt x="1872" y="87"/>
                      </a:lnTo>
                      <a:lnTo>
                        <a:pt x="1872" y="88"/>
                      </a:lnTo>
                      <a:lnTo>
                        <a:pt x="1872" y="88"/>
                      </a:lnTo>
                      <a:lnTo>
                        <a:pt x="1872" y="89"/>
                      </a:lnTo>
                      <a:lnTo>
                        <a:pt x="1872" y="89"/>
                      </a:lnTo>
                      <a:lnTo>
                        <a:pt x="1870" y="90"/>
                      </a:lnTo>
                      <a:lnTo>
                        <a:pt x="1870" y="90"/>
                      </a:lnTo>
                      <a:lnTo>
                        <a:pt x="1870" y="92"/>
                      </a:lnTo>
                      <a:lnTo>
                        <a:pt x="1869" y="93"/>
                      </a:lnTo>
                      <a:lnTo>
                        <a:pt x="1869" y="100"/>
                      </a:lnTo>
                      <a:lnTo>
                        <a:pt x="1869" y="100"/>
                      </a:lnTo>
                      <a:lnTo>
                        <a:pt x="1869" y="100"/>
                      </a:lnTo>
                      <a:lnTo>
                        <a:pt x="1869" y="101"/>
                      </a:lnTo>
                      <a:lnTo>
                        <a:pt x="1869" y="102"/>
                      </a:lnTo>
                      <a:lnTo>
                        <a:pt x="1868" y="102"/>
                      </a:lnTo>
                      <a:lnTo>
                        <a:pt x="1866" y="100"/>
                      </a:lnTo>
                      <a:lnTo>
                        <a:pt x="1865" y="100"/>
                      </a:lnTo>
                      <a:lnTo>
                        <a:pt x="1865" y="100"/>
                      </a:lnTo>
                      <a:lnTo>
                        <a:pt x="1862" y="100"/>
                      </a:lnTo>
                      <a:lnTo>
                        <a:pt x="1862" y="98"/>
                      </a:lnTo>
                      <a:lnTo>
                        <a:pt x="1861" y="97"/>
                      </a:lnTo>
                      <a:lnTo>
                        <a:pt x="1861" y="96"/>
                      </a:lnTo>
                      <a:lnTo>
                        <a:pt x="1860" y="96"/>
                      </a:lnTo>
                      <a:lnTo>
                        <a:pt x="1860" y="93"/>
                      </a:lnTo>
                      <a:lnTo>
                        <a:pt x="1865" y="92"/>
                      </a:lnTo>
                      <a:lnTo>
                        <a:pt x="1866" y="90"/>
                      </a:lnTo>
                      <a:lnTo>
                        <a:pt x="1868" y="85"/>
                      </a:lnTo>
                      <a:lnTo>
                        <a:pt x="1869" y="84"/>
                      </a:lnTo>
                      <a:lnTo>
                        <a:pt x="1870" y="84"/>
                      </a:lnTo>
                      <a:close/>
                      <a:moveTo>
                        <a:pt x="226" y="84"/>
                      </a:moveTo>
                      <a:lnTo>
                        <a:pt x="230" y="84"/>
                      </a:lnTo>
                      <a:lnTo>
                        <a:pt x="230" y="84"/>
                      </a:lnTo>
                      <a:lnTo>
                        <a:pt x="229" y="85"/>
                      </a:lnTo>
                      <a:lnTo>
                        <a:pt x="229" y="87"/>
                      </a:lnTo>
                      <a:lnTo>
                        <a:pt x="230" y="88"/>
                      </a:lnTo>
                      <a:lnTo>
                        <a:pt x="230" y="89"/>
                      </a:lnTo>
                      <a:lnTo>
                        <a:pt x="229" y="89"/>
                      </a:lnTo>
                      <a:lnTo>
                        <a:pt x="229" y="90"/>
                      </a:lnTo>
                      <a:lnTo>
                        <a:pt x="227" y="90"/>
                      </a:lnTo>
                      <a:lnTo>
                        <a:pt x="227" y="90"/>
                      </a:lnTo>
                      <a:lnTo>
                        <a:pt x="226" y="90"/>
                      </a:lnTo>
                      <a:lnTo>
                        <a:pt x="226" y="88"/>
                      </a:lnTo>
                      <a:lnTo>
                        <a:pt x="225" y="85"/>
                      </a:lnTo>
                      <a:lnTo>
                        <a:pt x="225" y="84"/>
                      </a:lnTo>
                      <a:lnTo>
                        <a:pt x="226" y="84"/>
                      </a:lnTo>
                      <a:lnTo>
                        <a:pt x="226" y="84"/>
                      </a:lnTo>
                      <a:close/>
                      <a:moveTo>
                        <a:pt x="1875" y="83"/>
                      </a:moveTo>
                      <a:lnTo>
                        <a:pt x="1877" y="83"/>
                      </a:lnTo>
                      <a:lnTo>
                        <a:pt x="1877" y="83"/>
                      </a:lnTo>
                      <a:lnTo>
                        <a:pt x="1877" y="83"/>
                      </a:lnTo>
                      <a:lnTo>
                        <a:pt x="1877" y="89"/>
                      </a:lnTo>
                      <a:lnTo>
                        <a:pt x="1877" y="89"/>
                      </a:lnTo>
                      <a:lnTo>
                        <a:pt x="1878" y="90"/>
                      </a:lnTo>
                      <a:lnTo>
                        <a:pt x="1875" y="90"/>
                      </a:lnTo>
                      <a:lnTo>
                        <a:pt x="1875" y="92"/>
                      </a:lnTo>
                      <a:lnTo>
                        <a:pt x="1873" y="92"/>
                      </a:lnTo>
                      <a:lnTo>
                        <a:pt x="1873" y="93"/>
                      </a:lnTo>
                      <a:lnTo>
                        <a:pt x="1873" y="94"/>
                      </a:lnTo>
                      <a:lnTo>
                        <a:pt x="1872" y="97"/>
                      </a:lnTo>
                      <a:lnTo>
                        <a:pt x="1870" y="97"/>
                      </a:lnTo>
                      <a:lnTo>
                        <a:pt x="1870" y="94"/>
                      </a:lnTo>
                      <a:lnTo>
                        <a:pt x="1870" y="92"/>
                      </a:lnTo>
                      <a:lnTo>
                        <a:pt x="1872" y="90"/>
                      </a:lnTo>
                      <a:lnTo>
                        <a:pt x="1873" y="89"/>
                      </a:lnTo>
                      <a:lnTo>
                        <a:pt x="1874" y="87"/>
                      </a:lnTo>
                      <a:lnTo>
                        <a:pt x="1875" y="85"/>
                      </a:lnTo>
                      <a:lnTo>
                        <a:pt x="1875" y="83"/>
                      </a:lnTo>
                      <a:close/>
                      <a:moveTo>
                        <a:pt x="204" y="81"/>
                      </a:moveTo>
                      <a:lnTo>
                        <a:pt x="205" y="81"/>
                      </a:lnTo>
                      <a:lnTo>
                        <a:pt x="205" y="83"/>
                      </a:lnTo>
                      <a:lnTo>
                        <a:pt x="205" y="83"/>
                      </a:lnTo>
                      <a:lnTo>
                        <a:pt x="205" y="83"/>
                      </a:lnTo>
                      <a:lnTo>
                        <a:pt x="204" y="83"/>
                      </a:lnTo>
                      <a:lnTo>
                        <a:pt x="204" y="83"/>
                      </a:lnTo>
                      <a:lnTo>
                        <a:pt x="204" y="81"/>
                      </a:lnTo>
                      <a:close/>
                      <a:moveTo>
                        <a:pt x="1836" y="80"/>
                      </a:moveTo>
                      <a:lnTo>
                        <a:pt x="1837" y="84"/>
                      </a:lnTo>
                      <a:lnTo>
                        <a:pt x="1836" y="84"/>
                      </a:lnTo>
                      <a:lnTo>
                        <a:pt x="1836" y="88"/>
                      </a:lnTo>
                      <a:lnTo>
                        <a:pt x="1837" y="88"/>
                      </a:lnTo>
                      <a:lnTo>
                        <a:pt x="1837" y="90"/>
                      </a:lnTo>
                      <a:lnTo>
                        <a:pt x="1835" y="90"/>
                      </a:lnTo>
                      <a:lnTo>
                        <a:pt x="1834" y="93"/>
                      </a:lnTo>
                      <a:lnTo>
                        <a:pt x="1832" y="94"/>
                      </a:lnTo>
                      <a:lnTo>
                        <a:pt x="1832" y="94"/>
                      </a:lnTo>
                      <a:lnTo>
                        <a:pt x="1830" y="96"/>
                      </a:lnTo>
                      <a:lnTo>
                        <a:pt x="1830" y="97"/>
                      </a:lnTo>
                      <a:lnTo>
                        <a:pt x="1828" y="98"/>
                      </a:lnTo>
                      <a:lnTo>
                        <a:pt x="1827" y="101"/>
                      </a:lnTo>
                      <a:lnTo>
                        <a:pt x="1826" y="104"/>
                      </a:lnTo>
                      <a:lnTo>
                        <a:pt x="1826" y="104"/>
                      </a:lnTo>
                      <a:lnTo>
                        <a:pt x="1824" y="104"/>
                      </a:lnTo>
                      <a:lnTo>
                        <a:pt x="1823" y="105"/>
                      </a:lnTo>
                      <a:lnTo>
                        <a:pt x="1822" y="105"/>
                      </a:lnTo>
                      <a:lnTo>
                        <a:pt x="1822" y="106"/>
                      </a:lnTo>
                      <a:lnTo>
                        <a:pt x="1820" y="106"/>
                      </a:lnTo>
                      <a:lnTo>
                        <a:pt x="1819" y="107"/>
                      </a:lnTo>
                      <a:lnTo>
                        <a:pt x="1818" y="107"/>
                      </a:lnTo>
                      <a:lnTo>
                        <a:pt x="1817" y="109"/>
                      </a:lnTo>
                      <a:lnTo>
                        <a:pt x="1817" y="109"/>
                      </a:lnTo>
                      <a:lnTo>
                        <a:pt x="1815" y="110"/>
                      </a:lnTo>
                      <a:lnTo>
                        <a:pt x="1814" y="110"/>
                      </a:lnTo>
                      <a:lnTo>
                        <a:pt x="1814" y="109"/>
                      </a:lnTo>
                      <a:lnTo>
                        <a:pt x="1815" y="107"/>
                      </a:lnTo>
                      <a:lnTo>
                        <a:pt x="1817" y="105"/>
                      </a:lnTo>
                      <a:lnTo>
                        <a:pt x="1817" y="105"/>
                      </a:lnTo>
                      <a:lnTo>
                        <a:pt x="1817" y="104"/>
                      </a:lnTo>
                      <a:lnTo>
                        <a:pt x="1818" y="104"/>
                      </a:lnTo>
                      <a:lnTo>
                        <a:pt x="1819" y="104"/>
                      </a:lnTo>
                      <a:lnTo>
                        <a:pt x="1819" y="104"/>
                      </a:lnTo>
                      <a:lnTo>
                        <a:pt x="1819" y="104"/>
                      </a:lnTo>
                      <a:lnTo>
                        <a:pt x="1819" y="102"/>
                      </a:lnTo>
                      <a:lnTo>
                        <a:pt x="1823" y="102"/>
                      </a:lnTo>
                      <a:lnTo>
                        <a:pt x="1823" y="100"/>
                      </a:lnTo>
                      <a:lnTo>
                        <a:pt x="1824" y="100"/>
                      </a:lnTo>
                      <a:lnTo>
                        <a:pt x="1824" y="98"/>
                      </a:lnTo>
                      <a:lnTo>
                        <a:pt x="1826" y="98"/>
                      </a:lnTo>
                      <a:lnTo>
                        <a:pt x="1827" y="96"/>
                      </a:lnTo>
                      <a:lnTo>
                        <a:pt x="1827" y="94"/>
                      </a:lnTo>
                      <a:lnTo>
                        <a:pt x="1828" y="93"/>
                      </a:lnTo>
                      <a:lnTo>
                        <a:pt x="1830" y="92"/>
                      </a:lnTo>
                      <a:lnTo>
                        <a:pt x="1830" y="92"/>
                      </a:lnTo>
                      <a:lnTo>
                        <a:pt x="1830" y="90"/>
                      </a:lnTo>
                      <a:lnTo>
                        <a:pt x="1831" y="90"/>
                      </a:lnTo>
                      <a:lnTo>
                        <a:pt x="1831" y="90"/>
                      </a:lnTo>
                      <a:lnTo>
                        <a:pt x="1830" y="89"/>
                      </a:lnTo>
                      <a:lnTo>
                        <a:pt x="1830" y="88"/>
                      </a:lnTo>
                      <a:lnTo>
                        <a:pt x="1831" y="88"/>
                      </a:lnTo>
                      <a:lnTo>
                        <a:pt x="1832" y="87"/>
                      </a:lnTo>
                      <a:lnTo>
                        <a:pt x="1832" y="85"/>
                      </a:lnTo>
                      <a:lnTo>
                        <a:pt x="1834" y="85"/>
                      </a:lnTo>
                      <a:lnTo>
                        <a:pt x="1834" y="81"/>
                      </a:lnTo>
                      <a:lnTo>
                        <a:pt x="1836" y="80"/>
                      </a:lnTo>
                      <a:close/>
                      <a:moveTo>
                        <a:pt x="1882" y="80"/>
                      </a:moveTo>
                      <a:lnTo>
                        <a:pt x="1887" y="80"/>
                      </a:lnTo>
                      <a:lnTo>
                        <a:pt x="1887" y="81"/>
                      </a:lnTo>
                      <a:lnTo>
                        <a:pt x="1889" y="81"/>
                      </a:lnTo>
                      <a:lnTo>
                        <a:pt x="1887" y="83"/>
                      </a:lnTo>
                      <a:lnTo>
                        <a:pt x="1887" y="84"/>
                      </a:lnTo>
                      <a:lnTo>
                        <a:pt x="1887" y="87"/>
                      </a:lnTo>
                      <a:lnTo>
                        <a:pt x="1889" y="87"/>
                      </a:lnTo>
                      <a:lnTo>
                        <a:pt x="1889" y="88"/>
                      </a:lnTo>
                      <a:lnTo>
                        <a:pt x="1890" y="88"/>
                      </a:lnTo>
                      <a:lnTo>
                        <a:pt x="1889" y="90"/>
                      </a:lnTo>
                      <a:lnTo>
                        <a:pt x="1890" y="92"/>
                      </a:lnTo>
                      <a:lnTo>
                        <a:pt x="1890" y="93"/>
                      </a:lnTo>
                      <a:lnTo>
                        <a:pt x="1890" y="93"/>
                      </a:lnTo>
                      <a:lnTo>
                        <a:pt x="1890" y="92"/>
                      </a:lnTo>
                      <a:lnTo>
                        <a:pt x="1887" y="92"/>
                      </a:lnTo>
                      <a:lnTo>
                        <a:pt x="1887" y="92"/>
                      </a:lnTo>
                      <a:lnTo>
                        <a:pt x="1886" y="90"/>
                      </a:lnTo>
                      <a:lnTo>
                        <a:pt x="1885" y="88"/>
                      </a:lnTo>
                      <a:lnTo>
                        <a:pt x="1883" y="87"/>
                      </a:lnTo>
                      <a:lnTo>
                        <a:pt x="1883" y="85"/>
                      </a:lnTo>
                      <a:lnTo>
                        <a:pt x="1885" y="84"/>
                      </a:lnTo>
                      <a:lnTo>
                        <a:pt x="1885" y="83"/>
                      </a:lnTo>
                      <a:lnTo>
                        <a:pt x="1882" y="83"/>
                      </a:lnTo>
                      <a:lnTo>
                        <a:pt x="1882" y="80"/>
                      </a:lnTo>
                      <a:close/>
                      <a:moveTo>
                        <a:pt x="1858" y="77"/>
                      </a:moveTo>
                      <a:lnTo>
                        <a:pt x="1861" y="77"/>
                      </a:lnTo>
                      <a:lnTo>
                        <a:pt x="1862" y="77"/>
                      </a:lnTo>
                      <a:lnTo>
                        <a:pt x="1864" y="79"/>
                      </a:lnTo>
                      <a:lnTo>
                        <a:pt x="1866" y="79"/>
                      </a:lnTo>
                      <a:lnTo>
                        <a:pt x="1866" y="81"/>
                      </a:lnTo>
                      <a:lnTo>
                        <a:pt x="1866" y="83"/>
                      </a:lnTo>
                      <a:lnTo>
                        <a:pt x="1865" y="84"/>
                      </a:lnTo>
                      <a:lnTo>
                        <a:pt x="1865" y="87"/>
                      </a:lnTo>
                      <a:lnTo>
                        <a:pt x="1862" y="87"/>
                      </a:lnTo>
                      <a:lnTo>
                        <a:pt x="1860" y="88"/>
                      </a:lnTo>
                      <a:lnTo>
                        <a:pt x="1858" y="88"/>
                      </a:lnTo>
                      <a:lnTo>
                        <a:pt x="1856" y="89"/>
                      </a:lnTo>
                      <a:lnTo>
                        <a:pt x="1856" y="85"/>
                      </a:lnTo>
                      <a:lnTo>
                        <a:pt x="1857" y="85"/>
                      </a:lnTo>
                      <a:lnTo>
                        <a:pt x="1858" y="77"/>
                      </a:lnTo>
                      <a:close/>
                      <a:moveTo>
                        <a:pt x="1603" y="75"/>
                      </a:moveTo>
                      <a:lnTo>
                        <a:pt x="1604" y="75"/>
                      </a:lnTo>
                      <a:lnTo>
                        <a:pt x="1604" y="76"/>
                      </a:lnTo>
                      <a:lnTo>
                        <a:pt x="1603" y="76"/>
                      </a:lnTo>
                      <a:lnTo>
                        <a:pt x="1603" y="76"/>
                      </a:lnTo>
                      <a:lnTo>
                        <a:pt x="1603" y="75"/>
                      </a:lnTo>
                      <a:lnTo>
                        <a:pt x="1603" y="75"/>
                      </a:lnTo>
                      <a:lnTo>
                        <a:pt x="1603" y="75"/>
                      </a:lnTo>
                      <a:close/>
                      <a:moveTo>
                        <a:pt x="1869" y="71"/>
                      </a:moveTo>
                      <a:lnTo>
                        <a:pt x="1872" y="71"/>
                      </a:lnTo>
                      <a:lnTo>
                        <a:pt x="1873" y="72"/>
                      </a:lnTo>
                      <a:lnTo>
                        <a:pt x="1874" y="73"/>
                      </a:lnTo>
                      <a:lnTo>
                        <a:pt x="1877" y="73"/>
                      </a:lnTo>
                      <a:lnTo>
                        <a:pt x="1877" y="76"/>
                      </a:lnTo>
                      <a:lnTo>
                        <a:pt x="1869" y="75"/>
                      </a:lnTo>
                      <a:lnTo>
                        <a:pt x="1869" y="71"/>
                      </a:lnTo>
                      <a:close/>
                      <a:moveTo>
                        <a:pt x="1839" y="71"/>
                      </a:moveTo>
                      <a:lnTo>
                        <a:pt x="1839" y="71"/>
                      </a:lnTo>
                      <a:lnTo>
                        <a:pt x="1840" y="72"/>
                      </a:lnTo>
                      <a:lnTo>
                        <a:pt x="1841" y="72"/>
                      </a:lnTo>
                      <a:lnTo>
                        <a:pt x="1841" y="73"/>
                      </a:lnTo>
                      <a:lnTo>
                        <a:pt x="1839" y="73"/>
                      </a:lnTo>
                      <a:lnTo>
                        <a:pt x="1837" y="71"/>
                      </a:lnTo>
                      <a:lnTo>
                        <a:pt x="1839" y="71"/>
                      </a:lnTo>
                      <a:lnTo>
                        <a:pt x="1839" y="71"/>
                      </a:lnTo>
                      <a:close/>
                      <a:moveTo>
                        <a:pt x="1604" y="68"/>
                      </a:moveTo>
                      <a:lnTo>
                        <a:pt x="1606" y="68"/>
                      </a:lnTo>
                      <a:lnTo>
                        <a:pt x="1606" y="69"/>
                      </a:lnTo>
                      <a:lnTo>
                        <a:pt x="1606" y="69"/>
                      </a:lnTo>
                      <a:lnTo>
                        <a:pt x="1606" y="71"/>
                      </a:lnTo>
                      <a:lnTo>
                        <a:pt x="1606" y="71"/>
                      </a:lnTo>
                      <a:lnTo>
                        <a:pt x="1604" y="71"/>
                      </a:lnTo>
                      <a:lnTo>
                        <a:pt x="1604" y="68"/>
                      </a:lnTo>
                      <a:close/>
                      <a:moveTo>
                        <a:pt x="6" y="68"/>
                      </a:moveTo>
                      <a:lnTo>
                        <a:pt x="9" y="71"/>
                      </a:lnTo>
                      <a:lnTo>
                        <a:pt x="10" y="72"/>
                      </a:lnTo>
                      <a:lnTo>
                        <a:pt x="13" y="73"/>
                      </a:lnTo>
                      <a:lnTo>
                        <a:pt x="14" y="75"/>
                      </a:lnTo>
                      <a:lnTo>
                        <a:pt x="14" y="76"/>
                      </a:lnTo>
                      <a:lnTo>
                        <a:pt x="15" y="77"/>
                      </a:lnTo>
                      <a:lnTo>
                        <a:pt x="15" y="80"/>
                      </a:lnTo>
                      <a:lnTo>
                        <a:pt x="9" y="79"/>
                      </a:lnTo>
                      <a:lnTo>
                        <a:pt x="9" y="77"/>
                      </a:lnTo>
                      <a:lnTo>
                        <a:pt x="7" y="76"/>
                      </a:lnTo>
                      <a:lnTo>
                        <a:pt x="7" y="75"/>
                      </a:lnTo>
                      <a:lnTo>
                        <a:pt x="7" y="73"/>
                      </a:lnTo>
                      <a:lnTo>
                        <a:pt x="6" y="73"/>
                      </a:lnTo>
                      <a:lnTo>
                        <a:pt x="6" y="68"/>
                      </a:lnTo>
                      <a:close/>
                      <a:moveTo>
                        <a:pt x="1258" y="68"/>
                      </a:moveTo>
                      <a:lnTo>
                        <a:pt x="1258" y="68"/>
                      </a:lnTo>
                      <a:lnTo>
                        <a:pt x="1258" y="69"/>
                      </a:lnTo>
                      <a:lnTo>
                        <a:pt x="1259" y="69"/>
                      </a:lnTo>
                      <a:lnTo>
                        <a:pt x="1259" y="69"/>
                      </a:lnTo>
                      <a:lnTo>
                        <a:pt x="1258" y="69"/>
                      </a:lnTo>
                      <a:lnTo>
                        <a:pt x="1258" y="71"/>
                      </a:lnTo>
                      <a:lnTo>
                        <a:pt x="1254" y="71"/>
                      </a:lnTo>
                      <a:lnTo>
                        <a:pt x="1254" y="69"/>
                      </a:lnTo>
                      <a:lnTo>
                        <a:pt x="1252" y="69"/>
                      </a:lnTo>
                      <a:lnTo>
                        <a:pt x="1252" y="69"/>
                      </a:lnTo>
                      <a:lnTo>
                        <a:pt x="1251" y="69"/>
                      </a:lnTo>
                      <a:lnTo>
                        <a:pt x="1251" y="69"/>
                      </a:lnTo>
                      <a:lnTo>
                        <a:pt x="1250" y="68"/>
                      </a:lnTo>
                      <a:lnTo>
                        <a:pt x="1255" y="69"/>
                      </a:lnTo>
                      <a:lnTo>
                        <a:pt x="1255" y="68"/>
                      </a:lnTo>
                      <a:lnTo>
                        <a:pt x="1255" y="68"/>
                      </a:lnTo>
                      <a:lnTo>
                        <a:pt x="1255" y="69"/>
                      </a:lnTo>
                      <a:lnTo>
                        <a:pt x="1255" y="69"/>
                      </a:lnTo>
                      <a:lnTo>
                        <a:pt x="1256" y="68"/>
                      </a:lnTo>
                      <a:lnTo>
                        <a:pt x="1258" y="68"/>
                      </a:lnTo>
                      <a:close/>
                      <a:moveTo>
                        <a:pt x="1857" y="67"/>
                      </a:moveTo>
                      <a:lnTo>
                        <a:pt x="1860" y="68"/>
                      </a:lnTo>
                      <a:lnTo>
                        <a:pt x="1860" y="69"/>
                      </a:lnTo>
                      <a:lnTo>
                        <a:pt x="1858" y="69"/>
                      </a:lnTo>
                      <a:lnTo>
                        <a:pt x="1857" y="68"/>
                      </a:lnTo>
                      <a:lnTo>
                        <a:pt x="1857" y="67"/>
                      </a:lnTo>
                      <a:close/>
                      <a:moveTo>
                        <a:pt x="1886" y="66"/>
                      </a:moveTo>
                      <a:lnTo>
                        <a:pt x="1886" y="66"/>
                      </a:lnTo>
                      <a:lnTo>
                        <a:pt x="1887" y="66"/>
                      </a:lnTo>
                      <a:lnTo>
                        <a:pt x="1887" y="66"/>
                      </a:lnTo>
                      <a:lnTo>
                        <a:pt x="1887" y="66"/>
                      </a:lnTo>
                      <a:lnTo>
                        <a:pt x="1887" y="68"/>
                      </a:lnTo>
                      <a:lnTo>
                        <a:pt x="1889" y="68"/>
                      </a:lnTo>
                      <a:lnTo>
                        <a:pt x="1889" y="69"/>
                      </a:lnTo>
                      <a:lnTo>
                        <a:pt x="1887" y="72"/>
                      </a:lnTo>
                      <a:lnTo>
                        <a:pt x="1887" y="73"/>
                      </a:lnTo>
                      <a:lnTo>
                        <a:pt x="1887" y="75"/>
                      </a:lnTo>
                      <a:lnTo>
                        <a:pt x="1890" y="77"/>
                      </a:lnTo>
                      <a:lnTo>
                        <a:pt x="1890" y="77"/>
                      </a:lnTo>
                      <a:lnTo>
                        <a:pt x="1890" y="79"/>
                      </a:lnTo>
                      <a:lnTo>
                        <a:pt x="1891" y="79"/>
                      </a:lnTo>
                      <a:lnTo>
                        <a:pt x="1891" y="80"/>
                      </a:lnTo>
                      <a:lnTo>
                        <a:pt x="1892" y="81"/>
                      </a:lnTo>
                      <a:lnTo>
                        <a:pt x="1891" y="81"/>
                      </a:lnTo>
                      <a:lnTo>
                        <a:pt x="1890" y="80"/>
                      </a:lnTo>
                      <a:lnTo>
                        <a:pt x="1890" y="80"/>
                      </a:lnTo>
                      <a:lnTo>
                        <a:pt x="1889" y="80"/>
                      </a:lnTo>
                      <a:lnTo>
                        <a:pt x="1889" y="80"/>
                      </a:lnTo>
                      <a:lnTo>
                        <a:pt x="1889" y="80"/>
                      </a:lnTo>
                      <a:lnTo>
                        <a:pt x="1887" y="79"/>
                      </a:lnTo>
                      <a:lnTo>
                        <a:pt x="1886" y="79"/>
                      </a:lnTo>
                      <a:lnTo>
                        <a:pt x="1886" y="79"/>
                      </a:lnTo>
                      <a:lnTo>
                        <a:pt x="1885" y="79"/>
                      </a:lnTo>
                      <a:lnTo>
                        <a:pt x="1885" y="77"/>
                      </a:lnTo>
                      <a:lnTo>
                        <a:pt x="1885" y="76"/>
                      </a:lnTo>
                      <a:lnTo>
                        <a:pt x="1885" y="75"/>
                      </a:lnTo>
                      <a:lnTo>
                        <a:pt x="1883" y="75"/>
                      </a:lnTo>
                      <a:lnTo>
                        <a:pt x="1883" y="73"/>
                      </a:lnTo>
                      <a:lnTo>
                        <a:pt x="1882" y="72"/>
                      </a:lnTo>
                      <a:lnTo>
                        <a:pt x="1882" y="71"/>
                      </a:lnTo>
                      <a:lnTo>
                        <a:pt x="1881" y="71"/>
                      </a:lnTo>
                      <a:lnTo>
                        <a:pt x="1881" y="69"/>
                      </a:lnTo>
                      <a:lnTo>
                        <a:pt x="1879" y="69"/>
                      </a:lnTo>
                      <a:lnTo>
                        <a:pt x="1879" y="68"/>
                      </a:lnTo>
                      <a:lnTo>
                        <a:pt x="1881" y="68"/>
                      </a:lnTo>
                      <a:lnTo>
                        <a:pt x="1881" y="67"/>
                      </a:lnTo>
                      <a:lnTo>
                        <a:pt x="1882" y="66"/>
                      </a:lnTo>
                      <a:lnTo>
                        <a:pt x="1883" y="66"/>
                      </a:lnTo>
                      <a:lnTo>
                        <a:pt x="1886" y="66"/>
                      </a:lnTo>
                      <a:close/>
                      <a:moveTo>
                        <a:pt x="1604" y="64"/>
                      </a:moveTo>
                      <a:lnTo>
                        <a:pt x="1604" y="64"/>
                      </a:lnTo>
                      <a:lnTo>
                        <a:pt x="1604" y="66"/>
                      </a:lnTo>
                      <a:lnTo>
                        <a:pt x="1606" y="66"/>
                      </a:lnTo>
                      <a:lnTo>
                        <a:pt x="1604" y="66"/>
                      </a:lnTo>
                      <a:lnTo>
                        <a:pt x="1604" y="64"/>
                      </a:lnTo>
                      <a:close/>
                      <a:moveTo>
                        <a:pt x="0" y="64"/>
                      </a:moveTo>
                      <a:lnTo>
                        <a:pt x="2" y="64"/>
                      </a:lnTo>
                      <a:lnTo>
                        <a:pt x="3" y="64"/>
                      </a:lnTo>
                      <a:lnTo>
                        <a:pt x="3" y="67"/>
                      </a:lnTo>
                      <a:lnTo>
                        <a:pt x="2" y="67"/>
                      </a:lnTo>
                      <a:lnTo>
                        <a:pt x="1" y="67"/>
                      </a:lnTo>
                      <a:lnTo>
                        <a:pt x="0" y="66"/>
                      </a:lnTo>
                      <a:lnTo>
                        <a:pt x="0" y="66"/>
                      </a:lnTo>
                      <a:lnTo>
                        <a:pt x="0" y="64"/>
                      </a:lnTo>
                      <a:lnTo>
                        <a:pt x="0" y="64"/>
                      </a:lnTo>
                      <a:lnTo>
                        <a:pt x="0" y="64"/>
                      </a:lnTo>
                      <a:close/>
                      <a:moveTo>
                        <a:pt x="239" y="58"/>
                      </a:moveTo>
                      <a:lnTo>
                        <a:pt x="240" y="59"/>
                      </a:lnTo>
                      <a:lnTo>
                        <a:pt x="240" y="59"/>
                      </a:lnTo>
                      <a:lnTo>
                        <a:pt x="240" y="60"/>
                      </a:lnTo>
                      <a:lnTo>
                        <a:pt x="240" y="60"/>
                      </a:lnTo>
                      <a:lnTo>
                        <a:pt x="240" y="60"/>
                      </a:lnTo>
                      <a:lnTo>
                        <a:pt x="240" y="60"/>
                      </a:lnTo>
                      <a:lnTo>
                        <a:pt x="239" y="60"/>
                      </a:lnTo>
                      <a:lnTo>
                        <a:pt x="239" y="58"/>
                      </a:lnTo>
                      <a:close/>
                      <a:moveTo>
                        <a:pt x="1847" y="56"/>
                      </a:moveTo>
                      <a:lnTo>
                        <a:pt x="1848" y="56"/>
                      </a:lnTo>
                      <a:lnTo>
                        <a:pt x="1851" y="58"/>
                      </a:lnTo>
                      <a:lnTo>
                        <a:pt x="1852" y="60"/>
                      </a:lnTo>
                      <a:lnTo>
                        <a:pt x="1853" y="63"/>
                      </a:lnTo>
                      <a:lnTo>
                        <a:pt x="1853" y="66"/>
                      </a:lnTo>
                      <a:lnTo>
                        <a:pt x="1855" y="69"/>
                      </a:lnTo>
                      <a:lnTo>
                        <a:pt x="1852" y="69"/>
                      </a:lnTo>
                      <a:lnTo>
                        <a:pt x="1852" y="69"/>
                      </a:lnTo>
                      <a:lnTo>
                        <a:pt x="1851" y="68"/>
                      </a:lnTo>
                      <a:lnTo>
                        <a:pt x="1852" y="67"/>
                      </a:lnTo>
                      <a:lnTo>
                        <a:pt x="1852" y="66"/>
                      </a:lnTo>
                      <a:lnTo>
                        <a:pt x="1852" y="66"/>
                      </a:lnTo>
                      <a:lnTo>
                        <a:pt x="1852" y="64"/>
                      </a:lnTo>
                      <a:lnTo>
                        <a:pt x="1849" y="64"/>
                      </a:lnTo>
                      <a:lnTo>
                        <a:pt x="1849" y="64"/>
                      </a:lnTo>
                      <a:lnTo>
                        <a:pt x="1848" y="64"/>
                      </a:lnTo>
                      <a:lnTo>
                        <a:pt x="1847" y="60"/>
                      </a:lnTo>
                      <a:lnTo>
                        <a:pt x="1845" y="60"/>
                      </a:lnTo>
                      <a:lnTo>
                        <a:pt x="1845" y="59"/>
                      </a:lnTo>
                      <a:lnTo>
                        <a:pt x="1843" y="58"/>
                      </a:lnTo>
                      <a:lnTo>
                        <a:pt x="1843" y="56"/>
                      </a:lnTo>
                      <a:lnTo>
                        <a:pt x="1845" y="56"/>
                      </a:lnTo>
                      <a:lnTo>
                        <a:pt x="1847" y="56"/>
                      </a:lnTo>
                      <a:close/>
                      <a:moveTo>
                        <a:pt x="1606" y="55"/>
                      </a:moveTo>
                      <a:lnTo>
                        <a:pt x="1606" y="55"/>
                      </a:lnTo>
                      <a:lnTo>
                        <a:pt x="1606" y="56"/>
                      </a:lnTo>
                      <a:lnTo>
                        <a:pt x="1606" y="58"/>
                      </a:lnTo>
                      <a:lnTo>
                        <a:pt x="1606" y="58"/>
                      </a:lnTo>
                      <a:lnTo>
                        <a:pt x="1604" y="58"/>
                      </a:lnTo>
                      <a:lnTo>
                        <a:pt x="1604" y="56"/>
                      </a:lnTo>
                      <a:lnTo>
                        <a:pt x="1606" y="55"/>
                      </a:lnTo>
                      <a:close/>
                      <a:moveTo>
                        <a:pt x="1878" y="52"/>
                      </a:moveTo>
                      <a:lnTo>
                        <a:pt x="1879" y="52"/>
                      </a:lnTo>
                      <a:lnTo>
                        <a:pt x="1879" y="54"/>
                      </a:lnTo>
                      <a:lnTo>
                        <a:pt x="1881" y="55"/>
                      </a:lnTo>
                      <a:lnTo>
                        <a:pt x="1878" y="55"/>
                      </a:lnTo>
                      <a:lnTo>
                        <a:pt x="1878" y="52"/>
                      </a:lnTo>
                      <a:close/>
                      <a:moveTo>
                        <a:pt x="227" y="42"/>
                      </a:moveTo>
                      <a:lnTo>
                        <a:pt x="230" y="42"/>
                      </a:lnTo>
                      <a:lnTo>
                        <a:pt x="230" y="43"/>
                      </a:lnTo>
                      <a:lnTo>
                        <a:pt x="231" y="45"/>
                      </a:lnTo>
                      <a:lnTo>
                        <a:pt x="231" y="46"/>
                      </a:lnTo>
                      <a:lnTo>
                        <a:pt x="229" y="46"/>
                      </a:lnTo>
                      <a:lnTo>
                        <a:pt x="229" y="45"/>
                      </a:lnTo>
                      <a:lnTo>
                        <a:pt x="227" y="42"/>
                      </a:lnTo>
                      <a:close/>
                      <a:moveTo>
                        <a:pt x="223" y="33"/>
                      </a:moveTo>
                      <a:lnTo>
                        <a:pt x="225" y="33"/>
                      </a:lnTo>
                      <a:lnTo>
                        <a:pt x="225" y="35"/>
                      </a:lnTo>
                      <a:lnTo>
                        <a:pt x="225" y="35"/>
                      </a:lnTo>
                      <a:lnTo>
                        <a:pt x="226" y="35"/>
                      </a:lnTo>
                      <a:lnTo>
                        <a:pt x="226" y="37"/>
                      </a:lnTo>
                      <a:lnTo>
                        <a:pt x="225" y="37"/>
                      </a:lnTo>
                      <a:lnTo>
                        <a:pt x="223" y="33"/>
                      </a:lnTo>
                      <a:close/>
                      <a:moveTo>
                        <a:pt x="222" y="25"/>
                      </a:moveTo>
                      <a:lnTo>
                        <a:pt x="226" y="25"/>
                      </a:lnTo>
                      <a:lnTo>
                        <a:pt x="226" y="26"/>
                      </a:lnTo>
                      <a:lnTo>
                        <a:pt x="225" y="26"/>
                      </a:lnTo>
                      <a:lnTo>
                        <a:pt x="223" y="28"/>
                      </a:lnTo>
                      <a:lnTo>
                        <a:pt x="222" y="28"/>
                      </a:lnTo>
                      <a:lnTo>
                        <a:pt x="221" y="25"/>
                      </a:lnTo>
                      <a:lnTo>
                        <a:pt x="222" y="25"/>
                      </a:lnTo>
                      <a:lnTo>
                        <a:pt x="222" y="25"/>
                      </a:lnTo>
                      <a:close/>
                      <a:moveTo>
                        <a:pt x="1851" y="0"/>
                      </a:moveTo>
                      <a:lnTo>
                        <a:pt x="1852" y="3"/>
                      </a:lnTo>
                      <a:lnTo>
                        <a:pt x="1853" y="4"/>
                      </a:lnTo>
                      <a:lnTo>
                        <a:pt x="1856" y="4"/>
                      </a:lnTo>
                      <a:lnTo>
                        <a:pt x="1857" y="4"/>
                      </a:lnTo>
                      <a:lnTo>
                        <a:pt x="1857" y="4"/>
                      </a:lnTo>
                      <a:lnTo>
                        <a:pt x="1857" y="4"/>
                      </a:lnTo>
                      <a:lnTo>
                        <a:pt x="1858" y="3"/>
                      </a:lnTo>
                      <a:lnTo>
                        <a:pt x="1858" y="1"/>
                      </a:lnTo>
                      <a:lnTo>
                        <a:pt x="1860" y="1"/>
                      </a:lnTo>
                      <a:lnTo>
                        <a:pt x="1861" y="3"/>
                      </a:lnTo>
                      <a:lnTo>
                        <a:pt x="1860" y="3"/>
                      </a:lnTo>
                      <a:lnTo>
                        <a:pt x="1860" y="4"/>
                      </a:lnTo>
                      <a:lnTo>
                        <a:pt x="1860" y="4"/>
                      </a:lnTo>
                      <a:lnTo>
                        <a:pt x="1860" y="8"/>
                      </a:lnTo>
                      <a:lnTo>
                        <a:pt x="1860" y="8"/>
                      </a:lnTo>
                      <a:lnTo>
                        <a:pt x="1858" y="8"/>
                      </a:lnTo>
                      <a:lnTo>
                        <a:pt x="1858" y="9"/>
                      </a:lnTo>
                      <a:lnTo>
                        <a:pt x="1860" y="9"/>
                      </a:lnTo>
                      <a:lnTo>
                        <a:pt x="1860" y="12"/>
                      </a:lnTo>
                      <a:lnTo>
                        <a:pt x="1862" y="13"/>
                      </a:lnTo>
                      <a:lnTo>
                        <a:pt x="1862" y="17"/>
                      </a:lnTo>
                      <a:lnTo>
                        <a:pt x="1862" y="17"/>
                      </a:lnTo>
                      <a:lnTo>
                        <a:pt x="1862" y="18"/>
                      </a:lnTo>
                      <a:lnTo>
                        <a:pt x="1864" y="20"/>
                      </a:lnTo>
                      <a:lnTo>
                        <a:pt x="1862" y="21"/>
                      </a:lnTo>
                      <a:lnTo>
                        <a:pt x="1862" y="22"/>
                      </a:lnTo>
                      <a:lnTo>
                        <a:pt x="1858" y="22"/>
                      </a:lnTo>
                      <a:lnTo>
                        <a:pt x="1858" y="25"/>
                      </a:lnTo>
                      <a:lnTo>
                        <a:pt x="1858" y="25"/>
                      </a:lnTo>
                      <a:lnTo>
                        <a:pt x="1858" y="25"/>
                      </a:lnTo>
                      <a:lnTo>
                        <a:pt x="1858" y="26"/>
                      </a:lnTo>
                      <a:lnTo>
                        <a:pt x="1858" y="26"/>
                      </a:lnTo>
                      <a:lnTo>
                        <a:pt x="1857" y="29"/>
                      </a:lnTo>
                      <a:lnTo>
                        <a:pt x="1855" y="30"/>
                      </a:lnTo>
                      <a:lnTo>
                        <a:pt x="1853" y="37"/>
                      </a:lnTo>
                      <a:lnTo>
                        <a:pt x="1855" y="37"/>
                      </a:lnTo>
                      <a:lnTo>
                        <a:pt x="1855" y="37"/>
                      </a:lnTo>
                      <a:lnTo>
                        <a:pt x="1855" y="38"/>
                      </a:lnTo>
                      <a:lnTo>
                        <a:pt x="1853" y="39"/>
                      </a:lnTo>
                      <a:lnTo>
                        <a:pt x="1853" y="41"/>
                      </a:lnTo>
                      <a:lnTo>
                        <a:pt x="1853" y="42"/>
                      </a:lnTo>
                      <a:lnTo>
                        <a:pt x="1855" y="43"/>
                      </a:lnTo>
                      <a:lnTo>
                        <a:pt x="1855" y="47"/>
                      </a:lnTo>
                      <a:lnTo>
                        <a:pt x="1855" y="47"/>
                      </a:lnTo>
                      <a:lnTo>
                        <a:pt x="1855" y="49"/>
                      </a:lnTo>
                      <a:lnTo>
                        <a:pt x="1856" y="49"/>
                      </a:lnTo>
                      <a:lnTo>
                        <a:pt x="1856" y="49"/>
                      </a:lnTo>
                      <a:lnTo>
                        <a:pt x="1858" y="50"/>
                      </a:lnTo>
                      <a:lnTo>
                        <a:pt x="1858" y="49"/>
                      </a:lnTo>
                      <a:lnTo>
                        <a:pt x="1860" y="49"/>
                      </a:lnTo>
                      <a:lnTo>
                        <a:pt x="1861" y="47"/>
                      </a:lnTo>
                      <a:lnTo>
                        <a:pt x="1865" y="47"/>
                      </a:lnTo>
                      <a:lnTo>
                        <a:pt x="1866" y="46"/>
                      </a:lnTo>
                      <a:lnTo>
                        <a:pt x="1866" y="46"/>
                      </a:lnTo>
                      <a:lnTo>
                        <a:pt x="1866" y="46"/>
                      </a:lnTo>
                      <a:lnTo>
                        <a:pt x="1866" y="47"/>
                      </a:lnTo>
                      <a:lnTo>
                        <a:pt x="1868" y="47"/>
                      </a:lnTo>
                      <a:lnTo>
                        <a:pt x="1868" y="49"/>
                      </a:lnTo>
                      <a:lnTo>
                        <a:pt x="1868" y="49"/>
                      </a:lnTo>
                      <a:lnTo>
                        <a:pt x="1868" y="51"/>
                      </a:lnTo>
                      <a:lnTo>
                        <a:pt x="1869" y="51"/>
                      </a:lnTo>
                      <a:lnTo>
                        <a:pt x="1870" y="49"/>
                      </a:lnTo>
                      <a:lnTo>
                        <a:pt x="1872" y="49"/>
                      </a:lnTo>
                      <a:lnTo>
                        <a:pt x="1873" y="50"/>
                      </a:lnTo>
                      <a:lnTo>
                        <a:pt x="1874" y="51"/>
                      </a:lnTo>
                      <a:lnTo>
                        <a:pt x="1874" y="54"/>
                      </a:lnTo>
                      <a:lnTo>
                        <a:pt x="1874" y="55"/>
                      </a:lnTo>
                      <a:lnTo>
                        <a:pt x="1874" y="56"/>
                      </a:lnTo>
                      <a:lnTo>
                        <a:pt x="1874" y="58"/>
                      </a:lnTo>
                      <a:lnTo>
                        <a:pt x="1877" y="59"/>
                      </a:lnTo>
                      <a:lnTo>
                        <a:pt x="1877" y="60"/>
                      </a:lnTo>
                      <a:lnTo>
                        <a:pt x="1877" y="62"/>
                      </a:lnTo>
                      <a:lnTo>
                        <a:pt x="1877" y="62"/>
                      </a:lnTo>
                      <a:lnTo>
                        <a:pt x="1877" y="64"/>
                      </a:lnTo>
                      <a:lnTo>
                        <a:pt x="1874" y="64"/>
                      </a:lnTo>
                      <a:lnTo>
                        <a:pt x="1874" y="63"/>
                      </a:lnTo>
                      <a:lnTo>
                        <a:pt x="1873" y="62"/>
                      </a:lnTo>
                      <a:lnTo>
                        <a:pt x="1873" y="62"/>
                      </a:lnTo>
                      <a:lnTo>
                        <a:pt x="1872" y="60"/>
                      </a:lnTo>
                      <a:lnTo>
                        <a:pt x="1872" y="62"/>
                      </a:lnTo>
                      <a:lnTo>
                        <a:pt x="1872" y="62"/>
                      </a:lnTo>
                      <a:lnTo>
                        <a:pt x="1870" y="60"/>
                      </a:lnTo>
                      <a:lnTo>
                        <a:pt x="1869" y="58"/>
                      </a:lnTo>
                      <a:lnTo>
                        <a:pt x="1869" y="58"/>
                      </a:lnTo>
                      <a:lnTo>
                        <a:pt x="1868" y="56"/>
                      </a:lnTo>
                      <a:lnTo>
                        <a:pt x="1866" y="55"/>
                      </a:lnTo>
                      <a:lnTo>
                        <a:pt x="1866" y="52"/>
                      </a:lnTo>
                      <a:lnTo>
                        <a:pt x="1864" y="52"/>
                      </a:lnTo>
                      <a:lnTo>
                        <a:pt x="1864" y="55"/>
                      </a:lnTo>
                      <a:lnTo>
                        <a:pt x="1865" y="55"/>
                      </a:lnTo>
                      <a:lnTo>
                        <a:pt x="1865" y="58"/>
                      </a:lnTo>
                      <a:lnTo>
                        <a:pt x="1865" y="58"/>
                      </a:lnTo>
                      <a:lnTo>
                        <a:pt x="1864" y="58"/>
                      </a:lnTo>
                      <a:lnTo>
                        <a:pt x="1864" y="58"/>
                      </a:lnTo>
                      <a:lnTo>
                        <a:pt x="1864" y="58"/>
                      </a:lnTo>
                      <a:lnTo>
                        <a:pt x="1862" y="54"/>
                      </a:lnTo>
                      <a:lnTo>
                        <a:pt x="1860" y="54"/>
                      </a:lnTo>
                      <a:lnTo>
                        <a:pt x="1858" y="52"/>
                      </a:lnTo>
                      <a:lnTo>
                        <a:pt x="1856" y="52"/>
                      </a:lnTo>
                      <a:lnTo>
                        <a:pt x="1855" y="52"/>
                      </a:lnTo>
                      <a:lnTo>
                        <a:pt x="1855" y="55"/>
                      </a:lnTo>
                      <a:lnTo>
                        <a:pt x="1851" y="56"/>
                      </a:lnTo>
                      <a:lnTo>
                        <a:pt x="1851" y="55"/>
                      </a:lnTo>
                      <a:lnTo>
                        <a:pt x="1849" y="55"/>
                      </a:lnTo>
                      <a:lnTo>
                        <a:pt x="1849" y="54"/>
                      </a:lnTo>
                      <a:lnTo>
                        <a:pt x="1849" y="52"/>
                      </a:lnTo>
                      <a:lnTo>
                        <a:pt x="1847" y="52"/>
                      </a:lnTo>
                      <a:lnTo>
                        <a:pt x="1847" y="50"/>
                      </a:lnTo>
                      <a:lnTo>
                        <a:pt x="1845" y="50"/>
                      </a:lnTo>
                      <a:lnTo>
                        <a:pt x="1847" y="47"/>
                      </a:lnTo>
                      <a:lnTo>
                        <a:pt x="1847" y="46"/>
                      </a:lnTo>
                      <a:lnTo>
                        <a:pt x="1848" y="45"/>
                      </a:lnTo>
                      <a:lnTo>
                        <a:pt x="1848" y="42"/>
                      </a:lnTo>
                      <a:lnTo>
                        <a:pt x="1845" y="42"/>
                      </a:lnTo>
                      <a:lnTo>
                        <a:pt x="1845" y="43"/>
                      </a:lnTo>
                      <a:lnTo>
                        <a:pt x="1845" y="45"/>
                      </a:lnTo>
                      <a:lnTo>
                        <a:pt x="1844" y="43"/>
                      </a:lnTo>
                      <a:lnTo>
                        <a:pt x="1844" y="43"/>
                      </a:lnTo>
                      <a:lnTo>
                        <a:pt x="1843" y="42"/>
                      </a:lnTo>
                      <a:lnTo>
                        <a:pt x="1841" y="42"/>
                      </a:lnTo>
                      <a:lnTo>
                        <a:pt x="1841" y="41"/>
                      </a:lnTo>
                      <a:lnTo>
                        <a:pt x="1841" y="39"/>
                      </a:lnTo>
                      <a:lnTo>
                        <a:pt x="1840" y="39"/>
                      </a:lnTo>
                      <a:lnTo>
                        <a:pt x="1840" y="34"/>
                      </a:lnTo>
                      <a:lnTo>
                        <a:pt x="1840" y="34"/>
                      </a:lnTo>
                      <a:lnTo>
                        <a:pt x="1840" y="33"/>
                      </a:lnTo>
                      <a:lnTo>
                        <a:pt x="1839" y="32"/>
                      </a:lnTo>
                      <a:lnTo>
                        <a:pt x="1837" y="28"/>
                      </a:lnTo>
                      <a:lnTo>
                        <a:pt x="1839" y="28"/>
                      </a:lnTo>
                      <a:lnTo>
                        <a:pt x="1839" y="28"/>
                      </a:lnTo>
                      <a:lnTo>
                        <a:pt x="1840" y="28"/>
                      </a:lnTo>
                      <a:lnTo>
                        <a:pt x="1841" y="29"/>
                      </a:lnTo>
                      <a:lnTo>
                        <a:pt x="1843" y="29"/>
                      </a:lnTo>
                      <a:lnTo>
                        <a:pt x="1844" y="28"/>
                      </a:lnTo>
                      <a:lnTo>
                        <a:pt x="1844" y="25"/>
                      </a:lnTo>
                      <a:lnTo>
                        <a:pt x="1843" y="25"/>
                      </a:lnTo>
                      <a:lnTo>
                        <a:pt x="1843" y="24"/>
                      </a:lnTo>
                      <a:lnTo>
                        <a:pt x="1844" y="22"/>
                      </a:lnTo>
                      <a:lnTo>
                        <a:pt x="1845" y="21"/>
                      </a:lnTo>
                      <a:lnTo>
                        <a:pt x="1845" y="20"/>
                      </a:lnTo>
                      <a:lnTo>
                        <a:pt x="1845" y="18"/>
                      </a:lnTo>
                      <a:lnTo>
                        <a:pt x="1844" y="18"/>
                      </a:lnTo>
                      <a:lnTo>
                        <a:pt x="1844" y="16"/>
                      </a:lnTo>
                      <a:lnTo>
                        <a:pt x="1844" y="16"/>
                      </a:lnTo>
                      <a:lnTo>
                        <a:pt x="1844" y="12"/>
                      </a:lnTo>
                      <a:lnTo>
                        <a:pt x="1845" y="12"/>
                      </a:lnTo>
                      <a:lnTo>
                        <a:pt x="1845" y="9"/>
                      </a:lnTo>
                      <a:lnTo>
                        <a:pt x="1845" y="9"/>
                      </a:lnTo>
                      <a:lnTo>
                        <a:pt x="1845" y="8"/>
                      </a:lnTo>
                      <a:lnTo>
                        <a:pt x="1847" y="8"/>
                      </a:lnTo>
                      <a:lnTo>
                        <a:pt x="1847" y="7"/>
                      </a:lnTo>
                      <a:lnTo>
                        <a:pt x="1847" y="7"/>
                      </a:lnTo>
                      <a:lnTo>
                        <a:pt x="1845" y="5"/>
                      </a:lnTo>
                      <a:lnTo>
                        <a:pt x="1845" y="5"/>
                      </a:lnTo>
                      <a:lnTo>
                        <a:pt x="1847" y="5"/>
                      </a:lnTo>
                      <a:lnTo>
                        <a:pt x="1847" y="1"/>
                      </a:lnTo>
                      <a:lnTo>
                        <a:pt x="1848" y="1"/>
                      </a:lnTo>
                      <a:lnTo>
                        <a:pt x="1849" y="1"/>
                      </a:lnTo>
                      <a:lnTo>
                        <a:pt x="18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2">
                  <a:extLst>
                    <a:ext uri="{FF2B5EF4-FFF2-40B4-BE49-F238E27FC236}">
                      <a16:creationId xmlns:a16="http://schemas.microsoft.com/office/drawing/2014/main" id="{C2A4CDD1-49B0-462F-81E0-E1D705392014}"/>
                    </a:ext>
                  </a:extLst>
                </p:cNvPr>
                <p:cNvSpPr>
                  <a:spLocks noEditPoints="1"/>
                </p:cNvSpPr>
                <p:nvPr/>
              </p:nvSpPr>
              <p:spPr bwMode="auto">
                <a:xfrm>
                  <a:off x="4219575" y="1995942"/>
                  <a:ext cx="3730625" cy="574675"/>
                </a:xfrm>
                <a:custGeom>
                  <a:avLst/>
                  <a:gdLst>
                    <a:gd name="T0" fmla="*/ 321 w 2350"/>
                    <a:gd name="T1" fmla="*/ 358 h 362"/>
                    <a:gd name="T2" fmla="*/ 1990 w 2350"/>
                    <a:gd name="T3" fmla="*/ 362 h 362"/>
                    <a:gd name="T4" fmla="*/ 381 w 2350"/>
                    <a:gd name="T5" fmla="*/ 338 h 362"/>
                    <a:gd name="T6" fmla="*/ 377 w 2350"/>
                    <a:gd name="T7" fmla="*/ 354 h 362"/>
                    <a:gd name="T8" fmla="*/ 361 w 2350"/>
                    <a:gd name="T9" fmla="*/ 350 h 362"/>
                    <a:gd name="T10" fmla="*/ 356 w 2350"/>
                    <a:gd name="T11" fmla="*/ 322 h 362"/>
                    <a:gd name="T12" fmla="*/ 297 w 2350"/>
                    <a:gd name="T13" fmla="*/ 303 h 362"/>
                    <a:gd name="T14" fmla="*/ 335 w 2350"/>
                    <a:gd name="T15" fmla="*/ 325 h 362"/>
                    <a:gd name="T16" fmla="*/ 310 w 2350"/>
                    <a:gd name="T17" fmla="*/ 322 h 362"/>
                    <a:gd name="T18" fmla="*/ 256 w 2350"/>
                    <a:gd name="T19" fmla="*/ 311 h 362"/>
                    <a:gd name="T20" fmla="*/ 2094 w 2350"/>
                    <a:gd name="T21" fmla="*/ 294 h 362"/>
                    <a:gd name="T22" fmla="*/ 2093 w 2350"/>
                    <a:gd name="T23" fmla="*/ 279 h 362"/>
                    <a:gd name="T24" fmla="*/ 2160 w 2350"/>
                    <a:gd name="T25" fmla="*/ 246 h 362"/>
                    <a:gd name="T26" fmla="*/ 855 w 2350"/>
                    <a:gd name="T27" fmla="*/ 245 h 362"/>
                    <a:gd name="T28" fmla="*/ 2177 w 2350"/>
                    <a:gd name="T29" fmla="*/ 223 h 362"/>
                    <a:gd name="T30" fmla="*/ 2182 w 2350"/>
                    <a:gd name="T31" fmla="*/ 193 h 362"/>
                    <a:gd name="T32" fmla="*/ 2169 w 2350"/>
                    <a:gd name="T33" fmla="*/ 204 h 362"/>
                    <a:gd name="T34" fmla="*/ 2172 w 2350"/>
                    <a:gd name="T35" fmla="*/ 187 h 362"/>
                    <a:gd name="T36" fmla="*/ 2189 w 2350"/>
                    <a:gd name="T37" fmla="*/ 189 h 362"/>
                    <a:gd name="T38" fmla="*/ 2198 w 2350"/>
                    <a:gd name="T39" fmla="*/ 174 h 362"/>
                    <a:gd name="T40" fmla="*/ 1242 w 2350"/>
                    <a:gd name="T41" fmla="*/ 174 h 362"/>
                    <a:gd name="T42" fmla="*/ 1310 w 2350"/>
                    <a:gd name="T43" fmla="*/ 176 h 362"/>
                    <a:gd name="T44" fmla="*/ 1245 w 2350"/>
                    <a:gd name="T45" fmla="*/ 152 h 362"/>
                    <a:gd name="T46" fmla="*/ 334 w 2350"/>
                    <a:gd name="T47" fmla="*/ 136 h 362"/>
                    <a:gd name="T48" fmla="*/ 1126 w 2350"/>
                    <a:gd name="T49" fmla="*/ 143 h 362"/>
                    <a:gd name="T50" fmla="*/ 1249 w 2350"/>
                    <a:gd name="T51" fmla="*/ 126 h 362"/>
                    <a:gd name="T52" fmla="*/ 1189 w 2350"/>
                    <a:gd name="T53" fmla="*/ 118 h 362"/>
                    <a:gd name="T54" fmla="*/ 1055 w 2350"/>
                    <a:gd name="T55" fmla="*/ 115 h 362"/>
                    <a:gd name="T56" fmla="*/ 1085 w 2350"/>
                    <a:gd name="T57" fmla="*/ 110 h 362"/>
                    <a:gd name="T58" fmla="*/ 2272 w 2350"/>
                    <a:gd name="T59" fmla="*/ 123 h 362"/>
                    <a:gd name="T60" fmla="*/ 2262 w 2350"/>
                    <a:gd name="T61" fmla="*/ 168 h 362"/>
                    <a:gd name="T62" fmla="*/ 2248 w 2350"/>
                    <a:gd name="T63" fmla="*/ 180 h 362"/>
                    <a:gd name="T64" fmla="*/ 2217 w 2350"/>
                    <a:gd name="T65" fmla="*/ 190 h 362"/>
                    <a:gd name="T66" fmla="*/ 2193 w 2350"/>
                    <a:gd name="T67" fmla="*/ 181 h 362"/>
                    <a:gd name="T68" fmla="*/ 2207 w 2350"/>
                    <a:gd name="T69" fmla="*/ 167 h 362"/>
                    <a:gd name="T70" fmla="*/ 2229 w 2350"/>
                    <a:gd name="T71" fmla="*/ 153 h 362"/>
                    <a:gd name="T72" fmla="*/ 2254 w 2350"/>
                    <a:gd name="T73" fmla="*/ 115 h 362"/>
                    <a:gd name="T74" fmla="*/ 355 w 2350"/>
                    <a:gd name="T75" fmla="*/ 100 h 362"/>
                    <a:gd name="T76" fmla="*/ 3 w 2350"/>
                    <a:gd name="T77" fmla="*/ 93 h 362"/>
                    <a:gd name="T78" fmla="*/ 2320 w 2350"/>
                    <a:gd name="T79" fmla="*/ 71 h 362"/>
                    <a:gd name="T80" fmla="*/ 328 w 2350"/>
                    <a:gd name="T81" fmla="*/ 67 h 362"/>
                    <a:gd name="T82" fmla="*/ 279 w 2350"/>
                    <a:gd name="T83" fmla="*/ 92 h 362"/>
                    <a:gd name="T84" fmla="*/ 276 w 2350"/>
                    <a:gd name="T85" fmla="*/ 84 h 362"/>
                    <a:gd name="T86" fmla="*/ 317 w 2350"/>
                    <a:gd name="T87" fmla="*/ 66 h 362"/>
                    <a:gd name="T88" fmla="*/ 298 w 2350"/>
                    <a:gd name="T89" fmla="*/ 58 h 362"/>
                    <a:gd name="T90" fmla="*/ 2321 w 2350"/>
                    <a:gd name="T91" fmla="*/ 60 h 362"/>
                    <a:gd name="T92" fmla="*/ 2282 w 2350"/>
                    <a:gd name="T93" fmla="*/ 59 h 362"/>
                    <a:gd name="T94" fmla="*/ 2288 w 2350"/>
                    <a:gd name="T95" fmla="*/ 80 h 362"/>
                    <a:gd name="T96" fmla="*/ 2259 w 2350"/>
                    <a:gd name="T97" fmla="*/ 95 h 362"/>
                    <a:gd name="T98" fmla="*/ 347 w 2350"/>
                    <a:gd name="T99" fmla="*/ 43 h 362"/>
                    <a:gd name="T100" fmla="*/ 279 w 2350"/>
                    <a:gd name="T101" fmla="*/ 45 h 362"/>
                    <a:gd name="T102" fmla="*/ 264 w 2350"/>
                    <a:gd name="T103" fmla="*/ 38 h 362"/>
                    <a:gd name="T104" fmla="*/ 241 w 2350"/>
                    <a:gd name="T105" fmla="*/ 11 h 362"/>
                    <a:gd name="T106" fmla="*/ 283 w 2350"/>
                    <a:gd name="T107" fmla="*/ 38 h 362"/>
                    <a:gd name="T108" fmla="*/ 287 w 2350"/>
                    <a:gd name="T109" fmla="*/ 54 h 362"/>
                    <a:gd name="T110" fmla="*/ 264 w 2350"/>
                    <a:gd name="T111" fmla="*/ 55 h 362"/>
                    <a:gd name="T112" fmla="*/ 239 w 2350"/>
                    <a:gd name="T113" fmla="*/ 55 h 362"/>
                    <a:gd name="T114" fmla="*/ 225 w 2350"/>
                    <a:gd name="T115" fmla="*/ 67 h 362"/>
                    <a:gd name="T116" fmla="*/ 243 w 2350"/>
                    <a:gd name="T117" fmla="*/ 38 h 362"/>
                    <a:gd name="T118" fmla="*/ 219 w 2350"/>
                    <a:gd name="T119" fmla="*/ 26 h 362"/>
                    <a:gd name="T120" fmla="*/ 188 w 2350"/>
                    <a:gd name="T121" fmla="*/ 26 h 362"/>
                    <a:gd name="T122" fmla="*/ 221 w 2350"/>
                    <a:gd name="T123" fmla="*/ 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0" h="362">
                      <a:moveTo>
                        <a:pt x="419" y="350"/>
                      </a:moveTo>
                      <a:lnTo>
                        <a:pt x="419" y="350"/>
                      </a:lnTo>
                      <a:lnTo>
                        <a:pt x="419" y="351"/>
                      </a:lnTo>
                      <a:lnTo>
                        <a:pt x="423" y="350"/>
                      </a:lnTo>
                      <a:lnTo>
                        <a:pt x="423" y="351"/>
                      </a:lnTo>
                      <a:lnTo>
                        <a:pt x="425" y="351"/>
                      </a:lnTo>
                      <a:lnTo>
                        <a:pt x="425" y="352"/>
                      </a:lnTo>
                      <a:lnTo>
                        <a:pt x="424" y="354"/>
                      </a:lnTo>
                      <a:lnTo>
                        <a:pt x="423" y="355"/>
                      </a:lnTo>
                      <a:lnTo>
                        <a:pt x="421" y="356"/>
                      </a:lnTo>
                      <a:lnTo>
                        <a:pt x="419" y="356"/>
                      </a:lnTo>
                      <a:lnTo>
                        <a:pt x="419" y="355"/>
                      </a:lnTo>
                      <a:lnTo>
                        <a:pt x="415" y="355"/>
                      </a:lnTo>
                      <a:lnTo>
                        <a:pt x="414" y="354"/>
                      </a:lnTo>
                      <a:lnTo>
                        <a:pt x="414" y="352"/>
                      </a:lnTo>
                      <a:lnTo>
                        <a:pt x="412" y="351"/>
                      </a:lnTo>
                      <a:lnTo>
                        <a:pt x="415" y="351"/>
                      </a:lnTo>
                      <a:lnTo>
                        <a:pt x="419" y="350"/>
                      </a:lnTo>
                      <a:close/>
                      <a:moveTo>
                        <a:pt x="317" y="347"/>
                      </a:moveTo>
                      <a:lnTo>
                        <a:pt x="318" y="348"/>
                      </a:lnTo>
                      <a:lnTo>
                        <a:pt x="318" y="348"/>
                      </a:lnTo>
                      <a:lnTo>
                        <a:pt x="318" y="348"/>
                      </a:lnTo>
                      <a:lnTo>
                        <a:pt x="318" y="350"/>
                      </a:lnTo>
                      <a:lnTo>
                        <a:pt x="325" y="350"/>
                      </a:lnTo>
                      <a:lnTo>
                        <a:pt x="326" y="351"/>
                      </a:lnTo>
                      <a:lnTo>
                        <a:pt x="327" y="352"/>
                      </a:lnTo>
                      <a:lnTo>
                        <a:pt x="328" y="352"/>
                      </a:lnTo>
                      <a:lnTo>
                        <a:pt x="330" y="355"/>
                      </a:lnTo>
                      <a:lnTo>
                        <a:pt x="328" y="355"/>
                      </a:lnTo>
                      <a:lnTo>
                        <a:pt x="328" y="355"/>
                      </a:lnTo>
                      <a:lnTo>
                        <a:pt x="325" y="355"/>
                      </a:lnTo>
                      <a:lnTo>
                        <a:pt x="323" y="358"/>
                      </a:lnTo>
                      <a:lnTo>
                        <a:pt x="322" y="358"/>
                      </a:lnTo>
                      <a:lnTo>
                        <a:pt x="321" y="358"/>
                      </a:lnTo>
                      <a:lnTo>
                        <a:pt x="321" y="356"/>
                      </a:lnTo>
                      <a:lnTo>
                        <a:pt x="315" y="356"/>
                      </a:lnTo>
                      <a:lnTo>
                        <a:pt x="315" y="355"/>
                      </a:lnTo>
                      <a:lnTo>
                        <a:pt x="314" y="354"/>
                      </a:lnTo>
                      <a:lnTo>
                        <a:pt x="313" y="352"/>
                      </a:lnTo>
                      <a:lnTo>
                        <a:pt x="310" y="352"/>
                      </a:lnTo>
                      <a:lnTo>
                        <a:pt x="310" y="351"/>
                      </a:lnTo>
                      <a:lnTo>
                        <a:pt x="309" y="351"/>
                      </a:lnTo>
                      <a:lnTo>
                        <a:pt x="310" y="350"/>
                      </a:lnTo>
                      <a:lnTo>
                        <a:pt x="311" y="348"/>
                      </a:lnTo>
                      <a:lnTo>
                        <a:pt x="313" y="348"/>
                      </a:lnTo>
                      <a:lnTo>
                        <a:pt x="315" y="348"/>
                      </a:lnTo>
                      <a:lnTo>
                        <a:pt x="317" y="347"/>
                      </a:lnTo>
                      <a:close/>
                      <a:moveTo>
                        <a:pt x="1999" y="341"/>
                      </a:moveTo>
                      <a:lnTo>
                        <a:pt x="1999" y="341"/>
                      </a:lnTo>
                      <a:lnTo>
                        <a:pt x="2000" y="342"/>
                      </a:lnTo>
                      <a:lnTo>
                        <a:pt x="2001" y="346"/>
                      </a:lnTo>
                      <a:lnTo>
                        <a:pt x="2000" y="346"/>
                      </a:lnTo>
                      <a:lnTo>
                        <a:pt x="2000" y="346"/>
                      </a:lnTo>
                      <a:lnTo>
                        <a:pt x="1999" y="347"/>
                      </a:lnTo>
                      <a:lnTo>
                        <a:pt x="1999" y="347"/>
                      </a:lnTo>
                      <a:lnTo>
                        <a:pt x="1999" y="350"/>
                      </a:lnTo>
                      <a:lnTo>
                        <a:pt x="1998" y="350"/>
                      </a:lnTo>
                      <a:lnTo>
                        <a:pt x="1998" y="352"/>
                      </a:lnTo>
                      <a:lnTo>
                        <a:pt x="1996" y="352"/>
                      </a:lnTo>
                      <a:lnTo>
                        <a:pt x="1996" y="354"/>
                      </a:lnTo>
                      <a:lnTo>
                        <a:pt x="1998" y="355"/>
                      </a:lnTo>
                      <a:lnTo>
                        <a:pt x="1996" y="355"/>
                      </a:lnTo>
                      <a:lnTo>
                        <a:pt x="1996" y="355"/>
                      </a:lnTo>
                      <a:lnTo>
                        <a:pt x="1995" y="356"/>
                      </a:lnTo>
                      <a:lnTo>
                        <a:pt x="1994" y="356"/>
                      </a:lnTo>
                      <a:lnTo>
                        <a:pt x="1992" y="359"/>
                      </a:lnTo>
                      <a:lnTo>
                        <a:pt x="1990" y="360"/>
                      </a:lnTo>
                      <a:lnTo>
                        <a:pt x="1990" y="362"/>
                      </a:lnTo>
                      <a:lnTo>
                        <a:pt x="1986" y="362"/>
                      </a:lnTo>
                      <a:lnTo>
                        <a:pt x="1986" y="362"/>
                      </a:lnTo>
                      <a:lnTo>
                        <a:pt x="1986" y="362"/>
                      </a:lnTo>
                      <a:lnTo>
                        <a:pt x="1984" y="360"/>
                      </a:lnTo>
                      <a:lnTo>
                        <a:pt x="1982" y="360"/>
                      </a:lnTo>
                      <a:lnTo>
                        <a:pt x="1982" y="359"/>
                      </a:lnTo>
                      <a:lnTo>
                        <a:pt x="1981" y="359"/>
                      </a:lnTo>
                      <a:lnTo>
                        <a:pt x="1979" y="358"/>
                      </a:lnTo>
                      <a:lnTo>
                        <a:pt x="1978" y="356"/>
                      </a:lnTo>
                      <a:lnTo>
                        <a:pt x="1977" y="355"/>
                      </a:lnTo>
                      <a:lnTo>
                        <a:pt x="1977" y="352"/>
                      </a:lnTo>
                      <a:lnTo>
                        <a:pt x="1977" y="350"/>
                      </a:lnTo>
                      <a:lnTo>
                        <a:pt x="1977" y="350"/>
                      </a:lnTo>
                      <a:lnTo>
                        <a:pt x="1977" y="350"/>
                      </a:lnTo>
                      <a:lnTo>
                        <a:pt x="1978" y="348"/>
                      </a:lnTo>
                      <a:lnTo>
                        <a:pt x="1979" y="348"/>
                      </a:lnTo>
                      <a:lnTo>
                        <a:pt x="1981" y="347"/>
                      </a:lnTo>
                      <a:lnTo>
                        <a:pt x="1983" y="347"/>
                      </a:lnTo>
                      <a:lnTo>
                        <a:pt x="1983" y="346"/>
                      </a:lnTo>
                      <a:lnTo>
                        <a:pt x="1983" y="345"/>
                      </a:lnTo>
                      <a:lnTo>
                        <a:pt x="1983" y="345"/>
                      </a:lnTo>
                      <a:lnTo>
                        <a:pt x="1986" y="343"/>
                      </a:lnTo>
                      <a:lnTo>
                        <a:pt x="1987" y="343"/>
                      </a:lnTo>
                      <a:lnTo>
                        <a:pt x="1987" y="343"/>
                      </a:lnTo>
                      <a:lnTo>
                        <a:pt x="1990" y="343"/>
                      </a:lnTo>
                      <a:lnTo>
                        <a:pt x="1990" y="343"/>
                      </a:lnTo>
                      <a:lnTo>
                        <a:pt x="1992" y="342"/>
                      </a:lnTo>
                      <a:lnTo>
                        <a:pt x="1992" y="342"/>
                      </a:lnTo>
                      <a:lnTo>
                        <a:pt x="1999" y="341"/>
                      </a:lnTo>
                      <a:close/>
                      <a:moveTo>
                        <a:pt x="374" y="335"/>
                      </a:moveTo>
                      <a:lnTo>
                        <a:pt x="374" y="337"/>
                      </a:lnTo>
                      <a:lnTo>
                        <a:pt x="374" y="337"/>
                      </a:lnTo>
                      <a:lnTo>
                        <a:pt x="380" y="337"/>
                      </a:lnTo>
                      <a:lnTo>
                        <a:pt x="381" y="338"/>
                      </a:lnTo>
                      <a:lnTo>
                        <a:pt x="383" y="338"/>
                      </a:lnTo>
                      <a:lnTo>
                        <a:pt x="385" y="339"/>
                      </a:lnTo>
                      <a:lnTo>
                        <a:pt x="386" y="339"/>
                      </a:lnTo>
                      <a:lnTo>
                        <a:pt x="386" y="341"/>
                      </a:lnTo>
                      <a:lnTo>
                        <a:pt x="386" y="341"/>
                      </a:lnTo>
                      <a:lnTo>
                        <a:pt x="387" y="341"/>
                      </a:lnTo>
                      <a:lnTo>
                        <a:pt x="387" y="342"/>
                      </a:lnTo>
                      <a:lnTo>
                        <a:pt x="389" y="342"/>
                      </a:lnTo>
                      <a:lnTo>
                        <a:pt x="390" y="343"/>
                      </a:lnTo>
                      <a:lnTo>
                        <a:pt x="390" y="343"/>
                      </a:lnTo>
                      <a:lnTo>
                        <a:pt x="393" y="343"/>
                      </a:lnTo>
                      <a:lnTo>
                        <a:pt x="395" y="343"/>
                      </a:lnTo>
                      <a:lnTo>
                        <a:pt x="397" y="343"/>
                      </a:lnTo>
                      <a:lnTo>
                        <a:pt x="398" y="345"/>
                      </a:lnTo>
                      <a:lnTo>
                        <a:pt x="399" y="346"/>
                      </a:lnTo>
                      <a:lnTo>
                        <a:pt x="400" y="347"/>
                      </a:lnTo>
                      <a:lnTo>
                        <a:pt x="400" y="350"/>
                      </a:lnTo>
                      <a:lnTo>
                        <a:pt x="399" y="350"/>
                      </a:lnTo>
                      <a:lnTo>
                        <a:pt x="397" y="350"/>
                      </a:lnTo>
                      <a:lnTo>
                        <a:pt x="397" y="350"/>
                      </a:lnTo>
                      <a:lnTo>
                        <a:pt x="395" y="350"/>
                      </a:lnTo>
                      <a:lnTo>
                        <a:pt x="395" y="350"/>
                      </a:lnTo>
                      <a:lnTo>
                        <a:pt x="387" y="350"/>
                      </a:lnTo>
                      <a:lnTo>
                        <a:pt x="387" y="351"/>
                      </a:lnTo>
                      <a:lnTo>
                        <a:pt x="387" y="351"/>
                      </a:lnTo>
                      <a:lnTo>
                        <a:pt x="386" y="352"/>
                      </a:lnTo>
                      <a:lnTo>
                        <a:pt x="385" y="352"/>
                      </a:lnTo>
                      <a:lnTo>
                        <a:pt x="381" y="352"/>
                      </a:lnTo>
                      <a:lnTo>
                        <a:pt x="378" y="351"/>
                      </a:lnTo>
                      <a:lnTo>
                        <a:pt x="376" y="350"/>
                      </a:lnTo>
                      <a:lnTo>
                        <a:pt x="376" y="350"/>
                      </a:lnTo>
                      <a:lnTo>
                        <a:pt x="377" y="350"/>
                      </a:lnTo>
                      <a:lnTo>
                        <a:pt x="377" y="354"/>
                      </a:lnTo>
                      <a:lnTo>
                        <a:pt x="377" y="354"/>
                      </a:lnTo>
                      <a:lnTo>
                        <a:pt x="376" y="355"/>
                      </a:lnTo>
                      <a:lnTo>
                        <a:pt x="376" y="356"/>
                      </a:lnTo>
                      <a:lnTo>
                        <a:pt x="373" y="356"/>
                      </a:lnTo>
                      <a:lnTo>
                        <a:pt x="373" y="356"/>
                      </a:lnTo>
                      <a:lnTo>
                        <a:pt x="373" y="356"/>
                      </a:lnTo>
                      <a:lnTo>
                        <a:pt x="373" y="356"/>
                      </a:lnTo>
                      <a:lnTo>
                        <a:pt x="372" y="356"/>
                      </a:lnTo>
                      <a:lnTo>
                        <a:pt x="372" y="355"/>
                      </a:lnTo>
                      <a:lnTo>
                        <a:pt x="372" y="355"/>
                      </a:lnTo>
                      <a:lnTo>
                        <a:pt x="372" y="355"/>
                      </a:lnTo>
                      <a:lnTo>
                        <a:pt x="372" y="355"/>
                      </a:lnTo>
                      <a:lnTo>
                        <a:pt x="370" y="354"/>
                      </a:lnTo>
                      <a:lnTo>
                        <a:pt x="370" y="352"/>
                      </a:lnTo>
                      <a:lnTo>
                        <a:pt x="356" y="352"/>
                      </a:lnTo>
                      <a:lnTo>
                        <a:pt x="355" y="352"/>
                      </a:lnTo>
                      <a:lnTo>
                        <a:pt x="353" y="352"/>
                      </a:lnTo>
                      <a:lnTo>
                        <a:pt x="351" y="354"/>
                      </a:lnTo>
                      <a:lnTo>
                        <a:pt x="348" y="352"/>
                      </a:lnTo>
                      <a:lnTo>
                        <a:pt x="348" y="352"/>
                      </a:lnTo>
                      <a:lnTo>
                        <a:pt x="347" y="352"/>
                      </a:lnTo>
                      <a:lnTo>
                        <a:pt x="345" y="351"/>
                      </a:lnTo>
                      <a:lnTo>
                        <a:pt x="345" y="350"/>
                      </a:lnTo>
                      <a:lnTo>
                        <a:pt x="345" y="348"/>
                      </a:lnTo>
                      <a:lnTo>
                        <a:pt x="348" y="347"/>
                      </a:lnTo>
                      <a:lnTo>
                        <a:pt x="348" y="347"/>
                      </a:lnTo>
                      <a:lnTo>
                        <a:pt x="348" y="347"/>
                      </a:lnTo>
                      <a:lnTo>
                        <a:pt x="348" y="347"/>
                      </a:lnTo>
                      <a:lnTo>
                        <a:pt x="351" y="347"/>
                      </a:lnTo>
                      <a:lnTo>
                        <a:pt x="352" y="348"/>
                      </a:lnTo>
                      <a:lnTo>
                        <a:pt x="355" y="348"/>
                      </a:lnTo>
                      <a:lnTo>
                        <a:pt x="355" y="348"/>
                      </a:lnTo>
                      <a:lnTo>
                        <a:pt x="360" y="348"/>
                      </a:lnTo>
                      <a:lnTo>
                        <a:pt x="360" y="350"/>
                      </a:lnTo>
                      <a:lnTo>
                        <a:pt x="361" y="350"/>
                      </a:lnTo>
                      <a:lnTo>
                        <a:pt x="361" y="350"/>
                      </a:lnTo>
                      <a:lnTo>
                        <a:pt x="364" y="351"/>
                      </a:lnTo>
                      <a:lnTo>
                        <a:pt x="364" y="350"/>
                      </a:lnTo>
                      <a:lnTo>
                        <a:pt x="365" y="350"/>
                      </a:lnTo>
                      <a:lnTo>
                        <a:pt x="365" y="347"/>
                      </a:lnTo>
                      <a:lnTo>
                        <a:pt x="364" y="347"/>
                      </a:lnTo>
                      <a:lnTo>
                        <a:pt x="364" y="346"/>
                      </a:lnTo>
                      <a:lnTo>
                        <a:pt x="363" y="346"/>
                      </a:lnTo>
                      <a:lnTo>
                        <a:pt x="363" y="345"/>
                      </a:lnTo>
                      <a:lnTo>
                        <a:pt x="361" y="345"/>
                      </a:lnTo>
                      <a:lnTo>
                        <a:pt x="361" y="342"/>
                      </a:lnTo>
                      <a:lnTo>
                        <a:pt x="361" y="341"/>
                      </a:lnTo>
                      <a:lnTo>
                        <a:pt x="363" y="339"/>
                      </a:lnTo>
                      <a:lnTo>
                        <a:pt x="361" y="339"/>
                      </a:lnTo>
                      <a:lnTo>
                        <a:pt x="360" y="338"/>
                      </a:lnTo>
                      <a:lnTo>
                        <a:pt x="359" y="337"/>
                      </a:lnTo>
                      <a:lnTo>
                        <a:pt x="357" y="337"/>
                      </a:lnTo>
                      <a:lnTo>
                        <a:pt x="363" y="337"/>
                      </a:lnTo>
                      <a:lnTo>
                        <a:pt x="364" y="337"/>
                      </a:lnTo>
                      <a:lnTo>
                        <a:pt x="365" y="338"/>
                      </a:lnTo>
                      <a:lnTo>
                        <a:pt x="365" y="338"/>
                      </a:lnTo>
                      <a:lnTo>
                        <a:pt x="365" y="338"/>
                      </a:lnTo>
                      <a:lnTo>
                        <a:pt x="366" y="338"/>
                      </a:lnTo>
                      <a:lnTo>
                        <a:pt x="368" y="338"/>
                      </a:lnTo>
                      <a:lnTo>
                        <a:pt x="369" y="338"/>
                      </a:lnTo>
                      <a:lnTo>
                        <a:pt x="370" y="338"/>
                      </a:lnTo>
                      <a:lnTo>
                        <a:pt x="370" y="338"/>
                      </a:lnTo>
                      <a:lnTo>
                        <a:pt x="372" y="338"/>
                      </a:lnTo>
                      <a:lnTo>
                        <a:pt x="373" y="337"/>
                      </a:lnTo>
                      <a:lnTo>
                        <a:pt x="373" y="337"/>
                      </a:lnTo>
                      <a:lnTo>
                        <a:pt x="374" y="335"/>
                      </a:lnTo>
                      <a:close/>
                      <a:moveTo>
                        <a:pt x="355" y="322"/>
                      </a:moveTo>
                      <a:lnTo>
                        <a:pt x="356" y="322"/>
                      </a:lnTo>
                      <a:lnTo>
                        <a:pt x="356" y="322"/>
                      </a:lnTo>
                      <a:lnTo>
                        <a:pt x="355" y="322"/>
                      </a:lnTo>
                      <a:lnTo>
                        <a:pt x="355" y="322"/>
                      </a:lnTo>
                      <a:lnTo>
                        <a:pt x="355" y="322"/>
                      </a:lnTo>
                      <a:close/>
                      <a:moveTo>
                        <a:pt x="271" y="311"/>
                      </a:moveTo>
                      <a:lnTo>
                        <a:pt x="275" y="312"/>
                      </a:lnTo>
                      <a:lnTo>
                        <a:pt x="273" y="317"/>
                      </a:lnTo>
                      <a:lnTo>
                        <a:pt x="272" y="317"/>
                      </a:lnTo>
                      <a:lnTo>
                        <a:pt x="271" y="317"/>
                      </a:lnTo>
                      <a:lnTo>
                        <a:pt x="268" y="318"/>
                      </a:lnTo>
                      <a:lnTo>
                        <a:pt x="268" y="318"/>
                      </a:lnTo>
                      <a:lnTo>
                        <a:pt x="268" y="317"/>
                      </a:lnTo>
                      <a:lnTo>
                        <a:pt x="270" y="317"/>
                      </a:lnTo>
                      <a:lnTo>
                        <a:pt x="271" y="316"/>
                      </a:lnTo>
                      <a:lnTo>
                        <a:pt x="271" y="313"/>
                      </a:lnTo>
                      <a:lnTo>
                        <a:pt x="270" y="313"/>
                      </a:lnTo>
                      <a:lnTo>
                        <a:pt x="270" y="312"/>
                      </a:lnTo>
                      <a:lnTo>
                        <a:pt x="271" y="311"/>
                      </a:lnTo>
                      <a:close/>
                      <a:moveTo>
                        <a:pt x="271" y="299"/>
                      </a:moveTo>
                      <a:lnTo>
                        <a:pt x="275" y="300"/>
                      </a:lnTo>
                      <a:lnTo>
                        <a:pt x="275" y="300"/>
                      </a:lnTo>
                      <a:lnTo>
                        <a:pt x="275" y="299"/>
                      </a:lnTo>
                      <a:lnTo>
                        <a:pt x="280" y="299"/>
                      </a:lnTo>
                      <a:lnTo>
                        <a:pt x="281" y="301"/>
                      </a:lnTo>
                      <a:lnTo>
                        <a:pt x="283" y="301"/>
                      </a:lnTo>
                      <a:lnTo>
                        <a:pt x="283" y="301"/>
                      </a:lnTo>
                      <a:lnTo>
                        <a:pt x="284" y="300"/>
                      </a:lnTo>
                      <a:lnTo>
                        <a:pt x="284" y="300"/>
                      </a:lnTo>
                      <a:lnTo>
                        <a:pt x="289" y="300"/>
                      </a:lnTo>
                      <a:lnTo>
                        <a:pt x="289" y="301"/>
                      </a:lnTo>
                      <a:lnTo>
                        <a:pt x="293" y="300"/>
                      </a:lnTo>
                      <a:lnTo>
                        <a:pt x="294" y="303"/>
                      </a:lnTo>
                      <a:lnTo>
                        <a:pt x="296" y="303"/>
                      </a:lnTo>
                      <a:lnTo>
                        <a:pt x="297" y="303"/>
                      </a:lnTo>
                      <a:lnTo>
                        <a:pt x="297" y="303"/>
                      </a:lnTo>
                      <a:lnTo>
                        <a:pt x="298" y="303"/>
                      </a:lnTo>
                      <a:lnTo>
                        <a:pt x="298" y="303"/>
                      </a:lnTo>
                      <a:lnTo>
                        <a:pt x="300" y="304"/>
                      </a:lnTo>
                      <a:lnTo>
                        <a:pt x="301" y="304"/>
                      </a:lnTo>
                      <a:lnTo>
                        <a:pt x="301" y="308"/>
                      </a:lnTo>
                      <a:lnTo>
                        <a:pt x="304" y="308"/>
                      </a:lnTo>
                      <a:lnTo>
                        <a:pt x="304" y="309"/>
                      </a:lnTo>
                      <a:lnTo>
                        <a:pt x="306" y="309"/>
                      </a:lnTo>
                      <a:lnTo>
                        <a:pt x="306" y="311"/>
                      </a:lnTo>
                      <a:lnTo>
                        <a:pt x="311" y="311"/>
                      </a:lnTo>
                      <a:lnTo>
                        <a:pt x="311" y="311"/>
                      </a:lnTo>
                      <a:lnTo>
                        <a:pt x="313" y="311"/>
                      </a:lnTo>
                      <a:lnTo>
                        <a:pt x="313" y="312"/>
                      </a:lnTo>
                      <a:lnTo>
                        <a:pt x="314" y="312"/>
                      </a:lnTo>
                      <a:lnTo>
                        <a:pt x="315" y="312"/>
                      </a:lnTo>
                      <a:lnTo>
                        <a:pt x="315" y="313"/>
                      </a:lnTo>
                      <a:lnTo>
                        <a:pt x="319" y="313"/>
                      </a:lnTo>
                      <a:lnTo>
                        <a:pt x="321" y="316"/>
                      </a:lnTo>
                      <a:lnTo>
                        <a:pt x="322" y="318"/>
                      </a:lnTo>
                      <a:lnTo>
                        <a:pt x="325" y="317"/>
                      </a:lnTo>
                      <a:lnTo>
                        <a:pt x="325" y="320"/>
                      </a:lnTo>
                      <a:lnTo>
                        <a:pt x="326" y="320"/>
                      </a:lnTo>
                      <a:lnTo>
                        <a:pt x="326" y="320"/>
                      </a:lnTo>
                      <a:lnTo>
                        <a:pt x="326" y="321"/>
                      </a:lnTo>
                      <a:lnTo>
                        <a:pt x="326" y="321"/>
                      </a:lnTo>
                      <a:lnTo>
                        <a:pt x="327" y="321"/>
                      </a:lnTo>
                      <a:lnTo>
                        <a:pt x="328" y="322"/>
                      </a:lnTo>
                      <a:lnTo>
                        <a:pt x="328" y="322"/>
                      </a:lnTo>
                      <a:lnTo>
                        <a:pt x="331" y="321"/>
                      </a:lnTo>
                      <a:lnTo>
                        <a:pt x="332" y="321"/>
                      </a:lnTo>
                      <a:lnTo>
                        <a:pt x="332" y="321"/>
                      </a:lnTo>
                      <a:lnTo>
                        <a:pt x="332" y="322"/>
                      </a:lnTo>
                      <a:lnTo>
                        <a:pt x="335" y="322"/>
                      </a:lnTo>
                      <a:lnTo>
                        <a:pt x="335" y="325"/>
                      </a:lnTo>
                      <a:lnTo>
                        <a:pt x="334" y="326"/>
                      </a:lnTo>
                      <a:lnTo>
                        <a:pt x="336" y="326"/>
                      </a:lnTo>
                      <a:lnTo>
                        <a:pt x="338" y="328"/>
                      </a:lnTo>
                      <a:lnTo>
                        <a:pt x="339" y="328"/>
                      </a:lnTo>
                      <a:lnTo>
                        <a:pt x="340" y="328"/>
                      </a:lnTo>
                      <a:lnTo>
                        <a:pt x="340" y="328"/>
                      </a:lnTo>
                      <a:lnTo>
                        <a:pt x="343" y="328"/>
                      </a:lnTo>
                      <a:lnTo>
                        <a:pt x="344" y="328"/>
                      </a:lnTo>
                      <a:lnTo>
                        <a:pt x="345" y="329"/>
                      </a:lnTo>
                      <a:lnTo>
                        <a:pt x="345" y="329"/>
                      </a:lnTo>
                      <a:lnTo>
                        <a:pt x="347" y="330"/>
                      </a:lnTo>
                      <a:lnTo>
                        <a:pt x="347" y="331"/>
                      </a:lnTo>
                      <a:lnTo>
                        <a:pt x="345" y="331"/>
                      </a:lnTo>
                      <a:lnTo>
                        <a:pt x="345" y="333"/>
                      </a:lnTo>
                      <a:lnTo>
                        <a:pt x="344" y="333"/>
                      </a:lnTo>
                      <a:lnTo>
                        <a:pt x="343" y="333"/>
                      </a:lnTo>
                      <a:lnTo>
                        <a:pt x="343" y="334"/>
                      </a:lnTo>
                      <a:lnTo>
                        <a:pt x="342" y="334"/>
                      </a:lnTo>
                      <a:lnTo>
                        <a:pt x="342" y="334"/>
                      </a:lnTo>
                      <a:lnTo>
                        <a:pt x="340" y="334"/>
                      </a:lnTo>
                      <a:lnTo>
                        <a:pt x="336" y="334"/>
                      </a:lnTo>
                      <a:lnTo>
                        <a:pt x="332" y="334"/>
                      </a:lnTo>
                      <a:lnTo>
                        <a:pt x="330" y="334"/>
                      </a:lnTo>
                      <a:lnTo>
                        <a:pt x="330" y="335"/>
                      </a:lnTo>
                      <a:lnTo>
                        <a:pt x="317" y="337"/>
                      </a:lnTo>
                      <a:lnTo>
                        <a:pt x="317" y="334"/>
                      </a:lnTo>
                      <a:lnTo>
                        <a:pt x="318" y="333"/>
                      </a:lnTo>
                      <a:lnTo>
                        <a:pt x="318" y="333"/>
                      </a:lnTo>
                      <a:lnTo>
                        <a:pt x="319" y="333"/>
                      </a:lnTo>
                      <a:lnTo>
                        <a:pt x="321" y="329"/>
                      </a:lnTo>
                      <a:lnTo>
                        <a:pt x="314" y="326"/>
                      </a:lnTo>
                      <a:lnTo>
                        <a:pt x="314" y="326"/>
                      </a:lnTo>
                      <a:lnTo>
                        <a:pt x="311" y="325"/>
                      </a:lnTo>
                      <a:lnTo>
                        <a:pt x="310" y="322"/>
                      </a:lnTo>
                      <a:lnTo>
                        <a:pt x="309" y="321"/>
                      </a:lnTo>
                      <a:lnTo>
                        <a:pt x="309" y="317"/>
                      </a:lnTo>
                      <a:lnTo>
                        <a:pt x="300" y="317"/>
                      </a:lnTo>
                      <a:lnTo>
                        <a:pt x="298" y="314"/>
                      </a:lnTo>
                      <a:lnTo>
                        <a:pt x="296" y="314"/>
                      </a:lnTo>
                      <a:lnTo>
                        <a:pt x="296" y="314"/>
                      </a:lnTo>
                      <a:lnTo>
                        <a:pt x="293" y="313"/>
                      </a:lnTo>
                      <a:lnTo>
                        <a:pt x="293" y="312"/>
                      </a:lnTo>
                      <a:lnTo>
                        <a:pt x="293" y="311"/>
                      </a:lnTo>
                      <a:lnTo>
                        <a:pt x="292" y="311"/>
                      </a:lnTo>
                      <a:lnTo>
                        <a:pt x="289" y="311"/>
                      </a:lnTo>
                      <a:lnTo>
                        <a:pt x="289" y="309"/>
                      </a:lnTo>
                      <a:lnTo>
                        <a:pt x="288" y="309"/>
                      </a:lnTo>
                      <a:lnTo>
                        <a:pt x="288" y="308"/>
                      </a:lnTo>
                      <a:lnTo>
                        <a:pt x="284" y="308"/>
                      </a:lnTo>
                      <a:lnTo>
                        <a:pt x="284" y="308"/>
                      </a:lnTo>
                      <a:lnTo>
                        <a:pt x="280" y="307"/>
                      </a:lnTo>
                      <a:lnTo>
                        <a:pt x="280" y="304"/>
                      </a:lnTo>
                      <a:lnTo>
                        <a:pt x="277" y="304"/>
                      </a:lnTo>
                      <a:lnTo>
                        <a:pt x="275" y="303"/>
                      </a:lnTo>
                      <a:lnTo>
                        <a:pt x="272" y="303"/>
                      </a:lnTo>
                      <a:lnTo>
                        <a:pt x="271" y="305"/>
                      </a:lnTo>
                      <a:lnTo>
                        <a:pt x="270" y="305"/>
                      </a:lnTo>
                      <a:lnTo>
                        <a:pt x="268" y="305"/>
                      </a:lnTo>
                      <a:lnTo>
                        <a:pt x="267" y="307"/>
                      </a:lnTo>
                      <a:lnTo>
                        <a:pt x="266" y="308"/>
                      </a:lnTo>
                      <a:lnTo>
                        <a:pt x="266" y="309"/>
                      </a:lnTo>
                      <a:lnTo>
                        <a:pt x="264" y="309"/>
                      </a:lnTo>
                      <a:lnTo>
                        <a:pt x="263" y="309"/>
                      </a:lnTo>
                      <a:lnTo>
                        <a:pt x="263" y="312"/>
                      </a:lnTo>
                      <a:lnTo>
                        <a:pt x="256" y="313"/>
                      </a:lnTo>
                      <a:lnTo>
                        <a:pt x="256" y="312"/>
                      </a:lnTo>
                      <a:lnTo>
                        <a:pt x="256" y="311"/>
                      </a:lnTo>
                      <a:lnTo>
                        <a:pt x="256" y="311"/>
                      </a:lnTo>
                      <a:lnTo>
                        <a:pt x="256" y="311"/>
                      </a:lnTo>
                      <a:lnTo>
                        <a:pt x="259" y="311"/>
                      </a:lnTo>
                      <a:lnTo>
                        <a:pt x="258" y="308"/>
                      </a:lnTo>
                      <a:lnTo>
                        <a:pt x="260" y="305"/>
                      </a:lnTo>
                      <a:lnTo>
                        <a:pt x="262" y="304"/>
                      </a:lnTo>
                      <a:lnTo>
                        <a:pt x="262" y="303"/>
                      </a:lnTo>
                      <a:lnTo>
                        <a:pt x="264" y="303"/>
                      </a:lnTo>
                      <a:lnTo>
                        <a:pt x="264" y="303"/>
                      </a:lnTo>
                      <a:lnTo>
                        <a:pt x="266" y="301"/>
                      </a:lnTo>
                      <a:lnTo>
                        <a:pt x="267" y="300"/>
                      </a:lnTo>
                      <a:lnTo>
                        <a:pt x="270" y="300"/>
                      </a:lnTo>
                      <a:lnTo>
                        <a:pt x="270" y="300"/>
                      </a:lnTo>
                      <a:lnTo>
                        <a:pt x="271" y="300"/>
                      </a:lnTo>
                      <a:lnTo>
                        <a:pt x="271" y="299"/>
                      </a:lnTo>
                      <a:close/>
                      <a:moveTo>
                        <a:pt x="310" y="283"/>
                      </a:moveTo>
                      <a:lnTo>
                        <a:pt x="313" y="283"/>
                      </a:lnTo>
                      <a:lnTo>
                        <a:pt x="313" y="283"/>
                      </a:lnTo>
                      <a:lnTo>
                        <a:pt x="313" y="284"/>
                      </a:lnTo>
                      <a:lnTo>
                        <a:pt x="314" y="286"/>
                      </a:lnTo>
                      <a:lnTo>
                        <a:pt x="314" y="286"/>
                      </a:lnTo>
                      <a:lnTo>
                        <a:pt x="314" y="288"/>
                      </a:lnTo>
                      <a:lnTo>
                        <a:pt x="314" y="288"/>
                      </a:lnTo>
                      <a:lnTo>
                        <a:pt x="311" y="288"/>
                      </a:lnTo>
                      <a:lnTo>
                        <a:pt x="310" y="287"/>
                      </a:lnTo>
                      <a:lnTo>
                        <a:pt x="308" y="287"/>
                      </a:lnTo>
                      <a:lnTo>
                        <a:pt x="309" y="286"/>
                      </a:lnTo>
                      <a:lnTo>
                        <a:pt x="309" y="284"/>
                      </a:lnTo>
                      <a:lnTo>
                        <a:pt x="310" y="283"/>
                      </a:lnTo>
                      <a:close/>
                      <a:moveTo>
                        <a:pt x="2093" y="279"/>
                      </a:moveTo>
                      <a:lnTo>
                        <a:pt x="2096" y="279"/>
                      </a:lnTo>
                      <a:lnTo>
                        <a:pt x="2097" y="282"/>
                      </a:lnTo>
                      <a:lnTo>
                        <a:pt x="2098" y="283"/>
                      </a:lnTo>
                      <a:lnTo>
                        <a:pt x="2096" y="288"/>
                      </a:lnTo>
                      <a:lnTo>
                        <a:pt x="2094" y="294"/>
                      </a:lnTo>
                      <a:lnTo>
                        <a:pt x="2093" y="299"/>
                      </a:lnTo>
                      <a:lnTo>
                        <a:pt x="2093" y="303"/>
                      </a:lnTo>
                      <a:lnTo>
                        <a:pt x="2092" y="303"/>
                      </a:lnTo>
                      <a:lnTo>
                        <a:pt x="2092" y="305"/>
                      </a:lnTo>
                      <a:lnTo>
                        <a:pt x="2092" y="305"/>
                      </a:lnTo>
                      <a:lnTo>
                        <a:pt x="2092" y="308"/>
                      </a:lnTo>
                      <a:lnTo>
                        <a:pt x="2088" y="311"/>
                      </a:lnTo>
                      <a:lnTo>
                        <a:pt x="2088" y="312"/>
                      </a:lnTo>
                      <a:lnTo>
                        <a:pt x="2088" y="312"/>
                      </a:lnTo>
                      <a:lnTo>
                        <a:pt x="2087" y="314"/>
                      </a:lnTo>
                      <a:lnTo>
                        <a:pt x="2085" y="313"/>
                      </a:lnTo>
                      <a:lnTo>
                        <a:pt x="2084" y="312"/>
                      </a:lnTo>
                      <a:lnTo>
                        <a:pt x="2083" y="311"/>
                      </a:lnTo>
                      <a:lnTo>
                        <a:pt x="2081" y="309"/>
                      </a:lnTo>
                      <a:lnTo>
                        <a:pt x="2080" y="301"/>
                      </a:lnTo>
                      <a:lnTo>
                        <a:pt x="2081" y="300"/>
                      </a:lnTo>
                      <a:lnTo>
                        <a:pt x="2081" y="297"/>
                      </a:lnTo>
                      <a:lnTo>
                        <a:pt x="2084" y="296"/>
                      </a:lnTo>
                      <a:lnTo>
                        <a:pt x="2084" y="295"/>
                      </a:lnTo>
                      <a:lnTo>
                        <a:pt x="2085" y="295"/>
                      </a:lnTo>
                      <a:lnTo>
                        <a:pt x="2084" y="295"/>
                      </a:lnTo>
                      <a:lnTo>
                        <a:pt x="2085" y="291"/>
                      </a:lnTo>
                      <a:lnTo>
                        <a:pt x="2085" y="291"/>
                      </a:lnTo>
                      <a:lnTo>
                        <a:pt x="2085" y="290"/>
                      </a:lnTo>
                      <a:lnTo>
                        <a:pt x="2089" y="287"/>
                      </a:lnTo>
                      <a:lnTo>
                        <a:pt x="2089" y="286"/>
                      </a:lnTo>
                      <a:lnTo>
                        <a:pt x="2089" y="286"/>
                      </a:lnTo>
                      <a:lnTo>
                        <a:pt x="2089" y="284"/>
                      </a:lnTo>
                      <a:lnTo>
                        <a:pt x="2091" y="284"/>
                      </a:lnTo>
                      <a:lnTo>
                        <a:pt x="2091" y="283"/>
                      </a:lnTo>
                      <a:lnTo>
                        <a:pt x="2091" y="282"/>
                      </a:lnTo>
                      <a:lnTo>
                        <a:pt x="2092" y="280"/>
                      </a:lnTo>
                      <a:lnTo>
                        <a:pt x="2093" y="280"/>
                      </a:lnTo>
                      <a:lnTo>
                        <a:pt x="2093" y="279"/>
                      </a:lnTo>
                      <a:close/>
                      <a:moveTo>
                        <a:pt x="2152" y="262"/>
                      </a:moveTo>
                      <a:lnTo>
                        <a:pt x="2152" y="263"/>
                      </a:lnTo>
                      <a:lnTo>
                        <a:pt x="2152" y="263"/>
                      </a:lnTo>
                      <a:lnTo>
                        <a:pt x="2152" y="263"/>
                      </a:lnTo>
                      <a:lnTo>
                        <a:pt x="2151" y="265"/>
                      </a:lnTo>
                      <a:lnTo>
                        <a:pt x="2149" y="265"/>
                      </a:lnTo>
                      <a:lnTo>
                        <a:pt x="2149" y="266"/>
                      </a:lnTo>
                      <a:lnTo>
                        <a:pt x="2148" y="266"/>
                      </a:lnTo>
                      <a:lnTo>
                        <a:pt x="2148" y="265"/>
                      </a:lnTo>
                      <a:lnTo>
                        <a:pt x="2148" y="265"/>
                      </a:lnTo>
                      <a:lnTo>
                        <a:pt x="2148" y="263"/>
                      </a:lnTo>
                      <a:lnTo>
                        <a:pt x="2148" y="263"/>
                      </a:lnTo>
                      <a:lnTo>
                        <a:pt x="2152" y="262"/>
                      </a:lnTo>
                      <a:close/>
                      <a:moveTo>
                        <a:pt x="2142" y="261"/>
                      </a:moveTo>
                      <a:lnTo>
                        <a:pt x="2143" y="261"/>
                      </a:lnTo>
                      <a:lnTo>
                        <a:pt x="2143" y="263"/>
                      </a:lnTo>
                      <a:lnTo>
                        <a:pt x="2143" y="263"/>
                      </a:lnTo>
                      <a:lnTo>
                        <a:pt x="2143" y="262"/>
                      </a:lnTo>
                      <a:lnTo>
                        <a:pt x="2142" y="262"/>
                      </a:lnTo>
                      <a:lnTo>
                        <a:pt x="2142" y="261"/>
                      </a:lnTo>
                      <a:close/>
                      <a:moveTo>
                        <a:pt x="869" y="249"/>
                      </a:moveTo>
                      <a:lnTo>
                        <a:pt x="872" y="249"/>
                      </a:lnTo>
                      <a:lnTo>
                        <a:pt x="872" y="250"/>
                      </a:lnTo>
                      <a:lnTo>
                        <a:pt x="873" y="250"/>
                      </a:lnTo>
                      <a:lnTo>
                        <a:pt x="872" y="253"/>
                      </a:lnTo>
                      <a:lnTo>
                        <a:pt x="869" y="253"/>
                      </a:lnTo>
                      <a:lnTo>
                        <a:pt x="869" y="252"/>
                      </a:lnTo>
                      <a:lnTo>
                        <a:pt x="869" y="252"/>
                      </a:lnTo>
                      <a:lnTo>
                        <a:pt x="869" y="249"/>
                      </a:lnTo>
                      <a:close/>
                      <a:moveTo>
                        <a:pt x="2160" y="246"/>
                      </a:moveTo>
                      <a:lnTo>
                        <a:pt x="2161" y="246"/>
                      </a:lnTo>
                      <a:lnTo>
                        <a:pt x="2161" y="246"/>
                      </a:lnTo>
                      <a:lnTo>
                        <a:pt x="2160" y="246"/>
                      </a:lnTo>
                      <a:lnTo>
                        <a:pt x="2160" y="246"/>
                      </a:lnTo>
                      <a:lnTo>
                        <a:pt x="2160" y="246"/>
                      </a:lnTo>
                      <a:close/>
                      <a:moveTo>
                        <a:pt x="865" y="246"/>
                      </a:moveTo>
                      <a:lnTo>
                        <a:pt x="865" y="246"/>
                      </a:lnTo>
                      <a:lnTo>
                        <a:pt x="864" y="246"/>
                      </a:lnTo>
                      <a:lnTo>
                        <a:pt x="863" y="248"/>
                      </a:lnTo>
                      <a:lnTo>
                        <a:pt x="861" y="248"/>
                      </a:lnTo>
                      <a:lnTo>
                        <a:pt x="861" y="249"/>
                      </a:lnTo>
                      <a:lnTo>
                        <a:pt x="861" y="250"/>
                      </a:lnTo>
                      <a:lnTo>
                        <a:pt x="860" y="250"/>
                      </a:lnTo>
                      <a:lnTo>
                        <a:pt x="860" y="250"/>
                      </a:lnTo>
                      <a:lnTo>
                        <a:pt x="860" y="250"/>
                      </a:lnTo>
                      <a:lnTo>
                        <a:pt x="859" y="250"/>
                      </a:lnTo>
                      <a:lnTo>
                        <a:pt x="859" y="248"/>
                      </a:lnTo>
                      <a:lnTo>
                        <a:pt x="861" y="248"/>
                      </a:lnTo>
                      <a:lnTo>
                        <a:pt x="863" y="246"/>
                      </a:lnTo>
                      <a:lnTo>
                        <a:pt x="865" y="246"/>
                      </a:lnTo>
                      <a:close/>
                      <a:moveTo>
                        <a:pt x="885" y="245"/>
                      </a:moveTo>
                      <a:lnTo>
                        <a:pt x="886" y="245"/>
                      </a:lnTo>
                      <a:lnTo>
                        <a:pt x="886" y="245"/>
                      </a:lnTo>
                      <a:lnTo>
                        <a:pt x="886" y="245"/>
                      </a:lnTo>
                      <a:lnTo>
                        <a:pt x="886" y="249"/>
                      </a:lnTo>
                      <a:lnTo>
                        <a:pt x="886" y="249"/>
                      </a:lnTo>
                      <a:lnTo>
                        <a:pt x="886" y="249"/>
                      </a:lnTo>
                      <a:lnTo>
                        <a:pt x="885" y="250"/>
                      </a:lnTo>
                      <a:lnTo>
                        <a:pt x="884" y="250"/>
                      </a:lnTo>
                      <a:lnTo>
                        <a:pt x="882" y="250"/>
                      </a:lnTo>
                      <a:lnTo>
                        <a:pt x="882" y="250"/>
                      </a:lnTo>
                      <a:lnTo>
                        <a:pt x="884" y="249"/>
                      </a:lnTo>
                      <a:lnTo>
                        <a:pt x="885" y="248"/>
                      </a:lnTo>
                      <a:lnTo>
                        <a:pt x="885" y="245"/>
                      </a:lnTo>
                      <a:close/>
                      <a:moveTo>
                        <a:pt x="855" y="244"/>
                      </a:moveTo>
                      <a:lnTo>
                        <a:pt x="855" y="244"/>
                      </a:lnTo>
                      <a:lnTo>
                        <a:pt x="855" y="244"/>
                      </a:lnTo>
                      <a:lnTo>
                        <a:pt x="855" y="245"/>
                      </a:lnTo>
                      <a:lnTo>
                        <a:pt x="855" y="245"/>
                      </a:lnTo>
                      <a:lnTo>
                        <a:pt x="855" y="244"/>
                      </a:lnTo>
                      <a:close/>
                      <a:moveTo>
                        <a:pt x="887" y="241"/>
                      </a:moveTo>
                      <a:lnTo>
                        <a:pt x="889" y="241"/>
                      </a:lnTo>
                      <a:lnTo>
                        <a:pt x="889" y="242"/>
                      </a:lnTo>
                      <a:lnTo>
                        <a:pt x="887" y="242"/>
                      </a:lnTo>
                      <a:lnTo>
                        <a:pt x="887" y="241"/>
                      </a:lnTo>
                      <a:close/>
                      <a:moveTo>
                        <a:pt x="204" y="231"/>
                      </a:moveTo>
                      <a:lnTo>
                        <a:pt x="205" y="231"/>
                      </a:lnTo>
                      <a:lnTo>
                        <a:pt x="205" y="232"/>
                      </a:lnTo>
                      <a:lnTo>
                        <a:pt x="207" y="232"/>
                      </a:lnTo>
                      <a:lnTo>
                        <a:pt x="207" y="235"/>
                      </a:lnTo>
                      <a:lnTo>
                        <a:pt x="205" y="235"/>
                      </a:lnTo>
                      <a:lnTo>
                        <a:pt x="205" y="235"/>
                      </a:lnTo>
                      <a:lnTo>
                        <a:pt x="205" y="236"/>
                      </a:lnTo>
                      <a:lnTo>
                        <a:pt x="204" y="235"/>
                      </a:lnTo>
                      <a:lnTo>
                        <a:pt x="203" y="233"/>
                      </a:lnTo>
                      <a:lnTo>
                        <a:pt x="203" y="232"/>
                      </a:lnTo>
                      <a:lnTo>
                        <a:pt x="204" y="231"/>
                      </a:lnTo>
                      <a:close/>
                      <a:moveTo>
                        <a:pt x="191" y="225"/>
                      </a:moveTo>
                      <a:lnTo>
                        <a:pt x="192" y="225"/>
                      </a:lnTo>
                      <a:lnTo>
                        <a:pt x="192" y="228"/>
                      </a:lnTo>
                      <a:lnTo>
                        <a:pt x="192" y="228"/>
                      </a:lnTo>
                      <a:lnTo>
                        <a:pt x="192" y="228"/>
                      </a:lnTo>
                      <a:lnTo>
                        <a:pt x="191" y="227"/>
                      </a:lnTo>
                      <a:lnTo>
                        <a:pt x="191" y="225"/>
                      </a:lnTo>
                      <a:close/>
                      <a:moveTo>
                        <a:pt x="2170" y="224"/>
                      </a:moveTo>
                      <a:lnTo>
                        <a:pt x="2172" y="224"/>
                      </a:lnTo>
                      <a:lnTo>
                        <a:pt x="2172" y="224"/>
                      </a:lnTo>
                      <a:lnTo>
                        <a:pt x="2172" y="224"/>
                      </a:lnTo>
                      <a:lnTo>
                        <a:pt x="2170" y="224"/>
                      </a:lnTo>
                      <a:lnTo>
                        <a:pt x="2170" y="224"/>
                      </a:lnTo>
                      <a:close/>
                      <a:moveTo>
                        <a:pt x="2177" y="223"/>
                      </a:moveTo>
                      <a:lnTo>
                        <a:pt x="2177" y="223"/>
                      </a:lnTo>
                      <a:lnTo>
                        <a:pt x="2177" y="223"/>
                      </a:lnTo>
                      <a:lnTo>
                        <a:pt x="2177" y="223"/>
                      </a:lnTo>
                      <a:lnTo>
                        <a:pt x="2177" y="224"/>
                      </a:lnTo>
                      <a:lnTo>
                        <a:pt x="2174" y="225"/>
                      </a:lnTo>
                      <a:lnTo>
                        <a:pt x="2176" y="223"/>
                      </a:lnTo>
                      <a:lnTo>
                        <a:pt x="2176" y="223"/>
                      </a:lnTo>
                      <a:lnTo>
                        <a:pt x="2177" y="223"/>
                      </a:lnTo>
                      <a:close/>
                      <a:moveTo>
                        <a:pt x="2093" y="211"/>
                      </a:moveTo>
                      <a:lnTo>
                        <a:pt x="2094" y="211"/>
                      </a:lnTo>
                      <a:lnTo>
                        <a:pt x="2094" y="214"/>
                      </a:lnTo>
                      <a:lnTo>
                        <a:pt x="2094" y="214"/>
                      </a:lnTo>
                      <a:lnTo>
                        <a:pt x="2094" y="212"/>
                      </a:lnTo>
                      <a:lnTo>
                        <a:pt x="2094" y="212"/>
                      </a:lnTo>
                      <a:lnTo>
                        <a:pt x="2093" y="212"/>
                      </a:lnTo>
                      <a:lnTo>
                        <a:pt x="2093" y="211"/>
                      </a:lnTo>
                      <a:close/>
                      <a:moveTo>
                        <a:pt x="2139" y="190"/>
                      </a:moveTo>
                      <a:lnTo>
                        <a:pt x="2138" y="191"/>
                      </a:lnTo>
                      <a:lnTo>
                        <a:pt x="2138" y="193"/>
                      </a:lnTo>
                      <a:lnTo>
                        <a:pt x="2136" y="194"/>
                      </a:lnTo>
                      <a:lnTo>
                        <a:pt x="2134" y="194"/>
                      </a:lnTo>
                      <a:lnTo>
                        <a:pt x="2134" y="193"/>
                      </a:lnTo>
                      <a:lnTo>
                        <a:pt x="2135" y="191"/>
                      </a:lnTo>
                      <a:lnTo>
                        <a:pt x="2136" y="191"/>
                      </a:lnTo>
                      <a:lnTo>
                        <a:pt x="2139" y="190"/>
                      </a:lnTo>
                      <a:close/>
                      <a:moveTo>
                        <a:pt x="2173" y="184"/>
                      </a:moveTo>
                      <a:lnTo>
                        <a:pt x="2174" y="185"/>
                      </a:lnTo>
                      <a:lnTo>
                        <a:pt x="2177" y="185"/>
                      </a:lnTo>
                      <a:lnTo>
                        <a:pt x="2177" y="187"/>
                      </a:lnTo>
                      <a:lnTo>
                        <a:pt x="2182" y="187"/>
                      </a:lnTo>
                      <a:lnTo>
                        <a:pt x="2182" y="191"/>
                      </a:lnTo>
                      <a:lnTo>
                        <a:pt x="2181" y="193"/>
                      </a:lnTo>
                      <a:lnTo>
                        <a:pt x="2181" y="193"/>
                      </a:lnTo>
                      <a:lnTo>
                        <a:pt x="2181" y="193"/>
                      </a:lnTo>
                      <a:lnTo>
                        <a:pt x="2182" y="193"/>
                      </a:lnTo>
                      <a:lnTo>
                        <a:pt x="2182" y="193"/>
                      </a:lnTo>
                      <a:lnTo>
                        <a:pt x="2183" y="195"/>
                      </a:lnTo>
                      <a:lnTo>
                        <a:pt x="2185" y="197"/>
                      </a:lnTo>
                      <a:lnTo>
                        <a:pt x="2185" y="198"/>
                      </a:lnTo>
                      <a:lnTo>
                        <a:pt x="2183" y="199"/>
                      </a:lnTo>
                      <a:lnTo>
                        <a:pt x="2182" y="201"/>
                      </a:lnTo>
                      <a:lnTo>
                        <a:pt x="2182" y="201"/>
                      </a:lnTo>
                      <a:lnTo>
                        <a:pt x="2182" y="203"/>
                      </a:lnTo>
                      <a:lnTo>
                        <a:pt x="2181" y="203"/>
                      </a:lnTo>
                      <a:lnTo>
                        <a:pt x="2181" y="204"/>
                      </a:lnTo>
                      <a:lnTo>
                        <a:pt x="2181" y="204"/>
                      </a:lnTo>
                      <a:lnTo>
                        <a:pt x="2181" y="208"/>
                      </a:lnTo>
                      <a:lnTo>
                        <a:pt x="2180" y="208"/>
                      </a:lnTo>
                      <a:lnTo>
                        <a:pt x="2180" y="211"/>
                      </a:lnTo>
                      <a:lnTo>
                        <a:pt x="2177" y="214"/>
                      </a:lnTo>
                      <a:lnTo>
                        <a:pt x="2177" y="215"/>
                      </a:lnTo>
                      <a:lnTo>
                        <a:pt x="2177" y="216"/>
                      </a:lnTo>
                      <a:lnTo>
                        <a:pt x="2174" y="216"/>
                      </a:lnTo>
                      <a:lnTo>
                        <a:pt x="2174" y="218"/>
                      </a:lnTo>
                      <a:lnTo>
                        <a:pt x="2173" y="218"/>
                      </a:lnTo>
                      <a:lnTo>
                        <a:pt x="2173" y="214"/>
                      </a:lnTo>
                      <a:lnTo>
                        <a:pt x="2173" y="210"/>
                      </a:lnTo>
                      <a:lnTo>
                        <a:pt x="2172" y="211"/>
                      </a:lnTo>
                      <a:lnTo>
                        <a:pt x="2172" y="212"/>
                      </a:lnTo>
                      <a:lnTo>
                        <a:pt x="2172" y="215"/>
                      </a:lnTo>
                      <a:lnTo>
                        <a:pt x="2168" y="214"/>
                      </a:lnTo>
                      <a:lnTo>
                        <a:pt x="2168" y="212"/>
                      </a:lnTo>
                      <a:lnTo>
                        <a:pt x="2169" y="212"/>
                      </a:lnTo>
                      <a:lnTo>
                        <a:pt x="2169" y="211"/>
                      </a:lnTo>
                      <a:lnTo>
                        <a:pt x="2168" y="211"/>
                      </a:lnTo>
                      <a:lnTo>
                        <a:pt x="2168" y="210"/>
                      </a:lnTo>
                      <a:lnTo>
                        <a:pt x="2168" y="208"/>
                      </a:lnTo>
                      <a:lnTo>
                        <a:pt x="2169" y="206"/>
                      </a:lnTo>
                      <a:lnTo>
                        <a:pt x="2169" y="204"/>
                      </a:lnTo>
                      <a:lnTo>
                        <a:pt x="2169" y="204"/>
                      </a:lnTo>
                      <a:lnTo>
                        <a:pt x="2169" y="204"/>
                      </a:lnTo>
                      <a:lnTo>
                        <a:pt x="2173" y="203"/>
                      </a:lnTo>
                      <a:lnTo>
                        <a:pt x="2173" y="201"/>
                      </a:lnTo>
                      <a:lnTo>
                        <a:pt x="2174" y="201"/>
                      </a:lnTo>
                      <a:lnTo>
                        <a:pt x="2173" y="195"/>
                      </a:lnTo>
                      <a:lnTo>
                        <a:pt x="2170" y="195"/>
                      </a:lnTo>
                      <a:lnTo>
                        <a:pt x="2173" y="201"/>
                      </a:lnTo>
                      <a:lnTo>
                        <a:pt x="2172" y="202"/>
                      </a:lnTo>
                      <a:lnTo>
                        <a:pt x="2172" y="202"/>
                      </a:lnTo>
                      <a:lnTo>
                        <a:pt x="2170" y="202"/>
                      </a:lnTo>
                      <a:lnTo>
                        <a:pt x="2170" y="201"/>
                      </a:lnTo>
                      <a:lnTo>
                        <a:pt x="2169" y="202"/>
                      </a:lnTo>
                      <a:lnTo>
                        <a:pt x="2168" y="202"/>
                      </a:lnTo>
                      <a:lnTo>
                        <a:pt x="2168" y="202"/>
                      </a:lnTo>
                      <a:lnTo>
                        <a:pt x="2166" y="201"/>
                      </a:lnTo>
                      <a:lnTo>
                        <a:pt x="2165" y="199"/>
                      </a:lnTo>
                      <a:lnTo>
                        <a:pt x="2164" y="197"/>
                      </a:lnTo>
                      <a:lnTo>
                        <a:pt x="2166" y="197"/>
                      </a:lnTo>
                      <a:lnTo>
                        <a:pt x="2166" y="199"/>
                      </a:lnTo>
                      <a:lnTo>
                        <a:pt x="2168" y="199"/>
                      </a:lnTo>
                      <a:lnTo>
                        <a:pt x="2168" y="197"/>
                      </a:lnTo>
                      <a:lnTo>
                        <a:pt x="2166" y="194"/>
                      </a:lnTo>
                      <a:lnTo>
                        <a:pt x="2164" y="194"/>
                      </a:lnTo>
                      <a:lnTo>
                        <a:pt x="2164" y="191"/>
                      </a:lnTo>
                      <a:lnTo>
                        <a:pt x="2164" y="191"/>
                      </a:lnTo>
                      <a:lnTo>
                        <a:pt x="2163" y="190"/>
                      </a:lnTo>
                      <a:lnTo>
                        <a:pt x="2164" y="190"/>
                      </a:lnTo>
                      <a:lnTo>
                        <a:pt x="2164" y="189"/>
                      </a:lnTo>
                      <a:lnTo>
                        <a:pt x="2166" y="189"/>
                      </a:lnTo>
                      <a:lnTo>
                        <a:pt x="2166" y="190"/>
                      </a:lnTo>
                      <a:lnTo>
                        <a:pt x="2169" y="189"/>
                      </a:lnTo>
                      <a:lnTo>
                        <a:pt x="2169" y="186"/>
                      </a:lnTo>
                      <a:lnTo>
                        <a:pt x="2172" y="187"/>
                      </a:lnTo>
                      <a:lnTo>
                        <a:pt x="2172" y="185"/>
                      </a:lnTo>
                      <a:lnTo>
                        <a:pt x="2173" y="185"/>
                      </a:lnTo>
                      <a:lnTo>
                        <a:pt x="2173" y="184"/>
                      </a:lnTo>
                      <a:close/>
                      <a:moveTo>
                        <a:pt x="2207" y="181"/>
                      </a:moveTo>
                      <a:lnTo>
                        <a:pt x="2208" y="181"/>
                      </a:lnTo>
                      <a:lnTo>
                        <a:pt x="2208" y="182"/>
                      </a:lnTo>
                      <a:lnTo>
                        <a:pt x="2207" y="182"/>
                      </a:lnTo>
                      <a:lnTo>
                        <a:pt x="2207" y="181"/>
                      </a:lnTo>
                      <a:close/>
                      <a:moveTo>
                        <a:pt x="2204" y="180"/>
                      </a:moveTo>
                      <a:lnTo>
                        <a:pt x="2206" y="184"/>
                      </a:lnTo>
                      <a:lnTo>
                        <a:pt x="2208" y="184"/>
                      </a:lnTo>
                      <a:lnTo>
                        <a:pt x="2208" y="187"/>
                      </a:lnTo>
                      <a:lnTo>
                        <a:pt x="2207" y="187"/>
                      </a:lnTo>
                      <a:lnTo>
                        <a:pt x="2206" y="190"/>
                      </a:lnTo>
                      <a:lnTo>
                        <a:pt x="2204" y="193"/>
                      </a:lnTo>
                      <a:lnTo>
                        <a:pt x="2203" y="193"/>
                      </a:lnTo>
                      <a:lnTo>
                        <a:pt x="2202" y="190"/>
                      </a:lnTo>
                      <a:lnTo>
                        <a:pt x="2200" y="191"/>
                      </a:lnTo>
                      <a:lnTo>
                        <a:pt x="2200" y="193"/>
                      </a:lnTo>
                      <a:lnTo>
                        <a:pt x="2197" y="193"/>
                      </a:lnTo>
                      <a:lnTo>
                        <a:pt x="2197" y="195"/>
                      </a:lnTo>
                      <a:lnTo>
                        <a:pt x="2195" y="198"/>
                      </a:lnTo>
                      <a:lnTo>
                        <a:pt x="2195" y="201"/>
                      </a:lnTo>
                      <a:lnTo>
                        <a:pt x="2190" y="197"/>
                      </a:lnTo>
                      <a:lnTo>
                        <a:pt x="2190" y="197"/>
                      </a:lnTo>
                      <a:lnTo>
                        <a:pt x="2190" y="194"/>
                      </a:lnTo>
                      <a:lnTo>
                        <a:pt x="2190" y="194"/>
                      </a:lnTo>
                      <a:lnTo>
                        <a:pt x="2190" y="194"/>
                      </a:lnTo>
                      <a:lnTo>
                        <a:pt x="2190" y="193"/>
                      </a:lnTo>
                      <a:lnTo>
                        <a:pt x="2189" y="193"/>
                      </a:lnTo>
                      <a:lnTo>
                        <a:pt x="2189" y="191"/>
                      </a:lnTo>
                      <a:lnTo>
                        <a:pt x="2187" y="191"/>
                      </a:lnTo>
                      <a:lnTo>
                        <a:pt x="2187" y="190"/>
                      </a:lnTo>
                      <a:lnTo>
                        <a:pt x="2189" y="189"/>
                      </a:lnTo>
                      <a:lnTo>
                        <a:pt x="2190" y="189"/>
                      </a:lnTo>
                      <a:lnTo>
                        <a:pt x="2190" y="187"/>
                      </a:lnTo>
                      <a:lnTo>
                        <a:pt x="2191" y="186"/>
                      </a:lnTo>
                      <a:lnTo>
                        <a:pt x="2191" y="185"/>
                      </a:lnTo>
                      <a:lnTo>
                        <a:pt x="2193" y="184"/>
                      </a:lnTo>
                      <a:lnTo>
                        <a:pt x="2195" y="182"/>
                      </a:lnTo>
                      <a:lnTo>
                        <a:pt x="2195" y="184"/>
                      </a:lnTo>
                      <a:lnTo>
                        <a:pt x="2197" y="184"/>
                      </a:lnTo>
                      <a:lnTo>
                        <a:pt x="2197" y="184"/>
                      </a:lnTo>
                      <a:lnTo>
                        <a:pt x="2197" y="184"/>
                      </a:lnTo>
                      <a:lnTo>
                        <a:pt x="2198" y="184"/>
                      </a:lnTo>
                      <a:lnTo>
                        <a:pt x="2198" y="184"/>
                      </a:lnTo>
                      <a:lnTo>
                        <a:pt x="2198" y="184"/>
                      </a:lnTo>
                      <a:lnTo>
                        <a:pt x="2198" y="184"/>
                      </a:lnTo>
                      <a:lnTo>
                        <a:pt x="2199" y="182"/>
                      </a:lnTo>
                      <a:lnTo>
                        <a:pt x="2199" y="182"/>
                      </a:lnTo>
                      <a:lnTo>
                        <a:pt x="2199" y="181"/>
                      </a:lnTo>
                      <a:lnTo>
                        <a:pt x="2204" y="180"/>
                      </a:lnTo>
                      <a:close/>
                      <a:moveTo>
                        <a:pt x="323" y="173"/>
                      </a:moveTo>
                      <a:lnTo>
                        <a:pt x="326" y="173"/>
                      </a:lnTo>
                      <a:lnTo>
                        <a:pt x="326" y="173"/>
                      </a:lnTo>
                      <a:lnTo>
                        <a:pt x="325" y="173"/>
                      </a:lnTo>
                      <a:lnTo>
                        <a:pt x="325" y="174"/>
                      </a:lnTo>
                      <a:lnTo>
                        <a:pt x="323" y="174"/>
                      </a:lnTo>
                      <a:lnTo>
                        <a:pt x="323" y="174"/>
                      </a:lnTo>
                      <a:lnTo>
                        <a:pt x="323" y="173"/>
                      </a:lnTo>
                      <a:close/>
                      <a:moveTo>
                        <a:pt x="2197" y="172"/>
                      </a:moveTo>
                      <a:lnTo>
                        <a:pt x="2197" y="173"/>
                      </a:lnTo>
                      <a:lnTo>
                        <a:pt x="2195" y="173"/>
                      </a:lnTo>
                      <a:lnTo>
                        <a:pt x="2195" y="174"/>
                      </a:lnTo>
                      <a:lnTo>
                        <a:pt x="2197" y="174"/>
                      </a:lnTo>
                      <a:lnTo>
                        <a:pt x="2197" y="176"/>
                      </a:lnTo>
                      <a:lnTo>
                        <a:pt x="2198" y="176"/>
                      </a:lnTo>
                      <a:lnTo>
                        <a:pt x="2198" y="174"/>
                      </a:lnTo>
                      <a:lnTo>
                        <a:pt x="2199" y="174"/>
                      </a:lnTo>
                      <a:lnTo>
                        <a:pt x="2198" y="172"/>
                      </a:lnTo>
                      <a:lnTo>
                        <a:pt x="2197" y="172"/>
                      </a:lnTo>
                      <a:close/>
                      <a:moveTo>
                        <a:pt x="2198" y="168"/>
                      </a:moveTo>
                      <a:lnTo>
                        <a:pt x="2199" y="168"/>
                      </a:lnTo>
                      <a:lnTo>
                        <a:pt x="2199" y="169"/>
                      </a:lnTo>
                      <a:lnTo>
                        <a:pt x="2198" y="169"/>
                      </a:lnTo>
                      <a:lnTo>
                        <a:pt x="2198" y="169"/>
                      </a:lnTo>
                      <a:lnTo>
                        <a:pt x="2198" y="169"/>
                      </a:lnTo>
                      <a:lnTo>
                        <a:pt x="2197" y="169"/>
                      </a:lnTo>
                      <a:lnTo>
                        <a:pt x="2197" y="168"/>
                      </a:lnTo>
                      <a:lnTo>
                        <a:pt x="2198" y="168"/>
                      </a:lnTo>
                      <a:lnTo>
                        <a:pt x="2198" y="168"/>
                      </a:lnTo>
                      <a:close/>
                      <a:moveTo>
                        <a:pt x="1253" y="167"/>
                      </a:moveTo>
                      <a:lnTo>
                        <a:pt x="1254" y="168"/>
                      </a:lnTo>
                      <a:lnTo>
                        <a:pt x="1254" y="168"/>
                      </a:lnTo>
                      <a:lnTo>
                        <a:pt x="1254" y="168"/>
                      </a:lnTo>
                      <a:lnTo>
                        <a:pt x="1253" y="168"/>
                      </a:lnTo>
                      <a:lnTo>
                        <a:pt x="1253" y="167"/>
                      </a:lnTo>
                      <a:close/>
                      <a:moveTo>
                        <a:pt x="1223" y="167"/>
                      </a:moveTo>
                      <a:lnTo>
                        <a:pt x="1224" y="167"/>
                      </a:lnTo>
                      <a:lnTo>
                        <a:pt x="1224" y="168"/>
                      </a:lnTo>
                      <a:lnTo>
                        <a:pt x="1225" y="168"/>
                      </a:lnTo>
                      <a:lnTo>
                        <a:pt x="1227" y="169"/>
                      </a:lnTo>
                      <a:lnTo>
                        <a:pt x="1234" y="169"/>
                      </a:lnTo>
                      <a:lnTo>
                        <a:pt x="1234" y="170"/>
                      </a:lnTo>
                      <a:lnTo>
                        <a:pt x="1242" y="169"/>
                      </a:lnTo>
                      <a:lnTo>
                        <a:pt x="1242" y="172"/>
                      </a:lnTo>
                      <a:lnTo>
                        <a:pt x="1245" y="172"/>
                      </a:lnTo>
                      <a:lnTo>
                        <a:pt x="1246" y="172"/>
                      </a:lnTo>
                      <a:lnTo>
                        <a:pt x="1246" y="173"/>
                      </a:lnTo>
                      <a:lnTo>
                        <a:pt x="1246" y="173"/>
                      </a:lnTo>
                      <a:lnTo>
                        <a:pt x="1245" y="173"/>
                      </a:lnTo>
                      <a:lnTo>
                        <a:pt x="1242" y="174"/>
                      </a:lnTo>
                      <a:lnTo>
                        <a:pt x="1241" y="174"/>
                      </a:lnTo>
                      <a:lnTo>
                        <a:pt x="1240" y="174"/>
                      </a:lnTo>
                      <a:lnTo>
                        <a:pt x="1240" y="174"/>
                      </a:lnTo>
                      <a:lnTo>
                        <a:pt x="1238" y="173"/>
                      </a:lnTo>
                      <a:lnTo>
                        <a:pt x="1238" y="173"/>
                      </a:lnTo>
                      <a:lnTo>
                        <a:pt x="1238" y="174"/>
                      </a:lnTo>
                      <a:lnTo>
                        <a:pt x="1237" y="174"/>
                      </a:lnTo>
                      <a:lnTo>
                        <a:pt x="1237" y="174"/>
                      </a:lnTo>
                      <a:lnTo>
                        <a:pt x="1233" y="174"/>
                      </a:lnTo>
                      <a:lnTo>
                        <a:pt x="1232" y="173"/>
                      </a:lnTo>
                      <a:lnTo>
                        <a:pt x="1228" y="172"/>
                      </a:lnTo>
                      <a:lnTo>
                        <a:pt x="1224" y="172"/>
                      </a:lnTo>
                      <a:lnTo>
                        <a:pt x="1220" y="170"/>
                      </a:lnTo>
                      <a:lnTo>
                        <a:pt x="1220" y="168"/>
                      </a:lnTo>
                      <a:lnTo>
                        <a:pt x="1221" y="168"/>
                      </a:lnTo>
                      <a:lnTo>
                        <a:pt x="1221" y="168"/>
                      </a:lnTo>
                      <a:lnTo>
                        <a:pt x="1223" y="168"/>
                      </a:lnTo>
                      <a:lnTo>
                        <a:pt x="1223" y="167"/>
                      </a:lnTo>
                      <a:close/>
                      <a:moveTo>
                        <a:pt x="1321" y="165"/>
                      </a:moveTo>
                      <a:lnTo>
                        <a:pt x="1321" y="165"/>
                      </a:lnTo>
                      <a:lnTo>
                        <a:pt x="1319" y="167"/>
                      </a:lnTo>
                      <a:lnTo>
                        <a:pt x="1317" y="168"/>
                      </a:lnTo>
                      <a:lnTo>
                        <a:pt x="1316" y="169"/>
                      </a:lnTo>
                      <a:lnTo>
                        <a:pt x="1316" y="170"/>
                      </a:lnTo>
                      <a:lnTo>
                        <a:pt x="1314" y="170"/>
                      </a:lnTo>
                      <a:lnTo>
                        <a:pt x="1314" y="170"/>
                      </a:lnTo>
                      <a:lnTo>
                        <a:pt x="1316" y="170"/>
                      </a:lnTo>
                      <a:lnTo>
                        <a:pt x="1316" y="172"/>
                      </a:lnTo>
                      <a:lnTo>
                        <a:pt x="1314" y="173"/>
                      </a:lnTo>
                      <a:lnTo>
                        <a:pt x="1314" y="173"/>
                      </a:lnTo>
                      <a:lnTo>
                        <a:pt x="1313" y="174"/>
                      </a:lnTo>
                      <a:lnTo>
                        <a:pt x="1313" y="174"/>
                      </a:lnTo>
                      <a:lnTo>
                        <a:pt x="1310" y="174"/>
                      </a:lnTo>
                      <a:lnTo>
                        <a:pt x="1310" y="176"/>
                      </a:lnTo>
                      <a:lnTo>
                        <a:pt x="1308" y="177"/>
                      </a:lnTo>
                      <a:lnTo>
                        <a:pt x="1304" y="177"/>
                      </a:lnTo>
                      <a:lnTo>
                        <a:pt x="1302" y="176"/>
                      </a:lnTo>
                      <a:lnTo>
                        <a:pt x="1301" y="176"/>
                      </a:lnTo>
                      <a:lnTo>
                        <a:pt x="1300" y="174"/>
                      </a:lnTo>
                      <a:lnTo>
                        <a:pt x="1299" y="173"/>
                      </a:lnTo>
                      <a:lnTo>
                        <a:pt x="1301" y="172"/>
                      </a:lnTo>
                      <a:lnTo>
                        <a:pt x="1302" y="170"/>
                      </a:lnTo>
                      <a:lnTo>
                        <a:pt x="1305" y="170"/>
                      </a:lnTo>
                      <a:lnTo>
                        <a:pt x="1306" y="170"/>
                      </a:lnTo>
                      <a:lnTo>
                        <a:pt x="1305" y="169"/>
                      </a:lnTo>
                      <a:lnTo>
                        <a:pt x="1308" y="169"/>
                      </a:lnTo>
                      <a:lnTo>
                        <a:pt x="1308" y="169"/>
                      </a:lnTo>
                      <a:lnTo>
                        <a:pt x="1308" y="169"/>
                      </a:lnTo>
                      <a:lnTo>
                        <a:pt x="1309" y="169"/>
                      </a:lnTo>
                      <a:lnTo>
                        <a:pt x="1309" y="169"/>
                      </a:lnTo>
                      <a:lnTo>
                        <a:pt x="1313" y="169"/>
                      </a:lnTo>
                      <a:lnTo>
                        <a:pt x="1313" y="168"/>
                      </a:lnTo>
                      <a:lnTo>
                        <a:pt x="1316" y="168"/>
                      </a:lnTo>
                      <a:lnTo>
                        <a:pt x="1317" y="167"/>
                      </a:lnTo>
                      <a:lnTo>
                        <a:pt x="1321" y="165"/>
                      </a:lnTo>
                      <a:close/>
                      <a:moveTo>
                        <a:pt x="1209" y="155"/>
                      </a:moveTo>
                      <a:lnTo>
                        <a:pt x="1211" y="155"/>
                      </a:lnTo>
                      <a:lnTo>
                        <a:pt x="1211" y="155"/>
                      </a:lnTo>
                      <a:lnTo>
                        <a:pt x="1211" y="155"/>
                      </a:lnTo>
                      <a:lnTo>
                        <a:pt x="1211" y="157"/>
                      </a:lnTo>
                      <a:lnTo>
                        <a:pt x="1209" y="157"/>
                      </a:lnTo>
                      <a:lnTo>
                        <a:pt x="1209" y="155"/>
                      </a:lnTo>
                      <a:close/>
                      <a:moveTo>
                        <a:pt x="1245" y="152"/>
                      </a:moveTo>
                      <a:lnTo>
                        <a:pt x="1246" y="152"/>
                      </a:lnTo>
                      <a:lnTo>
                        <a:pt x="1246" y="152"/>
                      </a:lnTo>
                      <a:lnTo>
                        <a:pt x="1245" y="152"/>
                      </a:lnTo>
                      <a:lnTo>
                        <a:pt x="1245" y="152"/>
                      </a:lnTo>
                      <a:lnTo>
                        <a:pt x="1245" y="152"/>
                      </a:lnTo>
                      <a:close/>
                      <a:moveTo>
                        <a:pt x="1257" y="152"/>
                      </a:moveTo>
                      <a:lnTo>
                        <a:pt x="1257" y="152"/>
                      </a:lnTo>
                      <a:lnTo>
                        <a:pt x="1257" y="152"/>
                      </a:lnTo>
                      <a:lnTo>
                        <a:pt x="1255" y="153"/>
                      </a:lnTo>
                      <a:lnTo>
                        <a:pt x="1255" y="153"/>
                      </a:lnTo>
                      <a:lnTo>
                        <a:pt x="1255" y="153"/>
                      </a:lnTo>
                      <a:lnTo>
                        <a:pt x="1254" y="152"/>
                      </a:lnTo>
                      <a:lnTo>
                        <a:pt x="1255" y="152"/>
                      </a:lnTo>
                      <a:lnTo>
                        <a:pt x="1257" y="152"/>
                      </a:lnTo>
                      <a:close/>
                      <a:moveTo>
                        <a:pt x="1247" y="151"/>
                      </a:moveTo>
                      <a:lnTo>
                        <a:pt x="1249" y="151"/>
                      </a:lnTo>
                      <a:lnTo>
                        <a:pt x="1249" y="152"/>
                      </a:lnTo>
                      <a:lnTo>
                        <a:pt x="1247" y="152"/>
                      </a:lnTo>
                      <a:lnTo>
                        <a:pt x="1247" y="151"/>
                      </a:lnTo>
                      <a:close/>
                      <a:moveTo>
                        <a:pt x="2135" y="151"/>
                      </a:moveTo>
                      <a:lnTo>
                        <a:pt x="2135" y="151"/>
                      </a:lnTo>
                      <a:lnTo>
                        <a:pt x="2135" y="151"/>
                      </a:lnTo>
                      <a:lnTo>
                        <a:pt x="2136" y="151"/>
                      </a:lnTo>
                      <a:lnTo>
                        <a:pt x="2136" y="153"/>
                      </a:lnTo>
                      <a:lnTo>
                        <a:pt x="2135" y="153"/>
                      </a:lnTo>
                      <a:lnTo>
                        <a:pt x="2135" y="151"/>
                      </a:lnTo>
                      <a:close/>
                      <a:moveTo>
                        <a:pt x="1245" y="142"/>
                      </a:moveTo>
                      <a:lnTo>
                        <a:pt x="1247" y="142"/>
                      </a:lnTo>
                      <a:lnTo>
                        <a:pt x="1247" y="143"/>
                      </a:lnTo>
                      <a:lnTo>
                        <a:pt x="1245" y="143"/>
                      </a:lnTo>
                      <a:lnTo>
                        <a:pt x="1245" y="142"/>
                      </a:lnTo>
                      <a:close/>
                      <a:moveTo>
                        <a:pt x="334" y="136"/>
                      </a:moveTo>
                      <a:lnTo>
                        <a:pt x="335" y="136"/>
                      </a:lnTo>
                      <a:lnTo>
                        <a:pt x="335" y="138"/>
                      </a:lnTo>
                      <a:lnTo>
                        <a:pt x="335" y="139"/>
                      </a:lnTo>
                      <a:lnTo>
                        <a:pt x="334" y="140"/>
                      </a:lnTo>
                      <a:lnTo>
                        <a:pt x="334" y="140"/>
                      </a:lnTo>
                      <a:lnTo>
                        <a:pt x="334" y="139"/>
                      </a:lnTo>
                      <a:lnTo>
                        <a:pt x="334" y="136"/>
                      </a:lnTo>
                      <a:close/>
                      <a:moveTo>
                        <a:pt x="1123" y="136"/>
                      </a:moveTo>
                      <a:lnTo>
                        <a:pt x="1124" y="138"/>
                      </a:lnTo>
                      <a:lnTo>
                        <a:pt x="1128" y="136"/>
                      </a:lnTo>
                      <a:lnTo>
                        <a:pt x="1128" y="138"/>
                      </a:lnTo>
                      <a:lnTo>
                        <a:pt x="1130" y="138"/>
                      </a:lnTo>
                      <a:lnTo>
                        <a:pt x="1130" y="139"/>
                      </a:lnTo>
                      <a:lnTo>
                        <a:pt x="1141" y="138"/>
                      </a:lnTo>
                      <a:lnTo>
                        <a:pt x="1143" y="136"/>
                      </a:lnTo>
                      <a:lnTo>
                        <a:pt x="1145" y="136"/>
                      </a:lnTo>
                      <a:lnTo>
                        <a:pt x="1145" y="138"/>
                      </a:lnTo>
                      <a:lnTo>
                        <a:pt x="1145" y="139"/>
                      </a:lnTo>
                      <a:lnTo>
                        <a:pt x="1144" y="139"/>
                      </a:lnTo>
                      <a:lnTo>
                        <a:pt x="1144" y="139"/>
                      </a:lnTo>
                      <a:lnTo>
                        <a:pt x="1144" y="142"/>
                      </a:lnTo>
                      <a:lnTo>
                        <a:pt x="1145" y="143"/>
                      </a:lnTo>
                      <a:lnTo>
                        <a:pt x="1145" y="144"/>
                      </a:lnTo>
                      <a:lnTo>
                        <a:pt x="1144" y="144"/>
                      </a:lnTo>
                      <a:lnTo>
                        <a:pt x="1144" y="147"/>
                      </a:lnTo>
                      <a:lnTo>
                        <a:pt x="1143" y="148"/>
                      </a:lnTo>
                      <a:lnTo>
                        <a:pt x="1143" y="150"/>
                      </a:lnTo>
                      <a:lnTo>
                        <a:pt x="1143" y="150"/>
                      </a:lnTo>
                      <a:lnTo>
                        <a:pt x="1143" y="150"/>
                      </a:lnTo>
                      <a:lnTo>
                        <a:pt x="1143" y="150"/>
                      </a:lnTo>
                      <a:lnTo>
                        <a:pt x="1143" y="152"/>
                      </a:lnTo>
                      <a:lnTo>
                        <a:pt x="1140" y="152"/>
                      </a:lnTo>
                      <a:lnTo>
                        <a:pt x="1139" y="151"/>
                      </a:lnTo>
                      <a:lnTo>
                        <a:pt x="1137" y="151"/>
                      </a:lnTo>
                      <a:lnTo>
                        <a:pt x="1136" y="148"/>
                      </a:lnTo>
                      <a:lnTo>
                        <a:pt x="1134" y="148"/>
                      </a:lnTo>
                      <a:lnTo>
                        <a:pt x="1134" y="147"/>
                      </a:lnTo>
                      <a:lnTo>
                        <a:pt x="1130" y="147"/>
                      </a:lnTo>
                      <a:lnTo>
                        <a:pt x="1130" y="146"/>
                      </a:lnTo>
                      <a:lnTo>
                        <a:pt x="1128" y="144"/>
                      </a:lnTo>
                      <a:lnTo>
                        <a:pt x="1126" y="143"/>
                      </a:lnTo>
                      <a:lnTo>
                        <a:pt x="1124" y="143"/>
                      </a:lnTo>
                      <a:lnTo>
                        <a:pt x="1124" y="143"/>
                      </a:lnTo>
                      <a:lnTo>
                        <a:pt x="1123" y="142"/>
                      </a:lnTo>
                      <a:lnTo>
                        <a:pt x="1123" y="142"/>
                      </a:lnTo>
                      <a:lnTo>
                        <a:pt x="1120" y="142"/>
                      </a:lnTo>
                      <a:lnTo>
                        <a:pt x="1120" y="139"/>
                      </a:lnTo>
                      <a:lnTo>
                        <a:pt x="1120" y="136"/>
                      </a:lnTo>
                      <a:lnTo>
                        <a:pt x="1123" y="136"/>
                      </a:lnTo>
                      <a:close/>
                      <a:moveTo>
                        <a:pt x="1192" y="135"/>
                      </a:moveTo>
                      <a:lnTo>
                        <a:pt x="1194" y="135"/>
                      </a:lnTo>
                      <a:lnTo>
                        <a:pt x="1195" y="136"/>
                      </a:lnTo>
                      <a:lnTo>
                        <a:pt x="1196" y="136"/>
                      </a:lnTo>
                      <a:lnTo>
                        <a:pt x="1196" y="136"/>
                      </a:lnTo>
                      <a:lnTo>
                        <a:pt x="1196" y="136"/>
                      </a:lnTo>
                      <a:lnTo>
                        <a:pt x="1195" y="138"/>
                      </a:lnTo>
                      <a:lnTo>
                        <a:pt x="1195" y="138"/>
                      </a:lnTo>
                      <a:lnTo>
                        <a:pt x="1195" y="138"/>
                      </a:lnTo>
                      <a:lnTo>
                        <a:pt x="1194" y="138"/>
                      </a:lnTo>
                      <a:lnTo>
                        <a:pt x="1194" y="136"/>
                      </a:lnTo>
                      <a:lnTo>
                        <a:pt x="1194" y="136"/>
                      </a:lnTo>
                      <a:lnTo>
                        <a:pt x="1192" y="136"/>
                      </a:lnTo>
                      <a:lnTo>
                        <a:pt x="1192" y="135"/>
                      </a:lnTo>
                      <a:close/>
                      <a:moveTo>
                        <a:pt x="1242" y="132"/>
                      </a:moveTo>
                      <a:lnTo>
                        <a:pt x="1244" y="132"/>
                      </a:lnTo>
                      <a:lnTo>
                        <a:pt x="1244" y="134"/>
                      </a:lnTo>
                      <a:lnTo>
                        <a:pt x="1244" y="135"/>
                      </a:lnTo>
                      <a:lnTo>
                        <a:pt x="1244" y="135"/>
                      </a:lnTo>
                      <a:lnTo>
                        <a:pt x="1245" y="135"/>
                      </a:lnTo>
                      <a:lnTo>
                        <a:pt x="1242" y="135"/>
                      </a:lnTo>
                      <a:lnTo>
                        <a:pt x="1242" y="132"/>
                      </a:lnTo>
                      <a:close/>
                      <a:moveTo>
                        <a:pt x="1247" y="123"/>
                      </a:moveTo>
                      <a:lnTo>
                        <a:pt x="1247" y="125"/>
                      </a:lnTo>
                      <a:lnTo>
                        <a:pt x="1247" y="126"/>
                      </a:lnTo>
                      <a:lnTo>
                        <a:pt x="1249" y="126"/>
                      </a:lnTo>
                      <a:lnTo>
                        <a:pt x="1247" y="127"/>
                      </a:lnTo>
                      <a:lnTo>
                        <a:pt x="1246" y="127"/>
                      </a:lnTo>
                      <a:lnTo>
                        <a:pt x="1246" y="126"/>
                      </a:lnTo>
                      <a:lnTo>
                        <a:pt x="1245" y="126"/>
                      </a:lnTo>
                      <a:lnTo>
                        <a:pt x="1245" y="125"/>
                      </a:lnTo>
                      <a:lnTo>
                        <a:pt x="1245" y="125"/>
                      </a:lnTo>
                      <a:lnTo>
                        <a:pt x="1244" y="125"/>
                      </a:lnTo>
                      <a:lnTo>
                        <a:pt x="1244" y="123"/>
                      </a:lnTo>
                      <a:lnTo>
                        <a:pt x="1247" y="123"/>
                      </a:lnTo>
                      <a:close/>
                      <a:moveTo>
                        <a:pt x="1024" y="119"/>
                      </a:moveTo>
                      <a:lnTo>
                        <a:pt x="1024" y="119"/>
                      </a:lnTo>
                      <a:lnTo>
                        <a:pt x="1024" y="121"/>
                      </a:lnTo>
                      <a:lnTo>
                        <a:pt x="1024" y="122"/>
                      </a:lnTo>
                      <a:lnTo>
                        <a:pt x="1022" y="122"/>
                      </a:lnTo>
                      <a:lnTo>
                        <a:pt x="1022" y="123"/>
                      </a:lnTo>
                      <a:lnTo>
                        <a:pt x="1021" y="123"/>
                      </a:lnTo>
                      <a:lnTo>
                        <a:pt x="1021" y="123"/>
                      </a:lnTo>
                      <a:lnTo>
                        <a:pt x="1021" y="122"/>
                      </a:lnTo>
                      <a:lnTo>
                        <a:pt x="1021" y="122"/>
                      </a:lnTo>
                      <a:lnTo>
                        <a:pt x="1021" y="122"/>
                      </a:lnTo>
                      <a:lnTo>
                        <a:pt x="1022" y="121"/>
                      </a:lnTo>
                      <a:lnTo>
                        <a:pt x="1024" y="119"/>
                      </a:lnTo>
                      <a:close/>
                      <a:moveTo>
                        <a:pt x="1483" y="118"/>
                      </a:moveTo>
                      <a:lnTo>
                        <a:pt x="1483" y="118"/>
                      </a:lnTo>
                      <a:lnTo>
                        <a:pt x="1483" y="119"/>
                      </a:lnTo>
                      <a:lnTo>
                        <a:pt x="1484" y="119"/>
                      </a:lnTo>
                      <a:lnTo>
                        <a:pt x="1484" y="119"/>
                      </a:lnTo>
                      <a:lnTo>
                        <a:pt x="1484" y="121"/>
                      </a:lnTo>
                      <a:lnTo>
                        <a:pt x="1483" y="121"/>
                      </a:lnTo>
                      <a:lnTo>
                        <a:pt x="1483" y="121"/>
                      </a:lnTo>
                      <a:lnTo>
                        <a:pt x="1482" y="122"/>
                      </a:lnTo>
                      <a:lnTo>
                        <a:pt x="1482" y="119"/>
                      </a:lnTo>
                      <a:lnTo>
                        <a:pt x="1483" y="118"/>
                      </a:lnTo>
                      <a:close/>
                      <a:moveTo>
                        <a:pt x="1189" y="118"/>
                      </a:moveTo>
                      <a:lnTo>
                        <a:pt x="1189" y="118"/>
                      </a:lnTo>
                      <a:lnTo>
                        <a:pt x="1189" y="119"/>
                      </a:lnTo>
                      <a:lnTo>
                        <a:pt x="1190" y="119"/>
                      </a:lnTo>
                      <a:lnTo>
                        <a:pt x="1190" y="119"/>
                      </a:lnTo>
                      <a:lnTo>
                        <a:pt x="1190" y="119"/>
                      </a:lnTo>
                      <a:lnTo>
                        <a:pt x="1189" y="119"/>
                      </a:lnTo>
                      <a:lnTo>
                        <a:pt x="1189" y="119"/>
                      </a:lnTo>
                      <a:lnTo>
                        <a:pt x="1189" y="118"/>
                      </a:lnTo>
                      <a:close/>
                      <a:moveTo>
                        <a:pt x="1041" y="113"/>
                      </a:moveTo>
                      <a:lnTo>
                        <a:pt x="1041" y="113"/>
                      </a:lnTo>
                      <a:lnTo>
                        <a:pt x="1042" y="113"/>
                      </a:lnTo>
                      <a:lnTo>
                        <a:pt x="1042" y="115"/>
                      </a:lnTo>
                      <a:lnTo>
                        <a:pt x="1042" y="115"/>
                      </a:lnTo>
                      <a:lnTo>
                        <a:pt x="1043" y="115"/>
                      </a:lnTo>
                      <a:lnTo>
                        <a:pt x="1043" y="117"/>
                      </a:lnTo>
                      <a:lnTo>
                        <a:pt x="1045" y="118"/>
                      </a:lnTo>
                      <a:lnTo>
                        <a:pt x="1042" y="118"/>
                      </a:lnTo>
                      <a:lnTo>
                        <a:pt x="1041" y="119"/>
                      </a:lnTo>
                      <a:lnTo>
                        <a:pt x="1039" y="122"/>
                      </a:lnTo>
                      <a:lnTo>
                        <a:pt x="1038" y="122"/>
                      </a:lnTo>
                      <a:lnTo>
                        <a:pt x="1037" y="118"/>
                      </a:lnTo>
                      <a:lnTo>
                        <a:pt x="1038" y="117"/>
                      </a:lnTo>
                      <a:lnTo>
                        <a:pt x="1038" y="115"/>
                      </a:lnTo>
                      <a:lnTo>
                        <a:pt x="1038" y="114"/>
                      </a:lnTo>
                      <a:lnTo>
                        <a:pt x="1037" y="114"/>
                      </a:lnTo>
                      <a:lnTo>
                        <a:pt x="1038" y="114"/>
                      </a:lnTo>
                      <a:lnTo>
                        <a:pt x="1038" y="113"/>
                      </a:lnTo>
                      <a:lnTo>
                        <a:pt x="1039" y="113"/>
                      </a:lnTo>
                      <a:lnTo>
                        <a:pt x="1041" y="113"/>
                      </a:lnTo>
                      <a:close/>
                      <a:moveTo>
                        <a:pt x="1055" y="113"/>
                      </a:moveTo>
                      <a:lnTo>
                        <a:pt x="1056" y="113"/>
                      </a:lnTo>
                      <a:lnTo>
                        <a:pt x="1058" y="115"/>
                      </a:lnTo>
                      <a:lnTo>
                        <a:pt x="1055" y="115"/>
                      </a:lnTo>
                      <a:lnTo>
                        <a:pt x="1055" y="115"/>
                      </a:lnTo>
                      <a:lnTo>
                        <a:pt x="1054" y="114"/>
                      </a:lnTo>
                      <a:lnTo>
                        <a:pt x="1052" y="114"/>
                      </a:lnTo>
                      <a:lnTo>
                        <a:pt x="1054" y="113"/>
                      </a:lnTo>
                      <a:lnTo>
                        <a:pt x="1055" y="113"/>
                      </a:lnTo>
                      <a:close/>
                      <a:moveTo>
                        <a:pt x="1093" y="100"/>
                      </a:moveTo>
                      <a:lnTo>
                        <a:pt x="1093" y="100"/>
                      </a:lnTo>
                      <a:lnTo>
                        <a:pt x="1093" y="100"/>
                      </a:lnTo>
                      <a:lnTo>
                        <a:pt x="1094" y="101"/>
                      </a:lnTo>
                      <a:lnTo>
                        <a:pt x="1096" y="101"/>
                      </a:lnTo>
                      <a:lnTo>
                        <a:pt x="1096" y="102"/>
                      </a:lnTo>
                      <a:lnTo>
                        <a:pt x="1096" y="104"/>
                      </a:lnTo>
                      <a:lnTo>
                        <a:pt x="1097" y="105"/>
                      </a:lnTo>
                      <a:lnTo>
                        <a:pt x="1098" y="106"/>
                      </a:lnTo>
                      <a:lnTo>
                        <a:pt x="1098" y="108"/>
                      </a:lnTo>
                      <a:lnTo>
                        <a:pt x="1098" y="110"/>
                      </a:lnTo>
                      <a:lnTo>
                        <a:pt x="1097" y="112"/>
                      </a:lnTo>
                      <a:lnTo>
                        <a:pt x="1097" y="114"/>
                      </a:lnTo>
                      <a:lnTo>
                        <a:pt x="1097" y="117"/>
                      </a:lnTo>
                      <a:lnTo>
                        <a:pt x="1097" y="119"/>
                      </a:lnTo>
                      <a:lnTo>
                        <a:pt x="1096" y="122"/>
                      </a:lnTo>
                      <a:lnTo>
                        <a:pt x="1096" y="123"/>
                      </a:lnTo>
                      <a:lnTo>
                        <a:pt x="1096" y="125"/>
                      </a:lnTo>
                      <a:lnTo>
                        <a:pt x="1093" y="125"/>
                      </a:lnTo>
                      <a:lnTo>
                        <a:pt x="1093" y="126"/>
                      </a:lnTo>
                      <a:lnTo>
                        <a:pt x="1092" y="126"/>
                      </a:lnTo>
                      <a:lnTo>
                        <a:pt x="1090" y="126"/>
                      </a:lnTo>
                      <a:lnTo>
                        <a:pt x="1090" y="126"/>
                      </a:lnTo>
                      <a:lnTo>
                        <a:pt x="1088" y="126"/>
                      </a:lnTo>
                      <a:lnTo>
                        <a:pt x="1088" y="123"/>
                      </a:lnTo>
                      <a:lnTo>
                        <a:pt x="1086" y="123"/>
                      </a:lnTo>
                      <a:lnTo>
                        <a:pt x="1086" y="122"/>
                      </a:lnTo>
                      <a:lnTo>
                        <a:pt x="1086" y="122"/>
                      </a:lnTo>
                      <a:lnTo>
                        <a:pt x="1085" y="110"/>
                      </a:lnTo>
                      <a:lnTo>
                        <a:pt x="1085" y="110"/>
                      </a:lnTo>
                      <a:lnTo>
                        <a:pt x="1085" y="109"/>
                      </a:lnTo>
                      <a:lnTo>
                        <a:pt x="1084" y="108"/>
                      </a:lnTo>
                      <a:lnTo>
                        <a:pt x="1084" y="108"/>
                      </a:lnTo>
                      <a:lnTo>
                        <a:pt x="1084" y="106"/>
                      </a:lnTo>
                      <a:lnTo>
                        <a:pt x="1084" y="106"/>
                      </a:lnTo>
                      <a:lnTo>
                        <a:pt x="1084" y="105"/>
                      </a:lnTo>
                      <a:lnTo>
                        <a:pt x="1085" y="105"/>
                      </a:lnTo>
                      <a:lnTo>
                        <a:pt x="1086" y="102"/>
                      </a:lnTo>
                      <a:lnTo>
                        <a:pt x="1088" y="102"/>
                      </a:lnTo>
                      <a:lnTo>
                        <a:pt x="1089" y="101"/>
                      </a:lnTo>
                      <a:lnTo>
                        <a:pt x="1090" y="101"/>
                      </a:lnTo>
                      <a:lnTo>
                        <a:pt x="1090" y="101"/>
                      </a:lnTo>
                      <a:lnTo>
                        <a:pt x="1092" y="100"/>
                      </a:lnTo>
                      <a:lnTo>
                        <a:pt x="1093" y="100"/>
                      </a:lnTo>
                      <a:close/>
                      <a:moveTo>
                        <a:pt x="2262" y="98"/>
                      </a:moveTo>
                      <a:lnTo>
                        <a:pt x="2262" y="100"/>
                      </a:lnTo>
                      <a:lnTo>
                        <a:pt x="2262" y="100"/>
                      </a:lnTo>
                      <a:lnTo>
                        <a:pt x="2262" y="101"/>
                      </a:lnTo>
                      <a:lnTo>
                        <a:pt x="2262" y="102"/>
                      </a:lnTo>
                      <a:lnTo>
                        <a:pt x="2263" y="102"/>
                      </a:lnTo>
                      <a:lnTo>
                        <a:pt x="2263" y="102"/>
                      </a:lnTo>
                      <a:lnTo>
                        <a:pt x="2267" y="104"/>
                      </a:lnTo>
                      <a:lnTo>
                        <a:pt x="2267" y="104"/>
                      </a:lnTo>
                      <a:lnTo>
                        <a:pt x="2269" y="105"/>
                      </a:lnTo>
                      <a:lnTo>
                        <a:pt x="2269" y="106"/>
                      </a:lnTo>
                      <a:lnTo>
                        <a:pt x="2270" y="109"/>
                      </a:lnTo>
                      <a:lnTo>
                        <a:pt x="2270" y="109"/>
                      </a:lnTo>
                      <a:lnTo>
                        <a:pt x="2270" y="110"/>
                      </a:lnTo>
                      <a:lnTo>
                        <a:pt x="2271" y="110"/>
                      </a:lnTo>
                      <a:lnTo>
                        <a:pt x="2271" y="112"/>
                      </a:lnTo>
                      <a:lnTo>
                        <a:pt x="2272" y="112"/>
                      </a:lnTo>
                      <a:lnTo>
                        <a:pt x="2272" y="122"/>
                      </a:lnTo>
                      <a:lnTo>
                        <a:pt x="2272" y="122"/>
                      </a:lnTo>
                      <a:lnTo>
                        <a:pt x="2272" y="123"/>
                      </a:lnTo>
                      <a:lnTo>
                        <a:pt x="2271" y="125"/>
                      </a:lnTo>
                      <a:lnTo>
                        <a:pt x="2271" y="125"/>
                      </a:lnTo>
                      <a:lnTo>
                        <a:pt x="2271" y="126"/>
                      </a:lnTo>
                      <a:lnTo>
                        <a:pt x="2270" y="129"/>
                      </a:lnTo>
                      <a:lnTo>
                        <a:pt x="2269" y="129"/>
                      </a:lnTo>
                      <a:lnTo>
                        <a:pt x="2269" y="130"/>
                      </a:lnTo>
                      <a:lnTo>
                        <a:pt x="2269" y="131"/>
                      </a:lnTo>
                      <a:lnTo>
                        <a:pt x="2269" y="132"/>
                      </a:lnTo>
                      <a:lnTo>
                        <a:pt x="2265" y="132"/>
                      </a:lnTo>
                      <a:lnTo>
                        <a:pt x="2263" y="138"/>
                      </a:lnTo>
                      <a:lnTo>
                        <a:pt x="2263" y="143"/>
                      </a:lnTo>
                      <a:lnTo>
                        <a:pt x="2263" y="146"/>
                      </a:lnTo>
                      <a:lnTo>
                        <a:pt x="2265" y="146"/>
                      </a:lnTo>
                      <a:lnTo>
                        <a:pt x="2263" y="146"/>
                      </a:lnTo>
                      <a:lnTo>
                        <a:pt x="2263" y="150"/>
                      </a:lnTo>
                      <a:lnTo>
                        <a:pt x="2263" y="150"/>
                      </a:lnTo>
                      <a:lnTo>
                        <a:pt x="2263" y="151"/>
                      </a:lnTo>
                      <a:lnTo>
                        <a:pt x="2262" y="151"/>
                      </a:lnTo>
                      <a:lnTo>
                        <a:pt x="2262" y="153"/>
                      </a:lnTo>
                      <a:lnTo>
                        <a:pt x="2262" y="153"/>
                      </a:lnTo>
                      <a:lnTo>
                        <a:pt x="2262" y="155"/>
                      </a:lnTo>
                      <a:lnTo>
                        <a:pt x="2261" y="155"/>
                      </a:lnTo>
                      <a:lnTo>
                        <a:pt x="2261" y="155"/>
                      </a:lnTo>
                      <a:lnTo>
                        <a:pt x="2262" y="155"/>
                      </a:lnTo>
                      <a:lnTo>
                        <a:pt x="2262" y="157"/>
                      </a:lnTo>
                      <a:lnTo>
                        <a:pt x="2262" y="157"/>
                      </a:lnTo>
                      <a:lnTo>
                        <a:pt x="2262" y="161"/>
                      </a:lnTo>
                      <a:lnTo>
                        <a:pt x="2259" y="163"/>
                      </a:lnTo>
                      <a:lnTo>
                        <a:pt x="2259" y="163"/>
                      </a:lnTo>
                      <a:lnTo>
                        <a:pt x="2261" y="164"/>
                      </a:lnTo>
                      <a:lnTo>
                        <a:pt x="2262" y="164"/>
                      </a:lnTo>
                      <a:lnTo>
                        <a:pt x="2265" y="165"/>
                      </a:lnTo>
                      <a:lnTo>
                        <a:pt x="2265" y="167"/>
                      </a:lnTo>
                      <a:lnTo>
                        <a:pt x="2262" y="168"/>
                      </a:lnTo>
                      <a:lnTo>
                        <a:pt x="2261" y="170"/>
                      </a:lnTo>
                      <a:lnTo>
                        <a:pt x="2261" y="172"/>
                      </a:lnTo>
                      <a:lnTo>
                        <a:pt x="2259" y="174"/>
                      </a:lnTo>
                      <a:lnTo>
                        <a:pt x="2257" y="176"/>
                      </a:lnTo>
                      <a:lnTo>
                        <a:pt x="2257" y="173"/>
                      </a:lnTo>
                      <a:lnTo>
                        <a:pt x="2255" y="170"/>
                      </a:lnTo>
                      <a:lnTo>
                        <a:pt x="2257" y="169"/>
                      </a:lnTo>
                      <a:lnTo>
                        <a:pt x="2257" y="169"/>
                      </a:lnTo>
                      <a:lnTo>
                        <a:pt x="2258" y="168"/>
                      </a:lnTo>
                      <a:lnTo>
                        <a:pt x="2258" y="167"/>
                      </a:lnTo>
                      <a:lnTo>
                        <a:pt x="2258" y="165"/>
                      </a:lnTo>
                      <a:lnTo>
                        <a:pt x="2258" y="165"/>
                      </a:lnTo>
                      <a:lnTo>
                        <a:pt x="2258" y="165"/>
                      </a:lnTo>
                      <a:lnTo>
                        <a:pt x="2257" y="165"/>
                      </a:lnTo>
                      <a:lnTo>
                        <a:pt x="2255" y="165"/>
                      </a:lnTo>
                      <a:lnTo>
                        <a:pt x="2254" y="169"/>
                      </a:lnTo>
                      <a:lnTo>
                        <a:pt x="2254" y="169"/>
                      </a:lnTo>
                      <a:lnTo>
                        <a:pt x="2254" y="172"/>
                      </a:lnTo>
                      <a:lnTo>
                        <a:pt x="2254" y="172"/>
                      </a:lnTo>
                      <a:lnTo>
                        <a:pt x="2254" y="174"/>
                      </a:lnTo>
                      <a:lnTo>
                        <a:pt x="2253" y="174"/>
                      </a:lnTo>
                      <a:lnTo>
                        <a:pt x="2253" y="173"/>
                      </a:lnTo>
                      <a:lnTo>
                        <a:pt x="2252" y="173"/>
                      </a:lnTo>
                      <a:lnTo>
                        <a:pt x="2250" y="173"/>
                      </a:lnTo>
                      <a:lnTo>
                        <a:pt x="2250" y="173"/>
                      </a:lnTo>
                      <a:lnTo>
                        <a:pt x="2250" y="173"/>
                      </a:lnTo>
                      <a:lnTo>
                        <a:pt x="2250" y="173"/>
                      </a:lnTo>
                      <a:lnTo>
                        <a:pt x="2250" y="173"/>
                      </a:lnTo>
                      <a:lnTo>
                        <a:pt x="2250" y="176"/>
                      </a:lnTo>
                      <a:lnTo>
                        <a:pt x="2249" y="178"/>
                      </a:lnTo>
                      <a:lnTo>
                        <a:pt x="2249" y="181"/>
                      </a:lnTo>
                      <a:lnTo>
                        <a:pt x="2248" y="181"/>
                      </a:lnTo>
                      <a:lnTo>
                        <a:pt x="2248" y="181"/>
                      </a:lnTo>
                      <a:lnTo>
                        <a:pt x="2248" y="180"/>
                      </a:lnTo>
                      <a:lnTo>
                        <a:pt x="2246" y="180"/>
                      </a:lnTo>
                      <a:lnTo>
                        <a:pt x="2246" y="176"/>
                      </a:lnTo>
                      <a:lnTo>
                        <a:pt x="2245" y="176"/>
                      </a:lnTo>
                      <a:lnTo>
                        <a:pt x="2244" y="177"/>
                      </a:lnTo>
                      <a:lnTo>
                        <a:pt x="2244" y="177"/>
                      </a:lnTo>
                      <a:lnTo>
                        <a:pt x="2241" y="177"/>
                      </a:lnTo>
                      <a:lnTo>
                        <a:pt x="2241" y="180"/>
                      </a:lnTo>
                      <a:lnTo>
                        <a:pt x="2238" y="180"/>
                      </a:lnTo>
                      <a:lnTo>
                        <a:pt x="2237" y="180"/>
                      </a:lnTo>
                      <a:lnTo>
                        <a:pt x="2236" y="178"/>
                      </a:lnTo>
                      <a:lnTo>
                        <a:pt x="2236" y="178"/>
                      </a:lnTo>
                      <a:lnTo>
                        <a:pt x="2236" y="178"/>
                      </a:lnTo>
                      <a:lnTo>
                        <a:pt x="2236" y="178"/>
                      </a:lnTo>
                      <a:lnTo>
                        <a:pt x="2235" y="180"/>
                      </a:lnTo>
                      <a:lnTo>
                        <a:pt x="2235" y="180"/>
                      </a:lnTo>
                      <a:lnTo>
                        <a:pt x="2233" y="181"/>
                      </a:lnTo>
                      <a:lnTo>
                        <a:pt x="2231" y="181"/>
                      </a:lnTo>
                      <a:lnTo>
                        <a:pt x="2231" y="180"/>
                      </a:lnTo>
                      <a:lnTo>
                        <a:pt x="2232" y="180"/>
                      </a:lnTo>
                      <a:lnTo>
                        <a:pt x="2232" y="178"/>
                      </a:lnTo>
                      <a:lnTo>
                        <a:pt x="2232" y="177"/>
                      </a:lnTo>
                      <a:lnTo>
                        <a:pt x="2228" y="177"/>
                      </a:lnTo>
                      <a:lnTo>
                        <a:pt x="2228" y="177"/>
                      </a:lnTo>
                      <a:lnTo>
                        <a:pt x="2225" y="177"/>
                      </a:lnTo>
                      <a:lnTo>
                        <a:pt x="2225" y="180"/>
                      </a:lnTo>
                      <a:lnTo>
                        <a:pt x="2227" y="180"/>
                      </a:lnTo>
                      <a:lnTo>
                        <a:pt x="2227" y="182"/>
                      </a:lnTo>
                      <a:lnTo>
                        <a:pt x="2225" y="182"/>
                      </a:lnTo>
                      <a:lnTo>
                        <a:pt x="2224" y="185"/>
                      </a:lnTo>
                      <a:lnTo>
                        <a:pt x="2223" y="185"/>
                      </a:lnTo>
                      <a:lnTo>
                        <a:pt x="2221" y="187"/>
                      </a:lnTo>
                      <a:lnTo>
                        <a:pt x="2220" y="187"/>
                      </a:lnTo>
                      <a:lnTo>
                        <a:pt x="2219" y="189"/>
                      </a:lnTo>
                      <a:lnTo>
                        <a:pt x="2217" y="190"/>
                      </a:lnTo>
                      <a:lnTo>
                        <a:pt x="2216" y="190"/>
                      </a:lnTo>
                      <a:lnTo>
                        <a:pt x="2214" y="190"/>
                      </a:lnTo>
                      <a:lnTo>
                        <a:pt x="2214" y="190"/>
                      </a:lnTo>
                      <a:lnTo>
                        <a:pt x="2212" y="189"/>
                      </a:lnTo>
                      <a:lnTo>
                        <a:pt x="2212" y="187"/>
                      </a:lnTo>
                      <a:lnTo>
                        <a:pt x="2211" y="186"/>
                      </a:lnTo>
                      <a:lnTo>
                        <a:pt x="2211" y="185"/>
                      </a:lnTo>
                      <a:lnTo>
                        <a:pt x="2211" y="185"/>
                      </a:lnTo>
                      <a:lnTo>
                        <a:pt x="2211" y="184"/>
                      </a:lnTo>
                      <a:lnTo>
                        <a:pt x="2211" y="182"/>
                      </a:lnTo>
                      <a:lnTo>
                        <a:pt x="2211" y="181"/>
                      </a:lnTo>
                      <a:lnTo>
                        <a:pt x="2211" y="181"/>
                      </a:lnTo>
                      <a:lnTo>
                        <a:pt x="2212" y="181"/>
                      </a:lnTo>
                      <a:lnTo>
                        <a:pt x="2212" y="180"/>
                      </a:lnTo>
                      <a:lnTo>
                        <a:pt x="2214" y="180"/>
                      </a:lnTo>
                      <a:lnTo>
                        <a:pt x="2214" y="178"/>
                      </a:lnTo>
                      <a:lnTo>
                        <a:pt x="2210" y="178"/>
                      </a:lnTo>
                      <a:lnTo>
                        <a:pt x="2210" y="177"/>
                      </a:lnTo>
                      <a:lnTo>
                        <a:pt x="2207" y="177"/>
                      </a:lnTo>
                      <a:lnTo>
                        <a:pt x="2207" y="177"/>
                      </a:lnTo>
                      <a:lnTo>
                        <a:pt x="2203" y="178"/>
                      </a:lnTo>
                      <a:lnTo>
                        <a:pt x="2203" y="178"/>
                      </a:lnTo>
                      <a:lnTo>
                        <a:pt x="2203" y="178"/>
                      </a:lnTo>
                      <a:lnTo>
                        <a:pt x="2202" y="178"/>
                      </a:lnTo>
                      <a:lnTo>
                        <a:pt x="2200" y="178"/>
                      </a:lnTo>
                      <a:lnTo>
                        <a:pt x="2200" y="178"/>
                      </a:lnTo>
                      <a:lnTo>
                        <a:pt x="2200" y="178"/>
                      </a:lnTo>
                      <a:lnTo>
                        <a:pt x="2199" y="178"/>
                      </a:lnTo>
                      <a:lnTo>
                        <a:pt x="2198" y="180"/>
                      </a:lnTo>
                      <a:lnTo>
                        <a:pt x="2195" y="180"/>
                      </a:lnTo>
                      <a:lnTo>
                        <a:pt x="2195" y="181"/>
                      </a:lnTo>
                      <a:lnTo>
                        <a:pt x="2194" y="181"/>
                      </a:lnTo>
                      <a:lnTo>
                        <a:pt x="2194" y="181"/>
                      </a:lnTo>
                      <a:lnTo>
                        <a:pt x="2193" y="181"/>
                      </a:lnTo>
                      <a:lnTo>
                        <a:pt x="2191" y="181"/>
                      </a:lnTo>
                      <a:lnTo>
                        <a:pt x="2190" y="181"/>
                      </a:lnTo>
                      <a:lnTo>
                        <a:pt x="2189" y="181"/>
                      </a:lnTo>
                      <a:lnTo>
                        <a:pt x="2187" y="184"/>
                      </a:lnTo>
                      <a:lnTo>
                        <a:pt x="2186" y="184"/>
                      </a:lnTo>
                      <a:lnTo>
                        <a:pt x="2186" y="184"/>
                      </a:lnTo>
                      <a:lnTo>
                        <a:pt x="2185" y="184"/>
                      </a:lnTo>
                      <a:lnTo>
                        <a:pt x="2176" y="184"/>
                      </a:lnTo>
                      <a:lnTo>
                        <a:pt x="2174" y="181"/>
                      </a:lnTo>
                      <a:lnTo>
                        <a:pt x="2176" y="181"/>
                      </a:lnTo>
                      <a:lnTo>
                        <a:pt x="2176" y="180"/>
                      </a:lnTo>
                      <a:lnTo>
                        <a:pt x="2176" y="180"/>
                      </a:lnTo>
                      <a:lnTo>
                        <a:pt x="2177" y="178"/>
                      </a:lnTo>
                      <a:lnTo>
                        <a:pt x="2177" y="178"/>
                      </a:lnTo>
                      <a:lnTo>
                        <a:pt x="2178" y="181"/>
                      </a:lnTo>
                      <a:lnTo>
                        <a:pt x="2186" y="178"/>
                      </a:lnTo>
                      <a:lnTo>
                        <a:pt x="2187" y="177"/>
                      </a:lnTo>
                      <a:lnTo>
                        <a:pt x="2187" y="174"/>
                      </a:lnTo>
                      <a:lnTo>
                        <a:pt x="2189" y="173"/>
                      </a:lnTo>
                      <a:lnTo>
                        <a:pt x="2190" y="173"/>
                      </a:lnTo>
                      <a:lnTo>
                        <a:pt x="2191" y="172"/>
                      </a:lnTo>
                      <a:lnTo>
                        <a:pt x="2193" y="172"/>
                      </a:lnTo>
                      <a:lnTo>
                        <a:pt x="2193" y="169"/>
                      </a:lnTo>
                      <a:lnTo>
                        <a:pt x="2194" y="169"/>
                      </a:lnTo>
                      <a:lnTo>
                        <a:pt x="2195" y="169"/>
                      </a:lnTo>
                      <a:lnTo>
                        <a:pt x="2197" y="168"/>
                      </a:lnTo>
                      <a:lnTo>
                        <a:pt x="2197" y="172"/>
                      </a:lnTo>
                      <a:lnTo>
                        <a:pt x="2198" y="170"/>
                      </a:lnTo>
                      <a:lnTo>
                        <a:pt x="2198" y="170"/>
                      </a:lnTo>
                      <a:lnTo>
                        <a:pt x="2199" y="169"/>
                      </a:lnTo>
                      <a:lnTo>
                        <a:pt x="2199" y="169"/>
                      </a:lnTo>
                      <a:lnTo>
                        <a:pt x="2204" y="169"/>
                      </a:lnTo>
                      <a:lnTo>
                        <a:pt x="2206" y="167"/>
                      </a:lnTo>
                      <a:lnTo>
                        <a:pt x="2207" y="167"/>
                      </a:lnTo>
                      <a:lnTo>
                        <a:pt x="2208" y="167"/>
                      </a:lnTo>
                      <a:lnTo>
                        <a:pt x="2210" y="167"/>
                      </a:lnTo>
                      <a:lnTo>
                        <a:pt x="2212" y="167"/>
                      </a:lnTo>
                      <a:lnTo>
                        <a:pt x="2212" y="168"/>
                      </a:lnTo>
                      <a:lnTo>
                        <a:pt x="2214" y="168"/>
                      </a:lnTo>
                      <a:lnTo>
                        <a:pt x="2215" y="169"/>
                      </a:lnTo>
                      <a:lnTo>
                        <a:pt x="2216" y="169"/>
                      </a:lnTo>
                      <a:lnTo>
                        <a:pt x="2217" y="167"/>
                      </a:lnTo>
                      <a:lnTo>
                        <a:pt x="2220" y="165"/>
                      </a:lnTo>
                      <a:lnTo>
                        <a:pt x="2220" y="164"/>
                      </a:lnTo>
                      <a:lnTo>
                        <a:pt x="2219" y="164"/>
                      </a:lnTo>
                      <a:lnTo>
                        <a:pt x="2219" y="160"/>
                      </a:lnTo>
                      <a:lnTo>
                        <a:pt x="2221" y="160"/>
                      </a:lnTo>
                      <a:lnTo>
                        <a:pt x="2221" y="156"/>
                      </a:lnTo>
                      <a:lnTo>
                        <a:pt x="2223" y="156"/>
                      </a:lnTo>
                      <a:lnTo>
                        <a:pt x="2223" y="153"/>
                      </a:lnTo>
                      <a:lnTo>
                        <a:pt x="2224" y="153"/>
                      </a:lnTo>
                      <a:lnTo>
                        <a:pt x="2224" y="148"/>
                      </a:lnTo>
                      <a:lnTo>
                        <a:pt x="2225" y="147"/>
                      </a:lnTo>
                      <a:lnTo>
                        <a:pt x="2228" y="144"/>
                      </a:lnTo>
                      <a:lnTo>
                        <a:pt x="2231" y="143"/>
                      </a:lnTo>
                      <a:lnTo>
                        <a:pt x="2229" y="146"/>
                      </a:lnTo>
                      <a:lnTo>
                        <a:pt x="2229" y="147"/>
                      </a:lnTo>
                      <a:lnTo>
                        <a:pt x="2228" y="148"/>
                      </a:lnTo>
                      <a:lnTo>
                        <a:pt x="2225" y="148"/>
                      </a:lnTo>
                      <a:lnTo>
                        <a:pt x="2225" y="151"/>
                      </a:lnTo>
                      <a:lnTo>
                        <a:pt x="2227" y="151"/>
                      </a:lnTo>
                      <a:lnTo>
                        <a:pt x="2227" y="152"/>
                      </a:lnTo>
                      <a:lnTo>
                        <a:pt x="2227" y="152"/>
                      </a:lnTo>
                      <a:lnTo>
                        <a:pt x="2228" y="153"/>
                      </a:lnTo>
                      <a:lnTo>
                        <a:pt x="2228" y="153"/>
                      </a:lnTo>
                      <a:lnTo>
                        <a:pt x="2229" y="153"/>
                      </a:lnTo>
                      <a:lnTo>
                        <a:pt x="2229" y="153"/>
                      </a:lnTo>
                      <a:lnTo>
                        <a:pt x="2229" y="153"/>
                      </a:lnTo>
                      <a:lnTo>
                        <a:pt x="2232" y="152"/>
                      </a:lnTo>
                      <a:lnTo>
                        <a:pt x="2232" y="151"/>
                      </a:lnTo>
                      <a:lnTo>
                        <a:pt x="2232" y="151"/>
                      </a:lnTo>
                      <a:lnTo>
                        <a:pt x="2232" y="151"/>
                      </a:lnTo>
                      <a:lnTo>
                        <a:pt x="2236" y="150"/>
                      </a:lnTo>
                      <a:lnTo>
                        <a:pt x="2236" y="150"/>
                      </a:lnTo>
                      <a:lnTo>
                        <a:pt x="2238" y="150"/>
                      </a:lnTo>
                      <a:lnTo>
                        <a:pt x="2238" y="147"/>
                      </a:lnTo>
                      <a:lnTo>
                        <a:pt x="2240" y="147"/>
                      </a:lnTo>
                      <a:lnTo>
                        <a:pt x="2240" y="146"/>
                      </a:lnTo>
                      <a:lnTo>
                        <a:pt x="2241" y="146"/>
                      </a:lnTo>
                      <a:lnTo>
                        <a:pt x="2241" y="143"/>
                      </a:lnTo>
                      <a:lnTo>
                        <a:pt x="2245" y="139"/>
                      </a:lnTo>
                      <a:lnTo>
                        <a:pt x="2245" y="138"/>
                      </a:lnTo>
                      <a:lnTo>
                        <a:pt x="2250" y="135"/>
                      </a:lnTo>
                      <a:lnTo>
                        <a:pt x="2250" y="134"/>
                      </a:lnTo>
                      <a:lnTo>
                        <a:pt x="2250" y="134"/>
                      </a:lnTo>
                      <a:lnTo>
                        <a:pt x="2250" y="132"/>
                      </a:lnTo>
                      <a:lnTo>
                        <a:pt x="2252" y="132"/>
                      </a:lnTo>
                      <a:lnTo>
                        <a:pt x="2252" y="130"/>
                      </a:lnTo>
                      <a:lnTo>
                        <a:pt x="2253" y="130"/>
                      </a:lnTo>
                      <a:lnTo>
                        <a:pt x="2254" y="125"/>
                      </a:lnTo>
                      <a:lnTo>
                        <a:pt x="2254" y="125"/>
                      </a:lnTo>
                      <a:lnTo>
                        <a:pt x="2254" y="123"/>
                      </a:lnTo>
                      <a:lnTo>
                        <a:pt x="2255" y="122"/>
                      </a:lnTo>
                      <a:lnTo>
                        <a:pt x="2257" y="121"/>
                      </a:lnTo>
                      <a:lnTo>
                        <a:pt x="2257" y="118"/>
                      </a:lnTo>
                      <a:lnTo>
                        <a:pt x="2257" y="117"/>
                      </a:lnTo>
                      <a:lnTo>
                        <a:pt x="2254" y="117"/>
                      </a:lnTo>
                      <a:lnTo>
                        <a:pt x="2253" y="118"/>
                      </a:lnTo>
                      <a:lnTo>
                        <a:pt x="2253" y="117"/>
                      </a:lnTo>
                      <a:lnTo>
                        <a:pt x="2253" y="117"/>
                      </a:lnTo>
                      <a:lnTo>
                        <a:pt x="2253" y="117"/>
                      </a:lnTo>
                      <a:lnTo>
                        <a:pt x="2254" y="115"/>
                      </a:lnTo>
                      <a:lnTo>
                        <a:pt x="2255" y="114"/>
                      </a:lnTo>
                      <a:lnTo>
                        <a:pt x="2255" y="112"/>
                      </a:lnTo>
                      <a:lnTo>
                        <a:pt x="2255" y="109"/>
                      </a:lnTo>
                      <a:lnTo>
                        <a:pt x="2254" y="109"/>
                      </a:lnTo>
                      <a:lnTo>
                        <a:pt x="2255" y="106"/>
                      </a:lnTo>
                      <a:lnTo>
                        <a:pt x="2257" y="106"/>
                      </a:lnTo>
                      <a:lnTo>
                        <a:pt x="2257" y="105"/>
                      </a:lnTo>
                      <a:lnTo>
                        <a:pt x="2258" y="104"/>
                      </a:lnTo>
                      <a:lnTo>
                        <a:pt x="2259" y="101"/>
                      </a:lnTo>
                      <a:lnTo>
                        <a:pt x="2258" y="100"/>
                      </a:lnTo>
                      <a:lnTo>
                        <a:pt x="2261" y="100"/>
                      </a:lnTo>
                      <a:lnTo>
                        <a:pt x="2262" y="98"/>
                      </a:lnTo>
                      <a:close/>
                      <a:moveTo>
                        <a:pt x="359" y="98"/>
                      </a:moveTo>
                      <a:lnTo>
                        <a:pt x="364" y="98"/>
                      </a:lnTo>
                      <a:lnTo>
                        <a:pt x="364" y="98"/>
                      </a:lnTo>
                      <a:lnTo>
                        <a:pt x="369" y="98"/>
                      </a:lnTo>
                      <a:lnTo>
                        <a:pt x="369" y="98"/>
                      </a:lnTo>
                      <a:lnTo>
                        <a:pt x="369" y="98"/>
                      </a:lnTo>
                      <a:lnTo>
                        <a:pt x="368" y="98"/>
                      </a:lnTo>
                      <a:lnTo>
                        <a:pt x="368" y="100"/>
                      </a:lnTo>
                      <a:lnTo>
                        <a:pt x="368" y="100"/>
                      </a:lnTo>
                      <a:lnTo>
                        <a:pt x="366" y="101"/>
                      </a:lnTo>
                      <a:lnTo>
                        <a:pt x="365" y="101"/>
                      </a:lnTo>
                      <a:lnTo>
                        <a:pt x="364" y="102"/>
                      </a:lnTo>
                      <a:lnTo>
                        <a:pt x="363" y="101"/>
                      </a:lnTo>
                      <a:lnTo>
                        <a:pt x="363" y="101"/>
                      </a:lnTo>
                      <a:lnTo>
                        <a:pt x="360" y="102"/>
                      </a:lnTo>
                      <a:lnTo>
                        <a:pt x="357" y="102"/>
                      </a:lnTo>
                      <a:lnTo>
                        <a:pt x="357" y="104"/>
                      </a:lnTo>
                      <a:lnTo>
                        <a:pt x="352" y="104"/>
                      </a:lnTo>
                      <a:lnTo>
                        <a:pt x="352" y="101"/>
                      </a:lnTo>
                      <a:lnTo>
                        <a:pt x="353" y="101"/>
                      </a:lnTo>
                      <a:lnTo>
                        <a:pt x="353" y="101"/>
                      </a:lnTo>
                      <a:lnTo>
                        <a:pt x="355" y="100"/>
                      </a:lnTo>
                      <a:lnTo>
                        <a:pt x="356" y="100"/>
                      </a:lnTo>
                      <a:lnTo>
                        <a:pt x="356" y="100"/>
                      </a:lnTo>
                      <a:lnTo>
                        <a:pt x="357" y="100"/>
                      </a:lnTo>
                      <a:lnTo>
                        <a:pt x="357" y="98"/>
                      </a:lnTo>
                      <a:lnTo>
                        <a:pt x="359" y="98"/>
                      </a:lnTo>
                      <a:lnTo>
                        <a:pt x="359" y="98"/>
                      </a:lnTo>
                      <a:close/>
                      <a:moveTo>
                        <a:pt x="2269" y="96"/>
                      </a:moveTo>
                      <a:lnTo>
                        <a:pt x="2269" y="98"/>
                      </a:lnTo>
                      <a:lnTo>
                        <a:pt x="2266" y="98"/>
                      </a:lnTo>
                      <a:lnTo>
                        <a:pt x="2266" y="97"/>
                      </a:lnTo>
                      <a:lnTo>
                        <a:pt x="2267" y="96"/>
                      </a:lnTo>
                      <a:lnTo>
                        <a:pt x="2269" y="96"/>
                      </a:lnTo>
                      <a:close/>
                      <a:moveTo>
                        <a:pt x="387" y="87"/>
                      </a:moveTo>
                      <a:lnTo>
                        <a:pt x="387" y="88"/>
                      </a:lnTo>
                      <a:lnTo>
                        <a:pt x="385" y="88"/>
                      </a:lnTo>
                      <a:lnTo>
                        <a:pt x="385" y="87"/>
                      </a:lnTo>
                      <a:lnTo>
                        <a:pt x="387" y="87"/>
                      </a:lnTo>
                      <a:close/>
                      <a:moveTo>
                        <a:pt x="0" y="85"/>
                      </a:moveTo>
                      <a:lnTo>
                        <a:pt x="1" y="85"/>
                      </a:lnTo>
                      <a:lnTo>
                        <a:pt x="1" y="88"/>
                      </a:lnTo>
                      <a:lnTo>
                        <a:pt x="3" y="89"/>
                      </a:lnTo>
                      <a:lnTo>
                        <a:pt x="5" y="89"/>
                      </a:lnTo>
                      <a:lnTo>
                        <a:pt x="5" y="88"/>
                      </a:lnTo>
                      <a:lnTo>
                        <a:pt x="5" y="88"/>
                      </a:lnTo>
                      <a:lnTo>
                        <a:pt x="6" y="88"/>
                      </a:lnTo>
                      <a:lnTo>
                        <a:pt x="6" y="89"/>
                      </a:lnTo>
                      <a:lnTo>
                        <a:pt x="6" y="91"/>
                      </a:lnTo>
                      <a:lnTo>
                        <a:pt x="6" y="92"/>
                      </a:lnTo>
                      <a:lnTo>
                        <a:pt x="8" y="92"/>
                      </a:lnTo>
                      <a:lnTo>
                        <a:pt x="8" y="95"/>
                      </a:lnTo>
                      <a:lnTo>
                        <a:pt x="8" y="95"/>
                      </a:lnTo>
                      <a:lnTo>
                        <a:pt x="6" y="96"/>
                      </a:lnTo>
                      <a:lnTo>
                        <a:pt x="5" y="96"/>
                      </a:lnTo>
                      <a:lnTo>
                        <a:pt x="3" y="93"/>
                      </a:lnTo>
                      <a:lnTo>
                        <a:pt x="0" y="91"/>
                      </a:lnTo>
                      <a:lnTo>
                        <a:pt x="0" y="88"/>
                      </a:lnTo>
                      <a:lnTo>
                        <a:pt x="0" y="85"/>
                      </a:lnTo>
                      <a:close/>
                      <a:moveTo>
                        <a:pt x="1092" y="76"/>
                      </a:moveTo>
                      <a:lnTo>
                        <a:pt x="1093" y="76"/>
                      </a:lnTo>
                      <a:lnTo>
                        <a:pt x="1096" y="84"/>
                      </a:lnTo>
                      <a:lnTo>
                        <a:pt x="1096" y="84"/>
                      </a:lnTo>
                      <a:lnTo>
                        <a:pt x="1096" y="87"/>
                      </a:lnTo>
                      <a:lnTo>
                        <a:pt x="1096" y="88"/>
                      </a:lnTo>
                      <a:lnTo>
                        <a:pt x="1094" y="88"/>
                      </a:lnTo>
                      <a:lnTo>
                        <a:pt x="1094" y="92"/>
                      </a:lnTo>
                      <a:lnTo>
                        <a:pt x="1092" y="97"/>
                      </a:lnTo>
                      <a:lnTo>
                        <a:pt x="1092" y="97"/>
                      </a:lnTo>
                      <a:lnTo>
                        <a:pt x="1092" y="97"/>
                      </a:lnTo>
                      <a:lnTo>
                        <a:pt x="1090" y="97"/>
                      </a:lnTo>
                      <a:lnTo>
                        <a:pt x="1089" y="96"/>
                      </a:lnTo>
                      <a:lnTo>
                        <a:pt x="1088" y="95"/>
                      </a:lnTo>
                      <a:lnTo>
                        <a:pt x="1085" y="93"/>
                      </a:lnTo>
                      <a:lnTo>
                        <a:pt x="1085" y="92"/>
                      </a:lnTo>
                      <a:lnTo>
                        <a:pt x="1085" y="89"/>
                      </a:lnTo>
                      <a:lnTo>
                        <a:pt x="1085" y="88"/>
                      </a:lnTo>
                      <a:lnTo>
                        <a:pt x="1085" y="88"/>
                      </a:lnTo>
                      <a:lnTo>
                        <a:pt x="1085" y="87"/>
                      </a:lnTo>
                      <a:lnTo>
                        <a:pt x="1085" y="87"/>
                      </a:lnTo>
                      <a:lnTo>
                        <a:pt x="1085" y="87"/>
                      </a:lnTo>
                      <a:lnTo>
                        <a:pt x="1085" y="83"/>
                      </a:lnTo>
                      <a:lnTo>
                        <a:pt x="1088" y="81"/>
                      </a:lnTo>
                      <a:lnTo>
                        <a:pt x="1089" y="80"/>
                      </a:lnTo>
                      <a:lnTo>
                        <a:pt x="1092" y="79"/>
                      </a:lnTo>
                      <a:lnTo>
                        <a:pt x="1092" y="76"/>
                      </a:lnTo>
                      <a:close/>
                      <a:moveTo>
                        <a:pt x="2317" y="70"/>
                      </a:moveTo>
                      <a:lnTo>
                        <a:pt x="2320" y="71"/>
                      </a:lnTo>
                      <a:lnTo>
                        <a:pt x="2320" y="71"/>
                      </a:lnTo>
                      <a:lnTo>
                        <a:pt x="2320" y="71"/>
                      </a:lnTo>
                      <a:lnTo>
                        <a:pt x="2318" y="72"/>
                      </a:lnTo>
                      <a:lnTo>
                        <a:pt x="2318" y="72"/>
                      </a:lnTo>
                      <a:lnTo>
                        <a:pt x="2318" y="72"/>
                      </a:lnTo>
                      <a:lnTo>
                        <a:pt x="2318" y="71"/>
                      </a:lnTo>
                      <a:lnTo>
                        <a:pt x="2317" y="71"/>
                      </a:lnTo>
                      <a:lnTo>
                        <a:pt x="2317" y="71"/>
                      </a:lnTo>
                      <a:lnTo>
                        <a:pt x="2317" y="70"/>
                      </a:lnTo>
                      <a:close/>
                      <a:moveTo>
                        <a:pt x="2313" y="63"/>
                      </a:moveTo>
                      <a:lnTo>
                        <a:pt x="2316" y="63"/>
                      </a:lnTo>
                      <a:lnTo>
                        <a:pt x="2314" y="64"/>
                      </a:lnTo>
                      <a:lnTo>
                        <a:pt x="2313" y="66"/>
                      </a:lnTo>
                      <a:lnTo>
                        <a:pt x="2312" y="66"/>
                      </a:lnTo>
                      <a:lnTo>
                        <a:pt x="2310" y="67"/>
                      </a:lnTo>
                      <a:lnTo>
                        <a:pt x="2310" y="68"/>
                      </a:lnTo>
                      <a:lnTo>
                        <a:pt x="2310" y="70"/>
                      </a:lnTo>
                      <a:lnTo>
                        <a:pt x="2309" y="71"/>
                      </a:lnTo>
                      <a:lnTo>
                        <a:pt x="2308" y="71"/>
                      </a:lnTo>
                      <a:lnTo>
                        <a:pt x="2308" y="70"/>
                      </a:lnTo>
                      <a:lnTo>
                        <a:pt x="2309" y="68"/>
                      </a:lnTo>
                      <a:lnTo>
                        <a:pt x="2310" y="66"/>
                      </a:lnTo>
                      <a:lnTo>
                        <a:pt x="2312" y="64"/>
                      </a:lnTo>
                      <a:lnTo>
                        <a:pt x="2313" y="63"/>
                      </a:lnTo>
                      <a:close/>
                      <a:moveTo>
                        <a:pt x="332" y="55"/>
                      </a:moveTo>
                      <a:lnTo>
                        <a:pt x="332" y="55"/>
                      </a:lnTo>
                      <a:lnTo>
                        <a:pt x="332" y="60"/>
                      </a:lnTo>
                      <a:lnTo>
                        <a:pt x="330" y="60"/>
                      </a:lnTo>
                      <a:lnTo>
                        <a:pt x="330" y="63"/>
                      </a:lnTo>
                      <a:lnTo>
                        <a:pt x="330" y="63"/>
                      </a:lnTo>
                      <a:lnTo>
                        <a:pt x="330" y="64"/>
                      </a:lnTo>
                      <a:lnTo>
                        <a:pt x="330" y="64"/>
                      </a:lnTo>
                      <a:lnTo>
                        <a:pt x="328" y="66"/>
                      </a:lnTo>
                      <a:lnTo>
                        <a:pt x="328" y="67"/>
                      </a:lnTo>
                      <a:lnTo>
                        <a:pt x="328" y="67"/>
                      </a:lnTo>
                      <a:lnTo>
                        <a:pt x="328" y="67"/>
                      </a:lnTo>
                      <a:lnTo>
                        <a:pt x="328" y="70"/>
                      </a:lnTo>
                      <a:lnTo>
                        <a:pt x="325" y="70"/>
                      </a:lnTo>
                      <a:lnTo>
                        <a:pt x="322" y="71"/>
                      </a:lnTo>
                      <a:lnTo>
                        <a:pt x="321" y="72"/>
                      </a:lnTo>
                      <a:lnTo>
                        <a:pt x="317" y="71"/>
                      </a:lnTo>
                      <a:lnTo>
                        <a:pt x="315" y="72"/>
                      </a:lnTo>
                      <a:lnTo>
                        <a:pt x="311" y="72"/>
                      </a:lnTo>
                      <a:lnTo>
                        <a:pt x="311" y="71"/>
                      </a:lnTo>
                      <a:lnTo>
                        <a:pt x="310" y="71"/>
                      </a:lnTo>
                      <a:lnTo>
                        <a:pt x="309" y="71"/>
                      </a:lnTo>
                      <a:lnTo>
                        <a:pt x="308" y="72"/>
                      </a:lnTo>
                      <a:lnTo>
                        <a:pt x="306" y="72"/>
                      </a:lnTo>
                      <a:lnTo>
                        <a:pt x="305" y="72"/>
                      </a:lnTo>
                      <a:lnTo>
                        <a:pt x="302" y="72"/>
                      </a:lnTo>
                      <a:lnTo>
                        <a:pt x="301" y="72"/>
                      </a:lnTo>
                      <a:lnTo>
                        <a:pt x="302" y="75"/>
                      </a:lnTo>
                      <a:lnTo>
                        <a:pt x="304" y="76"/>
                      </a:lnTo>
                      <a:lnTo>
                        <a:pt x="301" y="79"/>
                      </a:lnTo>
                      <a:lnTo>
                        <a:pt x="301" y="80"/>
                      </a:lnTo>
                      <a:lnTo>
                        <a:pt x="298" y="81"/>
                      </a:lnTo>
                      <a:lnTo>
                        <a:pt x="298" y="83"/>
                      </a:lnTo>
                      <a:lnTo>
                        <a:pt x="297" y="83"/>
                      </a:lnTo>
                      <a:lnTo>
                        <a:pt x="296" y="84"/>
                      </a:lnTo>
                      <a:lnTo>
                        <a:pt x="293" y="84"/>
                      </a:lnTo>
                      <a:lnTo>
                        <a:pt x="293" y="84"/>
                      </a:lnTo>
                      <a:lnTo>
                        <a:pt x="292" y="84"/>
                      </a:lnTo>
                      <a:lnTo>
                        <a:pt x="291" y="85"/>
                      </a:lnTo>
                      <a:lnTo>
                        <a:pt x="289" y="85"/>
                      </a:lnTo>
                      <a:lnTo>
                        <a:pt x="289" y="87"/>
                      </a:lnTo>
                      <a:lnTo>
                        <a:pt x="288" y="87"/>
                      </a:lnTo>
                      <a:lnTo>
                        <a:pt x="288" y="87"/>
                      </a:lnTo>
                      <a:lnTo>
                        <a:pt x="281" y="88"/>
                      </a:lnTo>
                      <a:lnTo>
                        <a:pt x="280" y="91"/>
                      </a:lnTo>
                      <a:lnTo>
                        <a:pt x="279" y="92"/>
                      </a:lnTo>
                      <a:lnTo>
                        <a:pt x="276" y="93"/>
                      </a:lnTo>
                      <a:lnTo>
                        <a:pt x="276" y="93"/>
                      </a:lnTo>
                      <a:lnTo>
                        <a:pt x="273" y="93"/>
                      </a:lnTo>
                      <a:lnTo>
                        <a:pt x="273" y="95"/>
                      </a:lnTo>
                      <a:lnTo>
                        <a:pt x="268" y="95"/>
                      </a:lnTo>
                      <a:lnTo>
                        <a:pt x="268" y="93"/>
                      </a:lnTo>
                      <a:lnTo>
                        <a:pt x="267" y="93"/>
                      </a:lnTo>
                      <a:lnTo>
                        <a:pt x="267" y="93"/>
                      </a:lnTo>
                      <a:lnTo>
                        <a:pt x="270" y="93"/>
                      </a:lnTo>
                      <a:lnTo>
                        <a:pt x="270" y="92"/>
                      </a:lnTo>
                      <a:lnTo>
                        <a:pt x="267" y="92"/>
                      </a:lnTo>
                      <a:lnTo>
                        <a:pt x="267" y="91"/>
                      </a:lnTo>
                      <a:lnTo>
                        <a:pt x="267" y="91"/>
                      </a:lnTo>
                      <a:lnTo>
                        <a:pt x="266" y="91"/>
                      </a:lnTo>
                      <a:lnTo>
                        <a:pt x="266" y="89"/>
                      </a:lnTo>
                      <a:lnTo>
                        <a:pt x="266" y="89"/>
                      </a:lnTo>
                      <a:lnTo>
                        <a:pt x="264" y="89"/>
                      </a:lnTo>
                      <a:lnTo>
                        <a:pt x="263" y="91"/>
                      </a:lnTo>
                      <a:lnTo>
                        <a:pt x="263" y="87"/>
                      </a:lnTo>
                      <a:lnTo>
                        <a:pt x="266" y="85"/>
                      </a:lnTo>
                      <a:lnTo>
                        <a:pt x="267" y="85"/>
                      </a:lnTo>
                      <a:lnTo>
                        <a:pt x="270" y="80"/>
                      </a:lnTo>
                      <a:lnTo>
                        <a:pt x="270" y="78"/>
                      </a:lnTo>
                      <a:lnTo>
                        <a:pt x="270" y="78"/>
                      </a:lnTo>
                      <a:lnTo>
                        <a:pt x="270" y="78"/>
                      </a:lnTo>
                      <a:lnTo>
                        <a:pt x="272" y="78"/>
                      </a:lnTo>
                      <a:lnTo>
                        <a:pt x="272" y="79"/>
                      </a:lnTo>
                      <a:lnTo>
                        <a:pt x="271" y="80"/>
                      </a:lnTo>
                      <a:lnTo>
                        <a:pt x="270" y="81"/>
                      </a:lnTo>
                      <a:lnTo>
                        <a:pt x="268" y="83"/>
                      </a:lnTo>
                      <a:lnTo>
                        <a:pt x="268" y="85"/>
                      </a:lnTo>
                      <a:lnTo>
                        <a:pt x="273" y="85"/>
                      </a:lnTo>
                      <a:lnTo>
                        <a:pt x="275" y="84"/>
                      </a:lnTo>
                      <a:lnTo>
                        <a:pt x="276" y="84"/>
                      </a:lnTo>
                      <a:lnTo>
                        <a:pt x="276" y="84"/>
                      </a:lnTo>
                      <a:lnTo>
                        <a:pt x="277" y="83"/>
                      </a:lnTo>
                      <a:lnTo>
                        <a:pt x="279" y="81"/>
                      </a:lnTo>
                      <a:lnTo>
                        <a:pt x="279" y="81"/>
                      </a:lnTo>
                      <a:lnTo>
                        <a:pt x="279" y="81"/>
                      </a:lnTo>
                      <a:lnTo>
                        <a:pt x="279" y="81"/>
                      </a:lnTo>
                      <a:lnTo>
                        <a:pt x="279" y="81"/>
                      </a:lnTo>
                      <a:lnTo>
                        <a:pt x="280" y="81"/>
                      </a:lnTo>
                      <a:lnTo>
                        <a:pt x="280" y="80"/>
                      </a:lnTo>
                      <a:lnTo>
                        <a:pt x="281" y="80"/>
                      </a:lnTo>
                      <a:lnTo>
                        <a:pt x="284" y="78"/>
                      </a:lnTo>
                      <a:lnTo>
                        <a:pt x="291" y="78"/>
                      </a:lnTo>
                      <a:lnTo>
                        <a:pt x="291" y="76"/>
                      </a:lnTo>
                      <a:lnTo>
                        <a:pt x="292" y="75"/>
                      </a:lnTo>
                      <a:lnTo>
                        <a:pt x="292" y="75"/>
                      </a:lnTo>
                      <a:lnTo>
                        <a:pt x="293" y="74"/>
                      </a:lnTo>
                      <a:lnTo>
                        <a:pt x="298" y="74"/>
                      </a:lnTo>
                      <a:lnTo>
                        <a:pt x="298" y="75"/>
                      </a:lnTo>
                      <a:lnTo>
                        <a:pt x="300" y="75"/>
                      </a:lnTo>
                      <a:lnTo>
                        <a:pt x="301" y="74"/>
                      </a:lnTo>
                      <a:lnTo>
                        <a:pt x="301" y="72"/>
                      </a:lnTo>
                      <a:lnTo>
                        <a:pt x="300" y="71"/>
                      </a:lnTo>
                      <a:lnTo>
                        <a:pt x="297" y="71"/>
                      </a:lnTo>
                      <a:lnTo>
                        <a:pt x="297" y="70"/>
                      </a:lnTo>
                      <a:lnTo>
                        <a:pt x="298" y="68"/>
                      </a:lnTo>
                      <a:lnTo>
                        <a:pt x="298" y="68"/>
                      </a:lnTo>
                      <a:lnTo>
                        <a:pt x="300" y="68"/>
                      </a:lnTo>
                      <a:lnTo>
                        <a:pt x="300" y="67"/>
                      </a:lnTo>
                      <a:lnTo>
                        <a:pt x="300" y="67"/>
                      </a:lnTo>
                      <a:lnTo>
                        <a:pt x="304" y="66"/>
                      </a:lnTo>
                      <a:lnTo>
                        <a:pt x="304" y="64"/>
                      </a:lnTo>
                      <a:lnTo>
                        <a:pt x="315" y="64"/>
                      </a:lnTo>
                      <a:lnTo>
                        <a:pt x="315" y="66"/>
                      </a:lnTo>
                      <a:lnTo>
                        <a:pt x="317" y="66"/>
                      </a:lnTo>
                      <a:lnTo>
                        <a:pt x="318" y="67"/>
                      </a:lnTo>
                      <a:lnTo>
                        <a:pt x="319" y="67"/>
                      </a:lnTo>
                      <a:lnTo>
                        <a:pt x="321" y="66"/>
                      </a:lnTo>
                      <a:lnTo>
                        <a:pt x="322" y="64"/>
                      </a:lnTo>
                      <a:lnTo>
                        <a:pt x="323" y="64"/>
                      </a:lnTo>
                      <a:lnTo>
                        <a:pt x="323" y="63"/>
                      </a:lnTo>
                      <a:lnTo>
                        <a:pt x="321" y="64"/>
                      </a:lnTo>
                      <a:lnTo>
                        <a:pt x="319" y="64"/>
                      </a:lnTo>
                      <a:lnTo>
                        <a:pt x="318" y="63"/>
                      </a:lnTo>
                      <a:lnTo>
                        <a:pt x="318" y="62"/>
                      </a:lnTo>
                      <a:lnTo>
                        <a:pt x="315" y="62"/>
                      </a:lnTo>
                      <a:lnTo>
                        <a:pt x="314" y="60"/>
                      </a:lnTo>
                      <a:lnTo>
                        <a:pt x="314" y="60"/>
                      </a:lnTo>
                      <a:lnTo>
                        <a:pt x="314" y="60"/>
                      </a:lnTo>
                      <a:lnTo>
                        <a:pt x="319" y="59"/>
                      </a:lnTo>
                      <a:lnTo>
                        <a:pt x="319" y="60"/>
                      </a:lnTo>
                      <a:lnTo>
                        <a:pt x="321" y="60"/>
                      </a:lnTo>
                      <a:lnTo>
                        <a:pt x="321" y="60"/>
                      </a:lnTo>
                      <a:lnTo>
                        <a:pt x="327" y="60"/>
                      </a:lnTo>
                      <a:lnTo>
                        <a:pt x="328" y="59"/>
                      </a:lnTo>
                      <a:lnTo>
                        <a:pt x="331" y="58"/>
                      </a:lnTo>
                      <a:lnTo>
                        <a:pt x="332" y="55"/>
                      </a:lnTo>
                      <a:close/>
                      <a:moveTo>
                        <a:pt x="301" y="55"/>
                      </a:moveTo>
                      <a:lnTo>
                        <a:pt x="301" y="55"/>
                      </a:lnTo>
                      <a:lnTo>
                        <a:pt x="301" y="58"/>
                      </a:lnTo>
                      <a:lnTo>
                        <a:pt x="302" y="58"/>
                      </a:lnTo>
                      <a:lnTo>
                        <a:pt x="301" y="59"/>
                      </a:lnTo>
                      <a:lnTo>
                        <a:pt x="301" y="59"/>
                      </a:lnTo>
                      <a:lnTo>
                        <a:pt x="301" y="60"/>
                      </a:lnTo>
                      <a:lnTo>
                        <a:pt x="300" y="60"/>
                      </a:lnTo>
                      <a:lnTo>
                        <a:pt x="298" y="60"/>
                      </a:lnTo>
                      <a:lnTo>
                        <a:pt x="298" y="60"/>
                      </a:lnTo>
                      <a:lnTo>
                        <a:pt x="298" y="59"/>
                      </a:lnTo>
                      <a:lnTo>
                        <a:pt x="298" y="58"/>
                      </a:lnTo>
                      <a:lnTo>
                        <a:pt x="300" y="57"/>
                      </a:lnTo>
                      <a:lnTo>
                        <a:pt x="301" y="55"/>
                      </a:lnTo>
                      <a:close/>
                      <a:moveTo>
                        <a:pt x="356" y="53"/>
                      </a:moveTo>
                      <a:lnTo>
                        <a:pt x="356" y="53"/>
                      </a:lnTo>
                      <a:lnTo>
                        <a:pt x="357" y="54"/>
                      </a:lnTo>
                      <a:lnTo>
                        <a:pt x="356" y="57"/>
                      </a:lnTo>
                      <a:lnTo>
                        <a:pt x="356" y="59"/>
                      </a:lnTo>
                      <a:lnTo>
                        <a:pt x="355" y="59"/>
                      </a:lnTo>
                      <a:lnTo>
                        <a:pt x="356" y="53"/>
                      </a:lnTo>
                      <a:close/>
                      <a:moveTo>
                        <a:pt x="462" y="47"/>
                      </a:moveTo>
                      <a:lnTo>
                        <a:pt x="463" y="47"/>
                      </a:lnTo>
                      <a:lnTo>
                        <a:pt x="463" y="49"/>
                      </a:lnTo>
                      <a:lnTo>
                        <a:pt x="462" y="49"/>
                      </a:lnTo>
                      <a:lnTo>
                        <a:pt x="462" y="47"/>
                      </a:lnTo>
                      <a:close/>
                      <a:moveTo>
                        <a:pt x="280" y="47"/>
                      </a:moveTo>
                      <a:lnTo>
                        <a:pt x="280" y="50"/>
                      </a:lnTo>
                      <a:lnTo>
                        <a:pt x="283" y="50"/>
                      </a:lnTo>
                      <a:lnTo>
                        <a:pt x="283" y="49"/>
                      </a:lnTo>
                      <a:lnTo>
                        <a:pt x="280" y="47"/>
                      </a:lnTo>
                      <a:close/>
                      <a:moveTo>
                        <a:pt x="2334" y="46"/>
                      </a:moveTo>
                      <a:lnTo>
                        <a:pt x="2335" y="46"/>
                      </a:lnTo>
                      <a:lnTo>
                        <a:pt x="2335" y="47"/>
                      </a:lnTo>
                      <a:lnTo>
                        <a:pt x="2335" y="47"/>
                      </a:lnTo>
                      <a:lnTo>
                        <a:pt x="2335" y="51"/>
                      </a:lnTo>
                      <a:lnTo>
                        <a:pt x="2335" y="53"/>
                      </a:lnTo>
                      <a:lnTo>
                        <a:pt x="2334" y="54"/>
                      </a:lnTo>
                      <a:lnTo>
                        <a:pt x="2333" y="54"/>
                      </a:lnTo>
                      <a:lnTo>
                        <a:pt x="2333" y="55"/>
                      </a:lnTo>
                      <a:lnTo>
                        <a:pt x="2330" y="55"/>
                      </a:lnTo>
                      <a:lnTo>
                        <a:pt x="2327" y="57"/>
                      </a:lnTo>
                      <a:lnTo>
                        <a:pt x="2326" y="57"/>
                      </a:lnTo>
                      <a:lnTo>
                        <a:pt x="2325" y="58"/>
                      </a:lnTo>
                      <a:lnTo>
                        <a:pt x="2322" y="59"/>
                      </a:lnTo>
                      <a:lnTo>
                        <a:pt x="2321" y="60"/>
                      </a:lnTo>
                      <a:lnTo>
                        <a:pt x="2321" y="60"/>
                      </a:lnTo>
                      <a:lnTo>
                        <a:pt x="2321" y="60"/>
                      </a:lnTo>
                      <a:lnTo>
                        <a:pt x="2320" y="60"/>
                      </a:lnTo>
                      <a:lnTo>
                        <a:pt x="2320" y="60"/>
                      </a:lnTo>
                      <a:lnTo>
                        <a:pt x="2320" y="59"/>
                      </a:lnTo>
                      <a:lnTo>
                        <a:pt x="2320" y="59"/>
                      </a:lnTo>
                      <a:lnTo>
                        <a:pt x="2321" y="59"/>
                      </a:lnTo>
                      <a:lnTo>
                        <a:pt x="2321" y="59"/>
                      </a:lnTo>
                      <a:lnTo>
                        <a:pt x="2321" y="59"/>
                      </a:lnTo>
                      <a:lnTo>
                        <a:pt x="2321" y="58"/>
                      </a:lnTo>
                      <a:lnTo>
                        <a:pt x="2324" y="57"/>
                      </a:lnTo>
                      <a:lnTo>
                        <a:pt x="2325" y="54"/>
                      </a:lnTo>
                      <a:lnTo>
                        <a:pt x="2326" y="54"/>
                      </a:lnTo>
                      <a:lnTo>
                        <a:pt x="2326" y="54"/>
                      </a:lnTo>
                      <a:lnTo>
                        <a:pt x="2327" y="53"/>
                      </a:lnTo>
                      <a:lnTo>
                        <a:pt x="2327" y="53"/>
                      </a:lnTo>
                      <a:lnTo>
                        <a:pt x="2330" y="51"/>
                      </a:lnTo>
                      <a:lnTo>
                        <a:pt x="2330" y="54"/>
                      </a:lnTo>
                      <a:lnTo>
                        <a:pt x="2331" y="54"/>
                      </a:lnTo>
                      <a:lnTo>
                        <a:pt x="2331" y="54"/>
                      </a:lnTo>
                      <a:lnTo>
                        <a:pt x="2331" y="53"/>
                      </a:lnTo>
                      <a:lnTo>
                        <a:pt x="2334" y="46"/>
                      </a:lnTo>
                      <a:close/>
                      <a:moveTo>
                        <a:pt x="2272" y="46"/>
                      </a:moveTo>
                      <a:lnTo>
                        <a:pt x="2272" y="47"/>
                      </a:lnTo>
                      <a:lnTo>
                        <a:pt x="2274" y="47"/>
                      </a:lnTo>
                      <a:lnTo>
                        <a:pt x="2274" y="49"/>
                      </a:lnTo>
                      <a:lnTo>
                        <a:pt x="2275" y="49"/>
                      </a:lnTo>
                      <a:lnTo>
                        <a:pt x="2276" y="53"/>
                      </a:lnTo>
                      <a:lnTo>
                        <a:pt x="2278" y="53"/>
                      </a:lnTo>
                      <a:lnTo>
                        <a:pt x="2278" y="53"/>
                      </a:lnTo>
                      <a:lnTo>
                        <a:pt x="2279" y="54"/>
                      </a:lnTo>
                      <a:lnTo>
                        <a:pt x="2279" y="54"/>
                      </a:lnTo>
                      <a:lnTo>
                        <a:pt x="2280" y="57"/>
                      </a:lnTo>
                      <a:lnTo>
                        <a:pt x="2282" y="59"/>
                      </a:lnTo>
                      <a:lnTo>
                        <a:pt x="2283" y="62"/>
                      </a:lnTo>
                      <a:lnTo>
                        <a:pt x="2284" y="64"/>
                      </a:lnTo>
                      <a:lnTo>
                        <a:pt x="2291" y="66"/>
                      </a:lnTo>
                      <a:lnTo>
                        <a:pt x="2291" y="66"/>
                      </a:lnTo>
                      <a:lnTo>
                        <a:pt x="2293" y="64"/>
                      </a:lnTo>
                      <a:lnTo>
                        <a:pt x="2295" y="64"/>
                      </a:lnTo>
                      <a:lnTo>
                        <a:pt x="2295" y="64"/>
                      </a:lnTo>
                      <a:lnTo>
                        <a:pt x="2296" y="66"/>
                      </a:lnTo>
                      <a:lnTo>
                        <a:pt x="2296" y="67"/>
                      </a:lnTo>
                      <a:lnTo>
                        <a:pt x="2296" y="67"/>
                      </a:lnTo>
                      <a:lnTo>
                        <a:pt x="2297" y="68"/>
                      </a:lnTo>
                      <a:lnTo>
                        <a:pt x="2299" y="68"/>
                      </a:lnTo>
                      <a:lnTo>
                        <a:pt x="2301" y="68"/>
                      </a:lnTo>
                      <a:lnTo>
                        <a:pt x="2304" y="68"/>
                      </a:lnTo>
                      <a:lnTo>
                        <a:pt x="2304" y="70"/>
                      </a:lnTo>
                      <a:lnTo>
                        <a:pt x="2303" y="71"/>
                      </a:lnTo>
                      <a:lnTo>
                        <a:pt x="2303" y="72"/>
                      </a:lnTo>
                      <a:lnTo>
                        <a:pt x="2304" y="72"/>
                      </a:lnTo>
                      <a:lnTo>
                        <a:pt x="2304" y="72"/>
                      </a:lnTo>
                      <a:lnTo>
                        <a:pt x="2304" y="72"/>
                      </a:lnTo>
                      <a:lnTo>
                        <a:pt x="2305" y="72"/>
                      </a:lnTo>
                      <a:lnTo>
                        <a:pt x="2305" y="75"/>
                      </a:lnTo>
                      <a:lnTo>
                        <a:pt x="2307" y="75"/>
                      </a:lnTo>
                      <a:lnTo>
                        <a:pt x="2307" y="75"/>
                      </a:lnTo>
                      <a:lnTo>
                        <a:pt x="2307" y="76"/>
                      </a:lnTo>
                      <a:lnTo>
                        <a:pt x="2305" y="76"/>
                      </a:lnTo>
                      <a:lnTo>
                        <a:pt x="2303" y="78"/>
                      </a:lnTo>
                      <a:lnTo>
                        <a:pt x="2301" y="78"/>
                      </a:lnTo>
                      <a:lnTo>
                        <a:pt x="2299" y="78"/>
                      </a:lnTo>
                      <a:lnTo>
                        <a:pt x="2299" y="80"/>
                      </a:lnTo>
                      <a:lnTo>
                        <a:pt x="2297" y="79"/>
                      </a:lnTo>
                      <a:lnTo>
                        <a:pt x="2296" y="79"/>
                      </a:lnTo>
                      <a:lnTo>
                        <a:pt x="2293" y="78"/>
                      </a:lnTo>
                      <a:lnTo>
                        <a:pt x="2288" y="80"/>
                      </a:lnTo>
                      <a:lnTo>
                        <a:pt x="2284" y="88"/>
                      </a:lnTo>
                      <a:lnTo>
                        <a:pt x="2276" y="88"/>
                      </a:lnTo>
                      <a:lnTo>
                        <a:pt x="2276" y="88"/>
                      </a:lnTo>
                      <a:lnTo>
                        <a:pt x="2276" y="88"/>
                      </a:lnTo>
                      <a:lnTo>
                        <a:pt x="2275" y="88"/>
                      </a:lnTo>
                      <a:lnTo>
                        <a:pt x="2275" y="85"/>
                      </a:lnTo>
                      <a:lnTo>
                        <a:pt x="2274" y="85"/>
                      </a:lnTo>
                      <a:lnTo>
                        <a:pt x="2272" y="83"/>
                      </a:lnTo>
                      <a:lnTo>
                        <a:pt x="2270" y="83"/>
                      </a:lnTo>
                      <a:lnTo>
                        <a:pt x="2269" y="83"/>
                      </a:lnTo>
                      <a:lnTo>
                        <a:pt x="2267" y="84"/>
                      </a:lnTo>
                      <a:lnTo>
                        <a:pt x="2267" y="84"/>
                      </a:lnTo>
                      <a:lnTo>
                        <a:pt x="2267" y="84"/>
                      </a:lnTo>
                      <a:lnTo>
                        <a:pt x="2266" y="84"/>
                      </a:lnTo>
                      <a:lnTo>
                        <a:pt x="2266" y="84"/>
                      </a:lnTo>
                      <a:lnTo>
                        <a:pt x="2265" y="83"/>
                      </a:lnTo>
                      <a:lnTo>
                        <a:pt x="2265" y="83"/>
                      </a:lnTo>
                      <a:lnTo>
                        <a:pt x="2263" y="83"/>
                      </a:lnTo>
                      <a:lnTo>
                        <a:pt x="2263" y="84"/>
                      </a:lnTo>
                      <a:lnTo>
                        <a:pt x="2261" y="84"/>
                      </a:lnTo>
                      <a:lnTo>
                        <a:pt x="2261" y="88"/>
                      </a:lnTo>
                      <a:lnTo>
                        <a:pt x="2265" y="88"/>
                      </a:lnTo>
                      <a:lnTo>
                        <a:pt x="2265" y="89"/>
                      </a:lnTo>
                      <a:lnTo>
                        <a:pt x="2266" y="91"/>
                      </a:lnTo>
                      <a:lnTo>
                        <a:pt x="2267" y="91"/>
                      </a:lnTo>
                      <a:lnTo>
                        <a:pt x="2267" y="91"/>
                      </a:lnTo>
                      <a:lnTo>
                        <a:pt x="2267" y="91"/>
                      </a:lnTo>
                      <a:lnTo>
                        <a:pt x="2267" y="92"/>
                      </a:lnTo>
                      <a:lnTo>
                        <a:pt x="2267" y="92"/>
                      </a:lnTo>
                      <a:lnTo>
                        <a:pt x="2267" y="92"/>
                      </a:lnTo>
                      <a:lnTo>
                        <a:pt x="2263" y="92"/>
                      </a:lnTo>
                      <a:lnTo>
                        <a:pt x="2262" y="93"/>
                      </a:lnTo>
                      <a:lnTo>
                        <a:pt x="2259" y="95"/>
                      </a:lnTo>
                      <a:lnTo>
                        <a:pt x="2259" y="95"/>
                      </a:lnTo>
                      <a:lnTo>
                        <a:pt x="2257" y="95"/>
                      </a:lnTo>
                      <a:lnTo>
                        <a:pt x="2257" y="88"/>
                      </a:lnTo>
                      <a:lnTo>
                        <a:pt x="2255" y="88"/>
                      </a:lnTo>
                      <a:lnTo>
                        <a:pt x="2255" y="85"/>
                      </a:lnTo>
                      <a:lnTo>
                        <a:pt x="2254" y="81"/>
                      </a:lnTo>
                      <a:lnTo>
                        <a:pt x="2255" y="81"/>
                      </a:lnTo>
                      <a:lnTo>
                        <a:pt x="2257" y="80"/>
                      </a:lnTo>
                      <a:lnTo>
                        <a:pt x="2258" y="80"/>
                      </a:lnTo>
                      <a:lnTo>
                        <a:pt x="2259" y="76"/>
                      </a:lnTo>
                      <a:lnTo>
                        <a:pt x="2258" y="75"/>
                      </a:lnTo>
                      <a:lnTo>
                        <a:pt x="2258" y="75"/>
                      </a:lnTo>
                      <a:lnTo>
                        <a:pt x="2258" y="75"/>
                      </a:lnTo>
                      <a:lnTo>
                        <a:pt x="2258" y="74"/>
                      </a:lnTo>
                      <a:lnTo>
                        <a:pt x="2259" y="74"/>
                      </a:lnTo>
                      <a:lnTo>
                        <a:pt x="2259" y="75"/>
                      </a:lnTo>
                      <a:lnTo>
                        <a:pt x="2262" y="75"/>
                      </a:lnTo>
                      <a:lnTo>
                        <a:pt x="2263" y="76"/>
                      </a:lnTo>
                      <a:lnTo>
                        <a:pt x="2265" y="76"/>
                      </a:lnTo>
                      <a:lnTo>
                        <a:pt x="2266" y="78"/>
                      </a:lnTo>
                      <a:lnTo>
                        <a:pt x="2267" y="76"/>
                      </a:lnTo>
                      <a:lnTo>
                        <a:pt x="2269" y="76"/>
                      </a:lnTo>
                      <a:lnTo>
                        <a:pt x="2269" y="68"/>
                      </a:lnTo>
                      <a:lnTo>
                        <a:pt x="2271" y="67"/>
                      </a:lnTo>
                      <a:lnTo>
                        <a:pt x="2271" y="62"/>
                      </a:lnTo>
                      <a:lnTo>
                        <a:pt x="2271" y="60"/>
                      </a:lnTo>
                      <a:lnTo>
                        <a:pt x="2272" y="58"/>
                      </a:lnTo>
                      <a:lnTo>
                        <a:pt x="2272" y="57"/>
                      </a:lnTo>
                      <a:lnTo>
                        <a:pt x="2271" y="55"/>
                      </a:lnTo>
                      <a:lnTo>
                        <a:pt x="2270" y="53"/>
                      </a:lnTo>
                      <a:lnTo>
                        <a:pt x="2269" y="50"/>
                      </a:lnTo>
                      <a:lnTo>
                        <a:pt x="2269" y="50"/>
                      </a:lnTo>
                      <a:lnTo>
                        <a:pt x="2269" y="49"/>
                      </a:lnTo>
                      <a:lnTo>
                        <a:pt x="2272" y="46"/>
                      </a:lnTo>
                      <a:close/>
                      <a:moveTo>
                        <a:pt x="347" y="43"/>
                      </a:moveTo>
                      <a:lnTo>
                        <a:pt x="351" y="45"/>
                      </a:lnTo>
                      <a:lnTo>
                        <a:pt x="351" y="45"/>
                      </a:lnTo>
                      <a:lnTo>
                        <a:pt x="353" y="45"/>
                      </a:lnTo>
                      <a:lnTo>
                        <a:pt x="351" y="46"/>
                      </a:lnTo>
                      <a:lnTo>
                        <a:pt x="348" y="47"/>
                      </a:lnTo>
                      <a:lnTo>
                        <a:pt x="345" y="49"/>
                      </a:lnTo>
                      <a:lnTo>
                        <a:pt x="344" y="49"/>
                      </a:lnTo>
                      <a:lnTo>
                        <a:pt x="344" y="49"/>
                      </a:lnTo>
                      <a:lnTo>
                        <a:pt x="347" y="47"/>
                      </a:lnTo>
                      <a:lnTo>
                        <a:pt x="348" y="47"/>
                      </a:lnTo>
                      <a:lnTo>
                        <a:pt x="348" y="45"/>
                      </a:lnTo>
                      <a:lnTo>
                        <a:pt x="345" y="45"/>
                      </a:lnTo>
                      <a:lnTo>
                        <a:pt x="345" y="43"/>
                      </a:lnTo>
                      <a:lnTo>
                        <a:pt x="347" y="43"/>
                      </a:lnTo>
                      <a:lnTo>
                        <a:pt x="347" y="43"/>
                      </a:lnTo>
                      <a:close/>
                      <a:moveTo>
                        <a:pt x="237" y="41"/>
                      </a:moveTo>
                      <a:lnTo>
                        <a:pt x="237" y="42"/>
                      </a:lnTo>
                      <a:lnTo>
                        <a:pt x="237" y="43"/>
                      </a:lnTo>
                      <a:lnTo>
                        <a:pt x="237" y="43"/>
                      </a:lnTo>
                      <a:lnTo>
                        <a:pt x="238" y="43"/>
                      </a:lnTo>
                      <a:lnTo>
                        <a:pt x="238" y="42"/>
                      </a:lnTo>
                      <a:lnTo>
                        <a:pt x="238" y="42"/>
                      </a:lnTo>
                      <a:lnTo>
                        <a:pt x="238" y="42"/>
                      </a:lnTo>
                      <a:lnTo>
                        <a:pt x="238" y="42"/>
                      </a:lnTo>
                      <a:lnTo>
                        <a:pt x="238" y="41"/>
                      </a:lnTo>
                      <a:lnTo>
                        <a:pt x="238" y="41"/>
                      </a:lnTo>
                      <a:lnTo>
                        <a:pt x="238" y="41"/>
                      </a:lnTo>
                      <a:lnTo>
                        <a:pt x="237" y="41"/>
                      </a:lnTo>
                      <a:close/>
                      <a:moveTo>
                        <a:pt x="268" y="40"/>
                      </a:moveTo>
                      <a:lnTo>
                        <a:pt x="270" y="42"/>
                      </a:lnTo>
                      <a:lnTo>
                        <a:pt x="271" y="42"/>
                      </a:lnTo>
                      <a:lnTo>
                        <a:pt x="273" y="43"/>
                      </a:lnTo>
                      <a:lnTo>
                        <a:pt x="276" y="43"/>
                      </a:lnTo>
                      <a:lnTo>
                        <a:pt x="279" y="45"/>
                      </a:lnTo>
                      <a:lnTo>
                        <a:pt x="279" y="43"/>
                      </a:lnTo>
                      <a:lnTo>
                        <a:pt x="279" y="43"/>
                      </a:lnTo>
                      <a:lnTo>
                        <a:pt x="279" y="43"/>
                      </a:lnTo>
                      <a:lnTo>
                        <a:pt x="279" y="43"/>
                      </a:lnTo>
                      <a:lnTo>
                        <a:pt x="279" y="43"/>
                      </a:lnTo>
                      <a:lnTo>
                        <a:pt x="276" y="42"/>
                      </a:lnTo>
                      <a:lnTo>
                        <a:pt x="275" y="41"/>
                      </a:lnTo>
                      <a:lnTo>
                        <a:pt x="272" y="41"/>
                      </a:lnTo>
                      <a:lnTo>
                        <a:pt x="268" y="40"/>
                      </a:lnTo>
                      <a:close/>
                      <a:moveTo>
                        <a:pt x="2350" y="38"/>
                      </a:moveTo>
                      <a:lnTo>
                        <a:pt x="2350" y="41"/>
                      </a:lnTo>
                      <a:lnTo>
                        <a:pt x="2348" y="41"/>
                      </a:lnTo>
                      <a:lnTo>
                        <a:pt x="2348" y="45"/>
                      </a:lnTo>
                      <a:lnTo>
                        <a:pt x="2347" y="45"/>
                      </a:lnTo>
                      <a:lnTo>
                        <a:pt x="2346" y="46"/>
                      </a:lnTo>
                      <a:lnTo>
                        <a:pt x="2343" y="47"/>
                      </a:lnTo>
                      <a:lnTo>
                        <a:pt x="2343" y="47"/>
                      </a:lnTo>
                      <a:lnTo>
                        <a:pt x="2342" y="47"/>
                      </a:lnTo>
                      <a:lnTo>
                        <a:pt x="2343" y="45"/>
                      </a:lnTo>
                      <a:lnTo>
                        <a:pt x="2344" y="45"/>
                      </a:lnTo>
                      <a:lnTo>
                        <a:pt x="2344" y="43"/>
                      </a:lnTo>
                      <a:lnTo>
                        <a:pt x="2344" y="42"/>
                      </a:lnTo>
                      <a:lnTo>
                        <a:pt x="2344" y="41"/>
                      </a:lnTo>
                      <a:lnTo>
                        <a:pt x="2346" y="41"/>
                      </a:lnTo>
                      <a:lnTo>
                        <a:pt x="2346" y="41"/>
                      </a:lnTo>
                      <a:lnTo>
                        <a:pt x="2347" y="41"/>
                      </a:lnTo>
                      <a:lnTo>
                        <a:pt x="2347" y="41"/>
                      </a:lnTo>
                      <a:lnTo>
                        <a:pt x="2347" y="40"/>
                      </a:lnTo>
                      <a:lnTo>
                        <a:pt x="2350" y="38"/>
                      </a:lnTo>
                      <a:close/>
                      <a:moveTo>
                        <a:pt x="263" y="38"/>
                      </a:moveTo>
                      <a:lnTo>
                        <a:pt x="263" y="40"/>
                      </a:lnTo>
                      <a:lnTo>
                        <a:pt x="263" y="40"/>
                      </a:lnTo>
                      <a:lnTo>
                        <a:pt x="264" y="40"/>
                      </a:lnTo>
                      <a:lnTo>
                        <a:pt x="264" y="38"/>
                      </a:lnTo>
                      <a:lnTo>
                        <a:pt x="263" y="38"/>
                      </a:lnTo>
                      <a:close/>
                      <a:moveTo>
                        <a:pt x="213" y="8"/>
                      </a:moveTo>
                      <a:lnTo>
                        <a:pt x="213" y="9"/>
                      </a:lnTo>
                      <a:lnTo>
                        <a:pt x="213" y="9"/>
                      </a:lnTo>
                      <a:lnTo>
                        <a:pt x="215" y="9"/>
                      </a:lnTo>
                      <a:lnTo>
                        <a:pt x="215" y="9"/>
                      </a:lnTo>
                      <a:lnTo>
                        <a:pt x="215" y="8"/>
                      </a:lnTo>
                      <a:lnTo>
                        <a:pt x="215" y="8"/>
                      </a:lnTo>
                      <a:lnTo>
                        <a:pt x="215" y="8"/>
                      </a:lnTo>
                      <a:lnTo>
                        <a:pt x="215" y="8"/>
                      </a:lnTo>
                      <a:lnTo>
                        <a:pt x="215" y="8"/>
                      </a:lnTo>
                      <a:lnTo>
                        <a:pt x="213" y="8"/>
                      </a:lnTo>
                      <a:close/>
                      <a:moveTo>
                        <a:pt x="224" y="2"/>
                      </a:moveTo>
                      <a:lnTo>
                        <a:pt x="224" y="3"/>
                      </a:lnTo>
                      <a:lnTo>
                        <a:pt x="225" y="3"/>
                      </a:lnTo>
                      <a:lnTo>
                        <a:pt x="225" y="3"/>
                      </a:lnTo>
                      <a:lnTo>
                        <a:pt x="224" y="2"/>
                      </a:lnTo>
                      <a:close/>
                      <a:moveTo>
                        <a:pt x="222" y="0"/>
                      </a:moveTo>
                      <a:lnTo>
                        <a:pt x="226" y="2"/>
                      </a:lnTo>
                      <a:lnTo>
                        <a:pt x="226" y="0"/>
                      </a:lnTo>
                      <a:lnTo>
                        <a:pt x="230" y="0"/>
                      </a:lnTo>
                      <a:lnTo>
                        <a:pt x="232" y="2"/>
                      </a:lnTo>
                      <a:lnTo>
                        <a:pt x="233" y="2"/>
                      </a:lnTo>
                      <a:lnTo>
                        <a:pt x="233" y="2"/>
                      </a:lnTo>
                      <a:lnTo>
                        <a:pt x="234" y="0"/>
                      </a:lnTo>
                      <a:lnTo>
                        <a:pt x="234" y="0"/>
                      </a:lnTo>
                      <a:lnTo>
                        <a:pt x="236" y="0"/>
                      </a:lnTo>
                      <a:lnTo>
                        <a:pt x="237" y="4"/>
                      </a:lnTo>
                      <a:lnTo>
                        <a:pt x="237" y="4"/>
                      </a:lnTo>
                      <a:lnTo>
                        <a:pt x="237" y="7"/>
                      </a:lnTo>
                      <a:lnTo>
                        <a:pt x="238" y="7"/>
                      </a:lnTo>
                      <a:lnTo>
                        <a:pt x="238" y="8"/>
                      </a:lnTo>
                      <a:lnTo>
                        <a:pt x="239" y="9"/>
                      </a:lnTo>
                      <a:lnTo>
                        <a:pt x="241" y="11"/>
                      </a:lnTo>
                      <a:lnTo>
                        <a:pt x="242" y="12"/>
                      </a:lnTo>
                      <a:lnTo>
                        <a:pt x="242" y="13"/>
                      </a:lnTo>
                      <a:lnTo>
                        <a:pt x="247" y="13"/>
                      </a:lnTo>
                      <a:lnTo>
                        <a:pt x="247" y="13"/>
                      </a:lnTo>
                      <a:lnTo>
                        <a:pt x="249" y="13"/>
                      </a:lnTo>
                      <a:lnTo>
                        <a:pt x="249" y="13"/>
                      </a:lnTo>
                      <a:lnTo>
                        <a:pt x="250" y="15"/>
                      </a:lnTo>
                      <a:lnTo>
                        <a:pt x="250" y="15"/>
                      </a:lnTo>
                      <a:lnTo>
                        <a:pt x="250" y="16"/>
                      </a:lnTo>
                      <a:lnTo>
                        <a:pt x="250" y="16"/>
                      </a:lnTo>
                      <a:lnTo>
                        <a:pt x="250" y="19"/>
                      </a:lnTo>
                      <a:lnTo>
                        <a:pt x="251" y="19"/>
                      </a:lnTo>
                      <a:lnTo>
                        <a:pt x="253" y="20"/>
                      </a:lnTo>
                      <a:lnTo>
                        <a:pt x="254" y="21"/>
                      </a:lnTo>
                      <a:lnTo>
                        <a:pt x="253" y="23"/>
                      </a:lnTo>
                      <a:lnTo>
                        <a:pt x="253" y="25"/>
                      </a:lnTo>
                      <a:lnTo>
                        <a:pt x="254" y="25"/>
                      </a:lnTo>
                      <a:lnTo>
                        <a:pt x="255" y="30"/>
                      </a:lnTo>
                      <a:lnTo>
                        <a:pt x="259" y="32"/>
                      </a:lnTo>
                      <a:lnTo>
                        <a:pt x="260" y="34"/>
                      </a:lnTo>
                      <a:lnTo>
                        <a:pt x="263" y="34"/>
                      </a:lnTo>
                      <a:lnTo>
                        <a:pt x="263" y="36"/>
                      </a:lnTo>
                      <a:lnTo>
                        <a:pt x="264" y="36"/>
                      </a:lnTo>
                      <a:lnTo>
                        <a:pt x="264" y="34"/>
                      </a:lnTo>
                      <a:lnTo>
                        <a:pt x="264" y="34"/>
                      </a:lnTo>
                      <a:lnTo>
                        <a:pt x="264" y="36"/>
                      </a:lnTo>
                      <a:lnTo>
                        <a:pt x="271" y="36"/>
                      </a:lnTo>
                      <a:lnTo>
                        <a:pt x="271" y="36"/>
                      </a:lnTo>
                      <a:lnTo>
                        <a:pt x="272" y="36"/>
                      </a:lnTo>
                      <a:lnTo>
                        <a:pt x="272" y="37"/>
                      </a:lnTo>
                      <a:lnTo>
                        <a:pt x="277" y="37"/>
                      </a:lnTo>
                      <a:lnTo>
                        <a:pt x="279" y="38"/>
                      </a:lnTo>
                      <a:lnTo>
                        <a:pt x="281" y="40"/>
                      </a:lnTo>
                      <a:lnTo>
                        <a:pt x="283" y="38"/>
                      </a:lnTo>
                      <a:lnTo>
                        <a:pt x="285" y="38"/>
                      </a:lnTo>
                      <a:lnTo>
                        <a:pt x="288" y="37"/>
                      </a:lnTo>
                      <a:lnTo>
                        <a:pt x="288" y="38"/>
                      </a:lnTo>
                      <a:lnTo>
                        <a:pt x="288" y="40"/>
                      </a:lnTo>
                      <a:lnTo>
                        <a:pt x="289" y="40"/>
                      </a:lnTo>
                      <a:lnTo>
                        <a:pt x="289" y="40"/>
                      </a:lnTo>
                      <a:lnTo>
                        <a:pt x="291" y="40"/>
                      </a:lnTo>
                      <a:lnTo>
                        <a:pt x="291" y="41"/>
                      </a:lnTo>
                      <a:lnTo>
                        <a:pt x="292" y="41"/>
                      </a:lnTo>
                      <a:lnTo>
                        <a:pt x="292" y="42"/>
                      </a:lnTo>
                      <a:lnTo>
                        <a:pt x="296" y="42"/>
                      </a:lnTo>
                      <a:lnTo>
                        <a:pt x="296" y="46"/>
                      </a:lnTo>
                      <a:lnTo>
                        <a:pt x="296" y="49"/>
                      </a:lnTo>
                      <a:lnTo>
                        <a:pt x="297" y="50"/>
                      </a:lnTo>
                      <a:lnTo>
                        <a:pt x="300" y="51"/>
                      </a:lnTo>
                      <a:lnTo>
                        <a:pt x="298" y="54"/>
                      </a:lnTo>
                      <a:lnTo>
                        <a:pt x="297" y="54"/>
                      </a:lnTo>
                      <a:lnTo>
                        <a:pt x="297" y="54"/>
                      </a:lnTo>
                      <a:lnTo>
                        <a:pt x="296" y="54"/>
                      </a:lnTo>
                      <a:lnTo>
                        <a:pt x="296" y="54"/>
                      </a:lnTo>
                      <a:lnTo>
                        <a:pt x="296" y="54"/>
                      </a:lnTo>
                      <a:lnTo>
                        <a:pt x="294" y="54"/>
                      </a:lnTo>
                      <a:lnTo>
                        <a:pt x="294" y="55"/>
                      </a:lnTo>
                      <a:lnTo>
                        <a:pt x="296" y="55"/>
                      </a:lnTo>
                      <a:lnTo>
                        <a:pt x="296" y="57"/>
                      </a:lnTo>
                      <a:lnTo>
                        <a:pt x="296" y="57"/>
                      </a:lnTo>
                      <a:lnTo>
                        <a:pt x="296" y="58"/>
                      </a:lnTo>
                      <a:lnTo>
                        <a:pt x="293" y="58"/>
                      </a:lnTo>
                      <a:lnTo>
                        <a:pt x="292" y="58"/>
                      </a:lnTo>
                      <a:lnTo>
                        <a:pt x="292" y="57"/>
                      </a:lnTo>
                      <a:lnTo>
                        <a:pt x="288" y="55"/>
                      </a:lnTo>
                      <a:lnTo>
                        <a:pt x="288" y="55"/>
                      </a:lnTo>
                      <a:lnTo>
                        <a:pt x="287" y="55"/>
                      </a:lnTo>
                      <a:lnTo>
                        <a:pt x="287" y="54"/>
                      </a:lnTo>
                      <a:lnTo>
                        <a:pt x="285" y="54"/>
                      </a:lnTo>
                      <a:lnTo>
                        <a:pt x="285" y="54"/>
                      </a:lnTo>
                      <a:lnTo>
                        <a:pt x="285" y="53"/>
                      </a:lnTo>
                      <a:lnTo>
                        <a:pt x="284" y="53"/>
                      </a:lnTo>
                      <a:lnTo>
                        <a:pt x="284" y="55"/>
                      </a:lnTo>
                      <a:lnTo>
                        <a:pt x="283" y="55"/>
                      </a:lnTo>
                      <a:lnTo>
                        <a:pt x="281" y="57"/>
                      </a:lnTo>
                      <a:lnTo>
                        <a:pt x="280" y="58"/>
                      </a:lnTo>
                      <a:lnTo>
                        <a:pt x="279" y="59"/>
                      </a:lnTo>
                      <a:lnTo>
                        <a:pt x="279" y="59"/>
                      </a:lnTo>
                      <a:lnTo>
                        <a:pt x="277" y="64"/>
                      </a:lnTo>
                      <a:lnTo>
                        <a:pt x="279" y="64"/>
                      </a:lnTo>
                      <a:lnTo>
                        <a:pt x="277" y="71"/>
                      </a:lnTo>
                      <a:lnTo>
                        <a:pt x="275" y="72"/>
                      </a:lnTo>
                      <a:lnTo>
                        <a:pt x="273" y="75"/>
                      </a:lnTo>
                      <a:lnTo>
                        <a:pt x="272" y="72"/>
                      </a:lnTo>
                      <a:lnTo>
                        <a:pt x="271" y="70"/>
                      </a:lnTo>
                      <a:lnTo>
                        <a:pt x="271" y="66"/>
                      </a:lnTo>
                      <a:lnTo>
                        <a:pt x="270" y="63"/>
                      </a:lnTo>
                      <a:lnTo>
                        <a:pt x="268" y="63"/>
                      </a:lnTo>
                      <a:lnTo>
                        <a:pt x="268" y="63"/>
                      </a:lnTo>
                      <a:lnTo>
                        <a:pt x="268" y="63"/>
                      </a:lnTo>
                      <a:lnTo>
                        <a:pt x="264" y="63"/>
                      </a:lnTo>
                      <a:lnTo>
                        <a:pt x="264" y="64"/>
                      </a:lnTo>
                      <a:lnTo>
                        <a:pt x="260" y="67"/>
                      </a:lnTo>
                      <a:lnTo>
                        <a:pt x="260" y="67"/>
                      </a:lnTo>
                      <a:lnTo>
                        <a:pt x="260" y="66"/>
                      </a:lnTo>
                      <a:lnTo>
                        <a:pt x="260" y="67"/>
                      </a:lnTo>
                      <a:lnTo>
                        <a:pt x="260" y="66"/>
                      </a:lnTo>
                      <a:lnTo>
                        <a:pt x="260" y="66"/>
                      </a:lnTo>
                      <a:lnTo>
                        <a:pt x="260" y="64"/>
                      </a:lnTo>
                      <a:lnTo>
                        <a:pt x="262" y="62"/>
                      </a:lnTo>
                      <a:lnTo>
                        <a:pt x="263" y="58"/>
                      </a:lnTo>
                      <a:lnTo>
                        <a:pt x="264" y="55"/>
                      </a:lnTo>
                      <a:lnTo>
                        <a:pt x="264" y="53"/>
                      </a:lnTo>
                      <a:lnTo>
                        <a:pt x="263" y="53"/>
                      </a:lnTo>
                      <a:lnTo>
                        <a:pt x="263" y="51"/>
                      </a:lnTo>
                      <a:lnTo>
                        <a:pt x="262" y="50"/>
                      </a:lnTo>
                      <a:lnTo>
                        <a:pt x="262" y="49"/>
                      </a:lnTo>
                      <a:lnTo>
                        <a:pt x="263" y="47"/>
                      </a:lnTo>
                      <a:lnTo>
                        <a:pt x="263" y="47"/>
                      </a:lnTo>
                      <a:lnTo>
                        <a:pt x="262" y="47"/>
                      </a:lnTo>
                      <a:lnTo>
                        <a:pt x="262" y="46"/>
                      </a:lnTo>
                      <a:lnTo>
                        <a:pt x="260" y="45"/>
                      </a:lnTo>
                      <a:lnTo>
                        <a:pt x="258" y="43"/>
                      </a:lnTo>
                      <a:lnTo>
                        <a:pt x="256" y="43"/>
                      </a:lnTo>
                      <a:lnTo>
                        <a:pt x="254" y="41"/>
                      </a:lnTo>
                      <a:lnTo>
                        <a:pt x="253" y="41"/>
                      </a:lnTo>
                      <a:lnTo>
                        <a:pt x="251" y="42"/>
                      </a:lnTo>
                      <a:lnTo>
                        <a:pt x="250" y="42"/>
                      </a:lnTo>
                      <a:lnTo>
                        <a:pt x="250" y="42"/>
                      </a:lnTo>
                      <a:lnTo>
                        <a:pt x="250" y="45"/>
                      </a:lnTo>
                      <a:lnTo>
                        <a:pt x="249" y="46"/>
                      </a:lnTo>
                      <a:lnTo>
                        <a:pt x="249" y="46"/>
                      </a:lnTo>
                      <a:lnTo>
                        <a:pt x="247" y="46"/>
                      </a:lnTo>
                      <a:lnTo>
                        <a:pt x="247" y="46"/>
                      </a:lnTo>
                      <a:lnTo>
                        <a:pt x="246" y="47"/>
                      </a:lnTo>
                      <a:lnTo>
                        <a:pt x="246" y="49"/>
                      </a:lnTo>
                      <a:lnTo>
                        <a:pt x="245" y="50"/>
                      </a:lnTo>
                      <a:lnTo>
                        <a:pt x="243" y="51"/>
                      </a:lnTo>
                      <a:lnTo>
                        <a:pt x="243" y="51"/>
                      </a:lnTo>
                      <a:lnTo>
                        <a:pt x="243" y="51"/>
                      </a:lnTo>
                      <a:lnTo>
                        <a:pt x="242" y="51"/>
                      </a:lnTo>
                      <a:lnTo>
                        <a:pt x="242" y="50"/>
                      </a:lnTo>
                      <a:lnTo>
                        <a:pt x="241" y="50"/>
                      </a:lnTo>
                      <a:lnTo>
                        <a:pt x="241" y="51"/>
                      </a:lnTo>
                      <a:lnTo>
                        <a:pt x="239" y="53"/>
                      </a:lnTo>
                      <a:lnTo>
                        <a:pt x="239" y="55"/>
                      </a:lnTo>
                      <a:lnTo>
                        <a:pt x="239" y="57"/>
                      </a:lnTo>
                      <a:lnTo>
                        <a:pt x="239" y="59"/>
                      </a:lnTo>
                      <a:lnTo>
                        <a:pt x="238" y="60"/>
                      </a:lnTo>
                      <a:lnTo>
                        <a:pt x="238" y="60"/>
                      </a:lnTo>
                      <a:lnTo>
                        <a:pt x="237" y="60"/>
                      </a:lnTo>
                      <a:lnTo>
                        <a:pt x="237" y="71"/>
                      </a:lnTo>
                      <a:lnTo>
                        <a:pt x="238" y="71"/>
                      </a:lnTo>
                      <a:lnTo>
                        <a:pt x="238" y="72"/>
                      </a:lnTo>
                      <a:lnTo>
                        <a:pt x="238" y="72"/>
                      </a:lnTo>
                      <a:lnTo>
                        <a:pt x="238" y="78"/>
                      </a:lnTo>
                      <a:lnTo>
                        <a:pt x="238" y="78"/>
                      </a:lnTo>
                      <a:lnTo>
                        <a:pt x="238" y="79"/>
                      </a:lnTo>
                      <a:lnTo>
                        <a:pt x="237" y="80"/>
                      </a:lnTo>
                      <a:lnTo>
                        <a:pt x="236" y="84"/>
                      </a:lnTo>
                      <a:lnTo>
                        <a:pt x="234" y="84"/>
                      </a:lnTo>
                      <a:lnTo>
                        <a:pt x="234" y="87"/>
                      </a:lnTo>
                      <a:lnTo>
                        <a:pt x="234" y="87"/>
                      </a:lnTo>
                      <a:lnTo>
                        <a:pt x="233" y="88"/>
                      </a:lnTo>
                      <a:lnTo>
                        <a:pt x="232" y="89"/>
                      </a:lnTo>
                      <a:lnTo>
                        <a:pt x="229" y="89"/>
                      </a:lnTo>
                      <a:lnTo>
                        <a:pt x="228" y="88"/>
                      </a:lnTo>
                      <a:lnTo>
                        <a:pt x="226" y="88"/>
                      </a:lnTo>
                      <a:lnTo>
                        <a:pt x="225" y="81"/>
                      </a:lnTo>
                      <a:lnTo>
                        <a:pt x="225" y="81"/>
                      </a:lnTo>
                      <a:lnTo>
                        <a:pt x="225" y="78"/>
                      </a:lnTo>
                      <a:lnTo>
                        <a:pt x="224" y="78"/>
                      </a:lnTo>
                      <a:lnTo>
                        <a:pt x="224" y="75"/>
                      </a:lnTo>
                      <a:lnTo>
                        <a:pt x="224" y="75"/>
                      </a:lnTo>
                      <a:lnTo>
                        <a:pt x="224" y="72"/>
                      </a:lnTo>
                      <a:lnTo>
                        <a:pt x="224" y="72"/>
                      </a:lnTo>
                      <a:lnTo>
                        <a:pt x="224" y="71"/>
                      </a:lnTo>
                      <a:lnTo>
                        <a:pt x="224" y="71"/>
                      </a:lnTo>
                      <a:lnTo>
                        <a:pt x="224" y="67"/>
                      </a:lnTo>
                      <a:lnTo>
                        <a:pt x="225" y="67"/>
                      </a:lnTo>
                      <a:lnTo>
                        <a:pt x="225" y="62"/>
                      </a:lnTo>
                      <a:lnTo>
                        <a:pt x="226" y="62"/>
                      </a:lnTo>
                      <a:lnTo>
                        <a:pt x="226" y="60"/>
                      </a:lnTo>
                      <a:lnTo>
                        <a:pt x="228" y="60"/>
                      </a:lnTo>
                      <a:lnTo>
                        <a:pt x="229" y="54"/>
                      </a:lnTo>
                      <a:lnTo>
                        <a:pt x="230" y="54"/>
                      </a:lnTo>
                      <a:lnTo>
                        <a:pt x="230" y="53"/>
                      </a:lnTo>
                      <a:lnTo>
                        <a:pt x="230" y="50"/>
                      </a:lnTo>
                      <a:lnTo>
                        <a:pt x="229" y="51"/>
                      </a:lnTo>
                      <a:lnTo>
                        <a:pt x="226" y="53"/>
                      </a:lnTo>
                      <a:lnTo>
                        <a:pt x="226" y="54"/>
                      </a:lnTo>
                      <a:lnTo>
                        <a:pt x="225" y="57"/>
                      </a:lnTo>
                      <a:lnTo>
                        <a:pt x="222" y="57"/>
                      </a:lnTo>
                      <a:lnTo>
                        <a:pt x="224" y="54"/>
                      </a:lnTo>
                      <a:lnTo>
                        <a:pt x="224" y="53"/>
                      </a:lnTo>
                      <a:lnTo>
                        <a:pt x="225" y="50"/>
                      </a:lnTo>
                      <a:lnTo>
                        <a:pt x="226" y="50"/>
                      </a:lnTo>
                      <a:lnTo>
                        <a:pt x="228" y="46"/>
                      </a:lnTo>
                      <a:lnTo>
                        <a:pt x="229" y="46"/>
                      </a:lnTo>
                      <a:lnTo>
                        <a:pt x="230" y="42"/>
                      </a:lnTo>
                      <a:lnTo>
                        <a:pt x="230" y="42"/>
                      </a:lnTo>
                      <a:lnTo>
                        <a:pt x="232" y="42"/>
                      </a:lnTo>
                      <a:lnTo>
                        <a:pt x="232" y="40"/>
                      </a:lnTo>
                      <a:lnTo>
                        <a:pt x="234" y="40"/>
                      </a:lnTo>
                      <a:lnTo>
                        <a:pt x="234" y="41"/>
                      </a:lnTo>
                      <a:lnTo>
                        <a:pt x="236" y="41"/>
                      </a:lnTo>
                      <a:lnTo>
                        <a:pt x="236" y="40"/>
                      </a:lnTo>
                      <a:lnTo>
                        <a:pt x="237" y="40"/>
                      </a:lnTo>
                      <a:lnTo>
                        <a:pt x="238" y="40"/>
                      </a:lnTo>
                      <a:lnTo>
                        <a:pt x="238" y="40"/>
                      </a:lnTo>
                      <a:lnTo>
                        <a:pt x="239" y="40"/>
                      </a:lnTo>
                      <a:lnTo>
                        <a:pt x="241" y="38"/>
                      </a:lnTo>
                      <a:lnTo>
                        <a:pt x="243" y="38"/>
                      </a:lnTo>
                      <a:lnTo>
                        <a:pt x="243" y="38"/>
                      </a:lnTo>
                      <a:lnTo>
                        <a:pt x="243" y="38"/>
                      </a:lnTo>
                      <a:lnTo>
                        <a:pt x="243" y="37"/>
                      </a:lnTo>
                      <a:lnTo>
                        <a:pt x="245" y="36"/>
                      </a:lnTo>
                      <a:lnTo>
                        <a:pt x="246" y="37"/>
                      </a:lnTo>
                      <a:lnTo>
                        <a:pt x="249" y="38"/>
                      </a:lnTo>
                      <a:lnTo>
                        <a:pt x="250" y="38"/>
                      </a:lnTo>
                      <a:lnTo>
                        <a:pt x="253" y="38"/>
                      </a:lnTo>
                      <a:lnTo>
                        <a:pt x="253" y="37"/>
                      </a:lnTo>
                      <a:lnTo>
                        <a:pt x="255" y="37"/>
                      </a:lnTo>
                      <a:lnTo>
                        <a:pt x="255" y="38"/>
                      </a:lnTo>
                      <a:lnTo>
                        <a:pt x="259" y="38"/>
                      </a:lnTo>
                      <a:lnTo>
                        <a:pt x="258" y="37"/>
                      </a:lnTo>
                      <a:lnTo>
                        <a:pt x="256" y="34"/>
                      </a:lnTo>
                      <a:lnTo>
                        <a:pt x="255" y="33"/>
                      </a:lnTo>
                      <a:lnTo>
                        <a:pt x="250" y="33"/>
                      </a:lnTo>
                      <a:lnTo>
                        <a:pt x="250" y="28"/>
                      </a:lnTo>
                      <a:lnTo>
                        <a:pt x="249" y="28"/>
                      </a:lnTo>
                      <a:lnTo>
                        <a:pt x="249" y="28"/>
                      </a:lnTo>
                      <a:lnTo>
                        <a:pt x="247" y="28"/>
                      </a:lnTo>
                      <a:lnTo>
                        <a:pt x="247" y="29"/>
                      </a:lnTo>
                      <a:lnTo>
                        <a:pt x="246" y="29"/>
                      </a:lnTo>
                      <a:lnTo>
                        <a:pt x="246" y="29"/>
                      </a:lnTo>
                      <a:lnTo>
                        <a:pt x="239" y="30"/>
                      </a:lnTo>
                      <a:lnTo>
                        <a:pt x="238" y="32"/>
                      </a:lnTo>
                      <a:lnTo>
                        <a:pt x="233" y="32"/>
                      </a:lnTo>
                      <a:lnTo>
                        <a:pt x="233" y="33"/>
                      </a:lnTo>
                      <a:lnTo>
                        <a:pt x="232" y="32"/>
                      </a:lnTo>
                      <a:lnTo>
                        <a:pt x="232" y="32"/>
                      </a:lnTo>
                      <a:lnTo>
                        <a:pt x="228" y="32"/>
                      </a:lnTo>
                      <a:lnTo>
                        <a:pt x="226" y="28"/>
                      </a:lnTo>
                      <a:lnTo>
                        <a:pt x="226" y="28"/>
                      </a:lnTo>
                      <a:lnTo>
                        <a:pt x="225" y="25"/>
                      </a:lnTo>
                      <a:lnTo>
                        <a:pt x="221" y="26"/>
                      </a:lnTo>
                      <a:lnTo>
                        <a:pt x="219" y="26"/>
                      </a:lnTo>
                      <a:lnTo>
                        <a:pt x="219" y="26"/>
                      </a:lnTo>
                      <a:lnTo>
                        <a:pt x="217" y="26"/>
                      </a:lnTo>
                      <a:lnTo>
                        <a:pt x="219" y="25"/>
                      </a:lnTo>
                      <a:lnTo>
                        <a:pt x="219" y="24"/>
                      </a:lnTo>
                      <a:lnTo>
                        <a:pt x="220" y="24"/>
                      </a:lnTo>
                      <a:lnTo>
                        <a:pt x="220" y="24"/>
                      </a:lnTo>
                      <a:lnTo>
                        <a:pt x="220" y="24"/>
                      </a:lnTo>
                      <a:lnTo>
                        <a:pt x="221" y="24"/>
                      </a:lnTo>
                      <a:lnTo>
                        <a:pt x="222" y="23"/>
                      </a:lnTo>
                      <a:lnTo>
                        <a:pt x="224" y="21"/>
                      </a:lnTo>
                      <a:lnTo>
                        <a:pt x="224" y="21"/>
                      </a:lnTo>
                      <a:lnTo>
                        <a:pt x="225" y="21"/>
                      </a:lnTo>
                      <a:lnTo>
                        <a:pt x="224" y="19"/>
                      </a:lnTo>
                      <a:lnTo>
                        <a:pt x="221" y="19"/>
                      </a:lnTo>
                      <a:lnTo>
                        <a:pt x="220" y="20"/>
                      </a:lnTo>
                      <a:lnTo>
                        <a:pt x="219" y="20"/>
                      </a:lnTo>
                      <a:lnTo>
                        <a:pt x="216" y="21"/>
                      </a:lnTo>
                      <a:lnTo>
                        <a:pt x="216" y="24"/>
                      </a:lnTo>
                      <a:lnTo>
                        <a:pt x="215" y="24"/>
                      </a:lnTo>
                      <a:lnTo>
                        <a:pt x="211" y="26"/>
                      </a:lnTo>
                      <a:lnTo>
                        <a:pt x="205" y="28"/>
                      </a:lnTo>
                      <a:lnTo>
                        <a:pt x="204" y="29"/>
                      </a:lnTo>
                      <a:lnTo>
                        <a:pt x="200" y="29"/>
                      </a:lnTo>
                      <a:lnTo>
                        <a:pt x="200" y="29"/>
                      </a:lnTo>
                      <a:lnTo>
                        <a:pt x="199" y="28"/>
                      </a:lnTo>
                      <a:lnTo>
                        <a:pt x="198" y="28"/>
                      </a:lnTo>
                      <a:lnTo>
                        <a:pt x="198" y="26"/>
                      </a:lnTo>
                      <a:lnTo>
                        <a:pt x="198" y="26"/>
                      </a:lnTo>
                      <a:lnTo>
                        <a:pt x="195" y="26"/>
                      </a:lnTo>
                      <a:lnTo>
                        <a:pt x="192" y="28"/>
                      </a:lnTo>
                      <a:lnTo>
                        <a:pt x="191" y="28"/>
                      </a:lnTo>
                      <a:lnTo>
                        <a:pt x="191" y="28"/>
                      </a:lnTo>
                      <a:lnTo>
                        <a:pt x="191" y="26"/>
                      </a:lnTo>
                      <a:lnTo>
                        <a:pt x="188" y="26"/>
                      </a:lnTo>
                      <a:lnTo>
                        <a:pt x="190" y="24"/>
                      </a:lnTo>
                      <a:lnTo>
                        <a:pt x="191" y="24"/>
                      </a:lnTo>
                      <a:lnTo>
                        <a:pt x="192" y="24"/>
                      </a:lnTo>
                      <a:lnTo>
                        <a:pt x="194" y="21"/>
                      </a:lnTo>
                      <a:lnTo>
                        <a:pt x="196" y="21"/>
                      </a:lnTo>
                      <a:lnTo>
                        <a:pt x="196" y="20"/>
                      </a:lnTo>
                      <a:lnTo>
                        <a:pt x="199" y="19"/>
                      </a:lnTo>
                      <a:lnTo>
                        <a:pt x="201" y="17"/>
                      </a:lnTo>
                      <a:lnTo>
                        <a:pt x="204" y="16"/>
                      </a:lnTo>
                      <a:lnTo>
                        <a:pt x="204" y="16"/>
                      </a:lnTo>
                      <a:lnTo>
                        <a:pt x="207" y="15"/>
                      </a:lnTo>
                      <a:lnTo>
                        <a:pt x="208" y="13"/>
                      </a:lnTo>
                      <a:lnTo>
                        <a:pt x="209" y="13"/>
                      </a:lnTo>
                      <a:lnTo>
                        <a:pt x="211" y="11"/>
                      </a:lnTo>
                      <a:lnTo>
                        <a:pt x="212" y="11"/>
                      </a:lnTo>
                      <a:lnTo>
                        <a:pt x="212" y="7"/>
                      </a:lnTo>
                      <a:lnTo>
                        <a:pt x="212" y="7"/>
                      </a:lnTo>
                      <a:lnTo>
                        <a:pt x="212" y="7"/>
                      </a:lnTo>
                      <a:lnTo>
                        <a:pt x="216" y="7"/>
                      </a:lnTo>
                      <a:lnTo>
                        <a:pt x="216" y="7"/>
                      </a:lnTo>
                      <a:lnTo>
                        <a:pt x="217" y="6"/>
                      </a:lnTo>
                      <a:lnTo>
                        <a:pt x="217" y="6"/>
                      </a:lnTo>
                      <a:lnTo>
                        <a:pt x="219" y="6"/>
                      </a:lnTo>
                      <a:lnTo>
                        <a:pt x="219" y="3"/>
                      </a:lnTo>
                      <a:lnTo>
                        <a:pt x="220" y="3"/>
                      </a:lnTo>
                      <a:lnTo>
                        <a:pt x="220" y="3"/>
                      </a:lnTo>
                      <a:lnTo>
                        <a:pt x="220" y="2"/>
                      </a:lnTo>
                      <a:lnTo>
                        <a:pt x="220" y="2"/>
                      </a:lnTo>
                      <a:lnTo>
                        <a:pt x="221" y="4"/>
                      </a:lnTo>
                      <a:lnTo>
                        <a:pt x="220" y="4"/>
                      </a:lnTo>
                      <a:lnTo>
                        <a:pt x="221" y="4"/>
                      </a:lnTo>
                      <a:lnTo>
                        <a:pt x="221" y="4"/>
                      </a:lnTo>
                      <a:lnTo>
                        <a:pt x="221" y="4"/>
                      </a:lnTo>
                      <a:lnTo>
                        <a:pt x="221" y="6"/>
                      </a:lnTo>
                      <a:lnTo>
                        <a:pt x="222" y="3"/>
                      </a:lnTo>
                      <a:lnTo>
                        <a:pt x="222" y="3"/>
                      </a:lnTo>
                      <a:lnTo>
                        <a:pt x="221" y="2"/>
                      </a:lnTo>
                      <a:lnTo>
                        <a:pt x="221" y="2"/>
                      </a:lnTo>
                      <a:lnTo>
                        <a:pt x="222" y="2"/>
                      </a:lnTo>
                      <a:lnTo>
                        <a:pt x="2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39FE2A18-E5FA-4FA3-BE06-8FE00728C75D}"/>
                    </a:ext>
                  </a:extLst>
                </p:cNvPr>
                <p:cNvSpPr>
                  <a:spLocks noEditPoints="1"/>
                </p:cNvSpPr>
                <p:nvPr/>
              </p:nvSpPr>
              <p:spPr bwMode="auto">
                <a:xfrm>
                  <a:off x="3149600" y="1853067"/>
                  <a:ext cx="5502275" cy="214313"/>
                </a:xfrm>
                <a:custGeom>
                  <a:avLst/>
                  <a:gdLst>
                    <a:gd name="T0" fmla="*/ 1149 w 3466"/>
                    <a:gd name="T1" fmla="*/ 132 h 135"/>
                    <a:gd name="T2" fmla="*/ 963 w 3466"/>
                    <a:gd name="T3" fmla="*/ 123 h 135"/>
                    <a:gd name="T4" fmla="*/ 1124 w 3466"/>
                    <a:gd name="T5" fmla="*/ 127 h 135"/>
                    <a:gd name="T6" fmla="*/ 1143 w 3466"/>
                    <a:gd name="T7" fmla="*/ 123 h 135"/>
                    <a:gd name="T8" fmla="*/ 1140 w 3466"/>
                    <a:gd name="T9" fmla="*/ 122 h 135"/>
                    <a:gd name="T10" fmla="*/ 586 w 3466"/>
                    <a:gd name="T11" fmla="*/ 113 h 135"/>
                    <a:gd name="T12" fmla="*/ 1112 w 3466"/>
                    <a:gd name="T13" fmla="*/ 77 h 135"/>
                    <a:gd name="T14" fmla="*/ 570 w 3466"/>
                    <a:gd name="T15" fmla="*/ 75 h 135"/>
                    <a:gd name="T16" fmla="*/ 893 w 3466"/>
                    <a:gd name="T17" fmla="*/ 81 h 135"/>
                    <a:gd name="T18" fmla="*/ 548 w 3466"/>
                    <a:gd name="T19" fmla="*/ 69 h 135"/>
                    <a:gd name="T20" fmla="*/ 581 w 3466"/>
                    <a:gd name="T21" fmla="*/ 94 h 135"/>
                    <a:gd name="T22" fmla="*/ 546 w 3466"/>
                    <a:gd name="T23" fmla="*/ 77 h 135"/>
                    <a:gd name="T24" fmla="*/ 3276 w 3466"/>
                    <a:gd name="T25" fmla="*/ 64 h 135"/>
                    <a:gd name="T26" fmla="*/ 1033 w 3466"/>
                    <a:gd name="T27" fmla="*/ 67 h 135"/>
                    <a:gd name="T28" fmla="*/ 3304 w 3466"/>
                    <a:gd name="T29" fmla="*/ 58 h 135"/>
                    <a:gd name="T30" fmla="*/ 1178 w 3466"/>
                    <a:gd name="T31" fmla="*/ 81 h 135"/>
                    <a:gd name="T32" fmla="*/ 1194 w 3466"/>
                    <a:gd name="T33" fmla="*/ 84 h 135"/>
                    <a:gd name="T34" fmla="*/ 1209 w 3466"/>
                    <a:gd name="T35" fmla="*/ 94 h 135"/>
                    <a:gd name="T36" fmla="*/ 1221 w 3466"/>
                    <a:gd name="T37" fmla="*/ 97 h 135"/>
                    <a:gd name="T38" fmla="*/ 1217 w 3466"/>
                    <a:gd name="T39" fmla="*/ 110 h 135"/>
                    <a:gd name="T40" fmla="*/ 1200 w 3466"/>
                    <a:gd name="T41" fmla="*/ 109 h 135"/>
                    <a:gd name="T42" fmla="*/ 1181 w 3466"/>
                    <a:gd name="T43" fmla="*/ 103 h 135"/>
                    <a:gd name="T44" fmla="*/ 1166 w 3466"/>
                    <a:gd name="T45" fmla="*/ 93 h 135"/>
                    <a:gd name="T46" fmla="*/ 1169 w 3466"/>
                    <a:gd name="T47" fmla="*/ 82 h 135"/>
                    <a:gd name="T48" fmla="*/ 3263 w 3466"/>
                    <a:gd name="T49" fmla="*/ 59 h 135"/>
                    <a:gd name="T50" fmla="*/ 3368 w 3466"/>
                    <a:gd name="T51" fmla="*/ 51 h 135"/>
                    <a:gd name="T52" fmla="*/ 794 w 3466"/>
                    <a:gd name="T53" fmla="*/ 51 h 135"/>
                    <a:gd name="T54" fmla="*/ 98 w 3466"/>
                    <a:gd name="T55" fmla="*/ 52 h 135"/>
                    <a:gd name="T56" fmla="*/ 51 w 3466"/>
                    <a:gd name="T57" fmla="*/ 48 h 135"/>
                    <a:gd name="T58" fmla="*/ 3210 w 3466"/>
                    <a:gd name="T59" fmla="*/ 43 h 135"/>
                    <a:gd name="T60" fmla="*/ 162 w 3466"/>
                    <a:gd name="T61" fmla="*/ 42 h 135"/>
                    <a:gd name="T62" fmla="*/ 1063 w 3466"/>
                    <a:gd name="T63" fmla="*/ 46 h 135"/>
                    <a:gd name="T64" fmla="*/ 0 w 3466"/>
                    <a:gd name="T65" fmla="*/ 37 h 135"/>
                    <a:gd name="T66" fmla="*/ 523 w 3466"/>
                    <a:gd name="T67" fmla="*/ 37 h 135"/>
                    <a:gd name="T68" fmla="*/ 501 w 3466"/>
                    <a:gd name="T69" fmla="*/ 39 h 135"/>
                    <a:gd name="T70" fmla="*/ 789 w 3466"/>
                    <a:gd name="T71" fmla="*/ 51 h 135"/>
                    <a:gd name="T72" fmla="*/ 1110 w 3466"/>
                    <a:gd name="T73" fmla="*/ 31 h 135"/>
                    <a:gd name="T74" fmla="*/ 2963 w 3466"/>
                    <a:gd name="T75" fmla="*/ 48 h 135"/>
                    <a:gd name="T76" fmla="*/ 2967 w 3466"/>
                    <a:gd name="T77" fmla="*/ 90 h 135"/>
                    <a:gd name="T78" fmla="*/ 2957 w 3466"/>
                    <a:gd name="T79" fmla="*/ 127 h 135"/>
                    <a:gd name="T80" fmla="*/ 2950 w 3466"/>
                    <a:gd name="T81" fmla="*/ 96 h 135"/>
                    <a:gd name="T82" fmla="*/ 191 w 3466"/>
                    <a:gd name="T83" fmla="*/ 27 h 135"/>
                    <a:gd name="T84" fmla="*/ 498 w 3466"/>
                    <a:gd name="T85" fmla="*/ 26 h 135"/>
                    <a:gd name="T86" fmla="*/ 1071 w 3466"/>
                    <a:gd name="T87" fmla="*/ 29 h 135"/>
                    <a:gd name="T88" fmla="*/ 2912 w 3466"/>
                    <a:gd name="T89" fmla="*/ 18 h 135"/>
                    <a:gd name="T90" fmla="*/ 815 w 3466"/>
                    <a:gd name="T91" fmla="*/ 46 h 135"/>
                    <a:gd name="T92" fmla="*/ 815 w 3466"/>
                    <a:gd name="T93" fmla="*/ 52 h 135"/>
                    <a:gd name="T94" fmla="*/ 797 w 3466"/>
                    <a:gd name="T95" fmla="*/ 29 h 135"/>
                    <a:gd name="T96" fmla="*/ 1797 w 3466"/>
                    <a:gd name="T97" fmla="*/ 20 h 135"/>
                    <a:gd name="T98" fmla="*/ 3437 w 3466"/>
                    <a:gd name="T99" fmla="*/ 20 h 135"/>
                    <a:gd name="T100" fmla="*/ 1030 w 3466"/>
                    <a:gd name="T101" fmla="*/ 16 h 135"/>
                    <a:gd name="T102" fmla="*/ 209 w 3466"/>
                    <a:gd name="T103" fmla="*/ 20 h 135"/>
                    <a:gd name="T104" fmla="*/ 1622 w 3466"/>
                    <a:gd name="T105" fmla="*/ 16 h 135"/>
                    <a:gd name="T106" fmla="*/ 1626 w 3466"/>
                    <a:gd name="T107" fmla="*/ 41 h 135"/>
                    <a:gd name="T108" fmla="*/ 1598 w 3466"/>
                    <a:gd name="T109" fmla="*/ 61 h 135"/>
                    <a:gd name="T110" fmla="*/ 1599 w 3466"/>
                    <a:gd name="T111" fmla="*/ 46 h 135"/>
                    <a:gd name="T112" fmla="*/ 1599 w 3466"/>
                    <a:gd name="T113" fmla="*/ 31 h 135"/>
                    <a:gd name="T114" fmla="*/ 1611 w 3466"/>
                    <a:gd name="T115" fmla="*/ 17 h 135"/>
                    <a:gd name="T116" fmla="*/ 498 w 3466"/>
                    <a:gd name="T117" fmla="*/ 9 h 135"/>
                    <a:gd name="T118" fmla="*/ 247 w 3466"/>
                    <a:gd name="T119" fmla="*/ 6 h 135"/>
                    <a:gd name="T120" fmla="*/ 1787 w 3466"/>
                    <a:gd name="T121" fmla="*/ 14 h 135"/>
                    <a:gd name="T122" fmla="*/ 1029 w 3466"/>
                    <a:gd name="T123" fmla="*/ 0 h 135"/>
                    <a:gd name="T124" fmla="*/ 3443 w 3466"/>
                    <a:gd name="T125" fmla="*/ 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6" h="135">
                      <a:moveTo>
                        <a:pt x="2225" y="128"/>
                      </a:moveTo>
                      <a:lnTo>
                        <a:pt x="2226" y="130"/>
                      </a:lnTo>
                      <a:lnTo>
                        <a:pt x="2226" y="130"/>
                      </a:lnTo>
                      <a:lnTo>
                        <a:pt x="2225" y="130"/>
                      </a:lnTo>
                      <a:lnTo>
                        <a:pt x="2225" y="128"/>
                      </a:lnTo>
                      <a:close/>
                      <a:moveTo>
                        <a:pt x="1078" y="128"/>
                      </a:moveTo>
                      <a:lnTo>
                        <a:pt x="1078" y="128"/>
                      </a:lnTo>
                      <a:lnTo>
                        <a:pt x="1078" y="130"/>
                      </a:lnTo>
                      <a:lnTo>
                        <a:pt x="1078" y="130"/>
                      </a:lnTo>
                      <a:lnTo>
                        <a:pt x="1078" y="128"/>
                      </a:lnTo>
                      <a:close/>
                      <a:moveTo>
                        <a:pt x="1150" y="123"/>
                      </a:moveTo>
                      <a:lnTo>
                        <a:pt x="1152" y="124"/>
                      </a:lnTo>
                      <a:lnTo>
                        <a:pt x="1152" y="124"/>
                      </a:lnTo>
                      <a:lnTo>
                        <a:pt x="1152" y="124"/>
                      </a:lnTo>
                      <a:lnTo>
                        <a:pt x="1153" y="124"/>
                      </a:lnTo>
                      <a:lnTo>
                        <a:pt x="1153" y="127"/>
                      </a:lnTo>
                      <a:lnTo>
                        <a:pt x="1150" y="127"/>
                      </a:lnTo>
                      <a:lnTo>
                        <a:pt x="1150" y="128"/>
                      </a:lnTo>
                      <a:lnTo>
                        <a:pt x="1150" y="128"/>
                      </a:lnTo>
                      <a:lnTo>
                        <a:pt x="1152" y="128"/>
                      </a:lnTo>
                      <a:lnTo>
                        <a:pt x="1152" y="128"/>
                      </a:lnTo>
                      <a:lnTo>
                        <a:pt x="1152" y="128"/>
                      </a:lnTo>
                      <a:lnTo>
                        <a:pt x="1152" y="128"/>
                      </a:lnTo>
                      <a:lnTo>
                        <a:pt x="1152" y="128"/>
                      </a:lnTo>
                      <a:lnTo>
                        <a:pt x="1153" y="128"/>
                      </a:lnTo>
                      <a:lnTo>
                        <a:pt x="1153" y="128"/>
                      </a:lnTo>
                      <a:lnTo>
                        <a:pt x="1153" y="130"/>
                      </a:lnTo>
                      <a:lnTo>
                        <a:pt x="1153" y="130"/>
                      </a:lnTo>
                      <a:lnTo>
                        <a:pt x="1150" y="130"/>
                      </a:lnTo>
                      <a:lnTo>
                        <a:pt x="1150" y="131"/>
                      </a:lnTo>
                      <a:lnTo>
                        <a:pt x="1149" y="131"/>
                      </a:lnTo>
                      <a:lnTo>
                        <a:pt x="1149" y="132"/>
                      </a:lnTo>
                      <a:lnTo>
                        <a:pt x="1148" y="133"/>
                      </a:lnTo>
                      <a:lnTo>
                        <a:pt x="1145" y="133"/>
                      </a:lnTo>
                      <a:lnTo>
                        <a:pt x="1144" y="133"/>
                      </a:lnTo>
                      <a:lnTo>
                        <a:pt x="1144" y="133"/>
                      </a:lnTo>
                      <a:lnTo>
                        <a:pt x="1144" y="133"/>
                      </a:lnTo>
                      <a:lnTo>
                        <a:pt x="1144" y="131"/>
                      </a:lnTo>
                      <a:lnTo>
                        <a:pt x="1145" y="131"/>
                      </a:lnTo>
                      <a:lnTo>
                        <a:pt x="1146" y="128"/>
                      </a:lnTo>
                      <a:lnTo>
                        <a:pt x="1144" y="128"/>
                      </a:lnTo>
                      <a:lnTo>
                        <a:pt x="1145" y="127"/>
                      </a:lnTo>
                      <a:lnTo>
                        <a:pt x="1146" y="126"/>
                      </a:lnTo>
                      <a:lnTo>
                        <a:pt x="1146" y="126"/>
                      </a:lnTo>
                      <a:lnTo>
                        <a:pt x="1148" y="126"/>
                      </a:lnTo>
                      <a:lnTo>
                        <a:pt x="1150" y="126"/>
                      </a:lnTo>
                      <a:lnTo>
                        <a:pt x="1150" y="123"/>
                      </a:lnTo>
                      <a:close/>
                      <a:moveTo>
                        <a:pt x="3034" y="123"/>
                      </a:moveTo>
                      <a:lnTo>
                        <a:pt x="3035" y="123"/>
                      </a:lnTo>
                      <a:lnTo>
                        <a:pt x="3035" y="123"/>
                      </a:lnTo>
                      <a:lnTo>
                        <a:pt x="3034" y="123"/>
                      </a:lnTo>
                      <a:lnTo>
                        <a:pt x="3034" y="123"/>
                      </a:lnTo>
                      <a:lnTo>
                        <a:pt x="3034" y="123"/>
                      </a:lnTo>
                      <a:close/>
                      <a:moveTo>
                        <a:pt x="967" y="122"/>
                      </a:moveTo>
                      <a:lnTo>
                        <a:pt x="970" y="122"/>
                      </a:lnTo>
                      <a:lnTo>
                        <a:pt x="971" y="122"/>
                      </a:lnTo>
                      <a:lnTo>
                        <a:pt x="972" y="123"/>
                      </a:lnTo>
                      <a:lnTo>
                        <a:pt x="971" y="124"/>
                      </a:lnTo>
                      <a:lnTo>
                        <a:pt x="971" y="124"/>
                      </a:lnTo>
                      <a:lnTo>
                        <a:pt x="971" y="126"/>
                      </a:lnTo>
                      <a:lnTo>
                        <a:pt x="970" y="126"/>
                      </a:lnTo>
                      <a:lnTo>
                        <a:pt x="970" y="124"/>
                      </a:lnTo>
                      <a:lnTo>
                        <a:pt x="966" y="124"/>
                      </a:lnTo>
                      <a:lnTo>
                        <a:pt x="963" y="123"/>
                      </a:lnTo>
                      <a:lnTo>
                        <a:pt x="963" y="122"/>
                      </a:lnTo>
                      <a:lnTo>
                        <a:pt x="967" y="122"/>
                      </a:lnTo>
                      <a:lnTo>
                        <a:pt x="967" y="122"/>
                      </a:lnTo>
                      <a:close/>
                      <a:moveTo>
                        <a:pt x="3039" y="118"/>
                      </a:moveTo>
                      <a:lnTo>
                        <a:pt x="3039" y="119"/>
                      </a:lnTo>
                      <a:lnTo>
                        <a:pt x="3038" y="122"/>
                      </a:lnTo>
                      <a:lnTo>
                        <a:pt x="3037" y="123"/>
                      </a:lnTo>
                      <a:lnTo>
                        <a:pt x="3035" y="123"/>
                      </a:lnTo>
                      <a:lnTo>
                        <a:pt x="3035" y="122"/>
                      </a:lnTo>
                      <a:lnTo>
                        <a:pt x="3037" y="120"/>
                      </a:lnTo>
                      <a:lnTo>
                        <a:pt x="3037" y="118"/>
                      </a:lnTo>
                      <a:lnTo>
                        <a:pt x="3039" y="118"/>
                      </a:lnTo>
                      <a:close/>
                      <a:moveTo>
                        <a:pt x="1114" y="115"/>
                      </a:moveTo>
                      <a:lnTo>
                        <a:pt x="1112" y="118"/>
                      </a:lnTo>
                      <a:lnTo>
                        <a:pt x="1112" y="120"/>
                      </a:lnTo>
                      <a:lnTo>
                        <a:pt x="1115" y="120"/>
                      </a:lnTo>
                      <a:lnTo>
                        <a:pt x="1115" y="122"/>
                      </a:lnTo>
                      <a:lnTo>
                        <a:pt x="1118" y="122"/>
                      </a:lnTo>
                      <a:lnTo>
                        <a:pt x="1118" y="120"/>
                      </a:lnTo>
                      <a:lnTo>
                        <a:pt x="1119" y="120"/>
                      </a:lnTo>
                      <a:lnTo>
                        <a:pt x="1119" y="123"/>
                      </a:lnTo>
                      <a:lnTo>
                        <a:pt x="1128" y="122"/>
                      </a:lnTo>
                      <a:lnTo>
                        <a:pt x="1128" y="123"/>
                      </a:lnTo>
                      <a:lnTo>
                        <a:pt x="1127" y="123"/>
                      </a:lnTo>
                      <a:lnTo>
                        <a:pt x="1127" y="124"/>
                      </a:lnTo>
                      <a:lnTo>
                        <a:pt x="1128" y="126"/>
                      </a:lnTo>
                      <a:lnTo>
                        <a:pt x="1129" y="126"/>
                      </a:lnTo>
                      <a:lnTo>
                        <a:pt x="1128" y="127"/>
                      </a:lnTo>
                      <a:lnTo>
                        <a:pt x="1127" y="128"/>
                      </a:lnTo>
                      <a:lnTo>
                        <a:pt x="1126" y="128"/>
                      </a:lnTo>
                      <a:lnTo>
                        <a:pt x="1124" y="127"/>
                      </a:lnTo>
                      <a:lnTo>
                        <a:pt x="1124" y="127"/>
                      </a:lnTo>
                      <a:lnTo>
                        <a:pt x="1124" y="126"/>
                      </a:lnTo>
                      <a:lnTo>
                        <a:pt x="1124" y="126"/>
                      </a:lnTo>
                      <a:lnTo>
                        <a:pt x="1126" y="124"/>
                      </a:lnTo>
                      <a:lnTo>
                        <a:pt x="1126" y="123"/>
                      </a:lnTo>
                      <a:lnTo>
                        <a:pt x="1124" y="123"/>
                      </a:lnTo>
                      <a:lnTo>
                        <a:pt x="1124" y="124"/>
                      </a:lnTo>
                      <a:lnTo>
                        <a:pt x="1122" y="124"/>
                      </a:lnTo>
                      <a:lnTo>
                        <a:pt x="1122" y="126"/>
                      </a:lnTo>
                      <a:lnTo>
                        <a:pt x="1120" y="126"/>
                      </a:lnTo>
                      <a:lnTo>
                        <a:pt x="1118" y="126"/>
                      </a:lnTo>
                      <a:lnTo>
                        <a:pt x="1115" y="124"/>
                      </a:lnTo>
                      <a:lnTo>
                        <a:pt x="1114" y="124"/>
                      </a:lnTo>
                      <a:lnTo>
                        <a:pt x="1112" y="122"/>
                      </a:lnTo>
                      <a:lnTo>
                        <a:pt x="1110" y="122"/>
                      </a:lnTo>
                      <a:lnTo>
                        <a:pt x="1110" y="119"/>
                      </a:lnTo>
                      <a:lnTo>
                        <a:pt x="1110" y="119"/>
                      </a:lnTo>
                      <a:lnTo>
                        <a:pt x="1110" y="118"/>
                      </a:lnTo>
                      <a:lnTo>
                        <a:pt x="1111" y="118"/>
                      </a:lnTo>
                      <a:lnTo>
                        <a:pt x="1112" y="116"/>
                      </a:lnTo>
                      <a:lnTo>
                        <a:pt x="1112" y="116"/>
                      </a:lnTo>
                      <a:lnTo>
                        <a:pt x="1111" y="116"/>
                      </a:lnTo>
                      <a:lnTo>
                        <a:pt x="1112" y="115"/>
                      </a:lnTo>
                      <a:lnTo>
                        <a:pt x="1114" y="115"/>
                      </a:lnTo>
                      <a:close/>
                      <a:moveTo>
                        <a:pt x="1152" y="114"/>
                      </a:moveTo>
                      <a:lnTo>
                        <a:pt x="1152" y="114"/>
                      </a:lnTo>
                      <a:lnTo>
                        <a:pt x="1150" y="114"/>
                      </a:lnTo>
                      <a:lnTo>
                        <a:pt x="1150" y="116"/>
                      </a:lnTo>
                      <a:lnTo>
                        <a:pt x="1146" y="116"/>
                      </a:lnTo>
                      <a:lnTo>
                        <a:pt x="1145" y="119"/>
                      </a:lnTo>
                      <a:lnTo>
                        <a:pt x="1144" y="119"/>
                      </a:lnTo>
                      <a:lnTo>
                        <a:pt x="1144" y="122"/>
                      </a:lnTo>
                      <a:lnTo>
                        <a:pt x="1143" y="123"/>
                      </a:lnTo>
                      <a:lnTo>
                        <a:pt x="1141" y="124"/>
                      </a:lnTo>
                      <a:lnTo>
                        <a:pt x="1144" y="124"/>
                      </a:lnTo>
                      <a:lnTo>
                        <a:pt x="1143" y="126"/>
                      </a:lnTo>
                      <a:lnTo>
                        <a:pt x="1143" y="127"/>
                      </a:lnTo>
                      <a:lnTo>
                        <a:pt x="1141" y="128"/>
                      </a:lnTo>
                      <a:lnTo>
                        <a:pt x="1140" y="128"/>
                      </a:lnTo>
                      <a:lnTo>
                        <a:pt x="1140" y="131"/>
                      </a:lnTo>
                      <a:lnTo>
                        <a:pt x="1140" y="133"/>
                      </a:lnTo>
                      <a:lnTo>
                        <a:pt x="1141" y="133"/>
                      </a:lnTo>
                      <a:lnTo>
                        <a:pt x="1141" y="133"/>
                      </a:lnTo>
                      <a:lnTo>
                        <a:pt x="1141" y="133"/>
                      </a:lnTo>
                      <a:lnTo>
                        <a:pt x="1141" y="133"/>
                      </a:lnTo>
                      <a:lnTo>
                        <a:pt x="1141" y="133"/>
                      </a:lnTo>
                      <a:lnTo>
                        <a:pt x="1140" y="133"/>
                      </a:lnTo>
                      <a:lnTo>
                        <a:pt x="1140" y="135"/>
                      </a:lnTo>
                      <a:lnTo>
                        <a:pt x="1139" y="135"/>
                      </a:lnTo>
                      <a:lnTo>
                        <a:pt x="1139" y="133"/>
                      </a:lnTo>
                      <a:lnTo>
                        <a:pt x="1137" y="133"/>
                      </a:lnTo>
                      <a:lnTo>
                        <a:pt x="1136" y="132"/>
                      </a:lnTo>
                      <a:lnTo>
                        <a:pt x="1135" y="130"/>
                      </a:lnTo>
                      <a:lnTo>
                        <a:pt x="1135" y="127"/>
                      </a:lnTo>
                      <a:lnTo>
                        <a:pt x="1137" y="126"/>
                      </a:lnTo>
                      <a:lnTo>
                        <a:pt x="1137" y="126"/>
                      </a:lnTo>
                      <a:lnTo>
                        <a:pt x="1136" y="124"/>
                      </a:lnTo>
                      <a:lnTo>
                        <a:pt x="1136" y="123"/>
                      </a:lnTo>
                      <a:lnTo>
                        <a:pt x="1137" y="123"/>
                      </a:lnTo>
                      <a:lnTo>
                        <a:pt x="1139" y="122"/>
                      </a:lnTo>
                      <a:lnTo>
                        <a:pt x="1139" y="122"/>
                      </a:lnTo>
                      <a:lnTo>
                        <a:pt x="1139" y="122"/>
                      </a:lnTo>
                      <a:lnTo>
                        <a:pt x="1139" y="120"/>
                      </a:lnTo>
                      <a:lnTo>
                        <a:pt x="1139" y="122"/>
                      </a:lnTo>
                      <a:lnTo>
                        <a:pt x="1140" y="122"/>
                      </a:lnTo>
                      <a:lnTo>
                        <a:pt x="1140" y="120"/>
                      </a:lnTo>
                      <a:lnTo>
                        <a:pt x="1140" y="120"/>
                      </a:lnTo>
                      <a:lnTo>
                        <a:pt x="1140" y="118"/>
                      </a:lnTo>
                      <a:lnTo>
                        <a:pt x="1141" y="116"/>
                      </a:lnTo>
                      <a:lnTo>
                        <a:pt x="1143" y="114"/>
                      </a:lnTo>
                      <a:lnTo>
                        <a:pt x="1144" y="115"/>
                      </a:lnTo>
                      <a:lnTo>
                        <a:pt x="1145" y="116"/>
                      </a:lnTo>
                      <a:lnTo>
                        <a:pt x="1148" y="115"/>
                      </a:lnTo>
                      <a:lnTo>
                        <a:pt x="1150" y="115"/>
                      </a:lnTo>
                      <a:lnTo>
                        <a:pt x="1152" y="114"/>
                      </a:lnTo>
                      <a:close/>
                      <a:moveTo>
                        <a:pt x="1191" y="110"/>
                      </a:moveTo>
                      <a:lnTo>
                        <a:pt x="1194" y="110"/>
                      </a:lnTo>
                      <a:lnTo>
                        <a:pt x="1194" y="113"/>
                      </a:lnTo>
                      <a:lnTo>
                        <a:pt x="1192" y="114"/>
                      </a:lnTo>
                      <a:lnTo>
                        <a:pt x="1192" y="114"/>
                      </a:lnTo>
                      <a:lnTo>
                        <a:pt x="1192" y="114"/>
                      </a:lnTo>
                      <a:lnTo>
                        <a:pt x="1192" y="114"/>
                      </a:lnTo>
                      <a:lnTo>
                        <a:pt x="1191" y="113"/>
                      </a:lnTo>
                      <a:lnTo>
                        <a:pt x="1191" y="110"/>
                      </a:lnTo>
                      <a:lnTo>
                        <a:pt x="1191" y="110"/>
                      </a:lnTo>
                      <a:lnTo>
                        <a:pt x="1191" y="110"/>
                      </a:lnTo>
                      <a:lnTo>
                        <a:pt x="1191" y="110"/>
                      </a:lnTo>
                      <a:lnTo>
                        <a:pt x="1191" y="110"/>
                      </a:lnTo>
                      <a:lnTo>
                        <a:pt x="1191" y="110"/>
                      </a:lnTo>
                      <a:close/>
                      <a:moveTo>
                        <a:pt x="589" y="109"/>
                      </a:moveTo>
                      <a:lnTo>
                        <a:pt x="589" y="110"/>
                      </a:lnTo>
                      <a:lnTo>
                        <a:pt x="590" y="110"/>
                      </a:lnTo>
                      <a:lnTo>
                        <a:pt x="590" y="110"/>
                      </a:lnTo>
                      <a:lnTo>
                        <a:pt x="587" y="111"/>
                      </a:lnTo>
                      <a:lnTo>
                        <a:pt x="587" y="111"/>
                      </a:lnTo>
                      <a:lnTo>
                        <a:pt x="586" y="111"/>
                      </a:lnTo>
                      <a:lnTo>
                        <a:pt x="586" y="113"/>
                      </a:lnTo>
                      <a:lnTo>
                        <a:pt x="586" y="113"/>
                      </a:lnTo>
                      <a:lnTo>
                        <a:pt x="586" y="113"/>
                      </a:lnTo>
                      <a:lnTo>
                        <a:pt x="585" y="114"/>
                      </a:lnTo>
                      <a:lnTo>
                        <a:pt x="585" y="111"/>
                      </a:lnTo>
                      <a:lnTo>
                        <a:pt x="586" y="110"/>
                      </a:lnTo>
                      <a:lnTo>
                        <a:pt x="589" y="109"/>
                      </a:lnTo>
                      <a:close/>
                      <a:moveTo>
                        <a:pt x="1136" y="105"/>
                      </a:moveTo>
                      <a:lnTo>
                        <a:pt x="1136" y="106"/>
                      </a:lnTo>
                      <a:lnTo>
                        <a:pt x="1133" y="107"/>
                      </a:lnTo>
                      <a:lnTo>
                        <a:pt x="1133" y="107"/>
                      </a:lnTo>
                      <a:lnTo>
                        <a:pt x="1131" y="109"/>
                      </a:lnTo>
                      <a:lnTo>
                        <a:pt x="1131" y="107"/>
                      </a:lnTo>
                      <a:lnTo>
                        <a:pt x="1133" y="106"/>
                      </a:lnTo>
                      <a:lnTo>
                        <a:pt x="1133" y="106"/>
                      </a:lnTo>
                      <a:lnTo>
                        <a:pt x="1136" y="105"/>
                      </a:lnTo>
                      <a:close/>
                      <a:moveTo>
                        <a:pt x="3058" y="96"/>
                      </a:moveTo>
                      <a:lnTo>
                        <a:pt x="3058" y="96"/>
                      </a:lnTo>
                      <a:lnTo>
                        <a:pt x="3058" y="97"/>
                      </a:lnTo>
                      <a:lnTo>
                        <a:pt x="3058" y="97"/>
                      </a:lnTo>
                      <a:lnTo>
                        <a:pt x="3058" y="97"/>
                      </a:lnTo>
                      <a:lnTo>
                        <a:pt x="3058" y="96"/>
                      </a:lnTo>
                      <a:close/>
                      <a:moveTo>
                        <a:pt x="3064" y="86"/>
                      </a:moveTo>
                      <a:lnTo>
                        <a:pt x="3064" y="88"/>
                      </a:lnTo>
                      <a:lnTo>
                        <a:pt x="3064" y="89"/>
                      </a:lnTo>
                      <a:lnTo>
                        <a:pt x="3063" y="89"/>
                      </a:lnTo>
                      <a:lnTo>
                        <a:pt x="3063" y="89"/>
                      </a:lnTo>
                      <a:lnTo>
                        <a:pt x="3063" y="88"/>
                      </a:lnTo>
                      <a:lnTo>
                        <a:pt x="3063" y="88"/>
                      </a:lnTo>
                      <a:lnTo>
                        <a:pt x="3063" y="88"/>
                      </a:lnTo>
                      <a:lnTo>
                        <a:pt x="3064" y="86"/>
                      </a:lnTo>
                      <a:close/>
                      <a:moveTo>
                        <a:pt x="1109" y="77"/>
                      </a:moveTo>
                      <a:lnTo>
                        <a:pt x="1112" y="77"/>
                      </a:lnTo>
                      <a:lnTo>
                        <a:pt x="1115" y="78"/>
                      </a:lnTo>
                      <a:lnTo>
                        <a:pt x="1119" y="80"/>
                      </a:lnTo>
                      <a:lnTo>
                        <a:pt x="1123" y="81"/>
                      </a:lnTo>
                      <a:lnTo>
                        <a:pt x="1123" y="81"/>
                      </a:lnTo>
                      <a:lnTo>
                        <a:pt x="1124" y="81"/>
                      </a:lnTo>
                      <a:lnTo>
                        <a:pt x="1124" y="82"/>
                      </a:lnTo>
                      <a:lnTo>
                        <a:pt x="1124" y="82"/>
                      </a:lnTo>
                      <a:lnTo>
                        <a:pt x="1126" y="84"/>
                      </a:lnTo>
                      <a:lnTo>
                        <a:pt x="1126" y="84"/>
                      </a:lnTo>
                      <a:lnTo>
                        <a:pt x="1127" y="85"/>
                      </a:lnTo>
                      <a:lnTo>
                        <a:pt x="1127" y="85"/>
                      </a:lnTo>
                      <a:lnTo>
                        <a:pt x="1129" y="86"/>
                      </a:lnTo>
                      <a:lnTo>
                        <a:pt x="1131" y="88"/>
                      </a:lnTo>
                      <a:lnTo>
                        <a:pt x="1131" y="88"/>
                      </a:lnTo>
                      <a:lnTo>
                        <a:pt x="1132" y="88"/>
                      </a:lnTo>
                      <a:lnTo>
                        <a:pt x="1132" y="88"/>
                      </a:lnTo>
                      <a:lnTo>
                        <a:pt x="1132" y="89"/>
                      </a:lnTo>
                      <a:lnTo>
                        <a:pt x="1132" y="89"/>
                      </a:lnTo>
                      <a:lnTo>
                        <a:pt x="1131" y="90"/>
                      </a:lnTo>
                      <a:lnTo>
                        <a:pt x="1128" y="90"/>
                      </a:lnTo>
                      <a:lnTo>
                        <a:pt x="1127" y="89"/>
                      </a:lnTo>
                      <a:lnTo>
                        <a:pt x="1123" y="89"/>
                      </a:lnTo>
                      <a:lnTo>
                        <a:pt x="1123" y="88"/>
                      </a:lnTo>
                      <a:lnTo>
                        <a:pt x="1115" y="85"/>
                      </a:lnTo>
                      <a:lnTo>
                        <a:pt x="1115" y="84"/>
                      </a:lnTo>
                      <a:lnTo>
                        <a:pt x="1115" y="84"/>
                      </a:lnTo>
                      <a:lnTo>
                        <a:pt x="1112" y="81"/>
                      </a:lnTo>
                      <a:lnTo>
                        <a:pt x="1111" y="80"/>
                      </a:lnTo>
                      <a:lnTo>
                        <a:pt x="1109" y="80"/>
                      </a:lnTo>
                      <a:lnTo>
                        <a:pt x="1109" y="77"/>
                      </a:lnTo>
                      <a:close/>
                      <a:moveTo>
                        <a:pt x="570" y="75"/>
                      </a:moveTo>
                      <a:lnTo>
                        <a:pt x="570" y="75"/>
                      </a:lnTo>
                      <a:lnTo>
                        <a:pt x="572" y="76"/>
                      </a:lnTo>
                      <a:lnTo>
                        <a:pt x="573" y="77"/>
                      </a:lnTo>
                      <a:lnTo>
                        <a:pt x="574" y="80"/>
                      </a:lnTo>
                      <a:lnTo>
                        <a:pt x="572" y="78"/>
                      </a:lnTo>
                      <a:lnTo>
                        <a:pt x="570" y="77"/>
                      </a:lnTo>
                      <a:lnTo>
                        <a:pt x="570" y="75"/>
                      </a:lnTo>
                      <a:close/>
                      <a:moveTo>
                        <a:pt x="3076" y="73"/>
                      </a:moveTo>
                      <a:lnTo>
                        <a:pt x="3076" y="75"/>
                      </a:lnTo>
                      <a:lnTo>
                        <a:pt x="3076" y="75"/>
                      </a:lnTo>
                      <a:lnTo>
                        <a:pt x="3076" y="75"/>
                      </a:lnTo>
                      <a:lnTo>
                        <a:pt x="3076" y="76"/>
                      </a:lnTo>
                      <a:lnTo>
                        <a:pt x="3073" y="77"/>
                      </a:lnTo>
                      <a:lnTo>
                        <a:pt x="3072" y="77"/>
                      </a:lnTo>
                      <a:lnTo>
                        <a:pt x="3070" y="78"/>
                      </a:lnTo>
                      <a:lnTo>
                        <a:pt x="3068" y="76"/>
                      </a:lnTo>
                      <a:lnTo>
                        <a:pt x="3072" y="76"/>
                      </a:lnTo>
                      <a:lnTo>
                        <a:pt x="3073" y="75"/>
                      </a:lnTo>
                      <a:lnTo>
                        <a:pt x="3076" y="73"/>
                      </a:lnTo>
                      <a:close/>
                      <a:moveTo>
                        <a:pt x="895" y="73"/>
                      </a:moveTo>
                      <a:lnTo>
                        <a:pt x="896" y="75"/>
                      </a:lnTo>
                      <a:lnTo>
                        <a:pt x="898" y="77"/>
                      </a:lnTo>
                      <a:lnTo>
                        <a:pt x="899" y="80"/>
                      </a:lnTo>
                      <a:lnTo>
                        <a:pt x="899" y="82"/>
                      </a:lnTo>
                      <a:lnTo>
                        <a:pt x="899" y="82"/>
                      </a:lnTo>
                      <a:lnTo>
                        <a:pt x="898" y="84"/>
                      </a:lnTo>
                      <a:lnTo>
                        <a:pt x="896" y="84"/>
                      </a:lnTo>
                      <a:lnTo>
                        <a:pt x="896" y="82"/>
                      </a:lnTo>
                      <a:lnTo>
                        <a:pt x="895" y="82"/>
                      </a:lnTo>
                      <a:lnTo>
                        <a:pt x="894" y="82"/>
                      </a:lnTo>
                      <a:lnTo>
                        <a:pt x="894" y="82"/>
                      </a:lnTo>
                      <a:lnTo>
                        <a:pt x="893" y="81"/>
                      </a:lnTo>
                      <a:lnTo>
                        <a:pt x="893" y="81"/>
                      </a:lnTo>
                      <a:lnTo>
                        <a:pt x="894" y="81"/>
                      </a:lnTo>
                      <a:lnTo>
                        <a:pt x="894" y="80"/>
                      </a:lnTo>
                      <a:lnTo>
                        <a:pt x="893" y="80"/>
                      </a:lnTo>
                      <a:lnTo>
                        <a:pt x="893" y="81"/>
                      </a:lnTo>
                      <a:lnTo>
                        <a:pt x="891" y="81"/>
                      </a:lnTo>
                      <a:lnTo>
                        <a:pt x="890" y="78"/>
                      </a:lnTo>
                      <a:lnTo>
                        <a:pt x="891" y="77"/>
                      </a:lnTo>
                      <a:lnTo>
                        <a:pt x="891" y="75"/>
                      </a:lnTo>
                      <a:lnTo>
                        <a:pt x="893" y="75"/>
                      </a:lnTo>
                      <a:lnTo>
                        <a:pt x="894" y="73"/>
                      </a:lnTo>
                      <a:lnTo>
                        <a:pt x="895" y="73"/>
                      </a:lnTo>
                      <a:close/>
                      <a:moveTo>
                        <a:pt x="561" y="72"/>
                      </a:moveTo>
                      <a:lnTo>
                        <a:pt x="564" y="72"/>
                      </a:lnTo>
                      <a:lnTo>
                        <a:pt x="564" y="73"/>
                      </a:lnTo>
                      <a:lnTo>
                        <a:pt x="563" y="73"/>
                      </a:lnTo>
                      <a:lnTo>
                        <a:pt x="563" y="72"/>
                      </a:lnTo>
                      <a:lnTo>
                        <a:pt x="561" y="72"/>
                      </a:lnTo>
                      <a:lnTo>
                        <a:pt x="561" y="72"/>
                      </a:lnTo>
                      <a:close/>
                      <a:moveTo>
                        <a:pt x="1669" y="71"/>
                      </a:moveTo>
                      <a:lnTo>
                        <a:pt x="1671" y="71"/>
                      </a:lnTo>
                      <a:lnTo>
                        <a:pt x="1671" y="71"/>
                      </a:lnTo>
                      <a:lnTo>
                        <a:pt x="1670" y="71"/>
                      </a:lnTo>
                      <a:lnTo>
                        <a:pt x="1670" y="72"/>
                      </a:lnTo>
                      <a:lnTo>
                        <a:pt x="1670" y="72"/>
                      </a:lnTo>
                      <a:lnTo>
                        <a:pt x="1669" y="72"/>
                      </a:lnTo>
                      <a:lnTo>
                        <a:pt x="1669" y="71"/>
                      </a:lnTo>
                      <a:close/>
                      <a:moveTo>
                        <a:pt x="539" y="65"/>
                      </a:moveTo>
                      <a:lnTo>
                        <a:pt x="539" y="67"/>
                      </a:lnTo>
                      <a:lnTo>
                        <a:pt x="542" y="67"/>
                      </a:lnTo>
                      <a:lnTo>
                        <a:pt x="543" y="68"/>
                      </a:lnTo>
                      <a:lnTo>
                        <a:pt x="548" y="69"/>
                      </a:lnTo>
                      <a:lnTo>
                        <a:pt x="548" y="69"/>
                      </a:lnTo>
                      <a:lnTo>
                        <a:pt x="551" y="69"/>
                      </a:lnTo>
                      <a:lnTo>
                        <a:pt x="551" y="71"/>
                      </a:lnTo>
                      <a:lnTo>
                        <a:pt x="552" y="71"/>
                      </a:lnTo>
                      <a:lnTo>
                        <a:pt x="555" y="71"/>
                      </a:lnTo>
                      <a:lnTo>
                        <a:pt x="557" y="71"/>
                      </a:lnTo>
                      <a:lnTo>
                        <a:pt x="559" y="71"/>
                      </a:lnTo>
                      <a:lnTo>
                        <a:pt x="560" y="71"/>
                      </a:lnTo>
                      <a:lnTo>
                        <a:pt x="560" y="72"/>
                      </a:lnTo>
                      <a:lnTo>
                        <a:pt x="563" y="73"/>
                      </a:lnTo>
                      <a:lnTo>
                        <a:pt x="563" y="75"/>
                      </a:lnTo>
                      <a:lnTo>
                        <a:pt x="564" y="76"/>
                      </a:lnTo>
                      <a:lnTo>
                        <a:pt x="567" y="76"/>
                      </a:lnTo>
                      <a:lnTo>
                        <a:pt x="567" y="80"/>
                      </a:lnTo>
                      <a:lnTo>
                        <a:pt x="577" y="82"/>
                      </a:lnTo>
                      <a:lnTo>
                        <a:pt x="580" y="86"/>
                      </a:lnTo>
                      <a:lnTo>
                        <a:pt x="581" y="86"/>
                      </a:lnTo>
                      <a:lnTo>
                        <a:pt x="581" y="88"/>
                      </a:lnTo>
                      <a:lnTo>
                        <a:pt x="582" y="89"/>
                      </a:lnTo>
                      <a:lnTo>
                        <a:pt x="584" y="90"/>
                      </a:lnTo>
                      <a:lnTo>
                        <a:pt x="584" y="92"/>
                      </a:lnTo>
                      <a:lnTo>
                        <a:pt x="584" y="92"/>
                      </a:lnTo>
                      <a:lnTo>
                        <a:pt x="585" y="92"/>
                      </a:lnTo>
                      <a:lnTo>
                        <a:pt x="586" y="93"/>
                      </a:lnTo>
                      <a:lnTo>
                        <a:pt x="586" y="94"/>
                      </a:lnTo>
                      <a:lnTo>
                        <a:pt x="586" y="96"/>
                      </a:lnTo>
                      <a:lnTo>
                        <a:pt x="584" y="96"/>
                      </a:lnTo>
                      <a:lnTo>
                        <a:pt x="584" y="96"/>
                      </a:lnTo>
                      <a:lnTo>
                        <a:pt x="584" y="96"/>
                      </a:lnTo>
                      <a:lnTo>
                        <a:pt x="582" y="96"/>
                      </a:lnTo>
                      <a:lnTo>
                        <a:pt x="582" y="96"/>
                      </a:lnTo>
                      <a:lnTo>
                        <a:pt x="581" y="96"/>
                      </a:lnTo>
                      <a:lnTo>
                        <a:pt x="581" y="94"/>
                      </a:lnTo>
                      <a:lnTo>
                        <a:pt x="573" y="94"/>
                      </a:lnTo>
                      <a:lnTo>
                        <a:pt x="572" y="93"/>
                      </a:lnTo>
                      <a:lnTo>
                        <a:pt x="569" y="93"/>
                      </a:lnTo>
                      <a:lnTo>
                        <a:pt x="569" y="92"/>
                      </a:lnTo>
                      <a:lnTo>
                        <a:pt x="568" y="92"/>
                      </a:lnTo>
                      <a:lnTo>
                        <a:pt x="567" y="90"/>
                      </a:lnTo>
                      <a:lnTo>
                        <a:pt x="565" y="90"/>
                      </a:lnTo>
                      <a:lnTo>
                        <a:pt x="565" y="89"/>
                      </a:lnTo>
                      <a:lnTo>
                        <a:pt x="565" y="88"/>
                      </a:lnTo>
                      <a:lnTo>
                        <a:pt x="567" y="88"/>
                      </a:lnTo>
                      <a:lnTo>
                        <a:pt x="565" y="86"/>
                      </a:lnTo>
                      <a:lnTo>
                        <a:pt x="563" y="86"/>
                      </a:lnTo>
                      <a:lnTo>
                        <a:pt x="563" y="86"/>
                      </a:lnTo>
                      <a:lnTo>
                        <a:pt x="560" y="85"/>
                      </a:lnTo>
                      <a:lnTo>
                        <a:pt x="560" y="84"/>
                      </a:lnTo>
                      <a:lnTo>
                        <a:pt x="560" y="82"/>
                      </a:lnTo>
                      <a:lnTo>
                        <a:pt x="559" y="82"/>
                      </a:lnTo>
                      <a:lnTo>
                        <a:pt x="557" y="82"/>
                      </a:lnTo>
                      <a:lnTo>
                        <a:pt x="557" y="81"/>
                      </a:lnTo>
                      <a:lnTo>
                        <a:pt x="556" y="81"/>
                      </a:lnTo>
                      <a:lnTo>
                        <a:pt x="556" y="81"/>
                      </a:lnTo>
                      <a:lnTo>
                        <a:pt x="552" y="82"/>
                      </a:lnTo>
                      <a:lnTo>
                        <a:pt x="552" y="81"/>
                      </a:lnTo>
                      <a:lnTo>
                        <a:pt x="551" y="81"/>
                      </a:lnTo>
                      <a:lnTo>
                        <a:pt x="552" y="80"/>
                      </a:lnTo>
                      <a:lnTo>
                        <a:pt x="552" y="80"/>
                      </a:lnTo>
                      <a:lnTo>
                        <a:pt x="552" y="77"/>
                      </a:lnTo>
                      <a:lnTo>
                        <a:pt x="550" y="76"/>
                      </a:lnTo>
                      <a:lnTo>
                        <a:pt x="547" y="76"/>
                      </a:lnTo>
                      <a:lnTo>
                        <a:pt x="546" y="76"/>
                      </a:lnTo>
                      <a:lnTo>
                        <a:pt x="546" y="77"/>
                      </a:lnTo>
                      <a:lnTo>
                        <a:pt x="546" y="77"/>
                      </a:lnTo>
                      <a:lnTo>
                        <a:pt x="544" y="76"/>
                      </a:lnTo>
                      <a:lnTo>
                        <a:pt x="543" y="76"/>
                      </a:lnTo>
                      <a:lnTo>
                        <a:pt x="543" y="75"/>
                      </a:lnTo>
                      <a:lnTo>
                        <a:pt x="543" y="75"/>
                      </a:lnTo>
                      <a:lnTo>
                        <a:pt x="543" y="75"/>
                      </a:lnTo>
                      <a:lnTo>
                        <a:pt x="543" y="76"/>
                      </a:lnTo>
                      <a:lnTo>
                        <a:pt x="539" y="77"/>
                      </a:lnTo>
                      <a:lnTo>
                        <a:pt x="539" y="76"/>
                      </a:lnTo>
                      <a:lnTo>
                        <a:pt x="539" y="76"/>
                      </a:lnTo>
                      <a:lnTo>
                        <a:pt x="538" y="75"/>
                      </a:lnTo>
                      <a:lnTo>
                        <a:pt x="538" y="72"/>
                      </a:lnTo>
                      <a:lnTo>
                        <a:pt x="538" y="72"/>
                      </a:lnTo>
                      <a:lnTo>
                        <a:pt x="538" y="72"/>
                      </a:lnTo>
                      <a:lnTo>
                        <a:pt x="538" y="71"/>
                      </a:lnTo>
                      <a:lnTo>
                        <a:pt x="536" y="69"/>
                      </a:lnTo>
                      <a:lnTo>
                        <a:pt x="536" y="68"/>
                      </a:lnTo>
                      <a:lnTo>
                        <a:pt x="536" y="67"/>
                      </a:lnTo>
                      <a:lnTo>
                        <a:pt x="538" y="65"/>
                      </a:lnTo>
                      <a:lnTo>
                        <a:pt x="539" y="65"/>
                      </a:lnTo>
                      <a:close/>
                      <a:moveTo>
                        <a:pt x="1187" y="65"/>
                      </a:moveTo>
                      <a:lnTo>
                        <a:pt x="1188" y="65"/>
                      </a:lnTo>
                      <a:lnTo>
                        <a:pt x="1188" y="65"/>
                      </a:lnTo>
                      <a:lnTo>
                        <a:pt x="1187" y="65"/>
                      </a:lnTo>
                      <a:lnTo>
                        <a:pt x="1187" y="65"/>
                      </a:lnTo>
                      <a:lnTo>
                        <a:pt x="1187" y="65"/>
                      </a:lnTo>
                      <a:close/>
                      <a:moveTo>
                        <a:pt x="3276" y="61"/>
                      </a:moveTo>
                      <a:lnTo>
                        <a:pt x="3278" y="61"/>
                      </a:lnTo>
                      <a:lnTo>
                        <a:pt x="3278" y="63"/>
                      </a:lnTo>
                      <a:lnTo>
                        <a:pt x="3279" y="63"/>
                      </a:lnTo>
                      <a:lnTo>
                        <a:pt x="3279" y="63"/>
                      </a:lnTo>
                      <a:lnTo>
                        <a:pt x="3279" y="64"/>
                      </a:lnTo>
                      <a:lnTo>
                        <a:pt x="3276" y="64"/>
                      </a:lnTo>
                      <a:lnTo>
                        <a:pt x="3276" y="63"/>
                      </a:lnTo>
                      <a:lnTo>
                        <a:pt x="3276" y="63"/>
                      </a:lnTo>
                      <a:lnTo>
                        <a:pt x="3276" y="63"/>
                      </a:lnTo>
                      <a:lnTo>
                        <a:pt x="3276" y="61"/>
                      </a:lnTo>
                      <a:close/>
                      <a:moveTo>
                        <a:pt x="1043" y="61"/>
                      </a:moveTo>
                      <a:lnTo>
                        <a:pt x="1043" y="63"/>
                      </a:lnTo>
                      <a:lnTo>
                        <a:pt x="1042" y="64"/>
                      </a:lnTo>
                      <a:lnTo>
                        <a:pt x="1040" y="65"/>
                      </a:lnTo>
                      <a:lnTo>
                        <a:pt x="1039" y="65"/>
                      </a:lnTo>
                      <a:lnTo>
                        <a:pt x="1040" y="63"/>
                      </a:lnTo>
                      <a:lnTo>
                        <a:pt x="1043" y="61"/>
                      </a:lnTo>
                      <a:close/>
                      <a:moveTo>
                        <a:pt x="1716" y="59"/>
                      </a:moveTo>
                      <a:lnTo>
                        <a:pt x="1720" y="60"/>
                      </a:lnTo>
                      <a:lnTo>
                        <a:pt x="1720" y="60"/>
                      </a:lnTo>
                      <a:lnTo>
                        <a:pt x="1720" y="61"/>
                      </a:lnTo>
                      <a:lnTo>
                        <a:pt x="1720" y="61"/>
                      </a:lnTo>
                      <a:lnTo>
                        <a:pt x="1720" y="61"/>
                      </a:lnTo>
                      <a:lnTo>
                        <a:pt x="1717" y="61"/>
                      </a:lnTo>
                      <a:lnTo>
                        <a:pt x="1716" y="61"/>
                      </a:lnTo>
                      <a:lnTo>
                        <a:pt x="1716" y="60"/>
                      </a:lnTo>
                      <a:lnTo>
                        <a:pt x="1716" y="59"/>
                      </a:lnTo>
                      <a:close/>
                      <a:moveTo>
                        <a:pt x="1037" y="59"/>
                      </a:moveTo>
                      <a:lnTo>
                        <a:pt x="1038" y="59"/>
                      </a:lnTo>
                      <a:lnTo>
                        <a:pt x="1038" y="59"/>
                      </a:lnTo>
                      <a:lnTo>
                        <a:pt x="1038" y="59"/>
                      </a:lnTo>
                      <a:lnTo>
                        <a:pt x="1039" y="59"/>
                      </a:lnTo>
                      <a:lnTo>
                        <a:pt x="1038" y="61"/>
                      </a:lnTo>
                      <a:lnTo>
                        <a:pt x="1037" y="63"/>
                      </a:lnTo>
                      <a:lnTo>
                        <a:pt x="1037" y="64"/>
                      </a:lnTo>
                      <a:lnTo>
                        <a:pt x="1034" y="65"/>
                      </a:lnTo>
                      <a:lnTo>
                        <a:pt x="1034" y="67"/>
                      </a:lnTo>
                      <a:lnTo>
                        <a:pt x="1033" y="67"/>
                      </a:lnTo>
                      <a:lnTo>
                        <a:pt x="1033" y="67"/>
                      </a:lnTo>
                      <a:lnTo>
                        <a:pt x="1031" y="67"/>
                      </a:lnTo>
                      <a:lnTo>
                        <a:pt x="1031" y="68"/>
                      </a:lnTo>
                      <a:lnTo>
                        <a:pt x="1031" y="68"/>
                      </a:lnTo>
                      <a:lnTo>
                        <a:pt x="1030" y="68"/>
                      </a:lnTo>
                      <a:lnTo>
                        <a:pt x="1026" y="68"/>
                      </a:lnTo>
                      <a:lnTo>
                        <a:pt x="1026" y="67"/>
                      </a:lnTo>
                      <a:lnTo>
                        <a:pt x="1029" y="67"/>
                      </a:lnTo>
                      <a:lnTo>
                        <a:pt x="1030" y="64"/>
                      </a:lnTo>
                      <a:lnTo>
                        <a:pt x="1031" y="63"/>
                      </a:lnTo>
                      <a:lnTo>
                        <a:pt x="1033" y="61"/>
                      </a:lnTo>
                      <a:lnTo>
                        <a:pt x="1035" y="60"/>
                      </a:lnTo>
                      <a:lnTo>
                        <a:pt x="1037" y="59"/>
                      </a:lnTo>
                      <a:close/>
                      <a:moveTo>
                        <a:pt x="3312" y="58"/>
                      </a:moveTo>
                      <a:lnTo>
                        <a:pt x="3312" y="58"/>
                      </a:lnTo>
                      <a:lnTo>
                        <a:pt x="3313" y="59"/>
                      </a:lnTo>
                      <a:lnTo>
                        <a:pt x="3312" y="59"/>
                      </a:lnTo>
                      <a:lnTo>
                        <a:pt x="3312" y="59"/>
                      </a:lnTo>
                      <a:lnTo>
                        <a:pt x="3312" y="60"/>
                      </a:lnTo>
                      <a:lnTo>
                        <a:pt x="3309" y="60"/>
                      </a:lnTo>
                      <a:lnTo>
                        <a:pt x="3309" y="59"/>
                      </a:lnTo>
                      <a:lnTo>
                        <a:pt x="3310" y="59"/>
                      </a:lnTo>
                      <a:lnTo>
                        <a:pt x="3310" y="59"/>
                      </a:lnTo>
                      <a:lnTo>
                        <a:pt x="3312" y="58"/>
                      </a:lnTo>
                      <a:close/>
                      <a:moveTo>
                        <a:pt x="3304" y="58"/>
                      </a:moveTo>
                      <a:lnTo>
                        <a:pt x="3305" y="58"/>
                      </a:lnTo>
                      <a:lnTo>
                        <a:pt x="3306" y="59"/>
                      </a:lnTo>
                      <a:lnTo>
                        <a:pt x="3308" y="59"/>
                      </a:lnTo>
                      <a:lnTo>
                        <a:pt x="3308" y="59"/>
                      </a:lnTo>
                      <a:lnTo>
                        <a:pt x="3308" y="61"/>
                      </a:lnTo>
                      <a:lnTo>
                        <a:pt x="3304" y="61"/>
                      </a:lnTo>
                      <a:lnTo>
                        <a:pt x="3304" y="58"/>
                      </a:lnTo>
                      <a:close/>
                      <a:moveTo>
                        <a:pt x="1183" y="55"/>
                      </a:moveTo>
                      <a:lnTo>
                        <a:pt x="1183" y="56"/>
                      </a:lnTo>
                      <a:lnTo>
                        <a:pt x="1184" y="56"/>
                      </a:lnTo>
                      <a:lnTo>
                        <a:pt x="1186" y="56"/>
                      </a:lnTo>
                      <a:lnTo>
                        <a:pt x="1186" y="56"/>
                      </a:lnTo>
                      <a:lnTo>
                        <a:pt x="1188" y="55"/>
                      </a:lnTo>
                      <a:lnTo>
                        <a:pt x="1188" y="58"/>
                      </a:lnTo>
                      <a:lnTo>
                        <a:pt x="1187" y="58"/>
                      </a:lnTo>
                      <a:lnTo>
                        <a:pt x="1186" y="58"/>
                      </a:lnTo>
                      <a:lnTo>
                        <a:pt x="1186" y="59"/>
                      </a:lnTo>
                      <a:lnTo>
                        <a:pt x="1183" y="59"/>
                      </a:lnTo>
                      <a:lnTo>
                        <a:pt x="1183" y="60"/>
                      </a:lnTo>
                      <a:lnTo>
                        <a:pt x="1186" y="60"/>
                      </a:lnTo>
                      <a:lnTo>
                        <a:pt x="1186" y="63"/>
                      </a:lnTo>
                      <a:lnTo>
                        <a:pt x="1184" y="64"/>
                      </a:lnTo>
                      <a:lnTo>
                        <a:pt x="1183" y="64"/>
                      </a:lnTo>
                      <a:lnTo>
                        <a:pt x="1183" y="65"/>
                      </a:lnTo>
                      <a:lnTo>
                        <a:pt x="1181" y="64"/>
                      </a:lnTo>
                      <a:lnTo>
                        <a:pt x="1181" y="71"/>
                      </a:lnTo>
                      <a:lnTo>
                        <a:pt x="1178" y="72"/>
                      </a:lnTo>
                      <a:lnTo>
                        <a:pt x="1178" y="75"/>
                      </a:lnTo>
                      <a:lnTo>
                        <a:pt x="1178" y="75"/>
                      </a:lnTo>
                      <a:lnTo>
                        <a:pt x="1178" y="76"/>
                      </a:lnTo>
                      <a:lnTo>
                        <a:pt x="1178" y="76"/>
                      </a:lnTo>
                      <a:lnTo>
                        <a:pt x="1178" y="76"/>
                      </a:lnTo>
                      <a:lnTo>
                        <a:pt x="1178" y="77"/>
                      </a:lnTo>
                      <a:lnTo>
                        <a:pt x="1178" y="77"/>
                      </a:lnTo>
                      <a:lnTo>
                        <a:pt x="1179" y="80"/>
                      </a:lnTo>
                      <a:lnTo>
                        <a:pt x="1178" y="80"/>
                      </a:lnTo>
                      <a:lnTo>
                        <a:pt x="1178" y="81"/>
                      </a:lnTo>
                      <a:lnTo>
                        <a:pt x="1178" y="81"/>
                      </a:lnTo>
                      <a:lnTo>
                        <a:pt x="1178" y="81"/>
                      </a:lnTo>
                      <a:lnTo>
                        <a:pt x="1178" y="81"/>
                      </a:lnTo>
                      <a:lnTo>
                        <a:pt x="1178" y="81"/>
                      </a:lnTo>
                      <a:lnTo>
                        <a:pt x="1179" y="81"/>
                      </a:lnTo>
                      <a:lnTo>
                        <a:pt x="1179" y="81"/>
                      </a:lnTo>
                      <a:lnTo>
                        <a:pt x="1179" y="78"/>
                      </a:lnTo>
                      <a:lnTo>
                        <a:pt x="1181" y="78"/>
                      </a:lnTo>
                      <a:lnTo>
                        <a:pt x="1181" y="77"/>
                      </a:lnTo>
                      <a:lnTo>
                        <a:pt x="1182" y="77"/>
                      </a:lnTo>
                      <a:lnTo>
                        <a:pt x="1182" y="76"/>
                      </a:lnTo>
                      <a:lnTo>
                        <a:pt x="1183" y="76"/>
                      </a:lnTo>
                      <a:lnTo>
                        <a:pt x="1183" y="75"/>
                      </a:lnTo>
                      <a:lnTo>
                        <a:pt x="1184" y="75"/>
                      </a:lnTo>
                      <a:lnTo>
                        <a:pt x="1184" y="76"/>
                      </a:lnTo>
                      <a:lnTo>
                        <a:pt x="1187" y="76"/>
                      </a:lnTo>
                      <a:lnTo>
                        <a:pt x="1188" y="77"/>
                      </a:lnTo>
                      <a:lnTo>
                        <a:pt x="1190" y="77"/>
                      </a:lnTo>
                      <a:lnTo>
                        <a:pt x="1188" y="77"/>
                      </a:lnTo>
                      <a:lnTo>
                        <a:pt x="1188" y="77"/>
                      </a:lnTo>
                      <a:lnTo>
                        <a:pt x="1188" y="77"/>
                      </a:lnTo>
                      <a:lnTo>
                        <a:pt x="1188" y="78"/>
                      </a:lnTo>
                      <a:lnTo>
                        <a:pt x="1187" y="80"/>
                      </a:lnTo>
                      <a:lnTo>
                        <a:pt x="1184" y="81"/>
                      </a:lnTo>
                      <a:lnTo>
                        <a:pt x="1187" y="81"/>
                      </a:lnTo>
                      <a:lnTo>
                        <a:pt x="1187" y="81"/>
                      </a:lnTo>
                      <a:lnTo>
                        <a:pt x="1190" y="81"/>
                      </a:lnTo>
                      <a:lnTo>
                        <a:pt x="1188" y="84"/>
                      </a:lnTo>
                      <a:lnTo>
                        <a:pt x="1190" y="84"/>
                      </a:lnTo>
                      <a:lnTo>
                        <a:pt x="1190" y="82"/>
                      </a:lnTo>
                      <a:lnTo>
                        <a:pt x="1192" y="82"/>
                      </a:lnTo>
                      <a:lnTo>
                        <a:pt x="1194" y="85"/>
                      </a:lnTo>
                      <a:lnTo>
                        <a:pt x="1194" y="84"/>
                      </a:lnTo>
                      <a:lnTo>
                        <a:pt x="1194" y="84"/>
                      </a:lnTo>
                      <a:lnTo>
                        <a:pt x="1194" y="84"/>
                      </a:lnTo>
                      <a:lnTo>
                        <a:pt x="1195" y="84"/>
                      </a:lnTo>
                      <a:lnTo>
                        <a:pt x="1194" y="81"/>
                      </a:lnTo>
                      <a:lnTo>
                        <a:pt x="1198" y="82"/>
                      </a:lnTo>
                      <a:lnTo>
                        <a:pt x="1198" y="81"/>
                      </a:lnTo>
                      <a:lnTo>
                        <a:pt x="1199" y="81"/>
                      </a:lnTo>
                      <a:lnTo>
                        <a:pt x="1200" y="80"/>
                      </a:lnTo>
                      <a:lnTo>
                        <a:pt x="1200" y="80"/>
                      </a:lnTo>
                      <a:lnTo>
                        <a:pt x="1200" y="81"/>
                      </a:lnTo>
                      <a:lnTo>
                        <a:pt x="1200" y="81"/>
                      </a:lnTo>
                      <a:lnTo>
                        <a:pt x="1200" y="81"/>
                      </a:lnTo>
                      <a:lnTo>
                        <a:pt x="1200" y="82"/>
                      </a:lnTo>
                      <a:lnTo>
                        <a:pt x="1204" y="82"/>
                      </a:lnTo>
                      <a:lnTo>
                        <a:pt x="1204" y="80"/>
                      </a:lnTo>
                      <a:lnTo>
                        <a:pt x="1205" y="80"/>
                      </a:lnTo>
                      <a:lnTo>
                        <a:pt x="1207" y="81"/>
                      </a:lnTo>
                      <a:lnTo>
                        <a:pt x="1208" y="82"/>
                      </a:lnTo>
                      <a:lnTo>
                        <a:pt x="1208" y="84"/>
                      </a:lnTo>
                      <a:lnTo>
                        <a:pt x="1207" y="86"/>
                      </a:lnTo>
                      <a:lnTo>
                        <a:pt x="1205" y="88"/>
                      </a:lnTo>
                      <a:lnTo>
                        <a:pt x="1204" y="88"/>
                      </a:lnTo>
                      <a:lnTo>
                        <a:pt x="1205" y="89"/>
                      </a:lnTo>
                      <a:lnTo>
                        <a:pt x="1205" y="89"/>
                      </a:lnTo>
                      <a:lnTo>
                        <a:pt x="1207" y="89"/>
                      </a:lnTo>
                      <a:lnTo>
                        <a:pt x="1207" y="92"/>
                      </a:lnTo>
                      <a:lnTo>
                        <a:pt x="1208" y="92"/>
                      </a:lnTo>
                      <a:lnTo>
                        <a:pt x="1209" y="90"/>
                      </a:lnTo>
                      <a:lnTo>
                        <a:pt x="1209" y="90"/>
                      </a:lnTo>
                      <a:lnTo>
                        <a:pt x="1209" y="92"/>
                      </a:lnTo>
                      <a:lnTo>
                        <a:pt x="1208" y="93"/>
                      </a:lnTo>
                      <a:lnTo>
                        <a:pt x="1208" y="94"/>
                      </a:lnTo>
                      <a:lnTo>
                        <a:pt x="1209" y="94"/>
                      </a:lnTo>
                      <a:lnTo>
                        <a:pt x="1209" y="96"/>
                      </a:lnTo>
                      <a:lnTo>
                        <a:pt x="1209" y="94"/>
                      </a:lnTo>
                      <a:lnTo>
                        <a:pt x="1211" y="94"/>
                      </a:lnTo>
                      <a:lnTo>
                        <a:pt x="1211" y="94"/>
                      </a:lnTo>
                      <a:lnTo>
                        <a:pt x="1212" y="94"/>
                      </a:lnTo>
                      <a:lnTo>
                        <a:pt x="1212" y="93"/>
                      </a:lnTo>
                      <a:lnTo>
                        <a:pt x="1215" y="94"/>
                      </a:lnTo>
                      <a:lnTo>
                        <a:pt x="1216" y="92"/>
                      </a:lnTo>
                      <a:lnTo>
                        <a:pt x="1216" y="92"/>
                      </a:lnTo>
                      <a:lnTo>
                        <a:pt x="1216" y="93"/>
                      </a:lnTo>
                      <a:lnTo>
                        <a:pt x="1218" y="92"/>
                      </a:lnTo>
                      <a:lnTo>
                        <a:pt x="1218" y="93"/>
                      </a:lnTo>
                      <a:lnTo>
                        <a:pt x="1217" y="94"/>
                      </a:lnTo>
                      <a:lnTo>
                        <a:pt x="1216" y="96"/>
                      </a:lnTo>
                      <a:lnTo>
                        <a:pt x="1215" y="97"/>
                      </a:lnTo>
                      <a:lnTo>
                        <a:pt x="1215" y="98"/>
                      </a:lnTo>
                      <a:lnTo>
                        <a:pt x="1215" y="98"/>
                      </a:lnTo>
                      <a:lnTo>
                        <a:pt x="1216" y="99"/>
                      </a:lnTo>
                      <a:lnTo>
                        <a:pt x="1217" y="99"/>
                      </a:lnTo>
                      <a:lnTo>
                        <a:pt x="1216" y="101"/>
                      </a:lnTo>
                      <a:lnTo>
                        <a:pt x="1215" y="102"/>
                      </a:lnTo>
                      <a:lnTo>
                        <a:pt x="1213" y="102"/>
                      </a:lnTo>
                      <a:lnTo>
                        <a:pt x="1213" y="103"/>
                      </a:lnTo>
                      <a:lnTo>
                        <a:pt x="1215" y="103"/>
                      </a:lnTo>
                      <a:lnTo>
                        <a:pt x="1215" y="105"/>
                      </a:lnTo>
                      <a:lnTo>
                        <a:pt x="1217" y="105"/>
                      </a:lnTo>
                      <a:lnTo>
                        <a:pt x="1218" y="105"/>
                      </a:lnTo>
                      <a:lnTo>
                        <a:pt x="1218" y="101"/>
                      </a:lnTo>
                      <a:lnTo>
                        <a:pt x="1220" y="99"/>
                      </a:lnTo>
                      <a:lnTo>
                        <a:pt x="1221" y="98"/>
                      </a:lnTo>
                      <a:lnTo>
                        <a:pt x="1221" y="97"/>
                      </a:lnTo>
                      <a:lnTo>
                        <a:pt x="1221" y="97"/>
                      </a:lnTo>
                      <a:lnTo>
                        <a:pt x="1221" y="97"/>
                      </a:lnTo>
                      <a:lnTo>
                        <a:pt x="1222" y="97"/>
                      </a:lnTo>
                      <a:lnTo>
                        <a:pt x="1222" y="99"/>
                      </a:lnTo>
                      <a:lnTo>
                        <a:pt x="1221" y="101"/>
                      </a:lnTo>
                      <a:lnTo>
                        <a:pt x="1220" y="102"/>
                      </a:lnTo>
                      <a:lnTo>
                        <a:pt x="1220" y="106"/>
                      </a:lnTo>
                      <a:lnTo>
                        <a:pt x="1222" y="106"/>
                      </a:lnTo>
                      <a:lnTo>
                        <a:pt x="1222" y="106"/>
                      </a:lnTo>
                      <a:lnTo>
                        <a:pt x="1222" y="106"/>
                      </a:lnTo>
                      <a:lnTo>
                        <a:pt x="1224" y="105"/>
                      </a:lnTo>
                      <a:lnTo>
                        <a:pt x="1224" y="103"/>
                      </a:lnTo>
                      <a:lnTo>
                        <a:pt x="1222" y="103"/>
                      </a:lnTo>
                      <a:lnTo>
                        <a:pt x="1224" y="102"/>
                      </a:lnTo>
                      <a:lnTo>
                        <a:pt x="1225" y="102"/>
                      </a:lnTo>
                      <a:lnTo>
                        <a:pt x="1225" y="103"/>
                      </a:lnTo>
                      <a:lnTo>
                        <a:pt x="1224" y="105"/>
                      </a:lnTo>
                      <a:lnTo>
                        <a:pt x="1224" y="105"/>
                      </a:lnTo>
                      <a:lnTo>
                        <a:pt x="1224" y="106"/>
                      </a:lnTo>
                      <a:lnTo>
                        <a:pt x="1222" y="106"/>
                      </a:lnTo>
                      <a:lnTo>
                        <a:pt x="1222" y="110"/>
                      </a:lnTo>
                      <a:lnTo>
                        <a:pt x="1222" y="110"/>
                      </a:lnTo>
                      <a:lnTo>
                        <a:pt x="1222" y="111"/>
                      </a:lnTo>
                      <a:lnTo>
                        <a:pt x="1221" y="113"/>
                      </a:lnTo>
                      <a:lnTo>
                        <a:pt x="1220" y="113"/>
                      </a:lnTo>
                      <a:lnTo>
                        <a:pt x="1217" y="114"/>
                      </a:lnTo>
                      <a:lnTo>
                        <a:pt x="1217" y="114"/>
                      </a:lnTo>
                      <a:lnTo>
                        <a:pt x="1217" y="114"/>
                      </a:lnTo>
                      <a:lnTo>
                        <a:pt x="1216" y="114"/>
                      </a:lnTo>
                      <a:lnTo>
                        <a:pt x="1216" y="113"/>
                      </a:lnTo>
                      <a:lnTo>
                        <a:pt x="1217" y="111"/>
                      </a:lnTo>
                      <a:lnTo>
                        <a:pt x="1217" y="110"/>
                      </a:lnTo>
                      <a:lnTo>
                        <a:pt x="1217" y="110"/>
                      </a:lnTo>
                      <a:lnTo>
                        <a:pt x="1216" y="109"/>
                      </a:lnTo>
                      <a:lnTo>
                        <a:pt x="1215" y="109"/>
                      </a:lnTo>
                      <a:lnTo>
                        <a:pt x="1213" y="110"/>
                      </a:lnTo>
                      <a:lnTo>
                        <a:pt x="1212" y="113"/>
                      </a:lnTo>
                      <a:lnTo>
                        <a:pt x="1212" y="113"/>
                      </a:lnTo>
                      <a:lnTo>
                        <a:pt x="1211" y="113"/>
                      </a:lnTo>
                      <a:lnTo>
                        <a:pt x="1211" y="113"/>
                      </a:lnTo>
                      <a:lnTo>
                        <a:pt x="1211" y="113"/>
                      </a:lnTo>
                      <a:lnTo>
                        <a:pt x="1211" y="107"/>
                      </a:lnTo>
                      <a:lnTo>
                        <a:pt x="1212" y="107"/>
                      </a:lnTo>
                      <a:lnTo>
                        <a:pt x="1213" y="107"/>
                      </a:lnTo>
                      <a:lnTo>
                        <a:pt x="1213" y="107"/>
                      </a:lnTo>
                      <a:lnTo>
                        <a:pt x="1213" y="107"/>
                      </a:lnTo>
                      <a:lnTo>
                        <a:pt x="1213" y="105"/>
                      </a:lnTo>
                      <a:lnTo>
                        <a:pt x="1212" y="103"/>
                      </a:lnTo>
                      <a:lnTo>
                        <a:pt x="1211" y="102"/>
                      </a:lnTo>
                      <a:lnTo>
                        <a:pt x="1211" y="101"/>
                      </a:lnTo>
                      <a:lnTo>
                        <a:pt x="1209" y="101"/>
                      </a:lnTo>
                      <a:lnTo>
                        <a:pt x="1209" y="102"/>
                      </a:lnTo>
                      <a:lnTo>
                        <a:pt x="1208" y="103"/>
                      </a:lnTo>
                      <a:lnTo>
                        <a:pt x="1208" y="105"/>
                      </a:lnTo>
                      <a:lnTo>
                        <a:pt x="1205" y="105"/>
                      </a:lnTo>
                      <a:lnTo>
                        <a:pt x="1204" y="105"/>
                      </a:lnTo>
                      <a:lnTo>
                        <a:pt x="1203" y="106"/>
                      </a:lnTo>
                      <a:lnTo>
                        <a:pt x="1204" y="109"/>
                      </a:lnTo>
                      <a:lnTo>
                        <a:pt x="1203" y="109"/>
                      </a:lnTo>
                      <a:lnTo>
                        <a:pt x="1201" y="110"/>
                      </a:lnTo>
                      <a:lnTo>
                        <a:pt x="1199" y="111"/>
                      </a:lnTo>
                      <a:lnTo>
                        <a:pt x="1196" y="113"/>
                      </a:lnTo>
                      <a:lnTo>
                        <a:pt x="1198" y="110"/>
                      </a:lnTo>
                      <a:lnTo>
                        <a:pt x="1198" y="109"/>
                      </a:lnTo>
                      <a:lnTo>
                        <a:pt x="1200" y="109"/>
                      </a:lnTo>
                      <a:lnTo>
                        <a:pt x="1200" y="106"/>
                      </a:lnTo>
                      <a:lnTo>
                        <a:pt x="1201" y="106"/>
                      </a:lnTo>
                      <a:lnTo>
                        <a:pt x="1203" y="103"/>
                      </a:lnTo>
                      <a:lnTo>
                        <a:pt x="1204" y="103"/>
                      </a:lnTo>
                      <a:lnTo>
                        <a:pt x="1204" y="101"/>
                      </a:lnTo>
                      <a:lnTo>
                        <a:pt x="1203" y="101"/>
                      </a:lnTo>
                      <a:lnTo>
                        <a:pt x="1203" y="102"/>
                      </a:lnTo>
                      <a:lnTo>
                        <a:pt x="1201" y="102"/>
                      </a:lnTo>
                      <a:lnTo>
                        <a:pt x="1200" y="103"/>
                      </a:lnTo>
                      <a:lnTo>
                        <a:pt x="1200" y="105"/>
                      </a:lnTo>
                      <a:lnTo>
                        <a:pt x="1199" y="105"/>
                      </a:lnTo>
                      <a:lnTo>
                        <a:pt x="1196" y="105"/>
                      </a:lnTo>
                      <a:lnTo>
                        <a:pt x="1196" y="105"/>
                      </a:lnTo>
                      <a:lnTo>
                        <a:pt x="1198" y="103"/>
                      </a:lnTo>
                      <a:lnTo>
                        <a:pt x="1198" y="101"/>
                      </a:lnTo>
                      <a:lnTo>
                        <a:pt x="1194" y="101"/>
                      </a:lnTo>
                      <a:lnTo>
                        <a:pt x="1194" y="102"/>
                      </a:lnTo>
                      <a:lnTo>
                        <a:pt x="1190" y="102"/>
                      </a:lnTo>
                      <a:lnTo>
                        <a:pt x="1190" y="103"/>
                      </a:lnTo>
                      <a:lnTo>
                        <a:pt x="1190" y="103"/>
                      </a:lnTo>
                      <a:lnTo>
                        <a:pt x="1190" y="102"/>
                      </a:lnTo>
                      <a:lnTo>
                        <a:pt x="1184" y="103"/>
                      </a:lnTo>
                      <a:lnTo>
                        <a:pt x="1184" y="101"/>
                      </a:lnTo>
                      <a:lnTo>
                        <a:pt x="1184" y="101"/>
                      </a:lnTo>
                      <a:lnTo>
                        <a:pt x="1184" y="101"/>
                      </a:lnTo>
                      <a:lnTo>
                        <a:pt x="1184" y="101"/>
                      </a:lnTo>
                      <a:lnTo>
                        <a:pt x="1183" y="102"/>
                      </a:lnTo>
                      <a:lnTo>
                        <a:pt x="1183" y="102"/>
                      </a:lnTo>
                      <a:lnTo>
                        <a:pt x="1183" y="102"/>
                      </a:lnTo>
                      <a:lnTo>
                        <a:pt x="1183" y="103"/>
                      </a:lnTo>
                      <a:lnTo>
                        <a:pt x="1181" y="103"/>
                      </a:lnTo>
                      <a:lnTo>
                        <a:pt x="1181" y="103"/>
                      </a:lnTo>
                      <a:lnTo>
                        <a:pt x="1181" y="103"/>
                      </a:lnTo>
                      <a:lnTo>
                        <a:pt x="1179" y="103"/>
                      </a:lnTo>
                      <a:lnTo>
                        <a:pt x="1179" y="102"/>
                      </a:lnTo>
                      <a:lnTo>
                        <a:pt x="1177" y="102"/>
                      </a:lnTo>
                      <a:lnTo>
                        <a:pt x="1177" y="102"/>
                      </a:lnTo>
                      <a:lnTo>
                        <a:pt x="1177" y="102"/>
                      </a:lnTo>
                      <a:lnTo>
                        <a:pt x="1177" y="102"/>
                      </a:lnTo>
                      <a:lnTo>
                        <a:pt x="1175" y="102"/>
                      </a:lnTo>
                      <a:lnTo>
                        <a:pt x="1175" y="102"/>
                      </a:lnTo>
                      <a:lnTo>
                        <a:pt x="1174" y="102"/>
                      </a:lnTo>
                      <a:lnTo>
                        <a:pt x="1174" y="102"/>
                      </a:lnTo>
                      <a:lnTo>
                        <a:pt x="1174" y="102"/>
                      </a:lnTo>
                      <a:lnTo>
                        <a:pt x="1173" y="102"/>
                      </a:lnTo>
                      <a:lnTo>
                        <a:pt x="1173" y="102"/>
                      </a:lnTo>
                      <a:lnTo>
                        <a:pt x="1171" y="102"/>
                      </a:lnTo>
                      <a:lnTo>
                        <a:pt x="1167" y="102"/>
                      </a:lnTo>
                      <a:lnTo>
                        <a:pt x="1167" y="102"/>
                      </a:lnTo>
                      <a:lnTo>
                        <a:pt x="1165" y="102"/>
                      </a:lnTo>
                      <a:lnTo>
                        <a:pt x="1163" y="103"/>
                      </a:lnTo>
                      <a:lnTo>
                        <a:pt x="1161" y="105"/>
                      </a:lnTo>
                      <a:lnTo>
                        <a:pt x="1161" y="103"/>
                      </a:lnTo>
                      <a:lnTo>
                        <a:pt x="1160" y="103"/>
                      </a:lnTo>
                      <a:lnTo>
                        <a:pt x="1157" y="99"/>
                      </a:lnTo>
                      <a:lnTo>
                        <a:pt x="1158" y="99"/>
                      </a:lnTo>
                      <a:lnTo>
                        <a:pt x="1160" y="98"/>
                      </a:lnTo>
                      <a:lnTo>
                        <a:pt x="1161" y="97"/>
                      </a:lnTo>
                      <a:lnTo>
                        <a:pt x="1163" y="96"/>
                      </a:lnTo>
                      <a:lnTo>
                        <a:pt x="1163" y="93"/>
                      </a:lnTo>
                      <a:lnTo>
                        <a:pt x="1165" y="93"/>
                      </a:lnTo>
                      <a:lnTo>
                        <a:pt x="1165" y="94"/>
                      </a:lnTo>
                      <a:lnTo>
                        <a:pt x="1166" y="93"/>
                      </a:lnTo>
                      <a:lnTo>
                        <a:pt x="1166" y="93"/>
                      </a:lnTo>
                      <a:lnTo>
                        <a:pt x="1166" y="93"/>
                      </a:lnTo>
                      <a:lnTo>
                        <a:pt x="1166" y="93"/>
                      </a:lnTo>
                      <a:lnTo>
                        <a:pt x="1166" y="93"/>
                      </a:lnTo>
                      <a:lnTo>
                        <a:pt x="1166" y="92"/>
                      </a:lnTo>
                      <a:lnTo>
                        <a:pt x="1165" y="92"/>
                      </a:lnTo>
                      <a:lnTo>
                        <a:pt x="1163" y="92"/>
                      </a:lnTo>
                      <a:lnTo>
                        <a:pt x="1162" y="92"/>
                      </a:lnTo>
                      <a:lnTo>
                        <a:pt x="1161" y="92"/>
                      </a:lnTo>
                      <a:lnTo>
                        <a:pt x="1161" y="90"/>
                      </a:lnTo>
                      <a:lnTo>
                        <a:pt x="1161" y="90"/>
                      </a:lnTo>
                      <a:lnTo>
                        <a:pt x="1161" y="89"/>
                      </a:lnTo>
                      <a:lnTo>
                        <a:pt x="1163" y="89"/>
                      </a:lnTo>
                      <a:lnTo>
                        <a:pt x="1163" y="90"/>
                      </a:lnTo>
                      <a:lnTo>
                        <a:pt x="1163" y="90"/>
                      </a:lnTo>
                      <a:lnTo>
                        <a:pt x="1163" y="89"/>
                      </a:lnTo>
                      <a:lnTo>
                        <a:pt x="1163" y="89"/>
                      </a:lnTo>
                      <a:lnTo>
                        <a:pt x="1166" y="90"/>
                      </a:lnTo>
                      <a:lnTo>
                        <a:pt x="1165" y="89"/>
                      </a:lnTo>
                      <a:lnTo>
                        <a:pt x="1165" y="88"/>
                      </a:lnTo>
                      <a:lnTo>
                        <a:pt x="1165" y="88"/>
                      </a:lnTo>
                      <a:lnTo>
                        <a:pt x="1165" y="88"/>
                      </a:lnTo>
                      <a:lnTo>
                        <a:pt x="1166" y="85"/>
                      </a:lnTo>
                      <a:lnTo>
                        <a:pt x="1167" y="85"/>
                      </a:lnTo>
                      <a:lnTo>
                        <a:pt x="1169" y="86"/>
                      </a:lnTo>
                      <a:lnTo>
                        <a:pt x="1170" y="86"/>
                      </a:lnTo>
                      <a:lnTo>
                        <a:pt x="1170" y="88"/>
                      </a:lnTo>
                      <a:lnTo>
                        <a:pt x="1171" y="85"/>
                      </a:lnTo>
                      <a:lnTo>
                        <a:pt x="1171" y="85"/>
                      </a:lnTo>
                      <a:lnTo>
                        <a:pt x="1173" y="85"/>
                      </a:lnTo>
                      <a:lnTo>
                        <a:pt x="1173" y="84"/>
                      </a:lnTo>
                      <a:lnTo>
                        <a:pt x="1171" y="82"/>
                      </a:lnTo>
                      <a:lnTo>
                        <a:pt x="1169" y="82"/>
                      </a:lnTo>
                      <a:lnTo>
                        <a:pt x="1167" y="81"/>
                      </a:lnTo>
                      <a:lnTo>
                        <a:pt x="1169" y="81"/>
                      </a:lnTo>
                      <a:lnTo>
                        <a:pt x="1169" y="80"/>
                      </a:lnTo>
                      <a:lnTo>
                        <a:pt x="1170" y="80"/>
                      </a:lnTo>
                      <a:lnTo>
                        <a:pt x="1170" y="80"/>
                      </a:lnTo>
                      <a:lnTo>
                        <a:pt x="1171" y="73"/>
                      </a:lnTo>
                      <a:lnTo>
                        <a:pt x="1170" y="73"/>
                      </a:lnTo>
                      <a:lnTo>
                        <a:pt x="1170" y="71"/>
                      </a:lnTo>
                      <a:lnTo>
                        <a:pt x="1171" y="71"/>
                      </a:lnTo>
                      <a:lnTo>
                        <a:pt x="1171" y="69"/>
                      </a:lnTo>
                      <a:lnTo>
                        <a:pt x="1171" y="69"/>
                      </a:lnTo>
                      <a:lnTo>
                        <a:pt x="1171" y="68"/>
                      </a:lnTo>
                      <a:lnTo>
                        <a:pt x="1171" y="68"/>
                      </a:lnTo>
                      <a:lnTo>
                        <a:pt x="1171" y="68"/>
                      </a:lnTo>
                      <a:lnTo>
                        <a:pt x="1171" y="67"/>
                      </a:lnTo>
                      <a:lnTo>
                        <a:pt x="1171" y="67"/>
                      </a:lnTo>
                      <a:lnTo>
                        <a:pt x="1171" y="64"/>
                      </a:lnTo>
                      <a:lnTo>
                        <a:pt x="1174" y="63"/>
                      </a:lnTo>
                      <a:lnTo>
                        <a:pt x="1177" y="63"/>
                      </a:lnTo>
                      <a:lnTo>
                        <a:pt x="1175" y="61"/>
                      </a:lnTo>
                      <a:lnTo>
                        <a:pt x="1175" y="61"/>
                      </a:lnTo>
                      <a:lnTo>
                        <a:pt x="1175" y="60"/>
                      </a:lnTo>
                      <a:lnTo>
                        <a:pt x="1177" y="59"/>
                      </a:lnTo>
                      <a:lnTo>
                        <a:pt x="1177" y="58"/>
                      </a:lnTo>
                      <a:lnTo>
                        <a:pt x="1178" y="58"/>
                      </a:lnTo>
                      <a:lnTo>
                        <a:pt x="1181" y="56"/>
                      </a:lnTo>
                      <a:lnTo>
                        <a:pt x="1183" y="55"/>
                      </a:lnTo>
                      <a:close/>
                      <a:moveTo>
                        <a:pt x="3265" y="55"/>
                      </a:moveTo>
                      <a:lnTo>
                        <a:pt x="3265" y="56"/>
                      </a:lnTo>
                      <a:lnTo>
                        <a:pt x="3265" y="58"/>
                      </a:lnTo>
                      <a:lnTo>
                        <a:pt x="3263" y="59"/>
                      </a:lnTo>
                      <a:lnTo>
                        <a:pt x="3263" y="59"/>
                      </a:lnTo>
                      <a:lnTo>
                        <a:pt x="3262" y="59"/>
                      </a:lnTo>
                      <a:lnTo>
                        <a:pt x="3262" y="58"/>
                      </a:lnTo>
                      <a:lnTo>
                        <a:pt x="3263" y="56"/>
                      </a:lnTo>
                      <a:lnTo>
                        <a:pt x="3265" y="55"/>
                      </a:lnTo>
                      <a:close/>
                      <a:moveTo>
                        <a:pt x="63" y="54"/>
                      </a:moveTo>
                      <a:lnTo>
                        <a:pt x="64" y="54"/>
                      </a:lnTo>
                      <a:lnTo>
                        <a:pt x="65" y="55"/>
                      </a:lnTo>
                      <a:lnTo>
                        <a:pt x="66" y="58"/>
                      </a:lnTo>
                      <a:lnTo>
                        <a:pt x="66" y="58"/>
                      </a:lnTo>
                      <a:lnTo>
                        <a:pt x="66" y="58"/>
                      </a:lnTo>
                      <a:lnTo>
                        <a:pt x="65" y="58"/>
                      </a:lnTo>
                      <a:lnTo>
                        <a:pt x="64" y="56"/>
                      </a:lnTo>
                      <a:lnTo>
                        <a:pt x="63" y="56"/>
                      </a:lnTo>
                      <a:lnTo>
                        <a:pt x="63" y="56"/>
                      </a:lnTo>
                      <a:lnTo>
                        <a:pt x="61" y="55"/>
                      </a:lnTo>
                      <a:lnTo>
                        <a:pt x="63" y="54"/>
                      </a:lnTo>
                      <a:close/>
                      <a:moveTo>
                        <a:pt x="3337" y="52"/>
                      </a:moveTo>
                      <a:lnTo>
                        <a:pt x="3337" y="54"/>
                      </a:lnTo>
                      <a:lnTo>
                        <a:pt x="3337" y="54"/>
                      </a:lnTo>
                      <a:lnTo>
                        <a:pt x="3337" y="56"/>
                      </a:lnTo>
                      <a:lnTo>
                        <a:pt x="3331" y="56"/>
                      </a:lnTo>
                      <a:lnTo>
                        <a:pt x="3331" y="55"/>
                      </a:lnTo>
                      <a:lnTo>
                        <a:pt x="3334" y="54"/>
                      </a:lnTo>
                      <a:lnTo>
                        <a:pt x="3335" y="54"/>
                      </a:lnTo>
                      <a:lnTo>
                        <a:pt x="3337" y="52"/>
                      </a:lnTo>
                      <a:close/>
                      <a:moveTo>
                        <a:pt x="3369" y="51"/>
                      </a:moveTo>
                      <a:lnTo>
                        <a:pt x="3369" y="52"/>
                      </a:lnTo>
                      <a:lnTo>
                        <a:pt x="3367" y="52"/>
                      </a:lnTo>
                      <a:lnTo>
                        <a:pt x="3367" y="51"/>
                      </a:lnTo>
                      <a:lnTo>
                        <a:pt x="3368" y="51"/>
                      </a:lnTo>
                      <a:lnTo>
                        <a:pt x="3368" y="51"/>
                      </a:lnTo>
                      <a:lnTo>
                        <a:pt x="3368" y="51"/>
                      </a:lnTo>
                      <a:lnTo>
                        <a:pt x="3369" y="51"/>
                      </a:lnTo>
                      <a:close/>
                      <a:moveTo>
                        <a:pt x="796" y="51"/>
                      </a:moveTo>
                      <a:lnTo>
                        <a:pt x="797" y="52"/>
                      </a:lnTo>
                      <a:lnTo>
                        <a:pt x="798" y="52"/>
                      </a:lnTo>
                      <a:lnTo>
                        <a:pt x="798" y="54"/>
                      </a:lnTo>
                      <a:lnTo>
                        <a:pt x="798" y="54"/>
                      </a:lnTo>
                      <a:lnTo>
                        <a:pt x="798" y="55"/>
                      </a:lnTo>
                      <a:lnTo>
                        <a:pt x="801" y="54"/>
                      </a:lnTo>
                      <a:lnTo>
                        <a:pt x="801" y="58"/>
                      </a:lnTo>
                      <a:lnTo>
                        <a:pt x="801" y="59"/>
                      </a:lnTo>
                      <a:lnTo>
                        <a:pt x="802" y="60"/>
                      </a:lnTo>
                      <a:lnTo>
                        <a:pt x="803" y="61"/>
                      </a:lnTo>
                      <a:lnTo>
                        <a:pt x="805" y="65"/>
                      </a:lnTo>
                      <a:lnTo>
                        <a:pt x="806" y="67"/>
                      </a:lnTo>
                      <a:lnTo>
                        <a:pt x="807" y="68"/>
                      </a:lnTo>
                      <a:lnTo>
                        <a:pt x="807" y="69"/>
                      </a:lnTo>
                      <a:lnTo>
                        <a:pt x="806" y="71"/>
                      </a:lnTo>
                      <a:lnTo>
                        <a:pt x="806" y="72"/>
                      </a:lnTo>
                      <a:lnTo>
                        <a:pt x="802" y="72"/>
                      </a:lnTo>
                      <a:lnTo>
                        <a:pt x="801" y="61"/>
                      </a:lnTo>
                      <a:lnTo>
                        <a:pt x="798" y="61"/>
                      </a:lnTo>
                      <a:lnTo>
                        <a:pt x="798" y="59"/>
                      </a:lnTo>
                      <a:lnTo>
                        <a:pt x="797" y="58"/>
                      </a:lnTo>
                      <a:lnTo>
                        <a:pt x="796" y="56"/>
                      </a:lnTo>
                      <a:lnTo>
                        <a:pt x="794" y="56"/>
                      </a:lnTo>
                      <a:lnTo>
                        <a:pt x="794" y="55"/>
                      </a:lnTo>
                      <a:lnTo>
                        <a:pt x="794" y="54"/>
                      </a:lnTo>
                      <a:lnTo>
                        <a:pt x="793" y="54"/>
                      </a:lnTo>
                      <a:lnTo>
                        <a:pt x="793" y="51"/>
                      </a:lnTo>
                      <a:lnTo>
                        <a:pt x="794" y="51"/>
                      </a:lnTo>
                      <a:lnTo>
                        <a:pt x="794" y="51"/>
                      </a:lnTo>
                      <a:lnTo>
                        <a:pt x="794" y="51"/>
                      </a:lnTo>
                      <a:lnTo>
                        <a:pt x="796" y="51"/>
                      </a:lnTo>
                      <a:close/>
                      <a:moveTo>
                        <a:pt x="91" y="50"/>
                      </a:moveTo>
                      <a:lnTo>
                        <a:pt x="95" y="50"/>
                      </a:lnTo>
                      <a:lnTo>
                        <a:pt x="95" y="51"/>
                      </a:lnTo>
                      <a:lnTo>
                        <a:pt x="94" y="51"/>
                      </a:lnTo>
                      <a:lnTo>
                        <a:pt x="94" y="52"/>
                      </a:lnTo>
                      <a:lnTo>
                        <a:pt x="94" y="52"/>
                      </a:lnTo>
                      <a:lnTo>
                        <a:pt x="94" y="52"/>
                      </a:lnTo>
                      <a:lnTo>
                        <a:pt x="94" y="54"/>
                      </a:lnTo>
                      <a:lnTo>
                        <a:pt x="93" y="54"/>
                      </a:lnTo>
                      <a:lnTo>
                        <a:pt x="93" y="52"/>
                      </a:lnTo>
                      <a:lnTo>
                        <a:pt x="93" y="51"/>
                      </a:lnTo>
                      <a:lnTo>
                        <a:pt x="91" y="50"/>
                      </a:lnTo>
                      <a:close/>
                      <a:moveTo>
                        <a:pt x="127" y="50"/>
                      </a:moveTo>
                      <a:lnTo>
                        <a:pt x="129" y="50"/>
                      </a:lnTo>
                      <a:lnTo>
                        <a:pt x="129" y="50"/>
                      </a:lnTo>
                      <a:lnTo>
                        <a:pt x="127" y="50"/>
                      </a:lnTo>
                      <a:lnTo>
                        <a:pt x="127" y="50"/>
                      </a:lnTo>
                      <a:close/>
                      <a:moveTo>
                        <a:pt x="103" y="50"/>
                      </a:moveTo>
                      <a:lnTo>
                        <a:pt x="104" y="50"/>
                      </a:lnTo>
                      <a:lnTo>
                        <a:pt x="103" y="54"/>
                      </a:lnTo>
                      <a:lnTo>
                        <a:pt x="102" y="54"/>
                      </a:lnTo>
                      <a:lnTo>
                        <a:pt x="102" y="51"/>
                      </a:lnTo>
                      <a:lnTo>
                        <a:pt x="102" y="51"/>
                      </a:lnTo>
                      <a:lnTo>
                        <a:pt x="102" y="50"/>
                      </a:lnTo>
                      <a:lnTo>
                        <a:pt x="103" y="50"/>
                      </a:lnTo>
                      <a:close/>
                      <a:moveTo>
                        <a:pt x="99" y="50"/>
                      </a:moveTo>
                      <a:lnTo>
                        <a:pt x="101" y="50"/>
                      </a:lnTo>
                      <a:lnTo>
                        <a:pt x="99" y="52"/>
                      </a:lnTo>
                      <a:lnTo>
                        <a:pt x="98" y="52"/>
                      </a:lnTo>
                      <a:lnTo>
                        <a:pt x="98" y="52"/>
                      </a:lnTo>
                      <a:lnTo>
                        <a:pt x="98" y="52"/>
                      </a:lnTo>
                      <a:lnTo>
                        <a:pt x="98" y="51"/>
                      </a:lnTo>
                      <a:lnTo>
                        <a:pt x="98" y="50"/>
                      </a:lnTo>
                      <a:lnTo>
                        <a:pt x="99" y="50"/>
                      </a:lnTo>
                      <a:close/>
                      <a:moveTo>
                        <a:pt x="535" y="48"/>
                      </a:moveTo>
                      <a:lnTo>
                        <a:pt x="536" y="48"/>
                      </a:lnTo>
                      <a:lnTo>
                        <a:pt x="536" y="51"/>
                      </a:lnTo>
                      <a:lnTo>
                        <a:pt x="535" y="51"/>
                      </a:lnTo>
                      <a:lnTo>
                        <a:pt x="535" y="48"/>
                      </a:lnTo>
                      <a:close/>
                      <a:moveTo>
                        <a:pt x="133" y="48"/>
                      </a:moveTo>
                      <a:lnTo>
                        <a:pt x="135" y="48"/>
                      </a:lnTo>
                      <a:lnTo>
                        <a:pt x="136" y="50"/>
                      </a:lnTo>
                      <a:lnTo>
                        <a:pt x="136" y="50"/>
                      </a:lnTo>
                      <a:lnTo>
                        <a:pt x="133" y="50"/>
                      </a:lnTo>
                      <a:lnTo>
                        <a:pt x="133" y="48"/>
                      </a:lnTo>
                      <a:close/>
                      <a:moveTo>
                        <a:pt x="68" y="48"/>
                      </a:moveTo>
                      <a:lnTo>
                        <a:pt x="70" y="48"/>
                      </a:lnTo>
                      <a:lnTo>
                        <a:pt x="70" y="50"/>
                      </a:lnTo>
                      <a:lnTo>
                        <a:pt x="70" y="51"/>
                      </a:lnTo>
                      <a:lnTo>
                        <a:pt x="68" y="51"/>
                      </a:lnTo>
                      <a:lnTo>
                        <a:pt x="68" y="50"/>
                      </a:lnTo>
                      <a:lnTo>
                        <a:pt x="68" y="48"/>
                      </a:lnTo>
                      <a:lnTo>
                        <a:pt x="68" y="48"/>
                      </a:lnTo>
                      <a:lnTo>
                        <a:pt x="68" y="48"/>
                      </a:lnTo>
                      <a:close/>
                      <a:moveTo>
                        <a:pt x="52" y="48"/>
                      </a:moveTo>
                      <a:lnTo>
                        <a:pt x="52" y="50"/>
                      </a:lnTo>
                      <a:lnTo>
                        <a:pt x="52" y="51"/>
                      </a:lnTo>
                      <a:lnTo>
                        <a:pt x="52" y="51"/>
                      </a:lnTo>
                      <a:lnTo>
                        <a:pt x="52" y="51"/>
                      </a:lnTo>
                      <a:lnTo>
                        <a:pt x="49" y="51"/>
                      </a:lnTo>
                      <a:lnTo>
                        <a:pt x="49" y="50"/>
                      </a:lnTo>
                      <a:lnTo>
                        <a:pt x="51" y="48"/>
                      </a:lnTo>
                      <a:lnTo>
                        <a:pt x="51" y="48"/>
                      </a:lnTo>
                      <a:lnTo>
                        <a:pt x="51" y="48"/>
                      </a:lnTo>
                      <a:lnTo>
                        <a:pt x="52" y="48"/>
                      </a:lnTo>
                      <a:close/>
                      <a:moveTo>
                        <a:pt x="1602" y="46"/>
                      </a:moveTo>
                      <a:lnTo>
                        <a:pt x="1602" y="46"/>
                      </a:lnTo>
                      <a:lnTo>
                        <a:pt x="1602" y="47"/>
                      </a:lnTo>
                      <a:lnTo>
                        <a:pt x="1601" y="48"/>
                      </a:lnTo>
                      <a:lnTo>
                        <a:pt x="1602" y="48"/>
                      </a:lnTo>
                      <a:lnTo>
                        <a:pt x="1603" y="47"/>
                      </a:lnTo>
                      <a:lnTo>
                        <a:pt x="1603" y="47"/>
                      </a:lnTo>
                      <a:lnTo>
                        <a:pt x="1603" y="47"/>
                      </a:lnTo>
                      <a:lnTo>
                        <a:pt x="1605" y="46"/>
                      </a:lnTo>
                      <a:lnTo>
                        <a:pt x="1602" y="46"/>
                      </a:lnTo>
                      <a:close/>
                      <a:moveTo>
                        <a:pt x="531" y="44"/>
                      </a:moveTo>
                      <a:lnTo>
                        <a:pt x="533" y="44"/>
                      </a:lnTo>
                      <a:lnTo>
                        <a:pt x="533" y="46"/>
                      </a:lnTo>
                      <a:lnTo>
                        <a:pt x="533" y="46"/>
                      </a:lnTo>
                      <a:lnTo>
                        <a:pt x="533" y="46"/>
                      </a:lnTo>
                      <a:lnTo>
                        <a:pt x="531" y="46"/>
                      </a:lnTo>
                      <a:lnTo>
                        <a:pt x="531" y="46"/>
                      </a:lnTo>
                      <a:lnTo>
                        <a:pt x="531" y="46"/>
                      </a:lnTo>
                      <a:lnTo>
                        <a:pt x="531" y="44"/>
                      </a:lnTo>
                      <a:lnTo>
                        <a:pt x="531" y="44"/>
                      </a:lnTo>
                      <a:close/>
                      <a:moveTo>
                        <a:pt x="121" y="44"/>
                      </a:moveTo>
                      <a:lnTo>
                        <a:pt x="124" y="44"/>
                      </a:lnTo>
                      <a:lnTo>
                        <a:pt x="124" y="46"/>
                      </a:lnTo>
                      <a:lnTo>
                        <a:pt x="123" y="46"/>
                      </a:lnTo>
                      <a:lnTo>
                        <a:pt x="121" y="48"/>
                      </a:lnTo>
                      <a:lnTo>
                        <a:pt x="119" y="48"/>
                      </a:lnTo>
                      <a:lnTo>
                        <a:pt x="119" y="47"/>
                      </a:lnTo>
                      <a:lnTo>
                        <a:pt x="121" y="47"/>
                      </a:lnTo>
                      <a:lnTo>
                        <a:pt x="121" y="44"/>
                      </a:lnTo>
                      <a:close/>
                      <a:moveTo>
                        <a:pt x="3210" y="43"/>
                      </a:moveTo>
                      <a:lnTo>
                        <a:pt x="3211" y="44"/>
                      </a:lnTo>
                      <a:lnTo>
                        <a:pt x="3214" y="44"/>
                      </a:lnTo>
                      <a:lnTo>
                        <a:pt x="3216" y="44"/>
                      </a:lnTo>
                      <a:lnTo>
                        <a:pt x="3216" y="46"/>
                      </a:lnTo>
                      <a:lnTo>
                        <a:pt x="3212" y="47"/>
                      </a:lnTo>
                      <a:lnTo>
                        <a:pt x="3212" y="46"/>
                      </a:lnTo>
                      <a:lnTo>
                        <a:pt x="3211" y="46"/>
                      </a:lnTo>
                      <a:lnTo>
                        <a:pt x="3211" y="44"/>
                      </a:lnTo>
                      <a:lnTo>
                        <a:pt x="3210" y="44"/>
                      </a:lnTo>
                      <a:lnTo>
                        <a:pt x="3210" y="43"/>
                      </a:lnTo>
                      <a:close/>
                      <a:moveTo>
                        <a:pt x="157" y="43"/>
                      </a:moveTo>
                      <a:lnTo>
                        <a:pt x="157" y="44"/>
                      </a:lnTo>
                      <a:lnTo>
                        <a:pt x="154" y="44"/>
                      </a:lnTo>
                      <a:lnTo>
                        <a:pt x="154" y="43"/>
                      </a:lnTo>
                      <a:lnTo>
                        <a:pt x="154" y="43"/>
                      </a:lnTo>
                      <a:lnTo>
                        <a:pt x="155" y="43"/>
                      </a:lnTo>
                      <a:lnTo>
                        <a:pt x="155" y="43"/>
                      </a:lnTo>
                      <a:lnTo>
                        <a:pt x="157" y="43"/>
                      </a:lnTo>
                      <a:close/>
                      <a:moveTo>
                        <a:pt x="2639" y="42"/>
                      </a:moveTo>
                      <a:lnTo>
                        <a:pt x="2640" y="42"/>
                      </a:lnTo>
                      <a:lnTo>
                        <a:pt x="2640" y="42"/>
                      </a:lnTo>
                      <a:lnTo>
                        <a:pt x="2640" y="42"/>
                      </a:lnTo>
                      <a:lnTo>
                        <a:pt x="2639" y="43"/>
                      </a:lnTo>
                      <a:lnTo>
                        <a:pt x="2639" y="43"/>
                      </a:lnTo>
                      <a:lnTo>
                        <a:pt x="2639" y="43"/>
                      </a:lnTo>
                      <a:lnTo>
                        <a:pt x="2639" y="42"/>
                      </a:lnTo>
                      <a:close/>
                      <a:moveTo>
                        <a:pt x="161" y="41"/>
                      </a:moveTo>
                      <a:lnTo>
                        <a:pt x="162" y="41"/>
                      </a:lnTo>
                      <a:lnTo>
                        <a:pt x="162" y="42"/>
                      </a:lnTo>
                      <a:lnTo>
                        <a:pt x="162" y="42"/>
                      </a:lnTo>
                      <a:lnTo>
                        <a:pt x="162" y="42"/>
                      </a:lnTo>
                      <a:lnTo>
                        <a:pt x="162" y="42"/>
                      </a:lnTo>
                      <a:lnTo>
                        <a:pt x="162" y="42"/>
                      </a:lnTo>
                      <a:lnTo>
                        <a:pt x="162" y="42"/>
                      </a:lnTo>
                      <a:lnTo>
                        <a:pt x="161" y="42"/>
                      </a:lnTo>
                      <a:lnTo>
                        <a:pt x="161" y="42"/>
                      </a:lnTo>
                      <a:lnTo>
                        <a:pt x="161" y="41"/>
                      </a:lnTo>
                      <a:close/>
                      <a:moveTo>
                        <a:pt x="3393" y="38"/>
                      </a:moveTo>
                      <a:lnTo>
                        <a:pt x="3394" y="38"/>
                      </a:lnTo>
                      <a:lnTo>
                        <a:pt x="3390" y="43"/>
                      </a:lnTo>
                      <a:lnTo>
                        <a:pt x="3389" y="44"/>
                      </a:lnTo>
                      <a:lnTo>
                        <a:pt x="3389" y="47"/>
                      </a:lnTo>
                      <a:lnTo>
                        <a:pt x="3386" y="47"/>
                      </a:lnTo>
                      <a:lnTo>
                        <a:pt x="3386" y="48"/>
                      </a:lnTo>
                      <a:lnTo>
                        <a:pt x="3385" y="48"/>
                      </a:lnTo>
                      <a:lnTo>
                        <a:pt x="3385" y="47"/>
                      </a:lnTo>
                      <a:lnTo>
                        <a:pt x="3386" y="46"/>
                      </a:lnTo>
                      <a:lnTo>
                        <a:pt x="3388" y="42"/>
                      </a:lnTo>
                      <a:lnTo>
                        <a:pt x="3390" y="42"/>
                      </a:lnTo>
                      <a:lnTo>
                        <a:pt x="3390" y="41"/>
                      </a:lnTo>
                      <a:lnTo>
                        <a:pt x="3389" y="41"/>
                      </a:lnTo>
                      <a:lnTo>
                        <a:pt x="3389" y="41"/>
                      </a:lnTo>
                      <a:lnTo>
                        <a:pt x="3389" y="39"/>
                      </a:lnTo>
                      <a:lnTo>
                        <a:pt x="3392" y="39"/>
                      </a:lnTo>
                      <a:lnTo>
                        <a:pt x="3393" y="38"/>
                      </a:lnTo>
                      <a:lnTo>
                        <a:pt x="3393" y="38"/>
                      </a:lnTo>
                      <a:close/>
                      <a:moveTo>
                        <a:pt x="1065" y="38"/>
                      </a:moveTo>
                      <a:lnTo>
                        <a:pt x="1067" y="39"/>
                      </a:lnTo>
                      <a:lnTo>
                        <a:pt x="1067" y="42"/>
                      </a:lnTo>
                      <a:lnTo>
                        <a:pt x="1065" y="44"/>
                      </a:lnTo>
                      <a:lnTo>
                        <a:pt x="1065" y="44"/>
                      </a:lnTo>
                      <a:lnTo>
                        <a:pt x="1063" y="44"/>
                      </a:lnTo>
                      <a:lnTo>
                        <a:pt x="1063" y="44"/>
                      </a:lnTo>
                      <a:lnTo>
                        <a:pt x="1063" y="46"/>
                      </a:lnTo>
                      <a:lnTo>
                        <a:pt x="1061" y="46"/>
                      </a:lnTo>
                      <a:lnTo>
                        <a:pt x="1061" y="46"/>
                      </a:lnTo>
                      <a:lnTo>
                        <a:pt x="1061" y="46"/>
                      </a:lnTo>
                      <a:lnTo>
                        <a:pt x="1061" y="46"/>
                      </a:lnTo>
                      <a:lnTo>
                        <a:pt x="1060" y="46"/>
                      </a:lnTo>
                      <a:lnTo>
                        <a:pt x="1061" y="43"/>
                      </a:lnTo>
                      <a:lnTo>
                        <a:pt x="1063" y="41"/>
                      </a:lnTo>
                      <a:lnTo>
                        <a:pt x="1064" y="39"/>
                      </a:lnTo>
                      <a:lnTo>
                        <a:pt x="1065" y="38"/>
                      </a:lnTo>
                      <a:close/>
                      <a:moveTo>
                        <a:pt x="958" y="37"/>
                      </a:moveTo>
                      <a:lnTo>
                        <a:pt x="958" y="38"/>
                      </a:lnTo>
                      <a:lnTo>
                        <a:pt x="959" y="39"/>
                      </a:lnTo>
                      <a:lnTo>
                        <a:pt x="961" y="39"/>
                      </a:lnTo>
                      <a:lnTo>
                        <a:pt x="962" y="41"/>
                      </a:lnTo>
                      <a:lnTo>
                        <a:pt x="962" y="43"/>
                      </a:lnTo>
                      <a:lnTo>
                        <a:pt x="959" y="42"/>
                      </a:lnTo>
                      <a:lnTo>
                        <a:pt x="957" y="42"/>
                      </a:lnTo>
                      <a:lnTo>
                        <a:pt x="954" y="41"/>
                      </a:lnTo>
                      <a:lnTo>
                        <a:pt x="954" y="41"/>
                      </a:lnTo>
                      <a:lnTo>
                        <a:pt x="954" y="39"/>
                      </a:lnTo>
                      <a:lnTo>
                        <a:pt x="953" y="39"/>
                      </a:lnTo>
                      <a:lnTo>
                        <a:pt x="954" y="39"/>
                      </a:lnTo>
                      <a:lnTo>
                        <a:pt x="954" y="38"/>
                      </a:lnTo>
                      <a:lnTo>
                        <a:pt x="954" y="38"/>
                      </a:lnTo>
                      <a:lnTo>
                        <a:pt x="958" y="37"/>
                      </a:lnTo>
                      <a:close/>
                      <a:moveTo>
                        <a:pt x="1" y="37"/>
                      </a:moveTo>
                      <a:lnTo>
                        <a:pt x="2" y="37"/>
                      </a:lnTo>
                      <a:lnTo>
                        <a:pt x="2" y="38"/>
                      </a:lnTo>
                      <a:lnTo>
                        <a:pt x="1" y="38"/>
                      </a:lnTo>
                      <a:lnTo>
                        <a:pt x="1" y="38"/>
                      </a:lnTo>
                      <a:lnTo>
                        <a:pt x="1" y="38"/>
                      </a:lnTo>
                      <a:lnTo>
                        <a:pt x="0" y="37"/>
                      </a:lnTo>
                      <a:lnTo>
                        <a:pt x="0" y="37"/>
                      </a:lnTo>
                      <a:lnTo>
                        <a:pt x="1" y="37"/>
                      </a:lnTo>
                      <a:lnTo>
                        <a:pt x="1" y="37"/>
                      </a:lnTo>
                      <a:close/>
                      <a:moveTo>
                        <a:pt x="3403" y="37"/>
                      </a:moveTo>
                      <a:lnTo>
                        <a:pt x="3405" y="37"/>
                      </a:lnTo>
                      <a:lnTo>
                        <a:pt x="3406" y="37"/>
                      </a:lnTo>
                      <a:lnTo>
                        <a:pt x="3405" y="39"/>
                      </a:lnTo>
                      <a:lnTo>
                        <a:pt x="3403" y="41"/>
                      </a:lnTo>
                      <a:lnTo>
                        <a:pt x="3403" y="42"/>
                      </a:lnTo>
                      <a:lnTo>
                        <a:pt x="3401" y="42"/>
                      </a:lnTo>
                      <a:lnTo>
                        <a:pt x="3399" y="43"/>
                      </a:lnTo>
                      <a:lnTo>
                        <a:pt x="3398" y="42"/>
                      </a:lnTo>
                      <a:lnTo>
                        <a:pt x="3399" y="42"/>
                      </a:lnTo>
                      <a:lnTo>
                        <a:pt x="3401" y="41"/>
                      </a:lnTo>
                      <a:lnTo>
                        <a:pt x="3402" y="38"/>
                      </a:lnTo>
                      <a:lnTo>
                        <a:pt x="3402" y="38"/>
                      </a:lnTo>
                      <a:lnTo>
                        <a:pt x="3402" y="38"/>
                      </a:lnTo>
                      <a:lnTo>
                        <a:pt x="3402" y="37"/>
                      </a:lnTo>
                      <a:lnTo>
                        <a:pt x="3403" y="37"/>
                      </a:lnTo>
                      <a:lnTo>
                        <a:pt x="3403" y="37"/>
                      </a:lnTo>
                      <a:close/>
                      <a:moveTo>
                        <a:pt x="1739" y="37"/>
                      </a:moveTo>
                      <a:lnTo>
                        <a:pt x="1739" y="38"/>
                      </a:lnTo>
                      <a:lnTo>
                        <a:pt x="1736" y="38"/>
                      </a:lnTo>
                      <a:lnTo>
                        <a:pt x="1736" y="38"/>
                      </a:lnTo>
                      <a:lnTo>
                        <a:pt x="1736" y="38"/>
                      </a:lnTo>
                      <a:lnTo>
                        <a:pt x="1736" y="37"/>
                      </a:lnTo>
                      <a:lnTo>
                        <a:pt x="1739" y="37"/>
                      </a:lnTo>
                      <a:close/>
                      <a:moveTo>
                        <a:pt x="523" y="35"/>
                      </a:moveTo>
                      <a:lnTo>
                        <a:pt x="525" y="35"/>
                      </a:lnTo>
                      <a:lnTo>
                        <a:pt x="525" y="37"/>
                      </a:lnTo>
                      <a:lnTo>
                        <a:pt x="523" y="37"/>
                      </a:lnTo>
                      <a:lnTo>
                        <a:pt x="523" y="37"/>
                      </a:lnTo>
                      <a:lnTo>
                        <a:pt x="523" y="35"/>
                      </a:lnTo>
                      <a:close/>
                      <a:moveTo>
                        <a:pt x="504" y="35"/>
                      </a:moveTo>
                      <a:lnTo>
                        <a:pt x="505" y="35"/>
                      </a:lnTo>
                      <a:lnTo>
                        <a:pt x="505" y="35"/>
                      </a:lnTo>
                      <a:lnTo>
                        <a:pt x="505" y="35"/>
                      </a:lnTo>
                      <a:lnTo>
                        <a:pt x="506" y="37"/>
                      </a:lnTo>
                      <a:lnTo>
                        <a:pt x="506" y="38"/>
                      </a:lnTo>
                      <a:lnTo>
                        <a:pt x="506" y="38"/>
                      </a:lnTo>
                      <a:lnTo>
                        <a:pt x="506" y="38"/>
                      </a:lnTo>
                      <a:lnTo>
                        <a:pt x="508" y="38"/>
                      </a:lnTo>
                      <a:lnTo>
                        <a:pt x="508" y="39"/>
                      </a:lnTo>
                      <a:lnTo>
                        <a:pt x="509" y="41"/>
                      </a:lnTo>
                      <a:lnTo>
                        <a:pt x="508" y="42"/>
                      </a:lnTo>
                      <a:lnTo>
                        <a:pt x="508" y="42"/>
                      </a:lnTo>
                      <a:lnTo>
                        <a:pt x="508" y="42"/>
                      </a:lnTo>
                      <a:lnTo>
                        <a:pt x="509" y="43"/>
                      </a:lnTo>
                      <a:lnTo>
                        <a:pt x="510" y="43"/>
                      </a:lnTo>
                      <a:lnTo>
                        <a:pt x="510" y="43"/>
                      </a:lnTo>
                      <a:lnTo>
                        <a:pt x="510" y="43"/>
                      </a:lnTo>
                      <a:lnTo>
                        <a:pt x="509" y="44"/>
                      </a:lnTo>
                      <a:lnTo>
                        <a:pt x="508" y="44"/>
                      </a:lnTo>
                      <a:lnTo>
                        <a:pt x="509" y="47"/>
                      </a:lnTo>
                      <a:lnTo>
                        <a:pt x="509" y="47"/>
                      </a:lnTo>
                      <a:lnTo>
                        <a:pt x="510" y="50"/>
                      </a:lnTo>
                      <a:lnTo>
                        <a:pt x="508" y="48"/>
                      </a:lnTo>
                      <a:lnTo>
                        <a:pt x="508" y="48"/>
                      </a:lnTo>
                      <a:lnTo>
                        <a:pt x="506" y="47"/>
                      </a:lnTo>
                      <a:lnTo>
                        <a:pt x="504" y="46"/>
                      </a:lnTo>
                      <a:lnTo>
                        <a:pt x="502" y="44"/>
                      </a:lnTo>
                      <a:lnTo>
                        <a:pt x="501" y="42"/>
                      </a:lnTo>
                      <a:lnTo>
                        <a:pt x="500" y="39"/>
                      </a:lnTo>
                      <a:lnTo>
                        <a:pt x="501" y="39"/>
                      </a:lnTo>
                      <a:lnTo>
                        <a:pt x="501" y="39"/>
                      </a:lnTo>
                      <a:lnTo>
                        <a:pt x="501" y="39"/>
                      </a:lnTo>
                      <a:lnTo>
                        <a:pt x="500" y="39"/>
                      </a:lnTo>
                      <a:lnTo>
                        <a:pt x="500" y="37"/>
                      </a:lnTo>
                      <a:lnTo>
                        <a:pt x="501" y="37"/>
                      </a:lnTo>
                      <a:lnTo>
                        <a:pt x="501" y="37"/>
                      </a:lnTo>
                      <a:lnTo>
                        <a:pt x="502" y="37"/>
                      </a:lnTo>
                      <a:lnTo>
                        <a:pt x="502" y="37"/>
                      </a:lnTo>
                      <a:lnTo>
                        <a:pt x="504" y="35"/>
                      </a:lnTo>
                      <a:close/>
                      <a:moveTo>
                        <a:pt x="180" y="31"/>
                      </a:moveTo>
                      <a:lnTo>
                        <a:pt x="180" y="34"/>
                      </a:lnTo>
                      <a:lnTo>
                        <a:pt x="178" y="35"/>
                      </a:lnTo>
                      <a:lnTo>
                        <a:pt x="175" y="37"/>
                      </a:lnTo>
                      <a:lnTo>
                        <a:pt x="175" y="39"/>
                      </a:lnTo>
                      <a:lnTo>
                        <a:pt x="174" y="39"/>
                      </a:lnTo>
                      <a:lnTo>
                        <a:pt x="174" y="35"/>
                      </a:lnTo>
                      <a:lnTo>
                        <a:pt x="176" y="34"/>
                      </a:lnTo>
                      <a:lnTo>
                        <a:pt x="176" y="33"/>
                      </a:lnTo>
                      <a:lnTo>
                        <a:pt x="180" y="31"/>
                      </a:lnTo>
                      <a:close/>
                      <a:moveTo>
                        <a:pt x="786" y="31"/>
                      </a:moveTo>
                      <a:lnTo>
                        <a:pt x="789" y="31"/>
                      </a:lnTo>
                      <a:lnTo>
                        <a:pt x="789" y="31"/>
                      </a:lnTo>
                      <a:lnTo>
                        <a:pt x="789" y="33"/>
                      </a:lnTo>
                      <a:lnTo>
                        <a:pt x="789" y="34"/>
                      </a:lnTo>
                      <a:lnTo>
                        <a:pt x="788" y="34"/>
                      </a:lnTo>
                      <a:lnTo>
                        <a:pt x="790" y="37"/>
                      </a:lnTo>
                      <a:lnTo>
                        <a:pt x="792" y="37"/>
                      </a:lnTo>
                      <a:lnTo>
                        <a:pt x="792" y="42"/>
                      </a:lnTo>
                      <a:lnTo>
                        <a:pt x="792" y="46"/>
                      </a:lnTo>
                      <a:lnTo>
                        <a:pt x="792" y="51"/>
                      </a:lnTo>
                      <a:lnTo>
                        <a:pt x="790" y="51"/>
                      </a:lnTo>
                      <a:lnTo>
                        <a:pt x="789" y="51"/>
                      </a:lnTo>
                      <a:lnTo>
                        <a:pt x="788" y="48"/>
                      </a:lnTo>
                      <a:lnTo>
                        <a:pt x="786" y="48"/>
                      </a:lnTo>
                      <a:lnTo>
                        <a:pt x="786" y="47"/>
                      </a:lnTo>
                      <a:lnTo>
                        <a:pt x="788" y="46"/>
                      </a:lnTo>
                      <a:lnTo>
                        <a:pt x="788" y="44"/>
                      </a:lnTo>
                      <a:lnTo>
                        <a:pt x="788" y="42"/>
                      </a:lnTo>
                      <a:lnTo>
                        <a:pt x="788" y="41"/>
                      </a:lnTo>
                      <a:lnTo>
                        <a:pt x="786" y="39"/>
                      </a:lnTo>
                      <a:lnTo>
                        <a:pt x="786" y="39"/>
                      </a:lnTo>
                      <a:lnTo>
                        <a:pt x="785" y="39"/>
                      </a:lnTo>
                      <a:lnTo>
                        <a:pt x="785" y="38"/>
                      </a:lnTo>
                      <a:lnTo>
                        <a:pt x="784" y="37"/>
                      </a:lnTo>
                      <a:lnTo>
                        <a:pt x="783" y="37"/>
                      </a:lnTo>
                      <a:lnTo>
                        <a:pt x="783" y="35"/>
                      </a:lnTo>
                      <a:lnTo>
                        <a:pt x="781" y="35"/>
                      </a:lnTo>
                      <a:lnTo>
                        <a:pt x="781" y="35"/>
                      </a:lnTo>
                      <a:lnTo>
                        <a:pt x="781" y="35"/>
                      </a:lnTo>
                      <a:lnTo>
                        <a:pt x="781" y="35"/>
                      </a:lnTo>
                      <a:lnTo>
                        <a:pt x="781" y="35"/>
                      </a:lnTo>
                      <a:lnTo>
                        <a:pt x="784" y="34"/>
                      </a:lnTo>
                      <a:lnTo>
                        <a:pt x="786" y="34"/>
                      </a:lnTo>
                      <a:lnTo>
                        <a:pt x="788" y="34"/>
                      </a:lnTo>
                      <a:lnTo>
                        <a:pt x="786" y="34"/>
                      </a:lnTo>
                      <a:lnTo>
                        <a:pt x="786" y="33"/>
                      </a:lnTo>
                      <a:lnTo>
                        <a:pt x="786" y="31"/>
                      </a:lnTo>
                      <a:lnTo>
                        <a:pt x="786" y="31"/>
                      </a:lnTo>
                      <a:lnTo>
                        <a:pt x="786" y="31"/>
                      </a:lnTo>
                      <a:lnTo>
                        <a:pt x="786" y="31"/>
                      </a:lnTo>
                      <a:lnTo>
                        <a:pt x="786" y="31"/>
                      </a:lnTo>
                      <a:lnTo>
                        <a:pt x="786" y="31"/>
                      </a:lnTo>
                      <a:close/>
                      <a:moveTo>
                        <a:pt x="1109" y="30"/>
                      </a:moveTo>
                      <a:lnTo>
                        <a:pt x="1110" y="31"/>
                      </a:lnTo>
                      <a:lnTo>
                        <a:pt x="1111" y="31"/>
                      </a:lnTo>
                      <a:lnTo>
                        <a:pt x="1112" y="33"/>
                      </a:lnTo>
                      <a:lnTo>
                        <a:pt x="1114" y="33"/>
                      </a:lnTo>
                      <a:lnTo>
                        <a:pt x="1114" y="35"/>
                      </a:lnTo>
                      <a:lnTo>
                        <a:pt x="1112" y="35"/>
                      </a:lnTo>
                      <a:lnTo>
                        <a:pt x="1110" y="37"/>
                      </a:lnTo>
                      <a:lnTo>
                        <a:pt x="1110" y="35"/>
                      </a:lnTo>
                      <a:lnTo>
                        <a:pt x="1109" y="34"/>
                      </a:lnTo>
                      <a:lnTo>
                        <a:pt x="1109" y="33"/>
                      </a:lnTo>
                      <a:lnTo>
                        <a:pt x="1109" y="30"/>
                      </a:lnTo>
                      <a:close/>
                      <a:moveTo>
                        <a:pt x="533" y="29"/>
                      </a:moveTo>
                      <a:lnTo>
                        <a:pt x="533" y="29"/>
                      </a:lnTo>
                      <a:lnTo>
                        <a:pt x="533" y="30"/>
                      </a:lnTo>
                      <a:lnTo>
                        <a:pt x="533" y="30"/>
                      </a:lnTo>
                      <a:lnTo>
                        <a:pt x="533" y="29"/>
                      </a:lnTo>
                      <a:close/>
                      <a:moveTo>
                        <a:pt x="2958" y="29"/>
                      </a:moveTo>
                      <a:lnTo>
                        <a:pt x="2960" y="29"/>
                      </a:lnTo>
                      <a:lnTo>
                        <a:pt x="2960" y="30"/>
                      </a:lnTo>
                      <a:lnTo>
                        <a:pt x="2960" y="31"/>
                      </a:lnTo>
                      <a:lnTo>
                        <a:pt x="2961" y="31"/>
                      </a:lnTo>
                      <a:lnTo>
                        <a:pt x="2961" y="33"/>
                      </a:lnTo>
                      <a:lnTo>
                        <a:pt x="2961" y="33"/>
                      </a:lnTo>
                      <a:lnTo>
                        <a:pt x="2961" y="37"/>
                      </a:lnTo>
                      <a:lnTo>
                        <a:pt x="2960" y="38"/>
                      </a:lnTo>
                      <a:lnTo>
                        <a:pt x="2961" y="39"/>
                      </a:lnTo>
                      <a:lnTo>
                        <a:pt x="2960" y="39"/>
                      </a:lnTo>
                      <a:lnTo>
                        <a:pt x="2960" y="43"/>
                      </a:lnTo>
                      <a:lnTo>
                        <a:pt x="2961" y="43"/>
                      </a:lnTo>
                      <a:lnTo>
                        <a:pt x="2961" y="44"/>
                      </a:lnTo>
                      <a:lnTo>
                        <a:pt x="2961" y="44"/>
                      </a:lnTo>
                      <a:lnTo>
                        <a:pt x="2962" y="47"/>
                      </a:lnTo>
                      <a:lnTo>
                        <a:pt x="2963" y="48"/>
                      </a:lnTo>
                      <a:lnTo>
                        <a:pt x="2963" y="50"/>
                      </a:lnTo>
                      <a:lnTo>
                        <a:pt x="2965" y="50"/>
                      </a:lnTo>
                      <a:lnTo>
                        <a:pt x="2965" y="51"/>
                      </a:lnTo>
                      <a:lnTo>
                        <a:pt x="2963" y="54"/>
                      </a:lnTo>
                      <a:lnTo>
                        <a:pt x="2963" y="56"/>
                      </a:lnTo>
                      <a:lnTo>
                        <a:pt x="2962" y="58"/>
                      </a:lnTo>
                      <a:lnTo>
                        <a:pt x="2962" y="60"/>
                      </a:lnTo>
                      <a:lnTo>
                        <a:pt x="2963" y="60"/>
                      </a:lnTo>
                      <a:lnTo>
                        <a:pt x="2962" y="69"/>
                      </a:lnTo>
                      <a:lnTo>
                        <a:pt x="2963" y="69"/>
                      </a:lnTo>
                      <a:lnTo>
                        <a:pt x="2963" y="71"/>
                      </a:lnTo>
                      <a:lnTo>
                        <a:pt x="2965" y="72"/>
                      </a:lnTo>
                      <a:lnTo>
                        <a:pt x="2965" y="76"/>
                      </a:lnTo>
                      <a:lnTo>
                        <a:pt x="2965" y="77"/>
                      </a:lnTo>
                      <a:lnTo>
                        <a:pt x="2963" y="77"/>
                      </a:lnTo>
                      <a:lnTo>
                        <a:pt x="2963" y="81"/>
                      </a:lnTo>
                      <a:lnTo>
                        <a:pt x="2965" y="82"/>
                      </a:lnTo>
                      <a:lnTo>
                        <a:pt x="2966" y="85"/>
                      </a:lnTo>
                      <a:lnTo>
                        <a:pt x="2969" y="85"/>
                      </a:lnTo>
                      <a:lnTo>
                        <a:pt x="2969" y="86"/>
                      </a:lnTo>
                      <a:lnTo>
                        <a:pt x="2970" y="88"/>
                      </a:lnTo>
                      <a:lnTo>
                        <a:pt x="2970" y="90"/>
                      </a:lnTo>
                      <a:lnTo>
                        <a:pt x="2971" y="90"/>
                      </a:lnTo>
                      <a:lnTo>
                        <a:pt x="2971" y="90"/>
                      </a:lnTo>
                      <a:lnTo>
                        <a:pt x="2971" y="92"/>
                      </a:lnTo>
                      <a:lnTo>
                        <a:pt x="2973" y="92"/>
                      </a:lnTo>
                      <a:lnTo>
                        <a:pt x="2973" y="96"/>
                      </a:lnTo>
                      <a:lnTo>
                        <a:pt x="2971" y="96"/>
                      </a:lnTo>
                      <a:lnTo>
                        <a:pt x="2970" y="93"/>
                      </a:lnTo>
                      <a:lnTo>
                        <a:pt x="2969" y="92"/>
                      </a:lnTo>
                      <a:lnTo>
                        <a:pt x="2969" y="90"/>
                      </a:lnTo>
                      <a:lnTo>
                        <a:pt x="2967" y="90"/>
                      </a:lnTo>
                      <a:lnTo>
                        <a:pt x="2966" y="89"/>
                      </a:lnTo>
                      <a:lnTo>
                        <a:pt x="2961" y="90"/>
                      </a:lnTo>
                      <a:lnTo>
                        <a:pt x="2961" y="90"/>
                      </a:lnTo>
                      <a:lnTo>
                        <a:pt x="2961" y="92"/>
                      </a:lnTo>
                      <a:lnTo>
                        <a:pt x="2960" y="94"/>
                      </a:lnTo>
                      <a:lnTo>
                        <a:pt x="2958" y="96"/>
                      </a:lnTo>
                      <a:lnTo>
                        <a:pt x="2958" y="101"/>
                      </a:lnTo>
                      <a:lnTo>
                        <a:pt x="2958" y="101"/>
                      </a:lnTo>
                      <a:lnTo>
                        <a:pt x="2958" y="103"/>
                      </a:lnTo>
                      <a:lnTo>
                        <a:pt x="2957" y="105"/>
                      </a:lnTo>
                      <a:lnTo>
                        <a:pt x="2956" y="113"/>
                      </a:lnTo>
                      <a:lnTo>
                        <a:pt x="2956" y="113"/>
                      </a:lnTo>
                      <a:lnTo>
                        <a:pt x="2956" y="113"/>
                      </a:lnTo>
                      <a:lnTo>
                        <a:pt x="2956" y="114"/>
                      </a:lnTo>
                      <a:lnTo>
                        <a:pt x="2956" y="114"/>
                      </a:lnTo>
                      <a:lnTo>
                        <a:pt x="2956" y="116"/>
                      </a:lnTo>
                      <a:lnTo>
                        <a:pt x="2957" y="116"/>
                      </a:lnTo>
                      <a:lnTo>
                        <a:pt x="2957" y="119"/>
                      </a:lnTo>
                      <a:lnTo>
                        <a:pt x="2958" y="119"/>
                      </a:lnTo>
                      <a:lnTo>
                        <a:pt x="2958" y="122"/>
                      </a:lnTo>
                      <a:lnTo>
                        <a:pt x="2958" y="122"/>
                      </a:lnTo>
                      <a:lnTo>
                        <a:pt x="2960" y="124"/>
                      </a:lnTo>
                      <a:lnTo>
                        <a:pt x="2961" y="124"/>
                      </a:lnTo>
                      <a:lnTo>
                        <a:pt x="2961" y="128"/>
                      </a:lnTo>
                      <a:lnTo>
                        <a:pt x="2962" y="128"/>
                      </a:lnTo>
                      <a:lnTo>
                        <a:pt x="2962" y="130"/>
                      </a:lnTo>
                      <a:lnTo>
                        <a:pt x="2963" y="130"/>
                      </a:lnTo>
                      <a:lnTo>
                        <a:pt x="2962" y="133"/>
                      </a:lnTo>
                      <a:lnTo>
                        <a:pt x="2961" y="133"/>
                      </a:lnTo>
                      <a:lnTo>
                        <a:pt x="2961" y="131"/>
                      </a:lnTo>
                      <a:lnTo>
                        <a:pt x="2958" y="130"/>
                      </a:lnTo>
                      <a:lnTo>
                        <a:pt x="2957" y="127"/>
                      </a:lnTo>
                      <a:lnTo>
                        <a:pt x="2956" y="124"/>
                      </a:lnTo>
                      <a:lnTo>
                        <a:pt x="2953" y="124"/>
                      </a:lnTo>
                      <a:lnTo>
                        <a:pt x="2953" y="126"/>
                      </a:lnTo>
                      <a:lnTo>
                        <a:pt x="2952" y="127"/>
                      </a:lnTo>
                      <a:lnTo>
                        <a:pt x="2952" y="128"/>
                      </a:lnTo>
                      <a:lnTo>
                        <a:pt x="2950" y="128"/>
                      </a:lnTo>
                      <a:lnTo>
                        <a:pt x="2950" y="131"/>
                      </a:lnTo>
                      <a:lnTo>
                        <a:pt x="2950" y="132"/>
                      </a:lnTo>
                      <a:lnTo>
                        <a:pt x="2950" y="132"/>
                      </a:lnTo>
                      <a:lnTo>
                        <a:pt x="2948" y="132"/>
                      </a:lnTo>
                      <a:lnTo>
                        <a:pt x="2948" y="132"/>
                      </a:lnTo>
                      <a:lnTo>
                        <a:pt x="2949" y="132"/>
                      </a:lnTo>
                      <a:lnTo>
                        <a:pt x="2949" y="128"/>
                      </a:lnTo>
                      <a:lnTo>
                        <a:pt x="2949" y="128"/>
                      </a:lnTo>
                      <a:lnTo>
                        <a:pt x="2949" y="124"/>
                      </a:lnTo>
                      <a:lnTo>
                        <a:pt x="2950" y="124"/>
                      </a:lnTo>
                      <a:lnTo>
                        <a:pt x="2950" y="120"/>
                      </a:lnTo>
                      <a:lnTo>
                        <a:pt x="2950" y="120"/>
                      </a:lnTo>
                      <a:lnTo>
                        <a:pt x="2950" y="116"/>
                      </a:lnTo>
                      <a:lnTo>
                        <a:pt x="2950" y="116"/>
                      </a:lnTo>
                      <a:lnTo>
                        <a:pt x="2950" y="115"/>
                      </a:lnTo>
                      <a:lnTo>
                        <a:pt x="2952" y="115"/>
                      </a:lnTo>
                      <a:lnTo>
                        <a:pt x="2952" y="109"/>
                      </a:lnTo>
                      <a:lnTo>
                        <a:pt x="2952" y="106"/>
                      </a:lnTo>
                      <a:lnTo>
                        <a:pt x="2950" y="105"/>
                      </a:lnTo>
                      <a:lnTo>
                        <a:pt x="2950" y="102"/>
                      </a:lnTo>
                      <a:lnTo>
                        <a:pt x="2950" y="101"/>
                      </a:lnTo>
                      <a:lnTo>
                        <a:pt x="2950" y="101"/>
                      </a:lnTo>
                      <a:lnTo>
                        <a:pt x="2950" y="99"/>
                      </a:lnTo>
                      <a:lnTo>
                        <a:pt x="2952" y="99"/>
                      </a:lnTo>
                      <a:lnTo>
                        <a:pt x="2952" y="98"/>
                      </a:lnTo>
                      <a:lnTo>
                        <a:pt x="2950" y="96"/>
                      </a:lnTo>
                      <a:lnTo>
                        <a:pt x="2950" y="94"/>
                      </a:lnTo>
                      <a:lnTo>
                        <a:pt x="2950" y="92"/>
                      </a:lnTo>
                      <a:lnTo>
                        <a:pt x="2952" y="92"/>
                      </a:lnTo>
                      <a:lnTo>
                        <a:pt x="2952" y="84"/>
                      </a:lnTo>
                      <a:lnTo>
                        <a:pt x="2952" y="84"/>
                      </a:lnTo>
                      <a:lnTo>
                        <a:pt x="2952" y="76"/>
                      </a:lnTo>
                      <a:lnTo>
                        <a:pt x="2950" y="76"/>
                      </a:lnTo>
                      <a:lnTo>
                        <a:pt x="2952" y="69"/>
                      </a:lnTo>
                      <a:lnTo>
                        <a:pt x="2950" y="69"/>
                      </a:lnTo>
                      <a:lnTo>
                        <a:pt x="2950" y="67"/>
                      </a:lnTo>
                      <a:lnTo>
                        <a:pt x="2950" y="67"/>
                      </a:lnTo>
                      <a:lnTo>
                        <a:pt x="2950" y="65"/>
                      </a:lnTo>
                      <a:lnTo>
                        <a:pt x="2949" y="65"/>
                      </a:lnTo>
                      <a:lnTo>
                        <a:pt x="2949" y="59"/>
                      </a:lnTo>
                      <a:lnTo>
                        <a:pt x="2949" y="59"/>
                      </a:lnTo>
                      <a:lnTo>
                        <a:pt x="2949" y="56"/>
                      </a:lnTo>
                      <a:lnTo>
                        <a:pt x="2950" y="56"/>
                      </a:lnTo>
                      <a:lnTo>
                        <a:pt x="2949" y="50"/>
                      </a:lnTo>
                      <a:lnTo>
                        <a:pt x="2952" y="48"/>
                      </a:lnTo>
                      <a:lnTo>
                        <a:pt x="2952" y="46"/>
                      </a:lnTo>
                      <a:lnTo>
                        <a:pt x="2952" y="46"/>
                      </a:lnTo>
                      <a:lnTo>
                        <a:pt x="2953" y="44"/>
                      </a:lnTo>
                      <a:lnTo>
                        <a:pt x="2954" y="44"/>
                      </a:lnTo>
                      <a:lnTo>
                        <a:pt x="2956" y="43"/>
                      </a:lnTo>
                      <a:lnTo>
                        <a:pt x="2957" y="43"/>
                      </a:lnTo>
                      <a:lnTo>
                        <a:pt x="2957" y="39"/>
                      </a:lnTo>
                      <a:lnTo>
                        <a:pt x="2956" y="39"/>
                      </a:lnTo>
                      <a:lnTo>
                        <a:pt x="2954" y="31"/>
                      </a:lnTo>
                      <a:lnTo>
                        <a:pt x="2957" y="31"/>
                      </a:lnTo>
                      <a:lnTo>
                        <a:pt x="2958" y="30"/>
                      </a:lnTo>
                      <a:lnTo>
                        <a:pt x="2958" y="29"/>
                      </a:lnTo>
                      <a:close/>
                      <a:moveTo>
                        <a:pt x="191" y="27"/>
                      </a:moveTo>
                      <a:lnTo>
                        <a:pt x="192" y="29"/>
                      </a:lnTo>
                      <a:lnTo>
                        <a:pt x="192" y="29"/>
                      </a:lnTo>
                      <a:lnTo>
                        <a:pt x="193" y="29"/>
                      </a:lnTo>
                      <a:lnTo>
                        <a:pt x="192" y="31"/>
                      </a:lnTo>
                      <a:lnTo>
                        <a:pt x="190" y="34"/>
                      </a:lnTo>
                      <a:lnTo>
                        <a:pt x="187" y="35"/>
                      </a:lnTo>
                      <a:lnTo>
                        <a:pt x="184" y="35"/>
                      </a:lnTo>
                      <a:lnTo>
                        <a:pt x="184" y="34"/>
                      </a:lnTo>
                      <a:lnTo>
                        <a:pt x="187" y="34"/>
                      </a:lnTo>
                      <a:lnTo>
                        <a:pt x="188" y="33"/>
                      </a:lnTo>
                      <a:lnTo>
                        <a:pt x="190" y="31"/>
                      </a:lnTo>
                      <a:lnTo>
                        <a:pt x="188" y="30"/>
                      </a:lnTo>
                      <a:lnTo>
                        <a:pt x="187" y="29"/>
                      </a:lnTo>
                      <a:lnTo>
                        <a:pt x="188" y="29"/>
                      </a:lnTo>
                      <a:lnTo>
                        <a:pt x="188" y="29"/>
                      </a:lnTo>
                      <a:lnTo>
                        <a:pt x="191" y="27"/>
                      </a:lnTo>
                      <a:close/>
                      <a:moveTo>
                        <a:pt x="517" y="26"/>
                      </a:moveTo>
                      <a:lnTo>
                        <a:pt x="519" y="26"/>
                      </a:lnTo>
                      <a:lnTo>
                        <a:pt x="519" y="27"/>
                      </a:lnTo>
                      <a:lnTo>
                        <a:pt x="518" y="27"/>
                      </a:lnTo>
                      <a:lnTo>
                        <a:pt x="518" y="27"/>
                      </a:lnTo>
                      <a:lnTo>
                        <a:pt x="517" y="27"/>
                      </a:lnTo>
                      <a:lnTo>
                        <a:pt x="517" y="27"/>
                      </a:lnTo>
                      <a:lnTo>
                        <a:pt x="517" y="27"/>
                      </a:lnTo>
                      <a:lnTo>
                        <a:pt x="517" y="26"/>
                      </a:lnTo>
                      <a:lnTo>
                        <a:pt x="517" y="26"/>
                      </a:lnTo>
                      <a:close/>
                      <a:moveTo>
                        <a:pt x="495" y="25"/>
                      </a:moveTo>
                      <a:lnTo>
                        <a:pt x="496" y="25"/>
                      </a:lnTo>
                      <a:lnTo>
                        <a:pt x="497" y="25"/>
                      </a:lnTo>
                      <a:lnTo>
                        <a:pt x="498" y="26"/>
                      </a:lnTo>
                      <a:lnTo>
                        <a:pt x="498" y="26"/>
                      </a:lnTo>
                      <a:lnTo>
                        <a:pt x="498" y="26"/>
                      </a:lnTo>
                      <a:lnTo>
                        <a:pt x="500" y="26"/>
                      </a:lnTo>
                      <a:lnTo>
                        <a:pt x="500" y="25"/>
                      </a:lnTo>
                      <a:lnTo>
                        <a:pt x="504" y="25"/>
                      </a:lnTo>
                      <a:lnTo>
                        <a:pt x="505" y="25"/>
                      </a:lnTo>
                      <a:lnTo>
                        <a:pt x="505" y="25"/>
                      </a:lnTo>
                      <a:lnTo>
                        <a:pt x="505" y="27"/>
                      </a:lnTo>
                      <a:lnTo>
                        <a:pt x="504" y="30"/>
                      </a:lnTo>
                      <a:lnTo>
                        <a:pt x="504" y="34"/>
                      </a:lnTo>
                      <a:lnTo>
                        <a:pt x="502" y="34"/>
                      </a:lnTo>
                      <a:lnTo>
                        <a:pt x="502" y="35"/>
                      </a:lnTo>
                      <a:lnTo>
                        <a:pt x="501" y="35"/>
                      </a:lnTo>
                      <a:lnTo>
                        <a:pt x="501" y="35"/>
                      </a:lnTo>
                      <a:lnTo>
                        <a:pt x="500" y="37"/>
                      </a:lnTo>
                      <a:lnTo>
                        <a:pt x="498" y="37"/>
                      </a:lnTo>
                      <a:lnTo>
                        <a:pt x="497" y="37"/>
                      </a:lnTo>
                      <a:lnTo>
                        <a:pt x="497" y="35"/>
                      </a:lnTo>
                      <a:lnTo>
                        <a:pt x="497" y="34"/>
                      </a:lnTo>
                      <a:lnTo>
                        <a:pt x="497" y="34"/>
                      </a:lnTo>
                      <a:lnTo>
                        <a:pt x="496" y="34"/>
                      </a:lnTo>
                      <a:lnTo>
                        <a:pt x="496" y="34"/>
                      </a:lnTo>
                      <a:lnTo>
                        <a:pt x="496" y="34"/>
                      </a:lnTo>
                      <a:lnTo>
                        <a:pt x="496" y="30"/>
                      </a:lnTo>
                      <a:lnTo>
                        <a:pt x="495" y="29"/>
                      </a:lnTo>
                      <a:lnTo>
                        <a:pt x="495" y="25"/>
                      </a:lnTo>
                      <a:close/>
                      <a:moveTo>
                        <a:pt x="1073" y="21"/>
                      </a:moveTo>
                      <a:lnTo>
                        <a:pt x="1074" y="21"/>
                      </a:lnTo>
                      <a:lnTo>
                        <a:pt x="1074" y="26"/>
                      </a:lnTo>
                      <a:lnTo>
                        <a:pt x="1073" y="26"/>
                      </a:lnTo>
                      <a:lnTo>
                        <a:pt x="1073" y="27"/>
                      </a:lnTo>
                      <a:lnTo>
                        <a:pt x="1073" y="29"/>
                      </a:lnTo>
                      <a:lnTo>
                        <a:pt x="1073" y="29"/>
                      </a:lnTo>
                      <a:lnTo>
                        <a:pt x="1071" y="29"/>
                      </a:lnTo>
                      <a:lnTo>
                        <a:pt x="1071" y="30"/>
                      </a:lnTo>
                      <a:lnTo>
                        <a:pt x="1071" y="30"/>
                      </a:lnTo>
                      <a:lnTo>
                        <a:pt x="1071" y="25"/>
                      </a:lnTo>
                      <a:lnTo>
                        <a:pt x="1073" y="24"/>
                      </a:lnTo>
                      <a:lnTo>
                        <a:pt x="1073" y="21"/>
                      </a:lnTo>
                      <a:lnTo>
                        <a:pt x="1073" y="21"/>
                      </a:lnTo>
                      <a:lnTo>
                        <a:pt x="1073" y="21"/>
                      </a:lnTo>
                      <a:close/>
                      <a:moveTo>
                        <a:pt x="3431" y="20"/>
                      </a:moveTo>
                      <a:lnTo>
                        <a:pt x="3431" y="21"/>
                      </a:lnTo>
                      <a:lnTo>
                        <a:pt x="3432" y="21"/>
                      </a:lnTo>
                      <a:lnTo>
                        <a:pt x="3433" y="22"/>
                      </a:lnTo>
                      <a:lnTo>
                        <a:pt x="3433" y="24"/>
                      </a:lnTo>
                      <a:lnTo>
                        <a:pt x="3432" y="24"/>
                      </a:lnTo>
                      <a:lnTo>
                        <a:pt x="3432" y="24"/>
                      </a:lnTo>
                      <a:lnTo>
                        <a:pt x="3431" y="25"/>
                      </a:lnTo>
                      <a:lnTo>
                        <a:pt x="3431" y="25"/>
                      </a:lnTo>
                      <a:lnTo>
                        <a:pt x="3424" y="25"/>
                      </a:lnTo>
                      <a:lnTo>
                        <a:pt x="3424" y="26"/>
                      </a:lnTo>
                      <a:lnTo>
                        <a:pt x="3423" y="26"/>
                      </a:lnTo>
                      <a:lnTo>
                        <a:pt x="3423" y="27"/>
                      </a:lnTo>
                      <a:lnTo>
                        <a:pt x="3422" y="27"/>
                      </a:lnTo>
                      <a:lnTo>
                        <a:pt x="3419" y="27"/>
                      </a:lnTo>
                      <a:lnTo>
                        <a:pt x="3419" y="26"/>
                      </a:lnTo>
                      <a:lnTo>
                        <a:pt x="3422" y="24"/>
                      </a:lnTo>
                      <a:lnTo>
                        <a:pt x="3423" y="21"/>
                      </a:lnTo>
                      <a:lnTo>
                        <a:pt x="3426" y="21"/>
                      </a:lnTo>
                      <a:lnTo>
                        <a:pt x="3428" y="21"/>
                      </a:lnTo>
                      <a:lnTo>
                        <a:pt x="3431" y="20"/>
                      </a:lnTo>
                      <a:close/>
                      <a:moveTo>
                        <a:pt x="2911" y="18"/>
                      </a:moveTo>
                      <a:lnTo>
                        <a:pt x="2911" y="18"/>
                      </a:lnTo>
                      <a:lnTo>
                        <a:pt x="2911" y="18"/>
                      </a:lnTo>
                      <a:lnTo>
                        <a:pt x="2912" y="18"/>
                      </a:lnTo>
                      <a:lnTo>
                        <a:pt x="2912" y="20"/>
                      </a:lnTo>
                      <a:lnTo>
                        <a:pt x="2914" y="21"/>
                      </a:lnTo>
                      <a:lnTo>
                        <a:pt x="2915" y="22"/>
                      </a:lnTo>
                      <a:lnTo>
                        <a:pt x="2914" y="22"/>
                      </a:lnTo>
                      <a:lnTo>
                        <a:pt x="2912" y="25"/>
                      </a:lnTo>
                      <a:lnTo>
                        <a:pt x="2910" y="25"/>
                      </a:lnTo>
                      <a:lnTo>
                        <a:pt x="2907" y="24"/>
                      </a:lnTo>
                      <a:lnTo>
                        <a:pt x="2907" y="21"/>
                      </a:lnTo>
                      <a:lnTo>
                        <a:pt x="2909" y="20"/>
                      </a:lnTo>
                      <a:lnTo>
                        <a:pt x="2911" y="18"/>
                      </a:lnTo>
                      <a:close/>
                      <a:moveTo>
                        <a:pt x="805" y="18"/>
                      </a:moveTo>
                      <a:lnTo>
                        <a:pt x="805" y="18"/>
                      </a:lnTo>
                      <a:lnTo>
                        <a:pt x="805" y="21"/>
                      </a:lnTo>
                      <a:lnTo>
                        <a:pt x="807" y="21"/>
                      </a:lnTo>
                      <a:lnTo>
                        <a:pt x="807" y="24"/>
                      </a:lnTo>
                      <a:lnTo>
                        <a:pt x="807" y="26"/>
                      </a:lnTo>
                      <a:lnTo>
                        <a:pt x="807" y="29"/>
                      </a:lnTo>
                      <a:lnTo>
                        <a:pt x="809" y="29"/>
                      </a:lnTo>
                      <a:lnTo>
                        <a:pt x="809" y="31"/>
                      </a:lnTo>
                      <a:lnTo>
                        <a:pt x="809" y="31"/>
                      </a:lnTo>
                      <a:lnTo>
                        <a:pt x="809" y="33"/>
                      </a:lnTo>
                      <a:lnTo>
                        <a:pt x="810" y="33"/>
                      </a:lnTo>
                      <a:lnTo>
                        <a:pt x="810" y="35"/>
                      </a:lnTo>
                      <a:lnTo>
                        <a:pt x="813" y="37"/>
                      </a:lnTo>
                      <a:lnTo>
                        <a:pt x="813" y="39"/>
                      </a:lnTo>
                      <a:lnTo>
                        <a:pt x="814" y="39"/>
                      </a:lnTo>
                      <a:lnTo>
                        <a:pt x="814" y="42"/>
                      </a:lnTo>
                      <a:lnTo>
                        <a:pt x="815" y="43"/>
                      </a:lnTo>
                      <a:lnTo>
                        <a:pt x="815" y="44"/>
                      </a:lnTo>
                      <a:lnTo>
                        <a:pt x="815" y="44"/>
                      </a:lnTo>
                      <a:lnTo>
                        <a:pt x="815" y="46"/>
                      </a:lnTo>
                      <a:lnTo>
                        <a:pt x="815" y="46"/>
                      </a:lnTo>
                      <a:lnTo>
                        <a:pt x="815" y="47"/>
                      </a:lnTo>
                      <a:lnTo>
                        <a:pt x="817" y="47"/>
                      </a:lnTo>
                      <a:lnTo>
                        <a:pt x="817" y="51"/>
                      </a:lnTo>
                      <a:lnTo>
                        <a:pt x="819" y="52"/>
                      </a:lnTo>
                      <a:lnTo>
                        <a:pt x="821" y="54"/>
                      </a:lnTo>
                      <a:lnTo>
                        <a:pt x="822" y="55"/>
                      </a:lnTo>
                      <a:lnTo>
                        <a:pt x="823" y="55"/>
                      </a:lnTo>
                      <a:lnTo>
                        <a:pt x="826" y="55"/>
                      </a:lnTo>
                      <a:lnTo>
                        <a:pt x="824" y="58"/>
                      </a:lnTo>
                      <a:lnTo>
                        <a:pt x="823" y="59"/>
                      </a:lnTo>
                      <a:lnTo>
                        <a:pt x="823" y="60"/>
                      </a:lnTo>
                      <a:lnTo>
                        <a:pt x="823" y="63"/>
                      </a:lnTo>
                      <a:lnTo>
                        <a:pt x="824" y="63"/>
                      </a:lnTo>
                      <a:lnTo>
                        <a:pt x="824" y="65"/>
                      </a:lnTo>
                      <a:lnTo>
                        <a:pt x="824" y="65"/>
                      </a:lnTo>
                      <a:lnTo>
                        <a:pt x="824" y="67"/>
                      </a:lnTo>
                      <a:lnTo>
                        <a:pt x="822" y="67"/>
                      </a:lnTo>
                      <a:lnTo>
                        <a:pt x="822" y="69"/>
                      </a:lnTo>
                      <a:lnTo>
                        <a:pt x="818" y="69"/>
                      </a:lnTo>
                      <a:lnTo>
                        <a:pt x="818" y="64"/>
                      </a:lnTo>
                      <a:lnTo>
                        <a:pt x="817" y="64"/>
                      </a:lnTo>
                      <a:lnTo>
                        <a:pt x="817" y="60"/>
                      </a:lnTo>
                      <a:lnTo>
                        <a:pt x="818" y="60"/>
                      </a:lnTo>
                      <a:lnTo>
                        <a:pt x="818" y="60"/>
                      </a:lnTo>
                      <a:lnTo>
                        <a:pt x="818" y="59"/>
                      </a:lnTo>
                      <a:lnTo>
                        <a:pt x="817" y="59"/>
                      </a:lnTo>
                      <a:lnTo>
                        <a:pt x="817" y="59"/>
                      </a:lnTo>
                      <a:lnTo>
                        <a:pt x="817" y="55"/>
                      </a:lnTo>
                      <a:lnTo>
                        <a:pt x="814" y="55"/>
                      </a:lnTo>
                      <a:lnTo>
                        <a:pt x="814" y="55"/>
                      </a:lnTo>
                      <a:lnTo>
                        <a:pt x="815" y="55"/>
                      </a:lnTo>
                      <a:lnTo>
                        <a:pt x="815" y="52"/>
                      </a:lnTo>
                      <a:lnTo>
                        <a:pt x="814" y="51"/>
                      </a:lnTo>
                      <a:lnTo>
                        <a:pt x="810" y="51"/>
                      </a:lnTo>
                      <a:lnTo>
                        <a:pt x="810" y="48"/>
                      </a:lnTo>
                      <a:lnTo>
                        <a:pt x="810" y="48"/>
                      </a:lnTo>
                      <a:lnTo>
                        <a:pt x="811" y="47"/>
                      </a:lnTo>
                      <a:lnTo>
                        <a:pt x="811" y="47"/>
                      </a:lnTo>
                      <a:lnTo>
                        <a:pt x="811" y="46"/>
                      </a:lnTo>
                      <a:lnTo>
                        <a:pt x="810" y="46"/>
                      </a:lnTo>
                      <a:lnTo>
                        <a:pt x="810" y="44"/>
                      </a:lnTo>
                      <a:lnTo>
                        <a:pt x="810" y="43"/>
                      </a:lnTo>
                      <a:lnTo>
                        <a:pt x="809" y="44"/>
                      </a:lnTo>
                      <a:lnTo>
                        <a:pt x="807" y="44"/>
                      </a:lnTo>
                      <a:lnTo>
                        <a:pt x="807" y="44"/>
                      </a:lnTo>
                      <a:lnTo>
                        <a:pt x="805" y="43"/>
                      </a:lnTo>
                      <a:lnTo>
                        <a:pt x="802" y="41"/>
                      </a:lnTo>
                      <a:lnTo>
                        <a:pt x="800" y="39"/>
                      </a:lnTo>
                      <a:lnTo>
                        <a:pt x="800" y="38"/>
                      </a:lnTo>
                      <a:lnTo>
                        <a:pt x="800" y="38"/>
                      </a:lnTo>
                      <a:lnTo>
                        <a:pt x="798" y="38"/>
                      </a:lnTo>
                      <a:lnTo>
                        <a:pt x="798" y="35"/>
                      </a:lnTo>
                      <a:lnTo>
                        <a:pt x="800" y="35"/>
                      </a:lnTo>
                      <a:lnTo>
                        <a:pt x="801" y="34"/>
                      </a:lnTo>
                      <a:lnTo>
                        <a:pt x="801" y="34"/>
                      </a:lnTo>
                      <a:lnTo>
                        <a:pt x="797" y="34"/>
                      </a:lnTo>
                      <a:lnTo>
                        <a:pt x="797" y="33"/>
                      </a:lnTo>
                      <a:lnTo>
                        <a:pt x="796" y="33"/>
                      </a:lnTo>
                      <a:lnTo>
                        <a:pt x="796" y="31"/>
                      </a:lnTo>
                      <a:lnTo>
                        <a:pt x="794" y="31"/>
                      </a:lnTo>
                      <a:lnTo>
                        <a:pt x="794" y="30"/>
                      </a:lnTo>
                      <a:lnTo>
                        <a:pt x="796" y="30"/>
                      </a:lnTo>
                      <a:lnTo>
                        <a:pt x="796" y="29"/>
                      </a:lnTo>
                      <a:lnTo>
                        <a:pt x="797" y="29"/>
                      </a:lnTo>
                      <a:lnTo>
                        <a:pt x="797" y="26"/>
                      </a:lnTo>
                      <a:lnTo>
                        <a:pt x="798" y="25"/>
                      </a:lnTo>
                      <a:lnTo>
                        <a:pt x="800" y="22"/>
                      </a:lnTo>
                      <a:lnTo>
                        <a:pt x="800" y="22"/>
                      </a:lnTo>
                      <a:lnTo>
                        <a:pt x="800" y="22"/>
                      </a:lnTo>
                      <a:lnTo>
                        <a:pt x="801" y="22"/>
                      </a:lnTo>
                      <a:lnTo>
                        <a:pt x="803" y="22"/>
                      </a:lnTo>
                      <a:lnTo>
                        <a:pt x="803" y="22"/>
                      </a:lnTo>
                      <a:lnTo>
                        <a:pt x="803" y="20"/>
                      </a:lnTo>
                      <a:lnTo>
                        <a:pt x="803" y="20"/>
                      </a:lnTo>
                      <a:lnTo>
                        <a:pt x="803" y="20"/>
                      </a:lnTo>
                      <a:lnTo>
                        <a:pt x="803" y="20"/>
                      </a:lnTo>
                      <a:lnTo>
                        <a:pt x="803" y="18"/>
                      </a:lnTo>
                      <a:lnTo>
                        <a:pt x="805" y="18"/>
                      </a:lnTo>
                      <a:lnTo>
                        <a:pt x="805" y="18"/>
                      </a:lnTo>
                      <a:lnTo>
                        <a:pt x="805" y="18"/>
                      </a:lnTo>
                      <a:lnTo>
                        <a:pt x="805" y="18"/>
                      </a:lnTo>
                      <a:lnTo>
                        <a:pt x="805" y="18"/>
                      </a:lnTo>
                      <a:close/>
                      <a:moveTo>
                        <a:pt x="3462" y="17"/>
                      </a:moveTo>
                      <a:lnTo>
                        <a:pt x="3465" y="17"/>
                      </a:lnTo>
                      <a:lnTo>
                        <a:pt x="3462" y="22"/>
                      </a:lnTo>
                      <a:lnTo>
                        <a:pt x="3461" y="22"/>
                      </a:lnTo>
                      <a:lnTo>
                        <a:pt x="3461" y="22"/>
                      </a:lnTo>
                      <a:lnTo>
                        <a:pt x="3461" y="21"/>
                      </a:lnTo>
                      <a:lnTo>
                        <a:pt x="3460" y="21"/>
                      </a:lnTo>
                      <a:lnTo>
                        <a:pt x="3461" y="20"/>
                      </a:lnTo>
                      <a:lnTo>
                        <a:pt x="3462" y="18"/>
                      </a:lnTo>
                      <a:lnTo>
                        <a:pt x="3462" y="17"/>
                      </a:lnTo>
                      <a:close/>
                      <a:moveTo>
                        <a:pt x="1798" y="17"/>
                      </a:moveTo>
                      <a:lnTo>
                        <a:pt x="1798" y="18"/>
                      </a:lnTo>
                      <a:lnTo>
                        <a:pt x="1797" y="18"/>
                      </a:lnTo>
                      <a:lnTo>
                        <a:pt x="1797" y="20"/>
                      </a:lnTo>
                      <a:lnTo>
                        <a:pt x="1797" y="20"/>
                      </a:lnTo>
                      <a:lnTo>
                        <a:pt x="1794" y="21"/>
                      </a:lnTo>
                      <a:lnTo>
                        <a:pt x="1793" y="22"/>
                      </a:lnTo>
                      <a:lnTo>
                        <a:pt x="1792" y="22"/>
                      </a:lnTo>
                      <a:lnTo>
                        <a:pt x="1792" y="24"/>
                      </a:lnTo>
                      <a:lnTo>
                        <a:pt x="1792" y="24"/>
                      </a:lnTo>
                      <a:lnTo>
                        <a:pt x="1791" y="24"/>
                      </a:lnTo>
                      <a:lnTo>
                        <a:pt x="1789" y="24"/>
                      </a:lnTo>
                      <a:lnTo>
                        <a:pt x="1789" y="24"/>
                      </a:lnTo>
                      <a:lnTo>
                        <a:pt x="1789" y="24"/>
                      </a:lnTo>
                      <a:lnTo>
                        <a:pt x="1787" y="25"/>
                      </a:lnTo>
                      <a:lnTo>
                        <a:pt x="1785" y="24"/>
                      </a:lnTo>
                      <a:lnTo>
                        <a:pt x="1784" y="22"/>
                      </a:lnTo>
                      <a:lnTo>
                        <a:pt x="1784" y="21"/>
                      </a:lnTo>
                      <a:lnTo>
                        <a:pt x="1785" y="21"/>
                      </a:lnTo>
                      <a:lnTo>
                        <a:pt x="1784" y="18"/>
                      </a:lnTo>
                      <a:lnTo>
                        <a:pt x="1787" y="20"/>
                      </a:lnTo>
                      <a:lnTo>
                        <a:pt x="1788" y="20"/>
                      </a:lnTo>
                      <a:lnTo>
                        <a:pt x="1789" y="21"/>
                      </a:lnTo>
                      <a:lnTo>
                        <a:pt x="1789" y="20"/>
                      </a:lnTo>
                      <a:lnTo>
                        <a:pt x="1789" y="20"/>
                      </a:lnTo>
                      <a:lnTo>
                        <a:pt x="1792" y="18"/>
                      </a:lnTo>
                      <a:lnTo>
                        <a:pt x="1792" y="18"/>
                      </a:lnTo>
                      <a:lnTo>
                        <a:pt x="1798" y="17"/>
                      </a:lnTo>
                      <a:close/>
                      <a:moveTo>
                        <a:pt x="3437" y="17"/>
                      </a:moveTo>
                      <a:lnTo>
                        <a:pt x="3440" y="17"/>
                      </a:lnTo>
                      <a:lnTo>
                        <a:pt x="3440" y="20"/>
                      </a:lnTo>
                      <a:lnTo>
                        <a:pt x="3439" y="20"/>
                      </a:lnTo>
                      <a:lnTo>
                        <a:pt x="3439" y="20"/>
                      </a:lnTo>
                      <a:lnTo>
                        <a:pt x="3439" y="20"/>
                      </a:lnTo>
                      <a:lnTo>
                        <a:pt x="3439" y="18"/>
                      </a:lnTo>
                      <a:lnTo>
                        <a:pt x="3437" y="20"/>
                      </a:lnTo>
                      <a:lnTo>
                        <a:pt x="3437" y="17"/>
                      </a:lnTo>
                      <a:close/>
                      <a:moveTo>
                        <a:pt x="1781" y="17"/>
                      </a:moveTo>
                      <a:lnTo>
                        <a:pt x="1783" y="17"/>
                      </a:lnTo>
                      <a:lnTo>
                        <a:pt x="1783" y="20"/>
                      </a:lnTo>
                      <a:lnTo>
                        <a:pt x="1781" y="20"/>
                      </a:lnTo>
                      <a:lnTo>
                        <a:pt x="1781" y="22"/>
                      </a:lnTo>
                      <a:lnTo>
                        <a:pt x="1780" y="22"/>
                      </a:lnTo>
                      <a:lnTo>
                        <a:pt x="1780" y="22"/>
                      </a:lnTo>
                      <a:lnTo>
                        <a:pt x="1780" y="22"/>
                      </a:lnTo>
                      <a:lnTo>
                        <a:pt x="1779" y="22"/>
                      </a:lnTo>
                      <a:lnTo>
                        <a:pt x="1781" y="17"/>
                      </a:lnTo>
                      <a:close/>
                      <a:moveTo>
                        <a:pt x="3457" y="14"/>
                      </a:moveTo>
                      <a:lnTo>
                        <a:pt x="3460" y="14"/>
                      </a:lnTo>
                      <a:lnTo>
                        <a:pt x="3460" y="17"/>
                      </a:lnTo>
                      <a:lnTo>
                        <a:pt x="3458" y="17"/>
                      </a:lnTo>
                      <a:lnTo>
                        <a:pt x="3458" y="17"/>
                      </a:lnTo>
                      <a:lnTo>
                        <a:pt x="3458" y="17"/>
                      </a:lnTo>
                      <a:lnTo>
                        <a:pt x="3457" y="17"/>
                      </a:lnTo>
                      <a:lnTo>
                        <a:pt x="3457" y="16"/>
                      </a:lnTo>
                      <a:lnTo>
                        <a:pt x="3457" y="16"/>
                      </a:lnTo>
                      <a:lnTo>
                        <a:pt x="3457" y="14"/>
                      </a:lnTo>
                      <a:close/>
                      <a:moveTo>
                        <a:pt x="1030" y="14"/>
                      </a:moveTo>
                      <a:lnTo>
                        <a:pt x="1031" y="16"/>
                      </a:lnTo>
                      <a:lnTo>
                        <a:pt x="1031" y="16"/>
                      </a:lnTo>
                      <a:lnTo>
                        <a:pt x="1031" y="16"/>
                      </a:lnTo>
                      <a:lnTo>
                        <a:pt x="1031" y="16"/>
                      </a:lnTo>
                      <a:lnTo>
                        <a:pt x="1031" y="16"/>
                      </a:lnTo>
                      <a:lnTo>
                        <a:pt x="1031" y="16"/>
                      </a:lnTo>
                      <a:lnTo>
                        <a:pt x="1031" y="16"/>
                      </a:lnTo>
                      <a:lnTo>
                        <a:pt x="1031" y="16"/>
                      </a:lnTo>
                      <a:lnTo>
                        <a:pt x="1030" y="16"/>
                      </a:lnTo>
                      <a:lnTo>
                        <a:pt x="1030" y="16"/>
                      </a:lnTo>
                      <a:lnTo>
                        <a:pt x="1029" y="16"/>
                      </a:lnTo>
                      <a:lnTo>
                        <a:pt x="1030" y="16"/>
                      </a:lnTo>
                      <a:lnTo>
                        <a:pt x="1030" y="16"/>
                      </a:lnTo>
                      <a:lnTo>
                        <a:pt x="1030" y="14"/>
                      </a:lnTo>
                      <a:close/>
                      <a:moveTo>
                        <a:pt x="231" y="12"/>
                      </a:moveTo>
                      <a:lnTo>
                        <a:pt x="230" y="14"/>
                      </a:lnTo>
                      <a:lnTo>
                        <a:pt x="230" y="14"/>
                      </a:lnTo>
                      <a:lnTo>
                        <a:pt x="227" y="14"/>
                      </a:lnTo>
                      <a:lnTo>
                        <a:pt x="227" y="14"/>
                      </a:lnTo>
                      <a:lnTo>
                        <a:pt x="229" y="13"/>
                      </a:lnTo>
                      <a:lnTo>
                        <a:pt x="230" y="13"/>
                      </a:lnTo>
                      <a:lnTo>
                        <a:pt x="230" y="13"/>
                      </a:lnTo>
                      <a:lnTo>
                        <a:pt x="230" y="13"/>
                      </a:lnTo>
                      <a:lnTo>
                        <a:pt x="231" y="12"/>
                      </a:lnTo>
                      <a:close/>
                      <a:moveTo>
                        <a:pt x="220" y="12"/>
                      </a:moveTo>
                      <a:lnTo>
                        <a:pt x="221" y="13"/>
                      </a:lnTo>
                      <a:lnTo>
                        <a:pt x="221" y="13"/>
                      </a:lnTo>
                      <a:lnTo>
                        <a:pt x="221" y="14"/>
                      </a:lnTo>
                      <a:lnTo>
                        <a:pt x="221" y="14"/>
                      </a:lnTo>
                      <a:lnTo>
                        <a:pt x="221" y="14"/>
                      </a:lnTo>
                      <a:lnTo>
                        <a:pt x="221" y="14"/>
                      </a:lnTo>
                      <a:lnTo>
                        <a:pt x="221" y="14"/>
                      </a:lnTo>
                      <a:lnTo>
                        <a:pt x="220" y="16"/>
                      </a:lnTo>
                      <a:lnTo>
                        <a:pt x="218" y="16"/>
                      </a:lnTo>
                      <a:lnTo>
                        <a:pt x="218" y="16"/>
                      </a:lnTo>
                      <a:lnTo>
                        <a:pt x="217" y="16"/>
                      </a:lnTo>
                      <a:lnTo>
                        <a:pt x="214" y="16"/>
                      </a:lnTo>
                      <a:lnTo>
                        <a:pt x="214" y="17"/>
                      </a:lnTo>
                      <a:lnTo>
                        <a:pt x="212" y="17"/>
                      </a:lnTo>
                      <a:lnTo>
                        <a:pt x="212" y="18"/>
                      </a:lnTo>
                      <a:lnTo>
                        <a:pt x="210" y="18"/>
                      </a:lnTo>
                      <a:lnTo>
                        <a:pt x="209" y="20"/>
                      </a:lnTo>
                      <a:lnTo>
                        <a:pt x="207" y="20"/>
                      </a:lnTo>
                      <a:lnTo>
                        <a:pt x="208" y="17"/>
                      </a:lnTo>
                      <a:lnTo>
                        <a:pt x="208" y="17"/>
                      </a:lnTo>
                      <a:lnTo>
                        <a:pt x="209" y="17"/>
                      </a:lnTo>
                      <a:lnTo>
                        <a:pt x="210" y="16"/>
                      </a:lnTo>
                      <a:lnTo>
                        <a:pt x="210" y="13"/>
                      </a:lnTo>
                      <a:lnTo>
                        <a:pt x="213" y="13"/>
                      </a:lnTo>
                      <a:lnTo>
                        <a:pt x="216" y="13"/>
                      </a:lnTo>
                      <a:lnTo>
                        <a:pt x="217" y="12"/>
                      </a:lnTo>
                      <a:lnTo>
                        <a:pt x="220" y="12"/>
                      </a:lnTo>
                      <a:close/>
                      <a:moveTo>
                        <a:pt x="1815" y="10"/>
                      </a:moveTo>
                      <a:lnTo>
                        <a:pt x="1818" y="12"/>
                      </a:lnTo>
                      <a:lnTo>
                        <a:pt x="1819" y="12"/>
                      </a:lnTo>
                      <a:lnTo>
                        <a:pt x="1821" y="13"/>
                      </a:lnTo>
                      <a:lnTo>
                        <a:pt x="1821" y="16"/>
                      </a:lnTo>
                      <a:lnTo>
                        <a:pt x="1821" y="16"/>
                      </a:lnTo>
                      <a:lnTo>
                        <a:pt x="1818" y="16"/>
                      </a:lnTo>
                      <a:lnTo>
                        <a:pt x="1818" y="16"/>
                      </a:lnTo>
                      <a:lnTo>
                        <a:pt x="1817" y="14"/>
                      </a:lnTo>
                      <a:lnTo>
                        <a:pt x="1817" y="14"/>
                      </a:lnTo>
                      <a:lnTo>
                        <a:pt x="1815" y="13"/>
                      </a:lnTo>
                      <a:lnTo>
                        <a:pt x="1815" y="10"/>
                      </a:lnTo>
                      <a:close/>
                      <a:moveTo>
                        <a:pt x="1620" y="10"/>
                      </a:moveTo>
                      <a:lnTo>
                        <a:pt x="1620" y="10"/>
                      </a:lnTo>
                      <a:lnTo>
                        <a:pt x="1622" y="12"/>
                      </a:lnTo>
                      <a:lnTo>
                        <a:pt x="1622" y="12"/>
                      </a:lnTo>
                      <a:lnTo>
                        <a:pt x="1623" y="12"/>
                      </a:lnTo>
                      <a:lnTo>
                        <a:pt x="1623" y="14"/>
                      </a:lnTo>
                      <a:lnTo>
                        <a:pt x="1622" y="16"/>
                      </a:lnTo>
                      <a:lnTo>
                        <a:pt x="1620" y="16"/>
                      </a:lnTo>
                      <a:lnTo>
                        <a:pt x="1620" y="17"/>
                      </a:lnTo>
                      <a:lnTo>
                        <a:pt x="1622" y="16"/>
                      </a:lnTo>
                      <a:lnTo>
                        <a:pt x="1624" y="16"/>
                      </a:lnTo>
                      <a:lnTo>
                        <a:pt x="1626" y="14"/>
                      </a:lnTo>
                      <a:lnTo>
                        <a:pt x="1627" y="13"/>
                      </a:lnTo>
                      <a:lnTo>
                        <a:pt x="1630" y="13"/>
                      </a:lnTo>
                      <a:lnTo>
                        <a:pt x="1630" y="14"/>
                      </a:lnTo>
                      <a:lnTo>
                        <a:pt x="1631" y="14"/>
                      </a:lnTo>
                      <a:lnTo>
                        <a:pt x="1631" y="17"/>
                      </a:lnTo>
                      <a:lnTo>
                        <a:pt x="1630" y="18"/>
                      </a:lnTo>
                      <a:lnTo>
                        <a:pt x="1630" y="18"/>
                      </a:lnTo>
                      <a:lnTo>
                        <a:pt x="1632" y="18"/>
                      </a:lnTo>
                      <a:lnTo>
                        <a:pt x="1632" y="24"/>
                      </a:lnTo>
                      <a:lnTo>
                        <a:pt x="1635" y="24"/>
                      </a:lnTo>
                      <a:lnTo>
                        <a:pt x="1635" y="25"/>
                      </a:lnTo>
                      <a:lnTo>
                        <a:pt x="1632" y="26"/>
                      </a:lnTo>
                      <a:lnTo>
                        <a:pt x="1631" y="26"/>
                      </a:lnTo>
                      <a:lnTo>
                        <a:pt x="1628" y="26"/>
                      </a:lnTo>
                      <a:lnTo>
                        <a:pt x="1627" y="26"/>
                      </a:lnTo>
                      <a:lnTo>
                        <a:pt x="1627" y="27"/>
                      </a:lnTo>
                      <a:lnTo>
                        <a:pt x="1627" y="27"/>
                      </a:lnTo>
                      <a:lnTo>
                        <a:pt x="1627" y="29"/>
                      </a:lnTo>
                      <a:lnTo>
                        <a:pt x="1624" y="29"/>
                      </a:lnTo>
                      <a:lnTo>
                        <a:pt x="1626" y="33"/>
                      </a:lnTo>
                      <a:lnTo>
                        <a:pt x="1626" y="33"/>
                      </a:lnTo>
                      <a:lnTo>
                        <a:pt x="1624" y="34"/>
                      </a:lnTo>
                      <a:lnTo>
                        <a:pt x="1624" y="35"/>
                      </a:lnTo>
                      <a:lnTo>
                        <a:pt x="1626" y="35"/>
                      </a:lnTo>
                      <a:lnTo>
                        <a:pt x="1626" y="35"/>
                      </a:lnTo>
                      <a:lnTo>
                        <a:pt x="1624" y="35"/>
                      </a:lnTo>
                      <a:lnTo>
                        <a:pt x="1624" y="37"/>
                      </a:lnTo>
                      <a:lnTo>
                        <a:pt x="1626" y="37"/>
                      </a:lnTo>
                      <a:lnTo>
                        <a:pt x="1626" y="39"/>
                      </a:lnTo>
                      <a:lnTo>
                        <a:pt x="1626" y="41"/>
                      </a:lnTo>
                      <a:lnTo>
                        <a:pt x="1627" y="41"/>
                      </a:lnTo>
                      <a:lnTo>
                        <a:pt x="1627" y="43"/>
                      </a:lnTo>
                      <a:lnTo>
                        <a:pt x="1626" y="43"/>
                      </a:lnTo>
                      <a:lnTo>
                        <a:pt x="1627" y="47"/>
                      </a:lnTo>
                      <a:lnTo>
                        <a:pt x="1626" y="47"/>
                      </a:lnTo>
                      <a:lnTo>
                        <a:pt x="1627" y="48"/>
                      </a:lnTo>
                      <a:lnTo>
                        <a:pt x="1626" y="48"/>
                      </a:lnTo>
                      <a:lnTo>
                        <a:pt x="1623" y="48"/>
                      </a:lnTo>
                      <a:lnTo>
                        <a:pt x="1623" y="48"/>
                      </a:lnTo>
                      <a:lnTo>
                        <a:pt x="1624" y="50"/>
                      </a:lnTo>
                      <a:lnTo>
                        <a:pt x="1624" y="50"/>
                      </a:lnTo>
                      <a:lnTo>
                        <a:pt x="1624" y="51"/>
                      </a:lnTo>
                      <a:lnTo>
                        <a:pt x="1623" y="51"/>
                      </a:lnTo>
                      <a:lnTo>
                        <a:pt x="1623" y="51"/>
                      </a:lnTo>
                      <a:lnTo>
                        <a:pt x="1622" y="50"/>
                      </a:lnTo>
                      <a:lnTo>
                        <a:pt x="1622" y="51"/>
                      </a:lnTo>
                      <a:lnTo>
                        <a:pt x="1622" y="51"/>
                      </a:lnTo>
                      <a:lnTo>
                        <a:pt x="1622" y="52"/>
                      </a:lnTo>
                      <a:lnTo>
                        <a:pt x="1618" y="52"/>
                      </a:lnTo>
                      <a:lnTo>
                        <a:pt x="1618" y="54"/>
                      </a:lnTo>
                      <a:lnTo>
                        <a:pt x="1616" y="56"/>
                      </a:lnTo>
                      <a:lnTo>
                        <a:pt x="1615" y="56"/>
                      </a:lnTo>
                      <a:lnTo>
                        <a:pt x="1615" y="58"/>
                      </a:lnTo>
                      <a:lnTo>
                        <a:pt x="1611" y="56"/>
                      </a:lnTo>
                      <a:lnTo>
                        <a:pt x="1611" y="59"/>
                      </a:lnTo>
                      <a:lnTo>
                        <a:pt x="1609" y="60"/>
                      </a:lnTo>
                      <a:lnTo>
                        <a:pt x="1607" y="60"/>
                      </a:lnTo>
                      <a:lnTo>
                        <a:pt x="1605" y="63"/>
                      </a:lnTo>
                      <a:lnTo>
                        <a:pt x="1602" y="61"/>
                      </a:lnTo>
                      <a:lnTo>
                        <a:pt x="1602" y="59"/>
                      </a:lnTo>
                      <a:lnTo>
                        <a:pt x="1599" y="60"/>
                      </a:lnTo>
                      <a:lnTo>
                        <a:pt x="1598" y="61"/>
                      </a:lnTo>
                      <a:lnTo>
                        <a:pt x="1595" y="63"/>
                      </a:lnTo>
                      <a:lnTo>
                        <a:pt x="1595" y="60"/>
                      </a:lnTo>
                      <a:lnTo>
                        <a:pt x="1597" y="60"/>
                      </a:lnTo>
                      <a:lnTo>
                        <a:pt x="1598" y="60"/>
                      </a:lnTo>
                      <a:lnTo>
                        <a:pt x="1598" y="59"/>
                      </a:lnTo>
                      <a:lnTo>
                        <a:pt x="1598" y="59"/>
                      </a:lnTo>
                      <a:lnTo>
                        <a:pt x="1595" y="59"/>
                      </a:lnTo>
                      <a:lnTo>
                        <a:pt x="1594" y="59"/>
                      </a:lnTo>
                      <a:lnTo>
                        <a:pt x="1593" y="60"/>
                      </a:lnTo>
                      <a:lnTo>
                        <a:pt x="1593" y="59"/>
                      </a:lnTo>
                      <a:lnTo>
                        <a:pt x="1593" y="59"/>
                      </a:lnTo>
                      <a:lnTo>
                        <a:pt x="1593" y="58"/>
                      </a:lnTo>
                      <a:lnTo>
                        <a:pt x="1593" y="56"/>
                      </a:lnTo>
                      <a:lnTo>
                        <a:pt x="1594" y="56"/>
                      </a:lnTo>
                      <a:lnTo>
                        <a:pt x="1593" y="56"/>
                      </a:lnTo>
                      <a:lnTo>
                        <a:pt x="1592" y="55"/>
                      </a:lnTo>
                      <a:lnTo>
                        <a:pt x="1592" y="54"/>
                      </a:lnTo>
                      <a:lnTo>
                        <a:pt x="1593" y="54"/>
                      </a:lnTo>
                      <a:lnTo>
                        <a:pt x="1593" y="52"/>
                      </a:lnTo>
                      <a:lnTo>
                        <a:pt x="1594" y="54"/>
                      </a:lnTo>
                      <a:lnTo>
                        <a:pt x="1597" y="54"/>
                      </a:lnTo>
                      <a:lnTo>
                        <a:pt x="1597" y="52"/>
                      </a:lnTo>
                      <a:lnTo>
                        <a:pt x="1595" y="52"/>
                      </a:lnTo>
                      <a:lnTo>
                        <a:pt x="1595" y="51"/>
                      </a:lnTo>
                      <a:lnTo>
                        <a:pt x="1597" y="50"/>
                      </a:lnTo>
                      <a:lnTo>
                        <a:pt x="1598" y="50"/>
                      </a:lnTo>
                      <a:lnTo>
                        <a:pt x="1599" y="48"/>
                      </a:lnTo>
                      <a:lnTo>
                        <a:pt x="1599" y="48"/>
                      </a:lnTo>
                      <a:lnTo>
                        <a:pt x="1597" y="48"/>
                      </a:lnTo>
                      <a:lnTo>
                        <a:pt x="1597" y="47"/>
                      </a:lnTo>
                      <a:lnTo>
                        <a:pt x="1598" y="47"/>
                      </a:lnTo>
                      <a:lnTo>
                        <a:pt x="1599" y="46"/>
                      </a:lnTo>
                      <a:lnTo>
                        <a:pt x="1599" y="46"/>
                      </a:lnTo>
                      <a:lnTo>
                        <a:pt x="1599" y="44"/>
                      </a:lnTo>
                      <a:lnTo>
                        <a:pt x="1601" y="44"/>
                      </a:lnTo>
                      <a:lnTo>
                        <a:pt x="1601" y="41"/>
                      </a:lnTo>
                      <a:lnTo>
                        <a:pt x="1602" y="41"/>
                      </a:lnTo>
                      <a:lnTo>
                        <a:pt x="1602" y="39"/>
                      </a:lnTo>
                      <a:lnTo>
                        <a:pt x="1603" y="39"/>
                      </a:lnTo>
                      <a:lnTo>
                        <a:pt x="1605" y="38"/>
                      </a:lnTo>
                      <a:lnTo>
                        <a:pt x="1605" y="37"/>
                      </a:lnTo>
                      <a:lnTo>
                        <a:pt x="1605" y="37"/>
                      </a:lnTo>
                      <a:lnTo>
                        <a:pt x="1605" y="37"/>
                      </a:lnTo>
                      <a:lnTo>
                        <a:pt x="1603" y="35"/>
                      </a:lnTo>
                      <a:lnTo>
                        <a:pt x="1603" y="35"/>
                      </a:lnTo>
                      <a:lnTo>
                        <a:pt x="1603" y="38"/>
                      </a:lnTo>
                      <a:lnTo>
                        <a:pt x="1599" y="38"/>
                      </a:lnTo>
                      <a:lnTo>
                        <a:pt x="1599" y="39"/>
                      </a:lnTo>
                      <a:lnTo>
                        <a:pt x="1599" y="39"/>
                      </a:lnTo>
                      <a:lnTo>
                        <a:pt x="1598" y="38"/>
                      </a:lnTo>
                      <a:lnTo>
                        <a:pt x="1597" y="38"/>
                      </a:lnTo>
                      <a:lnTo>
                        <a:pt x="1597" y="38"/>
                      </a:lnTo>
                      <a:lnTo>
                        <a:pt x="1595" y="37"/>
                      </a:lnTo>
                      <a:lnTo>
                        <a:pt x="1593" y="37"/>
                      </a:lnTo>
                      <a:lnTo>
                        <a:pt x="1593" y="34"/>
                      </a:lnTo>
                      <a:lnTo>
                        <a:pt x="1595" y="34"/>
                      </a:lnTo>
                      <a:lnTo>
                        <a:pt x="1595" y="34"/>
                      </a:lnTo>
                      <a:lnTo>
                        <a:pt x="1595" y="34"/>
                      </a:lnTo>
                      <a:lnTo>
                        <a:pt x="1595" y="33"/>
                      </a:lnTo>
                      <a:lnTo>
                        <a:pt x="1595" y="33"/>
                      </a:lnTo>
                      <a:lnTo>
                        <a:pt x="1595" y="31"/>
                      </a:lnTo>
                      <a:lnTo>
                        <a:pt x="1597" y="31"/>
                      </a:lnTo>
                      <a:lnTo>
                        <a:pt x="1597" y="31"/>
                      </a:lnTo>
                      <a:lnTo>
                        <a:pt x="1599" y="31"/>
                      </a:lnTo>
                      <a:lnTo>
                        <a:pt x="1599" y="30"/>
                      </a:lnTo>
                      <a:lnTo>
                        <a:pt x="1601" y="30"/>
                      </a:lnTo>
                      <a:lnTo>
                        <a:pt x="1599" y="27"/>
                      </a:lnTo>
                      <a:lnTo>
                        <a:pt x="1598" y="27"/>
                      </a:lnTo>
                      <a:lnTo>
                        <a:pt x="1598" y="27"/>
                      </a:lnTo>
                      <a:lnTo>
                        <a:pt x="1597" y="27"/>
                      </a:lnTo>
                      <a:lnTo>
                        <a:pt x="1597" y="25"/>
                      </a:lnTo>
                      <a:lnTo>
                        <a:pt x="1598" y="25"/>
                      </a:lnTo>
                      <a:lnTo>
                        <a:pt x="1598" y="22"/>
                      </a:lnTo>
                      <a:lnTo>
                        <a:pt x="1599" y="22"/>
                      </a:lnTo>
                      <a:lnTo>
                        <a:pt x="1599" y="24"/>
                      </a:lnTo>
                      <a:lnTo>
                        <a:pt x="1599" y="25"/>
                      </a:lnTo>
                      <a:lnTo>
                        <a:pt x="1601" y="25"/>
                      </a:lnTo>
                      <a:lnTo>
                        <a:pt x="1602" y="24"/>
                      </a:lnTo>
                      <a:lnTo>
                        <a:pt x="1603" y="24"/>
                      </a:lnTo>
                      <a:lnTo>
                        <a:pt x="1605" y="24"/>
                      </a:lnTo>
                      <a:lnTo>
                        <a:pt x="1606" y="25"/>
                      </a:lnTo>
                      <a:lnTo>
                        <a:pt x="1607" y="25"/>
                      </a:lnTo>
                      <a:lnTo>
                        <a:pt x="1607" y="25"/>
                      </a:lnTo>
                      <a:lnTo>
                        <a:pt x="1607" y="25"/>
                      </a:lnTo>
                      <a:lnTo>
                        <a:pt x="1607" y="25"/>
                      </a:lnTo>
                      <a:lnTo>
                        <a:pt x="1609" y="25"/>
                      </a:lnTo>
                      <a:lnTo>
                        <a:pt x="1607" y="22"/>
                      </a:lnTo>
                      <a:lnTo>
                        <a:pt x="1609" y="22"/>
                      </a:lnTo>
                      <a:lnTo>
                        <a:pt x="1610" y="20"/>
                      </a:lnTo>
                      <a:lnTo>
                        <a:pt x="1611" y="20"/>
                      </a:lnTo>
                      <a:lnTo>
                        <a:pt x="1611" y="20"/>
                      </a:lnTo>
                      <a:lnTo>
                        <a:pt x="1611" y="20"/>
                      </a:lnTo>
                      <a:lnTo>
                        <a:pt x="1611" y="20"/>
                      </a:lnTo>
                      <a:lnTo>
                        <a:pt x="1613" y="18"/>
                      </a:lnTo>
                      <a:lnTo>
                        <a:pt x="1611" y="18"/>
                      </a:lnTo>
                      <a:lnTo>
                        <a:pt x="1611" y="17"/>
                      </a:lnTo>
                      <a:lnTo>
                        <a:pt x="1609" y="17"/>
                      </a:lnTo>
                      <a:lnTo>
                        <a:pt x="1610" y="16"/>
                      </a:lnTo>
                      <a:lnTo>
                        <a:pt x="1611" y="16"/>
                      </a:lnTo>
                      <a:lnTo>
                        <a:pt x="1611" y="13"/>
                      </a:lnTo>
                      <a:lnTo>
                        <a:pt x="1614" y="13"/>
                      </a:lnTo>
                      <a:lnTo>
                        <a:pt x="1616" y="12"/>
                      </a:lnTo>
                      <a:lnTo>
                        <a:pt x="1616" y="12"/>
                      </a:lnTo>
                      <a:lnTo>
                        <a:pt x="1616" y="13"/>
                      </a:lnTo>
                      <a:lnTo>
                        <a:pt x="1618" y="13"/>
                      </a:lnTo>
                      <a:lnTo>
                        <a:pt x="1620" y="13"/>
                      </a:lnTo>
                      <a:lnTo>
                        <a:pt x="1620" y="10"/>
                      </a:lnTo>
                      <a:close/>
                      <a:moveTo>
                        <a:pt x="1091" y="10"/>
                      </a:moveTo>
                      <a:lnTo>
                        <a:pt x="1093" y="10"/>
                      </a:lnTo>
                      <a:lnTo>
                        <a:pt x="1093" y="10"/>
                      </a:lnTo>
                      <a:lnTo>
                        <a:pt x="1093" y="10"/>
                      </a:lnTo>
                      <a:lnTo>
                        <a:pt x="1094" y="10"/>
                      </a:lnTo>
                      <a:lnTo>
                        <a:pt x="1094" y="13"/>
                      </a:lnTo>
                      <a:lnTo>
                        <a:pt x="1093" y="13"/>
                      </a:lnTo>
                      <a:lnTo>
                        <a:pt x="1091" y="10"/>
                      </a:lnTo>
                      <a:close/>
                      <a:moveTo>
                        <a:pt x="1779" y="9"/>
                      </a:moveTo>
                      <a:lnTo>
                        <a:pt x="1779" y="9"/>
                      </a:lnTo>
                      <a:lnTo>
                        <a:pt x="1780" y="12"/>
                      </a:lnTo>
                      <a:lnTo>
                        <a:pt x="1780" y="12"/>
                      </a:lnTo>
                      <a:lnTo>
                        <a:pt x="1780" y="16"/>
                      </a:lnTo>
                      <a:lnTo>
                        <a:pt x="1776" y="16"/>
                      </a:lnTo>
                      <a:lnTo>
                        <a:pt x="1776" y="14"/>
                      </a:lnTo>
                      <a:lnTo>
                        <a:pt x="1775" y="13"/>
                      </a:lnTo>
                      <a:lnTo>
                        <a:pt x="1774" y="13"/>
                      </a:lnTo>
                      <a:lnTo>
                        <a:pt x="1774" y="10"/>
                      </a:lnTo>
                      <a:lnTo>
                        <a:pt x="1776" y="10"/>
                      </a:lnTo>
                      <a:lnTo>
                        <a:pt x="1779" y="9"/>
                      </a:lnTo>
                      <a:close/>
                      <a:moveTo>
                        <a:pt x="498" y="9"/>
                      </a:moveTo>
                      <a:lnTo>
                        <a:pt x="500" y="9"/>
                      </a:lnTo>
                      <a:lnTo>
                        <a:pt x="500" y="10"/>
                      </a:lnTo>
                      <a:lnTo>
                        <a:pt x="498" y="10"/>
                      </a:lnTo>
                      <a:lnTo>
                        <a:pt x="498" y="9"/>
                      </a:lnTo>
                      <a:close/>
                      <a:moveTo>
                        <a:pt x="254" y="9"/>
                      </a:moveTo>
                      <a:lnTo>
                        <a:pt x="254" y="10"/>
                      </a:lnTo>
                      <a:lnTo>
                        <a:pt x="252" y="12"/>
                      </a:lnTo>
                      <a:lnTo>
                        <a:pt x="252" y="12"/>
                      </a:lnTo>
                      <a:lnTo>
                        <a:pt x="252" y="12"/>
                      </a:lnTo>
                      <a:lnTo>
                        <a:pt x="251" y="13"/>
                      </a:lnTo>
                      <a:lnTo>
                        <a:pt x="251" y="10"/>
                      </a:lnTo>
                      <a:lnTo>
                        <a:pt x="254" y="9"/>
                      </a:lnTo>
                      <a:close/>
                      <a:moveTo>
                        <a:pt x="1868" y="8"/>
                      </a:moveTo>
                      <a:lnTo>
                        <a:pt x="1869" y="8"/>
                      </a:lnTo>
                      <a:lnTo>
                        <a:pt x="1869" y="9"/>
                      </a:lnTo>
                      <a:lnTo>
                        <a:pt x="1868" y="9"/>
                      </a:lnTo>
                      <a:lnTo>
                        <a:pt x="1868" y="8"/>
                      </a:lnTo>
                      <a:close/>
                      <a:moveTo>
                        <a:pt x="1633" y="8"/>
                      </a:moveTo>
                      <a:lnTo>
                        <a:pt x="1635" y="8"/>
                      </a:lnTo>
                      <a:lnTo>
                        <a:pt x="1635" y="10"/>
                      </a:lnTo>
                      <a:lnTo>
                        <a:pt x="1632" y="10"/>
                      </a:lnTo>
                      <a:lnTo>
                        <a:pt x="1633" y="9"/>
                      </a:lnTo>
                      <a:lnTo>
                        <a:pt x="1633" y="8"/>
                      </a:lnTo>
                      <a:close/>
                      <a:moveTo>
                        <a:pt x="1628" y="8"/>
                      </a:moveTo>
                      <a:lnTo>
                        <a:pt x="1628" y="8"/>
                      </a:lnTo>
                      <a:lnTo>
                        <a:pt x="1628" y="8"/>
                      </a:lnTo>
                      <a:lnTo>
                        <a:pt x="1628" y="8"/>
                      </a:lnTo>
                      <a:lnTo>
                        <a:pt x="1628" y="8"/>
                      </a:lnTo>
                      <a:lnTo>
                        <a:pt x="1628" y="8"/>
                      </a:lnTo>
                      <a:close/>
                      <a:moveTo>
                        <a:pt x="246" y="6"/>
                      </a:moveTo>
                      <a:lnTo>
                        <a:pt x="247" y="6"/>
                      </a:lnTo>
                      <a:lnTo>
                        <a:pt x="247" y="6"/>
                      </a:lnTo>
                      <a:lnTo>
                        <a:pt x="247" y="6"/>
                      </a:lnTo>
                      <a:lnTo>
                        <a:pt x="248" y="6"/>
                      </a:lnTo>
                      <a:lnTo>
                        <a:pt x="248" y="6"/>
                      </a:lnTo>
                      <a:lnTo>
                        <a:pt x="248" y="8"/>
                      </a:lnTo>
                      <a:lnTo>
                        <a:pt x="246" y="8"/>
                      </a:lnTo>
                      <a:lnTo>
                        <a:pt x="246" y="6"/>
                      </a:lnTo>
                      <a:lnTo>
                        <a:pt x="246" y="6"/>
                      </a:lnTo>
                      <a:close/>
                      <a:moveTo>
                        <a:pt x="3139" y="5"/>
                      </a:moveTo>
                      <a:lnTo>
                        <a:pt x="3139" y="5"/>
                      </a:lnTo>
                      <a:lnTo>
                        <a:pt x="3139" y="5"/>
                      </a:lnTo>
                      <a:lnTo>
                        <a:pt x="3139" y="6"/>
                      </a:lnTo>
                      <a:lnTo>
                        <a:pt x="3139" y="6"/>
                      </a:lnTo>
                      <a:lnTo>
                        <a:pt x="3139" y="5"/>
                      </a:lnTo>
                      <a:close/>
                      <a:moveTo>
                        <a:pt x="1794" y="0"/>
                      </a:moveTo>
                      <a:lnTo>
                        <a:pt x="1796" y="4"/>
                      </a:lnTo>
                      <a:lnTo>
                        <a:pt x="1796" y="8"/>
                      </a:lnTo>
                      <a:lnTo>
                        <a:pt x="1794" y="8"/>
                      </a:lnTo>
                      <a:lnTo>
                        <a:pt x="1793" y="9"/>
                      </a:lnTo>
                      <a:lnTo>
                        <a:pt x="1796" y="9"/>
                      </a:lnTo>
                      <a:lnTo>
                        <a:pt x="1796" y="10"/>
                      </a:lnTo>
                      <a:lnTo>
                        <a:pt x="1797" y="12"/>
                      </a:lnTo>
                      <a:lnTo>
                        <a:pt x="1794" y="13"/>
                      </a:lnTo>
                      <a:lnTo>
                        <a:pt x="1792" y="14"/>
                      </a:lnTo>
                      <a:lnTo>
                        <a:pt x="1792" y="16"/>
                      </a:lnTo>
                      <a:lnTo>
                        <a:pt x="1792" y="16"/>
                      </a:lnTo>
                      <a:lnTo>
                        <a:pt x="1792" y="17"/>
                      </a:lnTo>
                      <a:lnTo>
                        <a:pt x="1789" y="17"/>
                      </a:lnTo>
                      <a:lnTo>
                        <a:pt x="1789" y="14"/>
                      </a:lnTo>
                      <a:lnTo>
                        <a:pt x="1789" y="14"/>
                      </a:lnTo>
                      <a:lnTo>
                        <a:pt x="1789" y="13"/>
                      </a:lnTo>
                      <a:lnTo>
                        <a:pt x="1788" y="13"/>
                      </a:lnTo>
                      <a:lnTo>
                        <a:pt x="1787" y="14"/>
                      </a:lnTo>
                      <a:lnTo>
                        <a:pt x="1784" y="14"/>
                      </a:lnTo>
                      <a:lnTo>
                        <a:pt x="1784" y="10"/>
                      </a:lnTo>
                      <a:lnTo>
                        <a:pt x="1783" y="10"/>
                      </a:lnTo>
                      <a:lnTo>
                        <a:pt x="1781" y="9"/>
                      </a:lnTo>
                      <a:lnTo>
                        <a:pt x="1781" y="8"/>
                      </a:lnTo>
                      <a:lnTo>
                        <a:pt x="1784" y="8"/>
                      </a:lnTo>
                      <a:lnTo>
                        <a:pt x="1784" y="5"/>
                      </a:lnTo>
                      <a:lnTo>
                        <a:pt x="1788" y="5"/>
                      </a:lnTo>
                      <a:lnTo>
                        <a:pt x="1788" y="8"/>
                      </a:lnTo>
                      <a:lnTo>
                        <a:pt x="1789" y="8"/>
                      </a:lnTo>
                      <a:lnTo>
                        <a:pt x="1791" y="5"/>
                      </a:lnTo>
                      <a:lnTo>
                        <a:pt x="1791" y="5"/>
                      </a:lnTo>
                      <a:lnTo>
                        <a:pt x="1791" y="4"/>
                      </a:lnTo>
                      <a:lnTo>
                        <a:pt x="1791" y="4"/>
                      </a:lnTo>
                      <a:lnTo>
                        <a:pt x="1789" y="4"/>
                      </a:lnTo>
                      <a:lnTo>
                        <a:pt x="1789" y="1"/>
                      </a:lnTo>
                      <a:lnTo>
                        <a:pt x="1791" y="1"/>
                      </a:lnTo>
                      <a:lnTo>
                        <a:pt x="1791" y="1"/>
                      </a:lnTo>
                      <a:lnTo>
                        <a:pt x="1794" y="0"/>
                      </a:lnTo>
                      <a:close/>
                      <a:moveTo>
                        <a:pt x="1030" y="0"/>
                      </a:moveTo>
                      <a:lnTo>
                        <a:pt x="1030" y="3"/>
                      </a:lnTo>
                      <a:lnTo>
                        <a:pt x="1030" y="3"/>
                      </a:lnTo>
                      <a:lnTo>
                        <a:pt x="1030" y="3"/>
                      </a:lnTo>
                      <a:lnTo>
                        <a:pt x="1030" y="4"/>
                      </a:lnTo>
                      <a:lnTo>
                        <a:pt x="1029" y="4"/>
                      </a:lnTo>
                      <a:lnTo>
                        <a:pt x="1029" y="4"/>
                      </a:lnTo>
                      <a:lnTo>
                        <a:pt x="1029" y="4"/>
                      </a:lnTo>
                      <a:lnTo>
                        <a:pt x="1027" y="4"/>
                      </a:lnTo>
                      <a:lnTo>
                        <a:pt x="1027" y="3"/>
                      </a:lnTo>
                      <a:lnTo>
                        <a:pt x="1029" y="3"/>
                      </a:lnTo>
                      <a:lnTo>
                        <a:pt x="1029" y="1"/>
                      </a:lnTo>
                      <a:lnTo>
                        <a:pt x="1029" y="0"/>
                      </a:lnTo>
                      <a:lnTo>
                        <a:pt x="1030" y="0"/>
                      </a:lnTo>
                      <a:close/>
                      <a:moveTo>
                        <a:pt x="3466" y="0"/>
                      </a:moveTo>
                      <a:lnTo>
                        <a:pt x="3466" y="8"/>
                      </a:lnTo>
                      <a:lnTo>
                        <a:pt x="3465" y="8"/>
                      </a:lnTo>
                      <a:lnTo>
                        <a:pt x="3461" y="10"/>
                      </a:lnTo>
                      <a:lnTo>
                        <a:pt x="3460" y="10"/>
                      </a:lnTo>
                      <a:lnTo>
                        <a:pt x="3458" y="10"/>
                      </a:lnTo>
                      <a:lnTo>
                        <a:pt x="3458" y="10"/>
                      </a:lnTo>
                      <a:lnTo>
                        <a:pt x="3456" y="9"/>
                      </a:lnTo>
                      <a:lnTo>
                        <a:pt x="3456" y="12"/>
                      </a:lnTo>
                      <a:lnTo>
                        <a:pt x="3454" y="12"/>
                      </a:lnTo>
                      <a:lnTo>
                        <a:pt x="3452" y="12"/>
                      </a:lnTo>
                      <a:lnTo>
                        <a:pt x="3452" y="12"/>
                      </a:lnTo>
                      <a:lnTo>
                        <a:pt x="3450" y="10"/>
                      </a:lnTo>
                      <a:lnTo>
                        <a:pt x="3448" y="9"/>
                      </a:lnTo>
                      <a:lnTo>
                        <a:pt x="3448" y="12"/>
                      </a:lnTo>
                      <a:lnTo>
                        <a:pt x="3447" y="12"/>
                      </a:lnTo>
                      <a:lnTo>
                        <a:pt x="3447" y="13"/>
                      </a:lnTo>
                      <a:lnTo>
                        <a:pt x="3445" y="14"/>
                      </a:lnTo>
                      <a:lnTo>
                        <a:pt x="3445" y="16"/>
                      </a:lnTo>
                      <a:lnTo>
                        <a:pt x="3445" y="16"/>
                      </a:lnTo>
                      <a:lnTo>
                        <a:pt x="3445" y="17"/>
                      </a:lnTo>
                      <a:lnTo>
                        <a:pt x="3444" y="17"/>
                      </a:lnTo>
                      <a:lnTo>
                        <a:pt x="3444" y="18"/>
                      </a:lnTo>
                      <a:lnTo>
                        <a:pt x="3441" y="18"/>
                      </a:lnTo>
                      <a:lnTo>
                        <a:pt x="3441" y="17"/>
                      </a:lnTo>
                      <a:lnTo>
                        <a:pt x="3441" y="16"/>
                      </a:lnTo>
                      <a:lnTo>
                        <a:pt x="3441" y="14"/>
                      </a:lnTo>
                      <a:lnTo>
                        <a:pt x="3443" y="14"/>
                      </a:lnTo>
                      <a:lnTo>
                        <a:pt x="3443" y="12"/>
                      </a:lnTo>
                      <a:lnTo>
                        <a:pt x="3443" y="12"/>
                      </a:lnTo>
                      <a:lnTo>
                        <a:pt x="3443" y="10"/>
                      </a:lnTo>
                      <a:lnTo>
                        <a:pt x="3444" y="10"/>
                      </a:lnTo>
                      <a:lnTo>
                        <a:pt x="3444" y="10"/>
                      </a:lnTo>
                      <a:lnTo>
                        <a:pt x="3445" y="10"/>
                      </a:lnTo>
                      <a:lnTo>
                        <a:pt x="3445" y="10"/>
                      </a:lnTo>
                      <a:lnTo>
                        <a:pt x="3445" y="9"/>
                      </a:lnTo>
                      <a:lnTo>
                        <a:pt x="3447" y="9"/>
                      </a:lnTo>
                      <a:lnTo>
                        <a:pt x="3447" y="8"/>
                      </a:lnTo>
                      <a:lnTo>
                        <a:pt x="3447" y="8"/>
                      </a:lnTo>
                      <a:lnTo>
                        <a:pt x="3448" y="6"/>
                      </a:lnTo>
                      <a:lnTo>
                        <a:pt x="3448" y="6"/>
                      </a:lnTo>
                      <a:lnTo>
                        <a:pt x="3448" y="6"/>
                      </a:lnTo>
                      <a:lnTo>
                        <a:pt x="3449" y="6"/>
                      </a:lnTo>
                      <a:lnTo>
                        <a:pt x="3449" y="6"/>
                      </a:lnTo>
                      <a:lnTo>
                        <a:pt x="3449" y="5"/>
                      </a:lnTo>
                      <a:lnTo>
                        <a:pt x="3450" y="6"/>
                      </a:lnTo>
                      <a:lnTo>
                        <a:pt x="3452" y="6"/>
                      </a:lnTo>
                      <a:lnTo>
                        <a:pt x="3452" y="6"/>
                      </a:lnTo>
                      <a:lnTo>
                        <a:pt x="3452" y="6"/>
                      </a:lnTo>
                      <a:lnTo>
                        <a:pt x="3453" y="5"/>
                      </a:lnTo>
                      <a:lnTo>
                        <a:pt x="3454" y="5"/>
                      </a:lnTo>
                      <a:lnTo>
                        <a:pt x="3457" y="5"/>
                      </a:lnTo>
                      <a:lnTo>
                        <a:pt x="3457" y="8"/>
                      </a:lnTo>
                      <a:lnTo>
                        <a:pt x="3461" y="6"/>
                      </a:lnTo>
                      <a:lnTo>
                        <a:pt x="3460" y="4"/>
                      </a:lnTo>
                      <a:lnTo>
                        <a:pt x="3461" y="4"/>
                      </a:lnTo>
                      <a:lnTo>
                        <a:pt x="3461" y="1"/>
                      </a:lnTo>
                      <a:lnTo>
                        <a:pt x="3462" y="0"/>
                      </a:lnTo>
                      <a:lnTo>
                        <a:pt x="3465" y="0"/>
                      </a:lnTo>
                      <a:lnTo>
                        <a:pt x="34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4">
                  <a:extLst>
                    <a:ext uri="{FF2B5EF4-FFF2-40B4-BE49-F238E27FC236}">
                      <a16:creationId xmlns:a16="http://schemas.microsoft.com/office/drawing/2014/main" id="{AA8591C9-E447-446D-BE7B-39FAD483AB81}"/>
                    </a:ext>
                  </a:extLst>
                </p:cNvPr>
                <p:cNvSpPr>
                  <a:spLocks noEditPoints="1"/>
                </p:cNvSpPr>
                <p:nvPr/>
              </p:nvSpPr>
              <p:spPr bwMode="auto">
                <a:xfrm>
                  <a:off x="3446463" y="1683204"/>
                  <a:ext cx="5124450" cy="298450"/>
                </a:xfrm>
                <a:custGeom>
                  <a:avLst/>
                  <a:gdLst>
                    <a:gd name="T0" fmla="*/ 784 w 3228"/>
                    <a:gd name="T1" fmla="*/ 106 h 188"/>
                    <a:gd name="T2" fmla="*/ 1441 w 3228"/>
                    <a:gd name="T3" fmla="*/ 100 h 188"/>
                    <a:gd name="T4" fmla="*/ 829 w 3228"/>
                    <a:gd name="T5" fmla="*/ 103 h 188"/>
                    <a:gd name="T6" fmla="*/ 323 w 3228"/>
                    <a:gd name="T7" fmla="*/ 116 h 188"/>
                    <a:gd name="T8" fmla="*/ 306 w 3228"/>
                    <a:gd name="T9" fmla="*/ 106 h 188"/>
                    <a:gd name="T10" fmla="*/ 573 w 3228"/>
                    <a:gd name="T11" fmla="*/ 98 h 188"/>
                    <a:gd name="T12" fmla="*/ 791 w 3228"/>
                    <a:gd name="T13" fmla="*/ 99 h 188"/>
                    <a:gd name="T14" fmla="*/ 1428 w 3228"/>
                    <a:gd name="T15" fmla="*/ 89 h 188"/>
                    <a:gd name="T16" fmla="*/ 1440 w 3228"/>
                    <a:gd name="T17" fmla="*/ 90 h 188"/>
                    <a:gd name="T18" fmla="*/ 1429 w 3228"/>
                    <a:gd name="T19" fmla="*/ 85 h 188"/>
                    <a:gd name="T20" fmla="*/ 300 w 3228"/>
                    <a:gd name="T21" fmla="*/ 94 h 188"/>
                    <a:gd name="T22" fmla="*/ 301 w 3228"/>
                    <a:gd name="T23" fmla="*/ 104 h 188"/>
                    <a:gd name="T24" fmla="*/ 293 w 3228"/>
                    <a:gd name="T25" fmla="*/ 98 h 188"/>
                    <a:gd name="T26" fmla="*/ 1665 w 3228"/>
                    <a:gd name="T27" fmla="*/ 96 h 188"/>
                    <a:gd name="T28" fmla="*/ 301 w 3228"/>
                    <a:gd name="T29" fmla="*/ 81 h 188"/>
                    <a:gd name="T30" fmla="*/ 132 w 3228"/>
                    <a:gd name="T31" fmla="*/ 85 h 188"/>
                    <a:gd name="T32" fmla="*/ 114 w 3228"/>
                    <a:gd name="T33" fmla="*/ 86 h 188"/>
                    <a:gd name="T34" fmla="*/ 124 w 3228"/>
                    <a:gd name="T35" fmla="*/ 78 h 188"/>
                    <a:gd name="T36" fmla="*/ 585 w 3228"/>
                    <a:gd name="T37" fmla="*/ 83 h 188"/>
                    <a:gd name="T38" fmla="*/ 576 w 3228"/>
                    <a:gd name="T39" fmla="*/ 86 h 188"/>
                    <a:gd name="T40" fmla="*/ 298 w 3228"/>
                    <a:gd name="T41" fmla="*/ 89 h 188"/>
                    <a:gd name="T42" fmla="*/ 1702 w 3228"/>
                    <a:gd name="T43" fmla="*/ 79 h 188"/>
                    <a:gd name="T44" fmla="*/ 1441 w 3228"/>
                    <a:gd name="T45" fmla="*/ 76 h 188"/>
                    <a:gd name="T46" fmla="*/ 1462 w 3228"/>
                    <a:gd name="T47" fmla="*/ 69 h 188"/>
                    <a:gd name="T48" fmla="*/ 1470 w 3228"/>
                    <a:gd name="T49" fmla="*/ 83 h 188"/>
                    <a:gd name="T50" fmla="*/ 1471 w 3228"/>
                    <a:gd name="T51" fmla="*/ 100 h 188"/>
                    <a:gd name="T52" fmla="*/ 1487 w 3228"/>
                    <a:gd name="T53" fmla="*/ 127 h 188"/>
                    <a:gd name="T54" fmla="*/ 1501 w 3228"/>
                    <a:gd name="T55" fmla="*/ 148 h 188"/>
                    <a:gd name="T56" fmla="*/ 1511 w 3228"/>
                    <a:gd name="T57" fmla="*/ 162 h 188"/>
                    <a:gd name="T58" fmla="*/ 1496 w 3228"/>
                    <a:gd name="T59" fmla="*/ 175 h 188"/>
                    <a:gd name="T60" fmla="*/ 1462 w 3228"/>
                    <a:gd name="T61" fmla="*/ 180 h 188"/>
                    <a:gd name="T62" fmla="*/ 1457 w 3228"/>
                    <a:gd name="T63" fmla="*/ 170 h 188"/>
                    <a:gd name="T64" fmla="*/ 1454 w 3228"/>
                    <a:gd name="T65" fmla="*/ 165 h 188"/>
                    <a:gd name="T66" fmla="*/ 1456 w 3228"/>
                    <a:gd name="T67" fmla="*/ 150 h 188"/>
                    <a:gd name="T68" fmla="*/ 1462 w 3228"/>
                    <a:gd name="T69" fmla="*/ 144 h 188"/>
                    <a:gd name="T70" fmla="*/ 1466 w 3228"/>
                    <a:gd name="T71" fmla="*/ 127 h 188"/>
                    <a:gd name="T72" fmla="*/ 1453 w 3228"/>
                    <a:gd name="T73" fmla="*/ 116 h 188"/>
                    <a:gd name="T74" fmla="*/ 1446 w 3228"/>
                    <a:gd name="T75" fmla="*/ 106 h 188"/>
                    <a:gd name="T76" fmla="*/ 1446 w 3228"/>
                    <a:gd name="T77" fmla="*/ 85 h 188"/>
                    <a:gd name="T78" fmla="*/ 1462 w 3228"/>
                    <a:gd name="T79" fmla="*/ 69 h 188"/>
                    <a:gd name="T80" fmla="*/ 133 w 3228"/>
                    <a:gd name="T81" fmla="*/ 72 h 188"/>
                    <a:gd name="T82" fmla="*/ 2955 w 3228"/>
                    <a:gd name="T83" fmla="*/ 70 h 188"/>
                    <a:gd name="T84" fmla="*/ 1696 w 3228"/>
                    <a:gd name="T85" fmla="*/ 65 h 188"/>
                    <a:gd name="T86" fmla="*/ 1545 w 3228"/>
                    <a:gd name="T87" fmla="*/ 59 h 188"/>
                    <a:gd name="T88" fmla="*/ 1545 w 3228"/>
                    <a:gd name="T89" fmla="*/ 55 h 188"/>
                    <a:gd name="T90" fmla="*/ 1110 w 3228"/>
                    <a:gd name="T91" fmla="*/ 53 h 188"/>
                    <a:gd name="T92" fmla="*/ 542 w 3228"/>
                    <a:gd name="T93" fmla="*/ 55 h 188"/>
                    <a:gd name="T94" fmla="*/ 505 w 3228"/>
                    <a:gd name="T95" fmla="*/ 66 h 188"/>
                    <a:gd name="T96" fmla="*/ 3218 w 3228"/>
                    <a:gd name="T97" fmla="*/ 53 h 188"/>
                    <a:gd name="T98" fmla="*/ 3165 w 3228"/>
                    <a:gd name="T99" fmla="*/ 51 h 188"/>
                    <a:gd name="T100" fmla="*/ 1672 w 3228"/>
                    <a:gd name="T101" fmla="*/ 45 h 188"/>
                    <a:gd name="T102" fmla="*/ 1484 w 3228"/>
                    <a:gd name="T103" fmla="*/ 48 h 188"/>
                    <a:gd name="T104" fmla="*/ 13 w 3228"/>
                    <a:gd name="T105" fmla="*/ 48 h 188"/>
                    <a:gd name="T106" fmla="*/ 188 w 3228"/>
                    <a:gd name="T107" fmla="*/ 41 h 188"/>
                    <a:gd name="T108" fmla="*/ 25 w 3228"/>
                    <a:gd name="T109" fmla="*/ 34 h 188"/>
                    <a:gd name="T110" fmla="*/ 1810 w 3228"/>
                    <a:gd name="T111" fmla="*/ 24 h 188"/>
                    <a:gd name="T112" fmla="*/ 517 w 3228"/>
                    <a:gd name="T113" fmla="*/ 0 h 188"/>
                    <a:gd name="T114" fmla="*/ 499 w 3228"/>
                    <a:gd name="T115" fmla="*/ 18 h 188"/>
                    <a:gd name="T116" fmla="*/ 467 w 3228"/>
                    <a:gd name="T117" fmla="*/ 32 h 188"/>
                    <a:gd name="T118" fmla="*/ 454 w 3228"/>
                    <a:gd name="T119" fmla="*/ 24 h 188"/>
                    <a:gd name="T120" fmla="*/ 467 w 3228"/>
                    <a:gd name="T121" fmla="*/ 2 h 188"/>
                    <a:gd name="T122" fmla="*/ 504 w 3228"/>
                    <a:gd name="T123" fmla="*/ 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8" h="188">
                      <a:moveTo>
                        <a:pt x="1444" y="107"/>
                      </a:moveTo>
                      <a:lnTo>
                        <a:pt x="1445" y="107"/>
                      </a:lnTo>
                      <a:lnTo>
                        <a:pt x="1445" y="107"/>
                      </a:lnTo>
                      <a:lnTo>
                        <a:pt x="1445" y="108"/>
                      </a:lnTo>
                      <a:lnTo>
                        <a:pt x="1444" y="108"/>
                      </a:lnTo>
                      <a:lnTo>
                        <a:pt x="1444" y="110"/>
                      </a:lnTo>
                      <a:lnTo>
                        <a:pt x="1444" y="111"/>
                      </a:lnTo>
                      <a:lnTo>
                        <a:pt x="1443" y="111"/>
                      </a:lnTo>
                      <a:lnTo>
                        <a:pt x="1443" y="110"/>
                      </a:lnTo>
                      <a:lnTo>
                        <a:pt x="1443" y="110"/>
                      </a:lnTo>
                      <a:lnTo>
                        <a:pt x="1443" y="110"/>
                      </a:lnTo>
                      <a:lnTo>
                        <a:pt x="1444" y="108"/>
                      </a:lnTo>
                      <a:lnTo>
                        <a:pt x="1444" y="108"/>
                      </a:lnTo>
                      <a:lnTo>
                        <a:pt x="1444" y="107"/>
                      </a:lnTo>
                      <a:close/>
                      <a:moveTo>
                        <a:pt x="1439" y="107"/>
                      </a:moveTo>
                      <a:lnTo>
                        <a:pt x="1439" y="107"/>
                      </a:lnTo>
                      <a:lnTo>
                        <a:pt x="1439" y="107"/>
                      </a:lnTo>
                      <a:lnTo>
                        <a:pt x="1439" y="108"/>
                      </a:lnTo>
                      <a:lnTo>
                        <a:pt x="1439" y="108"/>
                      </a:lnTo>
                      <a:lnTo>
                        <a:pt x="1439" y="107"/>
                      </a:lnTo>
                      <a:close/>
                      <a:moveTo>
                        <a:pt x="787" y="104"/>
                      </a:moveTo>
                      <a:lnTo>
                        <a:pt x="785" y="104"/>
                      </a:lnTo>
                      <a:lnTo>
                        <a:pt x="785" y="106"/>
                      </a:lnTo>
                      <a:lnTo>
                        <a:pt x="784" y="106"/>
                      </a:lnTo>
                      <a:lnTo>
                        <a:pt x="784" y="104"/>
                      </a:lnTo>
                      <a:lnTo>
                        <a:pt x="785" y="104"/>
                      </a:lnTo>
                      <a:lnTo>
                        <a:pt x="787" y="104"/>
                      </a:lnTo>
                      <a:close/>
                      <a:moveTo>
                        <a:pt x="298" y="104"/>
                      </a:moveTo>
                      <a:lnTo>
                        <a:pt x="298" y="104"/>
                      </a:lnTo>
                      <a:lnTo>
                        <a:pt x="298" y="104"/>
                      </a:lnTo>
                      <a:lnTo>
                        <a:pt x="300" y="104"/>
                      </a:lnTo>
                      <a:lnTo>
                        <a:pt x="298" y="104"/>
                      </a:lnTo>
                      <a:lnTo>
                        <a:pt x="298" y="104"/>
                      </a:lnTo>
                      <a:lnTo>
                        <a:pt x="298" y="106"/>
                      </a:lnTo>
                      <a:lnTo>
                        <a:pt x="298" y="104"/>
                      </a:lnTo>
                      <a:close/>
                      <a:moveTo>
                        <a:pt x="314" y="102"/>
                      </a:moveTo>
                      <a:lnTo>
                        <a:pt x="315" y="102"/>
                      </a:lnTo>
                      <a:lnTo>
                        <a:pt x="317" y="104"/>
                      </a:lnTo>
                      <a:lnTo>
                        <a:pt x="317" y="106"/>
                      </a:lnTo>
                      <a:lnTo>
                        <a:pt x="315" y="106"/>
                      </a:lnTo>
                      <a:lnTo>
                        <a:pt x="315" y="104"/>
                      </a:lnTo>
                      <a:lnTo>
                        <a:pt x="314" y="103"/>
                      </a:lnTo>
                      <a:lnTo>
                        <a:pt x="314" y="103"/>
                      </a:lnTo>
                      <a:lnTo>
                        <a:pt x="313" y="102"/>
                      </a:lnTo>
                      <a:lnTo>
                        <a:pt x="314" y="102"/>
                      </a:lnTo>
                      <a:lnTo>
                        <a:pt x="314" y="102"/>
                      </a:lnTo>
                      <a:close/>
                      <a:moveTo>
                        <a:pt x="1440" y="100"/>
                      </a:moveTo>
                      <a:lnTo>
                        <a:pt x="1441" y="100"/>
                      </a:lnTo>
                      <a:lnTo>
                        <a:pt x="1443" y="102"/>
                      </a:lnTo>
                      <a:lnTo>
                        <a:pt x="1444" y="103"/>
                      </a:lnTo>
                      <a:lnTo>
                        <a:pt x="1444" y="104"/>
                      </a:lnTo>
                      <a:lnTo>
                        <a:pt x="1443" y="106"/>
                      </a:lnTo>
                      <a:lnTo>
                        <a:pt x="1441" y="106"/>
                      </a:lnTo>
                      <a:lnTo>
                        <a:pt x="1440" y="106"/>
                      </a:lnTo>
                      <a:lnTo>
                        <a:pt x="1440" y="106"/>
                      </a:lnTo>
                      <a:lnTo>
                        <a:pt x="1440" y="106"/>
                      </a:lnTo>
                      <a:lnTo>
                        <a:pt x="1440" y="106"/>
                      </a:lnTo>
                      <a:lnTo>
                        <a:pt x="1440" y="106"/>
                      </a:lnTo>
                      <a:lnTo>
                        <a:pt x="1439" y="106"/>
                      </a:lnTo>
                      <a:lnTo>
                        <a:pt x="1439" y="104"/>
                      </a:lnTo>
                      <a:lnTo>
                        <a:pt x="1440" y="104"/>
                      </a:lnTo>
                      <a:lnTo>
                        <a:pt x="1440" y="100"/>
                      </a:lnTo>
                      <a:close/>
                      <a:moveTo>
                        <a:pt x="830" y="100"/>
                      </a:moveTo>
                      <a:lnTo>
                        <a:pt x="831" y="100"/>
                      </a:lnTo>
                      <a:lnTo>
                        <a:pt x="832" y="102"/>
                      </a:lnTo>
                      <a:lnTo>
                        <a:pt x="834" y="102"/>
                      </a:lnTo>
                      <a:lnTo>
                        <a:pt x="835" y="103"/>
                      </a:lnTo>
                      <a:lnTo>
                        <a:pt x="835" y="104"/>
                      </a:lnTo>
                      <a:lnTo>
                        <a:pt x="832" y="104"/>
                      </a:lnTo>
                      <a:lnTo>
                        <a:pt x="832" y="104"/>
                      </a:lnTo>
                      <a:lnTo>
                        <a:pt x="831" y="103"/>
                      </a:lnTo>
                      <a:lnTo>
                        <a:pt x="829" y="103"/>
                      </a:lnTo>
                      <a:lnTo>
                        <a:pt x="829" y="102"/>
                      </a:lnTo>
                      <a:lnTo>
                        <a:pt x="830" y="100"/>
                      </a:lnTo>
                      <a:close/>
                      <a:moveTo>
                        <a:pt x="305" y="100"/>
                      </a:moveTo>
                      <a:lnTo>
                        <a:pt x="308" y="102"/>
                      </a:lnTo>
                      <a:lnTo>
                        <a:pt x="310" y="102"/>
                      </a:lnTo>
                      <a:lnTo>
                        <a:pt x="310" y="104"/>
                      </a:lnTo>
                      <a:lnTo>
                        <a:pt x="311" y="104"/>
                      </a:lnTo>
                      <a:lnTo>
                        <a:pt x="311" y="104"/>
                      </a:lnTo>
                      <a:lnTo>
                        <a:pt x="313" y="104"/>
                      </a:lnTo>
                      <a:lnTo>
                        <a:pt x="313" y="104"/>
                      </a:lnTo>
                      <a:lnTo>
                        <a:pt x="313" y="104"/>
                      </a:lnTo>
                      <a:lnTo>
                        <a:pt x="314" y="106"/>
                      </a:lnTo>
                      <a:lnTo>
                        <a:pt x="315" y="107"/>
                      </a:lnTo>
                      <a:lnTo>
                        <a:pt x="315" y="107"/>
                      </a:lnTo>
                      <a:lnTo>
                        <a:pt x="315" y="110"/>
                      </a:lnTo>
                      <a:lnTo>
                        <a:pt x="317" y="110"/>
                      </a:lnTo>
                      <a:lnTo>
                        <a:pt x="318" y="111"/>
                      </a:lnTo>
                      <a:lnTo>
                        <a:pt x="318" y="111"/>
                      </a:lnTo>
                      <a:lnTo>
                        <a:pt x="318" y="112"/>
                      </a:lnTo>
                      <a:lnTo>
                        <a:pt x="318" y="112"/>
                      </a:lnTo>
                      <a:lnTo>
                        <a:pt x="323" y="112"/>
                      </a:lnTo>
                      <a:lnTo>
                        <a:pt x="322" y="117"/>
                      </a:lnTo>
                      <a:lnTo>
                        <a:pt x="323" y="117"/>
                      </a:lnTo>
                      <a:lnTo>
                        <a:pt x="323" y="116"/>
                      </a:lnTo>
                      <a:lnTo>
                        <a:pt x="325" y="116"/>
                      </a:lnTo>
                      <a:lnTo>
                        <a:pt x="323" y="119"/>
                      </a:lnTo>
                      <a:lnTo>
                        <a:pt x="323" y="120"/>
                      </a:lnTo>
                      <a:lnTo>
                        <a:pt x="325" y="123"/>
                      </a:lnTo>
                      <a:lnTo>
                        <a:pt x="321" y="123"/>
                      </a:lnTo>
                      <a:lnTo>
                        <a:pt x="319" y="121"/>
                      </a:lnTo>
                      <a:lnTo>
                        <a:pt x="319" y="120"/>
                      </a:lnTo>
                      <a:lnTo>
                        <a:pt x="319" y="117"/>
                      </a:lnTo>
                      <a:lnTo>
                        <a:pt x="317" y="117"/>
                      </a:lnTo>
                      <a:lnTo>
                        <a:pt x="317" y="116"/>
                      </a:lnTo>
                      <a:lnTo>
                        <a:pt x="317" y="116"/>
                      </a:lnTo>
                      <a:lnTo>
                        <a:pt x="317" y="115"/>
                      </a:lnTo>
                      <a:lnTo>
                        <a:pt x="317" y="115"/>
                      </a:lnTo>
                      <a:lnTo>
                        <a:pt x="317" y="115"/>
                      </a:lnTo>
                      <a:lnTo>
                        <a:pt x="314" y="115"/>
                      </a:lnTo>
                      <a:lnTo>
                        <a:pt x="314" y="113"/>
                      </a:lnTo>
                      <a:lnTo>
                        <a:pt x="311" y="113"/>
                      </a:lnTo>
                      <a:lnTo>
                        <a:pt x="311" y="111"/>
                      </a:lnTo>
                      <a:lnTo>
                        <a:pt x="311" y="108"/>
                      </a:lnTo>
                      <a:lnTo>
                        <a:pt x="309" y="110"/>
                      </a:lnTo>
                      <a:lnTo>
                        <a:pt x="309" y="107"/>
                      </a:lnTo>
                      <a:lnTo>
                        <a:pt x="308" y="106"/>
                      </a:lnTo>
                      <a:lnTo>
                        <a:pt x="308" y="106"/>
                      </a:lnTo>
                      <a:lnTo>
                        <a:pt x="306" y="106"/>
                      </a:lnTo>
                      <a:lnTo>
                        <a:pt x="304" y="106"/>
                      </a:lnTo>
                      <a:lnTo>
                        <a:pt x="305" y="100"/>
                      </a:lnTo>
                      <a:close/>
                      <a:moveTo>
                        <a:pt x="311" y="100"/>
                      </a:moveTo>
                      <a:lnTo>
                        <a:pt x="313" y="100"/>
                      </a:lnTo>
                      <a:lnTo>
                        <a:pt x="313" y="100"/>
                      </a:lnTo>
                      <a:lnTo>
                        <a:pt x="313" y="102"/>
                      </a:lnTo>
                      <a:lnTo>
                        <a:pt x="311" y="102"/>
                      </a:lnTo>
                      <a:lnTo>
                        <a:pt x="311" y="100"/>
                      </a:lnTo>
                      <a:lnTo>
                        <a:pt x="311" y="100"/>
                      </a:lnTo>
                      <a:close/>
                      <a:moveTo>
                        <a:pt x="785" y="99"/>
                      </a:moveTo>
                      <a:lnTo>
                        <a:pt x="784" y="100"/>
                      </a:lnTo>
                      <a:lnTo>
                        <a:pt x="784" y="100"/>
                      </a:lnTo>
                      <a:lnTo>
                        <a:pt x="783" y="102"/>
                      </a:lnTo>
                      <a:lnTo>
                        <a:pt x="783" y="100"/>
                      </a:lnTo>
                      <a:lnTo>
                        <a:pt x="784" y="99"/>
                      </a:lnTo>
                      <a:lnTo>
                        <a:pt x="785" y="99"/>
                      </a:lnTo>
                      <a:close/>
                      <a:moveTo>
                        <a:pt x="315" y="99"/>
                      </a:moveTo>
                      <a:lnTo>
                        <a:pt x="317" y="99"/>
                      </a:lnTo>
                      <a:lnTo>
                        <a:pt x="317" y="102"/>
                      </a:lnTo>
                      <a:lnTo>
                        <a:pt x="315" y="100"/>
                      </a:lnTo>
                      <a:lnTo>
                        <a:pt x="315" y="100"/>
                      </a:lnTo>
                      <a:lnTo>
                        <a:pt x="315" y="99"/>
                      </a:lnTo>
                      <a:close/>
                      <a:moveTo>
                        <a:pt x="572" y="98"/>
                      </a:moveTo>
                      <a:lnTo>
                        <a:pt x="573" y="98"/>
                      </a:lnTo>
                      <a:lnTo>
                        <a:pt x="575" y="98"/>
                      </a:lnTo>
                      <a:lnTo>
                        <a:pt x="575" y="99"/>
                      </a:lnTo>
                      <a:lnTo>
                        <a:pt x="573" y="100"/>
                      </a:lnTo>
                      <a:lnTo>
                        <a:pt x="573" y="100"/>
                      </a:lnTo>
                      <a:lnTo>
                        <a:pt x="572" y="100"/>
                      </a:lnTo>
                      <a:lnTo>
                        <a:pt x="572" y="99"/>
                      </a:lnTo>
                      <a:lnTo>
                        <a:pt x="572" y="99"/>
                      </a:lnTo>
                      <a:lnTo>
                        <a:pt x="572" y="98"/>
                      </a:lnTo>
                      <a:close/>
                      <a:moveTo>
                        <a:pt x="1577" y="95"/>
                      </a:moveTo>
                      <a:lnTo>
                        <a:pt x="1577" y="96"/>
                      </a:lnTo>
                      <a:lnTo>
                        <a:pt x="1579" y="96"/>
                      </a:lnTo>
                      <a:lnTo>
                        <a:pt x="1579" y="96"/>
                      </a:lnTo>
                      <a:lnTo>
                        <a:pt x="1579" y="98"/>
                      </a:lnTo>
                      <a:lnTo>
                        <a:pt x="1577" y="98"/>
                      </a:lnTo>
                      <a:lnTo>
                        <a:pt x="1576" y="98"/>
                      </a:lnTo>
                      <a:lnTo>
                        <a:pt x="1575" y="99"/>
                      </a:lnTo>
                      <a:lnTo>
                        <a:pt x="1575" y="98"/>
                      </a:lnTo>
                      <a:lnTo>
                        <a:pt x="1576" y="98"/>
                      </a:lnTo>
                      <a:lnTo>
                        <a:pt x="1576" y="96"/>
                      </a:lnTo>
                      <a:lnTo>
                        <a:pt x="1577" y="95"/>
                      </a:lnTo>
                      <a:close/>
                      <a:moveTo>
                        <a:pt x="788" y="95"/>
                      </a:moveTo>
                      <a:lnTo>
                        <a:pt x="791" y="96"/>
                      </a:lnTo>
                      <a:lnTo>
                        <a:pt x="791" y="96"/>
                      </a:lnTo>
                      <a:lnTo>
                        <a:pt x="791" y="99"/>
                      </a:lnTo>
                      <a:lnTo>
                        <a:pt x="791" y="100"/>
                      </a:lnTo>
                      <a:lnTo>
                        <a:pt x="791" y="102"/>
                      </a:lnTo>
                      <a:lnTo>
                        <a:pt x="789" y="102"/>
                      </a:lnTo>
                      <a:lnTo>
                        <a:pt x="789" y="103"/>
                      </a:lnTo>
                      <a:lnTo>
                        <a:pt x="789" y="106"/>
                      </a:lnTo>
                      <a:lnTo>
                        <a:pt x="787" y="106"/>
                      </a:lnTo>
                      <a:lnTo>
                        <a:pt x="787" y="104"/>
                      </a:lnTo>
                      <a:lnTo>
                        <a:pt x="788" y="103"/>
                      </a:lnTo>
                      <a:lnTo>
                        <a:pt x="788" y="100"/>
                      </a:lnTo>
                      <a:lnTo>
                        <a:pt x="788" y="98"/>
                      </a:lnTo>
                      <a:lnTo>
                        <a:pt x="788" y="95"/>
                      </a:lnTo>
                      <a:close/>
                      <a:moveTo>
                        <a:pt x="787" y="95"/>
                      </a:moveTo>
                      <a:lnTo>
                        <a:pt x="787" y="95"/>
                      </a:lnTo>
                      <a:lnTo>
                        <a:pt x="785" y="96"/>
                      </a:lnTo>
                      <a:lnTo>
                        <a:pt x="785" y="98"/>
                      </a:lnTo>
                      <a:lnTo>
                        <a:pt x="783" y="98"/>
                      </a:lnTo>
                      <a:lnTo>
                        <a:pt x="783" y="95"/>
                      </a:lnTo>
                      <a:lnTo>
                        <a:pt x="787" y="95"/>
                      </a:lnTo>
                      <a:close/>
                      <a:moveTo>
                        <a:pt x="311" y="95"/>
                      </a:moveTo>
                      <a:lnTo>
                        <a:pt x="311" y="98"/>
                      </a:lnTo>
                      <a:lnTo>
                        <a:pt x="310" y="99"/>
                      </a:lnTo>
                      <a:lnTo>
                        <a:pt x="309" y="95"/>
                      </a:lnTo>
                      <a:lnTo>
                        <a:pt x="311" y="95"/>
                      </a:lnTo>
                      <a:close/>
                      <a:moveTo>
                        <a:pt x="1428" y="89"/>
                      </a:moveTo>
                      <a:lnTo>
                        <a:pt x="1431" y="89"/>
                      </a:lnTo>
                      <a:lnTo>
                        <a:pt x="1431" y="90"/>
                      </a:lnTo>
                      <a:lnTo>
                        <a:pt x="1429" y="91"/>
                      </a:lnTo>
                      <a:lnTo>
                        <a:pt x="1429" y="91"/>
                      </a:lnTo>
                      <a:lnTo>
                        <a:pt x="1428" y="91"/>
                      </a:lnTo>
                      <a:lnTo>
                        <a:pt x="1428" y="89"/>
                      </a:lnTo>
                      <a:close/>
                      <a:moveTo>
                        <a:pt x="127" y="89"/>
                      </a:moveTo>
                      <a:lnTo>
                        <a:pt x="128" y="89"/>
                      </a:lnTo>
                      <a:lnTo>
                        <a:pt x="128" y="90"/>
                      </a:lnTo>
                      <a:lnTo>
                        <a:pt x="126" y="90"/>
                      </a:lnTo>
                      <a:lnTo>
                        <a:pt x="127" y="89"/>
                      </a:lnTo>
                      <a:close/>
                      <a:moveTo>
                        <a:pt x="284" y="87"/>
                      </a:moveTo>
                      <a:lnTo>
                        <a:pt x="284" y="87"/>
                      </a:lnTo>
                      <a:lnTo>
                        <a:pt x="284" y="90"/>
                      </a:lnTo>
                      <a:lnTo>
                        <a:pt x="283" y="90"/>
                      </a:lnTo>
                      <a:lnTo>
                        <a:pt x="283" y="90"/>
                      </a:lnTo>
                      <a:lnTo>
                        <a:pt x="283" y="89"/>
                      </a:lnTo>
                      <a:lnTo>
                        <a:pt x="283" y="89"/>
                      </a:lnTo>
                      <a:lnTo>
                        <a:pt x="283" y="87"/>
                      </a:lnTo>
                      <a:lnTo>
                        <a:pt x="284" y="87"/>
                      </a:lnTo>
                      <a:close/>
                      <a:moveTo>
                        <a:pt x="1440" y="85"/>
                      </a:moveTo>
                      <a:lnTo>
                        <a:pt x="1441" y="85"/>
                      </a:lnTo>
                      <a:lnTo>
                        <a:pt x="1440" y="90"/>
                      </a:lnTo>
                      <a:lnTo>
                        <a:pt x="1440" y="90"/>
                      </a:lnTo>
                      <a:lnTo>
                        <a:pt x="1440" y="90"/>
                      </a:lnTo>
                      <a:lnTo>
                        <a:pt x="1440" y="90"/>
                      </a:lnTo>
                      <a:lnTo>
                        <a:pt x="1441" y="93"/>
                      </a:lnTo>
                      <a:lnTo>
                        <a:pt x="1444" y="94"/>
                      </a:lnTo>
                      <a:lnTo>
                        <a:pt x="1443" y="98"/>
                      </a:lnTo>
                      <a:lnTo>
                        <a:pt x="1441" y="98"/>
                      </a:lnTo>
                      <a:lnTo>
                        <a:pt x="1441" y="95"/>
                      </a:lnTo>
                      <a:lnTo>
                        <a:pt x="1440" y="95"/>
                      </a:lnTo>
                      <a:lnTo>
                        <a:pt x="1440" y="93"/>
                      </a:lnTo>
                      <a:lnTo>
                        <a:pt x="1439" y="91"/>
                      </a:lnTo>
                      <a:lnTo>
                        <a:pt x="1439" y="90"/>
                      </a:lnTo>
                      <a:lnTo>
                        <a:pt x="1437" y="87"/>
                      </a:lnTo>
                      <a:lnTo>
                        <a:pt x="1439" y="87"/>
                      </a:lnTo>
                      <a:lnTo>
                        <a:pt x="1439" y="86"/>
                      </a:lnTo>
                      <a:lnTo>
                        <a:pt x="1440" y="87"/>
                      </a:lnTo>
                      <a:lnTo>
                        <a:pt x="1440" y="86"/>
                      </a:lnTo>
                      <a:lnTo>
                        <a:pt x="1440" y="86"/>
                      </a:lnTo>
                      <a:lnTo>
                        <a:pt x="1440" y="85"/>
                      </a:lnTo>
                      <a:close/>
                      <a:moveTo>
                        <a:pt x="1429" y="85"/>
                      </a:moveTo>
                      <a:lnTo>
                        <a:pt x="1433" y="85"/>
                      </a:lnTo>
                      <a:lnTo>
                        <a:pt x="1433" y="86"/>
                      </a:lnTo>
                      <a:lnTo>
                        <a:pt x="1429" y="86"/>
                      </a:lnTo>
                      <a:lnTo>
                        <a:pt x="1429" y="86"/>
                      </a:lnTo>
                      <a:lnTo>
                        <a:pt x="1429" y="85"/>
                      </a:lnTo>
                      <a:lnTo>
                        <a:pt x="1429" y="85"/>
                      </a:lnTo>
                      <a:lnTo>
                        <a:pt x="1429" y="85"/>
                      </a:lnTo>
                      <a:close/>
                      <a:moveTo>
                        <a:pt x="287" y="85"/>
                      </a:moveTo>
                      <a:lnTo>
                        <a:pt x="288" y="85"/>
                      </a:lnTo>
                      <a:lnTo>
                        <a:pt x="288" y="85"/>
                      </a:lnTo>
                      <a:lnTo>
                        <a:pt x="288" y="85"/>
                      </a:lnTo>
                      <a:lnTo>
                        <a:pt x="291" y="86"/>
                      </a:lnTo>
                      <a:lnTo>
                        <a:pt x="291" y="86"/>
                      </a:lnTo>
                      <a:lnTo>
                        <a:pt x="292" y="87"/>
                      </a:lnTo>
                      <a:lnTo>
                        <a:pt x="293" y="87"/>
                      </a:lnTo>
                      <a:lnTo>
                        <a:pt x="294" y="90"/>
                      </a:lnTo>
                      <a:lnTo>
                        <a:pt x="294" y="91"/>
                      </a:lnTo>
                      <a:lnTo>
                        <a:pt x="296" y="94"/>
                      </a:lnTo>
                      <a:lnTo>
                        <a:pt x="296" y="94"/>
                      </a:lnTo>
                      <a:lnTo>
                        <a:pt x="297" y="95"/>
                      </a:lnTo>
                      <a:lnTo>
                        <a:pt x="298" y="94"/>
                      </a:lnTo>
                      <a:lnTo>
                        <a:pt x="300" y="95"/>
                      </a:lnTo>
                      <a:lnTo>
                        <a:pt x="300" y="95"/>
                      </a:lnTo>
                      <a:lnTo>
                        <a:pt x="300" y="96"/>
                      </a:lnTo>
                      <a:lnTo>
                        <a:pt x="302" y="98"/>
                      </a:lnTo>
                      <a:lnTo>
                        <a:pt x="302" y="95"/>
                      </a:lnTo>
                      <a:lnTo>
                        <a:pt x="301" y="95"/>
                      </a:lnTo>
                      <a:lnTo>
                        <a:pt x="300" y="94"/>
                      </a:lnTo>
                      <a:lnTo>
                        <a:pt x="300" y="94"/>
                      </a:lnTo>
                      <a:lnTo>
                        <a:pt x="301" y="93"/>
                      </a:lnTo>
                      <a:lnTo>
                        <a:pt x="301" y="91"/>
                      </a:lnTo>
                      <a:lnTo>
                        <a:pt x="300" y="91"/>
                      </a:lnTo>
                      <a:lnTo>
                        <a:pt x="300" y="90"/>
                      </a:lnTo>
                      <a:lnTo>
                        <a:pt x="304" y="90"/>
                      </a:lnTo>
                      <a:lnTo>
                        <a:pt x="304" y="91"/>
                      </a:lnTo>
                      <a:lnTo>
                        <a:pt x="306" y="91"/>
                      </a:lnTo>
                      <a:lnTo>
                        <a:pt x="308" y="94"/>
                      </a:lnTo>
                      <a:lnTo>
                        <a:pt x="308" y="96"/>
                      </a:lnTo>
                      <a:lnTo>
                        <a:pt x="305" y="96"/>
                      </a:lnTo>
                      <a:lnTo>
                        <a:pt x="305" y="96"/>
                      </a:lnTo>
                      <a:lnTo>
                        <a:pt x="306" y="98"/>
                      </a:lnTo>
                      <a:lnTo>
                        <a:pt x="306" y="99"/>
                      </a:lnTo>
                      <a:lnTo>
                        <a:pt x="306" y="99"/>
                      </a:lnTo>
                      <a:lnTo>
                        <a:pt x="306" y="99"/>
                      </a:lnTo>
                      <a:lnTo>
                        <a:pt x="304" y="99"/>
                      </a:lnTo>
                      <a:lnTo>
                        <a:pt x="304" y="98"/>
                      </a:lnTo>
                      <a:lnTo>
                        <a:pt x="302" y="98"/>
                      </a:lnTo>
                      <a:lnTo>
                        <a:pt x="302" y="99"/>
                      </a:lnTo>
                      <a:lnTo>
                        <a:pt x="302" y="99"/>
                      </a:lnTo>
                      <a:lnTo>
                        <a:pt x="302" y="103"/>
                      </a:lnTo>
                      <a:lnTo>
                        <a:pt x="301" y="103"/>
                      </a:lnTo>
                      <a:lnTo>
                        <a:pt x="301" y="104"/>
                      </a:lnTo>
                      <a:lnTo>
                        <a:pt x="301" y="104"/>
                      </a:lnTo>
                      <a:lnTo>
                        <a:pt x="301" y="103"/>
                      </a:lnTo>
                      <a:lnTo>
                        <a:pt x="300" y="103"/>
                      </a:lnTo>
                      <a:lnTo>
                        <a:pt x="300" y="102"/>
                      </a:lnTo>
                      <a:lnTo>
                        <a:pt x="300" y="100"/>
                      </a:lnTo>
                      <a:lnTo>
                        <a:pt x="300" y="100"/>
                      </a:lnTo>
                      <a:lnTo>
                        <a:pt x="301" y="99"/>
                      </a:lnTo>
                      <a:lnTo>
                        <a:pt x="298" y="99"/>
                      </a:lnTo>
                      <a:lnTo>
                        <a:pt x="297" y="96"/>
                      </a:lnTo>
                      <a:lnTo>
                        <a:pt x="297" y="96"/>
                      </a:lnTo>
                      <a:lnTo>
                        <a:pt x="297" y="96"/>
                      </a:lnTo>
                      <a:lnTo>
                        <a:pt x="297" y="98"/>
                      </a:lnTo>
                      <a:lnTo>
                        <a:pt x="296" y="98"/>
                      </a:lnTo>
                      <a:lnTo>
                        <a:pt x="296" y="98"/>
                      </a:lnTo>
                      <a:lnTo>
                        <a:pt x="296" y="99"/>
                      </a:lnTo>
                      <a:lnTo>
                        <a:pt x="297" y="99"/>
                      </a:lnTo>
                      <a:lnTo>
                        <a:pt x="297" y="99"/>
                      </a:lnTo>
                      <a:lnTo>
                        <a:pt x="296" y="99"/>
                      </a:lnTo>
                      <a:lnTo>
                        <a:pt x="296" y="99"/>
                      </a:lnTo>
                      <a:lnTo>
                        <a:pt x="296" y="99"/>
                      </a:lnTo>
                      <a:lnTo>
                        <a:pt x="296" y="99"/>
                      </a:lnTo>
                      <a:lnTo>
                        <a:pt x="294" y="100"/>
                      </a:lnTo>
                      <a:lnTo>
                        <a:pt x="294" y="99"/>
                      </a:lnTo>
                      <a:lnTo>
                        <a:pt x="293" y="98"/>
                      </a:lnTo>
                      <a:lnTo>
                        <a:pt x="293" y="98"/>
                      </a:lnTo>
                      <a:lnTo>
                        <a:pt x="292" y="98"/>
                      </a:lnTo>
                      <a:lnTo>
                        <a:pt x="292" y="95"/>
                      </a:lnTo>
                      <a:lnTo>
                        <a:pt x="291" y="95"/>
                      </a:lnTo>
                      <a:lnTo>
                        <a:pt x="289" y="94"/>
                      </a:lnTo>
                      <a:lnTo>
                        <a:pt x="289" y="94"/>
                      </a:lnTo>
                      <a:lnTo>
                        <a:pt x="289" y="93"/>
                      </a:lnTo>
                      <a:lnTo>
                        <a:pt x="288" y="93"/>
                      </a:lnTo>
                      <a:lnTo>
                        <a:pt x="288" y="90"/>
                      </a:lnTo>
                      <a:lnTo>
                        <a:pt x="287" y="90"/>
                      </a:lnTo>
                      <a:lnTo>
                        <a:pt x="287" y="87"/>
                      </a:lnTo>
                      <a:lnTo>
                        <a:pt x="287" y="85"/>
                      </a:lnTo>
                      <a:lnTo>
                        <a:pt x="287" y="85"/>
                      </a:lnTo>
                      <a:lnTo>
                        <a:pt x="287" y="85"/>
                      </a:lnTo>
                      <a:close/>
                      <a:moveTo>
                        <a:pt x="1668" y="83"/>
                      </a:moveTo>
                      <a:lnTo>
                        <a:pt x="1670" y="83"/>
                      </a:lnTo>
                      <a:lnTo>
                        <a:pt x="1670" y="85"/>
                      </a:lnTo>
                      <a:lnTo>
                        <a:pt x="1668" y="86"/>
                      </a:lnTo>
                      <a:lnTo>
                        <a:pt x="1668" y="87"/>
                      </a:lnTo>
                      <a:lnTo>
                        <a:pt x="1668" y="89"/>
                      </a:lnTo>
                      <a:lnTo>
                        <a:pt x="1666" y="91"/>
                      </a:lnTo>
                      <a:lnTo>
                        <a:pt x="1666" y="91"/>
                      </a:lnTo>
                      <a:lnTo>
                        <a:pt x="1666" y="94"/>
                      </a:lnTo>
                      <a:lnTo>
                        <a:pt x="1665" y="95"/>
                      </a:lnTo>
                      <a:lnTo>
                        <a:pt x="1665" y="96"/>
                      </a:lnTo>
                      <a:lnTo>
                        <a:pt x="1664" y="98"/>
                      </a:lnTo>
                      <a:lnTo>
                        <a:pt x="1662" y="99"/>
                      </a:lnTo>
                      <a:lnTo>
                        <a:pt x="1662" y="99"/>
                      </a:lnTo>
                      <a:lnTo>
                        <a:pt x="1662" y="99"/>
                      </a:lnTo>
                      <a:lnTo>
                        <a:pt x="1661" y="98"/>
                      </a:lnTo>
                      <a:lnTo>
                        <a:pt x="1660" y="96"/>
                      </a:lnTo>
                      <a:lnTo>
                        <a:pt x="1660" y="94"/>
                      </a:lnTo>
                      <a:lnTo>
                        <a:pt x="1659" y="91"/>
                      </a:lnTo>
                      <a:lnTo>
                        <a:pt x="1660" y="91"/>
                      </a:lnTo>
                      <a:lnTo>
                        <a:pt x="1664" y="86"/>
                      </a:lnTo>
                      <a:lnTo>
                        <a:pt x="1664" y="86"/>
                      </a:lnTo>
                      <a:lnTo>
                        <a:pt x="1665" y="86"/>
                      </a:lnTo>
                      <a:lnTo>
                        <a:pt x="1665" y="86"/>
                      </a:lnTo>
                      <a:lnTo>
                        <a:pt x="1666" y="86"/>
                      </a:lnTo>
                      <a:lnTo>
                        <a:pt x="1668" y="86"/>
                      </a:lnTo>
                      <a:lnTo>
                        <a:pt x="1668" y="86"/>
                      </a:lnTo>
                      <a:lnTo>
                        <a:pt x="1668" y="83"/>
                      </a:lnTo>
                      <a:close/>
                      <a:moveTo>
                        <a:pt x="1694" y="82"/>
                      </a:moveTo>
                      <a:lnTo>
                        <a:pt x="1695" y="82"/>
                      </a:lnTo>
                      <a:lnTo>
                        <a:pt x="1695" y="83"/>
                      </a:lnTo>
                      <a:lnTo>
                        <a:pt x="1694" y="83"/>
                      </a:lnTo>
                      <a:lnTo>
                        <a:pt x="1694" y="82"/>
                      </a:lnTo>
                      <a:close/>
                      <a:moveTo>
                        <a:pt x="301" y="81"/>
                      </a:moveTo>
                      <a:lnTo>
                        <a:pt x="301" y="81"/>
                      </a:lnTo>
                      <a:lnTo>
                        <a:pt x="301" y="81"/>
                      </a:lnTo>
                      <a:lnTo>
                        <a:pt x="301" y="82"/>
                      </a:lnTo>
                      <a:lnTo>
                        <a:pt x="301" y="82"/>
                      </a:lnTo>
                      <a:lnTo>
                        <a:pt x="301" y="81"/>
                      </a:lnTo>
                      <a:close/>
                      <a:moveTo>
                        <a:pt x="127" y="77"/>
                      </a:moveTo>
                      <a:lnTo>
                        <a:pt x="130" y="77"/>
                      </a:lnTo>
                      <a:lnTo>
                        <a:pt x="130" y="79"/>
                      </a:lnTo>
                      <a:lnTo>
                        <a:pt x="133" y="78"/>
                      </a:lnTo>
                      <a:lnTo>
                        <a:pt x="133" y="79"/>
                      </a:lnTo>
                      <a:lnTo>
                        <a:pt x="133" y="79"/>
                      </a:lnTo>
                      <a:lnTo>
                        <a:pt x="133" y="81"/>
                      </a:lnTo>
                      <a:lnTo>
                        <a:pt x="133" y="82"/>
                      </a:lnTo>
                      <a:lnTo>
                        <a:pt x="133" y="82"/>
                      </a:lnTo>
                      <a:lnTo>
                        <a:pt x="135" y="82"/>
                      </a:lnTo>
                      <a:lnTo>
                        <a:pt x="136" y="83"/>
                      </a:lnTo>
                      <a:lnTo>
                        <a:pt x="136" y="83"/>
                      </a:lnTo>
                      <a:lnTo>
                        <a:pt x="136" y="83"/>
                      </a:lnTo>
                      <a:lnTo>
                        <a:pt x="136" y="85"/>
                      </a:lnTo>
                      <a:lnTo>
                        <a:pt x="135" y="83"/>
                      </a:lnTo>
                      <a:lnTo>
                        <a:pt x="133" y="83"/>
                      </a:lnTo>
                      <a:lnTo>
                        <a:pt x="133" y="83"/>
                      </a:lnTo>
                      <a:lnTo>
                        <a:pt x="132" y="83"/>
                      </a:lnTo>
                      <a:lnTo>
                        <a:pt x="132" y="85"/>
                      </a:lnTo>
                      <a:lnTo>
                        <a:pt x="132" y="85"/>
                      </a:lnTo>
                      <a:lnTo>
                        <a:pt x="132" y="83"/>
                      </a:lnTo>
                      <a:lnTo>
                        <a:pt x="130" y="83"/>
                      </a:lnTo>
                      <a:lnTo>
                        <a:pt x="130" y="85"/>
                      </a:lnTo>
                      <a:lnTo>
                        <a:pt x="132" y="85"/>
                      </a:lnTo>
                      <a:lnTo>
                        <a:pt x="132" y="86"/>
                      </a:lnTo>
                      <a:lnTo>
                        <a:pt x="130" y="86"/>
                      </a:lnTo>
                      <a:lnTo>
                        <a:pt x="127" y="87"/>
                      </a:lnTo>
                      <a:lnTo>
                        <a:pt x="124" y="89"/>
                      </a:lnTo>
                      <a:lnTo>
                        <a:pt x="124" y="90"/>
                      </a:lnTo>
                      <a:lnTo>
                        <a:pt x="123" y="90"/>
                      </a:lnTo>
                      <a:lnTo>
                        <a:pt x="123" y="91"/>
                      </a:lnTo>
                      <a:lnTo>
                        <a:pt x="122" y="91"/>
                      </a:lnTo>
                      <a:lnTo>
                        <a:pt x="122" y="89"/>
                      </a:lnTo>
                      <a:lnTo>
                        <a:pt x="119" y="89"/>
                      </a:lnTo>
                      <a:lnTo>
                        <a:pt x="119" y="89"/>
                      </a:lnTo>
                      <a:lnTo>
                        <a:pt x="118" y="87"/>
                      </a:lnTo>
                      <a:lnTo>
                        <a:pt x="118" y="89"/>
                      </a:lnTo>
                      <a:lnTo>
                        <a:pt x="116" y="89"/>
                      </a:lnTo>
                      <a:lnTo>
                        <a:pt x="116" y="89"/>
                      </a:lnTo>
                      <a:lnTo>
                        <a:pt x="114" y="90"/>
                      </a:lnTo>
                      <a:lnTo>
                        <a:pt x="114" y="89"/>
                      </a:lnTo>
                      <a:lnTo>
                        <a:pt x="114" y="89"/>
                      </a:lnTo>
                      <a:lnTo>
                        <a:pt x="114" y="87"/>
                      </a:lnTo>
                      <a:lnTo>
                        <a:pt x="114" y="86"/>
                      </a:lnTo>
                      <a:lnTo>
                        <a:pt x="114" y="85"/>
                      </a:lnTo>
                      <a:lnTo>
                        <a:pt x="112" y="85"/>
                      </a:lnTo>
                      <a:lnTo>
                        <a:pt x="112" y="83"/>
                      </a:lnTo>
                      <a:lnTo>
                        <a:pt x="114" y="82"/>
                      </a:lnTo>
                      <a:lnTo>
                        <a:pt x="114" y="82"/>
                      </a:lnTo>
                      <a:lnTo>
                        <a:pt x="115" y="82"/>
                      </a:lnTo>
                      <a:lnTo>
                        <a:pt x="116" y="82"/>
                      </a:lnTo>
                      <a:lnTo>
                        <a:pt x="118" y="82"/>
                      </a:lnTo>
                      <a:lnTo>
                        <a:pt x="118" y="82"/>
                      </a:lnTo>
                      <a:lnTo>
                        <a:pt x="119" y="83"/>
                      </a:lnTo>
                      <a:lnTo>
                        <a:pt x="119" y="82"/>
                      </a:lnTo>
                      <a:lnTo>
                        <a:pt x="120" y="81"/>
                      </a:lnTo>
                      <a:lnTo>
                        <a:pt x="120" y="81"/>
                      </a:lnTo>
                      <a:lnTo>
                        <a:pt x="120" y="81"/>
                      </a:lnTo>
                      <a:lnTo>
                        <a:pt x="119" y="79"/>
                      </a:lnTo>
                      <a:lnTo>
                        <a:pt x="119" y="79"/>
                      </a:lnTo>
                      <a:lnTo>
                        <a:pt x="119" y="79"/>
                      </a:lnTo>
                      <a:lnTo>
                        <a:pt x="119" y="77"/>
                      </a:lnTo>
                      <a:lnTo>
                        <a:pt x="120" y="77"/>
                      </a:lnTo>
                      <a:lnTo>
                        <a:pt x="122" y="78"/>
                      </a:lnTo>
                      <a:lnTo>
                        <a:pt x="122" y="79"/>
                      </a:lnTo>
                      <a:lnTo>
                        <a:pt x="123" y="79"/>
                      </a:lnTo>
                      <a:lnTo>
                        <a:pt x="123" y="78"/>
                      </a:lnTo>
                      <a:lnTo>
                        <a:pt x="124" y="78"/>
                      </a:lnTo>
                      <a:lnTo>
                        <a:pt x="124" y="78"/>
                      </a:lnTo>
                      <a:lnTo>
                        <a:pt x="126" y="79"/>
                      </a:lnTo>
                      <a:lnTo>
                        <a:pt x="126" y="79"/>
                      </a:lnTo>
                      <a:lnTo>
                        <a:pt x="126" y="78"/>
                      </a:lnTo>
                      <a:lnTo>
                        <a:pt x="127" y="78"/>
                      </a:lnTo>
                      <a:lnTo>
                        <a:pt x="127" y="77"/>
                      </a:lnTo>
                      <a:close/>
                      <a:moveTo>
                        <a:pt x="276" y="76"/>
                      </a:moveTo>
                      <a:lnTo>
                        <a:pt x="276" y="76"/>
                      </a:lnTo>
                      <a:lnTo>
                        <a:pt x="276" y="78"/>
                      </a:lnTo>
                      <a:lnTo>
                        <a:pt x="276" y="78"/>
                      </a:lnTo>
                      <a:lnTo>
                        <a:pt x="276" y="76"/>
                      </a:lnTo>
                      <a:close/>
                      <a:moveTo>
                        <a:pt x="584" y="76"/>
                      </a:moveTo>
                      <a:lnTo>
                        <a:pt x="585" y="76"/>
                      </a:lnTo>
                      <a:lnTo>
                        <a:pt x="585" y="76"/>
                      </a:lnTo>
                      <a:lnTo>
                        <a:pt x="585" y="76"/>
                      </a:lnTo>
                      <a:lnTo>
                        <a:pt x="585" y="77"/>
                      </a:lnTo>
                      <a:lnTo>
                        <a:pt x="585" y="77"/>
                      </a:lnTo>
                      <a:lnTo>
                        <a:pt x="588" y="77"/>
                      </a:lnTo>
                      <a:lnTo>
                        <a:pt x="588" y="79"/>
                      </a:lnTo>
                      <a:lnTo>
                        <a:pt x="586" y="79"/>
                      </a:lnTo>
                      <a:lnTo>
                        <a:pt x="586" y="81"/>
                      </a:lnTo>
                      <a:lnTo>
                        <a:pt x="586" y="82"/>
                      </a:lnTo>
                      <a:lnTo>
                        <a:pt x="585" y="82"/>
                      </a:lnTo>
                      <a:lnTo>
                        <a:pt x="585" y="83"/>
                      </a:lnTo>
                      <a:lnTo>
                        <a:pt x="585" y="85"/>
                      </a:lnTo>
                      <a:lnTo>
                        <a:pt x="586" y="85"/>
                      </a:lnTo>
                      <a:lnTo>
                        <a:pt x="586" y="87"/>
                      </a:lnTo>
                      <a:lnTo>
                        <a:pt x="585" y="87"/>
                      </a:lnTo>
                      <a:lnTo>
                        <a:pt x="585" y="87"/>
                      </a:lnTo>
                      <a:lnTo>
                        <a:pt x="585" y="87"/>
                      </a:lnTo>
                      <a:lnTo>
                        <a:pt x="584" y="87"/>
                      </a:lnTo>
                      <a:lnTo>
                        <a:pt x="584" y="90"/>
                      </a:lnTo>
                      <a:lnTo>
                        <a:pt x="584" y="90"/>
                      </a:lnTo>
                      <a:lnTo>
                        <a:pt x="582" y="93"/>
                      </a:lnTo>
                      <a:lnTo>
                        <a:pt x="582" y="95"/>
                      </a:lnTo>
                      <a:lnTo>
                        <a:pt x="582" y="95"/>
                      </a:lnTo>
                      <a:lnTo>
                        <a:pt x="582" y="95"/>
                      </a:lnTo>
                      <a:lnTo>
                        <a:pt x="582" y="95"/>
                      </a:lnTo>
                      <a:lnTo>
                        <a:pt x="582" y="95"/>
                      </a:lnTo>
                      <a:lnTo>
                        <a:pt x="582" y="95"/>
                      </a:lnTo>
                      <a:lnTo>
                        <a:pt x="579" y="95"/>
                      </a:lnTo>
                      <a:lnTo>
                        <a:pt x="579" y="96"/>
                      </a:lnTo>
                      <a:lnTo>
                        <a:pt x="577" y="96"/>
                      </a:lnTo>
                      <a:lnTo>
                        <a:pt x="579" y="94"/>
                      </a:lnTo>
                      <a:lnTo>
                        <a:pt x="577" y="94"/>
                      </a:lnTo>
                      <a:lnTo>
                        <a:pt x="577" y="89"/>
                      </a:lnTo>
                      <a:lnTo>
                        <a:pt x="576" y="87"/>
                      </a:lnTo>
                      <a:lnTo>
                        <a:pt x="576" y="86"/>
                      </a:lnTo>
                      <a:lnTo>
                        <a:pt x="577" y="85"/>
                      </a:lnTo>
                      <a:lnTo>
                        <a:pt x="577" y="85"/>
                      </a:lnTo>
                      <a:lnTo>
                        <a:pt x="579" y="82"/>
                      </a:lnTo>
                      <a:lnTo>
                        <a:pt x="580" y="82"/>
                      </a:lnTo>
                      <a:lnTo>
                        <a:pt x="580" y="79"/>
                      </a:lnTo>
                      <a:lnTo>
                        <a:pt x="582" y="78"/>
                      </a:lnTo>
                      <a:lnTo>
                        <a:pt x="582" y="77"/>
                      </a:lnTo>
                      <a:lnTo>
                        <a:pt x="582" y="76"/>
                      </a:lnTo>
                      <a:lnTo>
                        <a:pt x="584" y="76"/>
                      </a:lnTo>
                      <a:close/>
                      <a:moveTo>
                        <a:pt x="293" y="74"/>
                      </a:moveTo>
                      <a:lnTo>
                        <a:pt x="296" y="74"/>
                      </a:lnTo>
                      <a:lnTo>
                        <a:pt x="298" y="76"/>
                      </a:lnTo>
                      <a:lnTo>
                        <a:pt x="298" y="76"/>
                      </a:lnTo>
                      <a:lnTo>
                        <a:pt x="300" y="77"/>
                      </a:lnTo>
                      <a:lnTo>
                        <a:pt x="300" y="77"/>
                      </a:lnTo>
                      <a:lnTo>
                        <a:pt x="300" y="78"/>
                      </a:lnTo>
                      <a:lnTo>
                        <a:pt x="300" y="78"/>
                      </a:lnTo>
                      <a:lnTo>
                        <a:pt x="298" y="79"/>
                      </a:lnTo>
                      <a:lnTo>
                        <a:pt x="298" y="81"/>
                      </a:lnTo>
                      <a:lnTo>
                        <a:pt x="300" y="81"/>
                      </a:lnTo>
                      <a:lnTo>
                        <a:pt x="301" y="86"/>
                      </a:lnTo>
                      <a:lnTo>
                        <a:pt x="301" y="86"/>
                      </a:lnTo>
                      <a:lnTo>
                        <a:pt x="300" y="89"/>
                      </a:lnTo>
                      <a:lnTo>
                        <a:pt x="298" y="89"/>
                      </a:lnTo>
                      <a:lnTo>
                        <a:pt x="298" y="89"/>
                      </a:lnTo>
                      <a:lnTo>
                        <a:pt x="298" y="89"/>
                      </a:lnTo>
                      <a:lnTo>
                        <a:pt x="298" y="89"/>
                      </a:lnTo>
                      <a:lnTo>
                        <a:pt x="297" y="90"/>
                      </a:lnTo>
                      <a:lnTo>
                        <a:pt x="297" y="90"/>
                      </a:lnTo>
                      <a:lnTo>
                        <a:pt x="297" y="89"/>
                      </a:lnTo>
                      <a:lnTo>
                        <a:pt x="296" y="89"/>
                      </a:lnTo>
                      <a:lnTo>
                        <a:pt x="297" y="85"/>
                      </a:lnTo>
                      <a:lnTo>
                        <a:pt x="294" y="83"/>
                      </a:lnTo>
                      <a:lnTo>
                        <a:pt x="294" y="78"/>
                      </a:lnTo>
                      <a:lnTo>
                        <a:pt x="293" y="77"/>
                      </a:lnTo>
                      <a:lnTo>
                        <a:pt x="293" y="76"/>
                      </a:lnTo>
                      <a:lnTo>
                        <a:pt x="292" y="74"/>
                      </a:lnTo>
                      <a:lnTo>
                        <a:pt x="293" y="74"/>
                      </a:lnTo>
                      <a:close/>
                      <a:moveTo>
                        <a:pt x="127" y="73"/>
                      </a:moveTo>
                      <a:lnTo>
                        <a:pt x="128" y="74"/>
                      </a:lnTo>
                      <a:lnTo>
                        <a:pt x="128" y="74"/>
                      </a:lnTo>
                      <a:lnTo>
                        <a:pt x="127" y="74"/>
                      </a:lnTo>
                      <a:lnTo>
                        <a:pt x="127" y="73"/>
                      </a:lnTo>
                      <a:close/>
                      <a:moveTo>
                        <a:pt x="1698" y="72"/>
                      </a:moveTo>
                      <a:lnTo>
                        <a:pt x="1706" y="73"/>
                      </a:lnTo>
                      <a:lnTo>
                        <a:pt x="1704" y="76"/>
                      </a:lnTo>
                      <a:lnTo>
                        <a:pt x="1703" y="77"/>
                      </a:lnTo>
                      <a:lnTo>
                        <a:pt x="1702" y="79"/>
                      </a:lnTo>
                      <a:lnTo>
                        <a:pt x="1699" y="79"/>
                      </a:lnTo>
                      <a:lnTo>
                        <a:pt x="1696" y="79"/>
                      </a:lnTo>
                      <a:lnTo>
                        <a:pt x="1696" y="81"/>
                      </a:lnTo>
                      <a:lnTo>
                        <a:pt x="1696" y="81"/>
                      </a:lnTo>
                      <a:lnTo>
                        <a:pt x="1695" y="81"/>
                      </a:lnTo>
                      <a:lnTo>
                        <a:pt x="1695" y="81"/>
                      </a:lnTo>
                      <a:lnTo>
                        <a:pt x="1694" y="79"/>
                      </a:lnTo>
                      <a:lnTo>
                        <a:pt x="1694" y="79"/>
                      </a:lnTo>
                      <a:lnTo>
                        <a:pt x="1693" y="78"/>
                      </a:lnTo>
                      <a:lnTo>
                        <a:pt x="1693" y="78"/>
                      </a:lnTo>
                      <a:lnTo>
                        <a:pt x="1693" y="73"/>
                      </a:lnTo>
                      <a:lnTo>
                        <a:pt x="1693" y="73"/>
                      </a:lnTo>
                      <a:lnTo>
                        <a:pt x="1694" y="74"/>
                      </a:lnTo>
                      <a:lnTo>
                        <a:pt x="1694" y="74"/>
                      </a:lnTo>
                      <a:lnTo>
                        <a:pt x="1695" y="74"/>
                      </a:lnTo>
                      <a:lnTo>
                        <a:pt x="1696" y="73"/>
                      </a:lnTo>
                      <a:lnTo>
                        <a:pt x="1696" y="73"/>
                      </a:lnTo>
                      <a:lnTo>
                        <a:pt x="1698" y="73"/>
                      </a:lnTo>
                      <a:lnTo>
                        <a:pt x="1698" y="72"/>
                      </a:lnTo>
                      <a:close/>
                      <a:moveTo>
                        <a:pt x="1441" y="72"/>
                      </a:moveTo>
                      <a:lnTo>
                        <a:pt x="1441" y="72"/>
                      </a:lnTo>
                      <a:lnTo>
                        <a:pt x="1443" y="72"/>
                      </a:lnTo>
                      <a:lnTo>
                        <a:pt x="1443" y="74"/>
                      </a:lnTo>
                      <a:lnTo>
                        <a:pt x="1441" y="76"/>
                      </a:lnTo>
                      <a:lnTo>
                        <a:pt x="1440" y="78"/>
                      </a:lnTo>
                      <a:lnTo>
                        <a:pt x="1440" y="82"/>
                      </a:lnTo>
                      <a:lnTo>
                        <a:pt x="1437" y="82"/>
                      </a:lnTo>
                      <a:lnTo>
                        <a:pt x="1436" y="83"/>
                      </a:lnTo>
                      <a:lnTo>
                        <a:pt x="1436" y="83"/>
                      </a:lnTo>
                      <a:lnTo>
                        <a:pt x="1435" y="85"/>
                      </a:lnTo>
                      <a:lnTo>
                        <a:pt x="1435" y="82"/>
                      </a:lnTo>
                      <a:lnTo>
                        <a:pt x="1435" y="82"/>
                      </a:lnTo>
                      <a:lnTo>
                        <a:pt x="1435" y="81"/>
                      </a:lnTo>
                      <a:lnTo>
                        <a:pt x="1435" y="79"/>
                      </a:lnTo>
                      <a:lnTo>
                        <a:pt x="1436" y="79"/>
                      </a:lnTo>
                      <a:lnTo>
                        <a:pt x="1436" y="79"/>
                      </a:lnTo>
                      <a:lnTo>
                        <a:pt x="1436" y="78"/>
                      </a:lnTo>
                      <a:lnTo>
                        <a:pt x="1435" y="77"/>
                      </a:lnTo>
                      <a:lnTo>
                        <a:pt x="1435" y="77"/>
                      </a:lnTo>
                      <a:lnTo>
                        <a:pt x="1435" y="76"/>
                      </a:lnTo>
                      <a:lnTo>
                        <a:pt x="1436" y="76"/>
                      </a:lnTo>
                      <a:lnTo>
                        <a:pt x="1437" y="76"/>
                      </a:lnTo>
                      <a:lnTo>
                        <a:pt x="1437" y="73"/>
                      </a:lnTo>
                      <a:lnTo>
                        <a:pt x="1439" y="72"/>
                      </a:lnTo>
                      <a:lnTo>
                        <a:pt x="1440" y="72"/>
                      </a:lnTo>
                      <a:lnTo>
                        <a:pt x="1441" y="72"/>
                      </a:lnTo>
                      <a:close/>
                      <a:moveTo>
                        <a:pt x="1462" y="69"/>
                      </a:moveTo>
                      <a:lnTo>
                        <a:pt x="1462" y="69"/>
                      </a:lnTo>
                      <a:lnTo>
                        <a:pt x="1463" y="69"/>
                      </a:lnTo>
                      <a:lnTo>
                        <a:pt x="1463" y="69"/>
                      </a:lnTo>
                      <a:lnTo>
                        <a:pt x="1465" y="69"/>
                      </a:lnTo>
                      <a:lnTo>
                        <a:pt x="1465" y="69"/>
                      </a:lnTo>
                      <a:lnTo>
                        <a:pt x="1467" y="69"/>
                      </a:lnTo>
                      <a:lnTo>
                        <a:pt x="1467" y="70"/>
                      </a:lnTo>
                      <a:lnTo>
                        <a:pt x="1469" y="72"/>
                      </a:lnTo>
                      <a:lnTo>
                        <a:pt x="1469" y="72"/>
                      </a:lnTo>
                      <a:lnTo>
                        <a:pt x="1469" y="74"/>
                      </a:lnTo>
                      <a:lnTo>
                        <a:pt x="1467" y="74"/>
                      </a:lnTo>
                      <a:lnTo>
                        <a:pt x="1467" y="76"/>
                      </a:lnTo>
                      <a:lnTo>
                        <a:pt x="1465" y="77"/>
                      </a:lnTo>
                      <a:lnTo>
                        <a:pt x="1465" y="79"/>
                      </a:lnTo>
                      <a:lnTo>
                        <a:pt x="1462" y="79"/>
                      </a:lnTo>
                      <a:lnTo>
                        <a:pt x="1461" y="81"/>
                      </a:lnTo>
                      <a:lnTo>
                        <a:pt x="1460" y="82"/>
                      </a:lnTo>
                      <a:lnTo>
                        <a:pt x="1460" y="85"/>
                      </a:lnTo>
                      <a:lnTo>
                        <a:pt x="1458" y="85"/>
                      </a:lnTo>
                      <a:lnTo>
                        <a:pt x="1460" y="85"/>
                      </a:lnTo>
                      <a:lnTo>
                        <a:pt x="1460" y="87"/>
                      </a:lnTo>
                      <a:lnTo>
                        <a:pt x="1462" y="86"/>
                      </a:lnTo>
                      <a:lnTo>
                        <a:pt x="1465" y="85"/>
                      </a:lnTo>
                      <a:lnTo>
                        <a:pt x="1467" y="83"/>
                      </a:lnTo>
                      <a:lnTo>
                        <a:pt x="1470" y="83"/>
                      </a:lnTo>
                      <a:lnTo>
                        <a:pt x="1470" y="83"/>
                      </a:lnTo>
                      <a:lnTo>
                        <a:pt x="1471" y="83"/>
                      </a:lnTo>
                      <a:lnTo>
                        <a:pt x="1471" y="85"/>
                      </a:lnTo>
                      <a:lnTo>
                        <a:pt x="1471" y="85"/>
                      </a:lnTo>
                      <a:lnTo>
                        <a:pt x="1471" y="85"/>
                      </a:lnTo>
                      <a:lnTo>
                        <a:pt x="1474" y="85"/>
                      </a:lnTo>
                      <a:lnTo>
                        <a:pt x="1474" y="83"/>
                      </a:lnTo>
                      <a:lnTo>
                        <a:pt x="1475" y="85"/>
                      </a:lnTo>
                      <a:lnTo>
                        <a:pt x="1477" y="83"/>
                      </a:lnTo>
                      <a:lnTo>
                        <a:pt x="1477" y="85"/>
                      </a:lnTo>
                      <a:lnTo>
                        <a:pt x="1478" y="85"/>
                      </a:lnTo>
                      <a:lnTo>
                        <a:pt x="1479" y="85"/>
                      </a:lnTo>
                      <a:lnTo>
                        <a:pt x="1479" y="86"/>
                      </a:lnTo>
                      <a:lnTo>
                        <a:pt x="1479" y="87"/>
                      </a:lnTo>
                      <a:lnTo>
                        <a:pt x="1478" y="87"/>
                      </a:lnTo>
                      <a:lnTo>
                        <a:pt x="1478" y="91"/>
                      </a:lnTo>
                      <a:lnTo>
                        <a:pt x="1478" y="91"/>
                      </a:lnTo>
                      <a:lnTo>
                        <a:pt x="1478" y="95"/>
                      </a:lnTo>
                      <a:lnTo>
                        <a:pt x="1474" y="98"/>
                      </a:lnTo>
                      <a:lnTo>
                        <a:pt x="1473" y="99"/>
                      </a:lnTo>
                      <a:lnTo>
                        <a:pt x="1473" y="99"/>
                      </a:lnTo>
                      <a:lnTo>
                        <a:pt x="1473" y="99"/>
                      </a:lnTo>
                      <a:lnTo>
                        <a:pt x="1473" y="100"/>
                      </a:lnTo>
                      <a:lnTo>
                        <a:pt x="1471" y="100"/>
                      </a:lnTo>
                      <a:lnTo>
                        <a:pt x="1471" y="102"/>
                      </a:lnTo>
                      <a:lnTo>
                        <a:pt x="1474" y="103"/>
                      </a:lnTo>
                      <a:lnTo>
                        <a:pt x="1474" y="107"/>
                      </a:lnTo>
                      <a:lnTo>
                        <a:pt x="1471" y="107"/>
                      </a:lnTo>
                      <a:lnTo>
                        <a:pt x="1470" y="108"/>
                      </a:lnTo>
                      <a:lnTo>
                        <a:pt x="1470" y="108"/>
                      </a:lnTo>
                      <a:lnTo>
                        <a:pt x="1470" y="110"/>
                      </a:lnTo>
                      <a:lnTo>
                        <a:pt x="1470" y="110"/>
                      </a:lnTo>
                      <a:lnTo>
                        <a:pt x="1470" y="110"/>
                      </a:lnTo>
                      <a:lnTo>
                        <a:pt x="1475" y="110"/>
                      </a:lnTo>
                      <a:lnTo>
                        <a:pt x="1477" y="113"/>
                      </a:lnTo>
                      <a:lnTo>
                        <a:pt x="1479" y="113"/>
                      </a:lnTo>
                      <a:lnTo>
                        <a:pt x="1479" y="115"/>
                      </a:lnTo>
                      <a:lnTo>
                        <a:pt x="1480" y="115"/>
                      </a:lnTo>
                      <a:lnTo>
                        <a:pt x="1480" y="115"/>
                      </a:lnTo>
                      <a:lnTo>
                        <a:pt x="1482" y="116"/>
                      </a:lnTo>
                      <a:lnTo>
                        <a:pt x="1480" y="117"/>
                      </a:lnTo>
                      <a:lnTo>
                        <a:pt x="1482" y="117"/>
                      </a:lnTo>
                      <a:lnTo>
                        <a:pt x="1483" y="117"/>
                      </a:lnTo>
                      <a:lnTo>
                        <a:pt x="1483" y="120"/>
                      </a:lnTo>
                      <a:lnTo>
                        <a:pt x="1483" y="123"/>
                      </a:lnTo>
                      <a:lnTo>
                        <a:pt x="1484" y="124"/>
                      </a:lnTo>
                      <a:lnTo>
                        <a:pt x="1486" y="127"/>
                      </a:lnTo>
                      <a:lnTo>
                        <a:pt x="1487" y="127"/>
                      </a:lnTo>
                      <a:lnTo>
                        <a:pt x="1490" y="127"/>
                      </a:lnTo>
                      <a:lnTo>
                        <a:pt x="1491" y="129"/>
                      </a:lnTo>
                      <a:lnTo>
                        <a:pt x="1491" y="129"/>
                      </a:lnTo>
                      <a:lnTo>
                        <a:pt x="1491" y="131"/>
                      </a:lnTo>
                      <a:lnTo>
                        <a:pt x="1492" y="131"/>
                      </a:lnTo>
                      <a:lnTo>
                        <a:pt x="1492" y="133"/>
                      </a:lnTo>
                      <a:lnTo>
                        <a:pt x="1496" y="133"/>
                      </a:lnTo>
                      <a:lnTo>
                        <a:pt x="1496" y="136"/>
                      </a:lnTo>
                      <a:lnTo>
                        <a:pt x="1500" y="138"/>
                      </a:lnTo>
                      <a:lnTo>
                        <a:pt x="1500" y="140"/>
                      </a:lnTo>
                      <a:lnTo>
                        <a:pt x="1498" y="140"/>
                      </a:lnTo>
                      <a:lnTo>
                        <a:pt x="1498" y="140"/>
                      </a:lnTo>
                      <a:lnTo>
                        <a:pt x="1498" y="138"/>
                      </a:lnTo>
                      <a:lnTo>
                        <a:pt x="1496" y="137"/>
                      </a:lnTo>
                      <a:lnTo>
                        <a:pt x="1495" y="137"/>
                      </a:lnTo>
                      <a:lnTo>
                        <a:pt x="1495" y="138"/>
                      </a:lnTo>
                      <a:lnTo>
                        <a:pt x="1496" y="140"/>
                      </a:lnTo>
                      <a:lnTo>
                        <a:pt x="1496" y="140"/>
                      </a:lnTo>
                      <a:lnTo>
                        <a:pt x="1496" y="141"/>
                      </a:lnTo>
                      <a:lnTo>
                        <a:pt x="1498" y="142"/>
                      </a:lnTo>
                      <a:lnTo>
                        <a:pt x="1499" y="142"/>
                      </a:lnTo>
                      <a:lnTo>
                        <a:pt x="1500" y="144"/>
                      </a:lnTo>
                      <a:lnTo>
                        <a:pt x="1500" y="146"/>
                      </a:lnTo>
                      <a:lnTo>
                        <a:pt x="1501" y="148"/>
                      </a:lnTo>
                      <a:lnTo>
                        <a:pt x="1500" y="149"/>
                      </a:lnTo>
                      <a:lnTo>
                        <a:pt x="1500" y="150"/>
                      </a:lnTo>
                      <a:lnTo>
                        <a:pt x="1500" y="151"/>
                      </a:lnTo>
                      <a:lnTo>
                        <a:pt x="1501" y="153"/>
                      </a:lnTo>
                      <a:lnTo>
                        <a:pt x="1501" y="153"/>
                      </a:lnTo>
                      <a:lnTo>
                        <a:pt x="1503" y="151"/>
                      </a:lnTo>
                      <a:lnTo>
                        <a:pt x="1503" y="150"/>
                      </a:lnTo>
                      <a:lnTo>
                        <a:pt x="1503" y="150"/>
                      </a:lnTo>
                      <a:lnTo>
                        <a:pt x="1503" y="150"/>
                      </a:lnTo>
                      <a:lnTo>
                        <a:pt x="1503" y="150"/>
                      </a:lnTo>
                      <a:lnTo>
                        <a:pt x="1503" y="150"/>
                      </a:lnTo>
                      <a:lnTo>
                        <a:pt x="1504" y="149"/>
                      </a:lnTo>
                      <a:lnTo>
                        <a:pt x="1504" y="149"/>
                      </a:lnTo>
                      <a:lnTo>
                        <a:pt x="1505" y="149"/>
                      </a:lnTo>
                      <a:lnTo>
                        <a:pt x="1505" y="149"/>
                      </a:lnTo>
                      <a:lnTo>
                        <a:pt x="1507" y="149"/>
                      </a:lnTo>
                      <a:lnTo>
                        <a:pt x="1508" y="150"/>
                      </a:lnTo>
                      <a:lnTo>
                        <a:pt x="1511" y="150"/>
                      </a:lnTo>
                      <a:lnTo>
                        <a:pt x="1512" y="150"/>
                      </a:lnTo>
                      <a:lnTo>
                        <a:pt x="1512" y="151"/>
                      </a:lnTo>
                      <a:lnTo>
                        <a:pt x="1513" y="153"/>
                      </a:lnTo>
                      <a:lnTo>
                        <a:pt x="1513" y="155"/>
                      </a:lnTo>
                      <a:lnTo>
                        <a:pt x="1512" y="159"/>
                      </a:lnTo>
                      <a:lnTo>
                        <a:pt x="1511" y="162"/>
                      </a:lnTo>
                      <a:lnTo>
                        <a:pt x="1509" y="162"/>
                      </a:lnTo>
                      <a:lnTo>
                        <a:pt x="1509" y="165"/>
                      </a:lnTo>
                      <a:lnTo>
                        <a:pt x="1505" y="163"/>
                      </a:lnTo>
                      <a:lnTo>
                        <a:pt x="1504" y="165"/>
                      </a:lnTo>
                      <a:lnTo>
                        <a:pt x="1504" y="165"/>
                      </a:lnTo>
                      <a:lnTo>
                        <a:pt x="1504" y="166"/>
                      </a:lnTo>
                      <a:lnTo>
                        <a:pt x="1501" y="166"/>
                      </a:lnTo>
                      <a:lnTo>
                        <a:pt x="1501" y="168"/>
                      </a:lnTo>
                      <a:lnTo>
                        <a:pt x="1503" y="168"/>
                      </a:lnTo>
                      <a:lnTo>
                        <a:pt x="1501" y="170"/>
                      </a:lnTo>
                      <a:lnTo>
                        <a:pt x="1504" y="170"/>
                      </a:lnTo>
                      <a:lnTo>
                        <a:pt x="1505" y="170"/>
                      </a:lnTo>
                      <a:lnTo>
                        <a:pt x="1507" y="170"/>
                      </a:lnTo>
                      <a:lnTo>
                        <a:pt x="1508" y="170"/>
                      </a:lnTo>
                      <a:lnTo>
                        <a:pt x="1508" y="171"/>
                      </a:lnTo>
                      <a:lnTo>
                        <a:pt x="1508" y="172"/>
                      </a:lnTo>
                      <a:lnTo>
                        <a:pt x="1505" y="174"/>
                      </a:lnTo>
                      <a:lnTo>
                        <a:pt x="1504" y="175"/>
                      </a:lnTo>
                      <a:lnTo>
                        <a:pt x="1504" y="175"/>
                      </a:lnTo>
                      <a:lnTo>
                        <a:pt x="1501" y="175"/>
                      </a:lnTo>
                      <a:lnTo>
                        <a:pt x="1500" y="178"/>
                      </a:lnTo>
                      <a:lnTo>
                        <a:pt x="1499" y="178"/>
                      </a:lnTo>
                      <a:lnTo>
                        <a:pt x="1499" y="176"/>
                      </a:lnTo>
                      <a:lnTo>
                        <a:pt x="1496" y="175"/>
                      </a:lnTo>
                      <a:lnTo>
                        <a:pt x="1494" y="175"/>
                      </a:lnTo>
                      <a:lnTo>
                        <a:pt x="1492" y="175"/>
                      </a:lnTo>
                      <a:lnTo>
                        <a:pt x="1492" y="175"/>
                      </a:lnTo>
                      <a:lnTo>
                        <a:pt x="1490" y="175"/>
                      </a:lnTo>
                      <a:lnTo>
                        <a:pt x="1490" y="176"/>
                      </a:lnTo>
                      <a:lnTo>
                        <a:pt x="1488" y="176"/>
                      </a:lnTo>
                      <a:lnTo>
                        <a:pt x="1488" y="176"/>
                      </a:lnTo>
                      <a:lnTo>
                        <a:pt x="1487" y="176"/>
                      </a:lnTo>
                      <a:lnTo>
                        <a:pt x="1486" y="176"/>
                      </a:lnTo>
                      <a:lnTo>
                        <a:pt x="1484" y="175"/>
                      </a:lnTo>
                      <a:lnTo>
                        <a:pt x="1482" y="175"/>
                      </a:lnTo>
                      <a:lnTo>
                        <a:pt x="1482" y="176"/>
                      </a:lnTo>
                      <a:lnTo>
                        <a:pt x="1478" y="178"/>
                      </a:lnTo>
                      <a:lnTo>
                        <a:pt x="1478" y="179"/>
                      </a:lnTo>
                      <a:lnTo>
                        <a:pt x="1474" y="179"/>
                      </a:lnTo>
                      <a:lnTo>
                        <a:pt x="1474" y="178"/>
                      </a:lnTo>
                      <a:lnTo>
                        <a:pt x="1473" y="178"/>
                      </a:lnTo>
                      <a:lnTo>
                        <a:pt x="1473" y="178"/>
                      </a:lnTo>
                      <a:lnTo>
                        <a:pt x="1467" y="178"/>
                      </a:lnTo>
                      <a:lnTo>
                        <a:pt x="1466" y="180"/>
                      </a:lnTo>
                      <a:lnTo>
                        <a:pt x="1465" y="182"/>
                      </a:lnTo>
                      <a:lnTo>
                        <a:pt x="1463" y="183"/>
                      </a:lnTo>
                      <a:lnTo>
                        <a:pt x="1462" y="183"/>
                      </a:lnTo>
                      <a:lnTo>
                        <a:pt x="1462" y="180"/>
                      </a:lnTo>
                      <a:lnTo>
                        <a:pt x="1454" y="182"/>
                      </a:lnTo>
                      <a:lnTo>
                        <a:pt x="1453" y="183"/>
                      </a:lnTo>
                      <a:lnTo>
                        <a:pt x="1453" y="183"/>
                      </a:lnTo>
                      <a:lnTo>
                        <a:pt x="1452" y="183"/>
                      </a:lnTo>
                      <a:lnTo>
                        <a:pt x="1450" y="184"/>
                      </a:lnTo>
                      <a:lnTo>
                        <a:pt x="1450" y="185"/>
                      </a:lnTo>
                      <a:lnTo>
                        <a:pt x="1449" y="187"/>
                      </a:lnTo>
                      <a:lnTo>
                        <a:pt x="1448" y="188"/>
                      </a:lnTo>
                      <a:lnTo>
                        <a:pt x="1448" y="187"/>
                      </a:lnTo>
                      <a:lnTo>
                        <a:pt x="1445" y="185"/>
                      </a:lnTo>
                      <a:lnTo>
                        <a:pt x="1443" y="185"/>
                      </a:lnTo>
                      <a:lnTo>
                        <a:pt x="1443" y="184"/>
                      </a:lnTo>
                      <a:lnTo>
                        <a:pt x="1445" y="183"/>
                      </a:lnTo>
                      <a:lnTo>
                        <a:pt x="1446" y="183"/>
                      </a:lnTo>
                      <a:lnTo>
                        <a:pt x="1448" y="182"/>
                      </a:lnTo>
                      <a:lnTo>
                        <a:pt x="1449" y="182"/>
                      </a:lnTo>
                      <a:lnTo>
                        <a:pt x="1449" y="179"/>
                      </a:lnTo>
                      <a:lnTo>
                        <a:pt x="1450" y="179"/>
                      </a:lnTo>
                      <a:lnTo>
                        <a:pt x="1453" y="176"/>
                      </a:lnTo>
                      <a:lnTo>
                        <a:pt x="1454" y="172"/>
                      </a:lnTo>
                      <a:lnTo>
                        <a:pt x="1456" y="171"/>
                      </a:lnTo>
                      <a:lnTo>
                        <a:pt x="1456" y="171"/>
                      </a:lnTo>
                      <a:lnTo>
                        <a:pt x="1456" y="171"/>
                      </a:lnTo>
                      <a:lnTo>
                        <a:pt x="1457" y="170"/>
                      </a:lnTo>
                      <a:lnTo>
                        <a:pt x="1457" y="170"/>
                      </a:lnTo>
                      <a:lnTo>
                        <a:pt x="1461" y="170"/>
                      </a:lnTo>
                      <a:lnTo>
                        <a:pt x="1461" y="170"/>
                      </a:lnTo>
                      <a:lnTo>
                        <a:pt x="1463" y="170"/>
                      </a:lnTo>
                      <a:lnTo>
                        <a:pt x="1463" y="170"/>
                      </a:lnTo>
                      <a:lnTo>
                        <a:pt x="1471" y="170"/>
                      </a:lnTo>
                      <a:lnTo>
                        <a:pt x="1471" y="170"/>
                      </a:lnTo>
                      <a:lnTo>
                        <a:pt x="1471" y="170"/>
                      </a:lnTo>
                      <a:lnTo>
                        <a:pt x="1473" y="167"/>
                      </a:lnTo>
                      <a:lnTo>
                        <a:pt x="1473" y="166"/>
                      </a:lnTo>
                      <a:lnTo>
                        <a:pt x="1473" y="166"/>
                      </a:lnTo>
                      <a:lnTo>
                        <a:pt x="1474" y="163"/>
                      </a:lnTo>
                      <a:lnTo>
                        <a:pt x="1469" y="165"/>
                      </a:lnTo>
                      <a:lnTo>
                        <a:pt x="1469" y="167"/>
                      </a:lnTo>
                      <a:lnTo>
                        <a:pt x="1467" y="167"/>
                      </a:lnTo>
                      <a:lnTo>
                        <a:pt x="1467" y="167"/>
                      </a:lnTo>
                      <a:lnTo>
                        <a:pt x="1466" y="167"/>
                      </a:lnTo>
                      <a:lnTo>
                        <a:pt x="1465" y="166"/>
                      </a:lnTo>
                      <a:lnTo>
                        <a:pt x="1463" y="165"/>
                      </a:lnTo>
                      <a:lnTo>
                        <a:pt x="1462" y="166"/>
                      </a:lnTo>
                      <a:lnTo>
                        <a:pt x="1460" y="167"/>
                      </a:lnTo>
                      <a:lnTo>
                        <a:pt x="1457" y="167"/>
                      </a:lnTo>
                      <a:lnTo>
                        <a:pt x="1457" y="165"/>
                      </a:lnTo>
                      <a:lnTo>
                        <a:pt x="1454" y="165"/>
                      </a:lnTo>
                      <a:lnTo>
                        <a:pt x="1454" y="166"/>
                      </a:lnTo>
                      <a:lnTo>
                        <a:pt x="1453" y="167"/>
                      </a:lnTo>
                      <a:lnTo>
                        <a:pt x="1450" y="167"/>
                      </a:lnTo>
                      <a:lnTo>
                        <a:pt x="1450" y="166"/>
                      </a:lnTo>
                      <a:lnTo>
                        <a:pt x="1452" y="166"/>
                      </a:lnTo>
                      <a:lnTo>
                        <a:pt x="1452" y="165"/>
                      </a:lnTo>
                      <a:lnTo>
                        <a:pt x="1449" y="165"/>
                      </a:lnTo>
                      <a:lnTo>
                        <a:pt x="1449" y="163"/>
                      </a:lnTo>
                      <a:lnTo>
                        <a:pt x="1449" y="162"/>
                      </a:lnTo>
                      <a:lnTo>
                        <a:pt x="1449" y="161"/>
                      </a:lnTo>
                      <a:lnTo>
                        <a:pt x="1452" y="161"/>
                      </a:lnTo>
                      <a:lnTo>
                        <a:pt x="1453" y="159"/>
                      </a:lnTo>
                      <a:lnTo>
                        <a:pt x="1454" y="159"/>
                      </a:lnTo>
                      <a:lnTo>
                        <a:pt x="1456" y="158"/>
                      </a:lnTo>
                      <a:lnTo>
                        <a:pt x="1456" y="158"/>
                      </a:lnTo>
                      <a:lnTo>
                        <a:pt x="1456" y="158"/>
                      </a:lnTo>
                      <a:lnTo>
                        <a:pt x="1456" y="158"/>
                      </a:lnTo>
                      <a:lnTo>
                        <a:pt x="1456" y="158"/>
                      </a:lnTo>
                      <a:lnTo>
                        <a:pt x="1457" y="157"/>
                      </a:lnTo>
                      <a:lnTo>
                        <a:pt x="1457" y="157"/>
                      </a:lnTo>
                      <a:lnTo>
                        <a:pt x="1458" y="155"/>
                      </a:lnTo>
                      <a:lnTo>
                        <a:pt x="1458" y="150"/>
                      </a:lnTo>
                      <a:lnTo>
                        <a:pt x="1457" y="150"/>
                      </a:lnTo>
                      <a:lnTo>
                        <a:pt x="1456" y="150"/>
                      </a:lnTo>
                      <a:lnTo>
                        <a:pt x="1454" y="151"/>
                      </a:lnTo>
                      <a:lnTo>
                        <a:pt x="1453" y="151"/>
                      </a:lnTo>
                      <a:lnTo>
                        <a:pt x="1453" y="150"/>
                      </a:lnTo>
                      <a:lnTo>
                        <a:pt x="1453" y="150"/>
                      </a:lnTo>
                      <a:lnTo>
                        <a:pt x="1453" y="150"/>
                      </a:lnTo>
                      <a:lnTo>
                        <a:pt x="1453" y="149"/>
                      </a:lnTo>
                      <a:lnTo>
                        <a:pt x="1456" y="149"/>
                      </a:lnTo>
                      <a:lnTo>
                        <a:pt x="1457" y="148"/>
                      </a:lnTo>
                      <a:lnTo>
                        <a:pt x="1458" y="146"/>
                      </a:lnTo>
                      <a:lnTo>
                        <a:pt x="1460" y="145"/>
                      </a:lnTo>
                      <a:lnTo>
                        <a:pt x="1460" y="144"/>
                      </a:lnTo>
                      <a:lnTo>
                        <a:pt x="1457" y="144"/>
                      </a:lnTo>
                      <a:lnTo>
                        <a:pt x="1456" y="144"/>
                      </a:lnTo>
                      <a:lnTo>
                        <a:pt x="1456" y="141"/>
                      </a:lnTo>
                      <a:lnTo>
                        <a:pt x="1456" y="141"/>
                      </a:lnTo>
                      <a:lnTo>
                        <a:pt x="1457" y="140"/>
                      </a:lnTo>
                      <a:lnTo>
                        <a:pt x="1457" y="140"/>
                      </a:lnTo>
                      <a:lnTo>
                        <a:pt x="1458" y="140"/>
                      </a:lnTo>
                      <a:lnTo>
                        <a:pt x="1460" y="140"/>
                      </a:lnTo>
                      <a:lnTo>
                        <a:pt x="1460" y="140"/>
                      </a:lnTo>
                      <a:lnTo>
                        <a:pt x="1461" y="140"/>
                      </a:lnTo>
                      <a:lnTo>
                        <a:pt x="1461" y="142"/>
                      </a:lnTo>
                      <a:lnTo>
                        <a:pt x="1461" y="142"/>
                      </a:lnTo>
                      <a:lnTo>
                        <a:pt x="1462" y="144"/>
                      </a:lnTo>
                      <a:lnTo>
                        <a:pt x="1466" y="142"/>
                      </a:lnTo>
                      <a:lnTo>
                        <a:pt x="1469" y="144"/>
                      </a:lnTo>
                      <a:lnTo>
                        <a:pt x="1469" y="142"/>
                      </a:lnTo>
                      <a:lnTo>
                        <a:pt x="1470" y="142"/>
                      </a:lnTo>
                      <a:lnTo>
                        <a:pt x="1470" y="141"/>
                      </a:lnTo>
                      <a:lnTo>
                        <a:pt x="1470" y="141"/>
                      </a:lnTo>
                      <a:lnTo>
                        <a:pt x="1470" y="137"/>
                      </a:lnTo>
                      <a:lnTo>
                        <a:pt x="1471" y="136"/>
                      </a:lnTo>
                      <a:lnTo>
                        <a:pt x="1471" y="136"/>
                      </a:lnTo>
                      <a:lnTo>
                        <a:pt x="1471" y="136"/>
                      </a:lnTo>
                      <a:lnTo>
                        <a:pt x="1471" y="134"/>
                      </a:lnTo>
                      <a:lnTo>
                        <a:pt x="1471" y="134"/>
                      </a:lnTo>
                      <a:lnTo>
                        <a:pt x="1471" y="134"/>
                      </a:lnTo>
                      <a:lnTo>
                        <a:pt x="1471" y="133"/>
                      </a:lnTo>
                      <a:lnTo>
                        <a:pt x="1471" y="131"/>
                      </a:lnTo>
                      <a:lnTo>
                        <a:pt x="1471" y="131"/>
                      </a:lnTo>
                      <a:lnTo>
                        <a:pt x="1471" y="131"/>
                      </a:lnTo>
                      <a:lnTo>
                        <a:pt x="1469" y="131"/>
                      </a:lnTo>
                      <a:lnTo>
                        <a:pt x="1469" y="131"/>
                      </a:lnTo>
                      <a:lnTo>
                        <a:pt x="1466" y="131"/>
                      </a:lnTo>
                      <a:lnTo>
                        <a:pt x="1466" y="131"/>
                      </a:lnTo>
                      <a:lnTo>
                        <a:pt x="1465" y="129"/>
                      </a:lnTo>
                      <a:lnTo>
                        <a:pt x="1465" y="127"/>
                      </a:lnTo>
                      <a:lnTo>
                        <a:pt x="1466" y="127"/>
                      </a:lnTo>
                      <a:lnTo>
                        <a:pt x="1466" y="125"/>
                      </a:lnTo>
                      <a:lnTo>
                        <a:pt x="1467" y="124"/>
                      </a:lnTo>
                      <a:lnTo>
                        <a:pt x="1469" y="124"/>
                      </a:lnTo>
                      <a:lnTo>
                        <a:pt x="1469" y="124"/>
                      </a:lnTo>
                      <a:lnTo>
                        <a:pt x="1466" y="124"/>
                      </a:lnTo>
                      <a:lnTo>
                        <a:pt x="1463" y="123"/>
                      </a:lnTo>
                      <a:lnTo>
                        <a:pt x="1463" y="123"/>
                      </a:lnTo>
                      <a:lnTo>
                        <a:pt x="1462" y="124"/>
                      </a:lnTo>
                      <a:lnTo>
                        <a:pt x="1461" y="125"/>
                      </a:lnTo>
                      <a:lnTo>
                        <a:pt x="1458" y="124"/>
                      </a:lnTo>
                      <a:lnTo>
                        <a:pt x="1456" y="123"/>
                      </a:lnTo>
                      <a:lnTo>
                        <a:pt x="1456" y="125"/>
                      </a:lnTo>
                      <a:lnTo>
                        <a:pt x="1456" y="127"/>
                      </a:lnTo>
                      <a:lnTo>
                        <a:pt x="1453" y="124"/>
                      </a:lnTo>
                      <a:lnTo>
                        <a:pt x="1453" y="124"/>
                      </a:lnTo>
                      <a:lnTo>
                        <a:pt x="1450" y="124"/>
                      </a:lnTo>
                      <a:lnTo>
                        <a:pt x="1450" y="124"/>
                      </a:lnTo>
                      <a:lnTo>
                        <a:pt x="1450" y="124"/>
                      </a:lnTo>
                      <a:lnTo>
                        <a:pt x="1450" y="123"/>
                      </a:lnTo>
                      <a:lnTo>
                        <a:pt x="1452" y="123"/>
                      </a:lnTo>
                      <a:lnTo>
                        <a:pt x="1452" y="117"/>
                      </a:lnTo>
                      <a:lnTo>
                        <a:pt x="1453" y="117"/>
                      </a:lnTo>
                      <a:lnTo>
                        <a:pt x="1453" y="116"/>
                      </a:lnTo>
                      <a:lnTo>
                        <a:pt x="1453" y="116"/>
                      </a:lnTo>
                      <a:lnTo>
                        <a:pt x="1453" y="116"/>
                      </a:lnTo>
                      <a:lnTo>
                        <a:pt x="1453" y="116"/>
                      </a:lnTo>
                      <a:lnTo>
                        <a:pt x="1453" y="116"/>
                      </a:lnTo>
                      <a:lnTo>
                        <a:pt x="1453" y="116"/>
                      </a:lnTo>
                      <a:lnTo>
                        <a:pt x="1453" y="115"/>
                      </a:lnTo>
                      <a:lnTo>
                        <a:pt x="1452" y="113"/>
                      </a:lnTo>
                      <a:lnTo>
                        <a:pt x="1452" y="112"/>
                      </a:lnTo>
                      <a:lnTo>
                        <a:pt x="1452" y="111"/>
                      </a:lnTo>
                      <a:lnTo>
                        <a:pt x="1453" y="110"/>
                      </a:lnTo>
                      <a:lnTo>
                        <a:pt x="1453" y="108"/>
                      </a:lnTo>
                      <a:lnTo>
                        <a:pt x="1452" y="108"/>
                      </a:lnTo>
                      <a:lnTo>
                        <a:pt x="1452" y="110"/>
                      </a:lnTo>
                      <a:lnTo>
                        <a:pt x="1450" y="110"/>
                      </a:lnTo>
                      <a:lnTo>
                        <a:pt x="1450" y="108"/>
                      </a:lnTo>
                      <a:lnTo>
                        <a:pt x="1449" y="108"/>
                      </a:lnTo>
                      <a:lnTo>
                        <a:pt x="1449" y="108"/>
                      </a:lnTo>
                      <a:lnTo>
                        <a:pt x="1448" y="110"/>
                      </a:lnTo>
                      <a:lnTo>
                        <a:pt x="1448" y="112"/>
                      </a:lnTo>
                      <a:lnTo>
                        <a:pt x="1446" y="112"/>
                      </a:lnTo>
                      <a:lnTo>
                        <a:pt x="1446" y="108"/>
                      </a:lnTo>
                      <a:lnTo>
                        <a:pt x="1448" y="108"/>
                      </a:lnTo>
                      <a:lnTo>
                        <a:pt x="1448" y="107"/>
                      </a:lnTo>
                      <a:lnTo>
                        <a:pt x="1446" y="106"/>
                      </a:lnTo>
                      <a:lnTo>
                        <a:pt x="1446" y="106"/>
                      </a:lnTo>
                      <a:lnTo>
                        <a:pt x="1449" y="104"/>
                      </a:lnTo>
                      <a:lnTo>
                        <a:pt x="1450" y="104"/>
                      </a:lnTo>
                      <a:lnTo>
                        <a:pt x="1450" y="102"/>
                      </a:lnTo>
                      <a:lnTo>
                        <a:pt x="1449" y="102"/>
                      </a:lnTo>
                      <a:lnTo>
                        <a:pt x="1448" y="102"/>
                      </a:lnTo>
                      <a:lnTo>
                        <a:pt x="1448" y="102"/>
                      </a:lnTo>
                      <a:lnTo>
                        <a:pt x="1446" y="102"/>
                      </a:lnTo>
                      <a:lnTo>
                        <a:pt x="1445" y="103"/>
                      </a:lnTo>
                      <a:lnTo>
                        <a:pt x="1445" y="96"/>
                      </a:lnTo>
                      <a:lnTo>
                        <a:pt x="1448" y="96"/>
                      </a:lnTo>
                      <a:lnTo>
                        <a:pt x="1448" y="95"/>
                      </a:lnTo>
                      <a:lnTo>
                        <a:pt x="1446" y="94"/>
                      </a:lnTo>
                      <a:lnTo>
                        <a:pt x="1445" y="94"/>
                      </a:lnTo>
                      <a:lnTo>
                        <a:pt x="1445" y="93"/>
                      </a:lnTo>
                      <a:lnTo>
                        <a:pt x="1446" y="93"/>
                      </a:lnTo>
                      <a:lnTo>
                        <a:pt x="1446" y="91"/>
                      </a:lnTo>
                      <a:lnTo>
                        <a:pt x="1448" y="90"/>
                      </a:lnTo>
                      <a:lnTo>
                        <a:pt x="1446" y="90"/>
                      </a:lnTo>
                      <a:lnTo>
                        <a:pt x="1446" y="89"/>
                      </a:lnTo>
                      <a:lnTo>
                        <a:pt x="1445" y="89"/>
                      </a:lnTo>
                      <a:lnTo>
                        <a:pt x="1444" y="89"/>
                      </a:lnTo>
                      <a:lnTo>
                        <a:pt x="1444" y="87"/>
                      </a:lnTo>
                      <a:lnTo>
                        <a:pt x="1448" y="86"/>
                      </a:lnTo>
                      <a:lnTo>
                        <a:pt x="1446" y="85"/>
                      </a:lnTo>
                      <a:lnTo>
                        <a:pt x="1445" y="85"/>
                      </a:lnTo>
                      <a:lnTo>
                        <a:pt x="1446" y="82"/>
                      </a:lnTo>
                      <a:lnTo>
                        <a:pt x="1450" y="83"/>
                      </a:lnTo>
                      <a:lnTo>
                        <a:pt x="1452" y="81"/>
                      </a:lnTo>
                      <a:lnTo>
                        <a:pt x="1450" y="81"/>
                      </a:lnTo>
                      <a:lnTo>
                        <a:pt x="1450" y="79"/>
                      </a:lnTo>
                      <a:lnTo>
                        <a:pt x="1450" y="78"/>
                      </a:lnTo>
                      <a:lnTo>
                        <a:pt x="1450" y="78"/>
                      </a:lnTo>
                      <a:lnTo>
                        <a:pt x="1450" y="78"/>
                      </a:lnTo>
                      <a:lnTo>
                        <a:pt x="1450" y="77"/>
                      </a:lnTo>
                      <a:lnTo>
                        <a:pt x="1452" y="77"/>
                      </a:lnTo>
                      <a:lnTo>
                        <a:pt x="1453" y="76"/>
                      </a:lnTo>
                      <a:lnTo>
                        <a:pt x="1453" y="73"/>
                      </a:lnTo>
                      <a:lnTo>
                        <a:pt x="1453" y="70"/>
                      </a:lnTo>
                      <a:lnTo>
                        <a:pt x="1456" y="70"/>
                      </a:lnTo>
                      <a:lnTo>
                        <a:pt x="1457" y="70"/>
                      </a:lnTo>
                      <a:lnTo>
                        <a:pt x="1457" y="72"/>
                      </a:lnTo>
                      <a:lnTo>
                        <a:pt x="1456" y="73"/>
                      </a:lnTo>
                      <a:lnTo>
                        <a:pt x="1457" y="73"/>
                      </a:lnTo>
                      <a:lnTo>
                        <a:pt x="1457" y="73"/>
                      </a:lnTo>
                      <a:lnTo>
                        <a:pt x="1457" y="73"/>
                      </a:lnTo>
                      <a:lnTo>
                        <a:pt x="1457" y="70"/>
                      </a:lnTo>
                      <a:lnTo>
                        <a:pt x="1460" y="72"/>
                      </a:lnTo>
                      <a:lnTo>
                        <a:pt x="1462" y="69"/>
                      </a:lnTo>
                      <a:lnTo>
                        <a:pt x="1462" y="69"/>
                      </a:lnTo>
                      <a:close/>
                      <a:moveTo>
                        <a:pt x="576" y="68"/>
                      </a:moveTo>
                      <a:lnTo>
                        <a:pt x="577" y="69"/>
                      </a:lnTo>
                      <a:lnTo>
                        <a:pt x="577" y="72"/>
                      </a:lnTo>
                      <a:lnTo>
                        <a:pt x="576" y="74"/>
                      </a:lnTo>
                      <a:lnTo>
                        <a:pt x="575" y="76"/>
                      </a:lnTo>
                      <a:lnTo>
                        <a:pt x="573" y="74"/>
                      </a:lnTo>
                      <a:lnTo>
                        <a:pt x="573" y="72"/>
                      </a:lnTo>
                      <a:lnTo>
                        <a:pt x="572" y="72"/>
                      </a:lnTo>
                      <a:lnTo>
                        <a:pt x="572" y="72"/>
                      </a:lnTo>
                      <a:lnTo>
                        <a:pt x="572" y="70"/>
                      </a:lnTo>
                      <a:lnTo>
                        <a:pt x="575" y="69"/>
                      </a:lnTo>
                      <a:lnTo>
                        <a:pt x="576" y="68"/>
                      </a:lnTo>
                      <a:close/>
                      <a:moveTo>
                        <a:pt x="130" y="68"/>
                      </a:moveTo>
                      <a:lnTo>
                        <a:pt x="133" y="68"/>
                      </a:lnTo>
                      <a:lnTo>
                        <a:pt x="133" y="69"/>
                      </a:lnTo>
                      <a:lnTo>
                        <a:pt x="135" y="69"/>
                      </a:lnTo>
                      <a:lnTo>
                        <a:pt x="135" y="72"/>
                      </a:lnTo>
                      <a:lnTo>
                        <a:pt x="136" y="72"/>
                      </a:lnTo>
                      <a:lnTo>
                        <a:pt x="136" y="72"/>
                      </a:lnTo>
                      <a:lnTo>
                        <a:pt x="135" y="72"/>
                      </a:lnTo>
                      <a:lnTo>
                        <a:pt x="135" y="73"/>
                      </a:lnTo>
                      <a:lnTo>
                        <a:pt x="133" y="72"/>
                      </a:lnTo>
                      <a:lnTo>
                        <a:pt x="133" y="72"/>
                      </a:lnTo>
                      <a:lnTo>
                        <a:pt x="131" y="72"/>
                      </a:lnTo>
                      <a:lnTo>
                        <a:pt x="131" y="73"/>
                      </a:lnTo>
                      <a:lnTo>
                        <a:pt x="130" y="73"/>
                      </a:lnTo>
                      <a:lnTo>
                        <a:pt x="130" y="73"/>
                      </a:lnTo>
                      <a:lnTo>
                        <a:pt x="127" y="73"/>
                      </a:lnTo>
                      <a:lnTo>
                        <a:pt x="128" y="70"/>
                      </a:lnTo>
                      <a:lnTo>
                        <a:pt x="130" y="69"/>
                      </a:lnTo>
                      <a:lnTo>
                        <a:pt x="130" y="68"/>
                      </a:lnTo>
                      <a:close/>
                      <a:moveTo>
                        <a:pt x="2961" y="64"/>
                      </a:moveTo>
                      <a:lnTo>
                        <a:pt x="2962" y="66"/>
                      </a:lnTo>
                      <a:lnTo>
                        <a:pt x="2962" y="68"/>
                      </a:lnTo>
                      <a:lnTo>
                        <a:pt x="2961" y="69"/>
                      </a:lnTo>
                      <a:lnTo>
                        <a:pt x="2957" y="73"/>
                      </a:lnTo>
                      <a:lnTo>
                        <a:pt x="2957" y="74"/>
                      </a:lnTo>
                      <a:lnTo>
                        <a:pt x="2956" y="74"/>
                      </a:lnTo>
                      <a:lnTo>
                        <a:pt x="2956" y="76"/>
                      </a:lnTo>
                      <a:lnTo>
                        <a:pt x="2956" y="77"/>
                      </a:lnTo>
                      <a:lnTo>
                        <a:pt x="2955" y="77"/>
                      </a:lnTo>
                      <a:lnTo>
                        <a:pt x="2955" y="77"/>
                      </a:lnTo>
                      <a:lnTo>
                        <a:pt x="2955" y="77"/>
                      </a:lnTo>
                      <a:lnTo>
                        <a:pt x="2953" y="77"/>
                      </a:lnTo>
                      <a:lnTo>
                        <a:pt x="2953" y="74"/>
                      </a:lnTo>
                      <a:lnTo>
                        <a:pt x="2955" y="73"/>
                      </a:lnTo>
                      <a:lnTo>
                        <a:pt x="2955" y="70"/>
                      </a:lnTo>
                      <a:lnTo>
                        <a:pt x="2955" y="69"/>
                      </a:lnTo>
                      <a:lnTo>
                        <a:pt x="2956" y="68"/>
                      </a:lnTo>
                      <a:lnTo>
                        <a:pt x="2957" y="66"/>
                      </a:lnTo>
                      <a:lnTo>
                        <a:pt x="2958" y="66"/>
                      </a:lnTo>
                      <a:lnTo>
                        <a:pt x="2958" y="66"/>
                      </a:lnTo>
                      <a:lnTo>
                        <a:pt x="2960" y="65"/>
                      </a:lnTo>
                      <a:lnTo>
                        <a:pt x="2961" y="64"/>
                      </a:lnTo>
                      <a:close/>
                      <a:moveTo>
                        <a:pt x="1699" y="62"/>
                      </a:moveTo>
                      <a:lnTo>
                        <a:pt x="1700" y="62"/>
                      </a:lnTo>
                      <a:lnTo>
                        <a:pt x="1700" y="64"/>
                      </a:lnTo>
                      <a:lnTo>
                        <a:pt x="1700" y="64"/>
                      </a:lnTo>
                      <a:lnTo>
                        <a:pt x="1702" y="64"/>
                      </a:lnTo>
                      <a:lnTo>
                        <a:pt x="1702" y="65"/>
                      </a:lnTo>
                      <a:lnTo>
                        <a:pt x="1702" y="66"/>
                      </a:lnTo>
                      <a:lnTo>
                        <a:pt x="1700" y="66"/>
                      </a:lnTo>
                      <a:lnTo>
                        <a:pt x="1700" y="68"/>
                      </a:lnTo>
                      <a:lnTo>
                        <a:pt x="1699" y="69"/>
                      </a:lnTo>
                      <a:lnTo>
                        <a:pt x="1698" y="69"/>
                      </a:lnTo>
                      <a:lnTo>
                        <a:pt x="1698" y="68"/>
                      </a:lnTo>
                      <a:lnTo>
                        <a:pt x="1696" y="66"/>
                      </a:lnTo>
                      <a:lnTo>
                        <a:pt x="1695" y="66"/>
                      </a:lnTo>
                      <a:lnTo>
                        <a:pt x="1696" y="65"/>
                      </a:lnTo>
                      <a:lnTo>
                        <a:pt x="1696" y="65"/>
                      </a:lnTo>
                      <a:lnTo>
                        <a:pt x="1696" y="65"/>
                      </a:lnTo>
                      <a:lnTo>
                        <a:pt x="1698" y="65"/>
                      </a:lnTo>
                      <a:lnTo>
                        <a:pt x="1698" y="65"/>
                      </a:lnTo>
                      <a:lnTo>
                        <a:pt x="1698" y="65"/>
                      </a:lnTo>
                      <a:lnTo>
                        <a:pt x="1699" y="62"/>
                      </a:lnTo>
                      <a:close/>
                      <a:moveTo>
                        <a:pt x="276" y="62"/>
                      </a:moveTo>
                      <a:lnTo>
                        <a:pt x="277" y="62"/>
                      </a:lnTo>
                      <a:lnTo>
                        <a:pt x="279" y="64"/>
                      </a:lnTo>
                      <a:lnTo>
                        <a:pt x="281" y="64"/>
                      </a:lnTo>
                      <a:lnTo>
                        <a:pt x="281" y="66"/>
                      </a:lnTo>
                      <a:lnTo>
                        <a:pt x="283" y="68"/>
                      </a:lnTo>
                      <a:lnTo>
                        <a:pt x="283" y="70"/>
                      </a:lnTo>
                      <a:lnTo>
                        <a:pt x="283" y="70"/>
                      </a:lnTo>
                      <a:lnTo>
                        <a:pt x="283" y="68"/>
                      </a:lnTo>
                      <a:lnTo>
                        <a:pt x="281" y="68"/>
                      </a:lnTo>
                      <a:lnTo>
                        <a:pt x="281" y="68"/>
                      </a:lnTo>
                      <a:lnTo>
                        <a:pt x="279" y="66"/>
                      </a:lnTo>
                      <a:lnTo>
                        <a:pt x="276" y="66"/>
                      </a:lnTo>
                      <a:lnTo>
                        <a:pt x="276" y="66"/>
                      </a:lnTo>
                      <a:lnTo>
                        <a:pt x="275" y="62"/>
                      </a:lnTo>
                      <a:lnTo>
                        <a:pt x="276" y="62"/>
                      </a:lnTo>
                      <a:lnTo>
                        <a:pt x="276" y="62"/>
                      </a:lnTo>
                      <a:close/>
                      <a:moveTo>
                        <a:pt x="1545" y="57"/>
                      </a:moveTo>
                      <a:lnTo>
                        <a:pt x="1545" y="59"/>
                      </a:lnTo>
                      <a:lnTo>
                        <a:pt x="1545" y="59"/>
                      </a:lnTo>
                      <a:lnTo>
                        <a:pt x="1545" y="59"/>
                      </a:lnTo>
                      <a:lnTo>
                        <a:pt x="1545" y="59"/>
                      </a:lnTo>
                      <a:lnTo>
                        <a:pt x="1545" y="57"/>
                      </a:lnTo>
                      <a:close/>
                      <a:moveTo>
                        <a:pt x="288" y="57"/>
                      </a:moveTo>
                      <a:lnTo>
                        <a:pt x="288" y="57"/>
                      </a:lnTo>
                      <a:lnTo>
                        <a:pt x="288" y="60"/>
                      </a:lnTo>
                      <a:lnTo>
                        <a:pt x="287" y="60"/>
                      </a:lnTo>
                      <a:lnTo>
                        <a:pt x="287" y="59"/>
                      </a:lnTo>
                      <a:lnTo>
                        <a:pt x="288" y="59"/>
                      </a:lnTo>
                      <a:lnTo>
                        <a:pt x="288" y="57"/>
                      </a:lnTo>
                      <a:close/>
                      <a:moveTo>
                        <a:pt x="82" y="57"/>
                      </a:moveTo>
                      <a:lnTo>
                        <a:pt x="84" y="59"/>
                      </a:lnTo>
                      <a:lnTo>
                        <a:pt x="84" y="59"/>
                      </a:lnTo>
                      <a:lnTo>
                        <a:pt x="84" y="59"/>
                      </a:lnTo>
                      <a:lnTo>
                        <a:pt x="84" y="60"/>
                      </a:lnTo>
                      <a:lnTo>
                        <a:pt x="82" y="60"/>
                      </a:lnTo>
                      <a:lnTo>
                        <a:pt x="82" y="57"/>
                      </a:lnTo>
                      <a:close/>
                      <a:moveTo>
                        <a:pt x="880" y="57"/>
                      </a:moveTo>
                      <a:lnTo>
                        <a:pt x="880" y="57"/>
                      </a:lnTo>
                      <a:lnTo>
                        <a:pt x="880" y="57"/>
                      </a:lnTo>
                      <a:lnTo>
                        <a:pt x="880" y="59"/>
                      </a:lnTo>
                      <a:lnTo>
                        <a:pt x="880" y="59"/>
                      </a:lnTo>
                      <a:lnTo>
                        <a:pt x="880" y="57"/>
                      </a:lnTo>
                      <a:close/>
                      <a:moveTo>
                        <a:pt x="1545" y="55"/>
                      </a:moveTo>
                      <a:lnTo>
                        <a:pt x="1546" y="55"/>
                      </a:lnTo>
                      <a:lnTo>
                        <a:pt x="1546" y="56"/>
                      </a:lnTo>
                      <a:lnTo>
                        <a:pt x="1545" y="56"/>
                      </a:lnTo>
                      <a:lnTo>
                        <a:pt x="1545" y="55"/>
                      </a:lnTo>
                      <a:close/>
                      <a:moveTo>
                        <a:pt x="1547" y="53"/>
                      </a:moveTo>
                      <a:lnTo>
                        <a:pt x="1550" y="53"/>
                      </a:lnTo>
                      <a:lnTo>
                        <a:pt x="1550" y="55"/>
                      </a:lnTo>
                      <a:lnTo>
                        <a:pt x="1549" y="55"/>
                      </a:lnTo>
                      <a:lnTo>
                        <a:pt x="1549" y="55"/>
                      </a:lnTo>
                      <a:lnTo>
                        <a:pt x="1549" y="55"/>
                      </a:lnTo>
                      <a:lnTo>
                        <a:pt x="1549" y="55"/>
                      </a:lnTo>
                      <a:lnTo>
                        <a:pt x="1547" y="53"/>
                      </a:lnTo>
                      <a:lnTo>
                        <a:pt x="1547" y="53"/>
                      </a:lnTo>
                      <a:lnTo>
                        <a:pt x="1547" y="53"/>
                      </a:lnTo>
                      <a:close/>
                      <a:moveTo>
                        <a:pt x="1543" y="52"/>
                      </a:moveTo>
                      <a:lnTo>
                        <a:pt x="1545" y="52"/>
                      </a:lnTo>
                      <a:lnTo>
                        <a:pt x="1545" y="53"/>
                      </a:lnTo>
                      <a:lnTo>
                        <a:pt x="1545" y="53"/>
                      </a:lnTo>
                      <a:lnTo>
                        <a:pt x="1543" y="53"/>
                      </a:lnTo>
                      <a:lnTo>
                        <a:pt x="1543" y="52"/>
                      </a:lnTo>
                      <a:close/>
                      <a:moveTo>
                        <a:pt x="1106" y="51"/>
                      </a:moveTo>
                      <a:lnTo>
                        <a:pt x="1107" y="52"/>
                      </a:lnTo>
                      <a:lnTo>
                        <a:pt x="1109" y="53"/>
                      </a:lnTo>
                      <a:lnTo>
                        <a:pt x="1110" y="53"/>
                      </a:lnTo>
                      <a:lnTo>
                        <a:pt x="1110" y="53"/>
                      </a:lnTo>
                      <a:lnTo>
                        <a:pt x="1109" y="53"/>
                      </a:lnTo>
                      <a:lnTo>
                        <a:pt x="1109" y="55"/>
                      </a:lnTo>
                      <a:lnTo>
                        <a:pt x="1106" y="55"/>
                      </a:lnTo>
                      <a:lnTo>
                        <a:pt x="1106" y="53"/>
                      </a:lnTo>
                      <a:lnTo>
                        <a:pt x="1106" y="52"/>
                      </a:lnTo>
                      <a:lnTo>
                        <a:pt x="1106" y="51"/>
                      </a:lnTo>
                      <a:close/>
                      <a:moveTo>
                        <a:pt x="518" y="51"/>
                      </a:moveTo>
                      <a:lnTo>
                        <a:pt x="521" y="51"/>
                      </a:lnTo>
                      <a:lnTo>
                        <a:pt x="522" y="52"/>
                      </a:lnTo>
                      <a:lnTo>
                        <a:pt x="524" y="52"/>
                      </a:lnTo>
                      <a:lnTo>
                        <a:pt x="525" y="53"/>
                      </a:lnTo>
                      <a:lnTo>
                        <a:pt x="525" y="53"/>
                      </a:lnTo>
                      <a:lnTo>
                        <a:pt x="525" y="53"/>
                      </a:lnTo>
                      <a:lnTo>
                        <a:pt x="525" y="53"/>
                      </a:lnTo>
                      <a:lnTo>
                        <a:pt x="526" y="53"/>
                      </a:lnTo>
                      <a:lnTo>
                        <a:pt x="529" y="53"/>
                      </a:lnTo>
                      <a:lnTo>
                        <a:pt x="530" y="52"/>
                      </a:lnTo>
                      <a:lnTo>
                        <a:pt x="534" y="52"/>
                      </a:lnTo>
                      <a:lnTo>
                        <a:pt x="534" y="52"/>
                      </a:lnTo>
                      <a:lnTo>
                        <a:pt x="537" y="52"/>
                      </a:lnTo>
                      <a:lnTo>
                        <a:pt x="541" y="53"/>
                      </a:lnTo>
                      <a:lnTo>
                        <a:pt x="543" y="53"/>
                      </a:lnTo>
                      <a:lnTo>
                        <a:pt x="542" y="55"/>
                      </a:lnTo>
                      <a:lnTo>
                        <a:pt x="541" y="55"/>
                      </a:lnTo>
                      <a:lnTo>
                        <a:pt x="537" y="53"/>
                      </a:lnTo>
                      <a:lnTo>
                        <a:pt x="537" y="53"/>
                      </a:lnTo>
                      <a:lnTo>
                        <a:pt x="537" y="53"/>
                      </a:lnTo>
                      <a:lnTo>
                        <a:pt x="534" y="53"/>
                      </a:lnTo>
                      <a:lnTo>
                        <a:pt x="533" y="53"/>
                      </a:lnTo>
                      <a:lnTo>
                        <a:pt x="531" y="56"/>
                      </a:lnTo>
                      <a:lnTo>
                        <a:pt x="527" y="57"/>
                      </a:lnTo>
                      <a:lnTo>
                        <a:pt x="524" y="59"/>
                      </a:lnTo>
                      <a:lnTo>
                        <a:pt x="522" y="60"/>
                      </a:lnTo>
                      <a:lnTo>
                        <a:pt x="521" y="60"/>
                      </a:lnTo>
                      <a:lnTo>
                        <a:pt x="521" y="60"/>
                      </a:lnTo>
                      <a:lnTo>
                        <a:pt x="520" y="60"/>
                      </a:lnTo>
                      <a:lnTo>
                        <a:pt x="518" y="61"/>
                      </a:lnTo>
                      <a:lnTo>
                        <a:pt x="517" y="61"/>
                      </a:lnTo>
                      <a:lnTo>
                        <a:pt x="517" y="62"/>
                      </a:lnTo>
                      <a:lnTo>
                        <a:pt x="509" y="69"/>
                      </a:lnTo>
                      <a:lnTo>
                        <a:pt x="509" y="72"/>
                      </a:lnTo>
                      <a:lnTo>
                        <a:pt x="504" y="72"/>
                      </a:lnTo>
                      <a:lnTo>
                        <a:pt x="504" y="70"/>
                      </a:lnTo>
                      <a:lnTo>
                        <a:pt x="503" y="70"/>
                      </a:lnTo>
                      <a:lnTo>
                        <a:pt x="503" y="68"/>
                      </a:lnTo>
                      <a:lnTo>
                        <a:pt x="504" y="68"/>
                      </a:lnTo>
                      <a:lnTo>
                        <a:pt x="505" y="66"/>
                      </a:lnTo>
                      <a:lnTo>
                        <a:pt x="507" y="65"/>
                      </a:lnTo>
                      <a:lnTo>
                        <a:pt x="508" y="62"/>
                      </a:lnTo>
                      <a:lnTo>
                        <a:pt x="510" y="61"/>
                      </a:lnTo>
                      <a:lnTo>
                        <a:pt x="513" y="60"/>
                      </a:lnTo>
                      <a:lnTo>
                        <a:pt x="513" y="60"/>
                      </a:lnTo>
                      <a:lnTo>
                        <a:pt x="516" y="57"/>
                      </a:lnTo>
                      <a:lnTo>
                        <a:pt x="516" y="55"/>
                      </a:lnTo>
                      <a:lnTo>
                        <a:pt x="518" y="53"/>
                      </a:lnTo>
                      <a:lnTo>
                        <a:pt x="518" y="51"/>
                      </a:lnTo>
                      <a:close/>
                      <a:moveTo>
                        <a:pt x="3224" y="51"/>
                      </a:moveTo>
                      <a:lnTo>
                        <a:pt x="3228" y="51"/>
                      </a:lnTo>
                      <a:lnTo>
                        <a:pt x="3228" y="53"/>
                      </a:lnTo>
                      <a:lnTo>
                        <a:pt x="3228" y="56"/>
                      </a:lnTo>
                      <a:lnTo>
                        <a:pt x="3226" y="56"/>
                      </a:lnTo>
                      <a:lnTo>
                        <a:pt x="3224" y="57"/>
                      </a:lnTo>
                      <a:lnTo>
                        <a:pt x="3220" y="59"/>
                      </a:lnTo>
                      <a:lnTo>
                        <a:pt x="3219" y="57"/>
                      </a:lnTo>
                      <a:lnTo>
                        <a:pt x="3218" y="56"/>
                      </a:lnTo>
                      <a:lnTo>
                        <a:pt x="3215" y="56"/>
                      </a:lnTo>
                      <a:lnTo>
                        <a:pt x="3215" y="55"/>
                      </a:lnTo>
                      <a:lnTo>
                        <a:pt x="3214" y="55"/>
                      </a:lnTo>
                      <a:lnTo>
                        <a:pt x="3214" y="53"/>
                      </a:lnTo>
                      <a:lnTo>
                        <a:pt x="3216" y="53"/>
                      </a:lnTo>
                      <a:lnTo>
                        <a:pt x="3218" y="53"/>
                      </a:lnTo>
                      <a:lnTo>
                        <a:pt x="3219" y="53"/>
                      </a:lnTo>
                      <a:lnTo>
                        <a:pt x="3219" y="53"/>
                      </a:lnTo>
                      <a:lnTo>
                        <a:pt x="3219" y="52"/>
                      </a:lnTo>
                      <a:lnTo>
                        <a:pt x="3220" y="52"/>
                      </a:lnTo>
                      <a:lnTo>
                        <a:pt x="3220" y="52"/>
                      </a:lnTo>
                      <a:lnTo>
                        <a:pt x="3223" y="52"/>
                      </a:lnTo>
                      <a:lnTo>
                        <a:pt x="3224" y="51"/>
                      </a:lnTo>
                      <a:close/>
                      <a:moveTo>
                        <a:pt x="3165" y="47"/>
                      </a:moveTo>
                      <a:lnTo>
                        <a:pt x="3169" y="48"/>
                      </a:lnTo>
                      <a:lnTo>
                        <a:pt x="3171" y="48"/>
                      </a:lnTo>
                      <a:lnTo>
                        <a:pt x="3174" y="48"/>
                      </a:lnTo>
                      <a:lnTo>
                        <a:pt x="3174" y="49"/>
                      </a:lnTo>
                      <a:lnTo>
                        <a:pt x="3174" y="51"/>
                      </a:lnTo>
                      <a:lnTo>
                        <a:pt x="3176" y="51"/>
                      </a:lnTo>
                      <a:lnTo>
                        <a:pt x="3176" y="52"/>
                      </a:lnTo>
                      <a:lnTo>
                        <a:pt x="3174" y="53"/>
                      </a:lnTo>
                      <a:lnTo>
                        <a:pt x="3172" y="55"/>
                      </a:lnTo>
                      <a:lnTo>
                        <a:pt x="3169" y="56"/>
                      </a:lnTo>
                      <a:lnTo>
                        <a:pt x="3167" y="56"/>
                      </a:lnTo>
                      <a:lnTo>
                        <a:pt x="3165" y="55"/>
                      </a:lnTo>
                      <a:lnTo>
                        <a:pt x="3165" y="53"/>
                      </a:lnTo>
                      <a:lnTo>
                        <a:pt x="3164" y="53"/>
                      </a:lnTo>
                      <a:lnTo>
                        <a:pt x="3164" y="51"/>
                      </a:lnTo>
                      <a:lnTo>
                        <a:pt x="3165" y="51"/>
                      </a:lnTo>
                      <a:lnTo>
                        <a:pt x="3165" y="49"/>
                      </a:lnTo>
                      <a:lnTo>
                        <a:pt x="3165" y="47"/>
                      </a:lnTo>
                      <a:close/>
                      <a:moveTo>
                        <a:pt x="1672" y="45"/>
                      </a:moveTo>
                      <a:lnTo>
                        <a:pt x="1674" y="47"/>
                      </a:lnTo>
                      <a:lnTo>
                        <a:pt x="1674" y="47"/>
                      </a:lnTo>
                      <a:lnTo>
                        <a:pt x="1676" y="47"/>
                      </a:lnTo>
                      <a:lnTo>
                        <a:pt x="1676" y="48"/>
                      </a:lnTo>
                      <a:lnTo>
                        <a:pt x="1677" y="49"/>
                      </a:lnTo>
                      <a:lnTo>
                        <a:pt x="1678" y="49"/>
                      </a:lnTo>
                      <a:lnTo>
                        <a:pt x="1678" y="52"/>
                      </a:lnTo>
                      <a:lnTo>
                        <a:pt x="1676" y="53"/>
                      </a:lnTo>
                      <a:lnTo>
                        <a:pt x="1676" y="52"/>
                      </a:lnTo>
                      <a:lnTo>
                        <a:pt x="1674" y="52"/>
                      </a:lnTo>
                      <a:lnTo>
                        <a:pt x="1673" y="51"/>
                      </a:lnTo>
                      <a:lnTo>
                        <a:pt x="1670" y="51"/>
                      </a:lnTo>
                      <a:lnTo>
                        <a:pt x="1672" y="49"/>
                      </a:lnTo>
                      <a:lnTo>
                        <a:pt x="1672" y="49"/>
                      </a:lnTo>
                      <a:lnTo>
                        <a:pt x="1672" y="49"/>
                      </a:lnTo>
                      <a:lnTo>
                        <a:pt x="1673" y="49"/>
                      </a:lnTo>
                      <a:lnTo>
                        <a:pt x="1673" y="48"/>
                      </a:lnTo>
                      <a:lnTo>
                        <a:pt x="1673" y="48"/>
                      </a:lnTo>
                      <a:lnTo>
                        <a:pt x="1673" y="47"/>
                      </a:lnTo>
                      <a:lnTo>
                        <a:pt x="1673" y="47"/>
                      </a:lnTo>
                      <a:lnTo>
                        <a:pt x="1672" y="45"/>
                      </a:lnTo>
                      <a:close/>
                      <a:moveTo>
                        <a:pt x="1664" y="44"/>
                      </a:moveTo>
                      <a:lnTo>
                        <a:pt x="1665" y="44"/>
                      </a:lnTo>
                      <a:lnTo>
                        <a:pt x="1665" y="45"/>
                      </a:lnTo>
                      <a:lnTo>
                        <a:pt x="1664" y="45"/>
                      </a:lnTo>
                      <a:lnTo>
                        <a:pt x="1664" y="45"/>
                      </a:lnTo>
                      <a:lnTo>
                        <a:pt x="1664" y="44"/>
                      </a:lnTo>
                      <a:close/>
                      <a:moveTo>
                        <a:pt x="1487" y="44"/>
                      </a:moveTo>
                      <a:lnTo>
                        <a:pt x="1488" y="44"/>
                      </a:lnTo>
                      <a:lnTo>
                        <a:pt x="1488" y="47"/>
                      </a:lnTo>
                      <a:lnTo>
                        <a:pt x="1488" y="47"/>
                      </a:lnTo>
                      <a:lnTo>
                        <a:pt x="1488" y="48"/>
                      </a:lnTo>
                      <a:lnTo>
                        <a:pt x="1488" y="48"/>
                      </a:lnTo>
                      <a:lnTo>
                        <a:pt x="1488" y="48"/>
                      </a:lnTo>
                      <a:lnTo>
                        <a:pt x="1488" y="51"/>
                      </a:lnTo>
                      <a:lnTo>
                        <a:pt x="1486" y="52"/>
                      </a:lnTo>
                      <a:lnTo>
                        <a:pt x="1486" y="49"/>
                      </a:lnTo>
                      <a:lnTo>
                        <a:pt x="1486" y="49"/>
                      </a:lnTo>
                      <a:lnTo>
                        <a:pt x="1486" y="51"/>
                      </a:lnTo>
                      <a:lnTo>
                        <a:pt x="1484" y="51"/>
                      </a:lnTo>
                      <a:lnTo>
                        <a:pt x="1484" y="49"/>
                      </a:lnTo>
                      <a:lnTo>
                        <a:pt x="1483" y="48"/>
                      </a:lnTo>
                      <a:lnTo>
                        <a:pt x="1484" y="48"/>
                      </a:lnTo>
                      <a:lnTo>
                        <a:pt x="1484" y="48"/>
                      </a:lnTo>
                      <a:lnTo>
                        <a:pt x="1484" y="48"/>
                      </a:lnTo>
                      <a:lnTo>
                        <a:pt x="1486" y="48"/>
                      </a:lnTo>
                      <a:lnTo>
                        <a:pt x="1486" y="47"/>
                      </a:lnTo>
                      <a:lnTo>
                        <a:pt x="1487" y="45"/>
                      </a:lnTo>
                      <a:lnTo>
                        <a:pt x="1487" y="44"/>
                      </a:lnTo>
                      <a:close/>
                      <a:moveTo>
                        <a:pt x="181" y="41"/>
                      </a:moveTo>
                      <a:lnTo>
                        <a:pt x="182" y="41"/>
                      </a:lnTo>
                      <a:lnTo>
                        <a:pt x="183" y="44"/>
                      </a:lnTo>
                      <a:lnTo>
                        <a:pt x="182" y="44"/>
                      </a:lnTo>
                      <a:lnTo>
                        <a:pt x="181" y="47"/>
                      </a:lnTo>
                      <a:lnTo>
                        <a:pt x="178" y="48"/>
                      </a:lnTo>
                      <a:lnTo>
                        <a:pt x="178" y="47"/>
                      </a:lnTo>
                      <a:lnTo>
                        <a:pt x="179" y="45"/>
                      </a:lnTo>
                      <a:lnTo>
                        <a:pt x="181" y="44"/>
                      </a:lnTo>
                      <a:lnTo>
                        <a:pt x="181" y="41"/>
                      </a:lnTo>
                      <a:close/>
                      <a:moveTo>
                        <a:pt x="10" y="41"/>
                      </a:moveTo>
                      <a:lnTo>
                        <a:pt x="16" y="41"/>
                      </a:lnTo>
                      <a:lnTo>
                        <a:pt x="16" y="43"/>
                      </a:lnTo>
                      <a:lnTo>
                        <a:pt x="16" y="44"/>
                      </a:lnTo>
                      <a:lnTo>
                        <a:pt x="16" y="45"/>
                      </a:lnTo>
                      <a:lnTo>
                        <a:pt x="16" y="47"/>
                      </a:lnTo>
                      <a:lnTo>
                        <a:pt x="16" y="47"/>
                      </a:lnTo>
                      <a:lnTo>
                        <a:pt x="16" y="47"/>
                      </a:lnTo>
                      <a:lnTo>
                        <a:pt x="14" y="47"/>
                      </a:lnTo>
                      <a:lnTo>
                        <a:pt x="13" y="48"/>
                      </a:lnTo>
                      <a:lnTo>
                        <a:pt x="13" y="49"/>
                      </a:lnTo>
                      <a:lnTo>
                        <a:pt x="12" y="49"/>
                      </a:lnTo>
                      <a:lnTo>
                        <a:pt x="12" y="49"/>
                      </a:lnTo>
                      <a:lnTo>
                        <a:pt x="12" y="49"/>
                      </a:lnTo>
                      <a:lnTo>
                        <a:pt x="10" y="49"/>
                      </a:lnTo>
                      <a:lnTo>
                        <a:pt x="10" y="49"/>
                      </a:lnTo>
                      <a:lnTo>
                        <a:pt x="1" y="47"/>
                      </a:lnTo>
                      <a:lnTo>
                        <a:pt x="1" y="47"/>
                      </a:lnTo>
                      <a:lnTo>
                        <a:pt x="0" y="45"/>
                      </a:lnTo>
                      <a:lnTo>
                        <a:pt x="0" y="44"/>
                      </a:lnTo>
                      <a:lnTo>
                        <a:pt x="3" y="44"/>
                      </a:lnTo>
                      <a:lnTo>
                        <a:pt x="4" y="44"/>
                      </a:lnTo>
                      <a:lnTo>
                        <a:pt x="5" y="44"/>
                      </a:lnTo>
                      <a:lnTo>
                        <a:pt x="5" y="44"/>
                      </a:lnTo>
                      <a:lnTo>
                        <a:pt x="6" y="44"/>
                      </a:lnTo>
                      <a:lnTo>
                        <a:pt x="6" y="44"/>
                      </a:lnTo>
                      <a:lnTo>
                        <a:pt x="6" y="44"/>
                      </a:lnTo>
                      <a:lnTo>
                        <a:pt x="8" y="44"/>
                      </a:lnTo>
                      <a:lnTo>
                        <a:pt x="8" y="43"/>
                      </a:lnTo>
                      <a:lnTo>
                        <a:pt x="10" y="43"/>
                      </a:lnTo>
                      <a:lnTo>
                        <a:pt x="10" y="41"/>
                      </a:lnTo>
                      <a:close/>
                      <a:moveTo>
                        <a:pt x="187" y="40"/>
                      </a:moveTo>
                      <a:lnTo>
                        <a:pt x="188" y="41"/>
                      </a:lnTo>
                      <a:lnTo>
                        <a:pt x="188" y="41"/>
                      </a:lnTo>
                      <a:lnTo>
                        <a:pt x="187" y="41"/>
                      </a:lnTo>
                      <a:lnTo>
                        <a:pt x="187" y="40"/>
                      </a:lnTo>
                      <a:close/>
                      <a:moveTo>
                        <a:pt x="887" y="40"/>
                      </a:moveTo>
                      <a:lnTo>
                        <a:pt x="891" y="40"/>
                      </a:lnTo>
                      <a:lnTo>
                        <a:pt x="891" y="41"/>
                      </a:lnTo>
                      <a:lnTo>
                        <a:pt x="887" y="41"/>
                      </a:lnTo>
                      <a:lnTo>
                        <a:pt x="887" y="40"/>
                      </a:lnTo>
                      <a:close/>
                      <a:moveTo>
                        <a:pt x="1492" y="39"/>
                      </a:moveTo>
                      <a:lnTo>
                        <a:pt x="1494" y="40"/>
                      </a:lnTo>
                      <a:lnTo>
                        <a:pt x="1494" y="40"/>
                      </a:lnTo>
                      <a:lnTo>
                        <a:pt x="1494" y="40"/>
                      </a:lnTo>
                      <a:lnTo>
                        <a:pt x="1492" y="40"/>
                      </a:lnTo>
                      <a:lnTo>
                        <a:pt x="1492" y="39"/>
                      </a:lnTo>
                      <a:close/>
                      <a:moveTo>
                        <a:pt x="178" y="39"/>
                      </a:moveTo>
                      <a:lnTo>
                        <a:pt x="178" y="39"/>
                      </a:lnTo>
                      <a:lnTo>
                        <a:pt x="178" y="40"/>
                      </a:lnTo>
                      <a:lnTo>
                        <a:pt x="179" y="40"/>
                      </a:lnTo>
                      <a:lnTo>
                        <a:pt x="178" y="40"/>
                      </a:lnTo>
                      <a:lnTo>
                        <a:pt x="178" y="40"/>
                      </a:lnTo>
                      <a:lnTo>
                        <a:pt x="178" y="40"/>
                      </a:lnTo>
                      <a:lnTo>
                        <a:pt x="178" y="39"/>
                      </a:lnTo>
                      <a:close/>
                      <a:moveTo>
                        <a:pt x="21" y="34"/>
                      </a:moveTo>
                      <a:lnTo>
                        <a:pt x="23" y="34"/>
                      </a:lnTo>
                      <a:lnTo>
                        <a:pt x="25" y="34"/>
                      </a:lnTo>
                      <a:lnTo>
                        <a:pt x="27" y="35"/>
                      </a:lnTo>
                      <a:lnTo>
                        <a:pt x="27" y="36"/>
                      </a:lnTo>
                      <a:lnTo>
                        <a:pt x="27" y="38"/>
                      </a:lnTo>
                      <a:lnTo>
                        <a:pt x="26" y="39"/>
                      </a:lnTo>
                      <a:lnTo>
                        <a:pt x="25" y="39"/>
                      </a:lnTo>
                      <a:lnTo>
                        <a:pt x="22" y="39"/>
                      </a:lnTo>
                      <a:lnTo>
                        <a:pt x="21" y="36"/>
                      </a:lnTo>
                      <a:lnTo>
                        <a:pt x="20" y="36"/>
                      </a:lnTo>
                      <a:lnTo>
                        <a:pt x="21" y="34"/>
                      </a:lnTo>
                      <a:close/>
                      <a:moveTo>
                        <a:pt x="919" y="26"/>
                      </a:moveTo>
                      <a:lnTo>
                        <a:pt x="918" y="27"/>
                      </a:lnTo>
                      <a:lnTo>
                        <a:pt x="916" y="28"/>
                      </a:lnTo>
                      <a:lnTo>
                        <a:pt x="914" y="28"/>
                      </a:lnTo>
                      <a:lnTo>
                        <a:pt x="914" y="26"/>
                      </a:lnTo>
                      <a:lnTo>
                        <a:pt x="915" y="26"/>
                      </a:lnTo>
                      <a:lnTo>
                        <a:pt x="919" y="26"/>
                      </a:lnTo>
                      <a:close/>
                      <a:moveTo>
                        <a:pt x="1810" y="24"/>
                      </a:moveTo>
                      <a:lnTo>
                        <a:pt x="1812" y="24"/>
                      </a:lnTo>
                      <a:lnTo>
                        <a:pt x="1812" y="27"/>
                      </a:lnTo>
                      <a:lnTo>
                        <a:pt x="1810" y="27"/>
                      </a:lnTo>
                      <a:lnTo>
                        <a:pt x="1810" y="26"/>
                      </a:lnTo>
                      <a:lnTo>
                        <a:pt x="1810" y="26"/>
                      </a:lnTo>
                      <a:lnTo>
                        <a:pt x="1810" y="26"/>
                      </a:lnTo>
                      <a:lnTo>
                        <a:pt x="1810" y="24"/>
                      </a:lnTo>
                      <a:close/>
                      <a:moveTo>
                        <a:pt x="864" y="19"/>
                      </a:moveTo>
                      <a:lnTo>
                        <a:pt x="868" y="21"/>
                      </a:lnTo>
                      <a:lnTo>
                        <a:pt x="868" y="22"/>
                      </a:lnTo>
                      <a:lnTo>
                        <a:pt x="865" y="22"/>
                      </a:lnTo>
                      <a:lnTo>
                        <a:pt x="865" y="22"/>
                      </a:lnTo>
                      <a:lnTo>
                        <a:pt x="864" y="21"/>
                      </a:lnTo>
                      <a:lnTo>
                        <a:pt x="864" y="19"/>
                      </a:lnTo>
                      <a:close/>
                      <a:moveTo>
                        <a:pt x="788" y="15"/>
                      </a:moveTo>
                      <a:lnTo>
                        <a:pt x="788" y="21"/>
                      </a:lnTo>
                      <a:lnTo>
                        <a:pt x="788" y="22"/>
                      </a:lnTo>
                      <a:lnTo>
                        <a:pt x="788" y="22"/>
                      </a:lnTo>
                      <a:lnTo>
                        <a:pt x="787" y="23"/>
                      </a:lnTo>
                      <a:lnTo>
                        <a:pt x="787" y="24"/>
                      </a:lnTo>
                      <a:lnTo>
                        <a:pt x="785" y="24"/>
                      </a:lnTo>
                      <a:lnTo>
                        <a:pt x="785" y="24"/>
                      </a:lnTo>
                      <a:lnTo>
                        <a:pt x="785" y="24"/>
                      </a:lnTo>
                      <a:lnTo>
                        <a:pt x="783" y="24"/>
                      </a:lnTo>
                      <a:lnTo>
                        <a:pt x="783" y="23"/>
                      </a:lnTo>
                      <a:lnTo>
                        <a:pt x="783" y="22"/>
                      </a:lnTo>
                      <a:lnTo>
                        <a:pt x="784" y="21"/>
                      </a:lnTo>
                      <a:lnTo>
                        <a:pt x="785" y="18"/>
                      </a:lnTo>
                      <a:lnTo>
                        <a:pt x="787" y="17"/>
                      </a:lnTo>
                      <a:lnTo>
                        <a:pt x="788" y="15"/>
                      </a:lnTo>
                      <a:close/>
                      <a:moveTo>
                        <a:pt x="517" y="0"/>
                      </a:moveTo>
                      <a:lnTo>
                        <a:pt x="518" y="0"/>
                      </a:lnTo>
                      <a:lnTo>
                        <a:pt x="518" y="1"/>
                      </a:lnTo>
                      <a:lnTo>
                        <a:pt x="521" y="1"/>
                      </a:lnTo>
                      <a:lnTo>
                        <a:pt x="521" y="2"/>
                      </a:lnTo>
                      <a:lnTo>
                        <a:pt x="516" y="1"/>
                      </a:lnTo>
                      <a:lnTo>
                        <a:pt x="517" y="2"/>
                      </a:lnTo>
                      <a:lnTo>
                        <a:pt x="517" y="4"/>
                      </a:lnTo>
                      <a:lnTo>
                        <a:pt x="518" y="5"/>
                      </a:lnTo>
                      <a:lnTo>
                        <a:pt x="516" y="5"/>
                      </a:lnTo>
                      <a:lnTo>
                        <a:pt x="513" y="6"/>
                      </a:lnTo>
                      <a:lnTo>
                        <a:pt x="513" y="7"/>
                      </a:lnTo>
                      <a:lnTo>
                        <a:pt x="512" y="9"/>
                      </a:lnTo>
                      <a:lnTo>
                        <a:pt x="509" y="9"/>
                      </a:lnTo>
                      <a:lnTo>
                        <a:pt x="509" y="10"/>
                      </a:lnTo>
                      <a:lnTo>
                        <a:pt x="507" y="13"/>
                      </a:lnTo>
                      <a:lnTo>
                        <a:pt x="507" y="14"/>
                      </a:lnTo>
                      <a:lnTo>
                        <a:pt x="505" y="14"/>
                      </a:lnTo>
                      <a:lnTo>
                        <a:pt x="505" y="14"/>
                      </a:lnTo>
                      <a:lnTo>
                        <a:pt x="504" y="14"/>
                      </a:lnTo>
                      <a:lnTo>
                        <a:pt x="503" y="14"/>
                      </a:lnTo>
                      <a:lnTo>
                        <a:pt x="503" y="15"/>
                      </a:lnTo>
                      <a:lnTo>
                        <a:pt x="500" y="15"/>
                      </a:lnTo>
                      <a:lnTo>
                        <a:pt x="500" y="17"/>
                      </a:lnTo>
                      <a:lnTo>
                        <a:pt x="499" y="18"/>
                      </a:lnTo>
                      <a:lnTo>
                        <a:pt x="497" y="18"/>
                      </a:lnTo>
                      <a:lnTo>
                        <a:pt x="495" y="22"/>
                      </a:lnTo>
                      <a:lnTo>
                        <a:pt x="493" y="22"/>
                      </a:lnTo>
                      <a:lnTo>
                        <a:pt x="493" y="23"/>
                      </a:lnTo>
                      <a:lnTo>
                        <a:pt x="493" y="24"/>
                      </a:lnTo>
                      <a:lnTo>
                        <a:pt x="491" y="24"/>
                      </a:lnTo>
                      <a:lnTo>
                        <a:pt x="490" y="26"/>
                      </a:lnTo>
                      <a:lnTo>
                        <a:pt x="488" y="26"/>
                      </a:lnTo>
                      <a:lnTo>
                        <a:pt x="487" y="26"/>
                      </a:lnTo>
                      <a:lnTo>
                        <a:pt x="487" y="24"/>
                      </a:lnTo>
                      <a:lnTo>
                        <a:pt x="484" y="24"/>
                      </a:lnTo>
                      <a:lnTo>
                        <a:pt x="483" y="24"/>
                      </a:lnTo>
                      <a:lnTo>
                        <a:pt x="482" y="26"/>
                      </a:lnTo>
                      <a:lnTo>
                        <a:pt x="482" y="27"/>
                      </a:lnTo>
                      <a:lnTo>
                        <a:pt x="480" y="28"/>
                      </a:lnTo>
                      <a:lnTo>
                        <a:pt x="480" y="28"/>
                      </a:lnTo>
                      <a:lnTo>
                        <a:pt x="480" y="30"/>
                      </a:lnTo>
                      <a:lnTo>
                        <a:pt x="476" y="31"/>
                      </a:lnTo>
                      <a:lnTo>
                        <a:pt x="476" y="32"/>
                      </a:lnTo>
                      <a:lnTo>
                        <a:pt x="475" y="32"/>
                      </a:lnTo>
                      <a:lnTo>
                        <a:pt x="474" y="31"/>
                      </a:lnTo>
                      <a:lnTo>
                        <a:pt x="472" y="31"/>
                      </a:lnTo>
                      <a:lnTo>
                        <a:pt x="472" y="32"/>
                      </a:lnTo>
                      <a:lnTo>
                        <a:pt x="467" y="32"/>
                      </a:lnTo>
                      <a:lnTo>
                        <a:pt x="467" y="32"/>
                      </a:lnTo>
                      <a:lnTo>
                        <a:pt x="465" y="32"/>
                      </a:lnTo>
                      <a:lnTo>
                        <a:pt x="465" y="32"/>
                      </a:lnTo>
                      <a:lnTo>
                        <a:pt x="463" y="32"/>
                      </a:lnTo>
                      <a:lnTo>
                        <a:pt x="463" y="34"/>
                      </a:lnTo>
                      <a:lnTo>
                        <a:pt x="462" y="34"/>
                      </a:lnTo>
                      <a:lnTo>
                        <a:pt x="461" y="34"/>
                      </a:lnTo>
                      <a:lnTo>
                        <a:pt x="459" y="32"/>
                      </a:lnTo>
                      <a:lnTo>
                        <a:pt x="458" y="28"/>
                      </a:lnTo>
                      <a:lnTo>
                        <a:pt x="455" y="28"/>
                      </a:lnTo>
                      <a:lnTo>
                        <a:pt x="453" y="28"/>
                      </a:lnTo>
                      <a:lnTo>
                        <a:pt x="453" y="27"/>
                      </a:lnTo>
                      <a:lnTo>
                        <a:pt x="450" y="27"/>
                      </a:lnTo>
                      <a:lnTo>
                        <a:pt x="450" y="27"/>
                      </a:lnTo>
                      <a:lnTo>
                        <a:pt x="449" y="27"/>
                      </a:lnTo>
                      <a:lnTo>
                        <a:pt x="449" y="26"/>
                      </a:lnTo>
                      <a:lnTo>
                        <a:pt x="448" y="24"/>
                      </a:lnTo>
                      <a:lnTo>
                        <a:pt x="448" y="24"/>
                      </a:lnTo>
                      <a:lnTo>
                        <a:pt x="446" y="24"/>
                      </a:lnTo>
                      <a:lnTo>
                        <a:pt x="446" y="23"/>
                      </a:lnTo>
                      <a:lnTo>
                        <a:pt x="446" y="23"/>
                      </a:lnTo>
                      <a:lnTo>
                        <a:pt x="450" y="23"/>
                      </a:lnTo>
                      <a:lnTo>
                        <a:pt x="450" y="24"/>
                      </a:lnTo>
                      <a:lnTo>
                        <a:pt x="454" y="24"/>
                      </a:lnTo>
                      <a:lnTo>
                        <a:pt x="454" y="24"/>
                      </a:lnTo>
                      <a:lnTo>
                        <a:pt x="457" y="24"/>
                      </a:lnTo>
                      <a:lnTo>
                        <a:pt x="461" y="23"/>
                      </a:lnTo>
                      <a:lnTo>
                        <a:pt x="463" y="21"/>
                      </a:lnTo>
                      <a:lnTo>
                        <a:pt x="466" y="18"/>
                      </a:lnTo>
                      <a:lnTo>
                        <a:pt x="467" y="17"/>
                      </a:lnTo>
                      <a:lnTo>
                        <a:pt x="474" y="17"/>
                      </a:lnTo>
                      <a:lnTo>
                        <a:pt x="474" y="14"/>
                      </a:lnTo>
                      <a:lnTo>
                        <a:pt x="472" y="14"/>
                      </a:lnTo>
                      <a:lnTo>
                        <a:pt x="471" y="14"/>
                      </a:lnTo>
                      <a:lnTo>
                        <a:pt x="471" y="11"/>
                      </a:lnTo>
                      <a:lnTo>
                        <a:pt x="469" y="11"/>
                      </a:lnTo>
                      <a:lnTo>
                        <a:pt x="469" y="10"/>
                      </a:lnTo>
                      <a:lnTo>
                        <a:pt x="469" y="7"/>
                      </a:lnTo>
                      <a:lnTo>
                        <a:pt x="467" y="7"/>
                      </a:lnTo>
                      <a:lnTo>
                        <a:pt x="467" y="6"/>
                      </a:lnTo>
                      <a:lnTo>
                        <a:pt x="467" y="6"/>
                      </a:lnTo>
                      <a:lnTo>
                        <a:pt x="467" y="5"/>
                      </a:lnTo>
                      <a:lnTo>
                        <a:pt x="466" y="5"/>
                      </a:lnTo>
                      <a:lnTo>
                        <a:pt x="466" y="4"/>
                      </a:lnTo>
                      <a:lnTo>
                        <a:pt x="465" y="2"/>
                      </a:lnTo>
                      <a:lnTo>
                        <a:pt x="463" y="1"/>
                      </a:lnTo>
                      <a:lnTo>
                        <a:pt x="467" y="1"/>
                      </a:lnTo>
                      <a:lnTo>
                        <a:pt x="467" y="2"/>
                      </a:lnTo>
                      <a:lnTo>
                        <a:pt x="471" y="2"/>
                      </a:lnTo>
                      <a:lnTo>
                        <a:pt x="471" y="2"/>
                      </a:lnTo>
                      <a:lnTo>
                        <a:pt x="471" y="2"/>
                      </a:lnTo>
                      <a:lnTo>
                        <a:pt x="471" y="4"/>
                      </a:lnTo>
                      <a:lnTo>
                        <a:pt x="472" y="5"/>
                      </a:lnTo>
                      <a:lnTo>
                        <a:pt x="475" y="4"/>
                      </a:lnTo>
                      <a:lnTo>
                        <a:pt x="476" y="6"/>
                      </a:lnTo>
                      <a:lnTo>
                        <a:pt x="475" y="6"/>
                      </a:lnTo>
                      <a:lnTo>
                        <a:pt x="475" y="9"/>
                      </a:lnTo>
                      <a:lnTo>
                        <a:pt x="476" y="9"/>
                      </a:lnTo>
                      <a:lnTo>
                        <a:pt x="476" y="11"/>
                      </a:lnTo>
                      <a:lnTo>
                        <a:pt x="476" y="13"/>
                      </a:lnTo>
                      <a:lnTo>
                        <a:pt x="478" y="13"/>
                      </a:lnTo>
                      <a:lnTo>
                        <a:pt x="478" y="13"/>
                      </a:lnTo>
                      <a:lnTo>
                        <a:pt x="478" y="13"/>
                      </a:lnTo>
                      <a:lnTo>
                        <a:pt x="480" y="13"/>
                      </a:lnTo>
                      <a:lnTo>
                        <a:pt x="486" y="13"/>
                      </a:lnTo>
                      <a:lnTo>
                        <a:pt x="490" y="13"/>
                      </a:lnTo>
                      <a:lnTo>
                        <a:pt x="493" y="13"/>
                      </a:lnTo>
                      <a:lnTo>
                        <a:pt x="499" y="10"/>
                      </a:lnTo>
                      <a:lnTo>
                        <a:pt x="499" y="9"/>
                      </a:lnTo>
                      <a:lnTo>
                        <a:pt x="499" y="9"/>
                      </a:lnTo>
                      <a:lnTo>
                        <a:pt x="500" y="6"/>
                      </a:lnTo>
                      <a:lnTo>
                        <a:pt x="504" y="6"/>
                      </a:lnTo>
                      <a:lnTo>
                        <a:pt x="508" y="2"/>
                      </a:lnTo>
                      <a:lnTo>
                        <a:pt x="509" y="2"/>
                      </a:lnTo>
                      <a:lnTo>
                        <a:pt x="509" y="1"/>
                      </a:lnTo>
                      <a:lnTo>
                        <a:pt x="513" y="1"/>
                      </a:lnTo>
                      <a:lnTo>
                        <a:pt x="513" y="1"/>
                      </a:lnTo>
                      <a:lnTo>
                        <a:pt x="5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5">
                  <a:extLst>
                    <a:ext uri="{FF2B5EF4-FFF2-40B4-BE49-F238E27FC236}">
                      <a16:creationId xmlns:a16="http://schemas.microsoft.com/office/drawing/2014/main" id="{A78E663D-7D6C-427D-9EDB-5C986596546D}"/>
                    </a:ext>
                  </a:extLst>
                </p:cNvPr>
                <p:cNvSpPr>
                  <a:spLocks noEditPoints="1"/>
                </p:cNvSpPr>
                <p:nvPr/>
              </p:nvSpPr>
              <p:spPr bwMode="auto">
                <a:xfrm>
                  <a:off x="3384550" y="1460954"/>
                  <a:ext cx="5172075" cy="252413"/>
                </a:xfrm>
                <a:custGeom>
                  <a:avLst/>
                  <a:gdLst>
                    <a:gd name="T0" fmla="*/ 1606 w 3258"/>
                    <a:gd name="T1" fmla="*/ 147 h 159"/>
                    <a:gd name="T2" fmla="*/ 786 w 3258"/>
                    <a:gd name="T3" fmla="*/ 154 h 159"/>
                    <a:gd name="T4" fmla="*/ 961 w 3258"/>
                    <a:gd name="T5" fmla="*/ 147 h 159"/>
                    <a:gd name="T6" fmla="*/ 3240 w 3258"/>
                    <a:gd name="T7" fmla="*/ 154 h 159"/>
                    <a:gd name="T8" fmla="*/ 3216 w 3258"/>
                    <a:gd name="T9" fmla="*/ 145 h 159"/>
                    <a:gd name="T10" fmla="*/ 483 w 3258"/>
                    <a:gd name="T11" fmla="*/ 140 h 159"/>
                    <a:gd name="T12" fmla="*/ 13 w 3258"/>
                    <a:gd name="T13" fmla="*/ 133 h 159"/>
                    <a:gd name="T14" fmla="*/ 5 w 3258"/>
                    <a:gd name="T15" fmla="*/ 138 h 159"/>
                    <a:gd name="T16" fmla="*/ 954 w 3258"/>
                    <a:gd name="T17" fmla="*/ 120 h 159"/>
                    <a:gd name="T18" fmla="*/ 906 w 3258"/>
                    <a:gd name="T19" fmla="*/ 127 h 159"/>
                    <a:gd name="T20" fmla="*/ 786 w 3258"/>
                    <a:gd name="T21" fmla="*/ 119 h 159"/>
                    <a:gd name="T22" fmla="*/ 792 w 3258"/>
                    <a:gd name="T23" fmla="*/ 140 h 159"/>
                    <a:gd name="T24" fmla="*/ 769 w 3258"/>
                    <a:gd name="T25" fmla="*/ 140 h 159"/>
                    <a:gd name="T26" fmla="*/ 772 w 3258"/>
                    <a:gd name="T27" fmla="*/ 107 h 159"/>
                    <a:gd name="T28" fmla="*/ 1410 w 3258"/>
                    <a:gd name="T29" fmla="*/ 111 h 159"/>
                    <a:gd name="T30" fmla="*/ 1403 w 3258"/>
                    <a:gd name="T31" fmla="*/ 129 h 159"/>
                    <a:gd name="T32" fmla="*/ 1370 w 3258"/>
                    <a:gd name="T33" fmla="*/ 142 h 159"/>
                    <a:gd name="T34" fmla="*/ 1336 w 3258"/>
                    <a:gd name="T35" fmla="*/ 133 h 159"/>
                    <a:gd name="T36" fmla="*/ 1330 w 3258"/>
                    <a:gd name="T37" fmla="*/ 125 h 159"/>
                    <a:gd name="T38" fmla="*/ 1330 w 3258"/>
                    <a:gd name="T39" fmla="*/ 113 h 159"/>
                    <a:gd name="T40" fmla="*/ 1335 w 3258"/>
                    <a:gd name="T41" fmla="*/ 107 h 159"/>
                    <a:gd name="T42" fmla="*/ 1349 w 3258"/>
                    <a:gd name="T43" fmla="*/ 116 h 159"/>
                    <a:gd name="T44" fmla="*/ 1373 w 3258"/>
                    <a:gd name="T45" fmla="*/ 108 h 159"/>
                    <a:gd name="T46" fmla="*/ 781 w 3258"/>
                    <a:gd name="T47" fmla="*/ 98 h 159"/>
                    <a:gd name="T48" fmla="*/ 471 w 3258"/>
                    <a:gd name="T49" fmla="*/ 90 h 159"/>
                    <a:gd name="T50" fmla="*/ 481 w 3258"/>
                    <a:gd name="T51" fmla="*/ 111 h 159"/>
                    <a:gd name="T52" fmla="*/ 454 w 3258"/>
                    <a:gd name="T53" fmla="*/ 123 h 159"/>
                    <a:gd name="T54" fmla="*/ 438 w 3258"/>
                    <a:gd name="T55" fmla="*/ 116 h 159"/>
                    <a:gd name="T56" fmla="*/ 429 w 3258"/>
                    <a:gd name="T57" fmla="*/ 96 h 159"/>
                    <a:gd name="T58" fmla="*/ 903 w 3258"/>
                    <a:gd name="T59" fmla="*/ 94 h 159"/>
                    <a:gd name="T60" fmla="*/ 915 w 3258"/>
                    <a:gd name="T61" fmla="*/ 90 h 159"/>
                    <a:gd name="T62" fmla="*/ 1658 w 3258"/>
                    <a:gd name="T63" fmla="*/ 75 h 159"/>
                    <a:gd name="T64" fmla="*/ 1666 w 3258"/>
                    <a:gd name="T65" fmla="*/ 74 h 159"/>
                    <a:gd name="T66" fmla="*/ 856 w 3258"/>
                    <a:gd name="T67" fmla="*/ 79 h 159"/>
                    <a:gd name="T68" fmla="*/ 877 w 3258"/>
                    <a:gd name="T69" fmla="*/ 62 h 159"/>
                    <a:gd name="T70" fmla="*/ 1683 w 3258"/>
                    <a:gd name="T71" fmla="*/ 64 h 159"/>
                    <a:gd name="T72" fmla="*/ 832 w 3258"/>
                    <a:gd name="T73" fmla="*/ 62 h 159"/>
                    <a:gd name="T74" fmla="*/ 640 w 3258"/>
                    <a:gd name="T75" fmla="*/ 55 h 159"/>
                    <a:gd name="T76" fmla="*/ 1979 w 3258"/>
                    <a:gd name="T77" fmla="*/ 61 h 159"/>
                    <a:gd name="T78" fmla="*/ 367 w 3258"/>
                    <a:gd name="T79" fmla="*/ 49 h 159"/>
                    <a:gd name="T80" fmla="*/ 1698 w 3258"/>
                    <a:gd name="T81" fmla="*/ 48 h 159"/>
                    <a:gd name="T82" fmla="*/ 834 w 3258"/>
                    <a:gd name="T83" fmla="*/ 44 h 159"/>
                    <a:gd name="T84" fmla="*/ 678 w 3258"/>
                    <a:gd name="T85" fmla="*/ 49 h 159"/>
                    <a:gd name="T86" fmla="*/ 659 w 3258"/>
                    <a:gd name="T87" fmla="*/ 57 h 159"/>
                    <a:gd name="T88" fmla="*/ 663 w 3258"/>
                    <a:gd name="T89" fmla="*/ 41 h 159"/>
                    <a:gd name="T90" fmla="*/ 3043 w 3258"/>
                    <a:gd name="T91" fmla="*/ 41 h 159"/>
                    <a:gd name="T92" fmla="*/ 768 w 3258"/>
                    <a:gd name="T93" fmla="*/ 47 h 159"/>
                    <a:gd name="T94" fmla="*/ 2064 w 3258"/>
                    <a:gd name="T95" fmla="*/ 45 h 159"/>
                    <a:gd name="T96" fmla="*/ 913 w 3258"/>
                    <a:gd name="T97" fmla="*/ 36 h 159"/>
                    <a:gd name="T98" fmla="*/ 1735 w 3258"/>
                    <a:gd name="T99" fmla="*/ 32 h 159"/>
                    <a:gd name="T100" fmla="*/ 1746 w 3258"/>
                    <a:gd name="T101" fmla="*/ 34 h 159"/>
                    <a:gd name="T102" fmla="*/ 2882 w 3258"/>
                    <a:gd name="T103" fmla="*/ 31 h 159"/>
                    <a:gd name="T104" fmla="*/ 1288 w 3258"/>
                    <a:gd name="T105" fmla="*/ 32 h 159"/>
                    <a:gd name="T106" fmla="*/ 3148 w 3258"/>
                    <a:gd name="T107" fmla="*/ 34 h 159"/>
                    <a:gd name="T108" fmla="*/ 2884 w 3258"/>
                    <a:gd name="T109" fmla="*/ 30 h 159"/>
                    <a:gd name="T110" fmla="*/ 1739 w 3258"/>
                    <a:gd name="T111" fmla="*/ 23 h 159"/>
                    <a:gd name="T112" fmla="*/ 2876 w 3258"/>
                    <a:gd name="T113" fmla="*/ 20 h 159"/>
                    <a:gd name="T114" fmla="*/ 1061 w 3258"/>
                    <a:gd name="T115" fmla="*/ 22 h 159"/>
                    <a:gd name="T116" fmla="*/ 2675 w 3258"/>
                    <a:gd name="T117" fmla="*/ 11 h 159"/>
                    <a:gd name="T118" fmla="*/ 2658 w 3258"/>
                    <a:gd name="T119" fmla="*/ 6 h 159"/>
                    <a:gd name="T120" fmla="*/ 2661 w 3258"/>
                    <a:gd name="T121" fmla="*/ 6 h 159"/>
                    <a:gd name="T122" fmla="*/ 2238 w 3258"/>
                    <a:gd name="T123"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58" h="159">
                      <a:moveTo>
                        <a:pt x="875" y="150"/>
                      </a:moveTo>
                      <a:lnTo>
                        <a:pt x="875" y="150"/>
                      </a:lnTo>
                      <a:lnTo>
                        <a:pt x="875" y="150"/>
                      </a:lnTo>
                      <a:lnTo>
                        <a:pt x="877" y="151"/>
                      </a:lnTo>
                      <a:lnTo>
                        <a:pt x="874" y="151"/>
                      </a:lnTo>
                      <a:lnTo>
                        <a:pt x="875" y="151"/>
                      </a:lnTo>
                      <a:lnTo>
                        <a:pt x="875" y="151"/>
                      </a:lnTo>
                      <a:lnTo>
                        <a:pt x="875" y="151"/>
                      </a:lnTo>
                      <a:lnTo>
                        <a:pt x="875" y="150"/>
                      </a:lnTo>
                      <a:lnTo>
                        <a:pt x="875" y="150"/>
                      </a:lnTo>
                      <a:close/>
                      <a:moveTo>
                        <a:pt x="841" y="149"/>
                      </a:moveTo>
                      <a:lnTo>
                        <a:pt x="843" y="149"/>
                      </a:lnTo>
                      <a:lnTo>
                        <a:pt x="843" y="150"/>
                      </a:lnTo>
                      <a:lnTo>
                        <a:pt x="844" y="150"/>
                      </a:lnTo>
                      <a:lnTo>
                        <a:pt x="844" y="151"/>
                      </a:lnTo>
                      <a:lnTo>
                        <a:pt x="841" y="151"/>
                      </a:lnTo>
                      <a:lnTo>
                        <a:pt x="840" y="149"/>
                      </a:lnTo>
                      <a:lnTo>
                        <a:pt x="840" y="149"/>
                      </a:lnTo>
                      <a:lnTo>
                        <a:pt x="841" y="149"/>
                      </a:lnTo>
                      <a:lnTo>
                        <a:pt x="841" y="149"/>
                      </a:lnTo>
                      <a:lnTo>
                        <a:pt x="841" y="149"/>
                      </a:lnTo>
                      <a:close/>
                      <a:moveTo>
                        <a:pt x="849" y="147"/>
                      </a:moveTo>
                      <a:lnTo>
                        <a:pt x="852" y="147"/>
                      </a:lnTo>
                      <a:lnTo>
                        <a:pt x="852" y="149"/>
                      </a:lnTo>
                      <a:lnTo>
                        <a:pt x="852" y="149"/>
                      </a:lnTo>
                      <a:lnTo>
                        <a:pt x="852" y="151"/>
                      </a:lnTo>
                      <a:lnTo>
                        <a:pt x="852" y="151"/>
                      </a:lnTo>
                      <a:lnTo>
                        <a:pt x="851" y="151"/>
                      </a:lnTo>
                      <a:lnTo>
                        <a:pt x="851" y="151"/>
                      </a:lnTo>
                      <a:lnTo>
                        <a:pt x="851" y="150"/>
                      </a:lnTo>
                      <a:lnTo>
                        <a:pt x="849" y="147"/>
                      </a:lnTo>
                      <a:close/>
                      <a:moveTo>
                        <a:pt x="1606" y="147"/>
                      </a:moveTo>
                      <a:lnTo>
                        <a:pt x="1607" y="147"/>
                      </a:lnTo>
                      <a:lnTo>
                        <a:pt x="1607" y="149"/>
                      </a:lnTo>
                      <a:lnTo>
                        <a:pt x="1606" y="149"/>
                      </a:lnTo>
                      <a:lnTo>
                        <a:pt x="1606" y="147"/>
                      </a:lnTo>
                      <a:lnTo>
                        <a:pt x="1606" y="147"/>
                      </a:lnTo>
                      <a:lnTo>
                        <a:pt x="1606" y="147"/>
                      </a:lnTo>
                      <a:close/>
                      <a:moveTo>
                        <a:pt x="798" y="146"/>
                      </a:moveTo>
                      <a:lnTo>
                        <a:pt x="798" y="147"/>
                      </a:lnTo>
                      <a:lnTo>
                        <a:pt x="798" y="147"/>
                      </a:lnTo>
                      <a:lnTo>
                        <a:pt x="798" y="149"/>
                      </a:lnTo>
                      <a:lnTo>
                        <a:pt x="797" y="150"/>
                      </a:lnTo>
                      <a:lnTo>
                        <a:pt x="797" y="150"/>
                      </a:lnTo>
                      <a:lnTo>
                        <a:pt x="796" y="150"/>
                      </a:lnTo>
                      <a:lnTo>
                        <a:pt x="794" y="153"/>
                      </a:lnTo>
                      <a:lnTo>
                        <a:pt x="793" y="154"/>
                      </a:lnTo>
                      <a:lnTo>
                        <a:pt x="792" y="155"/>
                      </a:lnTo>
                      <a:lnTo>
                        <a:pt x="790" y="155"/>
                      </a:lnTo>
                      <a:lnTo>
                        <a:pt x="788" y="157"/>
                      </a:lnTo>
                      <a:lnTo>
                        <a:pt x="786" y="157"/>
                      </a:lnTo>
                      <a:lnTo>
                        <a:pt x="785" y="158"/>
                      </a:lnTo>
                      <a:lnTo>
                        <a:pt x="785" y="159"/>
                      </a:lnTo>
                      <a:lnTo>
                        <a:pt x="782" y="159"/>
                      </a:lnTo>
                      <a:lnTo>
                        <a:pt x="782" y="158"/>
                      </a:lnTo>
                      <a:lnTo>
                        <a:pt x="780" y="158"/>
                      </a:lnTo>
                      <a:lnTo>
                        <a:pt x="780" y="158"/>
                      </a:lnTo>
                      <a:lnTo>
                        <a:pt x="780" y="158"/>
                      </a:lnTo>
                      <a:lnTo>
                        <a:pt x="780" y="158"/>
                      </a:lnTo>
                      <a:lnTo>
                        <a:pt x="781" y="157"/>
                      </a:lnTo>
                      <a:lnTo>
                        <a:pt x="784" y="154"/>
                      </a:lnTo>
                      <a:lnTo>
                        <a:pt x="784" y="154"/>
                      </a:lnTo>
                      <a:lnTo>
                        <a:pt x="785" y="154"/>
                      </a:lnTo>
                      <a:lnTo>
                        <a:pt x="786" y="154"/>
                      </a:lnTo>
                      <a:lnTo>
                        <a:pt x="788" y="154"/>
                      </a:lnTo>
                      <a:lnTo>
                        <a:pt x="789" y="153"/>
                      </a:lnTo>
                      <a:lnTo>
                        <a:pt x="789" y="151"/>
                      </a:lnTo>
                      <a:lnTo>
                        <a:pt x="792" y="150"/>
                      </a:lnTo>
                      <a:lnTo>
                        <a:pt x="796" y="149"/>
                      </a:lnTo>
                      <a:lnTo>
                        <a:pt x="796" y="147"/>
                      </a:lnTo>
                      <a:lnTo>
                        <a:pt x="797" y="147"/>
                      </a:lnTo>
                      <a:lnTo>
                        <a:pt x="798" y="146"/>
                      </a:lnTo>
                      <a:close/>
                      <a:moveTo>
                        <a:pt x="62" y="146"/>
                      </a:moveTo>
                      <a:lnTo>
                        <a:pt x="65" y="146"/>
                      </a:lnTo>
                      <a:lnTo>
                        <a:pt x="65" y="147"/>
                      </a:lnTo>
                      <a:lnTo>
                        <a:pt x="65" y="147"/>
                      </a:lnTo>
                      <a:lnTo>
                        <a:pt x="65" y="147"/>
                      </a:lnTo>
                      <a:lnTo>
                        <a:pt x="65" y="147"/>
                      </a:lnTo>
                      <a:lnTo>
                        <a:pt x="65" y="147"/>
                      </a:lnTo>
                      <a:lnTo>
                        <a:pt x="65" y="147"/>
                      </a:lnTo>
                      <a:lnTo>
                        <a:pt x="61" y="147"/>
                      </a:lnTo>
                      <a:lnTo>
                        <a:pt x="61" y="146"/>
                      </a:lnTo>
                      <a:lnTo>
                        <a:pt x="62" y="146"/>
                      </a:lnTo>
                      <a:lnTo>
                        <a:pt x="62" y="146"/>
                      </a:lnTo>
                      <a:close/>
                      <a:moveTo>
                        <a:pt x="962" y="145"/>
                      </a:moveTo>
                      <a:lnTo>
                        <a:pt x="962" y="145"/>
                      </a:lnTo>
                      <a:lnTo>
                        <a:pt x="964" y="145"/>
                      </a:lnTo>
                      <a:lnTo>
                        <a:pt x="966" y="145"/>
                      </a:lnTo>
                      <a:lnTo>
                        <a:pt x="967" y="145"/>
                      </a:lnTo>
                      <a:lnTo>
                        <a:pt x="967" y="145"/>
                      </a:lnTo>
                      <a:lnTo>
                        <a:pt x="967" y="147"/>
                      </a:lnTo>
                      <a:lnTo>
                        <a:pt x="966" y="149"/>
                      </a:lnTo>
                      <a:lnTo>
                        <a:pt x="964" y="150"/>
                      </a:lnTo>
                      <a:lnTo>
                        <a:pt x="962" y="150"/>
                      </a:lnTo>
                      <a:lnTo>
                        <a:pt x="962" y="147"/>
                      </a:lnTo>
                      <a:lnTo>
                        <a:pt x="961" y="147"/>
                      </a:lnTo>
                      <a:lnTo>
                        <a:pt x="959" y="146"/>
                      </a:lnTo>
                      <a:lnTo>
                        <a:pt x="959" y="146"/>
                      </a:lnTo>
                      <a:lnTo>
                        <a:pt x="962" y="146"/>
                      </a:lnTo>
                      <a:lnTo>
                        <a:pt x="962" y="145"/>
                      </a:lnTo>
                      <a:close/>
                      <a:moveTo>
                        <a:pt x="841" y="145"/>
                      </a:moveTo>
                      <a:lnTo>
                        <a:pt x="843" y="145"/>
                      </a:lnTo>
                      <a:lnTo>
                        <a:pt x="843" y="146"/>
                      </a:lnTo>
                      <a:lnTo>
                        <a:pt x="844" y="146"/>
                      </a:lnTo>
                      <a:lnTo>
                        <a:pt x="844" y="146"/>
                      </a:lnTo>
                      <a:lnTo>
                        <a:pt x="843" y="146"/>
                      </a:lnTo>
                      <a:lnTo>
                        <a:pt x="843" y="146"/>
                      </a:lnTo>
                      <a:lnTo>
                        <a:pt x="841" y="146"/>
                      </a:lnTo>
                      <a:lnTo>
                        <a:pt x="840" y="146"/>
                      </a:lnTo>
                      <a:lnTo>
                        <a:pt x="841" y="145"/>
                      </a:lnTo>
                      <a:close/>
                      <a:moveTo>
                        <a:pt x="3225" y="144"/>
                      </a:moveTo>
                      <a:lnTo>
                        <a:pt x="3228" y="144"/>
                      </a:lnTo>
                      <a:lnTo>
                        <a:pt x="3228" y="145"/>
                      </a:lnTo>
                      <a:lnTo>
                        <a:pt x="3229" y="145"/>
                      </a:lnTo>
                      <a:lnTo>
                        <a:pt x="3229" y="146"/>
                      </a:lnTo>
                      <a:lnTo>
                        <a:pt x="3230" y="146"/>
                      </a:lnTo>
                      <a:lnTo>
                        <a:pt x="3232" y="147"/>
                      </a:lnTo>
                      <a:lnTo>
                        <a:pt x="3233" y="147"/>
                      </a:lnTo>
                      <a:lnTo>
                        <a:pt x="3233" y="149"/>
                      </a:lnTo>
                      <a:lnTo>
                        <a:pt x="3236" y="150"/>
                      </a:lnTo>
                      <a:lnTo>
                        <a:pt x="3236" y="150"/>
                      </a:lnTo>
                      <a:lnTo>
                        <a:pt x="3237" y="150"/>
                      </a:lnTo>
                      <a:lnTo>
                        <a:pt x="3240" y="151"/>
                      </a:lnTo>
                      <a:lnTo>
                        <a:pt x="3242" y="153"/>
                      </a:lnTo>
                      <a:lnTo>
                        <a:pt x="3242" y="153"/>
                      </a:lnTo>
                      <a:lnTo>
                        <a:pt x="3241" y="153"/>
                      </a:lnTo>
                      <a:lnTo>
                        <a:pt x="3241" y="154"/>
                      </a:lnTo>
                      <a:lnTo>
                        <a:pt x="3240" y="154"/>
                      </a:lnTo>
                      <a:lnTo>
                        <a:pt x="3238" y="154"/>
                      </a:lnTo>
                      <a:lnTo>
                        <a:pt x="3238" y="155"/>
                      </a:lnTo>
                      <a:lnTo>
                        <a:pt x="3238" y="158"/>
                      </a:lnTo>
                      <a:lnTo>
                        <a:pt x="3236" y="158"/>
                      </a:lnTo>
                      <a:lnTo>
                        <a:pt x="3236" y="158"/>
                      </a:lnTo>
                      <a:lnTo>
                        <a:pt x="3236" y="158"/>
                      </a:lnTo>
                      <a:lnTo>
                        <a:pt x="3236" y="158"/>
                      </a:lnTo>
                      <a:lnTo>
                        <a:pt x="3236" y="157"/>
                      </a:lnTo>
                      <a:lnTo>
                        <a:pt x="3236" y="155"/>
                      </a:lnTo>
                      <a:lnTo>
                        <a:pt x="3233" y="154"/>
                      </a:lnTo>
                      <a:lnTo>
                        <a:pt x="3232" y="153"/>
                      </a:lnTo>
                      <a:lnTo>
                        <a:pt x="3232" y="151"/>
                      </a:lnTo>
                      <a:lnTo>
                        <a:pt x="3230" y="151"/>
                      </a:lnTo>
                      <a:lnTo>
                        <a:pt x="3229" y="150"/>
                      </a:lnTo>
                      <a:lnTo>
                        <a:pt x="3229" y="149"/>
                      </a:lnTo>
                      <a:lnTo>
                        <a:pt x="3229" y="149"/>
                      </a:lnTo>
                      <a:lnTo>
                        <a:pt x="3224" y="149"/>
                      </a:lnTo>
                      <a:lnTo>
                        <a:pt x="3221" y="150"/>
                      </a:lnTo>
                      <a:lnTo>
                        <a:pt x="3219" y="151"/>
                      </a:lnTo>
                      <a:lnTo>
                        <a:pt x="3216" y="151"/>
                      </a:lnTo>
                      <a:lnTo>
                        <a:pt x="3215" y="151"/>
                      </a:lnTo>
                      <a:lnTo>
                        <a:pt x="3215" y="150"/>
                      </a:lnTo>
                      <a:lnTo>
                        <a:pt x="3215" y="149"/>
                      </a:lnTo>
                      <a:lnTo>
                        <a:pt x="3215" y="149"/>
                      </a:lnTo>
                      <a:lnTo>
                        <a:pt x="3215" y="149"/>
                      </a:lnTo>
                      <a:lnTo>
                        <a:pt x="3215" y="147"/>
                      </a:lnTo>
                      <a:lnTo>
                        <a:pt x="3215" y="147"/>
                      </a:lnTo>
                      <a:lnTo>
                        <a:pt x="3216" y="147"/>
                      </a:lnTo>
                      <a:lnTo>
                        <a:pt x="3216" y="146"/>
                      </a:lnTo>
                      <a:lnTo>
                        <a:pt x="3215" y="146"/>
                      </a:lnTo>
                      <a:lnTo>
                        <a:pt x="3215" y="145"/>
                      </a:lnTo>
                      <a:lnTo>
                        <a:pt x="3216" y="145"/>
                      </a:lnTo>
                      <a:lnTo>
                        <a:pt x="3216" y="145"/>
                      </a:lnTo>
                      <a:lnTo>
                        <a:pt x="3216" y="145"/>
                      </a:lnTo>
                      <a:lnTo>
                        <a:pt x="3217" y="145"/>
                      </a:lnTo>
                      <a:lnTo>
                        <a:pt x="3217" y="146"/>
                      </a:lnTo>
                      <a:lnTo>
                        <a:pt x="3219" y="147"/>
                      </a:lnTo>
                      <a:lnTo>
                        <a:pt x="3220" y="147"/>
                      </a:lnTo>
                      <a:lnTo>
                        <a:pt x="3221" y="146"/>
                      </a:lnTo>
                      <a:lnTo>
                        <a:pt x="3224" y="146"/>
                      </a:lnTo>
                      <a:lnTo>
                        <a:pt x="3225" y="146"/>
                      </a:lnTo>
                      <a:lnTo>
                        <a:pt x="3225" y="144"/>
                      </a:lnTo>
                      <a:close/>
                      <a:moveTo>
                        <a:pt x="1618" y="138"/>
                      </a:moveTo>
                      <a:lnTo>
                        <a:pt x="1618" y="138"/>
                      </a:lnTo>
                      <a:lnTo>
                        <a:pt x="1618" y="138"/>
                      </a:lnTo>
                      <a:lnTo>
                        <a:pt x="1619" y="138"/>
                      </a:lnTo>
                      <a:lnTo>
                        <a:pt x="1619" y="140"/>
                      </a:lnTo>
                      <a:lnTo>
                        <a:pt x="1618" y="140"/>
                      </a:lnTo>
                      <a:lnTo>
                        <a:pt x="1616" y="141"/>
                      </a:lnTo>
                      <a:lnTo>
                        <a:pt x="1614" y="141"/>
                      </a:lnTo>
                      <a:lnTo>
                        <a:pt x="1614" y="140"/>
                      </a:lnTo>
                      <a:lnTo>
                        <a:pt x="1615" y="138"/>
                      </a:lnTo>
                      <a:lnTo>
                        <a:pt x="1618" y="138"/>
                      </a:lnTo>
                      <a:lnTo>
                        <a:pt x="1618" y="138"/>
                      </a:lnTo>
                      <a:close/>
                      <a:moveTo>
                        <a:pt x="466" y="136"/>
                      </a:moveTo>
                      <a:lnTo>
                        <a:pt x="468" y="136"/>
                      </a:lnTo>
                      <a:lnTo>
                        <a:pt x="471" y="137"/>
                      </a:lnTo>
                      <a:lnTo>
                        <a:pt x="474" y="137"/>
                      </a:lnTo>
                      <a:lnTo>
                        <a:pt x="474" y="137"/>
                      </a:lnTo>
                      <a:lnTo>
                        <a:pt x="474" y="140"/>
                      </a:lnTo>
                      <a:lnTo>
                        <a:pt x="475" y="140"/>
                      </a:lnTo>
                      <a:lnTo>
                        <a:pt x="475" y="140"/>
                      </a:lnTo>
                      <a:lnTo>
                        <a:pt x="484" y="140"/>
                      </a:lnTo>
                      <a:lnTo>
                        <a:pt x="483" y="140"/>
                      </a:lnTo>
                      <a:lnTo>
                        <a:pt x="483" y="140"/>
                      </a:lnTo>
                      <a:lnTo>
                        <a:pt x="483" y="141"/>
                      </a:lnTo>
                      <a:lnTo>
                        <a:pt x="483" y="141"/>
                      </a:lnTo>
                      <a:lnTo>
                        <a:pt x="479" y="141"/>
                      </a:lnTo>
                      <a:lnTo>
                        <a:pt x="476" y="142"/>
                      </a:lnTo>
                      <a:lnTo>
                        <a:pt x="475" y="142"/>
                      </a:lnTo>
                      <a:lnTo>
                        <a:pt x="471" y="144"/>
                      </a:lnTo>
                      <a:lnTo>
                        <a:pt x="470" y="144"/>
                      </a:lnTo>
                      <a:lnTo>
                        <a:pt x="470" y="142"/>
                      </a:lnTo>
                      <a:lnTo>
                        <a:pt x="464" y="142"/>
                      </a:lnTo>
                      <a:lnTo>
                        <a:pt x="464" y="141"/>
                      </a:lnTo>
                      <a:lnTo>
                        <a:pt x="464" y="141"/>
                      </a:lnTo>
                      <a:lnTo>
                        <a:pt x="463" y="141"/>
                      </a:lnTo>
                      <a:lnTo>
                        <a:pt x="462" y="141"/>
                      </a:lnTo>
                      <a:lnTo>
                        <a:pt x="460" y="141"/>
                      </a:lnTo>
                      <a:lnTo>
                        <a:pt x="459" y="141"/>
                      </a:lnTo>
                      <a:lnTo>
                        <a:pt x="458" y="141"/>
                      </a:lnTo>
                      <a:lnTo>
                        <a:pt x="458" y="140"/>
                      </a:lnTo>
                      <a:lnTo>
                        <a:pt x="460" y="140"/>
                      </a:lnTo>
                      <a:lnTo>
                        <a:pt x="462" y="138"/>
                      </a:lnTo>
                      <a:lnTo>
                        <a:pt x="462" y="138"/>
                      </a:lnTo>
                      <a:lnTo>
                        <a:pt x="463" y="138"/>
                      </a:lnTo>
                      <a:lnTo>
                        <a:pt x="464" y="138"/>
                      </a:lnTo>
                      <a:lnTo>
                        <a:pt x="466" y="136"/>
                      </a:lnTo>
                      <a:close/>
                      <a:moveTo>
                        <a:pt x="877" y="136"/>
                      </a:moveTo>
                      <a:lnTo>
                        <a:pt x="878" y="136"/>
                      </a:lnTo>
                      <a:lnTo>
                        <a:pt x="878" y="137"/>
                      </a:lnTo>
                      <a:lnTo>
                        <a:pt x="877" y="137"/>
                      </a:lnTo>
                      <a:lnTo>
                        <a:pt x="877" y="136"/>
                      </a:lnTo>
                      <a:close/>
                      <a:moveTo>
                        <a:pt x="13" y="133"/>
                      </a:moveTo>
                      <a:lnTo>
                        <a:pt x="13" y="133"/>
                      </a:lnTo>
                      <a:lnTo>
                        <a:pt x="13" y="133"/>
                      </a:lnTo>
                      <a:lnTo>
                        <a:pt x="14" y="133"/>
                      </a:lnTo>
                      <a:lnTo>
                        <a:pt x="14" y="133"/>
                      </a:lnTo>
                      <a:lnTo>
                        <a:pt x="15" y="134"/>
                      </a:lnTo>
                      <a:lnTo>
                        <a:pt x="15" y="136"/>
                      </a:lnTo>
                      <a:lnTo>
                        <a:pt x="17" y="136"/>
                      </a:lnTo>
                      <a:lnTo>
                        <a:pt x="17" y="137"/>
                      </a:lnTo>
                      <a:lnTo>
                        <a:pt x="18" y="138"/>
                      </a:lnTo>
                      <a:lnTo>
                        <a:pt x="19" y="138"/>
                      </a:lnTo>
                      <a:lnTo>
                        <a:pt x="19" y="140"/>
                      </a:lnTo>
                      <a:lnTo>
                        <a:pt x="22" y="140"/>
                      </a:lnTo>
                      <a:lnTo>
                        <a:pt x="23" y="140"/>
                      </a:lnTo>
                      <a:lnTo>
                        <a:pt x="23" y="140"/>
                      </a:lnTo>
                      <a:lnTo>
                        <a:pt x="25" y="140"/>
                      </a:lnTo>
                      <a:lnTo>
                        <a:pt x="26" y="141"/>
                      </a:lnTo>
                      <a:lnTo>
                        <a:pt x="26" y="141"/>
                      </a:lnTo>
                      <a:lnTo>
                        <a:pt x="26" y="142"/>
                      </a:lnTo>
                      <a:lnTo>
                        <a:pt x="25" y="142"/>
                      </a:lnTo>
                      <a:lnTo>
                        <a:pt x="23" y="142"/>
                      </a:lnTo>
                      <a:lnTo>
                        <a:pt x="23" y="146"/>
                      </a:lnTo>
                      <a:lnTo>
                        <a:pt x="19" y="146"/>
                      </a:lnTo>
                      <a:lnTo>
                        <a:pt x="19" y="144"/>
                      </a:lnTo>
                      <a:lnTo>
                        <a:pt x="19" y="142"/>
                      </a:lnTo>
                      <a:lnTo>
                        <a:pt x="18" y="142"/>
                      </a:lnTo>
                      <a:lnTo>
                        <a:pt x="17" y="142"/>
                      </a:lnTo>
                      <a:lnTo>
                        <a:pt x="17" y="141"/>
                      </a:lnTo>
                      <a:lnTo>
                        <a:pt x="15" y="140"/>
                      </a:lnTo>
                      <a:lnTo>
                        <a:pt x="15" y="140"/>
                      </a:lnTo>
                      <a:lnTo>
                        <a:pt x="14" y="140"/>
                      </a:lnTo>
                      <a:lnTo>
                        <a:pt x="11" y="138"/>
                      </a:lnTo>
                      <a:lnTo>
                        <a:pt x="9" y="138"/>
                      </a:lnTo>
                      <a:lnTo>
                        <a:pt x="6" y="137"/>
                      </a:lnTo>
                      <a:lnTo>
                        <a:pt x="5" y="138"/>
                      </a:lnTo>
                      <a:lnTo>
                        <a:pt x="4" y="138"/>
                      </a:lnTo>
                      <a:lnTo>
                        <a:pt x="2" y="140"/>
                      </a:lnTo>
                      <a:lnTo>
                        <a:pt x="0" y="140"/>
                      </a:lnTo>
                      <a:lnTo>
                        <a:pt x="0" y="138"/>
                      </a:lnTo>
                      <a:lnTo>
                        <a:pt x="0" y="136"/>
                      </a:lnTo>
                      <a:lnTo>
                        <a:pt x="0" y="134"/>
                      </a:lnTo>
                      <a:lnTo>
                        <a:pt x="1" y="134"/>
                      </a:lnTo>
                      <a:lnTo>
                        <a:pt x="2" y="134"/>
                      </a:lnTo>
                      <a:lnTo>
                        <a:pt x="2" y="136"/>
                      </a:lnTo>
                      <a:lnTo>
                        <a:pt x="2" y="136"/>
                      </a:lnTo>
                      <a:lnTo>
                        <a:pt x="4" y="134"/>
                      </a:lnTo>
                      <a:lnTo>
                        <a:pt x="4" y="134"/>
                      </a:lnTo>
                      <a:lnTo>
                        <a:pt x="4" y="134"/>
                      </a:lnTo>
                      <a:lnTo>
                        <a:pt x="4" y="134"/>
                      </a:lnTo>
                      <a:lnTo>
                        <a:pt x="6" y="134"/>
                      </a:lnTo>
                      <a:lnTo>
                        <a:pt x="7" y="134"/>
                      </a:lnTo>
                      <a:lnTo>
                        <a:pt x="7" y="136"/>
                      </a:lnTo>
                      <a:lnTo>
                        <a:pt x="9" y="136"/>
                      </a:lnTo>
                      <a:lnTo>
                        <a:pt x="9" y="134"/>
                      </a:lnTo>
                      <a:lnTo>
                        <a:pt x="9" y="133"/>
                      </a:lnTo>
                      <a:lnTo>
                        <a:pt x="10" y="133"/>
                      </a:lnTo>
                      <a:lnTo>
                        <a:pt x="13" y="133"/>
                      </a:lnTo>
                      <a:close/>
                      <a:moveTo>
                        <a:pt x="949" y="128"/>
                      </a:moveTo>
                      <a:lnTo>
                        <a:pt x="950" y="129"/>
                      </a:lnTo>
                      <a:lnTo>
                        <a:pt x="950" y="129"/>
                      </a:lnTo>
                      <a:lnTo>
                        <a:pt x="951" y="130"/>
                      </a:lnTo>
                      <a:lnTo>
                        <a:pt x="951" y="129"/>
                      </a:lnTo>
                      <a:lnTo>
                        <a:pt x="951" y="129"/>
                      </a:lnTo>
                      <a:lnTo>
                        <a:pt x="950" y="128"/>
                      </a:lnTo>
                      <a:lnTo>
                        <a:pt x="949" y="128"/>
                      </a:lnTo>
                      <a:close/>
                      <a:moveTo>
                        <a:pt x="951" y="120"/>
                      </a:moveTo>
                      <a:lnTo>
                        <a:pt x="954" y="120"/>
                      </a:lnTo>
                      <a:lnTo>
                        <a:pt x="954" y="120"/>
                      </a:lnTo>
                      <a:lnTo>
                        <a:pt x="951" y="120"/>
                      </a:lnTo>
                      <a:lnTo>
                        <a:pt x="951" y="120"/>
                      </a:lnTo>
                      <a:close/>
                      <a:moveTo>
                        <a:pt x="1755" y="116"/>
                      </a:moveTo>
                      <a:lnTo>
                        <a:pt x="1756" y="116"/>
                      </a:lnTo>
                      <a:lnTo>
                        <a:pt x="1756" y="117"/>
                      </a:lnTo>
                      <a:lnTo>
                        <a:pt x="1756" y="117"/>
                      </a:lnTo>
                      <a:lnTo>
                        <a:pt x="1755" y="117"/>
                      </a:lnTo>
                      <a:lnTo>
                        <a:pt x="1755" y="117"/>
                      </a:lnTo>
                      <a:lnTo>
                        <a:pt x="1755" y="117"/>
                      </a:lnTo>
                      <a:lnTo>
                        <a:pt x="1755" y="116"/>
                      </a:lnTo>
                      <a:close/>
                      <a:moveTo>
                        <a:pt x="898" y="116"/>
                      </a:moveTo>
                      <a:lnTo>
                        <a:pt x="898" y="116"/>
                      </a:lnTo>
                      <a:lnTo>
                        <a:pt x="898" y="116"/>
                      </a:lnTo>
                      <a:lnTo>
                        <a:pt x="898" y="119"/>
                      </a:lnTo>
                      <a:lnTo>
                        <a:pt x="898" y="119"/>
                      </a:lnTo>
                      <a:lnTo>
                        <a:pt x="899" y="119"/>
                      </a:lnTo>
                      <a:lnTo>
                        <a:pt x="899" y="119"/>
                      </a:lnTo>
                      <a:lnTo>
                        <a:pt x="899" y="120"/>
                      </a:lnTo>
                      <a:lnTo>
                        <a:pt x="900" y="124"/>
                      </a:lnTo>
                      <a:lnTo>
                        <a:pt x="899" y="125"/>
                      </a:lnTo>
                      <a:lnTo>
                        <a:pt x="899" y="125"/>
                      </a:lnTo>
                      <a:lnTo>
                        <a:pt x="898" y="125"/>
                      </a:lnTo>
                      <a:lnTo>
                        <a:pt x="898" y="128"/>
                      </a:lnTo>
                      <a:lnTo>
                        <a:pt x="898" y="128"/>
                      </a:lnTo>
                      <a:lnTo>
                        <a:pt x="898" y="128"/>
                      </a:lnTo>
                      <a:lnTo>
                        <a:pt x="903" y="128"/>
                      </a:lnTo>
                      <a:lnTo>
                        <a:pt x="903" y="129"/>
                      </a:lnTo>
                      <a:lnTo>
                        <a:pt x="903" y="129"/>
                      </a:lnTo>
                      <a:lnTo>
                        <a:pt x="904" y="128"/>
                      </a:lnTo>
                      <a:lnTo>
                        <a:pt x="904" y="128"/>
                      </a:lnTo>
                      <a:lnTo>
                        <a:pt x="906" y="127"/>
                      </a:lnTo>
                      <a:lnTo>
                        <a:pt x="907" y="127"/>
                      </a:lnTo>
                      <a:lnTo>
                        <a:pt x="907" y="129"/>
                      </a:lnTo>
                      <a:lnTo>
                        <a:pt x="909" y="129"/>
                      </a:lnTo>
                      <a:lnTo>
                        <a:pt x="909" y="125"/>
                      </a:lnTo>
                      <a:lnTo>
                        <a:pt x="908" y="123"/>
                      </a:lnTo>
                      <a:lnTo>
                        <a:pt x="907" y="120"/>
                      </a:lnTo>
                      <a:lnTo>
                        <a:pt x="907" y="117"/>
                      </a:lnTo>
                      <a:lnTo>
                        <a:pt x="906" y="116"/>
                      </a:lnTo>
                      <a:lnTo>
                        <a:pt x="906" y="117"/>
                      </a:lnTo>
                      <a:lnTo>
                        <a:pt x="902" y="117"/>
                      </a:lnTo>
                      <a:lnTo>
                        <a:pt x="902" y="116"/>
                      </a:lnTo>
                      <a:lnTo>
                        <a:pt x="898" y="116"/>
                      </a:lnTo>
                      <a:close/>
                      <a:moveTo>
                        <a:pt x="771" y="111"/>
                      </a:moveTo>
                      <a:lnTo>
                        <a:pt x="773" y="111"/>
                      </a:lnTo>
                      <a:lnTo>
                        <a:pt x="773" y="112"/>
                      </a:lnTo>
                      <a:lnTo>
                        <a:pt x="775" y="112"/>
                      </a:lnTo>
                      <a:lnTo>
                        <a:pt x="775" y="112"/>
                      </a:lnTo>
                      <a:lnTo>
                        <a:pt x="776" y="112"/>
                      </a:lnTo>
                      <a:lnTo>
                        <a:pt x="775" y="115"/>
                      </a:lnTo>
                      <a:lnTo>
                        <a:pt x="773" y="115"/>
                      </a:lnTo>
                      <a:lnTo>
                        <a:pt x="772" y="117"/>
                      </a:lnTo>
                      <a:lnTo>
                        <a:pt x="773" y="117"/>
                      </a:lnTo>
                      <a:lnTo>
                        <a:pt x="775" y="117"/>
                      </a:lnTo>
                      <a:lnTo>
                        <a:pt x="775" y="119"/>
                      </a:lnTo>
                      <a:lnTo>
                        <a:pt x="776" y="117"/>
                      </a:lnTo>
                      <a:lnTo>
                        <a:pt x="777" y="117"/>
                      </a:lnTo>
                      <a:lnTo>
                        <a:pt x="779" y="116"/>
                      </a:lnTo>
                      <a:lnTo>
                        <a:pt x="780" y="117"/>
                      </a:lnTo>
                      <a:lnTo>
                        <a:pt x="781" y="117"/>
                      </a:lnTo>
                      <a:lnTo>
                        <a:pt x="784" y="119"/>
                      </a:lnTo>
                      <a:lnTo>
                        <a:pt x="786" y="119"/>
                      </a:lnTo>
                      <a:lnTo>
                        <a:pt x="786" y="119"/>
                      </a:lnTo>
                      <a:lnTo>
                        <a:pt x="786" y="119"/>
                      </a:lnTo>
                      <a:lnTo>
                        <a:pt x="786" y="120"/>
                      </a:lnTo>
                      <a:lnTo>
                        <a:pt x="788" y="121"/>
                      </a:lnTo>
                      <a:lnTo>
                        <a:pt x="790" y="124"/>
                      </a:lnTo>
                      <a:lnTo>
                        <a:pt x="792" y="125"/>
                      </a:lnTo>
                      <a:lnTo>
                        <a:pt x="794" y="127"/>
                      </a:lnTo>
                      <a:lnTo>
                        <a:pt x="794" y="128"/>
                      </a:lnTo>
                      <a:lnTo>
                        <a:pt x="796" y="128"/>
                      </a:lnTo>
                      <a:lnTo>
                        <a:pt x="796" y="132"/>
                      </a:lnTo>
                      <a:lnTo>
                        <a:pt x="797" y="132"/>
                      </a:lnTo>
                      <a:lnTo>
                        <a:pt x="797" y="133"/>
                      </a:lnTo>
                      <a:lnTo>
                        <a:pt x="797" y="133"/>
                      </a:lnTo>
                      <a:lnTo>
                        <a:pt x="797" y="136"/>
                      </a:lnTo>
                      <a:lnTo>
                        <a:pt x="798" y="136"/>
                      </a:lnTo>
                      <a:lnTo>
                        <a:pt x="798" y="136"/>
                      </a:lnTo>
                      <a:lnTo>
                        <a:pt x="798" y="134"/>
                      </a:lnTo>
                      <a:lnTo>
                        <a:pt x="799" y="133"/>
                      </a:lnTo>
                      <a:lnTo>
                        <a:pt x="801" y="133"/>
                      </a:lnTo>
                      <a:lnTo>
                        <a:pt x="802" y="133"/>
                      </a:lnTo>
                      <a:lnTo>
                        <a:pt x="802" y="133"/>
                      </a:lnTo>
                      <a:lnTo>
                        <a:pt x="806" y="133"/>
                      </a:lnTo>
                      <a:lnTo>
                        <a:pt x="806" y="136"/>
                      </a:lnTo>
                      <a:lnTo>
                        <a:pt x="805" y="136"/>
                      </a:lnTo>
                      <a:lnTo>
                        <a:pt x="805" y="140"/>
                      </a:lnTo>
                      <a:lnTo>
                        <a:pt x="805" y="141"/>
                      </a:lnTo>
                      <a:lnTo>
                        <a:pt x="803" y="141"/>
                      </a:lnTo>
                      <a:lnTo>
                        <a:pt x="802" y="142"/>
                      </a:lnTo>
                      <a:lnTo>
                        <a:pt x="801" y="140"/>
                      </a:lnTo>
                      <a:lnTo>
                        <a:pt x="797" y="140"/>
                      </a:lnTo>
                      <a:lnTo>
                        <a:pt x="796" y="140"/>
                      </a:lnTo>
                      <a:lnTo>
                        <a:pt x="796" y="140"/>
                      </a:lnTo>
                      <a:lnTo>
                        <a:pt x="792" y="140"/>
                      </a:lnTo>
                      <a:lnTo>
                        <a:pt x="792" y="138"/>
                      </a:lnTo>
                      <a:lnTo>
                        <a:pt x="788" y="137"/>
                      </a:lnTo>
                      <a:lnTo>
                        <a:pt x="788" y="136"/>
                      </a:lnTo>
                      <a:lnTo>
                        <a:pt x="788" y="136"/>
                      </a:lnTo>
                      <a:lnTo>
                        <a:pt x="789" y="134"/>
                      </a:lnTo>
                      <a:lnTo>
                        <a:pt x="789" y="134"/>
                      </a:lnTo>
                      <a:lnTo>
                        <a:pt x="790" y="133"/>
                      </a:lnTo>
                      <a:lnTo>
                        <a:pt x="790" y="132"/>
                      </a:lnTo>
                      <a:lnTo>
                        <a:pt x="789" y="130"/>
                      </a:lnTo>
                      <a:lnTo>
                        <a:pt x="789" y="130"/>
                      </a:lnTo>
                      <a:lnTo>
                        <a:pt x="789" y="129"/>
                      </a:lnTo>
                      <a:lnTo>
                        <a:pt x="784" y="129"/>
                      </a:lnTo>
                      <a:lnTo>
                        <a:pt x="782" y="130"/>
                      </a:lnTo>
                      <a:lnTo>
                        <a:pt x="781" y="132"/>
                      </a:lnTo>
                      <a:lnTo>
                        <a:pt x="781" y="133"/>
                      </a:lnTo>
                      <a:lnTo>
                        <a:pt x="781" y="141"/>
                      </a:lnTo>
                      <a:lnTo>
                        <a:pt x="779" y="142"/>
                      </a:lnTo>
                      <a:lnTo>
                        <a:pt x="779" y="144"/>
                      </a:lnTo>
                      <a:lnTo>
                        <a:pt x="779" y="144"/>
                      </a:lnTo>
                      <a:lnTo>
                        <a:pt x="779" y="145"/>
                      </a:lnTo>
                      <a:lnTo>
                        <a:pt x="776" y="146"/>
                      </a:lnTo>
                      <a:lnTo>
                        <a:pt x="775" y="146"/>
                      </a:lnTo>
                      <a:lnTo>
                        <a:pt x="772" y="146"/>
                      </a:lnTo>
                      <a:lnTo>
                        <a:pt x="772" y="146"/>
                      </a:lnTo>
                      <a:lnTo>
                        <a:pt x="771" y="146"/>
                      </a:lnTo>
                      <a:lnTo>
                        <a:pt x="771" y="146"/>
                      </a:lnTo>
                      <a:lnTo>
                        <a:pt x="771" y="146"/>
                      </a:lnTo>
                      <a:lnTo>
                        <a:pt x="769" y="144"/>
                      </a:lnTo>
                      <a:lnTo>
                        <a:pt x="769" y="142"/>
                      </a:lnTo>
                      <a:lnTo>
                        <a:pt x="771" y="141"/>
                      </a:lnTo>
                      <a:lnTo>
                        <a:pt x="771" y="140"/>
                      </a:lnTo>
                      <a:lnTo>
                        <a:pt x="769" y="140"/>
                      </a:lnTo>
                      <a:lnTo>
                        <a:pt x="769" y="141"/>
                      </a:lnTo>
                      <a:lnTo>
                        <a:pt x="765" y="141"/>
                      </a:lnTo>
                      <a:lnTo>
                        <a:pt x="765" y="142"/>
                      </a:lnTo>
                      <a:lnTo>
                        <a:pt x="763" y="142"/>
                      </a:lnTo>
                      <a:lnTo>
                        <a:pt x="762" y="140"/>
                      </a:lnTo>
                      <a:lnTo>
                        <a:pt x="762" y="140"/>
                      </a:lnTo>
                      <a:lnTo>
                        <a:pt x="762" y="137"/>
                      </a:lnTo>
                      <a:lnTo>
                        <a:pt x="771" y="132"/>
                      </a:lnTo>
                      <a:lnTo>
                        <a:pt x="771" y="128"/>
                      </a:lnTo>
                      <a:lnTo>
                        <a:pt x="769" y="127"/>
                      </a:lnTo>
                      <a:lnTo>
                        <a:pt x="769" y="123"/>
                      </a:lnTo>
                      <a:lnTo>
                        <a:pt x="769" y="123"/>
                      </a:lnTo>
                      <a:lnTo>
                        <a:pt x="769" y="119"/>
                      </a:lnTo>
                      <a:lnTo>
                        <a:pt x="769" y="116"/>
                      </a:lnTo>
                      <a:lnTo>
                        <a:pt x="769" y="113"/>
                      </a:lnTo>
                      <a:lnTo>
                        <a:pt x="771" y="112"/>
                      </a:lnTo>
                      <a:lnTo>
                        <a:pt x="771" y="111"/>
                      </a:lnTo>
                      <a:close/>
                      <a:moveTo>
                        <a:pt x="1660" y="108"/>
                      </a:moveTo>
                      <a:lnTo>
                        <a:pt x="1661" y="108"/>
                      </a:lnTo>
                      <a:lnTo>
                        <a:pt x="1661" y="109"/>
                      </a:lnTo>
                      <a:lnTo>
                        <a:pt x="1660" y="109"/>
                      </a:lnTo>
                      <a:lnTo>
                        <a:pt x="1660" y="108"/>
                      </a:lnTo>
                      <a:close/>
                      <a:moveTo>
                        <a:pt x="772" y="107"/>
                      </a:moveTo>
                      <a:lnTo>
                        <a:pt x="776" y="108"/>
                      </a:lnTo>
                      <a:lnTo>
                        <a:pt x="777" y="111"/>
                      </a:lnTo>
                      <a:lnTo>
                        <a:pt x="775" y="111"/>
                      </a:lnTo>
                      <a:lnTo>
                        <a:pt x="775" y="109"/>
                      </a:lnTo>
                      <a:lnTo>
                        <a:pt x="773" y="109"/>
                      </a:lnTo>
                      <a:lnTo>
                        <a:pt x="773" y="109"/>
                      </a:lnTo>
                      <a:lnTo>
                        <a:pt x="773" y="108"/>
                      </a:lnTo>
                      <a:lnTo>
                        <a:pt x="772" y="108"/>
                      </a:lnTo>
                      <a:lnTo>
                        <a:pt x="772" y="107"/>
                      </a:lnTo>
                      <a:close/>
                      <a:moveTo>
                        <a:pt x="1396" y="98"/>
                      </a:moveTo>
                      <a:lnTo>
                        <a:pt x="1396" y="99"/>
                      </a:lnTo>
                      <a:lnTo>
                        <a:pt x="1398" y="100"/>
                      </a:lnTo>
                      <a:lnTo>
                        <a:pt x="1398" y="102"/>
                      </a:lnTo>
                      <a:lnTo>
                        <a:pt x="1399" y="102"/>
                      </a:lnTo>
                      <a:lnTo>
                        <a:pt x="1399" y="102"/>
                      </a:lnTo>
                      <a:lnTo>
                        <a:pt x="1400" y="103"/>
                      </a:lnTo>
                      <a:lnTo>
                        <a:pt x="1402" y="103"/>
                      </a:lnTo>
                      <a:lnTo>
                        <a:pt x="1403" y="102"/>
                      </a:lnTo>
                      <a:lnTo>
                        <a:pt x="1403" y="102"/>
                      </a:lnTo>
                      <a:lnTo>
                        <a:pt x="1404" y="102"/>
                      </a:lnTo>
                      <a:lnTo>
                        <a:pt x="1404" y="102"/>
                      </a:lnTo>
                      <a:lnTo>
                        <a:pt x="1404" y="102"/>
                      </a:lnTo>
                      <a:lnTo>
                        <a:pt x="1406" y="102"/>
                      </a:lnTo>
                      <a:lnTo>
                        <a:pt x="1406" y="100"/>
                      </a:lnTo>
                      <a:lnTo>
                        <a:pt x="1407" y="100"/>
                      </a:lnTo>
                      <a:lnTo>
                        <a:pt x="1408" y="100"/>
                      </a:lnTo>
                      <a:lnTo>
                        <a:pt x="1408" y="100"/>
                      </a:lnTo>
                      <a:lnTo>
                        <a:pt x="1408" y="102"/>
                      </a:lnTo>
                      <a:lnTo>
                        <a:pt x="1407" y="102"/>
                      </a:lnTo>
                      <a:lnTo>
                        <a:pt x="1406" y="102"/>
                      </a:lnTo>
                      <a:lnTo>
                        <a:pt x="1406" y="103"/>
                      </a:lnTo>
                      <a:lnTo>
                        <a:pt x="1404" y="103"/>
                      </a:lnTo>
                      <a:lnTo>
                        <a:pt x="1404" y="104"/>
                      </a:lnTo>
                      <a:lnTo>
                        <a:pt x="1404" y="106"/>
                      </a:lnTo>
                      <a:lnTo>
                        <a:pt x="1406" y="107"/>
                      </a:lnTo>
                      <a:lnTo>
                        <a:pt x="1406" y="108"/>
                      </a:lnTo>
                      <a:lnTo>
                        <a:pt x="1404" y="109"/>
                      </a:lnTo>
                      <a:lnTo>
                        <a:pt x="1404" y="112"/>
                      </a:lnTo>
                      <a:lnTo>
                        <a:pt x="1407" y="111"/>
                      </a:lnTo>
                      <a:lnTo>
                        <a:pt x="1408" y="111"/>
                      </a:lnTo>
                      <a:lnTo>
                        <a:pt x="1410" y="111"/>
                      </a:lnTo>
                      <a:lnTo>
                        <a:pt x="1411" y="112"/>
                      </a:lnTo>
                      <a:lnTo>
                        <a:pt x="1412" y="112"/>
                      </a:lnTo>
                      <a:lnTo>
                        <a:pt x="1413" y="112"/>
                      </a:lnTo>
                      <a:lnTo>
                        <a:pt x="1413" y="112"/>
                      </a:lnTo>
                      <a:lnTo>
                        <a:pt x="1413" y="112"/>
                      </a:lnTo>
                      <a:lnTo>
                        <a:pt x="1415" y="115"/>
                      </a:lnTo>
                      <a:lnTo>
                        <a:pt x="1415" y="116"/>
                      </a:lnTo>
                      <a:lnTo>
                        <a:pt x="1415" y="116"/>
                      </a:lnTo>
                      <a:lnTo>
                        <a:pt x="1413" y="116"/>
                      </a:lnTo>
                      <a:lnTo>
                        <a:pt x="1413" y="116"/>
                      </a:lnTo>
                      <a:lnTo>
                        <a:pt x="1413" y="117"/>
                      </a:lnTo>
                      <a:lnTo>
                        <a:pt x="1415" y="119"/>
                      </a:lnTo>
                      <a:lnTo>
                        <a:pt x="1415" y="119"/>
                      </a:lnTo>
                      <a:lnTo>
                        <a:pt x="1415" y="119"/>
                      </a:lnTo>
                      <a:lnTo>
                        <a:pt x="1415" y="121"/>
                      </a:lnTo>
                      <a:lnTo>
                        <a:pt x="1415" y="121"/>
                      </a:lnTo>
                      <a:lnTo>
                        <a:pt x="1415" y="123"/>
                      </a:lnTo>
                      <a:lnTo>
                        <a:pt x="1412" y="123"/>
                      </a:lnTo>
                      <a:lnTo>
                        <a:pt x="1411" y="121"/>
                      </a:lnTo>
                      <a:lnTo>
                        <a:pt x="1410" y="121"/>
                      </a:lnTo>
                      <a:lnTo>
                        <a:pt x="1410" y="123"/>
                      </a:lnTo>
                      <a:lnTo>
                        <a:pt x="1410" y="123"/>
                      </a:lnTo>
                      <a:lnTo>
                        <a:pt x="1410" y="124"/>
                      </a:lnTo>
                      <a:lnTo>
                        <a:pt x="1407" y="124"/>
                      </a:lnTo>
                      <a:lnTo>
                        <a:pt x="1407" y="125"/>
                      </a:lnTo>
                      <a:lnTo>
                        <a:pt x="1406" y="125"/>
                      </a:lnTo>
                      <a:lnTo>
                        <a:pt x="1406" y="127"/>
                      </a:lnTo>
                      <a:lnTo>
                        <a:pt x="1406" y="127"/>
                      </a:lnTo>
                      <a:lnTo>
                        <a:pt x="1406" y="128"/>
                      </a:lnTo>
                      <a:lnTo>
                        <a:pt x="1406" y="128"/>
                      </a:lnTo>
                      <a:lnTo>
                        <a:pt x="1406" y="129"/>
                      </a:lnTo>
                      <a:lnTo>
                        <a:pt x="1403" y="129"/>
                      </a:lnTo>
                      <a:lnTo>
                        <a:pt x="1402" y="130"/>
                      </a:lnTo>
                      <a:lnTo>
                        <a:pt x="1400" y="130"/>
                      </a:lnTo>
                      <a:lnTo>
                        <a:pt x="1400" y="130"/>
                      </a:lnTo>
                      <a:lnTo>
                        <a:pt x="1398" y="130"/>
                      </a:lnTo>
                      <a:lnTo>
                        <a:pt x="1398" y="132"/>
                      </a:lnTo>
                      <a:lnTo>
                        <a:pt x="1396" y="132"/>
                      </a:lnTo>
                      <a:lnTo>
                        <a:pt x="1396" y="132"/>
                      </a:lnTo>
                      <a:lnTo>
                        <a:pt x="1394" y="132"/>
                      </a:lnTo>
                      <a:lnTo>
                        <a:pt x="1394" y="133"/>
                      </a:lnTo>
                      <a:lnTo>
                        <a:pt x="1393" y="133"/>
                      </a:lnTo>
                      <a:lnTo>
                        <a:pt x="1393" y="134"/>
                      </a:lnTo>
                      <a:lnTo>
                        <a:pt x="1390" y="134"/>
                      </a:lnTo>
                      <a:lnTo>
                        <a:pt x="1389" y="136"/>
                      </a:lnTo>
                      <a:lnTo>
                        <a:pt x="1387" y="134"/>
                      </a:lnTo>
                      <a:lnTo>
                        <a:pt x="1386" y="134"/>
                      </a:lnTo>
                      <a:lnTo>
                        <a:pt x="1386" y="134"/>
                      </a:lnTo>
                      <a:lnTo>
                        <a:pt x="1386" y="134"/>
                      </a:lnTo>
                      <a:lnTo>
                        <a:pt x="1386" y="137"/>
                      </a:lnTo>
                      <a:lnTo>
                        <a:pt x="1382" y="137"/>
                      </a:lnTo>
                      <a:lnTo>
                        <a:pt x="1381" y="136"/>
                      </a:lnTo>
                      <a:lnTo>
                        <a:pt x="1375" y="134"/>
                      </a:lnTo>
                      <a:lnTo>
                        <a:pt x="1375" y="137"/>
                      </a:lnTo>
                      <a:lnTo>
                        <a:pt x="1375" y="137"/>
                      </a:lnTo>
                      <a:lnTo>
                        <a:pt x="1377" y="138"/>
                      </a:lnTo>
                      <a:lnTo>
                        <a:pt x="1378" y="140"/>
                      </a:lnTo>
                      <a:lnTo>
                        <a:pt x="1377" y="140"/>
                      </a:lnTo>
                      <a:lnTo>
                        <a:pt x="1374" y="142"/>
                      </a:lnTo>
                      <a:lnTo>
                        <a:pt x="1373" y="142"/>
                      </a:lnTo>
                      <a:lnTo>
                        <a:pt x="1373" y="141"/>
                      </a:lnTo>
                      <a:lnTo>
                        <a:pt x="1373" y="141"/>
                      </a:lnTo>
                      <a:lnTo>
                        <a:pt x="1373" y="141"/>
                      </a:lnTo>
                      <a:lnTo>
                        <a:pt x="1370" y="142"/>
                      </a:lnTo>
                      <a:lnTo>
                        <a:pt x="1360" y="142"/>
                      </a:lnTo>
                      <a:lnTo>
                        <a:pt x="1360" y="141"/>
                      </a:lnTo>
                      <a:lnTo>
                        <a:pt x="1356" y="142"/>
                      </a:lnTo>
                      <a:lnTo>
                        <a:pt x="1356" y="141"/>
                      </a:lnTo>
                      <a:lnTo>
                        <a:pt x="1360" y="138"/>
                      </a:lnTo>
                      <a:lnTo>
                        <a:pt x="1360" y="138"/>
                      </a:lnTo>
                      <a:lnTo>
                        <a:pt x="1358" y="138"/>
                      </a:lnTo>
                      <a:lnTo>
                        <a:pt x="1358" y="138"/>
                      </a:lnTo>
                      <a:lnTo>
                        <a:pt x="1358" y="137"/>
                      </a:lnTo>
                      <a:lnTo>
                        <a:pt x="1353" y="137"/>
                      </a:lnTo>
                      <a:lnTo>
                        <a:pt x="1353" y="136"/>
                      </a:lnTo>
                      <a:lnTo>
                        <a:pt x="1353" y="136"/>
                      </a:lnTo>
                      <a:lnTo>
                        <a:pt x="1352" y="136"/>
                      </a:lnTo>
                      <a:lnTo>
                        <a:pt x="1351" y="136"/>
                      </a:lnTo>
                      <a:lnTo>
                        <a:pt x="1349" y="136"/>
                      </a:lnTo>
                      <a:lnTo>
                        <a:pt x="1349" y="136"/>
                      </a:lnTo>
                      <a:lnTo>
                        <a:pt x="1349" y="134"/>
                      </a:lnTo>
                      <a:lnTo>
                        <a:pt x="1348" y="134"/>
                      </a:lnTo>
                      <a:lnTo>
                        <a:pt x="1347" y="134"/>
                      </a:lnTo>
                      <a:lnTo>
                        <a:pt x="1347" y="136"/>
                      </a:lnTo>
                      <a:lnTo>
                        <a:pt x="1343" y="136"/>
                      </a:lnTo>
                      <a:lnTo>
                        <a:pt x="1343" y="136"/>
                      </a:lnTo>
                      <a:lnTo>
                        <a:pt x="1341" y="136"/>
                      </a:lnTo>
                      <a:lnTo>
                        <a:pt x="1341" y="137"/>
                      </a:lnTo>
                      <a:lnTo>
                        <a:pt x="1340" y="137"/>
                      </a:lnTo>
                      <a:lnTo>
                        <a:pt x="1339" y="136"/>
                      </a:lnTo>
                      <a:lnTo>
                        <a:pt x="1336" y="136"/>
                      </a:lnTo>
                      <a:lnTo>
                        <a:pt x="1335" y="136"/>
                      </a:lnTo>
                      <a:lnTo>
                        <a:pt x="1335" y="134"/>
                      </a:lnTo>
                      <a:lnTo>
                        <a:pt x="1335" y="134"/>
                      </a:lnTo>
                      <a:lnTo>
                        <a:pt x="1335" y="134"/>
                      </a:lnTo>
                      <a:lnTo>
                        <a:pt x="1336" y="133"/>
                      </a:lnTo>
                      <a:lnTo>
                        <a:pt x="1338" y="133"/>
                      </a:lnTo>
                      <a:lnTo>
                        <a:pt x="1339" y="133"/>
                      </a:lnTo>
                      <a:lnTo>
                        <a:pt x="1339" y="132"/>
                      </a:lnTo>
                      <a:lnTo>
                        <a:pt x="1339" y="132"/>
                      </a:lnTo>
                      <a:lnTo>
                        <a:pt x="1340" y="132"/>
                      </a:lnTo>
                      <a:lnTo>
                        <a:pt x="1341" y="133"/>
                      </a:lnTo>
                      <a:lnTo>
                        <a:pt x="1343" y="132"/>
                      </a:lnTo>
                      <a:lnTo>
                        <a:pt x="1343" y="130"/>
                      </a:lnTo>
                      <a:lnTo>
                        <a:pt x="1344" y="130"/>
                      </a:lnTo>
                      <a:lnTo>
                        <a:pt x="1345" y="129"/>
                      </a:lnTo>
                      <a:lnTo>
                        <a:pt x="1343" y="129"/>
                      </a:lnTo>
                      <a:lnTo>
                        <a:pt x="1343" y="129"/>
                      </a:lnTo>
                      <a:lnTo>
                        <a:pt x="1341" y="128"/>
                      </a:lnTo>
                      <a:lnTo>
                        <a:pt x="1341" y="128"/>
                      </a:lnTo>
                      <a:lnTo>
                        <a:pt x="1341" y="128"/>
                      </a:lnTo>
                      <a:lnTo>
                        <a:pt x="1343" y="128"/>
                      </a:lnTo>
                      <a:lnTo>
                        <a:pt x="1343" y="127"/>
                      </a:lnTo>
                      <a:lnTo>
                        <a:pt x="1341" y="127"/>
                      </a:lnTo>
                      <a:lnTo>
                        <a:pt x="1341" y="127"/>
                      </a:lnTo>
                      <a:lnTo>
                        <a:pt x="1340" y="127"/>
                      </a:lnTo>
                      <a:lnTo>
                        <a:pt x="1340" y="128"/>
                      </a:lnTo>
                      <a:lnTo>
                        <a:pt x="1340" y="128"/>
                      </a:lnTo>
                      <a:lnTo>
                        <a:pt x="1340" y="127"/>
                      </a:lnTo>
                      <a:lnTo>
                        <a:pt x="1339" y="125"/>
                      </a:lnTo>
                      <a:lnTo>
                        <a:pt x="1339" y="124"/>
                      </a:lnTo>
                      <a:lnTo>
                        <a:pt x="1332" y="124"/>
                      </a:lnTo>
                      <a:lnTo>
                        <a:pt x="1332" y="124"/>
                      </a:lnTo>
                      <a:lnTo>
                        <a:pt x="1331" y="124"/>
                      </a:lnTo>
                      <a:lnTo>
                        <a:pt x="1331" y="124"/>
                      </a:lnTo>
                      <a:lnTo>
                        <a:pt x="1331" y="124"/>
                      </a:lnTo>
                      <a:lnTo>
                        <a:pt x="1330" y="124"/>
                      </a:lnTo>
                      <a:lnTo>
                        <a:pt x="1330" y="125"/>
                      </a:lnTo>
                      <a:lnTo>
                        <a:pt x="1326" y="125"/>
                      </a:lnTo>
                      <a:lnTo>
                        <a:pt x="1326" y="124"/>
                      </a:lnTo>
                      <a:lnTo>
                        <a:pt x="1326" y="123"/>
                      </a:lnTo>
                      <a:lnTo>
                        <a:pt x="1326" y="123"/>
                      </a:lnTo>
                      <a:lnTo>
                        <a:pt x="1326" y="121"/>
                      </a:lnTo>
                      <a:lnTo>
                        <a:pt x="1326" y="121"/>
                      </a:lnTo>
                      <a:lnTo>
                        <a:pt x="1330" y="121"/>
                      </a:lnTo>
                      <a:lnTo>
                        <a:pt x="1331" y="121"/>
                      </a:lnTo>
                      <a:lnTo>
                        <a:pt x="1332" y="120"/>
                      </a:lnTo>
                      <a:lnTo>
                        <a:pt x="1334" y="119"/>
                      </a:lnTo>
                      <a:lnTo>
                        <a:pt x="1334" y="119"/>
                      </a:lnTo>
                      <a:lnTo>
                        <a:pt x="1335" y="119"/>
                      </a:lnTo>
                      <a:lnTo>
                        <a:pt x="1336" y="119"/>
                      </a:lnTo>
                      <a:lnTo>
                        <a:pt x="1339" y="119"/>
                      </a:lnTo>
                      <a:lnTo>
                        <a:pt x="1340" y="119"/>
                      </a:lnTo>
                      <a:lnTo>
                        <a:pt x="1340" y="119"/>
                      </a:lnTo>
                      <a:lnTo>
                        <a:pt x="1340" y="117"/>
                      </a:lnTo>
                      <a:lnTo>
                        <a:pt x="1341" y="117"/>
                      </a:lnTo>
                      <a:lnTo>
                        <a:pt x="1341" y="117"/>
                      </a:lnTo>
                      <a:lnTo>
                        <a:pt x="1338" y="117"/>
                      </a:lnTo>
                      <a:lnTo>
                        <a:pt x="1338" y="116"/>
                      </a:lnTo>
                      <a:lnTo>
                        <a:pt x="1338" y="115"/>
                      </a:lnTo>
                      <a:lnTo>
                        <a:pt x="1338" y="115"/>
                      </a:lnTo>
                      <a:lnTo>
                        <a:pt x="1338" y="113"/>
                      </a:lnTo>
                      <a:lnTo>
                        <a:pt x="1340" y="115"/>
                      </a:lnTo>
                      <a:lnTo>
                        <a:pt x="1340" y="113"/>
                      </a:lnTo>
                      <a:lnTo>
                        <a:pt x="1340" y="113"/>
                      </a:lnTo>
                      <a:lnTo>
                        <a:pt x="1340" y="113"/>
                      </a:lnTo>
                      <a:lnTo>
                        <a:pt x="1339" y="112"/>
                      </a:lnTo>
                      <a:lnTo>
                        <a:pt x="1338" y="111"/>
                      </a:lnTo>
                      <a:lnTo>
                        <a:pt x="1332" y="113"/>
                      </a:lnTo>
                      <a:lnTo>
                        <a:pt x="1330" y="113"/>
                      </a:lnTo>
                      <a:lnTo>
                        <a:pt x="1328" y="116"/>
                      </a:lnTo>
                      <a:lnTo>
                        <a:pt x="1323" y="115"/>
                      </a:lnTo>
                      <a:lnTo>
                        <a:pt x="1322" y="113"/>
                      </a:lnTo>
                      <a:lnTo>
                        <a:pt x="1323" y="113"/>
                      </a:lnTo>
                      <a:lnTo>
                        <a:pt x="1323" y="113"/>
                      </a:lnTo>
                      <a:lnTo>
                        <a:pt x="1326" y="113"/>
                      </a:lnTo>
                      <a:lnTo>
                        <a:pt x="1326" y="113"/>
                      </a:lnTo>
                      <a:lnTo>
                        <a:pt x="1326" y="112"/>
                      </a:lnTo>
                      <a:lnTo>
                        <a:pt x="1327" y="112"/>
                      </a:lnTo>
                      <a:lnTo>
                        <a:pt x="1327" y="112"/>
                      </a:lnTo>
                      <a:lnTo>
                        <a:pt x="1328" y="111"/>
                      </a:lnTo>
                      <a:lnTo>
                        <a:pt x="1330" y="111"/>
                      </a:lnTo>
                      <a:lnTo>
                        <a:pt x="1331" y="109"/>
                      </a:lnTo>
                      <a:lnTo>
                        <a:pt x="1331" y="106"/>
                      </a:lnTo>
                      <a:lnTo>
                        <a:pt x="1328" y="106"/>
                      </a:lnTo>
                      <a:lnTo>
                        <a:pt x="1328" y="106"/>
                      </a:lnTo>
                      <a:lnTo>
                        <a:pt x="1328" y="106"/>
                      </a:lnTo>
                      <a:lnTo>
                        <a:pt x="1328" y="104"/>
                      </a:lnTo>
                      <a:lnTo>
                        <a:pt x="1331" y="106"/>
                      </a:lnTo>
                      <a:lnTo>
                        <a:pt x="1331" y="104"/>
                      </a:lnTo>
                      <a:lnTo>
                        <a:pt x="1331" y="104"/>
                      </a:lnTo>
                      <a:lnTo>
                        <a:pt x="1331" y="104"/>
                      </a:lnTo>
                      <a:lnTo>
                        <a:pt x="1331" y="104"/>
                      </a:lnTo>
                      <a:lnTo>
                        <a:pt x="1331" y="103"/>
                      </a:lnTo>
                      <a:lnTo>
                        <a:pt x="1331" y="103"/>
                      </a:lnTo>
                      <a:lnTo>
                        <a:pt x="1331" y="103"/>
                      </a:lnTo>
                      <a:lnTo>
                        <a:pt x="1332" y="102"/>
                      </a:lnTo>
                      <a:lnTo>
                        <a:pt x="1332" y="102"/>
                      </a:lnTo>
                      <a:lnTo>
                        <a:pt x="1332" y="102"/>
                      </a:lnTo>
                      <a:lnTo>
                        <a:pt x="1334" y="106"/>
                      </a:lnTo>
                      <a:lnTo>
                        <a:pt x="1335" y="106"/>
                      </a:lnTo>
                      <a:lnTo>
                        <a:pt x="1335" y="107"/>
                      </a:lnTo>
                      <a:lnTo>
                        <a:pt x="1335" y="107"/>
                      </a:lnTo>
                      <a:lnTo>
                        <a:pt x="1339" y="107"/>
                      </a:lnTo>
                      <a:lnTo>
                        <a:pt x="1339" y="107"/>
                      </a:lnTo>
                      <a:lnTo>
                        <a:pt x="1339" y="108"/>
                      </a:lnTo>
                      <a:lnTo>
                        <a:pt x="1340" y="108"/>
                      </a:lnTo>
                      <a:lnTo>
                        <a:pt x="1341" y="108"/>
                      </a:lnTo>
                      <a:lnTo>
                        <a:pt x="1340" y="104"/>
                      </a:lnTo>
                      <a:lnTo>
                        <a:pt x="1336" y="103"/>
                      </a:lnTo>
                      <a:lnTo>
                        <a:pt x="1338" y="102"/>
                      </a:lnTo>
                      <a:lnTo>
                        <a:pt x="1338" y="102"/>
                      </a:lnTo>
                      <a:lnTo>
                        <a:pt x="1339" y="102"/>
                      </a:lnTo>
                      <a:lnTo>
                        <a:pt x="1340" y="102"/>
                      </a:lnTo>
                      <a:lnTo>
                        <a:pt x="1340" y="102"/>
                      </a:lnTo>
                      <a:lnTo>
                        <a:pt x="1343" y="100"/>
                      </a:lnTo>
                      <a:lnTo>
                        <a:pt x="1343" y="102"/>
                      </a:lnTo>
                      <a:lnTo>
                        <a:pt x="1344" y="102"/>
                      </a:lnTo>
                      <a:lnTo>
                        <a:pt x="1344" y="103"/>
                      </a:lnTo>
                      <a:lnTo>
                        <a:pt x="1345" y="104"/>
                      </a:lnTo>
                      <a:lnTo>
                        <a:pt x="1345" y="104"/>
                      </a:lnTo>
                      <a:lnTo>
                        <a:pt x="1345" y="106"/>
                      </a:lnTo>
                      <a:lnTo>
                        <a:pt x="1347" y="106"/>
                      </a:lnTo>
                      <a:lnTo>
                        <a:pt x="1347" y="107"/>
                      </a:lnTo>
                      <a:lnTo>
                        <a:pt x="1347" y="108"/>
                      </a:lnTo>
                      <a:lnTo>
                        <a:pt x="1347" y="108"/>
                      </a:lnTo>
                      <a:lnTo>
                        <a:pt x="1347" y="108"/>
                      </a:lnTo>
                      <a:lnTo>
                        <a:pt x="1348" y="111"/>
                      </a:lnTo>
                      <a:lnTo>
                        <a:pt x="1347" y="111"/>
                      </a:lnTo>
                      <a:lnTo>
                        <a:pt x="1347" y="116"/>
                      </a:lnTo>
                      <a:lnTo>
                        <a:pt x="1348" y="116"/>
                      </a:lnTo>
                      <a:lnTo>
                        <a:pt x="1348" y="116"/>
                      </a:lnTo>
                      <a:lnTo>
                        <a:pt x="1348" y="116"/>
                      </a:lnTo>
                      <a:lnTo>
                        <a:pt x="1349" y="116"/>
                      </a:lnTo>
                      <a:lnTo>
                        <a:pt x="1349" y="115"/>
                      </a:lnTo>
                      <a:lnTo>
                        <a:pt x="1351" y="115"/>
                      </a:lnTo>
                      <a:lnTo>
                        <a:pt x="1352" y="111"/>
                      </a:lnTo>
                      <a:lnTo>
                        <a:pt x="1353" y="111"/>
                      </a:lnTo>
                      <a:lnTo>
                        <a:pt x="1353" y="111"/>
                      </a:lnTo>
                      <a:lnTo>
                        <a:pt x="1353" y="111"/>
                      </a:lnTo>
                      <a:lnTo>
                        <a:pt x="1355" y="112"/>
                      </a:lnTo>
                      <a:lnTo>
                        <a:pt x="1356" y="112"/>
                      </a:lnTo>
                      <a:lnTo>
                        <a:pt x="1356" y="109"/>
                      </a:lnTo>
                      <a:lnTo>
                        <a:pt x="1356" y="107"/>
                      </a:lnTo>
                      <a:lnTo>
                        <a:pt x="1356" y="104"/>
                      </a:lnTo>
                      <a:lnTo>
                        <a:pt x="1358" y="103"/>
                      </a:lnTo>
                      <a:lnTo>
                        <a:pt x="1360" y="106"/>
                      </a:lnTo>
                      <a:lnTo>
                        <a:pt x="1360" y="107"/>
                      </a:lnTo>
                      <a:lnTo>
                        <a:pt x="1361" y="109"/>
                      </a:lnTo>
                      <a:lnTo>
                        <a:pt x="1364" y="108"/>
                      </a:lnTo>
                      <a:lnTo>
                        <a:pt x="1362" y="107"/>
                      </a:lnTo>
                      <a:lnTo>
                        <a:pt x="1362" y="106"/>
                      </a:lnTo>
                      <a:lnTo>
                        <a:pt x="1364" y="106"/>
                      </a:lnTo>
                      <a:lnTo>
                        <a:pt x="1364" y="104"/>
                      </a:lnTo>
                      <a:lnTo>
                        <a:pt x="1365" y="104"/>
                      </a:lnTo>
                      <a:lnTo>
                        <a:pt x="1366" y="104"/>
                      </a:lnTo>
                      <a:lnTo>
                        <a:pt x="1366" y="103"/>
                      </a:lnTo>
                      <a:lnTo>
                        <a:pt x="1368" y="103"/>
                      </a:lnTo>
                      <a:lnTo>
                        <a:pt x="1368" y="103"/>
                      </a:lnTo>
                      <a:lnTo>
                        <a:pt x="1369" y="102"/>
                      </a:lnTo>
                      <a:lnTo>
                        <a:pt x="1369" y="102"/>
                      </a:lnTo>
                      <a:lnTo>
                        <a:pt x="1372" y="102"/>
                      </a:lnTo>
                      <a:lnTo>
                        <a:pt x="1370" y="104"/>
                      </a:lnTo>
                      <a:lnTo>
                        <a:pt x="1372" y="104"/>
                      </a:lnTo>
                      <a:lnTo>
                        <a:pt x="1372" y="107"/>
                      </a:lnTo>
                      <a:lnTo>
                        <a:pt x="1373" y="108"/>
                      </a:lnTo>
                      <a:lnTo>
                        <a:pt x="1373" y="108"/>
                      </a:lnTo>
                      <a:lnTo>
                        <a:pt x="1374" y="108"/>
                      </a:lnTo>
                      <a:lnTo>
                        <a:pt x="1374" y="107"/>
                      </a:lnTo>
                      <a:lnTo>
                        <a:pt x="1374" y="106"/>
                      </a:lnTo>
                      <a:lnTo>
                        <a:pt x="1374" y="104"/>
                      </a:lnTo>
                      <a:lnTo>
                        <a:pt x="1373" y="103"/>
                      </a:lnTo>
                      <a:lnTo>
                        <a:pt x="1374" y="103"/>
                      </a:lnTo>
                      <a:lnTo>
                        <a:pt x="1374" y="103"/>
                      </a:lnTo>
                      <a:lnTo>
                        <a:pt x="1375" y="103"/>
                      </a:lnTo>
                      <a:lnTo>
                        <a:pt x="1375" y="103"/>
                      </a:lnTo>
                      <a:lnTo>
                        <a:pt x="1375" y="103"/>
                      </a:lnTo>
                      <a:lnTo>
                        <a:pt x="1375" y="103"/>
                      </a:lnTo>
                      <a:lnTo>
                        <a:pt x="1375" y="104"/>
                      </a:lnTo>
                      <a:lnTo>
                        <a:pt x="1375" y="104"/>
                      </a:lnTo>
                      <a:lnTo>
                        <a:pt x="1379" y="106"/>
                      </a:lnTo>
                      <a:lnTo>
                        <a:pt x="1379" y="104"/>
                      </a:lnTo>
                      <a:lnTo>
                        <a:pt x="1383" y="104"/>
                      </a:lnTo>
                      <a:lnTo>
                        <a:pt x="1385" y="103"/>
                      </a:lnTo>
                      <a:lnTo>
                        <a:pt x="1385" y="102"/>
                      </a:lnTo>
                      <a:lnTo>
                        <a:pt x="1386" y="102"/>
                      </a:lnTo>
                      <a:lnTo>
                        <a:pt x="1387" y="103"/>
                      </a:lnTo>
                      <a:lnTo>
                        <a:pt x="1387" y="103"/>
                      </a:lnTo>
                      <a:lnTo>
                        <a:pt x="1389" y="103"/>
                      </a:lnTo>
                      <a:lnTo>
                        <a:pt x="1391" y="103"/>
                      </a:lnTo>
                      <a:lnTo>
                        <a:pt x="1391" y="100"/>
                      </a:lnTo>
                      <a:lnTo>
                        <a:pt x="1391" y="98"/>
                      </a:lnTo>
                      <a:lnTo>
                        <a:pt x="1396" y="98"/>
                      </a:lnTo>
                      <a:close/>
                      <a:moveTo>
                        <a:pt x="781" y="98"/>
                      </a:moveTo>
                      <a:lnTo>
                        <a:pt x="784" y="98"/>
                      </a:lnTo>
                      <a:lnTo>
                        <a:pt x="784" y="99"/>
                      </a:lnTo>
                      <a:lnTo>
                        <a:pt x="781" y="99"/>
                      </a:lnTo>
                      <a:lnTo>
                        <a:pt x="781" y="98"/>
                      </a:lnTo>
                      <a:close/>
                      <a:moveTo>
                        <a:pt x="1336" y="96"/>
                      </a:moveTo>
                      <a:lnTo>
                        <a:pt x="1338" y="98"/>
                      </a:lnTo>
                      <a:lnTo>
                        <a:pt x="1338" y="98"/>
                      </a:lnTo>
                      <a:lnTo>
                        <a:pt x="1339" y="98"/>
                      </a:lnTo>
                      <a:lnTo>
                        <a:pt x="1340" y="98"/>
                      </a:lnTo>
                      <a:lnTo>
                        <a:pt x="1341" y="99"/>
                      </a:lnTo>
                      <a:lnTo>
                        <a:pt x="1341" y="99"/>
                      </a:lnTo>
                      <a:lnTo>
                        <a:pt x="1341" y="99"/>
                      </a:lnTo>
                      <a:lnTo>
                        <a:pt x="1338" y="99"/>
                      </a:lnTo>
                      <a:lnTo>
                        <a:pt x="1336" y="99"/>
                      </a:lnTo>
                      <a:lnTo>
                        <a:pt x="1334" y="99"/>
                      </a:lnTo>
                      <a:lnTo>
                        <a:pt x="1332" y="99"/>
                      </a:lnTo>
                      <a:lnTo>
                        <a:pt x="1332" y="98"/>
                      </a:lnTo>
                      <a:lnTo>
                        <a:pt x="1334" y="96"/>
                      </a:lnTo>
                      <a:lnTo>
                        <a:pt x="1336" y="96"/>
                      </a:lnTo>
                      <a:close/>
                      <a:moveTo>
                        <a:pt x="82" y="91"/>
                      </a:moveTo>
                      <a:lnTo>
                        <a:pt x="83" y="91"/>
                      </a:lnTo>
                      <a:lnTo>
                        <a:pt x="83" y="92"/>
                      </a:lnTo>
                      <a:lnTo>
                        <a:pt x="82" y="92"/>
                      </a:lnTo>
                      <a:lnTo>
                        <a:pt x="82" y="92"/>
                      </a:lnTo>
                      <a:lnTo>
                        <a:pt x="82" y="91"/>
                      </a:lnTo>
                      <a:lnTo>
                        <a:pt x="82" y="91"/>
                      </a:lnTo>
                      <a:lnTo>
                        <a:pt x="82" y="91"/>
                      </a:lnTo>
                      <a:close/>
                      <a:moveTo>
                        <a:pt x="462" y="87"/>
                      </a:moveTo>
                      <a:lnTo>
                        <a:pt x="463" y="87"/>
                      </a:lnTo>
                      <a:lnTo>
                        <a:pt x="463" y="87"/>
                      </a:lnTo>
                      <a:lnTo>
                        <a:pt x="467" y="87"/>
                      </a:lnTo>
                      <a:lnTo>
                        <a:pt x="467" y="89"/>
                      </a:lnTo>
                      <a:lnTo>
                        <a:pt x="470" y="89"/>
                      </a:lnTo>
                      <a:lnTo>
                        <a:pt x="470" y="89"/>
                      </a:lnTo>
                      <a:lnTo>
                        <a:pt x="471" y="89"/>
                      </a:lnTo>
                      <a:lnTo>
                        <a:pt x="471" y="90"/>
                      </a:lnTo>
                      <a:lnTo>
                        <a:pt x="476" y="90"/>
                      </a:lnTo>
                      <a:lnTo>
                        <a:pt x="476" y="91"/>
                      </a:lnTo>
                      <a:lnTo>
                        <a:pt x="472" y="91"/>
                      </a:lnTo>
                      <a:lnTo>
                        <a:pt x="470" y="91"/>
                      </a:lnTo>
                      <a:lnTo>
                        <a:pt x="467" y="92"/>
                      </a:lnTo>
                      <a:lnTo>
                        <a:pt x="464" y="94"/>
                      </a:lnTo>
                      <a:lnTo>
                        <a:pt x="463" y="94"/>
                      </a:lnTo>
                      <a:lnTo>
                        <a:pt x="464" y="95"/>
                      </a:lnTo>
                      <a:lnTo>
                        <a:pt x="466" y="95"/>
                      </a:lnTo>
                      <a:lnTo>
                        <a:pt x="467" y="95"/>
                      </a:lnTo>
                      <a:lnTo>
                        <a:pt x="470" y="95"/>
                      </a:lnTo>
                      <a:lnTo>
                        <a:pt x="470" y="96"/>
                      </a:lnTo>
                      <a:lnTo>
                        <a:pt x="474" y="96"/>
                      </a:lnTo>
                      <a:lnTo>
                        <a:pt x="474" y="98"/>
                      </a:lnTo>
                      <a:lnTo>
                        <a:pt x="475" y="98"/>
                      </a:lnTo>
                      <a:lnTo>
                        <a:pt x="475" y="98"/>
                      </a:lnTo>
                      <a:lnTo>
                        <a:pt x="477" y="99"/>
                      </a:lnTo>
                      <a:lnTo>
                        <a:pt x="480" y="98"/>
                      </a:lnTo>
                      <a:lnTo>
                        <a:pt x="483" y="98"/>
                      </a:lnTo>
                      <a:lnTo>
                        <a:pt x="484" y="96"/>
                      </a:lnTo>
                      <a:lnTo>
                        <a:pt x="485" y="98"/>
                      </a:lnTo>
                      <a:lnTo>
                        <a:pt x="487" y="98"/>
                      </a:lnTo>
                      <a:lnTo>
                        <a:pt x="487" y="98"/>
                      </a:lnTo>
                      <a:lnTo>
                        <a:pt x="487" y="102"/>
                      </a:lnTo>
                      <a:lnTo>
                        <a:pt x="485" y="103"/>
                      </a:lnTo>
                      <a:lnTo>
                        <a:pt x="483" y="106"/>
                      </a:lnTo>
                      <a:lnTo>
                        <a:pt x="484" y="107"/>
                      </a:lnTo>
                      <a:lnTo>
                        <a:pt x="484" y="108"/>
                      </a:lnTo>
                      <a:lnTo>
                        <a:pt x="485" y="109"/>
                      </a:lnTo>
                      <a:lnTo>
                        <a:pt x="484" y="109"/>
                      </a:lnTo>
                      <a:lnTo>
                        <a:pt x="483" y="111"/>
                      </a:lnTo>
                      <a:lnTo>
                        <a:pt x="481" y="111"/>
                      </a:lnTo>
                      <a:lnTo>
                        <a:pt x="480" y="111"/>
                      </a:lnTo>
                      <a:lnTo>
                        <a:pt x="477" y="111"/>
                      </a:lnTo>
                      <a:lnTo>
                        <a:pt x="475" y="111"/>
                      </a:lnTo>
                      <a:lnTo>
                        <a:pt x="474" y="109"/>
                      </a:lnTo>
                      <a:lnTo>
                        <a:pt x="474" y="108"/>
                      </a:lnTo>
                      <a:lnTo>
                        <a:pt x="470" y="109"/>
                      </a:lnTo>
                      <a:lnTo>
                        <a:pt x="470" y="109"/>
                      </a:lnTo>
                      <a:lnTo>
                        <a:pt x="468" y="109"/>
                      </a:lnTo>
                      <a:lnTo>
                        <a:pt x="468" y="112"/>
                      </a:lnTo>
                      <a:lnTo>
                        <a:pt x="470" y="113"/>
                      </a:lnTo>
                      <a:lnTo>
                        <a:pt x="471" y="113"/>
                      </a:lnTo>
                      <a:lnTo>
                        <a:pt x="474" y="115"/>
                      </a:lnTo>
                      <a:lnTo>
                        <a:pt x="475" y="115"/>
                      </a:lnTo>
                      <a:lnTo>
                        <a:pt x="476" y="116"/>
                      </a:lnTo>
                      <a:lnTo>
                        <a:pt x="476" y="117"/>
                      </a:lnTo>
                      <a:lnTo>
                        <a:pt x="476" y="117"/>
                      </a:lnTo>
                      <a:lnTo>
                        <a:pt x="475" y="116"/>
                      </a:lnTo>
                      <a:lnTo>
                        <a:pt x="475" y="116"/>
                      </a:lnTo>
                      <a:lnTo>
                        <a:pt x="472" y="116"/>
                      </a:lnTo>
                      <a:lnTo>
                        <a:pt x="472" y="116"/>
                      </a:lnTo>
                      <a:lnTo>
                        <a:pt x="471" y="116"/>
                      </a:lnTo>
                      <a:lnTo>
                        <a:pt x="468" y="116"/>
                      </a:lnTo>
                      <a:lnTo>
                        <a:pt x="466" y="116"/>
                      </a:lnTo>
                      <a:lnTo>
                        <a:pt x="463" y="117"/>
                      </a:lnTo>
                      <a:lnTo>
                        <a:pt x="460" y="119"/>
                      </a:lnTo>
                      <a:lnTo>
                        <a:pt x="459" y="119"/>
                      </a:lnTo>
                      <a:lnTo>
                        <a:pt x="459" y="120"/>
                      </a:lnTo>
                      <a:lnTo>
                        <a:pt x="458" y="120"/>
                      </a:lnTo>
                      <a:lnTo>
                        <a:pt x="457" y="121"/>
                      </a:lnTo>
                      <a:lnTo>
                        <a:pt x="455" y="123"/>
                      </a:lnTo>
                      <a:lnTo>
                        <a:pt x="454" y="123"/>
                      </a:lnTo>
                      <a:lnTo>
                        <a:pt x="454" y="123"/>
                      </a:lnTo>
                      <a:lnTo>
                        <a:pt x="454" y="124"/>
                      </a:lnTo>
                      <a:lnTo>
                        <a:pt x="453" y="124"/>
                      </a:lnTo>
                      <a:lnTo>
                        <a:pt x="453" y="120"/>
                      </a:lnTo>
                      <a:lnTo>
                        <a:pt x="455" y="120"/>
                      </a:lnTo>
                      <a:lnTo>
                        <a:pt x="455" y="120"/>
                      </a:lnTo>
                      <a:lnTo>
                        <a:pt x="458" y="119"/>
                      </a:lnTo>
                      <a:lnTo>
                        <a:pt x="458" y="117"/>
                      </a:lnTo>
                      <a:lnTo>
                        <a:pt x="459" y="117"/>
                      </a:lnTo>
                      <a:lnTo>
                        <a:pt x="460" y="116"/>
                      </a:lnTo>
                      <a:lnTo>
                        <a:pt x="462" y="115"/>
                      </a:lnTo>
                      <a:lnTo>
                        <a:pt x="463" y="115"/>
                      </a:lnTo>
                      <a:lnTo>
                        <a:pt x="466" y="115"/>
                      </a:lnTo>
                      <a:lnTo>
                        <a:pt x="466" y="113"/>
                      </a:lnTo>
                      <a:lnTo>
                        <a:pt x="464" y="112"/>
                      </a:lnTo>
                      <a:lnTo>
                        <a:pt x="463" y="112"/>
                      </a:lnTo>
                      <a:lnTo>
                        <a:pt x="458" y="112"/>
                      </a:lnTo>
                      <a:lnTo>
                        <a:pt x="458" y="112"/>
                      </a:lnTo>
                      <a:lnTo>
                        <a:pt x="457" y="113"/>
                      </a:lnTo>
                      <a:lnTo>
                        <a:pt x="454" y="115"/>
                      </a:lnTo>
                      <a:lnTo>
                        <a:pt x="453" y="115"/>
                      </a:lnTo>
                      <a:lnTo>
                        <a:pt x="453" y="116"/>
                      </a:lnTo>
                      <a:lnTo>
                        <a:pt x="451" y="117"/>
                      </a:lnTo>
                      <a:lnTo>
                        <a:pt x="451" y="120"/>
                      </a:lnTo>
                      <a:lnTo>
                        <a:pt x="451" y="120"/>
                      </a:lnTo>
                      <a:lnTo>
                        <a:pt x="450" y="121"/>
                      </a:lnTo>
                      <a:lnTo>
                        <a:pt x="450" y="123"/>
                      </a:lnTo>
                      <a:lnTo>
                        <a:pt x="441" y="120"/>
                      </a:lnTo>
                      <a:lnTo>
                        <a:pt x="441" y="120"/>
                      </a:lnTo>
                      <a:lnTo>
                        <a:pt x="439" y="119"/>
                      </a:lnTo>
                      <a:lnTo>
                        <a:pt x="437" y="117"/>
                      </a:lnTo>
                      <a:lnTo>
                        <a:pt x="437" y="116"/>
                      </a:lnTo>
                      <a:lnTo>
                        <a:pt x="438" y="116"/>
                      </a:lnTo>
                      <a:lnTo>
                        <a:pt x="439" y="116"/>
                      </a:lnTo>
                      <a:lnTo>
                        <a:pt x="439" y="115"/>
                      </a:lnTo>
                      <a:lnTo>
                        <a:pt x="439" y="115"/>
                      </a:lnTo>
                      <a:lnTo>
                        <a:pt x="439" y="113"/>
                      </a:lnTo>
                      <a:lnTo>
                        <a:pt x="438" y="112"/>
                      </a:lnTo>
                      <a:lnTo>
                        <a:pt x="441" y="111"/>
                      </a:lnTo>
                      <a:lnTo>
                        <a:pt x="442" y="109"/>
                      </a:lnTo>
                      <a:lnTo>
                        <a:pt x="443" y="109"/>
                      </a:lnTo>
                      <a:lnTo>
                        <a:pt x="443" y="108"/>
                      </a:lnTo>
                      <a:lnTo>
                        <a:pt x="443" y="108"/>
                      </a:lnTo>
                      <a:lnTo>
                        <a:pt x="445" y="108"/>
                      </a:lnTo>
                      <a:lnTo>
                        <a:pt x="443" y="106"/>
                      </a:lnTo>
                      <a:lnTo>
                        <a:pt x="442" y="103"/>
                      </a:lnTo>
                      <a:lnTo>
                        <a:pt x="439" y="102"/>
                      </a:lnTo>
                      <a:lnTo>
                        <a:pt x="439" y="102"/>
                      </a:lnTo>
                      <a:lnTo>
                        <a:pt x="442" y="102"/>
                      </a:lnTo>
                      <a:lnTo>
                        <a:pt x="445" y="103"/>
                      </a:lnTo>
                      <a:lnTo>
                        <a:pt x="449" y="103"/>
                      </a:lnTo>
                      <a:lnTo>
                        <a:pt x="451" y="103"/>
                      </a:lnTo>
                      <a:lnTo>
                        <a:pt x="451" y="103"/>
                      </a:lnTo>
                      <a:lnTo>
                        <a:pt x="451" y="100"/>
                      </a:lnTo>
                      <a:lnTo>
                        <a:pt x="450" y="100"/>
                      </a:lnTo>
                      <a:lnTo>
                        <a:pt x="449" y="99"/>
                      </a:lnTo>
                      <a:lnTo>
                        <a:pt x="447" y="98"/>
                      </a:lnTo>
                      <a:lnTo>
                        <a:pt x="447" y="96"/>
                      </a:lnTo>
                      <a:lnTo>
                        <a:pt x="439" y="96"/>
                      </a:lnTo>
                      <a:lnTo>
                        <a:pt x="439" y="96"/>
                      </a:lnTo>
                      <a:lnTo>
                        <a:pt x="436" y="96"/>
                      </a:lnTo>
                      <a:lnTo>
                        <a:pt x="436" y="95"/>
                      </a:lnTo>
                      <a:lnTo>
                        <a:pt x="433" y="95"/>
                      </a:lnTo>
                      <a:lnTo>
                        <a:pt x="433" y="96"/>
                      </a:lnTo>
                      <a:lnTo>
                        <a:pt x="429" y="96"/>
                      </a:lnTo>
                      <a:lnTo>
                        <a:pt x="429" y="92"/>
                      </a:lnTo>
                      <a:lnTo>
                        <a:pt x="430" y="92"/>
                      </a:lnTo>
                      <a:lnTo>
                        <a:pt x="432" y="92"/>
                      </a:lnTo>
                      <a:lnTo>
                        <a:pt x="433" y="92"/>
                      </a:lnTo>
                      <a:lnTo>
                        <a:pt x="436" y="92"/>
                      </a:lnTo>
                      <a:lnTo>
                        <a:pt x="436" y="91"/>
                      </a:lnTo>
                      <a:lnTo>
                        <a:pt x="438" y="91"/>
                      </a:lnTo>
                      <a:lnTo>
                        <a:pt x="439" y="92"/>
                      </a:lnTo>
                      <a:lnTo>
                        <a:pt x="442" y="92"/>
                      </a:lnTo>
                      <a:lnTo>
                        <a:pt x="443" y="92"/>
                      </a:lnTo>
                      <a:lnTo>
                        <a:pt x="443" y="91"/>
                      </a:lnTo>
                      <a:lnTo>
                        <a:pt x="445" y="91"/>
                      </a:lnTo>
                      <a:lnTo>
                        <a:pt x="445" y="91"/>
                      </a:lnTo>
                      <a:lnTo>
                        <a:pt x="450" y="91"/>
                      </a:lnTo>
                      <a:lnTo>
                        <a:pt x="450" y="90"/>
                      </a:lnTo>
                      <a:lnTo>
                        <a:pt x="451" y="90"/>
                      </a:lnTo>
                      <a:lnTo>
                        <a:pt x="451" y="90"/>
                      </a:lnTo>
                      <a:lnTo>
                        <a:pt x="454" y="90"/>
                      </a:lnTo>
                      <a:lnTo>
                        <a:pt x="454" y="89"/>
                      </a:lnTo>
                      <a:lnTo>
                        <a:pt x="458" y="89"/>
                      </a:lnTo>
                      <a:lnTo>
                        <a:pt x="458" y="89"/>
                      </a:lnTo>
                      <a:lnTo>
                        <a:pt x="462" y="87"/>
                      </a:lnTo>
                      <a:lnTo>
                        <a:pt x="462" y="87"/>
                      </a:lnTo>
                      <a:lnTo>
                        <a:pt x="462" y="87"/>
                      </a:lnTo>
                      <a:close/>
                      <a:moveTo>
                        <a:pt x="904" y="83"/>
                      </a:moveTo>
                      <a:lnTo>
                        <a:pt x="904" y="85"/>
                      </a:lnTo>
                      <a:lnTo>
                        <a:pt x="903" y="85"/>
                      </a:lnTo>
                      <a:lnTo>
                        <a:pt x="903" y="89"/>
                      </a:lnTo>
                      <a:lnTo>
                        <a:pt x="903" y="89"/>
                      </a:lnTo>
                      <a:lnTo>
                        <a:pt x="902" y="91"/>
                      </a:lnTo>
                      <a:lnTo>
                        <a:pt x="902" y="92"/>
                      </a:lnTo>
                      <a:lnTo>
                        <a:pt x="903" y="94"/>
                      </a:lnTo>
                      <a:lnTo>
                        <a:pt x="904" y="96"/>
                      </a:lnTo>
                      <a:lnTo>
                        <a:pt x="904" y="96"/>
                      </a:lnTo>
                      <a:lnTo>
                        <a:pt x="904" y="98"/>
                      </a:lnTo>
                      <a:lnTo>
                        <a:pt x="906" y="98"/>
                      </a:lnTo>
                      <a:lnTo>
                        <a:pt x="904" y="102"/>
                      </a:lnTo>
                      <a:lnTo>
                        <a:pt x="906" y="102"/>
                      </a:lnTo>
                      <a:lnTo>
                        <a:pt x="907" y="103"/>
                      </a:lnTo>
                      <a:lnTo>
                        <a:pt x="908" y="104"/>
                      </a:lnTo>
                      <a:lnTo>
                        <a:pt x="909" y="102"/>
                      </a:lnTo>
                      <a:lnTo>
                        <a:pt x="911" y="100"/>
                      </a:lnTo>
                      <a:lnTo>
                        <a:pt x="912" y="99"/>
                      </a:lnTo>
                      <a:lnTo>
                        <a:pt x="913" y="99"/>
                      </a:lnTo>
                      <a:lnTo>
                        <a:pt x="913" y="100"/>
                      </a:lnTo>
                      <a:lnTo>
                        <a:pt x="915" y="100"/>
                      </a:lnTo>
                      <a:lnTo>
                        <a:pt x="915" y="100"/>
                      </a:lnTo>
                      <a:lnTo>
                        <a:pt x="915" y="99"/>
                      </a:lnTo>
                      <a:lnTo>
                        <a:pt x="917" y="99"/>
                      </a:lnTo>
                      <a:lnTo>
                        <a:pt x="917" y="98"/>
                      </a:lnTo>
                      <a:lnTo>
                        <a:pt x="919" y="98"/>
                      </a:lnTo>
                      <a:lnTo>
                        <a:pt x="920" y="98"/>
                      </a:lnTo>
                      <a:lnTo>
                        <a:pt x="921" y="99"/>
                      </a:lnTo>
                      <a:lnTo>
                        <a:pt x="924" y="99"/>
                      </a:lnTo>
                      <a:lnTo>
                        <a:pt x="924" y="96"/>
                      </a:lnTo>
                      <a:lnTo>
                        <a:pt x="923" y="95"/>
                      </a:lnTo>
                      <a:lnTo>
                        <a:pt x="923" y="94"/>
                      </a:lnTo>
                      <a:lnTo>
                        <a:pt x="921" y="94"/>
                      </a:lnTo>
                      <a:lnTo>
                        <a:pt x="921" y="92"/>
                      </a:lnTo>
                      <a:lnTo>
                        <a:pt x="920" y="92"/>
                      </a:lnTo>
                      <a:lnTo>
                        <a:pt x="920" y="91"/>
                      </a:lnTo>
                      <a:lnTo>
                        <a:pt x="919" y="91"/>
                      </a:lnTo>
                      <a:lnTo>
                        <a:pt x="916" y="91"/>
                      </a:lnTo>
                      <a:lnTo>
                        <a:pt x="915" y="90"/>
                      </a:lnTo>
                      <a:lnTo>
                        <a:pt x="913" y="89"/>
                      </a:lnTo>
                      <a:lnTo>
                        <a:pt x="913" y="89"/>
                      </a:lnTo>
                      <a:lnTo>
                        <a:pt x="911" y="89"/>
                      </a:lnTo>
                      <a:lnTo>
                        <a:pt x="909" y="90"/>
                      </a:lnTo>
                      <a:lnTo>
                        <a:pt x="909" y="90"/>
                      </a:lnTo>
                      <a:lnTo>
                        <a:pt x="909" y="89"/>
                      </a:lnTo>
                      <a:lnTo>
                        <a:pt x="907" y="87"/>
                      </a:lnTo>
                      <a:lnTo>
                        <a:pt x="907" y="85"/>
                      </a:lnTo>
                      <a:lnTo>
                        <a:pt x="906" y="85"/>
                      </a:lnTo>
                      <a:lnTo>
                        <a:pt x="904" y="85"/>
                      </a:lnTo>
                      <a:lnTo>
                        <a:pt x="904" y="83"/>
                      </a:lnTo>
                      <a:close/>
                      <a:moveTo>
                        <a:pt x="763" y="78"/>
                      </a:moveTo>
                      <a:lnTo>
                        <a:pt x="763" y="81"/>
                      </a:lnTo>
                      <a:lnTo>
                        <a:pt x="762" y="81"/>
                      </a:lnTo>
                      <a:lnTo>
                        <a:pt x="762" y="81"/>
                      </a:lnTo>
                      <a:lnTo>
                        <a:pt x="760" y="79"/>
                      </a:lnTo>
                      <a:lnTo>
                        <a:pt x="763" y="78"/>
                      </a:lnTo>
                      <a:close/>
                      <a:moveTo>
                        <a:pt x="3257" y="77"/>
                      </a:moveTo>
                      <a:lnTo>
                        <a:pt x="3258" y="77"/>
                      </a:lnTo>
                      <a:lnTo>
                        <a:pt x="3258" y="77"/>
                      </a:lnTo>
                      <a:lnTo>
                        <a:pt x="3258" y="77"/>
                      </a:lnTo>
                      <a:lnTo>
                        <a:pt x="3258" y="77"/>
                      </a:lnTo>
                      <a:lnTo>
                        <a:pt x="3257" y="77"/>
                      </a:lnTo>
                      <a:close/>
                      <a:moveTo>
                        <a:pt x="1660" y="73"/>
                      </a:moveTo>
                      <a:lnTo>
                        <a:pt x="1662" y="73"/>
                      </a:lnTo>
                      <a:lnTo>
                        <a:pt x="1662" y="74"/>
                      </a:lnTo>
                      <a:lnTo>
                        <a:pt x="1662" y="75"/>
                      </a:lnTo>
                      <a:lnTo>
                        <a:pt x="1663" y="75"/>
                      </a:lnTo>
                      <a:lnTo>
                        <a:pt x="1662" y="75"/>
                      </a:lnTo>
                      <a:lnTo>
                        <a:pt x="1662" y="77"/>
                      </a:lnTo>
                      <a:lnTo>
                        <a:pt x="1660" y="77"/>
                      </a:lnTo>
                      <a:lnTo>
                        <a:pt x="1658" y="75"/>
                      </a:lnTo>
                      <a:lnTo>
                        <a:pt x="1660" y="74"/>
                      </a:lnTo>
                      <a:lnTo>
                        <a:pt x="1660" y="74"/>
                      </a:lnTo>
                      <a:lnTo>
                        <a:pt x="1660" y="73"/>
                      </a:lnTo>
                      <a:close/>
                      <a:moveTo>
                        <a:pt x="648" y="72"/>
                      </a:moveTo>
                      <a:lnTo>
                        <a:pt x="650" y="72"/>
                      </a:lnTo>
                      <a:lnTo>
                        <a:pt x="650" y="73"/>
                      </a:lnTo>
                      <a:lnTo>
                        <a:pt x="649" y="73"/>
                      </a:lnTo>
                      <a:lnTo>
                        <a:pt x="648" y="72"/>
                      </a:lnTo>
                      <a:close/>
                      <a:moveTo>
                        <a:pt x="877" y="70"/>
                      </a:moveTo>
                      <a:lnTo>
                        <a:pt x="877" y="72"/>
                      </a:lnTo>
                      <a:lnTo>
                        <a:pt x="877" y="72"/>
                      </a:lnTo>
                      <a:lnTo>
                        <a:pt x="878" y="72"/>
                      </a:lnTo>
                      <a:lnTo>
                        <a:pt x="878" y="73"/>
                      </a:lnTo>
                      <a:lnTo>
                        <a:pt x="878" y="74"/>
                      </a:lnTo>
                      <a:lnTo>
                        <a:pt x="878" y="74"/>
                      </a:lnTo>
                      <a:lnTo>
                        <a:pt x="878" y="74"/>
                      </a:lnTo>
                      <a:lnTo>
                        <a:pt x="878" y="75"/>
                      </a:lnTo>
                      <a:lnTo>
                        <a:pt x="873" y="75"/>
                      </a:lnTo>
                      <a:lnTo>
                        <a:pt x="873" y="74"/>
                      </a:lnTo>
                      <a:lnTo>
                        <a:pt x="871" y="72"/>
                      </a:lnTo>
                      <a:lnTo>
                        <a:pt x="873" y="72"/>
                      </a:lnTo>
                      <a:lnTo>
                        <a:pt x="874" y="72"/>
                      </a:lnTo>
                      <a:lnTo>
                        <a:pt x="877" y="70"/>
                      </a:lnTo>
                      <a:close/>
                      <a:moveTo>
                        <a:pt x="1670" y="69"/>
                      </a:moveTo>
                      <a:lnTo>
                        <a:pt x="1671" y="69"/>
                      </a:lnTo>
                      <a:lnTo>
                        <a:pt x="1671" y="70"/>
                      </a:lnTo>
                      <a:lnTo>
                        <a:pt x="1671" y="70"/>
                      </a:lnTo>
                      <a:lnTo>
                        <a:pt x="1671" y="72"/>
                      </a:lnTo>
                      <a:lnTo>
                        <a:pt x="1669" y="73"/>
                      </a:lnTo>
                      <a:lnTo>
                        <a:pt x="1667" y="74"/>
                      </a:lnTo>
                      <a:lnTo>
                        <a:pt x="1666" y="74"/>
                      </a:lnTo>
                      <a:lnTo>
                        <a:pt x="1666" y="74"/>
                      </a:lnTo>
                      <a:lnTo>
                        <a:pt x="1665" y="74"/>
                      </a:lnTo>
                      <a:lnTo>
                        <a:pt x="1665" y="73"/>
                      </a:lnTo>
                      <a:lnTo>
                        <a:pt x="1667" y="73"/>
                      </a:lnTo>
                      <a:lnTo>
                        <a:pt x="1669" y="70"/>
                      </a:lnTo>
                      <a:lnTo>
                        <a:pt x="1670" y="69"/>
                      </a:lnTo>
                      <a:close/>
                      <a:moveTo>
                        <a:pt x="45" y="69"/>
                      </a:moveTo>
                      <a:lnTo>
                        <a:pt x="47" y="69"/>
                      </a:lnTo>
                      <a:lnTo>
                        <a:pt x="47" y="69"/>
                      </a:lnTo>
                      <a:lnTo>
                        <a:pt x="47" y="69"/>
                      </a:lnTo>
                      <a:lnTo>
                        <a:pt x="47" y="69"/>
                      </a:lnTo>
                      <a:lnTo>
                        <a:pt x="45" y="69"/>
                      </a:lnTo>
                      <a:close/>
                      <a:moveTo>
                        <a:pt x="862" y="68"/>
                      </a:moveTo>
                      <a:lnTo>
                        <a:pt x="862" y="68"/>
                      </a:lnTo>
                      <a:lnTo>
                        <a:pt x="864" y="69"/>
                      </a:lnTo>
                      <a:lnTo>
                        <a:pt x="864" y="70"/>
                      </a:lnTo>
                      <a:lnTo>
                        <a:pt x="864" y="70"/>
                      </a:lnTo>
                      <a:lnTo>
                        <a:pt x="864" y="70"/>
                      </a:lnTo>
                      <a:lnTo>
                        <a:pt x="865" y="70"/>
                      </a:lnTo>
                      <a:lnTo>
                        <a:pt x="866" y="72"/>
                      </a:lnTo>
                      <a:lnTo>
                        <a:pt x="866" y="73"/>
                      </a:lnTo>
                      <a:lnTo>
                        <a:pt x="865" y="75"/>
                      </a:lnTo>
                      <a:lnTo>
                        <a:pt x="864" y="77"/>
                      </a:lnTo>
                      <a:lnTo>
                        <a:pt x="864" y="78"/>
                      </a:lnTo>
                      <a:lnTo>
                        <a:pt x="864" y="79"/>
                      </a:lnTo>
                      <a:lnTo>
                        <a:pt x="862" y="81"/>
                      </a:lnTo>
                      <a:lnTo>
                        <a:pt x="858" y="81"/>
                      </a:lnTo>
                      <a:lnTo>
                        <a:pt x="858" y="81"/>
                      </a:lnTo>
                      <a:lnTo>
                        <a:pt x="858" y="81"/>
                      </a:lnTo>
                      <a:lnTo>
                        <a:pt x="858" y="81"/>
                      </a:lnTo>
                      <a:lnTo>
                        <a:pt x="857" y="79"/>
                      </a:lnTo>
                      <a:lnTo>
                        <a:pt x="856" y="79"/>
                      </a:lnTo>
                      <a:lnTo>
                        <a:pt x="856" y="79"/>
                      </a:lnTo>
                      <a:lnTo>
                        <a:pt x="856" y="77"/>
                      </a:lnTo>
                      <a:lnTo>
                        <a:pt x="854" y="77"/>
                      </a:lnTo>
                      <a:lnTo>
                        <a:pt x="854" y="75"/>
                      </a:lnTo>
                      <a:lnTo>
                        <a:pt x="854" y="73"/>
                      </a:lnTo>
                      <a:lnTo>
                        <a:pt x="856" y="72"/>
                      </a:lnTo>
                      <a:lnTo>
                        <a:pt x="856" y="69"/>
                      </a:lnTo>
                      <a:lnTo>
                        <a:pt x="858" y="69"/>
                      </a:lnTo>
                      <a:lnTo>
                        <a:pt x="860" y="68"/>
                      </a:lnTo>
                      <a:lnTo>
                        <a:pt x="862" y="68"/>
                      </a:lnTo>
                      <a:close/>
                      <a:moveTo>
                        <a:pt x="644" y="68"/>
                      </a:moveTo>
                      <a:lnTo>
                        <a:pt x="645" y="68"/>
                      </a:lnTo>
                      <a:lnTo>
                        <a:pt x="646" y="72"/>
                      </a:lnTo>
                      <a:lnTo>
                        <a:pt x="645" y="72"/>
                      </a:lnTo>
                      <a:lnTo>
                        <a:pt x="645" y="70"/>
                      </a:lnTo>
                      <a:lnTo>
                        <a:pt x="644" y="69"/>
                      </a:lnTo>
                      <a:lnTo>
                        <a:pt x="644" y="68"/>
                      </a:lnTo>
                      <a:close/>
                      <a:moveTo>
                        <a:pt x="2051" y="66"/>
                      </a:moveTo>
                      <a:lnTo>
                        <a:pt x="2052" y="66"/>
                      </a:lnTo>
                      <a:lnTo>
                        <a:pt x="2052" y="66"/>
                      </a:lnTo>
                      <a:lnTo>
                        <a:pt x="2052" y="66"/>
                      </a:lnTo>
                      <a:lnTo>
                        <a:pt x="2052" y="68"/>
                      </a:lnTo>
                      <a:lnTo>
                        <a:pt x="2051" y="68"/>
                      </a:lnTo>
                      <a:lnTo>
                        <a:pt x="2051" y="68"/>
                      </a:lnTo>
                      <a:lnTo>
                        <a:pt x="2051" y="66"/>
                      </a:lnTo>
                      <a:close/>
                      <a:moveTo>
                        <a:pt x="1070" y="66"/>
                      </a:moveTo>
                      <a:lnTo>
                        <a:pt x="1072" y="66"/>
                      </a:lnTo>
                      <a:lnTo>
                        <a:pt x="1072" y="66"/>
                      </a:lnTo>
                      <a:lnTo>
                        <a:pt x="1072" y="66"/>
                      </a:lnTo>
                      <a:lnTo>
                        <a:pt x="1072" y="66"/>
                      </a:lnTo>
                      <a:lnTo>
                        <a:pt x="1070" y="66"/>
                      </a:lnTo>
                      <a:close/>
                      <a:moveTo>
                        <a:pt x="877" y="62"/>
                      </a:moveTo>
                      <a:lnTo>
                        <a:pt x="877" y="62"/>
                      </a:lnTo>
                      <a:lnTo>
                        <a:pt x="877" y="64"/>
                      </a:lnTo>
                      <a:lnTo>
                        <a:pt x="878" y="65"/>
                      </a:lnTo>
                      <a:lnTo>
                        <a:pt x="878" y="68"/>
                      </a:lnTo>
                      <a:lnTo>
                        <a:pt x="877" y="68"/>
                      </a:lnTo>
                      <a:lnTo>
                        <a:pt x="875" y="66"/>
                      </a:lnTo>
                      <a:lnTo>
                        <a:pt x="875" y="65"/>
                      </a:lnTo>
                      <a:lnTo>
                        <a:pt x="877" y="62"/>
                      </a:lnTo>
                      <a:close/>
                      <a:moveTo>
                        <a:pt x="1674" y="61"/>
                      </a:moveTo>
                      <a:lnTo>
                        <a:pt x="1674" y="65"/>
                      </a:lnTo>
                      <a:lnTo>
                        <a:pt x="1670" y="64"/>
                      </a:lnTo>
                      <a:lnTo>
                        <a:pt x="1670" y="64"/>
                      </a:lnTo>
                      <a:lnTo>
                        <a:pt x="1671" y="64"/>
                      </a:lnTo>
                      <a:lnTo>
                        <a:pt x="1673" y="62"/>
                      </a:lnTo>
                      <a:lnTo>
                        <a:pt x="1674" y="61"/>
                      </a:lnTo>
                      <a:close/>
                      <a:moveTo>
                        <a:pt x="602" y="61"/>
                      </a:moveTo>
                      <a:lnTo>
                        <a:pt x="602" y="62"/>
                      </a:lnTo>
                      <a:lnTo>
                        <a:pt x="602" y="62"/>
                      </a:lnTo>
                      <a:lnTo>
                        <a:pt x="602" y="65"/>
                      </a:lnTo>
                      <a:lnTo>
                        <a:pt x="601" y="65"/>
                      </a:lnTo>
                      <a:lnTo>
                        <a:pt x="599" y="65"/>
                      </a:lnTo>
                      <a:lnTo>
                        <a:pt x="597" y="64"/>
                      </a:lnTo>
                      <a:lnTo>
                        <a:pt x="595" y="62"/>
                      </a:lnTo>
                      <a:lnTo>
                        <a:pt x="598" y="62"/>
                      </a:lnTo>
                      <a:lnTo>
                        <a:pt x="599" y="62"/>
                      </a:lnTo>
                      <a:lnTo>
                        <a:pt x="601" y="62"/>
                      </a:lnTo>
                      <a:lnTo>
                        <a:pt x="602" y="61"/>
                      </a:lnTo>
                      <a:close/>
                      <a:moveTo>
                        <a:pt x="1679" y="60"/>
                      </a:moveTo>
                      <a:lnTo>
                        <a:pt x="1681" y="60"/>
                      </a:lnTo>
                      <a:lnTo>
                        <a:pt x="1681" y="64"/>
                      </a:lnTo>
                      <a:lnTo>
                        <a:pt x="1681" y="64"/>
                      </a:lnTo>
                      <a:lnTo>
                        <a:pt x="1681" y="64"/>
                      </a:lnTo>
                      <a:lnTo>
                        <a:pt x="1683" y="64"/>
                      </a:lnTo>
                      <a:lnTo>
                        <a:pt x="1683" y="62"/>
                      </a:lnTo>
                      <a:lnTo>
                        <a:pt x="1686" y="61"/>
                      </a:lnTo>
                      <a:lnTo>
                        <a:pt x="1686" y="62"/>
                      </a:lnTo>
                      <a:lnTo>
                        <a:pt x="1687" y="62"/>
                      </a:lnTo>
                      <a:lnTo>
                        <a:pt x="1687" y="64"/>
                      </a:lnTo>
                      <a:lnTo>
                        <a:pt x="1687" y="65"/>
                      </a:lnTo>
                      <a:lnTo>
                        <a:pt x="1686" y="66"/>
                      </a:lnTo>
                      <a:lnTo>
                        <a:pt x="1686" y="66"/>
                      </a:lnTo>
                      <a:lnTo>
                        <a:pt x="1686" y="68"/>
                      </a:lnTo>
                      <a:lnTo>
                        <a:pt x="1684" y="69"/>
                      </a:lnTo>
                      <a:lnTo>
                        <a:pt x="1683" y="69"/>
                      </a:lnTo>
                      <a:lnTo>
                        <a:pt x="1681" y="72"/>
                      </a:lnTo>
                      <a:lnTo>
                        <a:pt x="1681" y="72"/>
                      </a:lnTo>
                      <a:lnTo>
                        <a:pt x="1679" y="72"/>
                      </a:lnTo>
                      <a:lnTo>
                        <a:pt x="1679" y="70"/>
                      </a:lnTo>
                      <a:lnTo>
                        <a:pt x="1678" y="70"/>
                      </a:lnTo>
                      <a:lnTo>
                        <a:pt x="1678" y="73"/>
                      </a:lnTo>
                      <a:lnTo>
                        <a:pt x="1677" y="73"/>
                      </a:lnTo>
                      <a:lnTo>
                        <a:pt x="1677" y="70"/>
                      </a:lnTo>
                      <a:lnTo>
                        <a:pt x="1675" y="70"/>
                      </a:lnTo>
                      <a:lnTo>
                        <a:pt x="1674" y="70"/>
                      </a:lnTo>
                      <a:lnTo>
                        <a:pt x="1673" y="72"/>
                      </a:lnTo>
                      <a:lnTo>
                        <a:pt x="1673" y="69"/>
                      </a:lnTo>
                      <a:lnTo>
                        <a:pt x="1674" y="69"/>
                      </a:lnTo>
                      <a:lnTo>
                        <a:pt x="1674" y="66"/>
                      </a:lnTo>
                      <a:lnTo>
                        <a:pt x="1677" y="66"/>
                      </a:lnTo>
                      <a:lnTo>
                        <a:pt x="1679" y="60"/>
                      </a:lnTo>
                      <a:close/>
                      <a:moveTo>
                        <a:pt x="827" y="60"/>
                      </a:moveTo>
                      <a:lnTo>
                        <a:pt x="828" y="60"/>
                      </a:lnTo>
                      <a:lnTo>
                        <a:pt x="831" y="60"/>
                      </a:lnTo>
                      <a:lnTo>
                        <a:pt x="832" y="61"/>
                      </a:lnTo>
                      <a:lnTo>
                        <a:pt x="832" y="62"/>
                      </a:lnTo>
                      <a:lnTo>
                        <a:pt x="831" y="62"/>
                      </a:lnTo>
                      <a:lnTo>
                        <a:pt x="830" y="62"/>
                      </a:lnTo>
                      <a:lnTo>
                        <a:pt x="828" y="62"/>
                      </a:lnTo>
                      <a:lnTo>
                        <a:pt x="827" y="62"/>
                      </a:lnTo>
                      <a:lnTo>
                        <a:pt x="827" y="60"/>
                      </a:lnTo>
                      <a:close/>
                      <a:moveTo>
                        <a:pt x="628" y="57"/>
                      </a:moveTo>
                      <a:lnTo>
                        <a:pt x="628" y="58"/>
                      </a:lnTo>
                      <a:lnTo>
                        <a:pt x="629" y="58"/>
                      </a:lnTo>
                      <a:lnTo>
                        <a:pt x="629" y="58"/>
                      </a:lnTo>
                      <a:lnTo>
                        <a:pt x="629" y="60"/>
                      </a:lnTo>
                      <a:lnTo>
                        <a:pt x="628" y="60"/>
                      </a:lnTo>
                      <a:lnTo>
                        <a:pt x="627" y="61"/>
                      </a:lnTo>
                      <a:lnTo>
                        <a:pt x="625" y="61"/>
                      </a:lnTo>
                      <a:lnTo>
                        <a:pt x="625" y="61"/>
                      </a:lnTo>
                      <a:lnTo>
                        <a:pt x="624" y="61"/>
                      </a:lnTo>
                      <a:lnTo>
                        <a:pt x="624" y="58"/>
                      </a:lnTo>
                      <a:lnTo>
                        <a:pt x="627" y="58"/>
                      </a:lnTo>
                      <a:lnTo>
                        <a:pt x="627" y="58"/>
                      </a:lnTo>
                      <a:lnTo>
                        <a:pt x="628" y="57"/>
                      </a:lnTo>
                      <a:close/>
                      <a:moveTo>
                        <a:pt x="1686" y="56"/>
                      </a:moveTo>
                      <a:lnTo>
                        <a:pt x="1686" y="56"/>
                      </a:lnTo>
                      <a:lnTo>
                        <a:pt x="1686" y="57"/>
                      </a:lnTo>
                      <a:lnTo>
                        <a:pt x="1686" y="58"/>
                      </a:lnTo>
                      <a:lnTo>
                        <a:pt x="1684" y="58"/>
                      </a:lnTo>
                      <a:lnTo>
                        <a:pt x="1686" y="56"/>
                      </a:lnTo>
                      <a:close/>
                      <a:moveTo>
                        <a:pt x="1687" y="55"/>
                      </a:moveTo>
                      <a:lnTo>
                        <a:pt x="1687" y="55"/>
                      </a:lnTo>
                      <a:lnTo>
                        <a:pt x="1687" y="55"/>
                      </a:lnTo>
                      <a:lnTo>
                        <a:pt x="1687" y="56"/>
                      </a:lnTo>
                      <a:lnTo>
                        <a:pt x="1686" y="56"/>
                      </a:lnTo>
                      <a:lnTo>
                        <a:pt x="1687" y="55"/>
                      </a:lnTo>
                      <a:close/>
                      <a:moveTo>
                        <a:pt x="640" y="55"/>
                      </a:moveTo>
                      <a:lnTo>
                        <a:pt x="641" y="55"/>
                      </a:lnTo>
                      <a:lnTo>
                        <a:pt x="641" y="57"/>
                      </a:lnTo>
                      <a:lnTo>
                        <a:pt x="638" y="57"/>
                      </a:lnTo>
                      <a:lnTo>
                        <a:pt x="638" y="57"/>
                      </a:lnTo>
                      <a:lnTo>
                        <a:pt x="637" y="57"/>
                      </a:lnTo>
                      <a:lnTo>
                        <a:pt x="637" y="57"/>
                      </a:lnTo>
                      <a:lnTo>
                        <a:pt x="636" y="57"/>
                      </a:lnTo>
                      <a:lnTo>
                        <a:pt x="636" y="55"/>
                      </a:lnTo>
                      <a:lnTo>
                        <a:pt x="640" y="56"/>
                      </a:lnTo>
                      <a:lnTo>
                        <a:pt x="640" y="55"/>
                      </a:lnTo>
                      <a:close/>
                      <a:moveTo>
                        <a:pt x="2971" y="53"/>
                      </a:moveTo>
                      <a:lnTo>
                        <a:pt x="2973" y="53"/>
                      </a:lnTo>
                      <a:lnTo>
                        <a:pt x="2973" y="53"/>
                      </a:lnTo>
                      <a:lnTo>
                        <a:pt x="2973" y="55"/>
                      </a:lnTo>
                      <a:lnTo>
                        <a:pt x="2973" y="55"/>
                      </a:lnTo>
                      <a:lnTo>
                        <a:pt x="2973" y="55"/>
                      </a:lnTo>
                      <a:lnTo>
                        <a:pt x="2971" y="55"/>
                      </a:lnTo>
                      <a:lnTo>
                        <a:pt x="2971" y="53"/>
                      </a:lnTo>
                      <a:close/>
                      <a:moveTo>
                        <a:pt x="1976" y="51"/>
                      </a:moveTo>
                      <a:lnTo>
                        <a:pt x="1978" y="51"/>
                      </a:lnTo>
                      <a:lnTo>
                        <a:pt x="1979" y="51"/>
                      </a:lnTo>
                      <a:lnTo>
                        <a:pt x="1980" y="51"/>
                      </a:lnTo>
                      <a:lnTo>
                        <a:pt x="1980" y="52"/>
                      </a:lnTo>
                      <a:lnTo>
                        <a:pt x="1982" y="52"/>
                      </a:lnTo>
                      <a:lnTo>
                        <a:pt x="1983" y="53"/>
                      </a:lnTo>
                      <a:lnTo>
                        <a:pt x="1983" y="55"/>
                      </a:lnTo>
                      <a:lnTo>
                        <a:pt x="1983" y="56"/>
                      </a:lnTo>
                      <a:lnTo>
                        <a:pt x="1982" y="56"/>
                      </a:lnTo>
                      <a:lnTo>
                        <a:pt x="1982" y="58"/>
                      </a:lnTo>
                      <a:lnTo>
                        <a:pt x="1980" y="60"/>
                      </a:lnTo>
                      <a:lnTo>
                        <a:pt x="1979" y="60"/>
                      </a:lnTo>
                      <a:lnTo>
                        <a:pt x="1979" y="61"/>
                      </a:lnTo>
                      <a:lnTo>
                        <a:pt x="1979" y="61"/>
                      </a:lnTo>
                      <a:lnTo>
                        <a:pt x="1979" y="62"/>
                      </a:lnTo>
                      <a:lnTo>
                        <a:pt x="1976" y="62"/>
                      </a:lnTo>
                      <a:lnTo>
                        <a:pt x="1975" y="61"/>
                      </a:lnTo>
                      <a:lnTo>
                        <a:pt x="1974" y="61"/>
                      </a:lnTo>
                      <a:lnTo>
                        <a:pt x="1974" y="60"/>
                      </a:lnTo>
                      <a:lnTo>
                        <a:pt x="1972" y="58"/>
                      </a:lnTo>
                      <a:lnTo>
                        <a:pt x="1972" y="57"/>
                      </a:lnTo>
                      <a:lnTo>
                        <a:pt x="1971" y="57"/>
                      </a:lnTo>
                      <a:lnTo>
                        <a:pt x="1972" y="52"/>
                      </a:lnTo>
                      <a:lnTo>
                        <a:pt x="1974" y="52"/>
                      </a:lnTo>
                      <a:lnTo>
                        <a:pt x="1974" y="52"/>
                      </a:lnTo>
                      <a:lnTo>
                        <a:pt x="1975" y="51"/>
                      </a:lnTo>
                      <a:lnTo>
                        <a:pt x="1975" y="51"/>
                      </a:lnTo>
                      <a:lnTo>
                        <a:pt x="1976" y="51"/>
                      </a:lnTo>
                      <a:close/>
                      <a:moveTo>
                        <a:pt x="834" y="49"/>
                      </a:moveTo>
                      <a:lnTo>
                        <a:pt x="835" y="52"/>
                      </a:lnTo>
                      <a:lnTo>
                        <a:pt x="834" y="52"/>
                      </a:lnTo>
                      <a:lnTo>
                        <a:pt x="834" y="52"/>
                      </a:lnTo>
                      <a:lnTo>
                        <a:pt x="834" y="51"/>
                      </a:lnTo>
                      <a:lnTo>
                        <a:pt x="832" y="51"/>
                      </a:lnTo>
                      <a:lnTo>
                        <a:pt x="834" y="51"/>
                      </a:lnTo>
                      <a:lnTo>
                        <a:pt x="834" y="51"/>
                      </a:lnTo>
                      <a:lnTo>
                        <a:pt x="834" y="49"/>
                      </a:lnTo>
                      <a:close/>
                      <a:moveTo>
                        <a:pt x="635" y="49"/>
                      </a:moveTo>
                      <a:lnTo>
                        <a:pt x="636" y="51"/>
                      </a:lnTo>
                      <a:lnTo>
                        <a:pt x="636" y="51"/>
                      </a:lnTo>
                      <a:lnTo>
                        <a:pt x="637" y="52"/>
                      </a:lnTo>
                      <a:lnTo>
                        <a:pt x="636" y="52"/>
                      </a:lnTo>
                      <a:lnTo>
                        <a:pt x="635" y="51"/>
                      </a:lnTo>
                      <a:lnTo>
                        <a:pt x="635" y="49"/>
                      </a:lnTo>
                      <a:close/>
                      <a:moveTo>
                        <a:pt x="367" y="49"/>
                      </a:moveTo>
                      <a:lnTo>
                        <a:pt x="367" y="49"/>
                      </a:lnTo>
                      <a:lnTo>
                        <a:pt x="367" y="51"/>
                      </a:lnTo>
                      <a:lnTo>
                        <a:pt x="367" y="51"/>
                      </a:lnTo>
                      <a:lnTo>
                        <a:pt x="367" y="49"/>
                      </a:lnTo>
                      <a:close/>
                      <a:moveTo>
                        <a:pt x="1698" y="48"/>
                      </a:moveTo>
                      <a:lnTo>
                        <a:pt x="1698" y="49"/>
                      </a:lnTo>
                      <a:lnTo>
                        <a:pt x="1698" y="51"/>
                      </a:lnTo>
                      <a:lnTo>
                        <a:pt x="1698" y="53"/>
                      </a:lnTo>
                      <a:lnTo>
                        <a:pt x="1698" y="55"/>
                      </a:lnTo>
                      <a:lnTo>
                        <a:pt x="1698" y="56"/>
                      </a:lnTo>
                      <a:lnTo>
                        <a:pt x="1696" y="57"/>
                      </a:lnTo>
                      <a:lnTo>
                        <a:pt x="1695" y="57"/>
                      </a:lnTo>
                      <a:lnTo>
                        <a:pt x="1695" y="58"/>
                      </a:lnTo>
                      <a:lnTo>
                        <a:pt x="1695" y="58"/>
                      </a:lnTo>
                      <a:lnTo>
                        <a:pt x="1694" y="58"/>
                      </a:lnTo>
                      <a:lnTo>
                        <a:pt x="1692" y="57"/>
                      </a:lnTo>
                      <a:lnTo>
                        <a:pt x="1692" y="58"/>
                      </a:lnTo>
                      <a:lnTo>
                        <a:pt x="1691" y="60"/>
                      </a:lnTo>
                      <a:lnTo>
                        <a:pt x="1690" y="60"/>
                      </a:lnTo>
                      <a:lnTo>
                        <a:pt x="1690" y="57"/>
                      </a:lnTo>
                      <a:lnTo>
                        <a:pt x="1691" y="57"/>
                      </a:lnTo>
                      <a:lnTo>
                        <a:pt x="1691" y="57"/>
                      </a:lnTo>
                      <a:lnTo>
                        <a:pt x="1690" y="57"/>
                      </a:lnTo>
                      <a:lnTo>
                        <a:pt x="1690" y="56"/>
                      </a:lnTo>
                      <a:lnTo>
                        <a:pt x="1691" y="53"/>
                      </a:lnTo>
                      <a:lnTo>
                        <a:pt x="1692" y="52"/>
                      </a:lnTo>
                      <a:lnTo>
                        <a:pt x="1694" y="51"/>
                      </a:lnTo>
                      <a:lnTo>
                        <a:pt x="1694" y="51"/>
                      </a:lnTo>
                      <a:lnTo>
                        <a:pt x="1695" y="51"/>
                      </a:lnTo>
                      <a:lnTo>
                        <a:pt x="1696" y="49"/>
                      </a:lnTo>
                      <a:lnTo>
                        <a:pt x="1696" y="49"/>
                      </a:lnTo>
                      <a:lnTo>
                        <a:pt x="1698" y="48"/>
                      </a:lnTo>
                      <a:close/>
                      <a:moveTo>
                        <a:pt x="860" y="48"/>
                      </a:moveTo>
                      <a:lnTo>
                        <a:pt x="860" y="51"/>
                      </a:lnTo>
                      <a:lnTo>
                        <a:pt x="858" y="51"/>
                      </a:lnTo>
                      <a:lnTo>
                        <a:pt x="858" y="51"/>
                      </a:lnTo>
                      <a:lnTo>
                        <a:pt x="856" y="51"/>
                      </a:lnTo>
                      <a:lnTo>
                        <a:pt x="856" y="49"/>
                      </a:lnTo>
                      <a:lnTo>
                        <a:pt x="857" y="49"/>
                      </a:lnTo>
                      <a:lnTo>
                        <a:pt x="857" y="49"/>
                      </a:lnTo>
                      <a:lnTo>
                        <a:pt x="860" y="48"/>
                      </a:lnTo>
                      <a:close/>
                      <a:moveTo>
                        <a:pt x="2970" y="48"/>
                      </a:moveTo>
                      <a:lnTo>
                        <a:pt x="2971" y="48"/>
                      </a:lnTo>
                      <a:lnTo>
                        <a:pt x="2971" y="48"/>
                      </a:lnTo>
                      <a:lnTo>
                        <a:pt x="2971" y="49"/>
                      </a:lnTo>
                      <a:lnTo>
                        <a:pt x="2970" y="49"/>
                      </a:lnTo>
                      <a:lnTo>
                        <a:pt x="2970" y="48"/>
                      </a:lnTo>
                      <a:close/>
                      <a:moveTo>
                        <a:pt x="837" y="45"/>
                      </a:moveTo>
                      <a:lnTo>
                        <a:pt x="840" y="45"/>
                      </a:lnTo>
                      <a:lnTo>
                        <a:pt x="839" y="48"/>
                      </a:lnTo>
                      <a:lnTo>
                        <a:pt x="839" y="49"/>
                      </a:lnTo>
                      <a:lnTo>
                        <a:pt x="837" y="49"/>
                      </a:lnTo>
                      <a:lnTo>
                        <a:pt x="837" y="48"/>
                      </a:lnTo>
                      <a:lnTo>
                        <a:pt x="836" y="48"/>
                      </a:lnTo>
                      <a:lnTo>
                        <a:pt x="837" y="45"/>
                      </a:lnTo>
                      <a:close/>
                      <a:moveTo>
                        <a:pt x="819" y="45"/>
                      </a:moveTo>
                      <a:lnTo>
                        <a:pt x="819" y="45"/>
                      </a:lnTo>
                      <a:lnTo>
                        <a:pt x="819" y="45"/>
                      </a:lnTo>
                      <a:lnTo>
                        <a:pt x="819" y="47"/>
                      </a:lnTo>
                      <a:lnTo>
                        <a:pt x="819" y="47"/>
                      </a:lnTo>
                      <a:lnTo>
                        <a:pt x="819" y="45"/>
                      </a:lnTo>
                      <a:close/>
                      <a:moveTo>
                        <a:pt x="834" y="41"/>
                      </a:moveTo>
                      <a:lnTo>
                        <a:pt x="834" y="44"/>
                      </a:lnTo>
                      <a:lnTo>
                        <a:pt x="834" y="44"/>
                      </a:lnTo>
                      <a:lnTo>
                        <a:pt x="832" y="45"/>
                      </a:lnTo>
                      <a:lnTo>
                        <a:pt x="832" y="47"/>
                      </a:lnTo>
                      <a:lnTo>
                        <a:pt x="830" y="48"/>
                      </a:lnTo>
                      <a:lnTo>
                        <a:pt x="828" y="48"/>
                      </a:lnTo>
                      <a:lnTo>
                        <a:pt x="826" y="49"/>
                      </a:lnTo>
                      <a:lnTo>
                        <a:pt x="826" y="48"/>
                      </a:lnTo>
                      <a:lnTo>
                        <a:pt x="824" y="47"/>
                      </a:lnTo>
                      <a:lnTo>
                        <a:pt x="823" y="47"/>
                      </a:lnTo>
                      <a:lnTo>
                        <a:pt x="823" y="48"/>
                      </a:lnTo>
                      <a:lnTo>
                        <a:pt x="823" y="48"/>
                      </a:lnTo>
                      <a:lnTo>
                        <a:pt x="822" y="48"/>
                      </a:lnTo>
                      <a:lnTo>
                        <a:pt x="822" y="47"/>
                      </a:lnTo>
                      <a:lnTo>
                        <a:pt x="820" y="47"/>
                      </a:lnTo>
                      <a:lnTo>
                        <a:pt x="820" y="44"/>
                      </a:lnTo>
                      <a:lnTo>
                        <a:pt x="827" y="44"/>
                      </a:lnTo>
                      <a:lnTo>
                        <a:pt x="827" y="44"/>
                      </a:lnTo>
                      <a:lnTo>
                        <a:pt x="828" y="44"/>
                      </a:lnTo>
                      <a:lnTo>
                        <a:pt x="830" y="43"/>
                      </a:lnTo>
                      <a:lnTo>
                        <a:pt x="834" y="41"/>
                      </a:lnTo>
                      <a:close/>
                      <a:moveTo>
                        <a:pt x="663" y="41"/>
                      </a:moveTo>
                      <a:lnTo>
                        <a:pt x="663" y="44"/>
                      </a:lnTo>
                      <a:lnTo>
                        <a:pt x="665" y="44"/>
                      </a:lnTo>
                      <a:lnTo>
                        <a:pt x="665" y="44"/>
                      </a:lnTo>
                      <a:lnTo>
                        <a:pt x="666" y="43"/>
                      </a:lnTo>
                      <a:lnTo>
                        <a:pt x="667" y="43"/>
                      </a:lnTo>
                      <a:lnTo>
                        <a:pt x="667" y="44"/>
                      </a:lnTo>
                      <a:lnTo>
                        <a:pt x="673" y="44"/>
                      </a:lnTo>
                      <a:lnTo>
                        <a:pt x="673" y="45"/>
                      </a:lnTo>
                      <a:lnTo>
                        <a:pt x="674" y="45"/>
                      </a:lnTo>
                      <a:lnTo>
                        <a:pt x="674" y="47"/>
                      </a:lnTo>
                      <a:lnTo>
                        <a:pt x="675" y="48"/>
                      </a:lnTo>
                      <a:lnTo>
                        <a:pt x="678" y="49"/>
                      </a:lnTo>
                      <a:lnTo>
                        <a:pt x="678" y="49"/>
                      </a:lnTo>
                      <a:lnTo>
                        <a:pt x="679" y="51"/>
                      </a:lnTo>
                      <a:lnTo>
                        <a:pt x="679" y="58"/>
                      </a:lnTo>
                      <a:lnTo>
                        <a:pt x="680" y="58"/>
                      </a:lnTo>
                      <a:lnTo>
                        <a:pt x="680" y="58"/>
                      </a:lnTo>
                      <a:lnTo>
                        <a:pt x="683" y="58"/>
                      </a:lnTo>
                      <a:lnTo>
                        <a:pt x="683" y="60"/>
                      </a:lnTo>
                      <a:lnTo>
                        <a:pt x="676" y="61"/>
                      </a:lnTo>
                      <a:lnTo>
                        <a:pt x="676" y="62"/>
                      </a:lnTo>
                      <a:lnTo>
                        <a:pt x="673" y="62"/>
                      </a:lnTo>
                      <a:lnTo>
                        <a:pt x="671" y="62"/>
                      </a:lnTo>
                      <a:lnTo>
                        <a:pt x="669" y="61"/>
                      </a:lnTo>
                      <a:lnTo>
                        <a:pt x="670" y="64"/>
                      </a:lnTo>
                      <a:lnTo>
                        <a:pt x="670" y="64"/>
                      </a:lnTo>
                      <a:lnTo>
                        <a:pt x="669" y="64"/>
                      </a:lnTo>
                      <a:lnTo>
                        <a:pt x="669" y="65"/>
                      </a:lnTo>
                      <a:lnTo>
                        <a:pt x="666" y="65"/>
                      </a:lnTo>
                      <a:lnTo>
                        <a:pt x="666" y="65"/>
                      </a:lnTo>
                      <a:lnTo>
                        <a:pt x="666" y="65"/>
                      </a:lnTo>
                      <a:lnTo>
                        <a:pt x="665" y="65"/>
                      </a:lnTo>
                      <a:lnTo>
                        <a:pt x="665" y="65"/>
                      </a:lnTo>
                      <a:lnTo>
                        <a:pt x="663" y="65"/>
                      </a:lnTo>
                      <a:lnTo>
                        <a:pt x="663" y="64"/>
                      </a:lnTo>
                      <a:lnTo>
                        <a:pt x="662" y="62"/>
                      </a:lnTo>
                      <a:lnTo>
                        <a:pt x="661" y="61"/>
                      </a:lnTo>
                      <a:lnTo>
                        <a:pt x="659" y="61"/>
                      </a:lnTo>
                      <a:lnTo>
                        <a:pt x="659" y="61"/>
                      </a:lnTo>
                      <a:lnTo>
                        <a:pt x="659" y="61"/>
                      </a:lnTo>
                      <a:lnTo>
                        <a:pt x="658" y="61"/>
                      </a:lnTo>
                      <a:lnTo>
                        <a:pt x="658" y="60"/>
                      </a:lnTo>
                      <a:lnTo>
                        <a:pt x="659" y="60"/>
                      </a:lnTo>
                      <a:lnTo>
                        <a:pt x="659" y="57"/>
                      </a:lnTo>
                      <a:lnTo>
                        <a:pt x="657" y="57"/>
                      </a:lnTo>
                      <a:lnTo>
                        <a:pt x="657" y="57"/>
                      </a:lnTo>
                      <a:lnTo>
                        <a:pt x="655" y="57"/>
                      </a:lnTo>
                      <a:lnTo>
                        <a:pt x="655" y="60"/>
                      </a:lnTo>
                      <a:lnTo>
                        <a:pt x="655" y="60"/>
                      </a:lnTo>
                      <a:lnTo>
                        <a:pt x="655" y="60"/>
                      </a:lnTo>
                      <a:lnTo>
                        <a:pt x="655" y="60"/>
                      </a:lnTo>
                      <a:lnTo>
                        <a:pt x="655" y="60"/>
                      </a:lnTo>
                      <a:lnTo>
                        <a:pt x="653" y="60"/>
                      </a:lnTo>
                      <a:lnTo>
                        <a:pt x="653" y="58"/>
                      </a:lnTo>
                      <a:lnTo>
                        <a:pt x="653" y="58"/>
                      </a:lnTo>
                      <a:lnTo>
                        <a:pt x="653" y="57"/>
                      </a:lnTo>
                      <a:lnTo>
                        <a:pt x="652" y="57"/>
                      </a:lnTo>
                      <a:lnTo>
                        <a:pt x="652" y="57"/>
                      </a:lnTo>
                      <a:lnTo>
                        <a:pt x="652" y="58"/>
                      </a:lnTo>
                      <a:lnTo>
                        <a:pt x="650" y="58"/>
                      </a:lnTo>
                      <a:lnTo>
                        <a:pt x="649" y="57"/>
                      </a:lnTo>
                      <a:lnTo>
                        <a:pt x="649" y="56"/>
                      </a:lnTo>
                      <a:lnTo>
                        <a:pt x="649" y="55"/>
                      </a:lnTo>
                      <a:lnTo>
                        <a:pt x="652" y="55"/>
                      </a:lnTo>
                      <a:lnTo>
                        <a:pt x="653" y="53"/>
                      </a:lnTo>
                      <a:lnTo>
                        <a:pt x="654" y="52"/>
                      </a:lnTo>
                      <a:lnTo>
                        <a:pt x="654" y="51"/>
                      </a:lnTo>
                      <a:lnTo>
                        <a:pt x="655" y="48"/>
                      </a:lnTo>
                      <a:lnTo>
                        <a:pt x="655" y="45"/>
                      </a:lnTo>
                      <a:lnTo>
                        <a:pt x="658" y="45"/>
                      </a:lnTo>
                      <a:lnTo>
                        <a:pt x="658" y="47"/>
                      </a:lnTo>
                      <a:lnTo>
                        <a:pt x="659" y="47"/>
                      </a:lnTo>
                      <a:lnTo>
                        <a:pt x="659" y="43"/>
                      </a:lnTo>
                      <a:lnTo>
                        <a:pt x="661" y="43"/>
                      </a:lnTo>
                      <a:lnTo>
                        <a:pt x="662" y="43"/>
                      </a:lnTo>
                      <a:lnTo>
                        <a:pt x="663" y="41"/>
                      </a:lnTo>
                      <a:close/>
                      <a:moveTo>
                        <a:pt x="1705" y="41"/>
                      </a:moveTo>
                      <a:lnTo>
                        <a:pt x="1705" y="41"/>
                      </a:lnTo>
                      <a:lnTo>
                        <a:pt x="1707" y="41"/>
                      </a:lnTo>
                      <a:lnTo>
                        <a:pt x="1705" y="45"/>
                      </a:lnTo>
                      <a:lnTo>
                        <a:pt x="1705" y="45"/>
                      </a:lnTo>
                      <a:lnTo>
                        <a:pt x="1705" y="45"/>
                      </a:lnTo>
                      <a:lnTo>
                        <a:pt x="1704" y="45"/>
                      </a:lnTo>
                      <a:lnTo>
                        <a:pt x="1704" y="47"/>
                      </a:lnTo>
                      <a:lnTo>
                        <a:pt x="1703" y="47"/>
                      </a:lnTo>
                      <a:lnTo>
                        <a:pt x="1700" y="47"/>
                      </a:lnTo>
                      <a:lnTo>
                        <a:pt x="1700" y="45"/>
                      </a:lnTo>
                      <a:lnTo>
                        <a:pt x="1700" y="44"/>
                      </a:lnTo>
                      <a:lnTo>
                        <a:pt x="1700" y="44"/>
                      </a:lnTo>
                      <a:lnTo>
                        <a:pt x="1700" y="41"/>
                      </a:lnTo>
                      <a:lnTo>
                        <a:pt x="1705" y="41"/>
                      </a:lnTo>
                      <a:close/>
                      <a:moveTo>
                        <a:pt x="915" y="41"/>
                      </a:moveTo>
                      <a:lnTo>
                        <a:pt x="913" y="43"/>
                      </a:lnTo>
                      <a:lnTo>
                        <a:pt x="919" y="43"/>
                      </a:lnTo>
                      <a:lnTo>
                        <a:pt x="919" y="43"/>
                      </a:lnTo>
                      <a:lnTo>
                        <a:pt x="921" y="43"/>
                      </a:lnTo>
                      <a:lnTo>
                        <a:pt x="921" y="43"/>
                      </a:lnTo>
                      <a:lnTo>
                        <a:pt x="921" y="43"/>
                      </a:lnTo>
                      <a:lnTo>
                        <a:pt x="920" y="41"/>
                      </a:lnTo>
                      <a:lnTo>
                        <a:pt x="915" y="41"/>
                      </a:lnTo>
                      <a:close/>
                      <a:moveTo>
                        <a:pt x="720" y="40"/>
                      </a:moveTo>
                      <a:lnTo>
                        <a:pt x="720" y="41"/>
                      </a:lnTo>
                      <a:lnTo>
                        <a:pt x="720" y="41"/>
                      </a:lnTo>
                      <a:lnTo>
                        <a:pt x="720" y="41"/>
                      </a:lnTo>
                      <a:lnTo>
                        <a:pt x="720" y="41"/>
                      </a:lnTo>
                      <a:lnTo>
                        <a:pt x="720" y="40"/>
                      </a:lnTo>
                      <a:close/>
                      <a:moveTo>
                        <a:pt x="3041" y="40"/>
                      </a:moveTo>
                      <a:lnTo>
                        <a:pt x="3043" y="41"/>
                      </a:lnTo>
                      <a:lnTo>
                        <a:pt x="3045" y="43"/>
                      </a:lnTo>
                      <a:lnTo>
                        <a:pt x="3047" y="44"/>
                      </a:lnTo>
                      <a:lnTo>
                        <a:pt x="3047" y="45"/>
                      </a:lnTo>
                      <a:lnTo>
                        <a:pt x="3047" y="45"/>
                      </a:lnTo>
                      <a:lnTo>
                        <a:pt x="3047" y="45"/>
                      </a:lnTo>
                      <a:lnTo>
                        <a:pt x="3047" y="45"/>
                      </a:lnTo>
                      <a:lnTo>
                        <a:pt x="3047" y="45"/>
                      </a:lnTo>
                      <a:lnTo>
                        <a:pt x="3046" y="47"/>
                      </a:lnTo>
                      <a:lnTo>
                        <a:pt x="3045" y="47"/>
                      </a:lnTo>
                      <a:lnTo>
                        <a:pt x="3043" y="47"/>
                      </a:lnTo>
                      <a:lnTo>
                        <a:pt x="3043" y="47"/>
                      </a:lnTo>
                      <a:lnTo>
                        <a:pt x="3043" y="47"/>
                      </a:lnTo>
                      <a:lnTo>
                        <a:pt x="3042" y="47"/>
                      </a:lnTo>
                      <a:lnTo>
                        <a:pt x="3041" y="47"/>
                      </a:lnTo>
                      <a:lnTo>
                        <a:pt x="3039" y="45"/>
                      </a:lnTo>
                      <a:lnTo>
                        <a:pt x="3038" y="44"/>
                      </a:lnTo>
                      <a:lnTo>
                        <a:pt x="3038" y="43"/>
                      </a:lnTo>
                      <a:lnTo>
                        <a:pt x="3038" y="43"/>
                      </a:lnTo>
                      <a:lnTo>
                        <a:pt x="3038" y="43"/>
                      </a:lnTo>
                      <a:lnTo>
                        <a:pt x="3038" y="41"/>
                      </a:lnTo>
                      <a:lnTo>
                        <a:pt x="3041" y="40"/>
                      </a:lnTo>
                      <a:close/>
                      <a:moveTo>
                        <a:pt x="760" y="39"/>
                      </a:moveTo>
                      <a:lnTo>
                        <a:pt x="762" y="39"/>
                      </a:lnTo>
                      <a:lnTo>
                        <a:pt x="762" y="40"/>
                      </a:lnTo>
                      <a:lnTo>
                        <a:pt x="762" y="40"/>
                      </a:lnTo>
                      <a:lnTo>
                        <a:pt x="762" y="40"/>
                      </a:lnTo>
                      <a:lnTo>
                        <a:pt x="763" y="40"/>
                      </a:lnTo>
                      <a:lnTo>
                        <a:pt x="763" y="41"/>
                      </a:lnTo>
                      <a:lnTo>
                        <a:pt x="763" y="41"/>
                      </a:lnTo>
                      <a:lnTo>
                        <a:pt x="765" y="44"/>
                      </a:lnTo>
                      <a:lnTo>
                        <a:pt x="768" y="45"/>
                      </a:lnTo>
                      <a:lnTo>
                        <a:pt x="768" y="47"/>
                      </a:lnTo>
                      <a:lnTo>
                        <a:pt x="763" y="47"/>
                      </a:lnTo>
                      <a:lnTo>
                        <a:pt x="763" y="45"/>
                      </a:lnTo>
                      <a:lnTo>
                        <a:pt x="762" y="44"/>
                      </a:lnTo>
                      <a:lnTo>
                        <a:pt x="762" y="43"/>
                      </a:lnTo>
                      <a:lnTo>
                        <a:pt x="762" y="40"/>
                      </a:lnTo>
                      <a:lnTo>
                        <a:pt x="760" y="40"/>
                      </a:lnTo>
                      <a:lnTo>
                        <a:pt x="760" y="39"/>
                      </a:lnTo>
                      <a:close/>
                      <a:moveTo>
                        <a:pt x="2060" y="37"/>
                      </a:moveTo>
                      <a:lnTo>
                        <a:pt x="2064" y="37"/>
                      </a:lnTo>
                      <a:lnTo>
                        <a:pt x="2067" y="40"/>
                      </a:lnTo>
                      <a:lnTo>
                        <a:pt x="2071" y="43"/>
                      </a:lnTo>
                      <a:lnTo>
                        <a:pt x="2072" y="43"/>
                      </a:lnTo>
                      <a:lnTo>
                        <a:pt x="2072" y="44"/>
                      </a:lnTo>
                      <a:lnTo>
                        <a:pt x="2073" y="44"/>
                      </a:lnTo>
                      <a:lnTo>
                        <a:pt x="2075" y="45"/>
                      </a:lnTo>
                      <a:lnTo>
                        <a:pt x="2076" y="45"/>
                      </a:lnTo>
                      <a:lnTo>
                        <a:pt x="2077" y="47"/>
                      </a:lnTo>
                      <a:lnTo>
                        <a:pt x="2077" y="47"/>
                      </a:lnTo>
                      <a:lnTo>
                        <a:pt x="2078" y="48"/>
                      </a:lnTo>
                      <a:lnTo>
                        <a:pt x="2078" y="49"/>
                      </a:lnTo>
                      <a:lnTo>
                        <a:pt x="2077" y="49"/>
                      </a:lnTo>
                      <a:lnTo>
                        <a:pt x="2077" y="51"/>
                      </a:lnTo>
                      <a:lnTo>
                        <a:pt x="2076" y="51"/>
                      </a:lnTo>
                      <a:lnTo>
                        <a:pt x="2075" y="51"/>
                      </a:lnTo>
                      <a:lnTo>
                        <a:pt x="2075" y="49"/>
                      </a:lnTo>
                      <a:lnTo>
                        <a:pt x="2069" y="49"/>
                      </a:lnTo>
                      <a:lnTo>
                        <a:pt x="2069" y="48"/>
                      </a:lnTo>
                      <a:lnTo>
                        <a:pt x="2068" y="48"/>
                      </a:lnTo>
                      <a:lnTo>
                        <a:pt x="2067" y="47"/>
                      </a:lnTo>
                      <a:lnTo>
                        <a:pt x="2064" y="47"/>
                      </a:lnTo>
                      <a:lnTo>
                        <a:pt x="2064" y="45"/>
                      </a:lnTo>
                      <a:lnTo>
                        <a:pt x="2064" y="45"/>
                      </a:lnTo>
                      <a:lnTo>
                        <a:pt x="2063" y="47"/>
                      </a:lnTo>
                      <a:lnTo>
                        <a:pt x="2061" y="47"/>
                      </a:lnTo>
                      <a:lnTo>
                        <a:pt x="2061" y="47"/>
                      </a:lnTo>
                      <a:lnTo>
                        <a:pt x="2061" y="45"/>
                      </a:lnTo>
                      <a:lnTo>
                        <a:pt x="2060" y="44"/>
                      </a:lnTo>
                      <a:lnTo>
                        <a:pt x="2060" y="43"/>
                      </a:lnTo>
                      <a:lnTo>
                        <a:pt x="2059" y="40"/>
                      </a:lnTo>
                      <a:lnTo>
                        <a:pt x="2060" y="40"/>
                      </a:lnTo>
                      <a:lnTo>
                        <a:pt x="2060" y="40"/>
                      </a:lnTo>
                      <a:lnTo>
                        <a:pt x="2060" y="40"/>
                      </a:lnTo>
                      <a:lnTo>
                        <a:pt x="2060" y="39"/>
                      </a:lnTo>
                      <a:lnTo>
                        <a:pt x="2060" y="39"/>
                      </a:lnTo>
                      <a:lnTo>
                        <a:pt x="2060" y="37"/>
                      </a:lnTo>
                      <a:close/>
                      <a:moveTo>
                        <a:pt x="1707" y="36"/>
                      </a:moveTo>
                      <a:lnTo>
                        <a:pt x="1707" y="36"/>
                      </a:lnTo>
                      <a:lnTo>
                        <a:pt x="1709" y="37"/>
                      </a:lnTo>
                      <a:lnTo>
                        <a:pt x="1711" y="37"/>
                      </a:lnTo>
                      <a:lnTo>
                        <a:pt x="1709" y="41"/>
                      </a:lnTo>
                      <a:lnTo>
                        <a:pt x="1707" y="41"/>
                      </a:lnTo>
                      <a:lnTo>
                        <a:pt x="1705" y="40"/>
                      </a:lnTo>
                      <a:lnTo>
                        <a:pt x="1705" y="39"/>
                      </a:lnTo>
                      <a:lnTo>
                        <a:pt x="1707" y="37"/>
                      </a:lnTo>
                      <a:lnTo>
                        <a:pt x="1707" y="36"/>
                      </a:lnTo>
                      <a:close/>
                      <a:moveTo>
                        <a:pt x="913" y="36"/>
                      </a:moveTo>
                      <a:lnTo>
                        <a:pt x="913" y="36"/>
                      </a:lnTo>
                      <a:lnTo>
                        <a:pt x="913" y="36"/>
                      </a:lnTo>
                      <a:lnTo>
                        <a:pt x="913" y="36"/>
                      </a:lnTo>
                      <a:lnTo>
                        <a:pt x="912" y="37"/>
                      </a:lnTo>
                      <a:lnTo>
                        <a:pt x="912" y="39"/>
                      </a:lnTo>
                      <a:lnTo>
                        <a:pt x="913" y="39"/>
                      </a:lnTo>
                      <a:lnTo>
                        <a:pt x="913" y="36"/>
                      </a:lnTo>
                      <a:lnTo>
                        <a:pt x="913" y="36"/>
                      </a:lnTo>
                      <a:close/>
                      <a:moveTo>
                        <a:pt x="763" y="36"/>
                      </a:moveTo>
                      <a:lnTo>
                        <a:pt x="765" y="36"/>
                      </a:lnTo>
                      <a:lnTo>
                        <a:pt x="765" y="36"/>
                      </a:lnTo>
                      <a:lnTo>
                        <a:pt x="765" y="36"/>
                      </a:lnTo>
                      <a:lnTo>
                        <a:pt x="767" y="36"/>
                      </a:lnTo>
                      <a:lnTo>
                        <a:pt x="767" y="37"/>
                      </a:lnTo>
                      <a:lnTo>
                        <a:pt x="764" y="37"/>
                      </a:lnTo>
                      <a:lnTo>
                        <a:pt x="763" y="36"/>
                      </a:lnTo>
                      <a:close/>
                      <a:moveTo>
                        <a:pt x="2044" y="34"/>
                      </a:moveTo>
                      <a:lnTo>
                        <a:pt x="2046" y="35"/>
                      </a:lnTo>
                      <a:lnTo>
                        <a:pt x="2046" y="36"/>
                      </a:lnTo>
                      <a:lnTo>
                        <a:pt x="2044" y="35"/>
                      </a:lnTo>
                      <a:lnTo>
                        <a:pt x="2044" y="34"/>
                      </a:lnTo>
                      <a:close/>
                      <a:moveTo>
                        <a:pt x="1720" y="34"/>
                      </a:moveTo>
                      <a:lnTo>
                        <a:pt x="1721" y="34"/>
                      </a:lnTo>
                      <a:lnTo>
                        <a:pt x="1721" y="35"/>
                      </a:lnTo>
                      <a:lnTo>
                        <a:pt x="1721" y="37"/>
                      </a:lnTo>
                      <a:lnTo>
                        <a:pt x="1720" y="37"/>
                      </a:lnTo>
                      <a:lnTo>
                        <a:pt x="1720" y="36"/>
                      </a:lnTo>
                      <a:lnTo>
                        <a:pt x="1720" y="36"/>
                      </a:lnTo>
                      <a:lnTo>
                        <a:pt x="1720" y="36"/>
                      </a:lnTo>
                      <a:lnTo>
                        <a:pt x="1720" y="35"/>
                      </a:lnTo>
                      <a:lnTo>
                        <a:pt x="1720" y="35"/>
                      </a:lnTo>
                      <a:lnTo>
                        <a:pt x="1720" y="35"/>
                      </a:lnTo>
                      <a:lnTo>
                        <a:pt x="1720" y="34"/>
                      </a:lnTo>
                      <a:close/>
                      <a:moveTo>
                        <a:pt x="1777" y="32"/>
                      </a:moveTo>
                      <a:lnTo>
                        <a:pt x="1777" y="32"/>
                      </a:lnTo>
                      <a:lnTo>
                        <a:pt x="1777" y="32"/>
                      </a:lnTo>
                      <a:lnTo>
                        <a:pt x="1777" y="34"/>
                      </a:lnTo>
                      <a:lnTo>
                        <a:pt x="1777" y="34"/>
                      </a:lnTo>
                      <a:lnTo>
                        <a:pt x="1777" y="32"/>
                      </a:lnTo>
                      <a:close/>
                      <a:moveTo>
                        <a:pt x="1735" y="32"/>
                      </a:moveTo>
                      <a:lnTo>
                        <a:pt x="1738" y="32"/>
                      </a:lnTo>
                      <a:lnTo>
                        <a:pt x="1738" y="34"/>
                      </a:lnTo>
                      <a:lnTo>
                        <a:pt x="1735" y="34"/>
                      </a:lnTo>
                      <a:lnTo>
                        <a:pt x="1735" y="32"/>
                      </a:lnTo>
                      <a:close/>
                      <a:moveTo>
                        <a:pt x="1712" y="32"/>
                      </a:moveTo>
                      <a:lnTo>
                        <a:pt x="1713" y="32"/>
                      </a:lnTo>
                      <a:lnTo>
                        <a:pt x="1715" y="34"/>
                      </a:lnTo>
                      <a:lnTo>
                        <a:pt x="1715" y="34"/>
                      </a:lnTo>
                      <a:lnTo>
                        <a:pt x="1716" y="35"/>
                      </a:lnTo>
                      <a:lnTo>
                        <a:pt x="1716" y="36"/>
                      </a:lnTo>
                      <a:lnTo>
                        <a:pt x="1713" y="36"/>
                      </a:lnTo>
                      <a:lnTo>
                        <a:pt x="1713" y="35"/>
                      </a:lnTo>
                      <a:lnTo>
                        <a:pt x="1713" y="34"/>
                      </a:lnTo>
                      <a:lnTo>
                        <a:pt x="1712" y="32"/>
                      </a:lnTo>
                      <a:close/>
                      <a:moveTo>
                        <a:pt x="2876" y="31"/>
                      </a:moveTo>
                      <a:lnTo>
                        <a:pt x="2876" y="32"/>
                      </a:lnTo>
                      <a:lnTo>
                        <a:pt x="2876" y="32"/>
                      </a:lnTo>
                      <a:lnTo>
                        <a:pt x="2874" y="32"/>
                      </a:lnTo>
                      <a:lnTo>
                        <a:pt x="2874" y="32"/>
                      </a:lnTo>
                      <a:lnTo>
                        <a:pt x="2874" y="34"/>
                      </a:lnTo>
                      <a:lnTo>
                        <a:pt x="2874" y="32"/>
                      </a:lnTo>
                      <a:lnTo>
                        <a:pt x="2876" y="31"/>
                      </a:lnTo>
                      <a:close/>
                      <a:moveTo>
                        <a:pt x="906" y="30"/>
                      </a:moveTo>
                      <a:lnTo>
                        <a:pt x="906" y="34"/>
                      </a:lnTo>
                      <a:lnTo>
                        <a:pt x="908" y="34"/>
                      </a:lnTo>
                      <a:lnTo>
                        <a:pt x="908" y="32"/>
                      </a:lnTo>
                      <a:lnTo>
                        <a:pt x="908" y="31"/>
                      </a:lnTo>
                      <a:lnTo>
                        <a:pt x="909" y="31"/>
                      </a:lnTo>
                      <a:lnTo>
                        <a:pt x="906" y="30"/>
                      </a:lnTo>
                      <a:close/>
                      <a:moveTo>
                        <a:pt x="1747" y="30"/>
                      </a:moveTo>
                      <a:lnTo>
                        <a:pt x="1747" y="32"/>
                      </a:lnTo>
                      <a:lnTo>
                        <a:pt x="1746" y="34"/>
                      </a:lnTo>
                      <a:lnTo>
                        <a:pt x="1745" y="36"/>
                      </a:lnTo>
                      <a:lnTo>
                        <a:pt x="1745" y="35"/>
                      </a:lnTo>
                      <a:lnTo>
                        <a:pt x="1745" y="35"/>
                      </a:lnTo>
                      <a:lnTo>
                        <a:pt x="1745" y="35"/>
                      </a:lnTo>
                      <a:lnTo>
                        <a:pt x="1742" y="34"/>
                      </a:lnTo>
                      <a:lnTo>
                        <a:pt x="1742" y="32"/>
                      </a:lnTo>
                      <a:lnTo>
                        <a:pt x="1741" y="31"/>
                      </a:lnTo>
                      <a:lnTo>
                        <a:pt x="1742" y="31"/>
                      </a:lnTo>
                      <a:lnTo>
                        <a:pt x="1742" y="30"/>
                      </a:lnTo>
                      <a:lnTo>
                        <a:pt x="1743" y="30"/>
                      </a:lnTo>
                      <a:lnTo>
                        <a:pt x="1745" y="30"/>
                      </a:lnTo>
                      <a:lnTo>
                        <a:pt x="1745" y="30"/>
                      </a:lnTo>
                      <a:lnTo>
                        <a:pt x="1746" y="30"/>
                      </a:lnTo>
                      <a:lnTo>
                        <a:pt x="1747" y="30"/>
                      </a:lnTo>
                      <a:close/>
                      <a:moveTo>
                        <a:pt x="637" y="28"/>
                      </a:moveTo>
                      <a:lnTo>
                        <a:pt x="638" y="28"/>
                      </a:lnTo>
                      <a:lnTo>
                        <a:pt x="638" y="30"/>
                      </a:lnTo>
                      <a:lnTo>
                        <a:pt x="637" y="31"/>
                      </a:lnTo>
                      <a:lnTo>
                        <a:pt x="637" y="34"/>
                      </a:lnTo>
                      <a:lnTo>
                        <a:pt x="636" y="34"/>
                      </a:lnTo>
                      <a:lnTo>
                        <a:pt x="636" y="34"/>
                      </a:lnTo>
                      <a:lnTo>
                        <a:pt x="635" y="34"/>
                      </a:lnTo>
                      <a:lnTo>
                        <a:pt x="635" y="31"/>
                      </a:lnTo>
                      <a:lnTo>
                        <a:pt x="635" y="31"/>
                      </a:lnTo>
                      <a:lnTo>
                        <a:pt x="636" y="31"/>
                      </a:lnTo>
                      <a:lnTo>
                        <a:pt x="636" y="30"/>
                      </a:lnTo>
                      <a:lnTo>
                        <a:pt x="637" y="30"/>
                      </a:lnTo>
                      <a:lnTo>
                        <a:pt x="637" y="28"/>
                      </a:lnTo>
                      <a:close/>
                      <a:moveTo>
                        <a:pt x="2882" y="27"/>
                      </a:moveTo>
                      <a:lnTo>
                        <a:pt x="2882" y="27"/>
                      </a:lnTo>
                      <a:lnTo>
                        <a:pt x="2882" y="27"/>
                      </a:lnTo>
                      <a:lnTo>
                        <a:pt x="2882" y="31"/>
                      </a:lnTo>
                      <a:lnTo>
                        <a:pt x="2880" y="31"/>
                      </a:lnTo>
                      <a:lnTo>
                        <a:pt x="2877" y="31"/>
                      </a:lnTo>
                      <a:lnTo>
                        <a:pt x="2878" y="28"/>
                      </a:lnTo>
                      <a:lnTo>
                        <a:pt x="2880" y="27"/>
                      </a:lnTo>
                      <a:lnTo>
                        <a:pt x="2882" y="27"/>
                      </a:lnTo>
                      <a:close/>
                      <a:moveTo>
                        <a:pt x="895" y="26"/>
                      </a:moveTo>
                      <a:lnTo>
                        <a:pt x="895" y="27"/>
                      </a:lnTo>
                      <a:lnTo>
                        <a:pt x="894" y="27"/>
                      </a:lnTo>
                      <a:lnTo>
                        <a:pt x="894" y="27"/>
                      </a:lnTo>
                      <a:lnTo>
                        <a:pt x="894" y="28"/>
                      </a:lnTo>
                      <a:lnTo>
                        <a:pt x="895" y="28"/>
                      </a:lnTo>
                      <a:lnTo>
                        <a:pt x="895" y="26"/>
                      </a:lnTo>
                      <a:lnTo>
                        <a:pt x="895" y="26"/>
                      </a:lnTo>
                      <a:close/>
                      <a:moveTo>
                        <a:pt x="1310" y="26"/>
                      </a:moveTo>
                      <a:lnTo>
                        <a:pt x="1311" y="26"/>
                      </a:lnTo>
                      <a:lnTo>
                        <a:pt x="1313" y="26"/>
                      </a:lnTo>
                      <a:lnTo>
                        <a:pt x="1313" y="31"/>
                      </a:lnTo>
                      <a:lnTo>
                        <a:pt x="1311" y="31"/>
                      </a:lnTo>
                      <a:lnTo>
                        <a:pt x="1310" y="31"/>
                      </a:lnTo>
                      <a:lnTo>
                        <a:pt x="1307" y="32"/>
                      </a:lnTo>
                      <a:lnTo>
                        <a:pt x="1306" y="32"/>
                      </a:lnTo>
                      <a:lnTo>
                        <a:pt x="1306" y="31"/>
                      </a:lnTo>
                      <a:lnTo>
                        <a:pt x="1302" y="31"/>
                      </a:lnTo>
                      <a:lnTo>
                        <a:pt x="1302" y="31"/>
                      </a:lnTo>
                      <a:lnTo>
                        <a:pt x="1300" y="31"/>
                      </a:lnTo>
                      <a:lnTo>
                        <a:pt x="1300" y="31"/>
                      </a:lnTo>
                      <a:lnTo>
                        <a:pt x="1293" y="31"/>
                      </a:lnTo>
                      <a:lnTo>
                        <a:pt x="1292" y="31"/>
                      </a:lnTo>
                      <a:lnTo>
                        <a:pt x="1289" y="31"/>
                      </a:lnTo>
                      <a:lnTo>
                        <a:pt x="1288" y="32"/>
                      </a:lnTo>
                      <a:lnTo>
                        <a:pt x="1288" y="32"/>
                      </a:lnTo>
                      <a:lnTo>
                        <a:pt x="1288" y="32"/>
                      </a:lnTo>
                      <a:lnTo>
                        <a:pt x="1288" y="27"/>
                      </a:lnTo>
                      <a:lnTo>
                        <a:pt x="1292" y="28"/>
                      </a:lnTo>
                      <a:lnTo>
                        <a:pt x="1292" y="27"/>
                      </a:lnTo>
                      <a:lnTo>
                        <a:pt x="1294" y="27"/>
                      </a:lnTo>
                      <a:lnTo>
                        <a:pt x="1294" y="27"/>
                      </a:lnTo>
                      <a:lnTo>
                        <a:pt x="1302" y="27"/>
                      </a:lnTo>
                      <a:lnTo>
                        <a:pt x="1302" y="26"/>
                      </a:lnTo>
                      <a:lnTo>
                        <a:pt x="1303" y="26"/>
                      </a:lnTo>
                      <a:lnTo>
                        <a:pt x="1303" y="26"/>
                      </a:lnTo>
                      <a:lnTo>
                        <a:pt x="1303" y="27"/>
                      </a:lnTo>
                      <a:lnTo>
                        <a:pt x="1305" y="27"/>
                      </a:lnTo>
                      <a:lnTo>
                        <a:pt x="1307" y="26"/>
                      </a:lnTo>
                      <a:lnTo>
                        <a:pt x="1310" y="26"/>
                      </a:lnTo>
                      <a:close/>
                      <a:moveTo>
                        <a:pt x="3145" y="24"/>
                      </a:moveTo>
                      <a:lnTo>
                        <a:pt x="3148" y="24"/>
                      </a:lnTo>
                      <a:lnTo>
                        <a:pt x="3148" y="26"/>
                      </a:lnTo>
                      <a:lnTo>
                        <a:pt x="3151" y="26"/>
                      </a:lnTo>
                      <a:lnTo>
                        <a:pt x="3151" y="27"/>
                      </a:lnTo>
                      <a:lnTo>
                        <a:pt x="3152" y="27"/>
                      </a:lnTo>
                      <a:lnTo>
                        <a:pt x="3152" y="27"/>
                      </a:lnTo>
                      <a:lnTo>
                        <a:pt x="3157" y="27"/>
                      </a:lnTo>
                      <a:lnTo>
                        <a:pt x="3157" y="28"/>
                      </a:lnTo>
                      <a:lnTo>
                        <a:pt x="3158" y="28"/>
                      </a:lnTo>
                      <a:lnTo>
                        <a:pt x="3158" y="28"/>
                      </a:lnTo>
                      <a:lnTo>
                        <a:pt x="3162" y="28"/>
                      </a:lnTo>
                      <a:lnTo>
                        <a:pt x="3165" y="32"/>
                      </a:lnTo>
                      <a:lnTo>
                        <a:pt x="3164" y="36"/>
                      </a:lnTo>
                      <a:lnTo>
                        <a:pt x="3151" y="35"/>
                      </a:lnTo>
                      <a:lnTo>
                        <a:pt x="3151" y="35"/>
                      </a:lnTo>
                      <a:lnTo>
                        <a:pt x="3151" y="34"/>
                      </a:lnTo>
                      <a:lnTo>
                        <a:pt x="3149" y="34"/>
                      </a:lnTo>
                      <a:lnTo>
                        <a:pt x="3148" y="34"/>
                      </a:lnTo>
                      <a:lnTo>
                        <a:pt x="3148" y="35"/>
                      </a:lnTo>
                      <a:lnTo>
                        <a:pt x="3147" y="35"/>
                      </a:lnTo>
                      <a:lnTo>
                        <a:pt x="3145" y="36"/>
                      </a:lnTo>
                      <a:lnTo>
                        <a:pt x="3144" y="36"/>
                      </a:lnTo>
                      <a:lnTo>
                        <a:pt x="3143" y="36"/>
                      </a:lnTo>
                      <a:lnTo>
                        <a:pt x="3140" y="35"/>
                      </a:lnTo>
                      <a:lnTo>
                        <a:pt x="3140" y="35"/>
                      </a:lnTo>
                      <a:lnTo>
                        <a:pt x="3139" y="35"/>
                      </a:lnTo>
                      <a:lnTo>
                        <a:pt x="3139" y="36"/>
                      </a:lnTo>
                      <a:lnTo>
                        <a:pt x="3138" y="36"/>
                      </a:lnTo>
                      <a:lnTo>
                        <a:pt x="3138" y="35"/>
                      </a:lnTo>
                      <a:lnTo>
                        <a:pt x="3134" y="35"/>
                      </a:lnTo>
                      <a:lnTo>
                        <a:pt x="3134" y="34"/>
                      </a:lnTo>
                      <a:lnTo>
                        <a:pt x="3138" y="30"/>
                      </a:lnTo>
                      <a:lnTo>
                        <a:pt x="3139" y="28"/>
                      </a:lnTo>
                      <a:lnTo>
                        <a:pt x="3141" y="28"/>
                      </a:lnTo>
                      <a:lnTo>
                        <a:pt x="3141" y="27"/>
                      </a:lnTo>
                      <a:lnTo>
                        <a:pt x="3144" y="27"/>
                      </a:lnTo>
                      <a:lnTo>
                        <a:pt x="3145" y="24"/>
                      </a:lnTo>
                      <a:close/>
                      <a:moveTo>
                        <a:pt x="2886" y="24"/>
                      </a:moveTo>
                      <a:lnTo>
                        <a:pt x="2889" y="24"/>
                      </a:lnTo>
                      <a:lnTo>
                        <a:pt x="2890" y="26"/>
                      </a:lnTo>
                      <a:lnTo>
                        <a:pt x="2891" y="26"/>
                      </a:lnTo>
                      <a:lnTo>
                        <a:pt x="2895" y="31"/>
                      </a:lnTo>
                      <a:lnTo>
                        <a:pt x="2897" y="31"/>
                      </a:lnTo>
                      <a:lnTo>
                        <a:pt x="2895" y="32"/>
                      </a:lnTo>
                      <a:lnTo>
                        <a:pt x="2894" y="32"/>
                      </a:lnTo>
                      <a:lnTo>
                        <a:pt x="2891" y="34"/>
                      </a:lnTo>
                      <a:lnTo>
                        <a:pt x="2889" y="34"/>
                      </a:lnTo>
                      <a:lnTo>
                        <a:pt x="2884" y="34"/>
                      </a:lnTo>
                      <a:lnTo>
                        <a:pt x="2884" y="31"/>
                      </a:lnTo>
                      <a:lnTo>
                        <a:pt x="2884" y="30"/>
                      </a:lnTo>
                      <a:lnTo>
                        <a:pt x="2884" y="30"/>
                      </a:lnTo>
                      <a:lnTo>
                        <a:pt x="2885" y="28"/>
                      </a:lnTo>
                      <a:lnTo>
                        <a:pt x="2886" y="28"/>
                      </a:lnTo>
                      <a:lnTo>
                        <a:pt x="2886" y="24"/>
                      </a:lnTo>
                      <a:lnTo>
                        <a:pt x="2886" y="24"/>
                      </a:lnTo>
                      <a:lnTo>
                        <a:pt x="2886" y="24"/>
                      </a:lnTo>
                      <a:close/>
                      <a:moveTo>
                        <a:pt x="1751" y="23"/>
                      </a:moveTo>
                      <a:lnTo>
                        <a:pt x="1753" y="23"/>
                      </a:lnTo>
                      <a:lnTo>
                        <a:pt x="1753" y="26"/>
                      </a:lnTo>
                      <a:lnTo>
                        <a:pt x="1753" y="26"/>
                      </a:lnTo>
                      <a:lnTo>
                        <a:pt x="1754" y="26"/>
                      </a:lnTo>
                      <a:lnTo>
                        <a:pt x="1753" y="26"/>
                      </a:lnTo>
                      <a:lnTo>
                        <a:pt x="1753" y="26"/>
                      </a:lnTo>
                      <a:lnTo>
                        <a:pt x="1751" y="26"/>
                      </a:lnTo>
                      <a:lnTo>
                        <a:pt x="1751" y="23"/>
                      </a:lnTo>
                      <a:close/>
                      <a:moveTo>
                        <a:pt x="1741" y="23"/>
                      </a:moveTo>
                      <a:lnTo>
                        <a:pt x="1741" y="26"/>
                      </a:lnTo>
                      <a:lnTo>
                        <a:pt x="1738" y="28"/>
                      </a:lnTo>
                      <a:lnTo>
                        <a:pt x="1738" y="28"/>
                      </a:lnTo>
                      <a:lnTo>
                        <a:pt x="1735" y="28"/>
                      </a:lnTo>
                      <a:lnTo>
                        <a:pt x="1735" y="30"/>
                      </a:lnTo>
                      <a:lnTo>
                        <a:pt x="1733" y="30"/>
                      </a:lnTo>
                      <a:lnTo>
                        <a:pt x="1732" y="31"/>
                      </a:lnTo>
                      <a:lnTo>
                        <a:pt x="1732" y="30"/>
                      </a:lnTo>
                      <a:lnTo>
                        <a:pt x="1730" y="30"/>
                      </a:lnTo>
                      <a:lnTo>
                        <a:pt x="1730" y="28"/>
                      </a:lnTo>
                      <a:lnTo>
                        <a:pt x="1732" y="28"/>
                      </a:lnTo>
                      <a:lnTo>
                        <a:pt x="1732" y="27"/>
                      </a:lnTo>
                      <a:lnTo>
                        <a:pt x="1737" y="27"/>
                      </a:lnTo>
                      <a:lnTo>
                        <a:pt x="1738" y="24"/>
                      </a:lnTo>
                      <a:lnTo>
                        <a:pt x="1738" y="24"/>
                      </a:lnTo>
                      <a:lnTo>
                        <a:pt x="1739" y="23"/>
                      </a:lnTo>
                      <a:lnTo>
                        <a:pt x="1741" y="23"/>
                      </a:lnTo>
                      <a:close/>
                      <a:moveTo>
                        <a:pt x="2878" y="20"/>
                      </a:moveTo>
                      <a:lnTo>
                        <a:pt x="2880" y="22"/>
                      </a:lnTo>
                      <a:lnTo>
                        <a:pt x="2880" y="22"/>
                      </a:lnTo>
                      <a:lnTo>
                        <a:pt x="2880" y="23"/>
                      </a:lnTo>
                      <a:lnTo>
                        <a:pt x="2880" y="23"/>
                      </a:lnTo>
                      <a:lnTo>
                        <a:pt x="2880" y="24"/>
                      </a:lnTo>
                      <a:lnTo>
                        <a:pt x="2878" y="24"/>
                      </a:lnTo>
                      <a:lnTo>
                        <a:pt x="2878" y="26"/>
                      </a:lnTo>
                      <a:lnTo>
                        <a:pt x="2877" y="26"/>
                      </a:lnTo>
                      <a:lnTo>
                        <a:pt x="2877" y="27"/>
                      </a:lnTo>
                      <a:lnTo>
                        <a:pt x="2874" y="28"/>
                      </a:lnTo>
                      <a:lnTo>
                        <a:pt x="2874" y="30"/>
                      </a:lnTo>
                      <a:lnTo>
                        <a:pt x="2873" y="31"/>
                      </a:lnTo>
                      <a:lnTo>
                        <a:pt x="2872" y="32"/>
                      </a:lnTo>
                      <a:lnTo>
                        <a:pt x="2870" y="32"/>
                      </a:lnTo>
                      <a:lnTo>
                        <a:pt x="2870" y="34"/>
                      </a:lnTo>
                      <a:lnTo>
                        <a:pt x="2868" y="34"/>
                      </a:lnTo>
                      <a:lnTo>
                        <a:pt x="2868" y="34"/>
                      </a:lnTo>
                      <a:lnTo>
                        <a:pt x="2868" y="34"/>
                      </a:lnTo>
                      <a:lnTo>
                        <a:pt x="2868" y="34"/>
                      </a:lnTo>
                      <a:lnTo>
                        <a:pt x="2867" y="34"/>
                      </a:lnTo>
                      <a:lnTo>
                        <a:pt x="2868" y="32"/>
                      </a:lnTo>
                      <a:lnTo>
                        <a:pt x="2868" y="31"/>
                      </a:lnTo>
                      <a:lnTo>
                        <a:pt x="2872" y="28"/>
                      </a:lnTo>
                      <a:lnTo>
                        <a:pt x="2872" y="27"/>
                      </a:lnTo>
                      <a:lnTo>
                        <a:pt x="2874" y="27"/>
                      </a:lnTo>
                      <a:lnTo>
                        <a:pt x="2876" y="26"/>
                      </a:lnTo>
                      <a:lnTo>
                        <a:pt x="2877" y="24"/>
                      </a:lnTo>
                      <a:lnTo>
                        <a:pt x="2878" y="23"/>
                      </a:lnTo>
                      <a:lnTo>
                        <a:pt x="2878" y="20"/>
                      </a:lnTo>
                      <a:close/>
                      <a:moveTo>
                        <a:pt x="2876" y="20"/>
                      </a:moveTo>
                      <a:lnTo>
                        <a:pt x="2877" y="20"/>
                      </a:lnTo>
                      <a:lnTo>
                        <a:pt x="2876" y="23"/>
                      </a:lnTo>
                      <a:lnTo>
                        <a:pt x="2876" y="23"/>
                      </a:lnTo>
                      <a:lnTo>
                        <a:pt x="2876" y="22"/>
                      </a:lnTo>
                      <a:lnTo>
                        <a:pt x="2876" y="20"/>
                      </a:lnTo>
                      <a:close/>
                      <a:moveTo>
                        <a:pt x="1767" y="20"/>
                      </a:moveTo>
                      <a:lnTo>
                        <a:pt x="1771" y="23"/>
                      </a:lnTo>
                      <a:lnTo>
                        <a:pt x="1770" y="24"/>
                      </a:lnTo>
                      <a:lnTo>
                        <a:pt x="1772" y="24"/>
                      </a:lnTo>
                      <a:lnTo>
                        <a:pt x="1772" y="26"/>
                      </a:lnTo>
                      <a:lnTo>
                        <a:pt x="1771" y="26"/>
                      </a:lnTo>
                      <a:lnTo>
                        <a:pt x="1771" y="26"/>
                      </a:lnTo>
                      <a:lnTo>
                        <a:pt x="1767" y="26"/>
                      </a:lnTo>
                      <a:lnTo>
                        <a:pt x="1767" y="26"/>
                      </a:lnTo>
                      <a:lnTo>
                        <a:pt x="1766" y="27"/>
                      </a:lnTo>
                      <a:lnTo>
                        <a:pt x="1766" y="26"/>
                      </a:lnTo>
                      <a:lnTo>
                        <a:pt x="1766" y="26"/>
                      </a:lnTo>
                      <a:lnTo>
                        <a:pt x="1766" y="23"/>
                      </a:lnTo>
                      <a:lnTo>
                        <a:pt x="1767" y="23"/>
                      </a:lnTo>
                      <a:lnTo>
                        <a:pt x="1767" y="20"/>
                      </a:lnTo>
                      <a:close/>
                      <a:moveTo>
                        <a:pt x="1069" y="20"/>
                      </a:moveTo>
                      <a:lnTo>
                        <a:pt x="1072" y="20"/>
                      </a:lnTo>
                      <a:lnTo>
                        <a:pt x="1072" y="20"/>
                      </a:lnTo>
                      <a:lnTo>
                        <a:pt x="1072" y="20"/>
                      </a:lnTo>
                      <a:lnTo>
                        <a:pt x="1072" y="22"/>
                      </a:lnTo>
                      <a:lnTo>
                        <a:pt x="1069" y="22"/>
                      </a:lnTo>
                      <a:lnTo>
                        <a:pt x="1069" y="20"/>
                      </a:lnTo>
                      <a:close/>
                      <a:moveTo>
                        <a:pt x="1060" y="18"/>
                      </a:moveTo>
                      <a:lnTo>
                        <a:pt x="1061" y="18"/>
                      </a:lnTo>
                      <a:lnTo>
                        <a:pt x="1061" y="19"/>
                      </a:lnTo>
                      <a:lnTo>
                        <a:pt x="1061" y="19"/>
                      </a:lnTo>
                      <a:lnTo>
                        <a:pt x="1061" y="22"/>
                      </a:lnTo>
                      <a:lnTo>
                        <a:pt x="1060" y="22"/>
                      </a:lnTo>
                      <a:lnTo>
                        <a:pt x="1059" y="20"/>
                      </a:lnTo>
                      <a:lnTo>
                        <a:pt x="1059" y="20"/>
                      </a:lnTo>
                      <a:lnTo>
                        <a:pt x="1059" y="19"/>
                      </a:lnTo>
                      <a:lnTo>
                        <a:pt x="1060" y="19"/>
                      </a:lnTo>
                      <a:lnTo>
                        <a:pt x="1060" y="18"/>
                      </a:lnTo>
                      <a:close/>
                      <a:moveTo>
                        <a:pt x="887" y="15"/>
                      </a:moveTo>
                      <a:lnTo>
                        <a:pt x="889" y="15"/>
                      </a:lnTo>
                      <a:lnTo>
                        <a:pt x="889" y="15"/>
                      </a:lnTo>
                      <a:lnTo>
                        <a:pt x="890" y="17"/>
                      </a:lnTo>
                      <a:lnTo>
                        <a:pt x="889" y="17"/>
                      </a:lnTo>
                      <a:lnTo>
                        <a:pt x="889" y="18"/>
                      </a:lnTo>
                      <a:lnTo>
                        <a:pt x="887" y="18"/>
                      </a:lnTo>
                      <a:lnTo>
                        <a:pt x="887" y="17"/>
                      </a:lnTo>
                      <a:lnTo>
                        <a:pt x="887" y="17"/>
                      </a:lnTo>
                      <a:lnTo>
                        <a:pt x="887" y="17"/>
                      </a:lnTo>
                      <a:lnTo>
                        <a:pt x="887" y="15"/>
                      </a:lnTo>
                      <a:close/>
                      <a:moveTo>
                        <a:pt x="2681" y="14"/>
                      </a:moveTo>
                      <a:lnTo>
                        <a:pt x="2682" y="14"/>
                      </a:lnTo>
                      <a:lnTo>
                        <a:pt x="2681" y="14"/>
                      </a:lnTo>
                      <a:lnTo>
                        <a:pt x="2681" y="14"/>
                      </a:lnTo>
                      <a:lnTo>
                        <a:pt x="2681" y="14"/>
                      </a:lnTo>
                      <a:lnTo>
                        <a:pt x="2681" y="14"/>
                      </a:lnTo>
                      <a:lnTo>
                        <a:pt x="2679" y="15"/>
                      </a:lnTo>
                      <a:lnTo>
                        <a:pt x="2679" y="15"/>
                      </a:lnTo>
                      <a:lnTo>
                        <a:pt x="2681" y="14"/>
                      </a:lnTo>
                      <a:close/>
                      <a:moveTo>
                        <a:pt x="2675" y="11"/>
                      </a:moveTo>
                      <a:lnTo>
                        <a:pt x="2679" y="11"/>
                      </a:lnTo>
                      <a:lnTo>
                        <a:pt x="2679" y="13"/>
                      </a:lnTo>
                      <a:lnTo>
                        <a:pt x="2678" y="14"/>
                      </a:lnTo>
                      <a:lnTo>
                        <a:pt x="2675" y="14"/>
                      </a:lnTo>
                      <a:lnTo>
                        <a:pt x="2675" y="11"/>
                      </a:lnTo>
                      <a:close/>
                      <a:moveTo>
                        <a:pt x="2665" y="9"/>
                      </a:moveTo>
                      <a:lnTo>
                        <a:pt x="2665" y="9"/>
                      </a:lnTo>
                      <a:lnTo>
                        <a:pt x="2666" y="9"/>
                      </a:lnTo>
                      <a:lnTo>
                        <a:pt x="2666" y="13"/>
                      </a:lnTo>
                      <a:lnTo>
                        <a:pt x="2666" y="13"/>
                      </a:lnTo>
                      <a:lnTo>
                        <a:pt x="2666" y="13"/>
                      </a:lnTo>
                      <a:lnTo>
                        <a:pt x="2665" y="13"/>
                      </a:lnTo>
                      <a:lnTo>
                        <a:pt x="2664" y="11"/>
                      </a:lnTo>
                      <a:lnTo>
                        <a:pt x="2662" y="11"/>
                      </a:lnTo>
                      <a:lnTo>
                        <a:pt x="2662" y="10"/>
                      </a:lnTo>
                      <a:lnTo>
                        <a:pt x="2664" y="9"/>
                      </a:lnTo>
                      <a:lnTo>
                        <a:pt x="2664" y="9"/>
                      </a:lnTo>
                      <a:lnTo>
                        <a:pt x="2665" y="9"/>
                      </a:lnTo>
                      <a:close/>
                      <a:moveTo>
                        <a:pt x="834" y="9"/>
                      </a:moveTo>
                      <a:lnTo>
                        <a:pt x="835" y="9"/>
                      </a:lnTo>
                      <a:lnTo>
                        <a:pt x="835" y="10"/>
                      </a:lnTo>
                      <a:lnTo>
                        <a:pt x="836" y="10"/>
                      </a:lnTo>
                      <a:lnTo>
                        <a:pt x="835" y="9"/>
                      </a:lnTo>
                      <a:lnTo>
                        <a:pt x="834" y="9"/>
                      </a:lnTo>
                      <a:close/>
                      <a:moveTo>
                        <a:pt x="2674" y="6"/>
                      </a:moveTo>
                      <a:lnTo>
                        <a:pt x="2679" y="9"/>
                      </a:lnTo>
                      <a:lnTo>
                        <a:pt x="2679" y="9"/>
                      </a:lnTo>
                      <a:lnTo>
                        <a:pt x="2679" y="9"/>
                      </a:lnTo>
                      <a:lnTo>
                        <a:pt x="2679" y="10"/>
                      </a:lnTo>
                      <a:lnTo>
                        <a:pt x="2679" y="10"/>
                      </a:lnTo>
                      <a:lnTo>
                        <a:pt x="2675" y="10"/>
                      </a:lnTo>
                      <a:lnTo>
                        <a:pt x="2675" y="10"/>
                      </a:lnTo>
                      <a:lnTo>
                        <a:pt x="2671" y="9"/>
                      </a:lnTo>
                      <a:lnTo>
                        <a:pt x="2674" y="6"/>
                      </a:lnTo>
                      <a:close/>
                      <a:moveTo>
                        <a:pt x="2658" y="6"/>
                      </a:moveTo>
                      <a:lnTo>
                        <a:pt x="2658" y="6"/>
                      </a:lnTo>
                      <a:lnTo>
                        <a:pt x="2658" y="6"/>
                      </a:lnTo>
                      <a:lnTo>
                        <a:pt x="2660" y="7"/>
                      </a:lnTo>
                      <a:lnTo>
                        <a:pt x="2660" y="10"/>
                      </a:lnTo>
                      <a:lnTo>
                        <a:pt x="2653" y="10"/>
                      </a:lnTo>
                      <a:lnTo>
                        <a:pt x="2653" y="7"/>
                      </a:lnTo>
                      <a:lnTo>
                        <a:pt x="2654" y="6"/>
                      </a:lnTo>
                      <a:lnTo>
                        <a:pt x="2657" y="6"/>
                      </a:lnTo>
                      <a:lnTo>
                        <a:pt x="2657" y="6"/>
                      </a:lnTo>
                      <a:lnTo>
                        <a:pt x="2658" y="6"/>
                      </a:lnTo>
                      <a:close/>
                      <a:moveTo>
                        <a:pt x="2682" y="5"/>
                      </a:moveTo>
                      <a:lnTo>
                        <a:pt x="2683" y="5"/>
                      </a:lnTo>
                      <a:lnTo>
                        <a:pt x="2685" y="5"/>
                      </a:lnTo>
                      <a:lnTo>
                        <a:pt x="2686" y="6"/>
                      </a:lnTo>
                      <a:lnTo>
                        <a:pt x="2686" y="7"/>
                      </a:lnTo>
                      <a:lnTo>
                        <a:pt x="2686" y="10"/>
                      </a:lnTo>
                      <a:lnTo>
                        <a:pt x="2686" y="10"/>
                      </a:lnTo>
                      <a:lnTo>
                        <a:pt x="2686" y="10"/>
                      </a:lnTo>
                      <a:lnTo>
                        <a:pt x="2685" y="10"/>
                      </a:lnTo>
                      <a:lnTo>
                        <a:pt x="2683" y="9"/>
                      </a:lnTo>
                      <a:lnTo>
                        <a:pt x="2683" y="9"/>
                      </a:lnTo>
                      <a:lnTo>
                        <a:pt x="2682" y="7"/>
                      </a:lnTo>
                      <a:lnTo>
                        <a:pt x="2683" y="7"/>
                      </a:lnTo>
                      <a:lnTo>
                        <a:pt x="2682" y="6"/>
                      </a:lnTo>
                      <a:lnTo>
                        <a:pt x="2682" y="5"/>
                      </a:lnTo>
                      <a:close/>
                      <a:moveTo>
                        <a:pt x="2661" y="3"/>
                      </a:moveTo>
                      <a:lnTo>
                        <a:pt x="2662" y="5"/>
                      </a:lnTo>
                      <a:lnTo>
                        <a:pt x="2664" y="6"/>
                      </a:lnTo>
                      <a:lnTo>
                        <a:pt x="2664" y="7"/>
                      </a:lnTo>
                      <a:lnTo>
                        <a:pt x="2662" y="7"/>
                      </a:lnTo>
                      <a:lnTo>
                        <a:pt x="2662" y="7"/>
                      </a:lnTo>
                      <a:lnTo>
                        <a:pt x="2662" y="7"/>
                      </a:lnTo>
                      <a:lnTo>
                        <a:pt x="2662" y="7"/>
                      </a:lnTo>
                      <a:lnTo>
                        <a:pt x="2661" y="6"/>
                      </a:lnTo>
                      <a:lnTo>
                        <a:pt x="2661" y="5"/>
                      </a:lnTo>
                      <a:lnTo>
                        <a:pt x="2661" y="3"/>
                      </a:lnTo>
                      <a:close/>
                      <a:moveTo>
                        <a:pt x="2677" y="3"/>
                      </a:moveTo>
                      <a:lnTo>
                        <a:pt x="2678" y="3"/>
                      </a:lnTo>
                      <a:lnTo>
                        <a:pt x="2678" y="5"/>
                      </a:lnTo>
                      <a:lnTo>
                        <a:pt x="2677" y="5"/>
                      </a:lnTo>
                      <a:lnTo>
                        <a:pt x="2677" y="5"/>
                      </a:lnTo>
                      <a:lnTo>
                        <a:pt x="2677" y="5"/>
                      </a:lnTo>
                      <a:lnTo>
                        <a:pt x="2675" y="3"/>
                      </a:lnTo>
                      <a:lnTo>
                        <a:pt x="2677" y="3"/>
                      </a:lnTo>
                      <a:lnTo>
                        <a:pt x="2677" y="3"/>
                      </a:lnTo>
                      <a:lnTo>
                        <a:pt x="2677" y="3"/>
                      </a:lnTo>
                      <a:close/>
                      <a:moveTo>
                        <a:pt x="2631" y="1"/>
                      </a:moveTo>
                      <a:lnTo>
                        <a:pt x="2635" y="1"/>
                      </a:lnTo>
                      <a:lnTo>
                        <a:pt x="2635" y="2"/>
                      </a:lnTo>
                      <a:lnTo>
                        <a:pt x="2631" y="2"/>
                      </a:lnTo>
                      <a:lnTo>
                        <a:pt x="2631" y="1"/>
                      </a:lnTo>
                      <a:close/>
                      <a:moveTo>
                        <a:pt x="2671" y="1"/>
                      </a:moveTo>
                      <a:lnTo>
                        <a:pt x="2671" y="1"/>
                      </a:lnTo>
                      <a:lnTo>
                        <a:pt x="2670" y="1"/>
                      </a:lnTo>
                      <a:lnTo>
                        <a:pt x="2670" y="2"/>
                      </a:lnTo>
                      <a:lnTo>
                        <a:pt x="2669" y="3"/>
                      </a:lnTo>
                      <a:lnTo>
                        <a:pt x="2668" y="3"/>
                      </a:lnTo>
                      <a:lnTo>
                        <a:pt x="2668" y="5"/>
                      </a:lnTo>
                      <a:lnTo>
                        <a:pt x="2666" y="5"/>
                      </a:lnTo>
                      <a:lnTo>
                        <a:pt x="2666" y="3"/>
                      </a:lnTo>
                      <a:lnTo>
                        <a:pt x="2669" y="1"/>
                      </a:lnTo>
                      <a:lnTo>
                        <a:pt x="2671" y="1"/>
                      </a:lnTo>
                      <a:close/>
                      <a:moveTo>
                        <a:pt x="2234" y="0"/>
                      </a:moveTo>
                      <a:lnTo>
                        <a:pt x="2237" y="0"/>
                      </a:lnTo>
                      <a:lnTo>
                        <a:pt x="2237" y="1"/>
                      </a:lnTo>
                      <a:lnTo>
                        <a:pt x="2238" y="1"/>
                      </a:lnTo>
                      <a:lnTo>
                        <a:pt x="2239" y="1"/>
                      </a:lnTo>
                      <a:lnTo>
                        <a:pt x="2241" y="2"/>
                      </a:lnTo>
                      <a:lnTo>
                        <a:pt x="2241" y="2"/>
                      </a:lnTo>
                      <a:lnTo>
                        <a:pt x="2239" y="3"/>
                      </a:lnTo>
                      <a:lnTo>
                        <a:pt x="2239" y="5"/>
                      </a:lnTo>
                      <a:lnTo>
                        <a:pt x="2237" y="5"/>
                      </a:lnTo>
                      <a:lnTo>
                        <a:pt x="2237" y="5"/>
                      </a:lnTo>
                      <a:lnTo>
                        <a:pt x="2237" y="5"/>
                      </a:lnTo>
                      <a:lnTo>
                        <a:pt x="2236" y="5"/>
                      </a:lnTo>
                      <a:lnTo>
                        <a:pt x="2236" y="5"/>
                      </a:lnTo>
                      <a:lnTo>
                        <a:pt x="2236" y="5"/>
                      </a:lnTo>
                      <a:lnTo>
                        <a:pt x="2236" y="5"/>
                      </a:lnTo>
                      <a:lnTo>
                        <a:pt x="2233" y="5"/>
                      </a:lnTo>
                      <a:lnTo>
                        <a:pt x="2233" y="6"/>
                      </a:lnTo>
                      <a:lnTo>
                        <a:pt x="2232" y="6"/>
                      </a:lnTo>
                      <a:lnTo>
                        <a:pt x="2230" y="7"/>
                      </a:lnTo>
                      <a:lnTo>
                        <a:pt x="2229" y="7"/>
                      </a:lnTo>
                      <a:lnTo>
                        <a:pt x="2229" y="7"/>
                      </a:lnTo>
                      <a:lnTo>
                        <a:pt x="2229" y="7"/>
                      </a:lnTo>
                      <a:lnTo>
                        <a:pt x="2228" y="7"/>
                      </a:lnTo>
                      <a:lnTo>
                        <a:pt x="2228" y="5"/>
                      </a:lnTo>
                      <a:lnTo>
                        <a:pt x="2232" y="2"/>
                      </a:lnTo>
                      <a:lnTo>
                        <a:pt x="2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
                  <a:extLst>
                    <a:ext uri="{FF2B5EF4-FFF2-40B4-BE49-F238E27FC236}">
                      <a16:creationId xmlns:a16="http://schemas.microsoft.com/office/drawing/2014/main" id="{4FCFD179-EFFA-4115-9B37-5433077CE284}"/>
                    </a:ext>
                  </a:extLst>
                </p:cNvPr>
                <p:cNvSpPr>
                  <a:spLocks noEditPoints="1"/>
                </p:cNvSpPr>
                <p:nvPr/>
              </p:nvSpPr>
              <p:spPr bwMode="auto">
                <a:xfrm>
                  <a:off x="4132263" y="1422854"/>
                  <a:ext cx="3724275" cy="293688"/>
                </a:xfrm>
                <a:custGeom>
                  <a:avLst/>
                  <a:gdLst>
                    <a:gd name="T0" fmla="*/ 2200 w 2346"/>
                    <a:gd name="T1" fmla="*/ 21 h 185"/>
                    <a:gd name="T2" fmla="*/ 219 w 2346"/>
                    <a:gd name="T3" fmla="*/ 22 h 185"/>
                    <a:gd name="T4" fmla="*/ 1776 w 2346"/>
                    <a:gd name="T5" fmla="*/ 14 h 185"/>
                    <a:gd name="T6" fmla="*/ 867 w 2346"/>
                    <a:gd name="T7" fmla="*/ 21 h 185"/>
                    <a:gd name="T8" fmla="*/ 870 w 2346"/>
                    <a:gd name="T9" fmla="*/ 35 h 185"/>
                    <a:gd name="T10" fmla="*/ 847 w 2346"/>
                    <a:gd name="T11" fmla="*/ 20 h 185"/>
                    <a:gd name="T12" fmla="*/ 202 w 2346"/>
                    <a:gd name="T13" fmla="*/ 9 h 185"/>
                    <a:gd name="T14" fmla="*/ 118 w 2346"/>
                    <a:gd name="T15" fmla="*/ 20 h 185"/>
                    <a:gd name="T16" fmla="*/ 55 w 2346"/>
                    <a:gd name="T17" fmla="*/ 25 h 185"/>
                    <a:gd name="T18" fmla="*/ 89 w 2346"/>
                    <a:gd name="T19" fmla="*/ 13 h 185"/>
                    <a:gd name="T20" fmla="*/ 109 w 2346"/>
                    <a:gd name="T21" fmla="*/ 29 h 185"/>
                    <a:gd name="T22" fmla="*/ 149 w 2346"/>
                    <a:gd name="T23" fmla="*/ 56 h 185"/>
                    <a:gd name="T24" fmla="*/ 153 w 2346"/>
                    <a:gd name="T25" fmla="*/ 67 h 185"/>
                    <a:gd name="T26" fmla="*/ 145 w 2346"/>
                    <a:gd name="T27" fmla="*/ 82 h 185"/>
                    <a:gd name="T28" fmla="*/ 103 w 2346"/>
                    <a:gd name="T29" fmla="*/ 77 h 185"/>
                    <a:gd name="T30" fmla="*/ 48 w 2346"/>
                    <a:gd name="T31" fmla="*/ 86 h 185"/>
                    <a:gd name="T32" fmla="*/ 48 w 2346"/>
                    <a:gd name="T33" fmla="*/ 59 h 185"/>
                    <a:gd name="T34" fmla="*/ 47 w 2346"/>
                    <a:gd name="T35" fmla="*/ 51 h 185"/>
                    <a:gd name="T36" fmla="*/ 25 w 2346"/>
                    <a:gd name="T37" fmla="*/ 44 h 185"/>
                    <a:gd name="T38" fmla="*/ 17 w 2346"/>
                    <a:gd name="T39" fmla="*/ 42 h 185"/>
                    <a:gd name="T40" fmla="*/ 6 w 2346"/>
                    <a:gd name="T41" fmla="*/ 29 h 185"/>
                    <a:gd name="T42" fmla="*/ 38 w 2346"/>
                    <a:gd name="T43" fmla="*/ 9 h 185"/>
                    <a:gd name="T44" fmla="*/ 2174 w 2346"/>
                    <a:gd name="T45" fmla="*/ 22 h 185"/>
                    <a:gd name="T46" fmla="*/ 2344 w 2346"/>
                    <a:gd name="T47" fmla="*/ 10 h 185"/>
                    <a:gd name="T48" fmla="*/ 2322 w 2346"/>
                    <a:gd name="T49" fmla="*/ 5 h 185"/>
                    <a:gd name="T50" fmla="*/ 296 w 2346"/>
                    <a:gd name="T51" fmla="*/ 33 h 185"/>
                    <a:gd name="T52" fmla="*/ 310 w 2346"/>
                    <a:gd name="T53" fmla="*/ 27 h 185"/>
                    <a:gd name="T54" fmla="*/ 321 w 2346"/>
                    <a:gd name="T55" fmla="*/ 4 h 185"/>
                    <a:gd name="T56" fmla="*/ 339 w 2346"/>
                    <a:gd name="T57" fmla="*/ 30 h 185"/>
                    <a:gd name="T58" fmla="*/ 359 w 2346"/>
                    <a:gd name="T59" fmla="*/ 35 h 185"/>
                    <a:gd name="T60" fmla="*/ 363 w 2346"/>
                    <a:gd name="T61" fmla="*/ 21 h 185"/>
                    <a:gd name="T62" fmla="*/ 407 w 2346"/>
                    <a:gd name="T63" fmla="*/ 29 h 185"/>
                    <a:gd name="T64" fmla="*/ 420 w 2346"/>
                    <a:gd name="T65" fmla="*/ 41 h 185"/>
                    <a:gd name="T66" fmla="*/ 437 w 2346"/>
                    <a:gd name="T67" fmla="*/ 46 h 185"/>
                    <a:gd name="T68" fmla="*/ 452 w 2346"/>
                    <a:gd name="T69" fmla="*/ 55 h 185"/>
                    <a:gd name="T70" fmla="*/ 459 w 2346"/>
                    <a:gd name="T71" fmla="*/ 71 h 185"/>
                    <a:gd name="T72" fmla="*/ 455 w 2346"/>
                    <a:gd name="T73" fmla="*/ 88 h 185"/>
                    <a:gd name="T74" fmla="*/ 478 w 2346"/>
                    <a:gd name="T75" fmla="*/ 101 h 185"/>
                    <a:gd name="T76" fmla="*/ 491 w 2346"/>
                    <a:gd name="T77" fmla="*/ 101 h 185"/>
                    <a:gd name="T78" fmla="*/ 504 w 2346"/>
                    <a:gd name="T79" fmla="*/ 114 h 185"/>
                    <a:gd name="T80" fmla="*/ 520 w 2346"/>
                    <a:gd name="T81" fmla="*/ 120 h 185"/>
                    <a:gd name="T82" fmla="*/ 501 w 2346"/>
                    <a:gd name="T83" fmla="*/ 131 h 185"/>
                    <a:gd name="T84" fmla="*/ 488 w 2346"/>
                    <a:gd name="T85" fmla="*/ 135 h 185"/>
                    <a:gd name="T86" fmla="*/ 469 w 2346"/>
                    <a:gd name="T87" fmla="*/ 119 h 185"/>
                    <a:gd name="T88" fmla="*/ 457 w 2346"/>
                    <a:gd name="T89" fmla="*/ 128 h 185"/>
                    <a:gd name="T90" fmla="*/ 484 w 2346"/>
                    <a:gd name="T91" fmla="*/ 148 h 185"/>
                    <a:gd name="T92" fmla="*/ 474 w 2346"/>
                    <a:gd name="T93" fmla="*/ 161 h 185"/>
                    <a:gd name="T94" fmla="*/ 455 w 2346"/>
                    <a:gd name="T95" fmla="*/ 168 h 185"/>
                    <a:gd name="T96" fmla="*/ 466 w 2346"/>
                    <a:gd name="T97" fmla="*/ 182 h 185"/>
                    <a:gd name="T98" fmla="*/ 428 w 2346"/>
                    <a:gd name="T99" fmla="*/ 173 h 185"/>
                    <a:gd name="T100" fmla="*/ 402 w 2346"/>
                    <a:gd name="T101" fmla="*/ 157 h 185"/>
                    <a:gd name="T102" fmla="*/ 369 w 2346"/>
                    <a:gd name="T103" fmla="*/ 161 h 185"/>
                    <a:gd name="T104" fmla="*/ 404 w 2346"/>
                    <a:gd name="T105" fmla="*/ 143 h 185"/>
                    <a:gd name="T106" fmla="*/ 418 w 2346"/>
                    <a:gd name="T107" fmla="*/ 116 h 185"/>
                    <a:gd name="T108" fmla="*/ 414 w 2346"/>
                    <a:gd name="T109" fmla="*/ 89 h 185"/>
                    <a:gd name="T110" fmla="*/ 394 w 2346"/>
                    <a:gd name="T111" fmla="*/ 73 h 185"/>
                    <a:gd name="T112" fmla="*/ 378 w 2346"/>
                    <a:gd name="T113" fmla="*/ 63 h 185"/>
                    <a:gd name="T114" fmla="*/ 352 w 2346"/>
                    <a:gd name="T115" fmla="*/ 56 h 185"/>
                    <a:gd name="T116" fmla="*/ 334 w 2346"/>
                    <a:gd name="T117" fmla="*/ 58 h 185"/>
                    <a:gd name="T118" fmla="*/ 304 w 2346"/>
                    <a:gd name="T119" fmla="*/ 63 h 185"/>
                    <a:gd name="T120" fmla="*/ 279 w 2346"/>
                    <a:gd name="T121" fmla="*/ 46 h 185"/>
                    <a:gd name="T122" fmla="*/ 271 w 2346"/>
                    <a:gd name="T123" fmla="*/ 1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6" h="185">
                      <a:moveTo>
                        <a:pt x="2215" y="22"/>
                      </a:moveTo>
                      <a:lnTo>
                        <a:pt x="2215" y="26"/>
                      </a:lnTo>
                      <a:lnTo>
                        <a:pt x="2212" y="26"/>
                      </a:lnTo>
                      <a:lnTo>
                        <a:pt x="2211" y="25"/>
                      </a:lnTo>
                      <a:lnTo>
                        <a:pt x="2210" y="25"/>
                      </a:lnTo>
                      <a:lnTo>
                        <a:pt x="2208" y="25"/>
                      </a:lnTo>
                      <a:lnTo>
                        <a:pt x="2208" y="24"/>
                      </a:lnTo>
                      <a:lnTo>
                        <a:pt x="2215" y="22"/>
                      </a:lnTo>
                      <a:close/>
                      <a:moveTo>
                        <a:pt x="2183" y="22"/>
                      </a:moveTo>
                      <a:lnTo>
                        <a:pt x="2186" y="22"/>
                      </a:lnTo>
                      <a:lnTo>
                        <a:pt x="2187" y="24"/>
                      </a:lnTo>
                      <a:lnTo>
                        <a:pt x="2187" y="26"/>
                      </a:lnTo>
                      <a:lnTo>
                        <a:pt x="2185" y="25"/>
                      </a:lnTo>
                      <a:lnTo>
                        <a:pt x="2183" y="27"/>
                      </a:lnTo>
                      <a:lnTo>
                        <a:pt x="2183" y="27"/>
                      </a:lnTo>
                      <a:lnTo>
                        <a:pt x="2183" y="26"/>
                      </a:lnTo>
                      <a:lnTo>
                        <a:pt x="2182" y="26"/>
                      </a:lnTo>
                      <a:lnTo>
                        <a:pt x="2182" y="26"/>
                      </a:lnTo>
                      <a:lnTo>
                        <a:pt x="2182" y="25"/>
                      </a:lnTo>
                      <a:lnTo>
                        <a:pt x="2183" y="25"/>
                      </a:lnTo>
                      <a:lnTo>
                        <a:pt x="2183" y="25"/>
                      </a:lnTo>
                      <a:lnTo>
                        <a:pt x="2183" y="24"/>
                      </a:lnTo>
                      <a:lnTo>
                        <a:pt x="2183" y="22"/>
                      </a:lnTo>
                      <a:lnTo>
                        <a:pt x="2183" y="22"/>
                      </a:lnTo>
                      <a:lnTo>
                        <a:pt x="2183" y="22"/>
                      </a:lnTo>
                      <a:close/>
                      <a:moveTo>
                        <a:pt x="2203" y="21"/>
                      </a:moveTo>
                      <a:lnTo>
                        <a:pt x="2207" y="21"/>
                      </a:lnTo>
                      <a:lnTo>
                        <a:pt x="2207" y="22"/>
                      </a:lnTo>
                      <a:lnTo>
                        <a:pt x="2203" y="22"/>
                      </a:lnTo>
                      <a:lnTo>
                        <a:pt x="2203" y="21"/>
                      </a:lnTo>
                      <a:close/>
                      <a:moveTo>
                        <a:pt x="2199" y="21"/>
                      </a:moveTo>
                      <a:lnTo>
                        <a:pt x="2200" y="21"/>
                      </a:lnTo>
                      <a:lnTo>
                        <a:pt x="2200" y="21"/>
                      </a:lnTo>
                      <a:lnTo>
                        <a:pt x="2200" y="21"/>
                      </a:lnTo>
                      <a:lnTo>
                        <a:pt x="2200" y="21"/>
                      </a:lnTo>
                      <a:lnTo>
                        <a:pt x="2199" y="21"/>
                      </a:lnTo>
                      <a:close/>
                      <a:moveTo>
                        <a:pt x="2165" y="21"/>
                      </a:moveTo>
                      <a:lnTo>
                        <a:pt x="2166" y="21"/>
                      </a:lnTo>
                      <a:lnTo>
                        <a:pt x="2166" y="21"/>
                      </a:lnTo>
                      <a:lnTo>
                        <a:pt x="2168" y="21"/>
                      </a:lnTo>
                      <a:lnTo>
                        <a:pt x="2168" y="21"/>
                      </a:lnTo>
                      <a:lnTo>
                        <a:pt x="2168" y="22"/>
                      </a:lnTo>
                      <a:lnTo>
                        <a:pt x="2168" y="22"/>
                      </a:lnTo>
                      <a:lnTo>
                        <a:pt x="2165" y="22"/>
                      </a:lnTo>
                      <a:lnTo>
                        <a:pt x="2165" y="21"/>
                      </a:lnTo>
                      <a:close/>
                      <a:moveTo>
                        <a:pt x="2193" y="20"/>
                      </a:moveTo>
                      <a:lnTo>
                        <a:pt x="2194" y="20"/>
                      </a:lnTo>
                      <a:lnTo>
                        <a:pt x="2194" y="20"/>
                      </a:lnTo>
                      <a:lnTo>
                        <a:pt x="2194" y="20"/>
                      </a:lnTo>
                      <a:lnTo>
                        <a:pt x="2194" y="20"/>
                      </a:lnTo>
                      <a:lnTo>
                        <a:pt x="2194" y="20"/>
                      </a:lnTo>
                      <a:lnTo>
                        <a:pt x="2194" y="20"/>
                      </a:lnTo>
                      <a:lnTo>
                        <a:pt x="2194" y="21"/>
                      </a:lnTo>
                      <a:lnTo>
                        <a:pt x="2193" y="20"/>
                      </a:lnTo>
                      <a:lnTo>
                        <a:pt x="2193" y="20"/>
                      </a:lnTo>
                      <a:lnTo>
                        <a:pt x="2193" y="20"/>
                      </a:lnTo>
                      <a:close/>
                      <a:moveTo>
                        <a:pt x="2191" y="20"/>
                      </a:moveTo>
                      <a:lnTo>
                        <a:pt x="2191" y="21"/>
                      </a:lnTo>
                      <a:lnTo>
                        <a:pt x="2189" y="21"/>
                      </a:lnTo>
                      <a:lnTo>
                        <a:pt x="2189" y="21"/>
                      </a:lnTo>
                      <a:lnTo>
                        <a:pt x="2189" y="21"/>
                      </a:lnTo>
                      <a:lnTo>
                        <a:pt x="2190" y="20"/>
                      </a:lnTo>
                      <a:lnTo>
                        <a:pt x="2190" y="20"/>
                      </a:lnTo>
                      <a:lnTo>
                        <a:pt x="2191" y="20"/>
                      </a:lnTo>
                      <a:close/>
                      <a:moveTo>
                        <a:pt x="220" y="20"/>
                      </a:moveTo>
                      <a:lnTo>
                        <a:pt x="221" y="21"/>
                      </a:lnTo>
                      <a:lnTo>
                        <a:pt x="220" y="21"/>
                      </a:lnTo>
                      <a:lnTo>
                        <a:pt x="219" y="22"/>
                      </a:lnTo>
                      <a:lnTo>
                        <a:pt x="219" y="22"/>
                      </a:lnTo>
                      <a:lnTo>
                        <a:pt x="219" y="22"/>
                      </a:lnTo>
                      <a:lnTo>
                        <a:pt x="217" y="22"/>
                      </a:lnTo>
                      <a:lnTo>
                        <a:pt x="217" y="21"/>
                      </a:lnTo>
                      <a:lnTo>
                        <a:pt x="217" y="20"/>
                      </a:lnTo>
                      <a:lnTo>
                        <a:pt x="220" y="20"/>
                      </a:lnTo>
                      <a:close/>
                      <a:moveTo>
                        <a:pt x="1725" y="18"/>
                      </a:moveTo>
                      <a:lnTo>
                        <a:pt x="1727" y="18"/>
                      </a:lnTo>
                      <a:lnTo>
                        <a:pt x="1728" y="18"/>
                      </a:lnTo>
                      <a:lnTo>
                        <a:pt x="1728" y="21"/>
                      </a:lnTo>
                      <a:lnTo>
                        <a:pt x="1727" y="21"/>
                      </a:lnTo>
                      <a:lnTo>
                        <a:pt x="1727" y="20"/>
                      </a:lnTo>
                      <a:lnTo>
                        <a:pt x="1727" y="20"/>
                      </a:lnTo>
                      <a:lnTo>
                        <a:pt x="1725" y="20"/>
                      </a:lnTo>
                      <a:lnTo>
                        <a:pt x="1725" y="18"/>
                      </a:lnTo>
                      <a:close/>
                      <a:moveTo>
                        <a:pt x="2199" y="16"/>
                      </a:moveTo>
                      <a:lnTo>
                        <a:pt x="2199" y="16"/>
                      </a:lnTo>
                      <a:lnTo>
                        <a:pt x="2199" y="17"/>
                      </a:lnTo>
                      <a:lnTo>
                        <a:pt x="2199" y="17"/>
                      </a:lnTo>
                      <a:lnTo>
                        <a:pt x="2199" y="17"/>
                      </a:lnTo>
                      <a:lnTo>
                        <a:pt x="2199" y="18"/>
                      </a:lnTo>
                      <a:lnTo>
                        <a:pt x="2197" y="18"/>
                      </a:lnTo>
                      <a:lnTo>
                        <a:pt x="2197" y="17"/>
                      </a:lnTo>
                      <a:lnTo>
                        <a:pt x="2197" y="16"/>
                      </a:lnTo>
                      <a:lnTo>
                        <a:pt x="2199" y="16"/>
                      </a:lnTo>
                      <a:close/>
                      <a:moveTo>
                        <a:pt x="199" y="14"/>
                      </a:moveTo>
                      <a:lnTo>
                        <a:pt x="200" y="14"/>
                      </a:lnTo>
                      <a:lnTo>
                        <a:pt x="200" y="14"/>
                      </a:lnTo>
                      <a:lnTo>
                        <a:pt x="199" y="14"/>
                      </a:lnTo>
                      <a:lnTo>
                        <a:pt x="199" y="14"/>
                      </a:lnTo>
                      <a:lnTo>
                        <a:pt x="199" y="14"/>
                      </a:lnTo>
                      <a:close/>
                      <a:moveTo>
                        <a:pt x="1775" y="13"/>
                      </a:moveTo>
                      <a:lnTo>
                        <a:pt x="1776" y="14"/>
                      </a:lnTo>
                      <a:lnTo>
                        <a:pt x="1776" y="14"/>
                      </a:lnTo>
                      <a:lnTo>
                        <a:pt x="1778" y="18"/>
                      </a:lnTo>
                      <a:lnTo>
                        <a:pt x="1776" y="20"/>
                      </a:lnTo>
                      <a:lnTo>
                        <a:pt x="1776" y="20"/>
                      </a:lnTo>
                      <a:lnTo>
                        <a:pt x="1776" y="21"/>
                      </a:lnTo>
                      <a:lnTo>
                        <a:pt x="1772" y="21"/>
                      </a:lnTo>
                      <a:lnTo>
                        <a:pt x="1771" y="20"/>
                      </a:lnTo>
                      <a:lnTo>
                        <a:pt x="1770" y="18"/>
                      </a:lnTo>
                      <a:lnTo>
                        <a:pt x="1770" y="18"/>
                      </a:lnTo>
                      <a:lnTo>
                        <a:pt x="1768" y="16"/>
                      </a:lnTo>
                      <a:lnTo>
                        <a:pt x="1771" y="14"/>
                      </a:lnTo>
                      <a:lnTo>
                        <a:pt x="1772" y="13"/>
                      </a:lnTo>
                      <a:lnTo>
                        <a:pt x="1775" y="13"/>
                      </a:lnTo>
                      <a:close/>
                      <a:moveTo>
                        <a:pt x="853" y="10"/>
                      </a:moveTo>
                      <a:lnTo>
                        <a:pt x="856" y="12"/>
                      </a:lnTo>
                      <a:lnTo>
                        <a:pt x="857" y="13"/>
                      </a:lnTo>
                      <a:lnTo>
                        <a:pt x="860" y="14"/>
                      </a:lnTo>
                      <a:lnTo>
                        <a:pt x="863" y="14"/>
                      </a:lnTo>
                      <a:lnTo>
                        <a:pt x="863" y="16"/>
                      </a:lnTo>
                      <a:lnTo>
                        <a:pt x="863" y="17"/>
                      </a:lnTo>
                      <a:lnTo>
                        <a:pt x="861" y="17"/>
                      </a:lnTo>
                      <a:lnTo>
                        <a:pt x="869" y="17"/>
                      </a:lnTo>
                      <a:lnTo>
                        <a:pt x="868" y="20"/>
                      </a:lnTo>
                      <a:lnTo>
                        <a:pt x="865" y="20"/>
                      </a:lnTo>
                      <a:lnTo>
                        <a:pt x="864" y="20"/>
                      </a:lnTo>
                      <a:lnTo>
                        <a:pt x="863" y="21"/>
                      </a:lnTo>
                      <a:lnTo>
                        <a:pt x="863" y="21"/>
                      </a:lnTo>
                      <a:lnTo>
                        <a:pt x="863" y="22"/>
                      </a:lnTo>
                      <a:lnTo>
                        <a:pt x="864" y="22"/>
                      </a:lnTo>
                      <a:lnTo>
                        <a:pt x="864" y="21"/>
                      </a:lnTo>
                      <a:lnTo>
                        <a:pt x="865" y="21"/>
                      </a:lnTo>
                      <a:lnTo>
                        <a:pt x="865" y="21"/>
                      </a:lnTo>
                      <a:lnTo>
                        <a:pt x="865" y="21"/>
                      </a:lnTo>
                      <a:lnTo>
                        <a:pt x="867" y="21"/>
                      </a:lnTo>
                      <a:lnTo>
                        <a:pt x="867" y="21"/>
                      </a:lnTo>
                      <a:lnTo>
                        <a:pt x="869" y="20"/>
                      </a:lnTo>
                      <a:lnTo>
                        <a:pt x="872" y="21"/>
                      </a:lnTo>
                      <a:lnTo>
                        <a:pt x="876" y="22"/>
                      </a:lnTo>
                      <a:lnTo>
                        <a:pt x="876" y="24"/>
                      </a:lnTo>
                      <a:lnTo>
                        <a:pt x="874" y="24"/>
                      </a:lnTo>
                      <a:lnTo>
                        <a:pt x="874" y="24"/>
                      </a:lnTo>
                      <a:lnTo>
                        <a:pt x="874" y="26"/>
                      </a:lnTo>
                      <a:lnTo>
                        <a:pt x="874" y="26"/>
                      </a:lnTo>
                      <a:lnTo>
                        <a:pt x="873" y="26"/>
                      </a:lnTo>
                      <a:lnTo>
                        <a:pt x="870" y="27"/>
                      </a:lnTo>
                      <a:lnTo>
                        <a:pt x="869" y="26"/>
                      </a:lnTo>
                      <a:lnTo>
                        <a:pt x="868" y="25"/>
                      </a:lnTo>
                      <a:lnTo>
                        <a:pt x="865" y="25"/>
                      </a:lnTo>
                      <a:lnTo>
                        <a:pt x="865" y="25"/>
                      </a:lnTo>
                      <a:lnTo>
                        <a:pt x="865" y="26"/>
                      </a:lnTo>
                      <a:lnTo>
                        <a:pt x="867" y="26"/>
                      </a:lnTo>
                      <a:lnTo>
                        <a:pt x="867" y="26"/>
                      </a:lnTo>
                      <a:lnTo>
                        <a:pt x="869" y="27"/>
                      </a:lnTo>
                      <a:lnTo>
                        <a:pt x="872" y="29"/>
                      </a:lnTo>
                      <a:lnTo>
                        <a:pt x="874" y="29"/>
                      </a:lnTo>
                      <a:lnTo>
                        <a:pt x="874" y="30"/>
                      </a:lnTo>
                      <a:lnTo>
                        <a:pt x="873" y="31"/>
                      </a:lnTo>
                      <a:lnTo>
                        <a:pt x="872" y="33"/>
                      </a:lnTo>
                      <a:lnTo>
                        <a:pt x="874" y="33"/>
                      </a:lnTo>
                      <a:lnTo>
                        <a:pt x="876" y="34"/>
                      </a:lnTo>
                      <a:lnTo>
                        <a:pt x="877" y="35"/>
                      </a:lnTo>
                      <a:lnTo>
                        <a:pt x="877" y="35"/>
                      </a:lnTo>
                      <a:lnTo>
                        <a:pt x="877" y="35"/>
                      </a:lnTo>
                      <a:lnTo>
                        <a:pt x="876" y="37"/>
                      </a:lnTo>
                      <a:lnTo>
                        <a:pt x="876" y="37"/>
                      </a:lnTo>
                      <a:lnTo>
                        <a:pt x="872" y="37"/>
                      </a:lnTo>
                      <a:lnTo>
                        <a:pt x="870" y="37"/>
                      </a:lnTo>
                      <a:lnTo>
                        <a:pt x="870" y="35"/>
                      </a:lnTo>
                      <a:lnTo>
                        <a:pt x="870" y="35"/>
                      </a:lnTo>
                      <a:lnTo>
                        <a:pt x="869" y="35"/>
                      </a:lnTo>
                      <a:lnTo>
                        <a:pt x="869" y="35"/>
                      </a:lnTo>
                      <a:lnTo>
                        <a:pt x="868" y="35"/>
                      </a:lnTo>
                      <a:lnTo>
                        <a:pt x="868" y="34"/>
                      </a:lnTo>
                      <a:lnTo>
                        <a:pt x="865" y="34"/>
                      </a:lnTo>
                      <a:lnTo>
                        <a:pt x="865" y="33"/>
                      </a:lnTo>
                      <a:lnTo>
                        <a:pt x="863" y="33"/>
                      </a:lnTo>
                      <a:lnTo>
                        <a:pt x="861" y="31"/>
                      </a:lnTo>
                      <a:lnTo>
                        <a:pt x="860" y="31"/>
                      </a:lnTo>
                      <a:lnTo>
                        <a:pt x="860" y="30"/>
                      </a:lnTo>
                      <a:lnTo>
                        <a:pt x="857" y="30"/>
                      </a:lnTo>
                      <a:lnTo>
                        <a:pt x="857" y="27"/>
                      </a:lnTo>
                      <a:lnTo>
                        <a:pt x="857" y="27"/>
                      </a:lnTo>
                      <a:lnTo>
                        <a:pt x="857" y="26"/>
                      </a:lnTo>
                      <a:lnTo>
                        <a:pt x="859" y="25"/>
                      </a:lnTo>
                      <a:lnTo>
                        <a:pt x="857" y="25"/>
                      </a:lnTo>
                      <a:lnTo>
                        <a:pt x="857" y="25"/>
                      </a:lnTo>
                      <a:lnTo>
                        <a:pt x="857" y="25"/>
                      </a:lnTo>
                      <a:lnTo>
                        <a:pt x="857" y="25"/>
                      </a:lnTo>
                      <a:lnTo>
                        <a:pt x="856" y="25"/>
                      </a:lnTo>
                      <a:lnTo>
                        <a:pt x="856" y="24"/>
                      </a:lnTo>
                      <a:lnTo>
                        <a:pt x="859" y="22"/>
                      </a:lnTo>
                      <a:lnTo>
                        <a:pt x="859" y="22"/>
                      </a:lnTo>
                      <a:lnTo>
                        <a:pt x="856" y="21"/>
                      </a:lnTo>
                      <a:lnTo>
                        <a:pt x="853" y="21"/>
                      </a:lnTo>
                      <a:lnTo>
                        <a:pt x="853" y="21"/>
                      </a:lnTo>
                      <a:lnTo>
                        <a:pt x="852" y="21"/>
                      </a:lnTo>
                      <a:lnTo>
                        <a:pt x="852" y="21"/>
                      </a:lnTo>
                      <a:lnTo>
                        <a:pt x="851" y="21"/>
                      </a:lnTo>
                      <a:lnTo>
                        <a:pt x="850" y="20"/>
                      </a:lnTo>
                      <a:lnTo>
                        <a:pt x="850" y="20"/>
                      </a:lnTo>
                      <a:lnTo>
                        <a:pt x="848" y="18"/>
                      </a:lnTo>
                      <a:lnTo>
                        <a:pt x="847" y="18"/>
                      </a:lnTo>
                      <a:lnTo>
                        <a:pt x="847" y="20"/>
                      </a:lnTo>
                      <a:lnTo>
                        <a:pt x="846" y="21"/>
                      </a:lnTo>
                      <a:lnTo>
                        <a:pt x="846" y="21"/>
                      </a:lnTo>
                      <a:lnTo>
                        <a:pt x="842" y="22"/>
                      </a:lnTo>
                      <a:lnTo>
                        <a:pt x="840" y="24"/>
                      </a:lnTo>
                      <a:lnTo>
                        <a:pt x="839" y="24"/>
                      </a:lnTo>
                      <a:lnTo>
                        <a:pt x="836" y="25"/>
                      </a:lnTo>
                      <a:lnTo>
                        <a:pt x="836" y="24"/>
                      </a:lnTo>
                      <a:lnTo>
                        <a:pt x="835" y="24"/>
                      </a:lnTo>
                      <a:lnTo>
                        <a:pt x="835" y="22"/>
                      </a:lnTo>
                      <a:lnTo>
                        <a:pt x="831" y="22"/>
                      </a:lnTo>
                      <a:lnTo>
                        <a:pt x="831" y="20"/>
                      </a:lnTo>
                      <a:lnTo>
                        <a:pt x="832" y="17"/>
                      </a:lnTo>
                      <a:lnTo>
                        <a:pt x="834" y="17"/>
                      </a:lnTo>
                      <a:lnTo>
                        <a:pt x="834" y="16"/>
                      </a:lnTo>
                      <a:lnTo>
                        <a:pt x="835" y="16"/>
                      </a:lnTo>
                      <a:lnTo>
                        <a:pt x="836" y="16"/>
                      </a:lnTo>
                      <a:lnTo>
                        <a:pt x="836" y="16"/>
                      </a:lnTo>
                      <a:lnTo>
                        <a:pt x="843" y="16"/>
                      </a:lnTo>
                      <a:lnTo>
                        <a:pt x="843" y="17"/>
                      </a:lnTo>
                      <a:lnTo>
                        <a:pt x="846" y="17"/>
                      </a:lnTo>
                      <a:lnTo>
                        <a:pt x="846" y="17"/>
                      </a:lnTo>
                      <a:lnTo>
                        <a:pt x="844" y="16"/>
                      </a:lnTo>
                      <a:lnTo>
                        <a:pt x="844" y="14"/>
                      </a:lnTo>
                      <a:lnTo>
                        <a:pt x="846" y="13"/>
                      </a:lnTo>
                      <a:lnTo>
                        <a:pt x="846" y="13"/>
                      </a:lnTo>
                      <a:lnTo>
                        <a:pt x="848" y="13"/>
                      </a:lnTo>
                      <a:lnTo>
                        <a:pt x="848" y="12"/>
                      </a:lnTo>
                      <a:lnTo>
                        <a:pt x="850" y="12"/>
                      </a:lnTo>
                      <a:lnTo>
                        <a:pt x="851" y="10"/>
                      </a:lnTo>
                      <a:lnTo>
                        <a:pt x="853" y="10"/>
                      </a:lnTo>
                      <a:close/>
                      <a:moveTo>
                        <a:pt x="202" y="8"/>
                      </a:moveTo>
                      <a:lnTo>
                        <a:pt x="202" y="9"/>
                      </a:lnTo>
                      <a:lnTo>
                        <a:pt x="202" y="9"/>
                      </a:lnTo>
                      <a:lnTo>
                        <a:pt x="202" y="9"/>
                      </a:lnTo>
                      <a:lnTo>
                        <a:pt x="203" y="9"/>
                      </a:lnTo>
                      <a:lnTo>
                        <a:pt x="203" y="10"/>
                      </a:lnTo>
                      <a:lnTo>
                        <a:pt x="199" y="10"/>
                      </a:lnTo>
                      <a:lnTo>
                        <a:pt x="199" y="9"/>
                      </a:lnTo>
                      <a:lnTo>
                        <a:pt x="200" y="8"/>
                      </a:lnTo>
                      <a:lnTo>
                        <a:pt x="202" y="8"/>
                      </a:lnTo>
                      <a:close/>
                      <a:moveTo>
                        <a:pt x="1699" y="7"/>
                      </a:moveTo>
                      <a:lnTo>
                        <a:pt x="1700" y="8"/>
                      </a:lnTo>
                      <a:lnTo>
                        <a:pt x="1700" y="8"/>
                      </a:lnTo>
                      <a:lnTo>
                        <a:pt x="1702" y="8"/>
                      </a:lnTo>
                      <a:lnTo>
                        <a:pt x="1700" y="14"/>
                      </a:lnTo>
                      <a:lnTo>
                        <a:pt x="1696" y="14"/>
                      </a:lnTo>
                      <a:lnTo>
                        <a:pt x="1696" y="16"/>
                      </a:lnTo>
                      <a:lnTo>
                        <a:pt x="1694" y="16"/>
                      </a:lnTo>
                      <a:lnTo>
                        <a:pt x="1694" y="14"/>
                      </a:lnTo>
                      <a:lnTo>
                        <a:pt x="1694" y="13"/>
                      </a:lnTo>
                      <a:lnTo>
                        <a:pt x="1695" y="12"/>
                      </a:lnTo>
                      <a:lnTo>
                        <a:pt x="1695" y="12"/>
                      </a:lnTo>
                      <a:lnTo>
                        <a:pt x="1695" y="10"/>
                      </a:lnTo>
                      <a:lnTo>
                        <a:pt x="1695" y="9"/>
                      </a:lnTo>
                      <a:lnTo>
                        <a:pt x="1695" y="8"/>
                      </a:lnTo>
                      <a:lnTo>
                        <a:pt x="1696" y="8"/>
                      </a:lnTo>
                      <a:lnTo>
                        <a:pt x="1696" y="7"/>
                      </a:lnTo>
                      <a:lnTo>
                        <a:pt x="1699" y="7"/>
                      </a:lnTo>
                      <a:close/>
                      <a:moveTo>
                        <a:pt x="105" y="7"/>
                      </a:moveTo>
                      <a:lnTo>
                        <a:pt x="107" y="7"/>
                      </a:lnTo>
                      <a:lnTo>
                        <a:pt x="111" y="10"/>
                      </a:lnTo>
                      <a:lnTo>
                        <a:pt x="112" y="10"/>
                      </a:lnTo>
                      <a:lnTo>
                        <a:pt x="112" y="12"/>
                      </a:lnTo>
                      <a:lnTo>
                        <a:pt x="114" y="12"/>
                      </a:lnTo>
                      <a:lnTo>
                        <a:pt x="115" y="16"/>
                      </a:lnTo>
                      <a:lnTo>
                        <a:pt x="116" y="17"/>
                      </a:lnTo>
                      <a:lnTo>
                        <a:pt x="118" y="18"/>
                      </a:lnTo>
                      <a:lnTo>
                        <a:pt x="118" y="20"/>
                      </a:lnTo>
                      <a:lnTo>
                        <a:pt x="120" y="20"/>
                      </a:lnTo>
                      <a:lnTo>
                        <a:pt x="120" y="22"/>
                      </a:lnTo>
                      <a:lnTo>
                        <a:pt x="120" y="25"/>
                      </a:lnTo>
                      <a:lnTo>
                        <a:pt x="119" y="26"/>
                      </a:lnTo>
                      <a:lnTo>
                        <a:pt x="116" y="26"/>
                      </a:lnTo>
                      <a:lnTo>
                        <a:pt x="116" y="25"/>
                      </a:lnTo>
                      <a:lnTo>
                        <a:pt x="115" y="25"/>
                      </a:lnTo>
                      <a:lnTo>
                        <a:pt x="114" y="24"/>
                      </a:lnTo>
                      <a:lnTo>
                        <a:pt x="112" y="24"/>
                      </a:lnTo>
                      <a:lnTo>
                        <a:pt x="112" y="24"/>
                      </a:lnTo>
                      <a:lnTo>
                        <a:pt x="111" y="22"/>
                      </a:lnTo>
                      <a:lnTo>
                        <a:pt x="109" y="22"/>
                      </a:lnTo>
                      <a:lnTo>
                        <a:pt x="106" y="22"/>
                      </a:lnTo>
                      <a:lnTo>
                        <a:pt x="106" y="21"/>
                      </a:lnTo>
                      <a:lnTo>
                        <a:pt x="105" y="18"/>
                      </a:lnTo>
                      <a:lnTo>
                        <a:pt x="103" y="17"/>
                      </a:lnTo>
                      <a:lnTo>
                        <a:pt x="103" y="13"/>
                      </a:lnTo>
                      <a:lnTo>
                        <a:pt x="103" y="13"/>
                      </a:lnTo>
                      <a:lnTo>
                        <a:pt x="103" y="9"/>
                      </a:lnTo>
                      <a:lnTo>
                        <a:pt x="105" y="9"/>
                      </a:lnTo>
                      <a:lnTo>
                        <a:pt x="105" y="7"/>
                      </a:lnTo>
                      <a:close/>
                      <a:moveTo>
                        <a:pt x="44" y="5"/>
                      </a:moveTo>
                      <a:lnTo>
                        <a:pt x="47" y="7"/>
                      </a:lnTo>
                      <a:lnTo>
                        <a:pt x="48" y="7"/>
                      </a:lnTo>
                      <a:lnTo>
                        <a:pt x="48" y="7"/>
                      </a:lnTo>
                      <a:lnTo>
                        <a:pt x="50" y="16"/>
                      </a:lnTo>
                      <a:lnTo>
                        <a:pt x="48" y="16"/>
                      </a:lnTo>
                      <a:lnTo>
                        <a:pt x="48" y="20"/>
                      </a:lnTo>
                      <a:lnTo>
                        <a:pt x="48" y="20"/>
                      </a:lnTo>
                      <a:lnTo>
                        <a:pt x="50" y="22"/>
                      </a:lnTo>
                      <a:lnTo>
                        <a:pt x="52" y="24"/>
                      </a:lnTo>
                      <a:lnTo>
                        <a:pt x="54" y="25"/>
                      </a:lnTo>
                      <a:lnTo>
                        <a:pt x="54" y="25"/>
                      </a:lnTo>
                      <a:lnTo>
                        <a:pt x="55" y="25"/>
                      </a:lnTo>
                      <a:lnTo>
                        <a:pt x="56" y="26"/>
                      </a:lnTo>
                      <a:lnTo>
                        <a:pt x="59" y="27"/>
                      </a:lnTo>
                      <a:lnTo>
                        <a:pt x="59" y="27"/>
                      </a:lnTo>
                      <a:lnTo>
                        <a:pt x="60" y="29"/>
                      </a:lnTo>
                      <a:lnTo>
                        <a:pt x="61" y="29"/>
                      </a:lnTo>
                      <a:lnTo>
                        <a:pt x="63" y="27"/>
                      </a:lnTo>
                      <a:lnTo>
                        <a:pt x="63" y="27"/>
                      </a:lnTo>
                      <a:lnTo>
                        <a:pt x="63" y="25"/>
                      </a:lnTo>
                      <a:lnTo>
                        <a:pt x="63" y="25"/>
                      </a:lnTo>
                      <a:lnTo>
                        <a:pt x="63" y="22"/>
                      </a:lnTo>
                      <a:lnTo>
                        <a:pt x="63" y="22"/>
                      </a:lnTo>
                      <a:lnTo>
                        <a:pt x="63" y="21"/>
                      </a:lnTo>
                      <a:lnTo>
                        <a:pt x="61" y="21"/>
                      </a:lnTo>
                      <a:lnTo>
                        <a:pt x="63" y="17"/>
                      </a:lnTo>
                      <a:lnTo>
                        <a:pt x="63" y="17"/>
                      </a:lnTo>
                      <a:lnTo>
                        <a:pt x="64" y="14"/>
                      </a:lnTo>
                      <a:lnTo>
                        <a:pt x="63" y="13"/>
                      </a:lnTo>
                      <a:lnTo>
                        <a:pt x="63" y="12"/>
                      </a:lnTo>
                      <a:lnTo>
                        <a:pt x="64" y="12"/>
                      </a:lnTo>
                      <a:lnTo>
                        <a:pt x="67" y="12"/>
                      </a:lnTo>
                      <a:lnTo>
                        <a:pt x="69" y="13"/>
                      </a:lnTo>
                      <a:lnTo>
                        <a:pt x="71" y="14"/>
                      </a:lnTo>
                      <a:lnTo>
                        <a:pt x="73" y="16"/>
                      </a:lnTo>
                      <a:lnTo>
                        <a:pt x="75" y="17"/>
                      </a:lnTo>
                      <a:lnTo>
                        <a:pt x="76" y="18"/>
                      </a:lnTo>
                      <a:lnTo>
                        <a:pt x="76" y="21"/>
                      </a:lnTo>
                      <a:lnTo>
                        <a:pt x="81" y="22"/>
                      </a:lnTo>
                      <a:lnTo>
                        <a:pt x="81" y="18"/>
                      </a:lnTo>
                      <a:lnTo>
                        <a:pt x="82" y="18"/>
                      </a:lnTo>
                      <a:lnTo>
                        <a:pt x="84" y="17"/>
                      </a:lnTo>
                      <a:lnTo>
                        <a:pt x="85" y="16"/>
                      </a:lnTo>
                      <a:lnTo>
                        <a:pt x="85" y="13"/>
                      </a:lnTo>
                      <a:lnTo>
                        <a:pt x="88" y="13"/>
                      </a:lnTo>
                      <a:lnTo>
                        <a:pt x="89" y="13"/>
                      </a:lnTo>
                      <a:lnTo>
                        <a:pt x="89" y="14"/>
                      </a:lnTo>
                      <a:lnTo>
                        <a:pt x="90" y="16"/>
                      </a:lnTo>
                      <a:lnTo>
                        <a:pt x="93" y="14"/>
                      </a:lnTo>
                      <a:lnTo>
                        <a:pt x="93" y="16"/>
                      </a:lnTo>
                      <a:lnTo>
                        <a:pt x="94" y="16"/>
                      </a:lnTo>
                      <a:lnTo>
                        <a:pt x="94" y="17"/>
                      </a:lnTo>
                      <a:lnTo>
                        <a:pt x="95" y="18"/>
                      </a:lnTo>
                      <a:lnTo>
                        <a:pt x="95" y="20"/>
                      </a:lnTo>
                      <a:lnTo>
                        <a:pt x="97" y="21"/>
                      </a:lnTo>
                      <a:lnTo>
                        <a:pt x="97" y="22"/>
                      </a:lnTo>
                      <a:lnTo>
                        <a:pt x="98" y="22"/>
                      </a:lnTo>
                      <a:lnTo>
                        <a:pt x="98" y="22"/>
                      </a:lnTo>
                      <a:lnTo>
                        <a:pt x="98" y="22"/>
                      </a:lnTo>
                      <a:lnTo>
                        <a:pt x="99" y="22"/>
                      </a:lnTo>
                      <a:lnTo>
                        <a:pt x="99" y="24"/>
                      </a:lnTo>
                      <a:lnTo>
                        <a:pt x="99" y="24"/>
                      </a:lnTo>
                      <a:lnTo>
                        <a:pt x="98" y="25"/>
                      </a:lnTo>
                      <a:lnTo>
                        <a:pt x="98" y="26"/>
                      </a:lnTo>
                      <a:lnTo>
                        <a:pt x="98" y="27"/>
                      </a:lnTo>
                      <a:lnTo>
                        <a:pt x="98" y="29"/>
                      </a:lnTo>
                      <a:lnTo>
                        <a:pt x="97" y="30"/>
                      </a:lnTo>
                      <a:lnTo>
                        <a:pt x="95" y="31"/>
                      </a:lnTo>
                      <a:lnTo>
                        <a:pt x="95" y="34"/>
                      </a:lnTo>
                      <a:lnTo>
                        <a:pt x="95" y="34"/>
                      </a:lnTo>
                      <a:lnTo>
                        <a:pt x="97" y="37"/>
                      </a:lnTo>
                      <a:lnTo>
                        <a:pt x="102" y="34"/>
                      </a:lnTo>
                      <a:lnTo>
                        <a:pt x="102" y="31"/>
                      </a:lnTo>
                      <a:lnTo>
                        <a:pt x="103" y="30"/>
                      </a:lnTo>
                      <a:lnTo>
                        <a:pt x="105" y="27"/>
                      </a:lnTo>
                      <a:lnTo>
                        <a:pt x="105" y="26"/>
                      </a:lnTo>
                      <a:lnTo>
                        <a:pt x="107" y="26"/>
                      </a:lnTo>
                      <a:lnTo>
                        <a:pt x="107" y="26"/>
                      </a:lnTo>
                      <a:lnTo>
                        <a:pt x="107" y="27"/>
                      </a:lnTo>
                      <a:lnTo>
                        <a:pt x="109" y="29"/>
                      </a:lnTo>
                      <a:lnTo>
                        <a:pt x="111" y="27"/>
                      </a:lnTo>
                      <a:lnTo>
                        <a:pt x="112" y="26"/>
                      </a:lnTo>
                      <a:lnTo>
                        <a:pt x="112" y="26"/>
                      </a:lnTo>
                      <a:lnTo>
                        <a:pt x="114" y="26"/>
                      </a:lnTo>
                      <a:lnTo>
                        <a:pt x="115" y="27"/>
                      </a:lnTo>
                      <a:lnTo>
                        <a:pt x="118" y="27"/>
                      </a:lnTo>
                      <a:lnTo>
                        <a:pt x="118" y="27"/>
                      </a:lnTo>
                      <a:lnTo>
                        <a:pt x="123" y="27"/>
                      </a:lnTo>
                      <a:lnTo>
                        <a:pt x="123" y="29"/>
                      </a:lnTo>
                      <a:lnTo>
                        <a:pt x="124" y="30"/>
                      </a:lnTo>
                      <a:lnTo>
                        <a:pt x="126" y="33"/>
                      </a:lnTo>
                      <a:lnTo>
                        <a:pt x="127" y="33"/>
                      </a:lnTo>
                      <a:lnTo>
                        <a:pt x="126" y="34"/>
                      </a:lnTo>
                      <a:lnTo>
                        <a:pt x="126" y="35"/>
                      </a:lnTo>
                      <a:lnTo>
                        <a:pt x="127" y="38"/>
                      </a:lnTo>
                      <a:lnTo>
                        <a:pt x="127" y="39"/>
                      </a:lnTo>
                      <a:lnTo>
                        <a:pt x="130" y="39"/>
                      </a:lnTo>
                      <a:lnTo>
                        <a:pt x="131" y="41"/>
                      </a:lnTo>
                      <a:lnTo>
                        <a:pt x="131" y="44"/>
                      </a:lnTo>
                      <a:lnTo>
                        <a:pt x="132" y="47"/>
                      </a:lnTo>
                      <a:lnTo>
                        <a:pt x="135" y="50"/>
                      </a:lnTo>
                      <a:lnTo>
                        <a:pt x="136" y="52"/>
                      </a:lnTo>
                      <a:lnTo>
                        <a:pt x="139" y="55"/>
                      </a:lnTo>
                      <a:lnTo>
                        <a:pt x="139" y="55"/>
                      </a:lnTo>
                      <a:lnTo>
                        <a:pt x="141" y="55"/>
                      </a:lnTo>
                      <a:lnTo>
                        <a:pt x="143" y="55"/>
                      </a:lnTo>
                      <a:lnTo>
                        <a:pt x="144" y="56"/>
                      </a:lnTo>
                      <a:lnTo>
                        <a:pt x="144" y="51"/>
                      </a:lnTo>
                      <a:lnTo>
                        <a:pt x="147" y="51"/>
                      </a:lnTo>
                      <a:lnTo>
                        <a:pt x="147" y="52"/>
                      </a:lnTo>
                      <a:lnTo>
                        <a:pt x="147" y="52"/>
                      </a:lnTo>
                      <a:lnTo>
                        <a:pt x="147" y="54"/>
                      </a:lnTo>
                      <a:lnTo>
                        <a:pt x="147" y="55"/>
                      </a:lnTo>
                      <a:lnTo>
                        <a:pt x="149" y="56"/>
                      </a:lnTo>
                      <a:lnTo>
                        <a:pt x="149" y="58"/>
                      </a:lnTo>
                      <a:lnTo>
                        <a:pt x="150" y="59"/>
                      </a:lnTo>
                      <a:lnTo>
                        <a:pt x="152" y="59"/>
                      </a:lnTo>
                      <a:lnTo>
                        <a:pt x="153" y="59"/>
                      </a:lnTo>
                      <a:lnTo>
                        <a:pt x="153" y="60"/>
                      </a:lnTo>
                      <a:lnTo>
                        <a:pt x="161" y="61"/>
                      </a:lnTo>
                      <a:lnTo>
                        <a:pt x="161" y="60"/>
                      </a:lnTo>
                      <a:lnTo>
                        <a:pt x="162" y="60"/>
                      </a:lnTo>
                      <a:lnTo>
                        <a:pt x="162" y="60"/>
                      </a:lnTo>
                      <a:lnTo>
                        <a:pt x="164" y="60"/>
                      </a:lnTo>
                      <a:lnTo>
                        <a:pt x="166" y="60"/>
                      </a:lnTo>
                      <a:lnTo>
                        <a:pt x="166" y="60"/>
                      </a:lnTo>
                      <a:lnTo>
                        <a:pt x="166" y="60"/>
                      </a:lnTo>
                      <a:lnTo>
                        <a:pt x="166" y="60"/>
                      </a:lnTo>
                      <a:lnTo>
                        <a:pt x="166" y="61"/>
                      </a:lnTo>
                      <a:lnTo>
                        <a:pt x="167" y="65"/>
                      </a:lnTo>
                      <a:lnTo>
                        <a:pt x="166" y="65"/>
                      </a:lnTo>
                      <a:lnTo>
                        <a:pt x="166" y="65"/>
                      </a:lnTo>
                      <a:lnTo>
                        <a:pt x="166" y="67"/>
                      </a:lnTo>
                      <a:lnTo>
                        <a:pt x="166" y="67"/>
                      </a:lnTo>
                      <a:lnTo>
                        <a:pt x="166" y="67"/>
                      </a:lnTo>
                      <a:lnTo>
                        <a:pt x="167" y="68"/>
                      </a:lnTo>
                      <a:lnTo>
                        <a:pt x="167" y="69"/>
                      </a:lnTo>
                      <a:lnTo>
                        <a:pt x="167" y="71"/>
                      </a:lnTo>
                      <a:lnTo>
                        <a:pt x="167" y="71"/>
                      </a:lnTo>
                      <a:lnTo>
                        <a:pt x="166" y="72"/>
                      </a:lnTo>
                      <a:lnTo>
                        <a:pt x="164" y="71"/>
                      </a:lnTo>
                      <a:lnTo>
                        <a:pt x="164" y="68"/>
                      </a:lnTo>
                      <a:lnTo>
                        <a:pt x="161" y="68"/>
                      </a:lnTo>
                      <a:lnTo>
                        <a:pt x="160" y="67"/>
                      </a:lnTo>
                      <a:lnTo>
                        <a:pt x="157" y="65"/>
                      </a:lnTo>
                      <a:lnTo>
                        <a:pt x="156" y="67"/>
                      </a:lnTo>
                      <a:lnTo>
                        <a:pt x="156" y="67"/>
                      </a:lnTo>
                      <a:lnTo>
                        <a:pt x="153" y="67"/>
                      </a:lnTo>
                      <a:lnTo>
                        <a:pt x="153" y="68"/>
                      </a:lnTo>
                      <a:lnTo>
                        <a:pt x="154" y="68"/>
                      </a:lnTo>
                      <a:lnTo>
                        <a:pt x="154" y="69"/>
                      </a:lnTo>
                      <a:lnTo>
                        <a:pt x="157" y="69"/>
                      </a:lnTo>
                      <a:lnTo>
                        <a:pt x="157" y="71"/>
                      </a:lnTo>
                      <a:lnTo>
                        <a:pt x="149" y="71"/>
                      </a:lnTo>
                      <a:lnTo>
                        <a:pt x="148" y="69"/>
                      </a:lnTo>
                      <a:lnTo>
                        <a:pt x="147" y="68"/>
                      </a:lnTo>
                      <a:lnTo>
                        <a:pt x="145" y="68"/>
                      </a:lnTo>
                      <a:lnTo>
                        <a:pt x="143" y="67"/>
                      </a:lnTo>
                      <a:lnTo>
                        <a:pt x="143" y="68"/>
                      </a:lnTo>
                      <a:lnTo>
                        <a:pt x="141" y="69"/>
                      </a:lnTo>
                      <a:lnTo>
                        <a:pt x="143" y="71"/>
                      </a:lnTo>
                      <a:lnTo>
                        <a:pt x="144" y="71"/>
                      </a:lnTo>
                      <a:lnTo>
                        <a:pt x="144" y="71"/>
                      </a:lnTo>
                      <a:lnTo>
                        <a:pt x="145" y="73"/>
                      </a:lnTo>
                      <a:lnTo>
                        <a:pt x="148" y="73"/>
                      </a:lnTo>
                      <a:lnTo>
                        <a:pt x="148" y="75"/>
                      </a:lnTo>
                      <a:lnTo>
                        <a:pt x="150" y="75"/>
                      </a:lnTo>
                      <a:lnTo>
                        <a:pt x="152" y="72"/>
                      </a:lnTo>
                      <a:lnTo>
                        <a:pt x="156" y="72"/>
                      </a:lnTo>
                      <a:lnTo>
                        <a:pt x="156" y="75"/>
                      </a:lnTo>
                      <a:lnTo>
                        <a:pt x="158" y="75"/>
                      </a:lnTo>
                      <a:lnTo>
                        <a:pt x="158" y="77"/>
                      </a:lnTo>
                      <a:lnTo>
                        <a:pt x="157" y="79"/>
                      </a:lnTo>
                      <a:lnTo>
                        <a:pt x="156" y="79"/>
                      </a:lnTo>
                      <a:lnTo>
                        <a:pt x="154" y="79"/>
                      </a:lnTo>
                      <a:lnTo>
                        <a:pt x="153" y="79"/>
                      </a:lnTo>
                      <a:lnTo>
                        <a:pt x="152" y="80"/>
                      </a:lnTo>
                      <a:lnTo>
                        <a:pt x="152" y="81"/>
                      </a:lnTo>
                      <a:lnTo>
                        <a:pt x="150" y="81"/>
                      </a:lnTo>
                      <a:lnTo>
                        <a:pt x="150" y="80"/>
                      </a:lnTo>
                      <a:lnTo>
                        <a:pt x="145" y="80"/>
                      </a:lnTo>
                      <a:lnTo>
                        <a:pt x="145" y="82"/>
                      </a:lnTo>
                      <a:lnTo>
                        <a:pt x="145" y="82"/>
                      </a:lnTo>
                      <a:lnTo>
                        <a:pt x="145" y="82"/>
                      </a:lnTo>
                      <a:lnTo>
                        <a:pt x="143" y="82"/>
                      </a:lnTo>
                      <a:lnTo>
                        <a:pt x="141" y="81"/>
                      </a:lnTo>
                      <a:lnTo>
                        <a:pt x="140" y="81"/>
                      </a:lnTo>
                      <a:lnTo>
                        <a:pt x="139" y="81"/>
                      </a:lnTo>
                      <a:lnTo>
                        <a:pt x="137" y="81"/>
                      </a:lnTo>
                      <a:lnTo>
                        <a:pt x="136" y="81"/>
                      </a:lnTo>
                      <a:lnTo>
                        <a:pt x="135" y="80"/>
                      </a:lnTo>
                      <a:lnTo>
                        <a:pt x="132" y="79"/>
                      </a:lnTo>
                      <a:lnTo>
                        <a:pt x="132" y="79"/>
                      </a:lnTo>
                      <a:lnTo>
                        <a:pt x="132" y="79"/>
                      </a:lnTo>
                      <a:lnTo>
                        <a:pt x="132" y="79"/>
                      </a:lnTo>
                      <a:lnTo>
                        <a:pt x="131" y="80"/>
                      </a:lnTo>
                      <a:lnTo>
                        <a:pt x="130" y="80"/>
                      </a:lnTo>
                      <a:lnTo>
                        <a:pt x="128" y="80"/>
                      </a:lnTo>
                      <a:lnTo>
                        <a:pt x="128" y="77"/>
                      </a:lnTo>
                      <a:lnTo>
                        <a:pt x="126" y="77"/>
                      </a:lnTo>
                      <a:lnTo>
                        <a:pt x="123" y="76"/>
                      </a:lnTo>
                      <a:lnTo>
                        <a:pt x="120" y="76"/>
                      </a:lnTo>
                      <a:lnTo>
                        <a:pt x="119" y="73"/>
                      </a:lnTo>
                      <a:lnTo>
                        <a:pt x="120" y="72"/>
                      </a:lnTo>
                      <a:lnTo>
                        <a:pt x="122" y="71"/>
                      </a:lnTo>
                      <a:lnTo>
                        <a:pt x="123" y="68"/>
                      </a:lnTo>
                      <a:lnTo>
                        <a:pt x="122" y="68"/>
                      </a:lnTo>
                      <a:lnTo>
                        <a:pt x="122" y="68"/>
                      </a:lnTo>
                      <a:lnTo>
                        <a:pt x="118" y="68"/>
                      </a:lnTo>
                      <a:lnTo>
                        <a:pt x="116" y="69"/>
                      </a:lnTo>
                      <a:lnTo>
                        <a:pt x="114" y="72"/>
                      </a:lnTo>
                      <a:lnTo>
                        <a:pt x="110" y="72"/>
                      </a:lnTo>
                      <a:lnTo>
                        <a:pt x="109" y="75"/>
                      </a:lnTo>
                      <a:lnTo>
                        <a:pt x="107" y="76"/>
                      </a:lnTo>
                      <a:lnTo>
                        <a:pt x="106" y="77"/>
                      </a:lnTo>
                      <a:lnTo>
                        <a:pt x="103" y="77"/>
                      </a:lnTo>
                      <a:lnTo>
                        <a:pt x="101" y="79"/>
                      </a:lnTo>
                      <a:lnTo>
                        <a:pt x="98" y="79"/>
                      </a:lnTo>
                      <a:lnTo>
                        <a:pt x="98" y="80"/>
                      </a:lnTo>
                      <a:lnTo>
                        <a:pt x="94" y="80"/>
                      </a:lnTo>
                      <a:lnTo>
                        <a:pt x="94" y="81"/>
                      </a:lnTo>
                      <a:lnTo>
                        <a:pt x="93" y="81"/>
                      </a:lnTo>
                      <a:lnTo>
                        <a:pt x="93" y="81"/>
                      </a:lnTo>
                      <a:lnTo>
                        <a:pt x="92" y="82"/>
                      </a:lnTo>
                      <a:lnTo>
                        <a:pt x="90" y="81"/>
                      </a:lnTo>
                      <a:lnTo>
                        <a:pt x="89" y="81"/>
                      </a:lnTo>
                      <a:lnTo>
                        <a:pt x="89" y="81"/>
                      </a:lnTo>
                      <a:lnTo>
                        <a:pt x="89" y="81"/>
                      </a:lnTo>
                      <a:lnTo>
                        <a:pt x="89" y="84"/>
                      </a:lnTo>
                      <a:lnTo>
                        <a:pt x="80" y="85"/>
                      </a:lnTo>
                      <a:lnTo>
                        <a:pt x="80" y="86"/>
                      </a:lnTo>
                      <a:lnTo>
                        <a:pt x="73" y="85"/>
                      </a:lnTo>
                      <a:lnTo>
                        <a:pt x="71" y="85"/>
                      </a:lnTo>
                      <a:lnTo>
                        <a:pt x="71" y="86"/>
                      </a:lnTo>
                      <a:lnTo>
                        <a:pt x="69" y="86"/>
                      </a:lnTo>
                      <a:lnTo>
                        <a:pt x="69" y="86"/>
                      </a:lnTo>
                      <a:lnTo>
                        <a:pt x="69" y="85"/>
                      </a:lnTo>
                      <a:lnTo>
                        <a:pt x="64" y="86"/>
                      </a:lnTo>
                      <a:lnTo>
                        <a:pt x="64" y="88"/>
                      </a:lnTo>
                      <a:lnTo>
                        <a:pt x="60" y="89"/>
                      </a:lnTo>
                      <a:lnTo>
                        <a:pt x="58" y="89"/>
                      </a:lnTo>
                      <a:lnTo>
                        <a:pt x="55" y="89"/>
                      </a:lnTo>
                      <a:lnTo>
                        <a:pt x="54" y="88"/>
                      </a:lnTo>
                      <a:lnTo>
                        <a:pt x="54" y="88"/>
                      </a:lnTo>
                      <a:lnTo>
                        <a:pt x="54" y="86"/>
                      </a:lnTo>
                      <a:lnTo>
                        <a:pt x="54" y="86"/>
                      </a:lnTo>
                      <a:lnTo>
                        <a:pt x="52" y="86"/>
                      </a:lnTo>
                      <a:lnTo>
                        <a:pt x="50" y="86"/>
                      </a:lnTo>
                      <a:lnTo>
                        <a:pt x="48" y="86"/>
                      </a:lnTo>
                      <a:lnTo>
                        <a:pt x="48" y="86"/>
                      </a:lnTo>
                      <a:lnTo>
                        <a:pt x="48" y="86"/>
                      </a:lnTo>
                      <a:lnTo>
                        <a:pt x="47" y="86"/>
                      </a:lnTo>
                      <a:lnTo>
                        <a:pt x="47" y="85"/>
                      </a:lnTo>
                      <a:lnTo>
                        <a:pt x="47" y="82"/>
                      </a:lnTo>
                      <a:lnTo>
                        <a:pt x="47" y="81"/>
                      </a:lnTo>
                      <a:lnTo>
                        <a:pt x="46" y="80"/>
                      </a:lnTo>
                      <a:lnTo>
                        <a:pt x="46" y="79"/>
                      </a:lnTo>
                      <a:lnTo>
                        <a:pt x="42" y="79"/>
                      </a:lnTo>
                      <a:lnTo>
                        <a:pt x="42" y="77"/>
                      </a:lnTo>
                      <a:lnTo>
                        <a:pt x="40" y="77"/>
                      </a:lnTo>
                      <a:lnTo>
                        <a:pt x="39" y="77"/>
                      </a:lnTo>
                      <a:lnTo>
                        <a:pt x="39" y="77"/>
                      </a:lnTo>
                      <a:lnTo>
                        <a:pt x="39" y="77"/>
                      </a:lnTo>
                      <a:lnTo>
                        <a:pt x="35" y="77"/>
                      </a:lnTo>
                      <a:lnTo>
                        <a:pt x="27" y="75"/>
                      </a:lnTo>
                      <a:lnTo>
                        <a:pt x="26" y="75"/>
                      </a:lnTo>
                      <a:lnTo>
                        <a:pt x="26" y="72"/>
                      </a:lnTo>
                      <a:lnTo>
                        <a:pt x="23" y="72"/>
                      </a:lnTo>
                      <a:lnTo>
                        <a:pt x="21" y="71"/>
                      </a:lnTo>
                      <a:lnTo>
                        <a:pt x="21" y="68"/>
                      </a:lnTo>
                      <a:lnTo>
                        <a:pt x="20" y="68"/>
                      </a:lnTo>
                      <a:lnTo>
                        <a:pt x="21" y="65"/>
                      </a:lnTo>
                      <a:lnTo>
                        <a:pt x="21" y="65"/>
                      </a:lnTo>
                      <a:lnTo>
                        <a:pt x="21" y="61"/>
                      </a:lnTo>
                      <a:lnTo>
                        <a:pt x="23" y="61"/>
                      </a:lnTo>
                      <a:lnTo>
                        <a:pt x="23" y="63"/>
                      </a:lnTo>
                      <a:lnTo>
                        <a:pt x="26" y="61"/>
                      </a:lnTo>
                      <a:lnTo>
                        <a:pt x="30" y="61"/>
                      </a:lnTo>
                      <a:lnTo>
                        <a:pt x="30" y="63"/>
                      </a:lnTo>
                      <a:lnTo>
                        <a:pt x="37" y="61"/>
                      </a:lnTo>
                      <a:lnTo>
                        <a:pt x="38" y="60"/>
                      </a:lnTo>
                      <a:lnTo>
                        <a:pt x="43" y="59"/>
                      </a:lnTo>
                      <a:lnTo>
                        <a:pt x="43" y="59"/>
                      </a:lnTo>
                      <a:lnTo>
                        <a:pt x="48" y="59"/>
                      </a:lnTo>
                      <a:lnTo>
                        <a:pt x="48" y="58"/>
                      </a:lnTo>
                      <a:lnTo>
                        <a:pt x="48" y="58"/>
                      </a:lnTo>
                      <a:lnTo>
                        <a:pt x="48" y="58"/>
                      </a:lnTo>
                      <a:lnTo>
                        <a:pt x="48" y="58"/>
                      </a:lnTo>
                      <a:lnTo>
                        <a:pt x="48" y="59"/>
                      </a:lnTo>
                      <a:lnTo>
                        <a:pt x="52" y="59"/>
                      </a:lnTo>
                      <a:lnTo>
                        <a:pt x="52" y="60"/>
                      </a:lnTo>
                      <a:lnTo>
                        <a:pt x="63" y="60"/>
                      </a:lnTo>
                      <a:lnTo>
                        <a:pt x="64" y="58"/>
                      </a:lnTo>
                      <a:lnTo>
                        <a:pt x="65" y="58"/>
                      </a:lnTo>
                      <a:lnTo>
                        <a:pt x="68" y="58"/>
                      </a:lnTo>
                      <a:lnTo>
                        <a:pt x="67" y="55"/>
                      </a:lnTo>
                      <a:lnTo>
                        <a:pt x="68" y="55"/>
                      </a:lnTo>
                      <a:lnTo>
                        <a:pt x="68" y="54"/>
                      </a:lnTo>
                      <a:lnTo>
                        <a:pt x="71" y="54"/>
                      </a:lnTo>
                      <a:lnTo>
                        <a:pt x="71" y="52"/>
                      </a:lnTo>
                      <a:lnTo>
                        <a:pt x="69" y="51"/>
                      </a:lnTo>
                      <a:lnTo>
                        <a:pt x="67" y="52"/>
                      </a:lnTo>
                      <a:lnTo>
                        <a:pt x="64" y="54"/>
                      </a:lnTo>
                      <a:lnTo>
                        <a:pt x="61" y="54"/>
                      </a:lnTo>
                      <a:lnTo>
                        <a:pt x="61" y="52"/>
                      </a:lnTo>
                      <a:lnTo>
                        <a:pt x="59" y="51"/>
                      </a:lnTo>
                      <a:lnTo>
                        <a:pt x="59" y="50"/>
                      </a:lnTo>
                      <a:lnTo>
                        <a:pt x="56" y="50"/>
                      </a:lnTo>
                      <a:lnTo>
                        <a:pt x="56" y="51"/>
                      </a:lnTo>
                      <a:lnTo>
                        <a:pt x="56" y="51"/>
                      </a:lnTo>
                      <a:lnTo>
                        <a:pt x="55" y="52"/>
                      </a:lnTo>
                      <a:lnTo>
                        <a:pt x="55" y="52"/>
                      </a:lnTo>
                      <a:lnTo>
                        <a:pt x="52" y="52"/>
                      </a:lnTo>
                      <a:lnTo>
                        <a:pt x="51" y="52"/>
                      </a:lnTo>
                      <a:lnTo>
                        <a:pt x="50" y="52"/>
                      </a:lnTo>
                      <a:lnTo>
                        <a:pt x="50" y="52"/>
                      </a:lnTo>
                      <a:lnTo>
                        <a:pt x="48" y="52"/>
                      </a:lnTo>
                      <a:lnTo>
                        <a:pt x="47" y="51"/>
                      </a:lnTo>
                      <a:lnTo>
                        <a:pt x="46" y="51"/>
                      </a:lnTo>
                      <a:lnTo>
                        <a:pt x="44" y="52"/>
                      </a:lnTo>
                      <a:lnTo>
                        <a:pt x="42" y="52"/>
                      </a:lnTo>
                      <a:lnTo>
                        <a:pt x="39" y="54"/>
                      </a:lnTo>
                      <a:lnTo>
                        <a:pt x="39" y="54"/>
                      </a:lnTo>
                      <a:lnTo>
                        <a:pt x="38" y="52"/>
                      </a:lnTo>
                      <a:lnTo>
                        <a:pt x="37" y="51"/>
                      </a:lnTo>
                      <a:lnTo>
                        <a:pt x="35" y="52"/>
                      </a:lnTo>
                      <a:lnTo>
                        <a:pt x="34" y="52"/>
                      </a:lnTo>
                      <a:lnTo>
                        <a:pt x="34" y="52"/>
                      </a:lnTo>
                      <a:lnTo>
                        <a:pt x="33" y="52"/>
                      </a:lnTo>
                      <a:lnTo>
                        <a:pt x="33" y="52"/>
                      </a:lnTo>
                      <a:lnTo>
                        <a:pt x="33" y="52"/>
                      </a:lnTo>
                      <a:lnTo>
                        <a:pt x="26" y="52"/>
                      </a:lnTo>
                      <a:lnTo>
                        <a:pt x="26" y="54"/>
                      </a:lnTo>
                      <a:lnTo>
                        <a:pt x="23" y="54"/>
                      </a:lnTo>
                      <a:lnTo>
                        <a:pt x="22" y="52"/>
                      </a:lnTo>
                      <a:lnTo>
                        <a:pt x="20" y="51"/>
                      </a:lnTo>
                      <a:lnTo>
                        <a:pt x="20" y="52"/>
                      </a:lnTo>
                      <a:lnTo>
                        <a:pt x="18" y="52"/>
                      </a:lnTo>
                      <a:lnTo>
                        <a:pt x="17" y="54"/>
                      </a:lnTo>
                      <a:lnTo>
                        <a:pt x="17" y="52"/>
                      </a:lnTo>
                      <a:lnTo>
                        <a:pt x="14" y="52"/>
                      </a:lnTo>
                      <a:lnTo>
                        <a:pt x="14" y="52"/>
                      </a:lnTo>
                      <a:lnTo>
                        <a:pt x="13" y="51"/>
                      </a:lnTo>
                      <a:lnTo>
                        <a:pt x="12" y="50"/>
                      </a:lnTo>
                      <a:lnTo>
                        <a:pt x="12" y="48"/>
                      </a:lnTo>
                      <a:lnTo>
                        <a:pt x="21" y="46"/>
                      </a:lnTo>
                      <a:lnTo>
                        <a:pt x="21" y="44"/>
                      </a:lnTo>
                      <a:lnTo>
                        <a:pt x="23" y="44"/>
                      </a:lnTo>
                      <a:lnTo>
                        <a:pt x="23" y="44"/>
                      </a:lnTo>
                      <a:lnTo>
                        <a:pt x="23" y="44"/>
                      </a:lnTo>
                      <a:lnTo>
                        <a:pt x="23" y="44"/>
                      </a:lnTo>
                      <a:lnTo>
                        <a:pt x="25" y="44"/>
                      </a:lnTo>
                      <a:lnTo>
                        <a:pt x="25" y="44"/>
                      </a:lnTo>
                      <a:lnTo>
                        <a:pt x="25" y="44"/>
                      </a:lnTo>
                      <a:lnTo>
                        <a:pt x="29" y="44"/>
                      </a:lnTo>
                      <a:lnTo>
                        <a:pt x="29" y="43"/>
                      </a:lnTo>
                      <a:lnTo>
                        <a:pt x="31" y="42"/>
                      </a:lnTo>
                      <a:lnTo>
                        <a:pt x="31" y="42"/>
                      </a:lnTo>
                      <a:lnTo>
                        <a:pt x="33" y="42"/>
                      </a:lnTo>
                      <a:lnTo>
                        <a:pt x="33" y="41"/>
                      </a:lnTo>
                      <a:lnTo>
                        <a:pt x="33" y="41"/>
                      </a:lnTo>
                      <a:lnTo>
                        <a:pt x="34" y="41"/>
                      </a:lnTo>
                      <a:lnTo>
                        <a:pt x="34" y="42"/>
                      </a:lnTo>
                      <a:lnTo>
                        <a:pt x="34" y="42"/>
                      </a:lnTo>
                      <a:lnTo>
                        <a:pt x="35" y="42"/>
                      </a:lnTo>
                      <a:lnTo>
                        <a:pt x="35" y="41"/>
                      </a:lnTo>
                      <a:lnTo>
                        <a:pt x="35" y="41"/>
                      </a:lnTo>
                      <a:lnTo>
                        <a:pt x="37" y="41"/>
                      </a:lnTo>
                      <a:lnTo>
                        <a:pt x="37" y="42"/>
                      </a:lnTo>
                      <a:lnTo>
                        <a:pt x="40" y="42"/>
                      </a:lnTo>
                      <a:lnTo>
                        <a:pt x="40" y="39"/>
                      </a:lnTo>
                      <a:lnTo>
                        <a:pt x="39" y="39"/>
                      </a:lnTo>
                      <a:lnTo>
                        <a:pt x="38" y="39"/>
                      </a:lnTo>
                      <a:lnTo>
                        <a:pt x="35" y="39"/>
                      </a:lnTo>
                      <a:lnTo>
                        <a:pt x="33" y="39"/>
                      </a:lnTo>
                      <a:lnTo>
                        <a:pt x="33" y="39"/>
                      </a:lnTo>
                      <a:lnTo>
                        <a:pt x="29" y="39"/>
                      </a:lnTo>
                      <a:lnTo>
                        <a:pt x="29" y="41"/>
                      </a:lnTo>
                      <a:lnTo>
                        <a:pt x="27" y="41"/>
                      </a:lnTo>
                      <a:lnTo>
                        <a:pt x="26" y="42"/>
                      </a:lnTo>
                      <a:lnTo>
                        <a:pt x="18" y="41"/>
                      </a:lnTo>
                      <a:lnTo>
                        <a:pt x="18" y="41"/>
                      </a:lnTo>
                      <a:lnTo>
                        <a:pt x="18" y="41"/>
                      </a:lnTo>
                      <a:lnTo>
                        <a:pt x="18" y="41"/>
                      </a:lnTo>
                      <a:lnTo>
                        <a:pt x="17" y="41"/>
                      </a:lnTo>
                      <a:lnTo>
                        <a:pt x="17" y="42"/>
                      </a:lnTo>
                      <a:lnTo>
                        <a:pt x="17" y="43"/>
                      </a:lnTo>
                      <a:lnTo>
                        <a:pt x="17" y="44"/>
                      </a:lnTo>
                      <a:lnTo>
                        <a:pt x="9" y="44"/>
                      </a:lnTo>
                      <a:lnTo>
                        <a:pt x="8" y="42"/>
                      </a:lnTo>
                      <a:lnTo>
                        <a:pt x="9" y="42"/>
                      </a:lnTo>
                      <a:lnTo>
                        <a:pt x="9" y="42"/>
                      </a:lnTo>
                      <a:lnTo>
                        <a:pt x="9" y="42"/>
                      </a:lnTo>
                      <a:lnTo>
                        <a:pt x="10" y="42"/>
                      </a:lnTo>
                      <a:lnTo>
                        <a:pt x="13" y="41"/>
                      </a:lnTo>
                      <a:lnTo>
                        <a:pt x="14" y="41"/>
                      </a:lnTo>
                      <a:lnTo>
                        <a:pt x="14" y="41"/>
                      </a:lnTo>
                      <a:lnTo>
                        <a:pt x="13" y="39"/>
                      </a:lnTo>
                      <a:lnTo>
                        <a:pt x="12" y="39"/>
                      </a:lnTo>
                      <a:lnTo>
                        <a:pt x="12" y="39"/>
                      </a:lnTo>
                      <a:lnTo>
                        <a:pt x="12" y="38"/>
                      </a:lnTo>
                      <a:lnTo>
                        <a:pt x="13" y="38"/>
                      </a:lnTo>
                      <a:lnTo>
                        <a:pt x="9" y="38"/>
                      </a:lnTo>
                      <a:lnTo>
                        <a:pt x="9" y="39"/>
                      </a:lnTo>
                      <a:lnTo>
                        <a:pt x="8" y="39"/>
                      </a:lnTo>
                      <a:lnTo>
                        <a:pt x="5" y="41"/>
                      </a:lnTo>
                      <a:lnTo>
                        <a:pt x="5" y="41"/>
                      </a:lnTo>
                      <a:lnTo>
                        <a:pt x="5" y="39"/>
                      </a:lnTo>
                      <a:lnTo>
                        <a:pt x="0" y="39"/>
                      </a:lnTo>
                      <a:lnTo>
                        <a:pt x="0" y="38"/>
                      </a:lnTo>
                      <a:lnTo>
                        <a:pt x="0" y="37"/>
                      </a:lnTo>
                      <a:lnTo>
                        <a:pt x="0" y="35"/>
                      </a:lnTo>
                      <a:lnTo>
                        <a:pt x="1" y="34"/>
                      </a:lnTo>
                      <a:lnTo>
                        <a:pt x="1" y="34"/>
                      </a:lnTo>
                      <a:lnTo>
                        <a:pt x="3" y="34"/>
                      </a:lnTo>
                      <a:lnTo>
                        <a:pt x="3" y="33"/>
                      </a:lnTo>
                      <a:lnTo>
                        <a:pt x="5" y="31"/>
                      </a:lnTo>
                      <a:lnTo>
                        <a:pt x="5" y="30"/>
                      </a:lnTo>
                      <a:lnTo>
                        <a:pt x="5" y="29"/>
                      </a:lnTo>
                      <a:lnTo>
                        <a:pt x="6" y="29"/>
                      </a:lnTo>
                      <a:lnTo>
                        <a:pt x="8" y="27"/>
                      </a:lnTo>
                      <a:lnTo>
                        <a:pt x="9" y="29"/>
                      </a:lnTo>
                      <a:lnTo>
                        <a:pt x="9" y="29"/>
                      </a:lnTo>
                      <a:lnTo>
                        <a:pt x="9" y="27"/>
                      </a:lnTo>
                      <a:lnTo>
                        <a:pt x="10" y="26"/>
                      </a:lnTo>
                      <a:lnTo>
                        <a:pt x="10" y="25"/>
                      </a:lnTo>
                      <a:lnTo>
                        <a:pt x="10" y="25"/>
                      </a:lnTo>
                      <a:lnTo>
                        <a:pt x="10" y="24"/>
                      </a:lnTo>
                      <a:lnTo>
                        <a:pt x="9" y="22"/>
                      </a:lnTo>
                      <a:lnTo>
                        <a:pt x="9" y="22"/>
                      </a:lnTo>
                      <a:lnTo>
                        <a:pt x="10" y="22"/>
                      </a:lnTo>
                      <a:lnTo>
                        <a:pt x="12" y="20"/>
                      </a:lnTo>
                      <a:lnTo>
                        <a:pt x="13" y="18"/>
                      </a:lnTo>
                      <a:lnTo>
                        <a:pt x="14" y="18"/>
                      </a:lnTo>
                      <a:lnTo>
                        <a:pt x="14" y="17"/>
                      </a:lnTo>
                      <a:lnTo>
                        <a:pt x="17" y="17"/>
                      </a:lnTo>
                      <a:lnTo>
                        <a:pt x="18" y="16"/>
                      </a:lnTo>
                      <a:lnTo>
                        <a:pt x="20" y="16"/>
                      </a:lnTo>
                      <a:lnTo>
                        <a:pt x="20" y="16"/>
                      </a:lnTo>
                      <a:lnTo>
                        <a:pt x="21" y="16"/>
                      </a:lnTo>
                      <a:lnTo>
                        <a:pt x="21" y="14"/>
                      </a:lnTo>
                      <a:lnTo>
                        <a:pt x="22" y="14"/>
                      </a:lnTo>
                      <a:lnTo>
                        <a:pt x="22" y="14"/>
                      </a:lnTo>
                      <a:lnTo>
                        <a:pt x="23" y="14"/>
                      </a:lnTo>
                      <a:lnTo>
                        <a:pt x="23" y="14"/>
                      </a:lnTo>
                      <a:lnTo>
                        <a:pt x="23" y="14"/>
                      </a:lnTo>
                      <a:lnTo>
                        <a:pt x="25" y="14"/>
                      </a:lnTo>
                      <a:lnTo>
                        <a:pt x="25" y="14"/>
                      </a:lnTo>
                      <a:lnTo>
                        <a:pt x="31" y="14"/>
                      </a:lnTo>
                      <a:lnTo>
                        <a:pt x="33" y="13"/>
                      </a:lnTo>
                      <a:lnTo>
                        <a:pt x="34" y="13"/>
                      </a:lnTo>
                      <a:lnTo>
                        <a:pt x="34" y="12"/>
                      </a:lnTo>
                      <a:lnTo>
                        <a:pt x="37" y="10"/>
                      </a:lnTo>
                      <a:lnTo>
                        <a:pt x="38" y="9"/>
                      </a:lnTo>
                      <a:lnTo>
                        <a:pt x="39" y="8"/>
                      </a:lnTo>
                      <a:lnTo>
                        <a:pt x="40" y="7"/>
                      </a:lnTo>
                      <a:lnTo>
                        <a:pt x="44" y="5"/>
                      </a:lnTo>
                      <a:close/>
                      <a:moveTo>
                        <a:pt x="2173" y="5"/>
                      </a:moveTo>
                      <a:lnTo>
                        <a:pt x="2176" y="5"/>
                      </a:lnTo>
                      <a:lnTo>
                        <a:pt x="2176" y="5"/>
                      </a:lnTo>
                      <a:lnTo>
                        <a:pt x="2178" y="7"/>
                      </a:lnTo>
                      <a:lnTo>
                        <a:pt x="2178" y="8"/>
                      </a:lnTo>
                      <a:lnTo>
                        <a:pt x="2181" y="8"/>
                      </a:lnTo>
                      <a:lnTo>
                        <a:pt x="2182" y="9"/>
                      </a:lnTo>
                      <a:lnTo>
                        <a:pt x="2183" y="9"/>
                      </a:lnTo>
                      <a:lnTo>
                        <a:pt x="2185" y="10"/>
                      </a:lnTo>
                      <a:lnTo>
                        <a:pt x="2186" y="12"/>
                      </a:lnTo>
                      <a:lnTo>
                        <a:pt x="2191" y="12"/>
                      </a:lnTo>
                      <a:lnTo>
                        <a:pt x="2191" y="16"/>
                      </a:lnTo>
                      <a:lnTo>
                        <a:pt x="2187" y="17"/>
                      </a:lnTo>
                      <a:lnTo>
                        <a:pt x="2187" y="18"/>
                      </a:lnTo>
                      <a:lnTo>
                        <a:pt x="2186" y="20"/>
                      </a:lnTo>
                      <a:lnTo>
                        <a:pt x="2186" y="20"/>
                      </a:lnTo>
                      <a:lnTo>
                        <a:pt x="2182" y="21"/>
                      </a:lnTo>
                      <a:lnTo>
                        <a:pt x="2182" y="21"/>
                      </a:lnTo>
                      <a:lnTo>
                        <a:pt x="2181" y="22"/>
                      </a:lnTo>
                      <a:lnTo>
                        <a:pt x="2178" y="22"/>
                      </a:lnTo>
                      <a:lnTo>
                        <a:pt x="2176" y="22"/>
                      </a:lnTo>
                      <a:lnTo>
                        <a:pt x="2177" y="25"/>
                      </a:lnTo>
                      <a:lnTo>
                        <a:pt x="2176" y="25"/>
                      </a:lnTo>
                      <a:lnTo>
                        <a:pt x="2174" y="26"/>
                      </a:lnTo>
                      <a:lnTo>
                        <a:pt x="2172" y="26"/>
                      </a:lnTo>
                      <a:lnTo>
                        <a:pt x="2172" y="25"/>
                      </a:lnTo>
                      <a:lnTo>
                        <a:pt x="2170" y="25"/>
                      </a:lnTo>
                      <a:lnTo>
                        <a:pt x="2170" y="24"/>
                      </a:lnTo>
                      <a:lnTo>
                        <a:pt x="2172" y="24"/>
                      </a:lnTo>
                      <a:lnTo>
                        <a:pt x="2172" y="22"/>
                      </a:lnTo>
                      <a:lnTo>
                        <a:pt x="2174" y="22"/>
                      </a:lnTo>
                      <a:lnTo>
                        <a:pt x="2174" y="22"/>
                      </a:lnTo>
                      <a:lnTo>
                        <a:pt x="2172" y="21"/>
                      </a:lnTo>
                      <a:lnTo>
                        <a:pt x="2170" y="20"/>
                      </a:lnTo>
                      <a:lnTo>
                        <a:pt x="2163" y="20"/>
                      </a:lnTo>
                      <a:lnTo>
                        <a:pt x="2163" y="17"/>
                      </a:lnTo>
                      <a:lnTo>
                        <a:pt x="2161" y="16"/>
                      </a:lnTo>
                      <a:lnTo>
                        <a:pt x="2160" y="16"/>
                      </a:lnTo>
                      <a:lnTo>
                        <a:pt x="2159" y="14"/>
                      </a:lnTo>
                      <a:lnTo>
                        <a:pt x="2160" y="14"/>
                      </a:lnTo>
                      <a:lnTo>
                        <a:pt x="2159" y="10"/>
                      </a:lnTo>
                      <a:lnTo>
                        <a:pt x="2160" y="10"/>
                      </a:lnTo>
                      <a:lnTo>
                        <a:pt x="2160" y="9"/>
                      </a:lnTo>
                      <a:lnTo>
                        <a:pt x="2160" y="8"/>
                      </a:lnTo>
                      <a:lnTo>
                        <a:pt x="2163" y="8"/>
                      </a:lnTo>
                      <a:lnTo>
                        <a:pt x="2165" y="7"/>
                      </a:lnTo>
                      <a:lnTo>
                        <a:pt x="2169" y="5"/>
                      </a:lnTo>
                      <a:lnTo>
                        <a:pt x="2173" y="5"/>
                      </a:lnTo>
                      <a:close/>
                      <a:moveTo>
                        <a:pt x="2329" y="1"/>
                      </a:moveTo>
                      <a:lnTo>
                        <a:pt x="2330" y="3"/>
                      </a:lnTo>
                      <a:lnTo>
                        <a:pt x="2331" y="3"/>
                      </a:lnTo>
                      <a:lnTo>
                        <a:pt x="2331" y="3"/>
                      </a:lnTo>
                      <a:lnTo>
                        <a:pt x="2333" y="3"/>
                      </a:lnTo>
                      <a:lnTo>
                        <a:pt x="2334" y="3"/>
                      </a:lnTo>
                      <a:lnTo>
                        <a:pt x="2334" y="3"/>
                      </a:lnTo>
                      <a:lnTo>
                        <a:pt x="2337" y="4"/>
                      </a:lnTo>
                      <a:lnTo>
                        <a:pt x="2337" y="5"/>
                      </a:lnTo>
                      <a:lnTo>
                        <a:pt x="2338" y="5"/>
                      </a:lnTo>
                      <a:lnTo>
                        <a:pt x="2341" y="8"/>
                      </a:lnTo>
                      <a:lnTo>
                        <a:pt x="2342" y="8"/>
                      </a:lnTo>
                      <a:lnTo>
                        <a:pt x="2342" y="9"/>
                      </a:lnTo>
                      <a:lnTo>
                        <a:pt x="2343" y="9"/>
                      </a:lnTo>
                      <a:lnTo>
                        <a:pt x="2343" y="9"/>
                      </a:lnTo>
                      <a:lnTo>
                        <a:pt x="2343" y="9"/>
                      </a:lnTo>
                      <a:lnTo>
                        <a:pt x="2344" y="10"/>
                      </a:lnTo>
                      <a:lnTo>
                        <a:pt x="2344" y="10"/>
                      </a:lnTo>
                      <a:lnTo>
                        <a:pt x="2346" y="14"/>
                      </a:lnTo>
                      <a:lnTo>
                        <a:pt x="2344" y="14"/>
                      </a:lnTo>
                      <a:lnTo>
                        <a:pt x="2346" y="17"/>
                      </a:lnTo>
                      <a:lnTo>
                        <a:pt x="2344" y="17"/>
                      </a:lnTo>
                      <a:lnTo>
                        <a:pt x="2344" y="18"/>
                      </a:lnTo>
                      <a:lnTo>
                        <a:pt x="2341" y="18"/>
                      </a:lnTo>
                      <a:lnTo>
                        <a:pt x="2341" y="17"/>
                      </a:lnTo>
                      <a:lnTo>
                        <a:pt x="2339" y="17"/>
                      </a:lnTo>
                      <a:lnTo>
                        <a:pt x="2338" y="17"/>
                      </a:lnTo>
                      <a:lnTo>
                        <a:pt x="2337" y="17"/>
                      </a:lnTo>
                      <a:lnTo>
                        <a:pt x="2334" y="17"/>
                      </a:lnTo>
                      <a:lnTo>
                        <a:pt x="2334" y="17"/>
                      </a:lnTo>
                      <a:lnTo>
                        <a:pt x="2331" y="17"/>
                      </a:lnTo>
                      <a:lnTo>
                        <a:pt x="2331" y="16"/>
                      </a:lnTo>
                      <a:lnTo>
                        <a:pt x="2327" y="16"/>
                      </a:lnTo>
                      <a:lnTo>
                        <a:pt x="2327" y="14"/>
                      </a:lnTo>
                      <a:lnTo>
                        <a:pt x="2324" y="16"/>
                      </a:lnTo>
                      <a:lnTo>
                        <a:pt x="2324" y="16"/>
                      </a:lnTo>
                      <a:lnTo>
                        <a:pt x="2324" y="16"/>
                      </a:lnTo>
                      <a:lnTo>
                        <a:pt x="2322" y="16"/>
                      </a:lnTo>
                      <a:lnTo>
                        <a:pt x="2320" y="16"/>
                      </a:lnTo>
                      <a:lnTo>
                        <a:pt x="2318" y="14"/>
                      </a:lnTo>
                      <a:lnTo>
                        <a:pt x="2318" y="14"/>
                      </a:lnTo>
                      <a:lnTo>
                        <a:pt x="2313" y="14"/>
                      </a:lnTo>
                      <a:lnTo>
                        <a:pt x="2313" y="13"/>
                      </a:lnTo>
                      <a:lnTo>
                        <a:pt x="2313" y="13"/>
                      </a:lnTo>
                      <a:lnTo>
                        <a:pt x="2313" y="13"/>
                      </a:lnTo>
                      <a:lnTo>
                        <a:pt x="2313" y="12"/>
                      </a:lnTo>
                      <a:lnTo>
                        <a:pt x="2317" y="12"/>
                      </a:lnTo>
                      <a:lnTo>
                        <a:pt x="2318" y="9"/>
                      </a:lnTo>
                      <a:lnTo>
                        <a:pt x="2320" y="8"/>
                      </a:lnTo>
                      <a:lnTo>
                        <a:pt x="2321" y="7"/>
                      </a:lnTo>
                      <a:lnTo>
                        <a:pt x="2322" y="5"/>
                      </a:lnTo>
                      <a:lnTo>
                        <a:pt x="2322" y="5"/>
                      </a:lnTo>
                      <a:lnTo>
                        <a:pt x="2324" y="5"/>
                      </a:lnTo>
                      <a:lnTo>
                        <a:pt x="2324" y="4"/>
                      </a:lnTo>
                      <a:lnTo>
                        <a:pt x="2326" y="4"/>
                      </a:lnTo>
                      <a:lnTo>
                        <a:pt x="2326" y="4"/>
                      </a:lnTo>
                      <a:lnTo>
                        <a:pt x="2327" y="3"/>
                      </a:lnTo>
                      <a:lnTo>
                        <a:pt x="2329" y="1"/>
                      </a:lnTo>
                      <a:close/>
                      <a:moveTo>
                        <a:pt x="313" y="0"/>
                      </a:moveTo>
                      <a:lnTo>
                        <a:pt x="314" y="0"/>
                      </a:lnTo>
                      <a:lnTo>
                        <a:pt x="314" y="1"/>
                      </a:lnTo>
                      <a:lnTo>
                        <a:pt x="317" y="1"/>
                      </a:lnTo>
                      <a:lnTo>
                        <a:pt x="318" y="3"/>
                      </a:lnTo>
                      <a:lnTo>
                        <a:pt x="318" y="4"/>
                      </a:lnTo>
                      <a:lnTo>
                        <a:pt x="317" y="4"/>
                      </a:lnTo>
                      <a:lnTo>
                        <a:pt x="317" y="4"/>
                      </a:lnTo>
                      <a:lnTo>
                        <a:pt x="317" y="4"/>
                      </a:lnTo>
                      <a:lnTo>
                        <a:pt x="313" y="4"/>
                      </a:lnTo>
                      <a:lnTo>
                        <a:pt x="309" y="5"/>
                      </a:lnTo>
                      <a:lnTo>
                        <a:pt x="305" y="5"/>
                      </a:lnTo>
                      <a:lnTo>
                        <a:pt x="302" y="7"/>
                      </a:lnTo>
                      <a:lnTo>
                        <a:pt x="302" y="8"/>
                      </a:lnTo>
                      <a:lnTo>
                        <a:pt x="301" y="8"/>
                      </a:lnTo>
                      <a:lnTo>
                        <a:pt x="301" y="9"/>
                      </a:lnTo>
                      <a:lnTo>
                        <a:pt x="298" y="9"/>
                      </a:lnTo>
                      <a:lnTo>
                        <a:pt x="298" y="10"/>
                      </a:lnTo>
                      <a:lnTo>
                        <a:pt x="297" y="12"/>
                      </a:lnTo>
                      <a:lnTo>
                        <a:pt x="297" y="12"/>
                      </a:lnTo>
                      <a:lnTo>
                        <a:pt x="297" y="14"/>
                      </a:lnTo>
                      <a:lnTo>
                        <a:pt x="296" y="14"/>
                      </a:lnTo>
                      <a:lnTo>
                        <a:pt x="296" y="18"/>
                      </a:lnTo>
                      <a:lnTo>
                        <a:pt x="294" y="18"/>
                      </a:lnTo>
                      <a:lnTo>
                        <a:pt x="296" y="22"/>
                      </a:lnTo>
                      <a:lnTo>
                        <a:pt x="294" y="22"/>
                      </a:lnTo>
                      <a:lnTo>
                        <a:pt x="296" y="33"/>
                      </a:lnTo>
                      <a:lnTo>
                        <a:pt x="297" y="34"/>
                      </a:lnTo>
                      <a:lnTo>
                        <a:pt x="298" y="34"/>
                      </a:lnTo>
                      <a:lnTo>
                        <a:pt x="300" y="35"/>
                      </a:lnTo>
                      <a:lnTo>
                        <a:pt x="301" y="37"/>
                      </a:lnTo>
                      <a:lnTo>
                        <a:pt x="302" y="39"/>
                      </a:lnTo>
                      <a:lnTo>
                        <a:pt x="300" y="41"/>
                      </a:lnTo>
                      <a:lnTo>
                        <a:pt x="297" y="41"/>
                      </a:lnTo>
                      <a:lnTo>
                        <a:pt x="296" y="42"/>
                      </a:lnTo>
                      <a:lnTo>
                        <a:pt x="293" y="43"/>
                      </a:lnTo>
                      <a:lnTo>
                        <a:pt x="293" y="44"/>
                      </a:lnTo>
                      <a:lnTo>
                        <a:pt x="294" y="44"/>
                      </a:lnTo>
                      <a:lnTo>
                        <a:pt x="294" y="43"/>
                      </a:lnTo>
                      <a:lnTo>
                        <a:pt x="298" y="43"/>
                      </a:lnTo>
                      <a:lnTo>
                        <a:pt x="298" y="43"/>
                      </a:lnTo>
                      <a:lnTo>
                        <a:pt x="300" y="42"/>
                      </a:lnTo>
                      <a:lnTo>
                        <a:pt x="301" y="42"/>
                      </a:lnTo>
                      <a:lnTo>
                        <a:pt x="304" y="42"/>
                      </a:lnTo>
                      <a:lnTo>
                        <a:pt x="305" y="43"/>
                      </a:lnTo>
                      <a:lnTo>
                        <a:pt x="308" y="44"/>
                      </a:lnTo>
                      <a:lnTo>
                        <a:pt x="308" y="42"/>
                      </a:lnTo>
                      <a:lnTo>
                        <a:pt x="306" y="39"/>
                      </a:lnTo>
                      <a:lnTo>
                        <a:pt x="306" y="38"/>
                      </a:lnTo>
                      <a:lnTo>
                        <a:pt x="309" y="35"/>
                      </a:lnTo>
                      <a:lnTo>
                        <a:pt x="310" y="33"/>
                      </a:lnTo>
                      <a:lnTo>
                        <a:pt x="308" y="33"/>
                      </a:lnTo>
                      <a:lnTo>
                        <a:pt x="306" y="33"/>
                      </a:lnTo>
                      <a:lnTo>
                        <a:pt x="305" y="31"/>
                      </a:lnTo>
                      <a:lnTo>
                        <a:pt x="304" y="31"/>
                      </a:lnTo>
                      <a:lnTo>
                        <a:pt x="302" y="30"/>
                      </a:lnTo>
                      <a:lnTo>
                        <a:pt x="302" y="26"/>
                      </a:lnTo>
                      <a:lnTo>
                        <a:pt x="306" y="26"/>
                      </a:lnTo>
                      <a:lnTo>
                        <a:pt x="309" y="26"/>
                      </a:lnTo>
                      <a:lnTo>
                        <a:pt x="310" y="27"/>
                      </a:lnTo>
                      <a:lnTo>
                        <a:pt x="310" y="27"/>
                      </a:lnTo>
                      <a:lnTo>
                        <a:pt x="313" y="30"/>
                      </a:lnTo>
                      <a:lnTo>
                        <a:pt x="313" y="29"/>
                      </a:lnTo>
                      <a:lnTo>
                        <a:pt x="311" y="27"/>
                      </a:lnTo>
                      <a:lnTo>
                        <a:pt x="311" y="26"/>
                      </a:lnTo>
                      <a:lnTo>
                        <a:pt x="311" y="25"/>
                      </a:lnTo>
                      <a:lnTo>
                        <a:pt x="313" y="24"/>
                      </a:lnTo>
                      <a:lnTo>
                        <a:pt x="308" y="24"/>
                      </a:lnTo>
                      <a:lnTo>
                        <a:pt x="308" y="24"/>
                      </a:lnTo>
                      <a:lnTo>
                        <a:pt x="305" y="24"/>
                      </a:lnTo>
                      <a:lnTo>
                        <a:pt x="305" y="24"/>
                      </a:lnTo>
                      <a:lnTo>
                        <a:pt x="304" y="22"/>
                      </a:lnTo>
                      <a:lnTo>
                        <a:pt x="304" y="20"/>
                      </a:lnTo>
                      <a:lnTo>
                        <a:pt x="302" y="18"/>
                      </a:lnTo>
                      <a:lnTo>
                        <a:pt x="304" y="16"/>
                      </a:lnTo>
                      <a:lnTo>
                        <a:pt x="304" y="14"/>
                      </a:lnTo>
                      <a:lnTo>
                        <a:pt x="306" y="14"/>
                      </a:lnTo>
                      <a:lnTo>
                        <a:pt x="306" y="13"/>
                      </a:lnTo>
                      <a:lnTo>
                        <a:pt x="310" y="14"/>
                      </a:lnTo>
                      <a:lnTo>
                        <a:pt x="310" y="13"/>
                      </a:lnTo>
                      <a:lnTo>
                        <a:pt x="309" y="13"/>
                      </a:lnTo>
                      <a:lnTo>
                        <a:pt x="309" y="12"/>
                      </a:lnTo>
                      <a:lnTo>
                        <a:pt x="310" y="12"/>
                      </a:lnTo>
                      <a:lnTo>
                        <a:pt x="311" y="10"/>
                      </a:lnTo>
                      <a:lnTo>
                        <a:pt x="310" y="9"/>
                      </a:lnTo>
                      <a:lnTo>
                        <a:pt x="310" y="9"/>
                      </a:lnTo>
                      <a:lnTo>
                        <a:pt x="311" y="8"/>
                      </a:lnTo>
                      <a:lnTo>
                        <a:pt x="311" y="8"/>
                      </a:lnTo>
                      <a:lnTo>
                        <a:pt x="313" y="8"/>
                      </a:lnTo>
                      <a:lnTo>
                        <a:pt x="314" y="8"/>
                      </a:lnTo>
                      <a:lnTo>
                        <a:pt x="314" y="8"/>
                      </a:lnTo>
                      <a:lnTo>
                        <a:pt x="314" y="7"/>
                      </a:lnTo>
                      <a:lnTo>
                        <a:pt x="317" y="5"/>
                      </a:lnTo>
                      <a:lnTo>
                        <a:pt x="321" y="5"/>
                      </a:lnTo>
                      <a:lnTo>
                        <a:pt x="321" y="4"/>
                      </a:lnTo>
                      <a:lnTo>
                        <a:pt x="321" y="4"/>
                      </a:lnTo>
                      <a:lnTo>
                        <a:pt x="321" y="3"/>
                      </a:lnTo>
                      <a:lnTo>
                        <a:pt x="323" y="3"/>
                      </a:lnTo>
                      <a:lnTo>
                        <a:pt x="326" y="3"/>
                      </a:lnTo>
                      <a:lnTo>
                        <a:pt x="327" y="1"/>
                      </a:lnTo>
                      <a:lnTo>
                        <a:pt x="327" y="0"/>
                      </a:lnTo>
                      <a:lnTo>
                        <a:pt x="328" y="0"/>
                      </a:lnTo>
                      <a:lnTo>
                        <a:pt x="331" y="1"/>
                      </a:lnTo>
                      <a:lnTo>
                        <a:pt x="335" y="1"/>
                      </a:lnTo>
                      <a:lnTo>
                        <a:pt x="338" y="3"/>
                      </a:lnTo>
                      <a:lnTo>
                        <a:pt x="340" y="4"/>
                      </a:lnTo>
                      <a:lnTo>
                        <a:pt x="339" y="5"/>
                      </a:lnTo>
                      <a:lnTo>
                        <a:pt x="339" y="7"/>
                      </a:lnTo>
                      <a:lnTo>
                        <a:pt x="338" y="9"/>
                      </a:lnTo>
                      <a:lnTo>
                        <a:pt x="338" y="9"/>
                      </a:lnTo>
                      <a:lnTo>
                        <a:pt x="338" y="9"/>
                      </a:lnTo>
                      <a:lnTo>
                        <a:pt x="338" y="10"/>
                      </a:lnTo>
                      <a:lnTo>
                        <a:pt x="339" y="10"/>
                      </a:lnTo>
                      <a:lnTo>
                        <a:pt x="339" y="12"/>
                      </a:lnTo>
                      <a:lnTo>
                        <a:pt x="338" y="12"/>
                      </a:lnTo>
                      <a:lnTo>
                        <a:pt x="336" y="13"/>
                      </a:lnTo>
                      <a:lnTo>
                        <a:pt x="336" y="16"/>
                      </a:lnTo>
                      <a:lnTo>
                        <a:pt x="335" y="18"/>
                      </a:lnTo>
                      <a:lnTo>
                        <a:pt x="338" y="20"/>
                      </a:lnTo>
                      <a:lnTo>
                        <a:pt x="339" y="21"/>
                      </a:lnTo>
                      <a:lnTo>
                        <a:pt x="340" y="25"/>
                      </a:lnTo>
                      <a:lnTo>
                        <a:pt x="339" y="25"/>
                      </a:lnTo>
                      <a:lnTo>
                        <a:pt x="339" y="26"/>
                      </a:lnTo>
                      <a:lnTo>
                        <a:pt x="339" y="26"/>
                      </a:lnTo>
                      <a:lnTo>
                        <a:pt x="340" y="26"/>
                      </a:lnTo>
                      <a:lnTo>
                        <a:pt x="342" y="26"/>
                      </a:lnTo>
                      <a:lnTo>
                        <a:pt x="342" y="26"/>
                      </a:lnTo>
                      <a:lnTo>
                        <a:pt x="340" y="27"/>
                      </a:lnTo>
                      <a:lnTo>
                        <a:pt x="339" y="30"/>
                      </a:lnTo>
                      <a:lnTo>
                        <a:pt x="340" y="33"/>
                      </a:lnTo>
                      <a:lnTo>
                        <a:pt x="336" y="33"/>
                      </a:lnTo>
                      <a:lnTo>
                        <a:pt x="336" y="34"/>
                      </a:lnTo>
                      <a:lnTo>
                        <a:pt x="339" y="34"/>
                      </a:lnTo>
                      <a:lnTo>
                        <a:pt x="339" y="35"/>
                      </a:lnTo>
                      <a:lnTo>
                        <a:pt x="339" y="35"/>
                      </a:lnTo>
                      <a:lnTo>
                        <a:pt x="340" y="35"/>
                      </a:lnTo>
                      <a:lnTo>
                        <a:pt x="342" y="34"/>
                      </a:lnTo>
                      <a:lnTo>
                        <a:pt x="344" y="34"/>
                      </a:lnTo>
                      <a:lnTo>
                        <a:pt x="344" y="31"/>
                      </a:lnTo>
                      <a:lnTo>
                        <a:pt x="343" y="30"/>
                      </a:lnTo>
                      <a:lnTo>
                        <a:pt x="342" y="29"/>
                      </a:lnTo>
                      <a:lnTo>
                        <a:pt x="344" y="27"/>
                      </a:lnTo>
                      <a:lnTo>
                        <a:pt x="344" y="26"/>
                      </a:lnTo>
                      <a:lnTo>
                        <a:pt x="346" y="26"/>
                      </a:lnTo>
                      <a:lnTo>
                        <a:pt x="346" y="25"/>
                      </a:lnTo>
                      <a:lnTo>
                        <a:pt x="348" y="25"/>
                      </a:lnTo>
                      <a:lnTo>
                        <a:pt x="348" y="25"/>
                      </a:lnTo>
                      <a:lnTo>
                        <a:pt x="349" y="24"/>
                      </a:lnTo>
                      <a:lnTo>
                        <a:pt x="351" y="24"/>
                      </a:lnTo>
                      <a:lnTo>
                        <a:pt x="351" y="24"/>
                      </a:lnTo>
                      <a:lnTo>
                        <a:pt x="351" y="25"/>
                      </a:lnTo>
                      <a:lnTo>
                        <a:pt x="352" y="25"/>
                      </a:lnTo>
                      <a:lnTo>
                        <a:pt x="352" y="26"/>
                      </a:lnTo>
                      <a:lnTo>
                        <a:pt x="351" y="26"/>
                      </a:lnTo>
                      <a:lnTo>
                        <a:pt x="352" y="27"/>
                      </a:lnTo>
                      <a:lnTo>
                        <a:pt x="357" y="25"/>
                      </a:lnTo>
                      <a:lnTo>
                        <a:pt x="357" y="26"/>
                      </a:lnTo>
                      <a:lnTo>
                        <a:pt x="359" y="26"/>
                      </a:lnTo>
                      <a:lnTo>
                        <a:pt x="357" y="31"/>
                      </a:lnTo>
                      <a:lnTo>
                        <a:pt x="357" y="31"/>
                      </a:lnTo>
                      <a:lnTo>
                        <a:pt x="357" y="34"/>
                      </a:lnTo>
                      <a:lnTo>
                        <a:pt x="357" y="35"/>
                      </a:lnTo>
                      <a:lnTo>
                        <a:pt x="359" y="35"/>
                      </a:lnTo>
                      <a:lnTo>
                        <a:pt x="360" y="35"/>
                      </a:lnTo>
                      <a:lnTo>
                        <a:pt x="360" y="35"/>
                      </a:lnTo>
                      <a:lnTo>
                        <a:pt x="360" y="34"/>
                      </a:lnTo>
                      <a:lnTo>
                        <a:pt x="360" y="34"/>
                      </a:lnTo>
                      <a:lnTo>
                        <a:pt x="360" y="34"/>
                      </a:lnTo>
                      <a:lnTo>
                        <a:pt x="359" y="33"/>
                      </a:lnTo>
                      <a:lnTo>
                        <a:pt x="359" y="33"/>
                      </a:lnTo>
                      <a:lnTo>
                        <a:pt x="359" y="31"/>
                      </a:lnTo>
                      <a:lnTo>
                        <a:pt x="359" y="31"/>
                      </a:lnTo>
                      <a:lnTo>
                        <a:pt x="360" y="30"/>
                      </a:lnTo>
                      <a:lnTo>
                        <a:pt x="360" y="30"/>
                      </a:lnTo>
                      <a:lnTo>
                        <a:pt x="361" y="29"/>
                      </a:lnTo>
                      <a:lnTo>
                        <a:pt x="363" y="31"/>
                      </a:lnTo>
                      <a:lnTo>
                        <a:pt x="361" y="25"/>
                      </a:lnTo>
                      <a:lnTo>
                        <a:pt x="363" y="25"/>
                      </a:lnTo>
                      <a:lnTo>
                        <a:pt x="365" y="25"/>
                      </a:lnTo>
                      <a:lnTo>
                        <a:pt x="366" y="26"/>
                      </a:lnTo>
                      <a:lnTo>
                        <a:pt x="369" y="27"/>
                      </a:lnTo>
                      <a:lnTo>
                        <a:pt x="372" y="27"/>
                      </a:lnTo>
                      <a:lnTo>
                        <a:pt x="372" y="27"/>
                      </a:lnTo>
                      <a:lnTo>
                        <a:pt x="372" y="27"/>
                      </a:lnTo>
                      <a:lnTo>
                        <a:pt x="373" y="27"/>
                      </a:lnTo>
                      <a:lnTo>
                        <a:pt x="373" y="27"/>
                      </a:lnTo>
                      <a:lnTo>
                        <a:pt x="374" y="27"/>
                      </a:lnTo>
                      <a:lnTo>
                        <a:pt x="374" y="26"/>
                      </a:lnTo>
                      <a:lnTo>
                        <a:pt x="372" y="26"/>
                      </a:lnTo>
                      <a:lnTo>
                        <a:pt x="370" y="25"/>
                      </a:lnTo>
                      <a:lnTo>
                        <a:pt x="370" y="25"/>
                      </a:lnTo>
                      <a:lnTo>
                        <a:pt x="369" y="24"/>
                      </a:lnTo>
                      <a:lnTo>
                        <a:pt x="366" y="24"/>
                      </a:lnTo>
                      <a:lnTo>
                        <a:pt x="366" y="22"/>
                      </a:lnTo>
                      <a:lnTo>
                        <a:pt x="365" y="22"/>
                      </a:lnTo>
                      <a:lnTo>
                        <a:pt x="364" y="22"/>
                      </a:lnTo>
                      <a:lnTo>
                        <a:pt x="363" y="21"/>
                      </a:lnTo>
                      <a:lnTo>
                        <a:pt x="363" y="20"/>
                      </a:lnTo>
                      <a:lnTo>
                        <a:pt x="364" y="18"/>
                      </a:lnTo>
                      <a:lnTo>
                        <a:pt x="365" y="17"/>
                      </a:lnTo>
                      <a:lnTo>
                        <a:pt x="368" y="17"/>
                      </a:lnTo>
                      <a:lnTo>
                        <a:pt x="368" y="17"/>
                      </a:lnTo>
                      <a:lnTo>
                        <a:pt x="376" y="17"/>
                      </a:lnTo>
                      <a:lnTo>
                        <a:pt x="378" y="20"/>
                      </a:lnTo>
                      <a:lnTo>
                        <a:pt x="382" y="20"/>
                      </a:lnTo>
                      <a:lnTo>
                        <a:pt x="382" y="21"/>
                      </a:lnTo>
                      <a:lnTo>
                        <a:pt x="385" y="21"/>
                      </a:lnTo>
                      <a:lnTo>
                        <a:pt x="385" y="21"/>
                      </a:lnTo>
                      <a:lnTo>
                        <a:pt x="387" y="22"/>
                      </a:lnTo>
                      <a:lnTo>
                        <a:pt x="387" y="22"/>
                      </a:lnTo>
                      <a:lnTo>
                        <a:pt x="389" y="22"/>
                      </a:lnTo>
                      <a:lnTo>
                        <a:pt x="389" y="24"/>
                      </a:lnTo>
                      <a:lnTo>
                        <a:pt x="394" y="22"/>
                      </a:lnTo>
                      <a:lnTo>
                        <a:pt x="394" y="21"/>
                      </a:lnTo>
                      <a:lnTo>
                        <a:pt x="397" y="22"/>
                      </a:lnTo>
                      <a:lnTo>
                        <a:pt x="397" y="21"/>
                      </a:lnTo>
                      <a:lnTo>
                        <a:pt x="402" y="21"/>
                      </a:lnTo>
                      <a:lnTo>
                        <a:pt x="402" y="21"/>
                      </a:lnTo>
                      <a:lnTo>
                        <a:pt x="402" y="21"/>
                      </a:lnTo>
                      <a:lnTo>
                        <a:pt x="402" y="21"/>
                      </a:lnTo>
                      <a:lnTo>
                        <a:pt x="403" y="22"/>
                      </a:lnTo>
                      <a:lnTo>
                        <a:pt x="403" y="24"/>
                      </a:lnTo>
                      <a:lnTo>
                        <a:pt x="406" y="24"/>
                      </a:lnTo>
                      <a:lnTo>
                        <a:pt x="406" y="27"/>
                      </a:lnTo>
                      <a:lnTo>
                        <a:pt x="403" y="27"/>
                      </a:lnTo>
                      <a:lnTo>
                        <a:pt x="403" y="29"/>
                      </a:lnTo>
                      <a:lnTo>
                        <a:pt x="403" y="29"/>
                      </a:lnTo>
                      <a:lnTo>
                        <a:pt x="403" y="29"/>
                      </a:lnTo>
                      <a:lnTo>
                        <a:pt x="404" y="29"/>
                      </a:lnTo>
                      <a:lnTo>
                        <a:pt x="406" y="29"/>
                      </a:lnTo>
                      <a:lnTo>
                        <a:pt x="407" y="29"/>
                      </a:lnTo>
                      <a:lnTo>
                        <a:pt x="407" y="29"/>
                      </a:lnTo>
                      <a:lnTo>
                        <a:pt x="408" y="31"/>
                      </a:lnTo>
                      <a:lnTo>
                        <a:pt x="410" y="33"/>
                      </a:lnTo>
                      <a:lnTo>
                        <a:pt x="410" y="37"/>
                      </a:lnTo>
                      <a:lnTo>
                        <a:pt x="407" y="37"/>
                      </a:lnTo>
                      <a:lnTo>
                        <a:pt x="406" y="37"/>
                      </a:lnTo>
                      <a:lnTo>
                        <a:pt x="403" y="38"/>
                      </a:lnTo>
                      <a:lnTo>
                        <a:pt x="404" y="38"/>
                      </a:lnTo>
                      <a:lnTo>
                        <a:pt x="404" y="39"/>
                      </a:lnTo>
                      <a:lnTo>
                        <a:pt x="404" y="39"/>
                      </a:lnTo>
                      <a:lnTo>
                        <a:pt x="406" y="39"/>
                      </a:lnTo>
                      <a:lnTo>
                        <a:pt x="407" y="41"/>
                      </a:lnTo>
                      <a:lnTo>
                        <a:pt x="406" y="43"/>
                      </a:lnTo>
                      <a:lnTo>
                        <a:pt x="407" y="43"/>
                      </a:lnTo>
                      <a:lnTo>
                        <a:pt x="407" y="43"/>
                      </a:lnTo>
                      <a:lnTo>
                        <a:pt x="407" y="43"/>
                      </a:lnTo>
                      <a:lnTo>
                        <a:pt x="408" y="44"/>
                      </a:lnTo>
                      <a:lnTo>
                        <a:pt x="408" y="43"/>
                      </a:lnTo>
                      <a:lnTo>
                        <a:pt x="411" y="38"/>
                      </a:lnTo>
                      <a:lnTo>
                        <a:pt x="414" y="38"/>
                      </a:lnTo>
                      <a:lnTo>
                        <a:pt x="412" y="41"/>
                      </a:lnTo>
                      <a:lnTo>
                        <a:pt x="414" y="41"/>
                      </a:lnTo>
                      <a:lnTo>
                        <a:pt x="414" y="44"/>
                      </a:lnTo>
                      <a:lnTo>
                        <a:pt x="415" y="44"/>
                      </a:lnTo>
                      <a:lnTo>
                        <a:pt x="415" y="43"/>
                      </a:lnTo>
                      <a:lnTo>
                        <a:pt x="416" y="43"/>
                      </a:lnTo>
                      <a:lnTo>
                        <a:pt x="416" y="43"/>
                      </a:lnTo>
                      <a:lnTo>
                        <a:pt x="419" y="43"/>
                      </a:lnTo>
                      <a:lnTo>
                        <a:pt x="419" y="46"/>
                      </a:lnTo>
                      <a:lnTo>
                        <a:pt x="419" y="46"/>
                      </a:lnTo>
                      <a:lnTo>
                        <a:pt x="419" y="44"/>
                      </a:lnTo>
                      <a:lnTo>
                        <a:pt x="420" y="44"/>
                      </a:lnTo>
                      <a:lnTo>
                        <a:pt x="419" y="41"/>
                      </a:lnTo>
                      <a:lnTo>
                        <a:pt x="420" y="41"/>
                      </a:lnTo>
                      <a:lnTo>
                        <a:pt x="420" y="39"/>
                      </a:lnTo>
                      <a:lnTo>
                        <a:pt x="424" y="38"/>
                      </a:lnTo>
                      <a:lnTo>
                        <a:pt x="427" y="43"/>
                      </a:lnTo>
                      <a:lnTo>
                        <a:pt x="428" y="43"/>
                      </a:lnTo>
                      <a:lnTo>
                        <a:pt x="428" y="43"/>
                      </a:lnTo>
                      <a:lnTo>
                        <a:pt x="428" y="43"/>
                      </a:lnTo>
                      <a:lnTo>
                        <a:pt x="431" y="43"/>
                      </a:lnTo>
                      <a:lnTo>
                        <a:pt x="432" y="43"/>
                      </a:lnTo>
                      <a:lnTo>
                        <a:pt x="432" y="44"/>
                      </a:lnTo>
                      <a:lnTo>
                        <a:pt x="431" y="46"/>
                      </a:lnTo>
                      <a:lnTo>
                        <a:pt x="429" y="46"/>
                      </a:lnTo>
                      <a:lnTo>
                        <a:pt x="428" y="46"/>
                      </a:lnTo>
                      <a:lnTo>
                        <a:pt x="428" y="47"/>
                      </a:lnTo>
                      <a:lnTo>
                        <a:pt x="428" y="47"/>
                      </a:lnTo>
                      <a:lnTo>
                        <a:pt x="427" y="47"/>
                      </a:lnTo>
                      <a:lnTo>
                        <a:pt x="427" y="47"/>
                      </a:lnTo>
                      <a:lnTo>
                        <a:pt x="427" y="47"/>
                      </a:lnTo>
                      <a:lnTo>
                        <a:pt x="427" y="48"/>
                      </a:lnTo>
                      <a:lnTo>
                        <a:pt x="428" y="48"/>
                      </a:lnTo>
                      <a:lnTo>
                        <a:pt x="429" y="48"/>
                      </a:lnTo>
                      <a:lnTo>
                        <a:pt x="429" y="48"/>
                      </a:lnTo>
                      <a:lnTo>
                        <a:pt x="431" y="48"/>
                      </a:lnTo>
                      <a:lnTo>
                        <a:pt x="431" y="48"/>
                      </a:lnTo>
                      <a:lnTo>
                        <a:pt x="433" y="47"/>
                      </a:lnTo>
                      <a:lnTo>
                        <a:pt x="432" y="46"/>
                      </a:lnTo>
                      <a:lnTo>
                        <a:pt x="433" y="46"/>
                      </a:lnTo>
                      <a:lnTo>
                        <a:pt x="433" y="44"/>
                      </a:lnTo>
                      <a:lnTo>
                        <a:pt x="433" y="44"/>
                      </a:lnTo>
                      <a:lnTo>
                        <a:pt x="435" y="44"/>
                      </a:lnTo>
                      <a:lnTo>
                        <a:pt x="433" y="47"/>
                      </a:lnTo>
                      <a:lnTo>
                        <a:pt x="436" y="47"/>
                      </a:lnTo>
                      <a:lnTo>
                        <a:pt x="436" y="46"/>
                      </a:lnTo>
                      <a:lnTo>
                        <a:pt x="437" y="46"/>
                      </a:lnTo>
                      <a:lnTo>
                        <a:pt x="437" y="46"/>
                      </a:lnTo>
                      <a:lnTo>
                        <a:pt x="438" y="46"/>
                      </a:lnTo>
                      <a:lnTo>
                        <a:pt x="438" y="48"/>
                      </a:lnTo>
                      <a:lnTo>
                        <a:pt x="437" y="48"/>
                      </a:lnTo>
                      <a:lnTo>
                        <a:pt x="436" y="50"/>
                      </a:lnTo>
                      <a:lnTo>
                        <a:pt x="435" y="50"/>
                      </a:lnTo>
                      <a:lnTo>
                        <a:pt x="435" y="54"/>
                      </a:lnTo>
                      <a:lnTo>
                        <a:pt x="436" y="54"/>
                      </a:lnTo>
                      <a:lnTo>
                        <a:pt x="436" y="51"/>
                      </a:lnTo>
                      <a:lnTo>
                        <a:pt x="438" y="50"/>
                      </a:lnTo>
                      <a:lnTo>
                        <a:pt x="441" y="50"/>
                      </a:lnTo>
                      <a:lnTo>
                        <a:pt x="441" y="50"/>
                      </a:lnTo>
                      <a:lnTo>
                        <a:pt x="442" y="50"/>
                      </a:lnTo>
                      <a:lnTo>
                        <a:pt x="442" y="50"/>
                      </a:lnTo>
                      <a:lnTo>
                        <a:pt x="442" y="50"/>
                      </a:lnTo>
                      <a:lnTo>
                        <a:pt x="441" y="51"/>
                      </a:lnTo>
                      <a:lnTo>
                        <a:pt x="440" y="52"/>
                      </a:lnTo>
                      <a:lnTo>
                        <a:pt x="438" y="54"/>
                      </a:lnTo>
                      <a:lnTo>
                        <a:pt x="438" y="54"/>
                      </a:lnTo>
                      <a:lnTo>
                        <a:pt x="440" y="52"/>
                      </a:lnTo>
                      <a:lnTo>
                        <a:pt x="441" y="52"/>
                      </a:lnTo>
                      <a:lnTo>
                        <a:pt x="441" y="52"/>
                      </a:lnTo>
                      <a:lnTo>
                        <a:pt x="442" y="51"/>
                      </a:lnTo>
                      <a:lnTo>
                        <a:pt x="444" y="50"/>
                      </a:lnTo>
                      <a:lnTo>
                        <a:pt x="445" y="50"/>
                      </a:lnTo>
                      <a:lnTo>
                        <a:pt x="448" y="50"/>
                      </a:lnTo>
                      <a:lnTo>
                        <a:pt x="450" y="54"/>
                      </a:lnTo>
                      <a:lnTo>
                        <a:pt x="452" y="54"/>
                      </a:lnTo>
                      <a:lnTo>
                        <a:pt x="452" y="54"/>
                      </a:lnTo>
                      <a:lnTo>
                        <a:pt x="453" y="54"/>
                      </a:lnTo>
                      <a:lnTo>
                        <a:pt x="454" y="54"/>
                      </a:lnTo>
                      <a:lnTo>
                        <a:pt x="454" y="54"/>
                      </a:lnTo>
                      <a:lnTo>
                        <a:pt x="454" y="54"/>
                      </a:lnTo>
                      <a:lnTo>
                        <a:pt x="454" y="56"/>
                      </a:lnTo>
                      <a:lnTo>
                        <a:pt x="452" y="55"/>
                      </a:lnTo>
                      <a:lnTo>
                        <a:pt x="450" y="56"/>
                      </a:lnTo>
                      <a:lnTo>
                        <a:pt x="449" y="58"/>
                      </a:lnTo>
                      <a:lnTo>
                        <a:pt x="448" y="59"/>
                      </a:lnTo>
                      <a:lnTo>
                        <a:pt x="448" y="59"/>
                      </a:lnTo>
                      <a:lnTo>
                        <a:pt x="452" y="59"/>
                      </a:lnTo>
                      <a:lnTo>
                        <a:pt x="452" y="60"/>
                      </a:lnTo>
                      <a:lnTo>
                        <a:pt x="452" y="60"/>
                      </a:lnTo>
                      <a:lnTo>
                        <a:pt x="452" y="63"/>
                      </a:lnTo>
                      <a:lnTo>
                        <a:pt x="454" y="61"/>
                      </a:lnTo>
                      <a:lnTo>
                        <a:pt x="455" y="59"/>
                      </a:lnTo>
                      <a:lnTo>
                        <a:pt x="457" y="58"/>
                      </a:lnTo>
                      <a:lnTo>
                        <a:pt x="457" y="56"/>
                      </a:lnTo>
                      <a:lnTo>
                        <a:pt x="458" y="56"/>
                      </a:lnTo>
                      <a:lnTo>
                        <a:pt x="458" y="56"/>
                      </a:lnTo>
                      <a:lnTo>
                        <a:pt x="459" y="58"/>
                      </a:lnTo>
                      <a:lnTo>
                        <a:pt x="461" y="59"/>
                      </a:lnTo>
                      <a:lnTo>
                        <a:pt x="462" y="60"/>
                      </a:lnTo>
                      <a:lnTo>
                        <a:pt x="463" y="63"/>
                      </a:lnTo>
                      <a:lnTo>
                        <a:pt x="462" y="63"/>
                      </a:lnTo>
                      <a:lnTo>
                        <a:pt x="462" y="65"/>
                      </a:lnTo>
                      <a:lnTo>
                        <a:pt x="459" y="65"/>
                      </a:lnTo>
                      <a:lnTo>
                        <a:pt x="458" y="65"/>
                      </a:lnTo>
                      <a:lnTo>
                        <a:pt x="457" y="67"/>
                      </a:lnTo>
                      <a:lnTo>
                        <a:pt x="457" y="67"/>
                      </a:lnTo>
                      <a:lnTo>
                        <a:pt x="452" y="67"/>
                      </a:lnTo>
                      <a:lnTo>
                        <a:pt x="452" y="68"/>
                      </a:lnTo>
                      <a:lnTo>
                        <a:pt x="453" y="68"/>
                      </a:lnTo>
                      <a:lnTo>
                        <a:pt x="454" y="69"/>
                      </a:lnTo>
                      <a:lnTo>
                        <a:pt x="455" y="69"/>
                      </a:lnTo>
                      <a:lnTo>
                        <a:pt x="455" y="71"/>
                      </a:lnTo>
                      <a:lnTo>
                        <a:pt x="455" y="71"/>
                      </a:lnTo>
                      <a:lnTo>
                        <a:pt x="455" y="71"/>
                      </a:lnTo>
                      <a:lnTo>
                        <a:pt x="459" y="71"/>
                      </a:lnTo>
                      <a:lnTo>
                        <a:pt x="459" y="71"/>
                      </a:lnTo>
                      <a:lnTo>
                        <a:pt x="462" y="71"/>
                      </a:lnTo>
                      <a:lnTo>
                        <a:pt x="462" y="72"/>
                      </a:lnTo>
                      <a:lnTo>
                        <a:pt x="463" y="72"/>
                      </a:lnTo>
                      <a:lnTo>
                        <a:pt x="465" y="73"/>
                      </a:lnTo>
                      <a:lnTo>
                        <a:pt x="466" y="75"/>
                      </a:lnTo>
                      <a:lnTo>
                        <a:pt x="467" y="76"/>
                      </a:lnTo>
                      <a:lnTo>
                        <a:pt x="466" y="76"/>
                      </a:lnTo>
                      <a:lnTo>
                        <a:pt x="466" y="76"/>
                      </a:lnTo>
                      <a:lnTo>
                        <a:pt x="465" y="76"/>
                      </a:lnTo>
                      <a:lnTo>
                        <a:pt x="463" y="76"/>
                      </a:lnTo>
                      <a:lnTo>
                        <a:pt x="463" y="76"/>
                      </a:lnTo>
                      <a:lnTo>
                        <a:pt x="462" y="76"/>
                      </a:lnTo>
                      <a:lnTo>
                        <a:pt x="461" y="76"/>
                      </a:lnTo>
                      <a:lnTo>
                        <a:pt x="459" y="76"/>
                      </a:lnTo>
                      <a:lnTo>
                        <a:pt x="459" y="75"/>
                      </a:lnTo>
                      <a:lnTo>
                        <a:pt x="455" y="75"/>
                      </a:lnTo>
                      <a:lnTo>
                        <a:pt x="455" y="75"/>
                      </a:lnTo>
                      <a:lnTo>
                        <a:pt x="457" y="75"/>
                      </a:lnTo>
                      <a:lnTo>
                        <a:pt x="457" y="79"/>
                      </a:lnTo>
                      <a:lnTo>
                        <a:pt x="459" y="79"/>
                      </a:lnTo>
                      <a:lnTo>
                        <a:pt x="461" y="80"/>
                      </a:lnTo>
                      <a:lnTo>
                        <a:pt x="461" y="81"/>
                      </a:lnTo>
                      <a:lnTo>
                        <a:pt x="459" y="81"/>
                      </a:lnTo>
                      <a:lnTo>
                        <a:pt x="458" y="84"/>
                      </a:lnTo>
                      <a:lnTo>
                        <a:pt x="457" y="84"/>
                      </a:lnTo>
                      <a:lnTo>
                        <a:pt x="455" y="85"/>
                      </a:lnTo>
                      <a:lnTo>
                        <a:pt x="454" y="84"/>
                      </a:lnTo>
                      <a:lnTo>
                        <a:pt x="452" y="84"/>
                      </a:lnTo>
                      <a:lnTo>
                        <a:pt x="452" y="85"/>
                      </a:lnTo>
                      <a:lnTo>
                        <a:pt x="454" y="86"/>
                      </a:lnTo>
                      <a:lnTo>
                        <a:pt x="455" y="86"/>
                      </a:lnTo>
                      <a:lnTo>
                        <a:pt x="454" y="88"/>
                      </a:lnTo>
                      <a:lnTo>
                        <a:pt x="455" y="88"/>
                      </a:lnTo>
                      <a:lnTo>
                        <a:pt x="455" y="88"/>
                      </a:lnTo>
                      <a:lnTo>
                        <a:pt x="461" y="89"/>
                      </a:lnTo>
                      <a:lnTo>
                        <a:pt x="461" y="89"/>
                      </a:lnTo>
                      <a:lnTo>
                        <a:pt x="462" y="88"/>
                      </a:lnTo>
                      <a:lnTo>
                        <a:pt x="462" y="88"/>
                      </a:lnTo>
                      <a:lnTo>
                        <a:pt x="463" y="89"/>
                      </a:lnTo>
                      <a:lnTo>
                        <a:pt x="463" y="92"/>
                      </a:lnTo>
                      <a:lnTo>
                        <a:pt x="463" y="92"/>
                      </a:lnTo>
                      <a:lnTo>
                        <a:pt x="463" y="90"/>
                      </a:lnTo>
                      <a:lnTo>
                        <a:pt x="465" y="90"/>
                      </a:lnTo>
                      <a:lnTo>
                        <a:pt x="466" y="90"/>
                      </a:lnTo>
                      <a:lnTo>
                        <a:pt x="466" y="90"/>
                      </a:lnTo>
                      <a:lnTo>
                        <a:pt x="467" y="92"/>
                      </a:lnTo>
                      <a:lnTo>
                        <a:pt x="467" y="92"/>
                      </a:lnTo>
                      <a:lnTo>
                        <a:pt x="467" y="93"/>
                      </a:lnTo>
                      <a:lnTo>
                        <a:pt x="466" y="93"/>
                      </a:lnTo>
                      <a:lnTo>
                        <a:pt x="466" y="94"/>
                      </a:lnTo>
                      <a:lnTo>
                        <a:pt x="465" y="94"/>
                      </a:lnTo>
                      <a:lnTo>
                        <a:pt x="466" y="94"/>
                      </a:lnTo>
                      <a:lnTo>
                        <a:pt x="466" y="94"/>
                      </a:lnTo>
                      <a:lnTo>
                        <a:pt x="469" y="94"/>
                      </a:lnTo>
                      <a:lnTo>
                        <a:pt x="469" y="96"/>
                      </a:lnTo>
                      <a:lnTo>
                        <a:pt x="471" y="96"/>
                      </a:lnTo>
                      <a:lnTo>
                        <a:pt x="471" y="98"/>
                      </a:lnTo>
                      <a:lnTo>
                        <a:pt x="472" y="98"/>
                      </a:lnTo>
                      <a:lnTo>
                        <a:pt x="472" y="96"/>
                      </a:lnTo>
                      <a:lnTo>
                        <a:pt x="474" y="97"/>
                      </a:lnTo>
                      <a:lnTo>
                        <a:pt x="472" y="98"/>
                      </a:lnTo>
                      <a:lnTo>
                        <a:pt x="472" y="101"/>
                      </a:lnTo>
                      <a:lnTo>
                        <a:pt x="472" y="102"/>
                      </a:lnTo>
                      <a:lnTo>
                        <a:pt x="474" y="102"/>
                      </a:lnTo>
                      <a:lnTo>
                        <a:pt x="474" y="101"/>
                      </a:lnTo>
                      <a:lnTo>
                        <a:pt x="475" y="99"/>
                      </a:lnTo>
                      <a:lnTo>
                        <a:pt x="476" y="99"/>
                      </a:lnTo>
                      <a:lnTo>
                        <a:pt x="478" y="101"/>
                      </a:lnTo>
                      <a:lnTo>
                        <a:pt x="478" y="101"/>
                      </a:lnTo>
                      <a:lnTo>
                        <a:pt x="478" y="99"/>
                      </a:lnTo>
                      <a:lnTo>
                        <a:pt x="479" y="98"/>
                      </a:lnTo>
                      <a:lnTo>
                        <a:pt x="479" y="97"/>
                      </a:lnTo>
                      <a:lnTo>
                        <a:pt x="480" y="97"/>
                      </a:lnTo>
                      <a:lnTo>
                        <a:pt x="480" y="98"/>
                      </a:lnTo>
                      <a:lnTo>
                        <a:pt x="480" y="98"/>
                      </a:lnTo>
                      <a:lnTo>
                        <a:pt x="480" y="101"/>
                      </a:lnTo>
                      <a:lnTo>
                        <a:pt x="482" y="101"/>
                      </a:lnTo>
                      <a:lnTo>
                        <a:pt x="482" y="101"/>
                      </a:lnTo>
                      <a:lnTo>
                        <a:pt x="483" y="99"/>
                      </a:lnTo>
                      <a:lnTo>
                        <a:pt x="483" y="98"/>
                      </a:lnTo>
                      <a:lnTo>
                        <a:pt x="482" y="97"/>
                      </a:lnTo>
                      <a:lnTo>
                        <a:pt x="483" y="97"/>
                      </a:lnTo>
                      <a:lnTo>
                        <a:pt x="484" y="96"/>
                      </a:lnTo>
                      <a:lnTo>
                        <a:pt x="487" y="96"/>
                      </a:lnTo>
                      <a:lnTo>
                        <a:pt x="487" y="96"/>
                      </a:lnTo>
                      <a:lnTo>
                        <a:pt x="487" y="96"/>
                      </a:lnTo>
                      <a:lnTo>
                        <a:pt x="487" y="98"/>
                      </a:lnTo>
                      <a:lnTo>
                        <a:pt x="486" y="98"/>
                      </a:lnTo>
                      <a:lnTo>
                        <a:pt x="486" y="99"/>
                      </a:lnTo>
                      <a:lnTo>
                        <a:pt x="486" y="101"/>
                      </a:lnTo>
                      <a:lnTo>
                        <a:pt x="487" y="101"/>
                      </a:lnTo>
                      <a:lnTo>
                        <a:pt x="487" y="102"/>
                      </a:lnTo>
                      <a:lnTo>
                        <a:pt x="486" y="102"/>
                      </a:lnTo>
                      <a:lnTo>
                        <a:pt x="486" y="103"/>
                      </a:lnTo>
                      <a:lnTo>
                        <a:pt x="488" y="103"/>
                      </a:lnTo>
                      <a:lnTo>
                        <a:pt x="488" y="103"/>
                      </a:lnTo>
                      <a:lnTo>
                        <a:pt x="488" y="103"/>
                      </a:lnTo>
                      <a:lnTo>
                        <a:pt x="488" y="102"/>
                      </a:lnTo>
                      <a:lnTo>
                        <a:pt x="488" y="102"/>
                      </a:lnTo>
                      <a:lnTo>
                        <a:pt x="488" y="99"/>
                      </a:lnTo>
                      <a:lnTo>
                        <a:pt x="490" y="99"/>
                      </a:lnTo>
                      <a:lnTo>
                        <a:pt x="491" y="101"/>
                      </a:lnTo>
                      <a:lnTo>
                        <a:pt x="492" y="101"/>
                      </a:lnTo>
                      <a:lnTo>
                        <a:pt x="492" y="101"/>
                      </a:lnTo>
                      <a:lnTo>
                        <a:pt x="493" y="102"/>
                      </a:lnTo>
                      <a:lnTo>
                        <a:pt x="493" y="102"/>
                      </a:lnTo>
                      <a:lnTo>
                        <a:pt x="493" y="103"/>
                      </a:lnTo>
                      <a:lnTo>
                        <a:pt x="493" y="105"/>
                      </a:lnTo>
                      <a:lnTo>
                        <a:pt x="493" y="105"/>
                      </a:lnTo>
                      <a:lnTo>
                        <a:pt x="495" y="105"/>
                      </a:lnTo>
                      <a:lnTo>
                        <a:pt x="495" y="105"/>
                      </a:lnTo>
                      <a:lnTo>
                        <a:pt x="493" y="106"/>
                      </a:lnTo>
                      <a:lnTo>
                        <a:pt x="493" y="106"/>
                      </a:lnTo>
                      <a:lnTo>
                        <a:pt x="492" y="106"/>
                      </a:lnTo>
                      <a:lnTo>
                        <a:pt x="492" y="107"/>
                      </a:lnTo>
                      <a:lnTo>
                        <a:pt x="491" y="107"/>
                      </a:lnTo>
                      <a:lnTo>
                        <a:pt x="491" y="107"/>
                      </a:lnTo>
                      <a:lnTo>
                        <a:pt x="491" y="107"/>
                      </a:lnTo>
                      <a:lnTo>
                        <a:pt x="492" y="107"/>
                      </a:lnTo>
                      <a:lnTo>
                        <a:pt x="492" y="109"/>
                      </a:lnTo>
                      <a:lnTo>
                        <a:pt x="495" y="107"/>
                      </a:lnTo>
                      <a:lnTo>
                        <a:pt x="495" y="109"/>
                      </a:lnTo>
                      <a:lnTo>
                        <a:pt x="500" y="109"/>
                      </a:lnTo>
                      <a:lnTo>
                        <a:pt x="500" y="110"/>
                      </a:lnTo>
                      <a:lnTo>
                        <a:pt x="501" y="110"/>
                      </a:lnTo>
                      <a:lnTo>
                        <a:pt x="501" y="111"/>
                      </a:lnTo>
                      <a:lnTo>
                        <a:pt x="503" y="111"/>
                      </a:lnTo>
                      <a:lnTo>
                        <a:pt x="503" y="109"/>
                      </a:lnTo>
                      <a:lnTo>
                        <a:pt x="503" y="106"/>
                      </a:lnTo>
                      <a:lnTo>
                        <a:pt x="504" y="106"/>
                      </a:lnTo>
                      <a:lnTo>
                        <a:pt x="505" y="107"/>
                      </a:lnTo>
                      <a:lnTo>
                        <a:pt x="507" y="106"/>
                      </a:lnTo>
                      <a:lnTo>
                        <a:pt x="507" y="107"/>
                      </a:lnTo>
                      <a:lnTo>
                        <a:pt x="505" y="109"/>
                      </a:lnTo>
                      <a:lnTo>
                        <a:pt x="504" y="111"/>
                      </a:lnTo>
                      <a:lnTo>
                        <a:pt x="504" y="114"/>
                      </a:lnTo>
                      <a:lnTo>
                        <a:pt x="507" y="114"/>
                      </a:lnTo>
                      <a:lnTo>
                        <a:pt x="507" y="110"/>
                      </a:lnTo>
                      <a:lnTo>
                        <a:pt x="508" y="110"/>
                      </a:lnTo>
                      <a:lnTo>
                        <a:pt x="508" y="109"/>
                      </a:lnTo>
                      <a:lnTo>
                        <a:pt x="508" y="109"/>
                      </a:lnTo>
                      <a:lnTo>
                        <a:pt x="508" y="110"/>
                      </a:lnTo>
                      <a:lnTo>
                        <a:pt x="509" y="110"/>
                      </a:lnTo>
                      <a:lnTo>
                        <a:pt x="509" y="110"/>
                      </a:lnTo>
                      <a:lnTo>
                        <a:pt x="509" y="111"/>
                      </a:lnTo>
                      <a:lnTo>
                        <a:pt x="510" y="111"/>
                      </a:lnTo>
                      <a:lnTo>
                        <a:pt x="510" y="109"/>
                      </a:lnTo>
                      <a:lnTo>
                        <a:pt x="512" y="110"/>
                      </a:lnTo>
                      <a:lnTo>
                        <a:pt x="513" y="110"/>
                      </a:lnTo>
                      <a:lnTo>
                        <a:pt x="514" y="110"/>
                      </a:lnTo>
                      <a:lnTo>
                        <a:pt x="513" y="109"/>
                      </a:lnTo>
                      <a:lnTo>
                        <a:pt x="513" y="106"/>
                      </a:lnTo>
                      <a:lnTo>
                        <a:pt x="514" y="105"/>
                      </a:lnTo>
                      <a:lnTo>
                        <a:pt x="514" y="106"/>
                      </a:lnTo>
                      <a:lnTo>
                        <a:pt x="514" y="106"/>
                      </a:lnTo>
                      <a:lnTo>
                        <a:pt x="514" y="106"/>
                      </a:lnTo>
                      <a:lnTo>
                        <a:pt x="514" y="107"/>
                      </a:lnTo>
                      <a:lnTo>
                        <a:pt x="518" y="109"/>
                      </a:lnTo>
                      <a:lnTo>
                        <a:pt x="520" y="113"/>
                      </a:lnTo>
                      <a:lnTo>
                        <a:pt x="522" y="113"/>
                      </a:lnTo>
                      <a:lnTo>
                        <a:pt x="521" y="116"/>
                      </a:lnTo>
                      <a:lnTo>
                        <a:pt x="517" y="115"/>
                      </a:lnTo>
                      <a:lnTo>
                        <a:pt x="517" y="115"/>
                      </a:lnTo>
                      <a:lnTo>
                        <a:pt x="518" y="116"/>
                      </a:lnTo>
                      <a:lnTo>
                        <a:pt x="518" y="118"/>
                      </a:lnTo>
                      <a:lnTo>
                        <a:pt x="518" y="119"/>
                      </a:lnTo>
                      <a:lnTo>
                        <a:pt x="518" y="119"/>
                      </a:lnTo>
                      <a:lnTo>
                        <a:pt x="518" y="119"/>
                      </a:lnTo>
                      <a:lnTo>
                        <a:pt x="520" y="120"/>
                      </a:lnTo>
                      <a:lnTo>
                        <a:pt x="520" y="120"/>
                      </a:lnTo>
                      <a:lnTo>
                        <a:pt x="518" y="120"/>
                      </a:lnTo>
                      <a:lnTo>
                        <a:pt x="518" y="122"/>
                      </a:lnTo>
                      <a:lnTo>
                        <a:pt x="517" y="122"/>
                      </a:lnTo>
                      <a:lnTo>
                        <a:pt x="516" y="120"/>
                      </a:lnTo>
                      <a:lnTo>
                        <a:pt x="516" y="120"/>
                      </a:lnTo>
                      <a:lnTo>
                        <a:pt x="516" y="120"/>
                      </a:lnTo>
                      <a:lnTo>
                        <a:pt x="516" y="119"/>
                      </a:lnTo>
                      <a:lnTo>
                        <a:pt x="514" y="119"/>
                      </a:lnTo>
                      <a:lnTo>
                        <a:pt x="514" y="118"/>
                      </a:lnTo>
                      <a:lnTo>
                        <a:pt x="512" y="118"/>
                      </a:lnTo>
                      <a:lnTo>
                        <a:pt x="510" y="120"/>
                      </a:lnTo>
                      <a:lnTo>
                        <a:pt x="512" y="120"/>
                      </a:lnTo>
                      <a:lnTo>
                        <a:pt x="512" y="122"/>
                      </a:lnTo>
                      <a:lnTo>
                        <a:pt x="512" y="122"/>
                      </a:lnTo>
                      <a:lnTo>
                        <a:pt x="510" y="123"/>
                      </a:lnTo>
                      <a:lnTo>
                        <a:pt x="509" y="123"/>
                      </a:lnTo>
                      <a:lnTo>
                        <a:pt x="508" y="123"/>
                      </a:lnTo>
                      <a:lnTo>
                        <a:pt x="508" y="124"/>
                      </a:lnTo>
                      <a:lnTo>
                        <a:pt x="508" y="126"/>
                      </a:lnTo>
                      <a:lnTo>
                        <a:pt x="508" y="127"/>
                      </a:lnTo>
                      <a:lnTo>
                        <a:pt x="509" y="127"/>
                      </a:lnTo>
                      <a:lnTo>
                        <a:pt x="509" y="128"/>
                      </a:lnTo>
                      <a:lnTo>
                        <a:pt x="508" y="128"/>
                      </a:lnTo>
                      <a:lnTo>
                        <a:pt x="507" y="127"/>
                      </a:lnTo>
                      <a:lnTo>
                        <a:pt x="507" y="128"/>
                      </a:lnTo>
                      <a:lnTo>
                        <a:pt x="507" y="128"/>
                      </a:lnTo>
                      <a:lnTo>
                        <a:pt x="507" y="130"/>
                      </a:lnTo>
                      <a:lnTo>
                        <a:pt x="507" y="130"/>
                      </a:lnTo>
                      <a:lnTo>
                        <a:pt x="509" y="131"/>
                      </a:lnTo>
                      <a:lnTo>
                        <a:pt x="509" y="132"/>
                      </a:lnTo>
                      <a:lnTo>
                        <a:pt x="505" y="132"/>
                      </a:lnTo>
                      <a:lnTo>
                        <a:pt x="505" y="133"/>
                      </a:lnTo>
                      <a:lnTo>
                        <a:pt x="503" y="133"/>
                      </a:lnTo>
                      <a:lnTo>
                        <a:pt x="501" y="131"/>
                      </a:lnTo>
                      <a:lnTo>
                        <a:pt x="501" y="131"/>
                      </a:lnTo>
                      <a:lnTo>
                        <a:pt x="500" y="133"/>
                      </a:lnTo>
                      <a:lnTo>
                        <a:pt x="501" y="133"/>
                      </a:lnTo>
                      <a:lnTo>
                        <a:pt x="501" y="133"/>
                      </a:lnTo>
                      <a:lnTo>
                        <a:pt x="501" y="135"/>
                      </a:lnTo>
                      <a:lnTo>
                        <a:pt x="503" y="135"/>
                      </a:lnTo>
                      <a:lnTo>
                        <a:pt x="503" y="136"/>
                      </a:lnTo>
                      <a:lnTo>
                        <a:pt x="503" y="137"/>
                      </a:lnTo>
                      <a:lnTo>
                        <a:pt x="504" y="140"/>
                      </a:lnTo>
                      <a:lnTo>
                        <a:pt x="504" y="140"/>
                      </a:lnTo>
                      <a:lnTo>
                        <a:pt x="504" y="141"/>
                      </a:lnTo>
                      <a:lnTo>
                        <a:pt x="503" y="141"/>
                      </a:lnTo>
                      <a:lnTo>
                        <a:pt x="503" y="143"/>
                      </a:lnTo>
                      <a:lnTo>
                        <a:pt x="500" y="143"/>
                      </a:lnTo>
                      <a:lnTo>
                        <a:pt x="500" y="141"/>
                      </a:lnTo>
                      <a:lnTo>
                        <a:pt x="496" y="143"/>
                      </a:lnTo>
                      <a:lnTo>
                        <a:pt x="496" y="141"/>
                      </a:lnTo>
                      <a:lnTo>
                        <a:pt x="496" y="141"/>
                      </a:lnTo>
                      <a:lnTo>
                        <a:pt x="496" y="141"/>
                      </a:lnTo>
                      <a:lnTo>
                        <a:pt x="496" y="140"/>
                      </a:lnTo>
                      <a:lnTo>
                        <a:pt x="495" y="140"/>
                      </a:lnTo>
                      <a:lnTo>
                        <a:pt x="495" y="139"/>
                      </a:lnTo>
                      <a:lnTo>
                        <a:pt x="493" y="139"/>
                      </a:lnTo>
                      <a:lnTo>
                        <a:pt x="493" y="139"/>
                      </a:lnTo>
                      <a:lnTo>
                        <a:pt x="492" y="140"/>
                      </a:lnTo>
                      <a:lnTo>
                        <a:pt x="492" y="140"/>
                      </a:lnTo>
                      <a:lnTo>
                        <a:pt x="491" y="140"/>
                      </a:lnTo>
                      <a:lnTo>
                        <a:pt x="491" y="140"/>
                      </a:lnTo>
                      <a:lnTo>
                        <a:pt x="491" y="140"/>
                      </a:lnTo>
                      <a:lnTo>
                        <a:pt x="491" y="137"/>
                      </a:lnTo>
                      <a:lnTo>
                        <a:pt x="493" y="137"/>
                      </a:lnTo>
                      <a:lnTo>
                        <a:pt x="493" y="136"/>
                      </a:lnTo>
                      <a:lnTo>
                        <a:pt x="487" y="136"/>
                      </a:lnTo>
                      <a:lnTo>
                        <a:pt x="488" y="135"/>
                      </a:lnTo>
                      <a:lnTo>
                        <a:pt x="488" y="133"/>
                      </a:lnTo>
                      <a:lnTo>
                        <a:pt x="490" y="132"/>
                      </a:lnTo>
                      <a:lnTo>
                        <a:pt x="488" y="132"/>
                      </a:lnTo>
                      <a:lnTo>
                        <a:pt x="487" y="132"/>
                      </a:lnTo>
                      <a:lnTo>
                        <a:pt x="484" y="133"/>
                      </a:lnTo>
                      <a:lnTo>
                        <a:pt x="486" y="132"/>
                      </a:lnTo>
                      <a:lnTo>
                        <a:pt x="486" y="131"/>
                      </a:lnTo>
                      <a:lnTo>
                        <a:pt x="486" y="131"/>
                      </a:lnTo>
                      <a:lnTo>
                        <a:pt x="484" y="131"/>
                      </a:lnTo>
                      <a:lnTo>
                        <a:pt x="484" y="131"/>
                      </a:lnTo>
                      <a:lnTo>
                        <a:pt x="480" y="131"/>
                      </a:lnTo>
                      <a:lnTo>
                        <a:pt x="480" y="130"/>
                      </a:lnTo>
                      <a:lnTo>
                        <a:pt x="483" y="130"/>
                      </a:lnTo>
                      <a:lnTo>
                        <a:pt x="484" y="128"/>
                      </a:lnTo>
                      <a:lnTo>
                        <a:pt x="484" y="127"/>
                      </a:lnTo>
                      <a:lnTo>
                        <a:pt x="483" y="127"/>
                      </a:lnTo>
                      <a:lnTo>
                        <a:pt x="483" y="128"/>
                      </a:lnTo>
                      <a:lnTo>
                        <a:pt x="480" y="128"/>
                      </a:lnTo>
                      <a:lnTo>
                        <a:pt x="480" y="128"/>
                      </a:lnTo>
                      <a:lnTo>
                        <a:pt x="479" y="128"/>
                      </a:lnTo>
                      <a:lnTo>
                        <a:pt x="478" y="128"/>
                      </a:lnTo>
                      <a:lnTo>
                        <a:pt x="476" y="128"/>
                      </a:lnTo>
                      <a:lnTo>
                        <a:pt x="476" y="127"/>
                      </a:lnTo>
                      <a:lnTo>
                        <a:pt x="475" y="127"/>
                      </a:lnTo>
                      <a:lnTo>
                        <a:pt x="475" y="127"/>
                      </a:lnTo>
                      <a:lnTo>
                        <a:pt x="474" y="126"/>
                      </a:lnTo>
                      <a:lnTo>
                        <a:pt x="472" y="126"/>
                      </a:lnTo>
                      <a:lnTo>
                        <a:pt x="471" y="124"/>
                      </a:lnTo>
                      <a:lnTo>
                        <a:pt x="471" y="123"/>
                      </a:lnTo>
                      <a:lnTo>
                        <a:pt x="471" y="123"/>
                      </a:lnTo>
                      <a:lnTo>
                        <a:pt x="470" y="122"/>
                      </a:lnTo>
                      <a:lnTo>
                        <a:pt x="469" y="120"/>
                      </a:lnTo>
                      <a:lnTo>
                        <a:pt x="469" y="120"/>
                      </a:lnTo>
                      <a:lnTo>
                        <a:pt x="469" y="119"/>
                      </a:lnTo>
                      <a:lnTo>
                        <a:pt x="469" y="118"/>
                      </a:lnTo>
                      <a:lnTo>
                        <a:pt x="469" y="118"/>
                      </a:lnTo>
                      <a:lnTo>
                        <a:pt x="469" y="118"/>
                      </a:lnTo>
                      <a:lnTo>
                        <a:pt x="467" y="118"/>
                      </a:lnTo>
                      <a:lnTo>
                        <a:pt x="466" y="118"/>
                      </a:lnTo>
                      <a:lnTo>
                        <a:pt x="466" y="118"/>
                      </a:lnTo>
                      <a:lnTo>
                        <a:pt x="463" y="116"/>
                      </a:lnTo>
                      <a:lnTo>
                        <a:pt x="463" y="118"/>
                      </a:lnTo>
                      <a:lnTo>
                        <a:pt x="465" y="118"/>
                      </a:lnTo>
                      <a:lnTo>
                        <a:pt x="465" y="118"/>
                      </a:lnTo>
                      <a:lnTo>
                        <a:pt x="465" y="118"/>
                      </a:lnTo>
                      <a:lnTo>
                        <a:pt x="466" y="118"/>
                      </a:lnTo>
                      <a:lnTo>
                        <a:pt x="466" y="120"/>
                      </a:lnTo>
                      <a:lnTo>
                        <a:pt x="465" y="120"/>
                      </a:lnTo>
                      <a:lnTo>
                        <a:pt x="465" y="122"/>
                      </a:lnTo>
                      <a:lnTo>
                        <a:pt x="466" y="123"/>
                      </a:lnTo>
                      <a:lnTo>
                        <a:pt x="463" y="123"/>
                      </a:lnTo>
                      <a:lnTo>
                        <a:pt x="463" y="120"/>
                      </a:lnTo>
                      <a:lnTo>
                        <a:pt x="462" y="119"/>
                      </a:lnTo>
                      <a:lnTo>
                        <a:pt x="461" y="119"/>
                      </a:lnTo>
                      <a:lnTo>
                        <a:pt x="461" y="119"/>
                      </a:lnTo>
                      <a:lnTo>
                        <a:pt x="461" y="119"/>
                      </a:lnTo>
                      <a:lnTo>
                        <a:pt x="461" y="123"/>
                      </a:lnTo>
                      <a:lnTo>
                        <a:pt x="462" y="123"/>
                      </a:lnTo>
                      <a:lnTo>
                        <a:pt x="462" y="124"/>
                      </a:lnTo>
                      <a:lnTo>
                        <a:pt x="463" y="126"/>
                      </a:lnTo>
                      <a:lnTo>
                        <a:pt x="463" y="127"/>
                      </a:lnTo>
                      <a:lnTo>
                        <a:pt x="465" y="128"/>
                      </a:lnTo>
                      <a:lnTo>
                        <a:pt x="461" y="128"/>
                      </a:lnTo>
                      <a:lnTo>
                        <a:pt x="461" y="127"/>
                      </a:lnTo>
                      <a:lnTo>
                        <a:pt x="459" y="127"/>
                      </a:lnTo>
                      <a:lnTo>
                        <a:pt x="459" y="127"/>
                      </a:lnTo>
                      <a:lnTo>
                        <a:pt x="457" y="127"/>
                      </a:lnTo>
                      <a:lnTo>
                        <a:pt x="457" y="128"/>
                      </a:lnTo>
                      <a:lnTo>
                        <a:pt x="458" y="128"/>
                      </a:lnTo>
                      <a:lnTo>
                        <a:pt x="458" y="131"/>
                      </a:lnTo>
                      <a:lnTo>
                        <a:pt x="461" y="132"/>
                      </a:lnTo>
                      <a:lnTo>
                        <a:pt x="461" y="133"/>
                      </a:lnTo>
                      <a:lnTo>
                        <a:pt x="462" y="133"/>
                      </a:lnTo>
                      <a:lnTo>
                        <a:pt x="463" y="132"/>
                      </a:lnTo>
                      <a:lnTo>
                        <a:pt x="465" y="132"/>
                      </a:lnTo>
                      <a:lnTo>
                        <a:pt x="465" y="132"/>
                      </a:lnTo>
                      <a:lnTo>
                        <a:pt x="465" y="133"/>
                      </a:lnTo>
                      <a:lnTo>
                        <a:pt x="465" y="133"/>
                      </a:lnTo>
                      <a:lnTo>
                        <a:pt x="465" y="136"/>
                      </a:lnTo>
                      <a:lnTo>
                        <a:pt x="466" y="136"/>
                      </a:lnTo>
                      <a:lnTo>
                        <a:pt x="467" y="140"/>
                      </a:lnTo>
                      <a:lnTo>
                        <a:pt x="469" y="140"/>
                      </a:lnTo>
                      <a:lnTo>
                        <a:pt x="470" y="141"/>
                      </a:lnTo>
                      <a:lnTo>
                        <a:pt x="470" y="141"/>
                      </a:lnTo>
                      <a:lnTo>
                        <a:pt x="470" y="143"/>
                      </a:lnTo>
                      <a:lnTo>
                        <a:pt x="470" y="144"/>
                      </a:lnTo>
                      <a:lnTo>
                        <a:pt x="474" y="144"/>
                      </a:lnTo>
                      <a:lnTo>
                        <a:pt x="475" y="145"/>
                      </a:lnTo>
                      <a:lnTo>
                        <a:pt x="476" y="145"/>
                      </a:lnTo>
                      <a:lnTo>
                        <a:pt x="476" y="147"/>
                      </a:lnTo>
                      <a:lnTo>
                        <a:pt x="476" y="148"/>
                      </a:lnTo>
                      <a:lnTo>
                        <a:pt x="478" y="148"/>
                      </a:lnTo>
                      <a:lnTo>
                        <a:pt x="478" y="147"/>
                      </a:lnTo>
                      <a:lnTo>
                        <a:pt x="479" y="147"/>
                      </a:lnTo>
                      <a:lnTo>
                        <a:pt x="479" y="149"/>
                      </a:lnTo>
                      <a:lnTo>
                        <a:pt x="480" y="149"/>
                      </a:lnTo>
                      <a:lnTo>
                        <a:pt x="480" y="149"/>
                      </a:lnTo>
                      <a:lnTo>
                        <a:pt x="482" y="151"/>
                      </a:lnTo>
                      <a:lnTo>
                        <a:pt x="480" y="147"/>
                      </a:lnTo>
                      <a:lnTo>
                        <a:pt x="482" y="147"/>
                      </a:lnTo>
                      <a:lnTo>
                        <a:pt x="483" y="147"/>
                      </a:lnTo>
                      <a:lnTo>
                        <a:pt x="484" y="148"/>
                      </a:lnTo>
                      <a:lnTo>
                        <a:pt x="484" y="149"/>
                      </a:lnTo>
                      <a:lnTo>
                        <a:pt x="486" y="151"/>
                      </a:lnTo>
                      <a:lnTo>
                        <a:pt x="486" y="153"/>
                      </a:lnTo>
                      <a:lnTo>
                        <a:pt x="487" y="153"/>
                      </a:lnTo>
                      <a:lnTo>
                        <a:pt x="487" y="154"/>
                      </a:lnTo>
                      <a:lnTo>
                        <a:pt x="486" y="156"/>
                      </a:lnTo>
                      <a:lnTo>
                        <a:pt x="484" y="156"/>
                      </a:lnTo>
                      <a:lnTo>
                        <a:pt x="482" y="154"/>
                      </a:lnTo>
                      <a:lnTo>
                        <a:pt x="482" y="156"/>
                      </a:lnTo>
                      <a:lnTo>
                        <a:pt x="483" y="157"/>
                      </a:lnTo>
                      <a:lnTo>
                        <a:pt x="484" y="160"/>
                      </a:lnTo>
                      <a:lnTo>
                        <a:pt x="479" y="160"/>
                      </a:lnTo>
                      <a:lnTo>
                        <a:pt x="479" y="162"/>
                      </a:lnTo>
                      <a:lnTo>
                        <a:pt x="482" y="162"/>
                      </a:lnTo>
                      <a:lnTo>
                        <a:pt x="483" y="164"/>
                      </a:lnTo>
                      <a:lnTo>
                        <a:pt x="484" y="168"/>
                      </a:lnTo>
                      <a:lnTo>
                        <a:pt x="487" y="166"/>
                      </a:lnTo>
                      <a:lnTo>
                        <a:pt x="487" y="168"/>
                      </a:lnTo>
                      <a:lnTo>
                        <a:pt x="487" y="168"/>
                      </a:lnTo>
                      <a:lnTo>
                        <a:pt x="487" y="168"/>
                      </a:lnTo>
                      <a:lnTo>
                        <a:pt x="487" y="168"/>
                      </a:lnTo>
                      <a:lnTo>
                        <a:pt x="487" y="169"/>
                      </a:lnTo>
                      <a:lnTo>
                        <a:pt x="483" y="169"/>
                      </a:lnTo>
                      <a:lnTo>
                        <a:pt x="483" y="168"/>
                      </a:lnTo>
                      <a:lnTo>
                        <a:pt x="482" y="168"/>
                      </a:lnTo>
                      <a:lnTo>
                        <a:pt x="482" y="165"/>
                      </a:lnTo>
                      <a:lnTo>
                        <a:pt x="482" y="165"/>
                      </a:lnTo>
                      <a:lnTo>
                        <a:pt x="480" y="164"/>
                      </a:lnTo>
                      <a:lnTo>
                        <a:pt x="479" y="164"/>
                      </a:lnTo>
                      <a:lnTo>
                        <a:pt x="479" y="164"/>
                      </a:lnTo>
                      <a:lnTo>
                        <a:pt x="478" y="165"/>
                      </a:lnTo>
                      <a:lnTo>
                        <a:pt x="478" y="162"/>
                      </a:lnTo>
                      <a:lnTo>
                        <a:pt x="474" y="162"/>
                      </a:lnTo>
                      <a:lnTo>
                        <a:pt x="474" y="161"/>
                      </a:lnTo>
                      <a:lnTo>
                        <a:pt x="474" y="161"/>
                      </a:lnTo>
                      <a:lnTo>
                        <a:pt x="471" y="161"/>
                      </a:lnTo>
                      <a:lnTo>
                        <a:pt x="470" y="162"/>
                      </a:lnTo>
                      <a:lnTo>
                        <a:pt x="469" y="162"/>
                      </a:lnTo>
                      <a:lnTo>
                        <a:pt x="469" y="164"/>
                      </a:lnTo>
                      <a:lnTo>
                        <a:pt x="469" y="164"/>
                      </a:lnTo>
                      <a:lnTo>
                        <a:pt x="467" y="162"/>
                      </a:lnTo>
                      <a:lnTo>
                        <a:pt x="466" y="162"/>
                      </a:lnTo>
                      <a:lnTo>
                        <a:pt x="465" y="161"/>
                      </a:lnTo>
                      <a:lnTo>
                        <a:pt x="463" y="160"/>
                      </a:lnTo>
                      <a:lnTo>
                        <a:pt x="461" y="160"/>
                      </a:lnTo>
                      <a:lnTo>
                        <a:pt x="461" y="160"/>
                      </a:lnTo>
                      <a:lnTo>
                        <a:pt x="461" y="161"/>
                      </a:lnTo>
                      <a:lnTo>
                        <a:pt x="461" y="162"/>
                      </a:lnTo>
                      <a:lnTo>
                        <a:pt x="461" y="162"/>
                      </a:lnTo>
                      <a:lnTo>
                        <a:pt x="458" y="161"/>
                      </a:lnTo>
                      <a:lnTo>
                        <a:pt x="455" y="160"/>
                      </a:lnTo>
                      <a:lnTo>
                        <a:pt x="452" y="160"/>
                      </a:lnTo>
                      <a:lnTo>
                        <a:pt x="452" y="158"/>
                      </a:lnTo>
                      <a:lnTo>
                        <a:pt x="449" y="160"/>
                      </a:lnTo>
                      <a:lnTo>
                        <a:pt x="449" y="160"/>
                      </a:lnTo>
                      <a:lnTo>
                        <a:pt x="448" y="160"/>
                      </a:lnTo>
                      <a:lnTo>
                        <a:pt x="448" y="161"/>
                      </a:lnTo>
                      <a:lnTo>
                        <a:pt x="448" y="161"/>
                      </a:lnTo>
                      <a:lnTo>
                        <a:pt x="448" y="161"/>
                      </a:lnTo>
                      <a:lnTo>
                        <a:pt x="449" y="162"/>
                      </a:lnTo>
                      <a:lnTo>
                        <a:pt x="449" y="164"/>
                      </a:lnTo>
                      <a:lnTo>
                        <a:pt x="450" y="164"/>
                      </a:lnTo>
                      <a:lnTo>
                        <a:pt x="450" y="164"/>
                      </a:lnTo>
                      <a:lnTo>
                        <a:pt x="450" y="164"/>
                      </a:lnTo>
                      <a:lnTo>
                        <a:pt x="452" y="164"/>
                      </a:lnTo>
                      <a:lnTo>
                        <a:pt x="452" y="164"/>
                      </a:lnTo>
                      <a:lnTo>
                        <a:pt x="453" y="166"/>
                      </a:lnTo>
                      <a:lnTo>
                        <a:pt x="455" y="168"/>
                      </a:lnTo>
                      <a:lnTo>
                        <a:pt x="458" y="169"/>
                      </a:lnTo>
                      <a:lnTo>
                        <a:pt x="461" y="170"/>
                      </a:lnTo>
                      <a:lnTo>
                        <a:pt x="461" y="171"/>
                      </a:lnTo>
                      <a:lnTo>
                        <a:pt x="462" y="171"/>
                      </a:lnTo>
                      <a:lnTo>
                        <a:pt x="463" y="171"/>
                      </a:lnTo>
                      <a:lnTo>
                        <a:pt x="465" y="171"/>
                      </a:lnTo>
                      <a:lnTo>
                        <a:pt x="467" y="173"/>
                      </a:lnTo>
                      <a:lnTo>
                        <a:pt x="469" y="173"/>
                      </a:lnTo>
                      <a:lnTo>
                        <a:pt x="469" y="174"/>
                      </a:lnTo>
                      <a:lnTo>
                        <a:pt x="470" y="174"/>
                      </a:lnTo>
                      <a:lnTo>
                        <a:pt x="470" y="177"/>
                      </a:lnTo>
                      <a:lnTo>
                        <a:pt x="471" y="177"/>
                      </a:lnTo>
                      <a:lnTo>
                        <a:pt x="475" y="178"/>
                      </a:lnTo>
                      <a:lnTo>
                        <a:pt x="479" y="178"/>
                      </a:lnTo>
                      <a:lnTo>
                        <a:pt x="479" y="181"/>
                      </a:lnTo>
                      <a:lnTo>
                        <a:pt x="479" y="182"/>
                      </a:lnTo>
                      <a:lnTo>
                        <a:pt x="479" y="183"/>
                      </a:lnTo>
                      <a:lnTo>
                        <a:pt x="479" y="185"/>
                      </a:lnTo>
                      <a:lnTo>
                        <a:pt x="478" y="185"/>
                      </a:lnTo>
                      <a:lnTo>
                        <a:pt x="476" y="185"/>
                      </a:lnTo>
                      <a:lnTo>
                        <a:pt x="475" y="185"/>
                      </a:lnTo>
                      <a:lnTo>
                        <a:pt x="472" y="183"/>
                      </a:lnTo>
                      <a:lnTo>
                        <a:pt x="472" y="183"/>
                      </a:lnTo>
                      <a:lnTo>
                        <a:pt x="472" y="183"/>
                      </a:lnTo>
                      <a:lnTo>
                        <a:pt x="471" y="183"/>
                      </a:lnTo>
                      <a:lnTo>
                        <a:pt x="471" y="183"/>
                      </a:lnTo>
                      <a:lnTo>
                        <a:pt x="471" y="183"/>
                      </a:lnTo>
                      <a:lnTo>
                        <a:pt x="471" y="183"/>
                      </a:lnTo>
                      <a:lnTo>
                        <a:pt x="470" y="183"/>
                      </a:lnTo>
                      <a:lnTo>
                        <a:pt x="469" y="183"/>
                      </a:lnTo>
                      <a:lnTo>
                        <a:pt x="469" y="182"/>
                      </a:lnTo>
                      <a:lnTo>
                        <a:pt x="467" y="182"/>
                      </a:lnTo>
                      <a:lnTo>
                        <a:pt x="467" y="182"/>
                      </a:lnTo>
                      <a:lnTo>
                        <a:pt x="466" y="182"/>
                      </a:lnTo>
                      <a:lnTo>
                        <a:pt x="466" y="181"/>
                      </a:lnTo>
                      <a:lnTo>
                        <a:pt x="459" y="182"/>
                      </a:lnTo>
                      <a:lnTo>
                        <a:pt x="459" y="181"/>
                      </a:lnTo>
                      <a:lnTo>
                        <a:pt x="457" y="181"/>
                      </a:lnTo>
                      <a:lnTo>
                        <a:pt x="457" y="181"/>
                      </a:lnTo>
                      <a:lnTo>
                        <a:pt x="455" y="179"/>
                      </a:lnTo>
                      <a:lnTo>
                        <a:pt x="454" y="182"/>
                      </a:lnTo>
                      <a:lnTo>
                        <a:pt x="454" y="182"/>
                      </a:lnTo>
                      <a:lnTo>
                        <a:pt x="452" y="182"/>
                      </a:lnTo>
                      <a:lnTo>
                        <a:pt x="452" y="181"/>
                      </a:lnTo>
                      <a:lnTo>
                        <a:pt x="446" y="179"/>
                      </a:lnTo>
                      <a:lnTo>
                        <a:pt x="445" y="181"/>
                      </a:lnTo>
                      <a:lnTo>
                        <a:pt x="445" y="179"/>
                      </a:lnTo>
                      <a:lnTo>
                        <a:pt x="442" y="178"/>
                      </a:lnTo>
                      <a:lnTo>
                        <a:pt x="442" y="181"/>
                      </a:lnTo>
                      <a:lnTo>
                        <a:pt x="441" y="182"/>
                      </a:lnTo>
                      <a:lnTo>
                        <a:pt x="438" y="182"/>
                      </a:lnTo>
                      <a:lnTo>
                        <a:pt x="436" y="182"/>
                      </a:lnTo>
                      <a:lnTo>
                        <a:pt x="435" y="179"/>
                      </a:lnTo>
                      <a:lnTo>
                        <a:pt x="433" y="181"/>
                      </a:lnTo>
                      <a:lnTo>
                        <a:pt x="432" y="182"/>
                      </a:lnTo>
                      <a:lnTo>
                        <a:pt x="431" y="182"/>
                      </a:lnTo>
                      <a:lnTo>
                        <a:pt x="431" y="182"/>
                      </a:lnTo>
                      <a:lnTo>
                        <a:pt x="429" y="181"/>
                      </a:lnTo>
                      <a:lnTo>
                        <a:pt x="428" y="179"/>
                      </a:lnTo>
                      <a:lnTo>
                        <a:pt x="424" y="179"/>
                      </a:lnTo>
                      <a:lnTo>
                        <a:pt x="425" y="177"/>
                      </a:lnTo>
                      <a:lnTo>
                        <a:pt x="428" y="177"/>
                      </a:lnTo>
                      <a:lnTo>
                        <a:pt x="431" y="177"/>
                      </a:lnTo>
                      <a:lnTo>
                        <a:pt x="431" y="175"/>
                      </a:lnTo>
                      <a:lnTo>
                        <a:pt x="432" y="174"/>
                      </a:lnTo>
                      <a:lnTo>
                        <a:pt x="431" y="174"/>
                      </a:lnTo>
                      <a:lnTo>
                        <a:pt x="431" y="173"/>
                      </a:lnTo>
                      <a:lnTo>
                        <a:pt x="428" y="173"/>
                      </a:lnTo>
                      <a:lnTo>
                        <a:pt x="428" y="173"/>
                      </a:lnTo>
                      <a:lnTo>
                        <a:pt x="427" y="171"/>
                      </a:lnTo>
                      <a:lnTo>
                        <a:pt x="427" y="174"/>
                      </a:lnTo>
                      <a:lnTo>
                        <a:pt x="424" y="175"/>
                      </a:lnTo>
                      <a:lnTo>
                        <a:pt x="423" y="171"/>
                      </a:lnTo>
                      <a:lnTo>
                        <a:pt x="423" y="171"/>
                      </a:lnTo>
                      <a:lnTo>
                        <a:pt x="421" y="173"/>
                      </a:lnTo>
                      <a:lnTo>
                        <a:pt x="421" y="173"/>
                      </a:lnTo>
                      <a:lnTo>
                        <a:pt x="420" y="173"/>
                      </a:lnTo>
                      <a:lnTo>
                        <a:pt x="420" y="168"/>
                      </a:lnTo>
                      <a:lnTo>
                        <a:pt x="418" y="166"/>
                      </a:lnTo>
                      <a:lnTo>
                        <a:pt x="416" y="166"/>
                      </a:lnTo>
                      <a:lnTo>
                        <a:pt x="415" y="162"/>
                      </a:lnTo>
                      <a:lnTo>
                        <a:pt x="414" y="162"/>
                      </a:lnTo>
                      <a:lnTo>
                        <a:pt x="414" y="160"/>
                      </a:lnTo>
                      <a:lnTo>
                        <a:pt x="414" y="160"/>
                      </a:lnTo>
                      <a:lnTo>
                        <a:pt x="414" y="158"/>
                      </a:lnTo>
                      <a:lnTo>
                        <a:pt x="411" y="158"/>
                      </a:lnTo>
                      <a:lnTo>
                        <a:pt x="410" y="161"/>
                      </a:lnTo>
                      <a:lnTo>
                        <a:pt x="408" y="161"/>
                      </a:lnTo>
                      <a:lnTo>
                        <a:pt x="408" y="158"/>
                      </a:lnTo>
                      <a:lnTo>
                        <a:pt x="407" y="158"/>
                      </a:lnTo>
                      <a:lnTo>
                        <a:pt x="406" y="157"/>
                      </a:lnTo>
                      <a:lnTo>
                        <a:pt x="406" y="156"/>
                      </a:lnTo>
                      <a:lnTo>
                        <a:pt x="406" y="156"/>
                      </a:lnTo>
                      <a:lnTo>
                        <a:pt x="404" y="154"/>
                      </a:lnTo>
                      <a:lnTo>
                        <a:pt x="404" y="154"/>
                      </a:lnTo>
                      <a:lnTo>
                        <a:pt x="403" y="154"/>
                      </a:lnTo>
                      <a:lnTo>
                        <a:pt x="404" y="157"/>
                      </a:lnTo>
                      <a:lnTo>
                        <a:pt x="403" y="157"/>
                      </a:lnTo>
                      <a:lnTo>
                        <a:pt x="403" y="157"/>
                      </a:lnTo>
                      <a:lnTo>
                        <a:pt x="402" y="158"/>
                      </a:lnTo>
                      <a:lnTo>
                        <a:pt x="402" y="157"/>
                      </a:lnTo>
                      <a:lnTo>
                        <a:pt x="402" y="157"/>
                      </a:lnTo>
                      <a:lnTo>
                        <a:pt x="400" y="157"/>
                      </a:lnTo>
                      <a:lnTo>
                        <a:pt x="400" y="156"/>
                      </a:lnTo>
                      <a:lnTo>
                        <a:pt x="399" y="154"/>
                      </a:lnTo>
                      <a:lnTo>
                        <a:pt x="399" y="153"/>
                      </a:lnTo>
                      <a:lnTo>
                        <a:pt x="398" y="153"/>
                      </a:lnTo>
                      <a:lnTo>
                        <a:pt x="398" y="153"/>
                      </a:lnTo>
                      <a:lnTo>
                        <a:pt x="397" y="154"/>
                      </a:lnTo>
                      <a:lnTo>
                        <a:pt x="395" y="154"/>
                      </a:lnTo>
                      <a:lnTo>
                        <a:pt x="395" y="156"/>
                      </a:lnTo>
                      <a:lnTo>
                        <a:pt x="399" y="158"/>
                      </a:lnTo>
                      <a:lnTo>
                        <a:pt x="399" y="161"/>
                      </a:lnTo>
                      <a:lnTo>
                        <a:pt x="399" y="161"/>
                      </a:lnTo>
                      <a:lnTo>
                        <a:pt x="398" y="161"/>
                      </a:lnTo>
                      <a:lnTo>
                        <a:pt x="397" y="162"/>
                      </a:lnTo>
                      <a:lnTo>
                        <a:pt x="395" y="161"/>
                      </a:lnTo>
                      <a:lnTo>
                        <a:pt x="395" y="161"/>
                      </a:lnTo>
                      <a:lnTo>
                        <a:pt x="394" y="161"/>
                      </a:lnTo>
                      <a:lnTo>
                        <a:pt x="393" y="158"/>
                      </a:lnTo>
                      <a:lnTo>
                        <a:pt x="393" y="158"/>
                      </a:lnTo>
                      <a:lnTo>
                        <a:pt x="393" y="158"/>
                      </a:lnTo>
                      <a:lnTo>
                        <a:pt x="391" y="160"/>
                      </a:lnTo>
                      <a:lnTo>
                        <a:pt x="390" y="160"/>
                      </a:lnTo>
                      <a:lnTo>
                        <a:pt x="390" y="161"/>
                      </a:lnTo>
                      <a:lnTo>
                        <a:pt x="389" y="161"/>
                      </a:lnTo>
                      <a:lnTo>
                        <a:pt x="389" y="164"/>
                      </a:lnTo>
                      <a:lnTo>
                        <a:pt x="385" y="164"/>
                      </a:lnTo>
                      <a:lnTo>
                        <a:pt x="385" y="166"/>
                      </a:lnTo>
                      <a:lnTo>
                        <a:pt x="378" y="166"/>
                      </a:lnTo>
                      <a:lnTo>
                        <a:pt x="378" y="165"/>
                      </a:lnTo>
                      <a:lnTo>
                        <a:pt x="374" y="166"/>
                      </a:lnTo>
                      <a:lnTo>
                        <a:pt x="374" y="165"/>
                      </a:lnTo>
                      <a:lnTo>
                        <a:pt x="372" y="165"/>
                      </a:lnTo>
                      <a:lnTo>
                        <a:pt x="370" y="162"/>
                      </a:lnTo>
                      <a:lnTo>
                        <a:pt x="369" y="161"/>
                      </a:lnTo>
                      <a:lnTo>
                        <a:pt x="370" y="158"/>
                      </a:lnTo>
                      <a:lnTo>
                        <a:pt x="372" y="157"/>
                      </a:lnTo>
                      <a:lnTo>
                        <a:pt x="372" y="154"/>
                      </a:lnTo>
                      <a:lnTo>
                        <a:pt x="370" y="154"/>
                      </a:lnTo>
                      <a:lnTo>
                        <a:pt x="372" y="152"/>
                      </a:lnTo>
                      <a:lnTo>
                        <a:pt x="372" y="152"/>
                      </a:lnTo>
                      <a:lnTo>
                        <a:pt x="373" y="151"/>
                      </a:lnTo>
                      <a:lnTo>
                        <a:pt x="373" y="147"/>
                      </a:lnTo>
                      <a:lnTo>
                        <a:pt x="373" y="147"/>
                      </a:lnTo>
                      <a:lnTo>
                        <a:pt x="376" y="147"/>
                      </a:lnTo>
                      <a:lnTo>
                        <a:pt x="377" y="147"/>
                      </a:lnTo>
                      <a:lnTo>
                        <a:pt x="378" y="147"/>
                      </a:lnTo>
                      <a:lnTo>
                        <a:pt x="380" y="147"/>
                      </a:lnTo>
                      <a:lnTo>
                        <a:pt x="380" y="147"/>
                      </a:lnTo>
                      <a:lnTo>
                        <a:pt x="380" y="147"/>
                      </a:lnTo>
                      <a:lnTo>
                        <a:pt x="381" y="147"/>
                      </a:lnTo>
                      <a:lnTo>
                        <a:pt x="381" y="147"/>
                      </a:lnTo>
                      <a:lnTo>
                        <a:pt x="381" y="147"/>
                      </a:lnTo>
                      <a:lnTo>
                        <a:pt x="382" y="147"/>
                      </a:lnTo>
                      <a:lnTo>
                        <a:pt x="382" y="147"/>
                      </a:lnTo>
                      <a:lnTo>
                        <a:pt x="386" y="148"/>
                      </a:lnTo>
                      <a:lnTo>
                        <a:pt x="386" y="147"/>
                      </a:lnTo>
                      <a:lnTo>
                        <a:pt x="390" y="147"/>
                      </a:lnTo>
                      <a:lnTo>
                        <a:pt x="390" y="145"/>
                      </a:lnTo>
                      <a:lnTo>
                        <a:pt x="393" y="144"/>
                      </a:lnTo>
                      <a:lnTo>
                        <a:pt x="393" y="145"/>
                      </a:lnTo>
                      <a:lnTo>
                        <a:pt x="395" y="145"/>
                      </a:lnTo>
                      <a:lnTo>
                        <a:pt x="395" y="144"/>
                      </a:lnTo>
                      <a:lnTo>
                        <a:pt x="398" y="144"/>
                      </a:lnTo>
                      <a:lnTo>
                        <a:pt x="398" y="144"/>
                      </a:lnTo>
                      <a:lnTo>
                        <a:pt x="402" y="145"/>
                      </a:lnTo>
                      <a:lnTo>
                        <a:pt x="402" y="144"/>
                      </a:lnTo>
                      <a:lnTo>
                        <a:pt x="404" y="144"/>
                      </a:lnTo>
                      <a:lnTo>
                        <a:pt x="404" y="143"/>
                      </a:lnTo>
                      <a:lnTo>
                        <a:pt x="410" y="143"/>
                      </a:lnTo>
                      <a:lnTo>
                        <a:pt x="410" y="143"/>
                      </a:lnTo>
                      <a:lnTo>
                        <a:pt x="414" y="143"/>
                      </a:lnTo>
                      <a:lnTo>
                        <a:pt x="414" y="143"/>
                      </a:lnTo>
                      <a:lnTo>
                        <a:pt x="415" y="143"/>
                      </a:lnTo>
                      <a:lnTo>
                        <a:pt x="415" y="140"/>
                      </a:lnTo>
                      <a:lnTo>
                        <a:pt x="414" y="137"/>
                      </a:lnTo>
                      <a:lnTo>
                        <a:pt x="411" y="136"/>
                      </a:lnTo>
                      <a:lnTo>
                        <a:pt x="410" y="135"/>
                      </a:lnTo>
                      <a:lnTo>
                        <a:pt x="410" y="132"/>
                      </a:lnTo>
                      <a:lnTo>
                        <a:pt x="407" y="132"/>
                      </a:lnTo>
                      <a:lnTo>
                        <a:pt x="406" y="131"/>
                      </a:lnTo>
                      <a:lnTo>
                        <a:pt x="404" y="130"/>
                      </a:lnTo>
                      <a:lnTo>
                        <a:pt x="404" y="128"/>
                      </a:lnTo>
                      <a:lnTo>
                        <a:pt x="403" y="126"/>
                      </a:lnTo>
                      <a:lnTo>
                        <a:pt x="406" y="126"/>
                      </a:lnTo>
                      <a:lnTo>
                        <a:pt x="406" y="126"/>
                      </a:lnTo>
                      <a:lnTo>
                        <a:pt x="407" y="124"/>
                      </a:lnTo>
                      <a:lnTo>
                        <a:pt x="407" y="124"/>
                      </a:lnTo>
                      <a:lnTo>
                        <a:pt x="408" y="124"/>
                      </a:lnTo>
                      <a:lnTo>
                        <a:pt x="410" y="123"/>
                      </a:lnTo>
                      <a:lnTo>
                        <a:pt x="410" y="123"/>
                      </a:lnTo>
                      <a:lnTo>
                        <a:pt x="410" y="122"/>
                      </a:lnTo>
                      <a:lnTo>
                        <a:pt x="411" y="122"/>
                      </a:lnTo>
                      <a:lnTo>
                        <a:pt x="411" y="120"/>
                      </a:lnTo>
                      <a:lnTo>
                        <a:pt x="412" y="119"/>
                      </a:lnTo>
                      <a:lnTo>
                        <a:pt x="412" y="118"/>
                      </a:lnTo>
                      <a:lnTo>
                        <a:pt x="414" y="118"/>
                      </a:lnTo>
                      <a:lnTo>
                        <a:pt x="414" y="116"/>
                      </a:lnTo>
                      <a:lnTo>
                        <a:pt x="415" y="116"/>
                      </a:lnTo>
                      <a:lnTo>
                        <a:pt x="415" y="115"/>
                      </a:lnTo>
                      <a:lnTo>
                        <a:pt x="416" y="115"/>
                      </a:lnTo>
                      <a:lnTo>
                        <a:pt x="416" y="116"/>
                      </a:lnTo>
                      <a:lnTo>
                        <a:pt x="418" y="116"/>
                      </a:lnTo>
                      <a:lnTo>
                        <a:pt x="419" y="116"/>
                      </a:lnTo>
                      <a:lnTo>
                        <a:pt x="420" y="115"/>
                      </a:lnTo>
                      <a:lnTo>
                        <a:pt x="419" y="115"/>
                      </a:lnTo>
                      <a:lnTo>
                        <a:pt x="418" y="114"/>
                      </a:lnTo>
                      <a:lnTo>
                        <a:pt x="416" y="114"/>
                      </a:lnTo>
                      <a:lnTo>
                        <a:pt x="415" y="113"/>
                      </a:lnTo>
                      <a:lnTo>
                        <a:pt x="415" y="111"/>
                      </a:lnTo>
                      <a:lnTo>
                        <a:pt x="415" y="110"/>
                      </a:lnTo>
                      <a:lnTo>
                        <a:pt x="415" y="109"/>
                      </a:lnTo>
                      <a:lnTo>
                        <a:pt x="415" y="109"/>
                      </a:lnTo>
                      <a:lnTo>
                        <a:pt x="416" y="107"/>
                      </a:lnTo>
                      <a:lnTo>
                        <a:pt x="418" y="107"/>
                      </a:lnTo>
                      <a:lnTo>
                        <a:pt x="418" y="106"/>
                      </a:lnTo>
                      <a:lnTo>
                        <a:pt x="418" y="106"/>
                      </a:lnTo>
                      <a:lnTo>
                        <a:pt x="419" y="107"/>
                      </a:lnTo>
                      <a:lnTo>
                        <a:pt x="420" y="107"/>
                      </a:lnTo>
                      <a:lnTo>
                        <a:pt x="421" y="103"/>
                      </a:lnTo>
                      <a:lnTo>
                        <a:pt x="419" y="103"/>
                      </a:lnTo>
                      <a:lnTo>
                        <a:pt x="419" y="103"/>
                      </a:lnTo>
                      <a:lnTo>
                        <a:pt x="419" y="103"/>
                      </a:lnTo>
                      <a:lnTo>
                        <a:pt x="419" y="101"/>
                      </a:lnTo>
                      <a:lnTo>
                        <a:pt x="419" y="101"/>
                      </a:lnTo>
                      <a:lnTo>
                        <a:pt x="419" y="101"/>
                      </a:lnTo>
                      <a:lnTo>
                        <a:pt x="419" y="99"/>
                      </a:lnTo>
                      <a:lnTo>
                        <a:pt x="418" y="99"/>
                      </a:lnTo>
                      <a:lnTo>
                        <a:pt x="418" y="97"/>
                      </a:lnTo>
                      <a:lnTo>
                        <a:pt x="416" y="97"/>
                      </a:lnTo>
                      <a:lnTo>
                        <a:pt x="416" y="96"/>
                      </a:lnTo>
                      <a:lnTo>
                        <a:pt x="416" y="94"/>
                      </a:lnTo>
                      <a:lnTo>
                        <a:pt x="418" y="93"/>
                      </a:lnTo>
                      <a:lnTo>
                        <a:pt x="415" y="93"/>
                      </a:lnTo>
                      <a:lnTo>
                        <a:pt x="414" y="92"/>
                      </a:lnTo>
                      <a:lnTo>
                        <a:pt x="414" y="90"/>
                      </a:lnTo>
                      <a:lnTo>
                        <a:pt x="414" y="89"/>
                      </a:lnTo>
                      <a:lnTo>
                        <a:pt x="412" y="89"/>
                      </a:lnTo>
                      <a:lnTo>
                        <a:pt x="411" y="89"/>
                      </a:lnTo>
                      <a:lnTo>
                        <a:pt x="411" y="89"/>
                      </a:lnTo>
                      <a:lnTo>
                        <a:pt x="410" y="89"/>
                      </a:lnTo>
                      <a:lnTo>
                        <a:pt x="408" y="84"/>
                      </a:lnTo>
                      <a:lnTo>
                        <a:pt x="410" y="84"/>
                      </a:lnTo>
                      <a:lnTo>
                        <a:pt x="411" y="81"/>
                      </a:lnTo>
                      <a:lnTo>
                        <a:pt x="411" y="79"/>
                      </a:lnTo>
                      <a:lnTo>
                        <a:pt x="410" y="79"/>
                      </a:lnTo>
                      <a:lnTo>
                        <a:pt x="410" y="79"/>
                      </a:lnTo>
                      <a:lnTo>
                        <a:pt x="408" y="79"/>
                      </a:lnTo>
                      <a:lnTo>
                        <a:pt x="408" y="81"/>
                      </a:lnTo>
                      <a:lnTo>
                        <a:pt x="406" y="80"/>
                      </a:lnTo>
                      <a:lnTo>
                        <a:pt x="404" y="81"/>
                      </a:lnTo>
                      <a:lnTo>
                        <a:pt x="403" y="81"/>
                      </a:lnTo>
                      <a:lnTo>
                        <a:pt x="403" y="82"/>
                      </a:lnTo>
                      <a:lnTo>
                        <a:pt x="402" y="84"/>
                      </a:lnTo>
                      <a:lnTo>
                        <a:pt x="400" y="85"/>
                      </a:lnTo>
                      <a:lnTo>
                        <a:pt x="399" y="86"/>
                      </a:lnTo>
                      <a:lnTo>
                        <a:pt x="395" y="88"/>
                      </a:lnTo>
                      <a:lnTo>
                        <a:pt x="395" y="84"/>
                      </a:lnTo>
                      <a:lnTo>
                        <a:pt x="393" y="84"/>
                      </a:lnTo>
                      <a:lnTo>
                        <a:pt x="393" y="80"/>
                      </a:lnTo>
                      <a:lnTo>
                        <a:pt x="394" y="80"/>
                      </a:lnTo>
                      <a:lnTo>
                        <a:pt x="394" y="76"/>
                      </a:lnTo>
                      <a:lnTo>
                        <a:pt x="397" y="76"/>
                      </a:lnTo>
                      <a:lnTo>
                        <a:pt x="397" y="76"/>
                      </a:lnTo>
                      <a:lnTo>
                        <a:pt x="398" y="77"/>
                      </a:lnTo>
                      <a:lnTo>
                        <a:pt x="398" y="75"/>
                      </a:lnTo>
                      <a:lnTo>
                        <a:pt x="398" y="75"/>
                      </a:lnTo>
                      <a:lnTo>
                        <a:pt x="397" y="75"/>
                      </a:lnTo>
                      <a:lnTo>
                        <a:pt x="397" y="73"/>
                      </a:lnTo>
                      <a:lnTo>
                        <a:pt x="395" y="73"/>
                      </a:lnTo>
                      <a:lnTo>
                        <a:pt x="394" y="73"/>
                      </a:lnTo>
                      <a:lnTo>
                        <a:pt x="394" y="75"/>
                      </a:lnTo>
                      <a:lnTo>
                        <a:pt x="393" y="73"/>
                      </a:lnTo>
                      <a:lnTo>
                        <a:pt x="393" y="72"/>
                      </a:lnTo>
                      <a:lnTo>
                        <a:pt x="391" y="72"/>
                      </a:lnTo>
                      <a:lnTo>
                        <a:pt x="391" y="68"/>
                      </a:lnTo>
                      <a:lnTo>
                        <a:pt x="391" y="68"/>
                      </a:lnTo>
                      <a:lnTo>
                        <a:pt x="391" y="68"/>
                      </a:lnTo>
                      <a:lnTo>
                        <a:pt x="393" y="67"/>
                      </a:lnTo>
                      <a:lnTo>
                        <a:pt x="395" y="68"/>
                      </a:lnTo>
                      <a:lnTo>
                        <a:pt x="395" y="65"/>
                      </a:lnTo>
                      <a:lnTo>
                        <a:pt x="395" y="65"/>
                      </a:lnTo>
                      <a:lnTo>
                        <a:pt x="395" y="65"/>
                      </a:lnTo>
                      <a:lnTo>
                        <a:pt x="391" y="65"/>
                      </a:lnTo>
                      <a:lnTo>
                        <a:pt x="391" y="64"/>
                      </a:lnTo>
                      <a:lnTo>
                        <a:pt x="390" y="67"/>
                      </a:lnTo>
                      <a:lnTo>
                        <a:pt x="389" y="68"/>
                      </a:lnTo>
                      <a:lnTo>
                        <a:pt x="386" y="68"/>
                      </a:lnTo>
                      <a:lnTo>
                        <a:pt x="386" y="68"/>
                      </a:lnTo>
                      <a:lnTo>
                        <a:pt x="386" y="65"/>
                      </a:lnTo>
                      <a:lnTo>
                        <a:pt x="387" y="65"/>
                      </a:lnTo>
                      <a:lnTo>
                        <a:pt x="387" y="64"/>
                      </a:lnTo>
                      <a:lnTo>
                        <a:pt x="385" y="64"/>
                      </a:lnTo>
                      <a:lnTo>
                        <a:pt x="385" y="64"/>
                      </a:lnTo>
                      <a:lnTo>
                        <a:pt x="385" y="64"/>
                      </a:lnTo>
                      <a:lnTo>
                        <a:pt x="385" y="63"/>
                      </a:lnTo>
                      <a:lnTo>
                        <a:pt x="383" y="61"/>
                      </a:lnTo>
                      <a:lnTo>
                        <a:pt x="383" y="61"/>
                      </a:lnTo>
                      <a:lnTo>
                        <a:pt x="383" y="61"/>
                      </a:lnTo>
                      <a:lnTo>
                        <a:pt x="382" y="61"/>
                      </a:lnTo>
                      <a:lnTo>
                        <a:pt x="381" y="63"/>
                      </a:lnTo>
                      <a:lnTo>
                        <a:pt x="381" y="63"/>
                      </a:lnTo>
                      <a:lnTo>
                        <a:pt x="380" y="63"/>
                      </a:lnTo>
                      <a:lnTo>
                        <a:pt x="380" y="63"/>
                      </a:lnTo>
                      <a:lnTo>
                        <a:pt x="378" y="63"/>
                      </a:lnTo>
                      <a:lnTo>
                        <a:pt x="378" y="65"/>
                      </a:lnTo>
                      <a:lnTo>
                        <a:pt x="378" y="67"/>
                      </a:lnTo>
                      <a:lnTo>
                        <a:pt x="377" y="67"/>
                      </a:lnTo>
                      <a:lnTo>
                        <a:pt x="376" y="61"/>
                      </a:lnTo>
                      <a:lnTo>
                        <a:pt x="374" y="56"/>
                      </a:lnTo>
                      <a:lnTo>
                        <a:pt x="372" y="56"/>
                      </a:lnTo>
                      <a:lnTo>
                        <a:pt x="372" y="59"/>
                      </a:lnTo>
                      <a:lnTo>
                        <a:pt x="369" y="58"/>
                      </a:lnTo>
                      <a:lnTo>
                        <a:pt x="368" y="55"/>
                      </a:lnTo>
                      <a:lnTo>
                        <a:pt x="366" y="52"/>
                      </a:lnTo>
                      <a:lnTo>
                        <a:pt x="365" y="54"/>
                      </a:lnTo>
                      <a:lnTo>
                        <a:pt x="364" y="54"/>
                      </a:lnTo>
                      <a:lnTo>
                        <a:pt x="361" y="55"/>
                      </a:lnTo>
                      <a:lnTo>
                        <a:pt x="361" y="58"/>
                      </a:lnTo>
                      <a:lnTo>
                        <a:pt x="363" y="56"/>
                      </a:lnTo>
                      <a:lnTo>
                        <a:pt x="364" y="56"/>
                      </a:lnTo>
                      <a:lnTo>
                        <a:pt x="364" y="55"/>
                      </a:lnTo>
                      <a:lnTo>
                        <a:pt x="366" y="55"/>
                      </a:lnTo>
                      <a:lnTo>
                        <a:pt x="366" y="56"/>
                      </a:lnTo>
                      <a:lnTo>
                        <a:pt x="366" y="58"/>
                      </a:lnTo>
                      <a:lnTo>
                        <a:pt x="368" y="60"/>
                      </a:lnTo>
                      <a:lnTo>
                        <a:pt x="366" y="60"/>
                      </a:lnTo>
                      <a:lnTo>
                        <a:pt x="365" y="61"/>
                      </a:lnTo>
                      <a:lnTo>
                        <a:pt x="364" y="61"/>
                      </a:lnTo>
                      <a:lnTo>
                        <a:pt x="363" y="61"/>
                      </a:lnTo>
                      <a:lnTo>
                        <a:pt x="361" y="61"/>
                      </a:lnTo>
                      <a:lnTo>
                        <a:pt x="359" y="63"/>
                      </a:lnTo>
                      <a:lnTo>
                        <a:pt x="359" y="61"/>
                      </a:lnTo>
                      <a:lnTo>
                        <a:pt x="359" y="61"/>
                      </a:lnTo>
                      <a:lnTo>
                        <a:pt x="357" y="61"/>
                      </a:lnTo>
                      <a:lnTo>
                        <a:pt x="357" y="61"/>
                      </a:lnTo>
                      <a:lnTo>
                        <a:pt x="356" y="60"/>
                      </a:lnTo>
                      <a:lnTo>
                        <a:pt x="355" y="58"/>
                      </a:lnTo>
                      <a:lnTo>
                        <a:pt x="352" y="56"/>
                      </a:lnTo>
                      <a:lnTo>
                        <a:pt x="348" y="56"/>
                      </a:lnTo>
                      <a:lnTo>
                        <a:pt x="348" y="58"/>
                      </a:lnTo>
                      <a:lnTo>
                        <a:pt x="344" y="58"/>
                      </a:lnTo>
                      <a:lnTo>
                        <a:pt x="343" y="58"/>
                      </a:lnTo>
                      <a:lnTo>
                        <a:pt x="343" y="59"/>
                      </a:lnTo>
                      <a:lnTo>
                        <a:pt x="343" y="60"/>
                      </a:lnTo>
                      <a:lnTo>
                        <a:pt x="344" y="61"/>
                      </a:lnTo>
                      <a:lnTo>
                        <a:pt x="346" y="61"/>
                      </a:lnTo>
                      <a:lnTo>
                        <a:pt x="346" y="63"/>
                      </a:lnTo>
                      <a:lnTo>
                        <a:pt x="346" y="63"/>
                      </a:lnTo>
                      <a:lnTo>
                        <a:pt x="346" y="64"/>
                      </a:lnTo>
                      <a:lnTo>
                        <a:pt x="347" y="64"/>
                      </a:lnTo>
                      <a:lnTo>
                        <a:pt x="347" y="67"/>
                      </a:lnTo>
                      <a:lnTo>
                        <a:pt x="348" y="67"/>
                      </a:lnTo>
                      <a:lnTo>
                        <a:pt x="348" y="67"/>
                      </a:lnTo>
                      <a:lnTo>
                        <a:pt x="347" y="67"/>
                      </a:lnTo>
                      <a:lnTo>
                        <a:pt x="347" y="68"/>
                      </a:lnTo>
                      <a:lnTo>
                        <a:pt x="346" y="68"/>
                      </a:lnTo>
                      <a:lnTo>
                        <a:pt x="346" y="68"/>
                      </a:lnTo>
                      <a:lnTo>
                        <a:pt x="344" y="67"/>
                      </a:lnTo>
                      <a:lnTo>
                        <a:pt x="344" y="67"/>
                      </a:lnTo>
                      <a:lnTo>
                        <a:pt x="344" y="65"/>
                      </a:lnTo>
                      <a:lnTo>
                        <a:pt x="343" y="64"/>
                      </a:lnTo>
                      <a:lnTo>
                        <a:pt x="343" y="64"/>
                      </a:lnTo>
                      <a:lnTo>
                        <a:pt x="342" y="64"/>
                      </a:lnTo>
                      <a:lnTo>
                        <a:pt x="340" y="63"/>
                      </a:lnTo>
                      <a:lnTo>
                        <a:pt x="339" y="63"/>
                      </a:lnTo>
                      <a:lnTo>
                        <a:pt x="338" y="61"/>
                      </a:lnTo>
                      <a:lnTo>
                        <a:pt x="338" y="61"/>
                      </a:lnTo>
                      <a:lnTo>
                        <a:pt x="336" y="60"/>
                      </a:lnTo>
                      <a:lnTo>
                        <a:pt x="335" y="59"/>
                      </a:lnTo>
                      <a:lnTo>
                        <a:pt x="334" y="59"/>
                      </a:lnTo>
                      <a:lnTo>
                        <a:pt x="334" y="58"/>
                      </a:lnTo>
                      <a:lnTo>
                        <a:pt x="334" y="58"/>
                      </a:lnTo>
                      <a:lnTo>
                        <a:pt x="332" y="56"/>
                      </a:lnTo>
                      <a:lnTo>
                        <a:pt x="331" y="56"/>
                      </a:lnTo>
                      <a:lnTo>
                        <a:pt x="330" y="56"/>
                      </a:lnTo>
                      <a:lnTo>
                        <a:pt x="330" y="58"/>
                      </a:lnTo>
                      <a:lnTo>
                        <a:pt x="334" y="60"/>
                      </a:lnTo>
                      <a:lnTo>
                        <a:pt x="335" y="63"/>
                      </a:lnTo>
                      <a:lnTo>
                        <a:pt x="335" y="63"/>
                      </a:lnTo>
                      <a:lnTo>
                        <a:pt x="336" y="64"/>
                      </a:lnTo>
                      <a:lnTo>
                        <a:pt x="338" y="64"/>
                      </a:lnTo>
                      <a:lnTo>
                        <a:pt x="339" y="64"/>
                      </a:lnTo>
                      <a:lnTo>
                        <a:pt x="339" y="65"/>
                      </a:lnTo>
                      <a:lnTo>
                        <a:pt x="339" y="65"/>
                      </a:lnTo>
                      <a:lnTo>
                        <a:pt x="339" y="65"/>
                      </a:lnTo>
                      <a:lnTo>
                        <a:pt x="339" y="65"/>
                      </a:lnTo>
                      <a:lnTo>
                        <a:pt x="339" y="65"/>
                      </a:lnTo>
                      <a:lnTo>
                        <a:pt x="335" y="65"/>
                      </a:lnTo>
                      <a:lnTo>
                        <a:pt x="332" y="65"/>
                      </a:lnTo>
                      <a:lnTo>
                        <a:pt x="331" y="65"/>
                      </a:lnTo>
                      <a:lnTo>
                        <a:pt x="328" y="64"/>
                      </a:lnTo>
                      <a:lnTo>
                        <a:pt x="328" y="64"/>
                      </a:lnTo>
                      <a:lnTo>
                        <a:pt x="327" y="63"/>
                      </a:lnTo>
                      <a:lnTo>
                        <a:pt x="326" y="63"/>
                      </a:lnTo>
                      <a:lnTo>
                        <a:pt x="326" y="63"/>
                      </a:lnTo>
                      <a:lnTo>
                        <a:pt x="326" y="63"/>
                      </a:lnTo>
                      <a:lnTo>
                        <a:pt x="317" y="64"/>
                      </a:lnTo>
                      <a:lnTo>
                        <a:pt x="315" y="63"/>
                      </a:lnTo>
                      <a:lnTo>
                        <a:pt x="310" y="63"/>
                      </a:lnTo>
                      <a:lnTo>
                        <a:pt x="309" y="61"/>
                      </a:lnTo>
                      <a:lnTo>
                        <a:pt x="308" y="60"/>
                      </a:lnTo>
                      <a:lnTo>
                        <a:pt x="305" y="60"/>
                      </a:lnTo>
                      <a:lnTo>
                        <a:pt x="306" y="61"/>
                      </a:lnTo>
                      <a:lnTo>
                        <a:pt x="306" y="63"/>
                      </a:lnTo>
                      <a:lnTo>
                        <a:pt x="304" y="63"/>
                      </a:lnTo>
                      <a:lnTo>
                        <a:pt x="304" y="63"/>
                      </a:lnTo>
                      <a:lnTo>
                        <a:pt x="304" y="63"/>
                      </a:lnTo>
                      <a:lnTo>
                        <a:pt x="304" y="63"/>
                      </a:lnTo>
                      <a:lnTo>
                        <a:pt x="300" y="63"/>
                      </a:lnTo>
                      <a:lnTo>
                        <a:pt x="300" y="63"/>
                      </a:lnTo>
                      <a:lnTo>
                        <a:pt x="300" y="63"/>
                      </a:lnTo>
                      <a:lnTo>
                        <a:pt x="300" y="60"/>
                      </a:lnTo>
                      <a:lnTo>
                        <a:pt x="298" y="60"/>
                      </a:lnTo>
                      <a:lnTo>
                        <a:pt x="296" y="56"/>
                      </a:lnTo>
                      <a:lnTo>
                        <a:pt x="294" y="56"/>
                      </a:lnTo>
                      <a:lnTo>
                        <a:pt x="294" y="55"/>
                      </a:lnTo>
                      <a:lnTo>
                        <a:pt x="289" y="54"/>
                      </a:lnTo>
                      <a:lnTo>
                        <a:pt x="289" y="56"/>
                      </a:lnTo>
                      <a:lnTo>
                        <a:pt x="288" y="56"/>
                      </a:lnTo>
                      <a:lnTo>
                        <a:pt x="288" y="56"/>
                      </a:lnTo>
                      <a:lnTo>
                        <a:pt x="287" y="56"/>
                      </a:lnTo>
                      <a:lnTo>
                        <a:pt x="285" y="58"/>
                      </a:lnTo>
                      <a:lnTo>
                        <a:pt x="284" y="56"/>
                      </a:lnTo>
                      <a:lnTo>
                        <a:pt x="284" y="56"/>
                      </a:lnTo>
                      <a:lnTo>
                        <a:pt x="284" y="56"/>
                      </a:lnTo>
                      <a:lnTo>
                        <a:pt x="284" y="55"/>
                      </a:lnTo>
                      <a:lnTo>
                        <a:pt x="284" y="55"/>
                      </a:lnTo>
                      <a:lnTo>
                        <a:pt x="285" y="54"/>
                      </a:lnTo>
                      <a:lnTo>
                        <a:pt x="281" y="54"/>
                      </a:lnTo>
                      <a:lnTo>
                        <a:pt x="281" y="52"/>
                      </a:lnTo>
                      <a:lnTo>
                        <a:pt x="279" y="52"/>
                      </a:lnTo>
                      <a:lnTo>
                        <a:pt x="279" y="52"/>
                      </a:lnTo>
                      <a:lnTo>
                        <a:pt x="279" y="52"/>
                      </a:lnTo>
                      <a:lnTo>
                        <a:pt x="279" y="50"/>
                      </a:lnTo>
                      <a:lnTo>
                        <a:pt x="277" y="50"/>
                      </a:lnTo>
                      <a:lnTo>
                        <a:pt x="277" y="48"/>
                      </a:lnTo>
                      <a:lnTo>
                        <a:pt x="277" y="48"/>
                      </a:lnTo>
                      <a:lnTo>
                        <a:pt x="276" y="47"/>
                      </a:lnTo>
                      <a:lnTo>
                        <a:pt x="277" y="46"/>
                      </a:lnTo>
                      <a:lnTo>
                        <a:pt x="279" y="46"/>
                      </a:lnTo>
                      <a:lnTo>
                        <a:pt x="279" y="47"/>
                      </a:lnTo>
                      <a:lnTo>
                        <a:pt x="283" y="47"/>
                      </a:lnTo>
                      <a:lnTo>
                        <a:pt x="283" y="44"/>
                      </a:lnTo>
                      <a:lnTo>
                        <a:pt x="281" y="44"/>
                      </a:lnTo>
                      <a:lnTo>
                        <a:pt x="280" y="43"/>
                      </a:lnTo>
                      <a:lnTo>
                        <a:pt x="277" y="43"/>
                      </a:lnTo>
                      <a:lnTo>
                        <a:pt x="274" y="43"/>
                      </a:lnTo>
                      <a:lnTo>
                        <a:pt x="270" y="44"/>
                      </a:lnTo>
                      <a:lnTo>
                        <a:pt x="268" y="42"/>
                      </a:lnTo>
                      <a:lnTo>
                        <a:pt x="267" y="41"/>
                      </a:lnTo>
                      <a:lnTo>
                        <a:pt x="266" y="39"/>
                      </a:lnTo>
                      <a:lnTo>
                        <a:pt x="267" y="39"/>
                      </a:lnTo>
                      <a:lnTo>
                        <a:pt x="267" y="38"/>
                      </a:lnTo>
                      <a:lnTo>
                        <a:pt x="266" y="38"/>
                      </a:lnTo>
                      <a:lnTo>
                        <a:pt x="264" y="37"/>
                      </a:lnTo>
                      <a:lnTo>
                        <a:pt x="262" y="35"/>
                      </a:lnTo>
                      <a:lnTo>
                        <a:pt x="260" y="35"/>
                      </a:lnTo>
                      <a:lnTo>
                        <a:pt x="260" y="33"/>
                      </a:lnTo>
                      <a:lnTo>
                        <a:pt x="262" y="33"/>
                      </a:lnTo>
                      <a:lnTo>
                        <a:pt x="262" y="31"/>
                      </a:lnTo>
                      <a:lnTo>
                        <a:pt x="263" y="31"/>
                      </a:lnTo>
                      <a:lnTo>
                        <a:pt x="263" y="30"/>
                      </a:lnTo>
                      <a:lnTo>
                        <a:pt x="264" y="29"/>
                      </a:lnTo>
                      <a:lnTo>
                        <a:pt x="264" y="26"/>
                      </a:lnTo>
                      <a:lnTo>
                        <a:pt x="264" y="26"/>
                      </a:lnTo>
                      <a:lnTo>
                        <a:pt x="263" y="25"/>
                      </a:lnTo>
                      <a:lnTo>
                        <a:pt x="266" y="22"/>
                      </a:lnTo>
                      <a:lnTo>
                        <a:pt x="266" y="21"/>
                      </a:lnTo>
                      <a:lnTo>
                        <a:pt x="268" y="20"/>
                      </a:lnTo>
                      <a:lnTo>
                        <a:pt x="270" y="18"/>
                      </a:lnTo>
                      <a:lnTo>
                        <a:pt x="270" y="17"/>
                      </a:lnTo>
                      <a:lnTo>
                        <a:pt x="272" y="16"/>
                      </a:lnTo>
                      <a:lnTo>
                        <a:pt x="271" y="16"/>
                      </a:lnTo>
                      <a:lnTo>
                        <a:pt x="271" y="14"/>
                      </a:lnTo>
                      <a:lnTo>
                        <a:pt x="271" y="13"/>
                      </a:lnTo>
                      <a:lnTo>
                        <a:pt x="276" y="10"/>
                      </a:lnTo>
                      <a:lnTo>
                        <a:pt x="276" y="9"/>
                      </a:lnTo>
                      <a:lnTo>
                        <a:pt x="275" y="9"/>
                      </a:lnTo>
                      <a:lnTo>
                        <a:pt x="275" y="7"/>
                      </a:lnTo>
                      <a:lnTo>
                        <a:pt x="275" y="7"/>
                      </a:lnTo>
                      <a:lnTo>
                        <a:pt x="276" y="5"/>
                      </a:lnTo>
                      <a:lnTo>
                        <a:pt x="279" y="5"/>
                      </a:lnTo>
                      <a:lnTo>
                        <a:pt x="279" y="3"/>
                      </a:lnTo>
                      <a:lnTo>
                        <a:pt x="280" y="3"/>
                      </a:lnTo>
                      <a:lnTo>
                        <a:pt x="283" y="3"/>
                      </a:lnTo>
                      <a:lnTo>
                        <a:pt x="284" y="3"/>
                      </a:lnTo>
                      <a:lnTo>
                        <a:pt x="287" y="3"/>
                      </a:lnTo>
                      <a:lnTo>
                        <a:pt x="288" y="1"/>
                      </a:lnTo>
                      <a:lnTo>
                        <a:pt x="291" y="1"/>
                      </a:lnTo>
                      <a:lnTo>
                        <a:pt x="292" y="1"/>
                      </a:lnTo>
                      <a:lnTo>
                        <a:pt x="293" y="1"/>
                      </a:lnTo>
                      <a:lnTo>
                        <a:pt x="294" y="3"/>
                      </a:lnTo>
                      <a:lnTo>
                        <a:pt x="298" y="1"/>
                      </a:lnTo>
                      <a:lnTo>
                        <a:pt x="313" y="1"/>
                      </a:lnTo>
                      <a:lnTo>
                        <a:pt x="313" y="1"/>
                      </a:lnTo>
                      <a:lnTo>
                        <a:pt x="3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7">
                  <a:extLst>
                    <a:ext uri="{FF2B5EF4-FFF2-40B4-BE49-F238E27FC236}">
                      <a16:creationId xmlns:a16="http://schemas.microsoft.com/office/drawing/2014/main" id="{2CF08BE8-EA8E-4132-B932-E2328E4AA00F}"/>
                    </a:ext>
                  </a:extLst>
                </p:cNvPr>
                <p:cNvSpPr>
                  <a:spLocks noEditPoints="1"/>
                </p:cNvSpPr>
                <p:nvPr/>
              </p:nvSpPr>
              <p:spPr bwMode="auto">
                <a:xfrm>
                  <a:off x="4670425" y="1418092"/>
                  <a:ext cx="3144838" cy="38100"/>
                </a:xfrm>
                <a:custGeom>
                  <a:avLst/>
                  <a:gdLst>
                    <a:gd name="T0" fmla="*/ 1979 w 1981"/>
                    <a:gd name="T1" fmla="*/ 2 h 24"/>
                    <a:gd name="T2" fmla="*/ 1979 w 1981"/>
                    <a:gd name="T3" fmla="*/ 2 h 24"/>
                    <a:gd name="T4" fmla="*/ 1979 w 1981"/>
                    <a:gd name="T5" fmla="*/ 7 h 24"/>
                    <a:gd name="T6" fmla="*/ 1978 w 1981"/>
                    <a:gd name="T7" fmla="*/ 7 h 24"/>
                    <a:gd name="T8" fmla="*/ 1977 w 1981"/>
                    <a:gd name="T9" fmla="*/ 6 h 24"/>
                    <a:gd name="T10" fmla="*/ 1975 w 1981"/>
                    <a:gd name="T11" fmla="*/ 3 h 24"/>
                    <a:gd name="T12" fmla="*/ 1977 w 1981"/>
                    <a:gd name="T13" fmla="*/ 2 h 24"/>
                    <a:gd name="T14" fmla="*/ 1733 w 1981"/>
                    <a:gd name="T15" fmla="*/ 0 h 24"/>
                    <a:gd name="T16" fmla="*/ 1732 w 1981"/>
                    <a:gd name="T17" fmla="*/ 4 h 24"/>
                    <a:gd name="T18" fmla="*/ 1729 w 1981"/>
                    <a:gd name="T19" fmla="*/ 7 h 24"/>
                    <a:gd name="T20" fmla="*/ 1727 w 1981"/>
                    <a:gd name="T21" fmla="*/ 4 h 24"/>
                    <a:gd name="T22" fmla="*/ 1728 w 1981"/>
                    <a:gd name="T23" fmla="*/ 2 h 24"/>
                    <a:gd name="T24" fmla="*/ 1732 w 1981"/>
                    <a:gd name="T25" fmla="*/ 0 h 24"/>
                    <a:gd name="T26" fmla="*/ 30 w 1981"/>
                    <a:gd name="T27" fmla="*/ 2 h 24"/>
                    <a:gd name="T28" fmla="*/ 31 w 1981"/>
                    <a:gd name="T29" fmla="*/ 3 h 24"/>
                    <a:gd name="T30" fmla="*/ 31 w 1981"/>
                    <a:gd name="T31" fmla="*/ 2 h 24"/>
                    <a:gd name="T32" fmla="*/ 34 w 1981"/>
                    <a:gd name="T33" fmla="*/ 4 h 24"/>
                    <a:gd name="T34" fmla="*/ 35 w 1981"/>
                    <a:gd name="T35" fmla="*/ 6 h 24"/>
                    <a:gd name="T36" fmla="*/ 37 w 1981"/>
                    <a:gd name="T37" fmla="*/ 10 h 24"/>
                    <a:gd name="T38" fmla="*/ 38 w 1981"/>
                    <a:gd name="T39" fmla="*/ 11 h 24"/>
                    <a:gd name="T40" fmla="*/ 39 w 1981"/>
                    <a:gd name="T41" fmla="*/ 12 h 24"/>
                    <a:gd name="T42" fmla="*/ 39 w 1981"/>
                    <a:gd name="T43" fmla="*/ 15 h 24"/>
                    <a:gd name="T44" fmla="*/ 38 w 1981"/>
                    <a:gd name="T45" fmla="*/ 16 h 24"/>
                    <a:gd name="T46" fmla="*/ 37 w 1981"/>
                    <a:gd name="T47" fmla="*/ 16 h 24"/>
                    <a:gd name="T48" fmla="*/ 33 w 1981"/>
                    <a:gd name="T49" fmla="*/ 16 h 24"/>
                    <a:gd name="T50" fmla="*/ 31 w 1981"/>
                    <a:gd name="T51" fmla="*/ 17 h 24"/>
                    <a:gd name="T52" fmla="*/ 24 w 1981"/>
                    <a:gd name="T53" fmla="*/ 21 h 24"/>
                    <a:gd name="T54" fmla="*/ 22 w 1981"/>
                    <a:gd name="T55" fmla="*/ 21 h 24"/>
                    <a:gd name="T56" fmla="*/ 21 w 1981"/>
                    <a:gd name="T57" fmla="*/ 23 h 24"/>
                    <a:gd name="T58" fmla="*/ 17 w 1981"/>
                    <a:gd name="T59" fmla="*/ 23 h 24"/>
                    <a:gd name="T60" fmla="*/ 13 w 1981"/>
                    <a:gd name="T61" fmla="*/ 23 h 24"/>
                    <a:gd name="T62" fmla="*/ 12 w 1981"/>
                    <a:gd name="T63" fmla="*/ 21 h 24"/>
                    <a:gd name="T64" fmla="*/ 9 w 1981"/>
                    <a:gd name="T65" fmla="*/ 23 h 24"/>
                    <a:gd name="T66" fmla="*/ 5 w 1981"/>
                    <a:gd name="T67" fmla="*/ 24 h 24"/>
                    <a:gd name="T68" fmla="*/ 1 w 1981"/>
                    <a:gd name="T69" fmla="*/ 21 h 24"/>
                    <a:gd name="T70" fmla="*/ 0 w 1981"/>
                    <a:gd name="T71" fmla="*/ 17 h 24"/>
                    <a:gd name="T72" fmla="*/ 1 w 1981"/>
                    <a:gd name="T73" fmla="*/ 12 h 24"/>
                    <a:gd name="T74" fmla="*/ 1 w 1981"/>
                    <a:gd name="T75" fmla="*/ 11 h 24"/>
                    <a:gd name="T76" fmla="*/ 1 w 1981"/>
                    <a:gd name="T77" fmla="*/ 10 h 24"/>
                    <a:gd name="T78" fmla="*/ 3 w 1981"/>
                    <a:gd name="T79" fmla="*/ 7 h 24"/>
                    <a:gd name="T80" fmla="*/ 5 w 1981"/>
                    <a:gd name="T81" fmla="*/ 4 h 24"/>
                    <a:gd name="T82" fmla="*/ 7 w 1981"/>
                    <a:gd name="T83" fmla="*/ 3 h 24"/>
                    <a:gd name="T84" fmla="*/ 9 w 1981"/>
                    <a:gd name="T85" fmla="*/ 2 h 24"/>
                    <a:gd name="T86" fmla="*/ 14 w 1981"/>
                    <a:gd name="T87" fmla="*/ 2 h 24"/>
                    <a:gd name="T88" fmla="*/ 16 w 1981"/>
                    <a:gd name="T89" fmla="*/ 3 h 24"/>
                    <a:gd name="T90" fmla="*/ 17 w 1981"/>
                    <a:gd name="T91" fmla="*/ 3 h 24"/>
                    <a:gd name="T92" fmla="*/ 18 w 1981"/>
                    <a:gd name="T93" fmla="*/ 4 h 24"/>
                    <a:gd name="T94" fmla="*/ 21 w 1981"/>
                    <a:gd name="T95" fmla="*/ 4 h 24"/>
                    <a:gd name="T96" fmla="*/ 21 w 1981"/>
                    <a:gd name="T97" fmla="*/ 3 h 24"/>
                    <a:gd name="T98" fmla="*/ 24 w 1981"/>
                    <a:gd name="T99" fmla="*/ 2 h 24"/>
                    <a:gd name="T100" fmla="*/ 26 w 1981"/>
                    <a:gd name="T101" fmla="*/ 2 h 24"/>
                    <a:gd name="T102" fmla="*/ 29 w 1981"/>
                    <a:gd name="T10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1" h="24">
                      <a:moveTo>
                        <a:pt x="1977" y="2"/>
                      </a:moveTo>
                      <a:lnTo>
                        <a:pt x="1979" y="2"/>
                      </a:lnTo>
                      <a:lnTo>
                        <a:pt x="1979" y="2"/>
                      </a:lnTo>
                      <a:lnTo>
                        <a:pt x="1979" y="2"/>
                      </a:lnTo>
                      <a:lnTo>
                        <a:pt x="1981" y="6"/>
                      </a:lnTo>
                      <a:lnTo>
                        <a:pt x="1979" y="7"/>
                      </a:lnTo>
                      <a:lnTo>
                        <a:pt x="1978" y="7"/>
                      </a:lnTo>
                      <a:lnTo>
                        <a:pt x="1978" y="7"/>
                      </a:lnTo>
                      <a:lnTo>
                        <a:pt x="1978" y="7"/>
                      </a:lnTo>
                      <a:lnTo>
                        <a:pt x="1977" y="6"/>
                      </a:lnTo>
                      <a:lnTo>
                        <a:pt x="1975" y="6"/>
                      </a:lnTo>
                      <a:lnTo>
                        <a:pt x="1975" y="3"/>
                      </a:lnTo>
                      <a:lnTo>
                        <a:pt x="1977" y="3"/>
                      </a:lnTo>
                      <a:lnTo>
                        <a:pt x="1977" y="2"/>
                      </a:lnTo>
                      <a:close/>
                      <a:moveTo>
                        <a:pt x="1732" y="0"/>
                      </a:moveTo>
                      <a:lnTo>
                        <a:pt x="1733" y="0"/>
                      </a:lnTo>
                      <a:lnTo>
                        <a:pt x="1733" y="3"/>
                      </a:lnTo>
                      <a:lnTo>
                        <a:pt x="1732" y="4"/>
                      </a:lnTo>
                      <a:lnTo>
                        <a:pt x="1732" y="6"/>
                      </a:lnTo>
                      <a:lnTo>
                        <a:pt x="1729" y="7"/>
                      </a:lnTo>
                      <a:lnTo>
                        <a:pt x="1727" y="7"/>
                      </a:lnTo>
                      <a:lnTo>
                        <a:pt x="1727" y="4"/>
                      </a:lnTo>
                      <a:lnTo>
                        <a:pt x="1727" y="3"/>
                      </a:lnTo>
                      <a:lnTo>
                        <a:pt x="1728" y="2"/>
                      </a:lnTo>
                      <a:lnTo>
                        <a:pt x="1731" y="2"/>
                      </a:lnTo>
                      <a:lnTo>
                        <a:pt x="1732" y="0"/>
                      </a:lnTo>
                      <a:close/>
                      <a:moveTo>
                        <a:pt x="29" y="0"/>
                      </a:moveTo>
                      <a:lnTo>
                        <a:pt x="30" y="2"/>
                      </a:lnTo>
                      <a:lnTo>
                        <a:pt x="30" y="2"/>
                      </a:lnTo>
                      <a:lnTo>
                        <a:pt x="31" y="3"/>
                      </a:lnTo>
                      <a:lnTo>
                        <a:pt x="31" y="3"/>
                      </a:lnTo>
                      <a:lnTo>
                        <a:pt x="31" y="2"/>
                      </a:lnTo>
                      <a:lnTo>
                        <a:pt x="34" y="2"/>
                      </a:lnTo>
                      <a:lnTo>
                        <a:pt x="34" y="4"/>
                      </a:lnTo>
                      <a:lnTo>
                        <a:pt x="35" y="6"/>
                      </a:lnTo>
                      <a:lnTo>
                        <a:pt x="35" y="6"/>
                      </a:lnTo>
                      <a:lnTo>
                        <a:pt x="37" y="10"/>
                      </a:lnTo>
                      <a:lnTo>
                        <a:pt x="37" y="10"/>
                      </a:lnTo>
                      <a:lnTo>
                        <a:pt x="37" y="11"/>
                      </a:lnTo>
                      <a:lnTo>
                        <a:pt x="38" y="11"/>
                      </a:lnTo>
                      <a:lnTo>
                        <a:pt x="38" y="12"/>
                      </a:lnTo>
                      <a:lnTo>
                        <a:pt x="39" y="12"/>
                      </a:lnTo>
                      <a:lnTo>
                        <a:pt x="39" y="13"/>
                      </a:lnTo>
                      <a:lnTo>
                        <a:pt x="39" y="15"/>
                      </a:lnTo>
                      <a:lnTo>
                        <a:pt x="38" y="15"/>
                      </a:lnTo>
                      <a:lnTo>
                        <a:pt x="38" y="16"/>
                      </a:lnTo>
                      <a:lnTo>
                        <a:pt x="37" y="16"/>
                      </a:lnTo>
                      <a:lnTo>
                        <a:pt x="37" y="16"/>
                      </a:lnTo>
                      <a:lnTo>
                        <a:pt x="34" y="16"/>
                      </a:lnTo>
                      <a:lnTo>
                        <a:pt x="33" y="16"/>
                      </a:lnTo>
                      <a:lnTo>
                        <a:pt x="33" y="16"/>
                      </a:lnTo>
                      <a:lnTo>
                        <a:pt x="31" y="17"/>
                      </a:lnTo>
                      <a:lnTo>
                        <a:pt x="27" y="17"/>
                      </a:lnTo>
                      <a:lnTo>
                        <a:pt x="24" y="21"/>
                      </a:lnTo>
                      <a:lnTo>
                        <a:pt x="22" y="21"/>
                      </a:lnTo>
                      <a:lnTo>
                        <a:pt x="22" y="21"/>
                      </a:lnTo>
                      <a:lnTo>
                        <a:pt x="21" y="21"/>
                      </a:lnTo>
                      <a:lnTo>
                        <a:pt x="21" y="23"/>
                      </a:lnTo>
                      <a:lnTo>
                        <a:pt x="20" y="23"/>
                      </a:lnTo>
                      <a:lnTo>
                        <a:pt x="17" y="23"/>
                      </a:lnTo>
                      <a:lnTo>
                        <a:pt x="14" y="23"/>
                      </a:lnTo>
                      <a:lnTo>
                        <a:pt x="13" y="23"/>
                      </a:lnTo>
                      <a:lnTo>
                        <a:pt x="13" y="21"/>
                      </a:lnTo>
                      <a:lnTo>
                        <a:pt x="12" y="21"/>
                      </a:lnTo>
                      <a:lnTo>
                        <a:pt x="10" y="21"/>
                      </a:lnTo>
                      <a:lnTo>
                        <a:pt x="9" y="23"/>
                      </a:lnTo>
                      <a:lnTo>
                        <a:pt x="8" y="24"/>
                      </a:lnTo>
                      <a:lnTo>
                        <a:pt x="5" y="24"/>
                      </a:lnTo>
                      <a:lnTo>
                        <a:pt x="3" y="23"/>
                      </a:lnTo>
                      <a:lnTo>
                        <a:pt x="1" y="21"/>
                      </a:lnTo>
                      <a:lnTo>
                        <a:pt x="0" y="19"/>
                      </a:lnTo>
                      <a:lnTo>
                        <a:pt x="0" y="17"/>
                      </a:lnTo>
                      <a:lnTo>
                        <a:pt x="1" y="16"/>
                      </a:lnTo>
                      <a:lnTo>
                        <a:pt x="1" y="12"/>
                      </a:lnTo>
                      <a:lnTo>
                        <a:pt x="1" y="12"/>
                      </a:lnTo>
                      <a:lnTo>
                        <a:pt x="1" y="11"/>
                      </a:lnTo>
                      <a:lnTo>
                        <a:pt x="1" y="10"/>
                      </a:lnTo>
                      <a:lnTo>
                        <a:pt x="1" y="10"/>
                      </a:lnTo>
                      <a:lnTo>
                        <a:pt x="1" y="8"/>
                      </a:lnTo>
                      <a:lnTo>
                        <a:pt x="3" y="7"/>
                      </a:lnTo>
                      <a:lnTo>
                        <a:pt x="5" y="6"/>
                      </a:lnTo>
                      <a:lnTo>
                        <a:pt x="5" y="4"/>
                      </a:lnTo>
                      <a:lnTo>
                        <a:pt x="7" y="4"/>
                      </a:lnTo>
                      <a:lnTo>
                        <a:pt x="7" y="3"/>
                      </a:lnTo>
                      <a:lnTo>
                        <a:pt x="9" y="3"/>
                      </a:lnTo>
                      <a:lnTo>
                        <a:pt x="9" y="2"/>
                      </a:lnTo>
                      <a:lnTo>
                        <a:pt x="14" y="2"/>
                      </a:lnTo>
                      <a:lnTo>
                        <a:pt x="14" y="2"/>
                      </a:lnTo>
                      <a:lnTo>
                        <a:pt x="16" y="2"/>
                      </a:lnTo>
                      <a:lnTo>
                        <a:pt x="16" y="3"/>
                      </a:lnTo>
                      <a:lnTo>
                        <a:pt x="17" y="3"/>
                      </a:lnTo>
                      <a:lnTo>
                        <a:pt x="17" y="3"/>
                      </a:lnTo>
                      <a:lnTo>
                        <a:pt x="18" y="3"/>
                      </a:lnTo>
                      <a:lnTo>
                        <a:pt x="18" y="4"/>
                      </a:lnTo>
                      <a:lnTo>
                        <a:pt x="20" y="4"/>
                      </a:lnTo>
                      <a:lnTo>
                        <a:pt x="21" y="4"/>
                      </a:lnTo>
                      <a:lnTo>
                        <a:pt x="21" y="3"/>
                      </a:lnTo>
                      <a:lnTo>
                        <a:pt x="21" y="3"/>
                      </a:lnTo>
                      <a:lnTo>
                        <a:pt x="24" y="3"/>
                      </a:lnTo>
                      <a:lnTo>
                        <a:pt x="24" y="2"/>
                      </a:lnTo>
                      <a:lnTo>
                        <a:pt x="26" y="2"/>
                      </a:lnTo>
                      <a:lnTo>
                        <a:pt x="26" y="2"/>
                      </a:lnTo>
                      <a:lnTo>
                        <a:pt x="29" y="2"/>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5" name="Freeform 145">
              <a:extLst>
                <a:ext uri="{FF2B5EF4-FFF2-40B4-BE49-F238E27FC236}">
                  <a16:creationId xmlns:a16="http://schemas.microsoft.com/office/drawing/2014/main" id="{905FC303-5399-45BE-89BC-3C24F0FB5DB8}"/>
                </a:ext>
              </a:extLst>
            </p:cNvPr>
            <p:cNvSpPr>
              <a:spLocks/>
            </p:cNvSpPr>
            <p:nvPr/>
          </p:nvSpPr>
          <p:spPr bwMode="auto">
            <a:xfrm>
              <a:off x="6879568" y="1935190"/>
              <a:ext cx="178878" cy="202467"/>
            </a:xfrm>
            <a:custGeom>
              <a:avLst/>
              <a:gdLst>
                <a:gd name="T0" fmla="*/ 6 w 91"/>
                <a:gd name="T1" fmla="*/ 0 h 103"/>
                <a:gd name="T2" fmla="*/ 7 w 91"/>
                <a:gd name="T3" fmla="*/ 2 h 103"/>
                <a:gd name="T4" fmla="*/ 11 w 91"/>
                <a:gd name="T5" fmla="*/ 8 h 103"/>
                <a:gd name="T6" fmla="*/ 16 w 91"/>
                <a:gd name="T7" fmla="*/ 13 h 103"/>
                <a:gd name="T8" fmla="*/ 33 w 91"/>
                <a:gd name="T9" fmla="*/ 23 h 103"/>
                <a:gd name="T10" fmla="*/ 49 w 91"/>
                <a:gd name="T11" fmla="*/ 34 h 103"/>
                <a:gd name="T12" fmla="*/ 55 w 91"/>
                <a:gd name="T13" fmla="*/ 39 h 103"/>
                <a:gd name="T14" fmla="*/ 59 w 91"/>
                <a:gd name="T15" fmla="*/ 40 h 103"/>
                <a:gd name="T16" fmla="*/ 62 w 91"/>
                <a:gd name="T17" fmla="*/ 38 h 103"/>
                <a:gd name="T18" fmla="*/ 62 w 91"/>
                <a:gd name="T19" fmla="*/ 33 h 103"/>
                <a:gd name="T20" fmla="*/ 63 w 91"/>
                <a:gd name="T21" fmla="*/ 29 h 103"/>
                <a:gd name="T22" fmla="*/ 66 w 91"/>
                <a:gd name="T23" fmla="*/ 22 h 103"/>
                <a:gd name="T24" fmla="*/ 67 w 91"/>
                <a:gd name="T25" fmla="*/ 14 h 103"/>
                <a:gd name="T26" fmla="*/ 68 w 91"/>
                <a:gd name="T27" fmla="*/ 13 h 103"/>
                <a:gd name="T28" fmla="*/ 72 w 91"/>
                <a:gd name="T29" fmla="*/ 30 h 103"/>
                <a:gd name="T30" fmla="*/ 74 w 91"/>
                <a:gd name="T31" fmla="*/ 33 h 103"/>
                <a:gd name="T32" fmla="*/ 75 w 91"/>
                <a:gd name="T33" fmla="*/ 38 h 103"/>
                <a:gd name="T34" fmla="*/ 83 w 91"/>
                <a:gd name="T35" fmla="*/ 57 h 103"/>
                <a:gd name="T36" fmla="*/ 88 w 91"/>
                <a:gd name="T37" fmla="*/ 81 h 103"/>
                <a:gd name="T38" fmla="*/ 91 w 91"/>
                <a:gd name="T39" fmla="*/ 101 h 103"/>
                <a:gd name="T40" fmla="*/ 89 w 91"/>
                <a:gd name="T41" fmla="*/ 101 h 103"/>
                <a:gd name="T42" fmla="*/ 84 w 91"/>
                <a:gd name="T43" fmla="*/ 89 h 103"/>
                <a:gd name="T44" fmla="*/ 79 w 91"/>
                <a:gd name="T45" fmla="*/ 76 h 103"/>
                <a:gd name="T46" fmla="*/ 75 w 91"/>
                <a:gd name="T47" fmla="*/ 61 h 103"/>
                <a:gd name="T48" fmla="*/ 71 w 91"/>
                <a:gd name="T49" fmla="*/ 47 h 103"/>
                <a:gd name="T50" fmla="*/ 78 w 91"/>
                <a:gd name="T51" fmla="*/ 53 h 103"/>
                <a:gd name="T52" fmla="*/ 76 w 91"/>
                <a:gd name="T53" fmla="*/ 51 h 103"/>
                <a:gd name="T54" fmla="*/ 72 w 91"/>
                <a:gd name="T55" fmla="*/ 44 h 103"/>
                <a:gd name="T56" fmla="*/ 71 w 91"/>
                <a:gd name="T57" fmla="*/ 40 h 103"/>
                <a:gd name="T58" fmla="*/ 71 w 91"/>
                <a:gd name="T59" fmla="*/ 36 h 103"/>
                <a:gd name="T60" fmla="*/ 70 w 91"/>
                <a:gd name="T61" fmla="*/ 33 h 103"/>
                <a:gd name="T62" fmla="*/ 67 w 91"/>
                <a:gd name="T63" fmla="*/ 33 h 103"/>
                <a:gd name="T64" fmla="*/ 66 w 91"/>
                <a:gd name="T65" fmla="*/ 36 h 103"/>
                <a:gd name="T66" fmla="*/ 64 w 91"/>
                <a:gd name="T67" fmla="*/ 40 h 103"/>
                <a:gd name="T68" fmla="*/ 64 w 91"/>
                <a:gd name="T69" fmla="*/ 44 h 103"/>
                <a:gd name="T70" fmla="*/ 64 w 91"/>
                <a:gd name="T71" fmla="*/ 46 h 103"/>
                <a:gd name="T72" fmla="*/ 61 w 91"/>
                <a:gd name="T73" fmla="*/ 47 h 103"/>
                <a:gd name="T74" fmla="*/ 57 w 91"/>
                <a:gd name="T75" fmla="*/ 47 h 103"/>
                <a:gd name="T76" fmla="*/ 55 w 91"/>
                <a:gd name="T77" fmla="*/ 44 h 103"/>
                <a:gd name="T78" fmla="*/ 51 w 91"/>
                <a:gd name="T79" fmla="*/ 42 h 103"/>
                <a:gd name="T80" fmla="*/ 50 w 91"/>
                <a:gd name="T81" fmla="*/ 39 h 103"/>
                <a:gd name="T82" fmla="*/ 49 w 91"/>
                <a:gd name="T83" fmla="*/ 42 h 103"/>
                <a:gd name="T84" fmla="*/ 46 w 91"/>
                <a:gd name="T85" fmla="*/ 47 h 103"/>
                <a:gd name="T86" fmla="*/ 43 w 91"/>
                <a:gd name="T87" fmla="*/ 51 h 103"/>
                <a:gd name="T88" fmla="*/ 42 w 91"/>
                <a:gd name="T89" fmla="*/ 55 h 103"/>
                <a:gd name="T90" fmla="*/ 45 w 91"/>
                <a:gd name="T91" fmla="*/ 52 h 103"/>
                <a:gd name="T92" fmla="*/ 49 w 91"/>
                <a:gd name="T93" fmla="*/ 51 h 103"/>
                <a:gd name="T94" fmla="*/ 53 w 91"/>
                <a:gd name="T95" fmla="*/ 52 h 103"/>
                <a:gd name="T96" fmla="*/ 55 w 91"/>
                <a:gd name="T97" fmla="*/ 53 h 103"/>
                <a:gd name="T98" fmla="*/ 59 w 91"/>
                <a:gd name="T99" fmla="*/ 63 h 103"/>
                <a:gd name="T100" fmla="*/ 66 w 91"/>
                <a:gd name="T101" fmla="*/ 81 h 103"/>
                <a:gd name="T102" fmla="*/ 72 w 91"/>
                <a:gd name="T103" fmla="*/ 95 h 103"/>
                <a:gd name="T104" fmla="*/ 71 w 91"/>
                <a:gd name="T105" fmla="*/ 94 h 103"/>
                <a:gd name="T106" fmla="*/ 59 w 91"/>
                <a:gd name="T107" fmla="*/ 80 h 103"/>
                <a:gd name="T108" fmla="*/ 43 w 91"/>
                <a:gd name="T109" fmla="*/ 60 h 103"/>
                <a:gd name="T110" fmla="*/ 32 w 91"/>
                <a:gd name="T111" fmla="*/ 44 h 103"/>
                <a:gd name="T112" fmla="*/ 24 w 91"/>
                <a:gd name="T113" fmla="*/ 36 h 103"/>
                <a:gd name="T114" fmla="*/ 9 w 91"/>
                <a:gd name="T115" fmla="*/ 26 h 103"/>
                <a:gd name="T116" fmla="*/ 2 w 91"/>
                <a:gd name="T117" fmla="*/ 18 h 103"/>
                <a:gd name="T118" fmla="*/ 0 w 91"/>
                <a:gd name="T119" fmla="*/ 14 h 103"/>
                <a:gd name="T120" fmla="*/ 0 w 91"/>
                <a:gd name="T121" fmla="*/ 12 h 103"/>
                <a:gd name="T122" fmla="*/ 2 w 91"/>
                <a:gd name="T123" fmla="*/ 12 h 103"/>
                <a:gd name="T124" fmla="*/ 6 w 91"/>
                <a:gd name="T1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103">
                  <a:moveTo>
                    <a:pt x="6" y="0"/>
                  </a:moveTo>
                  <a:lnTo>
                    <a:pt x="6" y="0"/>
                  </a:lnTo>
                  <a:lnTo>
                    <a:pt x="6" y="1"/>
                  </a:lnTo>
                  <a:lnTo>
                    <a:pt x="7" y="2"/>
                  </a:lnTo>
                  <a:lnTo>
                    <a:pt x="8" y="5"/>
                  </a:lnTo>
                  <a:lnTo>
                    <a:pt x="11" y="8"/>
                  </a:lnTo>
                  <a:lnTo>
                    <a:pt x="13" y="12"/>
                  </a:lnTo>
                  <a:lnTo>
                    <a:pt x="16" y="13"/>
                  </a:lnTo>
                  <a:lnTo>
                    <a:pt x="24" y="18"/>
                  </a:lnTo>
                  <a:lnTo>
                    <a:pt x="33" y="23"/>
                  </a:lnTo>
                  <a:lnTo>
                    <a:pt x="42" y="30"/>
                  </a:lnTo>
                  <a:lnTo>
                    <a:pt x="49" y="34"/>
                  </a:lnTo>
                  <a:lnTo>
                    <a:pt x="53" y="36"/>
                  </a:lnTo>
                  <a:lnTo>
                    <a:pt x="55" y="39"/>
                  </a:lnTo>
                  <a:lnTo>
                    <a:pt x="58" y="40"/>
                  </a:lnTo>
                  <a:lnTo>
                    <a:pt x="59" y="40"/>
                  </a:lnTo>
                  <a:lnTo>
                    <a:pt x="61" y="39"/>
                  </a:lnTo>
                  <a:lnTo>
                    <a:pt x="62" y="38"/>
                  </a:lnTo>
                  <a:lnTo>
                    <a:pt x="62" y="35"/>
                  </a:lnTo>
                  <a:lnTo>
                    <a:pt x="62" y="33"/>
                  </a:lnTo>
                  <a:lnTo>
                    <a:pt x="63" y="31"/>
                  </a:lnTo>
                  <a:lnTo>
                    <a:pt x="63" y="29"/>
                  </a:lnTo>
                  <a:lnTo>
                    <a:pt x="64" y="26"/>
                  </a:lnTo>
                  <a:lnTo>
                    <a:pt x="66" y="22"/>
                  </a:lnTo>
                  <a:lnTo>
                    <a:pt x="66" y="18"/>
                  </a:lnTo>
                  <a:lnTo>
                    <a:pt x="67" y="14"/>
                  </a:lnTo>
                  <a:lnTo>
                    <a:pt x="68" y="12"/>
                  </a:lnTo>
                  <a:lnTo>
                    <a:pt x="68" y="13"/>
                  </a:lnTo>
                  <a:lnTo>
                    <a:pt x="72" y="30"/>
                  </a:lnTo>
                  <a:lnTo>
                    <a:pt x="72" y="30"/>
                  </a:lnTo>
                  <a:lnTo>
                    <a:pt x="74" y="31"/>
                  </a:lnTo>
                  <a:lnTo>
                    <a:pt x="74" y="33"/>
                  </a:lnTo>
                  <a:lnTo>
                    <a:pt x="74" y="34"/>
                  </a:lnTo>
                  <a:lnTo>
                    <a:pt x="75" y="38"/>
                  </a:lnTo>
                  <a:lnTo>
                    <a:pt x="79" y="47"/>
                  </a:lnTo>
                  <a:lnTo>
                    <a:pt x="83" y="57"/>
                  </a:lnTo>
                  <a:lnTo>
                    <a:pt x="85" y="70"/>
                  </a:lnTo>
                  <a:lnTo>
                    <a:pt x="88" y="81"/>
                  </a:lnTo>
                  <a:lnTo>
                    <a:pt x="89" y="94"/>
                  </a:lnTo>
                  <a:lnTo>
                    <a:pt x="91" y="101"/>
                  </a:lnTo>
                  <a:lnTo>
                    <a:pt x="91" y="103"/>
                  </a:lnTo>
                  <a:lnTo>
                    <a:pt x="89" y="101"/>
                  </a:lnTo>
                  <a:lnTo>
                    <a:pt x="87" y="95"/>
                  </a:lnTo>
                  <a:lnTo>
                    <a:pt x="84" y="89"/>
                  </a:lnTo>
                  <a:lnTo>
                    <a:pt x="81" y="81"/>
                  </a:lnTo>
                  <a:lnTo>
                    <a:pt x="79" y="76"/>
                  </a:lnTo>
                  <a:lnTo>
                    <a:pt x="78" y="69"/>
                  </a:lnTo>
                  <a:lnTo>
                    <a:pt x="75" y="61"/>
                  </a:lnTo>
                  <a:lnTo>
                    <a:pt x="72" y="52"/>
                  </a:lnTo>
                  <a:lnTo>
                    <a:pt x="71" y="47"/>
                  </a:lnTo>
                  <a:lnTo>
                    <a:pt x="70" y="44"/>
                  </a:lnTo>
                  <a:lnTo>
                    <a:pt x="78" y="53"/>
                  </a:lnTo>
                  <a:lnTo>
                    <a:pt x="78" y="52"/>
                  </a:lnTo>
                  <a:lnTo>
                    <a:pt x="76" y="51"/>
                  </a:lnTo>
                  <a:lnTo>
                    <a:pt x="74" y="48"/>
                  </a:lnTo>
                  <a:lnTo>
                    <a:pt x="72" y="44"/>
                  </a:lnTo>
                  <a:lnTo>
                    <a:pt x="71" y="43"/>
                  </a:lnTo>
                  <a:lnTo>
                    <a:pt x="71" y="40"/>
                  </a:lnTo>
                  <a:lnTo>
                    <a:pt x="71" y="38"/>
                  </a:lnTo>
                  <a:lnTo>
                    <a:pt x="71" y="36"/>
                  </a:lnTo>
                  <a:lnTo>
                    <a:pt x="70" y="34"/>
                  </a:lnTo>
                  <a:lnTo>
                    <a:pt x="70" y="33"/>
                  </a:lnTo>
                  <a:lnTo>
                    <a:pt x="68" y="31"/>
                  </a:lnTo>
                  <a:lnTo>
                    <a:pt x="67" y="33"/>
                  </a:lnTo>
                  <a:lnTo>
                    <a:pt x="66" y="35"/>
                  </a:lnTo>
                  <a:lnTo>
                    <a:pt x="66" y="36"/>
                  </a:lnTo>
                  <a:lnTo>
                    <a:pt x="64" y="38"/>
                  </a:lnTo>
                  <a:lnTo>
                    <a:pt x="64" y="40"/>
                  </a:lnTo>
                  <a:lnTo>
                    <a:pt x="64" y="42"/>
                  </a:lnTo>
                  <a:lnTo>
                    <a:pt x="64" y="44"/>
                  </a:lnTo>
                  <a:lnTo>
                    <a:pt x="64" y="46"/>
                  </a:lnTo>
                  <a:lnTo>
                    <a:pt x="64" y="46"/>
                  </a:lnTo>
                  <a:lnTo>
                    <a:pt x="62" y="46"/>
                  </a:lnTo>
                  <a:lnTo>
                    <a:pt x="61" y="47"/>
                  </a:lnTo>
                  <a:lnTo>
                    <a:pt x="58" y="47"/>
                  </a:lnTo>
                  <a:lnTo>
                    <a:pt x="57" y="47"/>
                  </a:lnTo>
                  <a:lnTo>
                    <a:pt x="57" y="47"/>
                  </a:lnTo>
                  <a:lnTo>
                    <a:pt x="55" y="44"/>
                  </a:lnTo>
                  <a:lnTo>
                    <a:pt x="53" y="43"/>
                  </a:lnTo>
                  <a:lnTo>
                    <a:pt x="51" y="42"/>
                  </a:lnTo>
                  <a:lnTo>
                    <a:pt x="50" y="40"/>
                  </a:lnTo>
                  <a:lnTo>
                    <a:pt x="50" y="39"/>
                  </a:lnTo>
                  <a:lnTo>
                    <a:pt x="50" y="40"/>
                  </a:lnTo>
                  <a:lnTo>
                    <a:pt x="49" y="42"/>
                  </a:lnTo>
                  <a:lnTo>
                    <a:pt x="47" y="44"/>
                  </a:lnTo>
                  <a:lnTo>
                    <a:pt x="46" y="47"/>
                  </a:lnTo>
                  <a:lnTo>
                    <a:pt x="45" y="50"/>
                  </a:lnTo>
                  <a:lnTo>
                    <a:pt x="43" y="51"/>
                  </a:lnTo>
                  <a:lnTo>
                    <a:pt x="43" y="53"/>
                  </a:lnTo>
                  <a:lnTo>
                    <a:pt x="42" y="55"/>
                  </a:lnTo>
                  <a:lnTo>
                    <a:pt x="42" y="53"/>
                  </a:lnTo>
                  <a:lnTo>
                    <a:pt x="45" y="52"/>
                  </a:lnTo>
                  <a:lnTo>
                    <a:pt x="46" y="51"/>
                  </a:lnTo>
                  <a:lnTo>
                    <a:pt x="49" y="51"/>
                  </a:lnTo>
                  <a:lnTo>
                    <a:pt x="50" y="51"/>
                  </a:lnTo>
                  <a:lnTo>
                    <a:pt x="53" y="52"/>
                  </a:lnTo>
                  <a:lnTo>
                    <a:pt x="54" y="53"/>
                  </a:lnTo>
                  <a:lnTo>
                    <a:pt x="55" y="53"/>
                  </a:lnTo>
                  <a:lnTo>
                    <a:pt x="57" y="56"/>
                  </a:lnTo>
                  <a:lnTo>
                    <a:pt x="59" y="63"/>
                  </a:lnTo>
                  <a:lnTo>
                    <a:pt x="62" y="72"/>
                  </a:lnTo>
                  <a:lnTo>
                    <a:pt x="66" y="81"/>
                  </a:lnTo>
                  <a:lnTo>
                    <a:pt x="70" y="90"/>
                  </a:lnTo>
                  <a:lnTo>
                    <a:pt x="72" y="95"/>
                  </a:lnTo>
                  <a:lnTo>
                    <a:pt x="72" y="98"/>
                  </a:lnTo>
                  <a:lnTo>
                    <a:pt x="71" y="94"/>
                  </a:lnTo>
                  <a:lnTo>
                    <a:pt x="66" y="89"/>
                  </a:lnTo>
                  <a:lnTo>
                    <a:pt x="59" y="80"/>
                  </a:lnTo>
                  <a:lnTo>
                    <a:pt x="51" y="70"/>
                  </a:lnTo>
                  <a:lnTo>
                    <a:pt x="43" y="60"/>
                  </a:lnTo>
                  <a:lnTo>
                    <a:pt x="37" y="51"/>
                  </a:lnTo>
                  <a:lnTo>
                    <a:pt x="32" y="44"/>
                  </a:lnTo>
                  <a:lnTo>
                    <a:pt x="28" y="40"/>
                  </a:lnTo>
                  <a:lnTo>
                    <a:pt x="24" y="36"/>
                  </a:lnTo>
                  <a:lnTo>
                    <a:pt x="17" y="31"/>
                  </a:lnTo>
                  <a:lnTo>
                    <a:pt x="9" y="26"/>
                  </a:lnTo>
                  <a:lnTo>
                    <a:pt x="4" y="21"/>
                  </a:lnTo>
                  <a:lnTo>
                    <a:pt x="2" y="18"/>
                  </a:lnTo>
                  <a:lnTo>
                    <a:pt x="0" y="15"/>
                  </a:lnTo>
                  <a:lnTo>
                    <a:pt x="0" y="14"/>
                  </a:lnTo>
                  <a:lnTo>
                    <a:pt x="0" y="13"/>
                  </a:lnTo>
                  <a:lnTo>
                    <a:pt x="0" y="12"/>
                  </a:lnTo>
                  <a:lnTo>
                    <a:pt x="2" y="12"/>
                  </a:lnTo>
                  <a:lnTo>
                    <a:pt x="2" y="12"/>
                  </a:lnTo>
                  <a:lnTo>
                    <a:pt x="4" y="1"/>
                  </a:lnTo>
                  <a:lnTo>
                    <a:pt x="6"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46">
              <a:extLst>
                <a:ext uri="{FF2B5EF4-FFF2-40B4-BE49-F238E27FC236}">
                  <a16:creationId xmlns:a16="http://schemas.microsoft.com/office/drawing/2014/main" id="{83DFD52B-05AC-43CC-AAB8-2F7695F74C25}"/>
                </a:ext>
              </a:extLst>
            </p:cNvPr>
            <p:cNvSpPr>
              <a:spLocks/>
            </p:cNvSpPr>
            <p:nvPr/>
          </p:nvSpPr>
          <p:spPr bwMode="auto">
            <a:xfrm>
              <a:off x="7062377" y="2259529"/>
              <a:ext cx="41280" cy="100251"/>
            </a:xfrm>
            <a:custGeom>
              <a:avLst/>
              <a:gdLst>
                <a:gd name="T0" fmla="*/ 7 w 21"/>
                <a:gd name="T1" fmla="*/ 0 h 51"/>
                <a:gd name="T2" fmla="*/ 9 w 21"/>
                <a:gd name="T3" fmla="*/ 0 h 51"/>
                <a:gd name="T4" fmla="*/ 12 w 21"/>
                <a:gd name="T5" fmla="*/ 0 h 51"/>
                <a:gd name="T6" fmla="*/ 13 w 21"/>
                <a:gd name="T7" fmla="*/ 1 h 51"/>
                <a:gd name="T8" fmla="*/ 15 w 21"/>
                <a:gd name="T9" fmla="*/ 4 h 51"/>
                <a:gd name="T10" fmla="*/ 17 w 21"/>
                <a:gd name="T11" fmla="*/ 13 h 51"/>
                <a:gd name="T12" fmla="*/ 20 w 21"/>
                <a:gd name="T13" fmla="*/ 22 h 51"/>
                <a:gd name="T14" fmla="*/ 21 w 21"/>
                <a:gd name="T15" fmla="*/ 31 h 51"/>
                <a:gd name="T16" fmla="*/ 21 w 21"/>
                <a:gd name="T17" fmla="*/ 36 h 51"/>
                <a:gd name="T18" fmla="*/ 21 w 21"/>
                <a:gd name="T19" fmla="*/ 40 h 51"/>
                <a:gd name="T20" fmla="*/ 20 w 21"/>
                <a:gd name="T21" fmla="*/ 44 h 51"/>
                <a:gd name="T22" fmla="*/ 20 w 21"/>
                <a:gd name="T23" fmla="*/ 48 h 51"/>
                <a:gd name="T24" fmla="*/ 19 w 21"/>
                <a:gd name="T25" fmla="*/ 49 h 51"/>
                <a:gd name="T26" fmla="*/ 19 w 21"/>
                <a:gd name="T27" fmla="*/ 51 h 51"/>
                <a:gd name="T28" fmla="*/ 8 w 21"/>
                <a:gd name="T29" fmla="*/ 49 h 51"/>
                <a:gd name="T30" fmla="*/ 9 w 21"/>
                <a:gd name="T31" fmla="*/ 47 h 51"/>
                <a:gd name="T32" fmla="*/ 9 w 21"/>
                <a:gd name="T33" fmla="*/ 40 h 51"/>
                <a:gd name="T34" fmla="*/ 9 w 21"/>
                <a:gd name="T35" fmla="*/ 31 h 51"/>
                <a:gd name="T36" fmla="*/ 8 w 21"/>
                <a:gd name="T37" fmla="*/ 21 h 51"/>
                <a:gd name="T38" fmla="*/ 5 w 21"/>
                <a:gd name="T39" fmla="*/ 13 h 51"/>
                <a:gd name="T40" fmla="*/ 4 w 21"/>
                <a:gd name="T41" fmla="*/ 8 h 51"/>
                <a:gd name="T42" fmla="*/ 2 w 21"/>
                <a:gd name="T43" fmla="*/ 4 h 51"/>
                <a:gd name="T44" fmla="*/ 0 w 21"/>
                <a:gd name="T45" fmla="*/ 1 h 51"/>
                <a:gd name="T46" fmla="*/ 0 w 21"/>
                <a:gd name="T47" fmla="*/ 1 h 51"/>
                <a:gd name="T48" fmla="*/ 3 w 21"/>
                <a:gd name="T49" fmla="*/ 0 h 51"/>
                <a:gd name="T50" fmla="*/ 4 w 21"/>
                <a:gd name="T51" fmla="*/ 0 h 51"/>
                <a:gd name="T52" fmla="*/ 7 w 21"/>
                <a:gd name="T5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51">
                  <a:moveTo>
                    <a:pt x="7" y="0"/>
                  </a:moveTo>
                  <a:lnTo>
                    <a:pt x="9" y="0"/>
                  </a:lnTo>
                  <a:lnTo>
                    <a:pt x="12" y="0"/>
                  </a:lnTo>
                  <a:lnTo>
                    <a:pt x="13" y="1"/>
                  </a:lnTo>
                  <a:lnTo>
                    <a:pt x="15" y="4"/>
                  </a:lnTo>
                  <a:lnTo>
                    <a:pt x="17" y="13"/>
                  </a:lnTo>
                  <a:lnTo>
                    <a:pt x="20" y="22"/>
                  </a:lnTo>
                  <a:lnTo>
                    <a:pt x="21" y="31"/>
                  </a:lnTo>
                  <a:lnTo>
                    <a:pt x="21" y="36"/>
                  </a:lnTo>
                  <a:lnTo>
                    <a:pt x="21" y="40"/>
                  </a:lnTo>
                  <a:lnTo>
                    <a:pt x="20" y="44"/>
                  </a:lnTo>
                  <a:lnTo>
                    <a:pt x="20" y="48"/>
                  </a:lnTo>
                  <a:lnTo>
                    <a:pt x="19" y="49"/>
                  </a:lnTo>
                  <a:lnTo>
                    <a:pt x="19" y="51"/>
                  </a:lnTo>
                  <a:lnTo>
                    <a:pt x="8" y="49"/>
                  </a:lnTo>
                  <a:lnTo>
                    <a:pt x="9" y="47"/>
                  </a:lnTo>
                  <a:lnTo>
                    <a:pt x="9" y="40"/>
                  </a:lnTo>
                  <a:lnTo>
                    <a:pt x="9" y="31"/>
                  </a:lnTo>
                  <a:lnTo>
                    <a:pt x="8" y="21"/>
                  </a:lnTo>
                  <a:lnTo>
                    <a:pt x="5" y="13"/>
                  </a:lnTo>
                  <a:lnTo>
                    <a:pt x="4" y="8"/>
                  </a:lnTo>
                  <a:lnTo>
                    <a:pt x="2" y="4"/>
                  </a:lnTo>
                  <a:lnTo>
                    <a:pt x="0" y="1"/>
                  </a:lnTo>
                  <a:lnTo>
                    <a:pt x="0" y="1"/>
                  </a:lnTo>
                  <a:lnTo>
                    <a:pt x="3" y="0"/>
                  </a:lnTo>
                  <a:lnTo>
                    <a:pt x="4"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48">
              <a:extLst>
                <a:ext uri="{FF2B5EF4-FFF2-40B4-BE49-F238E27FC236}">
                  <a16:creationId xmlns:a16="http://schemas.microsoft.com/office/drawing/2014/main" id="{ADC991DC-5A4B-45A8-A99C-488647E162C9}"/>
                </a:ext>
              </a:extLst>
            </p:cNvPr>
            <p:cNvSpPr>
              <a:spLocks/>
            </p:cNvSpPr>
            <p:nvPr/>
          </p:nvSpPr>
          <p:spPr bwMode="auto">
            <a:xfrm>
              <a:off x="4988575" y="1943053"/>
              <a:ext cx="273231" cy="241780"/>
            </a:xfrm>
            <a:custGeom>
              <a:avLst/>
              <a:gdLst>
                <a:gd name="T0" fmla="*/ 56 w 139"/>
                <a:gd name="T1" fmla="*/ 0 h 123"/>
                <a:gd name="T2" fmla="*/ 52 w 139"/>
                <a:gd name="T3" fmla="*/ 15 h 123"/>
                <a:gd name="T4" fmla="*/ 47 w 139"/>
                <a:gd name="T5" fmla="*/ 27 h 123"/>
                <a:gd name="T6" fmla="*/ 45 w 139"/>
                <a:gd name="T7" fmla="*/ 31 h 123"/>
                <a:gd name="T8" fmla="*/ 45 w 139"/>
                <a:gd name="T9" fmla="*/ 38 h 123"/>
                <a:gd name="T10" fmla="*/ 46 w 139"/>
                <a:gd name="T11" fmla="*/ 40 h 123"/>
                <a:gd name="T12" fmla="*/ 51 w 139"/>
                <a:gd name="T13" fmla="*/ 49 h 123"/>
                <a:gd name="T14" fmla="*/ 55 w 139"/>
                <a:gd name="T15" fmla="*/ 59 h 123"/>
                <a:gd name="T16" fmla="*/ 58 w 139"/>
                <a:gd name="T17" fmla="*/ 68 h 123"/>
                <a:gd name="T18" fmla="*/ 60 w 139"/>
                <a:gd name="T19" fmla="*/ 74 h 123"/>
                <a:gd name="T20" fmla="*/ 73 w 139"/>
                <a:gd name="T21" fmla="*/ 60 h 123"/>
                <a:gd name="T22" fmla="*/ 90 w 139"/>
                <a:gd name="T23" fmla="*/ 40 h 123"/>
                <a:gd name="T24" fmla="*/ 100 w 139"/>
                <a:gd name="T25" fmla="*/ 29 h 123"/>
                <a:gd name="T26" fmla="*/ 104 w 139"/>
                <a:gd name="T27" fmla="*/ 23 h 123"/>
                <a:gd name="T28" fmla="*/ 113 w 139"/>
                <a:gd name="T29" fmla="*/ 19 h 123"/>
                <a:gd name="T30" fmla="*/ 118 w 139"/>
                <a:gd name="T31" fmla="*/ 15 h 123"/>
                <a:gd name="T32" fmla="*/ 121 w 139"/>
                <a:gd name="T33" fmla="*/ 17 h 123"/>
                <a:gd name="T34" fmla="*/ 127 w 139"/>
                <a:gd name="T35" fmla="*/ 23 h 123"/>
                <a:gd name="T36" fmla="*/ 136 w 139"/>
                <a:gd name="T37" fmla="*/ 29 h 123"/>
                <a:gd name="T38" fmla="*/ 139 w 139"/>
                <a:gd name="T39" fmla="*/ 32 h 123"/>
                <a:gd name="T40" fmla="*/ 136 w 139"/>
                <a:gd name="T41" fmla="*/ 44 h 123"/>
                <a:gd name="T42" fmla="*/ 128 w 139"/>
                <a:gd name="T43" fmla="*/ 70 h 123"/>
                <a:gd name="T44" fmla="*/ 121 w 139"/>
                <a:gd name="T45" fmla="*/ 65 h 123"/>
                <a:gd name="T46" fmla="*/ 110 w 139"/>
                <a:gd name="T47" fmla="*/ 51 h 123"/>
                <a:gd name="T48" fmla="*/ 110 w 139"/>
                <a:gd name="T49" fmla="*/ 55 h 123"/>
                <a:gd name="T50" fmla="*/ 102 w 139"/>
                <a:gd name="T51" fmla="*/ 60 h 123"/>
                <a:gd name="T52" fmla="*/ 97 w 139"/>
                <a:gd name="T53" fmla="*/ 61 h 123"/>
                <a:gd name="T54" fmla="*/ 92 w 139"/>
                <a:gd name="T55" fmla="*/ 64 h 123"/>
                <a:gd name="T56" fmla="*/ 85 w 139"/>
                <a:gd name="T57" fmla="*/ 66 h 123"/>
                <a:gd name="T58" fmla="*/ 88 w 139"/>
                <a:gd name="T59" fmla="*/ 66 h 123"/>
                <a:gd name="T60" fmla="*/ 97 w 139"/>
                <a:gd name="T61" fmla="*/ 68 h 123"/>
                <a:gd name="T62" fmla="*/ 89 w 139"/>
                <a:gd name="T63" fmla="*/ 77 h 123"/>
                <a:gd name="T64" fmla="*/ 67 w 139"/>
                <a:gd name="T65" fmla="*/ 106 h 123"/>
                <a:gd name="T66" fmla="*/ 52 w 139"/>
                <a:gd name="T67" fmla="*/ 123 h 123"/>
                <a:gd name="T68" fmla="*/ 42 w 139"/>
                <a:gd name="T69" fmla="*/ 66 h 123"/>
                <a:gd name="T70" fmla="*/ 26 w 139"/>
                <a:gd name="T71" fmla="*/ 52 h 123"/>
                <a:gd name="T72" fmla="*/ 20 w 139"/>
                <a:gd name="T73" fmla="*/ 43 h 123"/>
                <a:gd name="T74" fmla="*/ 22 w 139"/>
                <a:gd name="T75" fmla="*/ 36 h 123"/>
                <a:gd name="T76" fmla="*/ 16 w 139"/>
                <a:gd name="T77" fmla="*/ 40 h 123"/>
                <a:gd name="T78" fmla="*/ 1 w 139"/>
                <a:gd name="T79" fmla="*/ 49 h 123"/>
                <a:gd name="T80" fmla="*/ 15 w 139"/>
                <a:gd name="T81" fmla="*/ 32 h 123"/>
                <a:gd name="T82" fmla="*/ 34 w 139"/>
                <a:gd name="T83" fmla="*/ 11 h 123"/>
                <a:gd name="T84" fmla="*/ 54 w 139"/>
                <a:gd name="T8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23">
                  <a:moveTo>
                    <a:pt x="54" y="0"/>
                  </a:moveTo>
                  <a:lnTo>
                    <a:pt x="56" y="0"/>
                  </a:lnTo>
                  <a:lnTo>
                    <a:pt x="56" y="0"/>
                  </a:lnTo>
                  <a:lnTo>
                    <a:pt x="56" y="2"/>
                  </a:lnTo>
                  <a:lnTo>
                    <a:pt x="55" y="9"/>
                  </a:lnTo>
                  <a:lnTo>
                    <a:pt x="52" y="15"/>
                  </a:lnTo>
                  <a:lnTo>
                    <a:pt x="50" y="22"/>
                  </a:lnTo>
                  <a:lnTo>
                    <a:pt x="49" y="25"/>
                  </a:lnTo>
                  <a:lnTo>
                    <a:pt x="47" y="27"/>
                  </a:lnTo>
                  <a:lnTo>
                    <a:pt x="46" y="29"/>
                  </a:lnTo>
                  <a:lnTo>
                    <a:pt x="45" y="30"/>
                  </a:lnTo>
                  <a:lnTo>
                    <a:pt x="45" y="31"/>
                  </a:lnTo>
                  <a:lnTo>
                    <a:pt x="45" y="34"/>
                  </a:lnTo>
                  <a:lnTo>
                    <a:pt x="45" y="35"/>
                  </a:lnTo>
                  <a:lnTo>
                    <a:pt x="45" y="38"/>
                  </a:lnTo>
                  <a:lnTo>
                    <a:pt x="45" y="38"/>
                  </a:lnTo>
                  <a:lnTo>
                    <a:pt x="46" y="39"/>
                  </a:lnTo>
                  <a:lnTo>
                    <a:pt x="46" y="40"/>
                  </a:lnTo>
                  <a:lnTo>
                    <a:pt x="49" y="43"/>
                  </a:lnTo>
                  <a:lnTo>
                    <a:pt x="50" y="47"/>
                  </a:lnTo>
                  <a:lnTo>
                    <a:pt x="51" y="49"/>
                  </a:lnTo>
                  <a:lnTo>
                    <a:pt x="54" y="53"/>
                  </a:lnTo>
                  <a:lnTo>
                    <a:pt x="55" y="56"/>
                  </a:lnTo>
                  <a:lnTo>
                    <a:pt x="55" y="59"/>
                  </a:lnTo>
                  <a:lnTo>
                    <a:pt x="56" y="61"/>
                  </a:lnTo>
                  <a:lnTo>
                    <a:pt x="56" y="65"/>
                  </a:lnTo>
                  <a:lnTo>
                    <a:pt x="58" y="68"/>
                  </a:lnTo>
                  <a:lnTo>
                    <a:pt x="59" y="72"/>
                  </a:lnTo>
                  <a:lnTo>
                    <a:pt x="59" y="73"/>
                  </a:lnTo>
                  <a:lnTo>
                    <a:pt x="60" y="74"/>
                  </a:lnTo>
                  <a:lnTo>
                    <a:pt x="63" y="72"/>
                  </a:lnTo>
                  <a:lnTo>
                    <a:pt x="67" y="66"/>
                  </a:lnTo>
                  <a:lnTo>
                    <a:pt x="73" y="60"/>
                  </a:lnTo>
                  <a:lnTo>
                    <a:pt x="80" y="53"/>
                  </a:lnTo>
                  <a:lnTo>
                    <a:pt x="87" y="46"/>
                  </a:lnTo>
                  <a:lnTo>
                    <a:pt x="90" y="40"/>
                  </a:lnTo>
                  <a:lnTo>
                    <a:pt x="94" y="36"/>
                  </a:lnTo>
                  <a:lnTo>
                    <a:pt x="97" y="32"/>
                  </a:lnTo>
                  <a:lnTo>
                    <a:pt x="100" y="29"/>
                  </a:lnTo>
                  <a:lnTo>
                    <a:pt x="102" y="26"/>
                  </a:lnTo>
                  <a:lnTo>
                    <a:pt x="104" y="23"/>
                  </a:lnTo>
                  <a:lnTo>
                    <a:pt x="104" y="23"/>
                  </a:lnTo>
                  <a:lnTo>
                    <a:pt x="106" y="22"/>
                  </a:lnTo>
                  <a:lnTo>
                    <a:pt x="109" y="22"/>
                  </a:lnTo>
                  <a:lnTo>
                    <a:pt x="113" y="19"/>
                  </a:lnTo>
                  <a:lnTo>
                    <a:pt x="115" y="18"/>
                  </a:lnTo>
                  <a:lnTo>
                    <a:pt x="117" y="17"/>
                  </a:lnTo>
                  <a:lnTo>
                    <a:pt x="118" y="15"/>
                  </a:lnTo>
                  <a:lnTo>
                    <a:pt x="119" y="15"/>
                  </a:lnTo>
                  <a:lnTo>
                    <a:pt x="119" y="17"/>
                  </a:lnTo>
                  <a:lnTo>
                    <a:pt x="121" y="17"/>
                  </a:lnTo>
                  <a:lnTo>
                    <a:pt x="123" y="19"/>
                  </a:lnTo>
                  <a:lnTo>
                    <a:pt x="124" y="21"/>
                  </a:lnTo>
                  <a:lnTo>
                    <a:pt x="127" y="23"/>
                  </a:lnTo>
                  <a:lnTo>
                    <a:pt x="130" y="25"/>
                  </a:lnTo>
                  <a:lnTo>
                    <a:pt x="134" y="27"/>
                  </a:lnTo>
                  <a:lnTo>
                    <a:pt x="136" y="29"/>
                  </a:lnTo>
                  <a:lnTo>
                    <a:pt x="138" y="30"/>
                  </a:lnTo>
                  <a:lnTo>
                    <a:pt x="138" y="31"/>
                  </a:lnTo>
                  <a:lnTo>
                    <a:pt x="139" y="32"/>
                  </a:lnTo>
                  <a:lnTo>
                    <a:pt x="139" y="34"/>
                  </a:lnTo>
                  <a:lnTo>
                    <a:pt x="138" y="36"/>
                  </a:lnTo>
                  <a:lnTo>
                    <a:pt x="136" y="44"/>
                  </a:lnTo>
                  <a:lnTo>
                    <a:pt x="134" y="53"/>
                  </a:lnTo>
                  <a:lnTo>
                    <a:pt x="131" y="64"/>
                  </a:lnTo>
                  <a:lnTo>
                    <a:pt x="128" y="70"/>
                  </a:lnTo>
                  <a:lnTo>
                    <a:pt x="126" y="73"/>
                  </a:lnTo>
                  <a:lnTo>
                    <a:pt x="124" y="70"/>
                  </a:lnTo>
                  <a:lnTo>
                    <a:pt x="121" y="65"/>
                  </a:lnTo>
                  <a:lnTo>
                    <a:pt x="117" y="57"/>
                  </a:lnTo>
                  <a:lnTo>
                    <a:pt x="113" y="52"/>
                  </a:lnTo>
                  <a:lnTo>
                    <a:pt x="110" y="51"/>
                  </a:lnTo>
                  <a:lnTo>
                    <a:pt x="110" y="52"/>
                  </a:lnTo>
                  <a:lnTo>
                    <a:pt x="110" y="53"/>
                  </a:lnTo>
                  <a:lnTo>
                    <a:pt x="110" y="55"/>
                  </a:lnTo>
                  <a:lnTo>
                    <a:pt x="109" y="57"/>
                  </a:lnTo>
                  <a:lnTo>
                    <a:pt x="106" y="59"/>
                  </a:lnTo>
                  <a:lnTo>
                    <a:pt x="102" y="60"/>
                  </a:lnTo>
                  <a:lnTo>
                    <a:pt x="101" y="61"/>
                  </a:lnTo>
                  <a:lnTo>
                    <a:pt x="98" y="61"/>
                  </a:lnTo>
                  <a:lnTo>
                    <a:pt x="97" y="61"/>
                  </a:lnTo>
                  <a:lnTo>
                    <a:pt x="97" y="61"/>
                  </a:lnTo>
                  <a:lnTo>
                    <a:pt x="94" y="63"/>
                  </a:lnTo>
                  <a:lnTo>
                    <a:pt x="92" y="64"/>
                  </a:lnTo>
                  <a:lnTo>
                    <a:pt x="89" y="65"/>
                  </a:lnTo>
                  <a:lnTo>
                    <a:pt x="88" y="65"/>
                  </a:lnTo>
                  <a:lnTo>
                    <a:pt x="85" y="66"/>
                  </a:lnTo>
                  <a:lnTo>
                    <a:pt x="85" y="66"/>
                  </a:lnTo>
                  <a:lnTo>
                    <a:pt x="85" y="66"/>
                  </a:lnTo>
                  <a:lnTo>
                    <a:pt x="88" y="66"/>
                  </a:lnTo>
                  <a:lnTo>
                    <a:pt x="92" y="66"/>
                  </a:lnTo>
                  <a:lnTo>
                    <a:pt x="94" y="68"/>
                  </a:lnTo>
                  <a:lnTo>
                    <a:pt x="97" y="68"/>
                  </a:lnTo>
                  <a:lnTo>
                    <a:pt x="97" y="68"/>
                  </a:lnTo>
                  <a:lnTo>
                    <a:pt x="94" y="70"/>
                  </a:lnTo>
                  <a:lnTo>
                    <a:pt x="89" y="77"/>
                  </a:lnTo>
                  <a:lnTo>
                    <a:pt x="83" y="85"/>
                  </a:lnTo>
                  <a:lnTo>
                    <a:pt x="75" y="95"/>
                  </a:lnTo>
                  <a:lnTo>
                    <a:pt x="67" y="106"/>
                  </a:lnTo>
                  <a:lnTo>
                    <a:pt x="59" y="115"/>
                  </a:lnTo>
                  <a:lnTo>
                    <a:pt x="55" y="121"/>
                  </a:lnTo>
                  <a:lnTo>
                    <a:pt x="52" y="123"/>
                  </a:lnTo>
                  <a:lnTo>
                    <a:pt x="25" y="64"/>
                  </a:lnTo>
                  <a:lnTo>
                    <a:pt x="45" y="68"/>
                  </a:lnTo>
                  <a:lnTo>
                    <a:pt x="42" y="66"/>
                  </a:lnTo>
                  <a:lnTo>
                    <a:pt x="38" y="63"/>
                  </a:lnTo>
                  <a:lnTo>
                    <a:pt x="33" y="57"/>
                  </a:lnTo>
                  <a:lnTo>
                    <a:pt x="26" y="52"/>
                  </a:lnTo>
                  <a:lnTo>
                    <a:pt x="21" y="47"/>
                  </a:lnTo>
                  <a:lnTo>
                    <a:pt x="20" y="44"/>
                  </a:lnTo>
                  <a:lnTo>
                    <a:pt x="20" y="43"/>
                  </a:lnTo>
                  <a:lnTo>
                    <a:pt x="20" y="40"/>
                  </a:lnTo>
                  <a:lnTo>
                    <a:pt x="21" y="38"/>
                  </a:lnTo>
                  <a:lnTo>
                    <a:pt x="22" y="36"/>
                  </a:lnTo>
                  <a:lnTo>
                    <a:pt x="22" y="36"/>
                  </a:lnTo>
                  <a:lnTo>
                    <a:pt x="21" y="38"/>
                  </a:lnTo>
                  <a:lnTo>
                    <a:pt x="16" y="40"/>
                  </a:lnTo>
                  <a:lnTo>
                    <a:pt x="11" y="44"/>
                  </a:lnTo>
                  <a:lnTo>
                    <a:pt x="5" y="47"/>
                  </a:lnTo>
                  <a:lnTo>
                    <a:pt x="1" y="49"/>
                  </a:lnTo>
                  <a:lnTo>
                    <a:pt x="0" y="49"/>
                  </a:lnTo>
                  <a:lnTo>
                    <a:pt x="9" y="40"/>
                  </a:lnTo>
                  <a:lnTo>
                    <a:pt x="15" y="32"/>
                  </a:lnTo>
                  <a:lnTo>
                    <a:pt x="20" y="26"/>
                  </a:lnTo>
                  <a:lnTo>
                    <a:pt x="26" y="19"/>
                  </a:lnTo>
                  <a:lnTo>
                    <a:pt x="34" y="11"/>
                  </a:lnTo>
                  <a:lnTo>
                    <a:pt x="47" y="1"/>
                  </a:lnTo>
                  <a:lnTo>
                    <a:pt x="51"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50">
              <a:extLst>
                <a:ext uri="{FF2B5EF4-FFF2-40B4-BE49-F238E27FC236}">
                  <a16:creationId xmlns:a16="http://schemas.microsoft.com/office/drawing/2014/main" id="{A247117E-3232-4C94-8A75-551C05CFC4D8}"/>
                </a:ext>
              </a:extLst>
            </p:cNvPr>
            <p:cNvSpPr>
              <a:spLocks/>
            </p:cNvSpPr>
            <p:nvPr/>
          </p:nvSpPr>
          <p:spPr bwMode="auto">
            <a:xfrm>
              <a:off x="5770919" y="2644804"/>
              <a:ext cx="106147" cy="51108"/>
            </a:xfrm>
            <a:custGeom>
              <a:avLst/>
              <a:gdLst>
                <a:gd name="T0" fmla="*/ 3 w 54"/>
                <a:gd name="T1" fmla="*/ 0 h 26"/>
                <a:gd name="T2" fmla="*/ 5 w 54"/>
                <a:gd name="T3" fmla="*/ 0 h 26"/>
                <a:gd name="T4" fmla="*/ 13 w 54"/>
                <a:gd name="T5" fmla="*/ 1 h 26"/>
                <a:gd name="T6" fmla="*/ 22 w 54"/>
                <a:gd name="T7" fmla="*/ 4 h 26"/>
                <a:gd name="T8" fmla="*/ 31 w 54"/>
                <a:gd name="T9" fmla="*/ 5 h 26"/>
                <a:gd name="T10" fmla="*/ 39 w 54"/>
                <a:gd name="T11" fmla="*/ 8 h 26"/>
                <a:gd name="T12" fmla="*/ 45 w 54"/>
                <a:gd name="T13" fmla="*/ 11 h 26"/>
                <a:gd name="T14" fmla="*/ 50 w 54"/>
                <a:gd name="T15" fmla="*/ 12 h 26"/>
                <a:gd name="T16" fmla="*/ 52 w 54"/>
                <a:gd name="T17" fmla="*/ 12 h 26"/>
                <a:gd name="T18" fmla="*/ 54 w 54"/>
                <a:gd name="T19" fmla="*/ 12 h 26"/>
                <a:gd name="T20" fmla="*/ 54 w 54"/>
                <a:gd name="T21" fmla="*/ 13 h 26"/>
                <a:gd name="T22" fmla="*/ 54 w 54"/>
                <a:gd name="T23" fmla="*/ 16 h 26"/>
                <a:gd name="T24" fmla="*/ 52 w 54"/>
                <a:gd name="T25" fmla="*/ 18 h 26"/>
                <a:gd name="T26" fmla="*/ 52 w 54"/>
                <a:gd name="T27" fmla="*/ 21 h 26"/>
                <a:gd name="T28" fmla="*/ 52 w 54"/>
                <a:gd name="T29" fmla="*/ 24 h 26"/>
                <a:gd name="T30" fmla="*/ 52 w 54"/>
                <a:gd name="T31" fmla="*/ 25 h 26"/>
                <a:gd name="T32" fmla="*/ 51 w 54"/>
                <a:gd name="T33" fmla="*/ 26 h 26"/>
                <a:gd name="T34" fmla="*/ 50 w 54"/>
                <a:gd name="T35" fmla="*/ 25 h 26"/>
                <a:gd name="T36" fmla="*/ 49 w 54"/>
                <a:gd name="T37" fmla="*/ 25 h 26"/>
                <a:gd name="T38" fmla="*/ 47 w 54"/>
                <a:gd name="T39" fmla="*/ 25 h 26"/>
                <a:gd name="T40" fmla="*/ 46 w 54"/>
                <a:gd name="T41" fmla="*/ 24 h 26"/>
                <a:gd name="T42" fmla="*/ 43 w 54"/>
                <a:gd name="T43" fmla="*/ 22 h 26"/>
                <a:gd name="T44" fmla="*/ 37 w 54"/>
                <a:gd name="T45" fmla="*/ 20 h 26"/>
                <a:gd name="T46" fmla="*/ 29 w 54"/>
                <a:gd name="T47" fmla="*/ 16 h 26"/>
                <a:gd name="T48" fmla="*/ 20 w 54"/>
                <a:gd name="T49" fmla="*/ 12 h 26"/>
                <a:gd name="T50" fmla="*/ 13 w 54"/>
                <a:gd name="T51" fmla="*/ 11 h 26"/>
                <a:gd name="T52" fmla="*/ 8 w 54"/>
                <a:gd name="T53" fmla="*/ 9 h 26"/>
                <a:gd name="T54" fmla="*/ 3 w 54"/>
                <a:gd name="T55" fmla="*/ 9 h 26"/>
                <a:gd name="T56" fmla="*/ 0 w 54"/>
                <a:gd name="T57" fmla="*/ 9 h 26"/>
                <a:gd name="T58" fmla="*/ 0 w 54"/>
                <a:gd name="T59" fmla="*/ 8 h 26"/>
                <a:gd name="T60" fmla="*/ 0 w 54"/>
                <a:gd name="T61" fmla="*/ 7 h 26"/>
                <a:gd name="T62" fmla="*/ 0 w 54"/>
                <a:gd name="T63" fmla="*/ 5 h 26"/>
                <a:gd name="T64" fmla="*/ 1 w 54"/>
                <a:gd name="T65" fmla="*/ 3 h 26"/>
                <a:gd name="T66" fmla="*/ 3 w 54"/>
                <a:gd name="T67" fmla="*/ 0 h 26"/>
                <a:gd name="T68" fmla="*/ 3 w 54"/>
                <a:gd name="T6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26">
                  <a:moveTo>
                    <a:pt x="3" y="0"/>
                  </a:moveTo>
                  <a:lnTo>
                    <a:pt x="5" y="0"/>
                  </a:lnTo>
                  <a:lnTo>
                    <a:pt x="13" y="1"/>
                  </a:lnTo>
                  <a:lnTo>
                    <a:pt x="22" y="4"/>
                  </a:lnTo>
                  <a:lnTo>
                    <a:pt x="31" y="5"/>
                  </a:lnTo>
                  <a:lnTo>
                    <a:pt x="39" y="8"/>
                  </a:lnTo>
                  <a:lnTo>
                    <a:pt x="45" y="11"/>
                  </a:lnTo>
                  <a:lnTo>
                    <a:pt x="50" y="12"/>
                  </a:lnTo>
                  <a:lnTo>
                    <a:pt x="52" y="12"/>
                  </a:lnTo>
                  <a:lnTo>
                    <a:pt x="54" y="12"/>
                  </a:lnTo>
                  <a:lnTo>
                    <a:pt x="54" y="13"/>
                  </a:lnTo>
                  <a:lnTo>
                    <a:pt x="54" y="16"/>
                  </a:lnTo>
                  <a:lnTo>
                    <a:pt x="52" y="18"/>
                  </a:lnTo>
                  <a:lnTo>
                    <a:pt x="52" y="21"/>
                  </a:lnTo>
                  <a:lnTo>
                    <a:pt x="52" y="24"/>
                  </a:lnTo>
                  <a:lnTo>
                    <a:pt x="52" y="25"/>
                  </a:lnTo>
                  <a:lnTo>
                    <a:pt x="51" y="26"/>
                  </a:lnTo>
                  <a:lnTo>
                    <a:pt x="50" y="25"/>
                  </a:lnTo>
                  <a:lnTo>
                    <a:pt x="49" y="25"/>
                  </a:lnTo>
                  <a:lnTo>
                    <a:pt x="47" y="25"/>
                  </a:lnTo>
                  <a:lnTo>
                    <a:pt x="46" y="24"/>
                  </a:lnTo>
                  <a:lnTo>
                    <a:pt x="43" y="22"/>
                  </a:lnTo>
                  <a:lnTo>
                    <a:pt x="37" y="20"/>
                  </a:lnTo>
                  <a:lnTo>
                    <a:pt x="29" y="16"/>
                  </a:lnTo>
                  <a:lnTo>
                    <a:pt x="20" y="12"/>
                  </a:lnTo>
                  <a:lnTo>
                    <a:pt x="13" y="11"/>
                  </a:lnTo>
                  <a:lnTo>
                    <a:pt x="8" y="9"/>
                  </a:lnTo>
                  <a:lnTo>
                    <a:pt x="3" y="9"/>
                  </a:lnTo>
                  <a:lnTo>
                    <a:pt x="0" y="9"/>
                  </a:lnTo>
                  <a:lnTo>
                    <a:pt x="0" y="8"/>
                  </a:lnTo>
                  <a:lnTo>
                    <a:pt x="0" y="7"/>
                  </a:lnTo>
                  <a:lnTo>
                    <a:pt x="0" y="5"/>
                  </a:lnTo>
                  <a:lnTo>
                    <a:pt x="1" y="3"/>
                  </a:lnTo>
                  <a:lnTo>
                    <a:pt x="3"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51">
              <a:extLst>
                <a:ext uri="{FF2B5EF4-FFF2-40B4-BE49-F238E27FC236}">
                  <a16:creationId xmlns:a16="http://schemas.microsoft.com/office/drawing/2014/main" id="{46D35886-1107-4678-8DFC-D3775A1431DF}"/>
                </a:ext>
              </a:extLst>
            </p:cNvPr>
            <p:cNvSpPr>
              <a:spLocks/>
            </p:cNvSpPr>
            <p:nvPr/>
          </p:nvSpPr>
          <p:spPr bwMode="auto">
            <a:xfrm>
              <a:off x="5326673" y="2636942"/>
              <a:ext cx="68800" cy="33417"/>
            </a:xfrm>
            <a:custGeom>
              <a:avLst/>
              <a:gdLst>
                <a:gd name="T0" fmla="*/ 5 w 35"/>
                <a:gd name="T1" fmla="*/ 0 h 17"/>
                <a:gd name="T2" fmla="*/ 10 w 35"/>
                <a:gd name="T3" fmla="*/ 1 h 17"/>
                <a:gd name="T4" fmla="*/ 18 w 35"/>
                <a:gd name="T5" fmla="*/ 3 h 17"/>
                <a:gd name="T6" fmla="*/ 26 w 35"/>
                <a:gd name="T7" fmla="*/ 5 h 17"/>
                <a:gd name="T8" fmla="*/ 32 w 35"/>
                <a:gd name="T9" fmla="*/ 8 h 17"/>
                <a:gd name="T10" fmla="*/ 34 w 35"/>
                <a:gd name="T11" fmla="*/ 9 h 17"/>
                <a:gd name="T12" fmla="*/ 35 w 35"/>
                <a:gd name="T13" fmla="*/ 11 h 17"/>
                <a:gd name="T14" fmla="*/ 35 w 35"/>
                <a:gd name="T15" fmla="*/ 12 h 17"/>
                <a:gd name="T16" fmla="*/ 35 w 35"/>
                <a:gd name="T17" fmla="*/ 12 h 17"/>
                <a:gd name="T18" fmla="*/ 35 w 35"/>
                <a:gd name="T19" fmla="*/ 12 h 17"/>
                <a:gd name="T20" fmla="*/ 35 w 35"/>
                <a:gd name="T21" fmla="*/ 15 h 17"/>
                <a:gd name="T22" fmla="*/ 34 w 35"/>
                <a:gd name="T23" fmla="*/ 16 h 17"/>
                <a:gd name="T24" fmla="*/ 32 w 35"/>
                <a:gd name="T25" fmla="*/ 16 h 17"/>
                <a:gd name="T26" fmla="*/ 31 w 35"/>
                <a:gd name="T27" fmla="*/ 17 h 17"/>
                <a:gd name="T28" fmla="*/ 31 w 35"/>
                <a:gd name="T29" fmla="*/ 17 h 17"/>
                <a:gd name="T30" fmla="*/ 30 w 35"/>
                <a:gd name="T31" fmla="*/ 16 h 17"/>
                <a:gd name="T32" fmla="*/ 30 w 35"/>
                <a:gd name="T33" fmla="*/ 15 h 17"/>
                <a:gd name="T34" fmla="*/ 28 w 35"/>
                <a:gd name="T35" fmla="*/ 12 h 17"/>
                <a:gd name="T36" fmla="*/ 26 w 35"/>
                <a:gd name="T37" fmla="*/ 9 h 17"/>
                <a:gd name="T38" fmla="*/ 22 w 35"/>
                <a:gd name="T39" fmla="*/ 8 h 17"/>
                <a:gd name="T40" fmla="*/ 18 w 35"/>
                <a:gd name="T41" fmla="*/ 7 h 17"/>
                <a:gd name="T42" fmla="*/ 14 w 35"/>
                <a:gd name="T43" fmla="*/ 7 h 17"/>
                <a:gd name="T44" fmla="*/ 10 w 35"/>
                <a:gd name="T45" fmla="*/ 5 h 17"/>
                <a:gd name="T46" fmla="*/ 6 w 35"/>
                <a:gd name="T47" fmla="*/ 7 h 17"/>
                <a:gd name="T48" fmla="*/ 4 w 35"/>
                <a:gd name="T49" fmla="*/ 8 h 17"/>
                <a:gd name="T50" fmla="*/ 2 w 35"/>
                <a:gd name="T51" fmla="*/ 9 h 17"/>
                <a:gd name="T52" fmla="*/ 1 w 35"/>
                <a:gd name="T53" fmla="*/ 11 h 17"/>
                <a:gd name="T54" fmla="*/ 1 w 35"/>
                <a:gd name="T55" fmla="*/ 12 h 17"/>
                <a:gd name="T56" fmla="*/ 1 w 35"/>
                <a:gd name="T57" fmla="*/ 12 h 17"/>
                <a:gd name="T58" fmla="*/ 0 w 35"/>
                <a:gd name="T59" fmla="*/ 11 h 17"/>
                <a:gd name="T60" fmla="*/ 0 w 35"/>
                <a:gd name="T61" fmla="*/ 11 h 17"/>
                <a:gd name="T62" fmla="*/ 0 w 35"/>
                <a:gd name="T63" fmla="*/ 8 h 17"/>
                <a:gd name="T64" fmla="*/ 0 w 35"/>
                <a:gd name="T65" fmla="*/ 7 h 17"/>
                <a:gd name="T66" fmla="*/ 0 w 35"/>
                <a:gd name="T67" fmla="*/ 5 h 17"/>
                <a:gd name="T68" fmla="*/ 1 w 35"/>
                <a:gd name="T69" fmla="*/ 4 h 17"/>
                <a:gd name="T70" fmla="*/ 1 w 35"/>
                <a:gd name="T71" fmla="*/ 4 h 17"/>
                <a:gd name="T72" fmla="*/ 2 w 35"/>
                <a:gd name="T73" fmla="*/ 3 h 17"/>
                <a:gd name="T74" fmla="*/ 5 w 35"/>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7">
                  <a:moveTo>
                    <a:pt x="5" y="0"/>
                  </a:moveTo>
                  <a:lnTo>
                    <a:pt x="10" y="1"/>
                  </a:lnTo>
                  <a:lnTo>
                    <a:pt x="18" y="3"/>
                  </a:lnTo>
                  <a:lnTo>
                    <a:pt x="26" y="5"/>
                  </a:lnTo>
                  <a:lnTo>
                    <a:pt x="32" y="8"/>
                  </a:lnTo>
                  <a:lnTo>
                    <a:pt x="34" y="9"/>
                  </a:lnTo>
                  <a:lnTo>
                    <a:pt x="35" y="11"/>
                  </a:lnTo>
                  <a:lnTo>
                    <a:pt x="35" y="12"/>
                  </a:lnTo>
                  <a:lnTo>
                    <a:pt x="35" y="12"/>
                  </a:lnTo>
                  <a:lnTo>
                    <a:pt x="35" y="12"/>
                  </a:lnTo>
                  <a:lnTo>
                    <a:pt x="35" y="15"/>
                  </a:lnTo>
                  <a:lnTo>
                    <a:pt x="34" y="16"/>
                  </a:lnTo>
                  <a:lnTo>
                    <a:pt x="32" y="16"/>
                  </a:lnTo>
                  <a:lnTo>
                    <a:pt x="31" y="17"/>
                  </a:lnTo>
                  <a:lnTo>
                    <a:pt x="31" y="17"/>
                  </a:lnTo>
                  <a:lnTo>
                    <a:pt x="30" y="16"/>
                  </a:lnTo>
                  <a:lnTo>
                    <a:pt x="30" y="15"/>
                  </a:lnTo>
                  <a:lnTo>
                    <a:pt x="28" y="12"/>
                  </a:lnTo>
                  <a:lnTo>
                    <a:pt x="26" y="9"/>
                  </a:lnTo>
                  <a:lnTo>
                    <a:pt x="22" y="8"/>
                  </a:lnTo>
                  <a:lnTo>
                    <a:pt x="18" y="7"/>
                  </a:lnTo>
                  <a:lnTo>
                    <a:pt x="14" y="7"/>
                  </a:lnTo>
                  <a:lnTo>
                    <a:pt x="10" y="5"/>
                  </a:lnTo>
                  <a:lnTo>
                    <a:pt x="6" y="7"/>
                  </a:lnTo>
                  <a:lnTo>
                    <a:pt x="4" y="8"/>
                  </a:lnTo>
                  <a:lnTo>
                    <a:pt x="2" y="9"/>
                  </a:lnTo>
                  <a:lnTo>
                    <a:pt x="1" y="11"/>
                  </a:lnTo>
                  <a:lnTo>
                    <a:pt x="1" y="12"/>
                  </a:lnTo>
                  <a:lnTo>
                    <a:pt x="1" y="12"/>
                  </a:lnTo>
                  <a:lnTo>
                    <a:pt x="0" y="11"/>
                  </a:lnTo>
                  <a:lnTo>
                    <a:pt x="0" y="11"/>
                  </a:lnTo>
                  <a:lnTo>
                    <a:pt x="0" y="8"/>
                  </a:lnTo>
                  <a:lnTo>
                    <a:pt x="0" y="7"/>
                  </a:lnTo>
                  <a:lnTo>
                    <a:pt x="0" y="5"/>
                  </a:lnTo>
                  <a:lnTo>
                    <a:pt x="1" y="4"/>
                  </a:lnTo>
                  <a:lnTo>
                    <a:pt x="1" y="4"/>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52">
              <a:extLst>
                <a:ext uri="{FF2B5EF4-FFF2-40B4-BE49-F238E27FC236}">
                  <a16:creationId xmlns:a16="http://schemas.microsoft.com/office/drawing/2014/main" id="{86FE7C39-2E60-4710-9613-A71ECE8C13B4}"/>
                </a:ext>
              </a:extLst>
            </p:cNvPr>
            <p:cNvSpPr>
              <a:spLocks noEditPoints="1"/>
            </p:cNvSpPr>
            <p:nvPr/>
          </p:nvSpPr>
          <p:spPr bwMode="auto">
            <a:xfrm>
              <a:off x="5511448" y="1897843"/>
              <a:ext cx="161187" cy="283059"/>
            </a:xfrm>
            <a:custGeom>
              <a:avLst/>
              <a:gdLst>
                <a:gd name="T0" fmla="*/ 14 w 82"/>
                <a:gd name="T1" fmla="*/ 65 h 144"/>
                <a:gd name="T2" fmla="*/ 14 w 82"/>
                <a:gd name="T3" fmla="*/ 63 h 144"/>
                <a:gd name="T4" fmla="*/ 12 w 82"/>
                <a:gd name="T5" fmla="*/ 28 h 144"/>
                <a:gd name="T6" fmla="*/ 16 w 82"/>
                <a:gd name="T7" fmla="*/ 33 h 144"/>
                <a:gd name="T8" fmla="*/ 21 w 82"/>
                <a:gd name="T9" fmla="*/ 38 h 144"/>
                <a:gd name="T10" fmla="*/ 25 w 82"/>
                <a:gd name="T11" fmla="*/ 44 h 144"/>
                <a:gd name="T12" fmla="*/ 27 w 82"/>
                <a:gd name="T13" fmla="*/ 44 h 144"/>
                <a:gd name="T14" fmla="*/ 25 w 82"/>
                <a:gd name="T15" fmla="*/ 46 h 144"/>
                <a:gd name="T16" fmla="*/ 21 w 82"/>
                <a:gd name="T17" fmla="*/ 50 h 144"/>
                <a:gd name="T18" fmla="*/ 14 w 82"/>
                <a:gd name="T19" fmla="*/ 59 h 144"/>
                <a:gd name="T20" fmla="*/ 9 w 82"/>
                <a:gd name="T21" fmla="*/ 74 h 144"/>
                <a:gd name="T22" fmla="*/ 8 w 82"/>
                <a:gd name="T23" fmla="*/ 78 h 144"/>
                <a:gd name="T24" fmla="*/ 10 w 82"/>
                <a:gd name="T25" fmla="*/ 75 h 144"/>
                <a:gd name="T26" fmla="*/ 12 w 82"/>
                <a:gd name="T27" fmla="*/ 70 h 144"/>
                <a:gd name="T28" fmla="*/ 14 w 82"/>
                <a:gd name="T29" fmla="*/ 65 h 144"/>
                <a:gd name="T30" fmla="*/ 14 w 82"/>
                <a:gd name="T31" fmla="*/ 65 h 144"/>
                <a:gd name="T32" fmla="*/ 14 w 82"/>
                <a:gd name="T33" fmla="*/ 67 h 144"/>
                <a:gd name="T34" fmla="*/ 14 w 82"/>
                <a:gd name="T35" fmla="*/ 70 h 144"/>
                <a:gd name="T36" fmla="*/ 14 w 82"/>
                <a:gd name="T37" fmla="*/ 71 h 144"/>
                <a:gd name="T38" fmla="*/ 16 w 82"/>
                <a:gd name="T39" fmla="*/ 75 h 144"/>
                <a:gd name="T40" fmla="*/ 17 w 82"/>
                <a:gd name="T41" fmla="*/ 78 h 144"/>
                <a:gd name="T42" fmla="*/ 14 w 82"/>
                <a:gd name="T43" fmla="*/ 89 h 144"/>
                <a:gd name="T44" fmla="*/ 9 w 82"/>
                <a:gd name="T45" fmla="*/ 117 h 144"/>
                <a:gd name="T46" fmla="*/ 4 w 82"/>
                <a:gd name="T47" fmla="*/ 144 h 144"/>
                <a:gd name="T48" fmla="*/ 0 w 82"/>
                <a:gd name="T49" fmla="*/ 120 h 144"/>
                <a:gd name="T50" fmla="*/ 1 w 82"/>
                <a:gd name="T51" fmla="*/ 96 h 144"/>
                <a:gd name="T52" fmla="*/ 8 w 82"/>
                <a:gd name="T53" fmla="*/ 69 h 144"/>
                <a:gd name="T54" fmla="*/ 10 w 82"/>
                <a:gd name="T55" fmla="*/ 52 h 144"/>
                <a:gd name="T56" fmla="*/ 10 w 82"/>
                <a:gd name="T57" fmla="*/ 42 h 144"/>
                <a:gd name="T58" fmla="*/ 10 w 82"/>
                <a:gd name="T59" fmla="*/ 38 h 144"/>
                <a:gd name="T60" fmla="*/ 10 w 82"/>
                <a:gd name="T61" fmla="*/ 33 h 144"/>
                <a:gd name="T62" fmla="*/ 12 w 82"/>
                <a:gd name="T63" fmla="*/ 28 h 144"/>
                <a:gd name="T64" fmla="*/ 71 w 82"/>
                <a:gd name="T65" fmla="*/ 0 h 144"/>
                <a:gd name="T66" fmla="*/ 73 w 82"/>
                <a:gd name="T67" fmla="*/ 2 h 144"/>
                <a:gd name="T68" fmla="*/ 74 w 82"/>
                <a:gd name="T69" fmla="*/ 6 h 144"/>
                <a:gd name="T70" fmla="*/ 78 w 82"/>
                <a:gd name="T71" fmla="*/ 11 h 144"/>
                <a:gd name="T72" fmla="*/ 81 w 82"/>
                <a:gd name="T73" fmla="*/ 16 h 144"/>
                <a:gd name="T74" fmla="*/ 81 w 82"/>
                <a:gd name="T75" fmla="*/ 20 h 144"/>
                <a:gd name="T76" fmla="*/ 72 w 82"/>
                <a:gd name="T77" fmla="*/ 40 h 144"/>
                <a:gd name="T78" fmla="*/ 61 w 82"/>
                <a:gd name="T79" fmla="*/ 62 h 144"/>
                <a:gd name="T80" fmla="*/ 50 w 82"/>
                <a:gd name="T81" fmla="*/ 89 h 144"/>
                <a:gd name="T82" fmla="*/ 35 w 82"/>
                <a:gd name="T83" fmla="*/ 125 h 144"/>
                <a:gd name="T84" fmla="*/ 34 w 82"/>
                <a:gd name="T85" fmla="*/ 79 h 144"/>
                <a:gd name="T86" fmla="*/ 35 w 82"/>
                <a:gd name="T87" fmla="*/ 78 h 144"/>
                <a:gd name="T88" fmla="*/ 38 w 82"/>
                <a:gd name="T89" fmla="*/ 72 h 144"/>
                <a:gd name="T90" fmla="*/ 39 w 82"/>
                <a:gd name="T91" fmla="*/ 67 h 144"/>
                <a:gd name="T92" fmla="*/ 39 w 82"/>
                <a:gd name="T93" fmla="*/ 61 h 144"/>
                <a:gd name="T94" fmla="*/ 40 w 82"/>
                <a:gd name="T95" fmla="*/ 61 h 144"/>
                <a:gd name="T96" fmla="*/ 44 w 82"/>
                <a:gd name="T97" fmla="*/ 63 h 144"/>
                <a:gd name="T98" fmla="*/ 48 w 82"/>
                <a:gd name="T99" fmla="*/ 67 h 144"/>
                <a:gd name="T100" fmla="*/ 52 w 82"/>
                <a:gd name="T101" fmla="*/ 70 h 144"/>
                <a:gd name="T102" fmla="*/ 47 w 82"/>
                <a:gd name="T103" fmla="*/ 63 h 144"/>
                <a:gd name="T104" fmla="*/ 37 w 82"/>
                <a:gd name="T105" fmla="*/ 52 h 144"/>
                <a:gd name="T106" fmla="*/ 31 w 82"/>
                <a:gd name="T107" fmla="*/ 45 h 144"/>
                <a:gd name="T108" fmla="*/ 44 w 82"/>
                <a:gd name="T109" fmla="*/ 33 h 144"/>
                <a:gd name="T110" fmla="*/ 61 w 82"/>
                <a:gd name="T111" fmla="*/ 19 h 144"/>
                <a:gd name="T112" fmla="*/ 68 w 82"/>
                <a:gd name="T113" fmla="*/ 12 h 144"/>
                <a:gd name="T114" fmla="*/ 69 w 82"/>
                <a:gd name="T115" fmla="*/ 6 h 144"/>
                <a:gd name="T116" fmla="*/ 71 w 82"/>
                <a:gd name="T11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44">
                  <a:moveTo>
                    <a:pt x="14" y="63"/>
                  </a:moveTo>
                  <a:lnTo>
                    <a:pt x="14" y="65"/>
                  </a:lnTo>
                  <a:lnTo>
                    <a:pt x="14" y="65"/>
                  </a:lnTo>
                  <a:lnTo>
                    <a:pt x="14" y="63"/>
                  </a:lnTo>
                  <a:close/>
                  <a:moveTo>
                    <a:pt x="12" y="28"/>
                  </a:moveTo>
                  <a:lnTo>
                    <a:pt x="12" y="28"/>
                  </a:lnTo>
                  <a:lnTo>
                    <a:pt x="13" y="31"/>
                  </a:lnTo>
                  <a:lnTo>
                    <a:pt x="16" y="33"/>
                  </a:lnTo>
                  <a:lnTo>
                    <a:pt x="18" y="36"/>
                  </a:lnTo>
                  <a:lnTo>
                    <a:pt x="21" y="38"/>
                  </a:lnTo>
                  <a:lnTo>
                    <a:pt x="23" y="41"/>
                  </a:lnTo>
                  <a:lnTo>
                    <a:pt x="25" y="44"/>
                  </a:lnTo>
                  <a:lnTo>
                    <a:pt x="26" y="44"/>
                  </a:lnTo>
                  <a:lnTo>
                    <a:pt x="27" y="44"/>
                  </a:lnTo>
                  <a:lnTo>
                    <a:pt x="26" y="45"/>
                  </a:lnTo>
                  <a:lnTo>
                    <a:pt x="25" y="46"/>
                  </a:lnTo>
                  <a:lnTo>
                    <a:pt x="23" y="48"/>
                  </a:lnTo>
                  <a:lnTo>
                    <a:pt x="21" y="50"/>
                  </a:lnTo>
                  <a:lnTo>
                    <a:pt x="17" y="54"/>
                  </a:lnTo>
                  <a:lnTo>
                    <a:pt x="14" y="59"/>
                  </a:lnTo>
                  <a:lnTo>
                    <a:pt x="10" y="67"/>
                  </a:lnTo>
                  <a:lnTo>
                    <a:pt x="9" y="74"/>
                  </a:lnTo>
                  <a:lnTo>
                    <a:pt x="8" y="78"/>
                  </a:lnTo>
                  <a:lnTo>
                    <a:pt x="8" y="78"/>
                  </a:lnTo>
                  <a:lnTo>
                    <a:pt x="9" y="76"/>
                  </a:lnTo>
                  <a:lnTo>
                    <a:pt x="10" y="75"/>
                  </a:lnTo>
                  <a:lnTo>
                    <a:pt x="10" y="72"/>
                  </a:lnTo>
                  <a:lnTo>
                    <a:pt x="12" y="70"/>
                  </a:lnTo>
                  <a:lnTo>
                    <a:pt x="13" y="67"/>
                  </a:lnTo>
                  <a:lnTo>
                    <a:pt x="14" y="65"/>
                  </a:lnTo>
                  <a:lnTo>
                    <a:pt x="14" y="65"/>
                  </a:lnTo>
                  <a:lnTo>
                    <a:pt x="14" y="65"/>
                  </a:lnTo>
                  <a:lnTo>
                    <a:pt x="14" y="66"/>
                  </a:lnTo>
                  <a:lnTo>
                    <a:pt x="14" y="67"/>
                  </a:lnTo>
                  <a:lnTo>
                    <a:pt x="14" y="69"/>
                  </a:lnTo>
                  <a:lnTo>
                    <a:pt x="14" y="70"/>
                  </a:lnTo>
                  <a:lnTo>
                    <a:pt x="14" y="71"/>
                  </a:lnTo>
                  <a:lnTo>
                    <a:pt x="14" y="71"/>
                  </a:lnTo>
                  <a:lnTo>
                    <a:pt x="16" y="74"/>
                  </a:lnTo>
                  <a:lnTo>
                    <a:pt x="16" y="75"/>
                  </a:lnTo>
                  <a:lnTo>
                    <a:pt x="17" y="76"/>
                  </a:lnTo>
                  <a:lnTo>
                    <a:pt x="17" y="78"/>
                  </a:lnTo>
                  <a:lnTo>
                    <a:pt x="16" y="82"/>
                  </a:lnTo>
                  <a:lnTo>
                    <a:pt x="14" y="89"/>
                  </a:lnTo>
                  <a:lnTo>
                    <a:pt x="12" y="103"/>
                  </a:lnTo>
                  <a:lnTo>
                    <a:pt x="9" y="117"/>
                  </a:lnTo>
                  <a:lnTo>
                    <a:pt x="6" y="131"/>
                  </a:lnTo>
                  <a:lnTo>
                    <a:pt x="4" y="144"/>
                  </a:lnTo>
                  <a:lnTo>
                    <a:pt x="1" y="131"/>
                  </a:lnTo>
                  <a:lnTo>
                    <a:pt x="0" y="120"/>
                  </a:lnTo>
                  <a:lnTo>
                    <a:pt x="0" y="110"/>
                  </a:lnTo>
                  <a:lnTo>
                    <a:pt x="1" y="96"/>
                  </a:lnTo>
                  <a:lnTo>
                    <a:pt x="4" y="82"/>
                  </a:lnTo>
                  <a:lnTo>
                    <a:pt x="8" y="69"/>
                  </a:lnTo>
                  <a:lnTo>
                    <a:pt x="9" y="58"/>
                  </a:lnTo>
                  <a:lnTo>
                    <a:pt x="10" y="52"/>
                  </a:lnTo>
                  <a:lnTo>
                    <a:pt x="10" y="46"/>
                  </a:lnTo>
                  <a:lnTo>
                    <a:pt x="10" y="42"/>
                  </a:lnTo>
                  <a:lnTo>
                    <a:pt x="10" y="38"/>
                  </a:lnTo>
                  <a:lnTo>
                    <a:pt x="10" y="38"/>
                  </a:lnTo>
                  <a:lnTo>
                    <a:pt x="10" y="36"/>
                  </a:lnTo>
                  <a:lnTo>
                    <a:pt x="10" y="33"/>
                  </a:lnTo>
                  <a:lnTo>
                    <a:pt x="10" y="31"/>
                  </a:lnTo>
                  <a:lnTo>
                    <a:pt x="12" y="28"/>
                  </a:lnTo>
                  <a:lnTo>
                    <a:pt x="12" y="28"/>
                  </a:lnTo>
                  <a:close/>
                  <a:moveTo>
                    <a:pt x="71" y="0"/>
                  </a:moveTo>
                  <a:lnTo>
                    <a:pt x="72" y="0"/>
                  </a:lnTo>
                  <a:lnTo>
                    <a:pt x="73" y="2"/>
                  </a:lnTo>
                  <a:lnTo>
                    <a:pt x="74" y="4"/>
                  </a:lnTo>
                  <a:lnTo>
                    <a:pt x="74" y="6"/>
                  </a:lnTo>
                  <a:lnTo>
                    <a:pt x="76" y="8"/>
                  </a:lnTo>
                  <a:lnTo>
                    <a:pt x="78" y="11"/>
                  </a:lnTo>
                  <a:lnTo>
                    <a:pt x="80" y="14"/>
                  </a:lnTo>
                  <a:lnTo>
                    <a:pt x="81" y="16"/>
                  </a:lnTo>
                  <a:lnTo>
                    <a:pt x="82" y="17"/>
                  </a:lnTo>
                  <a:lnTo>
                    <a:pt x="81" y="20"/>
                  </a:lnTo>
                  <a:lnTo>
                    <a:pt x="77" y="28"/>
                  </a:lnTo>
                  <a:lnTo>
                    <a:pt x="72" y="40"/>
                  </a:lnTo>
                  <a:lnTo>
                    <a:pt x="67" y="52"/>
                  </a:lnTo>
                  <a:lnTo>
                    <a:pt x="61" y="62"/>
                  </a:lnTo>
                  <a:lnTo>
                    <a:pt x="56" y="74"/>
                  </a:lnTo>
                  <a:lnTo>
                    <a:pt x="50" y="89"/>
                  </a:lnTo>
                  <a:lnTo>
                    <a:pt x="43" y="106"/>
                  </a:lnTo>
                  <a:lnTo>
                    <a:pt x="35" y="125"/>
                  </a:lnTo>
                  <a:lnTo>
                    <a:pt x="29" y="143"/>
                  </a:lnTo>
                  <a:lnTo>
                    <a:pt x="34" y="79"/>
                  </a:lnTo>
                  <a:lnTo>
                    <a:pt x="34" y="79"/>
                  </a:lnTo>
                  <a:lnTo>
                    <a:pt x="35" y="78"/>
                  </a:lnTo>
                  <a:lnTo>
                    <a:pt x="37" y="75"/>
                  </a:lnTo>
                  <a:lnTo>
                    <a:pt x="38" y="72"/>
                  </a:lnTo>
                  <a:lnTo>
                    <a:pt x="39" y="70"/>
                  </a:lnTo>
                  <a:lnTo>
                    <a:pt x="39" y="67"/>
                  </a:lnTo>
                  <a:lnTo>
                    <a:pt x="39" y="63"/>
                  </a:lnTo>
                  <a:lnTo>
                    <a:pt x="39" y="61"/>
                  </a:lnTo>
                  <a:lnTo>
                    <a:pt x="39" y="61"/>
                  </a:lnTo>
                  <a:lnTo>
                    <a:pt x="40" y="61"/>
                  </a:lnTo>
                  <a:lnTo>
                    <a:pt x="42" y="62"/>
                  </a:lnTo>
                  <a:lnTo>
                    <a:pt x="44" y="63"/>
                  </a:lnTo>
                  <a:lnTo>
                    <a:pt x="47" y="66"/>
                  </a:lnTo>
                  <a:lnTo>
                    <a:pt x="48" y="67"/>
                  </a:lnTo>
                  <a:lnTo>
                    <a:pt x="51" y="69"/>
                  </a:lnTo>
                  <a:lnTo>
                    <a:pt x="52" y="70"/>
                  </a:lnTo>
                  <a:lnTo>
                    <a:pt x="51" y="67"/>
                  </a:lnTo>
                  <a:lnTo>
                    <a:pt x="47" y="63"/>
                  </a:lnTo>
                  <a:lnTo>
                    <a:pt x="42" y="58"/>
                  </a:lnTo>
                  <a:lnTo>
                    <a:pt x="37" y="52"/>
                  </a:lnTo>
                  <a:lnTo>
                    <a:pt x="31" y="45"/>
                  </a:lnTo>
                  <a:lnTo>
                    <a:pt x="31" y="45"/>
                  </a:lnTo>
                  <a:lnTo>
                    <a:pt x="37" y="41"/>
                  </a:lnTo>
                  <a:lnTo>
                    <a:pt x="44" y="33"/>
                  </a:lnTo>
                  <a:lnTo>
                    <a:pt x="54" y="27"/>
                  </a:lnTo>
                  <a:lnTo>
                    <a:pt x="61" y="19"/>
                  </a:lnTo>
                  <a:lnTo>
                    <a:pt x="65" y="15"/>
                  </a:lnTo>
                  <a:lnTo>
                    <a:pt x="68" y="12"/>
                  </a:lnTo>
                  <a:lnTo>
                    <a:pt x="69" y="10"/>
                  </a:lnTo>
                  <a:lnTo>
                    <a:pt x="69" y="6"/>
                  </a:lnTo>
                  <a:lnTo>
                    <a:pt x="71" y="3"/>
                  </a:lnTo>
                  <a:lnTo>
                    <a:pt x="71" y="2"/>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54">
              <a:extLst>
                <a:ext uri="{FF2B5EF4-FFF2-40B4-BE49-F238E27FC236}">
                  <a16:creationId xmlns:a16="http://schemas.microsoft.com/office/drawing/2014/main" id="{92BE9731-83F5-496F-A832-03C66E67214D}"/>
                </a:ext>
              </a:extLst>
            </p:cNvPr>
            <p:cNvSpPr>
              <a:spLocks noEditPoints="1"/>
            </p:cNvSpPr>
            <p:nvPr/>
          </p:nvSpPr>
          <p:spPr bwMode="auto">
            <a:xfrm>
              <a:off x="6020562" y="1964676"/>
              <a:ext cx="159221" cy="214261"/>
            </a:xfrm>
            <a:custGeom>
              <a:avLst/>
              <a:gdLst>
                <a:gd name="T0" fmla="*/ 4 w 81"/>
                <a:gd name="T1" fmla="*/ 4 h 109"/>
                <a:gd name="T2" fmla="*/ 7 w 81"/>
                <a:gd name="T3" fmla="*/ 8 h 109"/>
                <a:gd name="T4" fmla="*/ 12 w 81"/>
                <a:gd name="T5" fmla="*/ 12 h 109"/>
                <a:gd name="T6" fmla="*/ 17 w 81"/>
                <a:gd name="T7" fmla="*/ 16 h 109"/>
                <a:gd name="T8" fmla="*/ 25 w 81"/>
                <a:gd name="T9" fmla="*/ 21 h 109"/>
                <a:gd name="T10" fmla="*/ 28 w 81"/>
                <a:gd name="T11" fmla="*/ 24 h 109"/>
                <a:gd name="T12" fmla="*/ 25 w 81"/>
                <a:gd name="T13" fmla="*/ 28 h 109"/>
                <a:gd name="T14" fmla="*/ 22 w 81"/>
                <a:gd name="T15" fmla="*/ 35 h 109"/>
                <a:gd name="T16" fmla="*/ 20 w 81"/>
                <a:gd name="T17" fmla="*/ 42 h 109"/>
                <a:gd name="T18" fmla="*/ 17 w 81"/>
                <a:gd name="T19" fmla="*/ 49 h 109"/>
                <a:gd name="T20" fmla="*/ 17 w 81"/>
                <a:gd name="T21" fmla="*/ 53 h 109"/>
                <a:gd name="T22" fmla="*/ 17 w 81"/>
                <a:gd name="T23" fmla="*/ 53 h 109"/>
                <a:gd name="T24" fmla="*/ 17 w 81"/>
                <a:gd name="T25" fmla="*/ 52 h 109"/>
                <a:gd name="T26" fmla="*/ 18 w 81"/>
                <a:gd name="T27" fmla="*/ 46 h 109"/>
                <a:gd name="T28" fmla="*/ 21 w 81"/>
                <a:gd name="T29" fmla="*/ 40 h 109"/>
                <a:gd name="T30" fmla="*/ 24 w 81"/>
                <a:gd name="T31" fmla="*/ 36 h 109"/>
                <a:gd name="T32" fmla="*/ 25 w 81"/>
                <a:gd name="T33" fmla="*/ 33 h 109"/>
                <a:gd name="T34" fmla="*/ 25 w 81"/>
                <a:gd name="T35" fmla="*/ 35 h 109"/>
                <a:gd name="T36" fmla="*/ 28 w 81"/>
                <a:gd name="T37" fmla="*/ 38 h 109"/>
                <a:gd name="T38" fmla="*/ 30 w 81"/>
                <a:gd name="T39" fmla="*/ 42 h 109"/>
                <a:gd name="T40" fmla="*/ 31 w 81"/>
                <a:gd name="T41" fmla="*/ 45 h 109"/>
                <a:gd name="T42" fmla="*/ 29 w 81"/>
                <a:gd name="T43" fmla="*/ 109 h 109"/>
                <a:gd name="T44" fmla="*/ 26 w 81"/>
                <a:gd name="T45" fmla="*/ 104 h 109"/>
                <a:gd name="T46" fmla="*/ 21 w 81"/>
                <a:gd name="T47" fmla="*/ 88 h 109"/>
                <a:gd name="T48" fmla="*/ 12 w 81"/>
                <a:gd name="T49" fmla="*/ 59 h 109"/>
                <a:gd name="T50" fmla="*/ 4 w 81"/>
                <a:gd name="T51" fmla="*/ 32 h 109"/>
                <a:gd name="T52" fmla="*/ 0 w 81"/>
                <a:gd name="T53" fmla="*/ 19 h 109"/>
                <a:gd name="T54" fmla="*/ 0 w 81"/>
                <a:gd name="T55" fmla="*/ 16 h 109"/>
                <a:gd name="T56" fmla="*/ 1 w 81"/>
                <a:gd name="T57" fmla="*/ 10 h 109"/>
                <a:gd name="T58" fmla="*/ 3 w 81"/>
                <a:gd name="T59" fmla="*/ 4 h 109"/>
                <a:gd name="T60" fmla="*/ 76 w 81"/>
                <a:gd name="T61" fmla="*/ 0 h 109"/>
                <a:gd name="T62" fmla="*/ 77 w 81"/>
                <a:gd name="T63" fmla="*/ 3 h 109"/>
                <a:gd name="T64" fmla="*/ 79 w 81"/>
                <a:gd name="T65" fmla="*/ 7 h 109"/>
                <a:gd name="T66" fmla="*/ 81 w 81"/>
                <a:gd name="T67" fmla="*/ 12 h 109"/>
                <a:gd name="T68" fmla="*/ 79 w 81"/>
                <a:gd name="T69" fmla="*/ 25 h 109"/>
                <a:gd name="T70" fmla="*/ 71 w 81"/>
                <a:gd name="T71" fmla="*/ 53 h 109"/>
                <a:gd name="T72" fmla="*/ 60 w 81"/>
                <a:gd name="T73" fmla="*/ 87 h 109"/>
                <a:gd name="T74" fmla="*/ 54 w 81"/>
                <a:gd name="T75" fmla="*/ 91 h 109"/>
                <a:gd name="T76" fmla="*/ 52 w 81"/>
                <a:gd name="T77" fmla="*/ 62 h 109"/>
                <a:gd name="T78" fmla="*/ 51 w 81"/>
                <a:gd name="T79" fmla="*/ 48 h 109"/>
                <a:gd name="T80" fmla="*/ 52 w 81"/>
                <a:gd name="T81" fmla="*/ 44 h 109"/>
                <a:gd name="T82" fmla="*/ 59 w 81"/>
                <a:gd name="T83" fmla="*/ 35 h 109"/>
                <a:gd name="T84" fmla="*/ 62 w 81"/>
                <a:gd name="T85" fmla="*/ 37 h 109"/>
                <a:gd name="T86" fmla="*/ 64 w 81"/>
                <a:gd name="T87" fmla="*/ 42 h 109"/>
                <a:gd name="T88" fmla="*/ 68 w 81"/>
                <a:gd name="T89" fmla="*/ 48 h 109"/>
                <a:gd name="T90" fmla="*/ 69 w 81"/>
                <a:gd name="T91" fmla="*/ 50 h 109"/>
                <a:gd name="T92" fmla="*/ 69 w 81"/>
                <a:gd name="T93" fmla="*/ 49 h 109"/>
                <a:gd name="T94" fmla="*/ 67 w 81"/>
                <a:gd name="T95" fmla="*/ 42 h 109"/>
                <a:gd name="T96" fmla="*/ 62 w 81"/>
                <a:gd name="T97" fmla="*/ 35 h 109"/>
                <a:gd name="T98" fmla="*/ 56 w 81"/>
                <a:gd name="T99" fmla="*/ 27 h 109"/>
                <a:gd name="T100" fmla="*/ 52 w 81"/>
                <a:gd name="T101" fmla="*/ 24 h 109"/>
                <a:gd name="T102" fmla="*/ 58 w 81"/>
                <a:gd name="T103" fmla="*/ 19 h 109"/>
                <a:gd name="T104" fmla="*/ 69 w 81"/>
                <a:gd name="T105" fmla="*/ 7 h 109"/>
                <a:gd name="T106" fmla="*/ 76 w 81"/>
                <a:gd name="T10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109">
                  <a:moveTo>
                    <a:pt x="3" y="3"/>
                  </a:moveTo>
                  <a:lnTo>
                    <a:pt x="4" y="4"/>
                  </a:lnTo>
                  <a:lnTo>
                    <a:pt x="4" y="6"/>
                  </a:lnTo>
                  <a:lnTo>
                    <a:pt x="7" y="8"/>
                  </a:lnTo>
                  <a:lnTo>
                    <a:pt x="9" y="10"/>
                  </a:lnTo>
                  <a:lnTo>
                    <a:pt x="12" y="12"/>
                  </a:lnTo>
                  <a:lnTo>
                    <a:pt x="14" y="15"/>
                  </a:lnTo>
                  <a:lnTo>
                    <a:pt x="17" y="16"/>
                  </a:lnTo>
                  <a:lnTo>
                    <a:pt x="21" y="19"/>
                  </a:lnTo>
                  <a:lnTo>
                    <a:pt x="25" y="21"/>
                  </a:lnTo>
                  <a:lnTo>
                    <a:pt x="28" y="24"/>
                  </a:lnTo>
                  <a:lnTo>
                    <a:pt x="28" y="24"/>
                  </a:lnTo>
                  <a:lnTo>
                    <a:pt x="26" y="25"/>
                  </a:lnTo>
                  <a:lnTo>
                    <a:pt x="25" y="28"/>
                  </a:lnTo>
                  <a:lnTo>
                    <a:pt x="24" y="31"/>
                  </a:lnTo>
                  <a:lnTo>
                    <a:pt x="22" y="35"/>
                  </a:lnTo>
                  <a:lnTo>
                    <a:pt x="21" y="38"/>
                  </a:lnTo>
                  <a:lnTo>
                    <a:pt x="20" y="42"/>
                  </a:lnTo>
                  <a:lnTo>
                    <a:pt x="18" y="45"/>
                  </a:lnTo>
                  <a:lnTo>
                    <a:pt x="17" y="49"/>
                  </a:lnTo>
                  <a:lnTo>
                    <a:pt x="17" y="52"/>
                  </a:lnTo>
                  <a:lnTo>
                    <a:pt x="17" y="53"/>
                  </a:lnTo>
                  <a:lnTo>
                    <a:pt x="17" y="53"/>
                  </a:lnTo>
                  <a:lnTo>
                    <a:pt x="17" y="53"/>
                  </a:lnTo>
                  <a:lnTo>
                    <a:pt x="17" y="53"/>
                  </a:lnTo>
                  <a:lnTo>
                    <a:pt x="17" y="52"/>
                  </a:lnTo>
                  <a:lnTo>
                    <a:pt x="18" y="50"/>
                  </a:lnTo>
                  <a:lnTo>
                    <a:pt x="18" y="46"/>
                  </a:lnTo>
                  <a:lnTo>
                    <a:pt x="20" y="44"/>
                  </a:lnTo>
                  <a:lnTo>
                    <a:pt x="21" y="40"/>
                  </a:lnTo>
                  <a:lnTo>
                    <a:pt x="22" y="37"/>
                  </a:lnTo>
                  <a:lnTo>
                    <a:pt x="24" y="36"/>
                  </a:lnTo>
                  <a:lnTo>
                    <a:pt x="24" y="35"/>
                  </a:lnTo>
                  <a:lnTo>
                    <a:pt x="25" y="33"/>
                  </a:lnTo>
                  <a:lnTo>
                    <a:pt x="25" y="33"/>
                  </a:lnTo>
                  <a:lnTo>
                    <a:pt x="25" y="35"/>
                  </a:lnTo>
                  <a:lnTo>
                    <a:pt x="26" y="36"/>
                  </a:lnTo>
                  <a:lnTo>
                    <a:pt x="28" y="38"/>
                  </a:lnTo>
                  <a:lnTo>
                    <a:pt x="29" y="40"/>
                  </a:lnTo>
                  <a:lnTo>
                    <a:pt x="30" y="42"/>
                  </a:lnTo>
                  <a:lnTo>
                    <a:pt x="31" y="44"/>
                  </a:lnTo>
                  <a:lnTo>
                    <a:pt x="31" y="45"/>
                  </a:lnTo>
                  <a:lnTo>
                    <a:pt x="31" y="45"/>
                  </a:lnTo>
                  <a:lnTo>
                    <a:pt x="29" y="109"/>
                  </a:lnTo>
                  <a:lnTo>
                    <a:pt x="28" y="107"/>
                  </a:lnTo>
                  <a:lnTo>
                    <a:pt x="26" y="104"/>
                  </a:lnTo>
                  <a:lnTo>
                    <a:pt x="25" y="99"/>
                  </a:lnTo>
                  <a:lnTo>
                    <a:pt x="21" y="88"/>
                  </a:lnTo>
                  <a:lnTo>
                    <a:pt x="17" y="74"/>
                  </a:lnTo>
                  <a:lnTo>
                    <a:pt x="12" y="59"/>
                  </a:lnTo>
                  <a:lnTo>
                    <a:pt x="8" y="45"/>
                  </a:lnTo>
                  <a:lnTo>
                    <a:pt x="4" y="32"/>
                  </a:lnTo>
                  <a:lnTo>
                    <a:pt x="1" y="23"/>
                  </a:lnTo>
                  <a:lnTo>
                    <a:pt x="0" y="19"/>
                  </a:lnTo>
                  <a:lnTo>
                    <a:pt x="0" y="18"/>
                  </a:lnTo>
                  <a:lnTo>
                    <a:pt x="0" y="16"/>
                  </a:lnTo>
                  <a:lnTo>
                    <a:pt x="0" y="12"/>
                  </a:lnTo>
                  <a:lnTo>
                    <a:pt x="1" y="10"/>
                  </a:lnTo>
                  <a:lnTo>
                    <a:pt x="3" y="7"/>
                  </a:lnTo>
                  <a:lnTo>
                    <a:pt x="3" y="4"/>
                  </a:lnTo>
                  <a:lnTo>
                    <a:pt x="3" y="3"/>
                  </a:lnTo>
                  <a:close/>
                  <a:moveTo>
                    <a:pt x="76" y="0"/>
                  </a:moveTo>
                  <a:lnTo>
                    <a:pt x="77" y="0"/>
                  </a:lnTo>
                  <a:lnTo>
                    <a:pt x="77" y="3"/>
                  </a:lnTo>
                  <a:lnTo>
                    <a:pt x="79" y="4"/>
                  </a:lnTo>
                  <a:lnTo>
                    <a:pt x="79" y="7"/>
                  </a:lnTo>
                  <a:lnTo>
                    <a:pt x="80" y="10"/>
                  </a:lnTo>
                  <a:lnTo>
                    <a:pt x="81" y="12"/>
                  </a:lnTo>
                  <a:lnTo>
                    <a:pt x="81" y="18"/>
                  </a:lnTo>
                  <a:lnTo>
                    <a:pt x="79" y="25"/>
                  </a:lnTo>
                  <a:lnTo>
                    <a:pt x="75" y="38"/>
                  </a:lnTo>
                  <a:lnTo>
                    <a:pt x="71" y="53"/>
                  </a:lnTo>
                  <a:lnTo>
                    <a:pt x="66" y="69"/>
                  </a:lnTo>
                  <a:lnTo>
                    <a:pt x="60" y="87"/>
                  </a:lnTo>
                  <a:lnTo>
                    <a:pt x="55" y="107"/>
                  </a:lnTo>
                  <a:lnTo>
                    <a:pt x="54" y="91"/>
                  </a:lnTo>
                  <a:lnTo>
                    <a:pt x="54" y="75"/>
                  </a:lnTo>
                  <a:lnTo>
                    <a:pt x="52" y="62"/>
                  </a:lnTo>
                  <a:lnTo>
                    <a:pt x="52" y="52"/>
                  </a:lnTo>
                  <a:lnTo>
                    <a:pt x="51" y="48"/>
                  </a:lnTo>
                  <a:lnTo>
                    <a:pt x="52" y="45"/>
                  </a:lnTo>
                  <a:lnTo>
                    <a:pt x="52" y="44"/>
                  </a:lnTo>
                  <a:lnTo>
                    <a:pt x="52" y="44"/>
                  </a:lnTo>
                  <a:lnTo>
                    <a:pt x="59" y="35"/>
                  </a:lnTo>
                  <a:lnTo>
                    <a:pt x="60" y="36"/>
                  </a:lnTo>
                  <a:lnTo>
                    <a:pt x="62" y="37"/>
                  </a:lnTo>
                  <a:lnTo>
                    <a:pt x="63" y="40"/>
                  </a:lnTo>
                  <a:lnTo>
                    <a:pt x="64" y="42"/>
                  </a:lnTo>
                  <a:lnTo>
                    <a:pt x="67" y="45"/>
                  </a:lnTo>
                  <a:lnTo>
                    <a:pt x="68" y="48"/>
                  </a:lnTo>
                  <a:lnTo>
                    <a:pt x="69" y="49"/>
                  </a:lnTo>
                  <a:lnTo>
                    <a:pt x="69" y="50"/>
                  </a:lnTo>
                  <a:lnTo>
                    <a:pt x="69" y="50"/>
                  </a:lnTo>
                  <a:lnTo>
                    <a:pt x="69" y="49"/>
                  </a:lnTo>
                  <a:lnTo>
                    <a:pt x="68" y="46"/>
                  </a:lnTo>
                  <a:lnTo>
                    <a:pt x="67" y="42"/>
                  </a:lnTo>
                  <a:lnTo>
                    <a:pt x="64" y="38"/>
                  </a:lnTo>
                  <a:lnTo>
                    <a:pt x="62" y="35"/>
                  </a:lnTo>
                  <a:lnTo>
                    <a:pt x="59" y="31"/>
                  </a:lnTo>
                  <a:lnTo>
                    <a:pt x="56" y="27"/>
                  </a:lnTo>
                  <a:lnTo>
                    <a:pt x="54" y="25"/>
                  </a:lnTo>
                  <a:lnTo>
                    <a:pt x="52" y="24"/>
                  </a:lnTo>
                  <a:lnTo>
                    <a:pt x="54" y="23"/>
                  </a:lnTo>
                  <a:lnTo>
                    <a:pt x="58" y="19"/>
                  </a:lnTo>
                  <a:lnTo>
                    <a:pt x="63" y="14"/>
                  </a:lnTo>
                  <a:lnTo>
                    <a:pt x="69" y="7"/>
                  </a:lnTo>
                  <a:lnTo>
                    <a:pt x="75" y="3"/>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56">
              <a:extLst>
                <a:ext uri="{FF2B5EF4-FFF2-40B4-BE49-F238E27FC236}">
                  <a16:creationId xmlns:a16="http://schemas.microsoft.com/office/drawing/2014/main" id="{0D8E2383-1159-4140-AE26-614C7D7380D6}"/>
                </a:ext>
              </a:extLst>
            </p:cNvPr>
            <p:cNvSpPr>
              <a:spLocks/>
            </p:cNvSpPr>
            <p:nvPr/>
          </p:nvSpPr>
          <p:spPr bwMode="auto">
            <a:xfrm>
              <a:off x="6568989" y="2055098"/>
              <a:ext cx="78628" cy="157255"/>
            </a:xfrm>
            <a:custGeom>
              <a:avLst/>
              <a:gdLst>
                <a:gd name="T0" fmla="*/ 39 w 40"/>
                <a:gd name="T1" fmla="*/ 0 h 80"/>
                <a:gd name="T2" fmla="*/ 40 w 40"/>
                <a:gd name="T3" fmla="*/ 23 h 80"/>
                <a:gd name="T4" fmla="*/ 40 w 40"/>
                <a:gd name="T5" fmla="*/ 42 h 80"/>
                <a:gd name="T6" fmla="*/ 40 w 40"/>
                <a:gd name="T7" fmla="*/ 61 h 80"/>
                <a:gd name="T8" fmla="*/ 40 w 40"/>
                <a:gd name="T9" fmla="*/ 80 h 80"/>
                <a:gd name="T10" fmla="*/ 0 w 40"/>
                <a:gd name="T11" fmla="*/ 6 h 80"/>
                <a:gd name="T12" fmla="*/ 4 w 40"/>
                <a:gd name="T13" fmla="*/ 7 h 80"/>
                <a:gd name="T14" fmla="*/ 12 w 40"/>
                <a:gd name="T15" fmla="*/ 7 h 80"/>
                <a:gd name="T16" fmla="*/ 22 w 40"/>
                <a:gd name="T17" fmla="*/ 7 h 80"/>
                <a:gd name="T18" fmla="*/ 31 w 40"/>
                <a:gd name="T19" fmla="*/ 6 h 80"/>
                <a:gd name="T20" fmla="*/ 35 w 40"/>
                <a:gd name="T21" fmla="*/ 4 h 80"/>
                <a:gd name="T22" fmla="*/ 38 w 40"/>
                <a:gd name="T23" fmla="*/ 2 h 80"/>
                <a:gd name="T24" fmla="*/ 39 w 40"/>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0">
                  <a:moveTo>
                    <a:pt x="39" y="0"/>
                  </a:moveTo>
                  <a:lnTo>
                    <a:pt x="40" y="23"/>
                  </a:lnTo>
                  <a:lnTo>
                    <a:pt x="40" y="42"/>
                  </a:lnTo>
                  <a:lnTo>
                    <a:pt x="40" y="61"/>
                  </a:lnTo>
                  <a:lnTo>
                    <a:pt x="40" y="80"/>
                  </a:lnTo>
                  <a:lnTo>
                    <a:pt x="0" y="6"/>
                  </a:lnTo>
                  <a:lnTo>
                    <a:pt x="4" y="7"/>
                  </a:lnTo>
                  <a:lnTo>
                    <a:pt x="12" y="7"/>
                  </a:lnTo>
                  <a:lnTo>
                    <a:pt x="22" y="7"/>
                  </a:lnTo>
                  <a:lnTo>
                    <a:pt x="31" y="6"/>
                  </a:lnTo>
                  <a:lnTo>
                    <a:pt x="35" y="4"/>
                  </a:lnTo>
                  <a:lnTo>
                    <a:pt x="38" y="2"/>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7C56C8FA-4909-482C-82D8-FE267BDDEFFF}"/>
              </a:ext>
            </a:extLst>
          </p:cNvPr>
          <p:cNvGrpSpPr/>
          <p:nvPr/>
        </p:nvGrpSpPr>
        <p:grpSpPr>
          <a:xfrm>
            <a:off x="2800392" y="2549505"/>
            <a:ext cx="9165188" cy="2805818"/>
            <a:chOff x="7436800" y="3198761"/>
            <a:chExt cx="2015838" cy="688433"/>
          </a:xfrm>
        </p:grpSpPr>
        <p:grpSp>
          <p:nvGrpSpPr>
            <p:cNvPr id="141" name="Group 140">
              <a:extLst>
                <a:ext uri="{FF2B5EF4-FFF2-40B4-BE49-F238E27FC236}">
                  <a16:creationId xmlns:a16="http://schemas.microsoft.com/office/drawing/2014/main" id="{93B09018-2B1F-463B-801E-1D35D35B8725}"/>
                </a:ext>
              </a:extLst>
            </p:cNvPr>
            <p:cNvGrpSpPr/>
            <p:nvPr/>
          </p:nvGrpSpPr>
          <p:grpSpPr>
            <a:xfrm>
              <a:off x="7436800" y="3198761"/>
              <a:ext cx="2015838" cy="688433"/>
              <a:chOff x="2317891" y="3063331"/>
              <a:chExt cx="3286463" cy="1122367"/>
            </a:xfrm>
            <a:solidFill>
              <a:schemeClr val="accent6"/>
            </a:solidFill>
          </p:grpSpPr>
          <p:sp>
            <p:nvSpPr>
              <p:cNvPr id="142" name="Freeform 9">
                <a:extLst>
                  <a:ext uri="{FF2B5EF4-FFF2-40B4-BE49-F238E27FC236}">
                    <a16:creationId xmlns:a16="http://schemas.microsoft.com/office/drawing/2014/main" id="{EF9351F0-5C9D-4FD2-B49C-EA015AB162AB}"/>
                  </a:ext>
                </a:extLst>
              </p:cNvPr>
              <p:cNvSpPr>
                <a:spLocks/>
              </p:cNvSpPr>
              <p:nvPr/>
            </p:nvSpPr>
            <p:spPr bwMode="auto">
              <a:xfrm>
                <a:off x="2317891" y="3416376"/>
                <a:ext cx="1612415" cy="769322"/>
              </a:xfrm>
              <a:custGeom>
                <a:avLst/>
                <a:gdLst>
                  <a:gd name="T0" fmla="*/ 203 w 1223"/>
                  <a:gd name="T1" fmla="*/ 0 h 582"/>
                  <a:gd name="T2" fmla="*/ 305 w 1223"/>
                  <a:gd name="T3" fmla="*/ 3 h 582"/>
                  <a:gd name="T4" fmla="*/ 406 w 1223"/>
                  <a:gd name="T5" fmla="*/ 10 h 582"/>
                  <a:gd name="T6" fmla="*/ 509 w 1223"/>
                  <a:gd name="T7" fmla="*/ 20 h 582"/>
                  <a:gd name="T8" fmla="*/ 611 w 1223"/>
                  <a:gd name="T9" fmla="*/ 30 h 582"/>
                  <a:gd name="T10" fmla="*/ 714 w 1223"/>
                  <a:gd name="T11" fmla="*/ 41 h 582"/>
                  <a:gd name="T12" fmla="*/ 816 w 1223"/>
                  <a:gd name="T13" fmla="*/ 51 h 582"/>
                  <a:gd name="T14" fmla="*/ 918 w 1223"/>
                  <a:gd name="T15" fmla="*/ 59 h 582"/>
                  <a:gd name="T16" fmla="*/ 1020 w 1223"/>
                  <a:gd name="T17" fmla="*/ 64 h 582"/>
                  <a:gd name="T18" fmla="*/ 1122 w 1223"/>
                  <a:gd name="T19" fmla="*/ 64 h 582"/>
                  <a:gd name="T20" fmla="*/ 1223 w 1223"/>
                  <a:gd name="T21" fmla="*/ 58 h 582"/>
                  <a:gd name="T22" fmla="*/ 1223 w 1223"/>
                  <a:gd name="T23" fmla="*/ 569 h 582"/>
                  <a:gd name="T24" fmla="*/ 1220 w 1223"/>
                  <a:gd name="T25" fmla="*/ 574 h 582"/>
                  <a:gd name="T26" fmla="*/ 1211 w 1223"/>
                  <a:gd name="T27" fmla="*/ 578 h 582"/>
                  <a:gd name="T28" fmla="*/ 1196 w 1223"/>
                  <a:gd name="T29" fmla="*/ 581 h 582"/>
                  <a:gd name="T30" fmla="*/ 1176 w 1223"/>
                  <a:gd name="T31" fmla="*/ 582 h 582"/>
                  <a:gd name="T32" fmla="*/ 1152 w 1223"/>
                  <a:gd name="T33" fmla="*/ 582 h 582"/>
                  <a:gd name="T34" fmla="*/ 1123 w 1223"/>
                  <a:gd name="T35" fmla="*/ 581 h 582"/>
                  <a:gd name="T36" fmla="*/ 1088 w 1223"/>
                  <a:gd name="T37" fmla="*/ 580 h 582"/>
                  <a:gd name="T38" fmla="*/ 1051 w 1223"/>
                  <a:gd name="T39" fmla="*/ 577 h 582"/>
                  <a:gd name="T40" fmla="*/ 1010 w 1223"/>
                  <a:gd name="T41" fmla="*/ 574 h 582"/>
                  <a:gd name="T42" fmla="*/ 966 w 1223"/>
                  <a:gd name="T43" fmla="*/ 570 h 582"/>
                  <a:gd name="T44" fmla="*/ 919 w 1223"/>
                  <a:gd name="T45" fmla="*/ 565 h 582"/>
                  <a:gd name="T46" fmla="*/ 868 w 1223"/>
                  <a:gd name="T47" fmla="*/ 560 h 582"/>
                  <a:gd name="T48" fmla="*/ 817 w 1223"/>
                  <a:gd name="T49" fmla="*/ 555 h 582"/>
                  <a:gd name="T50" fmla="*/ 763 w 1223"/>
                  <a:gd name="T51" fmla="*/ 550 h 582"/>
                  <a:gd name="T52" fmla="*/ 708 w 1223"/>
                  <a:gd name="T53" fmla="*/ 545 h 582"/>
                  <a:gd name="T54" fmla="*/ 650 w 1223"/>
                  <a:gd name="T55" fmla="*/ 539 h 582"/>
                  <a:gd name="T56" fmla="*/ 593 w 1223"/>
                  <a:gd name="T57" fmla="*/ 534 h 582"/>
                  <a:gd name="T58" fmla="*/ 536 w 1223"/>
                  <a:gd name="T59" fmla="*/ 529 h 582"/>
                  <a:gd name="T60" fmla="*/ 477 w 1223"/>
                  <a:gd name="T61" fmla="*/ 525 h 582"/>
                  <a:gd name="T62" fmla="*/ 419 w 1223"/>
                  <a:gd name="T63" fmla="*/ 521 h 582"/>
                  <a:gd name="T64" fmla="*/ 361 w 1223"/>
                  <a:gd name="T65" fmla="*/ 517 h 582"/>
                  <a:gd name="T66" fmla="*/ 305 w 1223"/>
                  <a:gd name="T67" fmla="*/ 515 h 582"/>
                  <a:gd name="T68" fmla="*/ 249 w 1223"/>
                  <a:gd name="T69" fmla="*/ 513 h 582"/>
                  <a:gd name="T70" fmla="*/ 195 w 1223"/>
                  <a:gd name="T71" fmla="*/ 512 h 582"/>
                  <a:gd name="T72" fmla="*/ 143 w 1223"/>
                  <a:gd name="T73" fmla="*/ 512 h 582"/>
                  <a:gd name="T74" fmla="*/ 92 w 1223"/>
                  <a:gd name="T75" fmla="*/ 513 h 582"/>
                  <a:gd name="T76" fmla="*/ 44 w 1223"/>
                  <a:gd name="T77" fmla="*/ 516 h 582"/>
                  <a:gd name="T78" fmla="*/ 0 w 1223"/>
                  <a:gd name="T79" fmla="*/ 519 h 582"/>
                  <a:gd name="T80" fmla="*/ 0 w 1223"/>
                  <a:gd name="T81" fmla="*/ 8 h 582"/>
                  <a:gd name="T82" fmla="*/ 101 w 1223"/>
                  <a:gd name="T83" fmla="*/ 1 h 582"/>
                  <a:gd name="T84" fmla="*/ 203 w 1223"/>
                  <a:gd name="T8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3" h="582">
                    <a:moveTo>
                      <a:pt x="203" y="0"/>
                    </a:moveTo>
                    <a:lnTo>
                      <a:pt x="305" y="3"/>
                    </a:lnTo>
                    <a:lnTo>
                      <a:pt x="406" y="10"/>
                    </a:lnTo>
                    <a:lnTo>
                      <a:pt x="509" y="20"/>
                    </a:lnTo>
                    <a:lnTo>
                      <a:pt x="611" y="30"/>
                    </a:lnTo>
                    <a:lnTo>
                      <a:pt x="714" y="41"/>
                    </a:lnTo>
                    <a:lnTo>
                      <a:pt x="816" y="51"/>
                    </a:lnTo>
                    <a:lnTo>
                      <a:pt x="918" y="59"/>
                    </a:lnTo>
                    <a:lnTo>
                      <a:pt x="1020" y="64"/>
                    </a:lnTo>
                    <a:lnTo>
                      <a:pt x="1122" y="64"/>
                    </a:lnTo>
                    <a:lnTo>
                      <a:pt x="1223" y="58"/>
                    </a:lnTo>
                    <a:lnTo>
                      <a:pt x="1223" y="569"/>
                    </a:lnTo>
                    <a:lnTo>
                      <a:pt x="1220" y="574"/>
                    </a:lnTo>
                    <a:lnTo>
                      <a:pt x="1211" y="578"/>
                    </a:lnTo>
                    <a:lnTo>
                      <a:pt x="1196" y="581"/>
                    </a:lnTo>
                    <a:lnTo>
                      <a:pt x="1176" y="582"/>
                    </a:lnTo>
                    <a:lnTo>
                      <a:pt x="1152" y="582"/>
                    </a:lnTo>
                    <a:lnTo>
                      <a:pt x="1123" y="581"/>
                    </a:lnTo>
                    <a:lnTo>
                      <a:pt x="1088" y="580"/>
                    </a:lnTo>
                    <a:lnTo>
                      <a:pt x="1051" y="577"/>
                    </a:lnTo>
                    <a:lnTo>
                      <a:pt x="1010" y="574"/>
                    </a:lnTo>
                    <a:lnTo>
                      <a:pt x="966" y="570"/>
                    </a:lnTo>
                    <a:lnTo>
                      <a:pt x="919" y="565"/>
                    </a:lnTo>
                    <a:lnTo>
                      <a:pt x="868" y="560"/>
                    </a:lnTo>
                    <a:lnTo>
                      <a:pt x="817" y="555"/>
                    </a:lnTo>
                    <a:lnTo>
                      <a:pt x="763" y="550"/>
                    </a:lnTo>
                    <a:lnTo>
                      <a:pt x="708" y="545"/>
                    </a:lnTo>
                    <a:lnTo>
                      <a:pt x="650" y="539"/>
                    </a:lnTo>
                    <a:lnTo>
                      <a:pt x="593" y="534"/>
                    </a:lnTo>
                    <a:lnTo>
                      <a:pt x="536" y="529"/>
                    </a:lnTo>
                    <a:lnTo>
                      <a:pt x="477" y="525"/>
                    </a:lnTo>
                    <a:lnTo>
                      <a:pt x="419" y="521"/>
                    </a:lnTo>
                    <a:lnTo>
                      <a:pt x="361" y="517"/>
                    </a:lnTo>
                    <a:lnTo>
                      <a:pt x="305" y="515"/>
                    </a:lnTo>
                    <a:lnTo>
                      <a:pt x="249" y="513"/>
                    </a:lnTo>
                    <a:lnTo>
                      <a:pt x="195" y="512"/>
                    </a:lnTo>
                    <a:lnTo>
                      <a:pt x="143" y="512"/>
                    </a:lnTo>
                    <a:lnTo>
                      <a:pt x="92" y="513"/>
                    </a:lnTo>
                    <a:lnTo>
                      <a:pt x="44" y="516"/>
                    </a:lnTo>
                    <a:lnTo>
                      <a:pt x="0" y="519"/>
                    </a:lnTo>
                    <a:lnTo>
                      <a:pt x="0" y="8"/>
                    </a:lnTo>
                    <a:lnTo>
                      <a:pt x="101" y="1"/>
                    </a:lnTo>
                    <a:lnTo>
                      <a:pt x="203"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0">
                <a:extLst>
                  <a:ext uri="{FF2B5EF4-FFF2-40B4-BE49-F238E27FC236}">
                    <a16:creationId xmlns:a16="http://schemas.microsoft.com/office/drawing/2014/main" id="{B4A5654B-7327-4985-B703-B7241E36DBF7}"/>
                  </a:ext>
                </a:extLst>
              </p:cNvPr>
              <p:cNvSpPr>
                <a:spLocks/>
              </p:cNvSpPr>
              <p:nvPr/>
            </p:nvSpPr>
            <p:spPr bwMode="auto">
              <a:xfrm>
                <a:off x="3129368" y="3608706"/>
                <a:ext cx="803573" cy="558549"/>
              </a:xfrm>
              <a:custGeom>
                <a:avLst/>
                <a:gdLst>
                  <a:gd name="T0" fmla="*/ 278 w 610"/>
                  <a:gd name="T1" fmla="*/ 0 h 424"/>
                  <a:gd name="T2" fmla="*/ 329 w 610"/>
                  <a:gd name="T3" fmla="*/ 2 h 424"/>
                  <a:gd name="T4" fmla="*/ 381 w 610"/>
                  <a:gd name="T5" fmla="*/ 9 h 424"/>
                  <a:gd name="T6" fmla="*/ 436 w 610"/>
                  <a:gd name="T7" fmla="*/ 23 h 424"/>
                  <a:gd name="T8" fmla="*/ 494 w 610"/>
                  <a:gd name="T9" fmla="*/ 41 h 424"/>
                  <a:gd name="T10" fmla="*/ 551 w 610"/>
                  <a:gd name="T11" fmla="*/ 65 h 424"/>
                  <a:gd name="T12" fmla="*/ 610 w 610"/>
                  <a:gd name="T13" fmla="*/ 96 h 424"/>
                  <a:gd name="T14" fmla="*/ 610 w 610"/>
                  <a:gd name="T15" fmla="*/ 99 h 424"/>
                  <a:gd name="T16" fmla="*/ 610 w 610"/>
                  <a:gd name="T17" fmla="*/ 109 h 424"/>
                  <a:gd name="T18" fmla="*/ 610 w 610"/>
                  <a:gd name="T19" fmla="*/ 124 h 424"/>
                  <a:gd name="T20" fmla="*/ 610 w 610"/>
                  <a:gd name="T21" fmla="*/ 143 h 424"/>
                  <a:gd name="T22" fmla="*/ 609 w 610"/>
                  <a:gd name="T23" fmla="*/ 167 h 424"/>
                  <a:gd name="T24" fmla="*/ 609 w 610"/>
                  <a:gd name="T25" fmla="*/ 194 h 424"/>
                  <a:gd name="T26" fmla="*/ 609 w 610"/>
                  <a:gd name="T27" fmla="*/ 224 h 424"/>
                  <a:gd name="T28" fmla="*/ 609 w 610"/>
                  <a:gd name="T29" fmla="*/ 255 h 424"/>
                  <a:gd name="T30" fmla="*/ 608 w 610"/>
                  <a:gd name="T31" fmla="*/ 289 h 424"/>
                  <a:gd name="T32" fmla="*/ 608 w 610"/>
                  <a:gd name="T33" fmla="*/ 324 h 424"/>
                  <a:gd name="T34" fmla="*/ 608 w 610"/>
                  <a:gd name="T35" fmla="*/ 358 h 424"/>
                  <a:gd name="T36" fmla="*/ 608 w 610"/>
                  <a:gd name="T37" fmla="*/ 392 h 424"/>
                  <a:gd name="T38" fmla="*/ 608 w 610"/>
                  <a:gd name="T39" fmla="*/ 424 h 424"/>
                  <a:gd name="T40" fmla="*/ 606 w 610"/>
                  <a:gd name="T41" fmla="*/ 411 h 424"/>
                  <a:gd name="T42" fmla="*/ 601 w 610"/>
                  <a:gd name="T43" fmla="*/ 400 h 424"/>
                  <a:gd name="T44" fmla="*/ 592 w 610"/>
                  <a:gd name="T45" fmla="*/ 390 h 424"/>
                  <a:gd name="T46" fmla="*/ 579 w 610"/>
                  <a:gd name="T47" fmla="*/ 382 h 424"/>
                  <a:gd name="T48" fmla="*/ 563 w 610"/>
                  <a:gd name="T49" fmla="*/ 374 h 424"/>
                  <a:gd name="T50" fmla="*/ 542 w 610"/>
                  <a:gd name="T51" fmla="*/ 366 h 424"/>
                  <a:gd name="T52" fmla="*/ 518 w 610"/>
                  <a:gd name="T53" fmla="*/ 358 h 424"/>
                  <a:gd name="T54" fmla="*/ 488 w 610"/>
                  <a:gd name="T55" fmla="*/ 350 h 424"/>
                  <a:gd name="T56" fmla="*/ 454 w 610"/>
                  <a:gd name="T57" fmla="*/ 340 h 424"/>
                  <a:gd name="T58" fmla="*/ 415 w 610"/>
                  <a:gd name="T59" fmla="*/ 329 h 424"/>
                  <a:gd name="T60" fmla="*/ 388 w 610"/>
                  <a:gd name="T61" fmla="*/ 321 h 424"/>
                  <a:gd name="T62" fmla="*/ 358 w 610"/>
                  <a:gd name="T63" fmla="*/ 313 h 424"/>
                  <a:gd name="T64" fmla="*/ 326 w 610"/>
                  <a:gd name="T65" fmla="*/ 305 h 424"/>
                  <a:gd name="T66" fmla="*/ 293 w 610"/>
                  <a:gd name="T67" fmla="*/ 295 h 424"/>
                  <a:gd name="T68" fmla="*/ 258 w 610"/>
                  <a:gd name="T69" fmla="*/ 286 h 424"/>
                  <a:gd name="T70" fmla="*/ 224 w 610"/>
                  <a:gd name="T71" fmla="*/ 276 h 424"/>
                  <a:gd name="T72" fmla="*/ 190 w 610"/>
                  <a:gd name="T73" fmla="*/ 265 h 424"/>
                  <a:gd name="T74" fmla="*/ 156 w 610"/>
                  <a:gd name="T75" fmla="*/ 254 h 424"/>
                  <a:gd name="T76" fmla="*/ 125 w 610"/>
                  <a:gd name="T77" fmla="*/ 242 h 424"/>
                  <a:gd name="T78" fmla="*/ 96 w 610"/>
                  <a:gd name="T79" fmla="*/ 230 h 424"/>
                  <a:gd name="T80" fmla="*/ 68 w 610"/>
                  <a:gd name="T81" fmla="*/ 216 h 424"/>
                  <a:gd name="T82" fmla="*/ 45 w 610"/>
                  <a:gd name="T83" fmla="*/ 202 h 424"/>
                  <a:gd name="T84" fmla="*/ 26 w 610"/>
                  <a:gd name="T85" fmla="*/ 187 h 424"/>
                  <a:gd name="T86" fmla="*/ 12 w 610"/>
                  <a:gd name="T87" fmla="*/ 170 h 424"/>
                  <a:gd name="T88" fmla="*/ 3 w 610"/>
                  <a:gd name="T89" fmla="*/ 153 h 424"/>
                  <a:gd name="T90" fmla="*/ 0 w 610"/>
                  <a:gd name="T91" fmla="*/ 134 h 424"/>
                  <a:gd name="T92" fmla="*/ 3 w 610"/>
                  <a:gd name="T93" fmla="*/ 115 h 424"/>
                  <a:gd name="T94" fmla="*/ 13 w 610"/>
                  <a:gd name="T95" fmla="*/ 96 h 424"/>
                  <a:gd name="T96" fmla="*/ 29 w 610"/>
                  <a:gd name="T97" fmla="*/ 78 h 424"/>
                  <a:gd name="T98" fmla="*/ 50 w 610"/>
                  <a:gd name="T99" fmla="*/ 60 h 424"/>
                  <a:gd name="T100" fmla="*/ 77 w 610"/>
                  <a:gd name="T101" fmla="*/ 44 h 424"/>
                  <a:gd name="T102" fmla="*/ 110 w 610"/>
                  <a:gd name="T103" fmla="*/ 29 h 424"/>
                  <a:gd name="T104" fmla="*/ 146 w 610"/>
                  <a:gd name="T105" fmla="*/ 16 h 424"/>
                  <a:gd name="T106" fmla="*/ 186 w 610"/>
                  <a:gd name="T107" fmla="*/ 7 h 424"/>
                  <a:gd name="T108" fmla="*/ 230 w 610"/>
                  <a:gd name="T109" fmla="*/ 2 h 424"/>
                  <a:gd name="T110" fmla="*/ 278 w 610"/>
                  <a:gd name="T11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0" h="424">
                    <a:moveTo>
                      <a:pt x="278" y="0"/>
                    </a:moveTo>
                    <a:lnTo>
                      <a:pt x="329" y="2"/>
                    </a:lnTo>
                    <a:lnTo>
                      <a:pt x="381" y="9"/>
                    </a:lnTo>
                    <a:lnTo>
                      <a:pt x="436" y="23"/>
                    </a:lnTo>
                    <a:lnTo>
                      <a:pt x="494" y="41"/>
                    </a:lnTo>
                    <a:lnTo>
                      <a:pt x="551" y="65"/>
                    </a:lnTo>
                    <a:lnTo>
                      <a:pt x="610" y="96"/>
                    </a:lnTo>
                    <a:lnTo>
                      <a:pt x="610" y="99"/>
                    </a:lnTo>
                    <a:lnTo>
                      <a:pt x="610" y="109"/>
                    </a:lnTo>
                    <a:lnTo>
                      <a:pt x="610" y="124"/>
                    </a:lnTo>
                    <a:lnTo>
                      <a:pt x="610" y="143"/>
                    </a:lnTo>
                    <a:lnTo>
                      <a:pt x="609" y="167"/>
                    </a:lnTo>
                    <a:lnTo>
                      <a:pt x="609" y="194"/>
                    </a:lnTo>
                    <a:lnTo>
                      <a:pt x="609" y="224"/>
                    </a:lnTo>
                    <a:lnTo>
                      <a:pt x="609" y="255"/>
                    </a:lnTo>
                    <a:lnTo>
                      <a:pt x="608" y="289"/>
                    </a:lnTo>
                    <a:lnTo>
                      <a:pt x="608" y="324"/>
                    </a:lnTo>
                    <a:lnTo>
                      <a:pt x="608" y="358"/>
                    </a:lnTo>
                    <a:lnTo>
                      <a:pt x="608" y="392"/>
                    </a:lnTo>
                    <a:lnTo>
                      <a:pt x="608" y="424"/>
                    </a:lnTo>
                    <a:lnTo>
                      <a:pt x="606" y="411"/>
                    </a:lnTo>
                    <a:lnTo>
                      <a:pt x="601" y="400"/>
                    </a:lnTo>
                    <a:lnTo>
                      <a:pt x="592" y="390"/>
                    </a:lnTo>
                    <a:lnTo>
                      <a:pt x="579" y="382"/>
                    </a:lnTo>
                    <a:lnTo>
                      <a:pt x="563" y="374"/>
                    </a:lnTo>
                    <a:lnTo>
                      <a:pt x="542" y="366"/>
                    </a:lnTo>
                    <a:lnTo>
                      <a:pt x="518" y="358"/>
                    </a:lnTo>
                    <a:lnTo>
                      <a:pt x="488" y="350"/>
                    </a:lnTo>
                    <a:lnTo>
                      <a:pt x="454" y="340"/>
                    </a:lnTo>
                    <a:lnTo>
                      <a:pt x="415" y="329"/>
                    </a:lnTo>
                    <a:lnTo>
                      <a:pt x="388" y="321"/>
                    </a:lnTo>
                    <a:lnTo>
                      <a:pt x="358" y="313"/>
                    </a:lnTo>
                    <a:lnTo>
                      <a:pt x="326" y="305"/>
                    </a:lnTo>
                    <a:lnTo>
                      <a:pt x="293" y="295"/>
                    </a:lnTo>
                    <a:lnTo>
                      <a:pt x="258" y="286"/>
                    </a:lnTo>
                    <a:lnTo>
                      <a:pt x="224" y="276"/>
                    </a:lnTo>
                    <a:lnTo>
                      <a:pt x="190" y="265"/>
                    </a:lnTo>
                    <a:lnTo>
                      <a:pt x="156" y="254"/>
                    </a:lnTo>
                    <a:lnTo>
                      <a:pt x="125" y="242"/>
                    </a:lnTo>
                    <a:lnTo>
                      <a:pt x="96" y="230"/>
                    </a:lnTo>
                    <a:lnTo>
                      <a:pt x="68" y="216"/>
                    </a:lnTo>
                    <a:lnTo>
                      <a:pt x="45" y="202"/>
                    </a:lnTo>
                    <a:lnTo>
                      <a:pt x="26" y="187"/>
                    </a:lnTo>
                    <a:lnTo>
                      <a:pt x="12" y="170"/>
                    </a:lnTo>
                    <a:lnTo>
                      <a:pt x="3" y="153"/>
                    </a:lnTo>
                    <a:lnTo>
                      <a:pt x="0" y="134"/>
                    </a:lnTo>
                    <a:lnTo>
                      <a:pt x="3" y="115"/>
                    </a:lnTo>
                    <a:lnTo>
                      <a:pt x="13" y="96"/>
                    </a:lnTo>
                    <a:lnTo>
                      <a:pt x="29" y="78"/>
                    </a:lnTo>
                    <a:lnTo>
                      <a:pt x="50" y="60"/>
                    </a:lnTo>
                    <a:lnTo>
                      <a:pt x="77" y="44"/>
                    </a:lnTo>
                    <a:lnTo>
                      <a:pt x="110" y="29"/>
                    </a:lnTo>
                    <a:lnTo>
                      <a:pt x="146" y="16"/>
                    </a:lnTo>
                    <a:lnTo>
                      <a:pt x="186" y="7"/>
                    </a:lnTo>
                    <a:lnTo>
                      <a:pt x="230" y="2"/>
                    </a:lnTo>
                    <a:lnTo>
                      <a:pt x="278"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1">
                <a:extLst>
                  <a:ext uri="{FF2B5EF4-FFF2-40B4-BE49-F238E27FC236}">
                    <a16:creationId xmlns:a16="http://schemas.microsoft.com/office/drawing/2014/main" id="{3229E07C-C026-4C88-AB5D-C9713AC8CD0B}"/>
                  </a:ext>
                </a:extLst>
              </p:cNvPr>
              <p:cNvSpPr>
                <a:spLocks/>
              </p:cNvSpPr>
              <p:nvPr/>
            </p:nvSpPr>
            <p:spPr bwMode="auto">
              <a:xfrm>
                <a:off x="3129368" y="3063331"/>
                <a:ext cx="2474986" cy="806207"/>
              </a:xfrm>
              <a:custGeom>
                <a:avLst/>
                <a:gdLst>
                  <a:gd name="T0" fmla="*/ 101 w 2589"/>
                  <a:gd name="T1" fmla="*/ 1 h 610"/>
                  <a:gd name="T2" fmla="*/ 159 w 2589"/>
                  <a:gd name="T3" fmla="*/ 8 h 610"/>
                  <a:gd name="T4" fmla="*/ 225 w 2589"/>
                  <a:gd name="T5" fmla="*/ 19 h 610"/>
                  <a:gd name="T6" fmla="*/ 298 w 2589"/>
                  <a:gd name="T7" fmla="*/ 34 h 610"/>
                  <a:gd name="T8" fmla="*/ 373 w 2589"/>
                  <a:gd name="T9" fmla="*/ 49 h 610"/>
                  <a:gd name="T10" fmla="*/ 450 w 2589"/>
                  <a:gd name="T11" fmla="*/ 65 h 610"/>
                  <a:gd name="T12" fmla="*/ 527 w 2589"/>
                  <a:gd name="T13" fmla="*/ 80 h 610"/>
                  <a:gd name="T14" fmla="*/ 599 w 2589"/>
                  <a:gd name="T15" fmla="*/ 91 h 610"/>
                  <a:gd name="T16" fmla="*/ 665 w 2589"/>
                  <a:gd name="T17" fmla="*/ 98 h 610"/>
                  <a:gd name="T18" fmla="*/ 869 w 2589"/>
                  <a:gd name="T19" fmla="*/ 98 h 610"/>
                  <a:gd name="T20" fmla="*/ 1216 w 2589"/>
                  <a:gd name="T21" fmla="*/ 80 h 610"/>
                  <a:gd name="T22" fmla="*/ 1510 w 2589"/>
                  <a:gd name="T23" fmla="*/ 58 h 610"/>
                  <a:gd name="T24" fmla="*/ 1749 w 2589"/>
                  <a:gd name="T25" fmla="*/ 57 h 610"/>
                  <a:gd name="T26" fmla="*/ 1989 w 2589"/>
                  <a:gd name="T27" fmla="*/ 69 h 610"/>
                  <a:gd name="T28" fmla="*/ 2229 w 2589"/>
                  <a:gd name="T29" fmla="*/ 85 h 610"/>
                  <a:gd name="T30" fmla="*/ 2469 w 2589"/>
                  <a:gd name="T31" fmla="*/ 97 h 610"/>
                  <a:gd name="T32" fmla="*/ 2589 w 2589"/>
                  <a:gd name="T33" fmla="*/ 609 h 610"/>
                  <a:gd name="T34" fmla="*/ 2350 w 2589"/>
                  <a:gd name="T35" fmla="*/ 603 h 610"/>
                  <a:gd name="T36" fmla="*/ 2110 w 2589"/>
                  <a:gd name="T37" fmla="*/ 588 h 610"/>
                  <a:gd name="T38" fmla="*/ 1869 w 2589"/>
                  <a:gd name="T39" fmla="*/ 573 h 610"/>
                  <a:gd name="T40" fmla="*/ 1629 w 2589"/>
                  <a:gd name="T41" fmla="*/ 566 h 610"/>
                  <a:gd name="T42" fmla="*/ 1390 w 2589"/>
                  <a:gd name="T43" fmla="*/ 577 h 610"/>
                  <a:gd name="T44" fmla="*/ 1042 w 2589"/>
                  <a:gd name="T45" fmla="*/ 602 h 610"/>
                  <a:gd name="T46" fmla="*/ 696 w 2589"/>
                  <a:gd name="T47" fmla="*/ 610 h 610"/>
                  <a:gd name="T48" fmla="*/ 630 w 2589"/>
                  <a:gd name="T49" fmla="*/ 607 h 610"/>
                  <a:gd name="T50" fmla="*/ 557 w 2589"/>
                  <a:gd name="T51" fmla="*/ 599 h 610"/>
                  <a:gd name="T52" fmla="*/ 478 w 2589"/>
                  <a:gd name="T53" fmla="*/ 589 h 610"/>
                  <a:gd name="T54" fmla="*/ 398 w 2589"/>
                  <a:gd name="T55" fmla="*/ 576 h 610"/>
                  <a:gd name="T56" fmla="*/ 319 w 2589"/>
                  <a:gd name="T57" fmla="*/ 563 h 610"/>
                  <a:gd name="T58" fmla="*/ 242 w 2589"/>
                  <a:gd name="T59" fmla="*/ 551 h 610"/>
                  <a:gd name="T60" fmla="*/ 171 w 2589"/>
                  <a:gd name="T61" fmla="*/ 540 h 610"/>
                  <a:gd name="T62" fmla="*/ 109 w 2589"/>
                  <a:gd name="T63" fmla="*/ 533 h 610"/>
                  <a:gd name="T64" fmla="*/ 58 w 2589"/>
                  <a:gd name="T65" fmla="*/ 529 h 610"/>
                  <a:gd name="T66" fmla="*/ 22 w 2589"/>
                  <a:gd name="T67" fmla="*/ 531 h 610"/>
                  <a:gd name="T68" fmla="*/ 2 w 2589"/>
                  <a:gd name="T69" fmla="*/ 540 h 610"/>
                  <a:gd name="T70" fmla="*/ 0 w 2589"/>
                  <a:gd name="T71" fmla="*/ 36 h 610"/>
                  <a:gd name="T72" fmla="*/ 9 w 2589"/>
                  <a:gd name="T73" fmla="*/ 15 h 610"/>
                  <a:gd name="T74" fmla="*/ 35 w 2589"/>
                  <a:gd name="T75" fmla="*/ 3 h 610"/>
                  <a:gd name="T76" fmla="*/ 75 w 2589"/>
                  <a:gd name="T7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9" h="610">
                    <a:moveTo>
                      <a:pt x="75" y="0"/>
                    </a:moveTo>
                    <a:lnTo>
                      <a:pt x="101" y="1"/>
                    </a:lnTo>
                    <a:lnTo>
                      <a:pt x="129" y="4"/>
                    </a:lnTo>
                    <a:lnTo>
                      <a:pt x="159" y="8"/>
                    </a:lnTo>
                    <a:lnTo>
                      <a:pt x="191" y="13"/>
                    </a:lnTo>
                    <a:lnTo>
                      <a:pt x="225" y="19"/>
                    </a:lnTo>
                    <a:lnTo>
                      <a:pt x="260" y="26"/>
                    </a:lnTo>
                    <a:lnTo>
                      <a:pt x="298" y="34"/>
                    </a:lnTo>
                    <a:lnTo>
                      <a:pt x="335" y="41"/>
                    </a:lnTo>
                    <a:lnTo>
                      <a:pt x="373" y="49"/>
                    </a:lnTo>
                    <a:lnTo>
                      <a:pt x="412" y="57"/>
                    </a:lnTo>
                    <a:lnTo>
                      <a:pt x="450" y="65"/>
                    </a:lnTo>
                    <a:lnTo>
                      <a:pt x="489" y="73"/>
                    </a:lnTo>
                    <a:lnTo>
                      <a:pt x="527" y="80"/>
                    </a:lnTo>
                    <a:lnTo>
                      <a:pt x="563" y="86"/>
                    </a:lnTo>
                    <a:lnTo>
                      <a:pt x="599" y="91"/>
                    </a:lnTo>
                    <a:lnTo>
                      <a:pt x="633" y="95"/>
                    </a:lnTo>
                    <a:lnTo>
                      <a:pt x="665" y="98"/>
                    </a:lnTo>
                    <a:lnTo>
                      <a:pt x="696" y="99"/>
                    </a:lnTo>
                    <a:lnTo>
                      <a:pt x="869" y="98"/>
                    </a:lnTo>
                    <a:lnTo>
                      <a:pt x="1042" y="91"/>
                    </a:lnTo>
                    <a:lnTo>
                      <a:pt x="1216" y="80"/>
                    </a:lnTo>
                    <a:lnTo>
                      <a:pt x="1390" y="66"/>
                    </a:lnTo>
                    <a:lnTo>
                      <a:pt x="1510" y="58"/>
                    </a:lnTo>
                    <a:lnTo>
                      <a:pt x="1629" y="55"/>
                    </a:lnTo>
                    <a:lnTo>
                      <a:pt x="1749" y="57"/>
                    </a:lnTo>
                    <a:lnTo>
                      <a:pt x="1869" y="62"/>
                    </a:lnTo>
                    <a:lnTo>
                      <a:pt x="1989" y="69"/>
                    </a:lnTo>
                    <a:lnTo>
                      <a:pt x="2110" y="77"/>
                    </a:lnTo>
                    <a:lnTo>
                      <a:pt x="2229" y="85"/>
                    </a:lnTo>
                    <a:lnTo>
                      <a:pt x="2350" y="92"/>
                    </a:lnTo>
                    <a:lnTo>
                      <a:pt x="2469" y="97"/>
                    </a:lnTo>
                    <a:lnTo>
                      <a:pt x="2589" y="98"/>
                    </a:lnTo>
                    <a:lnTo>
                      <a:pt x="2589" y="609"/>
                    </a:lnTo>
                    <a:lnTo>
                      <a:pt x="2469" y="608"/>
                    </a:lnTo>
                    <a:lnTo>
                      <a:pt x="2350" y="603"/>
                    </a:lnTo>
                    <a:lnTo>
                      <a:pt x="2229" y="596"/>
                    </a:lnTo>
                    <a:lnTo>
                      <a:pt x="2110" y="588"/>
                    </a:lnTo>
                    <a:lnTo>
                      <a:pt x="1989" y="580"/>
                    </a:lnTo>
                    <a:lnTo>
                      <a:pt x="1869" y="573"/>
                    </a:lnTo>
                    <a:lnTo>
                      <a:pt x="1749" y="568"/>
                    </a:lnTo>
                    <a:lnTo>
                      <a:pt x="1629" y="566"/>
                    </a:lnTo>
                    <a:lnTo>
                      <a:pt x="1510" y="569"/>
                    </a:lnTo>
                    <a:lnTo>
                      <a:pt x="1390" y="577"/>
                    </a:lnTo>
                    <a:lnTo>
                      <a:pt x="1216" y="591"/>
                    </a:lnTo>
                    <a:lnTo>
                      <a:pt x="1042" y="602"/>
                    </a:lnTo>
                    <a:lnTo>
                      <a:pt x="869" y="609"/>
                    </a:lnTo>
                    <a:lnTo>
                      <a:pt x="696" y="610"/>
                    </a:lnTo>
                    <a:lnTo>
                      <a:pt x="663" y="609"/>
                    </a:lnTo>
                    <a:lnTo>
                      <a:pt x="630" y="607"/>
                    </a:lnTo>
                    <a:lnTo>
                      <a:pt x="594" y="603"/>
                    </a:lnTo>
                    <a:lnTo>
                      <a:pt x="557" y="599"/>
                    </a:lnTo>
                    <a:lnTo>
                      <a:pt x="519" y="594"/>
                    </a:lnTo>
                    <a:lnTo>
                      <a:pt x="478" y="589"/>
                    </a:lnTo>
                    <a:lnTo>
                      <a:pt x="438" y="583"/>
                    </a:lnTo>
                    <a:lnTo>
                      <a:pt x="398" y="576"/>
                    </a:lnTo>
                    <a:lnTo>
                      <a:pt x="358" y="570"/>
                    </a:lnTo>
                    <a:lnTo>
                      <a:pt x="319" y="563"/>
                    </a:lnTo>
                    <a:lnTo>
                      <a:pt x="279" y="557"/>
                    </a:lnTo>
                    <a:lnTo>
                      <a:pt x="242" y="551"/>
                    </a:lnTo>
                    <a:lnTo>
                      <a:pt x="205" y="545"/>
                    </a:lnTo>
                    <a:lnTo>
                      <a:pt x="171" y="540"/>
                    </a:lnTo>
                    <a:lnTo>
                      <a:pt x="139" y="536"/>
                    </a:lnTo>
                    <a:lnTo>
                      <a:pt x="109" y="533"/>
                    </a:lnTo>
                    <a:lnTo>
                      <a:pt x="82" y="530"/>
                    </a:lnTo>
                    <a:lnTo>
                      <a:pt x="58" y="529"/>
                    </a:lnTo>
                    <a:lnTo>
                      <a:pt x="38" y="530"/>
                    </a:lnTo>
                    <a:lnTo>
                      <a:pt x="22" y="531"/>
                    </a:lnTo>
                    <a:lnTo>
                      <a:pt x="10" y="535"/>
                    </a:lnTo>
                    <a:lnTo>
                      <a:pt x="2" y="540"/>
                    </a:lnTo>
                    <a:lnTo>
                      <a:pt x="0" y="547"/>
                    </a:lnTo>
                    <a:lnTo>
                      <a:pt x="0" y="36"/>
                    </a:lnTo>
                    <a:lnTo>
                      <a:pt x="2" y="24"/>
                    </a:lnTo>
                    <a:lnTo>
                      <a:pt x="9" y="15"/>
                    </a:lnTo>
                    <a:lnTo>
                      <a:pt x="20" y="8"/>
                    </a:lnTo>
                    <a:lnTo>
                      <a:pt x="35" y="3"/>
                    </a:lnTo>
                    <a:lnTo>
                      <a:pt x="54" y="1"/>
                    </a:lnTo>
                    <a:lnTo>
                      <a:pt x="7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6" name="TextBox 145">
              <a:extLst>
                <a:ext uri="{FF2B5EF4-FFF2-40B4-BE49-F238E27FC236}">
                  <a16:creationId xmlns:a16="http://schemas.microsoft.com/office/drawing/2014/main" id="{3C6672DF-AA2E-43FA-A6E2-198618E24697}"/>
                </a:ext>
              </a:extLst>
            </p:cNvPr>
            <p:cNvSpPr txBox="1"/>
            <p:nvPr/>
          </p:nvSpPr>
          <p:spPr>
            <a:xfrm>
              <a:off x="7868248" y="3263538"/>
              <a:ext cx="1584390" cy="338069"/>
            </a:xfrm>
            <a:prstGeom prst="rect">
              <a:avLst/>
            </a:prstGeom>
            <a:noFill/>
          </p:spPr>
          <p:txBody>
            <a:bodyPr wrap="square" rtlCol="0">
              <a:spAutoFit/>
            </a:bodyPr>
            <a:lstStyle/>
            <a:p>
              <a:pPr algn="ctr"/>
              <a:r>
                <a:rPr lang="ar-SA" sz="3200" b="1" dirty="0" smtClean="0">
                  <a:solidFill>
                    <a:schemeClr val="bg1"/>
                  </a:solidFill>
                  <a:latin typeface="A Jannat LT" panose="01000000000000000000" pitchFamily="2" charset="-78"/>
                  <a:cs typeface="A Jannat LT" panose="01000000000000000000" pitchFamily="2" charset="-78"/>
                </a:rPr>
                <a:t>1-تدمير المدن والقرى بسبب الانهيارات </a:t>
              </a:r>
            </a:p>
            <a:p>
              <a:pPr algn="ctr"/>
              <a:r>
                <a:rPr lang="ar-SA" sz="3200" b="1" dirty="0" smtClean="0">
                  <a:solidFill>
                    <a:schemeClr val="bg1"/>
                  </a:solidFill>
                  <a:latin typeface="A Jannat LT" panose="01000000000000000000" pitchFamily="2" charset="-78"/>
                  <a:cs typeface="A Jannat LT" panose="01000000000000000000" pitchFamily="2" charset="-78"/>
                </a:rPr>
                <a:t>والتدفقات الطينية الملتهبة </a:t>
              </a:r>
            </a:p>
            <a:p>
              <a:pPr algn="ctr"/>
              <a:r>
                <a:rPr lang="ar-SA" sz="3200" b="1" dirty="0" smtClean="0">
                  <a:solidFill>
                    <a:schemeClr val="bg1"/>
                  </a:solidFill>
                  <a:latin typeface="A Jannat LT" panose="01000000000000000000" pitchFamily="2" charset="-78"/>
                  <a:cs typeface="A Jannat LT" panose="01000000000000000000" pitchFamily="2" charset="-78"/>
                </a:rPr>
                <a:t>عند هطول أمطار غزيرة</a:t>
              </a:r>
              <a:endParaRPr lang="id-ID" sz="3200" b="1" dirty="0">
                <a:solidFill>
                  <a:schemeClr val="bg1"/>
                </a:solidFill>
                <a:latin typeface="A Jannat LT" panose="01000000000000000000" pitchFamily="2" charset="-78"/>
                <a:cs typeface="A Jannat LT" panose="01000000000000000000" pitchFamily="2" charset="-78"/>
              </a:endParaRPr>
            </a:p>
          </p:txBody>
        </p:sp>
      </p:gr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69" y="2300245"/>
            <a:ext cx="4586051" cy="3669062"/>
          </a:xfrm>
          <a:prstGeom prst="rect">
            <a:avLst/>
          </a:prstGeom>
        </p:spPr>
      </p:pic>
    </p:spTree>
    <p:extLst>
      <p:ext uri="{BB962C8B-B14F-4D97-AF65-F5344CB8AC3E}">
        <p14:creationId xmlns:p14="http://schemas.microsoft.com/office/powerpoint/2010/main" val="1314638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9A40C-DA93-4E48-AA8B-B78CC4584878}"/>
              </a:ext>
            </a:extLst>
          </p:cNvPr>
          <p:cNvSpPr txBox="1"/>
          <p:nvPr/>
        </p:nvSpPr>
        <p:spPr>
          <a:xfrm>
            <a:off x="6917636" y="302593"/>
            <a:ext cx="468118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a:solidFill>
                  <a:srgbClr val="FFC000"/>
                </a:solidFill>
              </a:rPr>
              <a:t>أخطار البراكين</a:t>
            </a:r>
            <a:endParaRPr lang="aa-ET" sz="3200" dirty="0">
              <a:solidFill>
                <a:srgbClr val="FFC000"/>
              </a:solidFill>
            </a:endParaRPr>
          </a:p>
        </p:txBody>
      </p:sp>
      <p:sp>
        <p:nvSpPr>
          <p:cNvPr id="3" name="TextBox 2">
            <a:extLst>
              <a:ext uri="{FF2B5EF4-FFF2-40B4-BE49-F238E27FC236}">
                <a16:creationId xmlns:a16="http://schemas.microsoft.com/office/drawing/2014/main" id="{567176B8-1E2E-43C0-9F46-20E6D0C3C861}"/>
              </a:ext>
            </a:extLst>
          </p:cNvPr>
          <p:cNvSpPr txBox="1"/>
          <p:nvPr/>
        </p:nvSpPr>
        <p:spPr>
          <a:xfrm>
            <a:off x="140269" y="887368"/>
            <a:ext cx="11458549"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a:solidFill>
                  <a:schemeClr val="bg1">
                    <a:lumMod val="95000"/>
                  </a:schemeClr>
                </a:solidFill>
              </a:rPr>
              <a:t>من المخاطر التي تنتج عن ثوران البراكين</a:t>
            </a:r>
            <a:endParaRPr lang="aa-ET" dirty="0">
              <a:solidFill>
                <a:schemeClr val="bg1">
                  <a:lumMod val="95000"/>
                </a:schemeClr>
              </a:solidFill>
            </a:endParaRPr>
          </a:p>
        </p:txBody>
      </p:sp>
      <p:grpSp>
        <p:nvGrpSpPr>
          <p:cNvPr id="63" name="Group 62">
            <a:extLst>
              <a:ext uri="{FF2B5EF4-FFF2-40B4-BE49-F238E27FC236}">
                <a16:creationId xmlns:a16="http://schemas.microsoft.com/office/drawing/2014/main" id="{37BD725D-0AFA-4438-9109-995C0D15EE8A}"/>
              </a:ext>
            </a:extLst>
          </p:cNvPr>
          <p:cNvGrpSpPr/>
          <p:nvPr/>
        </p:nvGrpSpPr>
        <p:grpSpPr>
          <a:xfrm>
            <a:off x="4123494" y="2042546"/>
            <a:ext cx="7752440" cy="3844906"/>
            <a:chOff x="3041114" y="800326"/>
            <a:chExt cx="5502275" cy="2728912"/>
          </a:xfrm>
          <a:solidFill>
            <a:schemeClr val="bg1">
              <a:lumMod val="85000"/>
            </a:schemeClr>
          </a:solidFill>
        </p:grpSpPr>
        <p:grpSp>
          <p:nvGrpSpPr>
            <p:cNvPr id="64" name="Group 63">
              <a:extLst>
                <a:ext uri="{FF2B5EF4-FFF2-40B4-BE49-F238E27FC236}">
                  <a16:creationId xmlns:a16="http://schemas.microsoft.com/office/drawing/2014/main" id="{D87332C7-C4AB-4A95-BFD8-B299A515125E}"/>
                </a:ext>
              </a:extLst>
            </p:cNvPr>
            <p:cNvGrpSpPr/>
            <p:nvPr/>
          </p:nvGrpSpPr>
          <p:grpSpPr>
            <a:xfrm>
              <a:off x="3041114" y="800326"/>
              <a:ext cx="5502275" cy="2728912"/>
              <a:chOff x="3149600" y="1148217"/>
              <a:chExt cx="5502275" cy="2728912"/>
            </a:xfrm>
            <a:grpFill/>
          </p:grpSpPr>
          <p:sp>
            <p:nvSpPr>
              <p:cNvPr id="73" name="Freeform 7">
                <a:extLst>
                  <a:ext uri="{FF2B5EF4-FFF2-40B4-BE49-F238E27FC236}">
                    <a16:creationId xmlns:a16="http://schemas.microsoft.com/office/drawing/2014/main" id="{301EFA7C-3D2E-488E-BC65-A18E1C09EBDF}"/>
                  </a:ext>
                </a:extLst>
              </p:cNvPr>
              <p:cNvSpPr>
                <a:spLocks noEditPoints="1"/>
              </p:cNvSpPr>
              <p:nvPr/>
            </p:nvSpPr>
            <p:spPr bwMode="auto">
              <a:xfrm>
                <a:off x="4087813" y="2198314"/>
                <a:ext cx="1233488" cy="1612900"/>
              </a:xfrm>
              <a:custGeom>
                <a:avLst/>
                <a:gdLst>
                  <a:gd name="T0" fmla="*/ 487 w 777"/>
                  <a:gd name="T1" fmla="*/ 603 h 1016"/>
                  <a:gd name="T2" fmla="*/ 758 w 777"/>
                  <a:gd name="T3" fmla="*/ 529 h 1016"/>
                  <a:gd name="T4" fmla="*/ 743 w 777"/>
                  <a:gd name="T5" fmla="*/ 584 h 1016"/>
                  <a:gd name="T6" fmla="*/ 720 w 777"/>
                  <a:gd name="T7" fmla="*/ 642 h 1016"/>
                  <a:gd name="T8" fmla="*/ 689 w 777"/>
                  <a:gd name="T9" fmla="*/ 660 h 1016"/>
                  <a:gd name="T10" fmla="*/ 654 w 777"/>
                  <a:gd name="T11" fmla="*/ 690 h 1016"/>
                  <a:gd name="T12" fmla="*/ 642 w 777"/>
                  <a:gd name="T13" fmla="*/ 733 h 1016"/>
                  <a:gd name="T14" fmla="*/ 627 w 777"/>
                  <a:gd name="T15" fmla="*/ 744 h 1016"/>
                  <a:gd name="T16" fmla="*/ 592 w 777"/>
                  <a:gd name="T17" fmla="*/ 783 h 1016"/>
                  <a:gd name="T18" fmla="*/ 570 w 777"/>
                  <a:gd name="T19" fmla="*/ 784 h 1016"/>
                  <a:gd name="T20" fmla="*/ 566 w 777"/>
                  <a:gd name="T21" fmla="*/ 828 h 1016"/>
                  <a:gd name="T22" fmla="*/ 531 w 777"/>
                  <a:gd name="T23" fmla="*/ 856 h 1016"/>
                  <a:gd name="T24" fmla="*/ 524 w 777"/>
                  <a:gd name="T25" fmla="*/ 876 h 1016"/>
                  <a:gd name="T26" fmla="*/ 504 w 777"/>
                  <a:gd name="T27" fmla="*/ 902 h 1016"/>
                  <a:gd name="T28" fmla="*/ 499 w 777"/>
                  <a:gd name="T29" fmla="*/ 942 h 1016"/>
                  <a:gd name="T30" fmla="*/ 477 w 777"/>
                  <a:gd name="T31" fmla="*/ 965 h 1016"/>
                  <a:gd name="T32" fmla="*/ 456 w 777"/>
                  <a:gd name="T33" fmla="*/ 1003 h 1016"/>
                  <a:gd name="T34" fmla="*/ 434 w 777"/>
                  <a:gd name="T35" fmla="*/ 1006 h 1016"/>
                  <a:gd name="T36" fmla="*/ 432 w 777"/>
                  <a:gd name="T37" fmla="*/ 991 h 1016"/>
                  <a:gd name="T38" fmla="*/ 426 w 777"/>
                  <a:gd name="T39" fmla="*/ 969 h 1016"/>
                  <a:gd name="T40" fmla="*/ 431 w 777"/>
                  <a:gd name="T41" fmla="*/ 932 h 1016"/>
                  <a:gd name="T42" fmla="*/ 430 w 777"/>
                  <a:gd name="T43" fmla="*/ 922 h 1016"/>
                  <a:gd name="T44" fmla="*/ 442 w 777"/>
                  <a:gd name="T45" fmla="*/ 881 h 1016"/>
                  <a:gd name="T46" fmla="*/ 439 w 777"/>
                  <a:gd name="T47" fmla="*/ 836 h 1016"/>
                  <a:gd name="T48" fmla="*/ 444 w 777"/>
                  <a:gd name="T49" fmla="*/ 800 h 1016"/>
                  <a:gd name="T50" fmla="*/ 456 w 777"/>
                  <a:gd name="T51" fmla="*/ 736 h 1016"/>
                  <a:gd name="T52" fmla="*/ 463 w 777"/>
                  <a:gd name="T53" fmla="*/ 659 h 1016"/>
                  <a:gd name="T54" fmla="*/ 442 w 777"/>
                  <a:gd name="T55" fmla="*/ 584 h 1016"/>
                  <a:gd name="T56" fmla="*/ 410 w 777"/>
                  <a:gd name="T57" fmla="*/ 542 h 1016"/>
                  <a:gd name="T58" fmla="*/ 376 w 777"/>
                  <a:gd name="T59" fmla="*/ 482 h 1016"/>
                  <a:gd name="T60" fmla="*/ 377 w 777"/>
                  <a:gd name="T61" fmla="*/ 438 h 1016"/>
                  <a:gd name="T62" fmla="*/ 377 w 777"/>
                  <a:gd name="T63" fmla="*/ 407 h 1016"/>
                  <a:gd name="T64" fmla="*/ 328 w 777"/>
                  <a:gd name="T65" fmla="*/ 282 h 1016"/>
                  <a:gd name="T66" fmla="*/ 370 w 777"/>
                  <a:gd name="T67" fmla="*/ 63 h 1016"/>
                  <a:gd name="T68" fmla="*/ 376 w 777"/>
                  <a:gd name="T69" fmla="*/ 121 h 1016"/>
                  <a:gd name="T70" fmla="*/ 358 w 777"/>
                  <a:gd name="T71" fmla="*/ 119 h 1016"/>
                  <a:gd name="T72" fmla="*/ 328 w 777"/>
                  <a:gd name="T73" fmla="*/ 84 h 1016"/>
                  <a:gd name="T74" fmla="*/ 288 w 777"/>
                  <a:gd name="T75" fmla="*/ 83 h 1016"/>
                  <a:gd name="T76" fmla="*/ 283 w 777"/>
                  <a:gd name="T77" fmla="*/ 91 h 1016"/>
                  <a:gd name="T78" fmla="*/ 256 w 777"/>
                  <a:gd name="T79" fmla="*/ 87 h 1016"/>
                  <a:gd name="T80" fmla="*/ 222 w 777"/>
                  <a:gd name="T81" fmla="*/ 110 h 1016"/>
                  <a:gd name="T82" fmla="*/ 219 w 777"/>
                  <a:gd name="T83" fmla="*/ 159 h 1016"/>
                  <a:gd name="T84" fmla="*/ 243 w 777"/>
                  <a:gd name="T85" fmla="*/ 211 h 1016"/>
                  <a:gd name="T86" fmla="*/ 294 w 777"/>
                  <a:gd name="T87" fmla="*/ 184 h 1016"/>
                  <a:gd name="T88" fmla="*/ 307 w 777"/>
                  <a:gd name="T89" fmla="*/ 214 h 1016"/>
                  <a:gd name="T90" fmla="*/ 304 w 777"/>
                  <a:gd name="T91" fmla="*/ 243 h 1016"/>
                  <a:gd name="T92" fmla="*/ 345 w 777"/>
                  <a:gd name="T93" fmla="*/ 265 h 1016"/>
                  <a:gd name="T94" fmla="*/ 367 w 777"/>
                  <a:gd name="T95" fmla="*/ 313 h 1016"/>
                  <a:gd name="T96" fmla="*/ 374 w 777"/>
                  <a:gd name="T97" fmla="*/ 328 h 1016"/>
                  <a:gd name="T98" fmla="*/ 343 w 777"/>
                  <a:gd name="T99" fmla="*/ 311 h 1016"/>
                  <a:gd name="T100" fmla="*/ 324 w 777"/>
                  <a:gd name="T101" fmla="*/ 287 h 1016"/>
                  <a:gd name="T102" fmla="*/ 277 w 777"/>
                  <a:gd name="T103" fmla="*/ 258 h 1016"/>
                  <a:gd name="T104" fmla="*/ 224 w 777"/>
                  <a:gd name="T105" fmla="*/ 239 h 1016"/>
                  <a:gd name="T106" fmla="*/ 168 w 777"/>
                  <a:gd name="T107" fmla="*/ 212 h 1016"/>
                  <a:gd name="T108" fmla="*/ 146 w 777"/>
                  <a:gd name="T109" fmla="*/ 165 h 1016"/>
                  <a:gd name="T110" fmla="*/ 117 w 777"/>
                  <a:gd name="T111" fmla="*/ 121 h 1016"/>
                  <a:gd name="T112" fmla="*/ 82 w 777"/>
                  <a:gd name="T113" fmla="*/ 70 h 1016"/>
                  <a:gd name="T114" fmla="*/ 76 w 777"/>
                  <a:gd name="T115" fmla="*/ 95 h 1016"/>
                  <a:gd name="T116" fmla="*/ 99 w 777"/>
                  <a:gd name="T117" fmla="*/ 133 h 1016"/>
                  <a:gd name="T118" fmla="*/ 93 w 777"/>
                  <a:gd name="T119" fmla="*/ 143 h 1016"/>
                  <a:gd name="T120" fmla="*/ 71 w 777"/>
                  <a:gd name="T121" fmla="*/ 100 h 1016"/>
                  <a:gd name="T122" fmla="*/ 44 w 777"/>
                  <a:gd name="T123" fmla="*/ 49 h 1016"/>
                  <a:gd name="T124" fmla="*/ 7 w 777"/>
                  <a:gd name="T125" fmla="*/ 1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7" h="1016">
                    <a:moveTo>
                      <a:pt x="444" y="1003"/>
                    </a:moveTo>
                    <a:lnTo>
                      <a:pt x="443" y="1004"/>
                    </a:lnTo>
                    <a:lnTo>
                      <a:pt x="442" y="1006"/>
                    </a:lnTo>
                    <a:lnTo>
                      <a:pt x="440" y="1007"/>
                    </a:lnTo>
                    <a:lnTo>
                      <a:pt x="444" y="1007"/>
                    </a:lnTo>
                    <a:lnTo>
                      <a:pt x="444" y="1003"/>
                    </a:lnTo>
                    <a:close/>
                    <a:moveTo>
                      <a:pt x="451" y="1003"/>
                    </a:moveTo>
                    <a:lnTo>
                      <a:pt x="451" y="1003"/>
                    </a:lnTo>
                    <a:lnTo>
                      <a:pt x="451" y="1003"/>
                    </a:lnTo>
                    <a:lnTo>
                      <a:pt x="449" y="1007"/>
                    </a:lnTo>
                    <a:lnTo>
                      <a:pt x="448" y="1007"/>
                    </a:lnTo>
                    <a:lnTo>
                      <a:pt x="448" y="1010"/>
                    </a:lnTo>
                    <a:lnTo>
                      <a:pt x="451" y="1010"/>
                    </a:lnTo>
                    <a:lnTo>
                      <a:pt x="451" y="1008"/>
                    </a:lnTo>
                    <a:lnTo>
                      <a:pt x="452" y="1007"/>
                    </a:lnTo>
                    <a:lnTo>
                      <a:pt x="453" y="1006"/>
                    </a:lnTo>
                    <a:lnTo>
                      <a:pt x="453" y="1004"/>
                    </a:lnTo>
                    <a:lnTo>
                      <a:pt x="452" y="1003"/>
                    </a:lnTo>
                    <a:lnTo>
                      <a:pt x="452" y="1003"/>
                    </a:lnTo>
                    <a:lnTo>
                      <a:pt x="451" y="1003"/>
                    </a:lnTo>
                    <a:close/>
                    <a:moveTo>
                      <a:pt x="446" y="1000"/>
                    </a:moveTo>
                    <a:lnTo>
                      <a:pt x="447" y="1002"/>
                    </a:lnTo>
                    <a:lnTo>
                      <a:pt x="449" y="1002"/>
                    </a:lnTo>
                    <a:lnTo>
                      <a:pt x="451" y="1002"/>
                    </a:lnTo>
                    <a:lnTo>
                      <a:pt x="448" y="1000"/>
                    </a:lnTo>
                    <a:lnTo>
                      <a:pt x="446" y="1000"/>
                    </a:lnTo>
                    <a:close/>
                    <a:moveTo>
                      <a:pt x="487" y="603"/>
                    </a:moveTo>
                    <a:lnTo>
                      <a:pt x="489" y="606"/>
                    </a:lnTo>
                    <a:lnTo>
                      <a:pt x="490" y="608"/>
                    </a:lnTo>
                    <a:lnTo>
                      <a:pt x="490" y="608"/>
                    </a:lnTo>
                    <a:lnTo>
                      <a:pt x="490" y="608"/>
                    </a:lnTo>
                    <a:lnTo>
                      <a:pt x="491" y="609"/>
                    </a:lnTo>
                    <a:lnTo>
                      <a:pt x="491" y="608"/>
                    </a:lnTo>
                    <a:lnTo>
                      <a:pt x="490" y="608"/>
                    </a:lnTo>
                    <a:lnTo>
                      <a:pt x="490" y="604"/>
                    </a:lnTo>
                    <a:lnTo>
                      <a:pt x="490" y="603"/>
                    </a:lnTo>
                    <a:lnTo>
                      <a:pt x="487" y="603"/>
                    </a:lnTo>
                    <a:close/>
                    <a:moveTo>
                      <a:pt x="468" y="568"/>
                    </a:moveTo>
                    <a:lnTo>
                      <a:pt x="465" y="568"/>
                    </a:lnTo>
                    <a:lnTo>
                      <a:pt x="465" y="571"/>
                    </a:lnTo>
                    <a:lnTo>
                      <a:pt x="465" y="571"/>
                    </a:lnTo>
                    <a:lnTo>
                      <a:pt x="465" y="572"/>
                    </a:lnTo>
                    <a:lnTo>
                      <a:pt x="465" y="574"/>
                    </a:lnTo>
                    <a:lnTo>
                      <a:pt x="468" y="574"/>
                    </a:lnTo>
                    <a:lnTo>
                      <a:pt x="470" y="576"/>
                    </a:lnTo>
                    <a:lnTo>
                      <a:pt x="472" y="576"/>
                    </a:lnTo>
                    <a:lnTo>
                      <a:pt x="473" y="578"/>
                    </a:lnTo>
                    <a:lnTo>
                      <a:pt x="474" y="579"/>
                    </a:lnTo>
                    <a:lnTo>
                      <a:pt x="474" y="578"/>
                    </a:lnTo>
                    <a:lnTo>
                      <a:pt x="474" y="578"/>
                    </a:lnTo>
                    <a:lnTo>
                      <a:pt x="474" y="578"/>
                    </a:lnTo>
                    <a:lnTo>
                      <a:pt x="476" y="576"/>
                    </a:lnTo>
                    <a:lnTo>
                      <a:pt x="473" y="575"/>
                    </a:lnTo>
                    <a:lnTo>
                      <a:pt x="473" y="575"/>
                    </a:lnTo>
                    <a:lnTo>
                      <a:pt x="472" y="574"/>
                    </a:lnTo>
                    <a:lnTo>
                      <a:pt x="470" y="574"/>
                    </a:lnTo>
                    <a:lnTo>
                      <a:pt x="469" y="574"/>
                    </a:lnTo>
                    <a:lnTo>
                      <a:pt x="469" y="571"/>
                    </a:lnTo>
                    <a:lnTo>
                      <a:pt x="469" y="571"/>
                    </a:lnTo>
                    <a:lnTo>
                      <a:pt x="469" y="570"/>
                    </a:lnTo>
                    <a:lnTo>
                      <a:pt x="468" y="570"/>
                    </a:lnTo>
                    <a:lnTo>
                      <a:pt x="468" y="568"/>
                    </a:lnTo>
                    <a:close/>
                    <a:moveTo>
                      <a:pt x="397" y="510"/>
                    </a:moveTo>
                    <a:lnTo>
                      <a:pt x="777" y="510"/>
                    </a:lnTo>
                    <a:lnTo>
                      <a:pt x="777" y="511"/>
                    </a:lnTo>
                    <a:lnTo>
                      <a:pt x="775" y="511"/>
                    </a:lnTo>
                    <a:lnTo>
                      <a:pt x="771" y="516"/>
                    </a:lnTo>
                    <a:lnTo>
                      <a:pt x="768" y="517"/>
                    </a:lnTo>
                    <a:lnTo>
                      <a:pt x="766" y="520"/>
                    </a:lnTo>
                    <a:lnTo>
                      <a:pt x="765" y="520"/>
                    </a:lnTo>
                    <a:lnTo>
                      <a:pt x="765" y="520"/>
                    </a:lnTo>
                    <a:lnTo>
                      <a:pt x="762" y="523"/>
                    </a:lnTo>
                    <a:lnTo>
                      <a:pt x="760" y="528"/>
                    </a:lnTo>
                    <a:lnTo>
                      <a:pt x="758" y="529"/>
                    </a:lnTo>
                    <a:lnTo>
                      <a:pt x="758" y="531"/>
                    </a:lnTo>
                    <a:lnTo>
                      <a:pt x="757" y="531"/>
                    </a:lnTo>
                    <a:lnTo>
                      <a:pt x="756" y="536"/>
                    </a:lnTo>
                    <a:lnTo>
                      <a:pt x="754" y="537"/>
                    </a:lnTo>
                    <a:lnTo>
                      <a:pt x="754" y="540"/>
                    </a:lnTo>
                    <a:lnTo>
                      <a:pt x="753" y="540"/>
                    </a:lnTo>
                    <a:lnTo>
                      <a:pt x="752" y="544"/>
                    </a:lnTo>
                    <a:lnTo>
                      <a:pt x="751" y="542"/>
                    </a:lnTo>
                    <a:lnTo>
                      <a:pt x="749" y="541"/>
                    </a:lnTo>
                    <a:lnTo>
                      <a:pt x="748" y="541"/>
                    </a:lnTo>
                    <a:lnTo>
                      <a:pt x="747" y="540"/>
                    </a:lnTo>
                    <a:lnTo>
                      <a:pt x="747" y="544"/>
                    </a:lnTo>
                    <a:lnTo>
                      <a:pt x="747" y="544"/>
                    </a:lnTo>
                    <a:lnTo>
                      <a:pt x="745" y="548"/>
                    </a:lnTo>
                    <a:lnTo>
                      <a:pt x="744" y="548"/>
                    </a:lnTo>
                    <a:lnTo>
                      <a:pt x="744" y="548"/>
                    </a:lnTo>
                    <a:lnTo>
                      <a:pt x="743" y="549"/>
                    </a:lnTo>
                    <a:lnTo>
                      <a:pt x="743" y="549"/>
                    </a:lnTo>
                    <a:lnTo>
                      <a:pt x="743" y="550"/>
                    </a:lnTo>
                    <a:lnTo>
                      <a:pt x="741" y="550"/>
                    </a:lnTo>
                    <a:lnTo>
                      <a:pt x="743" y="551"/>
                    </a:lnTo>
                    <a:lnTo>
                      <a:pt x="743" y="553"/>
                    </a:lnTo>
                    <a:lnTo>
                      <a:pt x="743" y="553"/>
                    </a:lnTo>
                    <a:lnTo>
                      <a:pt x="740" y="554"/>
                    </a:lnTo>
                    <a:lnTo>
                      <a:pt x="740" y="557"/>
                    </a:lnTo>
                    <a:lnTo>
                      <a:pt x="743" y="557"/>
                    </a:lnTo>
                    <a:lnTo>
                      <a:pt x="741" y="563"/>
                    </a:lnTo>
                    <a:lnTo>
                      <a:pt x="743" y="563"/>
                    </a:lnTo>
                    <a:lnTo>
                      <a:pt x="743" y="571"/>
                    </a:lnTo>
                    <a:lnTo>
                      <a:pt x="743" y="572"/>
                    </a:lnTo>
                    <a:lnTo>
                      <a:pt x="744" y="575"/>
                    </a:lnTo>
                    <a:lnTo>
                      <a:pt x="744" y="578"/>
                    </a:lnTo>
                    <a:lnTo>
                      <a:pt x="743" y="578"/>
                    </a:lnTo>
                    <a:lnTo>
                      <a:pt x="743" y="580"/>
                    </a:lnTo>
                    <a:lnTo>
                      <a:pt x="743" y="580"/>
                    </a:lnTo>
                    <a:lnTo>
                      <a:pt x="743" y="584"/>
                    </a:lnTo>
                    <a:lnTo>
                      <a:pt x="743" y="584"/>
                    </a:lnTo>
                    <a:lnTo>
                      <a:pt x="743" y="586"/>
                    </a:lnTo>
                    <a:lnTo>
                      <a:pt x="740" y="587"/>
                    </a:lnTo>
                    <a:lnTo>
                      <a:pt x="740" y="592"/>
                    </a:lnTo>
                    <a:lnTo>
                      <a:pt x="740" y="592"/>
                    </a:lnTo>
                    <a:lnTo>
                      <a:pt x="740" y="592"/>
                    </a:lnTo>
                    <a:lnTo>
                      <a:pt x="740" y="593"/>
                    </a:lnTo>
                    <a:lnTo>
                      <a:pt x="740" y="593"/>
                    </a:lnTo>
                    <a:lnTo>
                      <a:pt x="740" y="596"/>
                    </a:lnTo>
                    <a:lnTo>
                      <a:pt x="740" y="596"/>
                    </a:lnTo>
                    <a:lnTo>
                      <a:pt x="741" y="596"/>
                    </a:lnTo>
                    <a:lnTo>
                      <a:pt x="741" y="597"/>
                    </a:lnTo>
                    <a:lnTo>
                      <a:pt x="741" y="599"/>
                    </a:lnTo>
                    <a:lnTo>
                      <a:pt x="740" y="599"/>
                    </a:lnTo>
                    <a:lnTo>
                      <a:pt x="739" y="600"/>
                    </a:lnTo>
                    <a:lnTo>
                      <a:pt x="737" y="603"/>
                    </a:lnTo>
                    <a:lnTo>
                      <a:pt x="736" y="604"/>
                    </a:lnTo>
                    <a:lnTo>
                      <a:pt x="736" y="613"/>
                    </a:lnTo>
                    <a:lnTo>
                      <a:pt x="736" y="613"/>
                    </a:lnTo>
                    <a:lnTo>
                      <a:pt x="736" y="614"/>
                    </a:lnTo>
                    <a:lnTo>
                      <a:pt x="734" y="616"/>
                    </a:lnTo>
                    <a:lnTo>
                      <a:pt x="734" y="617"/>
                    </a:lnTo>
                    <a:lnTo>
                      <a:pt x="731" y="620"/>
                    </a:lnTo>
                    <a:lnTo>
                      <a:pt x="730" y="621"/>
                    </a:lnTo>
                    <a:lnTo>
                      <a:pt x="730" y="621"/>
                    </a:lnTo>
                    <a:lnTo>
                      <a:pt x="730" y="621"/>
                    </a:lnTo>
                    <a:lnTo>
                      <a:pt x="730" y="622"/>
                    </a:lnTo>
                    <a:lnTo>
                      <a:pt x="728" y="622"/>
                    </a:lnTo>
                    <a:lnTo>
                      <a:pt x="727" y="625"/>
                    </a:lnTo>
                    <a:lnTo>
                      <a:pt x="727" y="627"/>
                    </a:lnTo>
                    <a:lnTo>
                      <a:pt x="724" y="629"/>
                    </a:lnTo>
                    <a:lnTo>
                      <a:pt x="723" y="630"/>
                    </a:lnTo>
                    <a:lnTo>
                      <a:pt x="723" y="635"/>
                    </a:lnTo>
                    <a:lnTo>
                      <a:pt x="720" y="637"/>
                    </a:lnTo>
                    <a:lnTo>
                      <a:pt x="719" y="638"/>
                    </a:lnTo>
                    <a:lnTo>
                      <a:pt x="719" y="640"/>
                    </a:lnTo>
                    <a:lnTo>
                      <a:pt x="720" y="642"/>
                    </a:lnTo>
                    <a:lnTo>
                      <a:pt x="720" y="642"/>
                    </a:lnTo>
                    <a:lnTo>
                      <a:pt x="720" y="643"/>
                    </a:lnTo>
                    <a:lnTo>
                      <a:pt x="720" y="644"/>
                    </a:lnTo>
                    <a:lnTo>
                      <a:pt x="720" y="644"/>
                    </a:lnTo>
                    <a:lnTo>
                      <a:pt x="722" y="644"/>
                    </a:lnTo>
                    <a:lnTo>
                      <a:pt x="720" y="644"/>
                    </a:lnTo>
                    <a:lnTo>
                      <a:pt x="720" y="647"/>
                    </a:lnTo>
                    <a:lnTo>
                      <a:pt x="718" y="648"/>
                    </a:lnTo>
                    <a:lnTo>
                      <a:pt x="715" y="648"/>
                    </a:lnTo>
                    <a:lnTo>
                      <a:pt x="715" y="652"/>
                    </a:lnTo>
                    <a:lnTo>
                      <a:pt x="715" y="652"/>
                    </a:lnTo>
                    <a:lnTo>
                      <a:pt x="715" y="654"/>
                    </a:lnTo>
                    <a:lnTo>
                      <a:pt x="715" y="654"/>
                    </a:lnTo>
                    <a:lnTo>
                      <a:pt x="714" y="654"/>
                    </a:lnTo>
                    <a:lnTo>
                      <a:pt x="713" y="655"/>
                    </a:lnTo>
                    <a:lnTo>
                      <a:pt x="711" y="655"/>
                    </a:lnTo>
                    <a:lnTo>
                      <a:pt x="709" y="655"/>
                    </a:lnTo>
                    <a:lnTo>
                      <a:pt x="709" y="654"/>
                    </a:lnTo>
                    <a:lnTo>
                      <a:pt x="707" y="654"/>
                    </a:lnTo>
                    <a:lnTo>
                      <a:pt x="707" y="652"/>
                    </a:lnTo>
                    <a:lnTo>
                      <a:pt x="706" y="652"/>
                    </a:lnTo>
                    <a:lnTo>
                      <a:pt x="706" y="655"/>
                    </a:lnTo>
                    <a:lnTo>
                      <a:pt x="701" y="656"/>
                    </a:lnTo>
                    <a:lnTo>
                      <a:pt x="701" y="655"/>
                    </a:lnTo>
                    <a:lnTo>
                      <a:pt x="698" y="655"/>
                    </a:lnTo>
                    <a:lnTo>
                      <a:pt x="698" y="656"/>
                    </a:lnTo>
                    <a:lnTo>
                      <a:pt x="697" y="656"/>
                    </a:lnTo>
                    <a:lnTo>
                      <a:pt x="697" y="658"/>
                    </a:lnTo>
                    <a:lnTo>
                      <a:pt x="696" y="658"/>
                    </a:lnTo>
                    <a:lnTo>
                      <a:pt x="694" y="658"/>
                    </a:lnTo>
                    <a:lnTo>
                      <a:pt x="693" y="656"/>
                    </a:lnTo>
                    <a:lnTo>
                      <a:pt x="693" y="656"/>
                    </a:lnTo>
                    <a:lnTo>
                      <a:pt x="693" y="658"/>
                    </a:lnTo>
                    <a:lnTo>
                      <a:pt x="692" y="658"/>
                    </a:lnTo>
                    <a:lnTo>
                      <a:pt x="692" y="658"/>
                    </a:lnTo>
                    <a:lnTo>
                      <a:pt x="690" y="659"/>
                    </a:lnTo>
                    <a:lnTo>
                      <a:pt x="689" y="659"/>
                    </a:lnTo>
                    <a:lnTo>
                      <a:pt x="689" y="660"/>
                    </a:lnTo>
                    <a:lnTo>
                      <a:pt x="690" y="661"/>
                    </a:lnTo>
                    <a:lnTo>
                      <a:pt x="692" y="663"/>
                    </a:lnTo>
                    <a:lnTo>
                      <a:pt x="684" y="664"/>
                    </a:lnTo>
                    <a:lnTo>
                      <a:pt x="682" y="665"/>
                    </a:lnTo>
                    <a:lnTo>
                      <a:pt x="682" y="665"/>
                    </a:lnTo>
                    <a:lnTo>
                      <a:pt x="681" y="665"/>
                    </a:lnTo>
                    <a:lnTo>
                      <a:pt x="680" y="665"/>
                    </a:lnTo>
                    <a:lnTo>
                      <a:pt x="680" y="665"/>
                    </a:lnTo>
                    <a:lnTo>
                      <a:pt x="680" y="665"/>
                    </a:lnTo>
                    <a:lnTo>
                      <a:pt x="675" y="667"/>
                    </a:lnTo>
                    <a:lnTo>
                      <a:pt x="675" y="669"/>
                    </a:lnTo>
                    <a:lnTo>
                      <a:pt x="673" y="671"/>
                    </a:lnTo>
                    <a:lnTo>
                      <a:pt x="673" y="671"/>
                    </a:lnTo>
                    <a:lnTo>
                      <a:pt x="672" y="671"/>
                    </a:lnTo>
                    <a:lnTo>
                      <a:pt x="672" y="672"/>
                    </a:lnTo>
                    <a:lnTo>
                      <a:pt x="671" y="672"/>
                    </a:lnTo>
                    <a:lnTo>
                      <a:pt x="671" y="672"/>
                    </a:lnTo>
                    <a:lnTo>
                      <a:pt x="668" y="672"/>
                    </a:lnTo>
                    <a:lnTo>
                      <a:pt x="668" y="673"/>
                    </a:lnTo>
                    <a:lnTo>
                      <a:pt x="665" y="673"/>
                    </a:lnTo>
                    <a:lnTo>
                      <a:pt x="664" y="676"/>
                    </a:lnTo>
                    <a:lnTo>
                      <a:pt x="662" y="677"/>
                    </a:lnTo>
                    <a:lnTo>
                      <a:pt x="660" y="677"/>
                    </a:lnTo>
                    <a:lnTo>
                      <a:pt x="659" y="678"/>
                    </a:lnTo>
                    <a:lnTo>
                      <a:pt x="659" y="680"/>
                    </a:lnTo>
                    <a:lnTo>
                      <a:pt x="656" y="681"/>
                    </a:lnTo>
                    <a:lnTo>
                      <a:pt x="654" y="681"/>
                    </a:lnTo>
                    <a:lnTo>
                      <a:pt x="654" y="682"/>
                    </a:lnTo>
                    <a:lnTo>
                      <a:pt x="655" y="685"/>
                    </a:lnTo>
                    <a:lnTo>
                      <a:pt x="654" y="686"/>
                    </a:lnTo>
                    <a:lnTo>
                      <a:pt x="652" y="686"/>
                    </a:lnTo>
                    <a:lnTo>
                      <a:pt x="652" y="688"/>
                    </a:lnTo>
                    <a:lnTo>
                      <a:pt x="652" y="688"/>
                    </a:lnTo>
                    <a:lnTo>
                      <a:pt x="652" y="689"/>
                    </a:lnTo>
                    <a:lnTo>
                      <a:pt x="652" y="689"/>
                    </a:lnTo>
                    <a:lnTo>
                      <a:pt x="652" y="690"/>
                    </a:lnTo>
                    <a:lnTo>
                      <a:pt x="654" y="690"/>
                    </a:lnTo>
                    <a:lnTo>
                      <a:pt x="654" y="690"/>
                    </a:lnTo>
                    <a:lnTo>
                      <a:pt x="652" y="690"/>
                    </a:lnTo>
                    <a:lnTo>
                      <a:pt x="654" y="694"/>
                    </a:lnTo>
                    <a:lnTo>
                      <a:pt x="654" y="694"/>
                    </a:lnTo>
                    <a:lnTo>
                      <a:pt x="654" y="695"/>
                    </a:lnTo>
                    <a:lnTo>
                      <a:pt x="652" y="695"/>
                    </a:lnTo>
                    <a:lnTo>
                      <a:pt x="652" y="698"/>
                    </a:lnTo>
                    <a:lnTo>
                      <a:pt x="654" y="698"/>
                    </a:lnTo>
                    <a:lnTo>
                      <a:pt x="654" y="698"/>
                    </a:lnTo>
                    <a:lnTo>
                      <a:pt x="654" y="699"/>
                    </a:lnTo>
                    <a:lnTo>
                      <a:pt x="654" y="701"/>
                    </a:lnTo>
                    <a:lnTo>
                      <a:pt x="654" y="701"/>
                    </a:lnTo>
                    <a:lnTo>
                      <a:pt x="654" y="702"/>
                    </a:lnTo>
                    <a:lnTo>
                      <a:pt x="655" y="702"/>
                    </a:lnTo>
                    <a:lnTo>
                      <a:pt x="655" y="702"/>
                    </a:lnTo>
                    <a:lnTo>
                      <a:pt x="655" y="707"/>
                    </a:lnTo>
                    <a:lnTo>
                      <a:pt x="655" y="707"/>
                    </a:lnTo>
                    <a:lnTo>
                      <a:pt x="655" y="709"/>
                    </a:lnTo>
                    <a:lnTo>
                      <a:pt x="655" y="709"/>
                    </a:lnTo>
                    <a:lnTo>
                      <a:pt x="655" y="710"/>
                    </a:lnTo>
                    <a:lnTo>
                      <a:pt x="655" y="710"/>
                    </a:lnTo>
                    <a:lnTo>
                      <a:pt x="655" y="712"/>
                    </a:lnTo>
                    <a:lnTo>
                      <a:pt x="655" y="714"/>
                    </a:lnTo>
                    <a:lnTo>
                      <a:pt x="655" y="715"/>
                    </a:lnTo>
                    <a:lnTo>
                      <a:pt x="654" y="715"/>
                    </a:lnTo>
                    <a:lnTo>
                      <a:pt x="654" y="719"/>
                    </a:lnTo>
                    <a:lnTo>
                      <a:pt x="651" y="720"/>
                    </a:lnTo>
                    <a:lnTo>
                      <a:pt x="651" y="720"/>
                    </a:lnTo>
                    <a:lnTo>
                      <a:pt x="647" y="723"/>
                    </a:lnTo>
                    <a:lnTo>
                      <a:pt x="647" y="724"/>
                    </a:lnTo>
                    <a:lnTo>
                      <a:pt x="644" y="727"/>
                    </a:lnTo>
                    <a:lnTo>
                      <a:pt x="644" y="728"/>
                    </a:lnTo>
                    <a:lnTo>
                      <a:pt x="643" y="728"/>
                    </a:lnTo>
                    <a:lnTo>
                      <a:pt x="643" y="730"/>
                    </a:lnTo>
                    <a:lnTo>
                      <a:pt x="643" y="732"/>
                    </a:lnTo>
                    <a:lnTo>
                      <a:pt x="642" y="733"/>
                    </a:lnTo>
                    <a:lnTo>
                      <a:pt x="642" y="733"/>
                    </a:lnTo>
                    <a:lnTo>
                      <a:pt x="642" y="736"/>
                    </a:lnTo>
                    <a:lnTo>
                      <a:pt x="641" y="736"/>
                    </a:lnTo>
                    <a:lnTo>
                      <a:pt x="641" y="737"/>
                    </a:lnTo>
                    <a:lnTo>
                      <a:pt x="641" y="737"/>
                    </a:lnTo>
                    <a:lnTo>
                      <a:pt x="641" y="740"/>
                    </a:lnTo>
                    <a:lnTo>
                      <a:pt x="639" y="740"/>
                    </a:lnTo>
                    <a:lnTo>
                      <a:pt x="639" y="741"/>
                    </a:lnTo>
                    <a:lnTo>
                      <a:pt x="639" y="741"/>
                    </a:lnTo>
                    <a:lnTo>
                      <a:pt x="639" y="744"/>
                    </a:lnTo>
                    <a:lnTo>
                      <a:pt x="638" y="744"/>
                    </a:lnTo>
                    <a:lnTo>
                      <a:pt x="638" y="745"/>
                    </a:lnTo>
                    <a:lnTo>
                      <a:pt x="637" y="747"/>
                    </a:lnTo>
                    <a:lnTo>
                      <a:pt x="637" y="748"/>
                    </a:lnTo>
                    <a:lnTo>
                      <a:pt x="637" y="748"/>
                    </a:lnTo>
                    <a:lnTo>
                      <a:pt x="635" y="749"/>
                    </a:lnTo>
                    <a:lnTo>
                      <a:pt x="634" y="750"/>
                    </a:lnTo>
                    <a:lnTo>
                      <a:pt x="633" y="750"/>
                    </a:lnTo>
                    <a:lnTo>
                      <a:pt x="634" y="748"/>
                    </a:lnTo>
                    <a:lnTo>
                      <a:pt x="634" y="748"/>
                    </a:lnTo>
                    <a:lnTo>
                      <a:pt x="634" y="747"/>
                    </a:lnTo>
                    <a:lnTo>
                      <a:pt x="637" y="747"/>
                    </a:lnTo>
                    <a:lnTo>
                      <a:pt x="637" y="745"/>
                    </a:lnTo>
                    <a:lnTo>
                      <a:pt x="638" y="744"/>
                    </a:lnTo>
                    <a:lnTo>
                      <a:pt x="638" y="737"/>
                    </a:lnTo>
                    <a:lnTo>
                      <a:pt x="638" y="737"/>
                    </a:lnTo>
                    <a:lnTo>
                      <a:pt x="638" y="737"/>
                    </a:lnTo>
                    <a:lnTo>
                      <a:pt x="637" y="737"/>
                    </a:lnTo>
                    <a:lnTo>
                      <a:pt x="637" y="739"/>
                    </a:lnTo>
                    <a:lnTo>
                      <a:pt x="634" y="739"/>
                    </a:lnTo>
                    <a:lnTo>
                      <a:pt x="634" y="737"/>
                    </a:lnTo>
                    <a:lnTo>
                      <a:pt x="633" y="736"/>
                    </a:lnTo>
                    <a:lnTo>
                      <a:pt x="631" y="736"/>
                    </a:lnTo>
                    <a:lnTo>
                      <a:pt x="631" y="739"/>
                    </a:lnTo>
                    <a:lnTo>
                      <a:pt x="631" y="740"/>
                    </a:lnTo>
                    <a:lnTo>
                      <a:pt x="630" y="741"/>
                    </a:lnTo>
                    <a:lnTo>
                      <a:pt x="630" y="744"/>
                    </a:lnTo>
                    <a:lnTo>
                      <a:pt x="627" y="744"/>
                    </a:lnTo>
                    <a:lnTo>
                      <a:pt x="627" y="745"/>
                    </a:lnTo>
                    <a:lnTo>
                      <a:pt x="625" y="747"/>
                    </a:lnTo>
                    <a:lnTo>
                      <a:pt x="624" y="750"/>
                    </a:lnTo>
                    <a:lnTo>
                      <a:pt x="622" y="752"/>
                    </a:lnTo>
                    <a:lnTo>
                      <a:pt x="622" y="753"/>
                    </a:lnTo>
                    <a:lnTo>
                      <a:pt x="621" y="753"/>
                    </a:lnTo>
                    <a:lnTo>
                      <a:pt x="621" y="754"/>
                    </a:lnTo>
                    <a:lnTo>
                      <a:pt x="620" y="756"/>
                    </a:lnTo>
                    <a:lnTo>
                      <a:pt x="618" y="757"/>
                    </a:lnTo>
                    <a:lnTo>
                      <a:pt x="618" y="757"/>
                    </a:lnTo>
                    <a:lnTo>
                      <a:pt x="618" y="758"/>
                    </a:lnTo>
                    <a:lnTo>
                      <a:pt x="620" y="760"/>
                    </a:lnTo>
                    <a:lnTo>
                      <a:pt x="620" y="761"/>
                    </a:lnTo>
                    <a:lnTo>
                      <a:pt x="620" y="764"/>
                    </a:lnTo>
                    <a:lnTo>
                      <a:pt x="618" y="765"/>
                    </a:lnTo>
                    <a:lnTo>
                      <a:pt x="618" y="765"/>
                    </a:lnTo>
                    <a:lnTo>
                      <a:pt x="618" y="766"/>
                    </a:lnTo>
                    <a:lnTo>
                      <a:pt x="617" y="766"/>
                    </a:lnTo>
                    <a:lnTo>
                      <a:pt x="617" y="767"/>
                    </a:lnTo>
                    <a:lnTo>
                      <a:pt x="614" y="769"/>
                    </a:lnTo>
                    <a:lnTo>
                      <a:pt x="614" y="770"/>
                    </a:lnTo>
                    <a:lnTo>
                      <a:pt x="613" y="771"/>
                    </a:lnTo>
                    <a:lnTo>
                      <a:pt x="613" y="771"/>
                    </a:lnTo>
                    <a:lnTo>
                      <a:pt x="612" y="773"/>
                    </a:lnTo>
                    <a:lnTo>
                      <a:pt x="612" y="777"/>
                    </a:lnTo>
                    <a:lnTo>
                      <a:pt x="610" y="777"/>
                    </a:lnTo>
                    <a:lnTo>
                      <a:pt x="610" y="779"/>
                    </a:lnTo>
                    <a:lnTo>
                      <a:pt x="609" y="779"/>
                    </a:lnTo>
                    <a:lnTo>
                      <a:pt x="608" y="781"/>
                    </a:lnTo>
                    <a:lnTo>
                      <a:pt x="608" y="782"/>
                    </a:lnTo>
                    <a:lnTo>
                      <a:pt x="601" y="783"/>
                    </a:lnTo>
                    <a:lnTo>
                      <a:pt x="601" y="784"/>
                    </a:lnTo>
                    <a:lnTo>
                      <a:pt x="599" y="786"/>
                    </a:lnTo>
                    <a:lnTo>
                      <a:pt x="597" y="784"/>
                    </a:lnTo>
                    <a:lnTo>
                      <a:pt x="596" y="784"/>
                    </a:lnTo>
                    <a:lnTo>
                      <a:pt x="595" y="783"/>
                    </a:lnTo>
                    <a:lnTo>
                      <a:pt x="592" y="783"/>
                    </a:lnTo>
                    <a:lnTo>
                      <a:pt x="591" y="783"/>
                    </a:lnTo>
                    <a:lnTo>
                      <a:pt x="590" y="784"/>
                    </a:lnTo>
                    <a:lnTo>
                      <a:pt x="586" y="784"/>
                    </a:lnTo>
                    <a:lnTo>
                      <a:pt x="586" y="783"/>
                    </a:lnTo>
                    <a:lnTo>
                      <a:pt x="580" y="783"/>
                    </a:lnTo>
                    <a:lnTo>
                      <a:pt x="578" y="779"/>
                    </a:lnTo>
                    <a:lnTo>
                      <a:pt x="575" y="779"/>
                    </a:lnTo>
                    <a:lnTo>
                      <a:pt x="575" y="778"/>
                    </a:lnTo>
                    <a:lnTo>
                      <a:pt x="574" y="778"/>
                    </a:lnTo>
                    <a:lnTo>
                      <a:pt x="572" y="778"/>
                    </a:lnTo>
                    <a:lnTo>
                      <a:pt x="572" y="777"/>
                    </a:lnTo>
                    <a:lnTo>
                      <a:pt x="571" y="775"/>
                    </a:lnTo>
                    <a:lnTo>
                      <a:pt x="570" y="774"/>
                    </a:lnTo>
                    <a:lnTo>
                      <a:pt x="570" y="770"/>
                    </a:lnTo>
                    <a:lnTo>
                      <a:pt x="570" y="766"/>
                    </a:lnTo>
                    <a:lnTo>
                      <a:pt x="570" y="766"/>
                    </a:lnTo>
                    <a:lnTo>
                      <a:pt x="569" y="765"/>
                    </a:lnTo>
                    <a:lnTo>
                      <a:pt x="570" y="764"/>
                    </a:lnTo>
                    <a:lnTo>
                      <a:pt x="570" y="762"/>
                    </a:lnTo>
                    <a:lnTo>
                      <a:pt x="570" y="762"/>
                    </a:lnTo>
                    <a:lnTo>
                      <a:pt x="569" y="762"/>
                    </a:lnTo>
                    <a:lnTo>
                      <a:pt x="569" y="765"/>
                    </a:lnTo>
                    <a:lnTo>
                      <a:pt x="569" y="767"/>
                    </a:lnTo>
                    <a:lnTo>
                      <a:pt x="569" y="770"/>
                    </a:lnTo>
                    <a:lnTo>
                      <a:pt x="567" y="773"/>
                    </a:lnTo>
                    <a:lnTo>
                      <a:pt x="567" y="773"/>
                    </a:lnTo>
                    <a:lnTo>
                      <a:pt x="567" y="773"/>
                    </a:lnTo>
                    <a:lnTo>
                      <a:pt x="566" y="773"/>
                    </a:lnTo>
                    <a:lnTo>
                      <a:pt x="566" y="777"/>
                    </a:lnTo>
                    <a:lnTo>
                      <a:pt x="567" y="777"/>
                    </a:lnTo>
                    <a:lnTo>
                      <a:pt x="566" y="779"/>
                    </a:lnTo>
                    <a:lnTo>
                      <a:pt x="569" y="779"/>
                    </a:lnTo>
                    <a:lnTo>
                      <a:pt x="569" y="781"/>
                    </a:lnTo>
                    <a:lnTo>
                      <a:pt x="569" y="781"/>
                    </a:lnTo>
                    <a:lnTo>
                      <a:pt x="570" y="782"/>
                    </a:lnTo>
                    <a:lnTo>
                      <a:pt x="570" y="782"/>
                    </a:lnTo>
                    <a:lnTo>
                      <a:pt x="570" y="784"/>
                    </a:lnTo>
                    <a:lnTo>
                      <a:pt x="572" y="786"/>
                    </a:lnTo>
                    <a:lnTo>
                      <a:pt x="572" y="787"/>
                    </a:lnTo>
                    <a:lnTo>
                      <a:pt x="574" y="787"/>
                    </a:lnTo>
                    <a:lnTo>
                      <a:pt x="575" y="788"/>
                    </a:lnTo>
                    <a:lnTo>
                      <a:pt x="576" y="790"/>
                    </a:lnTo>
                    <a:lnTo>
                      <a:pt x="576" y="791"/>
                    </a:lnTo>
                    <a:lnTo>
                      <a:pt x="578" y="791"/>
                    </a:lnTo>
                    <a:lnTo>
                      <a:pt x="578" y="794"/>
                    </a:lnTo>
                    <a:lnTo>
                      <a:pt x="576" y="795"/>
                    </a:lnTo>
                    <a:lnTo>
                      <a:pt x="576" y="795"/>
                    </a:lnTo>
                    <a:lnTo>
                      <a:pt x="576" y="796"/>
                    </a:lnTo>
                    <a:lnTo>
                      <a:pt x="576" y="799"/>
                    </a:lnTo>
                    <a:lnTo>
                      <a:pt x="578" y="799"/>
                    </a:lnTo>
                    <a:lnTo>
                      <a:pt x="579" y="799"/>
                    </a:lnTo>
                    <a:lnTo>
                      <a:pt x="579" y="800"/>
                    </a:lnTo>
                    <a:lnTo>
                      <a:pt x="580" y="802"/>
                    </a:lnTo>
                    <a:lnTo>
                      <a:pt x="582" y="802"/>
                    </a:lnTo>
                    <a:lnTo>
                      <a:pt x="584" y="802"/>
                    </a:lnTo>
                    <a:lnTo>
                      <a:pt x="584" y="804"/>
                    </a:lnTo>
                    <a:lnTo>
                      <a:pt x="584" y="807"/>
                    </a:lnTo>
                    <a:lnTo>
                      <a:pt x="583" y="809"/>
                    </a:lnTo>
                    <a:lnTo>
                      <a:pt x="582" y="809"/>
                    </a:lnTo>
                    <a:lnTo>
                      <a:pt x="582" y="811"/>
                    </a:lnTo>
                    <a:lnTo>
                      <a:pt x="580" y="811"/>
                    </a:lnTo>
                    <a:lnTo>
                      <a:pt x="580" y="813"/>
                    </a:lnTo>
                    <a:lnTo>
                      <a:pt x="579" y="815"/>
                    </a:lnTo>
                    <a:lnTo>
                      <a:pt x="578" y="819"/>
                    </a:lnTo>
                    <a:lnTo>
                      <a:pt x="576" y="820"/>
                    </a:lnTo>
                    <a:lnTo>
                      <a:pt x="575" y="822"/>
                    </a:lnTo>
                    <a:lnTo>
                      <a:pt x="574" y="824"/>
                    </a:lnTo>
                    <a:lnTo>
                      <a:pt x="572" y="825"/>
                    </a:lnTo>
                    <a:lnTo>
                      <a:pt x="571" y="825"/>
                    </a:lnTo>
                    <a:lnTo>
                      <a:pt x="571" y="826"/>
                    </a:lnTo>
                    <a:lnTo>
                      <a:pt x="570" y="826"/>
                    </a:lnTo>
                    <a:lnTo>
                      <a:pt x="570" y="826"/>
                    </a:lnTo>
                    <a:lnTo>
                      <a:pt x="566" y="826"/>
                    </a:lnTo>
                    <a:lnTo>
                      <a:pt x="566" y="828"/>
                    </a:lnTo>
                    <a:lnTo>
                      <a:pt x="565" y="828"/>
                    </a:lnTo>
                    <a:lnTo>
                      <a:pt x="565" y="828"/>
                    </a:lnTo>
                    <a:lnTo>
                      <a:pt x="562" y="828"/>
                    </a:lnTo>
                    <a:lnTo>
                      <a:pt x="561" y="829"/>
                    </a:lnTo>
                    <a:lnTo>
                      <a:pt x="558" y="829"/>
                    </a:lnTo>
                    <a:lnTo>
                      <a:pt x="558" y="830"/>
                    </a:lnTo>
                    <a:lnTo>
                      <a:pt x="555" y="830"/>
                    </a:lnTo>
                    <a:lnTo>
                      <a:pt x="555" y="830"/>
                    </a:lnTo>
                    <a:lnTo>
                      <a:pt x="546" y="830"/>
                    </a:lnTo>
                    <a:lnTo>
                      <a:pt x="546" y="832"/>
                    </a:lnTo>
                    <a:lnTo>
                      <a:pt x="545" y="832"/>
                    </a:lnTo>
                    <a:lnTo>
                      <a:pt x="542" y="832"/>
                    </a:lnTo>
                    <a:lnTo>
                      <a:pt x="540" y="832"/>
                    </a:lnTo>
                    <a:lnTo>
                      <a:pt x="537" y="832"/>
                    </a:lnTo>
                    <a:lnTo>
                      <a:pt x="537" y="833"/>
                    </a:lnTo>
                    <a:lnTo>
                      <a:pt x="537" y="833"/>
                    </a:lnTo>
                    <a:lnTo>
                      <a:pt x="538" y="833"/>
                    </a:lnTo>
                    <a:lnTo>
                      <a:pt x="538" y="834"/>
                    </a:lnTo>
                    <a:lnTo>
                      <a:pt x="536" y="833"/>
                    </a:lnTo>
                    <a:lnTo>
                      <a:pt x="535" y="832"/>
                    </a:lnTo>
                    <a:lnTo>
                      <a:pt x="535" y="830"/>
                    </a:lnTo>
                    <a:lnTo>
                      <a:pt x="533" y="830"/>
                    </a:lnTo>
                    <a:lnTo>
                      <a:pt x="532" y="832"/>
                    </a:lnTo>
                    <a:lnTo>
                      <a:pt x="532" y="832"/>
                    </a:lnTo>
                    <a:lnTo>
                      <a:pt x="532" y="833"/>
                    </a:lnTo>
                    <a:lnTo>
                      <a:pt x="532" y="836"/>
                    </a:lnTo>
                    <a:lnTo>
                      <a:pt x="533" y="836"/>
                    </a:lnTo>
                    <a:lnTo>
                      <a:pt x="535" y="837"/>
                    </a:lnTo>
                    <a:lnTo>
                      <a:pt x="536" y="838"/>
                    </a:lnTo>
                    <a:lnTo>
                      <a:pt x="535" y="842"/>
                    </a:lnTo>
                    <a:lnTo>
                      <a:pt x="533" y="842"/>
                    </a:lnTo>
                    <a:lnTo>
                      <a:pt x="535" y="846"/>
                    </a:lnTo>
                    <a:lnTo>
                      <a:pt x="533" y="846"/>
                    </a:lnTo>
                    <a:lnTo>
                      <a:pt x="535" y="849"/>
                    </a:lnTo>
                    <a:lnTo>
                      <a:pt x="533" y="854"/>
                    </a:lnTo>
                    <a:lnTo>
                      <a:pt x="532" y="855"/>
                    </a:lnTo>
                    <a:lnTo>
                      <a:pt x="531" y="856"/>
                    </a:lnTo>
                    <a:lnTo>
                      <a:pt x="529" y="856"/>
                    </a:lnTo>
                    <a:lnTo>
                      <a:pt x="529" y="859"/>
                    </a:lnTo>
                    <a:lnTo>
                      <a:pt x="528" y="859"/>
                    </a:lnTo>
                    <a:lnTo>
                      <a:pt x="527" y="860"/>
                    </a:lnTo>
                    <a:lnTo>
                      <a:pt x="525" y="860"/>
                    </a:lnTo>
                    <a:lnTo>
                      <a:pt x="525" y="860"/>
                    </a:lnTo>
                    <a:lnTo>
                      <a:pt x="525" y="862"/>
                    </a:lnTo>
                    <a:lnTo>
                      <a:pt x="524" y="860"/>
                    </a:lnTo>
                    <a:lnTo>
                      <a:pt x="524" y="860"/>
                    </a:lnTo>
                    <a:lnTo>
                      <a:pt x="518" y="860"/>
                    </a:lnTo>
                    <a:lnTo>
                      <a:pt x="518" y="856"/>
                    </a:lnTo>
                    <a:lnTo>
                      <a:pt x="516" y="856"/>
                    </a:lnTo>
                    <a:lnTo>
                      <a:pt x="516" y="856"/>
                    </a:lnTo>
                    <a:lnTo>
                      <a:pt x="514" y="856"/>
                    </a:lnTo>
                    <a:lnTo>
                      <a:pt x="512" y="854"/>
                    </a:lnTo>
                    <a:lnTo>
                      <a:pt x="511" y="854"/>
                    </a:lnTo>
                    <a:lnTo>
                      <a:pt x="511" y="855"/>
                    </a:lnTo>
                    <a:lnTo>
                      <a:pt x="510" y="855"/>
                    </a:lnTo>
                    <a:lnTo>
                      <a:pt x="510" y="856"/>
                    </a:lnTo>
                    <a:lnTo>
                      <a:pt x="510" y="856"/>
                    </a:lnTo>
                    <a:lnTo>
                      <a:pt x="510" y="859"/>
                    </a:lnTo>
                    <a:lnTo>
                      <a:pt x="510" y="859"/>
                    </a:lnTo>
                    <a:lnTo>
                      <a:pt x="510" y="860"/>
                    </a:lnTo>
                    <a:lnTo>
                      <a:pt x="508" y="860"/>
                    </a:lnTo>
                    <a:lnTo>
                      <a:pt x="507" y="863"/>
                    </a:lnTo>
                    <a:lnTo>
                      <a:pt x="508" y="863"/>
                    </a:lnTo>
                    <a:lnTo>
                      <a:pt x="508" y="864"/>
                    </a:lnTo>
                    <a:lnTo>
                      <a:pt x="511" y="864"/>
                    </a:lnTo>
                    <a:lnTo>
                      <a:pt x="511" y="871"/>
                    </a:lnTo>
                    <a:lnTo>
                      <a:pt x="514" y="872"/>
                    </a:lnTo>
                    <a:lnTo>
                      <a:pt x="516" y="874"/>
                    </a:lnTo>
                    <a:lnTo>
                      <a:pt x="519" y="874"/>
                    </a:lnTo>
                    <a:lnTo>
                      <a:pt x="519" y="871"/>
                    </a:lnTo>
                    <a:lnTo>
                      <a:pt x="523" y="871"/>
                    </a:lnTo>
                    <a:lnTo>
                      <a:pt x="523" y="874"/>
                    </a:lnTo>
                    <a:lnTo>
                      <a:pt x="524" y="874"/>
                    </a:lnTo>
                    <a:lnTo>
                      <a:pt x="524" y="876"/>
                    </a:lnTo>
                    <a:lnTo>
                      <a:pt x="523" y="876"/>
                    </a:lnTo>
                    <a:lnTo>
                      <a:pt x="523" y="877"/>
                    </a:lnTo>
                    <a:lnTo>
                      <a:pt x="523" y="877"/>
                    </a:lnTo>
                    <a:lnTo>
                      <a:pt x="521" y="879"/>
                    </a:lnTo>
                    <a:lnTo>
                      <a:pt x="520" y="880"/>
                    </a:lnTo>
                    <a:lnTo>
                      <a:pt x="519" y="880"/>
                    </a:lnTo>
                    <a:lnTo>
                      <a:pt x="519" y="877"/>
                    </a:lnTo>
                    <a:lnTo>
                      <a:pt x="516" y="876"/>
                    </a:lnTo>
                    <a:lnTo>
                      <a:pt x="515" y="876"/>
                    </a:lnTo>
                    <a:lnTo>
                      <a:pt x="512" y="876"/>
                    </a:lnTo>
                    <a:lnTo>
                      <a:pt x="512" y="876"/>
                    </a:lnTo>
                    <a:lnTo>
                      <a:pt x="511" y="876"/>
                    </a:lnTo>
                    <a:lnTo>
                      <a:pt x="510" y="877"/>
                    </a:lnTo>
                    <a:lnTo>
                      <a:pt x="510" y="877"/>
                    </a:lnTo>
                    <a:lnTo>
                      <a:pt x="511" y="877"/>
                    </a:lnTo>
                    <a:lnTo>
                      <a:pt x="511" y="879"/>
                    </a:lnTo>
                    <a:lnTo>
                      <a:pt x="511" y="879"/>
                    </a:lnTo>
                    <a:lnTo>
                      <a:pt x="512" y="879"/>
                    </a:lnTo>
                    <a:lnTo>
                      <a:pt x="512" y="877"/>
                    </a:lnTo>
                    <a:lnTo>
                      <a:pt x="514" y="877"/>
                    </a:lnTo>
                    <a:lnTo>
                      <a:pt x="515" y="879"/>
                    </a:lnTo>
                    <a:lnTo>
                      <a:pt x="516" y="879"/>
                    </a:lnTo>
                    <a:lnTo>
                      <a:pt x="516" y="880"/>
                    </a:lnTo>
                    <a:lnTo>
                      <a:pt x="512" y="881"/>
                    </a:lnTo>
                    <a:lnTo>
                      <a:pt x="511" y="883"/>
                    </a:lnTo>
                    <a:lnTo>
                      <a:pt x="510" y="883"/>
                    </a:lnTo>
                    <a:lnTo>
                      <a:pt x="508" y="889"/>
                    </a:lnTo>
                    <a:lnTo>
                      <a:pt x="507" y="889"/>
                    </a:lnTo>
                    <a:lnTo>
                      <a:pt x="508" y="897"/>
                    </a:lnTo>
                    <a:lnTo>
                      <a:pt x="507" y="897"/>
                    </a:lnTo>
                    <a:lnTo>
                      <a:pt x="507" y="898"/>
                    </a:lnTo>
                    <a:lnTo>
                      <a:pt x="506" y="900"/>
                    </a:lnTo>
                    <a:lnTo>
                      <a:pt x="506" y="900"/>
                    </a:lnTo>
                    <a:lnTo>
                      <a:pt x="504" y="901"/>
                    </a:lnTo>
                    <a:lnTo>
                      <a:pt x="504" y="901"/>
                    </a:lnTo>
                    <a:lnTo>
                      <a:pt x="503" y="902"/>
                    </a:lnTo>
                    <a:lnTo>
                      <a:pt x="504" y="902"/>
                    </a:lnTo>
                    <a:lnTo>
                      <a:pt x="504" y="904"/>
                    </a:lnTo>
                    <a:lnTo>
                      <a:pt x="504" y="904"/>
                    </a:lnTo>
                    <a:lnTo>
                      <a:pt x="506" y="904"/>
                    </a:lnTo>
                    <a:lnTo>
                      <a:pt x="506" y="906"/>
                    </a:lnTo>
                    <a:lnTo>
                      <a:pt x="503" y="906"/>
                    </a:lnTo>
                    <a:lnTo>
                      <a:pt x="500" y="906"/>
                    </a:lnTo>
                    <a:lnTo>
                      <a:pt x="499" y="906"/>
                    </a:lnTo>
                    <a:lnTo>
                      <a:pt x="497" y="906"/>
                    </a:lnTo>
                    <a:lnTo>
                      <a:pt x="497" y="909"/>
                    </a:lnTo>
                    <a:lnTo>
                      <a:pt x="495" y="909"/>
                    </a:lnTo>
                    <a:lnTo>
                      <a:pt x="494" y="911"/>
                    </a:lnTo>
                    <a:lnTo>
                      <a:pt x="491" y="913"/>
                    </a:lnTo>
                    <a:lnTo>
                      <a:pt x="490" y="914"/>
                    </a:lnTo>
                    <a:lnTo>
                      <a:pt x="490" y="915"/>
                    </a:lnTo>
                    <a:lnTo>
                      <a:pt x="487" y="917"/>
                    </a:lnTo>
                    <a:lnTo>
                      <a:pt x="486" y="918"/>
                    </a:lnTo>
                    <a:lnTo>
                      <a:pt x="485" y="922"/>
                    </a:lnTo>
                    <a:lnTo>
                      <a:pt x="486" y="922"/>
                    </a:lnTo>
                    <a:lnTo>
                      <a:pt x="486" y="923"/>
                    </a:lnTo>
                    <a:lnTo>
                      <a:pt x="487" y="925"/>
                    </a:lnTo>
                    <a:lnTo>
                      <a:pt x="487" y="925"/>
                    </a:lnTo>
                    <a:lnTo>
                      <a:pt x="489" y="926"/>
                    </a:lnTo>
                    <a:lnTo>
                      <a:pt x="489" y="927"/>
                    </a:lnTo>
                    <a:lnTo>
                      <a:pt x="491" y="928"/>
                    </a:lnTo>
                    <a:lnTo>
                      <a:pt x="493" y="930"/>
                    </a:lnTo>
                    <a:lnTo>
                      <a:pt x="493" y="930"/>
                    </a:lnTo>
                    <a:lnTo>
                      <a:pt x="494" y="931"/>
                    </a:lnTo>
                    <a:lnTo>
                      <a:pt x="497" y="931"/>
                    </a:lnTo>
                    <a:lnTo>
                      <a:pt x="497" y="932"/>
                    </a:lnTo>
                    <a:lnTo>
                      <a:pt x="499" y="932"/>
                    </a:lnTo>
                    <a:lnTo>
                      <a:pt x="500" y="932"/>
                    </a:lnTo>
                    <a:lnTo>
                      <a:pt x="502" y="935"/>
                    </a:lnTo>
                    <a:lnTo>
                      <a:pt x="502" y="936"/>
                    </a:lnTo>
                    <a:lnTo>
                      <a:pt x="502" y="938"/>
                    </a:lnTo>
                    <a:lnTo>
                      <a:pt x="502" y="940"/>
                    </a:lnTo>
                    <a:lnTo>
                      <a:pt x="499" y="940"/>
                    </a:lnTo>
                    <a:lnTo>
                      <a:pt x="499" y="942"/>
                    </a:lnTo>
                    <a:lnTo>
                      <a:pt x="500" y="940"/>
                    </a:lnTo>
                    <a:lnTo>
                      <a:pt x="500" y="940"/>
                    </a:lnTo>
                    <a:lnTo>
                      <a:pt x="504" y="943"/>
                    </a:lnTo>
                    <a:lnTo>
                      <a:pt x="503" y="943"/>
                    </a:lnTo>
                    <a:lnTo>
                      <a:pt x="503" y="944"/>
                    </a:lnTo>
                    <a:lnTo>
                      <a:pt x="503" y="946"/>
                    </a:lnTo>
                    <a:lnTo>
                      <a:pt x="500" y="946"/>
                    </a:lnTo>
                    <a:lnTo>
                      <a:pt x="498" y="947"/>
                    </a:lnTo>
                    <a:lnTo>
                      <a:pt x="498" y="948"/>
                    </a:lnTo>
                    <a:lnTo>
                      <a:pt x="495" y="948"/>
                    </a:lnTo>
                    <a:lnTo>
                      <a:pt x="495" y="949"/>
                    </a:lnTo>
                    <a:lnTo>
                      <a:pt x="494" y="949"/>
                    </a:lnTo>
                    <a:lnTo>
                      <a:pt x="493" y="951"/>
                    </a:lnTo>
                    <a:lnTo>
                      <a:pt x="491" y="952"/>
                    </a:lnTo>
                    <a:lnTo>
                      <a:pt x="490" y="953"/>
                    </a:lnTo>
                    <a:lnTo>
                      <a:pt x="490" y="955"/>
                    </a:lnTo>
                    <a:lnTo>
                      <a:pt x="489" y="956"/>
                    </a:lnTo>
                    <a:lnTo>
                      <a:pt x="487" y="957"/>
                    </a:lnTo>
                    <a:lnTo>
                      <a:pt x="486" y="959"/>
                    </a:lnTo>
                    <a:lnTo>
                      <a:pt x="486" y="959"/>
                    </a:lnTo>
                    <a:lnTo>
                      <a:pt x="485" y="960"/>
                    </a:lnTo>
                    <a:lnTo>
                      <a:pt x="485" y="961"/>
                    </a:lnTo>
                    <a:lnTo>
                      <a:pt x="483" y="963"/>
                    </a:lnTo>
                    <a:lnTo>
                      <a:pt x="486" y="961"/>
                    </a:lnTo>
                    <a:lnTo>
                      <a:pt x="486" y="963"/>
                    </a:lnTo>
                    <a:lnTo>
                      <a:pt x="487" y="963"/>
                    </a:lnTo>
                    <a:lnTo>
                      <a:pt x="487" y="966"/>
                    </a:lnTo>
                    <a:lnTo>
                      <a:pt x="486" y="966"/>
                    </a:lnTo>
                    <a:lnTo>
                      <a:pt x="486" y="966"/>
                    </a:lnTo>
                    <a:lnTo>
                      <a:pt x="486" y="968"/>
                    </a:lnTo>
                    <a:lnTo>
                      <a:pt x="485" y="969"/>
                    </a:lnTo>
                    <a:lnTo>
                      <a:pt x="482" y="970"/>
                    </a:lnTo>
                    <a:lnTo>
                      <a:pt x="480" y="970"/>
                    </a:lnTo>
                    <a:lnTo>
                      <a:pt x="480" y="968"/>
                    </a:lnTo>
                    <a:lnTo>
                      <a:pt x="477" y="966"/>
                    </a:lnTo>
                    <a:lnTo>
                      <a:pt x="477" y="965"/>
                    </a:lnTo>
                    <a:lnTo>
                      <a:pt x="477" y="965"/>
                    </a:lnTo>
                    <a:lnTo>
                      <a:pt x="477" y="966"/>
                    </a:lnTo>
                    <a:lnTo>
                      <a:pt x="476" y="968"/>
                    </a:lnTo>
                    <a:lnTo>
                      <a:pt x="476" y="970"/>
                    </a:lnTo>
                    <a:lnTo>
                      <a:pt x="477" y="970"/>
                    </a:lnTo>
                    <a:lnTo>
                      <a:pt x="478" y="972"/>
                    </a:lnTo>
                    <a:lnTo>
                      <a:pt x="478" y="972"/>
                    </a:lnTo>
                    <a:lnTo>
                      <a:pt x="478" y="974"/>
                    </a:lnTo>
                    <a:lnTo>
                      <a:pt x="477" y="974"/>
                    </a:lnTo>
                    <a:lnTo>
                      <a:pt x="476" y="976"/>
                    </a:lnTo>
                    <a:lnTo>
                      <a:pt x="474" y="977"/>
                    </a:lnTo>
                    <a:lnTo>
                      <a:pt x="474" y="977"/>
                    </a:lnTo>
                    <a:lnTo>
                      <a:pt x="473" y="981"/>
                    </a:lnTo>
                    <a:lnTo>
                      <a:pt x="472" y="981"/>
                    </a:lnTo>
                    <a:lnTo>
                      <a:pt x="472" y="981"/>
                    </a:lnTo>
                    <a:lnTo>
                      <a:pt x="470" y="982"/>
                    </a:lnTo>
                    <a:lnTo>
                      <a:pt x="470" y="983"/>
                    </a:lnTo>
                    <a:lnTo>
                      <a:pt x="472" y="982"/>
                    </a:lnTo>
                    <a:lnTo>
                      <a:pt x="472" y="983"/>
                    </a:lnTo>
                    <a:lnTo>
                      <a:pt x="473" y="985"/>
                    </a:lnTo>
                    <a:lnTo>
                      <a:pt x="473" y="986"/>
                    </a:lnTo>
                    <a:lnTo>
                      <a:pt x="474" y="989"/>
                    </a:lnTo>
                    <a:lnTo>
                      <a:pt x="470" y="989"/>
                    </a:lnTo>
                    <a:lnTo>
                      <a:pt x="472" y="990"/>
                    </a:lnTo>
                    <a:lnTo>
                      <a:pt x="472" y="990"/>
                    </a:lnTo>
                    <a:lnTo>
                      <a:pt x="472" y="990"/>
                    </a:lnTo>
                    <a:lnTo>
                      <a:pt x="472" y="990"/>
                    </a:lnTo>
                    <a:lnTo>
                      <a:pt x="476" y="990"/>
                    </a:lnTo>
                    <a:lnTo>
                      <a:pt x="476" y="991"/>
                    </a:lnTo>
                    <a:lnTo>
                      <a:pt x="477" y="993"/>
                    </a:lnTo>
                    <a:lnTo>
                      <a:pt x="478" y="994"/>
                    </a:lnTo>
                    <a:lnTo>
                      <a:pt x="478" y="997"/>
                    </a:lnTo>
                    <a:lnTo>
                      <a:pt x="470" y="995"/>
                    </a:lnTo>
                    <a:lnTo>
                      <a:pt x="468" y="1000"/>
                    </a:lnTo>
                    <a:lnTo>
                      <a:pt x="465" y="1000"/>
                    </a:lnTo>
                    <a:lnTo>
                      <a:pt x="465" y="1000"/>
                    </a:lnTo>
                    <a:lnTo>
                      <a:pt x="456" y="1002"/>
                    </a:lnTo>
                    <a:lnTo>
                      <a:pt x="456" y="1003"/>
                    </a:lnTo>
                    <a:lnTo>
                      <a:pt x="457" y="1003"/>
                    </a:lnTo>
                    <a:lnTo>
                      <a:pt x="457" y="1003"/>
                    </a:lnTo>
                    <a:lnTo>
                      <a:pt x="456" y="1003"/>
                    </a:lnTo>
                    <a:lnTo>
                      <a:pt x="456" y="1006"/>
                    </a:lnTo>
                    <a:lnTo>
                      <a:pt x="456" y="1006"/>
                    </a:lnTo>
                    <a:lnTo>
                      <a:pt x="456" y="1008"/>
                    </a:lnTo>
                    <a:lnTo>
                      <a:pt x="455" y="1008"/>
                    </a:lnTo>
                    <a:lnTo>
                      <a:pt x="455" y="1015"/>
                    </a:lnTo>
                    <a:lnTo>
                      <a:pt x="455" y="1016"/>
                    </a:lnTo>
                    <a:lnTo>
                      <a:pt x="453" y="1016"/>
                    </a:lnTo>
                    <a:lnTo>
                      <a:pt x="452" y="1016"/>
                    </a:lnTo>
                    <a:lnTo>
                      <a:pt x="451" y="1015"/>
                    </a:lnTo>
                    <a:lnTo>
                      <a:pt x="449" y="1015"/>
                    </a:lnTo>
                    <a:lnTo>
                      <a:pt x="448" y="1014"/>
                    </a:lnTo>
                    <a:lnTo>
                      <a:pt x="447" y="1012"/>
                    </a:lnTo>
                    <a:lnTo>
                      <a:pt x="446" y="1012"/>
                    </a:lnTo>
                    <a:lnTo>
                      <a:pt x="446" y="1011"/>
                    </a:lnTo>
                    <a:lnTo>
                      <a:pt x="446" y="1011"/>
                    </a:lnTo>
                    <a:lnTo>
                      <a:pt x="447" y="1010"/>
                    </a:lnTo>
                    <a:lnTo>
                      <a:pt x="447" y="1010"/>
                    </a:lnTo>
                    <a:lnTo>
                      <a:pt x="444" y="1010"/>
                    </a:lnTo>
                    <a:lnTo>
                      <a:pt x="444" y="1010"/>
                    </a:lnTo>
                    <a:lnTo>
                      <a:pt x="444" y="1010"/>
                    </a:lnTo>
                    <a:lnTo>
                      <a:pt x="443" y="1010"/>
                    </a:lnTo>
                    <a:lnTo>
                      <a:pt x="444" y="1012"/>
                    </a:lnTo>
                    <a:lnTo>
                      <a:pt x="443" y="1012"/>
                    </a:lnTo>
                    <a:lnTo>
                      <a:pt x="443" y="1011"/>
                    </a:lnTo>
                    <a:lnTo>
                      <a:pt x="438" y="1010"/>
                    </a:lnTo>
                    <a:lnTo>
                      <a:pt x="439" y="1007"/>
                    </a:lnTo>
                    <a:lnTo>
                      <a:pt x="438" y="1007"/>
                    </a:lnTo>
                    <a:lnTo>
                      <a:pt x="438" y="1007"/>
                    </a:lnTo>
                    <a:lnTo>
                      <a:pt x="438" y="1007"/>
                    </a:lnTo>
                    <a:lnTo>
                      <a:pt x="438" y="1006"/>
                    </a:lnTo>
                    <a:lnTo>
                      <a:pt x="436" y="1007"/>
                    </a:lnTo>
                    <a:lnTo>
                      <a:pt x="435" y="1007"/>
                    </a:lnTo>
                    <a:lnTo>
                      <a:pt x="435" y="1007"/>
                    </a:lnTo>
                    <a:lnTo>
                      <a:pt x="434" y="1006"/>
                    </a:lnTo>
                    <a:lnTo>
                      <a:pt x="434" y="1003"/>
                    </a:lnTo>
                    <a:lnTo>
                      <a:pt x="435" y="1003"/>
                    </a:lnTo>
                    <a:lnTo>
                      <a:pt x="434" y="1002"/>
                    </a:lnTo>
                    <a:lnTo>
                      <a:pt x="434" y="999"/>
                    </a:lnTo>
                    <a:lnTo>
                      <a:pt x="434" y="999"/>
                    </a:lnTo>
                    <a:lnTo>
                      <a:pt x="432" y="997"/>
                    </a:lnTo>
                    <a:lnTo>
                      <a:pt x="434" y="997"/>
                    </a:lnTo>
                    <a:lnTo>
                      <a:pt x="435" y="997"/>
                    </a:lnTo>
                    <a:lnTo>
                      <a:pt x="435" y="995"/>
                    </a:lnTo>
                    <a:lnTo>
                      <a:pt x="438" y="995"/>
                    </a:lnTo>
                    <a:lnTo>
                      <a:pt x="438" y="998"/>
                    </a:lnTo>
                    <a:lnTo>
                      <a:pt x="439" y="998"/>
                    </a:lnTo>
                    <a:lnTo>
                      <a:pt x="439" y="995"/>
                    </a:lnTo>
                    <a:lnTo>
                      <a:pt x="439" y="993"/>
                    </a:lnTo>
                    <a:lnTo>
                      <a:pt x="442" y="994"/>
                    </a:lnTo>
                    <a:lnTo>
                      <a:pt x="442" y="993"/>
                    </a:lnTo>
                    <a:lnTo>
                      <a:pt x="443" y="993"/>
                    </a:lnTo>
                    <a:lnTo>
                      <a:pt x="443" y="993"/>
                    </a:lnTo>
                    <a:lnTo>
                      <a:pt x="444" y="991"/>
                    </a:lnTo>
                    <a:lnTo>
                      <a:pt x="444" y="990"/>
                    </a:lnTo>
                    <a:lnTo>
                      <a:pt x="443" y="991"/>
                    </a:lnTo>
                    <a:lnTo>
                      <a:pt x="442" y="991"/>
                    </a:lnTo>
                    <a:lnTo>
                      <a:pt x="442" y="991"/>
                    </a:lnTo>
                    <a:lnTo>
                      <a:pt x="440" y="990"/>
                    </a:lnTo>
                    <a:lnTo>
                      <a:pt x="440" y="989"/>
                    </a:lnTo>
                    <a:lnTo>
                      <a:pt x="439" y="989"/>
                    </a:lnTo>
                    <a:lnTo>
                      <a:pt x="439" y="991"/>
                    </a:lnTo>
                    <a:lnTo>
                      <a:pt x="439" y="991"/>
                    </a:lnTo>
                    <a:lnTo>
                      <a:pt x="438" y="991"/>
                    </a:lnTo>
                    <a:lnTo>
                      <a:pt x="438" y="994"/>
                    </a:lnTo>
                    <a:lnTo>
                      <a:pt x="438" y="994"/>
                    </a:lnTo>
                    <a:lnTo>
                      <a:pt x="438" y="993"/>
                    </a:lnTo>
                    <a:lnTo>
                      <a:pt x="435" y="995"/>
                    </a:lnTo>
                    <a:lnTo>
                      <a:pt x="435" y="994"/>
                    </a:lnTo>
                    <a:lnTo>
                      <a:pt x="434" y="994"/>
                    </a:lnTo>
                    <a:lnTo>
                      <a:pt x="434" y="991"/>
                    </a:lnTo>
                    <a:lnTo>
                      <a:pt x="432" y="991"/>
                    </a:lnTo>
                    <a:lnTo>
                      <a:pt x="431" y="993"/>
                    </a:lnTo>
                    <a:lnTo>
                      <a:pt x="430" y="993"/>
                    </a:lnTo>
                    <a:lnTo>
                      <a:pt x="430" y="993"/>
                    </a:lnTo>
                    <a:lnTo>
                      <a:pt x="430" y="994"/>
                    </a:lnTo>
                    <a:lnTo>
                      <a:pt x="430" y="994"/>
                    </a:lnTo>
                    <a:lnTo>
                      <a:pt x="428" y="994"/>
                    </a:lnTo>
                    <a:lnTo>
                      <a:pt x="428" y="993"/>
                    </a:lnTo>
                    <a:lnTo>
                      <a:pt x="427" y="993"/>
                    </a:lnTo>
                    <a:lnTo>
                      <a:pt x="427" y="993"/>
                    </a:lnTo>
                    <a:lnTo>
                      <a:pt x="426" y="991"/>
                    </a:lnTo>
                    <a:lnTo>
                      <a:pt x="427" y="991"/>
                    </a:lnTo>
                    <a:lnTo>
                      <a:pt x="427" y="990"/>
                    </a:lnTo>
                    <a:lnTo>
                      <a:pt x="428" y="991"/>
                    </a:lnTo>
                    <a:lnTo>
                      <a:pt x="428" y="991"/>
                    </a:lnTo>
                    <a:lnTo>
                      <a:pt x="430" y="991"/>
                    </a:lnTo>
                    <a:lnTo>
                      <a:pt x="430" y="989"/>
                    </a:lnTo>
                    <a:lnTo>
                      <a:pt x="434" y="989"/>
                    </a:lnTo>
                    <a:lnTo>
                      <a:pt x="434" y="989"/>
                    </a:lnTo>
                    <a:lnTo>
                      <a:pt x="432" y="989"/>
                    </a:lnTo>
                    <a:lnTo>
                      <a:pt x="432" y="986"/>
                    </a:lnTo>
                    <a:lnTo>
                      <a:pt x="431" y="985"/>
                    </a:lnTo>
                    <a:lnTo>
                      <a:pt x="431" y="985"/>
                    </a:lnTo>
                    <a:lnTo>
                      <a:pt x="430" y="985"/>
                    </a:lnTo>
                    <a:lnTo>
                      <a:pt x="430" y="983"/>
                    </a:lnTo>
                    <a:lnTo>
                      <a:pt x="428" y="981"/>
                    </a:lnTo>
                    <a:lnTo>
                      <a:pt x="431" y="981"/>
                    </a:lnTo>
                    <a:lnTo>
                      <a:pt x="434" y="980"/>
                    </a:lnTo>
                    <a:lnTo>
                      <a:pt x="434" y="978"/>
                    </a:lnTo>
                    <a:lnTo>
                      <a:pt x="432" y="978"/>
                    </a:lnTo>
                    <a:lnTo>
                      <a:pt x="431" y="978"/>
                    </a:lnTo>
                    <a:lnTo>
                      <a:pt x="430" y="977"/>
                    </a:lnTo>
                    <a:lnTo>
                      <a:pt x="430" y="974"/>
                    </a:lnTo>
                    <a:lnTo>
                      <a:pt x="431" y="974"/>
                    </a:lnTo>
                    <a:lnTo>
                      <a:pt x="428" y="973"/>
                    </a:lnTo>
                    <a:lnTo>
                      <a:pt x="426" y="972"/>
                    </a:lnTo>
                    <a:lnTo>
                      <a:pt x="426" y="970"/>
                    </a:lnTo>
                    <a:lnTo>
                      <a:pt x="426" y="969"/>
                    </a:lnTo>
                    <a:lnTo>
                      <a:pt x="427" y="968"/>
                    </a:lnTo>
                    <a:lnTo>
                      <a:pt x="427" y="968"/>
                    </a:lnTo>
                    <a:lnTo>
                      <a:pt x="427" y="964"/>
                    </a:lnTo>
                    <a:lnTo>
                      <a:pt x="428" y="964"/>
                    </a:lnTo>
                    <a:lnTo>
                      <a:pt x="430" y="964"/>
                    </a:lnTo>
                    <a:lnTo>
                      <a:pt x="431" y="963"/>
                    </a:lnTo>
                    <a:lnTo>
                      <a:pt x="431" y="961"/>
                    </a:lnTo>
                    <a:lnTo>
                      <a:pt x="431" y="960"/>
                    </a:lnTo>
                    <a:lnTo>
                      <a:pt x="431" y="960"/>
                    </a:lnTo>
                    <a:lnTo>
                      <a:pt x="432" y="957"/>
                    </a:lnTo>
                    <a:lnTo>
                      <a:pt x="431" y="957"/>
                    </a:lnTo>
                    <a:lnTo>
                      <a:pt x="431" y="959"/>
                    </a:lnTo>
                    <a:lnTo>
                      <a:pt x="430" y="960"/>
                    </a:lnTo>
                    <a:lnTo>
                      <a:pt x="430" y="961"/>
                    </a:lnTo>
                    <a:lnTo>
                      <a:pt x="427" y="961"/>
                    </a:lnTo>
                    <a:lnTo>
                      <a:pt x="428" y="953"/>
                    </a:lnTo>
                    <a:lnTo>
                      <a:pt x="430" y="953"/>
                    </a:lnTo>
                    <a:lnTo>
                      <a:pt x="428" y="951"/>
                    </a:lnTo>
                    <a:lnTo>
                      <a:pt x="428" y="951"/>
                    </a:lnTo>
                    <a:lnTo>
                      <a:pt x="428" y="943"/>
                    </a:lnTo>
                    <a:lnTo>
                      <a:pt x="427" y="943"/>
                    </a:lnTo>
                    <a:lnTo>
                      <a:pt x="427" y="942"/>
                    </a:lnTo>
                    <a:lnTo>
                      <a:pt x="428" y="942"/>
                    </a:lnTo>
                    <a:lnTo>
                      <a:pt x="428" y="940"/>
                    </a:lnTo>
                    <a:lnTo>
                      <a:pt x="430" y="940"/>
                    </a:lnTo>
                    <a:lnTo>
                      <a:pt x="430" y="942"/>
                    </a:lnTo>
                    <a:lnTo>
                      <a:pt x="431" y="942"/>
                    </a:lnTo>
                    <a:lnTo>
                      <a:pt x="431" y="940"/>
                    </a:lnTo>
                    <a:lnTo>
                      <a:pt x="431" y="940"/>
                    </a:lnTo>
                    <a:lnTo>
                      <a:pt x="431" y="939"/>
                    </a:lnTo>
                    <a:lnTo>
                      <a:pt x="431" y="939"/>
                    </a:lnTo>
                    <a:lnTo>
                      <a:pt x="430" y="939"/>
                    </a:lnTo>
                    <a:lnTo>
                      <a:pt x="430" y="938"/>
                    </a:lnTo>
                    <a:lnTo>
                      <a:pt x="431" y="936"/>
                    </a:lnTo>
                    <a:lnTo>
                      <a:pt x="431" y="935"/>
                    </a:lnTo>
                    <a:lnTo>
                      <a:pt x="430" y="935"/>
                    </a:lnTo>
                    <a:lnTo>
                      <a:pt x="431" y="932"/>
                    </a:lnTo>
                    <a:lnTo>
                      <a:pt x="430" y="931"/>
                    </a:lnTo>
                    <a:lnTo>
                      <a:pt x="430" y="930"/>
                    </a:lnTo>
                    <a:lnTo>
                      <a:pt x="428" y="930"/>
                    </a:lnTo>
                    <a:lnTo>
                      <a:pt x="427" y="930"/>
                    </a:lnTo>
                    <a:lnTo>
                      <a:pt x="427" y="930"/>
                    </a:lnTo>
                    <a:lnTo>
                      <a:pt x="426" y="930"/>
                    </a:lnTo>
                    <a:lnTo>
                      <a:pt x="426" y="930"/>
                    </a:lnTo>
                    <a:lnTo>
                      <a:pt x="426" y="931"/>
                    </a:lnTo>
                    <a:lnTo>
                      <a:pt x="422" y="931"/>
                    </a:lnTo>
                    <a:lnTo>
                      <a:pt x="421" y="930"/>
                    </a:lnTo>
                    <a:lnTo>
                      <a:pt x="421" y="928"/>
                    </a:lnTo>
                    <a:lnTo>
                      <a:pt x="422" y="928"/>
                    </a:lnTo>
                    <a:lnTo>
                      <a:pt x="422" y="927"/>
                    </a:lnTo>
                    <a:lnTo>
                      <a:pt x="422" y="927"/>
                    </a:lnTo>
                    <a:lnTo>
                      <a:pt x="422" y="927"/>
                    </a:lnTo>
                    <a:lnTo>
                      <a:pt x="422" y="928"/>
                    </a:lnTo>
                    <a:lnTo>
                      <a:pt x="418" y="928"/>
                    </a:lnTo>
                    <a:lnTo>
                      <a:pt x="419" y="931"/>
                    </a:lnTo>
                    <a:lnTo>
                      <a:pt x="417" y="931"/>
                    </a:lnTo>
                    <a:lnTo>
                      <a:pt x="418" y="928"/>
                    </a:lnTo>
                    <a:lnTo>
                      <a:pt x="419" y="926"/>
                    </a:lnTo>
                    <a:lnTo>
                      <a:pt x="419" y="925"/>
                    </a:lnTo>
                    <a:lnTo>
                      <a:pt x="421" y="923"/>
                    </a:lnTo>
                    <a:lnTo>
                      <a:pt x="419" y="922"/>
                    </a:lnTo>
                    <a:lnTo>
                      <a:pt x="419" y="921"/>
                    </a:lnTo>
                    <a:lnTo>
                      <a:pt x="425" y="919"/>
                    </a:lnTo>
                    <a:lnTo>
                      <a:pt x="425" y="919"/>
                    </a:lnTo>
                    <a:lnTo>
                      <a:pt x="426" y="919"/>
                    </a:lnTo>
                    <a:lnTo>
                      <a:pt x="425" y="923"/>
                    </a:lnTo>
                    <a:lnTo>
                      <a:pt x="426" y="922"/>
                    </a:lnTo>
                    <a:lnTo>
                      <a:pt x="427" y="921"/>
                    </a:lnTo>
                    <a:lnTo>
                      <a:pt x="428" y="921"/>
                    </a:lnTo>
                    <a:lnTo>
                      <a:pt x="428" y="922"/>
                    </a:lnTo>
                    <a:lnTo>
                      <a:pt x="427" y="923"/>
                    </a:lnTo>
                    <a:lnTo>
                      <a:pt x="427" y="923"/>
                    </a:lnTo>
                    <a:lnTo>
                      <a:pt x="430" y="923"/>
                    </a:lnTo>
                    <a:lnTo>
                      <a:pt x="430" y="922"/>
                    </a:lnTo>
                    <a:lnTo>
                      <a:pt x="432" y="922"/>
                    </a:lnTo>
                    <a:lnTo>
                      <a:pt x="432" y="925"/>
                    </a:lnTo>
                    <a:lnTo>
                      <a:pt x="434" y="925"/>
                    </a:lnTo>
                    <a:lnTo>
                      <a:pt x="434" y="923"/>
                    </a:lnTo>
                    <a:lnTo>
                      <a:pt x="434" y="923"/>
                    </a:lnTo>
                    <a:lnTo>
                      <a:pt x="435" y="923"/>
                    </a:lnTo>
                    <a:lnTo>
                      <a:pt x="435" y="914"/>
                    </a:lnTo>
                    <a:lnTo>
                      <a:pt x="436" y="914"/>
                    </a:lnTo>
                    <a:lnTo>
                      <a:pt x="436" y="911"/>
                    </a:lnTo>
                    <a:lnTo>
                      <a:pt x="435" y="911"/>
                    </a:lnTo>
                    <a:lnTo>
                      <a:pt x="435" y="909"/>
                    </a:lnTo>
                    <a:lnTo>
                      <a:pt x="436" y="908"/>
                    </a:lnTo>
                    <a:lnTo>
                      <a:pt x="435" y="901"/>
                    </a:lnTo>
                    <a:lnTo>
                      <a:pt x="438" y="901"/>
                    </a:lnTo>
                    <a:lnTo>
                      <a:pt x="438" y="900"/>
                    </a:lnTo>
                    <a:lnTo>
                      <a:pt x="436" y="900"/>
                    </a:lnTo>
                    <a:lnTo>
                      <a:pt x="435" y="900"/>
                    </a:lnTo>
                    <a:lnTo>
                      <a:pt x="435" y="898"/>
                    </a:lnTo>
                    <a:lnTo>
                      <a:pt x="439" y="898"/>
                    </a:lnTo>
                    <a:lnTo>
                      <a:pt x="439" y="898"/>
                    </a:lnTo>
                    <a:lnTo>
                      <a:pt x="439" y="897"/>
                    </a:lnTo>
                    <a:lnTo>
                      <a:pt x="439" y="897"/>
                    </a:lnTo>
                    <a:lnTo>
                      <a:pt x="439" y="897"/>
                    </a:lnTo>
                    <a:lnTo>
                      <a:pt x="438" y="896"/>
                    </a:lnTo>
                    <a:lnTo>
                      <a:pt x="438" y="896"/>
                    </a:lnTo>
                    <a:lnTo>
                      <a:pt x="438" y="894"/>
                    </a:lnTo>
                    <a:lnTo>
                      <a:pt x="440" y="893"/>
                    </a:lnTo>
                    <a:lnTo>
                      <a:pt x="442" y="892"/>
                    </a:lnTo>
                    <a:lnTo>
                      <a:pt x="442" y="889"/>
                    </a:lnTo>
                    <a:lnTo>
                      <a:pt x="440" y="888"/>
                    </a:lnTo>
                    <a:lnTo>
                      <a:pt x="440" y="885"/>
                    </a:lnTo>
                    <a:lnTo>
                      <a:pt x="439" y="885"/>
                    </a:lnTo>
                    <a:lnTo>
                      <a:pt x="439" y="884"/>
                    </a:lnTo>
                    <a:lnTo>
                      <a:pt x="440" y="883"/>
                    </a:lnTo>
                    <a:lnTo>
                      <a:pt x="440" y="881"/>
                    </a:lnTo>
                    <a:lnTo>
                      <a:pt x="442" y="881"/>
                    </a:lnTo>
                    <a:lnTo>
                      <a:pt x="442" y="881"/>
                    </a:lnTo>
                    <a:lnTo>
                      <a:pt x="442" y="881"/>
                    </a:lnTo>
                    <a:lnTo>
                      <a:pt x="442" y="881"/>
                    </a:lnTo>
                    <a:lnTo>
                      <a:pt x="442" y="881"/>
                    </a:lnTo>
                    <a:lnTo>
                      <a:pt x="442" y="881"/>
                    </a:lnTo>
                    <a:lnTo>
                      <a:pt x="442" y="880"/>
                    </a:lnTo>
                    <a:lnTo>
                      <a:pt x="442" y="879"/>
                    </a:lnTo>
                    <a:lnTo>
                      <a:pt x="442" y="876"/>
                    </a:lnTo>
                    <a:lnTo>
                      <a:pt x="442" y="875"/>
                    </a:lnTo>
                    <a:lnTo>
                      <a:pt x="442" y="872"/>
                    </a:lnTo>
                    <a:lnTo>
                      <a:pt x="442" y="868"/>
                    </a:lnTo>
                    <a:lnTo>
                      <a:pt x="442" y="868"/>
                    </a:lnTo>
                    <a:lnTo>
                      <a:pt x="443" y="868"/>
                    </a:lnTo>
                    <a:lnTo>
                      <a:pt x="443" y="868"/>
                    </a:lnTo>
                    <a:lnTo>
                      <a:pt x="444" y="867"/>
                    </a:lnTo>
                    <a:lnTo>
                      <a:pt x="444" y="866"/>
                    </a:lnTo>
                    <a:lnTo>
                      <a:pt x="443" y="866"/>
                    </a:lnTo>
                    <a:lnTo>
                      <a:pt x="442" y="864"/>
                    </a:lnTo>
                    <a:lnTo>
                      <a:pt x="442" y="863"/>
                    </a:lnTo>
                    <a:lnTo>
                      <a:pt x="442" y="863"/>
                    </a:lnTo>
                    <a:lnTo>
                      <a:pt x="440" y="863"/>
                    </a:lnTo>
                    <a:lnTo>
                      <a:pt x="439" y="864"/>
                    </a:lnTo>
                    <a:lnTo>
                      <a:pt x="439" y="866"/>
                    </a:lnTo>
                    <a:lnTo>
                      <a:pt x="438" y="867"/>
                    </a:lnTo>
                    <a:lnTo>
                      <a:pt x="435" y="867"/>
                    </a:lnTo>
                    <a:lnTo>
                      <a:pt x="435" y="863"/>
                    </a:lnTo>
                    <a:lnTo>
                      <a:pt x="434" y="863"/>
                    </a:lnTo>
                    <a:lnTo>
                      <a:pt x="434" y="859"/>
                    </a:lnTo>
                    <a:lnTo>
                      <a:pt x="434" y="859"/>
                    </a:lnTo>
                    <a:lnTo>
                      <a:pt x="435" y="850"/>
                    </a:lnTo>
                    <a:lnTo>
                      <a:pt x="436" y="850"/>
                    </a:lnTo>
                    <a:lnTo>
                      <a:pt x="436" y="846"/>
                    </a:lnTo>
                    <a:lnTo>
                      <a:pt x="436" y="846"/>
                    </a:lnTo>
                    <a:lnTo>
                      <a:pt x="436" y="845"/>
                    </a:lnTo>
                    <a:lnTo>
                      <a:pt x="439" y="845"/>
                    </a:lnTo>
                    <a:lnTo>
                      <a:pt x="439" y="837"/>
                    </a:lnTo>
                    <a:lnTo>
                      <a:pt x="439" y="837"/>
                    </a:lnTo>
                    <a:lnTo>
                      <a:pt x="439" y="836"/>
                    </a:lnTo>
                    <a:lnTo>
                      <a:pt x="438" y="836"/>
                    </a:lnTo>
                    <a:lnTo>
                      <a:pt x="438" y="832"/>
                    </a:lnTo>
                    <a:lnTo>
                      <a:pt x="438" y="832"/>
                    </a:lnTo>
                    <a:lnTo>
                      <a:pt x="438" y="832"/>
                    </a:lnTo>
                    <a:lnTo>
                      <a:pt x="438" y="832"/>
                    </a:lnTo>
                    <a:lnTo>
                      <a:pt x="438" y="832"/>
                    </a:lnTo>
                    <a:lnTo>
                      <a:pt x="438" y="830"/>
                    </a:lnTo>
                    <a:lnTo>
                      <a:pt x="438" y="830"/>
                    </a:lnTo>
                    <a:lnTo>
                      <a:pt x="438" y="830"/>
                    </a:lnTo>
                    <a:lnTo>
                      <a:pt x="438" y="830"/>
                    </a:lnTo>
                    <a:lnTo>
                      <a:pt x="438" y="830"/>
                    </a:lnTo>
                    <a:lnTo>
                      <a:pt x="438" y="830"/>
                    </a:lnTo>
                    <a:lnTo>
                      <a:pt x="438" y="829"/>
                    </a:lnTo>
                    <a:lnTo>
                      <a:pt x="436" y="829"/>
                    </a:lnTo>
                    <a:lnTo>
                      <a:pt x="436" y="828"/>
                    </a:lnTo>
                    <a:lnTo>
                      <a:pt x="438" y="826"/>
                    </a:lnTo>
                    <a:lnTo>
                      <a:pt x="438" y="825"/>
                    </a:lnTo>
                    <a:lnTo>
                      <a:pt x="438" y="824"/>
                    </a:lnTo>
                    <a:lnTo>
                      <a:pt x="436" y="822"/>
                    </a:lnTo>
                    <a:lnTo>
                      <a:pt x="436" y="821"/>
                    </a:lnTo>
                    <a:lnTo>
                      <a:pt x="436" y="820"/>
                    </a:lnTo>
                    <a:lnTo>
                      <a:pt x="436" y="819"/>
                    </a:lnTo>
                    <a:lnTo>
                      <a:pt x="436" y="819"/>
                    </a:lnTo>
                    <a:lnTo>
                      <a:pt x="435" y="817"/>
                    </a:lnTo>
                    <a:lnTo>
                      <a:pt x="435" y="816"/>
                    </a:lnTo>
                    <a:lnTo>
                      <a:pt x="436" y="816"/>
                    </a:lnTo>
                    <a:lnTo>
                      <a:pt x="438" y="815"/>
                    </a:lnTo>
                    <a:lnTo>
                      <a:pt x="438" y="815"/>
                    </a:lnTo>
                    <a:lnTo>
                      <a:pt x="440" y="815"/>
                    </a:lnTo>
                    <a:lnTo>
                      <a:pt x="439" y="809"/>
                    </a:lnTo>
                    <a:lnTo>
                      <a:pt x="442" y="808"/>
                    </a:lnTo>
                    <a:lnTo>
                      <a:pt x="442" y="807"/>
                    </a:lnTo>
                    <a:lnTo>
                      <a:pt x="442" y="804"/>
                    </a:lnTo>
                    <a:lnTo>
                      <a:pt x="442" y="803"/>
                    </a:lnTo>
                    <a:lnTo>
                      <a:pt x="443" y="803"/>
                    </a:lnTo>
                    <a:lnTo>
                      <a:pt x="443" y="802"/>
                    </a:lnTo>
                    <a:lnTo>
                      <a:pt x="444" y="800"/>
                    </a:lnTo>
                    <a:lnTo>
                      <a:pt x="446" y="792"/>
                    </a:lnTo>
                    <a:lnTo>
                      <a:pt x="446" y="792"/>
                    </a:lnTo>
                    <a:lnTo>
                      <a:pt x="444" y="792"/>
                    </a:lnTo>
                    <a:lnTo>
                      <a:pt x="444" y="791"/>
                    </a:lnTo>
                    <a:lnTo>
                      <a:pt x="444" y="790"/>
                    </a:lnTo>
                    <a:lnTo>
                      <a:pt x="444" y="790"/>
                    </a:lnTo>
                    <a:lnTo>
                      <a:pt x="444" y="788"/>
                    </a:lnTo>
                    <a:lnTo>
                      <a:pt x="446" y="788"/>
                    </a:lnTo>
                    <a:lnTo>
                      <a:pt x="448" y="782"/>
                    </a:lnTo>
                    <a:lnTo>
                      <a:pt x="448" y="782"/>
                    </a:lnTo>
                    <a:lnTo>
                      <a:pt x="448" y="781"/>
                    </a:lnTo>
                    <a:lnTo>
                      <a:pt x="449" y="781"/>
                    </a:lnTo>
                    <a:lnTo>
                      <a:pt x="449" y="775"/>
                    </a:lnTo>
                    <a:lnTo>
                      <a:pt x="451" y="774"/>
                    </a:lnTo>
                    <a:lnTo>
                      <a:pt x="451" y="771"/>
                    </a:lnTo>
                    <a:lnTo>
                      <a:pt x="452" y="771"/>
                    </a:lnTo>
                    <a:lnTo>
                      <a:pt x="452" y="770"/>
                    </a:lnTo>
                    <a:lnTo>
                      <a:pt x="452" y="769"/>
                    </a:lnTo>
                    <a:lnTo>
                      <a:pt x="451" y="769"/>
                    </a:lnTo>
                    <a:lnTo>
                      <a:pt x="451" y="769"/>
                    </a:lnTo>
                    <a:lnTo>
                      <a:pt x="451" y="769"/>
                    </a:lnTo>
                    <a:lnTo>
                      <a:pt x="452" y="769"/>
                    </a:lnTo>
                    <a:lnTo>
                      <a:pt x="452" y="769"/>
                    </a:lnTo>
                    <a:lnTo>
                      <a:pt x="452" y="765"/>
                    </a:lnTo>
                    <a:lnTo>
                      <a:pt x="453" y="765"/>
                    </a:lnTo>
                    <a:lnTo>
                      <a:pt x="453" y="764"/>
                    </a:lnTo>
                    <a:lnTo>
                      <a:pt x="453" y="764"/>
                    </a:lnTo>
                    <a:lnTo>
                      <a:pt x="455" y="762"/>
                    </a:lnTo>
                    <a:lnTo>
                      <a:pt x="455" y="749"/>
                    </a:lnTo>
                    <a:lnTo>
                      <a:pt x="456" y="749"/>
                    </a:lnTo>
                    <a:lnTo>
                      <a:pt x="456" y="749"/>
                    </a:lnTo>
                    <a:lnTo>
                      <a:pt x="456" y="748"/>
                    </a:lnTo>
                    <a:lnTo>
                      <a:pt x="455" y="748"/>
                    </a:lnTo>
                    <a:lnTo>
                      <a:pt x="453" y="740"/>
                    </a:lnTo>
                    <a:lnTo>
                      <a:pt x="453" y="740"/>
                    </a:lnTo>
                    <a:lnTo>
                      <a:pt x="455" y="736"/>
                    </a:lnTo>
                    <a:lnTo>
                      <a:pt x="456" y="736"/>
                    </a:lnTo>
                    <a:lnTo>
                      <a:pt x="456" y="730"/>
                    </a:lnTo>
                    <a:lnTo>
                      <a:pt x="456" y="730"/>
                    </a:lnTo>
                    <a:lnTo>
                      <a:pt x="456" y="727"/>
                    </a:lnTo>
                    <a:lnTo>
                      <a:pt x="456" y="726"/>
                    </a:lnTo>
                    <a:lnTo>
                      <a:pt x="455" y="724"/>
                    </a:lnTo>
                    <a:lnTo>
                      <a:pt x="453" y="723"/>
                    </a:lnTo>
                    <a:lnTo>
                      <a:pt x="453" y="720"/>
                    </a:lnTo>
                    <a:lnTo>
                      <a:pt x="453" y="719"/>
                    </a:lnTo>
                    <a:lnTo>
                      <a:pt x="455" y="719"/>
                    </a:lnTo>
                    <a:lnTo>
                      <a:pt x="455" y="718"/>
                    </a:lnTo>
                    <a:lnTo>
                      <a:pt x="455" y="718"/>
                    </a:lnTo>
                    <a:lnTo>
                      <a:pt x="455" y="714"/>
                    </a:lnTo>
                    <a:lnTo>
                      <a:pt x="456" y="714"/>
                    </a:lnTo>
                    <a:lnTo>
                      <a:pt x="456" y="712"/>
                    </a:lnTo>
                    <a:lnTo>
                      <a:pt x="456" y="712"/>
                    </a:lnTo>
                    <a:lnTo>
                      <a:pt x="456" y="707"/>
                    </a:lnTo>
                    <a:lnTo>
                      <a:pt x="457" y="707"/>
                    </a:lnTo>
                    <a:lnTo>
                      <a:pt x="457" y="701"/>
                    </a:lnTo>
                    <a:lnTo>
                      <a:pt x="460" y="699"/>
                    </a:lnTo>
                    <a:lnTo>
                      <a:pt x="460" y="694"/>
                    </a:lnTo>
                    <a:lnTo>
                      <a:pt x="460" y="694"/>
                    </a:lnTo>
                    <a:lnTo>
                      <a:pt x="460" y="693"/>
                    </a:lnTo>
                    <a:lnTo>
                      <a:pt x="460" y="692"/>
                    </a:lnTo>
                    <a:lnTo>
                      <a:pt x="460" y="692"/>
                    </a:lnTo>
                    <a:lnTo>
                      <a:pt x="460" y="690"/>
                    </a:lnTo>
                    <a:lnTo>
                      <a:pt x="461" y="690"/>
                    </a:lnTo>
                    <a:lnTo>
                      <a:pt x="460" y="689"/>
                    </a:lnTo>
                    <a:lnTo>
                      <a:pt x="460" y="688"/>
                    </a:lnTo>
                    <a:lnTo>
                      <a:pt x="460" y="685"/>
                    </a:lnTo>
                    <a:lnTo>
                      <a:pt x="461" y="685"/>
                    </a:lnTo>
                    <a:lnTo>
                      <a:pt x="461" y="681"/>
                    </a:lnTo>
                    <a:lnTo>
                      <a:pt x="463" y="681"/>
                    </a:lnTo>
                    <a:lnTo>
                      <a:pt x="461" y="677"/>
                    </a:lnTo>
                    <a:lnTo>
                      <a:pt x="461" y="677"/>
                    </a:lnTo>
                    <a:lnTo>
                      <a:pt x="461" y="669"/>
                    </a:lnTo>
                    <a:lnTo>
                      <a:pt x="464" y="659"/>
                    </a:lnTo>
                    <a:lnTo>
                      <a:pt x="463" y="659"/>
                    </a:lnTo>
                    <a:lnTo>
                      <a:pt x="461" y="656"/>
                    </a:lnTo>
                    <a:lnTo>
                      <a:pt x="461" y="654"/>
                    </a:lnTo>
                    <a:lnTo>
                      <a:pt x="464" y="654"/>
                    </a:lnTo>
                    <a:lnTo>
                      <a:pt x="464" y="638"/>
                    </a:lnTo>
                    <a:lnTo>
                      <a:pt x="465" y="638"/>
                    </a:lnTo>
                    <a:lnTo>
                      <a:pt x="465" y="635"/>
                    </a:lnTo>
                    <a:lnTo>
                      <a:pt x="466" y="635"/>
                    </a:lnTo>
                    <a:lnTo>
                      <a:pt x="466" y="633"/>
                    </a:lnTo>
                    <a:lnTo>
                      <a:pt x="465" y="630"/>
                    </a:lnTo>
                    <a:lnTo>
                      <a:pt x="465" y="629"/>
                    </a:lnTo>
                    <a:lnTo>
                      <a:pt x="466" y="623"/>
                    </a:lnTo>
                    <a:lnTo>
                      <a:pt x="466" y="618"/>
                    </a:lnTo>
                    <a:lnTo>
                      <a:pt x="466" y="613"/>
                    </a:lnTo>
                    <a:lnTo>
                      <a:pt x="465" y="609"/>
                    </a:lnTo>
                    <a:lnTo>
                      <a:pt x="465" y="601"/>
                    </a:lnTo>
                    <a:lnTo>
                      <a:pt x="464" y="601"/>
                    </a:lnTo>
                    <a:lnTo>
                      <a:pt x="463" y="599"/>
                    </a:lnTo>
                    <a:lnTo>
                      <a:pt x="460" y="596"/>
                    </a:lnTo>
                    <a:lnTo>
                      <a:pt x="460" y="595"/>
                    </a:lnTo>
                    <a:lnTo>
                      <a:pt x="457" y="593"/>
                    </a:lnTo>
                    <a:lnTo>
                      <a:pt x="457" y="593"/>
                    </a:lnTo>
                    <a:lnTo>
                      <a:pt x="457" y="592"/>
                    </a:lnTo>
                    <a:lnTo>
                      <a:pt x="457" y="592"/>
                    </a:lnTo>
                    <a:lnTo>
                      <a:pt x="457" y="592"/>
                    </a:lnTo>
                    <a:lnTo>
                      <a:pt x="456" y="591"/>
                    </a:lnTo>
                    <a:lnTo>
                      <a:pt x="456" y="591"/>
                    </a:lnTo>
                    <a:lnTo>
                      <a:pt x="455" y="591"/>
                    </a:lnTo>
                    <a:lnTo>
                      <a:pt x="455" y="589"/>
                    </a:lnTo>
                    <a:lnTo>
                      <a:pt x="453" y="589"/>
                    </a:lnTo>
                    <a:lnTo>
                      <a:pt x="453" y="589"/>
                    </a:lnTo>
                    <a:lnTo>
                      <a:pt x="452" y="589"/>
                    </a:lnTo>
                    <a:lnTo>
                      <a:pt x="451" y="588"/>
                    </a:lnTo>
                    <a:lnTo>
                      <a:pt x="448" y="587"/>
                    </a:lnTo>
                    <a:lnTo>
                      <a:pt x="447" y="586"/>
                    </a:lnTo>
                    <a:lnTo>
                      <a:pt x="444" y="586"/>
                    </a:lnTo>
                    <a:lnTo>
                      <a:pt x="443" y="584"/>
                    </a:lnTo>
                    <a:lnTo>
                      <a:pt x="442" y="584"/>
                    </a:lnTo>
                    <a:lnTo>
                      <a:pt x="440" y="583"/>
                    </a:lnTo>
                    <a:lnTo>
                      <a:pt x="439" y="583"/>
                    </a:lnTo>
                    <a:lnTo>
                      <a:pt x="439" y="582"/>
                    </a:lnTo>
                    <a:lnTo>
                      <a:pt x="436" y="582"/>
                    </a:lnTo>
                    <a:lnTo>
                      <a:pt x="436" y="580"/>
                    </a:lnTo>
                    <a:lnTo>
                      <a:pt x="431" y="579"/>
                    </a:lnTo>
                    <a:lnTo>
                      <a:pt x="431" y="578"/>
                    </a:lnTo>
                    <a:lnTo>
                      <a:pt x="430" y="578"/>
                    </a:lnTo>
                    <a:lnTo>
                      <a:pt x="428" y="576"/>
                    </a:lnTo>
                    <a:lnTo>
                      <a:pt x="427" y="575"/>
                    </a:lnTo>
                    <a:lnTo>
                      <a:pt x="427" y="574"/>
                    </a:lnTo>
                    <a:lnTo>
                      <a:pt x="426" y="574"/>
                    </a:lnTo>
                    <a:lnTo>
                      <a:pt x="423" y="571"/>
                    </a:lnTo>
                    <a:lnTo>
                      <a:pt x="422" y="571"/>
                    </a:lnTo>
                    <a:lnTo>
                      <a:pt x="422" y="570"/>
                    </a:lnTo>
                    <a:lnTo>
                      <a:pt x="419" y="570"/>
                    </a:lnTo>
                    <a:lnTo>
                      <a:pt x="419" y="566"/>
                    </a:lnTo>
                    <a:lnTo>
                      <a:pt x="418" y="566"/>
                    </a:lnTo>
                    <a:lnTo>
                      <a:pt x="418" y="565"/>
                    </a:lnTo>
                    <a:lnTo>
                      <a:pt x="417" y="565"/>
                    </a:lnTo>
                    <a:lnTo>
                      <a:pt x="417" y="563"/>
                    </a:lnTo>
                    <a:lnTo>
                      <a:pt x="415" y="563"/>
                    </a:lnTo>
                    <a:lnTo>
                      <a:pt x="415" y="561"/>
                    </a:lnTo>
                    <a:lnTo>
                      <a:pt x="414" y="561"/>
                    </a:lnTo>
                    <a:lnTo>
                      <a:pt x="414" y="559"/>
                    </a:lnTo>
                    <a:lnTo>
                      <a:pt x="414" y="559"/>
                    </a:lnTo>
                    <a:lnTo>
                      <a:pt x="414" y="558"/>
                    </a:lnTo>
                    <a:lnTo>
                      <a:pt x="413" y="558"/>
                    </a:lnTo>
                    <a:lnTo>
                      <a:pt x="411" y="558"/>
                    </a:lnTo>
                    <a:lnTo>
                      <a:pt x="411" y="555"/>
                    </a:lnTo>
                    <a:lnTo>
                      <a:pt x="413" y="555"/>
                    </a:lnTo>
                    <a:lnTo>
                      <a:pt x="413" y="551"/>
                    </a:lnTo>
                    <a:lnTo>
                      <a:pt x="413" y="549"/>
                    </a:lnTo>
                    <a:lnTo>
                      <a:pt x="411" y="545"/>
                    </a:lnTo>
                    <a:lnTo>
                      <a:pt x="410" y="545"/>
                    </a:lnTo>
                    <a:lnTo>
                      <a:pt x="410" y="544"/>
                    </a:lnTo>
                    <a:lnTo>
                      <a:pt x="410" y="542"/>
                    </a:lnTo>
                    <a:lnTo>
                      <a:pt x="409" y="542"/>
                    </a:lnTo>
                    <a:lnTo>
                      <a:pt x="409" y="538"/>
                    </a:lnTo>
                    <a:lnTo>
                      <a:pt x="408" y="538"/>
                    </a:lnTo>
                    <a:lnTo>
                      <a:pt x="406" y="537"/>
                    </a:lnTo>
                    <a:lnTo>
                      <a:pt x="405" y="537"/>
                    </a:lnTo>
                    <a:lnTo>
                      <a:pt x="405" y="534"/>
                    </a:lnTo>
                    <a:lnTo>
                      <a:pt x="405" y="533"/>
                    </a:lnTo>
                    <a:lnTo>
                      <a:pt x="405" y="531"/>
                    </a:lnTo>
                    <a:lnTo>
                      <a:pt x="404" y="531"/>
                    </a:lnTo>
                    <a:lnTo>
                      <a:pt x="404" y="531"/>
                    </a:lnTo>
                    <a:lnTo>
                      <a:pt x="402" y="529"/>
                    </a:lnTo>
                    <a:lnTo>
                      <a:pt x="402" y="529"/>
                    </a:lnTo>
                    <a:lnTo>
                      <a:pt x="401" y="528"/>
                    </a:lnTo>
                    <a:lnTo>
                      <a:pt x="401" y="527"/>
                    </a:lnTo>
                    <a:lnTo>
                      <a:pt x="401" y="527"/>
                    </a:lnTo>
                    <a:lnTo>
                      <a:pt x="401" y="527"/>
                    </a:lnTo>
                    <a:lnTo>
                      <a:pt x="401" y="527"/>
                    </a:lnTo>
                    <a:lnTo>
                      <a:pt x="401" y="527"/>
                    </a:lnTo>
                    <a:lnTo>
                      <a:pt x="401" y="523"/>
                    </a:lnTo>
                    <a:lnTo>
                      <a:pt x="401" y="523"/>
                    </a:lnTo>
                    <a:lnTo>
                      <a:pt x="401" y="521"/>
                    </a:lnTo>
                    <a:lnTo>
                      <a:pt x="400" y="521"/>
                    </a:lnTo>
                    <a:lnTo>
                      <a:pt x="400" y="520"/>
                    </a:lnTo>
                    <a:lnTo>
                      <a:pt x="400" y="520"/>
                    </a:lnTo>
                    <a:lnTo>
                      <a:pt x="400" y="515"/>
                    </a:lnTo>
                    <a:lnTo>
                      <a:pt x="398" y="515"/>
                    </a:lnTo>
                    <a:lnTo>
                      <a:pt x="398" y="512"/>
                    </a:lnTo>
                    <a:lnTo>
                      <a:pt x="397" y="512"/>
                    </a:lnTo>
                    <a:lnTo>
                      <a:pt x="397" y="510"/>
                    </a:lnTo>
                    <a:close/>
                    <a:moveTo>
                      <a:pt x="384" y="389"/>
                    </a:moveTo>
                    <a:lnTo>
                      <a:pt x="387" y="389"/>
                    </a:lnTo>
                    <a:lnTo>
                      <a:pt x="387" y="494"/>
                    </a:lnTo>
                    <a:lnTo>
                      <a:pt x="384" y="491"/>
                    </a:lnTo>
                    <a:lnTo>
                      <a:pt x="384" y="489"/>
                    </a:lnTo>
                    <a:lnTo>
                      <a:pt x="379" y="486"/>
                    </a:lnTo>
                    <a:lnTo>
                      <a:pt x="379" y="483"/>
                    </a:lnTo>
                    <a:lnTo>
                      <a:pt x="376" y="482"/>
                    </a:lnTo>
                    <a:lnTo>
                      <a:pt x="376" y="481"/>
                    </a:lnTo>
                    <a:lnTo>
                      <a:pt x="375" y="479"/>
                    </a:lnTo>
                    <a:lnTo>
                      <a:pt x="375" y="479"/>
                    </a:lnTo>
                    <a:lnTo>
                      <a:pt x="374" y="479"/>
                    </a:lnTo>
                    <a:lnTo>
                      <a:pt x="372" y="477"/>
                    </a:lnTo>
                    <a:lnTo>
                      <a:pt x="367" y="474"/>
                    </a:lnTo>
                    <a:lnTo>
                      <a:pt x="367" y="472"/>
                    </a:lnTo>
                    <a:lnTo>
                      <a:pt x="368" y="470"/>
                    </a:lnTo>
                    <a:lnTo>
                      <a:pt x="368" y="469"/>
                    </a:lnTo>
                    <a:lnTo>
                      <a:pt x="367" y="468"/>
                    </a:lnTo>
                    <a:lnTo>
                      <a:pt x="367" y="466"/>
                    </a:lnTo>
                    <a:lnTo>
                      <a:pt x="366" y="465"/>
                    </a:lnTo>
                    <a:lnTo>
                      <a:pt x="366" y="464"/>
                    </a:lnTo>
                    <a:lnTo>
                      <a:pt x="366" y="462"/>
                    </a:lnTo>
                    <a:lnTo>
                      <a:pt x="367" y="462"/>
                    </a:lnTo>
                    <a:lnTo>
                      <a:pt x="364" y="461"/>
                    </a:lnTo>
                    <a:lnTo>
                      <a:pt x="364" y="460"/>
                    </a:lnTo>
                    <a:lnTo>
                      <a:pt x="364" y="460"/>
                    </a:lnTo>
                    <a:lnTo>
                      <a:pt x="364" y="460"/>
                    </a:lnTo>
                    <a:lnTo>
                      <a:pt x="364" y="460"/>
                    </a:lnTo>
                    <a:lnTo>
                      <a:pt x="363" y="460"/>
                    </a:lnTo>
                    <a:lnTo>
                      <a:pt x="366" y="453"/>
                    </a:lnTo>
                    <a:lnTo>
                      <a:pt x="367" y="452"/>
                    </a:lnTo>
                    <a:lnTo>
                      <a:pt x="370" y="449"/>
                    </a:lnTo>
                    <a:lnTo>
                      <a:pt x="372" y="447"/>
                    </a:lnTo>
                    <a:lnTo>
                      <a:pt x="375" y="445"/>
                    </a:lnTo>
                    <a:lnTo>
                      <a:pt x="376" y="444"/>
                    </a:lnTo>
                    <a:lnTo>
                      <a:pt x="376" y="444"/>
                    </a:lnTo>
                    <a:lnTo>
                      <a:pt x="375" y="444"/>
                    </a:lnTo>
                    <a:lnTo>
                      <a:pt x="375" y="443"/>
                    </a:lnTo>
                    <a:lnTo>
                      <a:pt x="375" y="442"/>
                    </a:lnTo>
                    <a:lnTo>
                      <a:pt x="375" y="442"/>
                    </a:lnTo>
                    <a:lnTo>
                      <a:pt x="375" y="440"/>
                    </a:lnTo>
                    <a:lnTo>
                      <a:pt x="379" y="440"/>
                    </a:lnTo>
                    <a:lnTo>
                      <a:pt x="379" y="438"/>
                    </a:lnTo>
                    <a:lnTo>
                      <a:pt x="377" y="438"/>
                    </a:lnTo>
                    <a:lnTo>
                      <a:pt x="377" y="438"/>
                    </a:lnTo>
                    <a:lnTo>
                      <a:pt x="376" y="439"/>
                    </a:lnTo>
                    <a:lnTo>
                      <a:pt x="376" y="440"/>
                    </a:lnTo>
                    <a:lnTo>
                      <a:pt x="374" y="440"/>
                    </a:lnTo>
                    <a:lnTo>
                      <a:pt x="374" y="442"/>
                    </a:lnTo>
                    <a:lnTo>
                      <a:pt x="374" y="442"/>
                    </a:lnTo>
                    <a:lnTo>
                      <a:pt x="374" y="442"/>
                    </a:lnTo>
                    <a:lnTo>
                      <a:pt x="374" y="440"/>
                    </a:lnTo>
                    <a:lnTo>
                      <a:pt x="371" y="439"/>
                    </a:lnTo>
                    <a:lnTo>
                      <a:pt x="370" y="439"/>
                    </a:lnTo>
                    <a:lnTo>
                      <a:pt x="367" y="438"/>
                    </a:lnTo>
                    <a:lnTo>
                      <a:pt x="367" y="438"/>
                    </a:lnTo>
                    <a:lnTo>
                      <a:pt x="367" y="438"/>
                    </a:lnTo>
                    <a:lnTo>
                      <a:pt x="367" y="438"/>
                    </a:lnTo>
                    <a:lnTo>
                      <a:pt x="368" y="436"/>
                    </a:lnTo>
                    <a:lnTo>
                      <a:pt x="368" y="436"/>
                    </a:lnTo>
                    <a:lnTo>
                      <a:pt x="370" y="436"/>
                    </a:lnTo>
                    <a:lnTo>
                      <a:pt x="371" y="435"/>
                    </a:lnTo>
                    <a:lnTo>
                      <a:pt x="371" y="432"/>
                    </a:lnTo>
                    <a:lnTo>
                      <a:pt x="370" y="432"/>
                    </a:lnTo>
                    <a:lnTo>
                      <a:pt x="368" y="428"/>
                    </a:lnTo>
                    <a:lnTo>
                      <a:pt x="368" y="428"/>
                    </a:lnTo>
                    <a:lnTo>
                      <a:pt x="370" y="427"/>
                    </a:lnTo>
                    <a:lnTo>
                      <a:pt x="371" y="427"/>
                    </a:lnTo>
                    <a:lnTo>
                      <a:pt x="370" y="426"/>
                    </a:lnTo>
                    <a:lnTo>
                      <a:pt x="370" y="424"/>
                    </a:lnTo>
                    <a:lnTo>
                      <a:pt x="370" y="423"/>
                    </a:lnTo>
                    <a:lnTo>
                      <a:pt x="368" y="422"/>
                    </a:lnTo>
                    <a:lnTo>
                      <a:pt x="370" y="421"/>
                    </a:lnTo>
                    <a:lnTo>
                      <a:pt x="371" y="421"/>
                    </a:lnTo>
                    <a:lnTo>
                      <a:pt x="372" y="419"/>
                    </a:lnTo>
                    <a:lnTo>
                      <a:pt x="374" y="419"/>
                    </a:lnTo>
                    <a:lnTo>
                      <a:pt x="374" y="417"/>
                    </a:lnTo>
                    <a:lnTo>
                      <a:pt x="372" y="415"/>
                    </a:lnTo>
                    <a:lnTo>
                      <a:pt x="374" y="410"/>
                    </a:lnTo>
                    <a:lnTo>
                      <a:pt x="375" y="410"/>
                    </a:lnTo>
                    <a:lnTo>
                      <a:pt x="376" y="407"/>
                    </a:lnTo>
                    <a:lnTo>
                      <a:pt x="377" y="407"/>
                    </a:lnTo>
                    <a:lnTo>
                      <a:pt x="377" y="406"/>
                    </a:lnTo>
                    <a:lnTo>
                      <a:pt x="377" y="406"/>
                    </a:lnTo>
                    <a:lnTo>
                      <a:pt x="376" y="406"/>
                    </a:lnTo>
                    <a:lnTo>
                      <a:pt x="376" y="402"/>
                    </a:lnTo>
                    <a:lnTo>
                      <a:pt x="376" y="402"/>
                    </a:lnTo>
                    <a:lnTo>
                      <a:pt x="376" y="401"/>
                    </a:lnTo>
                    <a:lnTo>
                      <a:pt x="375" y="401"/>
                    </a:lnTo>
                    <a:lnTo>
                      <a:pt x="376" y="401"/>
                    </a:lnTo>
                    <a:lnTo>
                      <a:pt x="376" y="400"/>
                    </a:lnTo>
                    <a:lnTo>
                      <a:pt x="376" y="398"/>
                    </a:lnTo>
                    <a:lnTo>
                      <a:pt x="377" y="398"/>
                    </a:lnTo>
                    <a:lnTo>
                      <a:pt x="377" y="397"/>
                    </a:lnTo>
                    <a:lnTo>
                      <a:pt x="380" y="397"/>
                    </a:lnTo>
                    <a:lnTo>
                      <a:pt x="381" y="396"/>
                    </a:lnTo>
                    <a:lnTo>
                      <a:pt x="383" y="394"/>
                    </a:lnTo>
                    <a:lnTo>
                      <a:pt x="384" y="393"/>
                    </a:lnTo>
                    <a:lnTo>
                      <a:pt x="384" y="392"/>
                    </a:lnTo>
                    <a:lnTo>
                      <a:pt x="384" y="392"/>
                    </a:lnTo>
                    <a:lnTo>
                      <a:pt x="384" y="389"/>
                    </a:lnTo>
                    <a:close/>
                    <a:moveTo>
                      <a:pt x="387" y="385"/>
                    </a:moveTo>
                    <a:lnTo>
                      <a:pt x="387" y="388"/>
                    </a:lnTo>
                    <a:lnTo>
                      <a:pt x="385" y="387"/>
                    </a:lnTo>
                    <a:lnTo>
                      <a:pt x="387" y="385"/>
                    </a:lnTo>
                    <a:close/>
                    <a:moveTo>
                      <a:pt x="325" y="279"/>
                    </a:moveTo>
                    <a:lnTo>
                      <a:pt x="325" y="284"/>
                    </a:lnTo>
                    <a:lnTo>
                      <a:pt x="326" y="284"/>
                    </a:lnTo>
                    <a:lnTo>
                      <a:pt x="326" y="286"/>
                    </a:lnTo>
                    <a:lnTo>
                      <a:pt x="326" y="287"/>
                    </a:lnTo>
                    <a:lnTo>
                      <a:pt x="328" y="288"/>
                    </a:lnTo>
                    <a:lnTo>
                      <a:pt x="328" y="290"/>
                    </a:lnTo>
                    <a:lnTo>
                      <a:pt x="334" y="291"/>
                    </a:lnTo>
                    <a:lnTo>
                      <a:pt x="334" y="288"/>
                    </a:lnTo>
                    <a:lnTo>
                      <a:pt x="333" y="287"/>
                    </a:lnTo>
                    <a:lnTo>
                      <a:pt x="333" y="286"/>
                    </a:lnTo>
                    <a:lnTo>
                      <a:pt x="332" y="284"/>
                    </a:lnTo>
                    <a:lnTo>
                      <a:pt x="329" y="283"/>
                    </a:lnTo>
                    <a:lnTo>
                      <a:pt x="328" y="282"/>
                    </a:lnTo>
                    <a:lnTo>
                      <a:pt x="325" y="279"/>
                    </a:lnTo>
                    <a:close/>
                    <a:moveTo>
                      <a:pt x="319" y="275"/>
                    </a:moveTo>
                    <a:lnTo>
                      <a:pt x="319" y="275"/>
                    </a:lnTo>
                    <a:lnTo>
                      <a:pt x="319" y="275"/>
                    </a:lnTo>
                    <a:lnTo>
                      <a:pt x="319" y="277"/>
                    </a:lnTo>
                    <a:lnTo>
                      <a:pt x="319" y="277"/>
                    </a:lnTo>
                    <a:lnTo>
                      <a:pt x="320" y="278"/>
                    </a:lnTo>
                    <a:lnTo>
                      <a:pt x="321" y="278"/>
                    </a:lnTo>
                    <a:lnTo>
                      <a:pt x="322" y="278"/>
                    </a:lnTo>
                    <a:lnTo>
                      <a:pt x="322" y="275"/>
                    </a:lnTo>
                    <a:lnTo>
                      <a:pt x="321" y="275"/>
                    </a:lnTo>
                    <a:lnTo>
                      <a:pt x="319" y="275"/>
                    </a:lnTo>
                    <a:close/>
                    <a:moveTo>
                      <a:pt x="274" y="85"/>
                    </a:moveTo>
                    <a:lnTo>
                      <a:pt x="274" y="87"/>
                    </a:lnTo>
                    <a:lnTo>
                      <a:pt x="275" y="88"/>
                    </a:lnTo>
                    <a:lnTo>
                      <a:pt x="275" y="88"/>
                    </a:lnTo>
                    <a:lnTo>
                      <a:pt x="275" y="88"/>
                    </a:lnTo>
                    <a:lnTo>
                      <a:pt x="275" y="85"/>
                    </a:lnTo>
                    <a:lnTo>
                      <a:pt x="274" y="85"/>
                    </a:lnTo>
                    <a:close/>
                    <a:moveTo>
                      <a:pt x="0" y="0"/>
                    </a:moveTo>
                    <a:lnTo>
                      <a:pt x="387" y="0"/>
                    </a:lnTo>
                    <a:lnTo>
                      <a:pt x="387" y="46"/>
                    </a:lnTo>
                    <a:lnTo>
                      <a:pt x="385" y="46"/>
                    </a:lnTo>
                    <a:lnTo>
                      <a:pt x="385" y="47"/>
                    </a:lnTo>
                    <a:lnTo>
                      <a:pt x="384" y="49"/>
                    </a:lnTo>
                    <a:lnTo>
                      <a:pt x="384" y="51"/>
                    </a:lnTo>
                    <a:lnTo>
                      <a:pt x="381" y="51"/>
                    </a:lnTo>
                    <a:lnTo>
                      <a:pt x="381" y="53"/>
                    </a:lnTo>
                    <a:lnTo>
                      <a:pt x="377" y="57"/>
                    </a:lnTo>
                    <a:lnTo>
                      <a:pt x="375" y="55"/>
                    </a:lnTo>
                    <a:lnTo>
                      <a:pt x="375" y="58"/>
                    </a:lnTo>
                    <a:lnTo>
                      <a:pt x="374" y="59"/>
                    </a:lnTo>
                    <a:lnTo>
                      <a:pt x="372" y="59"/>
                    </a:lnTo>
                    <a:lnTo>
                      <a:pt x="371" y="61"/>
                    </a:lnTo>
                    <a:lnTo>
                      <a:pt x="371" y="62"/>
                    </a:lnTo>
                    <a:lnTo>
                      <a:pt x="371" y="63"/>
                    </a:lnTo>
                    <a:lnTo>
                      <a:pt x="370" y="63"/>
                    </a:lnTo>
                    <a:lnTo>
                      <a:pt x="370" y="64"/>
                    </a:lnTo>
                    <a:lnTo>
                      <a:pt x="368" y="64"/>
                    </a:lnTo>
                    <a:lnTo>
                      <a:pt x="368" y="67"/>
                    </a:lnTo>
                    <a:lnTo>
                      <a:pt x="368" y="67"/>
                    </a:lnTo>
                    <a:lnTo>
                      <a:pt x="367" y="74"/>
                    </a:lnTo>
                    <a:lnTo>
                      <a:pt x="366" y="74"/>
                    </a:lnTo>
                    <a:lnTo>
                      <a:pt x="366" y="79"/>
                    </a:lnTo>
                    <a:lnTo>
                      <a:pt x="363" y="79"/>
                    </a:lnTo>
                    <a:lnTo>
                      <a:pt x="363" y="80"/>
                    </a:lnTo>
                    <a:lnTo>
                      <a:pt x="363" y="80"/>
                    </a:lnTo>
                    <a:lnTo>
                      <a:pt x="363" y="80"/>
                    </a:lnTo>
                    <a:lnTo>
                      <a:pt x="363" y="82"/>
                    </a:lnTo>
                    <a:lnTo>
                      <a:pt x="364" y="82"/>
                    </a:lnTo>
                    <a:lnTo>
                      <a:pt x="366" y="83"/>
                    </a:lnTo>
                    <a:lnTo>
                      <a:pt x="366" y="83"/>
                    </a:lnTo>
                    <a:lnTo>
                      <a:pt x="366" y="85"/>
                    </a:lnTo>
                    <a:lnTo>
                      <a:pt x="367" y="85"/>
                    </a:lnTo>
                    <a:lnTo>
                      <a:pt x="367" y="91"/>
                    </a:lnTo>
                    <a:lnTo>
                      <a:pt x="367" y="91"/>
                    </a:lnTo>
                    <a:lnTo>
                      <a:pt x="368" y="95"/>
                    </a:lnTo>
                    <a:lnTo>
                      <a:pt x="368" y="95"/>
                    </a:lnTo>
                    <a:lnTo>
                      <a:pt x="368" y="96"/>
                    </a:lnTo>
                    <a:lnTo>
                      <a:pt x="370" y="96"/>
                    </a:lnTo>
                    <a:lnTo>
                      <a:pt x="370" y="99"/>
                    </a:lnTo>
                    <a:lnTo>
                      <a:pt x="370" y="99"/>
                    </a:lnTo>
                    <a:lnTo>
                      <a:pt x="370" y="101"/>
                    </a:lnTo>
                    <a:lnTo>
                      <a:pt x="371" y="102"/>
                    </a:lnTo>
                    <a:lnTo>
                      <a:pt x="371" y="104"/>
                    </a:lnTo>
                    <a:lnTo>
                      <a:pt x="372" y="104"/>
                    </a:lnTo>
                    <a:lnTo>
                      <a:pt x="371" y="106"/>
                    </a:lnTo>
                    <a:lnTo>
                      <a:pt x="372" y="108"/>
                    </a:lnTo>
                    <a:lnTo>
                      <a:pt x="372" y="109"/>
                    </a:lnTo>
                    <a:lnTo>
                      <a:pt x="374" y="110"/>
                    </a:lnTo>
                    <a:lnTo>
                      <a:pt x="375" y="117"/>
                    </a:lnTo>
                    <a:lnTo>
                      <a:pt x="376" y="117"/>
                    </a:lnTo>
                    <a:lnTo>
                      <a:pt x="376" y="121"/>
                    </a:lnTo>
                    <a:lnTo>
                      <a:pt x="376" y="121"/>
                    </a:lnTo>
                    <a:lnTo>
                      <a:pt x="376" y="122"/>
                    </a:lnTo>
                    <a:lnTo>
                      <a:pt x="376" y="122"/>
                    </a:lnTo>
                    <a:lnTo>
                      <a:pt x="376" y="125"/>
                    </a:lnTo>
                    <a:lnTo>
                      <a:pt x="375" y="125"/>
                    </a:lnTo>
                    <a:lnTo>
                      <a:pt x="375" y="130"/>
                    </a:lnTo>
                    <a:lnTo>
                      <a:pt x="375" y="130"/>
                    </a:lnTo>
                    <a:lnTo>
                      <a:pt x="375" y="133"/>
                    </a:lnTo>
                    <a:lnTo>
                      <a:pt x="374" y="133"/>
                    </a:lnTo>
                    <a:lnTo>
                      <a:pt x="374" y="134"/>
                    </a:lnTo>
                    <a:lnTo>
                      <a:pt x="372" y="134"/>
                    </a:lnTo>
                    <a:lnTo>
                      <a:pt x="372" y="135"/>
                    </a:lnTo>
                    <a:lnTo>
                      <a:pt x="374" y="135"/>
                    </a:lnTo>
                    <a:lnTo>
                      <a:pt x="374" y="135"/>
                    </a:lnTo>
                    <a:lnTo>
                      <a:pt x="372" y="138"/>
                    </a:lnTo>
                    <a:lnTo>
                      <a:pt x="372" y="138"/>
                    </a:lnTo>
                    <a:lnTo>
                      <a:pt x="371" y="138"/>
                    </a:lnTo>
                    <a:lnTo>
                      <a:pt x="371" y="138"/>
                    </a:lnTo>
                    <a:lnTo>
                      <a:pt x="371" y="138"/>
                    </a:lnTo>
                    <a:lnTo>
                      <a:pt x="371" y="138"/>
                    </a:lnTo>
                    <a:lnTo>
                      <a:pt x="370" y="136"/>
                    </a:lnTo>
                    <a:lnTo>
                      <a:pt x="370" y="135"/>
                    </a:lnTo>
                    <a:lnTo>
                      <a:pt x="368" y="135"/>
                    </a:lnTo>
                    <a:lnTo>
                      <a:pt x="367" y="134"/>
                    </a:lnTo>
                    <a:lnTo>
                      <a:pt x="366" y="130"/>
                    </a:lnTo>
                    <a:lnTo>
                      <a:pt x="363" y="129"/>
                    </a:lnTo>
                    <a:lnTo>
                      <a:pt x="363" y="126"/>
                    </a:lnTo>
                    <a:lnTo>
                      <a:pt x="362" y="126"/>
                    </a:lnTo>
                    <a:lnTo>
                      <a:pt x="362" y="125"/>
                    </a:lnTo>
                    <a:lnTo>
                      <a:pt x="360" y="123"/>
                    </a:lnTo>
                    <a:lnTo>
                      <a:pt x="360" y="121"/>
                    </a:lnTo>
                    <a:lnTo>
                      <a:pt x="360" y="121"/>
                    </a:lnTo>
                    <a:lnTo>
                      <a:pt x="359" y="121"/>
                    </a:lnTo>
                    <a:lnTo>
                      <a:pt x="359" y="121"/>
                    </a:lnTo>
                    <a:lnTo>
                      <a:pt x="359" y="121"/>
                    </a:lnTo>
                    <a:lnTo>
                      <a:pt x="358" y="121"/>
                    </a:lnTo>
                    <a:lnTo>
                      <a:pt x="358" y="119"/>
                    </a:lnTo>
                    <a:lnTo>
                      <a:pt x="358" y="119"/>
                    </a:lnTo>
                    <a:lnTo>
                      <a:pt x="356" y="118"/>
                    </a:lnTo>
                    <a:lnTo>
                      <a:pt x="355" y="117"/>
                    </a:lnTo>
                    <a:lnTo>
                      <a:pt x="355" y="113"/>
                    </a:lnTo>
                    <a:lnTo>
                      <a:pt x="356" y="112"/>
                    </a:lnTo>
                    <a:lnTo>
                      <a:pt x="358" y="110"/>
                    </a:lnTo>
                    <a:lnTo>
                      <a:pt x="358" y="108"/>
                    </a:lnTo>
                    <a:lnTo>
                      <a:pt x="355" y="108"/>
                    </a:lnTo>
                    <a:lnTo>
                      <a:pt x="355" y="109"/>
                    </a:lnTo>
                    <a:lnTo>
                      <a:pt x="354" y="110"/>
                    </a:lnTo>
                    <a:lnTo>
                      <a:pt x="354" y="110"/>
                    </a:lnTo>
                    <a:lnTo>
                      <a:pt x="354" y="110"/>
                    </a:lnTo>
                    <a:lnTo>
                      <a:pt x="354" y="110"/>
                    </a:lnTo>
                    <a:lnTo>
                      <a:pt x="353" y="110"/>
                    </a:lnTo>
                    <a:lnTo>
                      <a:pt x="353" y="109"/>
                    </a:lnTo>
                    <a:lnTo>
                      <a:pt x="353" y="106"/>
                    </a:lnTo>
                    <a:lnTo>
                      <a:pt x="353" y="105"/>
                    </a:lnTo>
                    <a:lnTo>
                      <a:pt x="353" y="102"/>
                    </a:lnTo>
                    <a:lnTo>
                      <a:pt x="354" y="102"/>
                    </a:lnTo>
                    <a:lnTo>
                      <a:pt x="353" y="95"/>
                    </a:lnTo>
                    <a:lnTo>
                      <a:pt x="350" y="93"/>
                    </a:lnTo>
                    <a:lnTo>
                      <a:pt x="349" y="92"/>
                    </a:lnTo>
                    <a:lnTo>
                      <a:pt x="349" y="92"/>
                    </a:lnTo>
                    <a:lnTo>
                      <a:pt x="347" y="91"/>
                    </a:lnTo>
                    <a:lnTo>
                      <a:pt x="347" y="88"/>
                    </a:lnTo>
                    <a:lnTo>
                      <a:pt x="347" y="87"/>
                    </a:lnTo>
                    <a:lnTo>
                      <a:pt x="346" y="85"/>
                    </a:lnTo>
                    <a:lnTo>
                      <a:pt x="345" y="85"/>
                    </a:lnTo>
                    <a:lnTo>
                      <a:pt x="342" y="85"/>
                    </a:lnTo>
                    <a:lnTo>
                      <a:pt x="341" y="87"/>
                    </a:lnTo>
                    <a:lnTo>
                      <a:pt x="339" y="88"/>
                    </a:lnTo>
                    <a:lnTo>
                      <a:pt x="337" y="89"/>
                    </a:lnTo>
                    <a:lnTo>
                      <a:pt x="337" y="88"/>
                    </a:lnTo>
                    <a:lnTo>
                      <a:pt x="334" y="89"/>
                    </a:lnTo>
                    <a:lnTo>
                      <a:pt x="333" y="87"/>
                    </a:lnTo>
                    <a:lnTo>
                      <a:pt x="330" y="87"/>
                    </a:lnTo>
                    <a:lnTo>
                      <a:pt x="329" y="84"/>
                    </a:lnTo>
                    <a:lnTo>
                      <a:pt x="328" y="84"/>
                    </a:lnTo>
                    <a:lnTo>
                      <a:pt x="325" y="83"/>
                    </a:lnTo>
                    <a:lnTo>
                      <a:pt x="324" y="83"/>
                    </a:lnTo>
                    <a:lnTo>
                      <a:pt x="322" y="80"/>
                    </a:lnTo>
                    <a:lnTo>
                      <a:pt x="322" y="80"/>
                    </a:lnTo>
                    <a:lnTo>
                      <a:pt x="322" y="80"/>
                    </a:lnTo>
                    <a:lnTo>
                      <a:pt x="322" y="79"/>
                    </a:lnTo>
                    <a:lnTo>
                      <a:pt x="319" y="79"/>
                    </a:lnTo>
                    <a:lnTo>
                      <a:pt x="319" y="80"/>
                    </a:lnTo>
                    <a:lnTo>
                      <a:pt x="317" y="80"/>
                    </a:lnTo>
                    <a:lnTo>
                      <a:pt x="316" y="80"/>
                    </a:lnTo>
                    <a:lnTo>
                      <a:pt x="315" y="78"/>
                    </a:lnTo>
                    <a:lnTo>
                      <a:pt x="315" y="78"/>
                    </a:lnTo>
                    <a:lnTo>
                      <a:pt x="315" y="80"/>
                    </a:lnTo>
                    <a:lnTo>
                      <a:pt x="312" y="80"/>
                    </a:lnTo>
                    <a:lnTo>
                      <a:pt x="312" y="82"/>
                    </a:lnTo>
                    <a:lnTo>
                      <a:pt x="308" y="82"/>
                    </a:lnTo>
                    <a:lnTo>
                      <a:pt x="308" y="78"/>
                    </a:lnTo>
                    <a:lnTo>
                      <a:pt x="307" y="78"/>
                    </a:lnTo>
                    <a:lnTo>
                      <a:pt x="307" y="80"/>
                    </a:lnTo>
                    <a:lnTo>
                      <a:pt x="304" y="82"/>
                    </a:lnTo>
                    <a:lnTo>
                      <a:pt x="304" y="80"/>
                    </a:lnTo>
                    <a:lnTo>
                      <a:pt x="303" y="80"/>
                    </a:lnTo>
                    <a:lnTo>
                      <a:pt x="302" y="79"/>
                    </a:lnTo>
                    <a:lnTo>
                      <a:pt x="300" y="79"/>
                    </a:lnTo>
                    <a:lnTo>
                      <a:pt x="300" y="79"/>
                    </a:lnTo>
                    <a:lnTo>
                      <a:pt x="295" y="80"/>
                    </a:lnTo>
                    <a:lnTo>
                      <a:pt x="294" y="82"/>
                    </a:lnTo>
                    <a:lnTo>
                      <a:pt x="291" y="82"/>
                    </a:lnTo>
                    <a:lnTo>
                      <a:pt x="290" y="82"/>
                    </a:lnTo>
                    <a:lnTo>
                      <a:pt x="287" y="82"/>
                    </a:lnTo>
                    <a:lnTo>
                      <a:pt x="287" y="82"/>
                    </a:lnTo>
                    <a:lnTo>
                      <a:pt x="287" y="82"/>
                    </a:lnTo>
                    <a:lnTo>
                      <a:pt x="287" y="82"/>
                    </a:lnTo>
                    <a:lnTo>
                      <a:pt x="287" y="82"/>
                    </a:lnTo>
                    <a:lnTo>
                      <a:pt x="288" y="83"/>
                    </a:lnTo>
                    <a:lnTo>
                      <a:pt x="288" y="83"/>
                    </a:lnTo>
                    <a:lnTo>
                      <a:pt x="288" y="83"/>
                    </a:lnTo>
                    <a:lnTo>
                      <a:pt x="290" y="83"/>
                    </a:lnTo>
                    <a:lnTo>
                      <a:pt x="290" y="84"/>
                    </a:lnTo>
                    <a:lnTo>
                      <a:pt x="291" y="84"/>
                    </a:lnTo>
                    <a:lnTo>
                      <a:pt x="292" y="84"/>
                    </a:lnTo>
                    <a:lnTo>
                      <a:pt x="292" y="85"/>
                    </a:lnTo>
                    <a:lnTo>
                      <a:pt x="294" y="85"/>
                    </a:lnTo>
                    <a:lnTo>
                      <a:pt x="294" y="87"/>
                    </a:lnTo>
                    <a:lnTo>
                      <a:pt x="295" y="85"/>
                    </a:lnTo>
                    <a:lnTo>
                      <a:pt x="295" y="85"/>
                    </a:lnTo>
                    <a:lnTo>
                      <a:pt x="296" y="84"/>
                    </a:lnTo>
                    <a:lnTo>
                      <a:pt x="296" y="85"/>
                    </a:lnTo>
                    <a:lnTo>
                      <a:pt x="296" y="85"/>
                    </a:lnTo>
                    <a:lnTo>
                      <a:pt x="298" y="85"/>
                    </a:lnTo>
                    <a:lnTo>
                      <a:pt x="298" y="87"/>
                    </a:lnTo>
                    <a:lnTo>
                      <a:pt x="298" y="88"/>
                    </a:lnTo>
                    <a:lnTo>
                      <a:pt x="296" y="88"/>
                    </a:lnTo>
                    <a:lnTo>
                      <a:pt x="295" y="89"/>
                    </a:lnTo>
                    <a:lnTo>
                      <a:pt x="294" y="91"/>
                    </a:lnTo>
                    <a:lnTo>
                      <a:pt x="296" y="91"/>
                    </a:lnTo>
                    <a:lnTo>
                      <a:pt x="298" y="92"/>
                    </a:lnTo>
                    <a:lnTo>
                      <a:pt x="299" y="95"/>
                    </a:lnTo>
                    <a:lnTo>
                      <a:pt x="298" y="95"/>
                    </a:lnTo>
                    <a:lnTo>
                      <a:pt x="298" y="95"/>
                    </a:lnTo>
                    <a:lnTo>
                      <a:pt x="298" y="96"/>
                    </a:lnTo>
                    <a:lnTo>
                      <a:pt x="295" y="96"/>
                    </a:lnTo>
                    <a:lnTo>
                      <a:pt x="295" y="93"/>
                    </a:lnTo>
                    <a:lnTo>
                      <a:pt x="292" y="93"/>
                    </a:lnTo>
                    <a:lnTo>
                      <a:pt x="292" y="92"/>
                    </a:lnTo>
                    <a:lnTo>
                      <a:pt x="292" y="92"/>
                    </a:lnTo>
                    <a:lnTo>
                      <a:pt x="291" y="92"/>
                    </a:lnTo>
                    <a:lnTo>
                      <a:pt x="291" y="91"/>
                    </a:lnTo>
                    <a:lnTo>
                      <a:pt x="288" y="89"/>
                    </a:lnTo>
                    <a:lnTo>
                      <a:pt x="287" y="88"/>
                    </a:lnTo>
                    <a:lnTo>
                      <a:pt x="286" y="88"/>
                    </a:lnTo>
                    <a:lnTo>
                      <a:pt x="286" y="88"/>
                    </a:lnTo>
                    <a:lnTo>
                      <a:pt x="284" y="89"/>
                    </a:lnTo>
                    <a:lnTo>
                      <a:pt x="283" y="91"/>
                    </a:lnTo>
                    <a:lnTo>
                      <a:pt x="283" y="92"/>
                    </a:lnTo>
                    <a:lnTo>
                      <a:pt x="284" y="92"/>
                    </a:lnTo>
                    <a:lnTo>
                      <a:pt x="284" y="93"/>
                    </a:lnTo>
                    <a:lnTo>
                      <a:pt x="284" y="95"/>
                    </a:lnTo>
                    <a:lnTo>
                      <a:pt x="282" y="93"/>
                    </a:lnTo>
                    <a:lnTo>
                      <a:pt x="281" y="95"/>
                    </a:lnTo>
                    <a:lnTo>
                      <a:pt x="281" y="95"/>
                    </a:lnTo>
                    <a:lnTo>
                      <a:pt x="278" y="95"/>
                    </a:lnTo>
                    <a:lnTo>
                      <a:pt x="277" y="93"/>
                    </a:lnTo>
                    <a:lnTo>
                      <a:pt x="275" y="93"/>
                    </a:lnTo>
                    <a:lnTo>
                      <a:pt x="275" y="93"/>
                    </a:lnTo>
                    <a:lnTo>
                      <a:pt x="275" y="92"/>
                    </a:lnTo>
                    <a:lnTo>
                      <a:pt x="275" y="91"/>
                    </a:lnTo>
                    <a:lnTo>
                      <a:pt x="275" y="91"/>
                    </a:lnTo>
                    <a:lnTo>
                      <a:pt x="275" y="91"/>
                    </a:lnTo>
                    <a:lnTo>
                      <a:pt x="277" y="91"/>
                    </a:lnTo>
                    <a:lnTo>
                      <a:pt x="277" y="89"/>
                    </a:lnTo>
                    <a:lnTo>
                      <a:pt x="275" y="89"/>
                    </a:lnTo>
                    <a:lnTo>
                      <a:pt x="274" y="91"/>
                    </a:lnTo>
                    <a:lnTo>
                      <a:pt x="273" y="91"/>
                    </a:lnTo>
                    <a:lnTo>
                      <a:pt x="271" y="89"/>
                    </a:lnTo>
                    <a:lnTo>
                      <a:pt x="271" y="89"/>
                    </a:lnTo>
                    <a:lnTo>
                      <a:pt x="270" y="89"/>
                    </a:lnTo>
                    <a:lnTo>
                      <a:pt x="270" y="87"/>
                    </a:lnTo>
                    <a:lnTo>
                      <a:pt x="267" y="87"/>
                    </a:lnTo>
                    <a:lnTo>
                      <a:pt x="267" y="87"/>
                    </a:lnTo>
                    <a:lnTo>
                      <a:pt x="266" y="88"/>
                    </a:lnTo>
                    <a:lnTo>
                      <a:pt x="265" y="88"/>
                    </a:lnTo>
                    <a:lnTo>
                      <a:pt x="265" y="88"/>
                    </a:lnTo>
                    <a:lnTo>
                      <a:pt x="261" y="87"/>
                    </a:lnTo>
                    <a:lnTo>
                      <a:pt x="260" y="87"/>
                    </a:lnTo>
                    <a:lnTo>
                      <a:pt x="260" y="85"/>
                    </a:lnTo>
                    <a:lnTo>
                      <a:pt x="260" y="85"/>
                    </a:lnTo>
                    <a:lnTo>
                      <a:pt x="258" y="85"/>
                    </a:lnTo>
                    <a:lnTo>
                      <a:pt x="258" y="85"/>
                    </a:lnTo>
                    <a:lnTo>
                      <a:pt x="257" y="87"/>
                    </a:lnTo>
                    <a:lnTo>
                      <a:pt x="256" y="87"/>
                    </a:lnTo>
                    <a:lnTo>
                      <a:pt x="254" y="87"/>
                    </a:lnTo>
                    <a:lnTo>
                      <a:pt x="253" y="85"/>
                    </a:lnTo>
                    <a:lnTo>
                      <a:pt x="253" y="88"/>
                    </a:lnTo>
                    <a:lnTo>
                      <a:pt x="249" y="89"/>
                    </a:lnTo>
                    <a:lnTo>
                      <a:pt x="249" y="91"/>
                    </a:lnTo>
                    <a:lnTo>
                      <a:pt x="248" y="91"/>
                    </a:lnTo>
                    <a:lnTo>
                      <a:pt x="248" y="89"/>
                    </a:lnTo>
                    <a:lnTo>
                      <a:pt x="245" y="89"/>
                    </a:lnTo>
                    <a:lnTo>
                      <a:pt x="245" y="89"/>
                    </a:lnTo>
                    <a:lnTo>
                      <a:pt x="244" y="88"/>
                    </a:lnTo>
                    <a:lnTo>
                      <a:pt x="244" y="92"/>
                    </a:lnTo>
                    <a:lnTo>
                      <a:pt x="241" y="93"/>
                    </a:lnTo>
                    <a:lnTo>
                      <a:pt x="241" y="93"/>
                    </a:lnTo>
                    <a:lnTo>
                      <a:pt x="240" y="95"/>
                    </a:lnTo>
                    <a:lnTo>
                      <a:pt x="240" y="97"/>
                    </a:lnTo>
                    <a:lnTo>
                      <a:pt x="240" y="97"/>
                    </a:lnTo>
                    <a:lnTo>
                      <a:pt x="240" y="96"/>
                    </a:lnTo>
                    <a:lnTo>
                      <a:pt x="237" y="99"/>
                    </a:lnTo>
                    <a:lnTo>
                      <a:pt x="237" y="99"/>
                    </a:lnTo>
                    <a:lnTo>
                      <a:pt x="233" y="99"/>
                    </a:lnTo>
                    <a:lnTo>
                      <a:pt x="233" y="99"/>
                    </a:lnTo>
                    <a:lnTo>
                      <a:pt x="232" y="99"/>
                    </a:lnTo>
                    <a:lnTo>
                      <a:pt x="232" y="99"/>
                    </a:lnTo>
                    <a:lnTo>
                      <a:pt x="232" y="100"/>
                    </a:lnTo>
                    <a:lnTo>
                      <a:pt x="231" y="100"/>
                    </a:lnTo>
                    <a:lnTo>
                      <a:pt x="231" y="102"/>
                    </a:lnTo>
                    <a:lnTo>
                      <a:pt x="231" y="102"/>
                    </a:lnTo>
                    <a:lnTo>
                      <a:pt x="231" y="102"/>
                    </a:lnTo>
                    <a:lnTo>
                      <a:pt x="228" y="102"/>
                    </a:lnTo>
                    <a:lnTo>
                      <a:pt x="227" y="104"/>
                    </a:lnTo>
                    <a:lnTo>
                      <a:pt x="224" y="104"/>
                    </a:lnTo>
                    <a:lnTo>
                      <a:pt x="224" y="105"/>
                    </a:lnTo>
                    <a:lnTo>
                      <a:pt x="224" y="106"/>
                    </a:lnTo>
                    <a:lnTo>
                      <a:pt x="223" y="106"/>
                    </a:lnTo>
                    <a:lnTo>
                      <a:pt x="223" y="106"/>
                    </a:lnTo>
                    <a:lnTo>
                      <a:pt x="222" y="106"/>
                    </a:lnTo>
                    <a:lnTo>
                      <a:pt x="222" y="110"/>
                    </a:lnTo>
                    <a:lnTo>
                      <a:pt x="220" y="113"/>
                    </a:lnTo>
                    <a:lnTo>
                      <a:pt x="219" y="112"/>
                    </a:lnTo>
                    <a:lnTo>
                      <a:pt x="219" y="113"/>
                    </a:lnTo>
                    <a:lnTo>
                      <a:pt x="218" y="113"/>
                    </a:lnTo>
                    <a:lnTo>
                      <a:pt x="218" y="113"/>
                    </a:lnTo>
                    <a:lnTo>
                      <a:pt x="218" y="114"/>
                    </a:lnTo>
                    <a:lnTo>
                      <a:pt x="219" y="114"/>
                    </a:lnTo>
                    <a:lnTo>
                      <a:pt x="219" y="119"/>
                    </a:lnTo>
                    <a:lnTo>
                      <a:pt x="219" y="119"/>
                    </a:lnTo>
                    <a:lnTo>
                      <a:pt x="219" y="122"/>
                    </a:lnTo>
                    <a:lnTo>
                      <a:pt x="220" y="122"/>
                    </a:lnTo>
                    <a:lnTo>
                      <a:pt x="220" y="123"/>
                    </a:lnTo>
                    <a:lnTo>
                      <a:pt x="220" y="123"/>
                    </a:lnTo>
                    <a:lnTo>
                      <a:pt x="222" y="125"/>
                    </a:lnTo>
                    <a:lnTo>
                      <a:pt x="222" y="126"/>
                    </a:lnTo>
                    <a:lnTo>
                      <a:pt x="223" y="126"/>
                    </a:lnTo>
                    <a:lnTo>
                      <a:pt x="223" y="129"/>
                    </a:lnTo>
                    <a:lnTo>
                      <a:pt x="223" y="129"/>
                    </a:lnTo>
                    <a:lnTo>
                      <a:pt x="222" y="130"/>
                    </a:lnTo>
                    <a:lnTo>
                      <a:pt x="223" y="130"/>
                    </a:lnTo>
                    <a:lnTo>
                      <a:pt x="223" y="131"/>
                    </a:lnTo>
                    <a:lnTo>
                      <a:pt x="223" y="131"/>
                    </a:lnTo>
                    <a:lnTo>
                      <a:pt x="224" y="131"/>
                    </a:lnTo>
                    <a:lnTo>
                      <a:pt x="223" y="134"/>
                    </a:lnTo>
                    <a:lnTo>
                      <a:pt x="223" y="135"/>
                    </a:lnTo>
                    <a:lnTo>
                      <a:pt x="222" y="138"/>
                    </a:lnTo>
                    <a:lnTo>
                      <a:pt x="219" y="138"/>
                    </a:lnTo>
                    <a:lnTo>
                      <a:pt x="219" y="140"/>
                    </a:lnTo>
                    <a:lnTo>
                      <a:pt x="218" y="142"/>
                    </a:lnTo>
                    <a:lnTo>
                      <a:pt x="216" y="142"/>
                    </a:lnTo>
                    <a:lnTo>
                      <a:pt x="218" y="146"/>
                    </a:lnTo>
                    <a:lnTo>
                      <a:pt x="216" y="146"/>
                    </a:lnTo>
                    <a:lnTo>
                      <a:pt x="218" y="154"/>
                    </a:lnTo>
                    <a:lnTo>
                      <a:pt x="218" y="155"/>
                    </a:lnTo>
                    <a:lnTo>
                      <a:pt x="216" y="156"/>
                    </a:lnTo>
                    <a:lnTo>
                      <a:pt x="218" y="157"/>
                    </a:lnTo>
                    <a:lnTo>
                      <a:pt x="219" y="159"/>
                    </a:lnTo>
                    <a:lnTo>
                      <a:pt x="219" y="163"/>
                    </a:lnTo>
                    <a:lnTo>
                      <a:pt x="219" y="163"/>
                    </a:lnTo>
                    <a:lnTo>
                      <a:pt x="219" y="165"/>
                    </a:lnTo>
                    <a:lnTo>
                      <a:pt x="220" y="165"/>
                    </a:lnTo>
                    <a:lnTo>
                      <a:pt x="219" y="172"/>
                    </a:lnTo>
                    <a:lnTo>
                      <a:pt x="218" y="172"/>
                    </a:lnTo>
                    <a:lnTo>
                      <a:pt x="219" y="178"/>
                    </a:lnTo>
                    <a:lnTo>
                      <a:pt x="218" y="178"/>
                    </a:lnTo>
                    <a:lnTo>
                      <a:pt x="218" y="182"/>
                    </a:lnTo>
                    <a:lnTo>
                      <a:pt x="218" y="182"/>
                    </a:lnTo>
                    <a:lnTo>
                      <a:pt x="219" y="181"/>
                    </a:lnTo>
                    <a:lnTo>
                      <a:pt x="219" y="181"/>
                    </a:lnTo>
                    <a:lnTo>
                      <a:pt x="219" y="181"/>
                    </a:lnTo>
                    <a:lnTo>
                      <a:pt x="220" y="181"/>
                    </a:lnTo>
                    <a:lnTo>
                      <a:pt x="220" y="184"/>
                    </a:lnTo>
                    <a:lnTo>
                      <a:pt x="222" y="185"/>
                    </a:lnTo>
                    <a:lnTo>
                      <a:pt x="222" y="186"/>
                    </a:lnTo>
                    <a:lnTo>
                      <a:pt x="223" y="186"/>
                    </a:lnTo>
                    <a:lnTo>
                      <a:pt x="222" y="189"/>
                    </a:lnTo>
                    <a:lnTo>
                      <a:pt x="223" y="190"/>
                    </a:lnTo>
                    <a:lnTo>
                      <a:pt x="224" y="193"/>
                    </a:lnTo>
                    <a:lnTo>
                      <a:pt x="226" y="193"/>
                    </a:lnTo>
                    <a:lnTo>
                      <a:pt x="226" y="194"/>
                    </a:lnTo>
                    <a:lnTo>
                      <a:pt x="227" y="194"/>
                    </a:lnTo>
                    <a:lnTo>
                      <a:pt x="227" y="195"/>
                    </a:lnTo>
                    <a:lnTo>
                      <a:pt x="228" y="197"/>
                    </a:lnTo>
                    <a:lnTo>
                      <a:pt x="230" y="198"/>
                    </a:lnTo>
                    <a:lnTo>
                      <a:pt x="232" y="198"/>
                    </a:lnTo>
                    <a:lnTo>
                      <a:pt x="232" y="201"/>
                    </a:lnTo>
                    <a:lnTo>
                      <a:pt x="233" y="203"/>
                    </a:lnTo>
                    <a:lnTo>
                      <a:pt x="235" y="206"/>
                    </a:lnTo>
                    <a:lnTo>
                      <a:pt x="235" y="207"/>
                    </a:lnTo>
                    <a:lnTo>
                      <a:pt x="236" y="210"/>
                    </a:lnTo>
                    <a:lnTo>
                      <a:pt x="240" y="210"/>
                    </a:lnTo>
                    <a:lnTo>
                      <a:pt x="240" y="210"/>
                    </a:lnTo>
                    <a:lnTo>
                      <a:pt x="243" y="210"/>
                    </a:lnTo>
                    <a:lnTo>
                      <a:pt x="243" y="211"/>
                    </a:lnTo>
                    <a:lnTo>
                      <a:pt x="244" y="211"/>
                    </a:lnTo>
                    <a:lnTo>
                      <a:pt x="245" y="211"/>
                    </a:lnTo>
                    <a:lnTo>
                      <a:pt x="247" y="214"/>
                    </a:lnTo>
                    <a:lnTo>
                      <a:pt x="248" y="216"/>
                    </a:lnTo>
                    <a:lnTo>
                      <a:pt x="250" y="216"/>
                    </a:lnTo>
                    <a:lnTo>
                      <a:pt x="253" y="216"/>
                    </a:lnTo>
                    <a:lnTo>
                      <a:pt x="256" y="216"/>
                    </a:lnTo>
                    <a:lnTo>
                      <a:pt x="256" y="215"/>
                    </a:lnTo>
                    <a:lnTo>
                      <a:pt x="258" y="215"/>
                    </a:lnTo>
                    <a:lnTo>
                      <a:pt x="260" y="215"/>
                    </a:lnTo>
                    <a:lnTo>
                      <a:pt x="261" y="215"/>
                    </a:lnTo>
                    <a:lnTo>
                      <a:pt x="261" y="214"/>
                    </a:lnTo>
                    <a:lnTo>
                      <a:pt x="262" y="214"/>
                    </a:lnTo>
                    <a:lnTo>
                      <a:pt x="264" y="212"/>
                    </a:lnTo>
                    <a:lnTo>
                      <a:pt x="265" y="211"/>
                    </a:lnTo>
                    <a:lnTo>
                      <a:pt x="266" y="210"/>
                    </a:lnTo>
                    <a:lnTo>
                      <a:pt x="266" y="211"/>
                    </a:lnTo>
                    <a:lnTo>
                      <a:pt x="271" y="210"/>
                    </a:lnTo>
                    <a:lnTo>
                      <a:pt x="271" y="210"/>
                    </a:lnTo>
                    <a:lnTo>
                      <a:pt x="271" y="211"/>
                    </a:lnTo>
                    <a:lnTo>
                      <a:pt x="273" y="212"/>
                    </a:lnTo>
                    <a:lnTo>
                      <a:pt x="273" y="211"/>
                    </a:lnTo>
                    <a:lnTo>
                      <a:pt x="275" y="211"/>
                    </a:lnTo>
                    <a:lnTo>
                      <a:pt x="277" y="210"/>
                    </a:lnTo>
                    <a:lnTo>
                      <a:pt x="278" y="207"/>
                    </a:lnTo>
                    <a:lnTo>
                      <a:pt x="279" y="206"/>
                    </a:lnTo>
                    <a:lnTo>
                      <a:pt x="282" y="206"/>
                    </a:lnTo>
                    <a:lnTo>
                      <a:pt x="282" y="201"/>
                    </a:lnTo>
                    <a:lnTo>
                      <a:pt x="282" y="201"/>
                    </a:lnTo>
                    <a:lnTo>
                      <a:pt x="282" y="199"/>
                    </a:lnTo>
                    <a:lnTo>
                      <a:pt x="284" y="198"/>
                    </a:lnTo>
                    <a:lnTo>
                      <a:pt x="284" y="194"/>
                    </a:lnTo>
                    <a:lnTo>
                      <a:pt x="286" y="194"/>
                    </a:lnTo>
                    <a:lnTo>
                      <a:pt x="287" y="185"/>
                    </a:lnTo>
                    <a:lnTo>
                      <a:pt x="290" y="184"/>
                    </a:lnTo>
                    <a:lnTo>
                      <a:pt x="290" y="184"/>
                    </a:lnTo>
                    <a:lnTo>
                      <a:pt x="294" y="184"/>
                    </a:lnTo>
                    <a:lnTo>
                      <a:pt x="294" y="182"/>
                    </a:lnTo>
                    <a:lnTo>
                      <a:pt x="295" y="182"/>
                    </a:lnTo>
                    <a:lnTo>
                      <a:pt x="295" y="181"/>
                    </a:lnTo>
                    <a:lnTo>
                      <a:pt x="300" y="181"/>
                    </a:lnTo>
                    <a:lnTo>
                      <a:pt x="302" y="178"/>
                    </a:lnTo>
                    <a:lnTo>
                      <a:pt x="303" y="177"/>
                    </a:lnTo>
                    <a:lnTo>
                      <a:pt x="305" y="177"/>
                    </a:lnTo>
                    <a:lnTo>
                      <a:pt x="307" y="177"/>
                    </a:lnTo>
                    <a:lnTo>
                      <a:pt x="309" y="177"/>
                    </a:lnTo>
                    <a:lnTo>
                      <a:pt x="309" y="177"/>
                    </a:lnTo>
                    <a:lnTo>
                      <a:pt x="309" y="177"/>
                    </a:lnTo>
                    <a:lnTo>
                      <a:pt x="312" y="177"/>
                    </a:lnTo>
                    <a:lnTo>
                      <a:pt x="312" y="178"/>
                    </a:lnTo>
                    <a:lnTo>
                      <a:pt x="313" y="178"/>
                    </a:lnTo>
                    <a:lnTo>
                      <a:pt x="315" y="180"/>
                    </a:lnTo>
                    <a:lnTo>
                      <a:pt x="316" y="181"/>
                    </a:lnTo>
                    <a:lnTo>
                      <a:pt x="316" y="182"/>
                    </a:lnTo>
                    <a:lnTo>
                      <a:pt x="315" y="185"/>
                    </a:lnTo>
                    <a:lnTo>
                      <a:pt x="315" y="186"/>
                    </a:lnTo>
                    <a:lnTo>
                      <a:pt x="315" y="186"/>
                    </a:lnTo>
                    <a:lnTo>
                      <a:pt x="315" y="188"/>
                    </a:lnTo>
                    <a:lnTo>
                      <a:pt x="313" y="188"/>
                    </a:lnTo>
                    <a:lnTo>
                      <a:pt x="313" y="190"/>
                    </a:lnTo>
                    <a:lnTo>
                      <a:pt x="312" y="190"/>
                    </a:lnTo>
                    <a:lnTo>
                      <a:pt x="312" y="195"/>
                    </a:lnTo>
                    <a:lnTo>
                      <a:pt x="311" y="195"/>
                    </a:lnTo>
                    <a:lnTo>
                      <a:pt x="311" y="197"/>
                    </a:lnTo>
                    <a:lnTo>
                      <a:pt x="311" y="198"/>
                    </a:lnTo>
                    <a:lnTo>
                      <a:pt x="312" y="198"/>
                    </a:lnTo>
                    <a:lnTo>
                      <a:pt x="312" y="199"/>
                    </a:lnTo>
                    <a:lnTo>
                      <a:pt x="311" y="199"/>
                    </a:lnTo>
                    <a:lnTo>
                      <a:pt x="311" y="203"/>
                    </a:lnTo>
                    <a:lnTo>
                      <a:pt x="309" y="207"/>
                    </a:lnTo>
                    <a:lnTo>
                      <a:pt x="308" y="211"/>
                    </a:lnTo>
                    <a:lnTo>
                      <a:pt x="308" y="215"/>
                    </a:lnTo>
                    <a:lnTo>
                      <a:pt x="307" y="215"/>
                    </a:lnTo>
                    <a:lnTo>
                      <a:pt x="307" y="214"/>
                    </a:lnTo>
                    <a:lnTo>
                      <a:pt x="304" y="214"/>
                    </a:lnTo>
                    <a:lnTo>
                      <a:pt x="305" y="212"/>
                    </a:lnTo>
                    <a:lnTo>
                      <a:pt x="305" y="211"/>
                    </a:lnTo>
                    <a:lnTo>
                      <a:pt x="305" y="210"/>
                    </a:lnTo>
                    <a:lnTo>
                      <a:pt x="304" y="210"/>
                    </a:lnTo>
                    <a:lnTo>
                      <a:pt x="304" y="211"/>
                    </a:lnTo>
                    <a:lnTo>
                      <a:pt x="303" y="212"/>
                    </a:lnTo>
                    <a:lnTo>
                      <a:pt x="302" y="215"/>
                    </a:lnTo>
                    <a:lnTo>
                      <a:pt x="304" y="215"/>
                    </a:lnTo>
                    <a:lnTo>
                      <a:pt x="304" y="216"/>
                    </a:lnTo>
                    <a:lnTo>
                      <a:pt x="304" y="218"/>
                    </a:lnTo>
                    <a:lnTo>
                      <a:pt x="305" y="218"/>
                    </a:lnTo>
                    <a:lnTo>
                      <a:pt x="304" y="224"/>
                    </a:lnTo>
                    <a:lnTo>
                      <a:pt x="303" y="226"/>
                    </a:lnTo>
                    <a:lnTo>
                      <a:pt x="303" y="227"/>
                    </a:lnTo>
                    <a:lnTo>
                      <a:pt x="303" y="227"/>
                    </a:lnTo>
                    <a:lnTo>
                      <a:pt x="304" y="229"/>
                    </a:lnTo>
                    <a:lnTo>
                      <a:pt x="303" y="229"/>
                    </a:lnTo>
                    <a:lnTo>
                      <a:pt x="303" y="231"/>
                    </a:lnTo>
                    <a:lnTo>
                      <a:pt x="303" y="231"/>
                    </a:lnTo>
                    <a:lnTo>
                      <a:pt x="303" y="233"/>
                    </a:lnTo>
                    <a:lnTo>
                      <a:pt x="303" y="235"/>
                    </a:lnTo>
                    <a:lnTo>
                      <a:pt x="302" y="236"/>
                    </a:lnTo>
                    <a:lnTo>
                      <a:pt x="300" y="236"/>
                    </a:lnTo>
                    <a:lnTo>
                      <a:pt x="300" y="239"/>
                    </a:lnTo>
                    <a:lnTo>
                      <a:pt x="300" y="239"/>
                    </a:lnTo>
                    <a:lnTo>
                      <a:pt x="299" y="239"/>
                    </a:lnTo>
                    <a:lnTo>
                      <a:pt x="298" y="240"/>
                    </a:lnTo>
                    <a:lnTo>
                      <a:pt x="298" y="241"/>
                    </a:lnTo>
                    <a:lnTo>
                      <a:pt x="298" y="241"/>
                    </a:lnTo>
                    <a:lnTo>
                      <a:pt x="298" y="243"/>
                    </a:lnTo>
                    <a:lnTo>
                      <a:pt x="300" y="243"/>
                    </a:lnTo>
                    <a:lnTo>
                      <a:pt x="300" y="241"/>
                    </a:lnTo>
                    <a:lnTo>
                      <a:pt x="302" y="241"/>
                    </a:lnTo>
                    <a:lnTo>
                      <a:pt x="303" y="241"/>
                    </a:lnTo>
                    <a:lnTo>
                      <a:pt x="303" y="243"/>
                    </a:lnTo>
                    <a:lnTo>
                      <a:pt x="304" y="243"/>
                    </a:lnTo>
                    <a:lnTo>
                      <a:pt x="305" y="243"/>
                    </a:lnTo>
                    <a:lnTo>
                      <a:pt x="305" y="241"/>
                    </a:lnTo>
                    <a:lnTo>
                      <a:pt x="313" y="241"/>
                    </a:lnTo>
                    <a:lnTo>
                      <a:pt x="313" y="243"/>
                    </a:lnTo>
                    <a:lnTo>
                      <a:pt x="315" y="243"/>
                    </a:lnTo>
                    <a:lnTo>
                      <a:pt x="316" y="243"/>
                    </a:lnTo>
                    <a:lnTo>
                      <a:pt x="316" y="241"/>
                    </a:lnTo>
                    <a:lnTo>
                      <a:pt x="325" y="240"/>
                    </a:lnTo>
                    <a:lnTo>
                      <a:pt x="325" y="239"/>
                    </a:lnTo>
                    <a:lnTo>
                      <a:pt x="326" y="239"/>
                    </a:lnTo>
                    <a:lnTo>
                      <a:pt x="326" y="240"/>
                    </a:lnTo>
                    <a:lnTo>
                      <a:pt x="328" y="240"/>
                    </a:lnTo>
                    <a:lnTo>
                      <a:pt x="337" y="240"/>
                    </a:lnTo>
                    <a:lnTo>
                      <a:pt x="338" y="241"/>
                    </a:lnTo>
                    <a:lnTo>
                      <a:pt x="338" y="243"/>
                    </a:lnTo>
                    <a:lnTo>
                      <a:pt x="339" y="243"/>
                    </a:lnTo>
                    <a:lnTo>
                      <a:pt x="339" y="243"/>
                    </a:lnTo>
                    <a:lnTo>
                      <a:pt x="339" y="243"/>
                    </a:lnTo>
                    <a:lnTo>
                      <a:pt x="341" y="244"/>
                    </a:lnTo>
                    <a:lnTo>
                      <a:pt x="341" y="244"/>
                    </a:lnTo>
                    <a:lnTo>
                      <a:pt x="341" y="246"/>
                    </a:lnTo>
                    <a:lnTo>
                      <a:pt x="345" y="248"/>
                    </a:lnTo>
                    <a:lnTo>
                      <a:pt x="349" y="249"/>
                    </a:lnTo>
                    <a:lnTo>
                      <a:pt x="347" y="253"/>
                    </a:lnTo>
                    <a:lnTo>
                      <a:pt x="349" y="253"/>
                    </a:lnTo>
                    <a:lnTo>
                      <a:pt x="349" y="256"/>
                    </a:lnTo>
                    <a:lnTo>
                      <a:pt x="349" y="256"/>
                    </a:lnTo>
                    <a:lnTo>
                      <a:pt x="349" y="256"/>
                    </a:lnTo>
                    <a:lnTo>
                      <a:pt x="349" y="256"/>
                    </a:lnTo>
                    <a:lnTo>
                      <a:pt x="349" y="258"/>
                    </a:lnTo>
                    <a:lnTo>
                      <a:pt x="347" y="258"/>
                    </a:lnTo>
                    <a:lnTo>
                      <a:pt x="347" y="260"/>
                    </a:lnTo>
                    <a:lnTo>
                      <a:pt x="346" y="260"/>
                    </a:lnTo>
                    <a:lnTo>
                      <a:pt x="346" y="261"/>
                    </a:lnTo>
                    <a:lnTo>
                      <a:pt x="346" y="261"/>
                    </a:lnTo>
                    <a:lnTo>
                      <a:pt x="346" y="265"/>
                    </a:lnTo>
                    <a:lnTo>
                      <a:pt x="345" y="265"/>
                    </a:lnTo>
                    <a:lnTo>
                      <a:pt x="345" y="269"/>
                    </a:lnTo>
                    <a:lnTo>
                      <a:pt x="345" y="271"/>
                    </a:lnTo>
                    <a:lnTo>
                      <a:pt x="345" y="274"/>
                    </a:lnTo>
                    <a:lnTo>
                      <a:pt x="343" y="274"/>
                    </a:lnTo>
                    <a:lnTo>
                      <a:pt x="343" y="282"/>
                    </a:lnTo>
                    <a:lnTo>
                      <a:pt x="343" y="282"/>
                    </a:lnTo>
                    <a:lnTo>
                      <a:pt x="343" y="287"/>
                    </a:lnTo>
                    <a:lnTo>
                      <a:pt x="343" y="287"/>
                    </a:lnTo>
                    <a:lnTo>
                      <a:pt x="343" y="287"/>
                    </a:lnTo>
                    <a:lnTo>
                      <a:pt x="342" y="287"/>
                    </a:lnTo>
                    <a:lnTo>
                      <a:pt x="342" y="288"/>
                    </a:lnTo>
                    <a:lnTo>
                      <a:pt x="343" y="288"/>
                    </a:lnTo>
                    <a:lnTo>
                      <a:pt x="343" y="291"/>
                    </a:lnTo>
                    <a:lnTo>
                      <a:pt x="345" y="292"/>
                    </a:lnTo>
                    <a:lnTo>
                      <a:pt x="346" y="296"/>
                    </a:lnTo>
                    <a:lnTo>
                      <a:pt x="346" y="296"/>
                    </a:lnTo>
                    <a:lnTo>
                      <a:pt x="346" y="298"/>
                    </a:lnTo>
                    <a:lnTo>
                      <a:pt x="347" y="298"/>
                    </a:lnTo>
                    <a:lnTo>
                      <a:pt x="349" y="299"/>
                    </a:lnTo>
                    <a:lnTo>
                      <a:pt x="349" y="301"/>
                    </a:lnTo>
                    <a:lnTo>
                      <a:pt x="350" y="301"/>
                    </a:lnTo>
                    <a:lnTo>
                      <a:pt x="351" y="301"/>
                    </a:lnTo>
                    <a:lnTo>
                      <a:pt x="351" y="303"/>
                    </a:lnTo>
                    <a:lnTo>
                      <a:pt x="353" y="303"/>
                    </a:lnTo>
                    <a:lnTo>
                      <a:pt x="353" y="304"/>
                    </a:lnTo>
                    <a:lnTo>
                      <a:pt x="355" y="307"/>
                    </a:lnTo>
                    <a:lnTo>
                      <a:pt x="355" y="308"/>
                    </a:lnTo>
                    <a:lnTo>
                      <a:pt x="356" y="308"/>
                    </a:lnTo>
                    <a:lnTo>
                      <a:pt x="355" y="311"/>
                    </a:lnTo>
                    <a:lnTo>
                      <a:pt x="356" y="311"/>
                    </a:lnTo>
                    <a:lnTo>
                      <a:pt x="358" y="312"/>
                    </a:lnTo>
                    <a:lnTo>
                      <a:pt x="359" y="312"/>
                    </a:lnTo>
                    <a:lnTo>
                      <a:pt x="360" y="313"/>
                    </a:lnTo>
                    <a:lnTo>
                      <a:pt x="360" y="312"/>
                    </a:lnTo>
                    <a:lnTo>
                      <a:pt x="363" y="312"/>
                    </a:lnTo>
                    <a:lnTo>
                      <a:pt x="364" y="313"/>
                    </a:lnTo>
                    <a:lnTo>
                      <a:pt x="367" y="313"/>
                    </a:lnTo>
                    <a:lnTo>
                      <a:pt x="367" y="315"/>
                    </a:lnTo>
                    <a:lnTo>
                      <a:pt x="367" y="315"/>
                    </a:lnTo>
                    <a:lnTo>
                      <a:pt x="367" y="313"/>
                    </a:lnTo>
                    <a:lnTo>
                      <a:pt x="370" y="313"/>
                    </a:lnTo>
                    <a:lnTo>
                      <a:pt x="371" y="312"/>
                    </a:lnTo>
                    <a:lnTo>
                      <a:pt x="374" y="312"/>
                    </a:lnTo>
                    <a:lnTo>
                      <a:pt x="374" y="311"/>
                    </a:lnTo>
                    <a:lnTo>
                      <a:pt x="380" y="309"/>
                    </a:lnTo>
                    <a:lnTo>
                      <a:pt x="381" y="307"/>
                    </a:lnTo>
                    <a:lnTo>
                      <a:pt x="387" y="307"/>
                    </a:lnTo>
                    <a:lnTo>
                      <a:pt x="387" y="317"/>
                    </a:lnTo>
                    <a:lnTo>
                      <a:pt x="385" y="316"/>
                    </a:lnTo>
                    <a:lnTo>
                      <a:pt x="385" y="313"/>
                    </a:lnTo>
                    <a:lnTo>
                      <a:pt x="384" y="313"/>
                    </a:lnTo>
                    <a:lnTo>
                      <a:pt x="383" y="313"/>
                    </a:lnTo>
                    <a:lnTo>
                      <a:pt x="383" y="313"/>
                    </a:lnTo>
                    <a:lnTo>
                      <a:pt x="383" y="313"/>
                    </a:lnTo>
                    <a:lnTo>
                      <a:pt x="379" y="315"/>
                    </a:lnTo>
                    <a:lnTo>
                      <a:pt x="379" y="317"/>
                    </a:lnTo>
                    <a:lnTo>
                      <a:pt x="376" y="318"/>
                    </a:lnTo>
                    <a:lnTo>
                      <a:pt x="376" y="318"/>
                    </a:lnTo>
                    <a:lnTo>
                      <a:pt x="375" y="318"/>
                    </a:lnTo>
                    <a:lnTo>
                      <a:pt x="375" y="320"/>
                    </a:lnTo>
                    <a:lnTo>
                      <a:pt x="374" y="320"/>
                    </a:lnTo>
                    <a:lnTo>
                      <a:pt x="372" y="320"/>
                    </a:lnTo>
                    <a:lnTo>
                      <a:pt x="372" y="321"/>
                    </a:lnTo>
                    <a:lnTo>
                      <a:pt x="372" y="321"/>
                    </a:lnTo>
                    <a:lnTo>
                      <a:pt x="372" y="321"/>
                    </a:lnTo>
                    <a:lnTo>
                      <a:pt x="372" y="322"/>
                    </a:lnTo>
                    <a:lnTo>
                      <a:pt x="375" y="322"/>
                    </a:lnTo>
                    <a:lnTo>
                      <a:pt x="375" y="322"/>
                    </a:lnTo>
                    <a:lnTo>
                      <a:pt x="376" y="324"/>
                    </a:lnTo>
                    <a:lnTo>
                      <a:pt x="376" y="325"/>
                    </a:lnTo>
                    <a:lnTo>
                      <a:pt x="376" y="326"/>
                    </a:lnTo>
                    <a:lnTo>
                      <a:pt x="375" y="328"/>
                    </a:lnTo>
                    <a:lnTo>
                      <a:pt x="375" y="328"/>
                    </a:lnTo>
                    <a:lnTo>
                      <a:pt x="374" y="328"/>
                    </a:lnTo>
                    <a:lnTo>
                      <a:pt x="374" y="329"/>
                    </a:lnTo>
                    <a:lnTo>
                      <a:pt x="374" y="329"/>
                    </a:lnTo>
                    <a:lnTo>
                      <a:pt x="370" y="330"/>
                    </a:lnTo>
                    <a:lnTo>
                      <a:pt x="370" y="329"/>
                    </a:lnTo>
                    <a:lnTo>
                      <a:pt x="368" y="328"/>
                    </a:lnTo>
                    <a:lnTo>
                      <a:pt x="368" y="325"/>
                    </a:lnTo>
                    <a:lnTo>
                      <a:pt x="363" y="325"/>
                    </a:lnTo>
                    <a:lnTo>
                      <a:pt x="362" y="320"/>
                    </a:lnTo>
                    <a:lnTo>
                      <a:pt x="360" y="321"/>
                    </a:lnTo>
                    <a:lnTo>
                      <a:pt x="358" y="321"/>
                    </a:lnTo>
                    <a:lnTo>
                      <a:pt x="356" y="321"/>
                    </a:lnTo>
                    <a:lnTo>
                      <a:pt x="356" y="320"/>
                    </a:lnTo>
                    <a:lnTo>
                      <a:pt x="355" y="320"/>
                    </a:lnTo>
                    <a:lnTo>
                      <a:pt x="355" y="320"/>
                    </a:lnTo>
                    <a:lnTo>
                      <a:pt x="355" y="318"/>
                    </a:lnTo>
                    <a:lnTo>
                      <a:pt x="354" y="320"/>
                    </a:lnTo>
                    <a:lnTo>
                      <a:pt x="353" y="320"/>
                    </a:lnTo>
                    <a:lnTo>
                      <a:pt x="353" y="321"/>
                    </a:lnTo>
                    <a:lnTo>
                      <a:pt x="351" y="321"/>
                    </a:lnTo>
                    <a:lnTo>
                      <a:pt x="350" y="320"/>
                    </a:lnTo>
                    <a:lnTo>
                      <a:pt x="349" y="320"/>
                    </a:lnTo>
                    <a:lnTo>
                      <a:pt x="349" y="318"/>
                    </a:lnTo>
                    <a:lnTo>
                      <a:pt x="349" y="317"/>
                    </a:lnTo>
                    <a:lnTo>
                      <a:pt x="349" y="316"/>
                    </a:lnTo>
                    <a:lnTo>
                      <a:pt x="346" y="315"/>
                    </a:lnTo>
                    <a:lnTo>
                      <a:pt x="346" y="320"/>
                    </a:lnTo>
                    <a:lnTo>
                      <a:pt x="346" y="320"/>
                    </a:lnTo>
                    <a:lnTo>
                      <a:pt x="346" y="318"/>
                    </a:lnTo>
                    <a:lnTo>
                      <a:pt x="345" y="318"/>
                    </a:lnTo>
                    <a:lnTo>
                      <a:pt x="345" y="317"/>
                    </a:lnTo>
                    <a:lnTo>
                      <a:pt x="345" y="317"/>
                    </a:lnTo>
                    <a:lnTo>
                      <a:pt x="343" y="317"/>
                    </a:lnTo>
                    <a:lnTo>
                      <a:pt x="343" y="315"/>
                    </a:lnTo>
                    <a:lnTo>
                      <a:pt x="345" y="315"/>
                    </a:lnTo>
                    <a:lnTo>
                      <a:pt x="345" y="312"/>
                    </a:lnTo>
                    <a:lnTo>
                      <a:pt x="345" y="312"/>
                    </a:lnTo>
                    <a:lnTo>
                      <a:pt x="343" y="311"/>
                    </a:lnTo>
                    <a:lnTo>
                      <a:pt x="342" y="309"/>
                    </a:lnTo>
                    <a:lnTo>
                      <a:pt x="341" y="309"/>
                    </a:lnTo>
                    <a:lnTo>
                      <a:pt x="341" y="308"/>
                    </a:lnTo>
                    <a:lnTo>
                      <a:pt x="338" y="308"/>
                    </a:lnTo>
                    <a:lnTo>
                      <a:pt x="334" y="303"/>
                    </a:lnTo>
                    <a:lnTo>
                      <a:pt x="333" y="303"/>
                    </a:lnTo>
                    <a:lnTo>
                      <a:pt x="333" y="301"/>
                    </a:lnTo>
                    <a:lnTo>
                      <a:pt x="333" y="301"/>
                    </a:lnTo>
                    <a:lnTo>
                      <a:pt x="332" y="301"/>
                    </a:lnTo>
                    <a:lnTo>
                      <a:pt x="333" y="303"/>
                    </a:lnTo>
                    <a:lnTo>
                      <a:pt x="333" y="304"/>
                    </a:lnTo>
                    <a:lnTo>
                      <a:pt x="332" y="305"/>
                    </a:lnTo>
                    <a:lnTo>
                      <a:pt x="332" y="307"/>
                    </a:lnTo>
                    <a:lnTo>
                      <a:pt x="329" y="307"/>
                    </a:lnTo>
                    <a:lnTo>
                      <a:pt x="329" y="307"/>
                    </a:lnTo>
                    <a:lnTo>
                      <a:pt x="328" y="305"/>
                    </a:lnTo>
                    <a:lnTo>
                      <a:pt x="328" y="304"/>
                    </a:lnTo>
                    <a:lnTo>
                      <a:pt x="326" y="303"/>
                    </a:lnTo>
                    <a:lnTo>
                      <a:pt x="325" y="303"/>
                    </a:lnTo>
                    <a:lnTo>
                      <a:pt x="325" y="301"/>
                    </a:lnTo>
                    <a:lnTo>
                      <a:pt x="325" y="299"/>
                    </a:lnTo>
                    <a:lnTo>
                      <a:pt x="325" y="299"/>
                    </a:lnTo>
                    <a:lnTo>
                      <a:pt x="325" y="299"/>
                    </a:lnTo>
                    <a:lnTo>
                      <a:pt x="325" y="298"/>
                    </a:lnTo>
                    <a:lnTo>
                      <a:pt x="326" y="298"/>
                    </a:lnTo>
                    <a:lnTo>
                      <a:pt x="326" y="296"/>
                    </a:lnTo>
                    <a:lnTo>
                      <a:pt x="328" y="296"/>
                    </a:lnTo>
                    <a:lnTo>
                      <a:pt x="326" y="295"/>
                    </a:lnTo>
                    <a:lnTo>
                      <a:pt x="326" y="295"/>
                    </a:lnTo>
                    <a:lnTo>
                      <a:pt x="326" y="294"/>
                    </a:lnTo>
                    <a:lnTo>
                      <a:pt x="326" y="294"/>
                    </a:lnTo>
                    <a:lnTo>
                      <a:pt x="326" y="294"/>
                    </a:lnTo>
                    <a:lnTo>
                      <a:pt x="326" y="291"/>
                    </a:lnTo>
                    <a:lnTo>
                      <a:pt x="325" y="291"/>
                    </a:lnTo>
                    <a:lnTo>
                      <a:pt x="325" y="290"/>
                    </a:lnTo>
                    <a:lnTo>
                      <a:pt x="324" y="288"/>
                    </a:lnTo>
                    <a:lnTo>
                      <a:pt x="324" y="287"/>
                    </a:lnTo>
                    <a:lnTo>
                      <a:pt x="321" y="286"/>
                    </a:lnTo>
                    <a:lnTo>
                      <a:pt x="321" y="284"/>
                    </a:lnTo>
                    <a:lnTo>
                      <a:pt x="320" y="283"/>
                    </a:lnTo>
                    <a:lnTo>
                      <a:pt x="320" y="282"/>
                    </a:lnTo>
                    <a:lnTo>
                      <a:pt x="319" y="280"/>
                    </a:lnTo>
                    <a:lnTo>
                      <a:pt x="319" y="279"/>
                    </a:lnTo>
                    <a:lnTo>
                      <a:pt x="317" y="279"/>
                    </a:lnTo>
                    <a:lnTo>
                      <a:pt x="317" y="278"/>
                    </a:lnTo>
                    <a:lnTo>
                      <a:pt x="317" y="278"/>
                    </a:lnTo>
                    <a:lnTo>
                      <a:pt x="317" y="277"/>
                    </a:lnTo>
                    <a:lnTo>
                      <a:pt x="315" y="274"/>
                    </a:lnTo>
                    <a:lnTo>
                      <a:pt x="313" y="273"/>
                    </a:lnTo>
                    <a:lnTo>
                      <a:pt x="312" y="273"/>
                    </a:lnTo>
                    <a:lnTo>
                      <a:pt x="312" y="270"/>
                    </a:lnTo>
                    <a:lnTo>
                      <a:pt x="312" y="270"/>
                    </a:lnTo>
                    <a:lnTo>
                      <a:pt x="312" y="266"/>
                    </a:lnTo>
                    <a:lnTo>
                      <a:pt x="313" y="266"/>
                    </a:lnTo>
                    <a:lnTo>
                      <a:pt x="309" y="266"/>
                    </a:lnTo>
                    <a:lnTo>
                      <a:pt x="309" y="267"/>
                    </a:lnTo>
                    <a:lnTo>
                      <a:pt x="308" y="267"/>
                    </a:lnTo>
                    <a:lnTo>
                      <a:pt x="305" y="269"/>
                    </a:lnTo>
                    <a:lnTo>
                      <a:pt x="305" y="267"/>
                    </a:lnTo>
                    <a:lnTo>
                      <a:pt x="296" y="266"/>
                    </a:lnTo>
                    <a:lnTo>
                      <a:pt x="296" y="266"/>
                    </a:lnTo>
                    <a:lnTo>
                      <a:pt x="295" y="266"/>
                    </a:lnTo>
                    <a:lnTo>
                      <a:pt x="292" y="266"/>
                    </a:lnTo>
                    <a:lnTo>
                      <a:pt x="290" y="266"/>
                    </a:lnTo>
                    <a:lnTo>
                      <a:pt x="290" y="263"/>
                    </a:lnTo>
                    <a:lnTo>
                      <a:pt x="286" y="262"/>
                    </a:lnTo>
                    <a:lnTo>
                      <a:pt x="286" y="261"/>
                    </a:lnTo>
                    <a:lnTo>
                      <a:pt x="283" y="261"/>
                    </a:lnTo>
                    <a:lnTo>
                      <a:pt x="282" y="260"/>
                    </a:lnTo>
                    <a:lnTo>
                      <a:pt x="282" y="260"/>
                    </a:lnTo>
                    <a:lnTo>
                      <a:pt x="282" y="260"/>
                    </a:lnTo>
                    <a:lnTo>
                      <a:pt x="281" y="261"/>
                    </a:lnTo>
                    <a:lnTo>
                      <a:pt x="277" y="260"/>
                    </a:lnTo>
                    <a:lnTo>
                      <a:pt x="277" y="258"/>
                    </a:lnTo>
                    <a:lnTo>
                      <a:pt x="277" y="258"/>
                    </a:lnTo>
                    <a:lnTo>
                      <a:pt x="277" y="257"/>
                    </a:lnTo>
                    <a:lnTo>
                      <a:pt x="277" y="257"/>
                    </a:lnTo>
                    <a:lnTo>
                      <a:pt x="277" y="257"/>
                    </a:lnTo>
                    <a:lnTo>
                      <a:pt x="275" y="256"/>
                    </a:lnTo>
                    <a:lnTo>
                      <a:pt x="274" y="256"/>
                    </a:lnTo>
                    <a:lnTo>
                      <a:pt x="273" y="254"/>
                    </a:lnTo>
                    <a:lnTo>
                      <a:pt x="271" y="253"/>
                    </a:lnTo>
                    <a:lnTo>
                      <a:pt x="270" y="252"/>
                    </a:lnTo>
                    <a:lnTo>
                      <a:pt x="269" y="250"/>
                    </a:lnTo>
                    <a:lnTo>
                      <a:pt x="269" y="250"/>
                    </a:lnTo>
                    <a:lnTo>
                      <a:pt x="267" y="249"/>
                    </a:lnTo>
                    <a:lnTo>
                      <a:pt x="266" y="249"/>
                    </a:lnTo>
                    <a:lnTo>
                      <a:pt x="266" y="248"/>
                    </a:lnTo>
                    <a:lnTo>
                      <a:pt x="265" y="248"/>
                    </a:lnTo>
                    <a:lnTo>
                      <a:pt x="265" y="245"/>
                    </a:lnTo>
                    <a:lnTo>
                      <a:pt x="264" y="245"/>
                    </a:lnTo>
                    <a:lnTo>
                      <a:pt x="261" y="241"/>
                    </a:lnTo>
                    <a:lnTo>
                      <a:pt x="258" y="241"/>
                    </a:lnTo>
                    <a:lnTo>
                      <a:pt x="254" y="237"/>
                    </a:lnTo>
                    <a:lnTo>
                      <a:pt x="253" y="237"/>
                    </a:lnTo>
                    <a:lnTo>
                      <a:pt x="253" y="237"/>
                    </a:lnTo>
                    <a:lnTo>
                      <a:pt x="248" y="237"/>
                    </a:lnTo>
                    <a:lnTo>
                      <a:pt x="247" y="237"/>
                    </a:lnTo>
                    <a:lnTo>
                      <a:pt x="247" y="236"/>
                    </a:lnTo>
                    <a:lnTo>
                      <a:pt x="247" y="236"/>
                    </a:lnTo>
                    <a:lnTo>
                      <a:pt x="245" y="236"/>
                    </a:lnTo>
                    <a:lnTo>
                      <a:pt x="245" y="237"/>
                    </a:lnTo>
                    <a:lnTo>
                      <a:pt x="243" y="237"/>
                    </a:lnTo>
                    <a:lnTo>
                      <a:pt x="243" y="237"/>
                    </a:lnTo>
                    <a:lnTo>
                      <a:pt x="236" y="237"/>
                    </a:lnTo>
                    <a:lnTo>
                      <a:pt x="235" y="239"/>
                    </a:lnTo>
                    <a:lnTo>
                      <a:pt x="233" y="240"/>
                    </a:lnTo>
                    <a:lnTo>
                      <a:pt x="233" y="240"/>
                    </a:lnTo>
                    <a:lnTo>
                      <a:pt x="227" y="240"/>
                    </a:lnTo>
                    <a:lnTo>
                      <a:pt x="226" y="237"/>
                    </a:lnTo>
                    <a:lnTo>
                      <a:pt x="224" y="239"/>
                    </a:lnTo>
                    <a:lnTo>
                      <a:pt x="222" y="239"/>
                    </a:lnTo>
                    <a:lnTo>
                      <a:pt x="220" y="239"/>
                    </a:lnTo>
                    <a:lnTo>
                      <a:pt x="220" y="237"/>
                    </a:lnTo>
                    <a:lnTo>
                      <a:pt x="215" y="237"/>
                    </a:lnTo>
                    <a:lnTo>
                      <a:pt x="215" y="236"/>
                    </a:lnTo>
                    <a:lnTo>
                      <a:pt x="214" y="236"/>
                    </a:lnTo>
                    <a:lnTo>
                      <a:pt x="214" y="235"/>
                    </a:lnTo>
                    <a:lnTo>
                      <a:pt x="212" y="235"/>
                    </a:lnTo>
                    <a:lnTo>
                      <a:pt x="211" y="235"/>
                    </a:lnTo>
                    <a:lnTo>
                      <a:pt x="210" y="233"/>
                    </a:lnTo>
                    <a:lnTo>
                      <a:pt x="209" y="232"/>
                    </a:lnTo>
                    <a:lnTo>
                      <a:pt x="206" y="232"/>
                    </a:lnTo>
                    <a:lnTo>
                      <a:pt x="206" y="232"/>
                    </a:lnTo>
                    <a:lnTo>
                      <a:pt x="205" y="232"/>
                    </a:lnTo>
                    <a:lnTo>
                      <a:pt x="205" y="231"/>
                    </a:lnTo>
                    <a:lnTo>
                      <a:pt x="201" y="231"/>
                    </a:lnTo>
                    <a:lnTo>
                      <a:pt x="194" y="229"/>
                    </a:lnTo>
                    <a:lnTo>
                      <a:pt x="193" y="227"/>
                    </a:lnTo>
                    <a:lnTo>
                      <a:pt x="192" y="227"/>
                    </a:lnTo>
                    <a:lnTo>
                      <a:pt x="192" y="227"/>
                    </a:lnTo>
                    <a:lnTo>
                      <a:pt x="190" y="227"/>
                    </a:lnTo>
                    <a:lnTo>
                      <a:pt x="189" y="226"/>
                    </a:lnTo>
                    <a:lnTo>
                      <a:pt x="186" y="224"/>
                    </a:lnTo>
                    <a:lnTo>
                      <a:pt x="186" y="224"/>
                    </a:lnTo>
                    <a:lnTo>
                      <a:pt x="184" y="223"/>
                    </a:lnTo>
                    <a:lnTo>
                      <a:pt x="181" y="219"/>
                    </a:lnTo>
                    <a:lnTo>
                      <a:pt x="178" y="219"/>
                    </a:lnTo>
                    <a:lnTo>
                      <a:pt x="178" y="219"/>
                    </a:lnTo>
                    <a:lnTo>
                      <a:pt x="177" y="219"/>
                    </a:lnTo>
                    <a:lnTo>
                      <a:pt x="177" y="218"/>
                    </a:lnTo>
                    <a:lnTo>
                      <a:pt x="171" y="218"/>
                    </a:lnTo>
                    <a:lnTo>
                      <a:pt x="171" y="216"/>
                    </a:lnTo>
                    <a:lnTo>
                      <a:pt x="171" y="216"/>
                    </a:lnTo>
                    <a:lnTo>
                      <a:pt x="169" y="215"/>
                    </a:lnTo>
                    <a:lnTo>
                      <a:pt x="169" y="215"/>
                    </a:lnTo>
                    <a:lnTo>
                      <a:pt x="168" y="214"/>
                    </a:lnTo>
                    <a:lnTo>
                      <a:pt x="168" y="212"/>
                    </a:lnTo>
                    <a:lnTo>
                      <a:pt x="167" y="212"/>
                    </a:lnTo>
                    <a:lnTo>
                      <a:pt x="167" y="211"/>
                    </a:lnTo>
                    <a:lnTo>
                      <a:pt x="165" y="211"/>
                    </a:lnTo>
                    <a:lnTo>
                      <a:pt x="164" y="210"/>
                    </a:lnTo>
                    <a:lnTo>
                      <a:pt x="163" y="210"/>
                    </a:lnTo>
                    <a:lnTo>
                      <a:pt x="163" y="208"/>
                    </a:lnTo>
                    <a:lnTo>
                      <a:pt x="161" y="208"/>
                    </a:lnTo>
                    <a:lnTo>
                      <a:pt x="161" y="207"/>
                    </a:lnTo>
                    <a:lnTo>
                      <a:pt x="161" y="207"/>
                    </a:lnTo>
                    <a:lnTo>
                      <a:pt x="160" y="206"/>
                    </a:lnTo>
                    <a:lnTo>
                      <a:pt x="159" y="206"/>
                    </a:lnTo>
                    <a:lnTo>
                      <a:pt x="159" y="206"/>
                    </a:lnTo>
                    <a:lnTo>
                      <a:pt x="158" y="206"/>
                    </a:lnTo>
                    <a:lnTo>
                      <a:pt x="156" y="205"/>
                    </a:lnTo>
                    <a:lnTo>
                      <a:pt x="155" y="205"/>
                    </a:lnTo>
                    <a:lnTo>
                      <a:pt x="155" y="203"/>
                    </a:lnTo>
                    <a:lnTo>
                      <a:pt x="154" y="201"/>
                    </a:lnTo>
                    <a:lnTo>
                      <a:pt x="152" y="199"/>
                    </a:lnTo>
                    <a:lnTo>
                      <a:pt x="151" y="198"/>
                    </a:lnTo>
                    <a:lnTo>
                      <a:pt x="150" y="197"/>
                    </a:lnTo>
                    <a:lnTo>
                      <a:pt x="148" y="191"/>
                    </a:lnTo>
                    <a:lnTo>
                      <a:pt x="150" y="190"/>
                    </a:lnTo>
                    <a:lnTo>
                      <a:pt x="150" y="189"/>
                    </a:lnTo>
                    <a:lnTo>
                      <a:pt x="148" y="189"/>
                    </a:lnTo>
                    <a:lnTo>
                      <a:pt x="148" y="186"/>
                    </a:lnTo>
                    <a:lnTo>
                      <a:pt x="150" y="185"/>
                    </a:lnTo>
                    <a:lnTo>
                      <a:pt x="151" y="184"/>
                    </a:lnTo>
                    <a:lnTo>
                      <a:pt x="151" y="182"/>
                    </a:lnTo>
                    <a:lnTo>
                      <a:pt x="151" y="181"/>
                    </a:lnTo>
                    <a:lnTo>
                      <a:pt x="151" y="178"/>
                    </a:lnTo>
                    <a:lnTo>
                      <a:pt x="151" y="177"/>
                    </a:lnTo>
                    <a:lnTo>
                      <a:pt x="150" y="176"/>
                    </a:lnTo>
                    <a:lnTo>
                      <a:pt x="150" y="172"/>
                    </a:lnTo>
                    <a:lnTo>
                      <a:pt x="148" y="171"/>
                    </a:lnTo>
                    <a:lnTo>
                      <a:pt x="147" y="168"/>
                    </a:lnTo>
                    <a:lnTo>
                      <a:pt x="146" y="167"/>
                    </a:lnTo>
                    <a:lnTo>
                      <a:pt x="146" y="165"/>
                    </a:lnTo>
                    <a:lnTo>
                      <a:pt x="143" y="164"/>
                    </a:lnTo>
                    <a:lnTo>
                      <a:pt x="143" y="163"/>
                    </a:lnTo>
                    <a:lnTo>
                      <a:pt x="142" y="163"/>
                    </a:lnTo>
                    <a:lnTo>
                      <a:pt x="142" y="161"/>
                    </a:lnTo>
                    <a:lnTo>
                      <a:pt x="142" y="161"/>
                    </a:lnTo>
                    <a:lnTo>
                      <a:pt x="142" y="160"/>
                    </a:lnTo>
                    <a:lnTo>
                      <a:pt x="140" y="160"/>
                    </a:lnTo>
                    <a:lnTo>
                      <a:pt x="140" y="157"/>
                    </a:lnTo>
                    <a:lnTo>
                      <a:pt x="139" y="156"/>
                    </a:lnTo>
                    <a:lnTo>
                      <a:pt x="139" y="155"/>
                    </a:lnTo>
                    <a:lnTo>
                      <a:pt x="138" y="154"/>
                    </a:lnTo>
                    <a:lnTo>
                      <a:pt x="138" y="152"/>
                    </a:lnTo>
                    <a:lnTo>
                      <a:pt x="135" y="151"/>
                    </a:lnTo>
                    <a:lnTo>
                      <a:pt x="135" y="148"/>
                    </a:lnTo>
                    <a:lnTo>
                      <a:pt x="131" y="147"/>
                    </a:lnTo>
                    <a:lnTo>
                      <a:pt x="131" y="146"/>
                    </a:lnTo>
                    <a:lnTo>
                      <a:pt x="130" y="146"/>
                    </a:lnTo>
                    <a:lnTo>
                      <a:pt x="130" y="144"/>
                    </a:lnTo>
                    <a:lnTo>
                      <a:pt x="129" y="143"/>
                    </a:lnTo>
                    <a:lnTo>
                      <a:pt x="127" y="140"/>
                    </a:lnTo>
                    <a:lnTo>
                      <a:pt x="126" y="138"/>
                    </a:lnTo>
                    <a:lnTo>
                      <a:pt x="125" y="136"/>
                    </a:lnTo>
                    <a:lnTo>
                      <a:pt x="123" y="136"/>
                    </a:lnTo>
                    <a:lnTo>
                      <a:pt x="123" y="136"/>
                    </a:lnTo>
                    <a:lnTo>
                      <a:pt x="123" y="135"/>
                    </a:lnTo>
                    <a:lnTo>
                      <a:pt x="123" y="135"/>
                    </a:lnTo>
                    <a:lnTo>
                      <a:pt x="121" y="134"/>
                    </a:lnTo>
                    <a:lnTo>
                      <a:pt x="121" y="134"/>
                    </a:lnTo>
                    <a:lnTo>
                      <a:pt x="120" y="133"/>
                    </a:lnTo>
                    <a:lnTo>
                      <a:pt x="118" y="133"/>
                    </a:lnTo>
                    <a:lnTo>
                      <a:pt x="117" y="130"/>
                    </a:lnTo>
                    <a:lnTo>
                      <a:pt x="114" y="130"/>
                    </a:lnTo>
                    <a:lnTo>
                      <a:pt x="114" y="127"/>
                    </a:lnTo>
                    <a:lnTo>
                      <a:pt x="114" y="125"/>
                    </a:lnTo>
                    <a:lnTo>
                      <a:pt x="116" y="125"/>
                    </a:lnTo>
                    <a:lnTo>
                      <a:pt x="117" y="123"/>
                    </a:lnTo>
                    <a:lnTo>
                      <a:pt x="117" y="121"/>
                    </a:lnTo>
                    <a:lnTo>
                      <a:pt x="116" y="121"/>
                    </a:lnTo>
                    <a:lnTo>
                      <a:pt x="116" y="119"/>
                    </a:lnTo>
                    <a:lnTo>
                      <a:pt x="114" y="119"/>
                    </a:lnTo>
                    <a:lnTo>
                      <a:pt x="113" y="119"/>
                    </a:lnTo>
                    <a:lnTo>
                      <a:pt x="110" y="118"/>
                    </a:lnTo>
                    <a:lnTo>
                      <a:pt x="110" y="114"/>
                    </a:lnTo>
                    <a:lnTo>
                      <a:pt x="108" y="114"/>
                    </a:lnTo>
                    <a:lnTo>
                      <a:pt x="106" y="113"/>
                    </a:lnTo>
                    <a:lnTo>
                      <a:pt x="105" y="110"/>
                    </a:lnTo>
                    <a:lnTo>
                      <a:pt x="105" y="110"/>
                    </a:lnTo>
                    <a:lnTo>
                      <a:pt x="105" y="106"/>
                    </a:lnTo>
                    <a:lnTo>
                      <a:pt x="101" y="106"/>
                    </a:lnTo>
                    <a:lnTo>
                      <a:pt x="100" y="105"/>
                    </a:lnTo>
                    <a:lnTo>
                      <a:pt x="100" y="105"/>
                    </a:lnTo>
                    <a:lnTo>
                      <a:pt x="100" y="102"/>
                    </a:lnTo>
                    <a:lnTo>
                      <a:pt x="99" y="102"/>
                    </a:lnTo>
                    <a:lnTo>
                      <a:pt x="99" y="101"/>
                    </a:lnTo>
                    <a:lnTo>
                      <a:pt x="99" y="100"/>
                    </a:lnTo>
                    <a:lnTo>
                      <a:pt x="93" y="99"/>
                    </a:lnTo>
                    <a:lnTo>
                      <a:pt x="92" y="96"/>
                    </a:lnTo>
                    <a:lnTo>
                      <a:pt x="93" y="96"/>
                    </a:lnTo>
                    <a:lnTo>
                      <a:pt x="93" y="93"/>
                    </a:lnTo>
                    <a:lnTo>
                      <a:pt x="91" y="93"/>
                    </a:lnTo>
                    <a:lnTo>
                      <a:pt x="91" y="93"/>
                    </a:lnTo>
                    <a:lnTo>
                      <a:pt x="91" y="92"/>
                    </a:lnTo>
                    <a:lnTo>
                      <a:pt x="91" y="92"/>
                    </a:lnTo>
                    <a:lnTo>
                      <a:pt x="91" y="91"/>
                    </a:lnTo>
                    <a:lnTo>
                      <a:pt x="91" y="91"/>
                    </a:lnTo>
                    <a:lnTo>
                      <a:pt x="89" y="91"/>
                    </a:lnTo>
                    <a:lnTo>
                      <a:pt x="88" y="89"/>
                    </a:lnTo>
                    <a:lnTo>
                      <a:pt x="87" y="87"/>
                    </a:lnTo>
                    <a:lnTo>
                      <a:pt x="86" y="83"/>
                    </a:lnTo>
                    <a:lnTo>
                      <a:pt x="84" y="80"/>
                    </a:lnTo>
                    <a:lnTo>
                      <a:pt x="83" y="80"/>
                    </a:lnTo>
                    <a:lnTo>
                      <a:pt x="82" y="76"/>
                    </a:lnTo>
                    <a:lnTo>
                      <a:pt x="80" y="75"/>
                    </a:lnTo>
                    <a:lnTo>
                      <a:pt x="82" y="70"/>
                    </a:lnTo>
                    <a:lnTo>
                      <a:pt x="80" y="70"/>
                    </a:lnTo>
                    <a:lnTo>
                      <a:pt x="79" y="68"/>
                    </a:lnTo>
                    <a:lnTo>
                      <a:pt x="79" y="67"/>
                    </a:lnTo>
                    <a:lnTo>
                      <a:pt x="78" y="66"/>
                    </a:lnTo>
                    <a:lnTo>
                      <a:pt x="78" y="64"/>
                    </a:lnTo>
                    <a:lnTo>
                      <a:pt x="74" y="64"/>
                    </a:lnTo>
                    <a:lnTo>
                      <a:pt x="72" y="67"/>
                    </a:lnTo>
                    <a:lnTo>
                      <a:pt x="71" y="66"/>
                    </a:lnTo>
                    <a:lnTo>
                      <a:pt x="70" y="64"/>
                    </a:lnTo>
                    <a:lnTo>
                      <a:pt x="68" y="64"/>
                    </a:lnTo>
                    <a:lnTo>
                      <a:pt x="67" y="63"/>
                    </a:lnTo>
                    <a:lnTo>
                      <a:pt x="63" y="63"/>
                    </a:lnTo>
                    <a:lnTo>
                      <a:pt x="63" y="64"/>
                    </a:lnTo>
                    <a:lnTo>
                      <a:pt x="65" y="64"/>
                    </a:lnTo>
                    <a:lnTo>
                      <a:pt x="65" y="64"/>
                    </a:lnTo>
                    <a:lnTo>
                      <a:pt x="63" y="66"/>
                    </a:lnTo>
                    <a:lnTo>
                      <a:pt x="63" y="68"/>
                    </a:lnTo>
                    <a:lnTo>
                      <a:pt x="63" y="70"/>
                    </a:lnTo>
                    <a:lnTo>
                      <a:pt x="65" y="71"/>
                    </a:lnTo>
                    <a:lnTo>
                      <a:pt x="65" y="72"/>
                    </a:lnTo>
                    <a:lnTo>
                      <a:pt x="67" y="74"/>
                    </a:lnTo>
                    <a:lnTo>
                      <a:pt x="67" y="76"/>
                    </a:lnTo>
                    <a:lnTo>
                      <a:pt x="68" y="78"/>
                    </a:lnTo>
                    <a:lnTo>
                      <a:pt x="68" y="80"/>
                    </a:lnTo>
                    <a:lnTo>
                      <a:pt x="70" y="80"/>
                    </a:lnTo>
                    <a:lnTo>
                      <a:pt x="70" y="82"/>
                    </a:lnTo>
                    <a:lnTo>
                      <a:pt x="70" y="82"/>
                    </a:lnTo>
                    <a:lnTo>
                      <a:pt x="70" y="83"/>
                    </a:lnTo>
                    <a:lnTo>
                      <a:pt x="71" y="83"/>
                    </a:lnTo>
                    <a:lnTo>
                      <a:pt x="71" y="83"/>
                    </a:lnTo>
                    <a:lnTo>
                      <a:pt x="71" y="85"/>
                    </a:lnTo>
                    <a:lnTo>
                      <a:pt x="75" y="85"/>
                    </a:lnTo>
                    <a:lnTo>
                      <a:pt x="76" y="89"/>
                    </a:lnTo>
                    <a:lnTo>
                      <a:pt x="78" y="91"/>
                    </a:lnTo>
                    <a:lnTo>
                      <a:pt x="78" y="92"/>
                    </a:lnTo>
                    <a:lnTo>
                      <a:pt x="76" y="93"/>
                    </a:lnTo>
                    <a:lnTo>
                      <a:pt x="76" y="95"/>
                    </a:lnTo>
                    <a:lnTo>
                      <a:pt x="78" y="95"/>
                    </a:lnTo>
                    <a:lnTo>
                      <a:pt x="78" y="96"/>
                    </a:lnTo>
                    <a:lnTo>
                      <a:pt x="79" y="96"/>
                    </a:lnTo>
                    <a:lnTo>
                      <a:pt x="79" y="96"/>
                    </a:lnTo>
                    <a:lnTo>
                      <a:pt x="79" y="96"/>
                    </a:lnTo>
                    <a:lnTo>
                      <a:pt x="80" y="96"/>
                    </a:lnTo>
                    <a:lnTo>
                      <a:pt x="80" y="97"/>
                    </a:lnTo>
                    <a:lnTo>
                      <a:pt x="80" y="97"/>
                    </a:lnTo>
                    <a:lnTo>
                      <a:pt x="80" y="97"/>
                    </a:lnTo>
                    <a:lnTo>
                      <a:pt x="82" y="99"/>
                    </a:lnTo>
                    <a:lnTo>
                      <a:pt x="83" y="99"/>
                    </a:lnTo>
                    <a:lnTo>
                      <a:pt x="83" y="101"/>
                    </a:lnTo>
                    <a:lnTo>
                      <a:pt x="83" y="105"/>
                    </a:lnTo>
                    <a:lnTo>
                      <a:pt x="84" y="106"/>
                    </a:lnTo>
                    <a:lnTo>
                      <a:pt x="84" y="108"/>
                    </a:lnTo>
                    <a:lnTo>
                      <a:pt x="86" y="108"/>
                    </a:lnTo>
                    <a:lnTo>
                      <a:pt x="86" y="108"/>
                    </a:lnTo>
                    <a:lnTo>
                      <a:pt x="87" y="109"/>
                    </a:lnTo>
                    <a:lnTo>
                      <a:pt x="87" y="110"/>
                    </a:lnTo>
                    <a:lnTo>
                      <a:pt x="88" y="112"/>
                    </a:lnTo>
                    <a:lnTo>
                      <a:pt x="89" y="113"/>
                    </a:lnTo>
                    <a:lnTo>
                      <a:pt x="89" y="114"/>
                    </a:lnTo>
                    <a:lnTo>
                      <a:pt x="88" y="114"/>
                    </a:lnTo>
                    <a:lnTo>
                      <a:pt x="89" y="118"/>
                    </a:lnTo>
                    <a:lnTo>
                      <a:pt x="91" y="118"/>
                    </a:lnTo>
                    <a:lnTo>
                      <a:pt x="92" y="119"/>
                    </a:lnTo>
                    <a:lnTo>
                      <a:pt x="92" y="119"/>
                    </a:lnTo>
                    <a:lnTo>
                      <a:pt x="93" y="122"/>
                    </a:lnTo>
                    <a:lnTo>
                      <a:pt x="95" y="122"/>
                    </a:lnTo>
                    <a:lnTo>
                      <a:pt x="95" y="125"/>
                    </a:lnTo>
                    <a:lnTo>
                      <a:pt x="95" y="125"/>
                    </a:lnTo>
                    <a:lnTo>
                      <a:pt x="95" y="126"/>
                    </a:lnTo>
                    <a:lnTo>
                      <a:pt x="96" y="126"/>
                    </a:lnTo>
                    <a:lnTo>
                      <a:pt x="96" y="129"/>
                    </a:lnTo>
                    <a:lnTo>
                      <a:pt x="97" y="130"/>
                    </a:lnTo>
                    <a:lnTo>
                      <a:pt x="97" y="133"/>
                    </a:lnTo>
                    <a:lnTo>
                      <a:pt x="99" y="133"/>
                    </a:lnTo>
                    <a:lnTo>
                      <a:pt x="99" y="134"/>
                    </a:lnTo>
                    <a:lnTo>
                      <a:pt x="100" y="134"/>
                    </a:lnTo>
                    <a:lnTo>
                      <a:pt x="99" y="139"/>
                    </a:lnTo>
                    <a:lnTo>
                      <a:pt x="101" y="140"/>
                    </a:lnTo>
                    <a:lnTo>
                      <a:pt x="101" y="144"/>
                    </a:lnTo>
                    <a:lnTo>
                      <a:pt x="100" y="144"/>
                    </a:lnTo>
                    <a:lnTo>
                      <a:pt x="101" y="146"/>
                    </a:lnTo>
                    <a:lnTo>
                      <a:pt x="103" y="147"/>
                    </a:lnTo>
                    <a:lnTo>
                      <a:pt x="105" y="147"/>
                    </a:lnTo>
                    <a:lnTo>
                      <a:pt x="105" y="148"/>
                    </a:lnTo>
                    <a:lnTo>
                      <a:pt x="106" y="150"/>
                    </a:lnTo>
                    <a:lnTo>
                      <a:pt x="106" y="150"/>
                    </a:lnTo>
                    <a:lnTo>
                      <a:pt x="106" y="151"/>
                    </a:lnTo>
                    <a:lnTo>
                      <a:pt x="106" y="151"/>
                    </a:lnTo>
                    <a:lnTo>
                      <a:pt x="109" y="152"/>
                    </a:lnTo>
                    <a:lnTo>
                      <a:pt x="109" y="154"/>
                    </a:lnTo>
                    <a:lnTo>
                      <a:pt x="109" y="154"/>
                    </a:lnTo>
                    <a:lnTo>
                      <a:pt x="110" y="154"/>
                    </a:lnTo>
                    <a:lnTo>
                      <a:pt x="110" y="156"/>
                    </a:lnTo>
                    <a:lnTo>
                      <a:pt x="110" y="157"/>
                    </a:lnTo>
                    <a:lnTo>
                      <a:pt x="110" y="159"/>
                    </a:lnTo>
                    <a:lnTo>
                      <a:pt x="109" y="160"/>
                    </a:lnTo>
                    <a:lnTo>
                      <a:pt x="109" y="161"/>
                    </a:lnTo>
                    <a:lnTo>
                      <a:pt x="106" y="161"/>
                    </a:lnTo>
                    <a:lnTo>
                      <a:pt x="106" y="161"/>
                    </a:lnTo>
                    <a:lnTo>
                      <a:pt x="105" y="161"/>
                    </a:lnTo>
                    <a:lnTo>
                      <a:pt x="105" y="157"/>
                    </a:lnTo>
                    <a:lnTo>
                      <a:pt x="105" y="157"/>
                    </a:lnTo>
                    <a:lnTo>
                      <a:pt x="104" y="154"/>
                    </a:lnTo>
                    <a:lnTo>
                      <a:pt x="103" y="154"/>
                    </a:lnTo>
                    <a:lnTo>
                      <a:pt x="101" y="152"/>
                    </a:lnTo>
                    <a:lnTo>
                      <a:pt x="100" y="151"/>
                    </a:lnTo>
                    <a:lnTo>
                      <a:pt x="99" y="150"/>
                    </a:lnTo>
                    <a:lnTo>
                      <a:pt x="97" y="147"/>
                    </a:lnTo>
                    <a:lnTo>
                      <a:pt x="96" y="146"/>
                    </a:lnTo>
                    <a:lnTo>
                      <a:pt x="95" y="146"/>
                    </a:lnTo>
                    <a:lnTo>
                      <a:pt x="93" y="143"/>
                    </a:lnTo>
                    <a:lnTo>
                      <a:pt x="91" y="143"/>
                    </a:lnTo>
                    <a:lnTo>
                      <a:pt x="91" y="142"/>
                    </a:lnTo>
                    <a:lnTo>
                      <a:pt x="89" y="142"/>
                    </a:lnTo>
                    <a:lnTo>
                      <a:pt x="89" y="140"/>
                    </a:lnTo>
                    <a:lnTo>
                      <a:pt x="89" y="133"/>
                    </a:lnTo>
                    <a:lnTo>
                      <a:pt x="88" y="133"/>
                    </a:lnTo>
                    <a:lnTo>
                      <a:pt x="88" y="130"/>
                    </a:lnTo>
                    <a:lnTo>
                      <a:pt x="88" y="130"/>
                    </a:lnTo>
                    <a:lnTo>
                      <a:pt x="87" y="129"/>
                    </a:lnTo>
                    <a:lnTo>
                      <a:pt x="88" y="127"/>
                    </a:lnTo>
                    <a:lnTo>
                      <a:pt x="88" y="126"/>
                    </a:lnTo>
                    <a:lnTo>
                      <a:pt x="86" y="125"/>
                    </a:lnTo>
                    <a:lnTo>
                      <a:pt x="86" y="123"/>
                    </a:lnTo>
                    <a:lnTo>
                      <a:pt x="84" y="122"/>
                    </a:lnTo>
                    <a:lnTo>
                      <a:pt x="83" y="122"/>
                    </a:lnTo>
                    <a:lnTo>
                      <a:pt x="82" y="119"/>
                    </a:lnTo>
                    <a:lnTo>
                      <a:pt x="78" y="119"/>
                    </a:lnTo>
                    <a:lnTo>
                      <a:pt x="78" y="118"/>
                    </a:lnTo>
                    <a:lnTo>
                      <a:pt x="74" y="118"/>
                    </a:lnTo>
                    <a:lnTo>
                      <a:pt x="74" y="117"/>
                    </a:lnTo>
                    <a:lnTo>
                      <a:pt x="74" y="116"/>
                    </a:lnTo>
                    <a:lnTo>
                      <a:pt x="71" y="116"/>
                    </a:lnTo>
                    <a:lnTo>
                      <a:pt x="67" y="110"/>
                    </a:lnTo>
                    <a:lnTo>
                      <a:pt x="66" y="109"/>
                    </a:lnTo>
                    <a:lnTo>
                      <a:pt x="65" y="109"/>
                    </a:lnTo>
                    <a:lnTo>
                      <a:pt x="63" y="109"/>
                    </a:lnTo>
                    <a:lnTo>
                      <a:pt x="63" y="106"/>
                    </a:lnTo>
                    <a:lnTo>
                      <a:pt x="63" y="106"/>
                    </a:lnTo>
                    <a:lnTo>
                      <a:pt x="66" y="106"/>
                    </a:lnTo>
                    <a:lnTo>
                      <a:pt x="68" y="106"/>
                    </a:lnTo>
                    <a:lnTo>
                      <a:pt x="70" y="106"/>
                    </a:lnTo>
                    <a:lnTo>
                      <a:pt x="70" y="106"/>
                    </a:lnTo>
                    <a:lnTo>
                      <a:pt x="70" y="105"/>
                    </a:lnTo>
                    <a:lnTo>
                      <a:pt x="71" y="105"/>
                    </a:lnTo>
                    <a:lnTo>
                      <a:pt x="71" y="104"/>
                    </a:lnTo>
                    <a:lnTo>
                      <a:pt x="71" y="104"/>
                    </a:lnTo>
                    <a:lnTo>
                      <a:pt x="71" y="100"/>
                    </a:lnTo>
                    <a:lnTo>
                      <a:pt x="71" y="100"/>
                    </a:lnTo>
                    <a:lnTo>
                      <a:pt x="71" y="96"/>
                    </a:lnTo>
                    <a:lnTo>
                      <a:pt x="70" y="95"/>
                    </a:lnTo>
                    <a:lnTo>
                      <a:pt x="70" y="91"/>
                    </a:lnTo>
                    <a:lnTo>
                      <a:pt x="67" y="85"/>
                    </a:lnTo>
                    <a:lnTo>
                      <a:pt x="65" y="85"/>
                    </a:lnTo>
                    <a:lnTo>
                      <a:pt x="65" y="84"/>
                    </a:lnTo>
                    <a:lnTo>
                      <a:pt x="59" y="83"/>
                    </a:lnTo>
                    <a:lnTo>
                      <a:pt x="59" y="82"/>
                    </a:lnTo>
                    <a:lnTo>
                      <a:pt x="57" y="80"/>
                    </a:lnTo>
                    <a:lnTo>
                      <a:pt x="57" y="79"/>
                    </a:lnTo>
                    <a:lnTo>
                      <a:pt x="57" y="79"/>
                    </a:lnTo>
                    <a:lnTo>
                      <a:pt x="55" y="78"/>
                    </a:lnTo>
                    <a:lnTo>
                      <a:pt x="55" y="78"/>
                    </a:lnTo>
                    <a:lnTo>
                      <a:pt x="55" y="76"/>
                    </a:lnTo>
                    <a:lnTo>
                      <a:pt x="54" y="76"/>
                    </a:lnTo>
                    <a:lnTo>
                      <a:pt x="54" y="74"/>
                    </a:lnTo>
                    <a:lnTo>
                      <a:pt x="51" y="72"/>
                    </a:lnTo>
                    <a:lnTo>
                      <a:pt x="51" y="71"/>
                    </a:lnTo>
                    <a:lnTo>
                      <a:pt x="53" y="70"/>
                    </a:lnTo>
                    <a:lnTo>
                      <a:pt x="53" y="68"/>
                    </a:lnTo>
                    <a:lnTo>
                      <a:pt x="51" y="67"/>
                    </a:lnTo>
                    <a:lnTo>
                      <a:pt x="49" y="66"/>
                    </a:lnTo>
                    <a:lnTo>
                      <a:pt x="49" y="63"/>
                    </a:lnTo>
                    <a:lnTo>
                      <a:pt x="46" y="61"/>
                    </a:lnTo>
                    <a:lnTo>
                      <a:pt x="46" y="59"/>
                    </a:lnTo>
                    <a:lnTo>
                      <a:pt x="46" y="59"/>
                    </a:lnTo>
                    <a:lnTo>
                      <a:pt x="46" y="58"/>
                    </a:lnTo>
                    <a:lnTo>
                      <a:pt x="45" y="58"/>
                    </a:lnTo>
                    <a:lnTo>
                      <a:pt x="45" y="55"/>
                    </a:lnTo>
                    <a:lnTo>
                      <a:pt x="45" y="55"/>
                    </a:lnTo>
                    <a:lnTo>
                      <a:pt x="45" y="55"/>
                    </a:lnTo>
                    <a:lnTo>
                      <a:pt x="45" y="54"/>
                    </a:lnTo>
                    <a:lnTo>
                      <a:pt x="45" y="54"/>
                    </a:lnTo>
                    <a:lnTo>
                      <a:pt x="45" y="53"/>
                    </a:lnTo>
                    <a:lnTo>
                      <a:pt x="44" y="53"/>
                    </a:lnTo>
                    <a:lnTo>
                      <a:pt x="44" y="49"/>
                    </a:lnTo>
                    <a:lnTo>
                      <a:pt x="44" y="49"/>
                    </a:lnTo>
                    <a:lnTo>
                      <a:pt x="42" y="46"/>
                    </a:lnTo>
                    <a:lnTo>
                      <a:pt x="41" y="46"/>
                    </a:lnTo>
                    <a:lnTo>
                      <a:pt x="40" y="45"/>
                    </a:lnTo>
                    <a:lnTo>
                      <a:pt x="37" y="44"/>
                    </a:lnTo>
                    <a:lnTo>
                      <a:pt x="37" y="42"/>
                    </a:lnTo>
                    <a:lnTo>
                      <a:pt x="37" y="41"/>
                    </a:lnTo>
                    <a:lnTo>
                      <a:pt x="36" y="41"/>
                    </a:lnTo>
                    <a:lnTo>
                      <a:pt x="34" y="40"/>
                    </a:lnTo>
                    <a:lnTo>
                      <a:pt x="33" y="41"/>
                    </a:lnTo>
                    <a:lnTo>
                      <a:pt x="33" y="41"/>
                    </a:lnTo>
                    <a:lnTo>
                      <a:pt x="32" y="41"/>
                    </a:lnTo>
                    <a:lnTo>
                      <a:pt x="32" y="41"/>
                    </a:lnTo>
                    <a:lnTo>
                      <a:pt x="32" y="41"/>
                    </a:lnTo>
                    <a:lnTo>
                      <a:pt x="31" y="37"/>
                    </a:lnTo>
                    <a:lnTo>
                      <a:pt x="23" y="36"/>
                    </a:lnTo>
                    <a:lnTo>
                      <a:pt x="23" y="34"/>
                    </a:lnTo>
                    <a:lnTo>
                      <a:pt x="21" y="34"/>
                    </a:lnTo>
                    <a:lnTo>
                      <a:pt x="21" y="33"/>
                    </a:lnTo>
                    <a:lnTo>
                      <a:pt x="20" y="33"/>
                    </a:lnTo>
                    <a:lnTo>
                      <a:pt x="19" y="33"/>
                    </a:lnTo>
                    <a:lnTo>
                      <a:pt x="17" y="34"/>
                    </a:lnTo>
                    <a:lnTo>
                      <a:pt x="16" y="34"/>
                    </a:lnTo>
                    <a:lnTo>
                      <a:pt x="16" y="33"/>
                    </a:lnTo>
                    <a:lnTo>
                      <a:pt x="15" y="33"/>
                    </a:lnTo>
                    <a:lnTo>
                      <a:pt x="15" y="30"/>
                    </a:lnTo>
                    <a:lnTo>
                      <a:pt x="16" y="30"/>
                    </a:lnTo>
                    <a:lnTo>
                      <a:pt x="15" y="28"/>
                    </a:lnTo>
                    <a:lnTo>
                      <a:pt x="16" y="28"/>
                    </a:lnTo>
                    <a:lnTo>
                      <a:pt x="16" y="27"/>
                    </a:lnTo>
                    <a:lnTo>
                      <a:pt x="12" y="25"/>
                    </a:lnTo>
                    <a:lnTo>
                      <a:pt x="14" y="23"/>
                    </a:lnTo>
                    <a:lnTo>
                      <a:pt x="11" y="23"/>
                    </a:lnTo>
                    <a:lnTo>
                      <a:pt x="11" y="21"/>
                    </a:lnTo>
                    <a:lnTo>
                      <a:pt x="10" y="20"/>
                    </a:lnTo>
                    <a:lnTo>
                      <a:pt x="8" y="19"/>
                    </a:lnTo>
                    <a:lnTo>
                      <a:pt x="7" y="16"/>
                    </a:lnTo>
                    <a:lnTo>
                      <a:pt x="7" y="16"/>
                    </a:lnTo>
                    <a:lnTo>
                      <a:pt x="7" y="15"/>
                    </a:lnTo>
                    <a:lnTo>
                      <a:pt x="6" y="13"/>
                    </a:lnTo>
                    <a:lnTo>
                      <a:pt x="6" y="12"/>
                    </a:lnTo>
                    <a:lnTo>
                      <a:pt x="4" y="11"/>
                    </a:lnTo>
                    <a:lnTo>
                      <a:pt x="3" y="10"/>
                    </a:lnTo>
                    <a:lnTo>
                      <a:pt x="2" y="8"/>
                    </a:lnTo>
                    <a:lnTo>
                      <a:pt x="3" y="6"/>
                    </a:lnTo>
                    <a:lnTo>
                      <a:pt x="6" y="6"/>
                    </a:lnTo>
                    <a:lnTo>
                      <a:pt x="6" y="3"/>
                    </a:lnTo>
                    <a:lnTo>
                      <a:pt x="4" y="3"/>
                    </a:lnTo>
                    <a:lnTo>
                      <a:pt x="4" y="3"/>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4" name="Group 73">
                <a:extLst>
                  <a:ext uri="{FF2B5EF4-FFF2-40B4-BE49-F238E27FC236}">
                    <a16:creationId xmlns:a16="http://schemas.microsoft.com/office/drawing/2014/main" id="{C1944E63-EDEC-4653-8D14-FA57696F30AB}"/>
                  </a:ext>
                </a:extLst>
              </p:cNvPr>
              <p:cNvGrpSpPr/>
              <p:nvPr/>
            </p:nvGrpSpPr>
            <p:grpSpPr>
              <a:xfrm>
                <a:off x="3149600" y="1148217"/>
                <a:ext cx="5502275" cy="2728912"/>
                <a:chOff x="3149600" y="1148217"/>
                <a:chExt cx="5502275" cy="2728912"/>
              </a:xfrm>
              <a:grpFill/>
            </p:grpSpPr>
            <p:sp>
              <p:nvSpPr>
                <p:cNvPr id="75" name="Freeform 8">
                  <a:extLst>
                    <a:ext uri="{FF2B5EF4-FFF2-40B4-BE49-F238E27FC236}">
                      <a16:creationId xmlns:a16="http://schemas.microsoft.com/office/drawing/2014/main" id="{174A764C-BB53-455A-AB37-CFA94A651196}"/>
                    </a:ext>
                  </a:extLst>
                </p:cNvPr>
                <p:cNvSpPr>
                  <a:spLocks noEditPoints="1"/>
                </p:cNvSpPr>
                <p:nvPr/>
              </p:nvSpPr>
              <p:spPr bwMode="auto">
                <a:xfrm>
                  <a:off x="4051300" y="1703842"/>
                  <a:ext cx="982663" cy="514350"/>
                </a:xfrm>
                <a:custGeom>
                  <a:avLst/>
                  <a:gdLst>
                    <a:gd name="T0" fmla="*/ 457 w 619"/>
                    <a:gd name="T1" fmla="*/ 229 h 324"/>
                    <a:gd name="T2" fmla="*/ 8 w 619"/>
                    <a:gd name="T3" fmla="*/ 294 h 324"/>
                    <a:gd name="T4" fmla="*/ 9 w 619"/>
                    <a:gd name="T5" fmla="*/ 269 h 324"/>
                    <a:gd name="T6" fmla="*/ 8 w 619"/>
                    <a:gd name="T7" fmla="*/ 233 h 324"/>
                    <a:gd name="T8" fmla="*/ 2 w 619"/>
                    <a:gd name="T9" fmla="*/ 197 h 324"/>
                    <a:gd name="T10" fmla="*/ 463 w 619"/>
                    <a:gd name="T11" fmla="*/ 161 h 324"/>
                    <a:gd name="T12" fmla="*/ 493 w 619"/>
                    <a:gd name="T13" fmla="*/ 140 h 324"/>
                    <a:gd name="T14" fmla="*/ 505 w 619"/>
                    <a:gd name="T15" fmla="*/ 115 h 324"/>
                    <a:gd name="T16" fmla="*/ 463 w 619"/>
                    <a:gd name="T17" fmla="*/ 110 h 324"/>
                    <a:gd name="T18" fmla="*/ 459 w 619"/>
                    <a:gd name="T19" fmla="*/ 97 h 324"/>
                    <a:gd name="T20" fmla="*/ 449 w 619"/>
                    <a:gd name="T21" fmla="*/ 87 h 324"/>
                    <a:gd name="T22" fmla="*/ 491 w 619"/>
                    <a:gd name="T23" fmla="*/ 17 h 324"/>
                    <a:gd name="T24" fmla="*/ 493 w 619"/>
                    <a:gd name="T25" fmla="*/ 28 h 324"/>
                    <a:gd name="T26" fmla="*/ 505 w 619"/>
                    <a:gd name="T27" fmla="*/ 49 h 324"/>
                    <a:gd name="T28" fmla="*/ 521 w 619"/>
                    <a:gd name="T29" fmla="*/ 57 h 324"/>
                    <a:gd name="T30" fmla="*/ 533 w 619"/>
                    <a:gd name="T31" fmla="*/ 39 h 324"/>
                    <a:gd name="T32" fmla="*/ 544 w 619"/>
                    <a:gd name="T33" fmla="*/ 47 h 324"/>
                    <a:gd name="T34" fmla="*/ 548 w 619"/>
                    <a:gd name="T35" fmla="*/ 59 h 324"/>
                    <a:gd name="T36" fmla="*/ 561 w 619"/>
                    <a:gd name="T37" fmla="*/ 76 h 324"/>
                    <a:gd name="T38" fmla="*/ 561 w 619"/>
                    <a:gd name="T39" fmla="*/ 87 h 324"/>
                    <a:gd name="T40" fmla="*/ 584 w 619"/>
                    <a:gd name="T41" fmla="*/ 106 h 324"/>
                    <a:gd name="T42" fmla="*/ 599 w 619"/>
                    <a:gd name="T43" fmla="*/ 110 h 324"/>
                    <a:gd name="T44" fmla="*/ 595 w 619"/>
                    <a:gd name="T45" fmla="*/ 121 h 324"/>
                    <a:gd name="T46" fmla="*/ 581 w 619"/>
                    <a:gd name="T47" fmla="*/ 129 h 324"/>
                    <a:gd name="T48" fmla="*/ 611 w 619"/>
                    <a:gd name="T49" fmla="*/ 124 h 324"/>
                    <a:gd name="T50" fmla="*/ 615 w 619"/>
                    <a:gd name="T51" fmla="*/ 142 h 324"/>
                    <a:gd name="T52" fmla="*/ 585 w 619"/>
                    <a:gd name="T53" fmla="*/ 161 h 324"/>
                    <a:gd name="T54" fmla="*/ 571 w 619"/>
                    <a:gd name="T55" fmla="*/ 166 h 324"/>
                    <a:gd name="T56" fmla="*/ 555 w 619"/>
                    <a:gd name="T57" fmla="*/ 165 h 324"/>
                    <a:gd name="T58" fmla="*/ 531 w 619"/>
                    <a:gd name="T59" fmla="*/ 167 h 324"/>
                    <a:gd name="T60" fmla="*/ 505 w 619"/>
                    <a:gd name="T61" fmla="*/ 183 h 324"/>
                    <a:gd name="T62" fmla="*/ 493 w 619"/>
                    <a:gd name="T63" fmla="*/ 195 h 324"/>
                    <a:gd name="T64" fmla="*/ 482 w 619"/>
                    <a:gd name="T65" fmla="*/ 212 h 324"/>
                    <a:gd name="T66" fmla="*/ 503 w 619"/>
                    <a:gd name="T67" fmla="*/ 191 h 324"/>
                    <a:gd name="T68" fmla="*/ 531 w 619"/>
                    <a:gd name="T69" fmla="*/ 178 h 324"/>
                    <a:gd name="T70" fmla="*/ 538 w 619"/>
                    <a:gd name="T71" fmla="*/ 191 h 324"/>
                    <a:gd name="T72" fmla="*/ 531 w 619"/>
                    <a:gd name="T73" fmla="*/ 201 h 324"/>
                    <a:gd name="T74" fmla="*/ 538 w 619"/>
                    <a:gd name="T75" fmla="*/ 209 h 324"/>
                    <a:gd name="T76" fmla="*/ 544 w 619"/>
                    <a:gd name="T77" fmla="*/ 224 h 324"/>
                    <a:gd name="T78" fmla="*/ 567 w 619"/>
                    <a:gd name="T79" fmla="*/ 229 h 324"/>
                    <a:gd name="T80" fmla="*/ 544 w 619"/>
                    <a:gd name="T81" fmla="*/ 242 h 324"/>
                    <a:gd name="T82" fmla="*/ 530 w 619"/>
                    <a:gd name="T83" fmla="*/ 252 h 324"/>
                    <a:gd name="T84" fmla="*/ 541 w 619"/>
                    <a:gd name="T85" fmla="*/ 234 h 324"/>
                    <a:gd name="T86" fmla="*/ 539 w 619"/>
                    <a:gd name="T87" fmla="*/ 225 h 324"/>
                    <a:gd name="T88" fmla="*/ 527 w 619"/>
                    <a:gd name="T89" fmla="*/ 227 h 324"/>
                    <a:gd name="T90" fmla="*/ 517 w 619"/>
                    <a:gd name="T91" fmla="*/ 241 h 324"/>
                    <a:gd name="T92" fmla="*/ 501 w 619"/>
                    <a:gd name="T93" fmla="*/ 244 h 324"/>
                    <a:gd name="T94" fmla="*/ 487 w 619"/>
                    <a:gd name="T95" fmla="*/ 256 h 324"/>
                    <a:gd name="T96" fmla="*/ 483 w 619"/>
                    <a:gd name="T97" fmla="*/ 273 h 324"/>
                    <a:gd name="T98" fmla="*/ 471 w 619"/>
                    <a:gd name="T99" fmla="*/ 275 h 324"/>
                    <a:gd name="T100" fmla="*/ 451 w 619"/>
                    <a:gd name="T101" fmla="*/ 303 h 324"/>
                    <a:gd name="T102" fmla="*/ 437 w 619"/>
                    <a:gd name="T103" fmla="*/ 322 h 324"/>
                    <a:gd name="T104" fmla="*/ 438 w 619"/>
                    <a:gd name="T105" fmla="*/ 302 h 324"/>
                    <a:gd name="T106" fmla="*/ 427 w 619"/>
                    <a:gd name="T107" fmla="*/ 318 h 324"/>
                    <a:gd name="T108" fmla="*/ 431 w 619"/>
                    <a:gd name="T109" fmla="*/ 254 h 324"/>
                    <a:gd name="T110" fmla="*/ 420 w 619"/>
                    <a:gd name="T111" fmla="*/ 244 h 324"/>
                    <a:gd name="T112" fmla="*/ 410 w 619"/>
                    <a:gd name="T113" fmla="*/ 150 h 324"/>
                    <a:gd name="T114" fmla="*/ 410 w 619"/>
                    <a:gd name="T115" fmla="*/ 110 h 324"/>
                    <a:gd name="T116" fmla="*/ 429 w 619"/>
                    <a:gd name="T117" fmla="*/ 87 h 324"/>
                    <a:gd name="T118" fmla="*/ 412 w 619"/>
                    <a:gd name="T119" fmla="*/ 51 h 324"/>
                    <a:gd name="T120" fmla="*/ 420 w 619"/>
                    <a:gd name="T121" fmla="*/ 25 h 324"/>
                    <a:gd name="T122" fmla="*/ 423 w 619"/>
                    <a:gd name="T123" fmla="*/ 9 h 324"/>
                    <a:gd name="T124" fmla="*/ 434 w 619"/>
                    <a:gd name="T125" fmla="*/ 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9" h="324">
                      <a:moveTo>
                        <a:pt x="462" y="237"/>
                      </a:moveTo>
                      <a:lnTo>
                        <a:pt x="461" y="243"/>
                      </a:lnTo>
                      <a:lnTo>
                        <a:pt x="462" y="243"/>
                      </a:lnTo>
                      <a:lnTo>
                        <a:pt x="462" y="241"/>
                      </a:lnTo>
                      <a:lnTo>
                        <a:pt x="463" y="238"/>
                      </a:lnTo>
                      <a:lnTo>
                        <a:pt x="462" y="237"/>
                      </a:lnTo>
                      <a:lnTo>
                        <a:pt x="462" y="237"/>
                      </a:lnTo>
                      <a:close/>
                      <a:moveTo>
                        <a:pt x="453" y="227"/>
                      </a:moveTo>
                      <a:lnTo>
                        <a:pt x="453" y="227"/>
                      </a:lnTo>
                      <a:lnTo>
                        <a:pt x="451" y="227"/>
                      </a:lnTo>
                      <a:lnTo>
                        <a:pt x="451" y="229"/>
                      </a:lnTo>
                      <a:lnTo>
                        <a:pt x="454" y="229"/>
                      </a:lnTo>
                      <a:lnTo>
                        <a:pt x="454" y="231"/>
                      </a:lnTo>
                      <a:lnTo>
                        <a:pt x="453" y="231"/>
                      </a:lnTo>
                      <a:lnTo>
                        <a:pt x="450" y="233"/>
                      </a:lnTo>
                      <a:lnTo>
                        <a:pt x="450" y="233"/>
                      </a:lnTo>
                      <a:lnTo>
                        <a:pt x="451" y="233"/>
                      </a:lnTo>
                      <a:lnTo>
                        <a:pt x="454" y="231"/>
                      </a:lnTo>
                      <a:lnTo>
                        <a:pt x="457" y="230"/>
                      </a:lnTo>
                      <a:lnTo>
                        <a:pt x="459" y="229"/>
                      </a:lnTo>
                      <a:lnTo>
                        <a:pt x="457" y="229"/>
                      </a:lnTo>
                      <a:lnTo>
                        <a:pt x="457" y="229"/>
                      </a:lnTo>
                      <a:lnTo>
                        <a:pt x="453" y="227"/>
                      </a:lnTo>
                      <a:close/>
                      <a:moveTo>
                        <a:pt x="510" y="222"/>
                      </a:moveTo>
                      <a:lnTo>
                        <a:pt x="510" y="224"/>
                      </a:lnTo>
                      <a:lnTo>
                        <a:pt x="510" y="224"/>
                      </a:lnTo>
                      <a:lnTo>
                        <a:pt x="510" y="222"/>
                      </a:lnTo>
                      <a:lnTo>
                        <a:pt x="510" y="222"/>
                      </a:lnTo>
                      <a:close/>
                      <a:moveTo>
                        <a:pt x="0" y="190"/>
                      </a:moveTo>
                      <a:lnTo>
                        <a:pt x="4" y="191"/>
                      </a:lnTo>
                      <a:lnTo>
                        <a:pt x="4" y="191"/>
                      </a:lnTo>
                      <a:lnTo>
                        <a:pt x="5" y="191"/>
                      </a:lnTo>
                      <a:lnTo>
                        <a:pt x="5" y="192"/>
                      </a:lnTo>
                      <a:lnTo>
                        <a:pt x="9" y="191"/>
                      </a:lnTo>
                      <a:lnTo>
                        <a:pt x="9" y="192"/>
                      </a:lnTo>
                      <a:lnTo>
                        <a:pt x="10" y="192"/>
                      </a:lnTo>
                      <a:lnTo>
                        <a:pt x="10" y="299"/>
                      </a:lnTo>
                      <a:lnTo>
                        <a:pt x="10" y="299"/>
                      </a:lnTo>
                      <a:lnTo>
                        <a:pt x="10" y="297"/>
                      </a:lnTo>
                      <a:lnTo>
                        <a:pt x="9" y="297"/>
                      </a:lnTo>
                      <a:lnTo>
                        <a:pt x="9" y="294"/>
                      </a:lnTo>
                      <a:lnTo>
                        <a:pt x="8" y="294"/>
                      </a:lnTo>
                      <a:lnTo>
                        <a:pt x="8" y="293"/>
                      </a:lnTo>
                      <a:lnTo>
                        <a:pt x="6" y="293"/>
                      </a:lnTo>
                      <a:lnTo>
                        <a:pt x="6" y="292"/>
                      </a:lnTo>
                      <a:lnTo>
                        <a:pt x="5" y="292"/>
                      </a:lnTo>
                      <a:lnTo>
                        <a:pt x="5" y="289"/>
                      </a:lnTo>
                      <a:lnTo>
                        <a:pt x="5" y="289"/>
                      </a:lnTo>
                      <a:lnTo>
                        <a:pt x="5" y="288"/>
                      </a:lnTo>
                      <a:lnTo>
                        <a:pt x="8" y="288"/>
                      </a:lnTo>
                      <a:lnTo>
                        <a:pt x="8" y="284"/>
                      </a:lnTo>
                      <a:lnTo>
                        <a:pt x="8" y="281"/>
                      </a:lnTo>
                      <a:lnTo>
                        <a:pt x="8" y="279"/>
                      </a:lnTo>
                      <a:lnTo>
                        <a:pt x="9" y="279"/>
                      </a:lnTo>
                      <a:lnTo>
                        <a:pt x="8" y="277"/>
                      </a:lnTo>
                      <a:lnTo>
                        <a:pt x="8" y="277"/>
                      </a:lnTo>
                      <a:lnTo>
                        <a:pt x="8" y="277"/>
                      </a:lnTo>
                      <a:lnTo>
                        <a:pt x="8" y="273"/>
                      </a:lnTo>
                      <a:lnTo>
                        <a:pt x="6" y="273"/>
                      </a:lnTo>
                      <a:lnTo>
                        <a:pt x="8" y="272"/>
                      </a:lnTo>
                      <a:lnTo>
                        <a:pt x="8" y="271"/>
                      </a:lnTo>
                      <a:lnTo>
                        <a:pt x="9" y="271"/>
                      </a:lnTo>
                      <a:lnTo>
                        <a:pt x="9" y="269"/>
                      </a:lnTo>
                      <a:lnTo>
                        <a:pt x="6" y="267"/>
                      </a:lnTo>
                      <a:lnTo>
                        <a:pt x="5" y="264"/>
                      </a:lnTo>
                      <a:lnTo>
                        <a:pt x="5" y="260"/>
                      </a:lnTo>
                      <a:lnTo>
                        <a:pt x="5" y="259"/>
                      </a:lnTo>
                      <a:lnTo>
                        <a:pt x="4" y="258"/>
                      </a:lnTo>
                      <a:lnTo>
                        <a:pt x="4" y="255"/>
                      </a:lnTo>
                      <a:lnTo>
                        <a:pt x="4" y="254"/>
                      </a:lnTo>
                      <a:lnTo>
                        <a:pt x="5" y="254"/>
                      </a:lnTo>
                      <a:lnTo>
                        <a:pt x="5" y="252"/>
                      </a:lnTo>
                      <a:lnTo>
                        <a:pt x="5" y="251"/>
                      </a:lnTo>
                      <a:lnTo>
                        <a:pt x="5" y="250"/>
                      </a:lnTo>
                      <a:lnTo>
                        <a:pt x="5" y="248"/>
                      </a:lnTo>
                      <a:lnTo>
                        <a:pt x="5" y="244"/>
                      </a:lnTo>
                      <a:lnTo>
                        <a:pt x="6" y="242"/>
                      </a:lnTo>
                      <a:lnTo>
                        <a:pt x="6" y="241"/>
                      </a:lnTo>
                      <a:lnTo>
                        <a:pt x="6" y="241"/>
                      </a:lnTo>
                      <a:lnTo>
                        <a:pt x="6" y="239"/>
                      </a:lnTo>
                      <a:lnTo>
                        <a:pt x="6" y="238"/>
                      </a:lnTo>
                      <a:lnTo>
                        <a:pt x="6" y="237"/>
                      </a:lnTo>
                      <a:lnTo>
                        <a:pt x="6" y="237"/>
                      </a:lnTo>
                      <a:lnTo>
                        <a:pt x="8" y="233"/>
                      </a:lnTo>
                      <a:lnTo>
                        <a:pt x="6" y="233"/>
                      </a:lnTo>
                      <a:lnTo>
                        <a:pt x="6" y="227"/>
                      </a:lnTo>
                      <a:lnTo>
                        <a:pt x="8" y="227"/>
                      </a:lnTo>
                      <a:lnTo>
                        <a:pt x="9" y="226"/>
                      </a:lnTo>
                      <a:lnTo>
                        <a:pt x="8" y="226"/>
                      </a:lnTo>
                      <a:lnTo>
                        <a:pt x="6" y="218"/>
                      </a:lnTo>
                      <a:lnTo>
                        <a:pt x="9" y="218"/>
                      </a:lnTo>
                      <a:lnTo>
                        <a:pt x="9" y="217"/>
                      </a:lnTo>
                      <a:lnTo>
                        <a:pt x="6" y="217"/>
                      </a:lnTo>
                      <a:lnTo>
                        <a:pt x="6" y="213"/>
                      </a:lnTo>
                      <a:lnTo>
                        <a:pt x="8" y="213"/>
                      </a:lnTo>
                      <a:lnTo>
                        <a:pt x="8" y="213"/>
                      </a:lnTo>
                      <a:lnTo>
                        <a:pt x="8" y="213"/>
                      </a:lnTo>
                      <a:lnTo>
                        <a:pt x="9" y="213"/>
                      </a:lnTo>
                      <a:lnTo>
                        <a:pt x="9" y="209"/>
                      </a:lnTo>
                      <a:lnTo>
                        <a:pt x="6" y="209"/>
                      </a:lnTo>
                      <a:lnTo>
                        <a:pt x="8" y="207"/>
                      </a:lnTo>
                      <a:lnTo>
                        <a:pt x="6" y="207"/>
                      </a:lnTo>
                      <a:lnTo>
                        <a:pt x="5" y="203"/>
                      </a:lnTo>
                      <a:lnTo>
                        <a:pt x="4" y="200"/>
                      </a:lnTo>
                      <a:lnTo>
                        <a:pt x="2" y="197"/>
                      </a:lnTo>
                      <a:lnTo>
                        <a:pt x="1" y="196"/>
                      </a:lnTo>
                      <a:lnTo>
                        <a:pt x="0" y="190"/>
                      </a:lnTo>
                      <a:close/>
                      <a:moveTo>
                        <a:pt x="475" y="155"/>
                      </a:moveTo>
                      <a:lnTo>
                        <a:pt x="472" y="157"/>
                      </a:lnTo>
                      <a:lnTo>
                        <a:pt x="471" y="159"/>
                      </a:lnTo>
                      <a:lnTo>
                        <a:pt x="472" y="159"/>
                      </a:lnTo>
                      <a:lnTo>
                        <a:pt x="474" y="158"/>
                      </a:lnTo>
                      <a:lnTo>
                        <a:pt x="475" y="157"/>
                      </a:lnTo>
                      <a:lnTo>
                        <a:pt x="475" y="155"/>
                      </a:lnTo>
                      <a:close/>
                      <a:moveTo>
                        <a:pt x="469" y="153"/>
                      </a:moveTo>
                      <a:lnTo>
                        <a:pt x="467" y="154"/>
                      </a:lnTo>
                      <a:lnTo>
                        <a:pt x="465" y="155"/>
                      </a:lnTo>
                      <a:lnTo>
                        <a:pt x="463" y="157"/>
                      </a:lnTo>
                      <a:lnTo>
                        <a:pt x="462" y="158"/>
                      </a:lnTo>
                      <a:lnTo>
                        <a:pt x="461" y="161"/>
                      </a:lnTo>
                      <a:lnTo>
                        <a:pt x="458" y="161"/>
                      </a:lnTo>
                      <a:lnTo>
                        <a:pt x="458" y="162"/>
                      </a:lnTo>
                      <a:lnTo>
                        <a:pt x="462" y="162"/>
                      </a:lnTo>
                      <a:lnTo>
                        <a:pt x="463" y="162"/>
                      </a:lnTo>
                      <a:lnTo>
                        <a:pt x="463" y="162"/>
                      </a:lnTo>
                      <a:lnTo>
                        <a:pt x="463" y="161"/>
                      </a:lnTo>
                      <a:lnTo>
                        <a:pt x="465" y="161"/>
                      </a:lnTo>
                      <a:lnTo>
                        <a:pt x="465" y="161"/>
                      </a:lnTo>
                      <a:lnTo>
                        <a:pt x="466" y="161"/>
                      </a:lnTo>
                      <a:lnTo>
                        <a:pt x="466" y="159"/>
                      </a:lnTo>
                      <a:lnTo>
                        <a:pt x="469" y="158"/>
                      </a:lnTo>
                      <a:lnTo>
                        <a:pt x="469" y="157"/>
                      </a:lnTo>
                      <a:lnTo>
                        <a:pt x="470" y="155"/>
                      </a:lnTo>
                      <a:lnTo>
                        <a:pt x="471" y="153"/>
                      </a:lnTo>
                      <a:lnTo>
                        <a:pt x="470" y="153"/>
                      </a:lnTo>
                      <a:lnTo>
                        <a:pt x="470" y="153"/>
                      </a:lnTo>
                      <a:lnTo>
                        <a:pt x="470" y="153"/>
                      </a:lnTo>
                      <a:lnTo>
                        <a:pt x="469" y="153"/>
                      </a:lnTo>
                      <a:close/>
                      <a:moveTo>
                        <a:pt x="497" y="132"/>
                      </a:moveTo>
                      <a:lnTo>
                        <a:pt x="496" y="133"/>
                      </a:lnTo>
                      <a:lnTo>
                        <a:pt x="495" y="135"/>
                      </a:lnTo>
                      <a:lnTo>
                        <a:pt x="493" y="137"/>
                      </a:lnTo>
                      <a:lnTo>
                        <a:pt x="492" y="140"/>
                      </a:lnTo>
                      <a:lnTo>
                        <a:pt x="493" y="140"/>
                      </a:lnTo>
                      <a:lnTo>
                        <a:pt x="493" y="140"/>
                      </a:lnTo>
                      <a:lnTo>
                        <a:pt x="493" y="140"/>
                      </a:lnTo>
                      <a:lnTo>
                        <a:pt x="493" y="140"/>
                      </a:lnTo>
                      <a:lnTo>
                        <a:pt x="495" y="140"/>
                      </a:lnTo>
                      <a:lnTo>
                        <a:pt x="495" y="138"/>
                      </a:lnTo>
                      <a:lnTo>
                        <a:pt x="495" y="138"/>
                      </a:lnTo>
                      <a:lnTo>
                        <a:pt x="497" y="138"/>
                      </a:lnTo>
                      <a:lnTo>
                        <a:pt x="497" y="138"/>
                      </a:lnTo>
                      <a:lnTo>
                        <a:pt x="499" y="136"/>
                      </a:lnTo>
                      <a:lnTo>
                        <a:pt x="499" y="133"/>
                      </a:lnTo>
                      <a:lnTo>
                        <a:pt x="497" y="132"/>
                      </a:lnTo>
                      <a:close/>
                      <a:moveTo>
                        <a:pt x="541" y="124"/>
                      </a:moveTo>
                      <a:lnTo>
                        <a:pt x="541" y="127"/>
                      </a:lnTo>
                      <a:lnTo>
                        <a:pt x="541" y="128"/>
                      </a:lnTo>
                      <a:lnTo>
                        <a:pt x="542" y="129"/>
                      </a:lnTo>
                      <a:lnTo>
                        <a:pt x="542" y="131"/>
                      </a:lnTo>
                      <a:lnTo>
                        <a:pt x="544" y="129"/>
                      </a:lnTo>
                      <a:lnTo>
                        <a:pt x="546" y="129"/>
                      </a:lnTo>
                      <a:lnTo>
                        <a:pt x="546" y="127"/>
                      </a:lnTo>
                      <a:lnTo>
                        <a:pt x="544" y="127"/>
                      </a:lnTo>
                      <a:lnTo>
                        <a:pt x="543" y="125"/>
                      </a:lnTo>
                      <a:lnTo>
                        <a:pt x="542" y="125"/>
                      </a:lnTo>
                      <a:lnTo>
                        <a:pt x="541" y="124"/>
                      </a:lnTo>
                      <a:close/>
                      <a:moveTo>
                        <a:pt x="505" y="115"/>
                      </a:moveTo>
                      <a:lnTo>
                        <a:pt x="505" y="115"/>
                      </a:lnTo>
                      <a:lnTo>
                        <a:pt x="505" y="115"/>
                      </a:lnTo>
                      <a:lnTo>
                        <a:pt x="505" y="118"/>
                      </a:lnTo>
                      <a:lnTo>
                        <a:pt x="503" y="119"/>
                      </a:lnTo>
                      <a:lnTo>
                        <a:pt x="503" y="124"/>
                      </a:lnTo>
                      <a:lnTo>
                        <a:pt x="503" y="124"/>
                      </a:lnTo>
                      <a:lnTo>
                        <a:pt x="503" y="123"/>
                      </a:lnTo>
                      <a:lnTo>
                        <a:pt x="505" y="123"/>
                      </a:lnTo>
                      <a:lnTo>
                        <a:pt x="505" y="123"/>
                      </a:lnTo>
                      <a:lnTo>
                        <a:pt x="505" y="121"/>
                      </a:lnTo>
                      <a:lnTo>
                        <a:pt x="505" y="120"/>
                      </a:lnTo>
                      <a:lnTo>
                        <a:pt x="506" y="120"/>
                      </a:lnTo>
                      <a:lnTo>
                        <a:pt x="506" y="115"/>
                      </a:lnTo>
                      <a:lnTo>
                        <a:pt x="505" y="115"/>
                      </a:lnTo>
                      <a:close/>
                      <a:moveTo>
                        <a:pt x="462" y="108"/>
                      </a:moveTo>
                      <a:lnTo>
                        <a:pt x="462" y="110"/>
                      </a:lnTo>
                      <a:lnTo>
                        <a:pt x="462" y="110"/>
                      </a:lnTo>
                      <a:lnTo>
                        <a:pt x="461" y="110"/>
                      </a:lnTo>
                      <a:lnTo>
                        <a:pt x="462" y="110"/>
                      </a:lnTo>
                      <a:lnTo>
                        <a:pt x="462" y="110"/>
                      </a:lnTo>
                      <a:lnTo>
                        <a:pt x="463" y="110"/>
                      </a:lnTo>
                      <a:lnTo>
                        <a:pt x="463" y="110"/>
                      </a:lnTo>
                      <a:lnTo>
                        <a:pt x="463" y="110"/>
                      </a:lnTo>
                      <a:lnTo>
                        <a:pt x="463" y="110"/>
                      </a:lnTo>
                      <a:lnTo>
                        <a:pt x="463" y="110"/>
                      </a:lnTo>
                      <a:lnTo>
                        <a:pt x="463" y="110"/>
                      </a:lnTo>
                      <a:lnTo>
                        <a:pt x="463" y="110"/>
                      </a:lnTo>
                      <a:lnTo>
                        <a:pt x="463" y="110"/>
                      </a:lnTo>
                      <a:lnTo>
                        <a:pt x="462" y="108"/>
                      </a:lnTo>
                      <a:close/>
                      <a:moveTo>
                        <a:pt x="523" y="104"/>
                      </a:moveTo>
                      <a:lnTo>
                        <a:pt x="525" y="107"/>
                      </a:lnTo>
                      <a:lnTo>
                        <a:pt x="526" y="107"/>
                      </a:lnTo>
                      <a:lnTo>
                        <a:pt x="526" y="104"/>
                      </a:lnTo>
                      <a:lnTo>
                        <a:pt x="525" y="104"/>
                      </a:lnTo>
                      <a:lnTo>
                        <a:pt x="525" y="104"/>
                      </a:lnTo>
                      <a:lnTo>
                        <a:pt x="525" y="104"/>
                      </a:lnTo>
                      <a:lnTo>
                        <a:pt x="523" y="104"/>
                      </a:lnTo>
                      <a:close/>
                      <a:moveTo>
                        <a:pt x="462" y="94"/>
                      </a:moveTo>
                      <a:lnTo>
                        <a:pt x="461" y="94"/>
                      </a:lnTo>
                      <a:lnTo>
                        <a:pt x="461" y="95"/>
                      </a:lnTo>
                      <a:lnTo>
                        <a:pt x="461" y="97"/>
                      </a:lnTo>
                      <a:lnTo>
                        <a:pt x="459" y="97"/>
                      </a:lnTo>
                      <a:lnTo>
                        <a:pt x="459" y="98"/>
                      </a:lnTo>
                      <a:lnTo>
                        <a:pt x="461" y="98"/>
                      </a:lnTo>
                      <a:lnTo>
                        <a:pt x="461" y="98"/>
                      </a:lnTo>
                      <a:lnTo>
                        <a:pt x="461" y="98"/>
                      </a:lnTo>
                      <a:lnTo>
                        <a:pt x="462" y="98"/>
                      </a:lnTo>
                      <a:lnTo>
                        <a:pt x="462" y="97"/>
                      </a:lnTo>
                      <a:lnTo>
                        <a:pt x="462" y="97"/>
                      </a:lnTo>
                      <a:lnTo>
                        <a:pt x="462" y="97"/>
                      </a:lnTo>
                      <a:lnTo>
                        <a:pt x="462" y="94"/>
                      </a:lnTo>
                      <a:close/>
                      <a:moveTo>
                        <a:pt x="449" y="87"/>
                      </a:moveTo>
                      <a:lnTo>
                        <a:pt x="448" y="89"/>
                      </a:lnTo>
                      <a:lnTo>
                        <a:pt x="448" y="90"/>
                      </a:lnTo>
                      <a:lnTo>
                        <a:pt x="450" y="90"/>
                      </a:lnTo>
                      <a:lnTo>
                        <a:pt x="451" y="91"/>
                      </a:lnTo>
                      <a:lnTo>
                        <a:pt x="451" y="91"/>
                      </a:lnTo>
                      <a:lnTo>
                        <a:pt x="454" y="91"/>
                      </a:lnTo>
                      <a:lnTo>
                        <a:pt x="454" y="90"/>
                      </a:lnTo>
                      <a:lnTo>
                        <a:pt x="453" y="89"/>
                      </a:lnTo>
                      <a:lnTo>
                        <a:pt x="451" y="89"/>
                      </a:lnTo>
                      <a:lnTo>
                        <a:pt x="450" y="87"/>
                      </a:lnTo>
                      <a:lnTo>
                        <a:pt x="449" y="87"/>
                      </a:lnTo>
                      <a:close/>
                      <a:moveTo>
                        <a:pt x="459" y="0"/>
                      </a:moveTo>
                      <a:lnTo>
                        <a:pt x="459" y="1"/>
                      </a:lnTo>
                      <a:lnTo>
                        <a:pt x="461" y="1"/>
                      </a:lnTo>
                      <a:lnTo>
                        <a:pt x="462" y="1"/>
                      </a:lnTo>
                      <a:lnTo>
                        <a:pt x="462" y="1"/>
                      </a:lnTo>
                      <a:lnTo>
                        <a:pt x="466" y="2"/>
                      </a:lnTo>
                      <a:lnTo>
                        <a:pt x="467" y="5"/>
                      </a:lnTo>
                      <a:lnTo>
                        <a:pt x="470" y="5"/>
                      </a:lnTo>
                      <a:lnTo>
                        <a:pt x="470" y="8"/>
                      </a:lnTo>
                      <a:lnTo>
                        <a:pt x="471" y="9"/>
                      </a:lnTo>
                      <a:lnTo>
                        <a:pt x="472" y="9"/>
                      </a:lnTo>
                      <a:lnTo>
                        <a:pt x="474" y="9"/>
                      </a:lnTo>
                      <a:lnTo>
                        <a:pt x="475" y="13"/>
                      </a:lnTo>
                      <a:lnTo>
                        <a:pt x="476" y="13"/>
                      </a:lnTo>
                      <a:lnTo>
                        <a:pt x="476" y="15"/>
                      </a:lnTo>
                      <a:lnTo>
                        <a:pt x="478" y="17"/>
                      </a:lnTo>
                      <a:lnTo>
                        <a:pt x="484" y="17"/>
                      </a:lnTo>
                      <a:lnTo>
                        <a:pt x="484" y="17"/>
                      </a:lnTo>
                      <a:lnTo>
                        <a:pt x="488" y="17"/>
                      </a:lnTo>
                      <a:lnTo>
                        <a:pt x="488" y="17"/>
                      </a:lnTo>
                      <a:lnTo>
                        <a:pt x="491" y="17"/>
                      </a:lnTo>
                      <a:lnTo>
                        <a:pt x="491" y="18"/>
                      </a:lnTo>
                      <a:lnTo>
                        <a:pt x="488" y="19"/>
                      </a:lnTo>
                      <a:lnTo>
                        <a:pt x="488" y="21"/>
                      </a:lnTo>
                      <a:lnTo>
                        <a:pt x="488" y="21"/>
                      </a:lnTo>
                      <a:lnTo>
                        <a:pt x="488" y="22"/>
                      </a:lnTo>
                      <a:lnTo>
                        <a:pt x="493" y="22"/>
                      </a:lnTo>
                      <a:lnTo>
                        <a:pt x="493" y="22"/>
                      </a:lnTo>
                      <a:lnTo>
                        <a:pt x="495" y="22"/>
                      </a:lnTo>
                      <a:lnTo>
                        <a:pt x="495" y="23"/>
                      </a:lnTo>
                      <a:lnTo>
                        <a:pt x="495" y="23"/>
                      </a:lnTo>
                      <a:lnTo>
                        <a:pt x="496" y="23"/>
                      </a:lnTo>
                      <a:lnTo>
                        <a:pt x="496" y="22"/>
                      </a:lnTo>
                      <a:lnTo>
                        <a:pt x="497" y="21"/>
                      </a:lnTo>
                      <a:lnTo>
                        <a:pt x="499" y="21"/>
                      </a:lnTo>
                      <a:lnTo>
                        <a:pt x="497" y="23"/>
                      </a:lnTo>
                      <a:lnTo>
                        <a:pt x="497" y="25"/>
                      </a:lnTo>
                      <a:lnTo>
                        <a:pt x="496" y="25"/>
                      </a:lnTo>
                      <a:lnTo>
                        <a:pt x="496" y="26"/>
                      </a:lnTo>
                      <a:lnTo>
                        <a:pt x="495" y="26"/>
                      </a:lnTo>
                      <a:lnTo>
                        <a:pt x="495" y="27"/>
                      </a:lnTo>
                      <a:lnTo>
                        <a:pt x="493" y="28"/>
                      </a:lnTo>
                      <a:lnTo>
                        <a:pt x="496" y="28"/>
                      </a:lnTo>
                      <a:lnTo>
                        <a:pt x="496" y="31"/>
                      </a:lnTo>
                      <a:lnTo>
                        <a:pt x="495" y="31"/>
                      </a:lnTo>
                      <a:lnTo>
                        <a:pt x="495" y="31"/>
                      </a:lnTo>
                      <a:lnTo>
                        <a:pt x="492" y="31"/>
                      </a:lnTo>
                      <a:lnTo>
                        <a:pt x="492" y="34"/>
                      </a:lnTo>
                      <a:lnTo>
                        <a:pt x="493" y="36"/>
                      </a:lnTo>
                      <a:lnTo>
                        <a:pt x="495" y="36"/>
                      </a:lnTo>
                      <a:lnTo>
                        <a:pt x="495" y="39"/>
                      </a:lnTo>
                      <a:lnTo>
                        <a:pt x="495" y="40"/>
                      </a:lnTo>
                      <a:lnTo>
                        <a:pt x="493" y="43"/>
                      </a:lnTo>
                      <a:lnTo>
                        <a:pt x="493" y="44"/>
                      </a:lnTo>
                      <a:lnTo>
                        <a:pt x="493" y="44"/>
                      </a:lnTo>
                      <a:lnTo>
                        <a:pt x="493" y="44"/>
                      </a:lnTo>
                      <a:lnTo>
                        <a:pt x="495" y="47"/>
                      </a:lnTo>
                      <a:lnTo>
                        <a:pt x="496" y="47"/>
                      </a:lnTo>
                      <a:lnTo>
                        <a:pt x="499" y="48"/>
                      </a:lnTo>
                      <a:lnTo>
                        <a:pt x="499" y="48"/>
                      </a:lnTo>
                      <a:lnTo>
                        <a:pt x="501" y="48"/>
                      </a:lnTo>
                      <a:lnTo>
                        <a:pt x="501" y="49"/>
                      </a:lnTo>
                      <a:lnTo>
                        <a:pt x="505" y="49"/>
                      </a:lnTo>
                      <a:lnTo>
                        <a:pt x="506" y="51"/>
                      </a:lnTo>
                      <a:lnTo>
                        <a:pt x="506" y="51"/>
                      </a:lnTo>
                      <a:lnTo>
                        <a:pt x="506" y="55"/>
                      </a:lnTo>
                      <a:lnTo>
                        <a:pt x="508" y="55"/>
                      </a:lnTo>
                      <a:lnTo>
                        <a:pt x="508" y="56"/>
                      </a:lnTo>
                      <a:lnTo>
                        <a:pt x="509" y="56"/>
                      </a:lnTo>
                      <a:lnTo>
                        <a:pt x="509" y="56"/>
                      </a:lnTo>
                      <a:lnTo>
                        <a:pt x="509" y="56"/>
                      </a:lnTo>
                      <a:lnTo>
                        <a:pt x="510" y="55"/>
                      </a:lnTo>
                      <a:lnTo>
                        <a:pt x="510" y="53"/>
                      </a:lnTo>
                      <a:lnTo>
                        <a:pt x="513" y="53"/>
                      </a:lnTo>
                      <a:lnTo>
                        <a:pt x="513" y="56"/>
                      </a:lnTo>
                      <a:lnTo>
                        <a:pt x="514" y="56"/>
                      </a:lnTo>
                      <a:lnTo>
                        <a:pt x="516" y="59"/>
                      </a:lnTo>
                      <a:lnTo>
                        <a:pt x="516" y="60"/>
                      </a:lnTo>
                      <a:lnTo>
                        <a:pt x="518" y="59"/>
                      </a:lnTo>
                      <a:lnTo>
                        <a:pt x="518" y="59"/>
                      </a:lnTo>
                      <a:lnTo>
                        <a:pt x="520" y="59"/>
                      </a:lnTo>
                      <a:lnTo>
                        <a:pt x="520" y="57"/>
                      </a:lnTo>
                      <a:lnTo>
                        <a:pt x="521" y="57"/>
                      </a:lnTo>
                      <a:lnTo>
                        <a:pt x="521" y="57"/>
                      </a:lnTo>
                      <a:lnTo>
                        <a:pt x="522" y="57"/>
                      </a:lnTo>
                      <a:lnTo>
                        <a:pt x="522" y="56"/>
                      </a:lnTo>
                      <a:lnTo>
                        <a:pt x="522" y="56"/>
                      </a:lnTo>
                      <a:lnTo>
                        <a:pt x="522" y="56"/>
                      </a:lnTo>
                      <a:lnTo>
                        <a:pt x="522" y="56"/>
                      </a:lnTo>
                      <a:lnTo>
                        <a:pt x="523" y="56"/>
                      </a:lnTo>
                      <a:lnTo>
                        <a:pt x="523" y="53"/>
                      </a:lnTo>
                      <a:lnTo>
                        <a:pt x="523" y="53"/>
                      </a:lnTo>
                      <a:lnTo>
                        <a:pt x="525" y="52"/>
                      </a:lnTo>
                      <a:lnTo>
                        <a:pt x="526" y="52"/>
                      </a:lnTo>
                      <a:lnTo>
                        <a:pt x="526" y="52"/>
                      </a:lnTo>
                      <a:lnTo>
                        <a:pt x="527" y="53"/>
                      </a:lnTo>
                      <a:lnTo>
                        <a:pt x="527" y="49"/>
                      </a:lnTo>
                      <a:lnTo>
                        <a:pt x="531" y="46"/>
                      </a:lnTo>
                      <a:lnTo>
                        <a:pt x="531" y="44"/>
                      </a:lnTo>
                      <a:lnTo>
                        <a:pt x="533" y="43"/>
                      </a:lnTo>
                      <a:lnTo>
                        <a:pt x="533" y="43"/>
                      </a:lnTo>
                      <a:lnTo>
                        <a:pt x="533" y="42"/>
                      </a:lnTo>
                      <a:lnTo>
                        <a:pt x="531" y="42"/>
                      </a:lnTo>
                      <a:lnTo>
                        <a:pt x="531" y="39"/>
                      </a:lnTo>
                      <a:lnTo>
                        <a:pt x="533" y="39"/>
                      </a:lnTo>
                      <a:lnTo>
                        <a:pt x="534" y="38"/>
                      </a:lnTo>
                      <a:lnTo>
                        <a:pt x="534" y="38"/>
                      </a:lnTo>
                      <a:lnTo>
                        <a:pt x="534" y="35"/>
                      </a:lnTo>
                      <a:lnTo>
                        <a:pt x="535" y="35"/>
                      </a:lnTo>
                      <a:lnTo>
                        <a:pt x="535" y="34"/>
                      </a:lnTo>
                      <a:lnTo>
                        <a:pt x="535" y="34"/>
                      </a:lnTo>
                      <a:lnTo>
                        <a:pt x="537" y="34"/>
                      </a:lnTo>
                      <a:lnTo>
                        <a:pt x="538" y="30"/>
                      </a:lnTo>
                      <a:lnTo>
                        <a:pt x="542" y="28"/>
                      </a:lnTo>
                      <a:lnTo>
                        <a:pt x="541" y="32"/>
                      </a:lnTo>
                      <a:lnTo>
                        <a:pt x="542" y="32"/>
                      </a:lnTo>
                      <a:lnTo>
                        <a:pt x="542" y="35"/>
                      </a:lnTo>
                      <a:lnTo>
                        <a:pt x="543" y="36"/>
                      </a:lnTo>
                      <a:lnTo>
                        <a:pt x="543" y="36"/>
                      </a:lnTo>
                      <a:lnTo>
                        <a:pt x="543" y="39"/>
                      </a:lnTo>
                      <a:lnTo>
                        <a:pt x="542" y="40"/>
                      </a:lnTo>
                      <a:lnTo>
                        <a:pt x="542" y="42"/>
                      </a:lnTo>
                      <a:lnTo>
                        <a:pt x="543" y="43"/>
                      </a:lnTo>
                      <a:lnTo>
                        <a:pt x="543" y="44"/>
                      </a:lnTo>
                      <a:lnTo>
                        <a:pt x="543" y="47"/>
                      </a:lnTo>
                      <a:lnTo>
                        <a:pt x="544" y="47"/>
                      </a:lnTo>
                      <a:lnTo>
                        <a:pt x="544" y="49"/>
                      </a:lnTo>
                      <a:lnTo>
                        <a:pt x="546" y="49"/>
                      </a:lnTo>
                      <a:lnTo>
                        <a:pt x="546" y="48"/>
                      </a:lnTo>
                      <a:lnTo>
                        <a:pt x="547" y="48"/>
                      </a:lnTo>
                      <a:lnTo>
                        <a:pt x="550" y="48"/>
                      </a:lnTo>
                      <a:lnTo>
                        <a:pt x="550" y="51"/>
                      </a:lnTo>
                      <a:lnTo>
                        <a:pt x="552" y="51"/>
                      </a:lnTo>
                      <a:lnTo>
                        <a:pt x="551" y="52"/>
                      </a:lnTo>
                      <a:lnTo>
                        <a:pt x="551" y="52"/>
                      </a:lnTo>
                      <a:lnTo>
                        <a:pt x="551" y="53"/>
                      </a:lnTo>
                      <a:lnTo>
                        <a:pt x="551" y="53"/>
                      </a:lnTo>
                      <a:lnTo>
                        <a:pt x="551" y="53"/>
                      </a:lnTo>
                      <a:lnTo>
                        <a:pt x="552" y="53"/>
                      </a:lnTo>
                      <a:lnTo>
                        <a:pt x="554" y="55"/>
                      </a:lnTo>
                      <a:lnTo>
                        <a:pt x="554" y="55"/>
                      </a:lnTo>
                      <a:lnTo>
                        <a:pt x="554" y="56"/>
                      </a:lnTo>
                      <a:lnTo>
                        <a:pt x="552" y="57"/>
                      </a:lnTo>
                      <a:lnTo>
                        <a:pt x="552" y="57"/>
                      </a:lnTo>
                      <a:lnTo>
                        <a:pt x="551" y="59"/>
                      </a:lnTo>
                      <a:lnTo>
                        <a:pt x="550" y="59"/>
                      </a:lnTo>
                      <a:lnTo>
                        <a:pt x="548" y="59"/>
                      </a:lnTo>
                      <a:lnTo>
                        <a:pt x="548" y="60"/>
                      </a:lnTo>
                      <a:lnTo>
                        <a:pt x="550" y="60"/>
                      </a:lnTo>
                      <a:lnTo>
                        <a:pt x="551" y="61"/>
                      </a:lnTo>
                      <a:lnTo>
                        <a:pt x="551" y="61"/>
                      </a:lnTo>
                      <a:lnTo>
                        <a:pt x="551" y="60"/>
                      </a:lnTo>
                      <a:lnTo>
                        <a:pt x="552" y="60"/>
                      </a:lnTo>
                      <a:lnTo>
                        <a:pt x="555" y="60"/>
                      </a:lnTo>
                      <a:lnTo>
                        <a:pt x="558" y="61"/>
                      </a:lnTo>
                      <a:lnTo>
                        <a:pt x="556" y="63"/>
                      </a:lnTo>
                      <a:lnTo>
                        <a:pt x="556" y="64"/>
                      </a:lnTo>
                      <a:lnTo>
                        <a:pt x="555" y="64"/>
                      </a:lnTo>
                      <a:lnTo>
                        <a:pt x="555" y="65"/>
                      </a:lnTo>
                      <a:lnTo>
                        <a:pt x="556" y="65"/>
                      </a:lnTo>
                      <a:lnTo>
                        <a:pt x="558" y="65"/>
                      </a:lnTo>
                      <a:lnTo>
                        <a:pt x="556" y="68"/>
                      </a:lnTo>
                      <a:lnTo>
                        <a:pt x="559" y="68"/>
                      </a:lnTo>
                      <a:lnTo>
                        <a:pt x="559" y="68"/>
                      </a:lnTo>
                      <a:lnTo>
                        <a:pt x="561" y="69"/>
                      </a:lnTo>
                      <a:lnTo>
                        <a:pt x="563" y="70"/>
                      </a:lnTo>
                      <a:lnTo>
                        <a:pt x="563" y="73"/>
                      </a:lnTo>
                      <a:lnTo>
                        <a:pt x="561" y="76"/>
                      </a:lnTo>
                      <a:lnTo>
                        <a:pt x="559" y="76"/>
                      </a:lnTo>
                      <a:lnTo>
                        <a:pt x="559" y="77"/>
                      </a:lnTo>
                      <a:lnTo>
                        <a:pt x="563" y="77"/>
                      </a:lnTo>
                      <a:lnTo>
                        <a:pt x="563" y="77"/>
                      </a:lnTo>
                      <a:lnTo>
                        <a:pt x="563" y="77"/>
                      </a:lnTo>
                      <a:lnTo>
                        <a:pt x="563" y="78"/>
                      </a:lnTo>
                      <a:lnTo>
                        <a:pt x="563" y="78"/>
                      </a:lnTo>
                      <a:lnTo>
                        <a:pt x="568" y="80"/>
                      </a:lnTo>
                      <a:lnTo>
                        <a:pt x="568" y="81"/>
                      </a:lnTo>
                      <a:lnTo>
                        <a:pt x="569" y="81"/>
                      </a:lnTo>
                      <a:lnTo>
                        <a:pt x="568" y="85"/>
                      </a:lnTo>
                      <a:lnTo>
                        <a:pt x="568" y="85"/>
                      </a:lnTo>
                      <a:lnTo>
                        <a:pt x="567" y="83"/>
                      </a:lnTo>
                      <a:lnTo>
                        <a:pt x="565" y="83"/>
                      </a:lnTo>
                      <a:lnTo>
                        <a:pt x="565" y="83"/>
                      </a:lnTo>
                      <a:lnTo>
                        <a:pt x="565" y="85"/>
                      </a:lnTo>
                      <a:lnTo>
                        <a:pt x="559" y="83"/>
                      </a:lnTo>
                      <a:lnTo>
                        <a:pt x="559" y="86"/>
                      </a:lnTo>
                      <a:lnTo>
                        <a:pt x="561" y="86"/>
                      </a:lnTo>
                      <a:lnTo>
                        <a:pt x="561" y="87"/>
                      </a:lnTo>
                      <a:lnTo>
                        <a:pt x="561" y="87"/>
                      </a:lnTo>
                      <a:lnTo>
                        <a:pt x="561" y="87"/>
                      </a:lnTo>
                      <a:lnTo>
                        <a:pt x="560" y="89"/>
                      </a:lnTo>
                      <a:lnTo>
                        <a:pt x="560" y="90"/>
                      </a:lnTo>
                      <a:lnTo>
                        <a:pt x="561" y="90"/>
                      </a:lnTo>
                      <a:lnTo>
                        <a:pt x="563" y="89"/>
                      </a:lnTo>
                      <a:lnTo>
                        <a:pt x="564" y="89"/>
                      </a:lnTo>
                      <a:lnTo>
                        <a:pt x="564" y="90"/>
                      </a:lnTo>
                      <a:lnTo>
                        <a:pt x="563" y="91"/>
                      </a:lnTo>
                      <a:lnTo>
                        <a:pt x="567" y="91"/>
                      </a:lnTo>
                      <a:lnTo>
                        <a:pt x="567" y="97"/>
                      </a:lnTo>
                      <a:lnTo>
                        <a:pt x="572" y="97"/>
                      </a:lnTo>
                      <a:lnTo>
                        <a:pt x="572" y="98"/>
                      </a:lnTo>
                      <a:lnTo>
                        <a:pt x="573" y="98"/>
                      </a:lnTo>
                      <a:lnTo>
                        <a:pt x="575" y="99"/>
                      </a:lnTo>
                      <a:lnTo>
                        <a:pt x="576" y="99"/>
                      </a:lnTo>
                      <a:lnTo>
                        <a:pt x="576" y="102"/>
                      </a:lnTo>
                      <a:lnTo>
                        <a:pt x="577" y="102"/>
                      </a:lnTo>
                      <a:lnTo>
                        <a:pt x="576" y="106"/>
                      </a:lnTo>
                      <a:lnTo>
                        <a:pt x="581" y="106"/>
                      </a:lnTo>
                      <a:lnTo>
                        <a:pt x="581" y="107"/>
                      </a:lnTo>
                      <a:lnTo>
                        <a:pt x="584" y="106"/>
                      </a:lnTo>
                      <a:lnTo>
                        <a:pt x="584" y="107"/>
                      </a:lnTo>
                      <a:lnTo>
                        <a:pt x="584" y="107"/>
                      </a:lnTo>
                      <a:lnTo>
                        <a:pt x="584" y="108"/>
                      </a:lnTo>
                      <a:lnTo>
                        <a:pt x="585" y="108"/>
                      </a:lnTo>
                      <a:lnTo>
                        <a:pt x="585" y="108"/>
                      </a:lnTo>
                      <a:lnTo>
                        <a:pt x="585" y="107"/>
                      </a:lnTo>
                      <a:lnTo>
                        <a:pt x="586" y="107"/>
                      </a:lnTo>
                      <a:lnTo>
                        <a:pt x="588" y="106"/>
                      </a:lnTo>
                      <a:lnTo>
                        <a:pt x="588" y="107"/>
                      </a:lnTo>
                      <a:lnTo>
                        <a:pt x="589" y="107"/>
                      </a:lnTo>
                      <a:lnTo>
                        <a:pt x="589" y="107"/>
                      </a:lnTo>
                      <a:lnTo>
                        <a:pt x="590" y="106"/>
                      </a:lnTo>
                      <a:lnTo>
                        <a:pt x="590" y="108"/>
                      </a:lnTo>
                      <a:lnTo>
                        <a:pt x="590" y="110"/>
                      </a:lnTo>
                      <a:lnTo>
                        <a:pt x="592" y="111"/>
                      </a:lnTo>
                      <a:lnTo>
                        <a:pt x="592" y="112"/>
                      </a:lnTo>
                      <a:lnTo>
                        <a:pt x="597" y="114"/>
                      </a:lnTo>
                      <a:lnTo>
                        <a:pt x="597" y="111"/>
                      </a:lnTo>
                      <a:lnTo>
                        <a:pt x="598" y="110"/>
                      </a:lnTo>
                      <a:lnTo>
                        <a:pt x="598" y="110"/>
                      </a:lnTo>
                      <a:lnTo>
                        <a:pt x="599" y="110"/>
                      </a:lnTo>
                      <a:lnTo>
                        <a:pt x="599" y="110"/>
                      </a:lnTo>
                      <a:lnTo>
                        <a:pt x="599" y="110"/>
                      </a:lnTo>
                      <a:lnTo>
                        <a:pt x="599" y="114"/>
                      </a:lnTo>
                      <a:lnTo>
                        <a:pt x="601" y="114"/>
                      </a:lnTo>
                      <a:lnTo>
                        <a:pt x="601" y="114"/>
                      </a:lnTo>
                      <a:lnTo>
                        <a:pt x="601" y="115"/>
                      </a:lnTo>
                      <a:lnTo>
                        <a:pt x="602" y="115"/>
                      </a:lnTo>
                      <a:lnTo>
                        <a:pt x="603" y="115"/>
                      </a:lnTo>
                      <a:lnTo>
                        <a:pt x="603" y="115"/>
                      </a:lnTo>
                      <a:lnTo>
                        <a:pt x="603" y="114"/>
                      </a:lnTo>
                      <a:lnTo>
                        <a:pt x="603" y="114"/>
                      </a:lnTo>
                      <a:lnTo>
                        <a:pt x="603" y="115"/>
                      </a:lnTo>
                      <a:lnTo>
                        <a:pt x="602" y="116"/>
                      </a:lnTo>
                      <a:lnTo>
                        <a:pt x="602" y="118"/>
                      </a:lnTo>
                      <a:lnTo>
                        <a:pt x="601" y="118"/>
                      </a:lnTo>
                      <a:lnTo>
                        <a:pt x="601" y="119"/>
                      </a:lnTo>
                      <a:lnTo>
                        <a:pt x="598" y="119"/>
                      </a:lnTo>
                      <a:lnTo>
                        <a:pt x="598" y="119"/>
                      </a:lnTo>
                      <a:lnTo>
                        <a:pt x="597" y="119"/>
                      </a:lnTo>
                      <a:lnTo>
                        <a:pt x="597" y="120"/>
                      </a:lnTo>
                      <a:lnTo>
                        <a:pt x="595" y="121"/>
                      </a:lnTo>
                      <a:lnTo>
                        <a:pt x="594" y="120"/>
                      </a:lnTo>
                      <a:lnTo>
                        <a:pt x="594" y="120"/>
                      </a:lnTo>
                      <a:lnTo>
                        <a:pt x="594" y="120"/>
                      </a:lnTo>
                      <a:lnTo>
                        <a:pt x="594" y="120"/>
                      </a:lnTo>
                      <a:lnTo>
                        <a:pt x="593" y="120"/>
                      </a:lnTo>
                      <a:lnTo>
                        <a:pt x="592" y="123"/>
                      </a:lnTo>
                      <a:lnTo>
                        <a:pt x="589" y="123"/>
                      </a:lnTo>
                      <a:lnTo>
                        <a:pt x="588" y="124"/>
                      </a:lnTo>
                      <a:lnTo>
                        <a:pt x="585" y="124"/>
                      </a:lnTo>
                      <a:lnTo>
                        <a:pt x="585" y="125"/>
                      </a:lnTo>
                      <a:lnTo>
                        <a:pt x="584" y="125"/>
                      </a:lnTo>
                      <a:lnTo>
                        <a:pt x="582" y="127"/>
                      </a:lnTo>
                      <a:lnTo>
                        <a:pt x="580" y="127"/>
                      </a:lnTo>
                      <a:lnTo>
                        <a:pt x="580" y="127"/>
                      </a:lnTo>
                      <a:lnTo>
                        <a:pt x="576" y="127"/>
                      </a:lnTo>
                      <a:lnTo>
                        <a:pt x="576" y="129"/>
                      </a:lnTo>
                      <a:lnTo>
                        <a:pt x="577" y="131"/>
                      </a:lnTo>
                      <a:lnTo>
                        <a:pt x="577" y="132"/>
                      </a:lnTo>
                      <a:lnTo>
                        <a:pt x="580" y="132"/>
                      </a:lnTo>
                      <a:lnTo>
                        <a:pt x="581" y="131"/>
                      </a:lnTo>
                      <a:lnTo>
                        <a:pt x="581" y="129"/>
                      </a:lnTo>
                      <a:lnTo>
                        <a:pt x="584" y="128"/>
                      </a:lnTo>
                      <a:lnTo>
                        <a:pt x="585" y="128"/>
                      </a:lnTo>
                      <a:lnTo>
                        <a:pt x="586" y="127"/>
                      </a:lnTo>
                      <a:lnTo>
                        <a:pt x="588" y="127"/>
                      </a:lnTo>
                      <a:lnTo>
                        <a:pt x="588" y="127"/>
                      </a:lnTo>
                      <a:lnTo>
                        <a:pt x="589" y="127"/>
                      </a:lnTo>
                      <a:lnTo>
                        <a:pt x="593" y="123"/>
                      </a:lnTo>
                      <a:lnTo>
                        <a:pt x="594" y="123"/>
                      </a:lnTo>
                      <a:lnTo>
                        <a:pt x="594" y="123"/>
                      </a:lnTo>
                      <a:lnTo>
                        <a:pt x="599" y="123"/>
                      </a:lnTo>
                      <a:lnTo>
                        <a:pt x="599" y="121"/>
                      </a:lnTo>
                      <a:lnTo>
                        <a:pt x="599" y="120"/>
                      </a:lnTo>
                      <a:lnTo>
                        <a:pt x="601" y="120"/>
                      </a:lnTo>
                      <a:lnTo>
                        <a:pt x="603" y="120"/>
                      </a:lnTo>
                      <a:lnTo>
                        <a:pt x="603" y="120"/>
                      </a:lnTo>
                      <a:lnTo>
                        <a:pt x="606" y="120"/>
                      </a:lnTo>
                      <a:lnTo>
                        <a:pt x="607" y="123"/>
                      </a:lnTo>
                      <a:lnTo>
                        <a:pt x="609" y="123"/>
                      </a:lnTo>
                      <a:lnTo>
                        <a:pt x="609" y="124"/>
                      </a:lnTo>
                      <a:lnTo>
                        <a:pt x="611" y="124"/>
                      </a:lnTo>
                      <a:lnTo>
                        <a:pt x="611" y="124"/>
                      </a:lnTo>
                      <a:lnTo>
                        <a:pt x="613" y="125"/>
                      </a:lnTo>
                      <a:lnTo>
                        <a:pt x="613" y="127"/>
                      </a:lnTo>
                      <a:lnTo>
                        <a:pt x="613" y="128"/>
                      </a:lnTo>
                      <a:lnTo>
                        <a:pt x="614" y="128"/>
                      </a:lnTo>
                      <a:lnTo>
                        <a:pt x="614" y="127"/>
                      </a:lnTo>
                      <a:lnTo>
                        <a:pt x="615" y="127"/>
                      </a:lnTo>
                      <a:lnTo>
                        <a:pt x="616" y="125"/>
                      </a:lnTo>
                      <a:lnTo>
                        <a:pt x="616" y="127"/>
                      </a:lnTo>
                      <a:lnTo>
                        <a:pt x="618" y="127"/>
                      </a:lnTo>
                      <a:lnTo>
                        <a:pt x="618" y="129"/>
                      </a:lnTo>
                      <a:lnTo>
                        <a:pt x="618" y="129"/>
                      </a:lnTo>
                      <a:lnTo>
                        <a:pt x="618" y="131"/>
                      </a:lnTo>
                      <a:lnTo>
                        <a:pt x="618" y="132"/>
                      </a:lnTo>
                      <a:lnTo>
                        <a:pt x="616" y="132"/>
                      </a:lnTo>
                      <a:lnTo>
                        <a:pt x="616" y="135"/>
                      </a:lnTo>
                      <a:lnTo>
                        <a:pt x="618" y="136"/>
                      </a:lnTo>
                      <a:lnTo>
                        <a:pt x="619" y="138"/>
                      </a:lnTo>
                      <a:lnTo>
                        <a:pt x="616" y="138"/>
                      </a:lnTo>
                      <a:lnTo>
                        <a:pt x="616" y="140"/>
                      </a:lnTo>
                      <a:lnTo>
                        <a:pt x="616" y="141"/>
                      </a:lnTo>
                      <a:lnTo>
                        <a:pt x="615" y="142"/>
                      </a:lnTo>
                      <a:lnTo>
                        <a:pt x="614" y="142"/>
                      </a:lnTo>
                      <a:lnTo>
                        <a:pt x="614" y="144"/>
                      </a:lnTo>
                      <a:lnTo>
                        <a:pt x="607" y="146"/>
                      </a:lnTo>
                      <a:lnTo>
                        <a:pt x="607" y="148"/>
                      </a:lnTo>
                      <a:lnTo>
                        <a:pt x="601" y="146"/>
                      </a:lnTo>
                      <a:lnTo>
                        <a:pt x="601" y="149"/>
                      </a:lnTo>
                      <a:lnTo>
                        <a:pt x="601" y="149"/>
                      </a:lnTo>
                      <a:lnTo>
                        <a:pt x="598" y="149"/>
                      </a:lnTo>
                      <a:lnTo>
                        <a:pt x="595" y="148"/>
                      </a:lnTo>
                      <a:lnTo>
                        <a:pt x="595" y="150"/>
                      </a:lnTo>
                      <a:lnTo>
                        <a:pt x="593" y="150"/>
                      </a:lnTo>
                      <a:lnTo>
                        <a:pt x="592" y="153"/>
                      </a:lnTo>
                      <a:lnTo>
                        <a:pt x="592" y="154"/>
                      </a:lnTo>
                      <a:lnTo>
                        <a:pt x="590" y="155"/>
                      </a:lnTo>
                      <a:lnTo>
                        <a:pt x="589" y="155"/>
                      </a:lnTo>
                      <a:lnTo>
                        <a:pt x="590" y="158"/>
                      </a:lnTo>
                      <a:lnTo>
                        <a:pt x="589" y="159"/>
                      </a:lnTo>
                      <a:lnTo>
                        <a:pt x="588" y="159"/>
                      </a:lnTo>
                      <a:lnTo>
                        <a:pt x="586" y="161"/>
                      </a:lnTo>
                      <a:lnTo>
                        <a:pt x="585" y="161"/>
                      </a:lnTo>
                      <a:lnTo>
                        <a:pt x="585" y="161"/>
                      </a:lnTo>
                      <a:lnTo>
                        <a:pt x="585" y="161"/>
                      </a:lnTo>
                      <a:lnTo>
                        <a:pt x="584" y="161"/>
                      </a:lnTo>
                      <a:lnTo>
                        <a:pt x="584" y="163"/>
                      </a:lnTo>
                      <a:lnTo>
                        <a:pt x="584" y="165"/>
                      </a:lnTo>
                      <a:lnTo>
                        <a:pt x="582" y="165"/>
                      </a:lnTo>
                      <a:lnTo>
                        <a:pt x="581" y="165"/>
                      </a:lnTo>
                      <a:lnTo>
                        <a:pt x="581" y="166"/>
                      </a:lnTo>
                      <a:lnTo>
                        <a:pt x="581" y="166"/>
                      </a:lnTo>
                      <a:lnTo>
                        <a:pt x="580" y="165"/>
                      </a:lnTo>
                      <a:lnTo>
                        <a:pt x="578" y="165"/>
                      </a:lnTo>
                      <a:lnTo>
                        <a:pt x="578" y="165"/>
                      </a:lnTo>
                      <a:lnTo>
                        <a:pt x="578" y="166"/>
                      </a:lnTo>
                      <a:lnTo>
                        <a:pt x="577" y="166"/>
                      </a:lnTo>
                      <a:lnTo>
                        <a:pt x="577" y="167"/>
                      </a:lnTo>
                      <a:lnTo>
                        <a:pt x="576" y="167"/>
                      </a:lnTo>
                      <a:lnTo>
                        <a:pt x="575" y="167"/>
                      </a:lnTo>
                      <a:lnTo>
                        <a:pt x="575" y="167"/>
                      </a:lnTo>
                      <a:lnTo>
                        <a:pt x="573" y="167"/>
                      </a:lnTo>
                      <a:lnTo>
                        <a:pt x="573" y="166"/>
                      </a:lnTo>
                      <a:lnTo>
                        <a:pt x="572" y="166"/>
                      </a:lnTo>
                      <a:lnTo>
                        <a:pt x="571" y="166"/>
                      </a:lnTo>
                      <a:lnTo>
                        <a:pt x="571" y="167"/>
                      </a:lnTo>
                      <a:lnTo>
                        <a:pt x="569" y="169"/>
                      </a:lnTo>
                      <a:lnTo>
                        <a:pt x="569" y="167"/>
                      </a:lnTo>
                      <a:lnTo>
                        <a:pt x="569" y="167"/>
                      </a:lnTo>
                      <a:lnTo>
                        <a:pt x="568" y="167"/>
                      </a:lnTo>
                      <a:lnTo>
                        <a:pt x="568" y="169"/>
                      </a:lnTo>
                      <a:lnTo>
                        <a:pt x="568" y="169"/>
                      </a:lnTo>
                      <a:lnTo>
                        <a:pt x="565" y="169"/>
                      </a:lnTo>
                      <a:lnTo>
                        <a:pt x="565" y="167"/>
                      </a:lnTo>
                      <a:lnTo>
                        <a:pt x="564" y="166"/>
                      </a:lnTo>
                      <a:lnTo>
                        <a:pt x="564" y="165"/>
                      </a:lnTo>
                      <a:lnTo>
                        <a:pt x="563" y="165"/>
                      </a:lnTo>
                      <a:lnTo>
                        <a:pt x="561" y="166"/>
                      </a:lnTo>
                      <a:lnTo>
                        <a:pt x="561" y="166"/>
                      </a:lnTo>
                      <a:lnTo>
                        <a:pt x="560" y="166"/>
                      </a:lnTo>
                      <a:lnTo>
                        <a:pt x="560" y="167"/>
                      </a:lnTo>
                      <a:lnTo>
                        <a:pt x="559" y="167"/>
                      </a:lnTo>
                      <a:lnTo>
                        <a:pt x="558" y="166"/>
                      </a:lnTo>
                      <a:lnTo>
                        <a:pt x="556" y="166"/>
                      </a:lnTo>
                      <a:lnTo>
                        <a:pt x="556" y="165"/>
                      </a:lnTo>
                      <a:lnTo>
                        <a:pt x="555" y="165"/>
                      </a:lnTo>
                      <a:lnTo>
                        <a:pt x="552" y="165"/>
                      </a:lnTo>
                      <a:lnTo>
                        <a:pt x="551" y="166"/>
                      </a:lnTo>
                      <a:lnTo>
                        <a:pt x="551" y="167"/>
                      </a:lnTo>
                      <a:lnTo>
                        <a:pt x="550" y="166"/>
                      </a:lnTo>
                      <a:lnTo>
                        <a:pt x="547" y="166"/>
                      </a:lnTo>
                      <a:lnTo>
                        <a:pt x="546" y="166"/>
                      </a:lnTo>
                      <a:lnTo>
                        <a:pt x="546" y="167"/>
                      </a:lnTo>
                      <a:lnTo>
                        <a:pt x="542" y="167"/>
                      </a:lnTo>
                      <a:lnTo>
                        <a:pt x="542" y="166"/>
                      </a:lnTo>
                      <a:lnTo>
                        <a:pt x="541" y="166"/>
                      </a:lnTo>
                      <a:lnTo>
                        <a:pt x="541" y="166"/>
                      </a:lnTo>
                      <a:lnTo>
                        <a:pt x="539" y="166"/>
                      </a:lnTo>
                      <a:lnTo>
                        <a:pt x="539" y="166"/>
                      </a:lnTo>
                      <a:lnTo>
                        <a:pt x="538" y="166"/>
                      </a:lnTo>
                      <a:lnTo>
                        <a:pt x="538" y="167"/>
                      </a:lnTo>
                      <a:lnTo>
                        <a:pt x="535" y="167"/>
                      </a:lnTo>
                      <a:lnTo>
                        <a:pt x="535" y="167"/>
                      </a:lnTo>
                      <a:lnTo>
                        <a:pt x="535" y="167"/>
                      </a:lnTo>
                      <a:lnTo>
                        <a:pt x="534" y="167"/>
                      </a:lnTo>
                      <a:lnTo>
                        <a:pt x="533" y="167"/>
                      </a:lnTo>
                      <a:lnTo>
                        <a:pt x="531" y="167"/>
                      </a:lnTo>
                      <a:lnTo>
                        <a:pt x="531" y="167"/>
                      </a:lnTo>
                      <a:lnTo>
                        <a:pt x="525" y="166"/>
                      </a:lnTo>
                      <a:lnTo>
                        <a:pt x="525" y="167"/>
                      </a:lnTo>
                      <a:lnTo>
                        <a:pt x="523" y="167"/>
                      </a:lnTo>
                      <a:lnTo>
                        <a:pt x="522" y="167"/>
                      </a:lnTo>
                      <a:lnTo>
                        <a:pt x="521" y="166"/>
                      </a:lnTo>
                      <a:lnTo>
                        <a:pt x="521" y="167"/>
                      </a:lnTo>
                      <a:lnTo>
                        <a:pt x="520" y="169"/>
                      </a:lnTo>
                      <a:lnTo>
                        <a:pt x="520" y="169"/>
                      </a:lnTo>
                      <a:lnTo>
                        <a:pt x="518" y="169"/>
                      </a:lnTo>
                      <a:lnTo>
                        <a:pt x="517" y="169"/>
                      </a:lnTo>
                      <a:lnTo>
                        <a:pt x="517" y="170"/>
                      </a:lnTo>
                      <a:lnTo>
                        <a:pt x="516" y="170"/>
                      </a:lnTo>
                      <a:lnTo>
                        <a:pt x="517" y="171"/>
                      </a:lnTo>
                      <a:lnTo>
                        <a:pt x="514" y="176"/>
                      </a:lnTo>
                      <a:lnTo>
                        <a:pt x="510" y="178"/>
                      </a:lnTo>
                      <a:lnTo>
                        <a:pt x="510" y="180"/>
                      </a:lnTo>
                      <a:lnTo>
                        <a:pt x="506" y="180"/>
                      </a:lnTo>
                      <a:lnTo>
                        <a:pt x="506" y="182"/>
                      </a:lnTo>
                      <a:lnTo>
                        <a:pt x="505" y="182"/>
                      </a:lnTo>
                      <a:lnTo>
                        <a:pt x="505" y="183"/>
                      </a:lnTo>
                      <a:lnTo>
                        <a:pt x="505" y="184"/>
                      </a:lnTo>
                      <a:lnTo>
                        <a:pt x="505" y="184"/>
                      </a:lnTo>
                      <a:lnTo>
                        <a:pt x="505" y="184"/>
                      </a:lnTo>
                      <a:lnTo>
                        <a:pt x="501" y="184"/>
                      </a:lnTo>
                      <a:lnTo>
                        <a:pt x="501" y="186"/>
                      </a:lnTo>
                      <a:lnTo>
                        <a:pt x="501" y="186"/>
                      </a:lnTo>
                      <a:lnTo>
                        <a:pt x="501" y="186"/>
                      </a:lnTo>
                      <a:lnTo>
                        <a:pt x="501" y="187"/>
                      </a:lnTo>
                      <a:lnTo>
                        <a:pt x="500" y="187"/>
                      </a:lnTo>
                      <a:lnTo>
                        <a:pt x="499" y="188"/>
                      </a:lnTo>
                      <a:lnTo>
                        <a:pt x="497" y="190"/>
                      </a:lnTo>
                      <a:lnTo>
                        <a:pt x="497" y="191"/>
                      </a:lnTo>
                      <a:lnTo>
                        <a:pt x="496" y="191"/>
                      </a:lnTo>
                      <a:lnTo>
                        <a:pt x="495" y="192"/>
                      </a:lnTo>
                      <a:lnTo>
                        <a:pt x="495" y="192"/>
                      </a:lnTo>
                      <a:lnTo>
                        <a:pt x="491" y="192"/>
                      </a:lnTo>
                      <a:lnTo>
                        <a:pt x="491" y="193"/>
                      </a:lnTo>
                      <a:lnTo>
                        <a:pt x="492" y="193"/>
                      </a:lnTo>
                      <a:lnTo>
                        <a:pt x="492" y="193"/>
                      </a:lnTo>
                      <a:lnTo>
                        <a:pt x="492" y="193"/>
                      </a:lnTo>
                      <a:lnTo>
                        <a:pt x="493" y="195"/>
                      </a:lnTo>
                      <a:lnTo>
                        <a:pt x="493" y="196"/>
                      </a:lnTo>
                      <a:lnTo>
                        <a:pt x="493" y="197"/>
                      </a:lnTo>
                      <a:lnTo>
                        <a:pt x="492" y="200"/>
                      </a:lnTo>
                      <a:lnTo>
                        <a:pt x="492" y="201"/>
                      </a:lnTo>
                      <a:lnTo>
                        <a:pt x="489" y="203"/>
                      </a:lnTo>
                      <a:lnTo>
                        <a:pt x="489" y="204"/>
                      </a:lnTo>
                      <a:lnTo>
                        <a:pt x="488" y="205"/>
                      </a:lnTo>
                      <a:lnTo>
                        <a:pt x="488" y="207"/>
                      </a:lnTo>
                      <a:lnTo>
                        <a:pt x="487" y="207"/>
                      </a:lnTo>
                      <a:lnTo>
                        <a:pt x="487" y="207"/>
                      </a:lnTo>
                      <a:lnTo>
                        <a:pt x="487" y="208"/>
                      </a:lnTo>
                      <a:lnTo>
                        <a:pt x="488" y="208"/>
                      </a:lnTo>
                      <a:lnTo>
                        <a:pt x="487" y="208"/>
                      </a:lnTo>
                      <a:lnTo>
                        <a:pt x="487" y="208"/>
                      </a:lnTo>
                      <a:lnTo>
                        <a:pt x="484" y="208"/>
                      </a:lnTo>
                      <a:lnTo>
                        <a:pt x="484" y="209"/>
                      </a:lnTo>
                      <a:lnTo>
                        <a:pt x="483" y="209"/>
                      </a:lnTo>
                      <a:lnTo>
                        <a:pt x="482" y="210"/>
                      </a:lnTo>
                      <a:lnTo>
                        <a:pt x="482" y="212"/>
                      </a:lnTo>
                      <a:lnTo>
                        <a:pt x="482" y="212"/>
                      </a:lnTo>
                      <a:lnTo>
                        <a:pt x="482" y="212"/>
                      </a:lnTo>
                      <a:lnTo>
                        <a:pt x="480" y="212"/>
                      </a:lnTo>
                      <a:lnTo>
                        <a:pt x="483" y="212"/>
                      </a:lnTo>
                      <a:lnTo>
                        <a:pt x="484" y="210"/>
                      </a:lnTo>
                      <a:lnTo>
                        <a:pt x="486" y="210"/>
                      </a:lnTo>
                      <a:lnTo>
                        <a:pt x="487" y="209"/>
                      </a:lnTo>
                      <a:lnTo>
                        <a:pt x="488" y="208"/>
                      </a:lnTo>
                      <a:lnTo>
                        <a:pt x="488" y="207"/>
                      </a:lnTo>
                      <a:lnTo>
                        <a:pt x="489" y="207"/>
                      </a:lnTo>
                      <a:lnTo>
                        <a:pt x="491" y="205"/>
                      </a:lnTo>
                      <a:lnTo>
                        <a:pt x="492" y="203"/>
                      </a:lnTo>
                      <a:lnTo>
                        <a:pt x="493" y="201"/>
                      </a:lnTo>
                      <a:lnTo>
                        <a:pt x="495" y="200"/>
                      </a:lnTo>
                      <a:lnTo>
                        <a:pt x="495" y="197"/>
                      </a:lnTo>
                      <a:lnTo>
                        <a:pt x="499" y="197"/>
                      </a:lnTo>
                      <a:lnTo>
                        <a:pt x="500" y="196"/>
                      </a:lnTo>
                      <a:lnTo>
                        <a:pt x="500" y="196"/>
                      </a:lnTo>
                      <a:lnTo>
                        <a:pt x="500" y="193"/>
                      </a:lnTo>
                      <a:lnTo>
                        <a:pt x="500" y="193"/>
                      </a:lnTo>
                      <a:lnTo>
                        <a:pt x="500" y="192"/>
                      </a:lnTo>
                      <a:lnTo>
                        <a:pt x="501" y="192"/>
                      </a:lnTo>
                      <a:lnTo>
                        <a:pt x="503" y="191"/>
                      </a:lnTo>
                      <a:lnTo>
                        <a:pt x="505" y="190"/>
                      </a:lnTo>
                      <a:lnTo>
                        <a:pt x="506" y="190"/>
                      </a:lnTo>
                      <a:lnTo>
                        <a:pt x="508" y="188"/>
                      </a:lnTo>
                      <a:lnTo>
                        <a:pt x="508" y="187"/>
                      </a:lnTo>
                      <a:lnTo>
                        <a:pt x="509" y="187"/>
                      </a:lnTo>
                      <a:lnTo>
                        <a:pt x="509" y="186"/>
                      </a:lnTo>
                      <a:lnTo>
                        <a:pt x="512" y="186"/>
                      </a:lnTo>
                      <a:lnTo>
                        <a:pt x="513" y="184"/>
                      </a:lnTo>
                      <a:lnTo>
                        <a:pt x="516" y="183"/>
                      </a:lnTo>
                      <a:lnTo>
                        <a:pt x="517" y="182"/>
                      </a:lnTo>
                      <a:lnTo>
                        <a:pt x="518" y="182"/>
                      </a:lnTo>
                      <a:lnTo>
                        <a:pt x="518" y="180"/>
                      </a:lnTo>
                      <a:lnTo>
                        <a:pt x="523" y="179"/>
                      </a:lnTo>
                      <a:lnTo>
                        <a:pt x="523" y="179"/>
                      </a:lnTo>
                      <a:lnTo>
                        <a:pt x="527" y="178"/>
                      </a:lnTo>
                      <a:lnTo>
                        <a:pt x="527" y="178"/>
                      </a:lnTo>
                      <a:lnTo>
                        <a:pt x="529" y="178"/>
                      </a:lnTo>
                      <a:lnTo>
                        <a:pt x="529" y="176"/>
                      </a:lnTo>
                      <a:lnTo>
                        <a:pt x="530" y="176"/>
                      </a:lnTo>
                      <a:lnTo>
                        <a:pt x="530" y="176"/>
                      </a:lnTo>
                      <a:lnTo>
                        <a:pt x="531" y="178"/>
                      </a:lnTo>
                      <a:lnTo>
                        <a:pt x="531" y="178"/>
                      </a:lnTo>
                      <a:lnTo>
                        <a:pt x="539" y="178"/>
                      </a:lnTo>
                      <a:lnTo>
                        <a:pt x="541" y="180"/>
                      </a:lnTo>
                      <a:lnTo>
                        <a:pt x="542" y="182"/>
                      </a:lnTo>
                      <a:lnTo>
                        <a:pt x="543" y="182"/>
                      </a:lnTo>
                      <a:lnTo>
                        <a:pt x="543" y="183"/>
                      </a:lnTo>
                      <a:lnTo>
                        <a:pt x="543" y="184"/>
                      </a:lnTo>
                      <a:lnTo>
                        <a:pt x="542" y="184"/>
                      </a:lnTo>
                      <a:lnTo>
                        <a:pt x="542" y="184"/>
                      </a:lnTo>
                      <a:lnTo>
                        <a:pt x="541" y="183"/>
                      </a:lnTo>
                      <a:lnTo>
                        <a:pt x="541" y="184"/>
                      </a:lnTo>
                      <a:lnTo>
                        <a:pt x="542" y="184"/>
                      </a:lnTo>
                      <a:lnTo>
                        <a:pt x="542" y="186"/>
                      </a:lnTo>
                      <a:lnTo>
                        <a:pt x="542" y="187"/>
                      </a:lnTo>
                      <a:lnTo>
                        <a:pt x="542" y="188"/>
                      </a:lnTo>
                      <a:lnTo>
                        <a:pt x="541" y="188"/>
                      </a:lnTo>
                      <a:lnTo>
                        <a:pt x="542" y="191"/>
                      </a:lnTo>
                      <a:lnTo>
                        <a:pt x="541" y="191"/>
                      </a:lnTo>
                      <a:lnTo>
                        <a:pt x="541" y="191"/>
                      </a:lnTo>
                      <a:lnTo>
                        <a:pt x="538" y="191"/>
                      </a:lnTo>
                      <a:lnTo>
                        <a:pt x="538" y="191"/>
                      </a:lnTo>
                      <a:lnTo>
                        <a:pt x="538" y="191"/>
                      </a:lnTo>
                      <a:lnTo>
                        <a:pt x="537" y="191"/>
                      </a:lnTo>
                      <a:lnTo>
                        <a:pt x="535" y="196"/>
                      </a:lnTo>
                      <a:lnTo>
                        <a:pt x="533" y="196"/>
                      </a:lnTo>
                      <a:lnTo>
                        <a:pt x="533" y="197"/>
                      </a:lnTo>
                      <a:lnTo>
                        <a:pt x="530" y="197"/>
                      </a:lnTo>
                      <a:lnTo>
                        <a:pt x="530" y="197"/>
                      </a:lnTo>
                      <a:lnTo>
                        <a:pt x="529" y="195"/>
                      </a:lnTo>
                      <a:lnTo>
                        <a:pt x="529" y="193"/>
                      </a:lnTo>
                      <a:lnTo>
                        <a:pt x="527" y="193"/>
                      </a:lnTo>
                      <a:lnTo>
                        <a:pt x="527" y="193"/>
                      </a:lnTo>
                      <a:lnTo>
                        <a:pt x="527" y="195"/>
                      </a:lnTo>
                      <a:lnTo>
                        <a:pt x="526" y="195"/>
                      </a:lnTo>
                      <a:lnTo>
                        <a:pt x="526" y="195"/>
                      </a:lnTo>
                      <a:lnTo>
                        <a:pt x="526" y="196"/>
                      </a:lnTo>
                      <a:lnTo>
                        <a:pt x="527" y="196"/>
                      </a:lnTo>
                      <a:lnTo>
                        <a:pt x="527" y="197"/>
                      </a:lnTo>
                      <a:lnTo>
                        <a:pt x="529" y="199"/>
                      </a:lnTo>
                      <a:lnTo>
                        <a:pt x="527" y="199"/>
                      </a:lnTo>
                      <a:lnTo>
                        <a:pt x="527" y="201"/>
                      </a:lnTo>
                      <a:lnTo>
                        <a:pt x="531" y="201"/>
                      </a:lnTo>
                      <a:lnTo>
                        <a:pt x="531" y="200"/>
                      </a:lnTo>
                      <a:lnTo>
                        <a:pt x="533" y="199"/>
                      </a:lnTo>
                      <a:lnTo>
                        <a:pt x="535" y="199"/>
                      </a:lnTo>
                      <a:lnTo>
                        <a:pt x="538" y="199"/>
                      </a:lnTo>
                      <a:lnTo>
                        <a:pt x="539" y="200"/>
                      </a:lnTo>
                      <a:lnTo>
                        <a:pt x="539" y="200"/>
                      </a:lnTo>
                      <a:lnTo>
                        <a:pt x="539" y="200"/>
                      </a:lnTo>
                      <a:lnTo>
                        <a:pt x="539" y="201"/>
                      </a:lnTo>
                      <a:lnTo>
                        <a:pt x="538" y="201"/>
                      </a:lnTo>
                      <a:lnTo>
                        <a:pt x="538" y="203"/>
                      </a:lnTo>
                      <a:lnTo>
                        <a:pt x="538" y="205"/>
                      </a:lnTo>
                      <a:lnTo>
                        <a:pt x="538" y="205"/>
                      </a:lnTo>
                      <a:lnTo>
                        <a:pt x="538" y="205"/>
                      </a:lnTo>
                      <a:lnTo>
                        <a:pt x="538" y="207"/>
                      </a:lnTo>
                      <a:lnTo>
                        <a:pt x="535" y="207"/>
                      </a:lnTo>
                      <a:lnTo>
                        <a:pt x="535" y="208"/>
                      </a:lnTo>
                      <a:lnTo>
                        <a:pt x="535" y="208"/>
                      </a:lnTo>
                      <a:lnTo>
                        <a:pt x="534" y="209"/>
                      </a:lnTo>
                      <a:lnTo>
                        <a:pt x="535" y="209"/>
                      </a:lnTo>
                      <a:lnTo>
                        <a:pt x="537" y="209"/>
                      </a:lnTo>
                      <a:lnTo>
                        <a:pt x="538" y="209"/>
                      </a:lnTo>
                      <a:lnTo>
                        <a:pt x="541" y="208"/>
                      </a:lnTo>
                      <a:lnTo>
                        <a:pt x="541" y="210"/>
                      </a:lnTo>
                      <a:lnTo>
                        <a:pt x="539" y="212"/>
                      </a:lnTo>
                      <a:lnTo>
                        <a:pt x="539" y="212"/>
                      </a:lnTo>
                      <a:lnTo>
                        <a:pt x="539" y="213"/>
                      </a:lnTo>
                      <a:lnTo>
                        <a:pt x="539" y="213"/>
                      </a:lnTo>
                      <a:lnTo>
                        <a:pt x="539" y="217"/>
                      </a:lnTo>
                      <a:lnTo>
                        <a:pt x="541" y="217"/>
                      </a:lnTo>
                      <a:lnTo>
                        <a:pt x="541" y="220"/>
                      </a:lnTo>
                      <a:lnTo>
                        <a:pt x="543" y="220"/>
                      </a:lnTo>
                      <a:lnTo>
                        <a:pt x="543" y="221"/>
                      </a:lnTo>
                      <a:lnTo>
                        <a:pt x="547" y="220"/>
                      </a:lnTo>
                      <a:lnTo>
                        <a:pt x="547" y="221"/>
                      </a:lnTo>
                      <a:lnTo>
                        <a:pt x="548" y="221"/>
                      </a:lnTo>
                      <a:lnTo>
                        <a:pt x="548" y="222"/>
                      </a:lnTo>
                      <a:lnTo>
                        <a:pt x="548" y="222"/>
                      </a:lnTo>
                      <a:lnTo>
                        <a:pt x="547" y="222"/>
                      </a:lnTo>
                      <a:lnTo>
                        <a:pt x="547" y="222"/>
                      </a:lnTo>
                      <a:lnTo>
                        <a:pt x="546" y="222"/>
                      </a:lnTo>
                      <a:lnTo>
                        <a:pt x="546" y="224"/>
                      </a:lnTo>
                      <a:lnTo>
                        <a:pt x="544" y="224"/>
                      </a:lnTo>
                      <a:lnTo>
                        <a:pt x="544" y="225"/>
                      </a:lnTo>
                      <a:lnTo>
                        <a:pt x="546" y="225"/>
                      </a:lnTo>
                      <a:lnTo>
                        <a:pt x="546" y="225"/>
                      </a:lnTo>
                      <a:lnTo>
                        <a:pt x="546" y="225"/>
                      </a:lnTo>
                      <a:lnTo>
                        <a:pt x="547" y="225"/>
                      </a:lnTo>
                      <a:lnTo>
                        <a:pt x="547" y="224"/>
                      </a:lnTo>
                      <a:lnTo>
                        <a:pt x="548" y="224"/>
                      </a:lnTo>
                      <a:lnTo>
                        <a:pt x="548" y="225"/>
                      </a:lnTo>
                      <a:lnTo>
                        <a:pt x="550" y="225"/>
                      </a:lnTo>
                      <a:lnTo>
                        <a:pt x="550" y="225"/>
                      </a:lnTo>
                      <a:lnTo>
                        <a:pt x="552" y="225"/>
                      </a:lnTo>
                      <a:lnTo>
                        <a:pt x="552" y="226"/>
                      </a:lnTo>
                      <a:lnTo>
                        <a:pt x="555" y="226"/>
                      </a:lnTo>
                      <a:lnTo>
                        <a:pt x="555" y="229"/>
                      </a:lnTo>
                      <a:lnTo>
                        <a:pt x="556" y="229"/>
                      </a:lnTo>
                      <a:lnTo>
                        <a:pt x="558" y="229"/>
                      </a:lnTo>
                      <a:lnTo>
                        <a:pt x="559" y="227"/>
                      </a:lnTo>
                      <a:lnTo>
                        <a:pt x="561" y="225"/>
                      </a:lnTo>
                      <a:lnTo>
                        <a:pt x="565" y="224"/>
                      </a:lnTo>
                      <a:lnTo>
                        <a:pt x="564" y="229"/>
                      </a:lnTo>
                      <a:lnTo>
                        <a:pt x="567" y="229"/>
                      </a:lnTo>
                      <a:lnTo>
                        <a:pt x="568" y="230"/>
                      </a:lnTo>
                      <a:lnTo>
                        <a:pt x="565" y="230"/>
                      </a:lnTo>
                      <a:lnTo>
                        <a:pt x="565" y="231"/>
                      </a:lnTo>
                      <a:lnTo>
                        <a:pt x="565" y="231"/>
                      </a:lnTo>
                      <a:lnTo>
                        <a:pt x="564" y="234"/>
                      </a:lnTo>
                      <a:lnTo>
                        <a:pt x="561" y="235"/>
                      </a:lnTo>
                      <a:lnTo>
                        <a:pt x="559" y="239"/>
                      </a:lnTo>
                      <a:lnTo>
                        <a:pt x="548" y="241"/>
                      </a:lnTo>
                      <a:lnTo>
                        <a:pt x="548" y="242"/>
                      </a:lnTo>
                      <a:lnTo>
                        <a:pt x="548" y="242"/>
                      </a:lnTo>
                      <a:lnTo>
                        <a:pt x="548" y="243"/>
                      </a:lnTo>
                      <a:lnTo>
                        <a:pt x="548" y="243"/>
                      </a:lnTo>
                      <a:lnTo>
                        <a:pt x="548" y="244"/>
                      </a:lnTo>
                      <a:lnTo>
                        <a:pt x="548" y="244"/>
                      </a:lnTo>
                      <a:lnTo>
                        <a:pt x="548" y="244"/>
                      </a:lnTo>
                      <a:lnTo>
                        <a:pt x="547" y="244"/>
                      </a:lnTo>
                      <a:lnTo>
                        <a:pt x="547" y="243"/>
                      </a:lnTo>
                      <a:lnTo>
                        <a:pt x="546" y="241"/>
                      </a:lnTo>
                      <a:lnTo>
                        <a:pt x="546" y="242"/>
                      </a:lnTo>
                      <a:lnTo>
                        <a:pt x="546" y="242"/>
                      </a:lnTo>
                      <a:lnTo>
                        <a:pt x="544" y="242"/>
                      </a:lnTo>
                      <a:lnTo>
                        <a:pt x="544" y="242"/>
                      </a:lnTo>
                      <a:lnTo>
                        <a:pt x="544" y="243"/>
                      </a:lnTo>
                      <a:lnTo>
                        <a:pt x="542" y="243"/>
                      </a:lnTo>
                      <a:lnTo>
                        <a:pt x="542" y="246"/>
                      </a:lnTo>
                      <a:lnTo>
                        <a:pt x="542" y="246"/>
                      </a:lnTo>
                      <a:lnTo>
                        <a:pt x="542" y="250"/>
                      </a:lnTo>
                      <a:lnTo>
                        <a:pt x="539" y="250"/>
                      </a:lnTo>
                      <a:lnTo>
                        <a:pt x="539" y="250"/>
                      </a:lnTo>
                      <a:lnTo>
                        <a:pt x="538" y="251"/>
                      </a:lnTo>
                      <a:lnTo>
                        <a:pt x="537" y="252"/>
                      </a:lnTo>
                      <a:lnTo>
                        <a:pt x="535" y="254"/>
                      </a:lnTo>
                      <a:lnTo>
                        <a:pt x="535" y="254"/>
                      </a:lnTo>
                      <a:lnTo>
                        <a:pt x="534" y="254"/>
                      </a:lnTo>
                      <a:lnTo>
                        <a:pt x="534" y="254"/>
                      </a:lnTo>
                      <a:lnTo>
                        <a:pt x="534" y="254"/>
                      </a:lnTo>
                      <a:lnTo>
                        <a:pt x="534" y="252"/>
                      </a:lnTo>
                      <a:lnTo>
                        <a:pt x="534" y="252"/>
                      </a:lnTo>
                      <a:lnTo>
                        <a:pt x="534" y="251"/>
                      </a:lnTo>
                      <a:lnTo>
                        <a:pt x="533" y="251"/>
                      </a:lnTo>
                      <a:lnTo>
                        <a:pt x="531" y="254"/>
                      </a:lnTo>
                      <a:lnTo>
                        <a:pt x="530" y="252"/>
                      </a:lnTo>
                      <a:lnTo>
                        <a:pt x="529" y="252"/>
                      </a:lnTo>
                      <a:lnTo>
                        <a:pt x="529" y="251"/>
                      </a:lnTo>
                      <a:lnTo>
                        <a:pt x="526" y="251"/>
                      </a:lnTo>
                      <a:lnTo>
                        <a:pt x="525" y="250"/>
                      </a:lnTo>
                      <a:lnTo>
                        <a:pt x="525" y="248"/>
                      </a:lnTo>
                      <a:lnTo>
                        <a:pt x="523" y="248"/>
                      </a:lnTo>
                      <a:lnTo>
                        <a:pt x="523" y="246"/>
                      </a:lnTo>
                      <a:lnTo>
                        <a:pt x="523" y="246"/>
                      </a:lnTo>
                      <a:lnTo>
                        <a:pt x="523" y="243"/>
                      </a:lnTo>
                      <a:lnTo>
                        <a:pt x="527" y="241"/>
                      </a:lnTo>
                      <a:lnTo>
                        <a:pt x="527" y="239"/>
                      </a:lnTo>
                      <a:lnTo>
                        <a:pt x="531" y="239"/>
                      </a:lnTo>
                      <a:lnTo>
                        <a:pt x="531" y="238"/>
                      </a:lnTo>
                      <a:lnTo>
                        <a:pt x="531" y="237"/>
                      </a:lnTo>
                      <a:lnTo>
                        <a:pt x="533" y="237"/>
                      </a:lnTo>
                      <a:lnTo>
                        <a:pt x="533" y="235"/>
                      </a:lnTo>
                      <a:lnTo>
                        <a:pt x="534" y="234"/>
                      </a:lnTo>
                      <a:lnTo>
                        <a:pt x="537" y="234"/>
                      </a:lnTo>
                      <a:lnTo>
                        <a:pt x="538" y="233"/>
                      </a:lnTo>
                      <a:lnTo>
                        <a:pt x="541" y="233"/>
                      </a:lnTo>
                      <a:lnTo>
                        <a:pt x="541" y="234"/>
                      </a:lnTo>
                      <a:lnTo>
                        <a:pt x="543" y="235"/>
                      </a:lnTo>
                      <a:lnTo>
                        <a:pt x="543" y="234"/>
                      </a:lnTo>
                      <a:lnTo>
                        <a:pt x="544" y="234"/>
                      </a:lnTo>
                      <a:lnTo>
                        <a:pt x="546" y="234"/>
                      </a:lnTo>
                      <a:lnTo>
                        <a:pt x="546" y="234"/>
                      </a:lnTo>
                      <a:lnTo>
                        <a:pt x="546" y="233"/>
                      </a:lnTo>
                      <a:lnTo>
                        <a:pt x="546" y="233"/>
                      </a:lnTo>
                      <a:lnTo>
                        <a:pt x="547" y="230"/>
                      </a:lnTo>
                      <a:lnTo>
                        <a:pt x="550" y="230"/>
                      </a:lnTo>
                      <a:lnTo>
                        <a:pt x="550" y="229"/>
                      </a:lnTo>
                      <a:lnTo>
                        <a:pt x="547" y="229"/>
                      </a:lnTo>
                      <a:lnTo>
                        <a:pt x="541" y="230"/>
                      </a:lnTo>
                      <a:lnTo>
                        <a:pt x="535" y="231"/>
                      </a:lnTo>
                      <a:lnTo>
                        <a:pt x="535" y="230"/>
                      </a:lnTo>
                      <a:lnTo>
                        <a:pt x="535" y="230"/>
                      </a:lnTo>
                      <a:lnTo>
                        <a:pt x="535" y="229"/>
                      </a:lnTo>
                      <a:lnTo>
                        <a:pt x="538" y="227"/>
                      </a:lnTo>
                      <a:lnTo>
                        <a:pt x="538" y="226"/>
                      </a:lnTo>
                      <a:lnTo>
                        <a:pt x="538" y="226"/>
                      </a:lnTo>
                      <a:lnTo>
                        <a:pt x="538" y="225"/>
                      </a:lnTo>
                      <a:lnTo>
                        <a:pt x="539" y="225"/>
                      </a:lnTo>
                      <a:lnTo>
                        <a:pt x="539" y="222"/>
                      </a:lnTo>
                      <a:lnTo>
                        <a:pt x="538" y="222"/>
                      </a:lnTo>
                      <a:lnTo>
                        <a:pt x="537" y="222"/>
                      </a:lnTo>
                      <a:lnTo>
                        <a:pt x="537" y="222"/>
                      </a:lnTo>
                      <a:lnTo>
                        <a:pt x="537" y="222"/>
                      </a:lnTo>
                      <a:lnTo>
                        <a:pt x="535" y="221"/>
                      </a:lnTo>
                      <a:lnTo>
                        <a:pt x="535" y="225"/>
                      </a:lnTo>
                      <a:lnTo>
                        <a:pt x="534" y="226"/>
                      </a:lnTo>
                      <a:lnTo>
                        <a:pt x="534" y="227"/>
                      </a:lnTo>
                      <a:lnTo>
                        <a:pt x="531" y="229"/>
                      </a:lnTo>
                      <a:lnTo>
                        <a:pt x="530" y="230"/>
                      </a:lnTo>
                      <a:lnTo>
                        <a:pt x="530" y="231"/>
                      </a:lnTo>
                      <a:lnTo>
                        <a:pt x="527" y="233"/>
                      </a:lnTo>
                      <a:lnTo>
                        <a:pt x="527" y="231"/>
                      </a:lnTo>
                      <a:lnTo>
                        <a:pt x="526" y="231"/>
                      </a:lnTo>
                      <a:lnTo>
                        <a:pt x="526" y="230"/>
                      </a:lnTo>
                      <a:lnTo>
                        <a:pt x="527" y="229"/>
                      </a:lnTo>
                      <a:lnTo>
                        <a:pt x="527" y="227"/>
                      </a:lnTo>
                      <a:lnTo>
                        <a:pt x="527" y="227"/>
                      </a:lnTo>
                      <a:lnTo>
                        <a:pt x="527" y="227"/>
                      </a:lnTo>
                      <a:lnTo>
                        <a:pt x="527" y="227"/>
                      </a:lnTo>
                      <a:lnTo>
                        <a:pt x="526" y="229"/>
                      </a:lnTo>
                      <a:lnTo>
                        <a:pt x="526" y="229"/>
                      </a:lnTo>
                      <a:lnTo>
                        <a:pt x="525" y="230"/>
                      </a:lnTo>
                      <a:lnTo>
                        <a:pt x="523" y="230"/>
                      </a:lnTo>
                      <a:lnTo>
                        <a:pt x="523" y="231"/>
                      </a:lnTo>
                      <a:lnTo>
                        <a:pt x="525" y="233"/>
                      </a:lnTo>
                      <a:lnTo>
                        <a:pt x="526" y="233"/>
                      </a:lnTo>
                      <a:lnTo>
                        <a:pt x="526" y="234"/>
                      </a:lnTo>
                      <a:lnTo>
                        <a:pt x="525" y="234"/>
                      </a:lnTo>
                      <a:lnTo>
                        <a:pt x="525" y="234"/>
                      </a:lnTo>
                      <a:lnTo>
                        <a:pt x="523" y="234"/>
                      </a:lnTo>
                      <a:lnTo>
                        <a:pt x="523" y="235"/>
                      </a:lnTo>
                      <a:lnTo>
                        <a:pt x="520" y="234"/>
                      </a:lnTo>
                      <a:lnTo>
                        <a:pt x="518" y="233"/>
                      </a:lnTo>
                      <a:lnTo>
                        <a:pt x="516" y="233"/>
                      </a:lnTo>
                      <a:lnTo>
                        <a:pt x="516" y="233"/>
                      </a:lnTo>
                      <a:lnTo>
                        <a:pt x="514" y="233"/>
                      </a:lnTo>
                      <a:lnTo>
                        <a:pt x="514" y="233"/>
                      </a:lnTo>
                      <a:lnTo>
                        <a:pt x="516" y="235"/>
                      </a:lnTo>
                      <a:lnTo>
                        <a:pt x="516" y="238"/>
                      </a:lnTo>
                      <a:lnTo>
                        <a:pt x="517" y="241"/>
                      </a:lnTo>
                      <a:lnTo>
                        <a:pt x="516" y="241"/>
                      </a:lnTo>
                      <a:lnTo>
                        <a:pt x="514" y="242"/>
                      </a:lnTo>
                      <a:lnTo>
                        <a:pt x="513" y="243"/>
                      </a:lnTo>
                      <a:lnTo>
                        <a:pt x="512" y="244"/>
                      </a:lnTo>
                      <a:lnTo>
                        <a:pt x="510" y="244"/>
                      </a:lnTo>
                      <a:lnTo>
                        <a:pt x="510" y="244"/>
                      </a:lnTo>
                      <a:lnTo>
                        <a:pt x="510" y="244"/>
                      </a:lnTo>
                      <a:lnTo>
                        <a:pt x="509" y="244"/>
                      </a:lnTo>
                      <a:lnTo>
                        <a:pt x="508" y="243"/>
                      </a:lnTo>
                      <a:lnTo>
                        <a:pt x="506" y="242"/>
                      </a:lnTo>
                      <a:lnTo>
                        <a:pt x="506" y="243"/>
                      </a:lnTo>
                      <a:lnTo>
                        <a:pt x="505" y="243"/>
                      </a:lnTo>
                      <a:lnTo>
                        <a:pt x="506" y="244"/>
                      </a:lnTo>
                      <a:lnTo>
                        <a:pt x="505" y="244"/>
                      </a:lnTo>
                      <a:lnTo>
                        <a:pt x="505" y="246"/>
                      </a:lnTo>
                      <a:lnTo>
                        <a:pt x="505" y="246"/>
                      </a:lnTo>
                      <a:lnTo>
                        <a:pt x="504" y="246"/>
                      </a:lnTo>
                      <a:lnTo>
                        <a:pt x="504" y="242"/>
                      </a:lnTo>
                      <a:lnTo>
                        <a:pt x="503" y="242"/>
                      </a:lnTo>
                      <a:lnTo>
                        <a:pt x="503" y="243"/>
                      </a:lnTo>
                      <a:lnTo>
                        <a:pt x="501" y="244"/>
                      </a:lnTo>
                      <a:lnTo>
                        <a:pt x="501" y="246"/>
                      </a:lnTo>
                      <a:lnTo>
                        <a:pt x="501" y="248"/>
                      </a:lnTo>
                      <a:lnTo>
                        <a:pt x="499" y="248"/>
                      </a:lnTo>
                      <a:lnTo>
                        <a:pt x="497" y="248"/>
                      </a:lnTo>
                      <a:lnTo>
                        <a:pt x="497" y="250"/>
                      </a:lnTo>
                      <a:lnTo>
                        <a:pt x="496" y="250"/>
                      </a:lnTo>
                      <a:lnTo>
                        <a:pt x="496" y="248"/>
                      </a:lnTo>
                      <a:lnTo>
                        <a:pt x="495" y="248"/>
                      </a:lnTo>
                      <a:lnTo>
                        <a:pt x="495" y="248"/>
                      </a:lnTo>
                      <a:lnTo>
                        <a:pt x="495" y="250"/>
                      </a:lnTo>
                      <a:lnTo>
                        <a:pt x="493" y="250"/>
                      </a:lnTo>
                      <a:lnTo>
                        <a:pt x="492" y="250"/>
                      </a:lnTo>
                      <a:lnTo>
                        <a:pt x="491" y="248"/>
                      </a:lnTo>
                      <a:lnTo>
                        <a:pt x="489" y="251"/>
                      </a:lnTo>
                      <a:lnTo>
                        <a:pt x="489" y="252"/>
                      </a:lnTo>
                      <a:lnTo>
                        <a:pt x="488" y="254"/>
                      </a:lnTo>
                      <a:lnTo>
                        <a:pt x="489" y="254"/>
                      </a:lnTo>
                      <a:lnTo>
                        <a:pt x="489" y="255"/>
                      </a:lnTo>
                      <a:lnTo>
                        <a:pt x="488" y="256"/>
                      </a:lnTo>
                      <a:lnTo>
                        <a:pt x="488" y="256"/>
                      </a:lnTo>
                      <a:lnTo>
                        <a:pt x="487" y="256"/>
                      </a:lnTo>
                      <a:lnTo>
                        <a:pt x="487" y="258"/>
                      </a:lnTo>
                      <a:lnTo>
                        <a:pt x="486" y="259"/>
                      </a:lnTo>
                      <a:lnTo>
                        <a:pt x="484" y="260"/>
                      </a:lnTo>
                      <a:lnTo>
                        <a:pt x="486" y="262"/>
                      </a:lnTo>
                      <a:lnTo>
                        <a:pt x="486" y="262"/>
                      </a:lnTo>
                      <a:lnTo>
                        <a:pt x="487" y="264"/>
                      </a:lnTo>
                      <a:lnTo>
                        <a:pt x="484" y="264"/>
                      </a:lnTo>
                      <a:lnTo>
                        <a:pt x="484" y="264"/>
                      </a:lnTo>
                      <a:lnTo>
                        <a:pt x="483" y="265"/>
                      </a:lnTo>
                      <a:lnTo>
                        <a:pt x="483" y="267"/>
                      </a:lnTo>
                      <a:lnTo>
                        <a:pt x="483" y="267"/>
                      </a:lnTo>
                      <a:lnTo>
                        <a:pt x="484" y="268"/>
                      </a:lnTo>
                      <a:lnTo>
                        <a:pt x="484" y="269"/>
                      </a:lnTo>
                      <a:lnTo>
                        <a:pt x="487" y="269"/>
                      </a:lnTo>
                      <a:lnTo>
                        <a:pt x="488" y="271"/>
                      </a:lnTo>
                      <a:lnTo>
                        <a:pt x="489" y="271"/>
                      </a:lnTo>
                      <a:lnTo>
                        <a:pt x="489" y="271"/>
                      </a:lnTo>
                      <a:lnTo>
                        <a:pt x="489" y="272"/>
                      </a:lnTo>
                      <a:lnTo>
                        <a:pt x="487" y="272"/>
                      </a:lnTo>
                      <a:lnTo>
                        <a:pt x="487" y="273"/>
                      </a:lnTo>
                      <a:lnTo>
                        <a:pt x="483" y="273"/>
                      </a:lnTo>
                      <a:lnTo>
                        <a:pt x="483" y="273"/>
                      </a:lnTo>
                      <a:lnTo>
                        <a:pt x="483" y="273"/>
                      </a:lnTo>
                      <a:lnTo>
                        <a:pt x="483" y="273"/>
                      </a:lnTo>
                      <a:lnTo>
                        <a:pt x="483" y="273"/>
                      </a:lnTo>
                      <a:lnTo>
                        <a:pt x="483" y="273"/>
                      </a:lnTo>
                      <a:lnTo>
                        <a:pt x="483" y="271"/>
                      </a:lnTo>
                      <a:lnTo>
                        <a:pt x="479" y="271"/>
                      </a:lnTo>
                      <a:lnTo>
                        <a:pt x="479" y="272"/>
                      </a:lnTo>
                      <a:lnTo>
                        <a:pt x="478" y="273"/>
                      </a:lnTo>
                      <a:lnTo>
                        <a:pt x="478" y="273"/>
                      </a:lnTo>
                      <a:lnTo>
                        <a:pt x="478" y="273"/>
                      </a:lnTo>
                      <a:lnTo>
                        <a:pt x="479" y="275"/>
                      </a:lnTo>
                      <a:lnTo>
                        <a:pt x="479" y="276"/>
                      </a:lnTo>
                      <a:lnTo>
                        <a:pt x="478" y="276"/>
                      </a:lnTo>
                      <a:lnTo>
                        <a:pt x="478" y="276"/>
                      </a:lnTo>
                      <a:lnTo>
                        <a:pt x="476" y="276"/>
                      </a:lnTo>
                      <a:lnTo>
                        <a:pt x="476" y="275"/>
                      </a:lnTo>
                      <a:lnTo>
                        <a:pt x="475" y="275"/>
                      </a:lnTo>
                      <a:lnTo>
                        <a:pt x="474" y="275"/>
                      </a:lnTo>
                      <a:lnTo>
                        <a:pt x="472" y="275"/>
                      </a:lnTo>
                      <a:lnTo>
                        <a:pt x="471" y="275"/>
                      </a:lnTo>
                      <a:lnTo>
                        <a:pt x="470" y="277"/>
                      </a:lnTo>
                      <a:lnTo>
                        <a:pt x="469" y="277"/>
                      </a:lnTo>
                      <a:lnTo>
                        <a:pt x="467" y="277"/>
                      </a:lnTo>
                      <a:lnTo>
                        <a:pt x="466" y="277"/>
                      </a:lnTo>
                      <a:lnTo>
                        <a:pt x="466" y="277"/>
                      </a:lnTo>
                      <a:lnTo>
                        <a:pt x="465" y="279"/>
                      </a:lnTo>
                      <a:lnTo>
                        <a:pt x="462" y="279"/>
                      </a:lnTo>
                      <a:lnTo>
                        <a:pt x="462" y="280"/>
                      </a:lnTo>
                      <a:lnTo>
                        <a:pt x="459" y="281"/>
                      </a:lnTo>
                      <a:lnTo>
                        <a:pt x="459" y="282"/>
                      </a:lnTo>
                      <a:lnTo>
                        <a:pt x="457" y="285"/>
                      </a:lnTo>
                      <a:lnTo>
                        <a:pt x="457" y="286"/>
                      </a:lnTo>
                      <a:lnTo>
                        <a:pt x="454" y="286"/>
                      </a:lnTo>
                      <a:lnTo>
                        <a:pt x="454" y="288"/>
                      </a:lnTo>
                      <a:lnTo>
                        <a:pt x="457" y="288"/>
                      </a:lnTo>
                      <a:lnTo>
                        <a:pt x="458" y="292"/>
                      </a:lnTo>
                      <a:lnTo>
                        <a:pt x="455" y="298"/>
                      </a:lnTo>
                      <a:lnTo>
                        <a:pt x="453" y="298"/>
                      </a:lnTo>
                      <a:lnTo>
                        <a:pt x="453" y="299"/>
                      </a:lnTo>
                      <a:lnTo>
                        <a:pt x="451" y="301"/>
                      </a:lnTo>
                      <a:lnTo>
                        <a:pt x="451" y="303"/>
                      </a:lnTo>
                      <a:lnTo>
                        <a:pt x="450" y="305"/>
                      </a:lnTo>
                      <a:lnTo>
                        <a:pt x="446" y="305"/>
                      </a:lnTo>
                      <a:lnTo>
                        <a:pt x="444" y="302"/>
                      </a:lnTo>
                      <a:lnTo>
                        <a:pt x="442" y="302"/>
                      </a:lnTo>
                      <a:lnTo>
                        <a:pt x="441" y="303"/>
                      </a:lnTo>
                      <a:lnTo>
                        <a:pt x="441" y="306"/>
                      </a:lnTo>
                      <a:lnTo>
                        <a:pt x="442" y="307"/>
                      </a:lnTo>
                      <a:lnTo>
                        <a:pt x="445" y="309"/>
                      </a:lnTo>
                      <a:lnTo>
                        <a:pt x="444" y="310"/>
                      </a:lnTo>
                      <a:lnTo>
                        <a:pt x="444" y="310"/>
                      </a:lnTo>
                      <a:lnTo>
                        <a:pt x="444" y="311"/>
                      </a:lnTo>
                      <a:lnTo>
                        <a:pt x="444" y="313"/>
                      </a:lnTo>
                      <a:lnTo>
                        <a:pt x="445" y="313"/>
                      </a:lnTo>
                      <a:lnTo>
                        <a:pt x="444" y="314"/>
                      </a:lnTo>
                      <a:lnTo>
                        <a:pt x="444" y="315"/>
                      </a:lnTo>
                      <a:lnTo>
                        <a:pt x="444" y="315"/>
                      </a:lnTo>
                      <a:lnTo>
                        <a:pt x="444" y="316"/>
                      </a:lnTo>
                      <a:lnTo>
                        <a:pt x="442" y="316"/>
                      </a:lnTo>
                      <a:lnTo>
                        <a:pt x="444" y="319"/>
                      </a:lnTo>
                      <a:lnTo>
                        <a:pt x="440" y="320"/>
                      </a:lnTo>
                      <a:lnTo>
                        <a:pt x="437" y="322"/>
                      </a:lnTo>
                      <a:lnTo>
                        <a:pt x="437" y="318"/>
                      </a:lnTo>
                      <a:lnTo>
                        <a:pt x="434" y="318"/>
                      </a:lnTo>
                      <a:lnTo>
                        <a:pt x="434" y="319"/>
                      </a:lnTo>
                      <a:lnTo>
                        <a:pt x="433" y="319"/>
                      </a:lnTo>
                      <a:lnTo>
                        <a:pt x="433" y="318"/>
                      </a:lnTo>
                      <a:lnTo>
                        <a:pt x="432" y="318"/>
                      </a:lnTo>
                      <a:lnTo>
                        <a:pt x="433" y="315"/>
                      </a:lnTo>
                      <a:lnTo>
                        <a:pt x="432" y="315"/>
                      </a:lnTo>
                      <a:lnTo>
                        <a:pt x="432" y="314"/>
                      </a:lnTo>
                      <a:lnTo>
                        <a:pt x="433" y="314"/>
                      </a:lnTo>
                      <a:lnTo>
                        <a:pt x="432" y="313"/>
                      </a:lnTo>
                      <a:lnTo>
                        <a:pt x="432" y="311"/>
                      </a:lnTo>
                      <a:lnTo>
                        <a:pt x="432" y="310"/>
                      </a:lnTo>
                      <a:lnTo>
                        <a:pt x="434" y="307"/>
                      </a:lnTo>
                      <a:lnTo>
                        <a:pt x="434" y="307"/>
                      </a:lnTo>
                      <a:lnTo>
                        <a:pt x="433" y="307"/>
                      </a:lnTo>
                      <a:lnTo>
                        <a:pt x="434" y="305"/>
                      </a:lnTo>
                      <a:lnTo>
                        <a:pt x="434" y="305"/>
                      </a:lnTo>
                      <a:lnTo>
                        <a:pt x="436" y="303"/>
                      </a:lnTo>
                      <a:lnTo>
                        <a:pt x="437" y="302"/>
                      </a:lnTo>
                      <a:lnTo>
                        <a:pt x="438" y="302"/>
                      </a:lnTo>
                      <a:lnTo>
                        <a:pt x="438" y="298"/>
                      </a:lnTo>
                      <a:lnTo>
                        <a:pt x="438" y="298"/>
                      </a:lnTo>
                      <a:lnTo>
                        <a:pt x="438" y="298"/>
                      </a:lnTo>
                      <a:lnTo>
                        <a:pt x="438" y="298"/>
                      </a:lnTo>
                      <a:lnTo>
                        <a:pt x="438" y="298"/>
                      </a:lnTo>
                      <a:lnTo>
                        <a:pt x="438" y="298"/>
                      </a:lnTo>
                      <a:lnTo>
                        <a:pt x="437" y="298"/>
                      </a:lnTo>
                      <a:lnTo>
                        <a:pt x="437" y="298"/>
                      </a:lnTo>
                      <a:lnTo>
                        <a:pt x="437" y="301"/>
                      </a:lnTo>
                      <a:lnTo>
                        <a:pt x="433" y="299"/>
                      </a:lnTo>
                      <a:lnTo>
                        <a:pt x="433" y="301"/>
                      </a:lnTo>
                      <a:lnTo>
                        <a:pt x="429" y="302"/>
                      </a:lnTo>
                      <a:lnTo>
                        <a:pt x="431" y="306"/>
                      </a:lnTo>
                      <a:lnTo>
                        <a:pt x="429" y="306"/>
                      </a:lnTo>
                      <a:lnTo>
                        <a:pt x="428" y="313"/>
                      </a:lnTo>
                      <a:lnTo>
                        <a:pt x="427" y="313"/>
                      </a:lnTo>
                      <a:lnTo>
                        <a:pt x="427" y="316"/>
                      </a:lnTo>
                      <a:lnTo>
                        <a:pt x="425" y="316"/>
                      </a:lnTo>
                      <a:lnTo>
                        <a:pt x="425" y="318"/>
                      </a:lnTo>
                      <a:lnTo>
                        <a:pt x="427" y="318"/>
                      </a:lnTo>
                      <a:lnTo>
                        <a:pt x="427" y="318"/>
                      </a:lnTo>
                      <a:lnTo>
                        <a:pt x="428" y="320"/>
                      </a:lnTo>
                      <a:lnTo>
                        <a:pt x="428" y="320"/>
                      </a:lnTo>
                      <a:lnTo>
                        <a:pt x="431" y="320"/>
                      </a:lnTo>
                      <a:lnTo>
                        <a:pt x="431" y="322"/>
                      </a:lnTo>
                      <a:lnTo>
                        <a:pt x="428" y="322"/>
                      </a:lnTo>
                      <a:lnTo>
                        <a:pt x="428" y="323"/>
                      </a:lnTo>
                      <a:lnTo>
                        <a:pt x="431" y="324"/>
                      </a:lnTo>
                      <a:lnTo>
                        <a:pt x="410" y="324"/>
                      </a:lnTo>
                      <a:lnTo>
                        <a:pt x="410" y="256"/>
                      </a:lnTo>
                      <a:lnTo>
                        <a:pt x="411" y="256"/>
                      </a:lnTo>
                      <a:lnTo>
                        <a:pt x="412" y="256"/>
                      </a:lnTo>
                      <a:lnTo>
                        <a:pt x="414" y="256"/>
                      </a:lnTo>
                      <a:lnTo>
                        <a:pt x="415" y="255"/>
                      </a:lnTo>
                      <a:lnTo>
                        <a:pt x="416" y="255"/>
                      </a:lnTo>
                      <a:lnTo>
                        <a:pt x="417" y="255"/>
                      </a:lnTo>
                      <a:lnTo>
                        <a:pt x="417" y="256"/>
                      </a:lnTo>
                      <a:lnTo>
                        <a:pt x="421" y="256"/>
                      </a:lnTo>
                      <a:lnTo>
                        <a:pt x="423" y="255"/>
                      </a:lnTo>
                      <a:lnTo>
                        <a:pt x="427" y="256"/>
                      </a:lnTo>
                      <a:lnTo>
                        <a:pt x="428" y="255"/>
                      </a:lnTo>
                      <a:lnTo>
                        <a:pt x="431" y="254"/>
                      </a:lnTo>
                      <a:lnTo>
                        <a:pt x="434" y="254"/>
                      </a:lnTo>
                      <a:lnTo>
                        <a:pt x="434" y="251"/>
                      </a:lnTo>
                      <a:lnTo>
                        <a:pt x="434" y="251"/>
                      </a:lnTo>
                      <a:lnTo>
                        <a:pt x="434" y="251"/>
                      </a:lnTo>
                      <a:lnTo>
                        <a:pt x="434" y="250"/>
                      </a:lnTo>
                      <a:lnTo>
                        <a:pt x="436" y="248"/>
                      </a:lnTo>
                      <a:lnTo>
                        <a:pt x="436" y="248"/>
                      </a:lnTo>
                      <a:lnTo>
                        <a:pt x="436" y="247"/>
                      </a:lnTo>
                      <a:lnTo>
                        <a:pt x="436" y="247"/>
                      </a:lnTo>
                      <a:lnTo>
                        <a:pt x="436" y="244"/>
                      </a:lnTo>
                      <a:lnTo>
                        <a:pt x="438" y="244"/>
                      </a:lnTo>
                      <a:lnTo>
                        <a:pt x="438" y="239"/>
                      </a:lnTo>
                      <a:lnTo>
                        <a:pt x="438" y="239"/>
                      </a:lnTo>
                      <a:lnTo>
                        <a:pt x="437" y="242"/>
                      </a:lnTo>
                      <a:lnTo>
                        <a:pt x="434" y="243"/>
                      </a:lnTo>
                      <a:lnTo>
                        <a:pt x="433" y="244"/>
                      </a:lnTo>
                      <a:lnTo>
                        <a:pt x="427" y="244"/>
                      </a:lnTo>
                      <a:lnTo>
                        <a:pt x="427" y="244"/>
                      </a:lnTo>
                      <a:lnTo>
                        <a:pt x="425" y="244"/>
                      </a:lnTo>
                      <a:lnTo>
                        <a:pt x="425" y="243"/>
                      </a:lnTo>
                      <a:lnTo>
                        <a:pt x="420" y="244"/>
                      </a:lnTo>
                      <a:lnTo>
                        <a:pt x="420" y="244"/>
                      </a:lnTo>
                      <a:lnTo>
                        <a:pt x="420" y="244"/>
                      </a:lnTo>
                      <a:lnTo>
                        <a:pt x="421" y="246"/>
                      </a:lnTo>
                      <a:lnTo>
                        <a:pt x="424" y="246"/>
                      </a:lnTo>
                      <a:lnTo>
                        <a:pt x="424" y="247"/>
                      </a:lnTo>
                      <a:lnTo>
                        <a:pt x="425" y="248"/>
                      </a:lnTo>
                      <a:lnTo>
                        <a:pt x="427" y="248"/>
                      </a:lnTo>
                      <a:lnTo>
                        <a:pt x="429" y="247"/>
                      </a:lnTo>
                      <a:lnTo>
                        <a:pt x="429" y="248"/>
                      </a:lnTo>
                      <a:lnTo>
                        <a:pt x="428" y="248"/>
                      </a:lnTo>
                      <a:lnTo>
                        <a:pt x="427" y="250"/>
                      </a:lnTo>
                      <a:lnTo>
                        <a:pt x="425" y="251"/>
                      </a:lnTo>
                      <a:lnTo>
                        <a:pt x="424" y="251"/>
                      </a:lnTo>
                      <a:lnTo>
                        <a:pt x="423" y="250"/>
                      </a:lnTo>
                      <a:lnTo>
                        <a:pt x="421" y="250"/>
                      </a:lnTo>
                      <a:lnTo>
                        <a:pt x="421" y="248"/>
                      </a:lnTo>
                      <a:lnTo>
                        <a:pt x="410" y="248"/>
                      </a:lnTo>
                      <a:lnTo>
                        <a:pt x="410" y="250"/>
                      </a:lnTo>
                      <a:lnTo>
                        <a:pt x="410" y="152"/>
                      </a:lnTo>
                      <a:lnTo>
                        <a:pt x="410" y="152"/>
                      </a:lnTo>
                      <a:lnTo>
                        <a:pt x="410" y="150"/>
                      </a:lnTo>
                      <a:lnTo>
                        <a:pt x="411" y="150"/>
                      </a:lnTo>
                      <a:lnTo>
                        <a:pt x="410" y="146"/>
                      </a:lnTo>
                      <a:lnTo>
                        <a:pt x="411" y="146"/>
                      </a:lnTo>
                      <a:lnTo>
                        <a:pt x="411" y="145"/>
                      </a:lnTo>
                      <a:lnTo>
                        <a:pt x="411" y="145"/>
                      </a:lnTo>
                      <a:lnTo>
                        <a:pt x="411" y="144"/>
                      </a:lnTo>
                      <a:lnTo>
                        <a:pt x="412" y="144"/>
                      </a:lnTo>
                      <a:lnTo>
                        <a:pt x="412" y="141"/>
                      </a:lnTo>
                      <a:lnTo>
                        <a:pt x="414" y="141"/>
                      </a:lnTo>
                      <a:lnTo>
                        <a:pt x="414" y="140"/>
                      </a:lnTo>
                      <a:lnTo>
                        <a:pt x="412" y="140"/>
                      </a:lnTo>
                      <a:lnTo>
                        <a:pt x="412" y="138"/>
                      </a:lnTo>
                      <a:lnTo>
                        <a:pt x="411" y="137"/>
                      </a:lnTo>
                      <a:lnTo>
                        <a:pt x="412" y="137"/>
                      </a:lnTo>
                      <a:lnTo>
                        <a:pt x="412" y="136"/>
                      </a:lnTo>
                      <a:lnTo>
                        <a:pt x="411" y="135"/>
                      </a:lnTo>
                      <a:lnTo>
                        <a:pt x="411" y="131"/>
                      </a:lnTo>
                      <a:lnTo>
                        <a:pt x="411" y="131"/>
                      </a:lnTo>
                      <a:lnTo>
                        <a:pt x="411" y="121"/>
                      </a:lnTo>
                      <a:lnTo>
                        <a:pt x="410" y="121"/>
                      </a:lnTo>
                      <a:lnTo>
                        <a:pt x="410" y="110"/>
                      </a:lnTo>
                      <a:lnTo>
                        <a:pt x="414" y="107"/>
                      </a:lnTo>
                      <a:lnTo>
                        <a:pt x="417" y="106"/>
                      </a:lnTo>
                      <a:lnTo>
                        <a:pt x="417" y="104"/>
                      </a:lnTo>
                      <a:lnTo>
                        <a:pt x="419" y="104"/>
                      </a:lnTo>
                      <a:lnTo>
                        <a:pt x="421" y="100"/>
                      </a:lnTo>
                      <a:lnTo>
                        <a:pt x="424" y="100"/>
                      </a:lnTo>
                      <a:lnTo>
                        <a:pt x="424" y="98"/>
                      </a:lnTo>
                      <a:lnTo>
                        <a:pt x="429" y="94"/>
                      </a:lnTo>
                      <a:lnTo>
                        <a:pt x="429" y="91"/>
                      </a:lnTo>
                      <a:lnTo>
                        <a:pt x="429" y="91"/>
                      </a:lnTo>
                      <a:lnTo>
                        <a:pt x="429" y="91"/>
                      </a:lnTo>
                      <a:lnTo>
                        <a:pt x="431" y="90"/>
                      </a:lnTo>
                      <a:lnTo>
                        <a:pt x="433" y="90"/>
                      </a:lnTo>
                      <a:lnTo>
                        <a:pt x="434" y="90"/>
                      </a:lnTo>
                      <a:lnTo>
                        <a:pt x="433" y="89"/>
                      </a:lnTo>
                      <a:lnTo>
                        <a:pt x="433" y="87"/>
                      </a:lnTo>
                      <a:lnTo>
                        <a:pt x="432" y="85"/>
                      </a:lnTo>
                      <a:lnTo>
                        <a:pt x="432" y="85"/>
                      </a:lnTo>
                      <a:lnTo>
                        <a:pt x="432" y="89"/>
                      </a:lnTo>
                      <a:lnTo>
                        <a:pt x="431" y="89"/>
                      </a:lnTo>
                      <a:lnTo>
                        <a:pt x="429" y="87"/>
                      </a:lnTo>
                      <a:lnTo>
                        <a:pt x="429" y="85"/>
                      </a:lnTo>
                      <a:lnTo>
                        <a:pt x="429" y="83"/>
                      </a:lnTo>
                      <a:lnTo>
                        <a:pt x="429" y="83"/>
                      </a:lnTo>
                      <a:lnTo>
                        <a:pt x="431" y="81"/>
                      </a:lnTo>
                      <a:lnTo>
                        <a:pt x="432" y="78"/>
                      </a:lnTo>
                      <a:lnTo>
                        <a:pt x="433" y="77"/>
                      </a:lnTo>
                      <a:lnTo>
                        <a:pt x="432" y="77"/>
                      </a:lnTo>
                      <a:lnTo>
                        <a:pt x="432" y="76"/>
                      </a:lnTo>
                      <a:lnTo>
                        <a:pt x="429" y="76"/>
                      </a:lnTo>
                      <a:lnTo>
                        <a:pt x="427" y="68"/>
                      </a:lnTo>
                      <a:lnTo>
                        <a:pt x="424" y="66"/>
                      </a:lnTo>
                      <a:lnTo>
                        <a:pt x="424" y="63"/>
                      </a:lnTo>
                      <a:lnTo>
                        <a:pt x="423" y="61"/>
                      </a:lnTo>
                      <a:lnTo>
                        <a:pt x="421" y="59"/>
                      </a:lnTo>
                      <a:lnTo>
                        <a:pt x="419" y="57"/>
                      </a:lnTo>
                      <a:lnTo>
                        <a:pt x="416" y="56"/>
                      </a:lnTo>
                      <a:lnTo>
                        <a:pt x="416" y="55"/>
                      </a:lnTo>
                      <a:lnTo>
                        <a:pt x="416" y="55"/>
                      </a:lnTo>
                      <a:lnTo>
                        <a:pt x="415" y="53"/>
                      </a:lnTo>
                      <a:lnTo>
                        <a:pt x="412" y="53"/>
                      </a:lnTo>
                      <a:lnTo>
                        <a:pt x="412" y="51"/>
                      </a:lnTo>
                      <a:lnTo>
                        <a:pt x="412" y="48"/>
                      </a:lnTo>
                      <a:lnTo>
                        <a:pt x="414" y="47"/>
                      </a:lnTo>
                      <a:lnTo>
                        <a:pt x="414" y="46"/>
                      </a:lnTo>
                      <a:lnTo>
                        <a:pt x="420" y="44"/>
                      </a:lnTo>
                      <a:lnTo>
                        <a:pt x="420" y="44"/>
                      </a:lnTo>
                      <a:lnTo>
                        <a:pt x="420" y="40"/>
                      </a:lnTo>
                      <a:lnTo>
                        <a:pt x="420" y="40"/>
                      </a:lnTo>
                      <a:lnTo>
                        <a:pt x="420" y="39"/>
                      </a:lnTo>
                      <a:lnTo>
                        <a:pt x="421" y="39"/>
                      </a:lnTo>
                      <a:lnTo>
                        <a:pt x="423" y="39"/>
                      </a:lnTo>
                      <a:lnTo>
                        <a:pt x="423" y="39"/>
                      </a:lnTo>
                      <a:lnTo>
                        <a:pt x="423" y="39"/>
                      </a:lnTo>
                      <a:lnTo>
                        <a:pt x="423" y="36"/>
                      </a:lnTo>
                      <a:lnTo>
                        <a:pt x="424" y="36"/>
                      </a:lnTo>
                      <a:lnTo>
                        <a:pt x="424" y="34"/>
                      </a:lnTo>
                      <a:lnTo>
                        <a:pt x="423" y="34"/>
                      </a:lnTo>
                      <a:lnTo>
                        <a:pt x="423" y="34"/>
                      </a:lnTo>
                      <a:lnTo>
                        <a:pt x="421" y="34"/>
                      </a:lnTo>
                      <a:lnTo>
                        <a:pt x="423" y="31"/>
                      </a:lnTo>
                      <a:lnTo>
                        <a:pt x="421" y="31"/>
                      </a:lnTo>
                      <a:lnTo>
                        <a:pt x="420" y="25"/>
                      </a:lnTo>
                      <a:lnTo>
                        <a:pt x="421" y="25"/>
                      </a:lnTo>
                      <a:lnTo>
                        <a:pt x="423" y="23"/>
                      </a:lnTo>
                      <a:lnTo>
                        <a:pt x="421" y="23"/>
                      </a:lnTo>
                      <a:lnTo>
                        <a:pt x="419" y="22"/>
                      </a:lnTo>
                      <a:lnTo>
                        <a:pt x="419" y="21"/>
                      </a:lnTo>
                      <a:lnTo>
                        <a:pt x="419" y="21"/>
                      </a:lnTo>
                      <a:lnTo>
                        <a:pt x="420" y="18"/>
                      </a:lnTo>
                      <a:lnTo>
                        <a:pt x="421" y="17"/>
                      </a:lnTo>
                      <a:lnTo>
                        <a:pt x="423" y="14"/>
                      </a:lnTo>
                      <a:lnTo>
                        <a:pt x="423" y="14"/>
                      </a:lnTo>
                      <a:lnTo>
                        <a:pt x="423" y="14"/>
                      </a:lnTo>
                      <a:lnTo>
                        <a:pt x="423" y="13"/>
                      </a:lnTo>
                      <a:lnTo>
                        <a:pt x="423" y="11"/>
                      </a:lnTo>
                      <a:lnTo>
                        <a:pt x="423" y="11"/>
                      </a:lnTo>
                      <a:lnTo>
                        <a:pt x="424" y="11"/>
                      </a:lnTo>
                      <a:lnTo>
                        <a:pt x="424" y="11"/>
                      </a:lnTo>
                      <a:lnTo>
                        <a:pt x="424" y="11"/>
                      </a:lnTo>
                      <a:lnTo>
                        <a:pt x="424" y="9"/>
                      </a:lnTo>
                      <a:lnTo>
                        <a:pt x="424" y="9"/>
                      </a:lnTo>
                      <a:lnTo>
                        <a:pt x="423" y="9"/>
                      </a:lnTo>
                      <a:lnTo>
                        <a:pt x="423" y="9"/>
                      </a:lnTo>
                      <a:lnTo>
                        <a:pt x="421" y="9"/>
                      </a:lnTo>
                      <a:lnTo>
                        <a:pt x="420" y="8"/>
                      </a:lnTo>
                      <a:lnTo>
                        <a:pt x="420" y="6"/>
                      </a:lnTo>
                      <a:lnTo>
                        <a:pt x="420" y="5"/>
                      </a:lnTo>
                      <a:lnTo>
                        <a:pt x="420" y="5"/>
                      </a:lnTo>
                      <a:lnTo>
                        <a:pt x="420" y="5"/>
                      </a:lnTo>
                      <a:lnTo>
                        <a:pt x="420" y="5"/>
                      </a:lnTo>
                      <a:lnTo>
                        <a:pt x="420" y="4"/>
                      </a:lnTo>
                      <a:lnTo>
                        <a:pt x="423" y="4"/>
                      </a:lnTo>
                      <a:lnTo>
                        <a:pt x="424" y="4"/>
                      </a:lnTo>
                      <a:lnTo>
                        <a:pt x="424" y="2"/>
                      </a:lnTo>
                      <a:lnTo>
                        <a:pt x="425" y="2"/>
                      </a:lnTo>
                      <a:lnTo>
                        <a:pt x="425" y="2"/>
                      </a:lnTo>
                      <a:lnTo>
                        <a:pt x="427" y="2"/>
                      </a:lnTo>
                      <a:lnTo>
                        <a:pt x="428" y="2"/>
                      </a:lnTo>
                      <a:lnTo>
                        <a:pt x="429" y="4"/>
                      </a:lnTo>
                      <a:lnTo>
                        <a:pt x="431" y="4"/>
                      </a:lnTo>
                      <a:lnTo>
                        <a:pt x="432" y="4"/>
                      </a:lnTo>
                      <a:lnTo>
                        <a:pt x="433" y="4"/>
                      </a:lnTo>
                      <a:lnTo>
                        <a:pt x="434" y="2"/>
                      </a:lnTo>
                      <a:lnTo>
                        <a:pt x="434" y="4"/>
                      </a:lnTo>
                      <a:lnTo>
                        <a:pt x="436" y="4"/>
                      </a:lnTo>
                      <a:lnTo>
                        <a:pt x="436" y="5"/>
                      </a:lnTo>
                      <a:lnTo>
                        <a:pt x="445" y="4"/>
                      </a:lnTo>
                      <a:lnTo>
                        <a:pt x="446" y="5"/>
                      </a:lnTo>
                      <a:lnTo>
                        <a:pt x="449" y="5"/>
                      </a:lnTo>
                      <a:lnTo>
                        <a:pt x="451" y="5"/>
                      </a:lnTo>
                      <a:lnTo>
                        <a:pt x="453" y="4"/>
                      </a:lnTo>
                      <a:lnTo>
                        <a:pt x="455" y="2"/>
                      </a:lnTo>
                      <a:lnTo>
                        <a:pt x="457" y="1"/>
                      </a:lnTo>
                      <a:lnTo>
                        <a:pt x="4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9">
                  <a:extLst>
                    <a:ext uri="{FF2B5EF4-FFF2-40B4-BE49-F238E27FC236}">
                      <a16:creationId xmlns:a16="http://schemas.microsoft.com/office/drawing/2014/main" id="{34B8F65D-DCB9-4888-BC00-40C902A953DF}"/>
                    </a:ext>
                  </a:extLst>
                </p:cNvPr>
                <p:cNvSpPr>
                  <a:spLocks noEditPoints="1"/>
                </p:cNvSpPr>
                <p:nvPr/>
              </p:nvSpPr>
              <p:spPr bwMode="auto">
                <a:xfrm>
                  <a:off x="3458403" y="1491117"/>
                  <a:ext cx="1892300" cy="1536700"/>
                </a:xfrm>
                <a:custGeom>
                  <a:avLst/>
                  <a:gdLst>
                    <a:gd name="T0" fmla="*/ 858 w 1192"/>
                    <a:gd name="T1" fmla="*/ 766 h 968"/>
                    <a:gd name="T2" fmla="*/ 874 w 1192"/>
                    <a:gd name="T3" fmla="*/ 745 h 968"/>
                    <a:gd name="T4" fmla="*/ 911 w 1192"/>
                    <a:gd name="T5" fmla="*/ 759 h 968"/>
                    <a:gd name="T6" fmla="*/ 944 w 1192"/>
                    <a:gd name="T7" fmla="*/ 765 h 968"/>
                    <a:gd name="T8" fmla="*/ 953 w 1192"/>
                    <a:gd name="T9" fmla="*/ 776 h 968"/>
                    <a:gd name="T10" fmla="*/ 974 w 1192"/>
                    <a:gd name="T11" fmla="*/ 795 h 968"/>
                    <a:gd name="T12" fmla="*/ 1001 w 1192"/>
                    <a:gd name="T13" fmla="*/ 801 h 968"/>
                    <a:gd name="T14" fmla="*/ 1039 w 1192"/>
                    <a:gd name="T15" fmla="*/ 817 h 968"/>
                    <a:gd name="T16" fmla="*/ 1050 w 1192"/>
                    <a:gd name="T17" fmla="*/ 859 h 968"/>
                    <a:gd name="T18" fmla="*/ 1036 w 1192"/>
                    <a:gd name="T19" fmla="*/ 876 h 968"/>
                    <a:gd name="T20" fmla="*/ 1023 w 1192"/>
                    <a:gd name="T21" fmla="*/ 882 h 968"/>
                    <a:gd name="T22" fmla="*/ 1048 w 1192"/>
                    <a:gd name="T23" fmla="*/ 884 h 968"/>
                    <a:gd name="T24" fmla="*/ 1088 w 1192"/>
                    <a:gd name="T25" fmla="*/ 879 h 968"/>
                    <a:gd name="T26" fmla="*/ 1108 w 1192"/>
                    <a:gd name="T27" fmla="*/ 898 h 968"/>
                    <a:gd name="T28" fmla="*/ 1146 w 1192"/>
                    <a:gd name="T29" fmla="*/ 901 h 968"/>
                    <a:gd name="T30" fmla="*/ 1184 w 1192"/>
                    <a:gd name="T31" fmla="*/ 922 h 968"/>
                    <a:gd name="T32" fmla="*/ 1187 w 1192"/>
                    <a:gd name="T33" fmla="*/ 965 h 968"/>
                    <a:gd name="T34" fmla="*/ 810 w 1192"/>
                    <a:gd name="T35" fmla="*/ 828 h 968"/>
                    <a:gd name="T36" fmla="*/ 802 w 1192"/>
                    <a:gd name="T37" fmla="*/ 780 h 968"/>
                    <a:gd name="T38" fmla="*/ 827 w 1192"/>
                    <a:gd name="T39" fmla="*/ 762 h 968"/>
                    <a:gd name="T40" fmla="*/ 858 w 1192"/>
                    <a:gd name="T41" fmla="*/ 738 h 968"/>
                    <a:gd name="T42" fmla="*/ 820 w 1192"/>
                    <a:gd name="T43" fmla="*/ 483 h 968"/>
                    <a:gd name="T44" fmla="*/ 351 w 1192"/>
                    <a:gd name="T45" fmla="*/ 258 h 968"/>
                    <a:gd name="T46" fmla="*/ 333 w 1192"/>
                    <a:gd name="T47" fmla="*/ 30 h 968"/>
                    <a:gd name="T48" fmla="*/ 136 w 1192"/>
                    <a:gd name="T49" fmla="*/ 8 h 968"/>
                    <a:gd name="T50" fmla="*/ 197 w 1192"/>
                    <a:gd name="T51" fmla="*/ 15 h 968"/>
                    <a:gd name="T52" fmla="*/ 237 w 1192"/>
                    <a:gd name="T53" fmla="*/ 21 h 968"/>
                    <a:gd name="T54" fmla="*/ 290 w 1192"/>
                    <a:gd name="T55" fmla="*/ 42 h 968"/>
                    <a:gd name="T56" fmla="*/ 311 w 1192"/>
                    <a:gd name="T57" fmla="*/ 25 h 968"/>
                    <a:gd name="T58" fmla="*/ 315 w 1192"/>
                    <a:gd name="T59" fmla="*/ 37 h 968"/>
                    <a:gd name="T60" fmla="*/ 345 w 1192"/>
                    <a:gd name="T61" fmla="*/ 21 h 968"/>
                    <a:gd name="T62" fmla="*/ 387 w 1192"/>
                    <a:gd name="T63" fmla="*/ 30 h 968"/>
                    <a:gd name="T64" fmla="*/ 395 w 1192"/>
                    <a:gd name="T65" fmla="*/ 77 h 968"/>
                    <a:gd name="T66" fmla="*/ 371 w 1192"/>
                    <a:gd name="T67" fmla="*/ 297 h 968"/>
                    <a:gd name="T68" fmla="*/ 360 w 1192"/>
                    <a:gd name="T69" fmla="*/ 278 h 968"/>
                    <a:gd name="T70" fmla="*/ 345 w 1192"/>
                    <a:gd name="T71" fmla="*/ 262 h 968"/>
                    <a:gd name="T72" fmla="*/ 335 w 1192"/>
                    <a:gd name="T73" fmla="*/ 240 h 968"/>
                    <a:gd name="T74" fmla="*/ 319 w 1192"/>
                    <a:gd name="T75" fmla="*/ 217 h 968"/>
                    <a:gd name="T76" fmla="*/ 294 w 1192"/>
                    <a:gd name="T77" fmla="*/ 189 h 968"/>
                    <a:gd name="T78" fmla="*/ 290 w 1192"/>
                    <a:gd name="T79" fmla="*/ 206 h 968"/>
                    <a:gd name="T80" fmla="*/ 260 w 1192"/>
                    <a:gd name="T81" fmla="*/ 180 h 968"/>
                    <a:gd name="T82" fmla="*/ 227 w 1192"/>
                    <a:gd name="T83" fmla="*/ 166 h 968"/>
                    <a:gd name="T84" fmla="*/ 192 w 1192"/>
                    <a:gd name="T85" fmla="*/ 153 h 968"/>
                    <a:gd name="T86" fmla="*/ 170 w 1192"/>
                    <a:gd name="T87" fmla="*/ 165 h 968"/>
                    <a:gd name="T88" fmla="*/ 146 w 1192"/>
                    <a:gd name="T89" fmla="*/ 172 h 968"/>
                    <a:gd name="T90" fmla="*/ 162 w 1192"/>
                    <a:gd name="T91" fmla="*/ 144 h 968"/>
                    <a:gd name="T92" fmla="*/ 121 w 1192"/>
                    <a:gd name="T93" fmla="*/ 174 h 968"/>
                    <a:gd name="T94" fmla="*/ 99 w 1192"/>
                    <a:gd name="T95" fmla="*/ 210 h 968"/>
                    <a:gd name="T96" fmla="*/ 66 w 1192"/>
                    <a:gd name="T97" fmla="*/ 229 h 968"/>
                    <a:gd name="T98" fmla="*/ 44 w 1192"/>
                    <a:gd name="T99" fmla="*/ 236 h 968"/>
                    <a:gd name="T100" fmla="*/ 94 w 1192"/>
                    <a:gd name="T101" fmla="*/ 191 h 968"/>
                    <a:gd name="T102" fmla="*/ 78 w 1192"/>
                    <a:gd name="T103" fmla="*/ 185 h 968"/>
                    <a:gd name="T104" fmla="*/ 53 w 1192"/>
                    <a:gd name="T105" fmla="*/ 174 h 968"/>
                    <a:gd name="T106" fmla="*/ 36 w 1192"/>
                    <a:gd name="T107" fmla="*/ 152 h 968"/>
                    <a:gd name="T108" fmla="*/ 32 w 1192"/>
                    <a:gd name="T109" fmla="*/ 131 h 968"/>
                    <a:gd name="T110" fmla="*/ 59 w 1192"/>
                    <a:gd name="T111" fmla="*/ 101 h 968"/>
                    <a:gd name="T112" fmla="*/ 9 w 1192"/>
                    <a:gd name="T113" fmla="*/ 96 h 968"/>
                    <a:gd name="T114" fmla="*/ 19 w 1192"/>
                    <a:gd name="T115" fmla="*/ 76 h 968"/>
                    <a:gd name="T116" fmla="*/ 57 w 1192"/>
                    <a:gd name="T117" fmla="*/ 83 h 968"/>
                    <a:gd name="T118" fmla="*/ 55 w 1192"/>
                    <a:gd name="T119" fmla="*/ 70 h 968"/>
                    <a:gd name="T120" fmla="*/ 13 w 1192"/>
                    <a:gd name="T121" fmla="*/ 50 h 968"/>
                    <a:gd name="T122" fmla="*/ 48 w 1192"/>
                    <a:gd name="T123" fmla="*/ 22 h 968"/>
                    <a:gd name="T124" fmla="*/ 97 w 1192"/>
                    <a:gd name="T1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2" h="968">
                      <a:moveTo>
                        <a:pt x="860" y="737"/>
                      </a:moveTo>
                      <a:lnTo>
                        <a:pt x="861" y="737"/>
                      </a:lnTo>
                      <a:lnTo>
                        <a:pt x="861" y="738"/>
                      </a:lnTo>
                      <a:lnTo>
                        <a:pt x="862" y="738"/>
                      </a:lnTo>
                      <a:lnTo>
                        <a:pt x="862" y="738"/>
                      </a:lnTo>
                      <a:lnTo>
                        <a:pt x="864" y="740"/>
                      </a:lnTo>
                      <a:lnTo>
                        <a:pt x="865" y="740"/>
                      </a:lnTo>
                      <a:lnTo>
                        <a:pt x="865" y="742"/>
                      </a:lnTo>
                      <a:lnTo>
                        <a:pt x="864" y="742"/>
                      </a:lnTo>
                      <a:lnTo>
                        <a:pt x="862" y="742"/>
                      </a:lnTo>
                      <a:lnTo>
                        <a:pt x="861" y="744"/>
                      </a:lnTo>
                      <a:lnTo>
                        <a:pt x="861" y="745"/>
                      </a:lnTo>
                      <a:lnTo>
                        <a:pt x="860" y="745"/>
                      </a:lnTo>
                      <a:lnTo>
                        <a:pt x="858" y="746"/>
                      </a:lnTo>
                      <a:lnTo>
                        <a:pt x="858" y="746"/>
                      </a:lnTo>
                      <a:lnTo>
                        <a:pt x="857" y="748"/>
                      </a:lnTo>
                      <a:lnTo>
                        <a:pt x="857" y="750"/>
                      </a:lnTo>
                      <a:lnTo>
                        <a:pt x="860" y="750"/>
                      </a:lnTo>
                      <a:lnTo>
                        <a:pt x="860" y="750"/>
                      </a:lnTo>
                      <a:lnTo>
                        <a:pt x="861" y="752"/>
                      </a:lnTo>
                      <a:lnTo>
                        <a:pt x="860" y="752"/>
                      </a:lnTo>
                      <a:lnTo>
                        <a:pt x="860" y="754"/>
                      </a:lnTo>
                      <a:lnTo>
                        <a:pt x="861" y="754"/>
                      </a:lnTo>
                      <a:lnTo>
                        <a:pt x="862" y="756"/>
                      </a:lnTo>
                      <a:lnTo>
                        <a:pt x="862" y="757"/>
                      </a:lnTo>
                      <a:lnTo>
                        <a:pt x="860" y="758"/>
                      </a:lnTo>
                      <a:lnTo>
                        <a:pt x="858" y="759"/>
                      </a:lnTo>
                      <a:lnTo>
                        <a:pt x="857" y="761"/>
                      </a:lnTo>
                      <a:lnTo>
                        <a:pt x="857" y="763"/>
                      </a:lnTo>
                      <a:lnTo>
                        <a:pt x="857" y="763"/>
                      </a:lnTo>
                      <a:lnTo>
                        <a:pt x="858" y="763"/>
                      </a:lnTo>
                      <a:lnTo>
                        <a:pt x="858" y="765"/>
                      </a:lnTo>
                      <a:lnTo>
                        <a:pt x="857" y="765"/>
                      </a:lnTo>
                      <a:lnTo>
                        <a:pt x="857" y="766"/>
                      </a:lnTo>
                      <a:lnTo>
                        <a:pt x="858" y="766"/>
                      </a:lnTo>
                      <a:lnTo>
                        <a:pt x="858" y="767"/>
                      </a:lnTo>
                      <a:lnTo>
                        <a:pt x="860" y="769"/>
                      </a:lnTo>
                      <a:lnTo>
                        <a:pt x="860" y="769"/>
                      </a:lnTo>
                      <a:lnTo>
                        <a:pt x="860" y="770"/>
                      </a:lnTo>
                      <a:lnTo>
                        <a:pt x="861" y="770"/>
                      </a:lnTo>
                      <a:lnTo>
                        <a:pt x="861" y="773"/>
                      </a:lnTo>
                      <a:lnTo>
                        <a:pt x="862" y="773"/>
                      </a:lnTo>
                      <a:lnTo>
                        <a:pt x="862" y="771"/>
                      </a:lnTo>
                      <a:lnTo>
                        <a:pt x="865" y="770"/>
                      </a:lnTo>
                      <a:lnTo>
                        <a:pt x="866" y="770"/>
                      </a:lnTo>
                      <a:lnTo>
                        <a:pt x="869" y="770"/>
                      </a:lnTo>
                      <a:lnTo>
                        <a:pt x="868" y="765"/>
                      </a:lnTo>
                      <a:lnTo>
                        <a:pt x="866" y="765"/>
                      </a:lnTo>
                      <a:lnTo>
                        <a:pt x="868" y="762"/>
                      </a:lnTo>
                      <a:lnTo>
                        <a:pt x="866" y="761"/>
                      </a:lnTo>
                      <a:lnTo>
                        <a:pt x="866" y="761"/>
                      </a:lnTo>
                      <a:lnTo>
                        <a:pt x="866" y="761"/>
                      </a:lnTo>
                      <a:lnTo>
                        <a:pt x="866" y="759"/>
                      </a:lnTo>
                      <a:lnTo>
                        <a:pt x="865" y="759"/>
                      </a:lnTo>
                      <a:lnTo>
                        <a:pt x="865" y="758"/>
                      </a:lnTo>
                      <a:lnTo>
                        <a:pt x="864" y="758"/>
                      </a:lnTo>
                      <a:lnTo>
                        <a:pt x="864" y="757"/>
                      </a:lnTo>
                      <a:lnTo>
                        <a:pt x="864" y="756"/>
                      </a:lnTo>
                      <a:lnTo>
                        <a:pt x="864" y="756"/>
                      </a:lnTo>
                      <a:lnTo>
                        <a:pt x="864" y="752"/>
                      </a:lnTo>
                      <a:lnTo>
                        <a:pt x="866" y="750"/>
                      </a:lnTo>
                      <a:lnTo>
                        <a:pt x="869" y="749"/>
                      </a:lnTo>
                      <a:lnTo>
                        <a:pt x="872" y="749"/>
                      </a:lnTo>
                      <a:lnTo>
                        <a:pt x="874" y="748"/>
                      </a:lnTo>
                      <a:lnTo>
                        <a:pt x="878" y="748"/>
                      </a:lnTo>
                      <a:lnTo>
                        <a:pt x="878" y="746"/>
                      </a:lnTo>
                      <a:lnTo>
                        <a:pt x="877" y="746"/>
                      </a:lnTo>
                      <a:lnTo>
                        <a:pt x="877" y="745"/>
                      </a:lnTo>
                      <a:lnTo>
                        <a:pt x="874" y="745"/>
                      </a:lnTo>
                      <a:lnTo>
                        <a:pt x="874" y="745"/>
                      </a:lnTo>
                      <a:lnTo>
                        <a:pt x="873" y="745"/>
                      </a:lnTo>
                      <a:lnTo>
                        <a:pt x="873" y="744"/>
                      </a:lnTo>
                      <a:lnTo>
                        <a:pt x="873" y="741"/>
                      </a:lnTo>
                      <a:lnTo>
                        <a:pt x="874" y="740"/>
                      </a:lnTo>
                      <a:lnTo>
                        <a:pt x="875" y="740"/>
                      </a:lnTo>
                      <a:lnTo>
                        <a:pt x="875" y="740"/>
                      </a:lnTo>
                      <a:lnTo>
                        <a:pt x="875" y="741"/>
                      </a:lnTo>
                      <a:lnTo>
                        <a:pt x="877" y="742"/>
                      </a:lnTo>
                      <a:lnTo>
                        <a:pt x="877" y="744"/>
                      </a:lnTo>
                      <a:lnTo>
                        <a:pt x="878" y="745"/>
                      </a:lnTo>
                      <a:lnTo>
                        <a:pt x="881" y="746"/>
                      </a:lnTo>
                      <a:lnTo>
                        <a:pt x="882" y="746"/>
                      </a:lnTo>
                      <a:lnTo>
                        <a:pt x="883" y="746"/>
                      </a:lnTo>
                      <a:lnTo>
                        <a:pt x="883" y="746"/>
                      </a:lnTo>
                      <a:lnTo>
                        <a:pt x="885" y="746"/>
                      </a:lnTo>
                      <a:lnTo>
                        <a:pt x="886" y="746"/>
                      </a:lnTo>
                      <a:lnTo>
                        <a:pt x="887" y="749"/>
                      </a:lnTo>
                      <a:lnTo>
                        <a:pt x="889" y="749"/>
                      </a:lnTo>
                      <a:lnTo>
                        <a:pt x="889" y="749"/>
                      </a:lnTo>
                      <a:lnTo>
                        <a:pt x="889" y="749"/>
                      </a:lnTo>
                      <a:lnTo>
                        <a:pt x="890" y="749"/>
                      </a:lnTo>
                      <a:lnTo>
                        <a:pt x="890" y="750"/>
                      </a:lnTo>
                      <a:lnTo>
                        <a:pt x="891" y="750"/>
                      </a:lnTo>
                      <a:lnTo>
                        <a:pt x="891" y="750"/>
                      </a:lnTo>
                      <a:lnTo>
                        <a:pt x="891" y="752"/>
                      </a:lnTo>
                      <a:lnTo>
                        <a:pt x="891" y="752"/>
                      </a:lnTo>
                      <a:lnTo>
                        <a:pt x="892" y="753"/>
                      </a:lnTo>
                      <a:lnTo>
                        <a:pt x="891" y="754"/>
                      </a:lnTo>
                      <a:lnTo>
                        <a:pt x="890" y="754"/>
                      </a:lnTo>
                      <a:lnTo>
                        <a:pt x="891" y="756"/>
                      </a:lnTo>
                      <a:lnTo>
                        <a:pt x="891" y="756"/>
                      </a:lnTo>
                      <a:lnTo>
                        <a:pt x="892" y="757"/>
                      </a:lnTo>
                      <a:lnTo>
                        <a:pt x="899" y="756"/>
                      </a:lnTo>
                      <a:lnTo>
                        <a:pt x="911" y="756"/>
                      </a:lnTo>
                      <a:lnTo>
                        <a:pt x="911" y="759"/>
                      </a:lnTo>
                      <a:lnTo>
                        <a:pt x="915" y="759"/>
                      </a:lnTo>
                      <a:lnTo>
                        <a:pt x="915" y="761"/>
                      </a:lnTo>
                      <a:lnTo>
                        <a:pt x="925" y="759"/>
                      </a:lnTo>
                      <a:lnTo>
                        <a:pt x="925" y="758"/>
                      </a:lnTo>
                      <a:lnTo>
                        <a:pt x="927" y="758"/>
                      </a:lnTo>
                      <a:lnTo>
                        <a:pt x="928" y="758"/>
                      </a:lnTo>
                      <a:lnTo>
                        <a:pt x="928" y="757"/>
                      </a:lnTo>
                      <a:lnTo>
                        <a:pt x="929" y="757"/>
                      </a:lnTo>
                      <a:lnTo>
                        <a:pt x="929" y="757"/>
                      </a:lnTo>
                      <a:lnTo>
                        <a:pt x="929" y="757"/>
                      </a:lnTo>
                      <a:lnTo>
                        <a:pt x="930" y="757"/>
                      </a:lnTo>
                      <a:lnTo>
                        <a:pt x="933" y="757"/>
                      </a:lnTo>
                      <a:lnTo>
                        <a:pt x="933" y="757"/>
                      </a:lnTo>
                      <a:lnTo>
                        <a:pt x="933" y="757"/>
                      </a:lnTo>
                      <a:lnTo>
                        <a:pt x="933" y="756"/>
                      </a:lnTo>
                      <a:lnTo>
                        <a:pt x="932" y="756"/>
                      </a:lnTo>
                      <a:lnTo>
                        <a:pt x="932" y="756"/>
                      </a:lnTo>
                      <a:lnTo>
                        <a:pt x="938" y="756"/>
                      </a:lnTo>
                      <a:lnTo>
                        <a:pt x="940" y="754"/>
                      </a:lnTo>
                      <a:lnTo>
                        <a:pt x="942" y="754"/>
                      </a:lnTo>
                      <a:lnTo>
                        <a:pt x="945" y="754"/>
                      </a:lnTo>
                      <a:lnTo>
                        <a:pt x="945" y="754"/>
                      </a:lnTo>
                      <a:lnTo>
                        <a:pt x="945" y="754"/>
                      </a:lnTo>
                      <a:lnTo>
                        <a:pt x="945" y="754"/>
                      </a:lnTo>
                      <a:lnTo>
                        <a:pt x="945" y="754"/>
                      </a:lnTo>
                      <a:lnTo>
                        <a:pt x="945" y="756"/>
                      </a:lnTo>
                      <a:lnTo>
                        <a:pt x="945" y="756"/>
                      </a:lnTo>
                      <a:lnTo>
                        <a:pt x="945" y="756"/>
                      </a:lnTo>
                      <a:lnTo>
                        <a:pt x="945" y="757"/>
                      </a:lnTo>
                      <a:lnTo>
                        <a:pt x="945" y="757"/>
                      </a:lnTo>
                      <a:lnTo>
                        <a:pt x="940" y="758"/>
                      </a:lnTo>
                      <a:lnTo>
                        <a:pt x="941" y="759"/>
                      </a:lnTo>
                      <a:lnTo>
                        <a:pt x="942" y="761"/>
                      </a:lnTo>
                      <a:lnTo>
                        <a:pt x="942" y="761"/>
                      </a:lnTo>
                      <a:lnTo>
                        <a:pt x="944" y="765"/>
                      </a:lnTo>
                      <a:lnTo>
                        <a:pt x="945" y="763"/>
                      </a:lnTo>
                      <a:lnTo>
                        <a:pt x="945" y="763"/>
                      </a:lnTo>
                      <a:lnTo>
                        <a:pt x="947" y="762"/>
                      </a:lnTo>
                      <a:lnTo>
                        <a:pt x="947" y="763"/>
                      </a:lnTo>
                      <a:lnTo>
                        <a:pt x="949" y="763"/>
                      </a:lnTo>
                      <a:lnTo>
                        <a:pt x="950" y="765"/>
                      </a:lnTo>
                      <a:lnTo>
                        <a:pt x="951" y="766"/>
                      </a:lnTo>
                      <a:lnTo>
                        <a:pt x="951" y="765"/>
                      </a:lnTo>
                      <a:lnTo>
                        <a:pt x="955" y="765"/>
                      </a:lnTo>
                      <a:lnTo>
                        <a:pt x="955" y="765"/>
                      </a:lnTo>
                      <a:lnTo>
                        <a:pt x="957" y="766"/>
                      </a:lnTo>
                      <a:lnTo>
                        <a:pt x="957" y="767"/>
                      </a:lnTo>
                      <a:lnTo>
                        <a:pt x="955" y="769"/>
                      </a:lnTo>
                      <a:lnTo>
                        <a:pt x="955" y="769"/>
                      </a:lnTo>
                      <a:lnTo>
                        <a:pt x="955" y="770"/>
                      </a:lnTo>
                      <a:lnTo>
                        <a:pt x="954" y="770"/>
                      </a:lnTo>
                      <a:lnTo>
                        <a:pt x="954" y="774"/>
                      </a:lnTo>
                      <a:lnTo>
                        <a:pt x="954" y="774"/>
                      </a:lnTo>
                      <a:lnTo>
                        <a:pt x="953" y="774"/>
                      </a:lnTo>
                      <a:lnTo>
                        <a:pt x="953" y="774"/>
                      </a:lnTo>
                      <a:lnTo>
                        <a:pt x="953" y="774"/>
                      </a:lnTo>
                      <a:lnTo>
                        <a:pt x="953" y="775"/>
                      </a:lnTo>
                      <a:lnTo>
                        <a:pt x="945" y="775"/>
                      </a:lnTo>
                      <a:lnTo>
                        <a:pt x="945" y="775"/>
                      </a:lnTo>
                      <a:lnTo>
                        <a:pt x="944" y="775"/>
                      </a:lnTo>
                      <a:lnTo>
                        <a:pt x="944" y="778"/>
                      </a:lnTo>
                      <a:lnTo>
                        <a:pt x="942" y="779"/>
                      </a:lnTo>
                      <a:lnTo>
                        <a:pt x="942" y="779"/>
                      </a:lnTo>
                      <a:lnTo>
                        <a:pt x="942" y="779"/>
                      </a:lnTo>
                      <a:lnTo>
                        <a:pt x="944" y="779"/>
                      </a:lnTo>
                      <a:lnTo>
                        <a:pt x="946" y="778"/>
                      </a:lnTo>
                      <a:lnTo>
                        <a:pt x="947" y="776"/>
                      </a:lnTo>
                      <a:lnTo>
                        <a:pt x="951" y="776"/>
                      </a:lnTo>
                      <a:lnTo>
                        <a:pt x="951" y="776"/>
                      </a:lnTo>
                      <a:lnTo>
                        <a:pt x="953" y="776"/>
                      </a:lnTo>
                      <a:lnTo>
                        <a:pt x="953" y="775"/>
                      </a:lnTo>
                      <a:lnTo>
                        <a:pt x="958" y="776"/>
                      </a:lnTo>
                      <a:lnTo>
                        <a:pt x="958" y="775"/>
                      </a:lnTo>
                      <a:lnTo>
                        <a:pt x="962" y="775"/>
                      </a:lnTo>
                      <a:lnTo>
                        <a:pt x="962" y="776"/>
                      </a:lnTo>
                      <a:lnTo>
                        <a:pt x="964" y="776"/>
                      </a:lnTo>
                      <a:lnTo>
                        <a:pt x="964" y="776"/>
                      </a:lnTo>
                      <a:lnTo>
                        <a:pt x="964" y="776"/>
                      </a:lnTo>
                      <a:lnTo>
                        <a:pt x="964" y="776"/>
                      </a:lnTo>
                      <a:lnTo>
                        <a:pt x="966" y="776"/>
                      </a:lnTo>
                      <a:lnTo>
                        <a:pt x="967" y="776"/>
                      </a:lnTo>
                      <a:lnTo>
                        <a:pt x="967" y="776"/>
                      </a:lnTo>
                      <a:lnTo>
                        <a:pt x="967" y="778"/>
                      </a:lnTo>
                      <a:lnTo>
                        <a:pt x="967" y="778"/>
                      </a:lnTo>
                      <a:lnTo>
                        <a:pt x="967" y="778"/>
                      </a:lnTo>
                      <a:lnTo>
                        <a:pt x="968" y="778"/>
                      </a:lnTo>
                      <a:lnTo>
                        <a:pt x="968" y="779"/>
                      </a:lnTo>
                      <a:lnTo>
                        <a:pt x="970" y="780"/>
                      </a:lnTo>
                      <a:lnTo>
                        <a:pt x="970" y="780"/>
                      </a:lnTo>
                      <a:lnTo>
                        <a:pt x="971" y="780"/>
                      </a:lnTo>
                      <a:lnTo>
                        <a:pt x="971" y="780"/>
                      </a:lnTo>
                      <a:lnTo>
                        <a:pt x="972" y="782"/>
                      </a:lnTo>
                      <a:lnTo>
                        <a:pt x="974" y="782"/>
                      </a:lnTo>
                      <a:lnTo>
                        <a:pt x="974" y="783"/>
                      </a:lnTo>
                      <a:lnTo>
                        <a:pt x="975" y="784"/>
                      </a:lnTo>
                      <a:lnTo>
                        <a:pt x="975" y="784"/>
                      </a:lnTo>
                      <a:lnTo>
                        <a:pt x="976" y="786"/>
                      </a:lnTo>
                      <a:lnTo>
                        <a:pt x="976" y="786"/>
                      </a:lnTo>
                      <a:lnTo>
                        <a:pt x="976" y="786"/>
                      </a:lnTo>
                      <a:lnTo>
                        <a:pt x="978" y="786"/>
                      </a:lnTo>
                      <a:lnTo>
                        <a:pt x="978" y="790"/>
                      </a:lnTo>
                      <a:lnTo>
                        <a:pt x="976" y="792"/>
                      </a:lnTo>
                      <a:lnTo>
                        <a:pt x="975" y="793"/>
                      </a:lnTo>
                      <a:lnTo>
                        <a:pt x="975" y="795"/>
                      </a:lnTo>
                      <a:lnTo>
                        <a:pt x="974" y="795"/>
                      </a:lnTo>
                      <a:lnTo>
                        <a:pt x="972" y="795"/>
                      </a:lnTo>
                      <a:lnTo>
                        <a:pt x="974" y="799"/>
                      </a:lnTo>
                      <a:lnTo>
                        <a:pt x="974" y="799"/>
                      </a:lnTo>
                      <a:lnTo>
                        <a:pt x="975" y="797"/>
                      </a:lnTo>
                      <a:lnTo>
                        <a:pt x="975" y="797"/>
                      </a:lnTo>
                      <a:lnTo>
                        <a:pt x="976" y="797"/>
                      </a:lnTo>
                      <a:lnTo>
                        <a:pt x="976" y="800"/>
                      </a:lnTo>
                      <a:lnTo>
                        <a:pt x="978" y="800"/>
                      </a:lnTo>
                      <a:lnTo>
                        <a:pt x="978" y="796"/>
                      </a:lnTo>
                      <a:lnTo>
                        <a:pt x="978" y="795"/>
                      </a:lnTo>
                      <a:lnTo>
                        <a:pt x="979" y="792"/>
                      </a:lnTo>
                      <a:lnTo>
                        <a:pt x="979" y="792"/>
                      </a:lnTo>
                      <a:lnTo>
                        <a:pt x="979" y="792"/>
                      </a:lnTo>
                      <a:lnTo>
                        <a:pt x="980" y="793"/>
                      </a:lnTo>
                      <a:lnTo>
                        <a:pt x="983" y="792"/>
                      </a:lnTo>
                      <a:lnTo>
                        <a:pt x="983" y="793"/>
                      </a:lnTo>
                      <a:lnTo>
                        <a:pt x="984" y="793"/>
                      </a:lnTo>
                      <a:lnTo>
                        <a:pt x="985" y="795"/>
                      </a:lnTo>
                      <a:lnTo>
                        <a:pt x="985" y="795"/>
                      </a:lnTo>
                      <a:lnTo>
                        <a:pt x="988" y="796"/>
                      </a:lnTo>
                      <a:lnTo>
                        <a:pt x="989" y="797"/>
                      </a:lnTo>
                      <a:lnTo>
                        <a:pt x="991" y="797"/>
                      </a:lnTo>
                      <a:lnTo>
                        <a:pt x="992" y="804"/>
                      </a:lnTo>
                      <a:lnTo>
                        <a:pt x="993" y="804"/>
                      </a:lnTo>
                      <a:lnTo>
                        <a:pt x="993" y="801"/>
                      </a:lnTo>
                      <a:lnTo>
                        <a:pt x="993" y="800"/>
                      </a:lnTo>
                      <a:lnTo>
                        <a:pt x="995" y="800"/>
                      </a:lnTo>
                      <a:lnTo>
                        <a:pt x="996" y="800"/>
                      </a:lnTo>
                      <a:lnTo>
                        <a:pt x="996" y="800"/>
                      </a:lnTo>
                      <a:lnTo>
                        <a:pt x="996" y="800"/>
                      </a:lnTo>
                      <a:lnTo>
                        <a:pt x="997" y="800"/>
                      </a:lnTo>
                      <a:lnTo>
                        <a:pt x="997" y="800"/>
                      </a:lnTo>
                      <a:lnTo>
                        <a:pt x="997" y="800"/>
                      </a:lnTo>
                      <a:lnTo>
                        <a:pt x="1001" y="800"/>
                      </a:lnTo>
                      <a:lnTo>
                        <a:pt x="1001" y="801"/>
                      </a:lnTo>
                      <a:lnTo>
                        <a:pt x="1008" y="800"/>
                      </a:lnTo>
                      <a:lnTo>
                        <a:pt x="1008" y="799"/>
                      </a:lnTo>
                      <a:lnTo>
                        <a:pt x="1009" y="800"/>
                      </a:lnTo>
                      <a:lnTo>
                        <a:pt x="1009" y="799"/>
                      </a:lnTo>
                      <a:lnTo>
                        <a:pt x="1012" y="799"/>
                      </a:lnTo>
                      <a:lnTo>
                        <a:pt x="1013" y="800"/>
                      </a:lnTo>
                      <a:lnTo>
                        <a:pt x="1014" y="800"/>
                      </a:lnTo>
                      <a:lnTo>
                        <a:pt x="1016" y="800"/>
                      </a:lnTo>
                      <a:lnTo>
                        <a:pt x="1016" y="804"/>
                      </a:lnTo>
                      <a:lnTo>
                        <a:pt x="1016" y="804"/>
                      </a:lnTo>
                      <a:lnTo>
                        <a:pt x="1016" y="801"/>
                      </a:lnTo>
                      <a:lnTo>
                        <a:pt x="1017" y="801"/>
                      </a:lnTo>
                      <a:lnTo>
                        <a:pt x="1018" y="804"/>
                      </a:lnTo>
                      <a:lnTo>
                        <a:pt x="1018" y="804"/>
                      </a:lnTo>
                      <a:lnTo>
                        <a:pt x="1019" y="804"/>
                      </a:lnTo>
                      <a:lnTo>
                        <a:pt x="1021" y="803"/>
                      </a:lnTo>
                      <a:lnTo>
                        <a:pt x="1022" y="803"/>
                      </a:lnTo>
                      <a:lnTo>
                        <a:pt x="1022" y="804"/>
                      </a:lnTo>
                      <a:lnTo>
                        <a:pt x="1023" y="804"/>
                      </a:lnTo>
                      <a:lnTo>
                        <a:pt x="1023" y="804"/>
                      </a:lnTo>
                      <a:lnTo>
                        <a:pt x="1026" y="805"/>
                      </a:lnTo>
                      <a:lnTo>
                        <a:pt x="1029" y="807"/>
                      </a:lnTo>
                      <a:lnTo>
                        <a:pt x="1030" y="808"/>
                      </a:lnTo>
                      <a:lnTo>
                        <a:pt x="1031" y="808"/>
                      </a:lnTo>
                      <a:lnTo>
                        <a:pt x="1031" y="809"/>
                      </a:lnTo>
                      <a:lnTo>
                        <a:pt x="1033" y="809"/>
                      </a:lnTo>
                      <a:lnTo>
                        <a:pt x="1033" y="810"/>
                      </a:lnTo>
                      <a:lnTo>
                        <a:pt x="1033" y="810"/>
                      </a:lnTo>
                      <a:lnTo>
                        <a:pt x="1034" y="813"/>
                      </a:lnTo>
                      <a:lnTo>
                        <a:pt x="1035" y="813"/>
                      </a:lnTo>
                      <a:lnTo>
                        <a:pt x="1035" y="814"/>
                      </a:lnTo>
                      <a:lnTo>
                        <a:pt x="1036" y="814"/>
                      </a:lnTo>
                      <a:lnTo>
                        <a:pt x="1036" y="816"/>
                      </a:lnTo>
                      <a:lnTo>
                        <a:pt x="1039" y="816"/>
                      </a:lnTo>
                      <a:lnTo>
                        <a:pt x="1039" y="817"/>
                      </a:lnTo>
                      <a:lnTo>
                        <a:pt x="1040" y="818"/>
                      </a:lnTo>
                      <a:lnTo>
                        <a:pt x="1040" y="820"/>
                      </a:lnTo>
                      <a:lnTo>
                        <a:pt x="1040" y="821"/>
                      </a:lnTo>
                      <a:lnTo>
                        <a:pt x="1043" y="821"/>
                      </a:lnTo>
                      <a:lnTo>
                        <a:pt x="1043" y="824"/>
                      </a:lnTo>
                      <a:lnTo>
                        <a:pt x="1043" y="824"/>
                      </a:lnTo>
                      <a:lnTo>
                        <a:pt x="1044" y="828"/>
                      </a:lnTo>
                      <a:lnTo>
                        <a:pt x="1046" y="828"/>
                      </a:lnTo>
                      <a:lnTo>
                        <a:pt x="1046" y="830"/>
                      </a:lnTo>
                      <a:lnTo>
                        <a:pt x="1047" y="830"/>
                      </a:lnTo>
                      <a:lnTo>
                        <a:pt x="1047" y="831"/>
                      </a:lnTo>
                      <a:lnTo>
                        <a:pt x="1047" y="831"/>
                      </a:lnTo>
                      <a:lnTo>
                        <a:pt x="1047" y="837"/>
                      </a:lnTo>
                      <a:lnTo>
                        <a:pt x="1047" y="837"/>
                      </a:lnTo>
                      <a:lnTo>
                        <a:pt x="1047" y="838"/>
                      </a:lnTo>
                      <a:lnTo>
                        <a:pt x="1048" y="838"/>
                      </a:lnTo>
                      <a:lnTo>
                        <a:pt x="1050" y="845"/>
                      </a:lnTo>
                      <a:lnTo>
                        <a:pt x="1048" y="845"/>
                      </a:lnTo>
                      <a:lnTo>
                        <a:pt x="1048" y="845"/>
                      </a:lnTo>
                      <a:lnTo>
                        <a:pt x="1048" y="846"/>
                      </a:lnTo>
                      <a:lnTo>
                        <a:pt x="1050" y="846"/>
                      </a:lnTo>
                      <a:lnTo>
                        <a:pt x="1050" y="845"/>
                      </a:lnTo>
                      <a:lnTo>
                        <a:pt x="1053" y="845"/>
                      </a:lnTo>
                      <a:lnTo>
                        <a:pt x="1055" y="846"/>
                      </a:lnTo>
                      <a:lnTo>
                        <a:pt x="1055" y="848"/>
                      </a:lnTo>
                      <a:lnTo>
                        <a:pt x="1055" y="848"/>
                      </a:lnTo>
                      <a:lnTo>
                        <a:pt x="1053" y="848"/>
                      </a:lnTo>
                      <a:lnTo>
                        <a:pt x="1053" y="850"/>
                      </a:lnTo>
                      <a:lnTo>
                        <a:pt x="1050" y="851"/>
                      </a:lnTo>
                      <a:lnTo>
                        <a:pt x="1050" y="852"/>
                      </a:lnTo>
                      <a:lnTo>
                        <a:pt x="1051" y="852"/>
                      </a:lnTo>
                      <a:lnTo>
                        <a:pt x="1052" y="852"/>
                      </a:lnTo>
                      <a:lnTo>
                        <a:pt x="1052" y="855"/>
                      </a:lnTo>
                      <a:lnTo>
                        <a:pt x="1051" y="856"/>
                      </a:lnTo>
                      <a:lnTo>
                        <a:pt x="1050" y="859"/>
                      </a:lnTo>
                      <a:lnTo>
                        <a:pt x="1052" y="859"/>
                      </a:lnTo>
                      <a:lnTo>
                        <a:pt x="1051" y="856"/>
                      </a:lnTo>
                      <a:lnTo>
                        <a:pt x="1052" y="856"/>
                      </a:lnTo>
                      <a:lnTo>
                        <a:pt x="1052" y="855"/>
                      </a:lnTo>
                      <a:lnTo>
                        <a:pt x="1053" y="855"/>
                      </a:lnTo>
                      <a:lnTo>
                        <a:pt x="1056" y="855"/>
                      </a:lnTo>
                      <a:lnTo>
                        <a:pt x="1055" y="860"/>
                      </a:lnTo>
                      <a:lnTo>
                        <a:pt x="1053" y="860"/>
                      </a:lnTo>
                      <a:lnTo>
                        <a:pt x="1052" y="859"/>
                      </a:lnTo>
                      <a:lnTo>
                        <a:pt x="1052" y="859"/>
                      </a:lnTo>
                      <a:lnTo>
                        <a:pt x="1052" y="860"/>
                      </a:lnTo>
                      <a:lnTo>
                        <a:pt x="1052" y="860"/>
                      </a:lnTo>
                      <a:lnTo>
                        <a:pt x="1052" y="863"/>
                      </a:lnTo>
                      <a:lnTo>
                        <a:pt x="1055" y="864"/>
                      </a:lnTo>
                      <a:lnTo>
                        <a:pt x="1055" y="865"/>
                      </a:lnTo>
                      <a:lnTo>
                        <a:pt x="1053" y="865"/>
                      </a:lnTo>
                      <a:lnTo>
                        <a:pt x="1053" y="865"/>
                      </a:lnTo>
                      <a:lnTo>
                        <a:pt x="1050" y="867"/>
                      </a:lnTo>
                      <a:lnTo>
                        <a:pt x="1047" y="863"/>
                      </a:lnTo>
                      <a:lnTo>
                        <a:pt x="1048" y="863"/>
                      </a:lnTo>
                      <a:lnTo>
                        <a:pt x="1048" y="862"/>
                      </a:lnTo>
                      <a:lnTo>
                        <a:pt x="1048" y="860"/>
                      </a:lnTo>
                      <a:lnTo>
                        <a:pt x="1048" y="860"/>
                      </a:lnTo>
                      <a:lnTo>
                        <a:pt x="1044" y="865"/>
                      </a:lnTo>
                      <a:lnTo>
                        <a:pt x="1043" y="865"/>
                      </a:lnTo>
                      <a:lnTo>
                        <a:pt x="1042" y="867"/>
                      </a:lnTo>
                      <a:lnTo>
                        <a:pt x="1042" y="867"/>
                      </a:lnTo>
                      <a:lnTo>
                        <a:pt x="1042" y="868"/>
                      </a:lnTo>
                      <a:lnTo>
                        <a:pt x="1040" y="868"/>
                      </a:lnTo>
                      <a:lnTo>
                        <a:pt x="1040" y="869"/>
                      </a:lnTo>
                      <a:lnTo>
                        <a:pt x="1040" y="869"/>
                      </a:lnTo>
                      <a:lnTo>
                        <a:pt x="1040" y="872"/>
                      </a:lnTo>
                      <a:lnTo>
                        <a:pt x="1038" y="873"/>
                      </a:lnTo>
                      <a:lnTo>
                        <a:pt x="1038" y="875"/>
                      </a:lnTo>
                      <a:lnTo>
                        <a:pt x="1036" y="876"/>
                      </a:lnTo>
                      <a:lnTo>
                        <a:pt x="1036" y="879"/>
                      </a:lnTo>
                      <a:lnTo>
                        <a:pt x="1034" y="879"/>
                      </a:lnTo>
                      <a:lnTo>
                        <a:pt x="1033" y="879"/>
                      </a:lnTo>
                      <a:lnTo>
                        <a:pt x="1031" y="880"/>
                      </a:lnTo>
                      <a:lnTo>
                        <a:pt x="1030" y="880"/>
                      </a:lnTo>
                      <a:lnTo>
                        <a:pt x="1029" y="880"/>
                      </a:lnTo>
                      <a:lnTo>
                        <a:pt x="1029" y="881"/>
                      </a:lnTo>
                      <a:lnTo>
                        <a:pt x="1025" y="881"/>
                      </a:lnTo>
                      <a:lnTo>
                        <a:pt x="1025" y="881"/>
                      </a:lnTo>
                      <a:lnTo>
                        <a:pt x="1022" y="882"/>
                      </a:lnTo>
                      <a:lnTo>
                        <a:pt x="1022" y="882"/>
                      </a:lnTo>
                      <a:lnTo>
                        <a:pt x="1019" y="884"/>
                      </a:lnTo>
                      <a:lnTo>
                        <a:pt x="1019" y="885"/>
                      </a:lnTo>
                      <a:lnTo>
                        <a:pt x="1018" y="888"/>
                      </a:lnTo>
                      <a:lnTo>
                        <a:pt x="1016" y="889"/>
                      </a:lnTo>
                      <a:lnTo>
                        <a:pt x="1016" y="889"/>
                      </a:lnTo>
                      <a:lnTo>
                        <a:pt x="1009" y="889"/>
                      </a:lnTo>
                      <a:lnTo>
                        <a:pt x="1008" y="889"/>
                      </a:lnTo>
                      <a:lnTo>
                        <a:pt x="1006" y="889"/>
                      </a:lnTo>
                      <a:lnTo>
                        <a:pt x="1004" y="889"/>
                      </a:lnTo>
                      <a:lnTo>
                        <a:pt x="1002" y="890"/>
                      </a:lnTo>
                      <a:lnTo>
                        <a:pt x="1000" y="890"/>
                      </a:lnTo>
                      <a:lnTo>
                        <a:pt x="1000" y="890"/>
                      </a:lnTo>
                      <a:lnTo>
                        <a:pt x="1001" y="890"/>
                      </a:lnTo>
                      <a:lnTo>
                        <a:pt x="1002" y="890"/>
                      </a:lnTo>
                      <a:lnTo>
                        <a:pt x="1005" y="890"/>
                      </a:lnTo>
                      <a:lnTo>
                        <a:pt x="1008" y="890"/>
                      </a:lnTo>
                      <a:lnTo>
                        <a:pt x="1012" y="890"/>
                      </a:lnTo>
                      <a:lnTo>
                        <a:pt x="1017" y="890"/>
                      </a:lnTo>
                      <a:lnTo>
                        <a:pt x="1018" y="888"/>
                      </a:lnTo>
                      <a:lnTo>
                        <a:pt x="1021" y="886"/>
                      </a:lnTo>
                      <a:lnTo>
                        <a:pt x="1021" y="884"/>
                      </a:lnTo>
                      <a:lnTo>
                        <a:pt x="1022" y="884"/>
                      </a:lnTo>
                      <a:lnTo>
                        <a:pt x="1022" y="882"/>
                      </a:lnTo>
                      <a:lnTo>
                        <a:pt x="1023" y="882"/>
                      </a:lnTo>
                      <a:lnTo>
                        <a:pt x="1023" y="882"/>
                      </a:lnTo>
                      <a:lnTo>
                        <a:pt x="1029" y="881"/>
                      </a:lnTo>
                      <a:lnTo>
                        <a:pt x="1029" y="881"/>
                      </a:lnTo>
                      <a:lnTo>
                        <a:pt x="1030" y="881"/>
                      </a:lnTo>
                      <a:lnTo>
                        <a:pt x="1030" y="880"/>
                      </a:lnTo>
                      <a:lnTo>
                        <a:pt x="1033" y="880"/>
                      </a:lnTo>
                      <a:lnTo>
                        <a:pt x="1034" y="880"/>
                      </a:lnTo>
                      <a:lnTo>
                        <a:pt x="1034" y="879"/>
                      </a:lnTo>
                      <a:lnTo>
                        <a:pt x="1035" y="879"/>
                      </a:lnTo>
                      <a:lnTo>
                        <a:pt x="1038" y="879"/>
                      </a:lnTo>
                      <a:lnTo>
                        <a:pt x="1039" y="881"/>
                      </a:lnTo>
                      <a:lnTo>
                        <a:pt x="1039" y="885"/>
                      </a:lnTo>
                      <a:lnTo>
                        <a:pt x="1039" y="888"/>
                      </a:lnTo>
                      <a:lnTo>
                        <a:pt x="1038" y="888"/>
                      </a:lnTo>
                      <a:lnTo>
                        <a:pt x="1038" y="890"/>
                      </a:lnTo>
                      <a:lnTo>
                        <a:pt x="1038" y="890"/>
                      </a:lnTo>
                      <a:lnTo>
                        <a:pt x="1038" y="890"/>
                      </a:lnTo>
                      <a:lnTo>
                        <a:pt x="1038" y="890"/>
                      </a:lnTo>
                      <a:lnTo>
                        <a:pt x="1039" y="889"/>
                      </a:lnTo>
                      <a:lnTo>
                        <a:pt x="1039" y="888"/>
                      </a:lnTo>
                      <a:lnTo>
                        <a:pt x="1040" y="888"/>
                      </a:lnTo>
                      <a:lnTo>
                        <a:pt x="1040" y="881"/>
                      </a:lnTo>
                      <a:lnTo>
                        <a:pt x="1040" y="881"/>
                      </a:lnTo>
                      <a:lnTo>
                        <a:pt x="1040" y="880"/>
                      </a:lnTo>
                      <a:lnTo>
                        <a:pt x="1040" y="880"/>
                      </a:lnTo>
                      <a:lnTo>
                        <a:pt x="1043" y="879"/>
                      </a:lnTo>
                      <a:lnTo>
                        <a:pt x="1044" y="877"/>
                      </a:lnTo>
                      <a:lnTo>
                        <a:pt x="1044" y="877"/>
                      </a:lnTo>
                      <a:lnTo>
                        <a:pt x="1046" y="877"/>
                      </a:lnTo>
                      <a:lnTo>
                        <a:pt x="1046" y="877"/>
                      </a:lnTo>
                      <a:lnTo>
                        <a:pt x="1047" y="877"/>
                      </a:lnTo>
                      <a:lnTo>
                        <a:pt x="1047" y="880"/>
                      </a:lnTo>
                      <a:lnTo>
                        <a:pt x="1047" y="880"/>
                      </a:lnTo>
                      <a:lnTo>
                        <a:pt x="1047" y="881"/>
                      </a:lnTo>
                      <a:lnTo>
                        <a:pt x="1048" y="884"/>
                      </a:lnTo>
                      <a:lnTo>
                        <a:pt x="1051" y="885"/>
                      </a:lnTo>
                      <a:lnTo>
                        <a:pt x="1051" y="886"/>
                      </a:lnTo>
                      <a:lnTo>
                        <a:pt x="1055" y="886"/>
                      </a:lnTo>
                      <a:lnTo>
                        <a:pt x="1055" y="885"/>
                      </a:lnTo>
                      <a:lnTo>
                        <a:pt x="1059" y="885"/>
                      </a:lnTo>
                      <a:lnTo>
                        <a:pt x="1059" y="885"/>
                      </a:lnTo>
                      <a:lnTo>
                        <a:pt x="1059" y="885"/>
                      </a:lnTo>
                      <a:lnTo>
                        <a:pt x="1059" y="885"/>
                      </a:lnTo>
                      <a:lnTo>
                        <a:pt x="1059" y="885"/>
                      </a:lnTo>
                      <a:lnTo>
                        <a:pt x="1060" y="885"/>
                      </a:lnTo>
                      <a:lnTo>
                        <a:pt x="1063" y="885"/>
                      </a:lnTo>
                      <a:lnTo>
                        <a:pt x="1063" y="886"/>
                      </a:lnTo>
                      <a:lnTo>
                        <a:pt x="1064" y="886"/>
                      </a:lnTo>
                      <a:lnTo>
                        <a:pt x="1064" y="885"/>
                      </a:lnTo>
                      <a:lnTo>
                        <a:pt x="1067" y="882"/>
                      </a:lnTo>
                      <a:lnTo>
                        <a:pt x="1067" y="881"/>
                      </a:lnTo>
                      <a:lnTo>
                        <a:pt x="1071" y="881"/>
                      </a:lnTo>
                      <a:lnTo>
                        <a:pt x="1071" y="880"/>
                      </a:lnTo>
                      <a:lnTo>
                        <a:pt x="1069" y="880"/>
                      </a:lnTo>
                      <a:lnTo>
                        <a:pt x="1069" y="879"/>
                      </a:lnTo>
                      <a:lnTo>
                        <a:pt x="1068" y="879"/>
                      </a:lnTo>
                      <a:lnTo>
                        <a:pt x="1069" y="877"/>
                      </a:lnTo>
                      <a:lnTo>
                        <a:pt x="1069" y="877"/>
                      </a:lnTo>
                      <a:lnTo>
                        <a:pt x="1069" y="877"/>
                      </a:lnTo>
                      <a:lnTo>
                        <a:pt x="1071" y="876"/>
                      </a:lnTo>
                      <a:lnTo>
                        <a:pt x="1072" y="876"/>
                      </a:lnTo>
                      <a:lnTo>
                        <a:pt x="1073" y="875"/>
                      </a:lnTo>
                      <a:lnTo>
                        <a:pt x="1074" y="875"/>
                      </a:lnTo>
                      <a:lnTo>
                        <a:pt x="1074" y="873"/>
                      </a:lnTo>
                      <a:lnTo>
                        <a:pt x="1081" y="873"/>
                      </a:lnTo>
                      <a:lnTo>
                        <a:pt x="1082" y="873"/>
                      </a:lnTo>
                      <a:lnTo>
                        <a:pt x="1084" y="875"/>
                      </a:lnTo>
                      <a:lnTo>
                        <a:pt x="1085" y="876"/>
                      </a:lnTo>
                      <a:lnTo>
                        <a:pt x="1086" y="876"/>
                      </a:lnTo>
                      <a:lnTo>
                        <a:pt x="1088" y="879"/>
                      </a:lnTo>
                      <a:lnTo>
                        <a:pt x="1090" y="879"/>
                      </a:lnTo>
                      <a:lnTo>
                        <a:pt x="1090" y="877"/>
                      </a:lnTo>
                      <a:lnTo>
                        <a:pt x="1090" y="877"/>
                      </a:lnTo>
                      <a:lnTo>
                        <a:pt x="1091" y="877"/>
                      </a:lnTo>
                      <a:lnTo>
                        <a:pt x="1091" y="879"/>
                      </a:lnTo>
                      <a:lnTo>
                        <a:pt x="1093" y="880"/>
                      </a:lnTo>
                      <a:lnTo>
                        <a:pt x="1093" y="880"/>
                      </a:lnTo>
                      <a:lnTo>
                        <a:pt x="1093" y="880"/>
                      </a:lnTo>
                      <a:lnTo>
                        <a:pt x="1095" y="880"/>
                      </a:lnTo>
                      <a:lnTo>
                        <a:pt x="1095" y="880"/>
                      </a:lnTo>
                      <a:lnTo>
                        <a:pt x="1097" y="882"/>
                      </a:lnTo>
                      <a:lnTo>
                        <a:pt x="1095" y="884"/>
                      </a:lnTo>
                      <a:lnTo>
                        <a:pt x="1095" y="885"/>
                      </a:lnTo>
                      <a:lnTo>
                        <a:pt x="1095" y="885"/>
                      </a:lnTo>
                      <a:lnTo>
                        <a:pt x="1095" y="884"/>
                      </a:lnTo>
                      <a:lnTo>
                        <a:pt x="1097" y="884"/>
                      </a:lnTo>
                      <a:lnTo>
                        <a:pt x="1098" y="882"/>
                      </a:lnTo>
                      <a:lnTo>
                        <a:pt x="1098" y="882"/>
                      </a:lnTo>
                      <a:lnTo>
                        <a:pt x="1101" y="882"/>
                      </a:lnTo>
                      <a:lnTo>
                        <a:pt x="1102" y="884"/>
                      </a:lnTo>
                      <a:lnTo>
                        <a:pt x="1102" y="884"/>
                      </a:lnTo>
                      <a:lnTo>
                        <a:pt x="1102" y="886"/>
                      </a:lnTo>
                      <a:lnTo>
                        <a:pt x="1103" y="888"/>
                      </a:lnTo>
                      <a:lnTo>
                        <a:pt x="1105" y="889"/>
                      </a:lnTo>
                      <a:lnTo>
                        <a:pt x="1105" y="890"/>
                      </a:lnTo>
                      <a:lnTo>
                        <a:pt x="1105" y="890"/>
                      </a:lnTo>
                      <a:lnTo>
                        <a:pt x="1103" y="892"/>
                      </a:lnTo>
                      <a:lnTo>
                        <a:pt x="1103" y="892"/>
                      </a:lnTo>
                      <a:lnTo>
                        <a:pt x="1106" y="892"/>
                      </a:lnTo>
                      <a:lnTo>
                        <a:pt x="1106" y="893"/>
                      </a:lnTo>
                      <a:lnTo>
                        <a:pt x="1106" y="893"/>
                      </a:lnTo>
                      <a:lnTo>
                        <a:pt x="1106" y="894"/>
                      </a:lnTo>
                      <a:lnTo>
                        <a:pt x="1105" y="897"/>
                      </a:lnTo>
                      <a:lnTo>
                        <a:pt x="1106" y="897"/>
                      </a:lnTo>
                      <a:lnTo>
                        <a:pt x="1108" y="898"/>
                      </a:lnTo>
                      <a:lnTo>
                        <a:pt x="1108" y="898"/>
                      </a:lnTo>
                      <a:lnTo>
                        <a:pt x="1108" y="898"/>
                      </a:lnTo>
                      <a:lnTo>
                        <a:pt x="1110" y="897"/>
                      </a:lnTo>
                      <a:lnTo>
                        <a:pt x="1112" y="892"/>
                      </a:lnTo>
                      <a:lnTo>
                        <a:pt x="1115" y="892"/>
                      </a:lnTo>
                      <a:lnTo>
                        <a:pt x="1115" y="893"/>
                      </a:lnTo>
                      <a:lnTo>
                        <a:pt x="1115" y="893"/>
                      </a:lnTo>
                      <a:lnTo>
                        <a:pt x="1115" y="892"/>
                      </a:lnTo>
                      <a:lnTo>
                        <a:pt x="1119" y="892"/>
                      </a:lnTo>
                      <a:lnTo>
                        <a:pt x="1119" y="893"/>
                      </a:lnTo>
                      <a:lnTo>
                        <a:pt x="1120" y="893"/>
                      </a:lnTo>
                      <a:lnTo>
                        <a:pt x="1120" y="893"/>
                      </a:lnTo>
                      <a:lnTo>
                        <a:pt x="1120" y="893"/>
                      </a:lnTo>
                      <a:lnTo>
                        <a:pt x="1120" y="893"/>
                      </a:lnTo>
                      <a:lnTo>
                        <a:pt x="1122" y="894"/>
                      </a:lnTo>
                      <a:lnTo>
                        <a:pt x="1122" y="894"/>
                      </a:lnTo>
                      <a:lnTo>
                        <a:pt x="1123" y="897"/>
                      </a:lnTo>
                      <a:lnTo>
                        <a:pt x="1124" y="897"/>
                      </a:lnTo>
                      <a:lnTo>
                        <a:pt x="1124" y="896"/>
                      </a:lnTo>
                      <a:lnTo>
                        <a:pt x="1128" y="896"/>
                      </a:lnTo>
                      <a:lnTo>
                        <a:pt x="1128" y="896"/>
                      </a:lnTo>
                      <a:lnTo>
                        <a:pt x="1129" y="896"/>
                      </a:lnTo>
                      <a:lnTo>
                        <a:pt x="1129" y="897"/>
                      </a:lnTo>
                      <a:lnTo>
                        <a:pt x="1135" y="897"/>
                      </a:lnTo>
                      <a:lnTo>
                        <a:pt x="1135" y="898"/>
                      </a:lnTo>
                      <a:lnTo>
                        <a:pt x="1137" y="898"/>
                      </a:lnTo>
                      <a:lnTo>
                        <a:pt x="1137" y="898"/>
                      </a:lnTo>
                      <a:lnTo>
                        <a:pt x="1139" y="898"/>
                      </a:lnTo>
                      <a:lnTo>
                        <a:pt x="1139" y="898"/>
                      </a:lnTo>
                      <a:lnTo>
                        <a:pt x="1140" y="898"/>
                      </a:lnTo>
                      <a:lnTo>
                        <a:pt x="1143" y="898"/>
                      </a:lnTo>
                      <a:lnTo>
                        <a:pt x="1144" y="898"/>
                      </a:lnTo>
                      <a:lnTo>
                        <a:pt x="1145" y="900"/>
                      </a:lnTo>
                      <a:lnTo>
                        <a:pt x="1146" y="900"/>
                      </a:lnTo>
                      <a:lnTo>
                        <a:pt x="1146" y="901"/>
                      </a:lnTo>
                      <a:lnTo>
                        <a:pt x="1149" y="901"/>
                      </a:lnTo>
                      <a:lnTo>
                        <a:pt x="1149" y="901"/>
                      </a:lnTo>
                      <a:lnTo>
                        <a:pt x="1150" y="901"/>
                      </a:lnTo>
                      <a:lnTo>
                        <a:pt x="1150" y="902"/>
                      </a:lnTo>
                      <a:lnTo>
                        <a:pt x="1152" y="902"/>
                      </a:lnTo>
                      <a:lnTo>
                        <a:pt x="1152" y="903"/>
                      </a:lnTo>
                      <a:lnTo>
                        <a:pt x="1154" y="903"/>
                      </a:lnTo>
                      <a:lnTo>
                        <a:pt x="1156" y="905"/>
                      </a:lnTo>
                      <a:lnTo>
                        <a:pt x="1157" y="905"/>
                      </a:lnTo>
                      <a:lnTo>
                        <a:pt x="1160" y="909"/>
                      </a:lnTo>
                      <a:lnTo>
                        <a:pt x="1161" y="910"/>
                      </a:lnTo>
                      <a:lnTo>
                        <a:pt x="1162" y="910"/>
                      </a:lnTo>
                      <a:lnTo>
                        <a:pt x="1163" y="911"/>
                      </a:lnTo>
                      <a:lnTo>
                        <a:pt x="1163" y="913"/>
                      </a:lnTo>
                      <a:lnTo>
                        <a:pt x="1165" y="913"/>
                      </a:lnTo>
                      <a:lnTo>
                        <a:pt x="1166" y="914"/>
                      </a:lnTo>
                      <a:lnTo>
                        <a:pt x="1166" y="915"/>
                      </a:lnTo>
                      <a:lnTo>
                        <a:pt x="1167" y="917"/>
                      </a:lnTo>
                      <a:lnTo>
                        <a:pt x="1167" y="917"/>
                      </a:lnTo>
                      <a:lnTo>
                        <a:pt x="1170" y="918"/>
                      </a:lnTo>
                      <a:lnTo>
                        <a:pt x="1169" y="919"/>
                      </a:lnTo>
                      <a:lnTo>
                        <a:pt x="1170" y="919"/>
                      </a:lnTo>
                      <a:lnTo>
                        <a:pt x="1170" y="918"/>
                      </a:lnTo>
                      <a:lnTo>
                        <a:pt x="1171" y="918"/>
                      </a:lnTo>
                      <a:lnTo>
                        <a:pt x="1174" y="918"/>
                      </a:lnTo>
                      <a:lnTo>
                        <a:pt x="1175" y="918"/>
                      </a:lnTo>
                      <a:lnTo>
                        <a:pt x="1175" y="919"/>
                      </a:lnTo>
                      <a:lnTo>
                        <a:pt x="1175" y="920"/>
                      </a:lnTo>
                      <a:lnTo>
                        <a:pt x="1177" y="920"/>
                      </a:lnTo>
                      <a:lnTo>
                        <a:pt x="1177" y="919"/>
                      </a:lnTo>
                      <a:lnTo>
                        <a:pt x="1178" y="919"/>
                      </a:lnTo>
                      <a:lnTo>
                        <a:pt x="1179" y="919"/>
                      </a:lnTo>
                      <a:lnTo>
                        <a:pt x="1182" y="920"/>
                      </a:lnTo>
                      <a:lnTo>
                        <a:pt x="1183" y="922"/>
                      </a:lnTo>
                      <a:lnTo>
                        <a:pt x="1184" y="922"/>
                      </a:lnTo>
                      <a:lnTo>
                        <a:pt x="1184" y="923"/>
                      </a:lnTo>
                      <a:lnTo>
                        <a:pt x="1184" y="923"/>
                      </a:lnTo>
                      <a:lnTo>
                        <a:pt x="1184" y="924"/>
                      </a:lnTo>
                      <a:lnTo>
                        <a:pt x="1186" y="924"/>
                      </a:lnTo>
                      <a:lnTo>
                        <a:pt x="1186" y="927"/>
                      </a:lnTo>
                      <a:lnTo>
                        <a:pt x="1186" y="927"/>
                      </a:lnTo>
                      <a:lnTo>
                        <a:pt x="1186" y="928"/>
                      </a:lnTo>
                      <a:lnTo>
                        <a:pt x="1187" y="930"/>
                      </a:lnTo>
                      <a:lnTo>
                        <a:pt x="1187" y="931"/>
                      </a:lnTo>
                      <a:lnTo>
                        <a:pt x="1190" y="934"/>
                      </a:lnTo>
                      <a:lnTo>
                        <a:pt x="1191" y="935"/>
                      </a:lnTo>
                      <a:lnTo>
                        <a:pt x="1191" y="937"/>
                      </a:lnTo>
                      <a:lnTo>
                        <a:pt x="1191" y="940"/>
                      </a:lnTo>
                      <a:lnTo>
                        <a:pt x="1191" y="941"/>
                      </a:lnTo>
                      <a:lnTo>
                        <a:pt x="1191" y="941"/>
                      </a:lnTo>
                      <a:lnTo>
                        <a:pt x="1190" y="941"/>
                      </a:lnTo>
                      <a:lnTo>
                        <a:pt x="1191" y="941"/>
                      </a:lnTo>
                      <a:lnTo>
                        <a:pt x="1192" y="944"/>
                      </a:lnTo>
                      <a:lnTo>
                        <a:pt x="1192" y="947"/>
                      </a:lnTo>
                      <a:lnTo>
                        <a:pt x="1192" y="949"/>
                      </a:lnTo>
                      <a:lnTo>
                        <a:pt x="1191" y="949"/>
                      </a:lnTo>
                      <a:lnTo>
                        <a:pt x="1191" y="951"/>
                      </a:lnTo>
                      <a:lnTo>
                        <a:pt x="1192" y="951"/>
                      </a:lnTo>
                      <a:lnTo>
                        <a:pt x="1192" y="953"/>
                      </a:lnTo>
                      <a:lnTo>
                        <a:pt x="1192" y="954"/>
                      </a:lnTo>
                      <a:lnTo>
                        <a:pt x="1191" y="954"/>
                      </a:lnTo>
                      <a:lnTo>
                        <a:pt x="1191" y="956"/>
                      </a:lnTo>
                      <a:lnTo>
                        <a:pt x="1191" y="956"/>
                      </a:lnTo>
                      <a:lnTo>
                        <a:pt x="1191" y="958"/>
                      </a:lnTo>
                      <a:lnTo>
                        <a:pt x="1190" y="958"/>
                      </a:lnTo>
                      <a:lnTo>
                        <a:pt x="1188" y="962"/>
                      </a:lnTo>
                      <a:lnTo>
                        <a:pt x="1188" y="962"/>
                      </a:lnTo>
                      <a:lnTo>
                        <a:pt x="1188" y="964"/>
                      </a:lnTo>
                      <a:lnTo>
                        <a:pt x="1187" y="964"/>
                      </a:lnTo>
                      <a:lnTo>
                        <a:pt x="1187" y="965"/>
                      </a:lnTo>
                      <a:lnTo>
                        <a:pt x="1186" y="966"/>
                      </a:lnTo>
                      <a:lnTo>
                        <a:pt x="1186" y="968"/>
                      </a:lnTo>
                      <a:lnTo>
                        <a:pt x="806" y="968"/>
                      </a:lnTo>
                      <a:lnTo>
                        <a:pt x="806" y="966"/>
                      </a:lnTo>
                      <a:lnTo>
                        <a:pt x="805" y="965"/>
                      </a:lnTo>
                      <a:lnTo>
                        <a:pt x="803" y="961"/>
                      </a:lnTo>
                      <a:lnTo>
                        <a:pt x="802" y="960"/>
                      </a:lnTo>
                      <a:lnTo>
                        <a:pt x="802" y="958"/>
                      </a:lnTo>
                      <a:lnTo>
                        <a:pt x="800" y="957"/>
                      </a:lnTo>
                      <a:lnTo>
                        <a:pt x="800" y="956"/>
                      </a:lnTo>
                      <a:lnTo>
                        <a:pt x="798" y="956"/>
                      </a:lnTo>
                      <a:lnTo>
                        <a:pt x="798" y="954"/>
                      </a:lnTo>
                      <a:lnTo>
                        <a:pt x="796" y="952"/>
                      </a:lnTo>
                      <a:lnTo>
                        <a:pt x="796" y="847"/>
                      </a:lnTo>
                      <a:lnTo>
                        <a:pt x="797" y="847"/>
                      </a:lnTo>
                      <a:lnTo>
                        <a:pt x="797" y="846"/>
                      </a:lnTo>
                      <a:lnTo>
                        <a:pt x="796" y="846"/>
                      </a:lnTo>
                      <a:lnTo>
                        <a:pt x="796" y="846"/>
                      </a:lnTo>
                      <a:lnTo>
                        <a:pt x="796" y="843"/>
                      </a:lnTo>
                      <a:lnTo>
                        <a:pt x="796" y="843"/>
                      </a:lnTo>
                      <a:lnTo>
                        <a:pt x="796" y="842"/>
                      </a:lnTo>
                      <a:lnTo>
                        <a:pt x="796" y="842"/>
                      </a:lnTo>
                      <a:lnTo>
                        <a:pt x="796" y="841"/>
                      </a:lnTo>
                      <a:lnTo>
                        <a:pt x="797" y="841"/>
                      </a:lnTo>
                      <a:lnTo>
                        <a:pt x="798" y="838"/>
                      </a:lnTo>
                      <a:lnTo>
                        <a:pt x="800" y="838"/>
                      </a:lnTo>
                      <a:lnTo>
                        <a:pt x="800" y="837"/>
                      </a:lnTo>
                      <a:lnTo>
                        <a:pt x="805" y="837"/>
                      </a:lnTo>
                      <a:lnTo>
                        <a:pt x="805" y="834"/>
                      </a:lnTo>
                      <a:lnTo>
                        <a:pt x="806" y="834"/>
                      </a:lnTo>
                      <a:lnTo>
                        <a:pt x="806" y="831"/>
                      </a:lnTo>
                      <a:lnTo>
                        <a:pt x="806" y="831"/>
                      </a:lnTo>
                      <a:lnTo>
                        <a:pt x="807" y="830"/>
                      </a:lnTo>
                      <a:lnTo>
                        <a:pt x="809" y="829"/>
                      </a:lnTo>
                      <a:lnTo>
                        <a:pt x="810" y="828"/>
                      </a:lnTo>
                      <a:lnTo>
                        <a:pt x="809" y="828"/>
                      </a:lnTo>
                      <a:lnTo>
                        <a:pt x="806" y="828"/>
                      </a:lnTo>
                      <a:lnTo>
                        <a:pt x="805" y="825"/>
                      </a:lnTo>
                      <a:lnTo>
                        <a:pt x="805" y="824"/>
                      </a:lnTo>
                      <a:lnTo>
                        <a:pt x="806" y="822"/>
                      </a:lnTo>
                      <a:lnTo>
                        <a:pt x="807" y="821"/>
                      </a:lnTo>
                      <a:lnTo>
                        <a:pt x="807" y="818"/>
                      </a:lnTo>
                      <a:lnTo>
                        <a:pt x="807" y="817"/>
                      </a:lnTo>
                      <a:lnTo>
                        <a:pt x="807" y="816"/>
                      </a:lnTo>
                      <a:lnTo>
                        <a:pt x="807" y="816"/>
                      </a:lnTo>
                      <a:lnTo>
                        <a:pt x="807" y="814"/>
                      </a:lnTo>
                      <a:lnTo>
                        <a:pt x="807" y="814"/>
                      </a:lnTo>
                      <a:lnTo>
                        <a:pt x="807" y="814"/>
                      </a:lnTo>
                      <a:lnTo>
                        <a:pt x="809" y="810"/>
                      </a:lnTo>
                      <a:lnTo>
                        <a:pt x="807" y="809"/>
                      </a:lnTo>
                      <a:lnTo>
                        <a:pt x="806" y="808"/>
                      </a:lnTo>
                      <a:lnTo>
                        <a:pt x="809" y="808"/>
                      </a:lnTo>
                      <a:lnTo>
                        <a:pt x="810" y="807"/>
                      </a:lnTo>
                      <a:lnTo>
                        <a:pt x="810" y="804"/>
                      </a:lnTo>
                      <a:lnTo>
                        <a:pt x="809" y="804"/>
                      </a:lnTo>
                      <a:lnTo>
                        <a:pt x="809" y="800"/>
                      </a:lnTo>
                      <a:lnTo>
                        <a:pt x="810" y="800"/>
                      </a:lnTo>
                      <a:lnTo>
                        <a:pt x="809" y="795"/>
                      </a:lnTo>
                      <a:lnTo>
                        <a:pt x="809" y="792"/>
                      </a:lnTo>
                      <a:lnTo>
                        <a:pt x="809" y="792"/>
                      </a:lnTo>
                      <a:lnTo>
                        <a:pt x="809" y="792"/>
                      </a:lnTo>
                      <a:lnTo>
                        <a:pt x="805" y="792"/>
                      </a:lnTo>
                      <a:lnTo>
                        <a:pt x="805" y="791"/>
                      </a:lnTo>
                      <a:lnTo>
                        <a:pt x="803" y="791"/>
                      </a:lnTo>
                      <a:lnTo>
                        <a:pt x="802" y="790"/>
                      </a:lnTo>
                      <a:lnTo>
                        <a:pt x="801" y="787"/>
                      </a:lnTo>
                      <a:lnTo>
                        <a:pt x="800" y="787"/>
                      </a:lnTo>
                      <a:lnTo>
                        <a:pt x="800" y="783"/>
                      </a:lnTo>
                      <a:lnTo>
                        <a:pt x="801" y="783"/>
                      </a:lnTo>
                      <a:lnTo>
                        <a:pt x="802" y="780"/>
                      </a:lnTo>
                      <a:lnTo>
                        <a:pt x="803" y="780"/>
                      </a:lnTo>
                      <a:lnTo>
                        <a:pt x="803" y="778"/>
                      </a:lnTo>
                      <a:lnTo>
                        <a:pt x="802" y="779"/>
                      </a:lnTo>
                      <a:lnTo>
                        <a:pt x="800" y="779"/>
                      </a:lnTo>
                      <a:lnTo>
                        <a:pt x="798" y="779"/>
                      </a:lnTo>
                      <a:lnTo>
                        <a:pt x="797" y="776"/>
                      </a:lnTo>
                      <a:lnTo>
                        <a:pt x="796" y="776"/>
                      </a:lnTo>
                      <a:lnTo>
                        <a:pt x="796" y="776"/>
                      </a:lnTo>
                      <a:lnTo>
                        <a:pt x="796" y="775"/>
                      </a:lnTo>
                      <a:lnTo>
                        <a:pt x="796" y="765"/>
                      </a:lnTo>
                      <a:lnTo>
                        <a:pt x="800" y="766"/>
                      </a:lnTo>
                      <a:lnTo>
                        <a:pt x="801" y="771"/>
                      </a:lnTo>
                      <a:lnTo>
                        <a:pt x="802" y="771"/>
                      </a:lnTo>
                      <a:lnTo>
                        <a:pt x="803" y="773"/>
                      </a:lnTo>
                      <a:lnTo>
                        <a:pt x="806" y="773"/>
                      </a:lnTo>
                      <a:lnTo>
                        <a:pt x="806" y="775"/>
                      </a:lnTo>
                      <a:lnTo>
                        <a:pt x="811" y="779"/>
                      </a:lnTo>
                      <a:lnTo>
                        <a:pt x="813" y="782"/>
                      </a:lnTo>
                      <a:lnTo>
                        <a:pt x="815" y="783"/>
                      </a:lnTo>
                      <a:lnTo>
                        <a:pt x="815" y="784"/>
                      </a:lnTo>
                      <a:lnTo>
                        <a:pt x="817" y="784"/>
                      </a:lnTo>
                      <a:lnTo>
                        <a:pt x="818" y="779"/>
                      </a:lnTo>
                      <a:lnTo>
                        <a:pt x="818" y="779"/>
                      </a:lnTo>
                      <a:lnTo>
                        <a:pt x="818" y="778"/>
                      </a:lnTo>
                      <a:lnTo>
                        <a:pt x="818" y="778"/>
                      </a:lnTo>
                      <a:lnTo>
                        <a:pt x="818" y="776"/>
                      </a:lnTo>
                      <a:lnTo>
                        <a:pt x="820" y="770"/>
                      </a:lnTo>
                      <a:lnTo>
                        <a:pt x="823" y="771"/>
                      </a:lnTo>
                      <a:lnTo>
                        <a:pt x="823" y="770"/>
                      </a:lnTo>
                      <a:lnTo>
                        <a:pt x="824" y="770"/>
                      </a:lnTo>
                      <a:lnTo>
                        <a:pt x="823" y="766"/>
                      </a:lnTo>
                      <a:lnTo>
                        <a:pt x="824" y="766"/>
                      </a:lnTo>
                      <a:lnTo>
                        <a:pt x="826" y="765"/>
                      </a:lnTo>
                      <a:lnTo>
                        <a:pt x="827" y="765"/>
                      </a:lnTo>
                      <a:lnTo>
                        <a:pt x="827" y="762"/>
                      </a:lnTo>
                      <a:lnTo>
                        <a:pt x="827" y="759"/>
                      </a:lnTo>
                      <a:lnTo>
                        <a:pt x="827" y="757"/>
                      </a:lnTo>
                      <a:lnTo>
                        <a:pt x="828" y="756"/>
                      </a:lnTo>
                      <a:lnTo>
                        <a:pt x="828" y="756"/>
                      </a:lnTo>
                      <a:lnTo>
                        <a:pt x="830" y="756"/>
                      </a:lnTo>
                      <a:lnTo>
                        <a:pt x="831" y="754"/>
                      </a:lnTo>
                      <a:lnTo>
                        <a:pt x="831" y="754"/>
                      </a:lnTo>
                      <a:lnTo>
                        <a:pt x="834" y="754"/>
                      </a:lnTo>
                      <a:lnTo>
                        <a:pt x="835" y="756"/>
                      </a:lnTo>
                      <a:lnTo>
                        <a:pt x="835" y="754"/>
                      </a:lnTo>
                      <a:lnTo>
                        <a:pt x="835" y="753"/>
                      </a:lnTo>
                      <a:lnTo>
                        <a:pt x="836" y="752"/>
                      </a:lnTo>
                      <a:lnTo>
                        <a:pt x="837" y="752"/>
                      </a:lnTo>
                      <a:lnTo>
                        <a:pt x="840" y="750"/>
                      </a:lnTo>
                      <a:lnTo>
                        <a:pt x="843" y="750"/>
                      </a:lnTo>
                      <a:lnTo>
                        <a:pt x="845" y="749"/>
                      </a:lnTo>
                      <a:lnTo>
                        <a:pt x="847" y="746"/>
                      </a:lnTo>
                      <a:lnTo>
                        <a:pt x="848" y="746"/>
                      </a:lnTo>
                      <a:lnTo>
                        <a:pt x="848" y="746"/>
                      </a:lnTo>
                      <a:lnTo>
                        <a:pt x="851" y="746"/>
                      </a:lnTo>
                      <a:lnTo>
                        <a:pt x="851" y="745"/>
                      </a:lnTo>
                      <a:lnTo>
                        <a:pt x="852" y="745"/>
                      </a:lnTo>
                      <a:lnTo>
                        <a:pt x="852" y="745"/>
                      </a:lnTo>
                      <a:lnTo>
                        <a:pt x="853" y="745"/>
                      </a:lnTo>
                      <a:lnTo>
                        <a:pt x="853" y="744"/>
                      </a:lnTo>
                      <a:lnTo>
                        <a:pt x="855" y="744"/>
                      </a:lnTo>
                      <a:lnTo>
                        <a:pt x="855" y="744"/>
                      </a:lnTo>
                      <a:lnTo>
                        <a:pt x="855" y="744"/>
                      </a:lnTo>
                      <a:lnTo>
                        <a:pt x="855" y="744"/>
                      </a:lnTo>
                      <a:lnTo>
                        <a:pt x="855" y="742"/>
                      </a:lnTo>
                      <a:lnTo>
                        <a:pt x="856" y="742"/>
                      </a:lnTo>
                      <a:lnTo>
                        <a:pt x="856" y="742"/>
                      </a:lnTo>
                      <a:lnTo>
                        <a:pt x="856" y="740"/>
                      </a:lnTo>
                      <a:lnTo>
                        <a:pt x="857" y="740"/>
                      </a:lnTo>
                      <a:lnTo>
                        <a:pt x="858" y="738"/>
                      </a:lnTo>
                      <a:lnTo>
                        <a:pt x="860" y="738"/>
                      </a:lnTo>
                      <a:lnTo>
                        <a:pt x="860" y="737"/>
                      </a:lnTo>
                      <a:close/>
                      <a:moveTo>
                        <a:pt x="796" y="458"/>
                      </a:moveTo>
                      <a:lnTo>
                        <a:pt x="817" y="458"/>
                      </a:lnTo>
                      <a:lnTo>
                        <a:pt x="818" y="460"/>
                      </a:lnTo>
                      <a:lnTo>
                        <a:pt x="818" y="461"/>
                      </a:lnTo>
                      <a:lnTo>
                        <a:pt x="813" y="462"/>
                      </a:lnTo>
                      <a:lnTo>
                        <a:pt x="813" y="462"/>
                      </a:lnTo>
                      <a:lnTo>
                        <a:pt x="814" y="464"/>
                      </a:lnTo>
                      <a:lnTo>
                        <a:pt x="815" y="465"/>
                      </a:lnTo>
                      <a:lnTo>
                        <a:pt x="815" y="466"/>
                      </a:lnTo>
                      <a:lnTo>
                        <a:pt x="815" y="466"/>
                      </a:lnTo>
                      <a:lnTo>
                        <a:pt x="818" y="468"/>
                      </a:lnTo>
                      <a:lnTo>
                        <a:pt x="819" y="469"/>
                      </a:lnTo>
                      <a:lnTo>
                        <a:pt x="820" y="469"/>
                      </a:lnTo>
                      <a:lnTo>
                        <a:pt x="820" y="471"/>
                      </a:lnTo>
                      <a:lnTo>
                        <a:pt x="820" y="471"/>
                      </a:lnTo>
                      <a:lnTo>
                        <a:pt x="822" y="474"/>
                      </a:lnTo>
                      <a:lnTo>
                        <a:pt x="820" y="474"/>
                      </a:lnTo>
                      <a:lnTo>
                        <a:pt x="819" y="475"/>
                      </a:lnTo>
                      <a:lnTo>
                        <a:pt x="817" y="475"/>
                      </a:lnTo>
                      <a:lnTo>
                        <a:pt x="817" y="478"/>
                      </a:lnTo>
                      <a:lnTo>
                        <a:pt x="818" y="478"/>
                      </a:lnTo>
                      <a:lnTo>
                        <a:pt x="819" y="478"/>
                      </a:lnTo>
                      <a:lnTo>
                        <a:pt x="820" y="478"/>
                      </a:lnTo>
                      <a:lnTo>
                        <a:pt x="820" y="479"/>
                      </a:lnTo>
                      <a:lnTo>
                        <a:pt x="820" y="479"/>
                      </a:lnTo>
                      <a:lnTo>
                        <a:pt x="822" y="479"/>
                      </a:lnTo>
                      <a:lnTo>
                        <a:pt x="822" y="479"/>
                      </a:lnTo>
                      <a:lnTo>
                        <a:pt x="822" y="481"/>
                      </a:lnTo>
                      <a:lnTo>
                        <a:pt x="823" y="481"/>
                      </a:lnTo>
                      <a:lnTo>
                        <a:pt x="823" y="482"/>
                      </a:lnTo>
                      <a:lnTo>
                        <a:pt x="823" y="482"/>
                      </a:lnTo>
                      <a:lnTo>
                        <a:pt x="822" y="482"/>
                      </a:lnTo>
                      <a:lnTo>
                        <a:pt x="820" y="483"/>
                      </a:lnTo>
                      <a:lnTo>
                        <a:pt x="819" y="483"/>
                      </a:lnTo>
                      <a:lnTo>
                        <a:pt x="819" y="483"/>
                      </a:lnTo>
                      <a:lnTo>
                        <a:pt x="819" y="483"/>
                      </a:lnTo>
                      <a:lnTo>
                        <a:pt x="818" y="483"/>
                      </a:lnTo>
                      <a:lnTo>
                        <a:pt x="818" y="481"/>
                      </a:lnTo>
                      <a:lnTo>
                        <a:pt x="815" y="482"/>
                      </a:lnTo>
                      <a:lnTo>
                        <a:pt x="814" y="482"/>
                      </a:lnTo>
                      <a:lnTo>
                        <a:pt x="813" y="482"/>
                      </a:lnTo>
                      <a:lnTo>
                        <a:pt x="813" y="482"/>
                      </a:lnTo>
                      <a:lnTo>
                        <a:pt x="815" y="485"/>
                      </a:lnTo>
                      <a:lnTo>
                        <a:pt x="817" y="486"/>
                      </a:lnTo>
                      <a:lnTo>
                        <a:pt x="815" y="486"/>
                      </a:lnTo>
                      <a:lnTo>
                        <a:pt x="815" y="487"/>
                      </a:lnTo>
                      <a:lnTo>
                        <a:pt x="811" y="487"/>
                      </a:lnTo>
                      <a:lnTo>
                        <a:pt x="813" y="488"/>
                      </a:lnTo>
                      <a:lnTo>
                        <a:pt x="813" y="491"/>
                      </a:lnTo>
                      <a:lnTo>
                        <a:pt x="813" y="492"/>
                      </a:lnTo>
                      <a:lnTo>
                        <a:pt x="813" y="492"/>
                      </a:lnTo>
                      <a:lnTo>
                        <a:pt x="811" y="494"/>
                      </a:lnTo>
                      <a:lnTo>
                        <a:pt x="809" y="494"/>
                      </a:lnTo>
                      <a:lnTo>
                        <a:pt x="809" y="496"/>
                      </a:lnTo>
                      <a:lnTo>
                        <a:pt x="809" y="496"/>
                      </a:lnTo>
                      <a:lnTo>
                        <a:pt x="807" y="498"/>
                      </a:lnTo>
                      <a:lnTo>
                        <a:pt x="807" y="499"/>
                      </a:lnTo>
                      <a:lnTo>
                        <a:pt x="806" y="499"/>
                      </a:lnTo>
                      <a:lnTo>
                        <a:pt x="805" y="500"/>
                      </a:lnTo>
                      <a:lnTo>
                        <a:pt x="805" y="500"/>
                      </a:lnTo>
                      <a:lnTo>
                        <a:pt x="805" y="502"/>
                      </a:lnTo>
                      <a:lnTo>
                        <a:pt x="802" y="502"/>
                      </a:lnTo>
                      <a:lnTo>
                        <a:pt x="800" y="503"/>
                      </a:lnTo>
                      <a:lnTo>
                        <a:pt x="797" y="504"/>
                      </a:lnTo>
                      <a:lnTo>
                        <a:pt x="796" y="504"/>
                      </a:lnTo>
                      <a:lnTo>
                        <a:pt x="796" y="458"/>
                      </a:lnTo>
                      <a:close/>
                      <a:moveTo>
                        <a:pt x="351" y="257"/>
                      </a:moveTo>
                      <a:lnTo>
                        <a:pt x="351" y="258"/>
                      </a:lnTo>
                      <a:lnTo>
                        <a:pt x="351" y="258"/>
                      </a:lnTo>
                      <a:lnTo>
                        <a:pt x="351" y="257"/>
                      </a:lnTo>
                      <a:lnTo>
                        <a:pt x="351" y="257"/>
                      </a:lnTo>
                      <a:close/>
                      <a:moveTo>
                        <a:pt x="281" y="183"/>
                      </a:moveTo>
                      <a:lnTo>
                        <a:pt x="281" y="183"/>
                      </a:lnTo>
                      <a:lnTo>
                        <a:pt x="280" y="183"/>
                      </a:lnTo>
                      <a:lnTo>
                        <a:pt x="281" y="187"/>
                      </a:lnTo>
                      <a:lnTo>
                        <a:pt x="281" y="187"/>
                      </a:lnTo>
                      <a:lnTo>
                        <a:pt x="284" y="187"/>
                      </a:lnTo>
                      <a:lnTo>
                        <a:pt x="286" y="189"/>
                      </a:lnTo>
                      <a:lnTo>
                        <a:pt x="286" y="189"/>
                      </a:lnTo>
                      <a:lnTo>
                        <a:pt x="288" y="189"/>
                      </a:lnTo>
                      <a:lnTo>
                        <a:pt x="288" y="191"/>
                      </a:lnTo>
                      <a:lnTo>
                        <a:pt x="288" y="191"/>
                      </a:lnTo>
                      <a:lnTo>
                        <a:pt x="288" y="189"/>
                      </a:lnTo>
                      <a:lnTo>
                        <a:pt x="286" y="187"/>
                      </a:lnTo>
                      <a:lnTo>
                        <a:pt x="286" y="185"/>
                      </a:lnTo>
                      <a:lnTo>
                        <a:pt x="284" y="185"/>
                      </a:lnTo>
                      <a:lnTo>
                        <a:pt x="282" y="183"/>
                      </a:lnTo>
                      <a:lnTo>
                        <a:pt x="281" y="183"/>
                      </a:lnTo>
                      <a:close/>
                      <a:moveTo>
                        <a:pt x="293" y="178"/>
                      </a:moveTo>
                      <a:lnTo>
                        <a:pt x="293" y="180"/>
                      </a:lnTo>
                      <a:lnTo>
                        <a:pt x="292" y="180"/>
                      </a:lnTo>
                      <a:lnTo>
                        <a:pt x="292" y="181"/>
                      </a:lnTo>
                      <a:lnTo>
                        <a:pt x="293" y="181"/>
                      </a:lnTo>
                      <a:lnTo>
                        <a:pt x="293" y="178"/>
                      </a:lnTo>
                      <a:lnTo>
                        <a:pt x="293" y="178"/>
                      </a:lnTo>
                      <a:close/>
                      <a:moveTo>
                        <a:pt x="87" y="178"/>
                      </a:moveTo>
                      <a:lnTo>
                        <a:pt x="87" y="181"/>
                      </a:lnTo>
                      <a:lnTo>
                        <a:pt x="89" y="181"/>
                      </a:lnTo>
                      <a:lnTo>
                        <a:pt x="89" y="180"/>
                      </a:lnTo>
                      <a:lnTo>
                        <a:pt x="89" y="180"/>
                      </a:lnTo>
                      <a:lnTo>
                        <a:pt x="89" y="180"/>
                      </a:lnTo>
                      <a:lnTo>
                        <a:pt x="87" y="178"/>
                      </a:lnTo>
                      <a:close/>
                      <a:moveTo>
                        <a:pt x="333" y="30"/>
                      </a:moveTo>
                      <a:lnTo>
                        <a:pt x="333" y="32"/>
                      </a:lnTo>
                      <a:lnTo>
                        <a:pt x="333" y="32"/>
                      </a:lnTo>
                      <a:lnTo>
                        <a:pt x="333" y="30"/>
                      </a:lnTo>
                      <a:lnTo>
                        <a:pt x="333" y="30"/>
                      </a:lnTo>
                      <a:close/>
                      <a:moveTo>
                        <a:pt x="97" y="0"/>
                      </a:moveTo>
                      <a:lnTo>
                        <a:pt x="102" y="0"/>
                      </a:lnTo>
                      <a:lnTo>
                        <a:pt x="102" y="1"/>
                      </a:lnTo>
                      <a:lnTo>
                        <a:pt x="103" y="1"/>
                      </a:lnTo>
                      <a:lnTo>
                        <a:pt x="103" y="3"/>
                      </a:lnTo>
                      <a:lnTo>
                        <a:pt x="107" y="3"/>
                      </a:lnTo>
                      <a:lnTo>
                        <a:pt x="107" y="3"/>
                      </a:lnTo>
                      <a:lnTo>
                        <a:pt x="107" y="3"/>
                      </a:lnTo>
                      <a:lnTo>
                        <a:pt x="107" y="5"/>
                      </a:lnTo>
                      <a:lnTo>
                        <a:pt x="107" y="5"/>
                      </a:lnTo>
                      <a:lnTo>
                        <a:pt x="107" y="8"/>
                      </a:lnTo>
                      <a:lnTo>
                        <a:pt x="108" y="8"/>
                      </a:lnTo>
                      <a:lnTo>
                        <a:pt x="108" y="7"/>
                      </a:lnTo>
                      <a:lnTo>
                        <a:pt x="111" y="7"/>
                      </a:lnTo>
                      <a:lnTo>
                        <a:pt x="111" y="5"/>
                      </a:lnTo>
                      <a:lnTo>
                        <a:pt x="114" y="5"/>
                      </a:lnTo>
                      <a:lnTo>
                        <a:pt x="114" y="5"/>
                      </a:lnTo>
                      <a:lnTo>
                        <a:pt x="115" y="4"/>
                      </a:lnTo>
                      <a:lnTo>
                        <a:pt x="115" y="4"/>
                      </a:lnTo>
                      <a:lnTo>
                        <a:pt x="115" y="4"/>
                      </a:lnTo>
                      <a:lnTo>
                        <a:pt x="116" y="4"/>
                      </a:lnTo>
                      <a:lnTo>
                        <a:pt x="116" y="7"/>
                      </a:lnTo>
                      <a:lnTo>
                        <a:pt x="117" y="7"/>
                      </a:lnTo>
                      <a:lnTo>
                        <a:pt x="117" y="8"/>
                      </a:lnTo>
                      <a:lnTo>
                        <a:pt x="120" y="8"/>
                      </a:lnTo>
                      <a:lnTo>
                        <a:pt x="120" y="8"/>
                      </a:lnTo>
                      <a:lnTo>
                        <a:pt x="127" y="8"/>
                      </a:lnTo>
                      <a:lnTo>
                        <a:pt x="127" y="7"/>
                      </a:lnTo>
                      <a:lnTo>
                        <a:pt x="128" y="7"/>
                      </a:lnTo>
                      <a:lnTo>
                        <a:pt x="128" y="7"/>
                      </a:lnTo>
                      <a:lnTo>
                        <a:pt x="136" y="8"/>
                      </a:lnTo>
                      <a:lnTo>
                        <a:pt x="135" y="9"/>
                      </a:lnTo>
                      <a:lnTo>
                        <a:pt x="140" y="9"/>
                      </a:lnTo>
                      <a:lnTo>
                        <a:pt x="140" y="11"/>
                      </a:lnTo>
                      <a:lnTo>
                        <a:pt x="141" y="11"/>
                      </a:lnTo>
                      <a:lnTo>
                        <a:pt x="141" y="11"/>
                      </a:lnTo>
                      <a:lnTo>
                        <a:pt x="145" y="11"/>
                      </a:lnTo>
                      <a:lnTo>
                        <a:pt x="145" y="12"/>
                      </a:lnTo>
                      <a:lnTo>
                        <a:pt x="148" y="12"/>
                      </a:lnTo>
                      <a:lnTo>
                        <a:pt x="148" y="12"/>
                      </a:lnTo>
                      <a:lnTo>
                        <a:pt x="152" y="12"/>
                      </a:lnTo>
                      <a:lnTo>
                        <a:pt x="152" y="13"/>
                      </a:lnTo>
                      <a:lnTo>
                        <a:pt x="153" y="13"/>
                      </a:lnTo>
                      <a:lnTo>
                        <a:pt x="153" y="13"/>
                      </a:lnTo>
                      <a:lnTo>
                        <a:pt x="155" y="13"/>
                      </a:lnTo>
                      <a:lnTo>
                        <a:pt x="155" y="12"/>
                      </a:lnTo>
                      <a:lnTo>
                        <a:pt x="159" y="12"/>
                      </a:lnTo>
                      <a:lnTo>
                        <a:pt x="161" y="11"/>
                      </a:lnTo>
                      <a:lnTo>
                        <a:pt x="162" y="11"/>
                      </a:lnTo>
                      <a:lnTo>
                        <a:pt x="163" y="9"/>
                      </a:lnTo>
                      <a:lnTo>
                        <a:pt x="165" y="11"/>
                      </a:lnTo>
                      <a:lnTo>
                        <a:pt x="166" y="12"/>
                      </a:lnTo>
                      <a:lnTo>
                        <a:pt x="169" y="11"/>
                      </a:lnTo>
                      <a:lnTo>
                        <a:pt x="170" y="13"/>
                      </a:lnTo>
                      <a:lnTo>
                        <a:pt x="171" y="13"/>
                      </a:lnTo>
                      <a:lnTo>
                        <a:pt x="172" y="15"/>
                      </a:lnTo>
                      <a:lnTo>
                        <a:pt x="176" y="13"/>
                      </a:lnTo>
                      <a:lnTo>
                        <a:pt x="178" y="15"/>
                      </a:lnTo>
                      <a:lnTo>
                        <a:pt x="183" y="15"/>
                      </a:lnTo>
                      <a:lnTo>
                        <a:pt x="183" y="15"/>
                      </a:lnTo>
                      <a:lnTo>
                        <a:pt x="191" y="15"/>
                      </a:lnTo>
                      <a:lnTo>
                        <a:pt x="191" y="15"/>
                      </a:lnTo>
                      <a:lnTo>
                        <a:pt x="192" y="16"/>
                      </a:lnTo>
                      <a:lnTo>
                        <a:pt x="192" y="16"/>
                      </a:lnTo>
                      <a:lnTo>
                        <a:pt x="192" y="15"/>
                      </a:lnTo>
                      <a:lnTo>
                        <a:pt x="197" y="15"/>
                      </a:lnTo>
                      <a:lnTo>
                        <a:pt x="197" y="17"/>
                      </a:lnTo>
                      <a:lnTo>
                        <a:pt x="201" y="17"/>
                      </a:lnTo>
                      <a:lnTo>
                        <a:pt x="204" y="17"/>
                      </a:lnTo>
                      <a:lnTo>
                        <a:pt x="207" y="17"/>
                      </a:lnTo>
                      <a:lnTo>
                        <a:pt x="209" y="17"/>
                      </a:lnTo>
                      <a:lnTo>
                        <a:pt x="210" y="20"/>
                      </a:lnTo>
                      <a:lnTo>
                        <a:pt x="212" y="20"/>
                      </a:lnTo>
                      <a:lnTo>
                        <a:pt x="212" y="18"/>
                      </a:lnTo>
                      <a:lnTo>
                        <a:pt x="212" y="18"/>
                      </a:lnTo>
                      <a:lnTo>
                        <a:pt x="213" y="18"/>
                      </a:lnTo>
                      <a:lnTo>
                        <a:pt x="214" y="20"/>
                      </a:lnTo>
                      <a:lnTo>
                        <a:pt x="214" y="20"/>
                      </a:lnTo>
                      <a:lnTo>
                        <a:pt x="216" y="20"/>
                      </a:lnTo>
                      <a:lnTo>
                        <a:pt x="217" y="17"/>
                      </a:lnTo>
                      <a:lnTo>
                        <a:pt x="217" y="16"/>
                      </a:lnTo>
                      <a:lnTo>
                        <a:pt x="220" y="16"/>
                      </a:lnTo>
                      <a:lnTo>
                        <a:pt x="221" y="17"/>
                      </a:lnTo>
                      <a:lnTo>
                        <a:pt x="222" y="17"/>
                      </a:lnTo>
                      <a:lnTo>
                        <a:pt x="222" y="17"/>
                      </a:lnTo>
                      <a:lnTo>
                        <a:pt x="224" y="17"/>
                      </a:lnTo>
                      <a:lnTo>
                        <a:pt x="225" y="17"/>
                      </a:lnTo>
                      <a:lnTo>
                        <a:pt x="225" y="17"/>
                      </a:lnTo>
                      <a:lnTo>
                        <a:pt x="226" y="18"/>
                      </a:lnTo>
                      <a:lnTo>
                        <a:pt x="226" y="18"/>
                      </a:lnTo>
                      <a:lnTo>
                        <a:pt x="226" y="17"/>
                      </a:lnTo>
                      <a:lnTo>
                        <a:pt x="226" y="17"/>
                      </a:lnTo>
                      <a:lnTo>
                        <a:pt x="227" y="16"/>
                      </a:lnTo>
                      <a:lnTo>
                        <a:pt x="229" y="17"/>
                      </a:lnTo>
                      <a:lnTo>
                        <a:pt x="229" y="18"/>
                      </a:lnTo>
                      <a:lnTo>
                        <a:pt x="231" y="18"/>
                      </a:lnTo>
                      <a:lnTo>
                        <a:pt x="233" y="20"/>
                      </a:lnTo>
                      <a:lnTo>
                        <a:pt x="234" y="20"/>
                      </a:lnTo>
                      <a:lnTo>
                        <a:pt x="234" y="20"/>
                      </a:lnTo>
                      <a:lnTo>
                        <a:pt x="235" y="20"/>
                      </a:lnTo>
                      <a:lnTo>
                        <a:pt x="237" y="21"/>
                      </a:lnTo>
                      <a:lnTo>
                        <a:pt x="238" y="21"/>
                      </a:lnTo>
                      <a:lnTo>
                        <a:pt x="238" y="21"/>
                      </a:lnTo>
                      <a:lnTo>
                        <a:pt x="239" y="21"/>
                      </a:lnTo>
                      <a:lnTo>
                        <a:pt x="239" y="22"/>
                      </a:lnTo>
                      <a:lnTo>
                        <a:pt x="243" y="22"/>
                      </a:lnTo>
                      <a:lnTo>
                        <a:pt x="243" y="24"/>
                      </a:lnTo>
                      <a:lnTo>
                        <a:pt x="244" y="24"/>
                      </a:lnTo>
                      <a:lnTo>
                        <a:pt x="246" y="24"/>
                      </a:lnTo>
                      <a:lnTo>
                        <a:pt x="246" y="22"/>
                      </a:lnTo>
                      <a:lnTo>
                        <a:pt x="248" y="22"/>
                      </a:lnTo>
                      <a:lnTo>
                        <a:pt x="252" y="22"/>
                      </a:lnTo>
                      <a:lnTo>
                        <a:pt x="255" y="22"/>
                      </a:lnTo>
                      <a:lnTo>
                        <a:pt x="256" y="22"/>
                      </a:lnTo>
                      <a:lnTo>
                        <a:pt x="260" y="26"/>
                      </a:lnTo>
                      <a:lnTo>
                        <a:pt x="263" y="26"/>
                      </a:lnTo>
                      <a:lnTo>
                        <a:pt x="264" y="28"/>
                      </a:lnTo>
                      <a:lnTo>
                        <a:pt x="265" y="29"/>
                      </a:lnTo>
                      <a:lnTo>
                        <a:pt x="265" y="29"/>
                      </a:lnTo>
                      <a:lnTo>
                        <a:pt x="268" y="30"/>
                      </a:lnTo>
                      <a:lnTo>
                        <a:pt x="268" y="30"/>
                      </a:lnTo>
                      <a:lnTo>
                        <a:pt x="269" y="30"/>
                      </a:lnTo>
                      <a:lnTo>
                        <a:pt x="271" y="30"/>
                      </a:lnTo>
                      <a:lnTo>
                        <a:pt x="273" y="33"/>
                      </a:lnTo>
                      <a:lnTo>
                        <a:pt x="276" y="33"/>
                      </a:lnTo>
                      <a:lnTo>
                        <a:pt x="276" y="33"/>
                      </a:lnTo>
                      <a:lnTo>
                        <a:pt x="279" y="34"/>
                      </a:lnTo>
                      <a:lnTo>
                        <a:pt x="279" y="34"/>
                      </a:lnTo>
                      <a:lnTo>
                        <a:pt x="280" y="34"/>
                      </a:lnTo>
                      <a:lnTo>
                        <a:pt x="280" y="36"/>
                      </a:lnTo>
                      <a:lnTo>
                        <a:pt x="284" y="36"/>
                      </a:lnTo>
                      <a:lnTo>
                        <a:pt x="284" y="37"/>
                      </a:lnTo>
                      <a:lnTo>
                        <a:pt x="286" y="37"/>
                      </a:lnTo>
                      <a:lnTo>
                        <a:pt x="288" y="38"/>
                      </a:lnTo>
                      <a:lnTo>
                        <a:pt x="288" y="39"/>
                      </a:lnTo>
                      <a:lnTo>
                        <a:pt x="290" y="42"/>
                      </a:lnTo>
                      <a:lnTo>
                        <a:pt x="290" y="43"/>
                      </a:lnTo>
                      <a:lnTo>
                        <a:pt x="292" y="43"/>
                      </a:lnTo>
                      <a:lnTo>
                        <a:pt x="290" y="42"/>
                      </a:lnTo>
                      <a:lnTo>
                        <a:pt x="292" y="42"/>
                      </a:lnTo>
                      <a:lnTo>
                        <a:pt x="292" y="39"/>
                      </a:lnTo>
                      <a:lnTo>
                        <a:pt x="290" y="39"/>
                      </a:lnTo>
                      <a:lnTo>
                        <a:pt x="290" y="37"/>
                      </a:lnTo>
                      <a:lnTo>
                        <a:pt x="286" y="36"/>
                      </a:lnTo>
                      <a:lnTo>
                        <a:pt x="285" y="34"/>
                      </a:lnTo>
                      <a:lnTo>
                        <a:pt x="285" y="32"/>
                      </a:lnTo>
                      <a:lnTo>
                        <a:pt x="289" y="33"/>
                      </a:lnTo>
                      <a:lnTo>
                        <a:pt x="289" y="32"/>
                      </a:lnTo>
                      <a:lnTo>
                        <a:pt x="290" y="32"/>
                      </a:lnTo>
                      <a:lnTo>
                        <a:pt x="292" y="34"/>
                      </a:lnTo>
                      <a:lnTo>
                        <a:pt x="293" y="34"/>
                      </a:lnTo>
                      <a:lnTo>
                        <a:pt x="293" y="30"/>
                      </a:lnTo>
                      <a:lnTo>
                        <a:pt x="297" y="30"/>
                      </a:lnTo>
                      <a:lnTo>
                        <a:pt x="297" y="29"/>
                      </a:lnTo>
                      <a:lnTo>
                        <a:pt x="297" y="29"/>
                      </a:lnTo>
                      <a:lnTo>
                        <a:pt x="298" y="28"/>
                      </a:lnTo>
                      <a:lnTo>
                        <a:pt x="298" y="28"/>
                      </a:lnTo>
                      <a:lnTo>
                        <a:pt x="298" y="26"/>
                      </a:lnTo>
                      <a:lnTo>
                        <a:pt x="298" y="26"/>
                      </a:lnTo>
                      <a:lnTo>
                        <a:pt x="298" y="22"/>
                      </a:lnTo>
                      <a:lnTo>
                        <a:pt x="299" y="22"/>
                      </a:lnTo>
                      <a:lnTo>
                        <a:pt x="299" y="25"/>
                      </a:lnTo>
                      <a:lnTo>
                        <a:pt x="301" y="25"/>
                      </a:lnTo>
                      <a:lnTo>
                        <a:pt x="302" y="26"/>
                      </a:lnTo>
                      <a:lnTo>
                        <a:pt x="302" y="26"/>
                      </a:lnTo>
                      <a:lnTo>
                        <a:pt x="303" y="26"/>
                      </a:lnTo>
                      <a:lnTo>
                        <a:pt x="303" y="28"/>
                      </a:lnTo>
                      <a:lnTo>
                        <a:pt x="305" y="29"/>
                      </a:lnTo>
                      <a:lnTo>
                        <a:pt x="311" y="28"/>
                      </a:lnTo>
                      <a:lnTo>
                        <a:pt x="311" y="26"/>
                      </a:lnTo>
                      <a:lnTo>
                        <a:pt x="311" y="25"/>
                      </a:lnTo>
                      <a:lnTo>
                        <a:pt x="311" y="24"/>
                      </a:lnTo>
                      <a:lnTo>
                        <a:pt x="315" y="22"/>
                      </a:lnTo>
                      <a:lnTo>
                        <a:pt x="316" y="21"/>
                      </a:lnTo>
                      <a:lnTo>
                        <a:pt x="320" y="21"/>
                      </a:lnTo>
                      <a:lnTo>
                        <a:pt x="320" y="21"/>
                      </a:lnTo>
                      <a:lnTo>
                        <a:pt x="322" y="20"/>
                      </a:lnTo>
                      <a:lnTo>
                        <a:pt x="323" y="20"/>
                      </a:lnTo>
                      <a:lnTo>
                        <a:pt x="323" y="20"/>
                      </a:lnTo>
                      <a:lnTo>
                        <a:pt x="323" y="20"/>
                      </a:lnTo>
                      <a:lnTo>
                        <a:pt x="324" y="20"/>
                      </a:lnTo>
                      <a:lnTo>
                        <a:pt x="324" y="21"/>
                      </a:lnTo>
                      <a:lnTo>
                        <a:pt x="326" y="21"/>
                      </a:lnTo>
                      <a:lnTo>
                        <a:pt x="328" y="21"/>
                      </a:lnTo>
                      <a:lnTo>
                        <a:pt x="331" y="15"/>
                      </a:lnTo>
                      <a:lnTo>
                        <a:pt x="337" y="15"/>
                      </a:lnTo>
                      <a:lnTo>
                        <a:pt x="337" y="16"/>
                      </a:lnTo>
                      <a:lnTo>
                        <a:pt x="341" y="15"/>
                      </a:lnTo>
                      <a:lnTo>
                        <a:pt x="341" y="18"/>
                      </a:lnTo>
                      <a:lnTo>
                        <a:pt x="340" y="18"/>
                      </a:lnTo>
                      <a:lnTo>
                        <a:pt x="340" y="20"/>
                      </a:lnTo>
                      <a:lnTo>
                        <a:pt x="337" y="20"/>
                      </a:lnTo>
                      <a:lnTo>
                        <a:pt x="337" y="20"/>
                      </a:lnTo>
                      <a:lnTo>
                        <a:pt x="337" y="21"/>
                      </a:lnTo>
                      <a:lnTo>
                        <a:pt x="336" y="22"/>
                      </a:lnTo>
                      <a:lnTo>
                        <a:pt x="336" y="22"/>
                      </a:lnTo>
                      <a:lnTo>
                        <a:pt x="335" y="22"/>
                      </a:lnTo>
                      <a:lnTo>
                        <a:pt x="335" y="24"/>
                      </a:lnTo>
                      <a:lnTo>
                        <a:pt x="327" y="25"/>
                      </a:lnTo>
                      <a:lnTo>
                        <a:pt x="319" y="26"/>
                      </a:lnTo>
                      <a:lnTo>
                        <a:pt x="318" y="29"/>
                      </a:lnTo>
                      <a:lnTo>
                        <a:pt x="318" y="30"/>
                      </a:lnTo>
                      <a:lnTo>
                        <a:pt x="318" y="32"/>
                      </a:lnTo>
                      <a:lnTo>
                        <a:pt x="316" y="33"/>
                      </a:lnTo>
                      <a:lnTo>
                        <a:pt x="314" y="33"/>
                      </a:lnTo>
                      <a:lnTo>
                        <a:pt x="315" y="37"/>
                      </a:lnTo>
                      <a:lnTo>
                        <a:pt x="314" y="38"/>
                      </a:lnTo>
                      <a:lnTo>
                        <a:pt x="313" y="38"/>
                      </a:lnTo>
                      <a:lnTo>
                        <a:pt x="311" y="38"/>
                      </a:lnTo>
                      <a:lnTo>
                        <a:pt x="311" y="41"/>
                      </a:lnTo>
                      <a:lnTo>
                        <a:pt x="310" y="43"/>
                      </a:lnTo>
                      <a:lnTo>
                        <a:pt x="316" y="42"/>
                      </a:lnTo>
                      <a:lnTo>
                        <a:pt x="316" y="39"/>
                      </a:lnTo>
                      <a:lnTo>
                        <a:pt x="316" y="39"/>
                      </a:lnTo>
                      <a:lnTo>
                        <a:pt x="318" y="37"/>
                      </a:lnTo>
                      <a:lnTo>
                        <a:pt x="318" y="37"/>
                      </a:lnTo>
                      <a:lnTo>
                        <a:pt x="319" y="34"/>
                      </a:lnTo>
                      <a:lnTo>
                        <a:pt x="320" y="34"/>
                      </a:lnTo>
                      <a:lnTo>
                        <a:pt x="322" y="33"/>
                      </a:lnTo>
                      <a:lnTo>
                        <a:pt x="324" y="33"/>
                      </a:lnTo>
                      <a:lnTo>
                        <a:pt x="323" y="30"/>
                      </a:lnTo>
                      <a:lnTo>
                        <a:pt x="327" y="29"/>
                      </a:lnTo>
                      <a:lnTo>
                        <a:pt x="328" y="32"/>
                      </a:lnTo>
                      <a:lnTo>
                        <a:pt x="330" y="32"/>
                      </a:lnTo>
                      <a:lnTo>
                        <a:pt x="330" y="30"/>
                      </a:lnTo>
                      <a:lnTo>
                        <a:pt x="331" y="30"/>
                      </a:lnTo>
                      <a:lnTo>
                        <a:pt x="332" y="30"/>
                      </a:lnTo>
                      <a:lnTo>
                        <a:pt x="333" y="30"/>
                      </a:lnTo>
                      <a:lnTo>
                        <a:pt x="335" y="29"/>
                      </a:lnTo>
                      <a:lnTo>
                        <a:pt x="335" y="28"/>
                      </a:lnTo>
                      <a:lnTo>
                        <a:pt x="336" y="28"/>
                      </a:lnTo>
                      <a:lnTo>
                        <a:pt x="336" y="28"/>
                      </a:lnTo>
                      <a:lnTo>
                        <a:pt x="336" y="24"/>
                      </a:lnTo>
                      <a:lnTo>
                        <a:pt x="336" y="24"/>
                      </a:lnTo>
                      <a:lnTo>
                        <a:pt x="336" y="24"/>
                      </a:lnTo>
                      <a:lnTo>
                        <a:pt x="341" y="22"/>
                      </a:lnTo>
                      <a:lnTo>
                        <a:pt x="341" y="21"/>
                      </a:lnTo>
                      <a:lnTo>
                        <a:pt x="343" y="21"/>
                      </a:lnTo>
                      <a:lnTo>
                        <a:pt x="343" y="21"/>
                      </a:lnTo>
                      <a:lnTo>
                        <a:pt x="344" y="21"/>
                      </a:lnTo>
                      <a:lnTo>
                        <a:pt x="345" y="21"/>
                      </a:lnTo>
                      <a:lnTo>
                        <a:pt x="348" y="22"/>
                      </a:lnTo>
                      <a:lnTo>
                        <a:pt x="348" y="21"/>
                      </a:lnTo>
                      <a:lnTo>
                        <a:pt x="348" y="21"/>
                      </a:lnTo>
                      <a:lnTo>
                        <a:pt x="349" y="18"/>
                      </a:lnTo>
                      <a:lnTo>
                        <a:pt x="352" y="16"/>
                      </a:lnTo>
                      <a:lnTo>
                        <a:pt x="353" y="13"/>
                      </a:lnTo>
                      <a:lnTo>
                        <a:pt x="354" y="11"/>
                      </a:lnTo>
                      <a:lnTo>
                        <a:pt x="352" y="11"/>
                      </a:lnTo>
                      <a:lnTo>
                        <a:pt x="352" y="8"/>
                      </a:lnTo>
                      <a:lnTo>
                        <a:pt x="352" y="5"/>
                      </a:lnTo>
                      <a:lnTo>
                        <a:pt x="356" y="4"/>
                      </a:lnTo>
                      <a:lnTo>
                        <a:pt x="356" y="4"/>
                      </a:lnTo>
                      <a:lnTo>
                        <a:pt x="356" y="5"/>
                      </a:lnTo>
                      <a:lnTo>
                        <a:pt x="358" y="5"/>
                      </a:lnTo>
                      <a:lnTo>
                        <a:pt x="360" y="7"/>
                      </a:lnTo>
                      <a:lnTo>
                        <a:pt x="361" y="8"/>
                      </a:lnTo>
                      <a:lnTo>
                        <a:pt x="361" y="9"/>
                      </a:lnTo>
                      <a:lnTo>
                        <a:pt x="362" y="11"/>
                      </a:lnTo>
                      <a:lnTo>
                        <a:pt x="362" y="12"/>
                      </a:lnTo>
                      <a:lnTo>
                        <a:pt x="364" y="12"/>
                      </a:lnTo>
                      <a:lnTo>
                        <a:pt x="369" y="17"/>
                      </a:lnTo>
                      <a:lnTo>
                        <a:pt x="373" y="18"/>
                      </a:lnTo>
                      <a:lnTo>
                        <a:pt x="373" y="18"/>
                      </a:lnTo>
                      <a:lnTo>
                        <a:pt x="374" y="20"/>
                      </a:lnTo>
                      <a:lnTo>
                        <a:pt x="374" y="20"/>
                      </a:lnTo>
                      <a:lnTo>
                        <a:pt x="375" y="20"/>
                      </a:lnTo>
                      <a:lnTo>
                        <a:pt x="375" y="21"/>
                      </a:lnTo>
                      <a:lnTo>
                        <a:pt x="377" y="21"/>
                      </a:lnTo>
                      <a:lnTo>
                        <a:pt x="377" y="22"/>
                      </a:lnTo>
                      <a:lnTo>
                        <a:pt x="378" y="24"/>
                      </a:lnTo>
                      <a:lnTo>
                        <a:pt x="379" y="24"/>
                      </a:lnTo>
                      <a:lnTo>
                        <a:pt x="385" y="29"/>
                      </a:lnTo>
                      <a:lnTo>
                        <a:pt x="386" y="29"/>
                      </a:lnTo>
                      <a:lnTo>
                        <a:pt x="386" y="30"/>
                      </a:lnTo>
                      <a:lnTo>
                        <a:pt x="387" y="30"/>
                      </a:lnTo>
                      <a:lnTo>
                        <a:pt x="387" y="32"/>
                      </a:lnTo>
                      <a:lnTo>
                        <a:pt x="387" y="32"/>
                      </a:lnTo>
                      <a:lnTo>
                        <a:pt x="387" y="32"/>
                      </a:lnTo>
                      <a:lnTo>
                        <a:pt x="388" y="32"/>
                      </a:lnTo>
                      <a:lnTo>
                        <a:pt x="388" y="33"/>
                      </a:lnTo>
                      <a:lnTo>
                        <a:pt x="391" y="33"/>
                      </a:lnTo>
                      <a:lnTo>
                        <a:pt x="391" y="33"/>
                      </a:lnTo>
                      <a:lnTo>
                        <a:pt x="391" y="33"/>
                      </a:lnTo>
                      <a:lnTo>
                        <a:pt x="391" y="30"/>
                      </a:lnTo>
                      <a:lnTo>
                        <a:pt x="391" y="30"/>
                      </a:lnTo>
                      <a:lnTo>
                        <a:pt x="392" y="29"/>
                      </a:lnTo>
                      <a:lnTo>
                        <a:pt x="392" y="28"/>
                      </a:lnTo>
                      <a:lnTo>
                        <a:pt x="392" y="26"/>
                      </a:lnTo>
                      <a:lnTo>
                        <a:pt x="391" y="26"/>
                      </a:lnTo>
                      <a:lnTo>
                        <a:pt x="392" y="25"/>
                      </a:lnTo>
                      <a:lnTo>
                        <a:pt x="392" y="25"/>
                      </a:lnTo>
                      <a:lnTo>
                        <a:pt x="394" y="24"/>
                      </a:lnTo>
                      <a:lnTo>
                        <a:pt x="392" y="22"/>
                      </a:lnTo>
                      <a:lnTo>
                        <a:pt x="392" y="21"/>
                      </a:lnTo>
                      <a:lnTo>
                        <a:pt x="395" y="20"/>
                      </a:lnTo>
                      <a:lnTo>
                        <a:pt x="395" y="20"/>
                      </a:lnTo>
                      <a:lnTo>
                        <a:pt x="396" y="20"/>
                      </a:lnTo>
                      <a:lnTo>
                        <a:pt x="396" y="20"/>
                      </a:lnTo>
                      <a:lnTo>
                        <a:pt x="396" y="21"/>
                      </a:lnTo>
                      <a:lnTo>
                        <a:pt x="396" y="21"/>
                      </a:lnTo>
                      <a:lnTo>
                        <a:pt x="396" y="21"/>
                      </a:lnTo>
                      <a:lnTo>
                        <a:pt x="396" y="21"/>
                      </a:lnTo>
                      <a:lnTo>
                        <a:pt x="395" y="21"/>
                      </a:lnTo>
                      <a:lnTo>
                        <a:pt x="396" y="24"/>
                      </a:lnTo>
                      <a:lnTo>
                        <a:pt x="396" y="24"/>
                      </a:lnTo>
                      <a:lnTo>
                        <a:pt x="396" y="26"/>
                      </a:lnTo>
                      <a:lnTo>
                        <a:pt x="396" y="28"/>
                      </a:lnTo>
                      <a:lnTo>
                        <a:pt x="396" y="73"/>
                      </a:lnTo>
                      <a:lnTo>
                        <a:pt x="395" y="73"/>
                      </a:lnTo>
                      <a:lnTo>
                        <a:pt x="395" y="77"/>
                      </a:lnTo>
                      <a:lnTo>
                        <a:pt x="396" y="77"/>
                      </a:lnTo>
                      <a:lnTo>
                        <a:pt x="396" y="305"/>
                      </a:lnTo>
                      <a:lnTo>
                        <a:pt x="396" y="306"/>
                      </a:lnTo>
                      <a:lnTo>
                        <a:pt x="394" y="308"/>
                      </a:lnTo>
                      <a:lnTo>
                        <a:pt x="394" y="306"/>
                      </a:lnTo>
                      <a:lnTo>
                        <a:pt x="392" y="306"/>
                      </a:lnTo>
                      <a:lnTo>
                        <a:pt x="392" y="306"/>
                      </a:lnTo>
                      <a:lnTo>
                        <a:pt x="394" y="305"/>
                      </a:lnTo>
                      <a:lnTo>
                        <a:pt x="394" y="304"/>
                      </a:lnTo>
                      <a:lnTo>
                        <a:pt x="395" y="303"/>
                      </a:lnTo>
                      <a:lnTo>
                        <a:pt x="392" y="303"/>
                      </a:lnTo>
                      <a:lnTo>
                        <a:pt x="392" y="301"/>
                      </a:lnTo>
                      <a:lnTo>
                        <a:pt x="388" y="303"/>
                      </a:lnTo>
                      <a:lnTo>
                        <a:pt x="388" y="301"/>
                      </a:lnTo>
                      <a:lnTo>
                        <a:pt x="387" y="301"/>
                      </a:lnTo>
                      <a:lnTo>
                        <a:pt x="387" y="301"/>
                      </a:lnTo>
                      <a:lnTo>
                        <a:pt x="386" y="300"/>
                      </a:lnTo>
                      <a:lnTo>
                        <a:pt x="386" y="299"/>
                      </a:lnTo>
                      <a:lnTo>
                        <a:pt x="386" y="299"/>
                      </a:lnTo>
                      <a:lnTo>
                        <a:pt x="386" y="299"/>
                      </a:lnTo>
                      <a:lnTo>
                        <a:pt x="385" y="297"/>
                      </a:lnTo>
                      <a:lnTo>
                        <a:pt x="385" y="297"/>
                      </a:lnTo>
                      <a:lnTo>
                        <a:pt x="383" y="297"/>
                      </a:lnTo>
                      <a:lnTo>
                        <a:pt x="383" y="295"/>
                      </a:lnTo>
                      <a:lnTo>
                        <a:pt x="382" y="295"/>
                      </a:lnTo>
                      <a:lnTo>
                        <a:pt x="382" y="295"/>
                      </a:lnTo>
                      <a:lnTo>
                        <a:pt x="381" y="296"/>
                      </a:lnTo>
                      <a:lnTo>
                        <a:pt x="381" y="296"/>
                      </a:lnTo>
                      <a:lnTo>
                        <a:pt x="379" y="297"/>
                      </a:lnTo>
                      <a:lnTo>
                        <a:pt x="377" y="296"/>
                      </a:lnTo>
                      <a:lnTo>
                        <a:pt x="375" y="296"/>
                      </a:lnTo>
                      <a:lnTo>
                        <a:pt x="375" y="296"/>
                      </a:lnTo>
                      <a:lnTo>
                        <a:pt x="375" y="297"/>
                      </a:lnTo>
                      <a:lnTo>
                        <a:pt x="371" y="297"/>
                      </a:lnTo>
                      <a:lnTo>
                        <a:pt x="371" y="297"/>
                      </a:lnTo>
                      <a:lnTo>
                        <a:pt x="370" y="297"/>
                      </a:lnTo>
                      <a:lnTo>
                        <a:pt x="370" y="297"/>
                      </a:lnTo>
                      <a:lnTo>
                        <a:pt x="370" y="296"/>
                      </a:lnTo>
                      <a:lnTo>
                        <a:pt x="369" y="296"/>
                      </a:lnTo>
                      <a:lnTo>
                        <a:pt x="370" y="295"/>
                      </a:lnTo>
                      <a:lnTo>
                        <a:pt x="371" y="293"/>
                      </a:lnTo>
                      <a:lnTo>
                        <a:pt x="370" y="293"/>
                      </a:lnTo>
                      <a:lnTo>
                        <a:pt x="368" y="293"/>
                      </a:lnTo>
                      <a:lnTo>
                        <a:pt x="368" y="292"/>
                      </a:lnTo>
                      <a:lnTo>
                        <a:pt x="364" y="293"/>
                      </a:lnTo>
                      <a:lnTo>
                        <a:pt x="364" y="293"/>
                      </a:lnTo>
                      <a:lnTo>
                        <a:pt x="361" y="293"/>
                      </a:lnTo>
                      <a:lnTo>
                        <a:pt x="361" y="295"/>
                      </a:lnTo>
                      <a:lnTo>
                        <a:pt x="360" y="295"/>
                      </a:lnTo>
                      <a:lnTo>
                        <a:pt x="360" y="295"/>
                      </a:lnTo>
                      <a:lnTo>
                        <a:pt x="360" y="293"/>
                      </a:lnTo>
                      <a:lnTo>
                        <a:pt x="358" y="292"/>
                      </a:lnTo>
                      <a:lnTo>
                        <a:pt x="358" y="291"/>
                      </a:lnTo>
                      <a:lnTo>
                        <a:pt x="358" y="288"/>
                      </a:lnTo>
                      <a:lnTo>
                        <a:pt x="360" y="288"/>
                      </a:lnTo>
                      <a:lnTo>
                        <a:pt x="361" y="288"/>
                      </a:lnTo>
                      <a:lnTo>
                        <a:pt x="361" y="287"/>
                      </a:lnTo>
                      <a:lnTo>
                        <a:pt x="360" y="287"/>
                      </a:lnTo>
                      <a:lnTo>
                        <a:pt x="362" y="287"/>
                      </a:lnTo>
                      <a:lnTo>
                        <a:pt x="362" y="286"/>
                      </a:lnTo>
                      <a:lnTo>
                        <a:pt x="361" y="286"/>
                      </a:lnTo>
                      <a:lnTo>
                        <a:pt x="361" y="286"/>
                      </a:lnTo>
                      <a:lnTo>
                        <a:pt x="360" y="284"/>
                      </a:lnTo>
                      <a:lnTo>
                        <a:pt x="360" y="282"/>
                      </a:lnTo>
                      <a:lnTo>
                        <a:pt x="361" y="282"/>
                      </a:lnTo>
                      <a:lnTo>
                        <a:pt x="361" y="280"/>
                      </a:lnTo>
                      <a:lnTo>
                        <a:pt x="358" y="280"/>
                      </a:lnTo>
                      <a:lnTo>
                        <a:pt x="358" y="279"/>
                      </a:lnTo>
                      <a:lnTo>
                        <a:pt x="360" y="279"/>
                      </a:lnTo>
                      <a:lnTo>
                        <a:pt x="360" y="278"/>
                      </a:lnTo>
                      <a:lnTo>
                        <a:pt x="360" y="278"/>
                      </a:lnTo>
                      <a:lnTo>
                        <a:pt x="358" y="276"/>
                      </a:lnTo>
                      <a:lnTo>
                        <a:pt x="357" y="276"/>
                      </a:lnTo>
                      <a:lnTo>
                        <a:pt x="356" y="276"/>
                      </a:lnTo>
                      <a:lnTo>
                        <a:pt x="356" y="274"/>
                      </a:lnTo>
                      <a:lnTo>
                        <a:pt x="354" y="272"/>
                      </a:lnTo>
                      <a:lnTo>
                        <a:pt x="354" y="272"/>
                      </a:lnTo>
                      <a:lnTo>
                        <a:pt x="354" y="271"/>
                      </a:lnTo>
                      <a:lnTo>
                        <a:pt x="354" y="270"/>
                      </a:lnTo>
                      <a:lnTo>
                        <a:pt x="353" y="270"/>
                      </a:lnTo>
                      <a:lnTo>
                        <a:pt x="354" y="271"/>
                      </a:lnTo>
                      <a:lnTo>
                        <a:pt x="353" y="271"/>
                      </a:lnTo>
                      <a:lnTo>
                        <a:pt x="353" y="272"/>
                      </a:lnTo>
                      <a:lnTo>
                        <a:pt x="351" y="272"/>
                      </a:lnTo>
                      <a:lnTo>
                        <a:pt x="349" y="271"/>
                      </a:lnTo>
                      <a:lnTo>
                        <a:pt x="348" y="270"/>
                      </a:lnTo>
                      <a:lnTo>
                        <a:pt x="348" y="269"/>
                      </a:lnTo>
                      <a:lnTo>
                        <a:pt x="347" y="267"/>
                      </a:lnTo>
                      <a:lnTo>
                        <a:pt x="348" y="267"/>
                      </a:lnTo>
                      <a:lnTo>
                        <a:pt x="349" y="266"/>
                      </a:lnTo>
                      <a:lnTo>
                        <a:pt x="351" y="267"/>
                      </a:lnTo>
                      <a:lnTo>
                        <a:pt x="351" y="267"/>
                      </a:lnTo>
                      <a:lnTo>
                        <a:pt x="352" y="267"/>
                      </a:lnTo>
                      <a:lnTo>
                        <a:pt x="352" y="267"/>
                      </a:lnTo>
                      <a:lnTo>
                        <a:pt x="351" y="266"/>
                      </a:lnTo>
                      <a:lnTo>
                        <a:pt x="349" y="265"/>
                      </a:lnTo>
                      <a:lnTo>
                        <a:pt x="349" y="262"/>
                      </a:lnTo>
                      <a:lnTo>
                        <a:pt x="351" y="262"/>
                      </a:lnTo>
                      <a:lnTo>
                        <a:pt x="351" y="259"/>
                      </a:lnTo>
                      <a:lnTo>
                        <a:pt x="349" y="259"/>
                      </a:lnTo>
                      <a:lnTo>
                        <a:pt x="349" y="261"/>
                      </a:lnTo>
                      <a:lnTo>
                        <a:pt x="348" y="261"/>
                      </a:lnTo>
                      <a:lnTo>
                        <a:pt x="347" y="262"/>
                      </a:lnTo>
                      <a:lnTo>
                        <a:pt x="345" y="261"/>
                      </a:lnTo>
                      <a:lnTo>
                        <a:pt x="345" y="262"/>
                      </a:lnTo>
                      <a:lnTo>
                        <a:pt x="345" y="263"/>
                      </a:lnTo>
                      <a:lnTo>
                        <a:pt x="347" y="265"/>
                      </a:lnTo>
                      <a:lnTo>
                        <a:pt x="344" y="265"/>
                      </a:lnTo>
                      <a:lnTo>
                        <a:pt x="344" y="265"/>
                      </a:lnTo>
                      <a:lnTo>
                        <a:pt x="343" y="263"/>
                      </a:lnTo>
                      <a:lnTo>
                        <a:pt x="343" y="263"/>
                      </a:lnTo>
                      <a:lnTo>
                        <a:pt x="341" y="262"/>
                      </a:lnTo>
                      <a:lnTo>
                        <a:pt x="339" y="257"/>
                      </a:lnTo>
                      <a:lnTo>
                        <a:pt x="341" y="257"/>
                      </a:lnTo>
                      <a:lnTo>
                        <a:pt x="341" y="255"/>
                      </a:lnTo>
                      <a:lnTo>
                        <a:pt x="339" y="254"/>
                      </a:lnTo>
                      <a:lnTo>
                        <a:pt x="339" y="252"/>
                      </a:lnTo>
                      <a:lnTo>
                        <a:pt x="339" y="252"/>
                      </a:lnTo>
                      <a:lnTo>
                        <a:pt x="337" y="250"/>
                      </a:lnTo>
                      <a:lnTo>
                        <a:pt x="336" y="250"/>
                      </a:lnTo>
                      <a:lnTo>
                        <a:pt x="336" y="249"/>
                      </a:lnTo>
                      <a:lnTo>
                        <a:pt x="337" y="245"/>
                      </a:lnTo>
                      <a:lnTo>
                        <a:pt x="339" y="245"/>
                      </a:lnTo>
                      <a:lnTo>
                        <a:pt x="339" y="244"/>
                      </a:lnTo>
                      <a:lnTo>
                        <a:pt x="341" y="241"/>
                      </a:lnTo>
                      <a:lnTo>
                        <a:pt x="341" y="241"/>
                      </a:lnTo>
                      <a:lnTo>
                        <a:pt x="344" y="240"/>
                      </a:lnTo>
                      <a:lnTo>
                        <a:pt x="344" y="238"/>
                      </a:lnTo>
                      <a:lnTo>
                        <a:pt x="341" y="237"/>
                      </a:lnTo>
                      <a:lnTo>
                        <a:pt x="340" y="240"/>
                      </a:lnTo>
                      <a:lnTo>
                        <a:pt x="337" y="241"/>
                      </a:lnTo>
                      <a:lnTo>
                        <a:pt x="337" y="242"/>
                      </a:lnTo>
                      <a:lnTo>
                        <a:pt x="337" y="244"/>
                      </a:lnTo>
                      <a:lnTo>
                        <a:pt x="333" y="242"/>
                      </a:lnTo>
                      <a:lnTo>
                        <a:pt x="333" y="242"/>
                      </a:lnTo>
                      <a:lnTo>
                        <a:pt x="333" y="242"/>
                      </a:lnTo>
                      <a:lnTo>
                        <a:pt x="333" y="242"/>
                      </a:lnTo>
                      <a:lnTo>
                        <a:pt x="333" y="241"/>
                      </a:lnTo>
                      <a:lnTo>
                        <a:pt x="333" y="241"/>
                      </a:lnTo>
                      <a:lnTo>
                        <a:pt x="335" y="240"/>
                      </a:lnTo>
                      <a:lnTo>
                        <a:pt x="332" y="238"/>
                      </a:lnTo>
                      <a:lnTo>
                        <a:pt x="331" y="237"/>
                      </a:lnTo>
                      <a:lnTo>
                        <a:pt x="335" y="237"/>
                      </a:lnTo>
                      <a:lnTo>
                        <a:pt x="335" y="234"/>
                      </a:lnTo>
                      <a:lnTo>
                        <a:pt x="335" y="234"/>
                      </a:lnTo>
                      <a:lnTo>
                        <a:pt x="333" y="232"/>
                      </a:lnTo>
                      <a:lnTo>
                        <a:pt x="333" y="231"/>
                      </a:lnTo>
                      <a:lnTo>
                        <a:pt x="332" y="229"/>
                      </a:lnTo>
                      <a:lnTo>
                        <a:pt x="332" y="231"/>
                      </a:lnTo>
                      <a:lnTo>
                        <a:pt x="332" y="231"/>
                      </a:lnTo>
                      <a:lnTo>
                        <a:pt x="333" y="234"/>
                      </a:lnTo>
                      <a:lnTo>
                        <a:pt x="332" y="234"/>
                      </a:lnTo>
                      <a:lnTo>
                        <a:pt x="332" y="236"/>
                      </a:lnTo>
                      <a:lnTo>
                        <a:pt x="332" y="234"/>
                      </a:lnTo>
                      <a:lnTo>
                        <a:pt x="332" y="234"/>
                      </a:lnTo>
                      <a:lnTo>
                        <a:pt x="331" y="234"/>
                      </a:lnTo>
                      <a:lnTo>
                        <a:pt x="330" y="236"/>
                      </a:lnTo>
                      <a:lnTo>
                        <a:pt x="328" y="233"/>
                      </a:lnTo>
                      <a:lnTo>
                        <a:pt x="327" y="231"/>
                      </a:lnTo>
                      <a:lnTo>
                        <a:pt x="327" y="229"/>
                      </a:lnTo>
                      <a:lnTo>
                        <a:pt x="328" y="229"/>
                      </a:lnTo>
                      <a:lnTo>
                        <a:pt x="328" y="227"/>
                      </a:lnTo>
                      <a:lnTo>
                        <a:pt x="331" y="227"/>
                      </a:lnTo>
                      <a:lnTo>
                        <a:pt x="331" y="227"/>
                      </a:lnTo>
                      <a:lnTo>
                        <a:pt x="330" y="225"/>
                      </a:lnTo>
                      <a:lnTo>
                        <a:pt x="328" y="225"/>
                      </a:lnTo>
                      <a:lnTo>
                        <a:pt x="327" y="225"/>
                      </a:lnTo>
                      <a:lnTo>
                        <a:pt x="327" y="225"/>
                      </a:lnTo>
                      <a:lnTo>
                        <a:pt x="327" y="227"/>
                      </a:lnTo>
                      <a:lnTo>
                        <a:pt x="327" y="229"/>
                      </a:lnTo>
                      <a:lnTo>
                        <a:pt x="323" y="231"/>
                      </a:lnTo>
                      <a:lnTo>
                        <a:pt x="323" y="227"/>
                      </a:lnTo>
                      <a:lnTo>
                        <a:pt x="324" y="227"/>
                      </a:lnTo>
                      <a:lnTo>
                        <a:pt x="324" y="221"/>
                      </a:lnTo>
                      <a:lnTo>
                        <a:pt x="319" y="217"/>
                      </a:lnTo>
                      <a:lnTo>
                        <a:pt x="318" y="216"/>
                      </a:lnTo>
                      <a:lnTo>
                        <a:pt x="316" y="216"/>
                      </a:lnTo>
                      <a:lnTo>
                        <a:pt x="315" y="215"/>
                      </a:lnTo>
                      <a:lnTo>
                        <a:pt x="315" y="212"/>
                      </a:lnTo>
                      <a:lnTo>
                        <a:pt x="315" y="212"/>
                      </a:lnTo>
                      <a:lnTo>
                        <a:pt x="315" y="211"/>
                      </a:lnTo>
                      <a:lnTo>
                        <a:pt x="313" y="211"/>
                      </a:lnTo>
                      <a:lnTo>
                        <a:pt x="313" y="210"/>
                      </a:lnTo>
                      <a:lnTo>
                        <a:pt x="311" y="210"/>
                      </a:lnTo>
                      <a:lnTo>
                        <a:pt x="311" y="210"/>
                      </a:lnTo>
                      <a:lnTo>
                        <a:pt x="311" y="206"/>
                      </a:lnTo>
                      <a:lnTo>
                        <a:pt x="310" y="206"/>
                      </a:lnTo>
                      <a:lnTo>
                        <a:pt x="310" y="204"/>
                      </a:lnTo>
                      <a:lnTo>
                        <a:pt x="310" y="203"/>
                      </a:lnTo>
                      <a:lnTo>
                        <a:pt x="310" y="202"/>
                      </a:lnTo>
                      <a:lnTo>
                        <a:pt x="310" y="202"/>
                      </a:lnTo>
                      <a:lnTo>
                        <a:pt x="309" y="202"/>
                      </a:lnTo>
                      <a:lnTo>
                        <a:pt x="309" y="200"/>
                      </a:lnTo>
                      <a:lnTo>
                        <a:pt x="309" y="199"/>
                      </a:lnTo>
                      <a:lnTo>
                        <a:pt x="307" y="199"/>
                      </a:lnTo>
                      <a:lnTo>
                        <a:pt x="307" y="195"/>
                      </a:lnTo>
                      <a:lnTo>
                        <a:pt x="305" y="197"/>
                      </a:lnTo>
                      <a:lnTo>
                        <a:pt x="305" y="195"/>
                      </a:lnTo>
                      <a:lnTo>
                        <a:pt x="305" y="195"/>
                      </a:lnTo>
                      <a:lnTo>
                        <a:pt x="305" y="193"/>
                      </a:lnTo>
                      <a:lnTo>
                        <a:pt x="303" y="193"/>
                      </a:lnTo>
                      <a:lnTo>
                        <a:pt x="303" y="193"/>
                      </a:lnTo>
                      <a:lnTo>
                        <a:pt x="302" y="193"/>
                      </a:lnTo>
                      <a:lnTo>
                        <a:pt x="299" y="193"/>
                      </a:lnTo>
                      <a:lnTo>
                        <a:pt x="297" y="191"/>
                      </a:lnTo>
                      <a:lnTo>
                        <a:pt x="297" y="187"/>
                      </a:lnTo>
                      <a:lnTo>
                        <a:pt x="296" y="185"/>
                      </a:lnTo>
                      <a:lnTo>
                        <a:pt x="294" y="185"/>
                      </a:lnTo>
                      <a:lnTo>
                        <a:pt x="294" y="187"/>
                      </a:lnTo>
                      <a:lnTo>
                        <a:pt x="294" y="189"/>
                      </a:lnTo>
                      <a:lnTo>
                        <a:pt x="294" y="190"/>
                      </a:lnTo>
                      <a:lnTo>
                        <a:pt x="294" y="191"/>
                      </a:lnTo>
                      <a:lnTo>
                        <a:pt x="294" y="194"/>
                      </a:lnTo>
                      <a:lnTo>
                        <a:pt x="293" y="194"/>
                      </a:lnTo>
                      <a:lnTo>
                        <a:pt x="293" y="191"/>
                      </a:lnTo>
                      <a:lnTo>
                        <a:pt x="292" y="191"/>
                      </a:lnTo>
                      <a:lnTo>
                        <a:pt x="290" y="191"/>
                      </a:lnTo>
                      <a:lnTo>
                        <a:pt x="290" y="191"/>
                      </a:lnTo>
                      <a:lnTo>
                        <a:pt x="289" y="193"/>
                      </a:lnTo>
                      <a:lnTo>
                        <a:pt x="289" y="193"/>
                      </a:lnTo>
                      <a:lnTo>
                        <a:pt x="288" y="194"/>
                      </a:lnTo>
                      <a:lnTo>
                        <a:pt x="286" y="194"/>
                      </a:lnTo>
                      <a:lnTo>
                        <a:pt x="285" y="194"/>
                      </a:lnTo>
                      <a:lnTo>
                        <a:pt x="285" y="194"/>
                      </a:lnTo>
                      <a:lnTo>
                        <a:pt x="284" y="193"/>
                      </a:lnTo>
                      <a:lnTo>
                        <a:pt x="282" y="193"/>
                      </a:lnTo>
                      <a:lnTo>
                        <a:pt x="284" y="195"/>
                      </a:lnTo>
                      <a:lnTo>
                        <a:pt x="293" y="197"/>
                      </a:lnTo>
                      <a:lnTo>
                        <a:pt x="294" y="198"/>
                      </a:lnTo>
                      <a:lnTo>
                        <a:pt x="297" y="199"/>
                      </a:lnTo>
                      <a:lnTo>
                        <a:pt x="296" y="199"/>
                      </a:lnTo>
                      <a:lnTo>
                        <a:pt x="294" y="200"/>
                      </a:lnTo>
                      <a:lnTo>
                        <a:pt x="297" y="200"/>
                      </a:lnTo>
                      <a:lnTo>
                        <a:pt x="298" y="202"/>
                      </a:lnTo>
                      <a:lnTo>
                        <a:pt x="298" y="204"/>
                      </a:lnTo>
                      <a:lnTo>
                        <a:pt x="298" y="204"/>
                      </a:lnTo>
                      <a:lnTo>
                        <a:pt x="298" y="206"/>
                      </a:lnTo>
                      <a:lnTo>
                        <a:pt x="297" y="206"/>
                      </a:lnTo>
                      <a:lnTo>
                        <a:pt x="296" y="206"/>
                      </a:lnTo>
                      <a:lnTo>
                        <a:pt x="294" y="204"/>
                      </a:lnTo>
                      <a:lnTo>
                        <a:pt x="293" y="204"/>
                      </a:lnTo>
                      <a:lnTo>
                        <a:pt x="293" y="203"/>
                      </a:lnTo>
                      <a:lnTo>
                        <a:pt x="292" y="203"/>
                      </a:lnTo>
                      <a:lnTo>
                        <a:pt x="292" y="204"/>
                      </a:lnTo>
                      <a:lnTo>
                        <a:pt x="290" y="206"/>
                      </a:lnTo>
                      <a:lnTo>
                        <a:pt x="290" y="206"/>
                      </a:lnTo>
                      <a:lnTo>
                        <a:pt x="289" y="206"/>
                      </a:lnTo>
                      <a:lnTo>
                        <a:pt x="289" y="206"/>
                      </a:lnTo>
                      <a:lnTo>
                        <a:pt x="288" y="204"/>
                      </a:lnTo>
                      <a:lnTo>
                        <a:pt x="288" y="203"/>
                      </a:lnTo>
                      <a:lnTo>
                        <a:pt x="286" y="203"/>
                      </a:lnTo>
                      <a:lnTo>
                        <a:pt x="285" y="202"/>
                      </a:lnTo>
                      <a:lnTo>
                        <a:pt x="284" y="202"/>
                      </a:lnTo>
                      <a:lnTo>
                        <a:pt x="284" y="200"/>
                      </a:lnTo>
                      <a:lnTo>
                        <a:pt x="282" y="199"/>
                      </a:lnTo>
                      <a:lnTo>
                        <a:pt x="284" y="199"/>
                      </a:lnTo>
                      <a:lnTo>
                        <a:pt x="282" y="197"/>
                      </a:lnTo>
                      <a:lnTo>
                        <a:pt x="281" y="195"/>
                      </a:lnTo>
                      <a:lnTo>
                        <a:pt x="281" y="195"/>
                      </a:lnTo>
                      <a:lnTo>
                        <a:pt x="280" y="194"/>
                      </a:lnTo>
                      <a:lnTo>
                        <a:pt x="280" y="194"/>
                      </a:lnTo>
                      <a:lnTo>
                        <a:pt x="279" y="194"/>
                      </a:lnTo>
                      <a:lnTo>
                        <a:pt x="279" y="191"/>
                      </a:lnTo>
                      <a:lnTo>
                        <a:pt x="277" y="190"/>
                      </a:lnTo>
                      <a:lnTo>
                        <a:pt x="276" y="191"/>
                      </a:lnTo>
                      <a:lnTo>
                        <a:pt x="273" y="191"/>
                      </a:lnTo>
                      <a:lnTo>
                        <a:pt x="271" y="189"/>
                      </a:lnTo>
                      <a:lnTo>
                        <a:pt x="269" y="187"/>
                      </a:lnTo>
                      <a:lnTo>
                        <a:pt x="269" y="186"/>
                      </a:lnTo>
                      <a:lnTo>
                        <a:pt x="268" y="186"/>
                      </a:lnTo>
                      <a:lnTo>
                        <a:pt x="267" y="185"/>
                      </a:lnTo>
                      <a:lnTo>
                        <a:pt x="265" y="183"/>
                      </a:lnTo>
                      <a:lnTo>
                        <a:pt x="265" y="181"/>
                      </a:lnTo>
                      <a:lnTo>
                        <a:pt x="267" y="180"/>
                      </a:lnTo>
                      <a:lnTo>
                        <a:pt x="267" y="178"/>
                      </a:lnTo>
                      <a:lnTo>
                        <a:pt x="267" y="177"/>
                      </a:lnTo>
                      <a:lnTo>
                        <a:pt x="263" y="177"/>
                      </a:lnTo>
                      <a:lnTo>
                        <a:pt x="264" y="180"/>
                      </a:lnTo>
                      <a:lnTo>
                        <a:pt x="261" y="180"/>
                      </a:lnTo>
                      <a:lnTo>
                        <a:pt x="260" y="180"/>
                      </a:lnTo>
                      <a:lnTo>
                        <a:pt x="259" y="178"/>
                      </a:lnTo>
                      <a:lnTo>
                        <a:pt x="259" y="177"/>
                      </a:lnTo>
                      <a:lnTo>
                        <a:pt x="258" y="177"/>
                      </a:lnTo>
                      <a:lnTo>
                        <a:pt x="258" y="177"/>
                      </a:lnTo>
                      <a:lnTo>
                        <a:pt x="256" y="177"/>
                      </a:lnTo>
                      <a:lnTo>
                        <a:pt x="254" y="177"/>
                      </a:lnTo>
                      <a:lnTo>
                        <a:pt x="252" y="176"/>
                      </a:lnTo>
                      <a:lnTo>
                        <a:pt x="254" y="174"/>
                      </a:lnTo>
                      <a:lnTo>
                        <a:pt x="255" y="174"/>
                      </a:lnTo>
                      <a:lnTo>
                        <a:pt x="255" y="173"/>
                      </a:lnTo>
                      <a:lnTo>
                        <a:pt x="254" y="173"/>
                      </a:lnTo>
                      <a:lnTo>
                        <a:pt x="254" y="172"/>
                      </a:lnTo>
                      <a:lnTo>
                        <a:pt x="255" y="172"/>
                      </a:lnTo>
                      <a:lnTo>
                        <a:pt x="255" y="169"/>
                      </a:lnTo>
                      <a:lnTo>
                        <a:pt x="254" y="169"/>
                      </a:lnTo>
                      <a:lnTo>
                        <a:pt x="252" y="172"/>
                      </a:lnTo>
                      <a:lnTo>
                        <a:pt x="250" y="172"/>
                      </a:lnTo>
                      <a:lnTo>
                        <a:pt x="247" y="172"/>
                      </a:lnTo>
                      <a:lnTo>
                        <a:pt x="246" y="172"/>
                      </a:lnTo>
                      <a:lnTo>
                        <a:pt x="242" y="172"/>
                      </a:lnTo>
                      <a:lnTo>
                        <a:pt x="242" y="170"/>
                      </a:lnTo>
                      <a:lnTo>
                        <a:pt x="241" y="170"/>
                      </a:lnTo>
                      <a:lnTo>
                        <a:pt x="241" y="170"/>
                      </a:lnTo>
                      <a:lnTo>
                        <a:pt x="238" y="170"/>
                      </a:lnTo>
                      <a:lnTo>
                        <a:pt x="237" y="168"/>
                      </a:lnTo>
                      <a:lnTo>
                        <a:pt x="234" y="169"/>
                      </a:lnTo>
                      <a:lnTo>
                        <a:pt x="234" y="168"/>
                      </a:lnTo>
                      <a:lnTo>
                        <a:pt x="233" y="168"/>
                      </a:lnTo>
                      <a:lnTo>
                        <a:pt x="233" y="168"/>
                      </a:lnTo>
                      <a:lnTo>
                        <a:pt x="230" y="168"/>
                      </a:lnTo>
                      <a:lnTo>
                        <a:pt x="230" y="166"/>
                      </a:lnTo>
                      <a:lnTo>
                        <a:pt x="229" y="166"/>
                      </a:lnTo>
                      <a:lnTo>
                        <a:pt x="229" y="166"/>
                      </a:lnTo>
                      <a:lnTo>
                        <a:pt x="229" y="166"/>
                      </a:lnTo>
                      <a:lnTo>
                        <a:pt x="227" y="166"/>
                      </a:lnTo>
                      <a:lnTo>
                        <a:pt x="227" y="166"/>
                      </a:lnTo>
                      <a:lnTo>
                        <a:pt x="224" y="166"/>
                      </a:lnTo>
                      <a:lnTo>
                        <a:pt x="224" y="168"/>
                      </a:lnTo>
                      <a:lnTo>
                        <a:pt x="221" y="168"/>
                      </a:lnTo>
                      <a:lnTo>
                        <a:pt x="221" y="169"/>
                      </a:lnTo>
                      <a:lnTo>
                        <a:pt x="221" y="169"/>
                      </a:lnTo>
                      <a:lnTo>
                        <a:pt x="221" y="169"/>
                      </a:lnTo>
                      <a:lnTo>
                        <a:pt x="221" y="168"/>
                      </a:lnTo>
                      <a:lnTo>
                        <a:pt x="216" y="168"/>
                      </a:lnTo>
                      <a:lnTo>
                        <a:pt x="216" y="166"/>
                      </a:lnTo>
                      <a:lnTo>
                        <a:pt x="213" y="166"/>
                      </a:lnTo>
                      <a:lnTo>
                        <a:pt x="212" y="165"/>
                      </a:lnTo>
                      <a:lnTo>
                        <a:pt x="210" y="165"/>
                      </a:lnTo>
                      <a:lnTo>
                        <a:pt x="210" y="164"/>
                      </a:lnTo>
                      <a:lnTo>
                        <a:pt x="207" y="164"/>
                      </a:lnTo>
                      <a:lnTo>
                        <a:pt x="207" y="164"/>
                      </a:lnTo>
                      <a:lnTo>
                        <a:pt x="205" y="162"/>
                      </a:lnTo>
                      <a:lnTo>
                        <a:pt x="205" y="162"/>
                      </a:lnTo>
                      <a:lnTo>
                        <a:pt x="205" y="160"/>
                      </a:lnTo>
                      <a:lnTo>
                        <a:pt x="204" y="160"/>
                      </a:lnTo>
                      <a:lnTo>
                        <a:pt x="201" y="161"/>
                      </a:lnTo>
                      <a:lnTo>
                        <a:pt x="199" y="161"/>
                      </a:lnTo>
                      <a:lnTo>
                        <a:pt x="197" y="161"/>
                      </a:lnTo>
                      <a:lnTo>
                        <a:pt x="197" y="160"/>
                      </a:lnTo>
                      <a:lnTo>
                        <a:pt x="197" y="159"/>
                      </a:lnTo>
                      <a:lnTo>
                        <a:pt x="199" y="159"/>
                      </a:lnTo>
                      <a:lnTo>
                        <a:pt x="199" y="157"/>
                      </a:lnTo>
                      <a:lnTo>
                        <a:pt x="197" y="157"/>
                      </a:lnTo>
                      <a:lnTo>
                        <a:pt x="197" y="156"/>
                      </a:lnTo>
                      <a:lnTo>
                        <a:pt x="196" y="156"/>
                      </a:lnTo>
                      <a:lnTo>
                        <a:pt x="196" y="155"/>
                      </a:lnTo>
                      <a:lnTo>
                        <a:pt x="191" y="155"/>
                      </a:lnTo>
                      <a:lnTo>
                        <a:pt x="191" y="155"/>
                      </a:lnTo>
                      <a:lnTo>
                        <a:pt x="192" y="155"/>
                      </a:lnTo>
                      <a:lnTo>
                        <a:pt x="192" y="153"/>
                      </a:lnTo>
                      <a:lnTo>
                        <a:pt x="195" y="153"/>
                      </a:lnTo>
                      <a:lnTo>
                        <a:pt x="195" y="153"/>
                      </a:lnTo>
                      <a:lnTo>
                        <a:pt x="191" y="152"/>
                      </a:lnTo>
                      <a:lnTo>
                        <a:pt x="192" y="149"/>
                      </a:lnTo>
                      <a:lnTo>
                        <a:pt x="191" y="149"/>
                      </a:lnTo>
                      <a:lnTo>
                        <a:pt x="189" y="151"/>
                      </a:lnTo>
                      <a:lnTo>
                        <a:pt x="188" y="152"/>
                      </a:lnTo>
                      <a:lnTo>
                        <a:pt x="187" y="151"/>
                      </a:lnTo>
                      <a:lnTo>
                        <a:pt x="184" y="151"/>
                      </a:lnTo>
                      <a:lnTo>
                        <a:pt x="184" y="152"/>
                      </a:lnTo>
                      <a:lnTo>
                        <a:pt x="182" y="152"/>
                      </a:lnTo>
                      <a:lnTo>
                        <a:pt x="182" y="151"/>
                      </a:lnTo>
                      <a:lnTo>
                        <a:pt x="179" y="151"/>
                      </a:lnTo>
                      <a:lnTo>
                        <a:pt x="179" y="152"/>
                      </a:lnTo>
                      <a:lnTo>
                        <a:pt x="178" y="152"/>
                      </a:lnTo>
                      <a:lnTo>
                        <a:pt x="176" y="151"/>
                      </a:lnTo>
                      <a:lnTo>
                        <a:pt x="175" y="151"/>
                      </a:lnTo>
                      <a:lnTo>
                        <a:pt x="175" y="156"/>
                      </a:lnTo>
                      <a:lnTo>
                        <a:pt x="175" y="156"/>
                      </a:lnTo>
                      <a:lnTo>
                        <a:pt x="175" y="156"/>
                      </a:lnTo>
                      <a:lnTo>
                        <a:pt x="178" y="156"/>
                      </a:lnTo>
                      <a:lnTo>
                        <a:pt x="178" y="157"/>
                      </a:lnTo>
                      <a:lnTo>
                        <a:pt x="179" y="157"/>
                      </a:lnTo>
                      <a:lnTo>
                        <a:pt x="180" y="157"/>
                      </a:lnTo>
                      <a:lnTo>
                        <a:pt x="180" y="159"/>
                      </a:lnTo>
                      <a:lnTo>
                        <a:pt x="179" y="160"/>
                      </a:lnTo>
                      <a:lnTo>
                        <a:pt x="179" y="161"/>
                      </a:lnTo>
                      <a:lnTo>
                        <a:pt x="180" y="161"/>
                      </a:lnTo>
                      <a:lnTo>
                        <a:pt x="180" y="162"/>
                      </a:lnTo>
                      <a:lnTo>
                        <a:pt x="178" y="162"/>
                      </a:lnTo>
                      <a:lnTo>
                        <a:pt x="178" y="166"/>
                      </a:lnTo>
                      <a:lnTo>
                        <a:pt x="175" y="166"/>
                      </a:lnTo>
                      <a:lnTo>
                        <a:pt x="174" y="165"/>
                      </a:lnTo>
                      <a:lnTo>
                        <a:pt x="171" y="165"/>
                      </a:lnTo>
                      <a:lnTo>
                        <a:pt x="170" y="165"/>
                      </a:lnTo>
                      <a:lnTo>
                        <a:pt x="170" y="165"/>
                      </a:lnTo>
                      <a:lnTo>
                        <a:pt x="170" y="166"/>
                      </a:lnTo>
                      <a:lnTo>
                        <a:pt x="169" y="166"/>
                      </a:lnTo>
                      <a:lnTo>
                        <a:pt x="169" y="164"/>
                      </a:lnTo>
                      <a:lnTo>
                        <a:pt x="167" y="164"/>
                      </a:lnTo>
                      <a:lnTo>
                        <a:pt x="166" y="165"/>
                      </a:lnTo>
                      <a:lnTo>
                        <a:pt x="166" y="166"/>
                      </a:lnTo>
                      <a:lnTo>
                        <a:pt x="166" y="169"/>
                      </a:lnTo>
                      <a:lnTo>
                        <a:pt x="165" y="169"/>
                      </a:lnTo>
                      <a:lnTo>
                        <a:pt x="165" y="168"/>
                      </a:lnTo>
                      <a:lnTo>
                        <a:pt x="162" y="168"/>
                      </a:lnTo>
                      <a:lnTo>
                        <a:pt x="162" y="169"/>
                      </a:lnTo>
                      <a:lnTo>
                        <a:pt x="162" y="170"/>
                      </a:lnTo>
                      <a:lnTo>
                        <a:pt x="161" y="172"/>
                      </a:lnTo>
                      <a:lnTo>
                        <a:pt x="159" y="172"/>
                      </a:lnTo>
                      <a:lnTo>
                        <a:pt x="157" y="172"/>
                      </a:lnTo>
                      <a:lnTo>
                        <a:pt x="157" y="174"/>
                      </a:lnTo>
                      <a:lnTo>
                        <a:pt x="157" y="174"/>
                      </a:lnTo>
                      <a:lnTo>
                        <a:pt x="155" y="176"/>
                      </a:lnTo>
                      <a:lnTo>
                        <a:pt x="154" y="176"/>
                      </a:lnTo>
                      <a:lnTo>
                        <a:pt x="154" y="177"/>
                      </a:lnTo>
                      <a:lnTo>
                        <a:pt x="150" y="177"/>
                      </a:lnTo>
                      <a:lnTo>
                        <a:pt x="150" y="177"/>
                      </a:lnTo>
                      <a:lnTo>
                        <a:pt x="148" y="178"/>
                      </a:lnTo>
                      <a:lnTo>
                        <a:pt x="148" y="178"/>
                      </a:lnTo>
                      <a:lnTo>
                        <a:pt x="144" y="178"/>
                      </a:lnTo>
                      <a:lnTo>
                        <a:pt x="144" y="174"/>
                      </a:lnTo>
                      <a:lnTo>
                        <a:pt x="145" y="174"/>
                      </a:lnTo>
                      <a:lnTo>
                        <a:pt x="146" y="176"/>
                      </a:lnTo>
                      <a:lnTo>
                        <a:pt x="148" y="174"/>
                      </a:lnTo>
                      <a:lnTo>
                        <a:pt x="149" y="173"/>
                      </a:lnTo>
                      <a:lnTo>
                        <a:pt x="149" y="172"/>
                      </a:lnTo>
                      <a:lnTo>
                        <a:pt x="149" y="172"/>
                      </a:lnTo>
                      <a:lnTo>
                        <a:pt x="149" y="172"/>
                      </a:lnTo>
                      <a:lnTo>
                        <a:pt x="146" y="172"/>
                      </a:lnTo>
                      <a:lnTo>
                        <a:pt x="146" y="172"/>
                      </a:lnTo>
                      <a:lnTo>
                        <a:pt x="145" y="170"/>
                      </a:lnTo>
                      <a:lnTo>
                        <a:pt x="145" y="170"/>
                      </a:lnTo>
                      <a:lnTo>
                        <a:pt x="145" y="168"/>
                      </a:lnTo>
                      <a:lnTo>
                        <a:pt x="145" y="168"/>
                      </a:lnTo>
                      <a:lnTo>
                        <a:pt x="145" y="166"/>
                      </a:lnTo>
                      <a:lnTo>
                        <a:pt x="148" y="165"/>
                      </a:lnTo>
                      <a:lnTo>
                        <a:pt x="148" y="164"/>
                      </a:lnTo>
                      <a:lnTo>
                        <a:pt x="148" y="164"/>
                      </a:lnTo>
                      <a:lnTo>
                        <a:pt x="148" y="164"/>
                      </a:lnTo>
                      <a:lnTo>
                        <a:pt x="148" y="161"/>
                      </a:lnTo>
                      <a:lnTo>
                        <a:pt x="148" y="160"/>
                      </a:lnTo>
                      <a:lnTo>
                        <a:pt x="148" y="157"/>
                      </a:lnTo>
                      <a:lnTo>
                        <a:pt x="148" y="156"/>
                      </a:lnTo>
                      <a:lnTo>
                        <a:pt x="148" y="155"/>
                      </a:lnTo>
                      <a:lnTo>
                        <a:pt x="150" y="155"/>
                      </a:lnTo>
                      <a:lnTo>
                        <a:pt x="152" y="153"/>
                      </a:lnTo>
                      <a:lnTo>
                        <a:pt x="153" y="153"/>
                      </a:lnTo>
                      <a:lnTo>
                        <a:pt x="153" y="153"/>
                      </a:lnTo>
                      <a:lnTo>
                        <a:pt x="154" y="153"/>
                      </a:lnTo>
                      <a:lnTo>
                        <a:pt x="155" y="151"/>
                      </a:lnTo>
                      <a:lnTo>
                        <a:pt x="158" y="151"/>
                      </a:lnTo>
                      <a:lnTo>
                        <a:pt x="158" y="152"/>
                      </a:lnTo>
                      <a:lnTo>
                        <a:pt x="165" y="153"/>
                      </a:lnTo>
                      <a:lnTo>
                        <a:pt x="163" y="152"/>
                      </a:lnTo>
                      <a:lnTo>
                        <a:pt x="163" y="151"/>
                      </a:lnTo>
                      <a:lnTo>
                        <a:pt x="162" y="149"/>
                      </a:lnTo>
                      <a:lnTo>
                        <a:pt x="161" y="149"/>
                      </a:lnTo>
                      <a:lnTo>
                        <a:pt x="162" y="147"/>
                      </a:lnTo>
                      <a:lnTo>
                        <a:pt x="162" y="147"/>
                      </a:lnTo>
                      <a:lnTo>
                        <a:pt x="162" y="147"/>
                      </a:lnTo>
                      <a:lnTo>
                        <a:pt x="162" y="145"/>
                      </a:lnTo>
                      <a:lnTo>
                        <a:pt x="165" y="145"/>
                      </a:lnTo>
                      <a:lnTo>
                        <a:pt x="165" y="144"/>
                      </a:lnTo>
                      <a:lnTo>
                        <a:pt x="162" y="144"/>
                      </a:lnTo>
                      <a:lnTo>
                        <a:pt x="161" y="147"/>
                      </a:lnTo>
                      <a:lnTo>
                        <a:pt x="155" y="147"/>
                      </a:lnTo>
                      <a:lnTo>
                        <a:pt x="155" y="147"/>
                      </a:lnTo>
                      <a:lnTo>
                        <a:pt x="155" y="147"/>
                      </a:lnTo>
                      <a:lnTo>
                        <a:pt x="155" y="144"/>
                      </a:lnTo>
                      <a:lnTo>
                        <a:pt x="154" y="144"/>
                      </a:lnTo>
                      <a:lnTo>
                        <a:pt x="149" y="149"/>
                      </a:lnTo>
                      <a:lnTo>
                        <a:pt x="148" y="151"/>
                      </a:lnTo>
                      <a:lnTo>
                        <a:pt x="148" y="151"/>
                      </a:lnTo>
                      <a:lnTo>
                        <a:pt x="146" y="152"/>
                      </a:lnTo>
                      <a:lnTo>
                        <a:pt x="145" y="153"/>
                      </a:lnTo>
                      <a:lnTo>
                        <a:pt x="145" y="153"/>
                      </a:lnTo>
                      <a:lnTo>
                        <a:pt x="145" y="155"/>
                      </a:lnTo>
                      <a:lnTo>
                        <a:pt x="142" y="156"/>
                      </a:lnTo>
                      <a:lnTo>
                        <a:pt x="140" y="157"/>
                      </a:lnTo>
                      <a:lnTo>
                        <a:pt x="138" y="159"/>
                      </a:lnTo>
                      <a:lnTo>
                        <a:pt x="138" y="159"/>
                      </a:lnTo>
                      <a:lnTo>
                        <a:pt x="137" y="162"/>
                      </a:lnTo>
                      <a:lnTo>
                        <a:pt x="135" y="164"/>
                      </a:lnTo>
                      <a:lnTo>
                        <a:pt x="135" y="162"/>
                      </a:lnTo>
                      <a:lnTo>
                        <a:pt x="132" y="162"/>
                      </a:lnTo>
                      <a:lnTo>
                        <a:pt x="133" y="165"/>
                      </a:lnTo>
                      <a:lnTo>
                        <a:pt x="132" y="166"/>
                      </a:lnTo>
                      <a:lnTo>
                        <a:pt x="132" y="166"/>
                      </a:lnTo>
                      <a:lnTo>
                        <a:pt x="131" y="166"/>
                      </a:lnTo>
                      <a:lnTo>
                        <a:pt x="129" y="169"/>
                      </a:lnTo>
                      <a:lnTo>
                        <a:pt x="128" y="169"/>
                      </a:lnTo>
                      <a:lnTo>
                        <a:pt x="127" y="170"/>
                      </a:lnTo>
                      <a:lnTo>
                        <a:pt x="127" y="169"/>
                      </a:lnTo>
                      <a:lnTo>
                        <a:pt x="124" y="169"/>
                      </a:lnTo>
                      <a:lnTo>
                        <a:pt x="124" y="172"/>
                      </a:lnTo>
                      <a:lnTo>
                        <a:pt x="124" y="173"/>
                      </a:lnTo>
                      <a:lnTo>
                        <a:pt x="123" y="173"/>
                      </a:lnTo>
                      <a:lnTo>
                        <a:pt x="123" y="174"/>
                      </a:lnTo>
                      <a:lnTo>
                        <a:pt x="121" y="174"/>
                      </a:lnTo>
                      <a:lnTo>
                        <a:pt x="121" y="180"/>
                      </a:lnTo>
                      <a:lnTo>
                        <a:pt x="124" y="180"/>
                      </a:lnTo>
                      <a:lnTo>
                        <a:pt x="127" y="180"/>
                      </a:lnTo>
                      <a:lnTo>
                        <a:pt x="128" y="180"/>
                      </a:lnTo>
                      <a:lnTo>
                        <a:pt x="128" y="182"/>
                      </a:lnTo>
                      <a:lnTo>
                        <a:pt x="125" y="183"/>
                      </a:lnTo>
                      <a:lnTo>
                        <a:pt x="125" y="185"/>
                      </a:lnTo>
                      <a:lnTo>
                        <a:pt x="123" y="185"/>
                      </a:lnTo>
                      <a:lnTo>
                        <a:pt x="121" y="186"/>
                      </a:lnTo>
                      <a:lnTo>
                        <a:pt x="121" y="186"/>
                      </a:lnTo>
                      <a:lnTo>
                        <a:pt x="121" y="187"/>
                      </a:lnTo>
                      <a:lnTo>
                        <a:pt x="121" y="190"/>
                      </a:lnTo>
                      <a:lnTo>
                        <a:pt x="117" y="191"/>
                      </a:lnTo>
                      <a:lnTo>
                        <a:pt x="117" y="193"/>
                      </a:lnTo>
                      <a:lnTo>
                        <a:pt x="115" y="193"/>
                      </a:lnTo>
                      <a:lnTo>
                        <a:pt x="114" y="194"/>
                      </a:lnTo>
                      <a:lnTo>
                        <a:pt x="112" y="194"/>
                      </a:lnTo>
                      <a:lnTo>
                        <a:pt x="112" y="194"/>
                      </a:lnTo>
                      <a:lnTo>
                        <a:pt x="112" y="195"/>
                      </a:lnTo>
                      <a:lnTo>
                        <a:pt x="112" y="197"/>
                      </a:lnTo>
                      <a:lnTo>
                        <a:pt x="111" y="197"/>
                      </a:lnTo>
                      <a:lnTo>
                        <a:pt x="111" y="197"/>
                      </a:lnTo>
                      <a:lnTo>
                        <a:pt x="110" y="197"/>
                      </a:lnTo>
                      <a:lnTo>
                        <a:pt x="108" y="197"/>
                      </a:lnTo>
                      <a:lnTo>
                        <a:pt x="108" y="198"/>
                      </a:lnTo>
                      <a:lnTo>
                        <a:pt x="106" y="200"/>
                      </a:lnTo>
                      <a:lnTo>
                        <a:pt x="104" y="202"/>
                      </a:lnTo>
                      <a:lnTo>
                        <a:pt x="103" y="202"/>
                      </a:lnTo>
                      <a:lnTo>
                        <a:pt x="103" y="203"/>
                      </a:lnTo>
                      <a:lnTo>
                        <a:pt x="102" y="204"/>
                      </a:lnTo>
                      <a:lnTo>
                        <a:pt x="100" y="204"/>
                      </a:lnTo>
                      <a:lnTo>
                        <a:pt x="99" y="204"/>
                      </a:lnTo>
                      <a:lnTo>
                        <a:pt x="99" y="207"/>
                      </a:lnTo>
                      <a:lnTo>
                        <a:pt x="99" y="208"/>
                      </a:lnTo>
                      <a:lnTo>
                        <a:pt x="99" y="210"/>
                      </a:lnTo>
                      <a:lnTo>
                        <a:pt x="97" y="210"/>
                      </a:lnTo>
                      <a:lnTo>
                        <a:pt x="97" y="211"/>
                      </a:lnTo>
                      <a:lnTo>
                        <a:pt x="93" y="212"/>
                      </a:lnTo>
                      <a:lnTo>
                        <a:pt x="93" y="211"/>
                      </a:lnTo>
                      <a:lnTo>
                        <a:pt x="91" y="211"/>
                      </a:lnTo>
                      <a:lnTo>
                        <a:pt x="91" y="212"/>
                      </a:lnTo>
                      <a:lnTo>
                        <a:pt x="91" y="212"/>
                      </a:lnTo>
                      <a:lnTo>
                        <a:pt x="91" y="215"/>
                      </a:lnTo>
                      <a:lnTo>
                        <a:pt x="87" y="215"/>
                      </a:lnTo>
                      <a:lnTo>
                        <a:pt x="87" y="217"/>
                      </a:lnTo>
                      <a:lnTo>
                        <a:pt x="81" y="219"/>
                      </a:lnTo>
                      <a:lnTo>
                        <a:pt x="81" y="220"/>
                      </a:lnTo>
                      <a:lnTo>
                        <a:pt x="83" y="220"/>
                      </a:lnTo>
                      <a:lnTo>
                        <a:pt x="82" y="220"/>
                      </a:lnTo>
                      <a:lnTo>
                        <a:pt x="82" y="220"/>
                      </a:lnTo>
                      <a:lnTo>
                        <a:pt x="82" y="221"/>
                      </a:lnTo>
                      <a:lnTo>
                        <a:pt x="83" y="223"/>
                      </a:lnTo>
                      <a:lnTo>
                        <a:pt x="82" y="223"/>
                      </a:lnTo>
                      <a:lnTo>
                        <a:pt x="82" y="224"/>
                      </a:lnTo>
                      <a:lnTo>
                        <a:pt x="80" y="221"/>
                      </a:lnTo>
                      <a:lnTo>
                        <a:pt x="80" y="224"/>
                      </a:lnTo>
                      <a:lnTo>
                        <a:pt x="78" y="225"/>
                      </a:lnTo>
                      <a:lnTo>
                        <a:pt x="76" y="227"/>
                      </a:lnTo>
                      <a:lnTo>
                        <a:pt x="76" y="225"/>
                      </a:lnTo>
                      <a:lnTo>
                        <a:pt x="76" y="225"/>
                      </a:lnTo>
                      <a:lnTo>
                        <a:pt x="74" y="225"/>
                      </a:lnTo>
                      <a:lnTo>
                        <a:pt x="74" y="227"/>
                      </a:lnTo>
                      <a:lnTo>
                        <a:pt x="74" y="228"/>
                      </a:lnTo>
                      <a:lnTo>
                        <a:pt x="73" y="228"/>
                      </a:lnTo>
                      <a:lnTo>
                        <a:pt x="73" y="227"/>
                      </a:lnTo>
                      <a:lnTo>
                        <a:pt x="72" y="227"/>
                      </a:lnTo>
                      <a:lnTo>
                        <a:pt x="70" y="228"/>
                      </a:lnTo>
                      <a:lnTo>
                        <a:pt x="69" y="229"/>
                      </a:lnTo>
                      <a:lnTo>
                        <a:pt x="69" y="229"/>
                      </a:lnTo>
                      <a:lnTo>
                        <a:pt x="66" y="229"/>
                      </a:lnTo>
                      <a:lnTo>
                        <a:pt x="66" y="231"/>
                      </a:lnTo>
                      <a:lnTo>
                        <a:pt x="63" y="229"/>
                      </a:lnTo>
                      <a:lnTo>
                        <a:pt x="63" y="231"/>
                      </a:lnTo>
                      <a:lnTo>
                        <a:pt x="63" y="231"/>
                      </a:lnTo>
                      <a:lnTo>
                        <a:pt x="63" y="231"/>
                      </a:lnTo>
                      <a:lnTo>
                        <a:pt x="63" y="232"/>
                      </a:lnTo>
                      <a:lnTo>
                        <a:pt x="59" y="232"/>
                      </a:lnTo>
                      <a:lnTo>
                        <a:pt x="59" y="231"/>
                      </a:lnTo>
                      <a:lnTo>
                        <a:pt x="59" y="229"/>
                      </a:lnTo>
                      <a:lnTo>
                        <a:pt x="60" y="228"/>
                      </a:lnTo>
                      <a:lnTo>
                        <a:pt x="56" y="228"/>
                      </a:lnTo>
                      <a:lnTo>
                        <a:pt x="55" y="229"/>
                      </a:lnTo>
                      <a:lnTo>
                        <a:pt x="55" y="229"/>
                      </a:lnTo>
                      <a:lnTo>
                        <a:pt x="55" y="231"/>
                      </a:lnTo>
                      <a:lnTo>
                        <a:pt x="53" y="231"/>
                      </a:lnTo>
                      <a:lnTo>
                        <a:pt x="53" y="233"/>
                      </a:lnTo>
                      <a:lnTo>
                        <a:pt x="52" y="234"/>
                      </a:lnTo>
                      <a:lnTo>
                        <a:pt x="52" y="236"/>
                      </a:lnTo>
                      <a:lnTo>
                        <a:pt x="51" y="236"/>
                      </a:lnTo>
                      <a:lnTo>
                        <a:pt x="51" y="237"/>
                      </a:lnTo>
                      <a:lnTo>
                        <a:pt x="51" y="238"/>
                      </a:lnTo>
                      <a:lnTo>
                        <a:pt x="49" y="238"/>
                      </a:lnTo>
                      <a:lnTo>
                        <a:pt x="49" y="237"/>
                      </a:lnTo>
                      <a:lnTo>
                        <a:pt x="48" y="236"/>
                      </a:lnTo>
                      <a:lnTo>
                        <a:pt x="47" y="237"/>
                      </a:lnTo>
                      <a:lnTo>
                        <a:pt x="47" y="237"/>
                      </a:lnTo>
                      <a:lnTo>
                        <a:pt x="47" y="238"/>
                      </a:lnTo>
                      <a:lnTo>
                        <a:pt x="45" y="238"/>
                      </a:lnTo>
                      <a:lnTo>
                        <a:pt x="44" y="238"/>
                      </a:lnTo>
                      <a:lnTo>
                        <a:pt x="44" y="237"/>
                      </a:lnTo>
                      <a:lnTo>
                        <a:pt x="43" y="238"/>
                      </a:lnTo>
                      <a:lnTo>
                        <a:pt x="43" y="238"/>
                      </a:lnTo>
                      <a:lnTo>
                        <a:pt x="43" y="237"/>
                      </a:lnTo>
                      <a:lnTo>
                        <a:pt x="43" y="236"/>
                      </a:lnTo>
                      <a:lnTo>
                        <a:pt x="44" y="236"/>
                      </a:lnTo>
                      <a:lnTo>
                        <a:pt x="45" y="236"/>
                      </a:lnTo>
                      <a:lnTo>
                        <a:pt x="47" y="236"/>
                      </a:lnTo>
                      <a:lnTo>
                        <a:pt x="48" y="234"/>
                      </a:lnTo>
                      <a:lnTo>
                        <a:pt x="48" y="234"/>
                      </a:lnTo>
                      <a:lnTo>
                        <a:pt x="49" y="231"/>
                      </a:lnTo>
                      <a:lnTo>
                        <a:pt x="51" y="231"/>
                      </a:lnTo>
                      <a:lnTo>
                        <a:pt x="52" y="227"/>
                      </a:lnTo>
                      <a:lnTo>
                        <a:pt x="56" y="225"/>
                      </a:lnTo>
                      <a:lnTo>
                        <a:pt x="60" y="224"/>
                      </a:lnTo>
                      <a:lnTo>
                        <a:pt x="64" y="224"/>
                      </a:lnTo>
                      <a:lnTo>
                        <a:pt x="63" y="227"/>
                      </a:lnTo>
                      <a:lnTo>
                        <a:pt x="64" y="227"/>
                      </a:lnTo>
                      <a:lnTo>
                        <a:pt x="64" y="225"/>
                      </a:lnTo>
                      <a:lnTo>
                        <a:pt x="68" y="225"/>
                      </a:lnTo>
                      <a:lnTo>
                        <a:pt x="68" y="223"/>
                      </a:lnTo>
                      <a:lnTo>
                        <a:pt x="69" y="220"/>
                      </a:lnTo>
                      <a:lnTo>
                        <a:pt x="74" y="216"/>
                      </a:lnTo>
                      <a:lnTo>
                        <a:pt x="78" y="216"/>
                      </a:lnTo>
                      <a:lnTo>
                        <a:pt x="78" y="215"/>
                      </a:lnTo>
                      <a:lnTo>
                        <a:pt x="81" y="214"/>
                      </a:lnTo>
                      <a:lnTo>
                        <a:pt x="82" y="212"/>
                      </a:lnTo>
                      <a:lnTo>
                        <a:pt x="85" y="212"/>
                      </a:lnTo>
                      <a:lnTo>
                        <a:pt x="85" y="210"/>
                      </a:lnTo>
                      <a:lnTo>
                        <a:pt x="86" y="208"/>
                      </a:lnTo>
                      <a:lnTo>
                        <a:pt x="87" y="207"/>
                      </a:lnTo>
                      <a:lnTo>
                        <a:pt x="89" y="206"/>
                      </a:lnTo>
                      <a:lnTo>
                        <a:pt x="89" y="203"/>
                      </a:lnTo>
                      <a:lnTo>
                        <a:pt x="91" y="202"/>
                      </a:lnTo>
                      <a:lnTo>
                        <a:pt x="90" y="202"/>
                      </a:lnTo>
                      <a:lnTo>
                        <a:pt x="91" y="195"/>
                      </a:lnTo>
                      <a:lnTo>
                        <a:pt x="91" y="195"/>
                      </a:lnTo>
                      <a:lnTo>
                        <a:pt x="93" y="194"/>
                      </a:lnTo>
                      <a:lnTo>
                        <a:pt x="93" y="194"/>
                      </a:lnTo>
                      <a:lnTo>
                        <a:pt x="93" y="194"/>
                      </a:lnTo>
                      <a:lnTo>
                        <a:pt x="94" y="191"/>
                      </a:lnTo>
                      <a:lnTo>
                        <a:pt x="94" y="189"/>
                      </a:lnTo>
                      <a:lnTo>
                        <a:pt x="97" y="189"/>
                      </a:lnTo>
                      <a:lnTo>
                        <a:pt x="98" y="187"/>
                      </a:lnTo>
                      <a:lnTo>
                        <a:pt x="98" y="187"/>
                      </a:lnTo>
                      <a:lnTo>
                        <a:pt x="98" y="185"/>
                      </a:lnTo>
                      <a:lnTo>
                        <a:pt x="99" y="185"/>
                      </a:lnTo>
                      <a:lnTo>
                        <a:pt x="100" y="181"/>
                      </a:lnTo>
                      <a:lnTo>
                        <a:pt x="98" y="181"/>
                      </a:lnTo>
                      <a:lnTo>
                        <a:pt x="97" y="182"/>
                      </a:lnTo>
                      <a:lnTo>
                        <a:pt x="97" y="182"/>
                      </a:lnTo>
                      <a:lnTo>
                        <a:pt x="95" y="183"/>
                      </a:lnTo>
                      <a:lnTo>
                        <a:pt x="94" y="185"/>
                      </a:lnTo>
                      <a:lnTo>
                        <a:pt x="91" y="185"/>
                      </a:lnTo>
                      <a:lnTo>
                        <a:pt x="87" y="186"/>
                      </a:lnTo>
                      <a:lnTo>
                        <a:pt x="87" y="185"/>
                      </a:lnTo>
                      <a:lnTo>
                        <a:pt x="87" y="185"/>
                      </a:lnTo>
                      <a:lnTo>
                        <a:pt x="87" y="186"/>
                      </a:lnTo>
                      <a:lnTo>
                        <a:pt x="87" y="185"/>
                      </a:lnTo>
                      <a:lnTo>
                        <a:pt x="87" y="182"/>
                      </a:lnTo>
                      <a:lnTo>
                        <a:pt x="86" y="182"/>
                      </a:lnTo>
                      <a:lnTo>
                        <a:pt x="86" y="183"/>
                      </a:lnTo>
                      <a:lnTo>
                        <a:pt x="85" y="183"/>
                      </a:lnTo>
                      <a:lnTo>
                        <a:pt x="83" y="185"/>
                      </a:lnTo>
                      <a:lnTo>
                        <a:pt x="83" y="183"/>
                      </a:lnTo>
                      <a:lnTo>
                        <a:pt x="82" y="183"/>
                      </a:lnTo>
                      <a:lnTo>
                        <a:pt x="82" y="187"/>
                      </a:lnTo>
                      <a:lnTo>
                        <a:pt x="83" y="187"/>
                      </a:lnTo>
                      <a:lnTo>
                        <a:pt x="83" y="187"/>
                      </a:lnTo>
                      <a:lnTo>
                        <a:pt x="83" y="187"/>
                      </a:lnTo>
                      <a:lnTo>
                        <a:pt x="82" y="187"/>
                      </a:lnTo>
                      <a:lnTo>
                        <a:pt x="81" y="187"/>
                      </a:lnTo>
                      <a:lnTo>
                        <a:pt x="81" y="187"/>
                      </a:lnTo>
                      <a:lnTo>
                        <a:pt x="80" y="186"/>
                      </a:lnTo>
                      <a:lnTo>
                        <a:pt x="78" y="186"/>
                      </a:lnTo>
                      <a:lnTo>
                        <a:pt x="78" y="185"/>
                      </a:lnTo>
                      <a:lnTo>
                        <a:pt x="77" y="183"/>
                      </a:lnTo>
                      <a:lnTo>
                        <a:pt x="76" y="182"/>
                      </a:lnTo>
                      <a:lnTo>
                        <a:pt x="76" y="181"/>
                      </a:lnTo>
                      <a:lnTo>
                        <a:pt x="76" y="181"/>
                      </a:lnTo>
                      <a:lnTo>
                        <a:pt x="74" y="182"/>
                      </a:lnTo>
                      <a:lnTo>
                        <a:pt x="73" y="182"/>
                      </a:lnTo>
                      <a:lnTo>
                        <a:pt x="72" y="182"/>
                      </a:lnTo>
                      <a:lnTo>
                        <a:pt x="70" y="181"/>
                      </a:lnTo>
                      <a:lnTo>
                        <a:pt x="70" y="178"/>
                      </a:lnTo>
                      <a:lnTo>
                        <a:pt x="66" y="180"/>
                      </a:lnTo>
                      <a:lnTo>
                        <a:pt x="64" y="181"/>
                      </a:lnTo>
                      <a:lnTo>
                        <a:pt x="61" y="182"/>
                      </a:lnTo>
                      <a:lnTo>
                        <a:pt x="60" y="185"/>
                      </a:lnTo>
                      <a:lnTo>
                        <a:pt x="59" y="185"/>
                      </a:lnTo>
                      <a:lnTo>
                        <a:pt x="57" y="186"/>
                      </a:lnTo>
                      <a:lnTo>
                        <a:pt x="56" y="186"/>
                      </a:lnTo>
                      <a:lnTo>
                        <a:pt x="55" y="186"/>
                      </a:lnTo>
                      <a:lnTo>
                        <a:pt x="56" y="183"/>
                      </a:lnTo>
                      <a:lnTo>
                        <a:pt x="55" y="183"/>
                      </a:lnTo>
                      <a:lnTo>
                        <a:pt x="55" y="183"/>
                      </a:lnTo>
                      <a:lnTo>
                        <a:pt x="55" y="183"/>
                      </a:lnTo>
                      <a:lnTo>
                        <a:pt x="53" y="183"/>
                      </a:lnTo>
                      <a:lnTo>
                        <a:pt x="53" y="182"/>
                      </a:lnTo>
                      <a:lnTo>
                        <a:pt x="53" y="182"/>
                      </a:lnTo>
                      <a:lnTo>
                        <a:pt x="55" y="181"/>
                      </a:lnTo>
                      <a:lnTo>
                        <a:pt x="56" y="181"/>
                      </a:lnTo>
                      <a:lnTo>
                        <a:pt x="57" y="181"/>
                      </a:lnTo>
                      <a:lnTo>
                        <a:pt x="57" y="180"/>
                      </a:lnTo>
                      <a:lnTo>
                        <a:pt x="52" y="180"/>
                      </a:lnTo>
                      <a:lnTo>
                        <a:pt x="52" y="177"/>
                      </a:lnTo>
                      <a:lnTo>
                        <a:pt x="53" y="177"/>
                      </a:lnTo>
                      <a:lnTo>
                        <a:pt x="53" y="176"/>
                      </a:lnTo>
                      <a:lnTo>
                        <a:pt x="55" y="176"/>
                      </a:lnTo>
                      <a:lnTo>
                        <a:pt x="53" y="174"/>
                      </a:lnTo>
                      <a:lnTo>
                        <a:pt x="53" y="174"/>
                      </a:lnTo>
                      <a:lnTo>
                        <a:pt x="53" y="173"/>
                      </a:lnTo>
                      <a:lnTo>
                        <a:pt x="52" y="173"/>
                      </a:lnTo>
                      <a:lnTo>
                        <a:pt x="52" y="172"/>
                      </a:lnTo>
                      <a:lnTo>
                        <a:pt x="52" y="172"/>
                      </a:lnTo>
                      <a:lnTo>
                        <a:pt x="52" y="169"/>
                      </a:lnTo>
                      <a:lnTo>
                        <a:pt x="49" y="168"/>
                      </a:lnTo>
                      <a:lnTo>
                        <a:pt x="49" y="164"/>
                      </a:lnTo>
                      <a:lnTo>
                        <a:pt x="51" y="164"/>
                      </a:lnTo>
                      <a:lnTo>
                        <a:pt x="49" y="160"/>
                      </a:lnTo>
                      <a:lnTo>
                        <a:pt x="48" y="160"/>
                      </a:lnTo>
                      <a:lnTo>
                        <a:pt x="48" y="161"/>
                      </a:lnTo>
                      <a:lnTo>
                        <a:pt x="47" y="160"/>
                      </a:lnTo>
                      <a:lnTo>
                        <a:pt x="47" y="162"/>
                      </a:lnTo>
                      <a:lnTo>
                        <a:pt x="48" y="162"/>
                      </a:lnTo>
                      <a:lnTo>
                        <a:pt x="48" y="162"/>
                      </a:lnTo>
                      <a:lnTo>
                        <a:pt x="48" y="164"/>
                      </a:lnTo>
                      <a:lnTo>
                        <a:pt x="47" y="164"/>
                      </a:lnTo>
                      <a:lnTo>
                        <a:pt x="47" y="166"/>
                      </a:lnTo>
                      <a:lnTo>
                        <a:pt x="44" y="168"/>
                      </a:lnTo>
                      <a:lnTo>
                        <a:pt x="44" y="169"/>
                      </a:lnTo>
                      <a:lnTo>
                        <a:pt x="36" y="170"/>
                      </a:lnTo>
                      <a:lnTo>
                        <a:pt x="36" y="169"/>
                      </a:lnTo>
                      <a:lnTo>
                        <a:pt x="35" y="168"/>
                      </a:lnTo>
                      <a:lnTo>
                        <a:pt x="35" y="165"/>
                      </a:lnTo>
                      <a:lnTo>
                        <a:pt x="32" y="165"/>
                      </a:lnTo>
                      <a:lnTo>
                        <a:pt x="32" y="164"/>
                      </a:lnTo>
                      <a:lnTo>
                        <a:pt x="31" y="164"/>
                      </a:lnTo>
                      <a:lnTo>
                        <a:pt x="31" y="162"/>
                      </a:lnTo>
                      <a:lnTo>
                        <a:pt x="31" y="162"/>
                      </a:lnTo>
                      <a:lnTo>
                        <a:pt x="32" y="161"/>
                      </a:lnTo>
                      <a:lnTo>
                        <a:pt x="32" y="160"/>
                      </a:lnTo>
                      <a:lnTo>
                        <a:pt x="34" y="159"/>
                      </a:lnTo>
                      <a:lnTo>
                        <a:pt x="34" y="157"/>
                      </a:lnTo>
                      <a:lnTo>
                        <a:pt x="38" y="155"/>
                      </a:lnTo>
                      <a:lnTo>
                        <a:pt x="36" y="152"/>
                      </a:lnTo>
                      <a:lnTo>
                        <a:pt x="35" y="153"/>
                      </a:lnTo>
                      <a:lnTo>
                        <a:pt x="34" y="153"/>
                      </a:lnTo>
                      <a:lnTo>
                        <a:pt x="34" y="153"/>
                      </a:lnTo>
                      <a:lnTo>
                        <a:pt x="32" y="153"/>
                      </a:lnTo>
                      <a:lnTo>
                        <a:pt x="31" y="153"/>
                      </a:lnTo>
                      <a:lnTo>
                        <a:pt x="31" y="153"/>
                      </a:lnTo>
                      <a:lnTo>
                        <a:pt x="31" y="152"/>
                      </a:lnTo>
                      <a:lnTo>
                        <a:pt x="23" y="152"/>
                      </a:lnTo>
                      <a:lnTo>
                        <a:pt x="23" y="151"/>
                      </a:lnTo>
                      <a:lnTo>
                        <a:pt x="22" y="149"/>
                      </a:lnTo>
                      <a:lnTo>
                        <a:pt x="21" y="149"/>
                      </a:lnTo>
                      <a:lnTo>
                        <a:pt x="21" y="149"/>
                      </a:lnTo>
                      <a:lnTo>
                        <a:pt x="21" y="149"/>
                      </a:lnTo>
                      <a:lnTo>
                        <a:pt x="19" y="149"/>
                      </a:lnTo>
                      <a:lnTo>
                        <a:pt x="18" y="149"/>
                      </a:lnTo>
                      <a:lnTo>
                        <a:pt x="19" y="147"/>
                      </a:lnTo>
                      <a:lnTo>
                        <a:pt x="17" y="147"/>
                      </a:lnTo>
                      <a:lnTo>
                        <a:pt x="17" y="145"/>
                      </a:lnTo>
                      <a:lnTo>
                        <a:pt x="17" y="144"/>
                      </a:lnTo>
                      <a:lnTo>
                        <a:pt x="19" y="143"/>
                      </a:lnTo>
                      <a:lnTo>
                        <a:pt x="19" y="143"/>
                      </a:lnTo>
                      <a:lnTo>
                        <a:pt x="19" y="143"/>
                      </a:lnTo>
                      <a:lnTo>
                        <a:pt x="21" y="143"/>
                      </a:lnTo>
                      <a:lnTo>
                        <a:pt x="21" y="139"/>
                      </a:lnTo>
                      <a:lnTo>
                        <a:pt x="22" y="138"/>
                      </a:lnTo>
                      <a:lnTo>
                        <a:pt x="23" y="136"/>
                      </a:lnTo>
                      <a:lnTo>
                        <a:pt x="25" y="135"/>
                      </a:lnTo>
                      <a:lnTo>
                        <a:pt x="27" y="135"/>
                      </a:lnTo>
                      <a:lnTo>
                        <a:pt x="27" y="132"/>
                      </a:lnTo>
                      <a:lnTo>
                        <a:pt x="28" y="132"/>
                      </a:lnTo>
                      <a:lnTo>
                        <a:pt x="28" y="130"/>
                      </a:lnTo>
                      <a:lnTo>
                        <a:pt x="32" y="131"/>
                      </a:lnTo>
                      <a:lnTo>
                        <a:pt x="32" y="132"/>
                      </a:lnTo>
                      <a:lnTo>
                        <a:pt x="32" y="132"/>
                      </a:lnTo>
                      <a:lnTo>
                        <a:pt x="32" y="131"/>
                      </a:lnTo>
                      <a:lnTo>
                        <a:pt x="32" y="128"/>
                      </a:lnTo>
                      <a:lnTo>
                        <a:pt x="32" y="127"/>
                      </a:lnTo>
                      <a:lnTo>
                        <a:pt x="31" y="127"/>
                      </a:lnTo>
                      <a:lnTo>
                        <a:pt x="30" y="126"/>
                      </a:lnTo>
                      <a:lnTo>
                        <a:pt x="30" y="125"/>
                      </a:lnTo>
                      <a:lnTo>
                        <a:pt x="31" y="123"/>
                      </a:lnTo>
                      <a:lnTo>
                        <a:pt x="34" y="122"/>
                      </a:lnTo>
                      <a:lnTo>
                        <a:pt x="38" y="122"/>
                      </a:lnTo>
                      <a:lnTo>
                        <a:pt x="38" y="123"/>
                      </a:lnTo>
                      <a:lnTo>
                        <a:pt x="38" y="123"/>
                      </a:lnTo>
                      <a:lnTo>
                        <a:pt x="38" y="123"/>
                      </a:lnTo>
                      <a:lnTo>
                        <a:pt x="39" y="123"/>
                      </a:lnTo>
                      <a:lnTo>
                        <a:pt x="39" y="123"/>
                      </a:lnTo>
                      <a:lnTo>
                        <a:pt x="39" y="125"/>
                      </a:lnTo>
                      <a:lnTo>
                        <a:pt x="40" y="126"/>
                      </a:lnTo>
                      <a:lnTo>
                        <a:pt x="45" y="126"/>
                      </a:lnTo>
                      <a:lnTo>
                        <a:pt x="48" y="123"/>
                      </a:lnTo>
                      <a:lnTo>
                        <a:pt x="51" y="122"/>
                      </a:lnTo>
                      <a:lnTo>
                        <a:pt x="51" y="121"/>
                      </a:lnTo>
                      <a:lnTo>
                        <a:pt x="56" y="121"/>
                      </a:lnTo>
                      <a:lnTo>
                        <a:pt x="57" y="121"/>
                      </a:lnTo>
                      <a:lnTo>
                        <a:pt x="60" y="119"/>
                      </a:lnTo>
                      <a:lnTo>
                        <a:pt x="60" y="119"/>
                      </a:lnTo>
                      <a:lnTo>
                        <a:pt x="61" y="119"/>
                      </a:lnTo>
                      <a:lnTo>
                        <a:pt x="61" y="118"/>
                      </a:lnTo>
                      <a:lnTo>
                        <a:pt x="63" y="118"/>
                      </a:lnTo>
                      <a:lnTo>
                        <a:pt x="63" y="118"/>
                      </a:lnTo>
                      <a:lnTo>
                        <a:pt x="63" y="118"/>
                      </a:lnTo>
                      <a:lnTo>
                        <a:pt x="63" y="113"/>
                      </a:lnTo>
                      <a:lnTo>
                        <a:pt x="61" y="106"/>
                      </a:lnTo>
                      <a:lnTo>
                        <a:pt x="63" y="105"/>
                      </a:lnTo>
                      <a:lnTo>
                        <a:pt x="64" y="104"/>
                      </a:lnTo>
                      <a:lnTo>
                        <a:pt x="64" y="101"/>
                      </a:lnTo>
                      <a:lnTo>
                        <a:pt x="59" y="101"/>
                      </a:lnTo>
                      <a:lnTo>
                        <a:pt x="59" y="101"/>
                      </a:lnTo>
                      <a:lnTo>
                        <a:pt x="57" y="101"/>
                      </a:lnTo>
                      <a:lnTo>
                        <a:pt x="57" y="102"/>
                      </a:lnTo>
                      <a:lnTo>
                        <a:pt x="49" y="102"/>
                      </a:lnTo>
                      <a:lnTo>
                        <a:pt x="48" y="104"/>
                      </a:lnTo>
                      <a:lnTo>
                        <a:pt x="47" y="104"/>
                      </a:lnTo>
                      <a:lnTo>
                        <a:pt x="47" y="106"/>
                      </a:lnTo>
                      <a:lnTo>
                        <a:pt x="45" y="105"/>
                      </a:lnTo>
                      <a:lnTo>
                        <a:pt x="44" y="105"/>
                      </a:lnTo>
                      <a:lnTo>
                        <a:pt x="44" y="105"/>
                      </a:lnTo>
                      <a:lnTo>
                        <a:pt x="44" y="104"/>
                      </a:lnTo>
                      <a:lnTo>
                        <a:pt x="44" y="104"/>
                      </a:lnTo>
                      <a:lnTo>
                        <a:pt x="40" y="100"/>
                      </a:lnTo>
                      <a:lnTo>
                        <a:pt x="40" y="102"/>
                      </a:lnTo>
                      <a:lnTo>
                        <a:pt x="39" y="102"/>
                      </a:lnTo>
                      <a:lnTo>
                        <a:pt x="36" y="101"/>
                      </a:lnTo>
                      <a:lnTo>
                        <a:pt x="35" y="101"/>
                      </a:lnTo>
                      <a:lnTo>
                        <a:pt x="34" y="101"/>
                      </a:lnTo>
                      <a:lnTo>
                        <a:pt x="34" y="101"/>
                      </a:lnTo>
                      <a:lnTo>
                        <a:pt x="34" y="102"/>
                      </a:lnTo>
                      <a:lnTo>
                        <a:pt x="32" y="102"/>
                      </a:lnTo>
                      <a:lnTo>
                        <a:pt x="32" y="102"/>
                      </a:lnTo>
                      <a:lnTo>
                        <a:pt x="26" y="102"/>
                      </a:lnTo>
                      <a:lnTo>
                        <a:pt x="26" y="102"/>
                      </a:lnTo>
                      <a:lnTo>
                        <a:pt x="25" y="104"/>
                      </a:lnTo>
                      <a:lnTo>
                        <a:pt x="25" y="105"/>
                      </a:lnTo>
                      <a:lnTo>
                        <a:pt x="23" y="104"/>
                      </a:lnTo>
                      <a:lnTo>
                        <a:pt x="21" y="104"/>
                      </a:lnTo>
                      <a:lnTo>
                        <a:pt x="17" y="102"/>
                      </a:lnTo>
                      <a:lnTo>
                        <a:pt x="15" y="102"/>
                      </a:lnTo>
                      <a:lnTo>
                        <a:pt x="13" y="101"/>
                      </a:lnTo>
                      <a:lnTo>
                        <a:pt x="13" y="101"/>
                      </a:lnTo>
                      <a:lnTo>
                        <a:pt x="11" y="98"/>
                      </a:lnTo>
                      <a:lnTo>
                        <a:pt x="11" y="98"/>
                      </a:lnTo>
                      <a:lnTo>
                        <a:pt x="10" y="96"/>
                      </a:lnTo>
                      <a:lnTo>
                        <a:pt x="9" y="96"/>
                      </a:lnTo>
                      <a:lnTo>
                        <a:pt x="8" y="94"/>
                      </a:lnTo>
                      <a:lnTo>
                        <a:pt x="10" y="93"/>
                      </a:lnTo>
                      <a:lnTo>
                        <a:pt x="11" y="93"/>
                      </a:lnTo>
                      <a:lnTo>
                        <a:pt x="13" y="93"/>
                      </a:lnTo>
                      <a:lnTo>
                        <a:pt x="13" y="90"/>
                      </a:lnTo>
                      <a:lnTo>
                        <a:pt x="13" y="90"/>
                      </a:lnTo>
                      <a:lnTo>
                        <a:pt x="10" y="90"/>
                      </a:lnTo>
                      <a:lnTo>
                        <a:pt x="8" y="90"/>
                      </a:lnTo>
                      <a:lnTo>
                        <a:pt x="6" y="89"/>
                      </a:lnTo>
                      <a:lnTo>
                        <a:pt x="6" y="89"/>
                      </a:lnTo>
                      <a:lnTo>
                        <a:pt x="5" y="89"/>
                      </a:lnTo>
                      <a:lnTo>
                        <a:pt x="4" y="89"/>
                      </a:lnTo>
                      <a:lnTo>
                        <a:pt x="1" y="89"/>
                      </a:lnTo>
                      <a:lnTo>
                        <a:pt x="0" y="89"/>
                      </a:lnTo>
                      <a:lnTo>
                        <a:pt x="0" y="89"/>
                      </a:lnTo>
                      <a:lnTo>
                        <a:pt x="0" y="88"/>
                      </a:lnTo>
                      <a:lnTo>
                        <a:pt x="0" y="88"/>
                      </a:lnTo>
                      <a:lnTo>
                        <a:pt x="0" y="88"/>
                      </a:lnTo>
                      <a:lnTo>
                        <a:pt x="1" y="87"/>
                      </a:lnTo>
                      <a:lnTo>
                        <a:pt x="1" y="85"/>
                      </a:lnTo>
                      <a:lnTo>
                        <a:pt x="2" y="85"/>
                      </a:lnTo>
                      <a:lnTo>
                        <a:pt x="4" y="85"/>
                      </a:lnTo>
                      <a:lnTo>
                        <a:pt x="5" y="84"/>
                      </a:lnTo>
                      <a:lnTo>
                        <a:pt x="6" y="84"/>
                      </a:lnTo>
                      <a:lnTo>
                        <a:pt x="6" y="83"/>
                      </a:lnTo>
                      <a:lnTo>
                        <a:pt x="10" y="81"/>
                      </a:lnTo>
                      <a:lnTo>
                        <a:pt x="10" y="81"/>
                      </a:lnTo>
                      <a:lnTo>
                        <a:pt x="11" y="81"/>
                      </a:lnTo>
                      <a:lnTo>
                        <a:pt x="13" y="81"/>
                      </a:lnTo>
                      <a:lnTo>
                        <a:pt x="13" y="81"/>
                      </a:lnTo>
                      <a:lnTo>
                        <a:pt x="13" y="83"/>
                      </a:lnTo>
                      <a:lnTo>
                        <a:pt x="18" y="81"/>
                      </a:lnTo>
                      <a:lnTo>
                        <a:pt x="18" y="77"/>
                      </a:lnTo>
                      <a:lnTo>
                        <a:pt x="19" y="77"/>
                      </a:lnTo>
                      <a:lnTo>
                        <a:pt x="19" y="76"/>
                      </a:lnTo>
                      <a:lnTo>
                        <a:pt x="21" y="76"/>
                      </a:lnTo>
                      <a:lnTo>
                        <a:pt x="21" y="76"/>
                      </a:lnTo>
                      <a:lnTo>
                        <a:pt x="23" y="76"/>
                      </a:lnTo>
                      <a:lnTo>
                        <a:pt x="23" y="75"/>
                      </a:lnTo>
                      <a:lnTo>
                        <a:pt x="25" y="75"/>
                      </a:lnTo>
                      <a:lnTo>
                        <a:pt x="25" y="75"/>
                      </a:lnTo>
                      <a:lnTo>
                        <a:pt x="26" y="75"/>
                      </a:lnTo>
                      <a:lnTo>
                        <a:pt x="26" y="73"/>
                      </a:lnTo>
                      <a:lnTo>
                        <a:pt x="28" y="73"/>
                      </a:lnTo>
                      <a:lnTo>
                        <a:pt x="28" y="72"/>
                      </a:lnTo>
                      <a:lnTo>
                        <a:pt x="30" y="72"/>
                      </a:lnTo>
                      <a:lnTo>
                        <a:pt x="32" y="72"/>
                      </a:lnTo>
                      <a:lnTo>
                        <a:pt x="32" y="72"/>
                      </a:lnTo>
                      <a:lnTo>
                        <a:pt x="34" y="72"/>
                      </a:lnTo>
                      <a:lnTo>
                        <a:pt x="34" y="73"/>
                      </a:lnTo>
                      <a:lnTo>
                        <a:pt x="35" y="73"/>
                      </a:lnTo>
                      <a:lnTo>
                        <a:pt x="35" y="75"/>
                      </a:lnTo>
                      <a:lnTo>
                        <a:pt x="35" y="76"/>
                      </a:lnTo>
                      <a:lnTo>
                        <a:pt x="35" y="76"/>
                      </a:lnTo>
                      <a:lnTo>
                        <a:pt x="35" y="80"/>
                      </a:lnTo>
                      <a:lnTo>
                        <a:pt x="34" y="80"/>
                      </a:lnTo>
                      <a:lnTo>
                        <a:pt x="34" y="81"/>
                      </a:lnTo>
                      <a:lnTo>
                        <a:pt x="35" y="81"/>
                      </a:lnTo>
                      <a:lnTo>
                        <a:pt x="36" y="81"/>
                      </a:lnTo>
                      <a:lnTo>
                        <a:pt x="38" y="83"/>
                      </a:lnTo>
                      <a:lnTo>
                        <a:pt x="38" y="83"/>
                      </a:lnTo>
                      <a:lnTo>
                        <a:pt x="52" y="84"/>
                      </a:lnTo>
                      <a:lnTo>
                        <a:pt x="52" y="85"/>
                      </a:lnTo>
                      <a:lnTo>
                        <a:pt x="52" y="85"/>
                      </a:lnTo>
                      <a:lnTo>
                        <a:pt x="52" y="84"/>
                      </a:lnTo>
                      <a:lnTo>
                        <a:pt x="53" y="83"/>
                      </a:lnTo>
                      <a:lnTo>
                        <a:pt x="53" y="83"/>
                      </a:lnTo>
                      <a:lnTo>
                        <a:pt x="55" y="81"/>
                      </a:lnTo>
                      <a:lnTo>
                        <a:pt x="57" y="81"/>
                      </a:lnTo>
                      <a:lnTo>
                        <a:pt x="57" y="83"/>
                      </a:lnTo>
                      <a:lnTo>
                        <a:pt x="59" y="83"/>
                      </a:lnTo>
                      <a:lnTo>
                        <a:pt x="59" y="80"/>
                      </a:lnTo>
                      <a:lnTo>
                        <a:pt x="59" y="80"/>
                      </a:lnTo>
                      <a:lnTo>
                        <a:pt x="59" y="79"/>
                      </a:lnTo>
                      <a:lnTo>
                        <a:pt x="56" y="79"/>
                      </a:lnTo>
                      <a:lnTo>
                        <a:pt x="56" y="79"/>
                      </a:lnTo>
                      <a:lnTo>
                        <a:pt x="56" y="79"/>
                      </a:lnTo>
                      <a:lnTo>
                        <a:pt x="55" y="79"/>
                      </a:lnTo>
                      <a:lnTo>
                        <a:pt x="55" y="79"/>
                      </a:lnTo>
                      <a:lnTo>
                        <a:pt x="53" y="79"/>
                      </a:lnTo>
                      <a:lnTo>
                        <a:pt x="53" y="79"/>
                      </a:lnTo>
                      <a:lnTo>
                        <a:pt x="52" y="79"/>
                      </a:lnTo>
                      <a:lnTo>
                        <a:pt x="52" y="77"/>
                      </a:lnTo>
                      <a:lnTo>
                        <a:pt x="53" y="77"/>
                      </a:lnTo>
                      <a:lnTo>
                        <a:pt x="56" y="76"/>
                      </a:lnTo>
                      <a:lnTo>
                        <a:pt x="57" y="76"/>
                      </a:lnTo>
                      <a:lnTo>
                        <a:pt x="59" y="76"/>
                      </a:lnTo>
                      <a:lnTo>
                        <a:pt x="59" y="77"/>
                      </a:lnTo>
                      <a:lnTo>
                        <a:pt x="64" y="77"/>
                      </a:lnTo>
                      <a:lnTo>
                        <a:pt x="64" y="75"/>
                      </a:lnTo>
                      <a:lnTo>
                        <a:pt x="64" y="75"/>
                      </a:lnTo>
                      <a:lnTo>
                        <a:pt x="64" y="75"/>
                      </a:lnTo>
                      <a:lnTo>
                        <a:pt x="64" y="75"/>
                      </a:lnTo>
                      <a:lnTo>
                        <a:pt x="64" y="73"/>
                      </a:lnTo>
                      <a:lnTo>
                        <a:pt x="56" y="73"/>
                      </a:lnTo>
                      <a:lnTo>
                        <a:pt x="56" y="72"/>
                      </a:lnTo>
                      <a:lnTo>
                        <a:pt x="55" y="72"/>
                      </a:lnTo>
                      <a:lnTo>
                        <a:pt x="53" y="72"/>
                      </a:lnTo>
                      <a:lnTo>
                        <a:pt x="52" y="72"/>
                      </a:lnTo>
                      <a:lnTo>
                        <a:pt x="52" y="72"/>
                      </a:lnTo>
                      <a:lnTo>
                        <a:pt x="52" y="71"/>
                      </a:lnTo>
                      <a:lnTo>
                        <a:pt x="52" y="71"/>
                      </a:lnTo>
                      <a:lnTo>
                        <a:pt x="52" y="71"/>
                      </a:lnTo>
                      <a:lnTo>
                        <a:pt x="53" y="70"/>
                      </a:lnTo>
                      <a:lnTo>
                        <a:pt x="55" y="70"/>
                      </a:lnTo>
                      <a:lnTo>
                        <a:pt x="55" y="68"/>
                      </a:lnTo>
                      <a:lnTo>
                        <a:pt x="56" y="68"/>
                      </a:lnTo>
                      <a:lnTo>
                        <a:pt x="56" y="67"/>
                      </a:lnTo>
                      <a:lnTo>
                        <a:pt x="55" y="67"/>
                      </a:lnTo>
                      <a:lnTo>
                        <a:pt x="55" y="67"/>
                      </a:lnTo>
                      <a:lnTo>
                        <a:pt x="52" y="67"/>
                      </a:lnTo>
                      <a:lnTo>
                        <a:pt x="51" y="68"/>
                      </a:lnTo>
                      <a:lnTo>
                        <a:pt x="48" y="68"/>
                      </a:lnTo>
                      <a:lnTo>
                        <a:pt x="48" y="68"/>
                      </a:lnTo>
                      <a:lnTo>
                        <a:pt x="47" y="67"/>
                      </a:lnTo>
                      <a:lnTo>
                        <a:pt x="47" y="67"/>
                      </a:lnTo>
                      <a:lnTo>
                        <a:pt x="47" y="66"/>
                      </a:lnTo>
                      <a:lnTo>
                        <a:pt x="42" y="67"/>
                      </a:lnTo>
                      <a:lnTo>
                        <a:pt x="42" y="68"/>
                      </a:lnTo>
                      <a:lnTo>
                        <a:pt x="36" y="67"/>
                      </a:lnTo>
                      <a:lnTo>
                        <a:pt x="36" y="67"/>
                      </a:lnTo>
                      <a:lnTo>
                        <a:pt x="36" y="67"/>
                      </a:lnTo>
                      <a:lnTo>
                        <a:pt x="36" y="66"/>
                      </a:lnTo>
                      <a:lnTo>
                        <a:pt x="36" y="63"/>
                      </a:lnTo>
                      <a:lnTo>
                        <a:pt x="36" y="62"/>
                      </a:lnTo>
                      <a:lnTo>
                        <a:pt x="36" y="62"/>
                      </a:lnTo>
                      <a:lnTo>
                        <a:pt x="36" y="62"/>
                      </a:lnTo>
                      <a:lnTo>
                        <a:pt x="32" y="62"/>
                      </a:lnTo>
                      <a:lnTo>
                        <a:pt x="30" y="59"/>
                      </a:lnTo>
                      <a:lnTo>
                        <a:pt x="27" y="58"/>
                      </a:lnTo>
                      <a:lnTo>
                        <a:pt x="25" y="55"/>
                      </a:lnTo>
                      <a:lnTo>
                        <a:pt x="21" y="55"/>
                      </a:lnTo>
                      <a:lnTo>
                        <a:pt x="21" y="54"/>
                      </a:lnTo>
                      <a:lnTo>
                        <a:pt x="19" y="54"/>
                      </a:lnTo>
                      <a:lnTo>
                        <a:pt x="18" y="51"/>
                      </a:lnTo>
                      <a:lnTo>
                        <a:pt x="15" y="51"/>
                      </a:lnTo>
                      <a:lnTo>
                        <a:pt x="15" y="51"/>
                      </a:lnTo>
                      <a:lnTo>
                        <a:pt x="15" y="51"/>
                      </a:lnTo>
                      <a:lnTo>
                        <a:pt x="14" y="51"/>
                      </a:lnTo>
                      <a:lnTo>
                        <a:pt x="13" y="50"/>
                      </a:lnTo>
                      <a:lnTo>
                        <a:pt x="14" y="50"/>
                      </a:lnTo>
                      <a:lnTo>
                        <a:pt x="14" y="50"/>
                      </a:lnTo>
                      <a:lnTo>
                        <a:pt x="14" y="49"/>
                      </a:lnTo>
                      <a:lnTo>
                        <a:pt x="17" y="49"/>
                      </a:lnTo>
                      <a:lnTo>
                        <a:pt x="15" y="41"/>
                      </a:lnTo>
                      <a:lnTo>
                        <a:pt x="18" y="41"/>
                      </a:lnTo>
                      <a:lnTo>
                        <a:pt x="18" y="41"/>
                      </a:lnTo>
                      <a:lnTo>
                        <a:pt x="22" y="41"/>
                      </a:lnTo>
                      <a:lnTo>
                        <a:pt x="22" y="41"/>
                      </a:lnTo>
                      <a:lnTo>
                        <a:pt x="25" y="41"/>
                      </a:lnTo>
                      <a:lnTo>
                        <a:pt x="25" y="41"/>
                      </a:lnTo>
                      <a:lnTo>
                        <a:pt x="26" y="41"/>
                      </a:lnTo>
                      <a:lnTo>
                        <a:pt x="26" y="39"/>
                      </a:lnTo>
                      <a:lnTo>
                        <a:pt x="27" y="39"/>
                      </a:lnTo>
                      <a:lnTo>
                        <a:pt x="30" y="41"/>
                      </a:lnTo>
                      <a:lnTo>
                        <a:pt x="31" y="41"/>
                      </a:lnTo>
                      <a:lnTo>
                        <a:pt x="31" y="41"/>
                      </a:lnTo>
                      <a:lnTo>
                        <a:pt x="31" y="39"/>
                      </a:lnTo>
                      <a:lnTo>
                        <a:pt x="35" y="39"/>
                      </a:lnTo>
                      <a:lnTo>
                        <a:pt x="35" y="39"/>
                      </a:lnTo>
                      <a:lnTo>
                        <a:pt x="36" y="39"/>
                      </a:lnTo>
                      <a:lnTo>
                        <a:pt x="36" y="38"/>
                      </a:lnTo>
                      <a:lnTo>
                        <a:pt x="40" y="38"/>
                      </a:lnTo>
                      <a:lnTo>
                        <a:pt x="40" y="38"/>
                      </a:lnTo>
                      <a:lnTo>
                        <a:pt x="42" y="38"/>
                      </a:lnTo>
                      <a:lnTo>
                        <a:pt x="42" y="38"/>
                      </a:lnTo>
                      <a:lnTo>
                        <a:pt x="42" y="38"/>
                      </a:lnTo>
                      <a:lnTo>
                        <a:pt x="42" y="38"/>
                      </a:lnTo>
                      <a:lnTo>
                        <a:pt x="43" y="37"/>
                      </a:lnTo>
                      <a:lnTo>
                        <a:pt x="43" y="34"/>
                      </a:lnTo>
                      <a:lnTo>
                        <a:pt x="43" y="34"/>
                      </a:lnTo>
                      <a:lnTo>
                        <a:pt x="43" y="30"/>
                      </a:lnTo>
                      <a:lnTo>
                        <a:pt x="45" y="29"/>
                      </a:lnTo>
                      <a:lnTo>
                        <a:pt x="47" y="22"/>
                      </a:lnTo>
                      <a:lnTo>
                        <a:pt x="48" y="22"/>
                      </a:lnTo>
                      <a:lnTo>
                        <a:pt x="49" y="21"/>
                      </a:lnTo>
                      <a:lnTo>
                        <a:pt x="51" y="21"/>
                      </a:lnTo>
                      <a:lnTo>
                        <a:pt x="52" y="18"/>
                      </a:lnTo>
                      <a:lnTo>
                        <a:pt x="53" y="17"/>
                      </a:lnTo>
                      <a:lnTo>
                        <a:pt x="53" y="16"/>
                      </a:lnTo>
                      <a:lnTo>
                        <a:pt x="56" y="15"/>
                      </a:lnTo>
                      <a:lnTo>
                        <a:pt x="57" y="15"/>
                      </a:lnTo>
                      <a:lnTo>
                        <a:pt x="59" y="13"/>
                      </a:lnTo>
                      <a:lnTo>
                        <a:pt x="60" y="13"/>
                      </a:lnTo>
                      <a:lnTo>
                        <a:pt x="66" y="13"/>
                      </a:lnTo>
                      <a:lnTo>
                        <a:pt x="66" y="12"/>
                      </a:lnTo>
                      <a:lnTo>
                        <a:pt x="70" y="12"/>
                      </a:lnTo>
                      <a:lnTo>
                        <a:pt x="70" y="9"/>
                      </a:lnTo>
                      <a:lnTo>
                        <a:pt x="73" y="11"/>
                      </a:lnTo>
                      <a:lnTo>
                        <a:pt x="74" y="8"/>
                      </a:lnTo>
                      <a:lnTo>
                        <a:pt x="74" y="7"/>
                      </a:lnTo>
                      <a:lnTo>
                        <a:pt x="74" y="7"/>
                      </a:lnTo>
                      <a:lnTo>
                        <a:pt x="76" y="7"/>
                      </a:lnTo>
                      <a:lnTo>
                        <a:pt x="76" y="7"/>
                      </a:lnTo>
                      <a:lnTo>
                        <a:pt x="76" y="8"/>
                      </a:lnTo>
                      <a:lnTo>
                        <a:pt x="76" y="8"/>
                      </a:lnTo>
                      <a:lnTo>
                        <a:pt x="77" y="9"/>
                      </a:lnTo>
                      <a:lnTo>
                        <a:pt x="77" y="9"/>
                      </a:lnTo>
                      <a:lnTo>
                        <a:pt x="78" y="8"/>
                      </a:lnTo>
                      <a:lnTo>
                        <a:pt x="78" y="8"/>
                      </a:lnTo>
                      <a:lnTo>
                        <a:pt x="86" y="8"/>
                      </a:lnTo>
                      <a:lnTo>
                        <a:pt x="86" y="7"/>
                      </a:lnTo>
                      <a:lnTo>
                        <a:pt x="90" y="5"/>
                      </a:lnTo>
                      <a:lnTo>
                        <a:pt x="90" y="5"/>
                      </a:lnTo>
                      <a:lnTo>
                        <a:pt x="91" y="5"/>
                      </a:lnTo>
                      <a:lnTo>
                        <a:pt x="91" y="4"/>
                      </a:lnTo>
                      <a:lnTo>
                        <a:pt x="93" y="4"/>
                      </a:lnTo>
                      <a:lnTo>
                        <a:pt x="94" y="1"/>
                      </a:lnTo>
                      <a:lnTo>
                        <a:pt x="97" y="1"/>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0">
                  <a:extLst>
                    <a:ext uri="{FF2B5EF4-FFF2-40B4-BE49-F238E27FC236}">
                      <a16:creationId xmlns:a16="http://schemas.microsoft.com/office/drawing/2014/main" id="{43646C87-647A-471F-805F-7CB8BE3D6202}"/>
                    </a:ext>
                  </a:extLst>
                </p:cNvPr>
                <p:cNvSpPr>
                  <a:spLocks noEditPoints="1"/>
                </p:cNvSpPr>
                <p:nvPr/>
              </p:nvSpPr>
              <p:spPr bwMode="auto">
                <a:xfrm>
                  <a:off x="4067175" y="1414917"/>
                  <a:ext cx="635000" cy="803275"/>
                </a:xfrm>
                <a:custGeom>
                  <a:avLst/>
                  <a:gdLst>
                    <a:gd name="T0" fmla="*/ 385 w 400"/>
                    <a:gd name="T1" fmla="*/ 399 h 506"/>
                    <a:gd name="T2" fmla="*/ 316 w 400"/>
                    <a:gd name="T3" fmla="*/ 368 h 506"/>
                    <a:gd name="T4" fmla="*/ 296 w 400"/>
                    <a:gd name="T5" fmla="*/ 395 h 506"/>
                    <a:gd name="T6" fmla="*/ 343 w 400"/>
                    <a:gd name="T7" fmla="*/ 394 h 506"/>
                    <a:gd name="T8" fmla="*/ 320 w 400"/>
                    <a:gd name="T9" fmla="*/ 419 h 506"/>
                    <a:gd name="T10" fmla="*/ 334 w 400"/>
                    <a:gd name="T11" fmla="*/ 444 h 506"/>
                    <a:gd name="T12" fmla="*/ 359 w 400"/>
                    <a:gd name="T13" fmla="*/ 413 h 506"/>
                    <a:gd name="T14" fmla="*/ 381 w 400"/>
                    <a:gd name="T15" fmla="*/ 419 h 506"/>
                    <a:gd name="T16" fmla="*/ 377 w 400"/>
                    <a:gd name="T17" fmla="*/ 406 h 506"/>
                    <a:gd name="T18" fmla="*/ 333 w 400"/>
                    <a:gd name="T19" fmla="*/ 370 h 506"/>
                    <a:gd name="T20" fmla="*/ 216 w 400"/>
                    <a:gd name="T21" fmla="*/ 327 h 506"/>
                    <a:gd name="T22" fmla="*/ 208 w 400"/>
                    <a:gd name="T23" fmla="*/ 310 h 506"/>
                    <a:gd name="T24" fmla="*/ 227 w 400"/>
                    <a:gd name="T25" fmla="*/ 294 h 506"/>
                    <a:gd name="T26" fmla="*/ 231 w 400"/>
                    <a:gd name="T27" fmla="*/ 320 h 506"/>
                    <a:gd name="T28" fmla="*/ 243 w 400"/>
                    <a:gd name="T29" fmla="*/ 330 h 506"/>
                    <a:gd name="T30" fmla="*/ 182 w 400"/>
                    <a:gd name="T31" fmla="*/ 269 h 506"/>
                    <a:gd name="T32" fmla="*/ 194 w 400"/>
                    <a:gd name="T33" fmla="*/ 252 h 506"/>
                    <a:gd name="T34" fmla="*/ 113 w 400"/>
                    <a:gd name="T35" fmla="*/ 239 h 506"/>
                    <a:gd name="T36" fmla="*/ 122 w 400"/>
                    <a:gd name="T37" fmla="*/ 170 h 506"/>
                    <a:gd name="T38" fmla="*/ 76 w 400"/>
                    <a:gd name="T39" fmla="*/ 176 h 506"/>
                    <a:gd name="T40" fmla="*/ 76 w 400"/>
                    <a:gd name="T41" fmla="*/ 201 h 506"/>
                    <a:gd name="T42" fmla="*/ 122 w 400"/>
                    <a:gd name="T43" fmla="*/ 176 h 506"/>
                    <a:gd name="T44" fmla="*/ 45 w 400"/>
                    <a:gd name="T45" fmla="*/ 169 h 506"/>
                    <a:gd name="T46" fmla="*/ 284 w 400"/>
                    <a:gd name="T47" fmla="*/ 5 h 506"/>
                    <a:gd name="T48" fmla="*/ 263 w 400"/>
                    <a:gd name="T49" fmla="*/ 36 h 506"/>
                    <a:gd name="T50" fmla="*/ 292 w 400"/>
                    <a:gd name="T51" fmla="*/ 64 h 506"/>
                    <a:gd name="T52" fmla="*/ 297 w 400"/>
                    <a:gd name="T53" fmla="*/ 86 h 506"/>
                    <a:gd name="T54" fmla="*/ 316 w 400"/>
                    <a:gd name="T55" fmla="*/ 101 h 506"/>
                    <a:gd name="T56" fmla="*/ 342 w 400"/>
                    <a:gd name="T57" fmla="*/ 98 h 506"/>
                    <a:gd name="T58" fmla="*/ 372 w 400"/>
                    <a:gd name="T59" fmla="*/ 78 h 506"/>
                    <a:gd name="T60" fmla="*/ 383 w 400"/>
                    <a:gd name="T61" fmla="*/ 108 h 506"/>
                    <a:gd name="T62" fmla="*/ 349 w 400"/>
                    <a:gd name="T63" fmla="*/ 124 h 506"/>
                    <a:gd name="T64" fmla="*/ 334 w 400"/>
                    <a:gd name="T65" fmla="*/ 140 h 506"/>
                    <a:gd name="T66" fmla="*/ 299 w 400"/>
                    <a:gd name="T67" fmla="*/ 142 h 506"/>
                    <a:gd name="T68" fmla="*/ 303 w 400"/>
                    <a:gd name="T69" fmla="*/ 161 h 506"/>
                    <a:gd name="T70" fmla="*/ 286 w 400"/>
                    <a:gd name="T71" fmla="*/ 182 h 506"/>
                    <a:gd name="T72" fmla="*/ 261 w 400"/>
                    <a:gd name="T73" fmla="*/ 209 h 506"/>
                    <a:gd name="T74" fmla="*/ 278 w 400"/>
                    <a:gd name="T75" fmla="*/ 243 h 506"/>
                    <a:gd name="T76" fmla="*/ 320 w 400"/>
                    <a:gd name="T77" fmla="*/ 268 h 506"/>
                    <a:gd name="T78" fmla="*/ 367 w 400"/>
                    <a:gd name="T79" fmla="*/ 286 h 506"/>
                    <a:gd name="T80" fmla="*/ 396 w 400"/>
                    <a:gd name="T81" fmla="*/ 433 h 506"/>
                    <a:gd name="T82" fmla="*/ 366 w 400"/>
                    <a:gd name="T83" fmla="*/ 444 h 506"/>
                    <a:gd name="T84" fmla="*/ 394 w 400"/>
                    <a:gd name="T85" fmla="*/ 447 h 506"/>
                    <a:gd name="T86" fmla="*/ 2 w 400"/>
                    <a:gd name="T87" fmla="*/ 489 h 506"/>
                    <a:gd name="T88" fmla="*/ 11 w 400"/>
                    <a:gd name="T89" fmla="*/ 368 h 506"/>
                    <a:gd name="T90" fmla="*/ 13 w 400"/>
                    <a:gd name="T91" fmla="*/ 137 h 506"/>
                    <a:gd name="T92" fmla="*/ 25 w 400"/>
                    <a:gd name="T93" fmla="*/ 149 h 506"/>
                    <a:gd name="T94" fmla="*/ 54 w 400"/>
                    <a:gd name="T95" fmla="*/ 138 h 506"/>
                    <a:gd name="T96" fmla="*/ 32 w 400"/>
                    <a:gd name="T97" fmla="*/ 116 h 506"/>
                    <a:gd name="T98" fmla="*/ 19 w 400"/>
                    <a:gd name="T99" fmla="*/ 73 h 506"/>
                    <a:gd name="T100" fmla="*/ 83 w 400"/>
                    <a:gd name="T101" fmla="*/ 93 h 506"/>
                    <a:gd name="T102" fmla="*/ 110 w 400"/>
                    <a:gd name="T103" fmla="*/ 104 h 506"/>
                    <a:gd name="T104" fmla="*/ 136 w 400"/>
                    <a:gd name="T105" fmla="*/ 118 h 506"/>
                    <a:gd name="T106" fmla="*/ 151 w 400"/>
                    <a:gd name="T107" fmla="*/ 91 h 506"/>
                    <a:gd name="T108" fmla="*/ 142 w 400"/>
                    <a:gd name="T109" fmla="*/ 90 h 506"/>
                    <a:gd name="T110" fmla="*/ 181 w 400"/>
                    <a:gd name="T111" fmla="*/ 103 h 506"/>
                    <a:gd name="T112" fmla="*/ 224 w 400"/>
                    <a:gd name="T113" fmla="*/ 106 h 506"/>
                    <a:gd name="T114" fmla="*/ 241 w 400"/>
                    <a:gd name="T115" fmla="*/ 104 h 506"/>
                    <a:gd name="T116" fmla="*/ 254 w 400"/>
                    <a:gd name="T117" fmla="*/ 103 h 506"/>
                    <a:gd name="T118" fmla="*/ 267 w 400"/>
                    <a:gd name="T119" fmla="*/ 82 h 506"/>
                    <a:gd name="T120" fmla="*/ 253 w 400"/>
                    <a:gd name="T121" fmla="*/ 70 h 506"/>
                    <a:gd name="T122" fmla="*/ 256 w 400"/>
                    <a:gd name="T123" fmla="*/ 48 h 506"/>
                    <a:gd name="T124" fmla="*/ 252 w 400"/>
                    <a:gd name="T125" fmla="*/ 1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 h="506">
                      <a:moveTo>
                        <a:pt x="96" y="451"/>
                      </a:moveTo>
                      <a:lnTo>
                        <a:pt x="96" y="454"/>
                      </a:lnTo>
                      <a:lnTo>
                        <a:pt x="96" y="457"/>
                      </a:lnTo>
                      <a:lnTo>
                        <a:pt x="99" y="459"/>
                      </a:lnTo>
                      <a:lnTo>
                        <a:pt x="101" y="462"/>
                      </a:lnTo>
                      <a:lnTo>
                        <a:pt x="102" y="462"/>
                      </a:lnTo>
                      <a:lnTo>
                        <a:pt x="104" y="461"/>
                      </a:lnTo>
                      <a:lnTo>
                        <a:pt x="104" y="461"/>
                      </a:lnTo>
                      <a:lnTo>
                        <a:pt x="104" y="458"/>
                      </a:lnTo>
                      <a:lnTo>
                        <a:pt x="102" y="458"/>
                      </a:lnTo>
                      <a:lnTo>
                        <a:pt x="102" y="457"/>
                      </a:lnTo>
                      <a:lnTo>
                        <a:pt x="102" y="455"/>
                      </a:lnTo>
                      <a:lnTo>
                        <a:pt x="102" y="454"/>
                      </a:lnTo>
                      <a:lnTo>
                        <a:pt x="101" y="454"/>
                      </a:lnTo>
                      <a:lnTo>
                        <a:pt x="101" y="454"/>
                      </a:lnTo>
                      <a:lnTo>
                        <a:pt x="101" y="455"/>
                      </a:lnTo>
                      <a:lnTo>
                        <a:pt x="99" y="455"/>
                      </a:lnTo>
                      <a:lnTo>
                        <a:pt x="97" y="454"/>
                      </a:lnTo>
                      <a:lnTo>
                        <a:pt x="97" y="451"/>
                      </a:lnTo>
                      <a:lnTo>
                        <a:pt x="96" y="451"/>
                      </a:lnTo>
                      <a:close/>
                      <a:moveTo>
                        <a:pt x="397" y="421"/>
                      </a:moveTo>
                      <a:lnTo>
                        <a:pt x="396" y="423"/>
                      </a:lnTo>
                      <a:lnTo>
                        <a:pt x="394" y="424"/>
                      </a:lnTo>
                      <a:lnTo>
                        <a:pt x="394" y="425"/>
                      </a:lnTo>
                      <a:lnTo>
                        <a:pt x="394" y="426"/>
                      </a:lnTo>
                      <a:lnTo>
                        <a:pt x="394" y="426"/>
                      </a:lnTo>
                      <a:lnTo>
                        <a:pt x="396" y="426"/>
                      </a:lnTo>
                      <a:lnTo>
                        <a:pt x="397" y="426"/>
                      </a:lnTo>
                      <a:lnTo>
                        <a:pt x="397" y="425"/>
                      </a:lnTo>
                      <a:lnTo>
                        <a:pt x="397" y="425"/>
                      </a:lnTo>
                      <a:lnTo>
                        <a:pt x="398" y="424"/>
                      </a:lnTo>
                      <a:lnTo>
                        <a:pt x="397" y="424"/>
                      </a:lnTo>
                      <a:lnTo>
                        <a:pt x="397" y="421"/>
                      </a:lnTo>
                      <a:lnTo>
                        <a:pt x="397" y="421"/>
                      </a:lnTo>
                      <a:close/>
                      <a:moveTo>
                        <a:pt x="389" y="398"/>
                      </a:moveTo>
                      <a:lnTo>
                        <a:pt x="389" y="398"/>
                      </a:lnTo>
                      <a:lnTo>
                        <a:pt x="385" y="398"/>
                      </a:lnTo>
                      <a:lnTo>
                        <a:pt x="385" y="399"/>
                      </a:lnTo>
                      <a:lnTo>
                        <a:pt x="388" y="400"/>
                      </a:lnTo>
                      <a:lnTo>
                        <a:pt x="392" y="400"/>
                      </a:lnTo>
                      <a:lnTo>
                        <a:pt x="392" y="402"/>
                      </a:lnTo>
                      <a:lnTo>
                        <a:pt x="393" y="402"/>
                      </a:lnTo>
                      <a:lnTo>
                        <a:pt x="393" y="400"/>
                      </a:lnTo>
                      <a:lnTo>
                        <a:pt x="393" y="400"/>
                      </a:lnTo>
                      <a:lnTo>
                        <a:pt x="394" y="399"/>
                      </a:lnTo>
                      <a:lnTo>
                        <a:pt x="393" y="398"/>
                      </a:lnTo>
                      <a:lnTo>
                        <a:pt x="392" y="398"/>
                      </a:lnTo>
                      <a:lnTo>
                        <a:pt x="389" y="398"/>
                      </a:lnTo>
                      <a:close/>
                      <a:moveTo>
                        <a:pt x="11" y="385"/>
                      </a:moveTo>
                      <a:lnTo>
                        <a:pt x="8" y="386"/>
                      </a:lnTo>
                      <a:lnTo>
                        <a:pt x="7" y="387"/>
                      </a:lnTo>
                      <a:lnTo>
                        <a:pt x="7" y="390"/>
                      </a:lnTo>
                      <a:lnTo>
                        <a:pt x="8" y="389"/>
                      </a:lnTo>
                      <a:lnTo>
                        <a:pt x="8" y="389"/>
                      </a:lnTo>
                      <a:lnTo>
                        <a:pt x="8" y="389"/>
                      </a:lnTo>
                      <a:lnTo>
                        <a:pt x="8" y="387"/>
                      </a:lnTo>
                      <a:lnTo>
                        <a:pt x="9" y="387"/>
                      </a:lnTo>
                      <a:lnTo>
                        <a:pt x="9" y="387"/>
                      </a:lnTo>
                      <a:lnTo>
                        <a:pt x="12" y="386"/>
                      </a:lnTo>
                      <a:lnTo>
                        <a:pt x="12" y="386"/>
                      </a:lnTo>
                      <a:lnTo>
                        <a:pt x="11" y="386"/>
                      </a:lnTo>
                      <a:lnTo>
                        <a:pt x="11" y="385"/>
                      </a:lnTo>
                      <a:close/>
                      <a:moveTo>
                        <a:pt x="318" y="366"/>
                      </a:moveTo>
                      <a:lnTo>
                        <a:pt x="318" y="368"/>
                      </a:lnTo>
                      <a:lnTo>
                        <a:pt x="317" y="368"/>
                      </a:lnTo>
                      <a:lnTo>
                        <a:pt x="317" y="368"/>
                      </a:lnTo>
                      <a:lnTo>
                        <a:pt x="318" y="369"/>
                      </a:lnTo>
                      <a:lnTo>
                        <a:pt x="318" y="369"/>
                      </a:lnTo>
                      <a:lnTo>
                        <a:pt x="317" y="372"/>
                      </a:lnTo>
                      <a:lnTo>
                        <a:pt x="317" y="370"/>
                      </a:lnTo>
                      <a:lnTo>
                        <a:pt x="317" y="370"/>
                      </a:lnTo>
                      <a:lnTo>
                        <a:pt x="317" y="370"/>
                      </a:lnTo>
                      <a:lnTo>
                        <a:pt x="316" y="370"/>
                      </a:lnTo>
                      <a:lnTo>
                        <a:pt x="317" y="370"/>
                      </a:lnTo>
                      <a:lnTo>
                        <a:pt x="316" y="368"/>
                      </a:lnTo>
                      <a:lnTo>
                        <a:pt x="316" y="368"/>
                      </a:lnTo>
                      <a:lnTo>
                        <a:pt x="316" y="369"/>
                      </a:lnTo>
                      <a:lnTo>
                        <a:pt x="316" y="369"/>
                      </a:lnTo>
                      <a:lnTo>
                        <a:pt x="315" y="369"/>
                      </a:lnTo>
                      <a:lnTo>
                        <a:pt x="315" y="372"/>
                      </a:lnTo>
                      <a:lnTo>
                        <a:pt x="313" y="372"/>
                      </a:lnTo>
                      <a:lnTo>
                        <a:pt x="313" y="372"/>
                      </a:lnTo>
                      <a:lnTo>
                        <a:pt x="312" y="373"/>
                      </a:lnTo>
                      <a:lnTo>
                        <a:pt x="312" y="373"/>
                      </a:lnTo>
                      <a:lnTo>
                        <a:pt x="308" y="373"/>
                      </a:lnTo>
                      <a:lnTo>
                        <a:pt x="308" y="373"/>
                      </a:lnTo>
                      <a:lnTo>
                        <a:pt x="308" y="373"/>
                      </a:lnTo>
                      <a:lnTo>
                        <a:pt x="308" y="377"/>
                      </a:lnTo>
                      <a:lnTo>
                        <a:pt x="307" y="377"/>
                      </a:lnTo>
                      <a:lnTo>
                        <a:pt x="305" y="379"/>
                      </a:lnTo>
                      <a:lnTo>
                        <a:pt x="304" y="379"/>
                      </a:lnTo>
                      <a:lnTo>
                        <a:pt x="303" y="381"/>
                      </a:lnTo>
                      <a:lnTo>
                        <a:pt x="300" y="382"/>
                      </a:lnTo>
                      <a:lnTo>
                        <a:pt x="300" y="382"/>
                      </a:lnTo>
                      <a:lnTo>
                        <a:pt x="297" y="383"/>
                      </a:lnTo>
                      <a:lnTo>
                        <a:pt x="295" y="385"/>
                      </a:lnTo>
                      <a:lnTo>
                        <a:pt x="292" y="386"/>
                      </a:lnTo>
                      <a:lnTo>
                        <a:pt x="292" y="387"/>
                      </a:lnTo>
                      <a:lnTo>
                        <a:pt x="290" y="387"/>
                      </a:lnTo>
                      <a:lnTo>
                        <a:pt x="288" y="390"/>
                      </a:lnTo>
                      <a:lnTo>
                        <a:pt x="287" y="390"/>
                      </a:lnTo>
                      <a:lnTo>
                        <a:pt x="286" y="390"/>
                      </a:lnTo>
                      <a:lnTo>
                        <a:pt x="284" y="392"/>
                      </a:lnTo>
                      <a:lnTo>
                        <a:pt x="287" y="392"/>
                      </a:lnTo>
                      <a:lnTo>
                        <a:pt x="287" y="394"/>
                      </a:lnTo>
                      <a:lnTo>
                        <a:pt x="287" y="394"/>
                      </a:lnTo>
                      <a:lnTo>
                        <a:pt x="288" y="394"/>
                      </a:lnTo>
                      <a:lnTo>
                        <a:pt x="291" y="392"/>
                      </a:lnTo>
                      <a:lnTo>
                        <a:pt x="294" y="392"/>
                      </a:lnTo>
                      <a:lnTo>
                        <a:pt x="294" y="392"/>
                      </a:lnTo>
                      <a:lnTo>
                        <a:pt x="294" y="394"/>
                      </a:lnTo>
                      <a:lnTo>
                        <a:pt x="295" y="394"/>
                      </a:lnTo>
                      <a:lnTo>
                        <a:pt x="296" y="395"/>
                      </a:lnTo>
                      <a:lnTo>
                        <a:pt x="296" y="395"/>
                      </a:lnTo>
                      <a:lnTo>
                        <a:pt x="300" y="395"/>
                      </a:lnTo>
                      <a:lnTo>
                        <a:pt x="301" y="394"/>
                      </a:lnTo>
                      <a:lnTo>
                        <a:pt x="307" y="392"/>
                      </a:lnTo>
                      <a:lnTo>
                        <a:pt x="311" y="390"/>
                      </a:lnTo>
                      <a:lnTo>
                        <a:pt x="312" y="390"/>
                      </a:lnTo>
                      <a:lnTo>
                        <a:pt x="312" y="387"/>
                      </a:lnTo>
                      <a:lnTo>
                        <a:pt x="315" y="386"/>
                      </a:lnTo>
                      <a:lnTo>
                        <a:pt x="316" y="386"/>
                      </a:lnTo>
                      <a:lnTo>
                        <a:pt x="317" y="385"/>
                      </a:lnTo>
                      <a:lnTo>
                        <a:pt x="320" y="385"/>
                      </a:lnTo>
                      <a:lnTo>
                        <a:pt x="321" y="387"/>
                      </a:lnTo>
                      <a:lnTo>
                        <a:pt x="320" y="387"/>
                      </a:lnTo>
                      <a:lnTo>
                        <a:pt x="320" y="387"/>
                      </a:lnTo>
                      <a:lnTo>
                        <a:pt x="318" y="389"/>
                      </a:lnTo>
                      <a:lnTo>
                        <a:pt x="317" y="390"/>
                      </a:lnTo>
                      <a:lnTo>
                        <a:pt x="316" y="390"/>
                      </a:lnTo>
                      <a:lnTo>
                        <a:pt x="316" y="390"/>
                      </a:lnTo>
                      <a:lnTo>
                        <a:pt x="316" y="390"/>
                      </a:lnTo>
                      <a:lnTo>
                        <a:pt x="315" y="390"/>
                      </a:lnTo>
                      <a:lnTo>
                        <a:pt x="315" y="391"/>
                      </a:lnTo>
                      <a:lnTo>
                        <a:pt x="313" y="392"/>
                      </a:lnTo>
                      <a:lnTo>
                        <a:pt x="315" y="392"/>
                      </a:lnTo>
                      <a:lnTo>
                        <a:pt x="315" y="392"/>
                      </a:lnTo>
                      <a:lnTo>
                        <a:pt x="317" y="392"/>
                      </a:lnTo>
                      <a:lnTo>
                        <a:pt x="321" y="391"/>
                      </a:lnTo>
                      <a:lnTo>
                        <a:pt x="322" y="394"/>
                      </a:lnTo>
                      <a:lnTo>
                        <a:pt x="322" y="394"/>
                      </a:lnTo>
                      <a:lnTo>
                        <a:pt x="324" y="398"/>
                      </a:lnTo>
                      <a:lnTo>
                        <a:pt x="328" y="398"/>
                      </a:lnTo>
                      <a:lnTo>
                        <a:pt x="328" y="398"/>
                      </a:lnTo>
                      <a:lnTo>
                        <a:pt x="329" y="399"/>
                      </a:lnTo>
                      <a:lnTo>
                        <a:pt x="329" y="398"/>
                      </a:lnTo>
                      <a:lnTo>
                        <a:pt x="334" y="398"/>
                      </a:lnTo>
                      <a:lnTo>
                        <a:pt x="335" y="396"/>
                      </a:lnTo>
                      <a:lnTo>
                        <a:pt x="342" y="395"/>
                      </a:lnTo>
                      <a:lnTo>
                        <a:pt x="342" y="395"/>
                      </a:lnTo>
                      <a:lnTo>
                        <a:pt x="343" y="395"/>
                      </a:lnTo>
                      <a:lnTo>
                        <a:pt x="343" y="394"/>
                      </a:lnTo>
                      <a:lnTo>
                        <a:pt x="345" y="394"/>
                      </a:lnTo>
                      <a:lnTo>
                        <a:pt x="345" y="394"/>
                      </a:lnTo>
                      <a:lnTo>
                        <a:pt x="346" y="394"/>
                      </a:lnTo>
                      <a:lnTo>
                        <a:pt x="346" y="399"/>
                      </a:lnTo>
                      <a:lnTo>
                        <a:pt x="351" y="399"/>
                      </a:lnTo>
                      <a:lnTo>
                        <a:pt x="352" y="400"/>
                      </a:lnTo>
                      <a:lnTo>
                        <a:pt x="354" y="403"/>
                      </a:lnTo>
                      <a:lnTo>
                        <a:pt x="355" y="404"/>
                      </a:lnTo>
                      <a:lnTo>
                        <a:pt x="351" y="404"/>
                      </a:lnTo>
                      <a:lnTo>
                        <a:pt x="351" y="403"/>
                      </a:lnTo>
                      <a:lnTo>
                        <a:pt x="349" y="403"/>
                      </a:lnTo>
                      <a:lnTo>
                        <a:pt x="349" y="404"/>
                      </a:lnTo>
                      <a:lnTo>
                        <a:pt x="346" y="404"/>
                      </a:lnTo>
                      <a:lnTo>
                        <a:pt x="345" y="404"/>
                      </a:lnTo>
                      <a:lnTo>
                        <a:pt x="342" y="403"/>
                      </a:lnTo>
                      <a:lnTo>
                        <a:pt x="341" y="402"/>
                      </a:lnTo>
                      <a:lnTo>
                        <a:pt x="339" y="403"/>
                      </a:lnTo>
                      <a:lnTo>
                        <a:pt x="339" y="404"/>
                      </a:lnTo>
                      <a:lnTo>
                        <a:pt x="339" y="404"/>
                      </a:lnTo>
                      <a:lnTo>
                        <a:pt x="339" y="404"/>
                      </a:lnTo>
                      <a:lnTo>
                        <a:pt x="337" y="404"/>
                      </a:lnTo>
                      <a:lnTo>
                        <a:pt x="335" y="406"/>
                      </a:lnTo>
                      <a:lnTo>
                        <a:pt x="334" y="406"/>
                      </a:lnTo>
                      <a:lnTo>
                        <a:pt x="334" y="406"/>
                      </a:lnTo>
                      <a:lnTo>
                        <a:pt x="333" y="406"/>
                      </a:lnTo>
                      <a:lnTo>
                        <a:pt x="332" y="406"/>
                      </a:lnTo>
                      <a:lnTo>
                        <a:pt x="332" y="407"/>
                      </a:lnTo>
                      <a:lnTo>
                        <a:pt x="330" y="407"/>
                      </a:lnTo>
                      <a:lnTo>
                        <a:pt x="330" y="406"/>
                      </a:lnTo>
                      <a:lnTo>
                        <a:pt x="328" y="406"/>
                      </a:lnTo>
                      <a:lnTo>
                        <a:pt x="328" y="408"/>
                      </a:lnTo>
                      <a:lnTo>
                        <a:pt x="326" y="408"/>
                      </a:lnTo>
                      <a:lnTo>
                        <a:pt x="326" y="408"/>
                      </a:lnTo>
                      <a:lnTo>
                        <a:pt x="325" y="412"/>
                      </a:lnTo>
                      <a:lnTo>
                        <a:pt x="324" y="412"/>
                      </a:lnTo>
                      <a:lnTo>
                        <a:pt x="322" y="416"/>
                      </a:lnTo>
                      <a:lnTo>
                        <a:pt x="321" y="416"/>
                      </a:lnTo>
                      <a:lnTo>
                        <a:pt x="320" y="419"/>
                      </a:lnTo>
                      <a:lnTo>
                        <a:pt x="320" y="420"/>
                      </a:lnTo>
                      <a:lnTo>
                        <a:pt x="318" y="423"/>
                      </a:lnTo>
                      <a:lnTo>
                        <a:pt x="321" y="423"/>
                      </a:lnTo>
                      <a:lnTo>
                        <a:pt x="322" y="420"/>
                      </a:lnTo>
                      <a:lnTo>
                        <a:pt x="322" y="419"/>
                      </a:lnTo>
                      <a:lnTo>
                        <a:pt x="325" y="417"/>
                      </a:lnTo>
                      <a:lnTo>
                        <a:pt x="326" y="416"/>
                      </a:lnTo>
                      <a:lnTo>
                        <a:pt x="326" y="419"/>
                      </a:lnTo>
                      <a:lnTo>
                        <a:pt x="326" y="420"/>
                      </a:lnTo>
                      <a:lnTo>
                        <a:pt x="325" y="420"/>
                      </a:lnTo>
                      <a:lnTo>
                        <a:pt x="324" y="426"/>
                      </a:lnTo>
                      <a:lnTo>
                        <a:pt x="322" y="426"/>
                      </a:lnTo>
                      <a:lnTo>
                        <a:pt x="322" y="428"/>
                      </a:lnTo>
                      <a:lnTo>
                        <a:pt x="321" y="428"/>
                      </a:lnTo>
                      <a:lnTo>
                        <a:pt x="321" y="433"/>
                      </a:lnTo>
                      <a:lnTo>
                        <a:pt x="320" y="433"/>
                      </a:lnTo>
                      <a:lnTo>
                        <a:pt x="320" y="437"/>
                      </a:lnTo>
                      <a:lnTo>
                        <a:pt x="320" y="437"/>
                      </a:lnTo>
                      <a:lnTo>
                        <a:pt x="320" y="438"/>
                      </a:lnTo>
                      <a:lnTo>
                        <a:pt x="320" y="438"/>
                      </a:lnTo>
                      <a:lnTo>
                        <a:pt x="320" y="441"/>
                      </a:lnTo>
                      <a:lnTo>
                        <a:pt x="320" y="441"/>
                      </a:lnTo>
                      <a:lnTo>
                        <a:pt x="320" y="444"/>
                      </a:lnTo>
                      <a:lnTo>
                        <a:pt x="321" y="444"/>
                      </a:lnTo>
                      <a:lnTo>
                        <a:pt x="321" y="447"/>
                      </a:lnTo>
                      <a:lnTo>
                        <a:pt x="321" y="447"/>
                      </a:lnTo>
                      <a:lnTo>
                        <a:pt x="322" y="454"/>
                      </a:lnTo>
                      <a:lnTo>
                        <a:pt x="324" y="454"/>
                      </a:lnTo>
                      <a:lnTo>
                        <a:pt x="325" y="455"/>
                      </a:lnTo>
                      <a:lnTo>
                        <a:pt x="328" y="455"/>
                      </a:lnTo>
                      <a:lnTo>
                        <a:pt x="329" y="454"/>
                      </a:lnTo>
                      <a:lnTo>
                        <a:pt x="330" y="453"/>
                      </a:lnTo>
                      <a:lnTo>
                        <a:pt x="330" y="453"/>
                      </a:lnTo>
                      <a:lnTo>
                        <a:pt x="330" y="450"/>
                      </a:lnTo>
                      <a:lnTo>
                        <a:pt x="332" y="450"/>
                      </a:lnTo>
                      <a:lnTo>
                        <a:pt x="333" y="446"/>
                      </a:lnTo>
                      <a:lnTo>
                        <a:pt x="334" y="445"/>
                      </a:lnTo>
                      <a:lnTo>
                        <a:pt x="334" y="444"/>
                      </a:lnTo>
                      <a:lnTo>
                        <a:pt x="334" y="444"/>
                      </a:lnTo>
                      <a:lnTo>
                        <a:pt x="334" y="438"/>
                      </a:lnTo>
                      <a:lnTo>
                        <a:pt x="334" y="438"/>
                      </a:lnTo>
                      <a:lnTo>
                        <a:pt x="334" y="437"/>
                      </a:lnTo>
                      <a:lnTo>
                        <a:pt x="333" y="437"/>
                      </a:lnTo>
                      <a:lnTo>
                        <a:pt x="333" y="426"/>
                      </a:lnTo>
                      <a:lnTo>
                        <a:pt x="334" y="426"/>
                      </a:lnTo>
                      <a:lnTo>
                        <a:pt x="334" y="426"/>
                      </a:lnTo>
                      <a:lnTo>
                        <a:pt x="335" y="425"/>
                      </a:lnTo>
                      <a:lnTo>
                        <a:pt x="335" y="423"/>
                      </a:lnTo>
                      <a:lnTo>
                        <a:pt x="335" y="421"/>
                      </a:lnTo>
                      <a:lnTo>
                        <a:pt x="335" y="419"/>
                      </a:lnTo>
                      <a:lnTo>
                        <a:pt x="337" y="417"/>
                      </a:lnTo>
                      <a:lnTo>
                        <a:pt x="337" y="416"/>
                      </a:lnTo>
                      <a:lnTo>
                        <a:pt x="338" y="416"/>
                      </a:lnTo>
                      <a:lnTo>
                        <a:pt x="338" y="417"/>
                      </a:lnTo>
                      <a:lnTo>
                        <a:pt x="339" y="417"/>
                      </a:lnTo>
                      <a:lnTo>
                        <a:pt x="339" y="417"/>
                      </a:lnTo>
                      <a:lnTo>
                        <a:pt x="339" y="417"/>
                      </a:lnTo>
                      <a:lnTo>
                        <a:pt x="341" y="416"/>
                      </a:lnTo>
                      <a:lnTo>
                        <a:pt x="342" y="415"/>
                      </a:lnTo>
                      <a:lnTo>
                        <a:pt x="342" y="413"/>
                      </a:lnTo>
                      <a:lnTo>
                        <a:pt x="343" y="412"/>
                      </a:lnTo>
                      <a:lnTo>
                        <a:pt x="343" y="412"/>
                      </a:lnTo>
                      <a:lnTo>
                        <a:pt x="345" y="412"/>
                      </a:lnTo>
                      <a:lnTo>
                        <a:pt x="345" y="412"/>
                      </a:lnTo>
                      <a:lnTo>
                        <a:pt x="346" y="411"/>
                      </a:lnTo>
                      <a:lnTo>
                        <a:pt x="346" y="408"/>
                      </a:lnTo>
                      <a:lnTo>
                        <a:pt x="346" y="408"/>
                      </a:lnTo>
                      <a:lnTo>
                        <a:pt x="347" y="408"/>
                      </a:lnTo>
                      <a:lnTo>
                        <a:pt x="349" y="407"/>
                      </a:lnTo>
                      <a:lnTo>
                        <a:pt x="350" y="407"/>
                      </a:lnTo>
                      <a:lnTo>
                        <a:pt x="352" y="409"/>
                      </a:lnTo>
                      <a:lnTo>
                        <a:pt x="354" y="409"/>
                      </a:lnTo>
                      <a:lnTo>
                        <a:pt x="356" y="411"/>
                      </a:lnTo>
                      <a:lnTo>
                        <a:pt x="358" y="412"/>
                      </a:lnTo>
                      <a:lnTo>
                        <a:pt x="358" y="413"/>
                      </a:lnTo>
                      <a:lnTo>
                        <a:pt x="359" y="413"/>
                      </a:lnTo>
                      <a:lnTo>
                        <a:pt x="359" y="413"/>
                      </a:lnTo>
                      <a:lnTo>
                        <a:pt x="358" y="415"/>
                      </a:lnTo>
                      <a:lnTo>
                        <a:pt x="358" y="416"/>
                      </a:lnTo>
                      <a:lnTo>
                        <a:pt x="359" y="417"/>
                      </a:lnTo>
                      <a:lnTo>
                        <a:pt x="359" y="419"/>
                      </a:lnTo>
                      <a:lnTo>
                        <a:pt x="360" y="419"/>
                      </a:lnTo>
                      <a:lnTo>
                        <a:pt x="360" y="421"/>
                      </a:lnTo>
                      <a:lnTo>
                        <a:pt x="359" y="424"/>
                      </a:lnTo>
                      <a:lnTo>
                        <a:pt x="358" y="428"/>
                      </a:lnTo>
                      <a:lnTo>
                        <a:pt x="356" y="430"/>
                      </a:lnTo>
                      <a:lnTo>
                        <a:pt x="356" y="432"/>
                      </a:lnTo>
                      <a:lnTo>
                        <a:pt x="356" y="432"/>
                      </a:lnTo>
                      <a:lnTo>
                        <a:pt x="356" y="433"/>
                      </a:lnTo>
                      <a:lnTo>
                        <a:pt x="356" y="432"/>
                      </a:lnTo>
                      <a:lnTo>
                        <a:pt x="356" y="433"/>
                      </a:lnTo>
                      <a:lnTo>
                        <a:pt x="356" y="433"/>
                      </a:lnTo>
                      <a:lnTo>
                        <a:pt x="360" y="430"/>
                      </a:lnTo>
                      <a:lnTo>
                        <a:pt x="360" y="429"/>
                      </a:lnTo>
                      <a:lnTo>
                        <a:pt x="364" y="429"/>
                      </a:lnTo>
                      <a:lnTo>
                        <a:pt x="364" y="429"/>
                      </a:lnTo>
                      <a:lnTo>
                        <a:pt x="364" y="429"/>
                      </a:lnTo>
                      <a:lnTo>
                        <a:pt x="366" y="429"/>
                      </a:lnTo>
                      <a:lnTo>
                        <a:pt x="367" y="432"/>
                      </a:lnTo>
                      <a:lnTo>
                        <a:pt x="367" y="436"/>
                      </a:lnTo>
                      <a:lnTo>
                        <a:pt x="368" y="438"/>
                      </a:lnTo>
                      <a:lnTo>
                        <a:pt x="369" y="441"/>
                      </a:lnTo>
                      <a:lnTo>
                        <a:pt x="371" y="438"/>
                      </a:lnTo>
                      <a:lnTo>
                        <a:pt x="373" y="437"/>
                      </a:lnTo>
                      <a:lnTo>
                        <a:pt x="375" y="430"/>
                      </a:lnTo>
                      <a:lnTo>
                        <a:pt x="373" y="430"/>
                      </a:lnTo>
                      <a:lnTo>
                        <a:pt x="375" y="425"/>
                      </a:lnTo>
                      <a:lnTo>
                        <a:pt x="375" y="425"/>
                      </a:lnTo>
                      <a:lnTo>
                        <a:pt x="376" y="424"/>
                      </a:lnTo>
                      <a:lnTo>
                        <a:pt x="377" y="423"/>
                      </a:lnTo>
                      <a:lnTo>
                        <a:pt x="379" y="421"/>
                      </a:lnTo>
                      <a:lnTo>
                        <a:pt x="380" y="421"/>
                      </a:lnTo>
                      <a:lnTo>
                        <a:pt x="380" y="419"/>
                      </a:lnTo>
                      <a:lnTo>
                        <a:pt x="381" y="419"/>
                      </a:lnTo>
                      <a:lnTo>
                        <a:pt x="381" y="420"/>
                      </a:lnTo>
                      <a:lnTo>
                        <a:pt x="381" y="420"/>
                      </a:lnTo>
                      <a:lnTo>
                        <a:pt x="383" y="420"/>
                      </a:lnTo>
                      <a:lnTo>
                        <a:pt x="383" y="421"/>
                      </a:lnTo>
                      <a:lnTo>
                        <a:pt x="384" y="421"/>
                      </a:lnTo>
                      <a:lnTo>
                        <a:pt x="384" y="421"/>
                      </a:lnTo>
                      <a:lnTo>
                        <a:pt x="388" y="423"/>
                      </a:lnTo>
                      <a:lnTo>
                        <a:pt x="388" y="424"/>
                      </a:lnTo>
                      <a:lnTo>
                        <a:pt x="389" y="424"/>
                      </a:lnTo>
                      <a:lnTo>
                        <a:pt x="392" y="424"/>
                      </a:lnTo>
                      <a:lnTo>
                        <a:pt x="392" y="423"/>
                      </a:lnTo>
                      <a:lnTo>
                        <a:pt x="392" y="423"/>
                      </a:lnTo>
                      <a:lnTo>
                        <a:pt x="392" y="421"/>
                      </a:lnTo>
                      <a:lnTo>
                        <a:pt x="390" y="421"/>
                      </a:lnTo>
                      <a:lnTo>
                        <a:pt x="390" y="420"/>
                      </a:lnTo>
                      <a:lnTo>
                        <a:pt x="392" y="420"/>
                      </a:lnTo>
                      <a:lnTo>
                        <a:pt x="392" y="420"/>
                      </a:lnTo>
                      <a:lnTo>
                        <a:pt x="392" y="420"/>
                      </a:lnTo>
                      <a:lnTo>
                        <a:pt x="393" y="420"/>
                      </a:lnTo>
                      <a:lnTo>
                        <a:pt x="393" y="420"/>
                      </a:lnTo>
                      <a:lnTo>
                        <a:pt x="394" y="420"/>
                      </a:lnTo>
                      <a:lnTo>
                        <a:pt x="396" y="417"/>
                      </a:lnTo>
                      <a:lnTo>
                        <a:pt x="393" y="416"/>
                      </a:lnTo>
                      <a:lnTo>
                        <a:pt x="392" y="415"/>
                      </a:lnTo>
                      <a:lnTo>
                        <a:pt x="392" y="412"/>
                      </a:lnTo>
                      <a:lnTo>
                        <a:pt x="392" y="408"/>
                      </a:lnTo>
                      <a:lnTo>
                        <a:pt x="388" y="408"/>
                      </a:lnTo>
                      <a:lnTo>
                        <a:pt x="388" y="407"/>
                      </a:lnTo>
                      <a:lnTo>
                        <a:pt x="387" y="407"/>
                      </a:lnTo>
                      <a:lnTo>
                        <a:pt x="387" y="406"/>
                      </a:lnTo>
                      <a:lnTo>
                        <a:pt x="385" y="406"/>
                      </a:lnTo>
                      <a:lnTo>
                        <a:pt x="385" y="406"/>
                      </a:lnTo>
                      <a:lnTo>
                        <a:pt x="384" y="406"/>
                      </a:lnTo>
                      <a:lnTo>
                        <a:pt x="384" y="404"/>
                      </a:lnTo>
                      <a:lnTo>
                        <a:pt x="384" y="403"/>
                      </a:lnTo>
                      <a:lnTo>
                        <a:pt x="381" y="404"/>
                      </a:lnTo>
                      <a:lnTo>
                        <a:pt x="379" y="404"/>
                      </a:lnTo>
                      <a:lnTo>
                        <a:pt x="377" y="406"/>
                      </a:lnTo>
                      <a:lnTo>
                        <a:pt x="375" y="404"/>
                      </a:lnTo>
                      <a:lnTo>
                        <a:pt x="373" y="403"/>
                      </a:lnTo>
                      <a:lnTo>
                        <a:pt x="368" y="403"/>
                      </a:lnTo>
                      <a:lnTo>
                        <a:pt x="368" y="402"/>
                      </a:lnTo>
                      <a:lnTo>
                        <a:pt x="367" y="402"/>
                      </a:lnTo>
                      <a:lnTo>
                        <a:pt x="367" y="402"/>
                      </a:lnTo>
                      <a:lnTo>
                        <a:pt x="360" y="402"/>
                      </a:lnTo>
                      <a:lnTo>
                        <a:pt x="360" y="400"/>
                      </a:lnTo>
                      <a:lnTo>
                        <a:pt x="360" y="400"/>
                      </a:lnTo>
                      <a:lnTo>
                        <a:pt x="360" y="402"/>
                      </a:lnTo>
                      <a:lnTo>
                        <a:pt x="359" y="402"/>
                      </a:lnTo>
                      <a:lnTo>
                        <a:pt x="359" y="400"/>
                      </a:lnTo>
                      <a:lnTo>
                        <a:pt x="356" y="400"/>
                      </a:lnTo>
                      <a:lnTo>
                        <a:pt x="355" y="398"/>
                      </a:lnTo>
                      <a:lnTo>
                        <a:pt x="351" y="396"/>
                      </a:lnTo>
                      <a:lnTo>
                        <a:pt x="350" y="391"/>
                      </a:lnTo>
                      <a:lnTo>
                        <a:pt x="349" y="391"/>
                      </a:lnTo>
                      <a:lnTo>
                        <a:pt x="349" y="389"/>
                      </a:lnTo>
                      <a:lnTo>
                        <a:pt x="350" y="387"/>
                      </a:lnTo>
                      <a:lnTo>
                        <a:pt x="349" y="386"/>
                      </a:lnTo>
                      <a:lnTo>
                        <a:pt x="347" y="385"/>
                      </a:lnTo>
                      <a:lnTo>
                        <a:pt x="346" y="385"/>
                      </a:lnTo>
                      <a:lnTo>
                        <a:pt x="346" y="382"/>
                      </a:lnTo>
                      <a:lnTo>
                        <a:pt x="346" y="382"/>
                      </a:lnTo>
                      <a:lnTo>
                        <a:pt x="346" y="381"/>
                      </a:lnTo>
                      <a:lnTo>
                        <a:pt x="346" y="381"/>
                      </a:lnTo>
                      <a:lnTo>
                        <a:pt x="345" y="379"/>
                      </a:lnTo>
                      <a:lnTo>
                        <a:pt x="345" y="379"/>
                      </a:lnTo>
                      <a:lnTo>
                        <a:pt x="343" y="379"/>
                      </a:lnTo>
                      <a:lnTo>
                        <a:pt x="343" y="379"/>
                      </a:lnTo>
                      <a:lnTo>
                        <a:pt x="338" y="379"/>
                      </a:lnTo>
                      <a:lnTo>
                        <a:pt x="338" y="378"/>
                      </a:lnTo>
                      <a:lnTo>
                        <a:pt x="337" y="377"/>
                      </a:lnTo>
                      <a:lnTo>
                        <a:pt x="335" y="375"/>
                      </a:lnTo>
                      <a:lnTo>
                        <a:pt x="334" y="374"/>
                      </a:lnTo>
                      <a:lnTo>
                        <a:pt x="334" y="373"/>
                      </a:lnTo>
                      <a:lnTo>
                        <a:pt x="333" y="373"/>
                      </a:lnTo>
                      <a:lnTo>
                        <a:pt x="333" y="370"/>
                      </a:lnTo>
                      <a:lnTo>
                        <a:pt x="333" y="370"/>
                      </a:lnTo>
                      <a:lnTo>
                        <a:pt x="332" y="366"/>
                      </a:lnTo>
                      <a:lnTo>
                        <a:pt x="330" y="366"/>
                      </a:lnTo>
                      <a:lnTo>
                        <a:pt x="330" y="366"/>
                      </a:lnTo>
                      <a:lnTo>
                        <a:pt x="329" y="368"/>
                      </a:lnTo>
                      <a:lnTo>
                        <a:pt x="329" y="368"/>
                      </a:lnTo>
                      <a:lnTo>
                        <a:pt x="328" y="368"/>
                      </a:lnTo>
                      <a:lnTo>
                        <a:pt x="326" y="366"/>
                      </a:lnTo>
                      <a:lnTo>
                        <a:pt x="322" y="366"/>
                      </a:lnTo>
                      <a:lnTo>
                        <a:pt x="322" y="368"/>
                      </a:lnTo>
                      <a:lnTo>
                        <a:pt x="318" y="366"/>
                      </a:lnTo>
                      <a:close/>
                      <a:moveTo>
                        <a:pt x="317" y="349"/>
                      </a:moveTo>
                      <a:lnTo>
                        <a:pt x="316" y="349"/>
                      </a:lnTo>
                      <a:lnTo>
                        <a:pt x="315" y="351"/>
                      </a:lnTo>
                      <a:lnTo>
                        <a:pt x="313" y="351"/>
                      </a:lnTo>
                      <a:lnTo>
                        <a:pt x="313" y="353"/>
                      </a:lnTo>
                      <a:lnTo>
                        <a:pt x="312" y="354"/>
                      </a:lnTo>
                      <a:lnTo>
                        <a:pt x="313" y="357"/>
                      </a:lnTo>
                      <a:lnTo>
                        <a:pt x="315" y="357"/>
                      </a:lnTo>
                      <a:lnTo>
                        <a:pt x="315" y="356"/>
                      </a:lnTo>
                      <a:lnTo>
                        <a:pt x="316" y="356"/>
                      </a:lnTo>
                      <a:lnTo>
                        <a:pt x="316" y="357"/>
                      </a:lnTo>
                      <a:lnTo>
                        <a:pt x="315" y="357"/>
                      </a:lnTo>
                      <a:lnTo>
                        <a:pt x="315" y="357"/>
                      </a:lnTo>
                      <a:lnTo>
                        <a:pt x="316" y="358"/>
                      </a:lnTo>
                      <a:lnTo>
                        <a:pt x="316" y="358"/>
                      </a:lnTo>
                      <a:lnTo>
                        <a:pt x="317" y="358"/>
                      </a:lnTo>
                      <a:lnTo>
                        <a:pt x="318" y="358"/>
                      </a:lnTo>
                      <a:lnTo>
                        <a:pt x="318" y="360"/>
                      </a:lnTo>
                      <a:lnTo>
                        <a:pt x="320" y="360"/>
                      </a:lnTo>
                      <a:lnTo>
                        <a:pt x="321" y="358"/>
                      </a:lnTo>
                      <a:lnTo>
                        <a:pt x="321" y="358"/>
                      </a:lnTo>
                      <a:lnTo>
                        <a:pt x="321" y="356"/>
                      </a:lnTo>
                      <a:lnTo>
                        <a:pt x="320" y="353"/>
                      </a:lnTo>
                      <a:lnTo>
                        <a:pt x="318" y="351"/>
                      </a:lnTo>
                      <a:lnTo>
                        <a:pt x="317" y="349"/>
                      </a:lnTo>
                      <a:close/>
                      <a:moveTo>
                        <a:pt x="218" y="327"/>
                      </a:moveTo>
                      <a:lnTo>
                        <a:pt x="216" y="327"/>
                      </a:lnTo>
                      <a:lnTo>
                        <a:pt x="216" y="327"/>
                      </a:lnTo>
                      <a:lnTo>
                        <a:pt x="216" y="327"/>
                      </a:lnTo>
                      <a:lnTo>
                        <a:pt x="215" y="327"/>
                      </a:lnTo>
                      <a:lnTo>
                        <a:pt x="215" y="330"/>
                      </a:lnTo>
                      <a:lnTo>
                        <a:pt x="216" y="330"/>
                      </a:lnTo>
                      <a:lnTo>
                        <a:pt x="216" y="331"/>
                      </a:lnTo>
                      <a:lnTo>
                        <a:pt x="216" y="332"/>
                      </a:lnTo>
                      <a:lnTo>
                        <a:pt x="218" y="332"/>
                      </a:lnTo>
                      <a:lnTo>
                        <a:pt x="219" y="334"/>
                      </a:lnTo>
                      <a:lnTo>
                        <a:pt x="220" y="335"/>
                      </a:lnTo>
                      <a:lnTo>
                        <a:pt x="220" y="337"/>
                      </a:lnTo>
                      <a:lnTo>
                        <a:pt x="223" y="337"/>
                      </a:lnTo>
                      <a:lnTo>
                        <a:pt x="224" y="348"/>
                      </a:lnTo>
                      <a:lnTo>
                        <a:pt x="228" y="348"/>
                      </a:lnTo>
                      <a:lnTo>
                        <a:pt x="228" y="347"/>
                      </a:lnTo>
                      <a:lnTo>
                        <a:pt x="229" y="345"/>
                      </a:lnTo>
                      <a:lnTo>
                        <a:pt x="229" y="344"/>
                      </a:lnTo>
                      <a:lnTo>
                        <a:pt x="228" y="343"/>
                      </a:lnTo>
                      <a:lnTo>
                        <a:pt x="227" y="341"/>
                      </a:lnTo>
                      <a:lnTo>
                        <a:pt x="225" y="337"/>
                      </a:lnTo>
                      <a:lnTo>
                        <a:pt x="224" y="336"/>
                      </a:lnTo>
                      <a:lnTo>
                        <a:pt x="223" y="335"/>
                      </a:lnTo>
                      <a:lnTo>
                        <a:pt x="223" y="334"/>
                      </a:lnTo>
                      <a:lnTo>
                        <a:pt x="223" y="330"/>
                      </a:lnTo>
                      <a:lnTo>
                        <a:pt x="220" y="331"/>
                      </a:lnTo>
                      <a:lnTo>
                        <a:pt x="220" y="330"/>
                      </a:lnTo>
                      <a:lnTo>
                        <a:pt x="220" y="330"/>
                      </a:lnTo>
                      <a:lnTo>
                        <a:pt x="220" y="328"/>
                      </a:lnTo>
                      <a:lnTo>
                        <a:pt x="219" y="328"/>
                      </a:lnTo>
                      <a:lnTo>
                        <a:pt x="218" y="327"/>
                      </a:lnTo>
                      <a:close/>
                      <a:moveTo>
                        <a:pt x="208" y="307"/>
                      </a:moveTo>
                      <a:lnTo>
                        <a:pt x="208" y="307"/>
                      </a:lnTo>
                      <a:lnTo>
                        <a:pt x="208" y="307"/>
                      </a:lnTo>
                      <a:lnTo>
                        <a:pt x="208" y="307"/>
                      </a:lnTo>
                      <a:lnTo>
                        <a:pt x="208" y="307"/>
                      </a:lnTo>
                      <a:lnTo>
                        <a:pt x="208" y="307"/>
                      </a:lnTo>
                      <a:lnTo>
                        <a:pt x="208" y="309"/>
                      </a:lnTo>
                      <a:lnTo>
                        <a:pt x="208" y="310"/>
                      </a:lnTo>
                      <a:lnTo>
                        <a:pt x="210" y="310"/>
                      </a:lnTo>
                      <a:lnTo>
                        <a:pt x="208" y="310"/>
                      </a:lnTo>
                      <a:lnTo>
                        <a:pt x="206" y="310"/>
                      </a:lnTo>
                      <a:lnTo>
                        <a:pt x="203" y="311"/>
                      </a:lnTo>
                      <a:lnTo>
                        <a:pt x="203" y="311"/>
                      </a:lnTo>
                      <a:lnTo>
                        <a:pt x="203" y="311"/>
                      </a:lnTo>
                      <a:lnTo>
                        <a:pt x="203" y="311"/>
                      </a:lnTo>
                      <a:lnTo>
                        <a:pt x="203" y="311"/>
                      </a:lnTo>
                      <a:lnTo>
                        <a:pt x="203" y="311"/>
                      </a:lnTo>
                      <a:lnTo>
                        <a:pt x="205" y="311"/>
                      </a:lnTo>
                      <a:lnTo>
                        <a:pt x="205" y="313"/>
                      </a:lnTo>
                      <a:lnTo>
                        <a:pt x="206" y="313"/>
                      </a:lnTo>
                      <a:lnTo>
                        <a:pt x="207" y="314"/>
                      </a:lnTo>
                      <a:lnTo>
                        <a:pt x="207" y="315"/>
                      </a:lnTo>
                      <a:lnTo>
                        <a:pt x="208" y="315"/>
                      </a:lnTo>
                      <a:lnTo>
                        <a:pt x="208" y="315"/>
                      </a:lnTo>
                      <a:lnTo>
                        <a:pt x="210" y="317"/>
                      </a:lnTo>
                      <a:lnTo>
                        <a:pt x="210" y="318"/>
                      </a:lnTo>
                      <a:lnTo>
                        <a:pt x="210" y="320"/>
                      </a:lnTo>
                      <a:lnTo>
                        <a:pt x="210" y="322"/>
                      </a:lnTo>
                      <a:lnTo>
                        <a:pt x="208" y="323"/>
                      </a:lnTo>
                      <a:lnTo>
                        <a:pt x="208" y="324"/>
                      </a:lnTo>
                      <a:lnTo>
                        <a:pt x="210" y="324"/>
                      </a:lnTo>
                      <a:lnTo>
                        <a:pt x="211" y="327"/>
                      </a:lnTo>
                      <a:lnTo>
                        <a:pt x="212" y="327"/>
                      </a:lnTo>
                      <a:lnTo>
                        <a:pt x="214" y="327"/>
                      </a:lnTo>
                      <a:lnTo>
                        <a:pt x="214" y="322"/>
                      </a:lnTo>
                      <a:lnTo>
                        <a:pt x="214" y="318"/>
                      </a:lnTo>
                      <a:lnTo>
                        <a:pt x="214" y="313"/>
                      </a:lnTo>
                      <a:lnTo>
                        <a:pt x="212" y="313"/>
                      </a:lnTo>
                      <a:lnTo>
                        <a:pt x="210" y="310"/>
                      </a:lnTo>
                      <a:lnTo>
                        <a:pt x="211" y="310"/>
                      </a:lnTo>
                      <a:lnTo>
                        <a:pt x="211" y="309"/>
                      </a:lnTo>
                      <a:lnTo>
                        <a:pt x="211" y="307"/>
                      </a:lnTo>
                      <a:lnTo>
                        <a:pt x="211" y="307"/>
                      </a:lnTo>
                      <a:lnTo>
                        <a:pt x="208" y="307"/>
                      </a:lnTo>
                      <a:close/>
                      <a:moveTo>
                        <a:pt x="227" y="294"/>
                      </a:moveTo>
                      <a:lnTo>
                        <a:pt x="227" y="294"/>
                      </a:lnTo>
                      <a:lnTo>
                        <a:pt x="227" y="294"/>
                      </a:lnTo>
                      <a:lnTo>
                        <a:pt x="227" y="294"/>
                      </a:lnTo>
                      <a:lnTo>
                        <a:pt x="227" y="294"/>
                      </a:lnTo>
                      <a:lnTo>
                        <a:pt x="225" y="294"/>
                      </a:lnTo>
                      <a:lnTo>
                        <a:pt x="225" y="296"/>
                      </a:lnTo>
                      <a:lnTo>
                        <a:pt x="225" y="296"/>
                      </a:lnTo>
                      <a:lnTo>
                        <a:pt x="225" y="296"/>
                      </a:lnTo>
                      <a:lnTo>
                        <a:pt x="225" y="296"/>
                      </a:lnTo>
                      <a:lnTo>
                        <a:pt x="225" y="298"/>
                      </a:lnTo>
                      <a:lnTo>
                        <a:pt x="225" y="298"/>
                      </a:lnTo>
                      <a:lnTo>
                        <a:pt x="223" y="298"/>
                      </a:lnTo>
                      <a:lnTo>
                        <a:pt x="222" y="298"/>
                      </a:lnTo>
                      <a:lnTo>
                        <a:pt x="222" y="298"/>
                      </a:lnTo>
                      <a:lnTo>
                        <a:pt x="222" y="298"/>
                      </a:lnTo>
                      <a:lnTo>
                        <a:pt x="220" y="301"/>
                      </a:lnTo>
                      <a:lnTo>
                        <a:pt x="219" y="302"/>
                      </a:lnTo>
                      <a:lnTo>
                        <a:pt x="219" y="305"/>
                      </a:lnTo>
                      <a:lnTo>
                        <a:pt x="218" y="305"/>
                      </a:lnTo>
                      <a:lnTo>
                        <a:pt x="218" y="306"/>
                      </a:lnTo>
                      <a:lnTo>
                        <a:pt x="216" y="306"/>
                      </a:lnTo>
                      <a:lnTo>
                        <a:pt x="216" y="307"/>
                      </a:lnTo>
                      <a:lnTo>
                        <a:pt x="218" y="307"/>
                      </a:lnTo>
                      <a:lnTo>
                        <a:pt x="218" y="309"/>
                      </a:lnTo>
                      <a:lnTo>
                        <a:pt x="219" y="309"/>
                      </a:lnTo>
                      <a:lnTo>
                        <a:pt x="219" y="310"/>
                      </a:lnTo>
                      <a:lnTo>
                        <a:pt x="223" y="310"/>
                      </a:lnTo>
                      <a:lnTo>
                        <a:pt x="223" y="310"/>
                      </a:lnTo>
                      <a:lnTo>
                        <a:pt x="222" y="311"/>
                      </a:lnTo>
                      <a:lnTo>
                        <a:pt x="220" y="311"/>
                      </a:lnTo>
                      <a:lnTo>
                        <a:pt x="220" y="314"/>
                      </a:lnTo>
                      <a:lnTo>
                        <a:pt x="222" y="314"/>
                      </a:lnTo>
                      <a:lnTo>
                        <a:pt x="222" y="314"/>
                      </a:lnTo>
                      <a:lnTo>
                        <a:pt x="222" y="315"/>
                      </a:lnTo>
                      <a:lnTo>
                        <a:pt x="224" y="317"/>
                      </a:lnTo>
                      <a:lnTo>
                        <a:pt x="227" y="319"/>
                      </a:lnTo>
                      <a:lnTo>
                        <a:pt x="229" y="320"/>
                      </a:lnTo>
                      <a:lnTo>
                        <a:pt x="229" y="320"/>
                      </a:lnTo>
                      <a:lnTo>
                        <a:pt x="231" y="320"/>
                      </a:lnTo>
                      <a:lnTo>
                        <a:pt x="232" y="319"/>
                      </a:lnTo>
                      <a:lnTo>
                        <a:pt x="232" y="320"/>
                      </a:lnTo>
                      <a:lnTo>
                        <a:pt x="232" y="322"/>
                      </a:lnTo>
                      <a:lnTo>
                        <a:pt x="233" y="322"/>
                      </a:lnTo>
                      <a:lnTo>
                        <a:pt x="233" y="323"/>
                      </a:lnTo>
                      <a:lnTo>
                        <a:pt x="233" y="323"/>
                      </a:lnTo>
                      <a:lnTo>
                        <a:pt x="232" y="324"/>
                      </a:lnTo>
                      <a:lnTo>
                        <a:pt x="232" y="324"/>
                      </a:lnTo>
                      <a:lnTo>
                        <a:pt x="232" y="327"/>
                      </a:lnTo>
                      <a:lnTo>
                        <a:pt x="236" y="327"/>
                      </a:lnTo>
                      <a:lnTo>
                        <a:pt x="237" y="328"/>
                      </a:lnTo>
                      <a:lnTo>
                        <a:pt x="237" y="331"/>
                      </a:lnTo>
                      <a:lnTo>
                        <a:pt x="236" y="331"/>
                      </a:lnTo>
                      <a:lnTo>
                        <a:pt x="236" y="331"/>
                      </a:lnTo>
                      <a:lnTo>
                        <a:pt x="239" y="331"/>
                      </a:lnTo>
                      <a:lnTo>
                        <a:pt x="239" y="335"/>
                      </a:lnTo>
                      <a:lnTo>
                        <a:pt x="239" y="335"/>
                      </a:lnTo>
                      <a:lnTo>
                        <a:pt x="240" y="335"/>
                      </a:lnTo>
                      <a:lnTo>
                        <a:pt x="240" y="336"/>
                      </a:lnTo>
                      <a:lnTo>
                        <a:pt x="240" y="336"/>
                      </a:lnTo>
                      <a:lnTo>
                        <a:pt x="239" y="336"/>
                      </a:lnTo>
                      <a:lnTo>
                        <a:pt x="239" y="340"/>
                      </a:lnTo>
                      <a:lnTo>
                        <a:pt x="240" y="340"/>
                      </a:lnTo>
                      <a:lnTo>
                        <a:pt x="240" y="345"/>
                      </a:lnTo>
                      <a:lnTo>
                        <a:pt x="244" y="345"/>
                      </a:lnTo>
                      <a:lnTo>
                        <a:pt x="244" y="343"/>
                      </a:lnTo>
                      <a:lnTo>
                        <a:pt x="246" y="343"/>
                      </a:lnTo>
                      <a:lnTo>
                        <a:pt x="246" y="341"/>
                      </a:lnTo>
                      <a:lnTo>
                        <a:pt x="246" y="341"/>
                      </a:lnTo>
                      <a:lnTo>
                        <a:pt x="246" y="339"/>
                      </a:lnTo>
                      <a:lnTo>
                        <a:pt x="245" y="339"/>
                      </a:lnTo>
                      <a:lnTo>
                        <a:pt x="245" y="336"/>
                      </a:lnTo>
                      <a:lnTo>
                        <a:pt x="245" y="335"/>
                      </a:lnTo>
                      <a:lnTo>
                        <a:pt x="246" y="334"/>
                      </a:lnTo>
                      <a:lnTo>
                        <a:pt x="248" y="331"/>
                      </a:lnTo>
                      <a:lnTo>
                        <a:pt x="245" y="331"/>
                      </a:lnTo>
                      <a:lnTo>
                        <a:pt x="244" y="331"/>
                      </a:lnTo>
                      <a:lnTo>
                        <a:pt x="243" y="330"/>
                      </a:lnTo>
                      <a:lnTo>
                        <a:pt x="241" y="328"/>
                      </a:lnTo>
                      <a:lnTo>
                        <a:pt x="239" y="327"/>
                      </a:lnTo>
                      <a:lnTo>
                        <a:pt x="239" y="323"/>
                      </a:lnTo>
                      <a:lnTo>
                        <a:pt x="237" y="323"/>
                      </a:lnTo>
                      <a:lnTo>
                        <a:pt x="237" y="322"/>
                      </a:lnTo>
                      <a:lnTo>
                        <a:pt x="237" y="322"/>
                      </a:lnTo>
                      <a:lnTo>
                        <a:pt x="237" y="320"/>
                      </a:lnTo>
                      <a:lnTo>
                        <a:pt x="237" y="320"/>
                      </a:lnTo>
                      <a:lnTo>
                        <a:pt x="237" y="319"/>
                      </a:lnTo>
                      <a:lnTo>
                        <a:pt x="236" y="318"/>
                      </a:lnTo>
                      <a:lnTo>
                        <a:pt x="236" y="315"/>
                      </a:lnTo>
                      <a:lnTo>
                        <a:pt x="235" y="315"/>
                      </a:lnTo>
                      <a:lnTo>
                        <a:pt x="235" y="313"/>
                      </a:lnTo>
                      <a:lnTo>
                        <a:pt x="232" y="311"/>
                      </a:lnTo>
                      <a:lnTo>
                        <a:pt x="232" y="309"/>
                      </a:lnTo>
                      <a:lnTo>
                        <a:pt x="231" y="309"/>
                      </a:lnTo>
                      <a:lnTo>
                        <a:pt x="231" y="307"/>
                      </a:lnTo>
                      <a:lnTo>
                        <a:pt x="231" y="307"/>
                      </a:lnTo>
                      <a:lnTo>
                        <a:pt x="231" y="305"/>
                      </a:lnTo>
                      <a:lnTo>
                        <a:pt x="229" y="305"/>
                      </a:lnTo>
                      <a:lnTo>
                        <a:pt x="229" y="302"/>
                      </a:lnTo>
                      <a:lnTo>
                        <a:pt x="229" y="300"/>
                      </a:lnTo>
                      <a:lnTo>
                        <a:pt x="229" y="297"/>
                      </a:lnTo>
                      <a:lnTo>
                        <a:pt x="227" y="297"/>
                      </a:lnTo>
                      <a:lnTo>
                        <a:pt x="227" y="294"/>
                      </a:lnTo>
                      <a:lnTo>
                        <a:pt x="227" y="294"/>
                      </a:lnTo>
                      <a:close/>
                      <a:moveTo>
                        <a:pt x="400" y="292"/>
                      </a:moveTo>
                      <a:lnTo>
                        <a:pt x="400" y="303"/>
                      </a:lnTo>
                      <a:lnTo>
                        <a:pt x="398" y="302"/>
                      </a:lnTo>
                      <a:lnTo>
                        <a:pt x="397" y="301"/>
                      </a:lnTo>
                      <a:lnTo>
                        <a:pt x="397" y="293"/>
                      </a:lnTo>
                      <a:lnTo>
                        <a:pt x="400" y="292"/>
                      </a:lnTo>
                      <a:close/>
                      <a:moveTo>
                        <a:pt x="181" y="267"/>
                      </a:moveTo>
                      <a:lnTo>
                        <a:pt x="181" y="268"/>
                      </a:lnTo>
                      <a:lnTo>
                        <a:pt x="181" y="268"/>
                      </a:lnTo>
                      <a:lnTo>
                        <a:pt x="181" y="269"/>
                      </a:lnTo>
                      <a:lnTo>
                        <a:pt x="182" y="269"/>
                      </a:lnTo>
                      <a:lnTo>
                        <a:pt x="182" y="269"/>
                      </a:lnTo>
                      <a:lnTo>
                        <a:pt x="184" y="268"/>
                      </a:lnTo>
                      <a:lnTo>
                        <a:pt x="184" y="267"/>
                      </a:lnTo>
                      <a:lnTo>
                        <a:pt x="182" y="267"/>
                      </a:lnTo>
                      <a:lnTo>
                        <a:pt x="181" y="267"/>
                      </a:lnTo>
                      <a:close/>
                      <a:moveTo>
                        <a:pt x="193" y="245"/>
                      </a:moveTo>
                      <a:lnTo>
                        <a:pt x="191" y="245"/>
                      </a:lnTo>
                      <a:lnTo>
                        <a:pt x="191" y="246"/>
                      </a:lnTo>
                      <a:lnTo>
                        <a:pt x="191" y="247"/>
                      </a:lnTo>
                      <a:lnTo>
                        <a:pt x="189" y="248"/>
                      </a:lnTo>
                      <a:lnTo>
                        <a:pt x="189" y="251"/>
                      </a:lnTo>
                      <a:lnTo>
                        <a:pt x="188" y="251"/>
                      </a:lnTo>
                      <a:lnTo>
                        <a:pt x="186" y="254"/>
                      </a:lnTo>
                      <a:lnTo>
                        <a:pt x="186" y="254"/>
                      </a:lnTo>
                      <a:lnTo>
                        <a:pt x="185" y="255"/>
                      </a:lnTo>
                      <a:lnTo>
                        <a:pt x="185" y="256"/>
                      </a:lnTo>
                      <a:lnTo>
                        <a:pt x="186" y="258"/>
                      </a:lnTo>
                      <a:lnTo>
                        <a:pt x="186" y="263"/>
                      </a:lnTo>
                      <a:lnTo>
                        <a:pt x="188" y="263"/>
                      </a:lnTo>
                      <a:lnTo>
                        <a:pt x="186" y="265"/>
                      </a:lnTo>
                      <a:lnTo>
                        <a:pt x="188" y="265"/>
                      </a:lnTo>
                      <a:lnTo>
                        <a:pt x="188" y="264"/>
                      </a:lnTo>
                      <a:lnTo>
                        <a:pt x="191" y="264"/>
                      </a:lnTo>
                      <a:lnTo>
                        <a:pt x="191" y="264"/>
                      </a:lnTo>
                      <a:lnTo>
                        <a:pt x="191" y="264"/>
                      </a:lnTo>
                      <a:lnTo>
                        <a:pt x="191" y="264"/>
                      </a:lnTo>
                      <a:lnTo>
                        <a:pt x="191" y="264"/>
                      </a:lnTo>
                      <a:lnTo>
                        <a:pt x="191" y="264"/>
                      </a:lnTo>
                      <a:lnTo>
                        <a:pt x="191" y="262"/>
                      </a:lnTo>
                      <a:lnTo>
                        <a:pt x="193" y="259"/>
                      </a:lnTo>
                      <a:lnTo>
                        <a:pt x="193" y="259"/>
                      </a:lnTo>
                      <a:lnTo>
                        <a:pt x="193" y="256"/>
                      </a:lnTo>
                      <a:lnTo>
                        <a:pt x="194" y="256"/>
                      </a:lnTo>
                      <a:lnTo>
                        <a:pt x="194" y="256"/>
                      </a:lnTo>
                      <a:lnTo>
                        <a:pt x="194" y="256"/>
                      </a:lnTo>
                      <a:lnTo>
                        <a:pt x="195" y="256"/>
                      </a:lnTo>
                      <a:lnTo>
                        <a:pt x="195" y="254"/>
                      </a:lnTo>
                      <a:lnTo>
                        <a:pt x="194" y="254"/>
                      </a:lnTo>
                      <a:lnTo>
                        <a:pt x="194" y="252"/>
                      </a:lnTo>
                      <a:lnTo>
                        <a:pt x="194" y="251"/>
                      </a:lnTo>
                      <a:lnTo>
                        <a:pt x="195" y="251"/>
                      </a:lnTo>
                      <a:lnTo>
                        <a:pt x="195" y="250"/>
                      </a:lnTo>
                      <a:lnTo>
                        <a:pt x="195" y="248"/>
                      </a:lnTo>
                      <a:lnTo>
                        <a:pt x="197" y="248"/>
                      </a:lnTo>
                      <a:lnTo>
                        <a:pt x="197" y="246"/>
                      </a:lnTo>
                      <a:lnTo>
                        <a:pt x="194" y="246"/>
                      </a:lnTo>
                      <a:lnTo>
                        <a:pt x="194" y="246"/>
                      </a:lnTo>
                      <a:lnTo>
                        <a:pt x="194" y="245"/>
                      </a:lnTo>
                      <a:lnTo>
                        <a:pt x="194" y="245"/>
                      </a:lnTo>
                      <a:lnTo>
                        <a:pt x="194" y="245"/>
                      </a:lnTo>
                      <a:lnTo>
                        <a:pt x="193" y="245"/>
                      </a:lnTo>
                      <a:close/>
                      <a:moveTo>
                        <a:pt x="185" y="237"/>
                      </a:moveTo>
                      <a:lnTo>
                        <a:pt x="184" y="238"/>
                      </a:lnTo>
                      <a:lnTo>
                        <a:pt x="181" y="239"/>
                      </a:lnTo>
                      <a:lnTo>
                        <a:pt x="181" y="241"/>
                      </a:lnTo>
                      <a:lnTo>
                        <a:pt x="181" y="241"/>
                      </a:lnTo>
                      <a:lnTo>
                        <a:pt x="182" y="241"/>
                      </a:lnTo>
                      <a:lnTo>
                        <a:pt x="182" y="243"/>
                      </a:lnTo>
                      <a:lnTo>
                        <a:pt x="184" y="245"/>
                      </a:lnTo>
                      <a:lnTo>
                        <a:pt x="185" y="243"/>
                      </a:lnTo>
                      <a:lnTo>
                        <a:pt x="186" y="241"/>
                      </a:lnTo>
                      <a:lnTo>
                        <a:pt x="186" y="238"/>
                      </a:lnTo>
                      <a:lnTo>
                        <a:pt x="185" y="237"/>
                      </a:lnTo>
                      <a:close/>
                      <a:moveTo>
                        <a:pt x="127" y="220"/>
                      </a:moveTo>
                      <a:lnTo>
                        <a:pt x="127" y="222"/>
                      </a:lnTo>
                      <a:lnTo>
                        <a:pt x="125" y="224"/>
                      </a:lnTo>
                      <a:lnTo>
                        <a:pt x="125" y="226"/>
                      </a:lnTo>
                      <a:lnTo>
                        <a:pt x="122" y="229"/>
                      </a:lnTo>
                      <a:lnTo>
                        <a:pt x="122" y="229"/>
                      </a:lnTo>
                      <a:lnTo>
                        <a:pt x="119" y="230"/>
                      </a:lnTo>
                      <a:lnTo>
                        <a:pt x="117" y="231"/>
                      </a:lnTo>
                      <a:lnTo>
                        <a:pt x="116" y="234"/>
                      </a:lnTo>
                      <a:lnTo>
                        <a:pt x="114" y="235"/>
                      </a:lnTo>
                      <a:lnTo>
                        <a:pt x="113" y="237"/>
                      </a:lnTo>
                      <a:lnTo>
                        <a:pt x="112" y="237"/>
                      </a:lnTo>
                      <a:lnTo>
                        <a:pt x="112" y="239"/>
                      </a:lnTo>
                      <a:lnTo>
                        <a:pt x="113" y="239"/>
                      </a:lnTo>
                      <a:lnTo>
                        <a:pt x="113" y="241"/>
                      </a:lnTo>
                      <a:lnTo>
                        <a:pt x="118" y="241"/>
                      </a:lnTo>
                      <a:lnTo>
                        <a:pt x="118" y="238"/>
                      </a:lnTo>
                      <a:lnTo>
                        <a:pt x="126" y="231"/>
                      </a:lnTo>
                      <a:lnTo>
                        <a:pt x="126" y="230"/>
                      </a:lnTo>
                      <a:lnTo>
                        <a:pt x="127" y="230"/>
                      </a:lnTo>
                      <a:lnTo>
                        <a:pt x="129" y="229"/>
                      </a:lnTo>
                      <a:lnTo>
                        <a:pt x="130" y="229"/>
                      </a:lnTo>
                      <a:lnTo>
                        <a:pt x="130" y="229"/>
                      </a:lnTo>
                      <a:lnTo>
                        <a:pt x="131" y="229"/>
                      </a:lnTo>
                      <a:lnTo>
                        <a:pt x="133" y="228"/>
                      </a:lnTo>
                      <a:lnTo>
                        <a:pt x="136" y="226"/>
                      </a:lnTo>
                      <a:lnTo>
                        <a:pt x="140" y="225"/>
                      </a:lnTo>
                      <a:lnTo>
                        <a:pt x="142" y="222"/>
                      </a:lnTo>
                      <a:lnTo>
                        <a:pt x="143" y="222"/>
                      </a:lnTo>
                      <a:lnTo>
                        <a:pt x="146" y="222"/>
                      </a:lnTo>
                      <a:lnTo>
                        <a:pt x="146" y="222"/>
                      </a:lnTo>
                      <a:lnTo>
                        <a:pt x="146" y="222"/>
                      </a:lnTo>
                      <a:lnTo>
                        <a:pt x="150" y="224"/>
                      </a:lnTo>
                      <a:lnTo>
                        <a:pt x="151" y="224"/>
                      </a:lnTo>
                      <a:lnTo>
                        <a:pt x="152" y="222"/>
                      </a:lnTo>
                      <a:lnTo>
                        <a:pt x="150" y="222"/>
                      </a:lnTo>
                      <a:lnTo>
                        <a:pt x="146" y="221"/>
                      </a:lnTo>
                      <a:lnTo>
                        <a:pt x="143" y="221"/>
                      </a:lnTo>
                      <a:lnTo>
                        <a:pt x="143" y="221"/>
                      </a:lnTo>
                      <a:lnTo>
                        <a:pt x="139" y="221"/>
                      </a:lnTo>
                      <a:lnTo>
                        <a:pt x="138" y="222"/>
                      </a:lnTo>
                      <a:lnTo>
                        <a:pt x="135" y="222"/>
                      </a:lnTo>
                      <a:lnTo>
                        <a:pt x="134" y="222"/>
                      </a:lnTo>
                      <a:lnTo>
                        <a:pt x="134" y="222"/>
                      </a:lnTo>
                      <a:lnTo>
                        <a:pt x="134" y="222"/>
                      </a:lnTo>
                      <a:lnTo>
                        <a:pt x="134" y="222"/>
                      </a:lnTo>
                      <a:lnTo>
                        <a:pt x="133" y="221"/>
                      </a:lnTo>
                      <a:lnTo>
                        <a:pt x="131" y="221"/>
                      </a:lnTo>
                      <a:lnTo>
                        <a:pt x="130" y="220"/>
                      </a:lnTo>
                      <a:lnTo>
                        <a:pt x="127" y="220"/>
                      </a:lnTo>
                      <a:close/>
                      <a:moveTo>
                        <a:pt x="126" y="169"/>
                      </a:moveTo>
                      <a:lnTo>
                        <a:pt x="122" y="170"/>
                      </a:lnTo>
                      <a:lnTo>
                        <a:pt x="122" y="170"/>
                      </a:lnTo>
                      <a:lnTo>
                        <a:pt x="118" y="170"/>
                      </a:lnTo>
                      <a:lnTo>
                        <a:pt x="118" y="171"/>
                      </a:lnTo>
                      <a:lnTo>
                        <a:pt x="117" y="171"/>
                      </a:lnTo>
                      <a:lnTo>
                        <a:pt x="113" y="175"/>
                      </a:lnTo>
                      <a:lnTo>
                        <a:pt x="109" y="175"/>
                      </a:lnTo>
                      <a:lnTo>
                        <a:pt x="108" y="178"/>
                      </a:lnTo>
                      <a:lnTo>
                        <a:pt x="108" y="178"/>
                      </a:lnTo>
                      <a:lnTo>
                        <a:pt x="108" y="179"/>
                      </a:lnTo>
                      <a:lnTo>
                        <a:pt x="102" y="182"/>
                      </a:lnTo>
                      <a:lnTo>
                        <a:pt x="99" y="182"/>
                      </a:lnTo>
                      <a:lnTo>
                        <a:pt x="95" y="182"/>
                      </a:lnTo>
                      <a:lnTo>
                        <a:pt x="89" y="182"/>
                      </a:lnTo>
                      <a:lnTo>
                        <a:pt x="87" y="182"/>
                      </a:lnTo>
                      <a:lnTo>
                        <a:pt x="87" y="182"/>
                      </a:lnTo>
                      <a:lnTo>
                        <a:pt x="87" y="182"/>
                      </a:lnTo>
                      <a:lnTo>
                        <a:pt x="85" y="182"/>
                      </a:lnTo>
                      <a:lnTo>
                        <a:pt x="85" y="180"/>
                      </a:lnTo>
                      <a:lnTo>
                        <a:pt x="85" y="178"/>
                      </a:lnTo>
                      <a:lnTo>
                        <a:pt x="84" y="178"/>
                      </a:lnTo>
                      <a:lnTo>
                        <a:pt x="84" y="175"/>
                      </a:lnTo>
                      <a:lnTo>
                        <a:pt x="85" y="175"/>
                      </a:lnTo>
                      <a:lnTo>
                        <a:pt x="84" y="173"/>
                      </a:lnTo>
                      <a:lnTo>
                        <a:pt x="81" y="174"/>
                      </a:lnTo>
                      <a:lnTo>
                        <a:pt x="80" y="173"/>
                      </a:lnTo>
                      <a:lnTo>
                        <a:pt x="80" y="171"/>
                      </a:lnTo>
                      <a:lnTo>
                        <a:pt x="80" y="171"/>
                      </a:lnTo>
                      <a:lnTo>
                        <a:pt x="80" y="171"/>
                      </a:lnTo>
                      <a:lnTo>
                        <a:pt x="76" y="171"/>
                      </a:lnTo>
                      <a:lnTo>
                        <a:pt x="76" y="170"/>
                      </a:lnTo>
                      <a:lnTo>
                        <a:pt x="72" y="170"/>
                      </a:lnTo>
                      <a:lnTo>
                        <a:pt x="74" y="171"/>
                      </a:lnTo>
                      <a:lnTo>
                        <a:pt x="75" y="173"/>
                      </a:lnTo>
                      <a:lnTo>
                        <a:pt x="75" y="174"/>
                      </a:lnTo>
                      <a:lnTo>
                        <a:pt x="76" y="174"/>
                      </a:lnTo>
                      <a:lnTo>
                        <a:pt x="76" y="175"/>
                      </a:lnTo>
                      <a:lnTo>
                        <a:pt x="76" y="175"/>
                      </a:lnTo>
                      <a:lnTo>
                        <a:pt x="76" y="176"/>
                      </a:lnTo>
                      <a:lnTo>
                        <a:pt x="78" y="176"/>
                      </a:lnTo>
                      <a:lnTo>
                        <a:pt x="78" y="179"/>
                      </a:lnTo>
                      <a:lnTo>
                        <a:pt x="78" y="180"/>
                      </a:lnTo>
                      <a:lnTo>
                        <a:pt x="80" y="180"/>
                      </a:lnTo>
                      <a:lnTo>
                        <a:pt x="80" y="183"/>
                      </a:lnTo>
                      <a:lnTo>
                        <a:pt x="81" y="183"/>
                      </a:lnTo>
                      <a:lnTo>
                        <a:pt x="83" y="183"/>
                      </a:lnTo>
                      <a:lnTo>
                        <a:pt x="83" y="186"/>
                      </a:lnTo>
                      <a:lnTo>
                        <a:pt x="76" y="186"/>
                      </a:lnTo>
                      <a:lnTo>
                        <a:pt x="75" y="187"/>
                      </a:lnTo>
                      <a:lnTo>
                        <a:pt x="72" y="190"/>
                      </a:lnTo>
                      <a:lnTo>
                        <a:pt x="70" y="192"/>
                      </a:lnTo>
                      <a:lnTo>
                        <a:pt x="66" y="193"/>
                      </a:lnTo>
                      <a:lnTo>
                        <a:pt x="63" y="193"/>
                      </a:lnTo>
                      <a:lnTo>
                        <a:pt x="63" y="193"/>
                      </a:lnTo>
                      <a:lnTo>
                        <a:pt x="59" y="193"/>
                      </a:lnTo>
                      <a:lnTo>
                        <a:pt x="59" y="192"/>
                      </a:lnTo>
                      <a:lnTo>
                        <a:pt x="55" y="192"/>
                      </a:lnTo>
                      <a:lnTo>
                        <a:pt x="55" y="192"/>
                      </a:lnTo>
                      <a:lnTo>
                        <a:pt x="55" y="193"/>
                      </a:lnTo>
                      <a:lnTo>
                        <a:pt x="57" y="193"/>
                      </a:lnTo>
                      <a:lnTo>
                        <a:pt x="57" y="193"/>
                      </a:lnTo>
                      <a:lnTo>
                        <a:pt x="58" y="195"/>
                      </a:lnTo>
                      <a:lnTo>
                        <a:pt x="58" y="196"/>
                      </a:lnTo>
                      <a:lnTo>
                        <a:pt x="59" y="196"/>
                      </a:lnTo>
                      <a:lnTo>
                        <a:pt x="59" y="196"/>
                      </a:lnTo>
                      <a:lnTo>
                        <a:pt x="62" y="196"/>
                      </a:lnTo>
                      <a:lnTo>
                        <a:pt x="62" y="197"/>
                      </a:lnTo>
                      <a:lnTo>
                        <a:pt x="64" y="197"/>
                      </a:lnTo>
                      <a:lnTo>
                        <a:pt x="67" y="197"/>
                      </a:lnTo>
                      <a:lnTo>
                        <a:pt x="68" y="201"/>
                      </a:lnTo>
                      <a:lnTo>
                        <a:pt x="70" y="203"/>
                      </a:lnTo>
                      <a:lnTo>
                        <a:pt x="71" y="203"/>
                      </a:lnTo>
                      <a:lnTo>
                        <a:pt x="72" y="203"/>
                      </a:lnTo>
                      <a:lnTo>
                        <a:pt x="72" y="201"/>
                      </a:lnTo>
                      <a:lnTo>
                        <a:pt x="74" y="201"/>
                      </a:lnTo>
                      <a:lnTo>
                        <a:pt x="74" y="201"/>
                      </a:lnTo>
                      <a:lnTo>
                        <a:pt x="76" y="201"/>
                      </a:lnTo>
                      <a:lnTo>
                        <a:pt x="76" y="201"/>
                      </a:lnTo>
                      <a:lnTo>
                        <a:pt x="81" y="201"/>
                      </a:lnTo>
                      <a:lnTo>
                        <a:pt x="81" y="200"/>
                      </a:lnTo>
                      <a:lnTo>
                        <a:pt x="83" y="200"/>
                      </a:lnTo>
                      <a:lnTo>
                        <a:pt x="84" y="201"/>
                      </a:lnTo>
                      <a:lnTo>
                        <a:pt x="85" y="201"/>
                      </a:lnTo>
                      <a:lnTo>
                        <a:pt x="85" y="200"/>
                      </a:lnTo>
                      <a:lnTo>
                        <a:pt x="89" y="199"/>
                      </a:lnTo>
                      <a:lnTo>
                        <a:pt x="89" y="197"/>
                      </a:lnTo>
                      <a:lnTo>
                        <a:pt x="89" y="197"/>
                      </a:lnTo>
                      <a:lnTo>
                        <a:pt x="91" y="196"/>
                      </a:lnTo>
                      <a:lnTo>
                        <a:pt x="91" y="195"/>
                      </a:lnTo>
                      <a:lnTo>
                        <a:pt x="92" y="193"/>
                      </a:lnTo>
                      <a:lnTo>
                        <a:pt x="93" y="193"/>
                      </a:lnTo>
                      <a:lnTo>
                        <a:pt x="96" y="193"/>
                      </a:lnTo>
                      <a:lnTo>
                        <a:pt x="96" y="195"/>
                      </a:lnTo>
                      <a:lnTo>
                        <a:pt x="97" y="195"/>
                      </a:lnTo>
                      <a:lnTo>
                        <a:pt x="99" y="195"/>
                      </a:lnTo>
                      <a:lnTo>
                        <a:pt x="100" y="193"/>
                      </a:lnTo>
                      <a:lnTo>
                        <a:pt x="102" y="193"/>
                      </a:lnTo>
                      <a:lnTo>
                        <a:pt x="102" y="192"/>
                      </a:lnTo>
                      <a:lnTo>
                        <a:pt x="102" y="191"/>
                      </a:lnTo>
                      <a:lnTo>
                        <a:pt x="104" y="191"/>
                      </a:lnTo>
                      <a:lnTo>
                        <a:pt x="106" y="187"/>
                      </a:lnTo>
                      <a:lnTo>
                        <a:pt x="108" y="187"/>
                      </a:lnTo>
                      <a:lnTo>
                        <a:pt x="109" y="186"/>
                      </a:lnTo>
                      <a:lnTo>
                        <a:pt x="109" y="184"/>
                      </a:lnTo>
                      <a:lnTo>
                        <a:pt x="112" y="184"/>
                      </a:lnTo>
                      <a:lnTo>
                        <a:pt x="112" y="183"/>
                      </a:lnTo>
                      <a:lnTo>
                        <a:pt x="113" y="183"/>
                      </a:lnTo>
                      <a:lnTo>
                        <a:pt x="114" y="183"/>
                      </a:lnTo>
                      <a:lnTo>
                        <a:pt x="114" y="183"/>
                      </a:lnTo>
                      <a:lnTo>
                        <a:pt x="116" y="183"/>
                      </a:lnTo>
                      <a:lnTo>
                        <a:pt x="116" y="182"/>
                      </a:lnTo>
                      <a:lnTo>
                        <a:pt x="118" y="179"/>
                      </a:lnTo>
                      <a:lnTo>
                        <a:pt x="118" y="178"/>
                      </a:lnTo>
                      <a:lnTo>
                        <a:pt x="121" y="178"/>
                      </a:lnTo>
                      <a:lnTo>
                        <a:pt x="122" y="176"/>
                      </a:lnTo>
                      <a:lnTo>
                        <a:pt x="122" y="175"/>
                      </a:lnTo>
                      <a:lnTo>
                        <a:pt x="125" y="174"/>
                      </a:lnTo>
                      <a:lnTo>
                        <a:pt x="127" y="174"/>
                      </a:lnTo>
                      <a:lnTo>
                        <a:pt x="126" y="173"/>
                      </a:lnTo>
                      <a:lnTo>
                        <a:pt x="126" y="171"/>
                      </a:lnTo>
                      <a:lnTo>
                        <a:pt x="125" y="170"/>
                      </a:lnTo>
                      <a:lnTo>
                        <a:pt x="130" y="171"/>
                      </a:lnTo>
                      <a:lnTo>
                        <a:pt x="130" y="170"/>
                      </a:lnTo>
                      <a:lnTo>
                        <a:pt x="127" y="170"/>
                      </a:lnTo>
                      <a:lnTo>
                        <a:pt x="127" y="169"/>
                      </a:lnTo>
                      <a:lnTo>
                        <a:pt x="126" y="169"/>
                      </a:lnTo>
                      <a:close/>
                      <a:moveTo>
                        <a:pt x="36" y="165"/>
                      </a:moveTo>
                      <a:lnTo>
                        <a:pt x="34" y="167"/>
                      </a:lnTo>
                      <a:lnTo>
                        <a:pt x="33" y="167"/>
                      </a:lnTo>
                      <a:lnTo>
                        <a:pt x="32" y="167"/>
                      </a:lnTo>
                      <a:lnTo>
                        <a:pt x="32" y="167"/>
                      </a:lnTo>
                      <a:lnTo>
                        <a:pt x="30" y="169"/>
                      </a:lnTo>
                      <a:lnTo>
                        <a:pt x="28" y="169"/>
                      </a:lnTo>
                      <a:lnTo>
                        <a:pt x="28" y="170"/>
                      </a:lnTo>
                      <a:lnTo>
                        <a:pt x="29" y="170"/>
                      </a:lnTo>
                      <a:lnTo>
                        <a:pt x="30" y="170"/>
                      </a:lnTo>
                      <a:lnTo>
                        <a:pt x="32" y="170"/>
                      </a:lnTo>
                      <a:lnTo>
                        <a:pt x="33" y="170"/>
                      </a:lnTo>
                      <a:lnTo>
                        <a:pt x="34" y="170"/>
                      </a:lnTo>
                      <a:lnTo>
                        <a:pt x="34" y="170"/>
                      </a:lnTo>
                      <a:lnTo>
                        <a:pt x="34" y="171"/>
                      </a:lnTo>
                      <a:lnTo>
                        <a:pt x="40" y="171"/>
                      </a:lnTo>
                      <a:lnTo>
                        <a:pt x="40" y="173"/>
                      </a:lnTo>
                      <a:lnTo>
                        <a:pt x="41" y="173"/>
                      </a:lnTo>
                      <a:lnTo>
                        <a:pt x="45" y="171"/>
                      </a:lnTo>
                      <a:lnTo>
                        <a:pt x="46" y="171"/>
                      </a:lnTo>
                      <a:lnTo>
                        <a:pt x="49" y="170"/>
                      </a:lnTo>
                      <a:lnTo>
                        <a:pt x="53" y="170"/>
                      </a:lnTo>
                      <a:lnTo>
                        <a:pt x="53" y="170"/>
                      </a:lnTo>
                      <a:lnTo>
                        <a:pt x="53" y="169"/>
                      </a:lnTo>
                      <a:lnTo>
                        <a:pt x="53" y="169"/>
                      </a:lnTo>
                      <a:lnTo>
                        <a:pt x="54" y="169"/>
                      </a:lnTo>
                      <a:lnTo>
                        <a:pt x="45" y="169"/>
                      </a:lnTo>
                      <a:lnTo>
                        <a:pt x="45" y="169"/>
                      </a:lnTo>
                      <a:lnTo>
                        <a:pt x="44" y="169"/>
                      </a:lnTo>
                      <a:lnTo>
                        <a:pt x="44" y="166"/>
                      </a:lnTo>
                      <a:lnTo>
                        <a:pt x="44" y="166"/>
                      </a:lnTo>
                      <a:lnTo>
                        <a:pt x="41" y="166"/>
                      </a:lnTo>
                      <a:lnTo>
                        <a:pt x="38" y="165"/>
                      </a:lnTo>
                      <a:lnTo>
                        <a:pt x="36" y="165"/>
                      </a:lnTo>
                      <a:close/>
                      <a:moveTo>
                        <a:pt x="0" y="68"/>
                      </a:moveTo>
                      <a:lnTo>
                        <a:pt x="2" y="68"/>
                      </a:lnTo>
                      <a:lnTo>
                        <a:pt x="0" y="69"/>
                      </a:lnTo>
                      <a:lnTo>
                        <a:pt x="0" y="69"/>
                      </a:lnTo>
                      <a:lnTo>
                        <a:pt x="0" y="68"/>
                      </a:lnTo>
                      <a:close/>
                      <a:moveTo>
                        <a:pt x="261" y="25"/>
                      </a:moveTo>
                      <a:lnTo>
                        <a:pt x="258" y="25"/>
                      </a:lnTo>
                      <a:lnTo>
                        <a:pt x="258" y="26"/>
                      </a:lnTo>
                      <a:lnTo>
                        <a:pt x="258" y="27"/>
                      </a:lnTo>
                      <a:lnTo>
                        <a:pt x="260" y="27"/>
                      </a:lnTo>
                      <a:lnTo>
                        <a:pt x="260" y="27"/>
                      </a:lnTo>
                      <a:lnTo>
                        <a:pt x="260" y="27"/>
                      </a:lnTo>
                      <a:lnTo>
                        <a:pt x="261" y="26"/>
                      </a:lnTo>
                      <a:lnTo>
                        <a:pt x="262" y="26"/>
                      </a:lnTo>
                      <a:lnTo>
                        <a:pt x="261" y="25"/>
                      </a:lnTo>
                      <a:close/>
                      <a:moveTo>
                        <a:pt x="266" y="0"/>
                      </a:moveTo>
                      <a:lnTo>
                        <a:pt x="267" y="0"/>
                      </a:lnTo>
                      <a:lnTo>
                        <a:pt x="267" y="0"/>
                      </a:lnTo>
                      <a:lnTo>
                        <a:pt x="267" y="0"/>
                      </a:lnTo>
                      <a:lnTo>
                        <a:pt x="274" y="0"/>
                      </a:lnTo>
                      <a:lnTo>
                        <a:pt x="274" y="1"/>
                      </a:lnTo>
                      <a:lnTo>
                        <a:pt x="277" y="1"/>
                      </a:lnTo>
                      <a:lnTo>
                        <a:pt x="277" y="1"/>
                      </a:lnTo>
                      <a:lnTo>
                        <a:pt x="278" y="1"/>
                      </a:lnTo>
                      <a:lnTo>
                        <a:pt x="278" y="2"/>
                      </a:lnTo>
                      <a:lnTo>
                        <a:pt x="280" y="2"/>
                      </a:lnTo>
                      <a:lnTo>
                        <a:pt x="280" y="2"/>
                      </a:lnTo>
                      <a:lnTo>
                        <a:pt x="283" y="2"/>
                      </a:lnTo>
                      <a:lnTo>
                        <a:pt x="284" y="5"/>
                      </a:lnTo>
                      <a:lnTo>
                        <a:pt x="284" y="5"/>
                      </a:lnTo>
                      <a:lnTo>
                        <a:pt x="284" y="5"/>
                      </a:lnTo>
                      <a:lnTo>
                        <a:pt x="284" y="5"/>
                      </a:lnTo>
                      <a:lnTo>
                        <a:pt x="284" y="4"/>
                      </a:lnTo>
                      <a:lnTo>
                        <a:pt x="286" y="4"/>
                      </a:lnTo>
                      <a:lnTo>
                        <a:pt x="292" y="4"/>
                      </a:lnTo>
                      <a:lnTo>
                        <a:pt x="294" y="5"/>
                      </a:lnTo>
                      <a:lnTo>
                        <a:pt x="300" y="5"/>
                      </a:lnTo>
                      <a:lnTo>
                        <a:pt x="297" y="12"/>
                      </a:lnTo>
                      <a:lnTo>
                        <a:pt x="296" y="12"/>
                      </a:lnTo>
                      <a:lnTo>
                        <a:pt x="296" y="15"/>
                      </a:lnTo>
                      <a:lnTo>
                        <a:pt x="295" y="15"/>
                      </a:lnTo>
                      <a:lnTo>
                        <a:pt x="294" y="17"/>
                      </a:lnTo>
                      <a:lnTo>
                        <a:pt x="294" y="18"/>
                      </a:lnTo>
                      <a:lnTo>
                        <a:pt x="292" y="19"/>
                      </a:lnTo>
                      <a:lnTo>
                        <a:pt x="290" y="21"/>
                      </a:lnTo>
                      <a:lnTo>
                        <a:pt x="288" y="22"/>
                      </a:lnTo>
                      <a:lnTo>
                        <a:pt x="287" y="22"/>
                      </a:lnTo>
                      <a:lnTo>
                        <a:pt x="284" y="22"/>
                      </a:lnTo>
                      <a:lnTo>
                        <a:pt x="279" y="23"/>
                      </a:lnTo>
                      <a:lnTo>
                        <a:pt x="273" y="25"/>
                      </a:lnTo>
                      <a:lnTo>
                        <a:pt x="266" y="25"/>
                      </a:lnTo>
                      <a:lnTo>
                        <a:pt x="266" y="26"/>
                      </a:lnTo>
                      <a:lnTo>
                        <a:pt x="263" y="26"/>
                      </a:lnTo>
                      <a:lnTo>
                        <a:pt x="263" y="27"/>
                      </a:lnTo>
                      <a:lnTo>
                        <a:pt x="263" y="27"/>
                      </a:lnTo>
                      <a:lnTo>
                        <a:pt x="263" y="29"/>
                      </a:lnTo>
                      <a:lnTo>
                        <a:pt x="265" y="29"/>
                      </a:lnTo>
                      <a:lnTo>
                        <a:pt x="265" y="29"/>
                      </a:lnTo>
                      <a:lnTo>
                        <a:pt x="265" y="29"/>
                      </a:lnTo>
                      <a:lnTo>
                        <a:pt x="265" y="30"/>
                      </a:lnTo>
                      <a:lnTo>
                        <a:pt x="266" y="30"/>
                      </a:lnTo>
                      <a:lnTo>
                        <a:pt x="267" y="31"/>
                      </a:lnTo>
                      <a:lnTo>
                        <a:pt x="267" y="32"/>
                      </a:lnTo>
                      <a:lnTo>
                        <a:pt x="267" y="32"/>
                      </a:lnTo>
                      <a:lnTo>
                        <a:pt x="266" y="32"/>
                      </a:lnTo>
                      <a:lnTo>
                        <a:pt x="265" y="34"/>
                      </a:lnTo>
                      <a:lnTo>
                        <a:pt x="263" y="34"/>
                      </a:lnTo>
                      <a:lnTo>
                        <a:pt x="262" y="36"/>
                      </a:lnTo>
                      <a:lnTo>
                        <a:pt x="263" y="36"/>
                      </a:lnTo>
                      <a:lnTo>
                        <a:pt x="263" y="39"/>
                      </a:lnTo>
                      <a:lnTo>
                        <a:pt x="261" y="39"/>
                      </a:lnTo>
                      <a:lnTo>
                        <a:pt x="261" y="42"/>
                      </a:lnTo>
                      <a:lnTo>
                        <a:pt x="263" y="40"/>
                      </a:lnTo>
                      <a:lnTo>
                        <a:pt x="263" y="42"/>
                      </a:lnTo>
                      <a:lnTo>
                        <a:pt x="263" y="42"/>
                      </a:lnTo>
                      <a:lnTo>
                        <a:pt x="263" y="43"/>
                      </a:lnTo>
                      <a:lnTo>
                        <a:pt x="265" y="43"/>
                      </a:lnTo>
                      <a:lnTo>
                        <a:pt x="267" y="46"/>
                      </a:lnTo>
                      <a:lnTo>
                        <a:pt x="269" y="46"/>
                      </a:lnTo>
                      <a:lnTo>
                        <a:pt x="269" y="46"/>
                      </a:lnTo>
                      <a:lnTo>
                        <a:pt x="270" y="47"/>
                      </a:lnTo>
                      <a:lnTo>
                        <a:pt x="270" y="47"/>
                      </a:lnTo>
                      <a:lnTo>
                        <a:pt x="270" y="48"/>
                      </a:lnTo>
                      <a:lnTo>
                        <a:pt x="271" y="48"/>
                      </a:lnTo>
                      <a:lnTo>
                        <a:pt x="273" y="48"/>
                      </a:lnTo>
                      <a:lnTo>
                        <a:pt x="274" y="49"/>
                      </a:lnTo>
                      <a:lnTo>
                        <a:pt x="274" y="49"/>
                      </a:lnTo>
                      <a:lnTo>
                        <a:pt x="275" y="49"/>
                      </a:lnTo>
                      <a:lnTo>
                        <a:pt x="275" y="51"/>
                      </a:lnTo>
                      <a:lnTo>
                        <a:pt x="279" y="51"/>
                      </a:lnTo>
                      <a:lnTo>
                        <a:pt x="280" y="52"/>
                      </a:lnTo>
                      <a:lnTo>
                        <a:pt x="282" y="52"/>
                      </a:lnTo>
                      <a:lnTo>
                        <a:pt x="282" y="53"/>
                      </a:lnTo>
                      <a:lnTo>
                        <a:pt x="283" y="53"/>
                      </a:lnTo>
                      <a:lnTo>
                        <a:pt x="283" y="55"/>
                      </a:lnTo>
                      <a:lnTo>
                        <a:pt x="284" y="55"/>
                      </a:lnTo>
                      <a:lnTo>
                        <a:pt x="286" y="55"/>
                      </a:lnTo>
                      <a:lnTo>
                        <a:pt x="288" y="56"/>
                      </a:lnTo>
                      <a:lnTo>
                        <a:pt x="288" y="57"/>
                      </a:lnTo>
                      <a:lnTo>
                        <a:pt x="290" y="60"/>
                      </a:lnTo>
                      <a:lnTo>
                        <a:pt x="292" y="59"/>
                      </a:lnTo>
                      <a:lnTo>
                        <a:pt x="292" y="60"/>
                      </a:lnTo>
                      <a:lnTo>
                        <a:pt x="294" y="60"/>
                      </a:lnTo>
                      <a:lnTo>
                        <a:pt x="294" y="63"/>
                      </a:lnTo>
                      <a:lnTo>
                        <a:pt x="294" y="63"/>
                      </a:lnTo>
                      <a:lnTo>
                        <a:pt x="294" y="63"/>
                      </a:lnTo>
                      <a:lnTo>
                        <a:pt x="292" y="64"/>
                      </a:lnTo>
                      <a:lnTo>
                        <a:pt x="290" y="63"/>
                      </a:lnTo>
                      <a:lnTo>
                        <a:pt x="290" y="63"/>
                      </a:lnTo>
                      <a:lnTo>
                        <a:pt x="288" y="64"/>
                      </a:lnTo>
                      <a:lnTo>
                        <a:pt x="288" y="64"/>
                      </a:lnTo>
                      <a:lnTo>
                        <a:pt x="288" y="63"/>
                      </a:lnTo>
                      <a:lnTo>
                        <a:pt x="287" y="63"/>
                      </a:lnTo>
                      <a:lnTo>
                        <a:pt x="286" y="63"/>
                      </a:lnTo>
                      <a:lnTo>
                        <a:pt x="286" y="61"/>
                      </a:lnTo>
                      <a:lnTo>
                        <a:pt x="283" y="68"/>
                      </a:lnTo>
                      <a:lnTo>
                        <a:pt x="284" y="66"/>
                      </a:lnTo>
                      <a:lnTo>
                        <a:pt x="287" y="65"/>
                      </a:lnTo>
                      <a:lnTo>
                        <a:pt x="288" y="65"/>
                      </a:lnTo>
                      <a:lnTo>
                        <a:pt x="288" y="68"/>
                      </a:lnTo>
                      <a:lnTo>
                        <a:pt x="287" y="69"/>
                      </a:lnTo>
                      <a:lnTo>
                        <a:pt x="286" y="69"/>
                      </a:lnTo>
                      <a:lnTo>
                        <a:pt x="286" y="70"/>
                      </a:lnTo>
                      <a:lnTo>
                        <a:pt x="283" y="70"/>
                      </a:lnTo>
                      <a:lnTo>
                        <a:pt x="282" y="72"/>
                      </a:lnTo>
                      <a:lnTo>
                        <a:pt x="280" y="73"/>
                      </a:lnTo>
                      <a:lnTo>
                        <a:pt x="280" y="74"/>
                      </a:lnTo>
                      <a:lnTo>
                        <a:pt x="282" y="74"/>
                      </a:lnTo>
                      <a:lnTo>
                        <a:pt x="282" y="76"/>
                      </a:lnTo>
                      <a:lnTo>
                        <a:pt x="284" y="77"/>
                      </a:lnTo>
                      <a:lnTo>
                        <a:pt x="286" y="77"/>
                      </a:lnTo>
                      <a:lnTo>
                        <a:pt x="287" y="78"/>
                      </a:lnTo>
                      <a:lnTo>
                        <a:pt x="290" y="78"/>
                      </a:lnTo>
                      <a:lnTo>
                        <a:pt x="290" y="80"/>
                      </a:lnTo>
                      <a:lnTo>
                        <a:pt x="291" y="80"/>
                      </a:lnTo>
                      <a:lnTo>
                        <a:pt x="291" y="80"/>
                      </a:lnTo>
                      <a:lnTo>
                        <a:pt x="295" y="80"/>
                      </a:lnTo>
                      <a:lnTo>
                        <a:pt x="295" y="82"/>
                      </a:lnTo>
                      <a:lnTo>
                        <a:pt x="297" y="82"/>
                      </a:lnTo>
                      <a:lnTo>
                        <a:pt x="297" y="84"/>
                      </a:lnTo>
                      <a:lnTo>
                        <a:pt x="296" y="84"/>
                      </a:lnTo>
                      <a:lnTo>
                        <a:pt x="296" y="84"/>
                      </a:lnTo>
                      <a:lnTo>
                        <a:pt x="297" y="85"/>
                      </a:lnTo>
                      <a:lnTo>
                        <a:pt x="297" y="85"/>
                      </a:lnTo>
                      <a:lnTo>
                        <a:pt x="297" y="86"/>
                      </a:lnTo>
                      <a:lnTo>
                        <a:pt x="299" y="86"/>
                      </a:lnTo>
                      <a:lnTo>
                        <a:pt x="297" y="89"/>
                      </a:lnTo>
                      <a:lnTo>
                        <a:pt x="300" y="91"/>
                      </a:lnTo>
                      <a:lnTo>
                        <a:pt x="300" y="94"/>
                      </a:lnTo>
                      <a:lnTo>
                        <a:pt x="301" y="94"/>
                      </a:lnTo>
                      <a:lnTo>
                        <a:pt x="301" y="98"/>
                      </a:lnTo>
                      <a:lnTo>
                        <a:pt x="301" y="99"/>
                      </a:lnTo>
                      <a:lnTo>
                        <a:pt x="301" y="99"/>
                      </a:lnTo>
                      <a:lnTo>
                        <a:pt x="301" y="99"/>
                      </a:lnTo>
                      <a:lnTo>
                        <a:pt x="305" y="101"/>
                      </a:lnTo>
                      <a:lnTo>
                        <a:pt x="305" y="95"/>
                      </a:lnTo>
                      <a:lnTo>
                        <a:pt x="307" y="95"/>
                      </a:lnTo>
                      <a:lnTo>
                        <a:pt x="307" y="94"/>
                      </a:lnTo>
                      <a:lnTo>
                        <a:pt x="309" y="94"/>
                      </a:lnTo>
                      <a:lnTo>
                        <a:pt x="308" y="87"/>
                      </a:lnTo>
                      <a:lnTo>
                        <a:pt x="309" y="87"/>
                      </a:lnTo>
                      <a:lnTo>
                        <a:pt x="309" y="86"/>
                      </a:lnTo>
                      <a:lnTo>
                        <a:pt x="311" y="86"/>
                      </a:lnTo>
                      <a:lnTo>
                        <a:pt x="311" y="82"/>
                      </a:lnTo>
                      <a:lnTo>
                        <a:pt x="311" y="82"/>
                      </a:lnTo>
                      <a:lnTo>
                        <a:pt x="313" y="82"/>
                      </a:lnTo>
                      <a:lnTo>
                        <a:pt x="315" y="81"/>
                      </a:lnTo>
                      <a:lnTo>
                        <a:pt x="317" y="80"/>
                      </a:lnTo>
                      <a:lnTo>
                        <a:pt x="317" y="80"/>
                      </a:lnTo>
                      <a:lnTo>
                        <a:pt x="318" y="80"/>
                      </a:lnTo>
                      <a:lnTo>
                        <a:pt x="318" y="80"/>
                      </a:lnTo>
                      <a:lnTo>
                        <a:pt x="320" y="82"/>
                      </a:lnTo>
                      <a:lnTo>
                        <a:pt x="321" y="86"/>
                      </a:lnTo>
                      <a:lnTo>
                        <a:pt x="322" y="89"/>
                      </a:lnTo>
                      <a:lnTo>
                        <a:pt x="321" y="90"/>
                      </a:lnTo>
                      <a:lnTo>
                        <a:pt x="321" y="91"/>
                      </a:lnTo>
                      <a:lnTo>
                        <a:pt x="321" y="91"/>
                      </a:lnTo>
                      <a:lnTo>
                        <a:pt x="318" y="93"/>
                      </a:lnTo>
                      <a:lnTo>
                        <a:pt x="318" y="95"/>
                      </a:lnTo>
                      <a:lnTo>
                        <a:pt x="318" y="98"/>
                      </a:lnTo>
                      <a:lnTo>
                        <a:pt x="318" y="99"/>
                      </a:lnTo>
                      <a:lnTo>
                        <a:pt x="316" y="99"/>
                      </a:lnTo>
                      <a:lnTo>
                        <a:pt x="316" y="101"/>
                      </a:lnTo>
                      <a:lnTo>
                        <a:pt x="315" y="102"/>
                      </a:lnTo>
                      <a:lnTo>
                        <a:pt x="316" y="103"/>
                      </a:lnTo>
                      <a:lnTo>
                        <a:pt x="316" y="103"/>
                      </a:lnTo>
                      <a:lnTo>
                        <a:pt x="316" y="106"/>
                      </a:lnTo>
                      <a:lnTo>
                        <a:pt x="317" y="106"/>
                      </a:lnTo>
                      <a:lnTo>
                        <a:pt x="317" y="107"/>
                      </a:lnTo>
                      <a:lnTo>
                        <a:pt x="318" y="107"/>
                      </a:lnTo>
                      <a:lnTo>
                        <a:pt x="318" y="110"/>
                      </a:lnTo>
                      <a:lnTo>
                        <a:pt x="322" y="110"/>
                      </a:lnTo>
                      <a:lnTo>
                        <a:pt x="324" y="112"/>
                      </a:lnTo>
                      <a:lnTo>
                        <a:pt x="325" y="115"/>
                      </a:lnTo>
                      <a:lnTo>
                        <a:pt x="326" y="118"/>
                      </a:lnTo>
                      <a:lnTo>
                        <a:pt x="329" y="116"/>
                      </a:lnTo>
                      <a:lnTo>
                        <a:pt x="330" y="118"/>
                      </a:lnTo>
                      <a:lnTo>
                        <a:pt x="332" y="118"/>
                      </a:lnTo>
                      <a:lnTo>
                        <a:pt x="332" y="115"/>
                      </a:lnTo>
                      <a:lnTo>
                        <a:pt x="332" y="115"/>
                      </a:lnTo>
                      <a:lnTo>
                        <a:pt x="332" y="115"/>
                      </a:lnTo>
                      <a:lnTo>
                        <a:pt x="332" y="115"/>
                      </a:lnTo>
                      <a:lnTo>
                        <a:pt x="334" y="115"/>
                      </a:lnTo>
                      <a:lnTo>
                        <a:pt x="335" y="114"/>
                      </a:lnTo>
                      <a:lnTo>
                        <a:pt x="338" y="114"/>
                      </a:lnTo>
                      <a:lnTo>
                        <a:pt x="338" y="112"/>
                      </a:lnTo>
                      <a:lnTo>
                        <a:pt x="337" y="111"/>
                      </a:lnTo>
                      <a:lnTo>
                        <a:pt x="335" y="110"/>
                      </a:lnTo>
                      <a:lnTo>
                        <a:pt x="337" y="108"/>
                      </a:lnTo>
                      <a:lnTo>
                        <a:pt x="337" y="108"/>
                      </a:lnTo>
                      <a:lnTo>
                        <a:pt x="338" y="107"/>
                      </a:lnTo>
                      <a:lnTo>
                        <a:pt x="338" y="107"/>
                      </a:lnTo>
                      <a:lnTo>
                        <a:pt x="338" y="106"/>
                      </a:lnTo>
                      <a:lnTo>
                        <a:pt x="341" y="104"/>
                      </a:lnTo>
                      <a:lnTo>
                        <a:pt x="341" y="103"/>
                      </a:lnTo>
                      <a:lnTo>
                        <a:pt x="341" y="103"/>
                      </a:lnTo>
                      <a:lnTo>
                        <a:pt x="342" y="102"/>
                      </a:lnTo>
                      <a:lnTo>
                        <a:pt x="342" y="102"/>
                      </a:lnTo>
                      <a:lnTo>
                        <a:pt x="342" y="102"/>
                      </a:lnTo>
                      <a:lnTo>
                        <a:pt x="343" y="101"/>
                      </a:lnTo>
                      <a:lnTo>
                        <a:pt x="342" y="98"/>
                      </a:lnTo>
                      <a:lnTo>
                        <a:pt x="343" y="98"/>
                      </a:lnTo>
                      <a:lnTo>
                        <a:pt x="345" y="91"/>
                      </a:lnTo>
                      <a:lnTo>
                        <a:pt x="347" y="91"/>
                      </a:lnTo>
                      <a:lnTo>
                        <a:pt x="349" y="91"/>
                      </a:lnTo>
                      <a:lnTo>
                        <a:pt x="349" y="91"/>
                      </a:lnTo>
                      <a:lnTo>
                        <a:pt x="351" y="90"/>
                      </a:lnTo>
                      <a:lnTo>
                        <a:pt x="350" y="89"/>
                      </a:lnTo>
                      <a:lnTo>
                        <a:pt x="352" y="89"/>
                      </a:lnTo>
                      <a:lnTo>
                        <a:pt x="352" y="87"/>
                      </a:lnTo>
                      <a:lnTo>
                        <a:pt x="351" y="87"/>
                      </a:lnTo>
                      <a:lnTo>
                        <a:pt x="351" y="86"/>
                      </a:lnTo>
                      <a:lnTo>
                        <a:pt x="351" y="85"/>
                      </a:lnTo>
                      <a:lnTo>
                        <a:pt x="350" y="85"/>
                      </a:lnTo>
                      <a:lnTo>
                        <a:pt x="350" y="82"/>
                      </a:lnTo>
                      <a:lnTo>
                        <a:pt x="349" y="82"/>
                      </a:lnTo>
                      <a:lnTo>
                        <a:pt x="349" y="82"/>
                      </a:lnTo>
                      <a:lnTo>
                        <a:pt x="349" y="82"/>
                      </a:lnTo>
                      <a:lnTo>
                        <a:pt x="347" y="82"/>
                      </a:lnTo>
                      <a:lnTo>
                        <a:pt x="347" y="74"/>
                      </a:lnTo>
                      <a:lnTo>
                        <a:pt x="346" y="74"/>
                      </a:lnTo>
                      <a:lnTo>
                        <a:pt x="347" y="73"/>
                      </a:lnTo>
                      <a:lnTo>
                        <a:pt x="347" y="73"/>
                      </a:lnTo>
                      <a:lnTo>
                        <a:pt x="346" y="73"/>
                      </a:lnTo>
                      <a:lnTo>
                        <a:pt x="345" y="72"/>
                      </a:lnTo>
                      <a:lnTo>
                        <a:pt x="351" y="72"/>
                      </a:lnTo>
                      <a:lnTo>
                        <a:pt x="351" y="70"/>
                      </a:lnTo>
                      <a:lnTo>
                        <a:pt x="358" y="72"/>
                      </a:lnTo>
                      <a:lnTo>
                        <a:pt x="358" y="73"/>
                      </a:lnTo>
                      <a:lnTo>
                        <a:pt x="359" y="73"/>
                      </a:lnTo>
                      <a:lnTo>
                        <a:pt x="360" y="74"/>
                      </a:lnTo>
                      <a:lnTo>
                        <a:pt x="362" y="73"/>
                      </a:lnTo>
                      <a:lnTo>
                        <a:pt x="362" y="72"/>
                      </a:lnTo>
                      <a:lnTo>
                        <a:pt x="368" y="73"/>
                      </a:lnTo>
                      <a:lnTo>
                        <a:pt x="368" y="74"/>
                      </a:lnTo>
                      <a:lnTo>
                        <a:pt x="368" y="74"/>
                      </a:lnTo>
                      <a:lnTo>
                        <a:pt x="369" y="77"/>
                      </a:lnTo>
                      <a:lnTo>
                        <a:pt x="372" y="77"/>
                      </a:lnTo>
                      <a:lnTo>
                        <a:pt x="372" y="78"/>
                      </a:lnTo>
                      <a:lnTo>
                        <a:pt x="369" y="78"/>
                      </a:lnTo>
                      <a:lnTo>
                        <a:pt x="369" y="78"/>
                      </a:lnTo>
                      <a:lnTo>
                        <a:pt x="371" y="80"/>
                      </a:lnTo>
                      <a:lnTo>
                        <a:pt x="372" y="82"/>
                      </a:lnTo>
                      <a:lnTo>
                        <a:pt x="376" y="82"/>
                      </a:lnTo>
                      <a:lnTo>
                        <a:pt x="380" y="81"/>
                      </a:lnTo>
                      <a:lnTo>
                        <a:pt x="380" y="81"/>
                      </a:lnTo>
                      <a:lnTo>
                        <a:pt x="380" y="82"/>
                      </a:lnTo>
                      <a:lnTo>
                        <a:pt x="381" y="82"/>
                      </a:lnTo>
                      <a:lnTo>
                        <a:pt x="380" y="85"/>
                      </a:lnTo>
                      <a:lnTo>
                        <a:pt x="380" y="85"/>
                      </a:lnTo>
                      <a:lnTo>
                        <a:pt x="379" y="85"/>
                      </a:lnTo>
                      <a:lnTo>
                        <a:pt x="379" y="87"/>
                      </a:lnTo>
                      <a:lnTo>
                        <a:pt x="377" y="87"/>
                      </a:lnTo>
                      <a:lnTo>
                        <a:pt x="376" y="89"/>
                      </a:lnTo>
                      <a:lnTo>
                        <a:pt x="375" y="91"/>
                      </a:lnTo>
                      <a:lnTo>
                        <a:pt x="376" y="91"/>
                      </a:lnTo>
                      <a:lnTo>
                        <a:pt x="376" y="91"/>
                      </a:lnTo>
                      <a:lnTo>
                        <a:pt x="380" y="91"/>
                      </a:lnTo>
                      <a:lnTo>
                        <a:pt x="380" y="94"/>
                      </a:lnTo>
                      <a:lnTo>
                        <a:pt x="375" y="95"/>
                      </a:lnTo>
                      <a:lnTo>
                        <a:pt x="375" y="98"/>
                      </a:lnTo>
                      <a:lnTo>
                        <a:pt x="375" y="99"/>
                      </a:lnTo>
                      <a:lnTo>
                        <a:pt x="373" y="102"/>
                      </a:lnTo>
                      <a:lnTo>
                        <a:pt x="375" y="102"/>
                      </a:lnTo>
                      <a:lnTo>
                        <a:pt x="375" y="103"/>
                      </a:lnTo>
                      <a:lnTo>
                        <a:pt x="375" y="103"/>
                      </a:lnTo>
                      <a:lnTo>
                        <a:pt x="375" y="104"/>
                      </a:lnTo>
                      <a:lnTo>
                        <a:pt x="377" y="106"/>
                      </a:lnTo>
                      <a:lnTo>
                        <a:pt x="377" y="107"/>
                      </a:lnTo>
                      <a:lnTo>
                        <a:pt x="377" y="107"/>
                      </a:lnTo>
                      <a:lnTo>
                        <a:pt x="379" y="108"/>
                      </a:lnTo>
                      <a:lnTo>
                        <a:pt x="380" y="108"/>
                      </a:lnTo>
                      <a:lnTo>
                        <a:pt x="380" y="108"/>
                      </a:lnTo>
                      <a:lnTo>
                        <a:pt x="380" y="108"/>
                      </a:lnTo>
                      <a:lnTo>
                        <a:pt x="381" y="108"/>
                      </a:lnTo>
                      <a:lnTo>
                        <a:pt x="381" y="108"/>
                      </a:lnTo>
                      <a:lnTo>
                        <a:pt x="383" y="108"/>
                      </a:lnTo>
                      <a:lnTo>
                        <a:pt x="384" y="111"/>
                      </a:lnTo>
                      <a:lnTo>
                        <a:pt x="385" y="112"/>
                      </a:lnTo>
                      <a:lnTo>
                        <a:pt x="385" y="115"/>
                      </a:lnTo>
                      <a:lnTo>
                        <a:pt x="384" y="115"/>
                      </a:lnTo>
                      <a:lnTo>
                        <a:pt x="384" y="118"/>
                      </a:lnTo>
                      <a:lnTo>
                        <a:pt x="384" y="118"/>
                      </a:lnTo>
                      <a:lnTo>
                        <a:pt x="383" y="119"/>
                      </a:lnTo>
                      <a:lnTo>
                        <a:pt x="383" y="120"/>
                      </a:lnTo>
                      <a:lnTo>
                        <a:pt x="376" y="120"/>
                      </a:lnTo>
                      <a:lnTo>
                        <a:pt x="376" y="121"/>
                      </a:lnTo>
                      <a:lnTo>
                        <a:pt x="375" y="121"/>
                      </a:lnTo>
                      <a:lnTo>
                        <a:pt x="373" y="123"/>
                      </a:lnTo>
                      <a:lnTo>
                        <a:pt x="372" y="123"/>
                      </a:lnTo>
                      <a:lnTo>
                        <a:pt x="371" y="124"/>
                      </a:lnTo>
                      <a:lnTo>
                        <a:pt x="367" y="124"/>
                      </a:lnTo>
                      <a:lnTo>
                        <a:pt x="367" y="125"/>
                      </a:lnTo>
                      <a:lnTo>
                        <a:pt x="366" y="125"/>
                      </a:lnTo>
                      <a:lnTo>
                        <a:pt x="366" y="127"/>
                      </a:lnTo>
                      <a:lnTo>
                        <a:pt x="360" y="131"/>
                      </a:lnTo>
                      <a:lnTo>
                        <a:pt x="360" y="132"/>
                      </a:lnTo>
                      <a:lnTo>
                        <a:pt x="359" y="131"/>
                      </a:lnTo>
                      <a:lnTo>
                        <a:pt x="359" y="131"/>
                      </a:lnTo>
                      <a:lnTo>
                        <a:pt x="358" y="129"/>
                      </a:lnTo>
                      <a:lnTo>
                        <a:pt x="358" y="129"/>
                      </a:lnTo>
                      <a:lnTo>
                        <a:pt x="356" y="129"/>
                      </a:lnTo>
                      <a:lnTo>
                        <a:pt x="356" y="129"/>
                      </a:lnTo>
                      <a:lnTo>
                        <a:pt x="355" y="129"/>
                      </a:lnTo>
                      <a:lnTo>
                        <a:pt x="355" y="128"/>
                      </a:lnTo>
                      <a:lnTo>
                        <a:pt x="354" y="127"/>
                      </a:lnTo>
                      <a:lnTo>
                        <a:pt x="354" y="127"/>
                      </a:lnTo>
                      <a:lnTo>
                        <a:pt x="354" y="125"/>
                      </a:lnTo>
                      <a:lnTo>
                        <a:pt x="354" y="124"/>
                      </a:lnTo>
                      <a:lnTo>
                        <a:pt x="351" y="125"/>
                      </a:lnTo>
                      <a:lnTo>
                        <a:pt x="351" y="124"/>
                      </a:lnTo>
                      <a:lnTo>
                        <a:pt x="350" y="124"/>
                      </a:lnTo>
                      <a:lnTo>
                        <a:pt x="349" y="123"/>
                      </a:lnTo>
                      <a:lnTo>
                        <a:pt x="349" y="123"/>
                      </a:lnTo>
                      <a:lnTo>
                        <a:pt x="349" y="124"/>
                      </a:lnTo>
                      <a:lnTo>
                        <a:pt x="347" y="124"/>
                      </a:lnTo>
                      <a:lnTo>
                        <a:pt x="347" y="124"/>
                      </a:lnTo>
                      <a:lnTo>
                        <a:pt x="346" y="125"/>
                      </a:lnTo>
                      <a:lnTo>
                        <a:pt x="349" y="125"/>
                      </a:lnTo>
                      <a:lnTo>
                        <a:pt x="350" y="127"/>
                      </a:lnTo>
                      <a:lnTo>
                        <a:pt x="350" y="128"/>
                      </a:lnTo>
                      <a:lnTo>
                        <a:pt x="351" y="128"/>
                      </a:lnTo>
                      <a:lnTo>
                        <a:pt x="351" y="129"/>
                      </a:lnTo>
                      <a:lnTo>
                        <a:pt x="354" y="129"/>
                      </a:lnTo>
                      <a:lnTo>
                        <a:pt x="354" y="131"/>
                      </a:lnTo>
                      <a:lnTo>
                        <a:pt x="354" y="131"/>
                      </a:lnTo>
                      <a:lnTo>
                        <a:pt x="354" y="131"/>
                      </a:lnTo>
                      <a:lnTo>
                        <a:pt x="354" y="132"/>
                      </a:lnTo>
                      <a:lnTo>
                        <a:pt x="355" y="132"/>
                      </a:lnTo>
                      <a:lnTo>
                        <a:pt x="356" y="132"/>
                      </a:lnTo>
                      <a:lnTo>
                        <a:pt x="356" y="132"/>
                      </a:lnTo>
                      <a:lnTo>
                        <a:pt x="356" y="133"/>
                      </a:lnTo>
                      <a:lnTo>
                        <a:pt x="356" y="133"/>
                      </a:lnTo>
                      <a:lnTo>
                        <a:pt x="356" y="133"/>
                      </a:lnTo>
                      <a:lnTo>
                        <a:pt x="356" y="133"/>
                      </a:lnTo>
                      <a:lnTo>
                        <a:pt x="356" y="133"/>
                      </a:lnTo>
                      <a:lnTo>
                        <a:pt x="351" y="135"/>
                      </a:lnTo>
                      <a:lnTo>
                        <a:pt x="351" y="136"/>
                      </a:lnTo>
                      <a:lnTo>
                        <a:pt x="347" y="136"/>
                      </a:lnTo>
                      <a:lnTo>
                        <a:pt x="346" y="133"/>
                      </a:lnTo>
                      <a:lnTo>
                        <a:pt x="343" y="131"/>
                      </a:lnTo>
                      <a:lnTo>
                        <a:pt x="341" y="129"/>
                      </a:lnTo>
                      <a:lnTo>
                        <a:pt x="339" y="129"/>
                      </a:lnTo>
                      <a:lnTo>
                        <a:pt x="339" y="131"/>
                      </a:lnTo>
                      <a:lnTo>
                        <a:pt x="337" y="131"/>
                      </a:lnTo>
                      <a:lnTo>
                        <a:pt x="334" y="131"/>
                      </a:lnTo>
                      <a:lnTo>
                        <a:pt x="333" y="131"/>
                      </a:lnTo>
                      <a:lnTo>
                        <a:pt x="333" y="132"/>
                      </a:lnTo>
                      <a:lnTo>
                        <a:pt x="334" y="132"/>
                      </a:lnTo>
                      <a:lnTo>
                        <a:pt x="335" y="135"/>
                      </a:lnTo>
                      <a:lnTo>
                        <a:pt x="335" y="138"/>
                      </a:lnTo>
                      <a:lnTo>
                        <a:pt x="334" y="140"/>
                      </a:lnTo>
                      <a:lnTo>
                        <a:pt x="334" y="140"/>
                      </a:lnTo>
                      <a:lnTo>
                        <a:pt x="333" y="141"/>
                      </a:lnTo>
                      <a:lnTo>
                        <a:pt x="333" y="142"/>
                      </a:lnTo>
                      <a:lnTo>
                        <a:pt x="332" y="142"/>
                      </a:lnTo>
                      <a:lnTo>
                        <a:pt x="333" y="144"/>
                      </a:lnTo>
                      <a:lnTo>
                        <a:pt x="332" y="144"/>
                      </a:lnTo>
                      <a:lnTo>
                        <a:pt x="332" y="145"/>
                      </a:lnTo>
                      <a:lnTo>
                        <a:pt x="330" y="145"/>
                      </a:lnTo>
                      <a:lnTo>
                        <a:pt x="330" y="145"/>
                      </a:lnTo>
                      <a:lnTo>
                        <a:pt x="329" y="145"/>
                      </a:lnTo>
                      <a:lnTo>
                        <a:pt x="324" y="140"/>
                      </a:lnTo>
                      <a:lnTo>
                        <a:pt x="320" y="140"/>
                      </a:lnTo>
                      <a:lnTo>
                        <a:pt x="320" y="140"/>
                      </a:lnTo>
                      <a:lnTo>
                        <a:pt x="317" y="140"/>
                      </a:lnTo>
                      <a:lnTo>
                        <a:pt x="317" y="138"/>
                      </a:lnTo>
                      <a:lnTo>
                        <a:pt x="317" y="138"/>
                      </a:lnTo>
                      <a:lnTo>
                        <a:pt x="316" y="138"/>
                      </a:lnTo>
                      <a:lnTo>
                        <a:pt x="315" y="138"/>
                      </a:lnTo>
                      <a:lnTo>
                        <a:pt x="315" y="138"/>
                      </a:lnTo>
                      <a:lnTo>
                        <a:pt x="315" y="138"/>
                      </a:lnTo>
                      <a:lnTo>
                        <a:pt x="313" y="140"/>
                      </a:lnTo>
                      <a:lnTo>
                        <a:pt x="312" y="140"/>
                      </a:lnTo>
                      <a:lnTo>
                        <a:pt x="312" y="138"/>
                      </a:lnTo>
                      <a:lnTo>
                        <a:pt x="309" y="138"/>
                      </a:lnTo>
                      <a:lnTo>
                        <a:pt x="309" y="138"/>
                      </a:lnTo>
                      <a:lnTo>
                        <a:pt x="308" y="137"/>
                      </a:lnTo>
                      <a:lnTo>
                        <a:pt x="308" y="137"/>
                      </a:lnTo>
                      <a:lnTo>
                        <a:pt x="307" y="137"/>
                      </a:lnTo>
                      <a:lnTo>
                        <a:pt x="307" y="137"/>
                      </a:lnTo>
                      <a:lnTo>
                        <a:pt x="307" y="137"/>
                      </a:lnTo>
                      <a:lnTo>
                        <a:pt x="307" y="140"/>
                      </a:lnTo>
                      <a:lnTo>
                        <a:pt x="305" y="141"/>
                      </a:lnTo>
                      <a:lnTo>
                        <a:pt x="308" y="141"/>
                      </a:lnTo>
                      <a:lnTo>
                        <a:pt x="308" y="142"/>
                      </a:lnTo>
                      <a:lnTo>
                        <a:pt x="307" y="142"/>
                      </a:lnTo>
                      <a:lnTo>
                        <a:pt x="307" y="142"/>
                      </a:lnTo>
                      <a:lnTo>
                        <a:pt x="303" y="142"/>
                      </a:lnTo>
                      <a:lnTo>
                        <a:pt x="303" y="144"/>
                      </a:lnTo>
                      <a:lnTo>
                        <a:pt x="299" y="142"/>
                      </a:lnTo>
                      <a:lnTo>
                        <a:pt x="299" y="145"/>
                      </a:lnTo>
                      <a:lnTo>
                        <a:pt x="300" y="145"/>
                      </a:lnTo>
                      <a:lnTo>
                        <a:pt x="301" y="145"/>
                      </a:lnTo>
                      <a:lnTo>
                        <a:pt x="305" y="145"/>
                      </a:lnTo>
                      <a:lnTo>
                        <a:pt x="309" y="144"/>
                      </a:lnTo>
                      <a:lnTo>
                        <a:pt x="312" y="144"/>
                      </a:lnTo>
                      <a:lnTo>
                        <a:pt x="322" y="145"/>
                      </a:lnTo>
                      <a:lnTo>
                        <a:pt x="324" y="146"/>
                      </a:lnTo>
                      <a:lnTo>
                        <a:pt x="328" y="146"/>
                      </a:lnTo>
                      <a:lnTo>
                        <a:pt x="328" y="146"/>
                      </a:lnTo>
                      <a:lnTo>
                        <a:pt x="329" y="146"/>
                      </a:lnTo>
                      <a:lnTo>
                        <a:pt x="329" y="148"/>
                      </a:lnTo>
                      <a:lnTo>
                        <a:pt x="328" y="148"/>
                      </a:lnTo>
                      <a:lnTo>
                        <a:pt x="326" y="149"/>
                      </a:lnTo>
                      <a:lnTo>
                        <a:pt x="325" y="150"/>
                      </a:lnTo>
                      <a:lnTo>
                        <a:pt x="325" y="152"/>
                      </a:lnTo>
                      <a:lnTo>
                        <a:pt x="325" y="153"/>
                      </a:lnTo>
                      <a:lnTo>
                        <a:pt x="326" y="154"/>
                      </a:lnTo>
                      <a:lnTo>
                        <a:pt x="325" y="157"/>
                      </a:lnTo>
                      <a:lnTo>
                        <a:pt x="324" y="158"/>
                      </a:lnTo>
                      <a:lnTo>
                        <a:pt x="321" y="158"/>
                      </a:lnTo>
                      <a:lnTo>
                        <a:pt x="318" y="159"/>
                      </a:lnTo>
                      <a:lnTo>
                        <a:pt x="317" y="159"/>
                      </a:lnTo>
                      <a:lnTo>
                        <a:pt x="317" y="162"/>
                      </a:lnTo>
                      <a:lnTo>
                        <a:pt x="316" y="161"/>
                      </a:lnTo>
                      <a:lnTo>
                        <a:pt x="316" y="161"/>
                      </a:lnTo>
                      <a:lnTo>
                        <a:pt x="316" y="161"/>
                      </a:lnTo>
                      <a:lnTo>
                        <a:pt x="316" y="159"/>
                      </a:lnTo>
                      <a:lnTo>
                        <a:pt x="313" y="159"/>
                      </a:lnTo>
                      <a:lnTo>
                        <a:pt x="312" y="158"/>
                      </a:lnTo>
                      <a:lnTo>
                        <a:pt x="308" y="158"/>
                      </a:lnTo>
                      <a:lnTo>
                        <a:pt x="308" y="158"/>
                      </a:lnTo>
                      <a:lnTo>
                        <a:pt x="307" y="158"/>
                      </a:lnTo>
                      <a:lnTo>
                        <a:pt x="307" y="158"/>
                      </a:lnTo>
                      <a:lnTo>
                        <a:pt x="307" y="158"/>
                      </a:lnTo>
                      <a:lnTo>
                        <a:pt x="307" y="161"/>
                      </a:lnTo>
                      <a:lnTo>
                        <a:pt x="304" y="161"/>
                      </a:lnTo>
                      <a:lnTo>
                        <a:pt x="303" y="161"/>
                      </a:lnTo>
                      <a:lnTo>
                        <a:pt x="303" y="161"/>
                      </a:lnTo>
                      <a:lnTo>
                        <a:pt x="301" y="161"/>
                      </a:lnTo>
                      <a:lnTo>
                        <a:pt x="301" y="162"/>
                      </a:lnTo>
                      <a:lnTo>
                        <a:pt x="301" y="163"/>
                      </a:lnTo>
                      <a:lnTo>
                        <a:pt x="301" y="165"/>
                      </a:lnTo>
                      <a:lnTo>
                        <a:pt x="301" y="165"/>
                      </a:lnTo>
                      <a:lnTo>
                        <a:pt x="301" y="165"/>
                      </a:lnTo>
                      <a:lnTo>
                        <a:pt x="303" y="166"/>
                      </a:lnTo>
                      <a:lnTo>
                        <a:pt x="301" y="169"/>
                      </a:lnTo>
                      <a:lnTo>
                        <a:pt x="300" y="169"/>
                      </a:lnTo>
                      <a:lnTo>
                        <a:pt x="300" y="169"/>
                      </a:lnTo>
                      <a:lnTo>
                        <a:pt x="300" y="170"/>
                      </a:lnTo>
                      <a:lnTo>
                        <a:pt x="295" y="170"/>
                      </a:lnTo>
                      <a:lnTo>
                        <a:pt x="295" y="170"/>
                      </a:lnTo>
                      <a:lnTo>
                        <a:pt x="295" y="170"/>
                      </a:lnTo>
                      <a:lnTo>
                        <a:pt x="295" y="174"/>
                      </a:lnTo>
                      <a:lnTo>
                        <a:pt x="299" y="174"/>
                      </a:lnTo>
                      <a:lnTo>
                        <a:pt x="299" y="176"/>
                      </a:lnTo>
                      <a:lnTo>
                        <a:pt x="299" y="178"/>
                      </a:lnTo>
                      <a:lnTo>
                        <a:pt x="297" y="179"/>
                      </a:lnTo>
                      <a:lnTo>
                        <a:pt x="296" y="180"/>
                      </a:lnTo>
                      <a:lnTo>
                        <a:pt x="296" y="180"/>
                      </a:lnTo>
                      <a:lnTo>
                        <a:pt x="295" y="180"/>
                      </a:lnTo>
                      <a:lnTo>
                        <a:pt x="295" y="180"/>
                      </a:lnTo>
                      <a:lnTo>
                        <a:pt x="294" y="180"/>
                      </a:lnTo>
                      <a:lnTo>
                        <a:pt x="294" y="182"/>
                      </a:lnTo>
                      <a:lnTo>
                        <a:pt x="292" y="182"/>
                      </a:lnTo>
                      <a:lnTo>
                        <a:pt x="290" y="182"/>
                      </a:lnTo>
                      <a:lnTo>
                        <a:pt x="287" y="180"/>
                      </a:lnTo>
                      <a:lnTo>
                        <a:pt x="287" y="180"/>
                      </a:lnTo>
                      <a:lnTo>
                        <a:pt x="286" y="180"/>
                      </a:lnTo>
                      <a:lnTo>
                        <a:pt x="284" y="180"/>
                      </a:lnTo>
                      <a:lnTo>
                        <a:pt x="284" y="182"/>
                      </a:lnTo>
                      <a:lnTo>
                        <a:pt x="284" y="182"/>
                      </a:lnTo>
                      <a:lnTo>
                        <a:pt x="284" y="182"/>
                      </a:lnTo>
                      <a:lnTo>
                        <a:pt x="284" y="182"/>
                      </a:lnTo>
                      <a:lnTo>
                        <a:pt x="286" y="182"/>
                      </a:lnTo>
                      <a:lnTo>
                        <a:pt x="286" y="182"/>
                      </a:lnTo>
                      <a:lnTo>
                        <a:pt x="287" y="182"/>
                      </a:lnTo>
                      <a:lnTo>
                        <a:pt x="287" y="184"/>
                      </a:lnTo>
                      <a:lnTo>
                        <a:pt x="283" y="184"/>
                      </a:lnTo>
                      <a:lnTo>
                        <a:pt x="283" y="184"/>
                      </a:lnTo>
                      <a:lnTo>
                        <a:pt x="283" y="184"/>
                      </a:lnTo>
                      <a:lnTo>
                        <a:pt x="284" y="186"/>
                      </a:lnTo>
                      <a:lnTo>
                        <a:pt x="286" y="186"/>
                      </a:lnTo>
                      <a:lnTo>
                        <a:pt x="286" y="187"/>
                      </a:lnTo>
                      <a:lnTo>
                        <a:pt x="280" y="187"/>
                      </a:lnTo>
                      <a:lnTo>
                        <a:pt x="280" y="187"/>
                      </a:lnTo>
                      <a:lnTo>
                        <a:pt x="280" y="187"/>
                      </a:lnTo>
                      <a:lnTo>
                        <a:pt x="279" y="186"/>
                      </a:lnTo>
                      <a:lnTo>
                        <a:pt x="279" y="188"/>
                      </a:lnTo>
                      <a:lnTo>
                        <a:pt x="277" y="188"/>
                      </a:lnTo>
                      <a:lnTo>
                        <a:pt x="277" y="191"/>
                      </a:lnTo>
                      <a:lnTo>
                        <a:pt x="277" y="191"/>
                      </a:lnTo>
                      <a:lnTo>
                        <a:pt x="277" y="193"/>
                      </a:lnTo>
                      <a:lnTo>
                        <a:pt x="277" y="193"/>
                      </a:lnTo>
                      <a:lnTo>
                        <a:pt x="275" y="195"/>
                      </a:lnTo>
                      <a:lnTo>
                        <a:pt x="274" y="195"/>
                      </a:lnTo>
                      <a:lnTo>
                        <a:pt x="271" y="195"/>
                      </a:lnTo>
                      <a:lnTo>
                        <a:pt x="271" y="197"/>
                      </a:lnTo>
                      <a:lnTo>
                        <a:pt x="270" y="199"/>
                      </a:lnTo>
                      <a:lnTo>
                        <a:pt x="269" y="200"/>
                      </a:lnTo>
                      <a:lnTo>
                        <a:pt x="267" y="200"/>
                      </a:lnTo>
                      <a:lnTo>
                        <a:pt x="266" y="201"/>
                      </a:lnTo>
                      <a:lnTo>
                        <a:pt x="266" y="203"/>
                      </a:lnTo>
                      <a:lnTo>
                        <a:pt x="266" y="204"/>
                      </a:lnTo>
                      <a:lnTo>
                        <a:pt x="265" y="205"/>
                      </a:lnTo>
                      <a:lnTo>
                        <a:pt x="266" y="205"/>
                      </a:lnTo>
                      <a:lnTo>
                        <a:pt x="266" y="207"/>
                      </a:lnTo>
                      <a:lnTo>
                        <a:pt x="266" y="207"/>
                      </a:lnTo>
                      <a:lnTo>
                        <a:pt x="262" y="207"/>
                      </a:lnTo>
                      <a:lnTo>
                        <a:pt x="260" y="208"/>
                      </a:lnTo>
                      <a:lnTo>
                        <a:pt x="260" y="208"/>
                      </a:lnTo>
                      <a:lnTo>
                        <a:pt x="260" y="209"/>
                      </a:lnTo>
                      <a:lnTo>
                        <a:pt x="261" y="209"/>
                      </a:lnTo>
                      <a:lnTo>
                        <a:pt x="261" y="209"/>
                      </a:lnTo>
                      <a:lnTo>
                        <a:pt x="261" y="209"/>
                      </a:lnTo>
                      <a:lnTo>
                        <a:pt x="262" y="209"/>
                      </a:lnTo>
                      <a:lnTo>
                        <a:pt x="262" y="212"/>
                      </a:lnTo>
                      <a:lnTo>
                        <a:pt x="261" y="212"/>
                      </a:lnTo>
                      <a:lnTo>
                        <a:pt x="260" y="214"/>
                      </a:lnTo>
                      <a:lnTo>
                        <a:pt x="258" y="214"/>
                      </a:lnTo>
                      <a:lnTo>
                        <a:pt x="258" y="216"/>
                      </a:lnTo>
                      <a:lnTo>
                        <a:pt x="258" y="216"/>
                      </a:lnTo>
                      <a:lnTo>
                        <a:pt x="258" y="222"/>
                      </a:lnTo>
                      <a:lnTo>
                        <a:pt x="257" y="222"/>
                      </a:lnTo>
                      <a:lnTo>
                        <a:pt x="256" y="224"/>
                      </a:lnTo>
                      <a:lnTo>
                        <a:pt x="256" y="224"/>
                      </a:lnTo>
                      <a:lnTo>
                        <a:pt x="257" y="224"/>
                      </a:lnTo>
                      <a:lnTo>
                        <a:pt x="257" y="225"/>
                      </a:lnTo>
                      <a:lnTo>
                        <a:pt x="258" y="226"/>
                      </a:lnTo>
                      <a:lnTo>
                        <a:pt x="258" y="229"/>
                      </a:lnTo>
                      <a:lnTo>
                        <a:pt x="260" y="231"/>
                      </a:lnTo>
                      <a:lnTo>
                        <a:pt x="260" y="234"/>
                      </a:lnTo>
                      <a:lnTo>
                        <a:pt x="262" y="235"/>
                      </a:lnTo>
                      <a:lnTo>
                        <a:pt x="262" y="235"/>
                      </a:lnTo>
                      <a:lnTo>
                        <a:pt x="262" y="235"/>
                      </a:lnTo>
                      <a:lnTo>
                        <a:pt x="263" y="234"/>
                      </a:lnTo>
                      <a:lnTo>
                        <a:pt x="263" y="234"/>
                      </a:lnTo>
                      <a:lnTo>
                        <a:pt x="265" y="234"/>
                      </a:lnTo>
                      <a:lnTo>
                        <a:pt x="265" y="234"/>
                      </a:lnTo>
                      <a:lnTo>
                        <a:pt x="265" y="234"/>
                      </a:lnTo>
                      <a:lnTo>
                        <a:pt x="265" y="234"/>
                      </a:lnTo>
                      <a:lnTo>
                        <a:pt x="273" y="234"/>
                      </a:lnTo>
                      <a:lnTo>
                        <a:pt x="273" y="234"/>
                      </a:lnTo>
                      <a:lnTo>
                        <a:pt x="274" y="234"/>
                      </a:lnTo>
                      <a:lnTo>
                        <a:pt x="274" y="237"/>
                      </a:lnTo>
                      <a:lnTo>
                        <a:pt x="275" y="237"/>
                      </a:lnTo>
                      <a:lnTo>
                        <a:pt x="275" y="238"/>
                      </a:lnTo>
                      <a:lnTo>
                        <a:pt x="275" y="238"/>
                      </a:lnTo>
                      <a:lnTo>
                        <a:pt x="275" y="239"/>
                      </a:lnTo>
                      <a:lnTo>
                        <a:pt x="277" y="239"/>
                      </a:lnTo>
                      <a:lnTo>
                        <a:pt x="277" y="242"/>
                      </a:lnTo>
                      <a:lnTo>
                        <a:pt x="278" y="243"/>
                      </a:lnTo>
                      <a:lnTo>
                        <a:pt x="278" y="247"/>
                      </a:lnTo>
                      <a:lnTo>
                        <a:pt x="279" y="247"/>
                      </a:lnTo>
                      <a:lnTo>
                        <a:pt x="279" y="248"/>
                      </a:lnTo>
                      <a:lnTo>
                        <a:pt x="279" y="248"/>
                      </a:lnTo>
                      <a:lnTo>
                        <a:pt x="279" y="250"/>
                      </a:lnTo>
                      <a:lnTo>
                        <a:pt x="280" y="250"/>
                      </a:lnTo>
                      <a:lnTo>
                        <a:pt x="280" y="252"/>
                      </a:lnTo>
                      <a:lnTo>
                        <a:pt x="282" y="252"/>
                      </a:lnTo>
                      <a:lnTo>
                        <a:pt x="282" y="254"/>
                      </a:lnTo>
                      <a:lnTo>
                        <a:pt x="283" y="254"/>
                      </a:lnTo>
                      <a:lnTo>
                        <a:pt x="283" y="255"/>
                      </a:lnTo>
                      <a:lnTo>
                        <a:pt x="282" y="255"/>
                      </a:lnTo>
                      <a:lnTo>
                        <a:pt x="282" y="256"/>
                      </a:lnTo>
                      <a:lnTo>
                        <a:pt x="282" y="256"/>
                      </a:lnTo>
                      <a:lnTo>
                        <a:pt x="283" y="258"/>
                      </a:lnTo>
                      <a:lnTo>
                        <a:pt x="284" y="258"/>
                      </a:lnTo>
                      <a:lnTo>
                        <a:pt x="284" y="256"/>
                      </a:lnTo>
                      <a:lnTo>
                        <a:pt x="284" y="256"/>
                      </a:lnTo>
                      <a:lnTo>
                        <a:pt x="288" y="256"/>
                      </a:lnTo>
                      <a:lnTo>
                        <a:pt x="288" y="256"/>
                      </a:lnTo>
                      <a:lnTo>
                        <a:pt x="290" y="256"/>
                      </a:lnTo>
                      <a:lnTo>
                        <a:pt x="290" y="255"/>
                      </a:lnTo>
                      <a:lnTo>
                        <a:pt x="295" y="255"/>
                      </a:lnTo>
                      <a:lnTo>
                        <a:pt x="296" y="256"/>
                      </a:lnTo>
                      <a:lnTo>
                        <a:pt x="297" y="256"/>
                      </a:lnTo>
                      <a:lnTo>
                        <a:pt x="299" y="256"/>
                      </a:lnTo>
                      <a:lnTo>
                        <a:pt x="300" y="258"/>
                      </a:lnTo>
                      <a:lnTo>
                        <a:pt x="300" y="259"/>
                      </a:lnTo>
                      <a:lnTo>
                        <a:pt x="304" y="259"/>
                      </a:lnTo>
                      <a:lnTo>
                        <a:pt x="305" y="260"/>
                      </a:lnTo>
                      <a:lnTo>
                        <a:pt x="308" y="262"/>
                      </a:lnTo>
                      <a:lnTo>
                        <a:pt x="308" y="262"/>
                      </a:lnTo>
                      <a:lnTo>
                        <a:pt x="312" y="262"/>
                      </a:lnTo>
                      <a:lnTo>
                        <a:pt x="315" y="265"/>
                      </a:lnTo>
                      <a:lnTo>
                        <a:pt x="320" y="265"/>
                      </a:lnTo>
                      <a:lnTo>
                        <a:pt x="320" y="265"/>
                      </a:lnTo>
                      <a:lnTo>
                        <a:pt x="320" y="265"/>
                      </a:lnTo>
                      <a:lnTo>
                        <a:pt x="320" y="268"/>
                      </a:lnTo>
                      <a:lnTo>
                        <a:pt x="321" y="268"/>
                      </a:lnTo>
                      <a:lnTo>
                        <a:pt x="322" y="269"/>
                      </a:lnTo>
                      <a:lnTo>
                        <a:pt x="322" y="272"/>
                      </a:lnTo>
                      <a:lnTo>
                        <a:pt x="322" y="275"/>
                      </a:lnTo>
                      <a:lnTo>
                        <a:pt x="325" y="275"/>
                      </a:lnTo>
                      <a:lnTo>
                        <a:pt x="328" y="275"/>
                      </a:lnTo>
                      <a:lnTo>
                        <a:pt x="329" y="275"/>
                      </a:lnTo>
                      <a:lnTo>
                        <a:pt x="330" y="277"/>
                      </a:lnTo>
                      <a:lnTo>
                        <a:pt x="330" y="277"/>
                      </a:lnTo>
                      <a:lnTo>
                        <a:pt x="332" y="277"/>
                      </a:lnTo>
                      <a:lnTo>
                        <a:pt x="332" y="277"/>
                      </a:lnTo>
                      <a:lnTo>
                        <a:pt x="332" y="277"/>
                      </a:lnTo>
                      <a:lnTo>
                        <a:pt x="332" y="277"/>
                      </a:lnTo>
                      <a:lnTo>
                        <a:pt x="332" y="277"/>
                      </a:lnTo>
                      <a:lnTo>
                        <a:pt x="333" y="279"/>
                      </a:lnTo>
                      <a:lnTo>
                        <a:pt x="333" y="279"/>
                      </a:lnTo>
                      <a:lnTo>
                        <a:pt x="334" y="279"/>
                      </a:lnTo>
                      <a:lnTo>
                        <a:pt x="337" y="279"/>
                      </a:lnTo>
                      <a:lnTo>
                        <a:pt x="338" y="279"/>
                      </a:lnTo>
                      <a:lnTo>
                        <a:pt x="339" y="279"/>
                      </a:lnTo>
                      <a:lnTo>
                        <a:pt x="341" y="281"/>
                      </a:lnTo>
                      <a:lnTo>
                        <a:pt x="345" y="282"/>
                      </a:lnTo>
                      <a:lnTo>
                        <a:pt x="345" y="284"/>
                      </a:lnTo>
                      <a:lnTo>
                        <a:pt x="347" y="284"/>
                      </a:lnTo>
                      <a:lnTo>
                        <a:pt x="349" y="285"/>
                      </a:lnTo>
                      <a:lnTo>
                        <a:pt x="352" y="285"/>
                      </a:lnTo>
                      <a:lnTo>
                        <a:pt x="352" y="284"/>
                      </a:lnTo>
                      <a:lnTo>
                        <a:pt x="352" y="284"/>
                      </a:lnTo>
                      <a:lnTo>
                        <a:pt x="352" y="285"/>
                      </a:lnTo>
                      <a:lnTo>
                        <a:pt x="354" y="285"/>
                      </a:lnTo>
                      <a:lnTo>
                        <a:pt x="359" y="284"/>
                      </a:lnTo>
                      <a:lnTo>
                        <a:pt x="359" y="285"/>
                      </a:lnTo>
                      <a:lnTo>
                        <a:pt x="362" y="285"/>
                      </a:lnTo>
                      <a:lnTo>
                        <a:pt x="362" y="286"/>
                      </a:lnTo>
                      <a:lnTo>
                        <a:pt x="366" y="285"/>
                      </a:lnTo>
                      <a:lnTo>
                        <a:pt x="366" y="286"/>
                      </a:lnTo>
                      <a:lnTo>
                        <a:pt x="367" y="286"/>
                      </a:lnTo>
                      <a:lnTo>
                        <a:pt x="367" y="286"/>
                      </a:lnTo>
                      <a:lnTo>
                        <a:pt x="369" y="288"/>
                      </a:lnTo>
                      <a:lnTo>
                        <a:pt x="372" y="288"/>
                      </a:lnTo>
                      <a:lnTo>
                        <a:pt x="372" y="297"/>
                      </a:lnTo>
                      <a:lnTo>
                        <a:pt x="371" y="297"/>
                      </a:lnTo>
                      <a:lnTo>
                        <a:pt x="371" y="300"/>
                      </a:lnTo>
                      <a:lnTo>
                        <a:pt x="371" y="300"/>
                      </a:lnTo>
                      <a:lnTo>
                        <a:pt x="372" y="302"/>
                      </a:lnTo>
                      <a:lnTo>
                        <a:pt x="372" y="302"/>
                      </a:lnTo>
                      <a:lnTo>
                        <a:pt x="372" y="303"/>
                      </a:lnTo>
                      <a:lnTo>
                        <a:pt x="372" y="305"/>
                      </a:lnTo>
                      <a:lnTo>
                        <a:pt x="372" y="306"/>
                      </a:lnTo>
                      <a:lnTo>
                        <a:pt x="372" y="310"/>
                      </a:lnTo>
                      <a:lnTo>
                        <a:pt x="372" y="310"/>
                      </a:lnTo>
                      <a:lnTo>
                        <a:pt x="372" y="317"/>
                      </a:lnTo>
                      <a:lnTo>
                        <a:pt x="373" y="318"/>
                      </a:lnTo>
                      <a:lnTo>
                        <a:pt x="375" y="319"/>
                      </a:lnTo>
                      <a:lnTo>
                        <a:pt x="376" y="320"/>
                      </a:lnTo>
                      <a:lnTo>
                        <a:pt x="377" y="322"/>
                      </a:lnTo>
                      <a:lnTo>
                        <a:pt x="379" y="323"/>
                      </a:lnTo>
                      <a:lnTo>
                        <a:pt x="377" y="324"/>
                      </a:lnTo>
                      <a:lnTo>
                        <a:pt x="377" y="324"/>
                      </a:lnTo>
                      <a:lnTo>
                        <a:pt x="376" y="326"/>
                      </a:lnTo>
                      <a:lnTo>
                        <a:pt x="379" y="327"/>
                      </a:lnTo>
                      <a:lnTo>
                        <a:pt x="380" y="330"/>
                      </a:lnTo>
                      <a:lnTo>
                        <a:pt x="383" y="330"/>
                      </a:lnTo>
                      <a:lnTo>
                        <a:pt x="384" y="332"/>
                      </a:lnTo>
                      <a:lnTo>
                        <a:pt x="385" y="334"/>
                      </a:lnTo>
                      <a:lnTo>
                        <a:pt x="387" y="334"/>
                      </a:lnTo>
                      <a:lnTo>
                        <a:pt x="385" y="336"/>
                      </a:lnTo>
                      <a:lnTo>
                        <a:pt x="394" y="336"/>
                      </a:lnTo>
                      <a:lnTo>
                        <a:pt x="394" y="335"/>
                      </a:lnTo>
                      <a:lnTo>
                        <a:pt x="396" y="334"/>
                      </a:lnTo>
                      <a:lnTo>
                        <a:pt x="397" y="332"/>
                      </a:lnTo>
                      <a:lnTo>
                        <a:pt x="400" y="334"/>
                      </a:lnTo>
                      <a:lnTo>
                        <a:pt x="400" y="432"/>
                      </a:lnTo>
                      <a:lnTo>
                        <a:pt x="400" y="432"/>
                      </a:lnTo>
                      <a:lnTo>
                        <a:pt x="396" y="433"/>
                      </a:lnTo>
                      <a:lnTo>
                        <a:pt x="396" y="433"/>
                      </a:lnTo>
                      <a:lnTo>
                        <a:pt x="396" y="434"/>
                      </a:lnTo>
                      <a:lnTo>
                        <a:pt x="394" y="434"/>
                      </a:lnTo>
                      <a:lnTo>
                        <a:pt x="394" y="434"/>
                      </a:lnTo>
                      <a:lnTo>
                        <a:pt x="393" y="436"/>
                      </a:lnTo>
                      <a:lnTo>
                        <a:pt x="393" y="437"/>
                      </a:lnTo>
                      <a:lnTo>
                        <a:pt x="396" y="437"/>
                      </a:lnTo>
                      <a:lnTo>
                        <a:pt x="397" y="438"/>
                      </a:lnTo>
                      <a:lnTo>
                        <a:pt x="397" y="440"/>
                      </a:lnTo>
                      <a:lnTo>
                        <a:pt x="396" y="441"/>
                      </a:lnTo>
                      <a:lnTo>
                        <a:pt x="394" y="441"/>
                      </a:lnTo>
                      <a:lnTo>
                        <a:pt x="394" y="440"/>
                      </a:lnTo>
                      <a:lnTo>
                        <a:pt x="389" y="440"/>
                      </a:lnTo>
                      <a:lnTo>
                        <a:pt x="388" y="441"/>
                      </a:lnTo>
                      <a:lnTo>
                        <a:pt x="388" y="441"/>
                      </a:lnTo>
                      <a:lnTo>
                        <a:pt x="387" y="442"/>
                      </a:lnTo>
                      <a:lnTo>
                        <a:pt x="387" y="444"/>
                      </a:lnTo>
                      <a:lnTo>
                        <a:pt x="380" y="444"/>
                      </a:lnTo>
                      <a:lnTo>
                        <a:pt x="377" y="446"/>
                      </a:lnTo>
                      <a:lnTo>
                        <a:pt x="376" y="446"/>
                      </a:lnTo>
                      <a:lnTo>
                        <a:pt x="376" y="447"/>
                      </a:lnTo>
                      <a:lnTo>
                        <a:pt x="375" y="447"/>
                      </a:lnTo>
                      <a:lnTo>
                        <a:pt x="375" y="447"/>
                      </a:lnTo>
                      <a:lnTo>
                        <a:pt x="375" y="447"/>
                      </a:lnTo>
                      <a:lnTo>
                        <a:pt x="375" y="447"/>
                      </a:lnTo>
                      <a:lnTo>
                        <a:pt x="375" y="447"/>
                      </a:lnTo>
                      <a:lnTo>
                        <a:pt x="373" y="449"/>
                      </a:lnTo>
                      <a:lnTo>
                        <a:pt x="372" y="450"/>
                      </a:lnTo>
                      <a:lnTo>
                        <a:pt x="372" y="450"/>
                      </a:lnTo>
                      <a:lnTo>
                        <a:pt x="371" y="450"/>
                      </a:lnTo>
                      <a:lnTo>
                        <a:pt x="369" y="451"/>
                      </a:lnTo>
                      <a:lnTo>
                        <a:pt x="364" y="451"/>
                      </a:lnTo>
                      <a:lnTo>
                        <a:pt x="364" y="449"/>
                      </a:lnTo>
                      <a:lnTo>
                        <a:pt x="366" y="447"/>
                      </a:lnTo>
                      <a:lnTo>
                        <a:pt x="367" y="446"/>
                      </a:lnTo>
                      <a:lnTo>
                        <a:pt x="368" y="445"/>
                      </a:lnTo>
                      <a:lnTo>
                        <a:pt x="368" y="444"/>
                      </a:lnTo>
                      <a:lnTo>
                        <a:pt x="366" y="444"/>
                      </a:lnTo>
                      <a:lnTo>
                        <a:pt x="366" y="444"/>
                      </a:lnTo>
                      <a:lnTo>
                        <a:pt x="366" y="444"/>
                      </a:lnTo>
                      <a:lnTo>
                        <a:pt x="366" y="446"/>
                      </a:lnTo>
                      <a:lnTo>
                        <a:pt x="363" y="451"/>
                      </a:lnTo>
                      <a:lnTo>
                        <a:pt x="362" y="451"/>
                      </a:lnTo>
                      <a:lnTo>
                        <a:pt x="359" y="453"/>
                      </a:lnTo>
                      <a:lnTo>
                        <a:pt x="359" y="457"/>
                      </a:lnTo>
                      <a:lnTo>
                        <a:pt x="360" y="455"/>
                      </a:lnTo>
                      <a:lnTo>
                        <a:pt x="362" y="455"/>
                      </a:lnTo>
                      <a:lnTo>
                        <a:pt x="362" y="455"/>
                      </a:lnTo>
                      <a:lnTo>
                        <a:pt x="362" y="457"/>
                      </a:lnTo>
                      <a:lnTo>
                        <a:pt x="363" y="457"/>
                      </a:lnTo>
                      <a:lnTo>
                        <a:pt x="363" y="457"/>
                      </a:lnTo>
                      <a:lnTo>
                        <a:pt x="363" y="458"/>
                      </a:lnTo>
                      <a:lnTo>
                        <a:pt x="366" y="458"/>
                      </a:lnTo>
                      <a:lnTo>
                        <a:pt x="366" y="459"/>
                      </a:lnTo>
                      <a:lnTo>
                        <a:pt x="363" y="459"/>
                      </a:lnTo>
                      <a:lnTo>
                        <a:pt x="363" y="459"/>
                      </a:lnTo>
                      <a:lnTo>
                        <a:pt x="364" y="459"/>
                      </a:lnTo>
                      <a:lnTo>
                        <a:pt x="364" y="461"/>
                      </a:lnTo>
                      <a:lnTo>
                        <a:pt x="369" y="461"/>
                      </a:lnTo>
                      <a:lnTo>
                        <a:pt x="369" y="459"/>
                      </a:lnTo>
                      <a:lnTo>
                        <a:pt x="372" y="459"/>
                      </a:lnTo>
                      <a:lnTo>
                        <a:pt x="372" y="459"/>
                      </a:lnTo>
                      <a:lnTo>
                        <a:pt x="375" y="458"/>
                      </a:lnTo>
                      <a:lnTo>
                        <a:pt x="376" y="457"/>
                      </a:lnTo>
                      <a:lnTo>
                        <a:pt x="377" y="454"/>
                      </a:lnTo>
                      <a:lnTo>
                        <a:pt x="384" y="453"/>
                      </a:lnTo>
                      <a:lnTo>
                        <a:pt x="384" y="453"/>
                      </a:lnTo>
                      <a:lnTo>
                        <a:pt x="385" y="453"/>
                      </a:lnTo>
                      <a:lnTo>
                        <a:pt x="385" y="451"/>
                      </a:lnTo>
                      <a:lnTo>
                        <a:pt x="387" y="451"/>
                      </a:lnTo>
                      <a:lnTo>
                        <a:pt x="388" y="450"/>
                      </a:lnTo>
                      <a:lnTo>
                        <a:pt x="389" y="450"/>
                      </a:lnTo>
                      <a:lnTo>
                        <a:pt x="389" y="450"/>
                      </a:lnTo>
                      <a:lnTo>
                        <a:pt x="392" y="450"/>
                      </a:lnTo>
                      <a:lnTo>
                        <a:pt x="393" y="449"/>
                      </a:lnTo>
                      <a:lnTo>
                        <a:pt x="394" y="449"/>
                      </a:lnTo>
                      <a:lnTo>
                        <a:pt x="394" y="447"/>
                      </a:lnTo>
                      <a:lnTo>
                        <a:pt x="397" y="446"/>
                      </a:lnTo>
                      <a:lnTo>
                        <a:pt x="397" y="445"/>
                      </a:lnTo>
                      <a:lnTo>
                        <a:pt x="400" y="442"/>
                      </a:lnTo>
                      <a:lnTo>
                        <a:pt x="398" y="441"/>
                      </a:lnTo>
                      <a:lnTo>
                        <a:pt x="397" y="438"/>
                      </a:lnTo>
                      <a:lnTo>
                        <a:pt x="398" y="438"/>
                      </a:lnTo>
                      <a:lnTo>
                        <a:pt x="400" y="438"/>
                      </a:lnTo>
                      <a:lnTo>
                        <a:pt x="400" y="506"/>
                      </a:lnTo>
                      <a:lnTo>
                        <a:pt x="13" y="506"/>
                      </a:lnTo>
                      <a:lnTo>
                        <a:pt x="13" y="506"/>
                      </a:lnTo>
                      <a:lnTo>
                        <a:pt x="12" y="506"/>
                      </a:lnTo>
                      <a:lnTo>
                        <a:pt x="11" y="505"/>
                      </a:lnTo>
                      <a:lnTo>
                        <a:pt x="11" y="504"/>
                      </a:lnTo>
                      <a:lnTo>
                        <a:pt x="11" y="502"/>
                      </a:lnTo>
                      <a:lnTo>
                        <a:pt x="11" y="502"/>
                      </a:lnTo>
                      <a:lnTo>
                        <a:pt x="11" y="502"/>
                      </a:lnTo>
                      <a:lnTo>
                        <a:pt x="12" y="501"/>
                      </a:lnTo>
                      <a:lnTo>
                        <a:pt x="15" y="504"/>
                      </a:lnTo>
                      <a:lnTo>
                        <a:pt x="15" y="502"/>
                      </a:lnTo>
                      <a:lnTo>
                        <a:pt x="13" y="501"/>
                      </a:lnTo>
                      <a:lnTo>
                        <a:pt x="13" y="500"/>
                      </a:lnTo>
                      <a:lnTo>
                        <a:pt x="13" y="498"/>
                      </a:lnTo>
                      <a:lnTo>
                        <a:pt x="15" y="496"/>
                      </a:lnTo>
                      <a:lnTo>
                        <a:pt x="13" y="496"/>
                      </a:lnTo>
                      <a:lnTo>
                        <a:pt x="13" y="496"/>
                      </a:lnTo>
                      <a:lnTo>
                        <a:pt x="9" y="496"/>
                      </a:lnTo>
                      <a:lnTo>
                        <a:pt x="9" y="496"/>
                      </a:lnTo>
                      <a:lnTo>
                        <a:pt x="11" y="496"/>
                      </a:lnTo>
                      <a:lnTo>
                        <a:pt x="11" y="498"/>
                      </a:lnTo>
                      <a:lnTo>
                        <a:pt x="7" y="498"/>
                      </a:lnTo>
                      <a:lnTo>
                        <a:pt x="7" y="493"/>
                      </a:lnTo>
                      <a:lnTo>
                        <a:pt x="6" y="493"/>
                      </a:lnTo>
                      <a:lnTo>
                        <a:pt x="6" y="492"/>
                      </a:lnTo>
                      <a:lnTo>
                        <a:pt x="4" y="492"/>
                      </a:lnTo>
                      <a:lnTo>
                        <a:pt x="4" y="491"/>
                      </a:lnTo>
                      <a:lnTo>
                        <a:pt x="4" y="491"/>
                      </a:lnTo>
                      <a:lnTo>
                        <a:pt x="4" y="491"/>
                      </a:lnTo>
                      <a:lnTo>
                        <a:pt x="2" y="489"/>
                      </a:lnTo>
                      <a:lnTo>
                        <a:pt x="2" y="483"/>
                      </a:lnTo>
                      <a:lnTo>
                        <a:pt x="0" y="481"/>
                      </a:lnTo>
                      <a:lnTo>
                        <a:pt x="0" y="374"/>
                      </a:lnTo>
                      <a:lnTo>
                        <a:pt x="3" y="374"/>
                      </a:lnTo>
                      <a:lnTo>
                        <a:pt x="3" y="374"/>
                      </a:lnTo>
                      <a:lnTo>
                        <a:pt x="7" y="374"/>
                      </a:lnTo>
                      <a:lnTo>
                        <a:pt x="8" y="373"/>
                      </a:lnTo>
                      <a:lnTo>
                        <a:pt x="9" y="373"/>
                      </a:lnTo>
                      <a:lnTo>
                        <a:pt x="11" y="373"/>
                      </a:lnTo>
                      <a:lnTo>
                        <a:pt x="11" y="374"/>
                      </a:lnTo>
                      <a:lnTo>
                        <a:pt x="12" y="375"/>
                      </a:lnTo>
                      <a:lnTo>
                        <a:pt x="11" y="375"/>
                      </a:lnTo>
                      <a:lnTo>
                        <a:pt x="11" y="375"/>
                      </a:lnTo>
                      <a:lnTo>
                        <a:pt x="11" y="375"/>
                      </a:lnTo>
                      <a:lnTo>
                        <a:pt x="9" y="375"/>
                      </a:lnTo>
                      <a:lnTo>
                        <a:pt x="9" y="378"/>
                      </a:lnTo>
                      <a:lnTo>
                        <a:pt x="9" y="378"/>
                      </a:lnTo>
                      <a:lnTo>
                        <a:pt x="9" y="378"/>
                      </a:lnTo>
                      <a:lnTo>
                        <a:pt x="9" y="378"/>
                      </a:lnTo>
                      <a:lnTo>
                        <a:pt x="9" y="378"/>
                      </a:lnTo>
                      <a:lnTo>
                        <a:pt x="9" y="378"/>
                      </a:lnTo>
                      <a:lnTo>
                        <a:pt x="11" y="379"/>
                      </a:lnTo>
                      <a:lnTo>
                        <a:pt x="11" y="381"/>
                      </a:lnTo>
                      <a:lnTo>
                        <a:pt x="12" y="382"/>
                      </a:lnTo>
                      <a:lnTo>
                        <a:pt x="13" y="382"/>
                      </a:lnTo>
                      <a:lnTo>
                        <a:pt x="12" y="379"/>
                      </a:lnTo>
                      <a:lnTo>
                        <a:pt x="12" y="377"/>
                      </a:lnTo>
                      <a:lnTo>
                        <a:pt x="13" y="375"/>
                      </a:lnTo>
                      <a:lnTo>
                        <a:pt x="15" y="373"/>
                      </a:lnTo>
                      <a:lnTo>
                        <a:pt x="13" y="373"/>
                      </a:lnTo>
                      <a:lnTo>
                        <a:pt x="13" y="373"/>
                      </a:lnTo>
                      <a:lnTo>
                        <a:pt x="12" y="373"/>
                      </a:lnTo>
                      <a:lnTo>
                        <a:pt x="11" y="373"/>
                      </a:lnTo>
                      <a:lnTo>
                        <a:pt x="12" y="373"/>
                      </a:lnTo>
                      <a:lnTo>
                        <a:pt x="11" y="370"/>
                      </a:lnTo>
                      <a:lnTo>
                        <a:pt x="9" y="369"/>
                      </a:lnTo>
                      <a:lnTo>
                        <a:pt x="8" y="368"/>
                      </a:lnTo>
                      <a:lnTo>
                        <a:pt x="11" y="368"/>
                      </a:lnTo>
                      <a:lnTo>
                        <a:pt x="11" y="366"/>
                      </a:lnTo>
                      <a:lnTo>
                        <a:pt x="12" y="365"/>
                      </a:lnTo>
                      <a:lnTo>
                        <a:pt x="8" y="362"/>
                      </a:lnTo>
                      <a:lnTo>
                        <a:pt x="8" y="360"/>
                      </a:lnTo>
                      <a:lnTo>
                        <a:pt x="6" y="360"/>
                      </a:lnTo>
                      <a:lnTo>
                        <a:pt x="6" y="358"/>
                      </a:lnTo>
                      <a:lnTo>
                        <a:pt x="4" y="357"/>
                      </a:lnTo>
                      <a:lnTo>
                        <a:pt x="3" y="357"/>
                      </a:lnTo>
                      <a:lnTo>
                        <a:pt x="3" y="356"/>
                      </a:lnTo>
                      <a:lnTo>
                        <a:pt x="3" y="354"/>
                      </a:lnTo>
                      <a:lnTo>
                        <a:pt x="4" y="354"/>
                      </a:lnTo>
                      <a:lnTo>
                        <a:pt x="4" y="353"/>
                      </a:lnTo>
                      <a:lnTo>
                        <a:pt x="3" y="353"/>
                      </a:lnTo>
                      <a:lnTo>
                        <a:pt x="2" y="353"/>
                      </a:lnTo>
                      <a:lnTo>
                        <a:pt x="0" y="353"/>
                      </a:lnTo>
                      <a:lnTo>
                        <a:pt x="0" y="125"/>
                      </a:lnTo>
                      <a:lnTo>
                        <a:pt x="3" y="125"/>
                      </a:lnTo>
                      <a:lnTo>
                        <a:pt x="3" y="124"/>
                      </a:lnTo>
                      <a:lnTo>
                        <a:pt x="6" y="124"/>
                      </a:lnTo>
                      <a:lnTo>
                        <a:pt x="6" y="125"/>
                      </a:lnTo>
                      <a:lnTo>
                        <a:pt x="9" y="125"/>
                      </a:lnTo>
                      <a:lnTo>
                        <a:pt x="9" y="125"/>
                      </a:lnTo>
                      <a:lnTo>
                        <a:pt x="17" y="125"/>
                      </a:lnTo>
                      <a:lnTo>
                        <a:pt x="17" y="127"/>
                      </a:lnTo>
                      <a:lnTo>
                        <a:pt x="19" y="128"/>
                      </a:lnTo>
                      <a:lnTo>
                        <a:pt x="20" y="129"/>
                      </a:lnTo>
                      <a:lnTo>
                        <a:pt x="21" y="129"/>
                      </a:lnTo>
                      <a:lnTo>
                        <a:pt x="21" y="132"/>
                      </a:lnTo>
                      <a:lnTo>
                        <a:pt x="21" y="132"/>
                      </a:lnTo>
                      <a:lnTo>
                        <a:pt x="19" y="132"/>
                      </a:lnTo>
                      <a:lnTo>
                        <a:pt x="15" y="132"/>
                      </a:lnTo>
                      <a:lnTo>
                        <a:pt x="12" y="131"/>
                      </a:lnTo>
                      <a:lnTo>
                        <a:pt x="9" y="131"/>
                      </a:lnTo>
                      <a:lnTo>
                        <a:pt x="9" y="131"/>
                      </a:lnTo>
                      <a:lnTo>
                        <a:pt x="12" y="132"/>
                      </a:lnTo>
                      <a:lnTo>
                        <a:pt x="13" y="135"/>
                      </a:lnTo>
                      <a:lnTo>
                        <a:pt x="15" y="137"/>
                      </a:lnTo>
                      <a:lnTo>
                        <a:pt x="13" y="137"/>
                      </a:lnTo>
                      <a:lnTo>
                        <a:pt x="13" y="137"/>
                      </a:lnTo>
                      <a:lnTo>
                        <a:pt x="13" y="138"/>
                      </a:lnTo>
                      <a:lnTo>
                        <a:pt x="12" y="138"/>
                      </a:lnTo>
                      <a:lnTo>
                        <a:pt x="11" y="140"/>
                      </a:lnTo>
                      <a:lnTo>
                        <a:pt x="8" y="141"/>
                      </a:lnTo>
                      <a:lnTo>
                        <a:pt x="9" y="142"/>
                      </a:lnTo>
                      <a:lnTo>
                        <a:pt x="9" y="144"/>
                      </a:lnTo>
                      <a:lnTo>
                        <a:pt x="9" y="144"/>
                      </a:lnTo>
                      <a:lnTo>
                        <a:pt x="9" y="145"/>
                      </a:lnTo>
                      <a:lnTo>
                        <a:pt x="8" y="145"/>
                      </a:lnTo>
                      <a:lnTo>
                        <a:pt x="7" y="145"/>
                      </a:lnTo>
                      <a:lnTo>
                        <a:pt x="7" y="146"/>
                      </a:lnTo>
                      <a:lnTo>
                        <a:pt x="9" y="148"/>
                      </a:lnTo>
                      <a:lnTo>
                        <a:pt x="11" y="149"/>
                      </a:lnTo>
                      <a:lnTo>
                        <a:pt x="11" y="149"/>
                      </a:lnTo>
                      <a:lnTo>
                        <a:pt x="20" y="152"/>
                      </a:lnTo>
                      <a:lnTo>
                        <a:pt x="20" y="150"/>
                      </a:lnTo>
                      <a:lnTo>
                        <a:pt x="21" y="149"/>
                      </a:lnTo>
                      <a:lnTo>
                        <a:pt x="21" y="149"/>
                      </a:lnTo>
                      <a:lnTo>
                        <a:pt x="21" y="146"/>
                      </a:lnTo>
                      <a:lnTo>
                        <a:pt x="23" y="145"/>
                      </a:lnTo>
                      <a:lnTo>
                        <a:pt x="23" y="144"/>
                      </a:lnTo>
                      <a:lnTo>
                        <a:pt x="24" y="144"/>
                      </a:lnTo>
                      <a:lnTo>
                        <a:pt x="27" y="142"/>
                      </a:lnTo>
                      <a:lnTo>
                        <a:pt x="28" y="141"/>
                      </a:lnTo>
                      <a:lnTo>
                        <a:pt x="28" y="141"/>
                      </a:lnTo>
                      <a:lnTo>
                        <a:pt x="33" y="141"/>
                      </a:lnTo>
                      <a:lnTo>
                        <a:pt x="34" y="141"/>
                      </a:lnTo>
                      <a:lnTo>
                        <a:pt x="36" y="142"/>
                      </a:lnTo>
                      <a:lnTo>
                        <a:pt x="36" y="144"/>
                      </a:lnTo>
                      <a:lnTo>
                        <a:pt x="33" y="144"/>
                      </a:lnTo>
                      <a:lnTo>
                        <a:pt x="32" y="144"/>
                      </a:lnTo>
                      <a:lnTo>
                        <a:pt x="30" y="145"/>
                      </a:lnTo>
                      <a:lnTo>
                        <a:pt x="29" y="146"/>
                      </a:lnTo>
                      <a:lnTo>
                        <a:pt x="28" y="146"/>
                      </a:lnTo>
                      <a:lnTo>
                        <a:pt x="28" y="148"/>
                      </a:lnTo>
                      <a:lnTo>
                        <a:pt x="25" y="149"/>
                      </a:lnTo>
                      <a:lnTo>
                        <a:pt x="25" y="149"/>
                      </a:lnTo>
                      <a:lnTo>
                        <a:pt x="23" y="149"/>
                      </a:lnTo>
                      <a:lnTo>
                        <a:pt x="23" y="153"/>
                      </a:lnTo>
                      <a:lnTo>
                        <a:pt x="24" y="153"/>
                      </a:lnTo>
                      <a:lnTo>
                        <a:pt x="24" y="152"/>
                      </a:lnTo>
                      <a:lnTo>
                        <a:pt x="24" y="152"/>
                      </a:lnTo>
                      <a:lnTo>
                        <a:pt x="25" y="152"/>
                      </a:lnTo>
                      <a:lnTo>
                        <a:pt x="27" y="150"/>
                      </a:lnTo>
                      <a:lnTo>
                        <a:pt x="28" y="149"/>
                      </a:lnTo>
                      <a:lnTo>
                        <a:pt x="29" y="149"/>
                      </a:lnTo>
                      <a:lnTo>
                        <a:pt x="29" y="148"/>
                      </a:lnTo>
                      <a:lnTo>
                        <a:pt x="30" y="148"/>
                      </a:lnTo>
                      <a:lnTo>
                        <a:pt x="33" y="146"/>
                      </a:lnTo>
                      <a:lnTo>
                        <a:pt x="36" y="145"/>
                      </a:lnTo>
                      <a:lnTo>
                        <a:pt x="38" y="145"/>
                      </a:lnTo>
                      <a:lnTo>
                        <a:pt x="41" y="145"/>
                      </a:lnTo>
                      <a:lnTo>
                        <a:pt x="42" y="145"/>
                      </a:lnTo>
                      <a:lnTo>
                        <a:pt x="42" y="145"/>
                      </a:lnTo>
                      <a:lnTo>
                        <a:pt x="45" y="145"/>
                      </a:lnTo>
                      <a:lnTo>
                        <a:pt x="45" y="145"/>
                      </a:lnTo>
                      <a:lnTo>
                        <a:pt x="46" y="146"/>
                      </a:lnTo>
                      <a:lnTo>
                        <a:pt x="46" y="146"/>
                      </a:lnTo>
                      <a:lnTo>
                        <a:pt x="46" y="145"/>
                      </a:lnTo>
                      <a:lnTo>
                        <a:pt x="45" y="144"/>
                      </a:lnTo>
                      <a:lnTo>
                        <a:pt x="44" y="144"/>
                      </a:lnTo>
                      <a:lnTo>
                        <a:pt x="41" y="142"/>
                      </a:lnTo>
                      <a:lnTo>
                        <a:pt x="40" y="142"/>
                      </a:lnTo>
                      <a:lnTo>
                        <a:pt x="38" y="141"/>
                      </a:lnTo>
                      <a:lnTo>
                        <a:pt x="38" y="138"/>
                      </a:lnTo>
                      <a:lnTo>
                        <a:pt x="40" y="138"/>
                      </a:lnTo>
                      <a:lnTo>
                        <a:pt x="40" y="138"/>
                      </a:lnTo>
                      <a:lnTo>
                        <a:pt x="44" y="137"/>
                      </a:lnTo>
                      <a:lnTo>
                        <a:pt x="44" y="138"/>
                      </a:lnTo>
                      <a:lnTo>
                        <a:pt x="45" y="140"/>
                      </a:lnTo>
                      <a:lnTo>
                        <a:pt x="47" y="140"/>
                      </a:lnTo>
                      <a:lnTo>
                        <a:pt x="50" y="140"/>
                      </a:lnTo>
                      <a:lnTo>
                        <a:pt x="51" y="140"/>
                      </a:lnTo>
                      <a:lnTo>
                        <a:pt x="53" y="140"/>
                      </a:lnTo>
                      <a:lnTo>
                        <a:pt x="54" y="138"/>
                      </a:lnTo>
                      <a:lnTo>
                        <a:pt x="55" y="138"/>
                      </a:lnTo>
                      <a:lnTo>
                        <a:pt x="54" y="137"/>
                      </a:lnTo>
                      <a:lnTo>
                        <a:pt x="54" y="136"/>
                      </a:lnTo>
                      <a:lnTo>
                        <a:pt x="53" y="135"/>
                      </a:lnTo>
                      <a:lnTo>
                        <a:pt x="55" y="132"/>
                      </a:lnTo>
                      <a:lnTo>
                        <a:pt x="57" y="131"/>
                      </a:lnTo>
                      <a:lnTo>
                        <a:pt x="57" y="127"/>
                      </a:lnTo>
                      <a:lnTo>
                        <a:pt x="57" y="127"/>
                      </a:lnTo>
                      <a:lnTo>
                        <a:pt x="55" y="127"/>
                      </a:lnTo>
                      <a:lnTo>
                        <a:pt x="54" y="125"/>
                      </a:lnTo>
                      <a:lnTo>
                        <a:pt x="53" y="127"/>
                      </a:lnTo>
                      <a:lnTo>
                        <a:pt x="50" y="127"/>
                      </a:lnTo>
                      <a:lnTo>
                        <a:pt x="47" y="128"/>
                      </a:lnTo>
                      <a:lnTo>
                        <a:pt x="45" y="127"/>
                      </a:lnTo>
                      <a:lnTo>
                        <a:pt x="45" y="127"/>
                      </a:lnTo>
                      <a:lnTo>
                        <a:pt x="44" y="127"/>
                      </a:lnTo>
                      <a:lnTo>
                        <a:pt x="44" y="125"/>
                      </a:lnTo>
                      <a:lnTo>
                        <a:pt x="40" y="125"/>
                      </a:lnTo>
                      <a:lnTo>
                        <a:pt x="40" y="124"/>
                      </a:lnTo>
                      <a:lnTo>
                        <a:pt x="37" y="124"/>
                      </a:lnTo>
                      <a:lnTo>
                        <a:pt x="36" y="124"/>
                      </a:lnTo>
                      <a:lnTo>
                        <a:pt x="34" y="124"/>
                      </a:lnTo>
                      <a:lnTo>
                        <a:pt x="33" y="123"/>
                      </a:lnTo>
                      <a:lnTo>
                        <a:pt x="34" y="123"/>
                      </a:lnTo>
                      <a:lnTo>
                        <a:pt x="37" y="121"/>
                      </a:lnTo>
                      <a:lnTo>
                        <a:pt x="40" y="120"/>
                      </a:lnTo>
                      <a:lnTo>
                        <a:pt x="42" y="120"/>
                      </a:lnTo>
                      <a:lnTo>
                        <a:pt x="46" y="120"/>
                      </a:lnTo>
                      <a:lnTo>
                        <a:pt x="46" y="119"/>
                      </a:lnTo>
                      <a:lnTo>
                        <a:pt x="41" y="119"/>
                      </a:lnTo>
                      <a:lnTo>
                        <a:pt x="41" y="118"/>
                      </a:lnTo>
                      <a:lnTo>
                        <a:pt x="40" y="118"/>
                      </a:lnTo>
                      <a:lnTo>
                        <a:pt x="40" y="118"/>
                      </a:lnTo>
                      <a:lnTo>
                        <a:pt x="37" y="118"/>
                      </a:lnTo>
                      <a:lnTo>
                        <a:pt x="37" y="116"/>
                      </a:lnTo>
                      <a:lnTo>
                        <a:pt x="33" y="116"/>
                      </a:lnTo>
                      <a:lnTo>
                        <a:pt x="33" y="116"/>
                      </a:lnTo>
                      <a:lnTo>
                        <a:pt x="32" y="116"/>
                      </a:lnTo>
                      <a:lnTo>
                        <a:pt x="32" y="116"/>
                      </a:lnTo>
                      <a:lnTo>
                        <a:pt x="32" y="116"/>
                      </a:lnTo>
                      <a:lnTo>
                        <a:pt x="28" y="118"/>
                      </a:lnTo>
                      <a:lnTo>
                        <a:pt x="28" y="118"/>
                      </a:lnTo>
                      <a:lnTo>
                        <a:pt x="24" y="118"/>
                      </a:lnTo>
                      <a:lnTo>
                        <a:pt x="24" y="119"/>
                      </a:lnTo>
                      <a:lnTo>
                        <a:pt x="21" y="119"/>
                      </a:lnTo>
                      <a:lnTo>
                        <a:pt x="21" y="119"/>
                      </a:lnTo>
                      <a:lnTo>
                        <a:pt x="20" y="119"/>
                      </a:lnTo>
                      <a:lnTo>
                        <a:pt x="20" y="120"/>
                      </a:lnTo>
                      <a:lnTo>
                        <a:pt x="15" y="120"/>
                      </a:lnTo>
                      <a:lnTo>
                        <a:pt x="15" y="120"/>
                      </a:lnTo>
                      <a:lnTo>
                        <a:pt x="13" y="120"/>
                      </a:lnTo>
                      <a:lnTo>
                        <a:pt x="13" y="121"/>
                      </a:lnTo>
                      <a:lnTo>
                        <a:pt x="12" y="121"/>
                      </a:lnTo>
                      <a:lnTo>
                        <a:pt x="9" y="121"/>
                      </a:lnTo>
                      <a:lnTo>
                        <a:pt x="8" y="120"/>
                      </a:lnTo>
                      <a:lnTo>
                        <a:pt x="6" y="120"/>
                      </a:lnTo>
                      <a:lnTo>
                        <a:pt x="6" y="121"/>
                      </a:lnTo>
                      <a:lnTo>
                        <a:pt x="3" y="121"/>
                      </a:lnTo>
                      <a:lnTo>
                        <a:pt x="2" y="121"/>
                      </a:lnTo>
                      <a:lnTo>
                        <a:pt x="0" y="121"/>
                      </a:lnTo>
                      <a:lnTo>
                        <a:pt x="0" y="76"/>
                      </a:lnTo>
                      <a:lnTo>
                        <a:pt x="2" y="76"/>
                      </a:lnTo>
                      <a:lnTo>
                        <a:pt x="2" y="78"/>
                      </a:lnTo>
                      <a:lnTo>
                        <a:pt x="2" y="80"/>
                      </a:lnTo>
                      <a:lnTo>
                        <a:pt x="2" y="80"/>
                      </a:lnTo>
                      <a:lnTo>
                        <a:pt x="2" y="80"/>
                      </a:lnTo>
                      <a:lnTo>
                        <a:pt x="3" y="80"/>
                      </a:lnTo>
                      <a:lnTo>
                        <a:pt x="4" y="80"/>
                      </a:lnTo>
                      <a:lnTo>
                        <a:pt x="6" y="78"/>
                      </a:lnTo>
                      <a:lnTo>
                        <a:pt x="7" y="77"/>
                      </a:lnTo>
                      <a:lnTo>
                        <a:pt x="9" y="76"/>
                      </a:lnTo>
                      <a:lnTo>
                        <a:pt x="9" y="73"/>
                      </a:lnTo>
                      <a:lnTo>
                        <a:pt x="15" y="73"/>
                      </a:lnTo>
                      <a:lnTo>
                        <a:pt x="15" y="73"/>
                      </a:lnTo>
                      <a:lnTo>
                        <a:pt x="19" y="73"/>
                      </a:lnTo>
                      <a:lnTo>
                        <a:pt x="19" y="73"/>
                      </a:lnTo>
                      <a:lnTo>
                        <a:pt x="21" y="73"/>
                      </a:lnTo>
                      <a:lnTo>
                        <a:pt x="21" y="74"/>
                      </a:lnTo>
                      <a:lnTo>
                        <a:pt x="23" y="74"/>
                      </a:lnTo>
                      <a:lnTo>
                        <a:pt x="23" y="74"/>
                      </a:lnTo>
                      <a:lnTo>
                        <a:pt x="30" y="77"/>
                      </a:lnTo>
                      <a:lnTo>
                        <a:pt x="30" y="78"/>
                      </a:lnTo>
                      <a:lnTo>
                        <a:pt x="33" y="78"/>
                      </a:lnTo>
                      <a:lnTo>
                        <a:pt x="33" y="80"/>
                      </a:lnTo>
                      <a:lnTo>
                        <a:pt x="36" y="80"/>
                      </a:lnTo>
                      <a:lnTo>
                        <a:pt x="36" y="81"/>
                      </a:lnTo>
                      <a:lnTo>
                        <a:pt x="38" y="81"/>
                      </a:lnTo>
                      <a:lnTo>
                        <a:pt x="38" y="82"/>
                      </a:lnTo>
                      <a:lnTo>
                        <a:pt x="45" y="82"/>
                      </a:lnTo>
                      <a:lnTo>
                        <a:pt x="45" y="84"/>
                      </a:lnTo>
                      <a:lnTo>
                        <a:pt x="47" y="84"/>
                      </a:lnTo>
                      <a:lnTo>
                        <a:pt x="47" y="86"/>
                      </a:lnTo>
                      <a:lnTo>
                        <a:pt x="51" y="86"/>
                      </a:lnTo>
                      <a:lnTo>
                        <a:pt x="51" y="87"/>
                      </a:lnTo>
                      <a:lnTo>
                        <a:pt x="54" y="87"/>
                      </a:lnTo>
                      <a:lnTo>
                        <a:pt x="55" y="86"/>
                      </a:lnTo>
                      <a:lnTo>
                        <a:pt x="55" y="87"/>
                      </a:lnTo>
                      <a:lnTo>
                        <a:pt x="58" y="89"/>
                      </a:lnTo>
                      <a:lnTo>
                        <a:pt x="59" y="90"/>
                      </a:lnTo>
                      <a:lnTo>
                        <a:pt x="62" y="90"/>
                      </a:lnTo>
                      <a:lnTo>
                        <a:pt x="62" y="90"/>
                      </a:lnTo>
                      <a:lnTo>
                        <a:pt x="64" y="90"/>
                      </a:lnTo>
                      <a:lnTo>
                        <a:pt x="64" y="91"/>
                      </a:lnTo>
                      <a:lnTo>
                        <a:pt x="70" y="91"/>
                      </a:lnTo>
                      <a:lnTo>
                        <a:pt x="70" y="93"/>
                      </a:lnTo>
                      <a:lnTo>
                        <a:pt x="71" y="93"/>
                      </a:lnTo>
                      <a:lnTo>
                        <a:pt x="71" y="91"/>
                      </a:lnTo>
                      <a:lnTo>
                        <a:pt x="70" y="90"/>
                      </a:lnTo>
                      <a:lnTo>
                        <a:pt x="68" y="89"/>
                      </a:lnTo>
                      <a:lnTo>
                        <a:pt x="75" y="87"/>
                      </a:lnTo>
                      <a:lnTo>
                        <a:pt x="76" y="90"/>
                      </a:lnTo>
                      <a:lnTo>
                        <a:pt x="80" y="90"/>
                      </a:lnTo>
                      <a:lnTo>
                        <a:pt x="81" y="93"/>
                      </a:lnTo>
                      <a:lnTo>
                        <a:pt x="83" y="93"/>
                      </a:lnTo>
                      <a:lnTo>
                        <a:pt x="84" y="94"/>
                      </a:lnTo>
                      <a:lnTo>
                        <a:pt x="84" y="94"/>
                      </a:lnTo>
                      <a:lnTo>
                        <a:pt x="84" y="95"/>
                      </a:lnTo>
                      <a:lnTo>
                        <a:pt x="84" y="97"/>
                      </a:lnTo>
                      <a:lnTo>
                        <a:pt x="87" y="97"/>
                      </a:lnTo>
                      <a:lnTo>
                        <a:pt x="85" y="99"/>
                      </a:lnTo>
                      <a:lnTo>
                        <a:pt x="84" y="99"/>
                      </a:lnTo>
                      <a:lnTo>
                        <a:pt x="81" y="99"/>
                      </a:lnTo>
                      <a:lnTo>
                        <a:pt x="79" y="98"/>
                      </a:lnTo>
                      <a:lnTo>
                        <a:pt x="79" y="99"/>
                      </a:lnTo>
                      <a:lnTo>
                        <a:pt x="79" y="101"/>
                      </a:lnTo>
                      <a:lnTo>
                        <a:pt x="79" y="102"/>
                      </a:lnTo>
                      <a:lnTo>
                        <a:pt x="76" y="102"/>
                      </a:lnTo>
                      <a:lnTo>
                        <a:pt x="76" y="107"/>
                      </a:lnTo>
                      <a:lnTo>
                        <a:pt x="81" y="108"/>
                      </a:lnTo>
                      <a:lnTo>
                        <a:pt x="81" y="108"/>
                      </a:lnTo>
                      <a:lnTo>
                        <a:pt x="83" y="108"/>
                      </a:lnTo>
                      <a:lnTo>
                        <a:pt x="85" y="108"/>
                      </a:lnTo>
                      <a:lnTo>
                        <a:pt x="87" y="108"/>
                      </a:lnTo>
                      <a:lnTo>
                        <a:pt x="88" y="108"/>
                      </a:lnTo>
                      <a:lnTo>
                        <a:pt x="88" y="108"/>
                      </a:lnTo>
                      <a:lnTo>
                        <a:pt x="88" y="108"/>
                      </a:lnTo>
                      <a:lnTo>
                        <a:pt x="88" y="108"/>
                      </a:lnTo>
                      <a:lnTo>
                        <a:pt x="89" y="108"/>
                      </a:lnTo>
                      <a:lnTo>
                        <a:pt x="89" y="108"/>
                      </a:lnTo>
                      <a:lnTo>
                        <a:pt x="89" y="108"/>
                      </a:lnTo>
                      <a:lnTo>
                        <a:pt x="96" y="108"/>
                      </a:lnTo>
                      <a:lnTo>
                        <a:pt x="96" y="107"/>
                      </a:lnTo>
                      <a:lnTo>
                        <a:pt x="99" y="107"/>
                      </a:lnTo>
                      <a:lnTo>
                        <a:pt x="99" y="107"/>
                      </a:lnTo>
                      <a:lnTo>
                        <a:pt x="100" y="107"/>
                      </a:lnTo>
                      <a:lnTo>
                        <a:pt x="100" y="107"/>
                      </a:lnTo>
                      <a:lnTo>
                        <a:pt x="102" y="107"/>
                      </a:lnTo>
                      <a:lnTo>
                        <a:pt x="102" y="106"/>
                      </a:lnTo>
                      <a:lnTo>
                        <a:pt x="105" y="106"/>
                      </a:lnTo>
                      <a:lnTo>
                        <a:pt x="105" y="106"/>
                      </a:lnTo>
                      <a:lnTo>
                        <a:pt x="110" y="106"/>
                      </a:lnTo>
                      <a:lnTo>
                        <a:pt x="110" y="104"/>
                      </a:lnTo>
                      <a:lnTo>
                        <a:pt x="112" y="104"/>
                      </a:lnTo>
                      <a:lnTo>
                        <a:pt x="112" y="103"/>
                      </a:lnTo>
                      <a:lnTo>
                        <a:pt x="114" y="103"/>
                      </a:lnTo>
                      <a:lnTo>
                        <a:pt x="114" y="102"/>
                      </a:lnTo>
                      <a:lnTo>
                        <a:pt x="116" y="102"/>
                      </a:lnTo>
                      <a:lnTo>
                        <a:pt x="116" y="102"/>
                      </a:lnTo>
                      <a:lnTo>
                        <a:pt x="117" y="103"/>
                      </a:lnTo>
                      <a:lnTo>
                        <a:pt x="118" y="104"/>
                      </a:lnTo>
                      <a:lnTo>
                        <a:pt x="118" y="106"/>
                      </a:lnTo>
                      <a:lnTo>
                        <a:pt x="119" y="106"/>
                      </a:lnTo>
                      <a:lnTo>
                        <a:pt x="122" y="106"/>
                      </a:lnTo>
                      <a:lnTo>
                        <a:pt x="122" y="107"/>
                      </a:lnTo>
                      <a:lnTo>
                        <a:pt x="125" y="107"/>
                      </a:lnTo>
                      <a:lnTo>
                        <a:pt x="125" y="110"/>
                      </a:lnTo>
                      <a:lnTo>
                        <a:pt x="126" y="110"/>
                      </a:lnTo>
                      <a:lnTo>
                        <a:pt x="126" y="112"/>
                      </a:lnTo>
                      <a:lnTo>
                        <a:pt x="125" y="112"/>
                      </a:lnTo>
                      <a:lnTo>
                        <a:pt x="126" y="116"/>
                      </a:lnTo>
                      <a:lnTo>
                        <a:pt x="127" y="115"/>
                      </a:lnTo>
                      <a:lnTo>
                        <a:pt x="127" y="112"/>
                      </a:lnTo>
                      <a:lnTo>
                        <a:pt x="129" y="111"/>
                      </a:lnTo>
                      <a:lnTo>
                        <a:pt x="129" y="108"/>
                      </a:lnTo>
                      <a:lnTo>
                        <a:pt x="130" y="118"/>
                      </a:lnTo>
                      <a:lnTo>
                        <a:pt x="131" y="118"/>
                      </a:lnTo>
                      <a:lnTo>
                        <a:pt x="131" y="120"/>
                      </a:lnTo>
                      <a:lnTo>
                        <a:pt x="133" y="121"/>
                      </a:lnTo>
                      <a:lnTo>
                        <a:pt x="135" y="124"/>
                      </a:lnTo>
                      <a:lnTo>
                        <a:pt x="135" y="124"/>
                      </a:lnTo>
                      <a:lnTo>
                        <a:pt x="135" y="124"/>
                      </a:lnTo>
                      <a:lnTo>
                        <a:pt x="135" y="124"/>
                      </a:lnTo>
                      <a:lnTo>
                        <a:pt x="135" y="124"/>
                      </a:lnTo>
                      <a:lnTo>
                        <a:pt x="135" y="121"/>
                      </a:lnTo>
                      <a:lnTo>
                        <a:pt x="136" y="120"/>
                      </a:lnTo>
                      <a:lnTo>
                        <a:pt x="139" y="120"/>
                      </a:lnTo>
                      <a:lnTo>
                        <a:pt x="138" y="119"/>
                      </a:lnTo>
                      <a:lnTo>
                        <a:pt x="138" y="118"/>
                      </a:lnTo>
                      <a:lnTo>
                        <a:pt x="136" y="118"/>
                      </a:lnTo>
                      <a:lnTo>
                        <a:pt x="136" y="118"/>
                      </a:lnTo>
                      <a:lnTo>
                        <a:pt x="135" y="116"/>
                      </a:lnTo>
                      <a:lnTo>
                        <a:pt x="136" y="115"/>
                      </a:lnTo>
                      <a:lnTo>
                        <a:pt x="136" y="115"/>
                      </a:lnTo>
                      <a:lnTo>
                        <a:pt x="136" y="114"/>
                      </a:lnTo>
                      <a:lnTo>
                        <a:pt x="136" y="112"/>
                      </a:lnTo>
                      <a:lnTo>
                        <a:pt x="135" y="111"/>
                      </a:lnTo>
                      <a:lnTo>
                        <a:pt x="135" y="111"/>
                      </a:lnTo>
                      <a:lnTo>
                        <a:pt x="134" y="107"/>
                      </a:lnTo>
                      <a:lnTo>
                        <a:pt x="135" y="107"/>
                      </a:lnTo>
                      <a:lnTo>
                        <a:pt x="136" y="106"/>
                      </a:lnTo>
                      <a:lnTo>
                        <a:pt x="136" y="104"/>
                      </a:lnTo>
                      <a:lnTo>
                        <a:pt x="139" y="104"/>
                      </a:lnTo>
                      <a:lnTo>
                        <a:pt x="139" y="103"/>
                      </a:lnTo>
                      <a:lnTo>
                        <a:pt x="140" y="103"/>
                      </a:lnTo>
                      <a:lnTo>
                        <a:pt x="142" y="102"/>
                      </a:lnTo>
                      <a:lnTo>
                        <a:pt x="142" y="102"/>
                      </a:lnTo>
                      <a:lnTo>
                        <a:pt x="146" y="101"/>
                      </a:lnTo>
                      <a:lnTo>
                        <a:pt x="146" y="99"/>
                      </a:lnTo>
                      <a:lnTo>
                        <a:pt x="147" y="99"/>
                      </a:lnTo>
                      <a:lnTo>
                        <a:pt x="148" y="98"/>
                      </a:lnTo>
                      <a:lnTo>
                        <a:pt x="150" y="98"/>
                      </a:lnTo>
                      <a:lnTo>
                        <a:pt x="152" y="97"/>
                      </a:lnTo>
                      <a:lnTo>
                        <a:pt x="152" y="97"/>
                      </a:lnTo>
                      <a:lnTo>
                        <a:pt x="152" y="95"/>
                      </a:lnTo>
                      <a:lnTo>
                        <a:pt x="153" y="95"/>
                      </a:lnTo>
                      <a:lnTo>
                        <a:pt x="153" y="95"/>
                      </a:lnTo>
                      <a:lnTo>
                        <a:pt x="155" y="95"/>
                      </a:lnTo>
                      <a:lnTo>
                        <a:pt x="155" y="95"/>
                      </a:lnTo>
                      <a:lnTo>
                        <a:pt x="156" y="94"/>
                      </a:lnTo>
                      <a:lnTo>
                        <a:pt x="157" y="94"/>
                      </a:lnTo>
                      <a:lnTo>
                        <a:pt x="157" y="94"/>
                      </a:lnTo>
                      <a:lnTo>
                        <a:pt x="157" y="93"/>
                      </a:lnTo>
                      <a:lnTo>
                        <a:pt x="155" y="93"/>
                      </a:lnTo>
                      <a:lnTo>
                        <a:pt x="153" y="93"/>
                      </a:lnTo>
                      <a:lnTo>
                        <a:pt x="153" y="91"/>
                      </a:lnTo>
                      <a:lnTo>
                        <a:pt x="152" y="91"/>
                      </a:lnTo>
                      <a:lnTo>
                        <a:pt x="151" y="91"/>
                      </a:lnTo>
                      <a:lnTo>
                        <a:pt x="151" y="91"/>
                      </a:lnTo>
                      <a:lnTo>
                        <a:pt x="152" y="93"/>
                      </a:lnTo>
                      <a:lnTo>
                        <a:pt x="152" y="93"/>
                      </a:lnTo>
                      <a:lnTo>
                        <a:pt x="152" y="94"/>
                      </a:lnTo>
                      <a:lnTo>
                        <a:pt x="152" y="94"/>
                      </a:lnTo>
                      <a:lnTo>
                        <a:pt x="152" y="95"/>
                      </a:lnTo>
                      <a:lnTo>
                        <a:pt x="150" y="95"/>
                      </a:lnTo>
                      <a:lnTo>
                        <a:pt x="150" y="95"/>
                      </a:lnTo>
                      <a:lnTo>
                        <a:pt x="144" y="95"/>
                      </a:lnTo>
                      <a:lnTo>
                        <a:pt x="143" y="97"/>
                      </a:lnTo>
                      <a:lnTo>
                        <a:pt x="143" y="98"/>
                      </a:lnTo>
                      <a:lnTo>
                        <a:pt x="142" y="98"/>
                      </a:lnTo>
                      <a:lnTo>
                        <a:pt x="139" y="98"/>
                      </a:lnTo>
                      <a:lnTo>
                        <a:pt x="139" y="97"/>
                      </a:lnTo>
                      <a:lnTo>
                        <a:pt x="138" y="97"/>
                      </a:lnTo>
                      <a:lnTo>
                        <a:pt x="138" y="97"/>
                      </a:lnTo>
                      <a:lnTo>
                        <a:pt x="136" y="98"/>
                      </a:lnTo>
                      <a:lnTo>
                        <a:pt x="136" y="98"/>
                      </a:lnTo>
                      <a:lnTo>
                        <a:pt x="136" y="99"/>
                      </a:lnTo>
                      <a:lnTo>
                        <a:pt x="138" y="99"/>
                      </a:lnTo>
                      <a:lnTo>
                        <a:pt x="136" y="101"/>
                      </a:lnTo>
                      <a:lnTo>
                        <a:pt x="135" y="101"/>
                      </a:lnTo>
                      <a:lnTo>
                        <a:pt x="135" y="99"/>
                      </a:lnTo>
                      <a:lnTo>
                        <a:pt x="133" y="101"/>
                      </a:lnTo>
                      <a:lnTo>
                        <a:pt x="133" y="101"/>
                      </a:lnTo>
                      <a:lnTo>
                        <a:pt x="130" y="101"/>
                      </a:lnTo>
                      <a:lnTo>
                        <a:pt x="131" y="98"/>
                      </a:lnTo>
                      <a:lnTo>
                        <a:pt x="133" y="98"/>
                      </a:lnTo>
                      <a:lnTo>
                        <a:pt x="133" y="97"/>
                      </a:lnTo>
                      <a:lnTo>
                        <a:pt x="134" y="95"/>
                      </a:lnTo>
                      <a:lnTo>
                        <a:pt x="134" y="95"/>
                      </a:lnTo>
                      <a:lnTo>
                        <a:pt x="135" y="91"/>
                      </a:lnTo>
                      <a:lnTo>
                        <a:pt x="135" y="91"/>
                      </a:lnTo>
                      <a:lnTo>
                        <a:pt x="135" y="90"/>
                      </a:lnTo>
                      <a:lnTo>
                        <a:pt x="135" y="90"/>
                      </a:lnTo>
                      <a:lnTo>
                        <a:pt x="136" y="89"/>
                      </a:lnTo>
                      <a:lnTo>
                        <a:pt x="139" y="89"/>
                      </a:lnTo>
                      <a:lnTo>
                        <a:pt x="142" y="89"/>
                      </a:lnTo>
                      <a:lnTo>
                        <a:pt x="142" y="90"/>
                      </a:lnTo>
                      <a:lnTo>
                        <a:pt x="143" y="90"/>
                      </a:lnTo>
                      <a:lnTo>
                        <a:pt x="143" y="90"/>
                      </a:lnTo>
                      <a:lnTo>
                        <a:pt x="143" y="89"/>
                      </a:lnTo>
                      <a:lnTo>
                        <a:pt x="146" y="89"/>
                      </a:lnTo>
                      <a:lnTo>
                        <a:pt x="146" y="87"/>
                      </a:lnTo>
                      <a:lnTo>
                        <a:pt x="151" y="89"/>
                      </a:lnTo>
                      <a:lnTo>
                        <a:pt x="151" y="87"/>
                      </a:lnTo>
                      <a:lnTo>
                        <a:pt x="155" y="87"/>
                      </a:lnTo>
                      <a:lnTo>
                        <a:pt x="155" y="87"/>
                      </a:lnTo>
                      <a:lnTo>
                        <a:pt x="161" y="90"/>
                      </a:lnTo>
                      <a:lnTo>
                        <a:pt x="161" y="91"/>
                      </a:lnTo>
                      <a:lnTo>
                        <a:pt x="161" y="93"/>
                      </a:lnTo>
                      <a:lnTo>
                        <a:pt x="161" y="93"/>
                      </a:lnTo>
                      <a:lnTo>
                        <a:pt x="163" y="94"/>
                      </a:lnTo>
                      <a:lnTo>
                        <a:pt x="163" y="94"/>
                      </a:lnTo>
                      <a:lnTo>
                        <a:pt x="163" y="95"/>
                      </a:lnTo>
                      <a:lnTo>
                        <a:pt x="163" y="97"/>
                      </a:lnTo>
                      <a:lnTo>
                        <a:pt x="163" y="97"/>
                      </a:lnTo>
                      <a:lnTo>
                        <a:pt x="163" y="99"/>
                      </a:lnTo>
                      <a:lnTo>
                        <a:pt x="164" y="99"/>
                      </a:lnTo>
                      <a:lnTo>
                        <a:pt x="165" y="101"/>
                      </a:lnTo>
                      <a:lnTo>
                        <a:pt x="167" y="101"/>
                      </a:lnTo>
                      <a:lnTo>
                        <a:pt x="168" y="99"/>
                      </a:lnTo>
                      <a:lnTo>
                        <a:pt x="168" y="99"/>
                      </a:lnTo>
                      <a:lnTo>
                        <a:pt x="169" y="98"/>
                      </a:lnTo>
                      <a:lnTo>
                        <a:pt x="169" y="97"/>
                      </a:lnTo>
                      <a:lnTo>
                        <a:pt x="172" y="98"/>
                      </a:lnTo>
                      <a:lnTo>
                        <a:pt x="172" y="101"/>
                      </a:lnTo>
                      <a:lnTo>
                        <a:pt x="171" y="102"/>
                      </a:lnTo>
                      <a:lnTo>
                        <a:pt x="171" y="103"/>
                      </a:lnTo>
                      <a:lnTo>
                        <a:pt x="172" y="103"/>
                      </a:lnTo>
                      <a:lnTo>
                        <a:pt x="172" y="102"/>
                      </a:lnTo>
                      <a:lnTo>
                        <a:pt x="177" y="102"/>
                      </a:lnTo>
                      <a:lnTo>
                        <a:pt x="178" y="101"/>
                      </a:lnTo>
                      <a:lnTo>
                        <a:pt x="180" y="101"/>
                      </a:lnTo>
                      <a:lnTo>
                        <a:pt x="180" y="102"/>
                      </a:lnTo>
                      <a:lnTo>
                        <a:pt x="181" y="101"/>
                      </a:lnTo>
                      <a:lnTo>
                        <a:pt x="181" y="103"/>
                      </a:lnTo>
                      <a:lnTo>
                        <a:pt x="182" y="103"/>
                      </a:lnTo>
                      <a:lnTo>
                        <a:pt x="182" y="103"/>
                      </a:lnTo>
                      <a:lnTo>
                        <a:pt x="184" y="103"/>
                      </a:lnTo>
                      <a:lnTo>
                        <a:pt x="185" y="106"/>
                      </a:lnTo>
                      <a:lnTo>
                        <a:pt x="186" y="106"/>
                      </a:lnTo>
                      <a:lnTo>
                        <a:pt x="190" y="106"/>
                      </a:lnTo>
                      <a:lnTo>
                        <a:pt x="190" y="107"/>
                      </a:lnTo>
                      <a:lnTo>
                        <a:pt x="190" y="107"/>
                      </a:lnTo>
                      <a:lnTo>
                        <a:pt x="193" y="107"/>
                      </a:lnTo>
                      <a:lnTo>
                        <a:pt x="193" y="107"/>
                      </a:lnTo>
                      <a:lnTo>
                        <a:pt x="193" y="106"/>
                      </a:lnTo>
                      <a:lnTo>
                        <a:pt x="193" y="106"/>
                      </a:lnTo>
                      <a:lnTo>
                        <a:pt x="194" y="107"/>
                      </a:lnTo>
                      <a:lnTo>
                        <a:pt x="195" y="108"/>
                      </a:lnTo>
                      <a:lnTo>
                        <a:pt x="197" y="110"/>
                      </a:lnTo>
                      <a:lnTo>
                        <a:pt x="199" y="107"/>
                      </a:lnTo>
                      <a:lnTo>
                        <a:pt x="199" y="107"/>
                      </a:lnTo>
                      <a:lnTo>
                        <a:pt x="203" y="106"/>
                      </a:lnTo>
                      <a:lnTo>
                        <a:pt x="203" y="106"/>
                      </a:lnTo>
                      <a:lnTo>
                        <a:pt x="205" y="106"/>
                      </a:lnTo>
                      <a:lnTo>
                        <a:pt x="205" y="104"/>
                      </a:lnTo>
                      <a:lnTo>
                        <a:pt x="207" y="104"/>
                      </a:lnTo>
                      <a:lnTo>
                        <a:pt x="208" y="104"/>
                      </a:lnTo>
                      <a:lnTo>
                        <a:pt x="210" y="106"/>
                      </a:lnTo>
                      <a:lnTo>
                        <a:pt x="210" y="107"/>
                      </a:lnTo>
                      <a:lnTo>
                        <a:pt x="216" y="107"/>
                      </a:lnTo>
                      <a:lnTo>
                        <a:pt x="216" y="107"/>
                      </a:lnTo>
                      <a:lnTo>
                        <a:pt x="219" y="107"/>
                      </a:lnTo>
                      <a:lnTo>
                        <a:pt x="219" y="108"/>
                      </a:lnTo>
                      <a:lnTo>
                        <a:pt x="220" y="108"/>
                      </a:lnTo>
                      <a:lnTo>
                        <a:pt x="220" y="108"/>
                      </a:lnTo>
                      <a:lnTo>
                        <a:pt x="220" y="107"/>
                      </a:lnTo>
                      <a:lnTo>
                        <a:pt x="222" y="107"/>
                      </a:lnTo>
                      <a:lnTo>
                        <a:pt x="222" y="107"/>
                      </a:lnTo>
                      <a:lnTo>
                        <a:pt x="222" y="106"/>
                      </a:lnTo>
                      <a:lnTo>
                        <a:pt x="223" y="106"/>
                      </a:lnTo>
                      <a:lnTo>
                        <a:pt x="224" y="106"/>
                      </a:lnTo>
                      <a:lnTo>
                        <a:pt x="224" y="106"/>
                      </a:lnTo>
                      <a:lnTo>
                        <a:pt x="225" y="106"/>
                      </a:lnTo>
                      <a:lnTo>
                        <a:pt x="225" y="106"/>
                      </a:lnTo>
                      <a:lnTo>
                        <a:pt x="225" y="106"/>
                      </a:lnTo>
                      <a:lnTo>
                        <a:pt x="224" y="102"/>
                      </a:lnTo>
                      <a:lnTo>
                        <a:pt x="224" y="97"/>
                      </a:lnTo>
                      <a:lnTo>
                        <a:pt x="225" y="97"/>
                      </a:lnTo>
                      <a:lnTo>
                        <a:pt x="225" y="95"/>
                      </a:lnTo>
                      <a:lnTo>
                        <a:pt x="225" y="95"/>
                      </a:lnTo>
                      <a:lnTo>
                        <a:pt x="225" y="95"/>
                      </a:lnTo>
                      <a:lnTo>
                        <a:pt x="225" y="94"/>
                      </a:lnTo>
                      <a:lnTo>
                        <a:pt x="228" y="95"/>
                      </a:lnTo>
                      <a:lnTo>
                        <a:pt x="231" y="97"/>
                      </a:lnTo>
                      <a:lnTo>
                        <a:pt x="233" y="97"/>
                      </a:lnTo>
                      <a:lnTo>
                        <a:pt x="233" y="99"/>
                      </a:lnTo>
                      <a:lnTo>
                        <a:pt x="235" y="99"/>
                      </a:lnTo>
                      <a:lnTo>
                        <a:pt x="235" y="101"/>
                      </a:lnTo>
                      <a:lnTo>
                        <a:pt x="237" y="101"/>
                      </a:lnTo>
                      <a:lnTo>
                        <a:pt x="239" y="99"/>
                      </a:lnTo>
                      <a:lnTo>
                        <a:pt x="239" y="99"/>
                      </a:lnTo>
                      <a:lnTo>
                        <a:pt x="239" y="98"/>
                      </a:lnTo>
                      <a:lnTo>
                        <a:pt x="240" y="98"/>
                      </a:lnTo>
                      <a:lnTo>
                        <a:pt x="240" y="98"/>
                      </a:lnTo>
                      <a:lnTo>
                        <a:pt x="240" y="98"/>
                      </a:lnTo>
                      <a:lnTo>
                        <a:pt x="240" y="101"/>
                      </a:lnTo>
                      <a:lnTo>
                        <a:pt x="240" y="101"/>
                      </a:lnTo>
                      <a:lnTo>
                        <a:pt x="240" y="102"/>
                      </a:lnTo>
                      <a:lnTo>
                        <a:pt x="239" y="102"/>
                      </a:lnTo>
                      <a:lnTo>
                        <a:pt x="239" y="103"/>
                      </a:lnTo>
                      <a:lnTo>
                        <a:pt x="240" y="103"/>
                      </a:lnTo>
                      <a:lnTo>
                        <a:pt x="240" y="103"/>
                      </a:lnTo>
                      <a:lnTo>
                        <a:pt x="240" y="102"/>
                      </a:lnTo>
                      <a:lnTo>
                        <a:pt x="241" y="102"/>
                      </a:lnTo>
                      <a:lnTo>
                        <a:pt x="241" y="102"/>
                      </a:lnTo>
                      <a:lnTo>
                        <a:pt x="241" y="102"/>
                      </a:lnTo>
                      <a:lnTo>
                        <a:pt x="241" y="102"/>
                      </a:lnTo>
                      <a:lnTo>
                        <a:pt x="243" y="101"/>
                      </a:lnTo>
                      <a:lnTo>
                        <a:pt x="243" y="104"/>
                      </a:lnTo>
                      <a:lnTo>
                        <a:pt x="241" y="104"/>
                      </a:lnTo>
                      <a:lnTo>
                        <a:pt x="241" y="108"/>
                      </a:lnTo>
                      <a:lnTo>
                        <a:pt x="240" y="108"/>
                      </a:lnTo>
                      <a:lnTo>
                        <a:pt x="240" y="110"/>
                      </a:lnTo>
                      <a:lnTo>
                        <a:pt x="239" y="110"/>
                      </a:lnTo>
                      <a:lnTo>
                        <a:pt x="239" y="111"/>
                      </a:lnTo>
                      <a:lnTo>
                        <a:pt x="240" y="111"/>
                      </a:lnTo>
                      <a:lnTo>
                        <a:pt x="240" y="111"/>
                      </a:lnTo>
                      <a:lnTo>
                        <a:pt x="241" y="114"/>
                      </a:lnTo>
                      <a:lnTo>
                        <a:pt x="243" y="115"/>
                      </a:lnTo>
                      <a:lnTo>
                        <a:pt x="244" y="115"/>
                      </a:lnTo>
                      <a:lnTo>
                        <a:pt x="246" y="116"/>
                      </a:lnTo>
                      <a:lnTo>
                        <a:pt x="245" y="118"/>
                      </a:lnTo>
                      <a:lnTo>
                        <a:pt x="246" y="118"/>
                      </a:lnTo>
                      <a:lnTo>
                        <a:pt x="246" y="118"/>
                      </a:lnTo>
                      <a:lnTo>
                        <a:pt x="250" y="119"/>
                      </a:lnTo>
                      <a:lnTo>
                        <a:pt x="250" y="120"/>
                      </a:lnTo>
                      <a:lnTo>
                        <a:pt x="252" y="120"/>
                      </a:lnTo>
                      <a:lnTo>
                        <a:pt x="253" y="120"/>
                      </a:lnTo>
                      <a:lnTo>
                        <a:pt x="254" y="119"/>
                      </a:lnTo>
                      <a:lnTo>
                        <a:pt x="254" y="118"/>
                      </a:lnTo>
                      <a:lnTo>
                        <a:pt x="250" y="118"/>
                      </a:lnTo>
                      <a:lnTo>
                        <a:pt x="250" y="116"/>
                      </a:lnTo>
                      <a:lnTo>
                        <a:pt x="250" y="115"/>
                      </a:lnTo>
                      <a:lnTo>
                        <a:pt x="250" y="115"/>
                      </a:lnTo>
                      <a:lnTo>
                        <a:pt x="250" y="114"/>
                      </a:lnTo>
                      <a:lnTo>
                        <a:pt x="250" y="114"/>
                      </a:lnTo>
                      <a:lnTo>
                        <a:pt x="249" y="112"/>
                      </a:lnTo>
                      <a:lnTo>
                        <a:pt x="249" y="112"/>
                      </a:lnTo>
                      <a:lnTo>
                        <a:pt x="248" y="112"/>
                      </a:lnTo>
                      <a:lnTo>
                        <a:pt x="248" y="111"/>
                      </a:lnTo>
                      <a:lnTo>
                        <a:pt x="249" y="110"/>
                      </a:lnTo>
                      <a:lnTo>
                        <a:pt x="250" y="110"/>
                      </a:lnTo>
                      <a:lnTo>
                        <a:pt x="250" y="107"/>
                      </a:lnTo>
                      <a:lnTo>
                        <a:pt x="252" y="107"/>
                      </a:lnTo>
                      <a:lnTo>
                        <a:pt x="252" y="106"/>
                      </a:lnTo>
                      <a:lnTo>
                        <a:pt x="252" y="106"/>
                      </a:lnTo>
                      <a:lnTo>
                        <a:pt x="252" y="103"/>
                      </a:lnTo>
                      <a:lnTo>
                        <a:pt x="254" y="103"/>
                      </a:lnTo>
                      <a:lnTo>
                        <a:pt x="256" y="104"/>
                      </a:lnTo>
                      <a:lnTo>
                        <a:pt x="256" y="103"/>
                      </a:lnTo>
                      <a:lnTo>
                        <a:pt x="257" y="103"/>
                      </a:lnTo>
                      <a:lnTo>
                        <a:pt x="257" y="103"/>
                      </a:lnTo>
                      <a:lnTo>
                        <a:pt x="257" y="102"/>
                      </a:lnTo>
                      <a:lnTo>
                        <a:pt x="257" y="102"/>
                      </a:lnTo>
                      <a:lnTo>
                        <a:pt x="258" y="102"/>
                      </a:lnTo>
                      <a:lnTo>
                        <a:pt x="258" y="101"/>
                      </a:lnTo>
                      <a:lnTo>
                        <a:pt x="261" y="98"/>
                      </a:lnTo>
                      <a:lnTo>
                        <a:pt x="261" y="97"/>
                      </a:lnTo>
                      <a:lnTo>
                        <a:pt x="263" y="97"/>
                      </a:lnTo>
                      <a:lnTo>
                        <a:pt x="263" y="97"/>
                      </a:lnTo>
                      <a:lnTo>
                        <a:pt x="266" y="97"/>
                      </a:lnTo>
                      <a:lnTo>
                        <a:pt x="267" y="95"/>
                      </a:lnTo>
                      <a:lnTo>
                        <a:pt x="269" y="95"/>
                      </a:lnTo>
                      <a:lnTo>
                        <a:pt x="269" y="95"/>
                      </a:lnTo>
                      <a:lnTo>
                        <a:pt x="269" y="95"/>
                      </a:lnTo>
                      <a:lnTo>
                        <a:pt x="270" y="94"/>
                      </a:lnTo>
                      <a:lnTo>
                        <a:pt x="270" y="93"/>
                      </a:lnTo>
                      <a:lnTo>
                        <a:pt x="269" y="93"/>
                      </a:lnTo>
                      <a:lnTo>
                        <a:pt x="269" y="91"/>
                      </a:lnTo>
                      <a:lnTo>
                        <a:pt x="270" y="91"/>
                      </a:lnTo>
                      <a:lnTo>
                        <a:pt x="270" y="91"/>
                      </a:lnTo>
                      <a:lnTo>
                        <a:pt x="270" y="90"/>
                      </a:lnTo>
                      <a:lnTo>
                        <a:pt x="269" y="90"/>
                      </a:lnTo>
                      <a:lnTo>
                        <a:pt x="267" y="91"/>
                      </a:lnTo>
                      <a:lnTo>
                        <a:pt x="265" y="93"/>
                      </a:lnTo>
                      <a:lnTo>
                        <a:pt x="262" y="93"/>
                      </a:lnTo>
                      <a:lnTo>
                        <a:pt x="262" y="93"/>
                      </a:lnTo>
                      <a:lnTo>
                        <a:pt x="262" y="90"/>
                      </a:lnTo>
                      <a:lnTo>
                        <a:pt x="262" y="89"/>
                      </a:lnTo>
                      <a:lnTo>
                        <a:pt x="263" y="89"/>
                      </a:lnTo>
                      <a:lnTo>
                        <a:pt x="263" y="87"/>
                      </a:lnTo>
                      <a:lnTo>
                        <a:pt x="262" y="86"/>
                      </a:lnTo>
                      <a:lnTo>
                        <a:pt x="262" y="84"/>
                      </a:lnTo>
                      <a:lnTo>
                        <a:pt x="263" y="82"/>
                      </a:lnTo>
                      <a:lnTo>
                        <a:pt x="265" y="81"/>
                      </a:lnTo>
                      <a:lnTo>
                        <a:pt x="267" y="82"/>
                      </a:lnTo>
                      <a:lnTo>
                        <a:pt x="267" y="82"/>
                      </a:lnTo>
                      <a:lnTo>
                        <a:pt x="267" y="82"/>
                      </a:lnTo>
                      <a:lnTo>
                        <a:pt x="269" y="82"/>
                      </a:lnTo>
                      <a:lnTo>
                        <a:pt x="270" y="82"/>
                      </a:lnTo>
                      <a:lnTo>
                        <a:pt x="270" y="82"/>
                      </a:lnTo>
                      <a:lnTo>
                        <a:pt x="271" y="82"/>
                      </a:lnTo>
                      <a:lnTo>
                        <a:pt x="273" y="82"/>
                      </a:lnTo>
                      <a:lnTo>
                        <a:pt x="273" y="82"/>
                      </a:lnTo>
                      <a:lnTo>
                        <a:pt x="271" y="82"/>
                      </a:lnTo>
                      <a:lnTo>
                        <a:pt x="271" y="77"/>
                      </a:lnTo>
                      <a:lnTo>
                        <a:pt x="273" y="76"/>
                      </a:lnTo>
                      <a:lnTo>
                        <a:pt x="273" y="76"/>
                      </a:lnTo>
                      <a:lnTo>
                        <a:pt x="274" y="74"/>
                      </a:lnTo>
                      <a:lnTo>
                        <a:pt x="278" y="74"/>
                      </a:lnTo>
                      <a:lnTo>
                        <a:pt x="278" y="74"/>
                      </a:lnTo>
                      <a:lnTo>
                        <a:pt x="278" y="73"/>
                      </a:lnTo>
                      <a:lnTo>
                        <a:pt x="277" y="73"/>
                      </a:lnTo>
                      <a:lnTo>
                        <a:pt x="275" y="73"/>
                      </a:lnTo>
                      <a:lnTo>
                        <a:pt x="275" y="73"/>
                      </a:lnTo>
                      <a:lnTo>
                        <a:pt x="273" y="74"/>
                      </a:lnTo>
                      <a:lnTo>
                        <a:pt x="273" y="74"/>
                      </a:lnTo>
                      <a:lnTo>
                        <a:pt x="271" y="74"/>
                      </a:lnTo>
                      <a:lnTo>
                        <a:pt x="271" y="76"/>
                      </a:lnTo>
                      <a:lnTo>
                        <a:pt x="270" y="76"/>
                      </a:lnTo>
                      <a:lnTo>
                        <a:pt x="269" y="77"/>
                      </a:lnTo>
                      <a:lnTo>
                        <a:pt x="266" y="77"/>
                      </a:lnTo>
                      <a:lnTo>
                        <a:pt x="266" y="78"/>
                      </a:lnTo>
                      <a:lnTo>
                        <a:pt x="263" y="78"/>
                      </a:lnTo>
                      <a:lnTo>
                        <a:pt x="262" y="76"/>
                      </a:lnTo>
                      <a:lnTo>
                        <a:pt x="262" y="76"/>
                      </a:lnTo>
                      <a:lnTo>
                        <a:pt x="262" y="74"/>
                      </a:lnTo>
                      <a:lnTo>
                        <a:pt x="261" y="74"/>
                      </a:lnTo>
                      <a:lnTo>
                        <a:pt x="258" y="70"/>
                      </a:lnTo>
                      <a:lnTo>
                        <a:pt x="257" y="70"/>
                      </a:lnTo>
                      <a:lnTo>
                        <a:pt x="257" y="70"/>
                      </a:lnTo>
                      <a:lnTo>
                        <a:pt x="254" y="70"/>
                      </a:lnTo>
                      <a:lnTo>
                        <a:pt x="253" y="69"/>
                      </a:lnTo>
                      <a:lnTo>
                        <a:pt x="253" y="70"/>
                      </a:lnTo>
                      <a:lnTo>
                        <a:pt x="253" y="70"/>
                      </a:lnTo>
                      <a:lnTo>
                        <a:pt x="253" y="76"/>
                      </a:lnTo>
                      <a:lnTo>
                        <a:pt x="252" y="76"/>
                      </a:lnTo>
                      <a:lnTo>
                        <a:pt x="252" y="73"/>
                      </a:lnTo>
                      <a:lnTo>
                        <a:pt x="250" y="73"/>
                      </a:lnTo>
                      <a:lnTo>
                        <a:pt x="250" y="74"/>
                      </a:lnTo>
                      <a:lnTo>
                        <a:pt x="249" y="76"/>
                      </a:lnTo>
                      <a:lnTo>
                        <a:pt x="248" y="76"/>
                      </a:lnTo>
                      <a:lnTo>
                        <a:pt x="248" y="73"/>
                      </a:lnTo>
                      <a:lnTo>
                        <a:pt x="249" y="72"/>
                      </a:lnTo>
                      <a:lnTo>
                        <a:pt x="250" y="70"/>
                      </a:lnTo>
                      <a:lnTo>
                        <a:pt x="250" y="69"/>
                      </a:lnTo>
                      <a:lnTo>
                        <a:pt x="250" y="69"/>
                      </a:lnTo>
                      <a:lnTo>
                        <a:pt x="250" y="69"/>
                      </a:lnTo>
                      <a:lnTo>
                        <a:pt x="250" y="68"/>
                      </a:lnTo>
                      <a:lnTo>
                        <a:pt x="248" y="68"/>
                      </a:lnTo>
                      <a:lnTo>
                        <a:pt x="248" y="68"/>
                      </a:lnTo>
                      <a:lnTo>
                        <a:pt x="246" y="66"/>
                      </a:lnTo>
                      <a:lnTo>
                        <a:pt x="244" y="66"/>
                      </a:lnTo>
                      <a:lnTo>
                        <a:pt x="245" y="64"/>
                      </a:lnTo>
                      <a:lnTo>
                        <a:pt x="244" y="64"/>
                      </a:lnTo>
                      <a:lnTo>
                        <a:pt x="244" y="61"/>
                      </a:lnTo>
                      <a:lnTo>
                        <a:pt x="249" y="61"/>
                      </a:lnTo>
                      <a:lnTo>
                        <a:pt x="249" y="60"/>
                      </a:lnTo>
                      <a:lnTo>
                        <a:pt x="246" y="59"/>
                      </a:lnTo>
                      <a:lnTo>
                        <a:pt x="246" y="57"/>
                      </a:lnTo>
                      <a:lnTo>
                        <a:pt x="246" y="55"/>
                      </a:lnTo>
                      <a:lnTo>
                        <a:pt x="246" y="53"/>
                      </a:lnTo>
                      <a:lnTo>
                        <a:pt x="246" y="53"/>
                      </a:lnTo>
                      <a:lnTo>
                        <a:pt x="248" y="52"/>
                      </a:lnTo>
                      <a:lnTo>
                        <a:pt x="246" y="52"/>
                      </a:lnTo>
                      <a:lnTo>
                        <a:pt x="246" y="51"/>
                      </a:lnTo>
                      <a:lnTo>
                        <a:pt x="248" y="49"/>
                      </a:lnTo>
                      <a:lnTo>
                        <a:pt x="249" y="49"/>
                      </a:lnTo>
                      <a:lnTo>
                        <a:pt x="249" y="47"/>
                      </a:lnTo>
                      <a:lnTo>
                        <a:pt x="252" y="47"/>
                      </a:lnTo>
                      <a:lnTo>
                        <a:pt x="253" y="48"/>
                      </a:lnTo>
                      <a:lnTo>
                        <a:pt x="256" y="48"/>
                      </a:lnTo>
                      <a:lnTo>
                        <a:pt x="256" y="47"/>
                      </a:lnTo>
                      <a:lnTo>
                        <a:pt x="254" y="46"/>
                      </a:lnTo>
                      <a:lnTo>
                        <a:pt x="253" y="44"/>
                      </a:lnTo>
                      <a:lnTo>
                        <a:pt x="250" y="44"/>
                      </a:lnTo>
                      <a:lnTo>
                        <a:pt x="250" y="43"/>
                      </a:lnTo>
                      <a:lnTo>
                        <a:pt x="252" y="43"/>
                      </a:lnTo>
                      <a:lnTo>
                        <a:pt x="253" y="40"/>
                      </a:lnTo>
                      <a:lnTo>
                        <a:pt x="257" y="40"/>
                      </a:lnTo>
                      <a:lnTo>
                        <a:pt x="257" y="36"/>
                      </a:lnTo>
                      <a:lnTo>
                        <a:pt x="257" y="36"/>
                      </a:lnTo>
                      <a:lnTo>
                        <a:pt x="257" y="36"/>
                      </a:lnTo>
                      <a:lnTo>
                        <a:pt x="257" y="35"/>
                      </a:lnTo>
                      <a:lnTo>
                        <a:pt x="257" y="35"/>
                      </a:lnTo>
                      <a:lnTo>
                        <a:pt x="257" y="34"/>
                      </a:lnTo>
                      <a:lnTo>
                        <a:pt x="257" y="34"/>
                      </a:lnTo>
                      <a:lnTo>
                        <a:pt x="257" y="32"/>
                      </a:lnTo>
                      <a:lnTo>
                        <a:pt x="257" y="32"/>
                      </a:lnTo>
                      <a:lnTo>
                        <a:pt x="257" y="32"/>
                      </a:lnTo>
                      <a:lnTo>
                        <a:pt x="257" y="30"/>
                      </a:lnTo>
                      <a:lnTo>
                        <a:pt x="254" y="29"/>
                      </a:lnTo>
                      <a:lnTo>
                        <a:pt x="253" y="26"/>
                      </a:lnTo>
                      <a:lnTo>
                        <a:pt x="254" y="26"/>
                      </a:lnTo>
                      <a:lnTo>
                        <a:pt x="256" y="26"/>
                      </a:lnTo>
                      <a:lnTo>
                        <a:pt x="256" y="26"/>
                      </a:lnTo>
                      <a:lnTo>
                        <a:pt x="256" y="26"/>
                      </a:lnTo>
                      <a:lnTo>
                        <a:pt x="256" y="26"/>
                      </a:lnTo>
                      <a:lnTo>
                        <a:pt x="256" y="26"/>
                      </a:lnTo>
                      <a:lnTo>
                        <a:pt x="256" y="22"/>
                      </a:lnTo>
                      <a:lnTo>
                        <a:pt x="254" y="22"/>
                      </a:lnTo>
                      <a:lnTo>
                        <a:pt x="254" y="21"/>
                      </a:lnTo>
                      <a:lnTo>
                        <a:pt x="253" y="19"/>
                      </a:lnTo>
                      <a:lnTo>
                        <a:pt x="253" y="19"/>
                      </a:lnTo>
                      <a:lnTo>
                        <a:pt x="253" y="18"/>
                      </a:lnTo>
                      <a:lnTo>
                        <a:pt x="253" y="18"/>
                      </a:lnTo>
                      <a:lnTo>
                        <a:pt x="253" y="17"/>
                      </a:lnTo>
                      <a:lnTo>
                        <a:pt x="253" y="17"/>
                      </a:lnTo>
                      <a:lnTo>
                        <a:pt x="253" y="15"/>
                      </a:lnTo>
                      <a:lnTo>
                        <a:pt x="252" y="15"/>
                      </a:lnTo>
                      <a:lnTo>
                        <a:pt x="252" y="13"/>
                      </a:lnTo>
                      <a:lnTo>
                        <a:pt x="252" y="13"/>
                      </a:lnTo>
                      <a:lnTo>
                        <a:pt x="252" y="13"/>
                      </a:lnTo>
                      <a:lnTo>
                        <a:pt x="252" y="13"/>
                      </a:lnTo>
                      <a:lnTo>
                        <a:pt x="252" y="13"/>
                      </a:lnTo>
                      <a:lnTo>
                        <a:pt x="252" y="12"/>
                      </a:lnTo>
                      <a:lnTo>
                        <a:pt x="250" y="12"/>
                      </a:lnTo>
                      <a:lnTo>
                        <a:pt x="250" y="8"/>
                      </a:lnTo>
                      <a:lnTo>
                        <a:pt x="254" y="9"/>
                      </a:lnTo>
                      <a:lnTo>
                        <a:pt x="254" y="6"/>
                      </a:lnTo>
                      <a:lnTo>
                        <a:pt x="253" y="5"/>
                      </a:lnTo>
                      <a:lnTo>
                        <a:pt x="253" y="4"/>
                      </a:lnTo>
                      <a:lnTo>
                        <a:pt x="262" y="2"/>
                      </a:lnTo>
                      <a:lnTo>
                        <a:pt x="263" y="5"/>
                      </a:lnTo>
                      <a:lnTo>
                        <a:pt x="263" y="4"/>
                      </a:lnTo>
                      <a:lnTo>
                        <a:pt x="265" y="2"/>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1">
                  <a:extLst>
                    <a:ext uri="{FF2B5EF4-FFF2-40B4-BE49-F238E27FC236}">
                      <a16:creationId xmlns:a16="http://schemas.microsoft.com/office/drawing/2014/main" id="{98DFB8B4-2EF7-4C06-8B0B-3DB9409331D0}"/>
                    </a:ext>
                  </a:extLst>
                </p:cNvPr>
                <p:cNvSpPr>
                  <a:spLocks noEditPoints="1"/>
                </p:cNvSpPr>
                <p:nvPr/>
              </p:nvSpPr>
              <p:spPr bwMode="auto">
                <a:xfrm>
                  <a:off x="5642008" y="2026021"/>
                  <a:ext cx="1897867" cy="1420813"/>
                </a:xfrm>
                <a:custGeom>
                  <a:avLst/>
                  <a:gdLst>
                    <a:gd name="T0" fmla="*/ 421 w 1191"/>
                    <a:gd name="T1" fmla="*/ 655 h 895"/>
                    <a:gd name="T2" fmla="*/ 408 w 1191"/>
                    <a:gd name="T3" fmla="*/ 604 h 895"/>
                    <a:gd name="T4" fmla="*/ 386 w 1191"/>
                    <a:gd name="T5" fmla="*/ 609 h 895"/>
                    <a:gd name="T6" fmla="*/ 378 w 1191"/>
                    <a:gd name="T7" fmla="*/ 570 h 895"/>
                    <a:gd name="T8" fmla="*/ 402 w 1191"/>
                    <a:gd name="T9" fmla="*/ 524 h 895"/>
                    <a:gd name="T10" fmla="*/ 413 w 1191"/>
                    <a:gd name="T11" fmla="*/ 557 h 895"/>
                    <a:gd name="T12" fmla="*/ 416 w 1191"/>
                    <a:gd name="T13" fmla="*/ 525 h 895"/>
                    <a:gd name="T14" fmla="*/ 434 w 1191"/>
                    <a:gd name="T15" fmla="*/ 481 h 895"/>
                    <a:gd name="T16" fmla="*/ 540 w 1191"/>
                    <a:gd name="T17" fmla="*/ 478 h 895"/>
                    <a:gd name="T18" fmla="*/ 492 w 1191"/>
                    <a:gd name="T19" fmla="*/ 528 h 895"/>
                    <a:gd name="T20" fmla="*/ 460 w 1191"/>
                    <a:gd name="T21" fmla="*/ 592 h 895"/>
                    <a:gd name="T22" fmla="*/ 475 w 1191"/>
                    <a:gd name="T23" fmla="*/ 673 h 895"/>
                    <a:gd name="T24" fmla="*/ 432 w 1191"/>
                    <a:gd name="T25" fmla="*/ 722 h 895"/>
                    <a:gd name="T26" fmla="*/ 419 w 1191"/>
                    <a:gd name="T27" fmla="*/ 789 h 895"/>
                    <a:gd name="T28" fmla="*/ 383 w 1191"/>
                    <a:gd name="T29" fmla="*/ 849 h 895"/>
                    <a:gd name="T30" fmla="*/ 326 w 1191"/>
                    <a:gd name="T31" fmla="*/ 887 h 895"/>
                    <a:gd name="T32" fmla="*/ 272 w 1191"/>
                    <a:gd name="T33" fmla="*/ 891 h 895"/>
                    <a:gd name="T34" fmla="*/ 256 w 1191"/>
                    <a:gd name="T35" fmla="*/ 823 h 895"/>
                    <a:gd name="T36" fmla="*/ 242 w 1191"/>
                    <a:gd name="T37" fmla="*/ 765 h 895"/>
                    <a:gd name="T38" fmla="*/ 217 w 1191"/>
                    <a:gd name="T39" fmla="*/ 700 h 895"/>
                    <a:gd name="T40" fmla="*/ 230 w 1191"/>
                    <a:gd name="T41" fmla="*/ 616 h 895"/>
                    <a:gd name="T42" fmla="*/ 208 w 1191"/>
                    <a:gd name="T43" fmla="*/ 559 h 895"/>
                    <a:gd name="T44" fmla="*/ 199 w 1191"/>
                    <a:gd name="T45" fmla="*/ 503 h 895"/>
                    <a:gd name="T46" fmla="*/ 179 w 1191"/>
                    <a:gd name="T47" fmla="*/ 476 h 895"/>
                    <a:gd name="T48" fmla="*/ 140 w 1191"/>
                    <a:gd name="T49" fmla="*/ 453 h 895"/>
                    <a:gd name="T50" fmla="*/ 98 w 1191"/>
                    <a:gd name="T51" fmla="*/ 466 h 895"/>
                    <a:gd name="T52" fmla="*/ 2 w 1191"/>
                    <a:gd name="T53" fmla="*/ 448 h 895"/>
                    <a:gd name="T54" fmla="*/ 646 w 1191"/>
                    <a:gd name="T55" fmla="*/ 285 h 895"/>
                    <a:gd name="T56" fmla="*/ 606 w 1191"/>
                    <a:gd name="T57" fmla="*/ 338 h 895"/>
                    <a:gd name="T58" fmla="*/ 595 w 1191"/>
                    <a:gd name="T59" fmla="*/ 262 h 895"/>
                    <a:gd name="T60" fmla="*/ 1187 w 1191"/>
                    <a:gd name="T61" fmla="*/ 192 h 895"/>
                    <a:gd name="T62" fmla="*/ 807 w 1191"/>
                    <a:gd name="T63" fmla="*/ 52 h 895"/>
                    <a:gd name="T64" fmla="*/ 633 w 1191"/>
                    <a:gd name="T65" fmla="*/ 41 h 895"/>
                    <a:gd name="T66" fmla="*/ 662 w 1191"/>
                    <a:gd name="T67" fmla="*/ 37 h 895"/>
                    <a:gd name="T68" fmla="*/ 797 w 1191"/>
                    <a:gd name="T69" fmla="*/ 0 h 895"/>
                    <a:gd name="T70" fmla="*/ 775 w 1191"/>
                    <a:gd name="T71" fmla="*/ 17 h 895"/>
                    <a:gd name="T72" fmla="*/ 823 w 1191"/>
                    <a:gd name="T73" fmla="*/ 2 h 895"/>
                    <a:gd name="T74" fmla="*/ 1191 w 1191"/>
                    <a:gd name="T75" fmla="*/ 114 h 895"/>
                    <a:gd name="T76" fmla="*/ 1190 w 1191"/>
                    <a:gd name="T77" fmla="*/ 228 h 895"/>
                    <a:gd name="T78" fmla="*/ 1165 w 1191"/>
                    <a:gd name="T79" fmla="*/ 268 h 895"/>
                    <a:gd name="T80" fmla="*/ 1114 w 1191"/>
                    <a:gd name="T81" fmla="*/ 292 h 895"/>
                    <a:gd name="T82" fmla="*/ 1082 w 1191"/>
                    <a:gd name="T83" fmla="*/ 296 h 895"/>
                    <a:gd name="T84" fmla="*/ 1069 w 1191"/>
                    <a:gd name="T85" fmla="*/ 346 h 895"/>
                    <a:gd name="T86" fmla="*/ 1084 w 1191"/>
                    <a:gd name="T87" fmla="*/ 408 h 895"/>
                    <a:gd name="T88" fmla="*/ 1053 w 1191"/>
                    <a:gd name="T89" fmla="*/ 419 h 895"/>
                    <a:gd name="T90" fmla="*/ 1021 w 1191"/>
                    <a:gd name="T91" fmla="*/ 392 h 895"/>
                    <a:gd name="T92" fmla="*/ 1013 w 1191"/>
                    <a:gd name="T93" fmla="*/ 448 h 895"/>
                    <a:gd name="T94" fmla="*/ 988 w 1191"/>
                    <a:gd name="T95" fmla="*/ 374 h 895"/>
                    <a:gd name="T96" fmla="*/ 954 w 1191"/>
                    <a:gd name="T97" fmla="*/ 355 h 895"/>
                    <a:gd name="T98" fmla="*/ 936 w 1191"/>
                    <a:gd name="T99" fmla="*/ 304 h 895"/>
                    <a:gd name="T100" fmla="*/ 899 w 1191"/>
                    <a:gd name="T101" fmla="*/ 296 h 895"/>
                    <a:gd name="T102" fmla="*/ 847 w 1191"/>
                    <a:gd name="T103" fmla="*/ 342 h 895"/>
                    <a:gd name="T104" fmla="*/ 822 w 1191"/>
                    <a:gd name="T105" fmla="*/ 414 h 895"/>
                    <a:gd name="T106" fmla="*/ 792 w 1191"/>
                    <a:gd name="T107" fmla="*/ 421 h 895"/>
                    <a:gd name="T108" fmla="*/ 768 w 1191"/>
                    <a:gd name="T109" fmla="*/ 358 h 895"/>
                    <a:gd name="T110" fmla="*/ 763 w 1191"/>
                    <a:gd name="T111" fmla="*/ 302 h 895"/>
                    <a:gd name="T112" fmla="*/ 744 w 1191"/>
                    <a:gd name="T113" fmla="*/ 279 h 895"/>
                    <a:gd name="T114" fmla="*/ 693 w 1191"/>
                    <a:gd name="T115" fmla="*/ 253 h 895"/>
                    <a:gd name="T116" fmla="*/ 619 w 1191"/>
                    <a:gd name="T117" fmla="*/ 236 h 895"/>
                    <a:gd name="T118" fmla="*/ 582 w 1191"/>
                    <a:gd name="T119" fmla="*/ 125 h 895"/>
                    <a:gd name="T120" fmla="*/ 586 w 1191"/>
                    <a:gd name="T121" fmla="*/ 75 h 895"/>
                    <a:gd name="T122" fmla="*/ 572 w 1191"/>
                    <a:gd name="T123" fmla="*/ 50 h 895"/>
                    <a:gd name="T124" fmla="*/ 586 w 1191"/>
                    <a:gd name="T125" fmla="*/ 36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1" h="895">
                      <a:moveTo>
                        <a:pt x="242" y="731"/>
                      </a:moveTo>
                      <a:lnTo>
                        <a:pt x="242" y="732"/>
                      </a:lnTo>
                      <a:lnTo>
                        <a:pt x="242" y="732"/>
                      </a:lnTo>
                      <a:lnTo>
                        <a:pt x="240" y="732"/>
                      </a:lnTo>
                      <a:lnTo>
                        <a:pt x="242" y="734"/>
                      </a:lnTo>
                      <a:lnTo>
                        <a:pt x="243" y="734"/>
                      </a:lnTo>
                      <a:lnTo>
                        <a:pt x="243" y="731"/>
                      </a:lnTo>
                      <a:lnTo>
                        <a:pt x="242" y="731"/>
                      </a:lnTo>
                      <a:close/>
                      <a:moveTo>
                        <a:pt x="416" y="624"/>
                      </a:moveTo>
                      <a:lnTo>
                        <a:pt x="416" y="629"/>
                      </a:lnTo>
                      <a:lnTo>
                        <a:pt x="417" y="629"/>
                      </a:lnTo>
                      <a:lnTo>
                        <a:pt x="417" y="639"/>
                      </a:lnTo>
                      <a:lnTo>
                        <a:pt x="417" y="639"/>
                      </a:lnTo>
                      <a:lnTo>
                        <a:pt x="417" y="643"/>
                      </a:lnTo>
                      <a:lnTo>
                        <a:pt x="416" y="643"/>
                      </a:lnTo>
                      <a:lnTo>
                        <a:pt x="416" y="646"/>
                      </a:lnTo>
                      <a:lnTo>
                        <a:pt x="416" y="646"/>
                      </a:lnTo>
                      <a:lnTo>
                        <a:pt x="415" y="647"/>
                      </a:lnTo>
                      <a:lnTo>
                        <a:pt x="415" y="648"/>
                      </a:lnTo>
                      <a:lnTo>
                        <a:pt x="416" y="650"/>
                      </a:lnTo>
                      <a:lnTo>
                        <a:pt x="417" y="650"/>
                      </a:lnTo>
                      <a:lnTo>
                        <a:pt x="417" y="651"/>
                      </a:lnTo>
                      <a:lnTo>
                        <a:pt x="416" y="654"/>
                      </a:lnTo>
                      <a:lnTo>
                        <a:pt x="417" y="655"/>
                      </a:lnTo>
                      <a:lnTo>
                        <a:pt x="417" y="656"/>
                      </a:lnTo>
                      <a:lnTo>
                        <a:pt x="417" y="656"/>
                      </a:lnTo>
                      <a:lnTo>
                        <a:pt x="419" y="656"/>
                      </a:lnTo>
                      <a:lnTo>
                        <a:pt x="417" y="663"/>
                      </a:lnTo>
                      <a:lnTo>
                        <a:pt x="420" y="664"/>
                      </a:lnTo>
                      <a:lnTo>
                        <a:pt x="420" y="669"/>
                      </a:lnTo>
                      <a:lnTo>
                        <a:pt x="421" y="669"/>
                      </a:lnTo>
                      <a:lnTo>
                        <a:pt x="421" y="669"/>
                      </a:lnTo>
                      <a:lnTo>
                        <a:pt x="424" y="671"/>
                      </a:lnTo>
                      <a:lnTo>
                        <a:pt x="424" y="668"/>
                      </a:lnTo>
                      <a:lnTo>
                        <a:pt x="422" y="667"/>
                      </a:lnTo>
                      <a:lnTo>
                        <a:pt x="422" y="665"/>
                      </a:lnTo>
                      <a:lnTo>
                        <a:pt x="422" y="664"/>
                      </a:lnTo>
                      <a:lnTo>
                        <a:pt x="422" y="662"/>
                      </a:lnTo>
                      <a:lnTo>
                        <a:pt x="422" y="662"/>
                      </a:lnTo>
                      <a:lnTo>
                        <a:pt x="421" y="662"/>
                      </a:lnTo>
                      <a:lnTo>
                        <a:pt x="421" y="660"/>
                      </a:lnTo>
                      <a:lnTo>
                        <a:pt x="422" y="660"/>
                      </a:lnTo>
                      <a:lnTo>
                        <a:pt x="422" y="656"/>
                      </a:lnTo>
                      <a:lnTo>
                        <a:pt x="421" y="656"/>
                      </a:lnTo>
                      <a:lnTo>
                        <a:pt x="421" y="655"/>
                      </a:lnTo>
                      <a:lnTo>
                        <a:pt x="420" y="654"/>
                      </a:lnTo>
                      <a:lnTo>
                        <a:pt x="421" y="646"/>
                      </a:lnTo>
                      <a:lnTo>
                        <a:pt x="421" y="646"/>
                      </a:lnTo>
                      <a:lnTo>
                        <a:pt x="421" y="638"/>
                      </a:lnTo>
                      <a:lnTo>
                        <a:pt x="421" y="638"/>
                      </a:lnTo>
                      <a:lnTo>
                        <a:pt x="421" y="637"/>
                      </a:lnTo>
                      <a:lnTo>
                        <a:pt x="422" y="637"/>
                      </a:lnTo>
                      <a:lnTo>
                        <a:pt x="421" y="634"/>
                      </a:lnTo>
                      <a:lnTo>
                        <a:pt x="421" y="634"/>
                      </a:lnTo>
                      <a:lnTo>
                        <a:pt x="421" y="629"/>
                      </a:lnTo>
                      <a:lnTo>
                        <a:pt x="420" y="628"/>
                      </a:lnTo>
                      <a:lnTo>
                        <a:pt x="420" y="626"/>
                      </a:lnTo>
                      <a:lnTo>
                        <a:pt x="419" y="626"/>
                      </a:lnTo>
                      <a:lnTo>
                        <a:pt x="417" y="625"/>
                      </a:lnTo>
                      <a:lnTo>
                        <a:pt x="417" y="624"/>
                      </a:lnTo>
                      <a:lnTo>
                        <a:pt x="416" y="624"/>
                      </a:lnTo>
                      <a:close/>
                      <a:moveTo>
                        <a:pt x="366" y="616"/>
                      </a:moveTo>
                      <a:lnTo>
                        <a:pt x="365" y="617"/>
                      </a:lnTo>
                      <a:lnTo>
                        <a:pt x="364" y="617"/>
                      </a:lnTo>
                      <a:lnTo>
                        <a:pt x="362" y="617"/>
                      </a:lnTo>
                      <a:lnTo>
                        <a:pt x="362" y="618"/>
                      </a:lnTo>
                      <a:lnTo>
                        <a:pt x="362" y="621"/>
                      </a:lnTo>
                      <a:lnTo>
                        <a:pt x="362" y="621"/>
                      </a:lnTo>
                      <a:lnTo>
                        <a:pt x="362" y="621"/>
                      </a:lnTo>
                      <a:lnTo>
                        <a:pt x="362" y="622"/>
                      </a:lnTo>
                      <a:lnTo>
                        <a:pt x="365" y="622"/>
                      </a:lnTo>
                      <a:lnTo>
                        <a:pt x="365" y="621"/>
                      </a:lnTo>
                      <a:lnTo>
                        <a:pt x="366" y="620"/>
                      </a:lnTo>
                      <a:lnTo>
                        <a:pt x="366" y="620"/>
                      </a:lnTo>
                      <a:lnTo>
                        <a:pt x="367" y="620"/>
                      </a:lnTo>
                      <a:lnTo>
                        <a:pt x="367" y="618"/>
                      </a:lnTo>
                      <a:lnTo>
                        <a:pt x="369" y="618"/>
                      </a:lnTo>
                      <a:lnTo>
                        <a:pt x="369" y="616"/>
                      </a:lnTo>
                      <a:lnTo>
                        <a:pt x="367" y="616"/>
                      </a:lnTo>
                      <a:lnTo>
                        <a:pt x="366" y="616"/>
                      </a:lnTo>
                      <a:close/>
                      <a:moveTo>
                        <a:pt x="407" y="604"/>
                      </a:moveTo>
                      <a:lnTo>
                        <a:pt x="407" y="604"/>
                      </a:lnTo>
                      <a:lnTo>
                        <a:pt x="405" y="604"/>
                      </a:lnTo>
                      <a:lnTo>
                        <a:pt x="405" y="607"/>
                      </a:lnTo>
                      <a:lnTo>
                        <a:pt x="407" y="607"/>
                      </a:lnTo>
                      <a:lnTo>
                        <a:pt x="408" y="608"/>
                      </a:lnTo>
                      <a:lnTo>
                        <a:pt x="411" y="608"/>
                      </a:lnTo>
                      <a:lnTo>
                        <a:pt x="411" y="607"/>
                      </a:lnTo>
                      <a:lnTo>
                        <a:pt x="409" y="605"/>
                      </a:lnTo>
                      <a:lnTo>
                        <a:pt x="408" y="604"/>
                      </a:lnTo>
                      <a:lnTo>
                        <a:pt x="407" y="604"/>
                      </a:lnTo>
                      <a:close/>
                      <a:moveTo>
                        <a:pt x="425" y="565"/>
                      </a:moveTo>
                      <a:lnTo>
                        <a:pt x="422" y="569"/>
                      </a:lnTo>
                      <a:lnTo>
                        <a:pt x="425" y="569"/>
                      </a:lnTo>
                      <a:lnTo>
                        <a:pt x="425" y="567"/>
                      </a:lnTo>
                      <a:lnTo>
                        <a:pt x="426" y="566"/>
                      </a:lnTo>
                      <a:lnTo>
                        <a:pt x="426" y="565"/>
                      </a:lnTo>
                      <a:lnTo>
                        <a:pt x="425" y="565"/>
                      </a:lnTo>
                      <a:close/>
                      <a:moveTo>
                        <a:pt x="373" y="558"/>
                      </a:moveTo>
                      <a:lnTo>
                        <a:pt x="373" y="559"/>
                      </a:lnTo>
                      <a:lnTo>
                        <a:pt x="373" y="561"/>
                      </a:lnTo>
                      <a:lnTo>
                        <a:pt x="373" y="563"/>
                      </a:lnTo>
                      <a:lnTo>
                        <a:pt x="371" y="565"/>
                      </a:lnTo>
                      <a:lnTo>
                        <a:pt x="371" y="565"/>
                      </a:lnTo>
                      <a:lnTo>
                        <a:pt x="370" y="569"/>
                      </a:lnTo>
                      <a:lnTo>
                        <a:pt x="373" y="569"/>
                      </a:lnTo>
                      <a:lnTo>
                        <a:pt x="371" y="574"/>
                      </a:lnTo>
                      <a:lnTo>
                        <a:pt x="373" y="574"/>
                      </a:lnTo>
                      <a:lnTo>
                        <a:pt x="373" y="575"/>
                      </a:lnTo>
                      <a:lnTo>
                        <a:pt x="373" y="575"/>
                      </a:lnTo>
                      <a:lnTo>
                        <a:pt x="373" y="578"/>
                      </a:lnTo>
                      <a:lnTo>
                        <a:pt x="374" y="578"/>
                      </a:lnTo>
                      <a:lnTo>
                        <a:pt x="374" y="579"/>
                      </a:lnTo>
                      <a:lnTo>
                        <a:pt x="374" y="582"/>
                      </a:lnTo>
                      <a:lnTo>
                        <a:pt x="373" y="583"/>
                      </a:lnTo>
                      <a:lnTo>
                        <a:pt x="373" y="584"/>
                      </a:lnTo>
                      <a:lnTo>
                        <a:pt x="373" y="586"/>
                      </a:lnTo>
                      <a:lnTo>
                        <a:pt x="373" y="586"/>
                      </a:lnTo>
                      <a:lnTo>
                        <a:pt x="373" y="587"/>
                      </a:lnTo>
                      <a:lnTo>
                        <a:pt x="375" y="588"/>
                      </a:lnTo>
                      <a:lnTo>
                        <a:pt x="375" y="591"/>
                      </a:lnTo>
                      <a:lnTo>
                        <a:pt x="375" y="591"/>
                      </a:lnTo>
                      <a:lnTo>
                        <a:pt x="375" y="592"/>
                      </a:lnTo>
                      <a:lnTo>
                        <a:pt x="377" y="595"/>
                      </a:lnTo>
                      <a:lnTo>
                        <a:pt x="377" y="596"/>
                      </a:lnTo>
                      <a:lnTo>
                        <a:pt x="378" y="596"/>
                      </a:lnTo>
                      <a:lnTo>
                        <a:pt x="378" y="597"/>
                      </a:lnTo>
                      <a:lnTo>
                        <a:pt x="379" y="597"/>
                      </a:lnTo>
                      <a:lnTo>
                        <a:pt x="381" y="599"/>
                      </a:lnTo>
                      <a:lnTo>
                        <a:pt x="384" y="601"/>
                      </a:lnTo>
                      <a:lnTo>
                        <a:pt x="384" y="604"/>
                      </a:lnTo>
                      <a:lnTo>
                        <a:pt x="384" y="604"/>
                      </a:lnTo>
                      <a:lnTo>
                        <a:pt x="386" y="607"/>
                      </a:lnTo>
                      <a:lnTo>
                        <a:pt x="386" y="607"/>
                      </a:lnTo>
                      <a:lnTo>
                        <a:pt x="386" y="609"/>
                      </a:lnTo>
                      <a:lnTo>
                        <a:pt x="387" y="609"/>
                      </a:lnTo>
                      <a:lnTo>
                        <a:pt x="387" y="610"/>
                      </a:lnTo>
                      <a:lnTo>
                        <a:pt x="388" y="610"/>
                      </a:lnTo>
                      <a:lnTo>
                        <a:pt x="388" y="612"/>
                      </a:lnTo>
                      <a:lnTo>
                        <a:pt x="387" y="614"/>
                      </a:lnTo>
                      <a:lnTo>
                        <a:pt x="387" y="616"/>
                      </a:lnTo>
                      <a:lnTo>
                        <a:pt x="390" y="616"/>
                      </a:lnTo>
                      <a:lnTo>
                        <a:pt x="390" y="614"/>
                      </a:lnTo>
                      <a:lnTo>
                        <a:pt x="391" y="614"/>
                      </a:lnTo>
                      <a:lnTo>
                        <a:pt x="392" y="614"/>
                      </a:lnTo>
                      <a:lnTo>
                        <a:pt x="392" y="616"/>
                      </a:lnTo>
                      <a:lnTo>
                        <a:pt x="396" y="616"/>
                      </a:lnTo>
                      <a:lnTo>
                        <a:pt x="396" y="614"/>
                      </a:lnTo>
                      <a:lnTo>
                        <a:pt x="396" y="614"/>
                      </a:lnTo>
                      <a:lnTo>
                        <a:pt x="396" y="613"/>
                      </a:lnTo>
                      <a:lnTo>
                        <a:pt x="395" y="612"/>
                      </a:lnTo>
                      <a:lnTo>
                        <a:pt x="392" y="610"/>
                      </a:lnTo>
                      <a:lnTo>
                        <a:pt x="392" y="608"/>
                      </a:lnTo>
                      <a:lnTo>
                        <a:pt x="391" y="608"/>
                      </a:lnTo>
                      <a:lnTo>
                        <a:pt x="391" y="607"/>
                      </a:lnTo>
                      <a:lnTo>
                        <a:pt x="390" y="607"/>
                      </a:lnTo>
                      <a:lnTo>
                        <a:pt x="390" y="605"/>
                      </a:lnTo>
                      <a:lnTo>
                        <a:pt x="388" y="604"/>
                      </a:lnTo>
                      <a:lnTo>
                        <a:pt x="388" y="603"/>
                      </a:lnTo>
                      <a:lnTo>
                        <a:pt x="386" y="603"/>
                      </a:lnTo>
                      <a:lnTo>
                        <a:pt x="387" y="597"/>
                      </a:lnTo>
                      <a:lnTo>
                        <a:pt x="388" y="595"/>
                      </a:lnTo>
                      <a:lnTo>
                        <a:pt x="387" y="595"/>
                      </a:lnTo>
                      <a:lnTo>
                        <a:pt x="387" y="593"/>
                      </a:lnTo>
                      <a:lnTo>
                        <a:pt x="384" y="593"/>
                      </a:lnTo>
                      <a:lnTo>
                        <a:pt x="383" y="592"/>
                      </a:lnTo>
                      <a:lnTo>
                        <a:pt x="383" y="592"/>
                      </a:lnTo>
                      <a:lnTo>
                        <a:pt x="383" y="591"/>
                      </a:lnTo>
                      <a:lnTo>
                        <a:pt x="382" y="590"/>
                      </a:lnTo>
                      <a:lnTo>
                        <a:pt x="382" y="590"/>
                      </a:lnTo>
                      <a:lnTo>
                        <a:pt x="378" y="588"/>
                      </a:lnTo>
                      <a:lnTo>
                        <a:pt x="378" y="583"/>
                      </a:lnTo>
                      <a:lnTo>
                        <a:pt x="379" y="582"/>
                      </a:lnTo>
                      <a:lnTo>
                        <a:pt x="379" y="580"/>
                      </a:lnTo>
                      <a:lnTo>
                        <a:pt x="378" y="580"/>
                      </a:lnTo>
                      <a:lnTo>
                        <a:pt x="378" y="579"/>
                      </a:lnTo>
                      <a:lnTo>
                        <a:pt x="378" y="578"/>
                      </a:lnTo>
                      <a:lnTo>
                        <a:pt x="379" y="578"/>
                      </a:lnTo>
                      <a:lnTo>
                        <a:pt x="378" y="574"/>
                      </a:lnTo>
                      <a:lnTo>
                        <a:pt x="378" y="570"/>
                      </a:lnTo>
                      <a:lnTo>
                        <a:pt x="378" y="567"/>
                      </a:lnTo>
                      <a:lnTo>
                        <a:pt x="377" y="563"/>
                      </a:lnTo>
                      <a:lnTo>
                        <a:pt x="377" y="559"/>
                      </a:lnTo>
                      <a:lnTo>
                        <a:pt x="374" y="559"/>
                      </a:lnTo>
                      <a:lnTo>
                        <a:pt x="373" y="558"/>
                      </a:lnTo>
                      <a:close/>
                      <a:moveTo>
                        <a:pt x="369" y="541"/>
                      </a:moveTo>
                      <a:lnTo>
                        <a:pt x="369" y="541"/>
                      </a:lnTo>
                      <a:lnTo>
                        <a:pt x="369" y="544"/>
                      </a:lnTo>
                      <a:lnTo>
                        <a:pt x="369" y="545"/>
                      </a:lnTo>
                      <a:lnTo>
                        <a:pt x="369" y="548"/>
                      </a:lnTo>
                      <a:lnTo>
                        <a:pt x="369" y="549"/>
                      </a:lnTo>
                      <a:lnTo>
                        <a:pt x="373" y="549"/>
                      </a:lnTo>
                      <a:lnTo>
                        <a:pt x="373" y="548"/>
                      </a:lnTo>
                      <a:lnTo>
                        <a:pt x="374" y="546"/>
                      </a:lnTo>
                      <a:lnTo>
                        <a:pt x="374" y="545"/>
                      </a:lnTo>
                      <a:lnTo>
                        <a:pt x="373" y="545"/>
                      </a:lnTo>
                      <a:lnTo>
                        <a:pt x="373" y="542"/>
                      </a:lnTo>
                      <a:lnTo>
                        <a:pt x="373" y="542"/>
                      </a:lnTo>
                      <a:lnTo>
                        <a:pt x="371" y="541"/>
                      </a:lnTo>
                      <a:lnTo>
                        <a:pt x="370" y="541"/>
                      </a:lnTo>
                      <a:lnTo>
                        <a:pt x="369" y="541"/>
                      </a:lnTo>
                      <a:close/>
                      <a:moveTo>
                        <a:pt x="374" y="528"/>
                      </a:moveTo>
                      <a:lnTo>
                        <a:pt x="373" y="529"/>
                      </a:lnTo>
                      <a:lnTo>
                        <a:pt x="373" y="529"/>
                      </a:lnTo>
                      <a:lnTo>
                        <a:pt x="373" y="532"/>
                      </a:lnTo>
                      <a:lnTo>
                        <a:pt x="370" y="532"/>
                      </a:lnTo>
                      <a:lnTo>
                        <a:pt x="370" y="533"/>
                      </a:lnTo>
                      <a:lnTo>
                        <a:pt x="371" y="533"/>
                      </a:lnTo>
                      <a:lnTo>
                        <a:pt x="371" y="535"/>
                      </a:lnTo>
                      <a:lnTo>
                        <a:pt x="373" y="535"/>
                      </a:lnTo>
                      <a:lnTo>
                        <a:pt x="374" y="533"/>
                      </a:lnTo>
                      <a:lnTo>
                        <a:pt x="377" y="531"/>
                      </a:lnTo>
                      <a:lnTo>
                        <a:pt x="378" y="529"/>
                      </a:lnTo>
                      <a:lnTo>
                        <a:pt x="378" y="528"/>
                      </a:lnTo>
                      <a:lnTo>
                        <a:pt x="374" y="528"/>
                      </a:lnTo>
                      <a:close/>
                      <a:moveTo>
                        <a:pt x="411" y="521"/>
                      </a:moveTo>
                      <a:lnTo>
                        <a:pt x="411" y="524"/>
                      </a:lnTo>
                      <a:lnTo>
                        <a:pt x="408" y="524"/>
                      </a:lnTo>
                      <a:lnTo>
                        <a:pt x="407" y="523"/>
                      </a:lnTo>
                      <a:lnTo>
                        <a:pt x="407" y="523"/>
                      </a:lnTo>
                      <a:lnTo>
                        <a:pt x="405" y="523"/>
                      </a:lnTo>
                      <a:lnTo>
                        <a:pt x="405" y="523"/>
                      </a:lnTo>
                      <a:lnTo>
                        <a:pt x="405" y="524"/>
                      </a:lnTo>
                      <a:lnTo>
                        <a:pt x="402" y="523"/>
                      </a:lnTo>
                      <a:lnTo>
                        <a:pt x="402" y="524"/>
                      </a:lnTo>
                      <a:lnTo>
                        <a:pt x="398" y="525"/>
                      </a:lnTo>
                      <a:lnTo>
                        <a:pt x="398" y="528"/>
                      </a:lnTo>
                      <a:lnTo>
                        <a:pt x="396" y="528"/>
                      </a:lnTo>
                      <a:lnTo>
                        <a:pt x="396" y="528"/>
                      </a:lnTo>
                      <a:lnTo>
                        <a:pt x="396" y="531"/>
                      </a:lnTo>
                      <a:lnTo>
                        <a:pt x="398" y="532"/>
                      </a:lnTo>
                      <a:lnTo>
                        <a:pt x="398" y="533"/>
                      </a:lnTo>
                      <a:lnTo>
                        <a:pt x="396" y="535"/>
                      </a:lnTo>
                      <a:lnTo>
                        <a:pt x="395" y="536"/>
                      </a:lnTo>
                      <a:lnTo>
                        <a:pt x="395" y="537"/>
                      </a:lnTo>
                      <a:lnTo>
                        <a:pt x="395" y="537"/>
                      </a:lnTo>
                      <a:lnTo>
                        <a:pt x="395" y="537"/>
                      </a:lnTo>
                      <a:lnTo>
                        <a:pt x="395" y="537"/>
                      </a:lnTo>
                      <a:lnTo>
                        <a:pt x="395" y="537"/>
                      </a:lnTo>
                      <a:lnTo>
                        <a:pt x="396" y="538"/>
                      </a:lnTo>
                      <a:lnTo>
                        <a:pt x="398" y="540"/>
                      </a:lnTo>
                      <a:lnTo>
                        <a:pt x="398" y="540"/>
                      </a:lnTo>
                      <a:lnTo>
                        <a:pt x="399" y="541"/>
                      </a:lnTo>
                      <a:lnTo>
                        <a:pt x="398" y="542"/>
                      </a:lnTo>
                      <a:lnTo>
                        <a:pt x="398" y="544"/>
                      </a:lnTo>
                      <a:lnTo>
                        <a:pt x="398" y="545"/>
                      </a:lnTo>
                      <a:lnTo>
                        <a:pt x="398" y="546"/>
                      </a:lnTo>
                      <a:lnTo>
                        <a:pt x="396" y="546"/>
                      </a:lnTo>
                      <a:lnTo>
                        <a:pt x="396" y="548"/>
                      </a:lnTo>
                      <a:lnTo>
                        <a:pt x="396" y="548"/>
                      </a:lnTo>
                      <a:lnTo>
                        <a:pt x="396" y="549"/>
                      </a:lnTo>
                      <a:lnTo>
                        <a:pt x="396" y="550"/>
                      </a:lnTo>
                      <a:lnTo>
                        <a:pt x="398" y="550"/>
                      </a:lnTo>
                      <a:lnTo>
                        <a:pt x="398" y="550"/>
                      </a:lnTo>
                      <a:lnTo>
                        <a:pt x="396" y="553"/>
                      </a:lnTo>
                      <a:lnTo>
                        <a:pt x="399" y="553"/>
                      </a:lnTo>
                      <a:lnTo>
                        <a:pt x="398" y="554"/>
                      </a:lnTo>
                      <a:lnTo>
                        <a:pt x="400" y="556"/>
                      </a:lnTo>
                      <a:lnTo>
                        <a:pt x="402" y="558"/>
                      </a:lnTo>
                      <a:lnTo>
                        <a:pt x="402" y="558"/>
                      </a:lnTo>
                      <a:lnTo>
                        <a:pt x="402" y="557"/>
                      </a:lnTo>
                      <a:lnTo>
                        <a:pt x="404" y="557"/>
                      </a:lnTo>
                      <a:lnTo>
                        <a:pt x="404" y="557"/>
                      </a:lnTo>
                      <a:lnTo>
                        <a:pt x="403" y="557"/>
                      </a:lnTo>
                      <a:lnTo>
                        <a:pt x="403" y="556"/>
                      </a:lnTo>
                      <a:lnTo>
                        <a:pt x="403" y="554"/>
                      </a:lnTo>
                      <a:lnTo>
                        <a:pt x="407" y="553"/>
                      </a:lnTo>
                      <a:lnTo>
                        <a:pt x="405" y="552"/>
                      </a:lnTo>
                      <a:lnTo>
                        <a:pt x="413" y="554"/>
                      </a:lnTo>
                      <a:lnTo>
                        <a:pt x="413" y="557"/>
                      </a:lnTo>
                      <a:lnTo>
                        <a:pt x="415" y="558"/>
                      </a:lnTo>
                      <a:lnTo>
                        <a:pt x="416" y="558"/>
                      </a:lnTo>
                      <a:lnTo>
                        <a:pt x="416" y="559"/>
                      </a:lnTo>
                      <a:lnTo>
                        <a:pt x="416" y="559"/>
                      </a:lnTo>
                      <a:lnTo>
                        <a:pt x="416" y="558"/>
                      </a:lnTo>
                      <a:lnTo>
                        <a:pt x="417" y="558"/>
                      </a:lnTo>
                      <a:lnTo>
                        <a:pt x="417" y="558"/>
                      </a:lnTo>
                      <a:lnTo>
                        <a:pt x="416" y="558"/>
                      </a:lnTo>
                      <a:lnTo>
                        <a:pt x="416" y="554"/>
                      </a:lnTo>
                      <a:lnTo>
                        <a:pt x="416" y="554"/>
                      </a:lnTo>
                      <a:lnTo>
                        <a:pt x="416" y="554"/>
                      </a:lnTo>
                      <a:lnTo>
                        <a:pt x="416" y="552"/>
                      </a:lnTo>
                      <a:lnTo>
                        <a:pt x="417" y="552"/>
                      </a:lnTo>
                      <a:lnTo>
                        <a:pt x="419" y="552"/>
                      </a:lnTo>
                      <a:lnTo>
                        <a:pt x="420" y="552"/>
                      </a:lnTo>
                      <a:lnTo>
                        <a:pt x="421" y="552"/>
                      </a:lnTo>
                      <a:lnTo>
                        <a:pt x="422" y="549"/>
                      </a:lnTo>
                      <a:lnTo>
                        <a:pt x="419" y="549"/>
                      </a:lnTo>
                      <a:lnTo>
                        <a:pt x="419" y="548"/>
                      </a:lnTo>
                      <a:lnTo>
                        <a:pt x="419" y="548"/>
                      </a:lnTo>
                      <a:lnTo>
                        <a:pt x="420" y="546"/>
                      </a:lnTo>
                      <a:lnTo>
                        <a:pt x="417" y="546"/>
                      </a:lnTo>
                      <a:lnTo>
                        <a:pt x="416" y="546"/>
                      </a:lnTo>
                      <a:lnTo>
                        <a:pt x="416" y="545"/>
                      </a:lnTo>
                      <a:lnTo>
                        <a:pt x="420" y="544"/>
                      </a:lnTo>
                      <a:lnTo>
                        <a:pt x="420" y="536"/>
                      </a:lnTo>
                      <a:lnTo>
                        <a:pt x="422" y="535"/>
                      </a:lnTo>
                      <a:lnTo>
                        <a:pt x="422" y="531"/>
                      </a:lnTo>
                      <a:lnTo>
                        <a:pt x="425" y="531"/>
                      </a:lnTo>
                      <a:lnTo>
                        <a:pt x="425" y="529"/>
                      </a:lnTo>
                      <a:lnTo>
                        <a:pt x="424" y="529"/>
                      </a:lnTo>
                      <a:lnTo>
                        <a:pt x="422" y="529"/>
                      </a:lnTo>
                      <a:lnTo>
                        <a:pt x="421" y="529"/>
                      </a:lnTo>
                      <a:lnTo>
                        <a:pt x="421" y="531"/>
                      </a:lnTo>
                      <a:lnTo>
                        <a:pt x="420" y="531"/>
                      </a:lnTo>
                      <a:lnTo>
                        <a:pt x="420" y="531"/>
                      </a:lnTo>
                      <a:lnTo>
                        <a:pt x="420" y="531"/>
                      </a:lnTo>
                      <a:lnTo>
                        <a:pt x="419" y="529"/>
                      </a:lnTo>
                      <a:lnTo>
                        <a:pt x="419" y="528"/>
                      </a:lnTo>
                      <a:lnTo>
                        <a:pt x="416" y="528"/>
                      </a:lnTo>
                      <a:lnTo>
                        <a:pt x="416" y="527"/>
                      </a:lnTo>
                      <a:lnTo>
                        <a:pt x="416" y="527"/>
                      </a:lnTo>
                      <a:lnTo>
                        <a:pt x="416" y="527"/>
                      </a:lnTo>
                      <a:lnTo>
                        <a:pt x="416" y="525"/>
                      </a:lnTo>
                      <a:lnTo>
                        <a:pt x="416" y="525"/>
                      </a:lnTo>
                      <a:lnTo>
                        <a:pt x="416" y="523"/>
                      </a:lnTo>
                      <a:lnTo>
                        <a:pt x="413" y="523"/>
                      </a:lnTo>
                      <a:lnTo>
                        <a:pt x="413" y="523"/>
                      </a:lnTo>
                      <a:lnTo>
                        <a:pt x="413" y="521"/>
                      </a:lnTo>
                      <a:lnTo>
                        <a:pt x="413" y="521"/>
                      </a:lnTo>
                      <a:lnTo>
                        <a:pt x="413" y="521"/>
                      </a:lnTo>
                      <a:lnTo>
                        <a:pt x="411" y="521"/>
                      </a:lnTo>
                      <a:close/>
                      <a:moveTo>
                        <a:pt x="402" y="507"/>
                      </a:moveTo>
                      <a:lnTo>
                        <a:pt x="400" y="508"/>
                      </a:lnTo>
                      <a:lnTo>
                        <a:pt x="400" y="508"/>
                      </a:lnTo>
                      <a:lnTo>
                        <a:pt x="399" y="510"/>
                      </a:lnTo>
                      <a:lnTo>
                        <a:pt x="402" y="510"/>
                      </a:lnTo>
                      <a:lnTo>
                        <a:pt x="402" y="511"/>
                      </a:lnTo>
                      <a:lnTo>
                        <a:pt x="403" y="511"/>
                      </a:lnTo>
                      <a:lnTo>
                        <a:pt x="404" y="511"/>
                      </a:lnTo>
                      <a:lnTo>
                        <a:pt x="404" y="511"/>
                      </a:lnTo>
                      <a:lnTo>
                        <a:pt x="405" y="511"/>
                      </a:lnTo>
                      <a:lnTo>
                        <a:pt x="404" y="510"/>
                      </a:lnTo>
                      <a:lnTo>
                        <a:pt x="404" y="510"/>
                      </a:lnTo>
                      <a:lnTo>
                        <a:pt x="404" y="510"/>
                      </a:lnTo>
                      <a:lnTo>
                        <a:pt x="404" y="510"/>
                      </a:lnTo>
                      <a:lnTo>
                        <a:pt x="404" y="508"/>
                      </a:lnTo>
                      <a:lnTo>
                        <a:pt x="404" y="508"/>
                      </a:lnTo>
                      <a:lnTo>
                        <a:pt x="404" y="507"/>
                      </a:lnTo>
                      <a:lnTo>
                        <a:pt x="402" y="507"/>
                      </a:lnTo>
                      <a:close/>
                      <a:moveTo>
                        <a:pt x="391" y="504"/>
                      </a:moveTo>
                      <a:lnTo>
                        <a:pt x="391" y="506"/>
                      </a:lnTo>
                      <a:lnTo>
                        <a:pt x="390" y="507"/>
                      </a:lnTo>
                      <a:lnTo>
                        <a:pt x="390" y="507"/>
                      </a:lnTo>
                      <a:lnTo>
                        <a:pt x="388" y="508"/>
                      </a:lnTo>
                      <a:lnTo>
                        <a:pt x="387" y="508"/>
                      </a:lnTo>
                      <a:lnTo>
                        <a:pt x="386" y="510"/>
                      </a:lnTo>
                      <a:lnTo>
                        <a:pt x="384" y="511"/>
                      </a:lnTo>
                      <a:lnTo>
                        <a:pt x="386" y="512"/>
                      </a:lnTo>
                      <a:lnTo>
                        <a:pt x="386" y="512"/>
                      </a:lnTo>
                      <a:lnTo>
                        <a:pt x="386" y="512"/>
                      </a:lnTo>
                      <a:lnTo>
                        <a:pt x="386" y="514"/>
                      </a:lnTo>
                      <a:lnTo>
                        <a:pt x="387" y="514"/>
                      </a:lnTo>
                      <a:lnTo>
                        <a:pt x="390" y="510"/>
                      </a:lnTo>
                      <a:lnTo>
                        <a:pt x="392" y="507"/>
                      </a:lnTo>
                      <a:lnTo>
                        <a:pt x="392" y="504"/>
                      </a:lnTo>
                      <a:lnTo>
                        <a:pt x="391" y="504"/>
                      </a:lnTo>
                      <a:close/>
                      <a:moveTo>
                        <a:pt x="434" y="478"/>
                      </a:moveTo>
                      <a:lnTo>
                        <a:pt x="434" y="481"/>
                      </a:lnTo>
                      <a:lnTo>
                        <a:pt x="434" y="481"/>
                      </a:lnTo>
                      <a:lnTo>
                        <a:pt x="434" y="481"/>
                      </a:lnTo>
                      <a:lnTo>
                        <a:pt x="434" y="481"/>
                      </a:lnTo>
                      <a:lnTo>
                        <a:pt x="434" y="484"/>
                      </a:lnTo>
                      <a:lnTo>
                        <a:pt x="434" y="484"/>
                      </a:lnTo>
                      <a:lnTo>
                        <a:pt x="433" y="489"/>
                      </a:lnTo>
                      <a:lnTo>
                        <a:pt x="434" y="489"/>
                      </a:lnTo>
                      <a:lnTo>
                        <a:pt x="434" y="490"/>
                      </a:lnTo>
                      <a:lnTo>
                        <a:pt x="438" y="494"/>
                      </a:lnTo>
                      <a:lnTo>
                        <a:pt x="439" y="495"/>
                      </a:lnTo>
                      <a:lnTo>
                        <a:pt x="439" y="497"/>
                      </a:lnTo>
                      <a:lnTo>
                        <a:pt x="439" y="497"/>
                      </a:lnTo>
                      <a:lnTo>
                        <a:pt x="441" y="498"/>
                      </a:lnTo>
                      <a:lnTo>
                        <a:pt x="442" y="499"/>
                      </a:lnTo>
                      <a:lnTo>
                        <a:pt x="442" y="494"/>
                      </a:lnTo>
                      <a:lnTo>
                        <a:pt x="439" y="493"/>
                      </a:lnTo>
                      <a:lnTo>
                        <a:pt x="438" y="489"/>
                      </a:lnTo>
                      <a:lnTo>
                        <a:pt x="438" y="489"/>
                      </a:lnTo>
                      <a:lnTo>
                        <a:pt x="438" y="484"/>
                      </a:lnTo>
                      <a:lnTo>
                        <a:pt x="438" y="484"/>
                      </a:lnTo>
                      <a:lnTo>
                        <a:pt x="438" y="482"/>
                      </a:lnTo>
                      <a:lnTo>
                        <a:pt x="437" y="482"/>
                      </a:lnTo>
                      <a:lnTo>
                        <a:pt x="437" y="480"/>
                      </a:lnTo>
                      <a:lnTo>
                        <a:pt x="437" y="478"/>
                      </a:lnTo>
                      <a:lnTo>
                        <a:pt x="434" y="478"/>
                      </a:lnTo>
                      <a:close/>
                      <a:moveTo>
                        <a:pt x="0" y="448"/>
                      </a:moveTo>
                      <a:lnTo>
                        <a:pt x="553" y="448"/>
                      </a:lnTo>
                      <a:lnTo>
                        <a:pt x="553" y="449"/>
                      </a:lnTo>
                      <a:lnTo>
                        <a:pt x="553" y="449"/>
                      </a:lnTo>
                      <a:lnTo>
                        <a:pt x="553" y="452"/>
                      </a:lnTo>
                      <a:lnTo>
                        <a:pt x="552" y="452"/>
                      </a:lnTo>
                      <a:lnTo>
                        <a:pt x="552" y="456"/>
                      </a:lnTo>
                      <a:lnTo>
                        <a:pt x="551" y="456"/>
                      </a:lnTo>
                      <a:lnTo>
                        <a:pt x="551" y="461"/>
                      </a:lnTo>
                      <a:lnTo>
                        <a:pt x="547" y="464"/>
                      </a:lnTo>
                      <a:lnTo>
                        <a:pt x="547" y="465"/>
                      </a:lnTo>
                      <a:lnTo>
                        <a:pt x="547" y="468"/>
                      </a:lnTo>
                      <a:lnTo>
                        <a:pt x="547" y="469"/>
                      </a:lnTo>
                      <a:lnTo>
                        <a:pt x="544" y="470"/>
                      </a:lnTo>
                      <a:lnTo>
                        <a:pt x="544" y="472"/>
                      </a:lnTo>
                      <a:lnTo>
                        <a:pt x="543" y="473"/>
                      </a:lnTo>
                      <a:lnTo>
                        <a:pt x="543" y="474"/>
                      </a:lnTo>
                      <a:lnTo>
                        <a:pt x="543" y="474"/>
                      </a:lnTo>
                      <a:lnTo>
                        <a:pt x="543" y="476"/>
                      </a:lnTo>
                      <a:lnTo>
                        <a:pt x="542" y="477"/>
                      </a:lnTo>
                      <a:lnTo>
                        <a:pt x="540" y="478"/>
                      </a:lnTo>
                      <a:lnTo>
                        <a:pt x="542" y="478"/>
                      </a:lnTo>
                      <a:lnTo>
                        <a:pt x="542" y="480"/>
                      </a:lnTo>
                      <a:lnTo>
                        <a:pt x="540" y="480"/>
                      </a:lnTo>
                      <a:lnTo>
                        <a:pt x="539" y="481"/>
                      </a:lnTo>
                      <a:lnTo>
                        <a:pt x="539" y="481"/>
                      </a:lnTo>
                      <a:lnTo>
                        <a:pt x="535" y="482"/>
                      </a:lnTo>
                      <a:lnTo>
                        <a:pt x="535" y="484"/>
                      </a:lnTo>
                      <a:lnTo>
                        <a:pt x="535" y="484"/>
                      </a:lnTo>
                      <a:lnTo>
                        <a:pt x="534" y="484"/>
                      </a:lnTo>
                      <a:lnTo>
                        <a:pt x="534" y="487"/>
                      </a:lnTo>
                      <a:lnTo>
                        <a:pt x="531" y="490"/>
                      </a:lnTo>
                      <a:lnTo>
                        <a:pt x="531" y="491"/>
                      </a:lnTo>
                      <a:lnTo>
                        <a:pt x="530" y="491"/>
                      </a:lnTo>
                      <a:lnTo>
                        <a:pt x="530" y="491"/>
                      </a:lnTo>
                      <a:lnTo>
                        <a:pt x="528" y="491"/>
                      </a:lnTo>
                      <a:lnTo>
                        <a:pt x="528" y="491"/>
                      </a:lnTo>
                      <a:lnTo>
                        <a:pt x="528" y="494"/>
                      </a:lnTo>
                      <a:lnTo>
                        <a:pt x="518" y="502"/>
                      </a:lnTo>
                      <a:lnTo>
                        <a:pt x="518" y="503"/>
                      </a:lnTo>
                      <a:lnTo>
                        <a:pt x="517" y="504"/>
                      </a:lnTo>
                      <a:lnTo>
                        <a:pt x="517" y="504"/>
                      </a:lnTo>
                      <a:lnTo>
                        <a:pt x="514" y="506"/>
                      </a:lnTo>
                      <a:lnTo>
                        <a:pt x="513" y="507"/>
                      </a:lnTo>
                      <a:lnTo>
                        <a:pt x="511" y="507"/>
                      </a:lnTo>
                      <a:lnTo>
                        <a:pt x="510" y="508"/>
                      </a:lnTo>
                      <a:lnTo>
                        <a:pt x="509" y="508"/>
                      </a:lnTo>
                      <a:lnTo>
                        <a:pt x="508" y="511"/>
                      </a:lnTo>
                      <a:lnTo>
                        <a:pt x="506" y="511"/>
                      </a:lnTo>
                      <a:lnTo>
                        <a:pt x="506" y="512"/>
                      </a:lnTo>
                      <a:lnTo>
                        <a:pt x="505" y="512"/>
                      </a:lnTo>
                      <a:lnTo>
                        <a:pt x="504" y="515"/>
                      </a:lnTo>
                      <a:lnTo>
                        <a:pt x="504" y="515"/>
                      </a:lnTo>
                      <a:lnTo>
                        <a:pt x="502" y="515"/>
                      </a:lnTo>
                      <a:lnTo>
                        <a:pt x="502" y="516"/>
                      </a:lnTo>
                      <a:lnTo>
                        <a:pt x="501" y="516"/>
                      </a:lnTo>
                      <a:lnTo>
                        <a:pt x="500" y="518"/>
                      </a:lnTo>
                      <a:lnTo>
                        <a:pt x="498" y="520"/>
                      </a:lnTo>
                      <a:lnTo>
                        <a:pt x="498" y="521"/>
                      </a:lnTo>
                      <a:lnTo>
                        <a:pt x="497" y="521"/>
                      </a:lnTo>
                      <a:lnTo>
                        <a:pt x="496" y="523"/>
                      </a:lnTo>
                      <a:lnTo>
                        <a:pt x="494" y="523"/>
                      </a:lnTo>
                      <a:lnTo>
                        <a:pt x="494" y="524"/>
                      </a:lnTo>
                      <a:lnTo>
                        <a:pt x="492" y="527"/>
                      </a:lnTo>
                      <a:lnTo>
                        <a:pt x="492" y="527"/>
                      </a:lnTo>
                      <a:lnTo>
                        <a:pt x="492" y="528"/>
                      </a:lnTo>
                      <a:lnTo>
                        <a:pt x="492" y="529"/>
                      </a:lnTo>
                      <a:lnTo>
                        <a:pt x="491" y="531"/>
                      </a:lnTo>
                      <a:lnTo>
                        <a:pt x="491" y="532"/>
                      </a:lnTo>
                      <a:lnTo>
                        <a:pt x="488" y="533"/>
                      </a:lnTo>
                      <a:lnTo>
                        <a:pt x="489" y="535"/>
                      </a:lnTo>
                      <a:lnTo>
                        <a:pt x="485" y="537"/>
                      </a:lnTo>
                      <a:lnTo>
                        <a:pt x="485" y="540"/>
                      </a:lnTo>
                      <a:lnTo>
                        <a:pt x="485" y="540"/>
                      </a:lnTo>
                      <a:lnTo>
                        <a:pt x="484" y="545"/>
                      </a:lnTo>
                      <a:lnTo>
                        <a:pt x="483" y="545"/>
                      </a:lnTo>
                      <a:lnTo>
                        <a:pt x="481" y="546"/>
                      </a:lnTo>
                      <a:lnTo>
                        <a:pt x="480" y="545"/>
                      </a:lnTo>
                      <a:lnTo>
                        <a:pt x="480" y="546"/>
                      </a:lnTo>
                      <a:lnTo>
                        <a:pt x="479" y="546"/>
                      </a:lnTo>
                      <a:lnTo>
                        <a:pt x="479" y="548"/>
                      </a:lnTo>
                      <a:lnTo>
                        <a:pt x="477" y="549"/>
                      </a:lnTo>
                      <a:lnTo>
                        <a:pt x="477" y="550"/>
                      </a:lnTo>
                      <a:lnTo>
                        <a:pt x="476" y="552"/>
                      </a:lnTo>
                      <a:lnTo>
                        <a:pt x="476" y="553"/>
                      </a:lnTo>
                      <a:lnTo>
                        <a:pt x="474" y="553"/>
                      </a:lnTo>
                      <a:lnTo>
                        <a:pt x="471" y="554"/>
                      </a:lnTo>
                      <a:lnTo>
                        <a:pt x="468" y="558"/>
                      </a:lnTo>
                      <a:lnTo>
                        <a:pt x="467" y="561"/>
                      </a:lnTo>
                      <a:lnTo>
                        <a:pt x="466" y="561"/>
                      </a:lnTo>
                      <a:lnTo>
                        <a:pt x="466" y="563"/>
                      </a:lnTo>
                      <a:lnTo>
                        <a:pt x="464" y="565"/>
                      </a:lnTo>
                      <a:lnTo>
                        <a:pt x="466" y="569"/>
                      </a:lnTo>
                      <a:lnTo>
                        <a:pt x="466" y="569"/>
                      </a:lnTo>
                      <a:lnTo>
                        <a:pt x="466" y="570"/>
                      </a:lnTo>
                      <a:lnTo>
                        <a:pt x="464" y="571"/>
                      </a:lnTo>
                      <a:lnTo>
                        <a:pt x="463" y="575"/>
                      </a:lnTo>
                      <a:lnTo>
                        <a:pt x="462" y="576"/>
                      </a:lnTo>
                      <a:lnTo>
                        <a:pt x="462" y="578"/>
                      </a:lnTo>
                      <a:lnTo>
                        <a:pt x="462" y="578"/>
                      </a:lnTo>
                      <a:lnTo>
                        <a:pt x="460" y="582"/>
                      </a:lnTo>
                      <a:lnTo>
                        <a:pt x="460" y="582"/>
                      </a:lnTo>
                      <a:lnTo>
                        <a:pt x="460" y="584"/>
                      </a:lnTo>
                      <a:lnTo>
                        <a:pt x="459" y="584"/>
                      </a:lnTo>
                      <a:lnTo>
                        <a:pt x="459" y="586"/>
                      </a:lnTo>
                      <a:lnTo>
                        <a:pt x="459" y="587"/>
                      </a:lnTo>
                      <a:lnTo>
                        <a:pt x="458" y="587"/>
                      </a:lnTo>
                      <a:lnTo>
                        <a:pt x="458" y="587"/>
                      </a:lnTo>
                      <a:lnTo>
                        <a:pt x="459" y="587"/>
                      </a:lnTo>
                      <a:lnTo>
                        <a:pt x="459" y="592"/>
                      </a:lnTo>
                      <a:lnTo>
                        <a:pt x="460" y="592"/>
                      </a:lnTo>
                      <a:lnTo>
                        <a:pt x="462" y="593"/>
                      </a:lnTo>
                      <a:lnTo>
                        <a:pt x="462" y="596"/>
                      </a:lnTo>
                      <a:lnTo>
                        <a:pt x="463" y="596"/>
                      </a:lnTo>
                      <a:lnTo>
                        <a:pt x="463" y="596"/>
                      </a:lnTo>
                      <a:lnTo>
                        <a:pt x="463" y="597"/>
                      </a:lnTo>
                      <a:lnTo>
                        <a:pt x="464" y="597"/>
                      </a:lnTo>
                      <a:lnTo>
                        <a:pt x="464" y="597"/>
                      </a:lnTo>
                      <a:lnTo>
                        <a:pt x="466" y="599"/>
                      </a:lnTo>
                      <a:lnTo>
                        <a:pt x="466" y="600"/>
                      </a:lnTo>
                      <a:lnTo>
                        <a:pt x="466" y="601"/>
                      </a:lnTo>
                      <a:lnTo>
                        <a:pt x="466" y="603"/>
                      </a:lnTo>
                      <a:lnTo>
                        <a:pt x="464" y="605"/>
                      </a:lnTo>
                      <a:lnTo>
                        <a:pt x="464" y="608"/>
                      </a:lnTo>
                      <a:lnTo>
                        <a:pt x="463" y="610"/>
                      </a:lnTo>
                      <a:lnTo>
                        <a:pt x="463" y="613"/>
                      </a:lnTo>
                      <a:lnTo>
                        <a:pt x="464" y="613"/>
                      </a:lnTo>
                      <a:lnTo>
                        <a:pt x="464" y="618"/>
                      </a:lnTo>
                      <a:lnTo>
                        <a:pt x="464" y="618"/>
                      </a:lnTo>
                      <a:lnTo>
                        <a:pt x="464" y="625"/>
                      </a:lnTo>
                      <a:lnTo>
                        <a:pt x="466" y="625"/>
                      </a:lnTo>
                      <a:lnTo>
                        <a:pt x="466" y="628"/>
                      </a:lnTo>
                      <a:lnTo>
                        <a:pt x="468" y="629"/>
                      </a:lnTo>
                      <a:lnTo>
                        <a:pt x="471" y="631"/>
                      </a:lnTo>
                      <a:lnTo>
                        <a:pt x="472" y="634"/>
                      </a:lnTo>
                      <a:lnTo>
                        <a:pt x="474" y="634"/>
                      </a:lnTo>
                      <a:lnTo>
                        <a:pt x="474" y="638"/>
                      </a:lnTo>
                      <a:lnTo>
                        <a:pt x="472" y="638"/>
                      </a:lnTo>
                      <a:lnTo>
                        <a:pt x="472" y="642"/>
                      </a:lnTo>
                      <a:lnTo>
                        <a:pt x="472" y="642"/>
                      </a:lnTo>
                      <a:lnTo>
                        <a:pt x="474" y="646"/>
                      </a:lnTo>
                      <a:lnTo>
                        <a:pt x="474" y="646"/>
                      </a:lnTo>
                      <a:lnTo>
                        <a:pt x="474" y="648"/>
                      </a:lnTo>
                      <a:lnTo>
                        <a:pt x="474" y="648"/>
                      </a:lnTo>
                      <a:lnTo>
                        <a:pt x="474" y="655"/>
                      </a:lnTo>
                      <a:lnTo>
                        <a:pt x="475" y="655"/>
                      </a:lnTo>
                      <a:lnTo>
                        <a:pt x="475" y="658"/>
                      </a:lnTo>
                      <a:lnTo>
                        <a:pt x="474" y="658"/>
                      </a:lnTo>
                      <a:lnTo>
                        <a:pt x="475" y="664"/>
                      </a:lnTo>
                      <a:lnTo>
                        <a:pt x="475" y="664"/>
                      </a:lnTo>
                      <a:lnTo>
                        <a:pt x="475" y="665"/>
                      </a:lnTo>
                      <a:lnTo>
                        <a:pt x="476" y="665"/>
                      </a:lnTo>
                      <a:lnTo>
                        <a:pt x="476" y="667"/>
                      </a:lnTo>
                      <a:lnTo>
                        <a:pt x="475" y="667"/>
                      </a:lnTo>
                      <a:lnTo>
                        <a:pt x="475" y="667"/>
                      </a:lnTo>
                      <a:lnTo>
                        <a:pt x="475" y="673"/>
                      </a:lnTo>
                      <a:lnTo>
                        <a:pt x="474" y="673"/>
                      </a:lnTo>
                      <a:lnTo>
                        <a:pt x="474" y="675"/>
                      </a:lnTo>
                      <a:lnTo>
                        <a:pt x="474" y="675"/>
                      </a:lnTo>
                      <a:lnTo>
                        <a:pt x="472" y="677"/>
                      </a:lnTo>
                      <a:lnTo>
                        <a:pt x="472" y="680"/>
                      </a:lnTo>
                      <a:lnTo>
                        <a:pt x="474" y="682"/>
                      </a:lnTo>
                      <a:lnTo>
                        <a:pt x="475" y="684"/>
                      </a:lnTo>
                      <a:lnTo>
                        <a:pt x="475" y="685"/>
                      </a:lnTo>
                      <a:lnTo>
                        <a:pt x="475" y="685"/>
                      </a:lnTo>
                      <a:lnTo>
                        <a:pt x="474" y="686"/>
                      </a:lnTo>
                      <a:lnTo>
                        <a:pt x="474" y="686"/>
                      </a:lnTo>
                      <a:lnTo>
                        <a:pt x="472" y="686"/>
                      </a:lnTo>
                      <a:lnTo>
                        <a:pt x="474" y="690"/>
                      </a:lnTo>
                      <a:lnTo>
                        <a:pt x="471" y="694"/>
                      </a:lnTo>
                      <a:lnTo>
                        <a:pt x="468" y="694"/>
                      </a:lnTo>
                      <a:lnTo>
                        <a:pt x="467" y="698"/>
                      </a:lnTo>
                      <a:lnTo>
                        <a:pt x="467" y="698"/>
                      </a:lnTo>
                      <a:lnTo>
                        <a:pt x="466" y="701"/>
                      </a:lnTo>
                      <a:lnTo>
                        <a:pt x="463" y="701"/>
                      </a:lnTo>
                      <a:lnTo>
                        <a:pt x="463" y="702"/>
                      </a:lnTo>
                      <a:lnTo>
                        <a:pt x="459" y="705"/>
                      </a:lnTo>
                      <a:lnTo>
                        <a:pt x="459" y="706"/>
                      </a:lnTo>
                      <a:lnTo>
                        <a:pt x="458" y="706"/>
                      </a:lnTo>
                      <a:lnTo>
                        <a:pt x="458" y="706"/>
                      </a:lnTo>
                      <a:lnTo>
                        <a:pt x="456" y="706"/>
                      </a:lnTo>
                      <a:lnTo>
                        <a:pt x="456" y="707"/>
                      </a:lnTo>
                      <a:lnTo>
                        <a:pt x="451" y="707"/>
                      </a:lnTo>
                      <a:lnTo>
                        <a:pt x="450" y="709"/>
                      </a:lnTo>
                      <a:lnTo>
                        <a:pt x="447" y="710"/>
                      </a:lnTo>
                      <a:lnTo>
                        <a:pt x="445" y="711"/>
                      </a:lnTo>
                      <a:lnTo>
                        <a:pt x="445" y="713"/>
                      </a:lnTo>
                      <a:lnTo>
                        <a:pt x="441" y="713"/>
                      </a:lnTo>
                      <a:lnTo>
                        <a:pt x="439" y="714"/>
                      </a:lnTo>
                      <a:lnTo>
                        <a:pt x="439" y="714"/>
                      </a:lnTo>
                      <a:lnTo>
                        <a:pt x="439" y="714"/>
                      </a:lnTo>
                      <a:lnTo>
                        <a:pt x="438" y="714"/>
                      </a:lnTo>
                      <a:lnTo>
                        <a:pt x="438" y="714"/>
                      </a:lnTo>
                      <a:lnTo>
                        <a:pt x="438" y="714"/>
                      </a:lnTo>
                      <a:lnTo>
                        <a:pt x="433" y="714"/>
                      </a:lnTo>
                      <a:lnTo>
                        <a:pt x="433" y="715"/>
                      </a:lnTo>
                      <a:lnTo>
                        <a:pt x="433" y="715"/>
                      </a:lnTo>
                      <a:lnTo>
                        <a:pt x="433" y="715"/>
                      </a:lnTo>
                      <a:lnTo>
                        <a:pt x="433" y="715"/>
                      </a:lnTo>
                      <a:lnTo>
                        <a:pt x="433" y="720"/>
                      </a:lnTo>
                      <a:lnTo>
                        <a:pt x="432" y="722"/>
                      </a:lnTo>
                      <a:lnTo>
                        <a:pt x="430" y="723"/>
                      </a:lnTo>
                      <a:lnTo>
                        <a:pt x="429" y="723"/>
                      </a:lnTo>
                      <a:lnTo>
                        <a:pt x="428" y="724"/>
                      </a:lnTo>
                      <a:lnTo>
                        <a:pt x="426" y="724"/>
                      </a:lnTo>
                      <a:lnTo>
                        <a:pt x="426" y="727"/>
                      </a:lnTo>
                      <a:lnTo>
                        <a:pt x="425" y="728"/>
                      </a:lnTo>
                      <a:lnTo>
                        <a:pt x="425" y="730"/>
                      </a:lnTo>
                      <a:lnTo>
                        <a:pt x="420" y="732"/>
                      </a:lnTo>
                      <a:lnTo>
                        <a:pt x="420" y="735"/>
                      </a:lnTo>
                      <a:lnTo>
                        <a:pt x="419" y="737"/>
                      </a:lnTo>
                      <a:lnTo>
                        <a:pt x="420" y="740"/>
                      </a:lnTo>
                      <a:lnTo>
                        <a:pt x="420" y="743"/>
                      </a:lnTo>
                      <a:lnTo>
                        <a:pt x="422" y="744"/>
                      </a:lnTo>
                      <a:lnTo>
                        <a:pt x="422" y="745"/>
                      </a:lnTo>
                      <a:lnTo>
                        <a:pt x="422" y="745"/>
                      </a:lnTo>
                      <a:lnTo>
                        <a:pt x="422" y="745"/>
                      </a:lnTo>
                      <a:lnTo>
                        <a:pt x="422" y="753"/>
                      </a:lnTo>
                      <a:lnTo>
                        <a:pt x="424" y="753"/>
                      </a:lnTo>
                      <a:lnTo>
                        <a:pt x="424" y="754"/>
                      </a:lnTo>
                      <a:lnTo>
                        <a:pt x="424" y="754"/>
                      </a:lnTo>
                      <a:lnTo>
                        <a:pt x="424" y="757"/>
                      </a:lnTo>
                      <a:lnTo>
                        <a:pt x="425" y="757"/>
                      </a:lnTo>
                      <a:lnTo>
                        <a:pt x="425" y="758"/>
                      </a:lnTo>
                      <a:lnTo>
                        <a:pt x="425" y="758"/>
                      </a:lnTo>
                      <a:lnTo>
                        <a:pt x="425" y="761"/>
                      </a:lnTo>
                      <a:lnTo>
                        <a:pt x="426" y="761"/>
                      </a:lnTo>
                      <a:lnTo>
                        <a:pt x="426" y="762"/>
                      </a:lnTo>
                      <a:lnTo>
                        <a:pt x="425" y="764"/>
                      </a:lnTo>
                      <a:lnTo>
                        <a:pt x="425" y="765"/>
                      </a:lnTo>
                      <a:lnTo>
                        <a:pt x="426" y="765"/>
                      </a:lnTo>
                      <a:lnTo>
                        <a:pt x="426" y="768"/>
                      </a:lnTo>
                      <a:lnTo>
                        <a:pt x="426" y="768"/>
                      </a:lnTo>
                      <a:lnTo>
                        <a:pt x="426" y="775"/>
                      </a:lnTo>
                      <a:lnTo>
                        <a:pt x="426" y="775"/>
                      </a:lnTo>
                      <a:lnTo>
                        <a:pt x="426" y="777"/>
                      </a:lnTo>
                      <a:lnTo>
                        <a:pt x="426" y="777"/>
                      </a:lnTo>
                      <a:lnTo>
                        <a:pt x="426" y="779"/>
                      </a:lnTo>
                      <a:lnTo>
                        <a:pt x="428" y="779"/>
                      </a:lnTo>
                      <a:lnTo>
                        <a:pt x="426" y="783"/>
                      </a:lnTo>
                      <a:lnTo>
                        <a:pt x="424" y="785"/>
                      </a:lnTo>
                      <a:lnTo>
                        <a:pt x="424" y="786"/>
                      </a:lnTo>
                      <a:lnTo>
                        <a:pt x="422" y="786"/>
                      </a:lnTo>
                      <a:lnTo>
                        <a:pt x="421" y="787"/>
                      </a:lnTo>
                      <a:lnTo>
                        <a:pt x="419" y="787"/>
                      </a:lnTo>
                      <a:lnTo>
                        <a:pt x="419" y="789"/>
                      </a:lnTo>
                      <a:lnTo>
                        <a:pt x="416" y="789"/>
                      </a:lnTo>
                      <a:lnTo>
                        <a:pt x="416" y="790"/>
                      </a:lnTo>
                      <a:lnTo>
                        <a:pt x="412" y="790"/>
                      </a:lnTo>
                      <a:lnTo>
                        <a:pt x="412" y="791"/>
                      </a:lnTo>
                      <a:lnTo>
                        <a:pt x="408" y="792"/>
                      </a:lnTo>
                      <a:lnTo>
                        <a:pt x="408" y="792"/>
                      </a:lnTo>
                      <a:lnTo>
                        <a:pt x="404" y="794"/>
                      </a:lnTo>
                      <a:lnTo>
                        <a:pt x="403" y="795"/>
                      </a:lnTo>
                      <a:lnTo>
                        <a:pt x="400" y="798"/>
                      </a:lnTo>
                      <a:lnTo>
                        <a:pt x="400" y="799"/>
                      </a:lnTo>
                      <a:lnTo>
                        <a:pt x="402" y="800"/>
                      </a:lnTo>
                      <a:lnTo>
                        <a:pt x="403" y="800"/>
                      </a:lnTo>
                      <a:lnTo>
                        <a:pt x="404" y="802"/>
                      </a:lnTo>
                      <a:lnTo>
                        <a:pt x="403" y="804"/>
                      </a:lnTo>
                      <a:lnTo>
                        <a:pt x="403" y="804"/>
                      </a:lnTo>
                      <a:lnTo>
                        <a:pt x="403" y="809"/>
                      </a:lnTo>
                      <a:lnTo>
                        <a:pt x="403" y="809"/>
                      </a:lnTo>
                      <a:lnTo>
                        <a:pt x="403" y="812"/>
                      </a:lnTo>
                      <a:lnTo>
                        <a:pt x="403" y="815"/>
                      </a:lnTo>
                      <a:lnTo>
                        <a:pt x="403" y="817"/>
                      </a:lnTo>
                      <a:lnTo>
                        <a:pt x="402" y="820"/>
                      </a:lnTo>
                      <a:lnTo>
                        <a:pt x="402" y="821"/>
                      </a:lnTo>
                      <a:lnTo>
                        <a:pt x="402" y="821"/>
                      </a:lnTo>
                      <a:lnTo>
                        <a:pt x="398" y="821"/>
                      </a:lnTo>
                      <a:lnTo>
                        <a:pt x="399" y="824"/>
                      </a:lnTo>
                      <a:lnTo>
                        <a:pt x="399" y="825"/>
                      </a:lnTo>
                      <a:lnTo>
                        <a:pt x="399" y="825"/>
                      </a:lnTo>
                      <a:lnTo>
                        <a:pt x="400" y="830"/>
                      </a:lnTo>
                      <a:lnTo>
                        <a:pt x="399" y="832"/>
                      </a:lnTo>
                      <a:lnTo>
                        <a:pt x="398" y="832"/>
                      </a:lnTo>
                      <a:lnTo>
                        <a:pt x="395" y="833"/>
                      </a:lnTo>
                      <a:lnTo>
                        <a:pt x="395" y="834"/>
                      </a:lnTo>
                      <a:lnTo>
                        <a:pt x="394" y="834"/>
                      </a:lnTo>
                      <a:lnTo>
                        <a:pt x="391" y="836"/>
                      </a:lnTo>
                      <a:lnTo>
                        <a:pt x="391" y="837"/>
                      </a:lnTo>
                      <a:lnTo>
                        <a:pt x="390" y="838"/>
                      </a:lnTo>
                      <a:lnTo>
                        <a:pt x="390" y="838"/>
                      </a:lnTo>
                      <a:lnTo>
                        <a:pt x="388" y="841"/>
                      </a:lnTo>
                      <a:lnTo>
                        <a:pt x="388" y="841"/>
                      </a:lnTo>
                      <a:lnTo>
                        <a:pt x="388" y="845"/>
                      </a:lnTo>
                      <a:lnTo>
                        <a:pt x="386" y="845"/>
                      </a:lnTo>
                      <a:lnTo>
                        <a:pt x="386" y="846"/>
                      </a:lnTo>
                      <a:lnTo>
                        <a:pt x="386" y="847"/>
                      </a:lnTo>
                      <a:lnTo>
                        <a:pt x="384" y="849"/>
                      </a:lnTo>
                      <a:lnTo>
                        <a:pt x="383" y="849"/>
                      </a:lnTo>
                      <a:lnTo>
                        <a:pt x="382" y="853"/>
                      </a:lnTo>
                      <a:lnTo>
                        <a:pt x="381" y="855"/>
                      </a:lnTo>
                      <a:lnTo>
                        <a:pt x="378" y="857"/>
                      </a:lnTo>
                      <a:lnTo>
                        <a:pt x="378" y="858"/>
                      </a:lnTo>
                      <a:lnTo>
                        <a:pt x="377" y="858"/>
                      </a:lnTo>
                      <a:lnTo>
                        <a:pt x="375" y="861"/>
                      </a:lnTo>
                      <a:lnTo>
                        <a:pt x="374" y="862"/>
                      </a:lnTo>
                      <a:lnTo>
                        <a:pt x="371" y="863"/>
                      </a:lnTo>
                      <a:lnTo>
                        <a:pt x="371" y="864"/>
                      </a:lnTo>
                      <a:lnTo>
                        <a:pt x="370" y="866"/>
                      </a:lnTo>
                      <a:lnTo>
                        <a:pt x="369" y="866"/>
                      </a:lnTo>
                      <a:lnTo>
                        <a:pt x="369" y="867"/>
                      </a:lnTo>
                      <a:lnTo>
                        <a:pt x="367" y="868"/>
                      </a:lnTo>
                      <a:lnTo>
                        <a:pt x="367" y="868"/>
                      </a:lnTo>
                      <a:lnTo>
                        <a:pt x="366" y="868"/>
                      </a:lnTo>
                      <a:lnTo>
                        <a:pt x="365" y="870"/>
                      </a:lnTo>
                      <a:lnTo>
                        <a:pt x="365" y="871"/>
                      </a:lnTo>
                      <a:lnTo>
                        <a:pt x="364" y="872"/>
                      </a:lnTo>
                      <a:lnTo>
                        <a:pt x="362" y="872"/>
                      </a:lnTo>
                      <a:lnTo>
                        <a:pt x="361" y="874"/>
                      </a:lnTo>
                      <a:lnTo>
                        <a:pt x="360" y="875"/>
                      </a:lnTo>
                      <a:lnTo>
                        <a:pt x="358" y="878"/>
                      </a:lnTo>
                      <a:lnTo>
                        <a:pt x="357" y="879"/>
                      </a:lnTo>
                      <a:lnTo>
                        <a:pt x="356" y="879"/>
                      </a:lnTo>
                      <a:lnTo>
                        <a:pt x="354" y="881"/>
                      </a:lnTo>
                      <a:lnTo>
                        <a:pt x="350" y="881"/>
                      </a:lnTo>
                      <a:lnTo>
                        <a:pt x="350" y="883"/>
                      </a:lnTo>
                      <a:lnTo>
                        <a:pt x="349" y="883"/>
                      </a:lnTo>
                      <a:lnTo>
                        <a:pt x="349" y="884"/>
                      </a:lnTo>
                      <a:lnTo>
                        <a:pt x="348" y="884"/>
                      </a:lnTo>
                      <a:lnTo>
                        <a:pt x="345" y="884"/>
                      </a:lnTo>
                      <a:lnTo>
                        <a:pt x="344" y="883"/>
                      </a:lnTo>
                      <a:lnTo>
                        <a:pt x="344" y="883"/>
                      </a:lnTo>
                      <a:lnTo>
                        <a:pt x="343" y="884"/>
                      </a:lnTo>
                      <a:lnTo>
                        <a:pt x="341" y="884"/>
                      </a:lnTo>
                      <a:lnTo>
                        <a:pt x="341" y="887"/>
                      </a:lnTo>
                      <a:lnTo>
                        <a:pt x="339" y="887"/>
                      </a:lnTo>
                      <a:lnTo>
                        <a:pt x="336" y="887"/>
                      </a:lnTo>
                      <a:lnTo>
                        <a:pt x="335" y="887"/>
                      </a:lnTo>
                      <a:lnTo>
                        <a:pt x="335" y="887"/>
                      </a:lnTo>
                      <a:lnTo>
                        <a:pt x="332" y="888"/>
                      </a:lnTo>
                      <a:lnTo>
                        <a:pt x="331" y="889"/>
                      </a:lnTo>
                      <a:lnTo>
                        <a:pt x="328" y="888"/>
                      </a:lnTo>
                      <a:lnTo>
                        <a:pt x="327" y="888"/>
                      </a:lnTo>
                      <a:lnTo>
                        <a:pt x="326" y="887"/>
                      </a:lnTo>
                      <a:lnTo>
                        <a:pt x="323" y="887"/>
                      </a:lnTo>
                      <a:lnTo>
                        <a:pt x="322" y="885"/>
                      </a:lnTo>
                      <a:lnTo>
                        <a:pt x="320" y="885"/>
                      </a:lnTo>
                      <a:lnTo>
                        <a:pt x="320" y="887"/>
                      </a:lnTo>
                      <a:lnTo>
                        <a:pt x="318" y="887"/>
                      </a:lnTo>
                      <a:lnTo>
                        <a:pt x="318" y="888"/>
                      </a:lnTo>
                      <a:lnTo>
                        <a:pt x="314" y="887"/>
                      </a:lnTo>
                      <a:lnTo>
                        <a:pt x="314" y="887"/>
                      </a:lnTo>
                      <a:lnTo>
                        <a:pt x="312" y="887"/>
                      </a:lnTo>
                      <a:lnTo>
                        <a:pt x="311" y="888"/>
                      </a:lnTo>
                      <a:lnTo>
                        <a:pt x="311" y="888"/>
                      </a:lnTo>
                      <a:lnTo>
                        <a:pt x="311" y="888"/>
                      </a:lnTo>
                      <a:lnTo>
                        <a:pt x="310" y="888"/>
                      </a:lnTo>
                      <a:lnTo>
                        <a:pt x="310" y="888"/>
                      </a:lnTo>
                      <a:lnTo>
                        <a:pt x="309" y="888"/>
                      </a:lnTo>
                      <a:lnTo>
                        <a:pt x="309" y="891"/>
                      </a:lnTo>
                      <a:lnTo>
                        <a:pt x="305" y="891"/>
                      </a:lnTo>
                      <a:lnTo>
                        <a:pt x="303" y="889"/>
                      </a:lnTo>
                      <a:lnTo>
                        <a:pt x="297" y="889"/>
                      </a:lnTo>
                      <a:lnTo>
                        <a:pt x="297" y="891"/>
                      </a:lnTo>
                      <a:lnTo>
                        <a:pt x="293" y="892"/>
                      </a:lnTo>
                      <a:lnTo>
                        <a:pt x="290" y="893"/>
                      </a:lnTo>
                      <a:lnTo>
                        <a:pt x="288" y="895"/>
                      </a:lnTo>
                      <a:lnTo>
                        <a:pt x="284" y="895"/>
                      </a:lnTo>
                      <a:lnTo>
                        <a:pt x="284" y="895"/>
                      </a:lnTo>
                      <a:lnTo>
                        <a:pt x="284" y="893"/>
                      </a:lnTo>
                      <a:lnTo>
                        <a:pt x="284" y="893"/>
                      </a:lnTo>
                      <a:lnTo>
                        <a:pt x="282" y="893"/>
                      </a:lnTo>
                      <a:lnTo>
                        <a:pt x="282" y="893"/>
                      </a:lnTo>
                      <a:lnTo>
                        <a:pt x="282" y="893"/>
                      </a:lnTo>
                      <a:lnTo>
                        <a:pt x="281" y="893"/>
                      </a:lnTo>
                      <a:lnTo>
                        <a:pt x="281" y="892"/>
                      </a:lnTo>
                      <a:lnTo>
                        <a:pt x="280" y="892"/>
                      </a:lnTo>
                      <a:lnTo>
                        <a:pt x="280" y="891"/>
                      </a:lnTo>
                      <a:lnTo>
                        <a:pt x="277" y="892"/>
                      </a:lnTo>
                      <a:lnTo>
                        <a:pt x="277" y="891"/>
                      </a:lnTo>
                      <a:lnTo>
                        <a:pt x="277" y="891"/>
                      </a:lnTo>
                      <a:lnTo>
                        <a:pt x="277" y="891"/>
                      </a:lnTo>
                      <a:lnTo>
                        <a:pt x="277" y="889"/>
                      </a:lnTo>
                      <a:lnTo>
                        <a:pt x="275" y="889"/>
                      </a:lnTo>
                      <a:lnTo>
                        <a:pt x="275" y="892"/>
                      </a:lnTo>
                      <a:lnTo>
                        <a:pt x="273" y="892"/>
                      </a:lnTo>
                      <a:lnTo>
                        <a:pt x="273" y="891"/>
                      </a:lnTo>
                      <a:lnTo>
                        <a:pt x="272" y="891"/>
                      </a:lnTo>
                      <a:lnTo>
                        <a:pt x="272" y="891"/>
                      </a:lnTo>
                      <a:lnTo>
                        <a:pt x="272" y="889"/>
                      </a:lnTo>
                      <a:lnTo>
                        <a:pt x="271" y="888"/>
                      </a:lnTo>
                      <a:lnTo>
                        <a:pt x="272" y="887"/>
                      </a:lnTo>
                      <a:lnTo>
                        <a:pt x="272" y="887"/>
                      </a:lnTo>
                      <a:lnTo>
                        <a:pt x="272" y="885"/>
                      </a:lnTo>
                      <a:lnTo>
                        <a:pt x="272" y="883"/>
                      </a:lnTo>
                      <a:lnTo>
                        <a:pt x="271" y="881"/>
                      </a:lnTo>
                      <a:lnTo>
                        <a:pt x="269" y="879"/>
                      </a:lnTo>
                      <a:lnTo>
                        <a:pt x="271" y="879"/>
                      </a:lnTo>
                      <a:lnTo>
                        <a:pt x="271" y="878"/>
                      </a:lnTo>
                      <a:lnTo>
                        <a:pt x="269" y="876"/>
                      </a:lnTo>
                      <a:lnTo>
                        <a:pt x="269" y="876"/>
                      </a:lnTo>
                      <a:lnTo>
                        <a:pt x="268" y="875"/>
                      </a:lnTo>
                      <a:lnTo>
                        <a:pt x="268" y="872"/>
                      </a:lnTo>
                      <a:lnTo>
                        <a:pt x="269" y="871"/>
                      </a:lnTo>
                      <a:lnTo>
                        <a:pt x="272" y="872"/>
                      </a:lnTo>
                      <a:lnTo>
                        <a:pt x="272" y="871"/>
                      </a:lnTo>
                      <a:lnTo>
                        <a:pt x="272" y="871"/>
                      </a:lnTo>
                      <a:lnTo>
                        <a:pt x="272" y="871"/>
                      </a:lnTo>
                      <a:lnTo>
                        <a:pt x="272" y="870"/>
                      </a:lnTo>
                      <a:lnTo>
                        <a:pt x="272" y="867"/>
                      </a:lnTo>
                      <a:lnTo>
                        <a:pt x="273" y="867"/>
                      </a:lnTo>
                      <a:lnTo>
                        <a:pt x="272" y="857"/>
                      </a:lnTo>
                      <a:lnTo>
                        <a:pt x="271" y="857"/>
                      </a:lnTo>
                      <a:lnTo>
                        <a:pt x="271" y="855"/>
                      </a:lnTo>
                      <a:lnTo>
                        <a:pt x="269" y="855"/>
                      </a:lnTo>
                      <a:lnTo>
                        <a:pt x="269" y="853"/>
                      </a:lnTo>
                      <a:lnTo>
                        <a:pt x="269" y="851"/>
                      </a:lnTo>
                      <a:lnTo>
                        <a:pt x="269" y="851"/>
                      </a:lnTo>
                      <a:lnTo>
                        <a:pt x="268" y="850"/>
                      </a:lnTo>
                      <a:lnTo>
                        <a:pt x="267" y="850"/>
                      </a:lnTo>
                      <a:lnTo>
                        <a:pt x="267" y="850"/>
                      </a:lnTo>
                      <a:lnTo>
                        <a:pt x="267" y="850"/>
                      </a:lnTo>
                      <a:lnTo>
                        <a:pt x="265" y="846"/>
                      </a:lnTo>
                      <a:lnTo>
                        <a:pt x="264" y="846"/>
                      </a:lnTo>
                      <a:lnTo>
                        <a:pt x="264" y="838"/>
                      </a:lnTo>
                      <a:lnTo>
                        <a:pt x="263" y="838"/>
                      </a:lnTo>
                      <a:lnTo>
                        <a:pt x="263" y="837"/>
                      </a:lnTo>
                      <a:lnTo>
                        <a:pt x="263" y="837"/>
                      </a:lnTo>
                      <a:lnTo>
                        <a:pt x="263" y="837"/>
                      </a:lnTo>
                      <a:lnTo>
                        <a:pt x="263" y="834"/>
                      </a:lnTo>
                      <a:lnTo>
                        <a:pt x="261" y="834"/>
                      </a:lnTo>
                      <a:lnTo>
                        <a:pt x="260" y="832"/>
                      </a:lnTo>
                      <a:lnTo>
                        <a:pt x="259" y="830"/>
                      </a:lnTo>
                      <a:lnTo>
                        <a:pt x="256" y="823"/>
                      </a:lnTo>
                      <a:lnTo>
                        <a:pt x="254" y="823"/>
                      </a:lnTo>
                      <a:lnTo>
                        <a:pt x="251" y="821"/>
                      </a:lnTo>
                      <a:lnTo>
                        <a:pt x="251" y="821"/>
                      </a:lnTo>
                      <a:lnTo>
                        <a:pt x="250" y="819"/>
                      </a:lnTo>
                      <a:lnTo>
                        <a:pt x="248" y="817"/>
                      </a:lnTo>
                      <a:lnTo>
                        <a:pt x="248" y="816"/>
                      </a:lnTo>
                      <a:lnTo>
                        <a:pt x="248" y="816"/>
                      </a:lnTo>
                      <a:lnTo>
                        <a:pt x="247" y="811"/>
                      </a:lnTo>
                      <a:lnTo>
                        <a:pt x="247" y="811"/>
                      </a:lnTo>
                      <a:lnTo>
                        <a:pt x="247" y="808"/>
                      </a:lnTo>
                      <a:lnTo>
                        <a:pt x="246" y="808"/>
                      </a:lnTo>
                      <a:lnTo>
                        <a:pt x="246" y="803"/>
                      </a:lnTo>
                      <a:lnTo>
                        <a:pt x="244" y="803"/>
                      </a:lnTo>
                      <a:lnTo>
                        <a:pt x="244" y="802"/>
                      </a:lnTo>
                      <a:lnTo>
                        <a:pt x="244" y="802"/>
                      </a:lnTo>
                      <a:lnTo>
                        <a:pt x="246" y="800"/>
                      </a:lnTo>
                      <a:lnTo>
                        <a:pt x="246" y="799"/>
                      </a:lnTo>
                      <a:lnTo>
                        <a:pt x="244" y="799"/>
                      </a:lnTo>
                      <a:lnTo>
                        <a:pt x="244" y="798"/>
                      </a:lnTo>
                      <a:lnTo>
                        <a:pt x="243" y="796"/>
                      </a:lnTo>
                      <a:lnTo>
                        <a:pt x="243" y="796"/>
                      </a:lnTo>
                      <a:lnTo>
                        <a:pt x="244" y="795"/>
                      </a:lnTo>
                      <a:lnTo>
                        <a:pt x="244" y="795"/>
                      </a:lnTo>
                      <a:lnTo>
                        <a:pt x="244" y="795"/>
                      </a:lnTo>
                      <a:lnTo>
                        <a:pt x="244" y="789"/>
                      </a:lnTo>
                      <a:lnTo>
                        <a:pt x="244" y="789"/>
                      </a:lnTo>
                      <a:lnTo>
                        <a:pt x="244" y="787"/>
                      </a:lnTo>
                      <a:lnTo>
                        <a:pt x="244" y="787"/>
                      </a:lnTo>
                      <a:lnTo>
                        <a:pt x="244" y="785"/>
                      </a:lnTo>
                      <a:lnTo>
                        <a:pt x="243" y="785"/>
                      </a:lnTo>
                      <a:lnTo>
                        <a:pt x="242" y="781"/>
                      </a:lnTo>
                      <a:lnTo>
                        <a:pt x="242" y="781"/>
                      </a:lnTo>
                      <a:lnTo>
                        <a:pt x="242" y="779"/>
                      </a:lnTo>
                      <a:lnTo>
                        <a:pt x="242" y="778"/>
                      </a:lnTo>
                      <a:lnTo>
                        <a:pt x="242" y="777"/>
                      </a:lnTo>
                      <a:lnTo>
                        <a:pt x="242" y="777"/>
                      </a:lnTo>
                      <a:lnTo>
                        <a:pt x="240" y="772"/>
                      </a:lnTo>
                      <a:lnTo>
                        <a:pt x="242" y="772"/>
                      </a:lnTo>
                      <a:lnTo>
                        <a:pt x="242" y="770"/>
                      </a:lnTo>
                      <a:lnTo>
                        <a:pt x="240" y="770"/>
                      </a:lnTo>
                      <a:lnTo>
                        <a:pt x="240" y="770"/>
                      </a:lnTo>
                      <a:lnTo>
                        <a:pt x="240" y="769"/>
                      </a:lnTo>
                      <a:lnTo>
                        <a:pt x="240" y="768"/>
                      </a:lnTo>
                      <a:lnTo>
                        <a:pt x="240" y="766"/>
                      </a:lnTo>
                      <a:lnTo>
                        <a:pt x="242" y="765"/>
                      </a:lnTo>
                      <a:lnTo>
                        <a:pt x="242" y="765"/>
                      </a:lnTo>
                      <a:lnTo>
                        <a:pt x="242" y="765"/>
                      </a:lnTo>
                      <a:lnTo>
                        <a:pt x="240" y="765"/>
                      </a:lnTo>
                      <a:lnTo>
                        <a:pt x="240" y="762"/>
                      </a:lnTo>
                      <a:lnTo>
                        <a:pt x="242" y="762"/>
                      </a:lnTo>
                      <a:lnTo>
                        <a:pt x="242" y="761"/>
                      </a:lnTo>
                      <a:lnTo>
                        <a:pt x="242" y="761"/>
                      </a:lnTo>
                      <a:lnTo>
                        <a:pt x="240" y="757"/>
                      </a:lnTo>
                      <a:lnTo>
                        <a:pt x="239" y="757"/>
                      </a:lnTo>
                      <a:lnTo>
                        <a:pt x="238" y="756"/>
                      </a:lnTo>
                      <a:lnTo>
                        <a:pt x="237" y="753"/>
                      </a:lnTo>
                      <a:lnTo>
                        <a:pt x="235" y="753"/>
                      </a:lnTo>
                      <a:lnTo>
                        <a:pt x="237" y="752"/>
                      </a:lnTo>
                      <a:lnTo>
                        <a:pt x="237" y="749"/>
                      </a:lnTo>
                      <a:lnTo>
                        <a:pt x="237" y="748"/>
                      </a:lnTo>
                      <a:lnTo>
                        <a:pt x="235" y="748"/>
                      </a:lnTo>
                      <a:lnTo>
                        <a:pt x="235" y="747"/>
                      </a:lnTo>
                      <a:lnTo>
                        <a:pt x="235" y="745"/>
                      </a:lnTo>
                      <a:lnTo>
                        <a:pt x="233" y="745"/>
                      </a:lnTo>
                      <a:lnTo>
                        <a:pt x="231" y="741"/>
                      </a:lnTo>
                      <a:lnTo>
                        <a:pt x="230" y="741"/>
                      </a:lnTo>
                      <a:lnTo>
                        <a:pt x="230" y="740"/>
                      </a:lnTo>
                      <a:lnTo>
                        <a:pt x="229" y="739"/>
                      </a:lnTo>
                      <a:lnTo>
                        <a:pt x="229" y="734"/>
                      </a:lnTo>
                      <a:lnTo>
                        <a:pt x="227" y="734"/>
                      </a:lnTo>
                      <a:lnTo>
                        <a:pt x="227" y="731"/>
                      </a:lnTo>
                      <a:lnTo>
                        <a:pt x="227" y="731"/>
                      </a:lnTo>
                      <a:lnTo>
                        <a:pt x="227" y="730"/>
                      </a:lnTo>
                      <a:lnTo>
                        <a:pt x="227" y="728"/>
                      </a:lnTo>
                      <a:lnTo>
                        <a:pt x="227" y="727"/>
                      </a:lnTo>
                      <a:lnTo>
                        <a:pt x="227" y="726"/>
                      </a:lnTo>
                      <a:lnTo>
                        <a:pt x="226" y="724"/>
                      </a:lnTo>
                      <a:lnTo>
                        <a:pt x="225" y="723"/>
                      </a:lnTo>
                      <a:lnTo>
                        <a:pt x="223" y="722"/>
                      </a:lnTo>
                      <a:lnTo>
                        <a:pt x="222" y="720"/>
                      </a:lnTo>
                      <a:lnTo>
                        <a:pt x="221" y="718"/>
                      </a:lnTo>
                      <a:lnTo>
                        <a:pt x="220" y="717"/>
                      </a:lnTo>
                      <a:lnTo>
                        <a:pt x="218" y="717"/>
                      </a:lnTo>
                      <a:lnTo>
                        <a:pt x="217" y="717"/>
                      </a:lnTo>
                      <a:lnTo>
                        <a:pt x="217" y="707"/>
                      </a:lnTo>
                      <a:lnTo>
                        <a:pt x="217" y="707"/>
                      </a:lnTo>
                      <a:lnTo>
                        <a:pt x="218" y="705"/>
                      </a:lnTo>
                      <a:lnTo>
                        <a:pt x="217" y="705"/>
                      </a:lnTo>
                      <a:lnTo>
                        <a:pt x="217" y="701"/>
                      </a:lnTo>
                      <a:lnTo>
                        <a:pt x="217" y="700"/>
                      </a:lnTo>
                      <a:lnTo>
                        <a:pt x="218" y="700"/>
                      </a:lnTo>
                      <a:lnTo>
                        <a:pt x="218" y="697"/>
                      </a:lnTo>
                      <a:lnTo>
                        <a:pt x="217" y="694"/>
                      </a:lnTo>
                      <a:lnTo>
                        <a:pt x="217" y="692"/>
                      </a:lnTo>
                      <a:lnTo>
                        <a:pt x="217" y="689"/>
                      </a:lnTo>
                      <a:lnTo>
                        <a:pt x="217" y="689"/>
                      </a:lnTo>
                      <a:lnTo>
                        <a:pt x="218" y="685"/>
                      </a:lnTo>
                      <a:lnTo>
                        <a:pt x="220" y="685"/>
                      </a:lnTo>
                      <a:lnTo>
                        <a:pt x="220" y="684"/>
                      </a:lnTo>
                      <a:lnTo>
                        <a:pt x="221" y="682"/>
                      </a:lnTo>
                      <a:lnTo>
                        <a:pt x="221" y="682"/>
                      </a:lnTo>
                      <a:lnTo>
                        <a:pt x="222" y="681"/>
                      </a:lnTo>
                      <a:lnTo>
                        <a:pt x="222" y="679"/>
                      </a:lnTo>
                      <a:lnTo>
                        <a:pt x="222" y="677"/>
                      </a:lnTo>
                      <a:lnTo>
                        <a:pt x="223" y="676"/>
                      </a:lnTo>
                      <a:lnTo>
                        <a:pt x="223" y="669"/>
                      </a:lnTo>
                      <a:lnTo>
                        <a:pt x="225" y="669"/>
                      </a:lnTo>
                      <a:lnTo>
                        <a:pt x="226" y="663"/>
                      </a:lnTo>
                      <a:lnTo>
                        <a:pt x="227" y="663"/>
                      </a:lnTo>
                      <a:lnTo>
                        <a:pt x="229" y="660"/>
                      </a:lnTo>
                      <a:lnTo>
                        <a:pt x="230" y="660"/>
                      </a:lnTo>
                      <a:lnTo>
                        <a:pt x="230" y="656"/>
                      </a:lnTo>
                      <a:lnTo>
                        <a:pt x="231" y="656"/>
                      </a:lnTo>
                      <a:lnTo>
                        <a:pt x="231" y="655"/>
                      </a:lnTo>
                      <a:lnTo>
                        <a:pt x="233" y="655"/>
                      </a:lnTo>
                      <a:lnTo>
                        <a:pt x="233" y="654"/>
                      </a:lnTo>
                      <a:lnTo>
                        <a:pt x="234" y="652"/>
                      </a:lnTo>
                      <a:lnTo>
                        <a:pt x="234" y="652"/>
                      </a:lnTo>
                      <a:lnTo>
                        <a:pt x="234" y="648"/>
                      </a:lnTo>
                      <a:lnTo>
                        <a:pt x="235" y="648"/>
                      </a:lnTo>
                      <a:lnTo>
                        <a:pt x="235" y="641"/>
                      </a:lnTo>
                      <a:lnTo>
                        <a:pt x="235" y="641"/>
                      </a:lnTo>
                      <a:lnTo>
                        <a:pt x="235" y="637"/>
                      </a:lnTo>
                      <a:lnTo>
                        <a:pt x="234" y="637"/>
                      </a:lnTo>
                      <a:lnTo>
                        <a:pt x="234" y="634"/>
                      </a:lnTo>
                      <a:lnTo>
                        <a:pt x="233" y="633"/>
                      </a:lnTo>
                      <a:lnTo>
                        <a:pt x="233" y="631"/>
                      </a:lnTo>
                      <a:lnTo>
                        <a:pt x="231" y="630"/>
                      </a:lnTo>
                      <a:lnTo>
                        <a:pt x="231" y="626"/>
                      </a:lnTo>
                      <a:lnTo>
                        <a:pt x="231" y="626"/>
                      </a:lnTo>
                      <a:lnTo>
                        <a:pt x="231" y="624"/>
                      </a:lnTo>
                      <a:lnTo>
                        <a:pt x="230" y="624"/>
                      </a:lnTo>
                      <a:lnTo>
                        <a:pt x="230" y="621"/>
                      </a:lnTo>
                      <a:lnTo>
                        <a:pt x="231" y="621"/>
                      </a:lnTo>
                      <a:lnTo>
                        <a:pt x="230" y="616"/>
                      </a:lnTo>
                      <a:lnTo>
                        <a:pt x="233" y="614"/>
                      </a:lnTo>
                      <a:lnTo>
                        <a:pt x="231" y="613"/>
                      </a:lnTo>
                      <a:lnTo>
                        <a:pt x="233" y="612"/>
                      </a:lnTo>
                      <a:lnTo>
                        <a:pt x="233" y="612"/>
                      </a:lnTo>
                      <a:lnTo>
                        <a:pt x="233" y="612"/>
                      </a:lnTo>
                      <a:lnTo>
                        <a:pt x="233" y="610"/>
                      </a:lnTo>
                      <a:lnTo>
                        <a:pt x="233" y="610"/>
                      </a:lnTo>
                      <a:lnTo>
                        <a:pt x="231" y="609"/>
                      </a:lnTo>
                      <a:lnTo>
                        <a:pt x="231" y="609"/>
                      </a:lnTo>
                      <a:lnTo>
                        <a:pt x="231" y="605"/>
                      </a:lnTo>
                      <a:lnTo>
                        <a:pt x="231" y="605"/>
                      </a:lnTo>
                      <a:lnTo>
                        <a:pt x="231" y="604"/>
                      </a:lnTo>
                      <a:lnTo>
                        <a:pt x="230" y="603"/>
                      </a:lnTo>
                      <a:lnTo>
                        <a:pt x="229" y="597"/>
                      </a:lnTo>
                      <a:lnTo>
                        <a:pt x="229" y="597"/>
                      </a:lnTo>
                      <a:lnTo>
                        <a:pt x="229" y="596"/>
                      </a:lnTo>
                      <a:lnTo>
                        <a:pt x="227" y="595"/>
                      </a:lnTo>
                      <a:lnTo>
                        <a:pt x="226" y="592"/>
                      </a:lnTo>
                      <a:lnTo>
                        <a:pt x="226" y="592"/>
                      </a:lnTo>
                      <a:lnTo>
                        <a:pt x="226" y="590"/>
                      </a:lnTo>
                      <a:lnTo>
                        <a:pt x="225" y="590"/>
                      </a:lnTo>
                      <a:lnTo>
                        <a:pt x="225" y="588"/>
                      </a:lnTo>
                      <a:lnTo>
                        <a:pt x="223" y="588"/>
                      </a:lnTo>
                      <a:lnTo>
                        <a:pt x="223" y="584"/>
                      </a:lnTo>
                      <a:lnTo>
                        <a:pt x="222" y="584"/>
                      </a:lnTo>
                      <a:lnTo>
                        <a:pt x="223" y="582"/>
                      </a:lnTo>
                      <a:lnTo>
                        <a:pt x="221" y="580"/>
                      </a:lnTo>
                      <a:lnTo>
                        <a:pt x="221" y="579"/>
                      </a:lnTo>
                      <a:lnTo>
                        <a:pt x="220" y="579"/>
                      </a:lnTo>
                      <a:lnTo>
                        <a:pt x="220" y="578"/>
                      </a:lnTo>
                      <a:lnTo>
                        <a:pt x="221" y="576"/>
                      </a:lnTo>
                      <a:lnTo>
                        <a:pt x="221" y="576"/>
                      </a:lnTo>
                      <a:lnTo>
                        <a:pt x="221" y="576"/>
                      </a:lnTo>
                      <a:lnTo>
                        <a:pt x="221" y="574"/>
                      </a:lnTo>
                      <a:lnTo>
                        <a:pt x="220" y="574"/>
                      </a:lnTo>
                      <a:lnTo>
                        <a:pt x="220" y="573"/>
                      </a:lnTo>
                      <a:lnTo>
                        <a:pt x="218" y="573"/>
                      </a:lnTo>
                      <a:lnTo>
                        <a:pt x="218" y="571"/>
                      </a:lnTo>
                      <a:lnTo>
                        <a:pt x="218" y="570"/>
                      </a:lnTo>
                      <a:lnTo>
                        <a:pt x="217" y="567"/>
                      </a:lnTo>
                      <a:lnTo>
                        <a:pt x="216" y="567"/>
                      </a:lnTo>
                      <a:lnTo>
                        <a:pt x="216" y="566"/>
                      </a:lnTo>
                      <a:lnTo>
                        <a:pt x="214" y="566"/>
                      </a:lnTo>
                      <a:lnTo>
                        <a:pt x="214" y="563"/>
                      </a:lnTo>
                      <a:lnTo>
                        <a:pt x="208" y="559"/>
                      </a:lnTo>
                      <a:lnTo>
                        <a:pt x="208" y="558"/>
                      </a:lnTo>
                      <a:lnTo>
                        <a:pt x="208" y="558"/>
                      </a:lnTo>
                      <a:lnTo>
                        <a:pt x="208" y="556"/>
                      </a:lnTo>
                      <a:lnTo>
                        <a:pt x="206" y="554"/>
                      </a:lnTo>
                      <a:lnTo>
                        <a:pt x="205" y="553"/>
                      </a:lnTo>
                      <a:lnTo>
                        <a:pt x="204" y="553"/>
                      </a:lnTo>
                      <a:lnTo>
                        <a:pt x="203" y="550"/>
                      </a:lnTo>
                      <a:lnTo>
                        <a:pt x="201" y="550"/>
                      </a:lnTo>
                      <a:lnTo>
                        <a:pt x="200" y="549"/>
                      </a:lnTo>
                      <a:lnTo>
                        <a:pt x="199" y="546"/>
                      </a:lnTo>
                      <a:lnTo>
                        <a:pt x="197" y="546"/>
                      </a:lnTo>
                      <a:lnTo>
                        <a:pt x="197" y="545"/>
                      </a:lnTo>
                      <a:lnTo>
                        <a:pt x="196" y="545"/>
                      </a:lnTo>
                      <a:lnTo>
                        <a:pt x="196" y="545"/>
                      </a:lnTo>
                      <a:lnTo>
                        <a:pt x="195" y="545"/>
                      </a:lnTo>
                      <a:lnTo>
                        <a:pt x="195" y="544"/>
                      </a:lnTo>
                      <a:lnTo>
                        <a:pt x="193" y="541"/>
                      </a:lnTo>
                      <a:lnTo>
                        <a:pt x="197" y="541"/>
                      </a:lnTo>
                      <a:lnTo>
                        <a:pt x="197" y="540"/>
                      </a:lnTo>
                      <a:lnTo>
                        <a:pt x="195" y="540"/>
                      </a:lnTo>
                      <a:lnTo>
                        <a:pt x="196" y="538"/>
                      </a:lnTo>
                      <a:lnTo>
                        <a:pt x="193" y="538"/>
                      </a:lnTo>
                      <a:lnTo>
                        <a:pt x="192" y="537"/>
                      </a:lnTo>
                      <a:lnTo>
                        <a:pt x="192" y="537"/>
                      </a:lnTo>
                      <a:lnTo>
                        <a:pt x="192" y="535"/>
                      </a:lnTo>
                      <a:lnTo>
                        <a:pt x="191" y="535"/>
                      </a:lnTo>
                      <a:lnTo>
                        <a:pt x="191" y="535"/>
                      </a:lnTo>
                      <a:lnTo>
                        <a:pt x="189" y="535"/>
                      </a:lnTo>
                      <a:lnTo>
                        <a:pt x="189" y="532"/>
                      </a:lnTo>
                      <a:lnTo>
                        <a:pt x="192" y="532"/>
                      </a:lnTo>
                      <a:lnTo>
                        <a:pt x="193" y="529"/>
                      </a:lnTo>
                      <a:lnTo>
                        <a:pt x="195" y="527"/>
                      </a:lnTo>
                      <a:lnTo>
                        <a:pt x="195" y="524"/>
                      </a:lnTo>
                      <a:lnTo>
                        <a:pt x="193" y="521"/>
                      </a:lnTo>
                      <a:lnTo>
                        <a:pt x="196" y="521"/>
                      </a:lnTo>
                      <a:lnTo>
                        <a:pt x="196" y="520"/>
                      </a:lnTo>
                      <a:lnTo>
                        <a:pt x="196" y="520"/>
                      </a:lnTo>
                      <a:lnTo>
                        <a:pt x="195" y="519"/>
                      </a:lnTo>
                      <a:lnTo>
                        <a:pt x="193" y="519"/>
                      </a:lnTo>
                      <a:lnTo>
                        <a:pt x="193" y="518"/>
                      </a:lnTo>
                      <a:lnTo>
                        <a:pt x="199" y="518"/>
                      </a:lnTo>
                      <a:lnTo>
                        <a:pt x="196" y="512"/>
                      </a:lnTo>
                      <a:lnTo>
                        <a:pt x="195" y="511"/>
                      </a:lnTo>
                      <a:lnTo>
                        <a:pt x="199" y="503"/>
                      </a:lnTo>
                      <a:lnTo>
                        <a:pt x="199" y="503"/>
                      </a:lnTo>
                      <a:lnTo>
                        <a:pt x="199" y="502"/>
                      </a:lnTo>
                      <a:lnTo>
                        <a:pt x="199" y="499"/>
                      </a:lnTo>
                      <a:lnTo>
                        <a:pt x="199" y="498"/>
                      </a:lnTo>
                      <a:lnTo>
                        <a:pt x="200" y="498"/>
                      </a:lnTo>
                      <a:lnTo>
                        <a:pt x="200" y="493"/>
                      </a:lnTo>
                      <a:lnTo>
                        <a:pt x="200" y="493"/>
                      </a:lnTo>
                      <a:lnTo>
                        <a:pt x="200" y="490"/>
                      </a:lnTo>
                      <a:lnTo>
                        <a:pt x="201" y="490"/>
                      </a:lnTo>
                      <a:lnTo>
                        <a:pt x="201" y="489"/>
                      </a:lnTo>
                      <a:lnTo>
                        <a:pt x="200" y="487"/>
                      </a:lnTo>
                      <a:lnTo>
                        <a:pt x="200" y="487"/>
                      </a:lnTo>
                      <a:lnTo>
                        <a:pt x="200" y="486"/>
                      </a:lnTo>
                      <a:lnTo>
                        <a:pt x="199" y="485"/>
                      </a:lnTo>
                      <a:lnTo>
                        <a:pt x="199" y="482"/>
                      </a:lnTo>
                      <a:lnTo>
                        <a:pt x="197" y="482"/>
                      </a:lnTo>
                      <a:lnTo>
                        <a:pt x="197" y="481"/>
                      </a:lnTo>
                      <a:lnTo>
                        <a:pt x="197" y="481"/>
                      </a:lnTo>
                      <a:lnTo>
                        <a:pt x="197" y="481"/>
                      </a:lnTo>
                      <a:lnTo>
                        <a:pt x="197" y="480"/>
                      </a:lnTo>
                      <a:lnTo>
                        <a:pt x="199" y="480"/>
                      </a:lnTo>
                      <a:lnTo>
                        <a:pt x="199" y="478"/>
                      </a:lnTo>
                      <a:lnTo>
                        <a:pt x="196" y="478"/>
                      </a:lnTo>
                      <a:lnTo>
                        <a:pt x="196" y="480"/>
                      </a:lnTo>
                      <a:lnTo>
                        <a:pt x="195" y="480"/>
                      </a:lnTo>
                      <a:lnTo>
                        <a:pt x="193" y="478"/>
                      </a:lnTo>
                      <a:lnTo>
                        <a:pt x="191" y="478"/>
                      </a:lnTo>
                      <a:lnTo>
                        <a:pt x="191" y="476"/>
                      </a:lnTo>
                      <a:lnTo>
                        <a:pt x="192" y="473"/>
                      </a:lnTo>
                      <a:lnTo>
                        <a:pt x="191" y="473"/>
                      </a:lnTo>
                      <a:lnTo>
                        <a:pt x="189" y="474"/>
                      </a:lnTo>
                      <a:lnTo>
                        <a:pt x="188" y="476"/>
                      </a:lnTo>
                      <a:lnTo>
                        <a:pt x="187" y="474"/>
                      </a:lnTo>
                      <a:lnTo>
                        <a:pt x="187" y="474"/>
                      </a:lnTo>
                      <a:lnTo>
                        <a:pt x="187" y="473"/>
                      </a:lnTo>
                      <a:lnTo>
                        <a:pt x="187" y="473"/>
                      </a:lnTo>
                      <a:lnTo>
                        <a:pt x="186" y="473"/>
                      </a:lnTo>
                      <a:lnTo>
                        <a:pt x="186" y="476"/>
                      </a:lnTo>
                      <a:lnTo>
                        <a:pt x="184" y="476"/>
                      </a:lnTo>
                      <a:lnTo>
                        <a:pt x="184" y="473"/>
                      </a:lnTo>
                      <a:lnTo>
                        <a:pt x="183" y="473"/>
                      </a:lnTo>
                      <a:lnTo>
                        <a:pt x="183" y="473"/>
                      </a:lnTo>
                      <a:lnTo>
                        <a:pt x="180" y="473"/>
                      </a:lnTo>
                      <a:lnTo>
                        <a:pt x="180" y="473"/>
                      </a:lnTo>
                      <a:lnTo>
                        <a:pt x="179" y="474"/>
                      </a:lnTo>
                      <a:lnTo>
                        <a:pt x="179" y="476"/>
                      </a:lnTo>
                      <a:lnTo>
                        <a:pt x="179" y="476"/>
                      </a:lnTo>
                      <a:lnTo>
                        <a:pt x="178" y="476"/>
                      </a:lnTo>
                      <a:lnTo>
                        <a:pt x="176" y="476"/>
                      </a:lnTo>
                      <a:lnTo>
                        <a:pt x="176" y="476"/>
                      </a:lnTo>
                      <a:lnTo>
                        <a:pt x="175" y="477"/>
                      </a:lnTo>
                      <a:lnTo>
                        <a:pt x="174" y="477"/>
                      </a:lnTo>
                      <a:lnTo>
                        <a:pt x="174" y="476"/>
                      </a:lnTo>
                      <a:lnTo>
                        <a:pt x="174" y="476"/>
                      </a:lnTo>
                      <a:lnTo>
                        <a:pt x="172" y="476"/>
                      </a:lnTo>
                      <a:lnTo>
                        <a:pt x="172" y="477"/>
                      </a:lnTo>
                      <a:lnTo>
                        <a:pt x="166" y="478"/>
                      </a:lnTo>
                      <a:lnTo>
                        <a:pt x="166" y="477"/>
                      </a:lnTo>
                      <a:lnTo>
                        <a:pt x="165" y="476"/>
                      </a:lnTo>
                      <a:lnTo>
                        <a:pt x="165" y="476"/>
                      </a:lnTo>
                      <a:lnTo>
                        <a:pt x="165" y="476"/>
                      </a:lnTo>
                      <a:lnTo>
                        <a:pt x="163" y="474"/>
                      </a:lnTo>
                      <a:lnTo>
                        <a:pt x="162" y="474"/>
                      </a:lnTo>
                      <a:lnTo>
                        <a:pt x="162" y="473"/>
                      </a:lnTo>
                      <a:lnTo>
                        <a:pt x="162" y="473"/>
                      </a:lnTo>
                      <a:lnTo>
                        <a:pt x="162" y="470"/>
                      </a:lnTo>
                      <a:lnTo>
                        <a:pt x="161" y="470"/>
                      </a:lnTo>
                      <a:lnTo>
                        <a:pt x="161" y="469"/>
                      </a:lnTo>
                      <a:lnTo>
                        <a:pt x="162" y="468"/>
                      </a:lnTo>
                      <a:lnTo>
                        <a:pt x="163" y="466"/>
                      </a:lnTo>
                      <a:lnTo>
                        <a:pt x="162" y="465"/>
                      </a:lnTo>
                      <a:lnTo>
                        <a:pt x="161" y="463"/>
                      </a:lnTo>
                      <a:lnTo>
                        <a:pt x="159" y="463"/>
                      </a:lnTo>
                      <a:lnTo>
                        <a:pt x="159" y="460"/>
                      </a:lnTo>
                      <a:lnTo>
                        <a:pt x="158" y="460"/>
                      </a:lnTo>
                      <a:lnTo>
                        <a:pt x="157" y="460"/>
                      </a:lnTo>
                      <a:lnTo>
                        <a:pt x="155" y="460"/>
                      </a:lnTo>
                      <a:lnTo>
                        <a:pt x="154" y="459"/>
                      </a:lnTo>
                      <a:lnTo>
                        <a:pt x="154" y="457"/>
                      </a:lnTo>
                      <a:lnTo>
                        <a:pt x="154" y="457"/>
                      </a:lnTo>
                      <a:lnTo>
                        <a:pt x="154" y="457"/>
                      </a:lnTo>
                      <a:lnTo>
                        <a:pt x="154" y="457"/>
                      </a:lnTo>
                      <a:lnTo>
                        <a:pt x="153" y="457"/>
                      </a:lnTo>
                      <a:lnTo>
                        <a:pt x="153" y="457"/>
                      </a:lnTo>
                      <a:lnTo>
                        <a:pt x="151" y="455"/>
                      </a:lnTo>
                      <a:lnTo>
                        <a:pt x="141" y="455"/>
                      </a:lnTo>
                      <a:lnTo>
                        <a:pt x="141" y="453"/>
                      </a:lnTo>
                      <a:lnTo>
                        <a:pt x="142" y="453"/>
                      </a:lnTo>
                      <a:lnTo>
                        <a:pt x="142" y="453"/>
                      </a:lnTo>
                      <a:lnTo>
                        <a:pt x="140" y="453"/>
                      </a:lnTo>
                      <a:lnTo>
                        <a:pt x="140" y="453"/>
                      </a:lnTo>
                      <a:lnTo>
                        <a:pt x="137" y="453"/>
                      </a:lnTo>
                      <a:lnTo>
                        <a:pt x="137" y="455"/>
                      </a:lnTo>
                      <a:lnTo>
                        <a:pt x="131" y="456"/>
                      </a:lnTo>
                      <a:lnTo>
                        <a:pt x="129" y="457"/>
                      </a:lnTo>
                      <a:lnTo>
                        <a:pt x="129" y="459"/>
                      </a:lnTo>
                      <a:lnTo>
                        <a:pt x="128" y="460"/>
                      </a:lnTo>
                      <a:lnTo>
                        <a:pt x="127" y="460"/>
                      </a:lnTo>
                      <a:lnTo>
                        <a:pt x="127" y="460"/>
                      </a:lnTo>
                      <a:lnTo>
                        <a:pt x="125" y="460"/>
                      </a:lnTo>
                      <a:lnTo>
                        <a:pt x="125" y="461"/>
                      </a:lnTo>
                      <a:lnTo>
                        <a:pt x="124" y="461"/>
                      </a:lnTo>
                      <a:lnTo>
                        <a:pt x="124" y="461"/>
                      </a:lnTo>
                      <a:lnTo>
                        <a:pt x="124" y="463"/>
                      </a:lnTo>
                      <a:lnTo>
                        <a:pt x="123" y="463"/>
                      </a:lnTo>
                      <a:lnTo>
                        <a:pt x="121" y="463"/>
                      </a:lnTo>
                      <a:lnTo>
                        <a:pt x="121" y="461"/>
                      </a:lnTo>
                      <a:lnTo>
                        <a:pt x="124" y="460"/>
                      </a:lnTo>
                      <a:lnTo>
                        <a:pt x="124" y="460"/>
                      </a:lnTo>
                      <a:lnTo>
                        <a:pt x="124" y="460"/>
                      </a:lnTo>
                      <a:lnTo>
                        <a:pt x="123" y="460"/>
                      </a:lnTo>
                      <a:lnTo>
                        <a:pt x="123" y="460"/>
                      </a:lnTo>
                      <a:lnTo>
                        <a:pt x="123" y="457"/>
                      </a:lnTo>
                      <a:lnTo>
                        <a:pt x="123" y="457"/>
                      </a:lnTo>
                      <a:lnTo>
                        <a:pt x="123" y="459"/>
                      </a:lnTo>
                      <a:lnTo>
                        <a:pt x="121" y="460"/>
                      </a:lnTo>
                      <a:lnTo>
                        <a:pt x="121" y="461"/>
                      </a:lnTo>
                      <a:lnTo>
                        <a:pt x="119" y="461"/>
                      </a:lnTo>
                      <a:lnTo>
                        <a:pt x="119" y="460"/>
                      </a:lnTo>
                      <a:lnTo>
                        <a:pt x="117" y="460"/>
                      </a:lnTo>
                      <a:lnTo>
                        <a:pt x="117" y="457"/>
                      </a:lnTo>
                      <a:lnTo>
                        <a:pt x="116" y="457"/>
                      </a:lnTo>
                      <a:lnTo>
                        <a:pt x="114" y="457"/>
                      </a:lnTo>
                      <a:lnTo>
                        <a:pt x="114" y="457"/>
                      </a:lnTo>
                      <a:lnTo>
                        <a:pt x="116" y="459"/>
                      </a:lnTo>
                      <a:lnTo>
                        <a:pt x="116" y="460"/>
                      </a:lnTo>
                      <a:lnTo>
                        <a:pt x="117" y="463"/>
                      </a:lnTo>
                      <a:lnTo>
                        <a:pt x="112" y="463"/>
                      </a:lnTo>
                      <a:lnTo>
                        <a:pt x="112" y="464"/>
                      </a:lnTo>
                      <a:lnTo>
                        <a:pt x="110" y="464"/>
                      </a:lnTo>
                      <a:lnTo>
                        <a:pt x="110" y="465"/>
                      </a:lnTo>
                      <a:lnTo>
                        <a:pt x="102" y="465"/>
                      </a:lnTo>
                      <a:lnTo>
                        <a:pt x="102" y="465"/>
                      </a:lnTo>
                      <a:lnTo>
                        <a:pt x="100" y="465"/>
                      </a:lnTo>
                      <a:lnTo>
                        <a:pt x="100" y="466"/>
                      </a:lnTo>
                      <a:lnTo>
                        <a:pt x="98" y="466"/>
                      </a:lnTo>
                      <a:lnTo>
                        <a:pt x="96" y="468"/>
                      </a:lnTo>
                      <a:lnTo>
                        <a:pt x="93" y="468"/>
                      </a:lnTo>
                      <a:lnTo>
                        <a:pt x="93" y="469"/>
                      </a:lnTo>
                      <a:lnTo>
                        <a:pt x="91" y="469"/>
                      </a:lnTo>
                      <a:lnTo>
                        <a:pt x="91" y="469"/>
                      </a:lnTo>
                      <a:lnTo>
                        <a:pt x="90" y="469"/>
                      </a:lnTo>
                      <a:lnTo>
                        <a:pt x="90" y="470"/>
                      </a:lnTo>
                      <a:lnTo>
                        <a:pt x="85" y="472"/>
                      </a:lnTo>
                      <a:lnTo>
                        <a:pt x="85" y="472"/>
                      </a:lnTo>
                      <a:lnTo>
                        <a:pt x="77" y="472"/>
                      </a:lnTo>
                      <a:lnTo>
                        <a:pt x="77" y="470"/>
                      </a:lnTo>
                      <a:lnTo>
                        <a:pt x="74" y="470"/>
                      </a:lnTo>
                      <a:lnTo>
                        <a:pt x="74" y="470"/>
                      </a:lnTo>
                      <a:lnTo>
                        <a:pt x="72" y="469"/>
                      </a:lnTo>
                      <a:lnTo>
                        <a:pt x="72" y="469"/>
                      </a:lnTo>
                      <a:lnTo>
                        <a:pt x="57" y="469"/>
                      </a:lnTo>
                      <a:lnTo>
                        <a:pt x="56" y="472"/>
                      </a:lnTo>
                      <a:lnTo>
                        <a:pt x="52" y="474"/>
                      </a:lnTo>
                      <a:lnTo>
                        <a:pt x="48" y="476"/>
                      </a:lnTo>
                      <a:lnTo>
                        <a:pt x="44" y="477"/>
                      </a:lnTo>
                      <a:lnTo>
                        <a:pt x="40" y="478"/>
                      </a:lnTo>
                      <a:lnTo>
                        <a:pt x="38" y="477"/>
                      </a:lnTo>
                      <a:lnTo>
                        <a:pt x="36" y="476"/>
                      </a:lnTo>
                      <a:lnTo>
                        <a:pt x="36" y="474"/>
                      </a:lnTo>
                      <a:lnTo>
                        <a:pt x="32" y="474"/>
                      </a:lnTo>
                      <a:lnTo>
                        <a:pt x="31" y="473"/>
                      </a:lnTo>
                      <a:lnTo>
                        <a:pt x="28" y="472"/>
                      </a:lnTo>
                      <a:lnTo>
                        <a:pt x="27" y="470"/>
                      </a:lnTo>
                      <a:lnTo>
                        <a:pt x="24" y="468"/>
                      </a:lnTo>
                      <a:lnTo>
                        <a:pt x="24" y="465"/>
                      </a:lnTo>
                      <a:lnTo>
                        <a:pt x="22" y="464"/>
                      </a:lnTo>
                      <a:lnTo>
                        <a:pt x="22" y="464"/>
                      </a:lnTo>
                      <a:lnTo>
                        <a:pt x="21" y="463"/>
                      </a:lnTo>
                      <a:lnTo>
                        <a:pt x="19" y="461"/>
                      </a:lnTo>
                      <a:lnTo>
                        <a:pt x="17" y="461"/>
                      </a:lnTo>
                      <a:lnTo>
                        <a:pt x="15" y="459"/>
                      </a:lnTo>
                      <a:lnTo>
                        <a:pt x="14" y="459"/>
                      </a:lnTo>
                      <a:lnTo>
                        <a:pt x="13" y="457"/>
                      </a:lnTo>
                      <a:lnTo>
                        <a:pt x="13" y="457"/>
                      </a:lnTo>
                      <a:lnTo>
                        <a:pt x="13" y="456"/>
                      </a:lnTo>
                      <a:lnTo>
                        <a:pt x="10" y="455"/>
                      </a:lnTo>
                      <a:lnTo>
                        <a:pt x="10" y="453"/>
                      </a:lnTo>
                      <a:lnTo>
                        <a:pt x="6" y="449"/>
                      </a:lnTo>
                      <a:lnTo>
                        <a:pt x="2" y="449"/>
                      </a:lnTo>
                      <a:lnTo>
                        <a:pt x="2" y="448"/>
                      </a:lnTo>
                      <a:lnTo>
                        <a:pt x="1" y="448"/>
                      </a:lnTo>
                      <a:lnTo>
                        <a:pt x="0" y="448"/>
                      </a:lnTo>
                      <a:close/>
                      <a:moveTo>
                        <a:pt x="1050" y="413"/>
                      </a:moveTo>
                      <a:lnTo>
                        <a:pt x="1050" y="414"/>
                      </a:lnTo>
                      <a:lnTo>
                        <a:pt x="1051" y="415"/>
                      </a:lnTo>
                      <a:lnTo>
                        <a:pt x="1052" y="417"/>
                      </a:lnTo>
                      <a:lnTo>
                        <a:pt x="1053" y="417"/>
                      </a:lnTo>
                      <a:lnTo>
                        <a:pt x="1053" y="415"/>
                      </a:lnTo>
                      <a:lnTo>
                        <a:pt x="1052" y="414"/>
                      </a:lnTo>
                      <a:lnTo>
                        <a:pt x="1052" y="413"/>
                      </a:lnTo>
                      <a:lnTo>
                        <a:pt x="1051" y="414"/>
                      </a:lnTo>
                      <a:lnTo>
                        <a:pt x="1050" y="413"/>
                      </a:lnTo>
                      <a:close/>
                      <a:moveTo>
                        <a:pt x="1002" y="326"/>
                      </a:moveTo>
                      <a:lnTo>
                        <a:pt x="1001" y="326"/>
                      </a:lnTo>
                      <a:lnTo>
                        <a:pt x="1000" y="326"/>
                      </a:lnTo>
                      <a:lnTo>
                        <a:pt x="1001" y="329"/>
                      </a:lnTo>
                      <a:lnTo>
                        <a:pt x="1002" y="328"/>
                      </a:lnTo>
                      <a:lnTo>
                        <a:pt x="1002" y="326"/>
                      </a:lnTo>
                      <a:close/>
                      <a:moveTo>
                        <a:pt x="614" y="244"/>
                      </a:moveTo>
                      <a:lnTo>
                        <a:pt x="614" y="256"/>
                      </a:lnTo>
                      <a:lnTo>
                        <a:pt x="615" y="256"/>
                      </a:lnTo>
                      <a:lnTo>
                        <a:pt x="615" y="258"/>
                      </a:lnTo>
                      <a:lnTo>
                        <a:pt x="616" y="260"/>
                      </a:lnTo>
                      <a:lnTo>
                        <a:pt x="618" y="261"/>
                      </a:lnTo>
                      <a:lnTo>
                        <a:pt x="619" y="261"/>
                      </a:lnTo>
                      <a:lnTo>
                        <a:pt x="619" y="262"/>
                      </a:lnTo>
                      <a:lnTo>
                        <a:pt x="621" y="264"/>
                      </a:lnTo>
                      <a:lnTo>
                        <a:pt x="621" y="265"/>
                      </a:lnTo>
                      <a:lnTo>
                        <a:pt x="625" y="268"/>
                      </a:lnTo>
                      <a:lnTo>
                        <a:pt x="625" y="269"/>
                      </a:lnTo>
                      <a:lnTo>
                        <a:pt x="628" y="269"/>
                      </a:lnTo>
                      <a:lnTo>
                        <a:pt x="628" y="269"/>
                      </a:lnTo>
                      <a:lnTo>
                        <a:pt x="632" y="270"/>
                      </a:lnTo>
                      <a:lnTo>
                        <a:pt x="632" y="271"/>
                      </a:lnTo>
                      <a:lnTo>
                        <a:pt x="635" y="271"/>
                      </a:lnTo>
                      <a:lnTo>
                        <a:pt x="637" y="275"/>
                      </a:lnTo>
                      <a:lnTo>
                        <a:pt x="640" y="275"/>
                      </a:lnTo>
                      <a:lnTo>
                        <a:pt x="640" y="275"/>
                      </a:lnTo>
                      <a:lnTo>
                        <a:pt x="640" y="277"/>
                      </a:lnTo>
                      <a:lnTo>
                        <a:pt x="640" y="278"/>
                      </a:lnTo>
                      <a:lnTo>
                        <a:pt x="642" y="279"/>
                      </a:lnTo>
                      <a:lnTo>
                        <a:pt x="642" y="282"/>
                      </a:lnTo>
                      <a:lnTo>
                        <a:pt x="644" y="283"/>
                      </a:lnTo>
                      <a:lnTo>
                        <a:pt x="645" y="285"/>
                      </a:lnTo>
                      <a:lnTo>
                        <a:pt x="646" y="285"/>
                      </a:lnTo>
                      <a:lnTo>
                        <a:pt x="646" y="286"/>
                      </a:lnTo>
                      <a:lnTo>
                        <a:pt x="645" y="288"/>
                      </a:lnTo>
                      <a:lnTo>
                        <a:pt x="644" y="290"/>
                      </a:lnTo>
                      <a:lnTo>
                        <a:pt x="644" y="291"/>
                      </a:lnTo>
                      <a:lnTo>
                        <a:pt x="644" y="291"/>
                      </a:lnTo>
                      <a:lnTo>
                        <a:pt x="644" y="294"/>
                      </a:lnTo>
                      <a:lnTo>
                        <a:pt x="642" y="294"/>
                      </a:lnTo>
                      <a:lnTo>
                        <a:pt x="642" y="295"/>
                      </a:lnTo>
                      <a:lnTo>
                        <a:pt x="641" y="295"/>
                      </a:lnTo>
                      <a:lnTo>
                        <a:pt x="641" y="298"/>
                      </a:lnTo>
                      <a:lnTo>
                        <a:pt x="638" y="299"/>
                      </a:lnTo>
                      <a:lnTo>
                        <a:pt x="638" y="300"/>
                      </a:lnTo>
                      <a:lnTo>
                        <a:pt x="638" y="303"/>
                      </a:lnTo>
                      <a:lnTo>
                        <a:pt x="637" y="304"/>
                      </a:lnTo>
                      <a:lnTo>
                        <a:pt x="636" y="305"/>
                      </a:lnTo>
                      <a:lnTo>
                        <a:pt x="635" y="307"/>
                      </a:lnTo>
                      <a:lnTo>
                        <a:pt x="635" y="308"/>
                      </a:lnTo>
                      <a:lnTo>
                        <a:pt x="635" y="311"/>
                      </a:lnTo>
                      <a:lnTo>
                        <a:pt x="632" y="309"/>
                      </a:lnTo>
                      <a:lnTo>
                        <a:pt x="632" y="311"/>
                      </a:lnTo>
                      <a:lnTo>
                        <a:pt x="631" y="311"/>
                      </a:lnTo>
                      <a:lnTo>
                        <a:pt x="631" y="313"/>
                      </a:lnTo>
                      <a:lnTo>
                        <a:pt x="629" y="313"/>
                      </a:lnTo>
                      <a:lnTo>
                        <a:pt x="629" y="315"/>
                      </a:lnTo>
                      <a:lnTo>
                        <a:pt x="629" y="315"/>
                      </a:lnTo>
                      <a:lnTo>
                        <a:pt x="629" y="321"/>
                      </a:lnTo>
                      <a:lnTo>
                        <a:pt x="629" y="321"/>
                      </a:lnTo>
                      <a:lnTo>
                        <a:pt x="629" y="322"/>
                      </a:lnTo>
                      <a:lnTo>
                        <a:pt x="629" y="324"/>
                      </a:lnTo>
                      <a:lnTo>
                        <a:pt x="629" y="324"/>
                      </a:lnTo>
                      <a:lnTo>
                        <a:pt x="621" y="325"/>
                      </a:lnTo>
                      <a:lnTo>
                        <a:pt x="620" y="328"/>
                      </a:lnTo>
                      <a:lnTo>
                        <a:pt x="619" y="328"/>
                      </a:lnTo>
                      <a:lnTo>
                        <a:pt x="619" y="329"/>
                      </a:lnTo>
                      <a:lnTo>
                        <a:pt x="618" y="330"/>
                      </a:lnTo>
                      <a:lnTo>
                        <a:pt x="618" y="332"/>
                      </a:lnTo>
                      <a:lnTo>
                        <a:pt x="618" y="332"/>
                      </a:lnTo>
                      <a:lnTo>
                        <a:pt x="618" y="333"/>
                      </a:lnTo>
                      <a:lnTo>
                        <a:pt x="616" y="333"/>
                      </a:lnTo>
                      <a:lnTo>
                        <a:pt x="615" y="334"/>
                      </a:lnTo>
                      <a:lnTo>
                        <a:pt x="612" y="334"/>
                      </a:lnTo>
                      <a:lnTo>
                        <a:pt x="610" y="334"/>
                      </a:lnTo>
                      <a:lnTo>
                        <a:pt x="607" y="334"/>
                      </a:lnTo>
                      <a:lnTo>
                        <a:pt x="607" y="337"/>
                      </a:lnTo>
                      <a:lnTo>
                        <a:pt x="606" y="338"/>
                      </a:lnTo>
                      <a:lnTo>
                        <a:pt x="606" y="341"/>
                      </a:lnTo>
                      <a:lnTo>
                        <a:pt x="603" y="341"/>
                      </a:lnTo>
                      <a:lnTo>
                        <a:pt x="603" y="342"/>
                      </a:lnTo>
                      <a:lnTo>
                        <a:pt x="602" y="342"/>
                      </a:lnTo>
                      <a:lnTo>
                        <a:pt x="602" y="343"/>
                      </a:lnTo>
                      <a:lnTo>
                        <a:pt x="598" y="343"/>
                      </a:lnTo>
                      <a:lnTo>
                        <a:pt x="598" y="343"/>
                      </a:lnTo>
                      <a:lnTo>
                        <a:pt x="594" y="345"/>
                      </a:lnTo>
                      <a:lnTo>
                        <a:pt x="594" y="346"/>
                      </a:lnTo>
                      <a:lnTo>
                        <a:pt x="587" y="346"/>
                      </a:lnTo>
                      <a:lnTo>
                        <a:pt x="586" y="349"/>
                      </a:lnTo>
                      <a:lnTo>
                        <a:pt x="583" y="349"/>
                      </a:lnTo>
                      <a:lnTo>
                        <a:pt x="583" y="349"/>
                      </a:lnTo>
                      <a:lnTo>
                        <a:pt x="582" y="349"/>
                      </a:lnTo>
                      <a:lnTo>
                        <a:pt x="582" y="350"/>
                      </a:lnTo>
                      <a:lnTo>
                        <a:pt x="580" y="351"/>
                      </a:lnTo>
                      <a:lnTo>
                        <a:pt x="580" y="354"/>
                      </a:lnTo>
                      <a:lnTo>
                        <a:pt x="580" y="354"/>
                      </a:lnTo>
                      <a:lnTo>
                        <a:pt x="580" y="354"/>
                      </a:lnTo>
                      <a:lnTo>
                        <a:pt x="580" y="354"/>
                      </a:lnTo>
                      <a:lnTo>
                        <a:pt x="581" y="357"/>
                      </a:lnTo>
                      <a:lnTo>
                        <a:pt x="580" y="357"/>
                      </a:lnTo>
                      <a:lnTo>
                        <a:pt x="580" y="357"/>
                      </a:lnTo>
                      <a:lnTo>
                        <a:pt x="578" y="357"/>
                      </a:lnTo>
                      <a:lnTo>
                        <a:pt x="577" y="359"/>
                      </a:lnTo>
                      <a:lnTo>
                        <a:pt x="574" y="362"/>
                      </a:lnTo>
                      <a:lnTo>
                        <a:pt x="572" y="363"/>
                      </a:lnTo>
                      <a:lnTo>
                        <a:pt x="572" y="262"/>
                      </a:lnTo>
                      <a:lnTo>
                        <a:pt x="573" y="264"/>
                      </a:lnTo>
                      <a:lnTo>
                        <a:pt x="573" y="265"/>
                      </a:lnTo>
                      <a:lnTo>
                        <a:pt x="580" y="265"/>
                      </a:lnTo>
                      <a:lnTo>
                        <a:pt x="580" y="264"/>
                      </a:lnTo>
                      <a:lnTo>
                        <a:pt x="581" y="264"/>
                      </a:lnTo>
                      <a:lnTo>
                        <a:pt x="582" y="262"/>
                      </a:lnTo>
                      <a:lnTo>
                        <a:pt x="583" y="264"/>
                      </a:lnTo>
                      <a:lnTo>
                        <a:pt x="585" y="264"/>
                      </a:lnTo>
                      <a:lnTo>
                        <a:pt x="585" y="264"/>
                      </a:lnTo>
                      <a:lnTo>
                        <a:pt x="585" y="264"/>
                      </a:lnTo>
                      <a:lnTo>
                        <a:pt x="586" y="264"/>
                      </a:lnTo>
                      <a:lnTo>
                        <a:pt x="586" y="264"/>
                      </a:lnTo>
                      <a:lnTo>
                        <a:pt x="587" y="265"/>
                      </a:lnTo>
                      <a:lnTo>
                        <a:pt x="593" y="266"/>
                      </a:lnTo>
                      <a:lnTo>
                        <a:pt x="593" y="264"/>
                      </a:lnTo>
                      <a:lnTo>
                        <a:pt x="594" y="264"/>
                      </a:lnTo>
                      <a:lnTo>
                        <a:pt x="595" y="262"/>
                      </a:lnTo>
                      <a:lnTo>
                        <a:pt x="597" y="262"/>
                      </a:lnTo>
                      <a:lnTo>
                        <a:pt x="598" y="261"/>
                      </a:lnTo>
                      <a:lnTo>
                        <a:pt x="599" y="260"/>
                      </a:lnTo>
                      <a:lnTo>
                        <a:pt x="600" y="260"/>
                      </a:lnTo>
                      <a:lnTo>
                        <a:pt x="602" y="258"/>
                      </a:lnTo>
                      <a:lnTo>
                        <a:pt x="602" y="257"/>
                      </a:lnTo>
                      <a:lnTo>
                        <a:pt x="604" y="256"/>
                      </a:lnTo>
                      <a:lnTo>
                        <a:pt x="604" y="254"/>
                      </a:lnTo>
                      <a:lnTo>
                        <a:pt x="611" y="249"/>
                      </a:lnTo>
                      <a:lnTo>
                        <a:pt x="611" y="248"/>
                      </a:lnTo>
                      <a:lnTo>
                        <a:pt x="611" y="247"/>
                      </a:lnTo>
                      <a:lnTo>
                        <a:pt x="612" y="245"/>
                      </a:lnTo>
                      <a:lnTo>
                        <a:pt x="614" y="244"/>
                      </a:lnTo>
                      <a:close/>
                      <a:moveTo>
                        <a:pt x="1119" y="214"/>
                      </a:moveTo>
                      <a:lnTo>
                        <a:pt x="1116" y="215"/>
                      </a:lnTo>
                      <a:lnTo>
                        <a:pt x="1116" y="216"/>
                      </a:lnTo>
                      <a:lnTo>
                        <a:pt x="1114" y="216"/>
                      </a:lnTo>
                      <a:lnTo>
                        <a:pt x="1114" y="215"/>
                      </a:lnTo>
                      <a:lnTo>
                        <a:pt x="1112" y="215"/>
                      </a:lnTo>
                      <a:lnTo>
                        <a:pt x="1112" y="218"/>
                      </a:lnTo>
                      <a:lnTo>
                        <a:pt x="1115" y="219"/>
                      </a:lnTo>
                      <a:lnTo>
                        <a:pt x="1116" y="219"/>
                      </a:lnTo>
                      <a:lnTo>
                        <a:pt x="1118" y="219"/>
                      </a:lnTo>
                      <a:lnTo>
                        <a:pt x="1119" y="219"/>
                      </a:lnTo>
                      <a:lnTo>
                        <a:pt x="1120" y="215"/>
                      </a:lnTo>
                      <a:lnTo>
                        <a:pt x="1119" y="215"/>
                      </a:lnTo>
                      <a:lnTo>
                        <a:pt x="1119" y="214"/>
                      </a:lnTo>
                      <a:close/>
                      <a:moveTo>
                        <a:pt x="1158" y="210"/>
                      </a:moveTo>
                      <a:lnTo>
                        <a:pt x="1152" y="211"/>
                      </a:lnTo>
                      <a:lnTo>
                        <a:pt x="1152" y="211"/>
                      </a:lnTo>
                      <a:lnTo>
                        <a:pt x="1153" y="213"/>
                      </a:lnTo>
                      <a:lnTo>
                        <a:pt x="1154" y="214"/>
                      </a:lnTo>
                      <a:lnTo>
                        <a:pt x="1156" y="214"/>
                      </a:lnTo>
                      <a:lnTo>
                        <a:pt x="1157" y="213"/>
                      </a:lnTo>
                      <a:lnTo>
                        <a:pt x="1157" y="211"/>
                      </a:lnTo>
                      <a:lnTo>
                        <a:pt x="1158" y="210"/>
                      </a:lnTo>
                      <a:close/>
                      <a:moveTo>
                        <a:pt x="1184" y="186"/>
                      </a:moveTo>
                      <a:lnTo>
                        <a:pt x="1184" y="186"/>
                      </a:lnTo>
                      <a:lnTo>
                        <a:pt x="1183" y="186"/>
                      </a:lnTo>
                      <a:lnTo>
                        <a:pt x="1183" y="188"/>
                      </a:lnTo>
                      <a:lnTo>
                        <a:pt x="1182" y="189"/>
                      </a:lnTo>
                      <a:lnTo>
                        <a:pt x="1182" y="190"/>
                      </a:lnTo>
                      <a:lnTo>
                        <a:pt x="1183" y="190"/>
                      </a:lnTo>
                      <a:lnTo>
                        <a:pt x="1184" y="192"/>
                      </a:lnTo>
                      <a:lnTo>
                        <a:pt x="1187" y="192"/>
                      </a:lnTo>
                      <a:lnTo>
                        <a:pt x="1187" y="189"/>
                      </a:lnTo>
                      <a:lnTo>
                        <a:pt x="1186" y="189"/>
                      </a:lnTo>
                      <a:lnTo>
                        <a:pt x="1186" y="189"/>
                      </a:lnTo>
                      <a:lnTo>
                        <a:pt x="1187" y="189"/>
                      </a:lnTo>
                      <a:lnTo>
                        <a:pt x="1187" y="188"/>
                      </a:lnTo>
                      <a:lnTo>
                        <a:pt x="1186" y="186"/>
                      </a:lnTo>
                      <a:lnTo>
                        <a:pt x="1184" y="186"/>
                      </a:lnTo>
                      <a:close/>
                      <a:moveTo>
                        <a:pt x="1158" y="148"/>
                      </a:moveTo>
                      <a:lnTo>
                        <a:pt x="1159" y="150"/>
                      </a:lnTo>
                      <a:lnTo>
                        <a:pt x="1161" y="150"/>
                      </a:lnTo>
                      <a:lnTo>
                        <a:pt x="1161" y="148"/>
                      </a:lnTo>
                      <a:lnTo>
                        <a:pt x="1158" y="148"/>
                      </a:lnTo>
                      <a:close/>
                      <a:moveTo>
                        <a:pt x="1008" y="124"/>
                      </a:moveTo>
                      <a:lnTo>
                        <a:pt x="1008" y="126"/>
                      </a:lnTo>
                      <a:lnTo>
                        <a:pt x="1012" y="127"/>
                      </a:lnTo>
                      <a:lnTo>
                        <a:pt x="1012" y="125"/>
                      </a:lnTo>
                      <a:lnTo>
                        <a:pt x="1010" y="125"/>
                      </a:lnTo>
                      <a:lnTo>
                        <a:pt x="1009" y="124"/>
                      </a:lnTo>
                      <a:lnTo>
                        <a:pt x="1008" y="124"/>
                      </a:lnTo>
                      <a:close/>
                      <a:moveTo>
                        <a:pt x="807" y="52"/>
                      </a:moveTo>
                      <a:lnTo>
                        <a:pt x="806" y="52"/>
                      </a:lnTo>
                      <a:lnTo>
                        <a:pt x="803" y="53"/>
                      </a:lnTo>
                      <a:lnTo>
                        <a:pt x="801" y="53"/>
                      </a:lnTo>
                      <a:lnTo>
                        <a:pt x="798" y="53"/>
                      </a:lnTo>
                      <a:lnTo>
                        <a:pt x="797" y="54"/>
                      </a:lnTo>
                      <a:lnTo>
                        <a:pt x="796" y="55"/>
                      </a:lnTo>
                      <a:lnTo>
                        <a:pt x="796" y="55"/>
                      </a:lnTo>
                      <a:lnTo>
                        <a:pt x="796" y="55"/>
                      </a:lnTo>
                      <a:lnTo>
                        <a:pt x="798" y="57"/>
                      </a:lnTo>
                      <a:lnTo>
                        <a:pt x="799" y="58"/>
                      </a:lnTo>
                      <a:lnTo>
                        <a:pt x="802" y="58"/>
                      </a:lnTo>
                      <a:lnTo>
                        <a:pt x="802" y="58"/>
                      </a:lnTo>
                      <a:lnTo>
                        <a:pt x="805" y="57"/>
                      </a:lnTo>
                      <a:lnTo>
                        <a:pt x="805" y="57"/>
                      </a:lnTo>
                      <a:lnTo>
                        <a:pt x="806" y="58"/>
                      </a:lnTo>
                      <a:lnTo>
                        <a:pt x="807" y="57"/>
                      </a:lnTo>
                      <a:lnTo>
                        <a:pt x="809" y="54"/>
                      </a:lnTo>
                      <a:lnTo>
                        <a:pt x="811" y="54"/>
                      </a:lnTo>
                      <a:lnTo>
                        <a:pt x="811" y="54"/>
                      </a:lnTo>
                      <a:lnTo>
                        <a:pt x="813" y="53"/>
                      </a:lnTo>
                      <a:lnTo>
                        <a:pt x="813" y="53"/>
                      </a:lnTo>
                      <a:lnTo>
                        <a:pt x="813" y="53"/>
                      </a:lnTo>
                      <a:lnTo>
                        <a:pt x="813" y="52"/>
                      </a:lnTo>
                      <a:lnTo>
                        <a:pt x="810" y="52"/>
                      </a:lnTo>
                      <a:lnTo>
                        <a:pt x="807" y="52"/>
                      </a:lnTo>
                      <a:close/>
                      <a:moveTo>
                        <a:pt x="657" y="7"/>
                      </a:moveTo>
                      <a:lnTo>
                        <a:pt x="657" y="7"/>
                      </a:lnTo>
                      <a:lnTo>
                        <a:pt x="658" y="8"/>
                      </a:lnTo>
                      <a:lnTo>
                        <a:pt x="658" y="8"/>
                      </a:lnTo>
                      <a:lnTo>
                        <a:pt x="658" y="8"/>
                      </a:lnTo>
                      <a:lnTo>
                        <a:pt x="655" y="8"/>
                      </a:lnTo>
                      <a:lnTo>
                        <a:pt x="653" y="8"/>
                      </a:lnTo>
                      <a:lnTo>
                        <a:pt x="650" y="8"/>
                      </a:lnTo>
                      <a:lnTo>
                        <a:pt x="652" y="10"/>
                      </a:lnTo>
                      <a:lnTo>
                        <a:pt x="652" y="11"/>
                      </a:lnTo>
                      <a:lnTo>
                        <a:pt x="652" y="12"/>
                      </a:lnTo>
                      <a:lnTo>
                        <a:pt x="652" y="14"/>
                      </a:lnTo>
                      <a:lnTo>
                        <a:pt x="650" y="14"/>
                      </a:lnTo>
                      <a:lnTo>
                        <a:pt x="649" y="14"/>
                      </a:lnTo>
                      <a:lnTo>
                        <a:pt x="649" y="14"/>
                      </a:lnTo>
                      <a:lnTo>
                        <a:pt x="648" y="12"/>
                      </a:lnTo>
                      <a:lnTo>
                        <a:pt x="648" y="12"/>
                      </a:lnTo>
                      <a:lnTo>
                        <a:pt x="648" y="14"/>
                      </a:lnTo>
                      <a:lnTo>
                        <a:pt x="646" y="14"/>
                      </a:lnTo>
                      <a:lnTo>
                        <a:pt x="646" y="14"/>
                      </a:lnTo>
                      <a:lnTo>
                        <a:pt x="646" y="15"/>
                      </a:lnTo>
                      <a:lnTo>
                        <a:pt x="644" y="15"/>
                      </a:lnTo>
                      <a:lnTo>
                        <a:pt x="642" y="20"/>
                      </a:lnTo>
                      <a:lnTo>
                        <a:pt x="641" y="20"/>
                      </a:lnTo>
                      <a:lnTo>
                        <a:pt x="641" y="21"/>
                      </a:lnTo>
                      <a:lnTo>
                        <a:pt x="640" y="21"/>
                      </a:lnTo>
                      <a:lnTo>
                        <a:pt x="641" y="17"/>
                      </a:lnTo>
                      <a:lnTo>
                        <a:pt x="638" y="17"/>
                      </a:lnTo>
                      <a:lnTo>
                        <a:pt x="637" y="19"/>
                      </a:lnTo>
                      <a:lnTo>
                        <a:pt x="636" y="19"/>
                      </a:lnTo>
                      <a:lnTo>
                        <a:pt x="635" y="23"/>
                      </a:lnTo>
                      <a:lnTo>
                        <a:pt x="632" y="25"/>
                      </a:lnTo>
                      <a:lnTo>
                        <a:pt x="632" y="27"/>
                      </a:lnTo>
                      <a:lnTo>
                        <a:pt x="632" y="29"/>
                      </a:lnTo>
                      <a:lnTo>
                        <a:pt x="632" y="31"/>
                      </a:lnTo>
                      <a:lnTo>
                        <a:pt x="633" y="32"/>
                      </a:lnTo>
                      <a:lnTo>
                        <a:pt x="631" y="32"/>
                      </a:lnTo>
                      <a:lnTo>
                        <a:pt x="631" y="34"/>
                      </a:lnTo>
                      <a:lnTo>
                        <a:pt x="631" y="37"/>
                      </a:lnTo>
                      <a:lnTo>
                        <a:pt x="632" y="37"/>
                      </a:lnTo>
                      <a:lnTo>
                        <a:pt x="631" y="40"/>
                      </a:lnTo>
                      <a:lnTo>
                        <a:pt x="632" y="40"/>
                      </a:lnTo>
                      <a:lnTo>
                        <a:pt x="632" y="41"/>
                      </a:lnTo>
                      <a:lnTo>
                        <a:pt x="633" y="41"/>
                      </a:lnTo>
                      <a:lnTo>
                        <a:pt x="633" y="41"/>
                      </a:lnTo>
                      <a:lnTo>
                        <a:pt x="632" y="41"/>
                      </a:lnTo>
                      <a:lnTo>
                        <a:pt x="632" y="41"/>
                      </a:lnTo>
                      <a:lnTo>
                        <a:pt x="632" y="41"/>
                      </a:lnTo>
                      <a:lnTo>
                        <a:pt x="632" y="45"/>
                      </a:lnTo>
                      <a:lnTo>
                        <a:pt x="635" y="44"/>
                      </a:lnTo>
                      <a:lnTo>
                        <a:pt x="637" y="42"/>
                      </a:lnTo>
                      <a:lnTo>
                        <a:pt x="640" y="41"/>
                      </a:lnTo>
                      <a:lnTo>
                        <a:pt x="640" y="42"/>
                      </a:lnTo>
                      <a:lnTo>
                        <a:pt x="642" y="44"/>
                      </a:lnTo>
                      <a:lnTo>
                        <a:pt x="641" y="45"/>
                      </a:lnTo>
                      <a:lnTo>
                        <a:pt x="641" y="46"/>
                      </a:lnTo>
                      <a:lnTo>
                        <a:pt x="641" y="46"/>
                      </a:lnTo>
                      <a:lnTo>
                        <a:pt x="641" y="49"/>
                      </a:lnTo>
                      <a:lnTo>
                        <a:pt x="640" y="49"/>
                      </a:lnTo>
                      <a:lnTo>
                        <a:pt x="640" y="49"/>
                      </a:lnTo>
                      <a:lnTo>
                        <a:pt x="640" y="50"/>
                      </a:lnTo>
                      <a:lnTo>
                        <a:pt x="641" y="52"/>
                      </a:lnTo>
                      <a:lnTo>
                        <a:pt x="641" y="52"/>
                      </a:lnTo>
                      <a:lnTo>
                        <a:pt x="641" y="50"/>
                      </a:lnTo>
                      <a:lnTo>
                        <a:pt x="644" y="49"/>
                      </a:lnTo>
                      <a:lnTo>
                        <a:pt x="644" y="45"/>
                      </a:lnTo>
                      <a:lnTo>
                        <a:pt x="645" y="42"/>
                      </a:lnTo>
                      <a:lnTo>
                        <a:pt x="646" y="42"/>
                      </a:lnTo>
                      <a:lnTo>
                        <a:pt x="646" y="44"/>
                      </a:lnTo>
                      <a:lnTo>
                        <a:pt x="646" y="44"/>
                      </a:lnTo>
                      <a:lnTo>
                        <a:pt x="646" y="45"/>
                      </a:lnTo>
                      <a:lnTo>
                        <a:pt x="648" y="45"/>
                      </a:lnTo>
                      <a:lnTo>
                        <a:pt x="648" y="46"/>
                      </a:lnTo>
                      <a:lnTo>
                        <a:pt x="648" y="46"/>
                      </a:lnTo>
                      <a:lnTo>
                        <a:pt x="646" y="48"/>
                      </a:lnTo>
                      <a:lnTo>
                        <a:pt x="646" y="48"/>
                      </a:lnTo>
                      <a:lnTo>
                        <a:pt x="648" y="48"/>
                      </a:lnTo>
                      <a:lnTo>
                        <a:pt x="650" y="48"/>
                      </a:lnTo>
                      <a:lnTo>
                        <a:pt x="652" y="48"/>
                      </a:lnTo>
                      <a:lnTo>
                        <a:pt x="654" y="46"/>
                      </a:lnTo>
                      <a:lnTo>
                        <a:pt x="654" y="46"/>
                      </a:lnTo>
                      <a:lnTo>
                        <a:pt x="654" y="45"/>
                      </a:lnTo>
                      <a:lnTo>
                        <a:pt x="655" y="45"/>
                      </a:lnTo>
                      <a:lnTo>
                        <a:pt x="657" y="44"/>
                      </a:lnTo>
                      <a:lnTo>
                        <a:pt x="657" y="42"/>
                      </a:lnTo>
                      <a:lnTo>
                        <a:pt x="658" y="41"/>
                      </a:lnTo>
                      <a:lnTo>
                        <a:pt x="659" y="40"/>
                      </a:lnTo>
                      <a:lnTo>
                        <a:pt x="661" y="40"/>
                      </a:lnTo>
                      <a:lnTo>
                        <a:pt x="661" y="38"/>
                      </a:lnTo>
                      <a:lnTo>
                        <a:pt x="662" y="37"/>
                      </a:lnTo>
                      <a:lnTo>
                        <a:pt x="662" y="37"/>
                      </a:lnTo>
                      <a:lnTo>
                        <a:pt x="663" y="37"/>
                      </a:lnTo>
                      <a:lnTo>
                        <a:pt x="663" y="34"/>
                      </a:lnTo>
                      <a:lnTo>
                        <a:pt x="662" y="33"/>
                      </a:lnTo>
                      <a:lnTo>
                        <a:pt x="663" y="33"/>
                      </a:lnTo>
                      <a:lnTo>
                        <a:pt x="665" y="33"/>
                      </a:lnTo>
                      <a:lnTo>
                        <a:pt x="666" y="32"/>
                      </a:lnTo>
                      <a:lnTo>
                        <a:pt x="666" y="31"/>
                      </a:lnTo>
                      <a:lnTo>
                        <a:pt x="663" y="31"/>
                      </a:lnTo>
                      <a:lnTo>
                        <a:pt x="662" y="31"/>
                      </a:lnTo>
                      <a:lnTo>
                        <a:pt x="661" y="29"/>
                      </a:lnTo>
                      <a:lnTo>
                        <a:pt x="659" y="28"/>
                      </a:lnTo>
                      <a:lnTo>
                        <a:pt x="658" y="27"/>
                      </a:lnTo>
                      <a:lnTo>
                        <a:pt x="658" y="25"/>
                      </a:lnTo>
                      <a:lnTo>
                        <a:pt x="658" y="23"/>
                      </a:lnTo>
                      <a:lnTo>
                        <a:pt x="657" y="20"/>
                      </a:lnTo>
                      <a:lnTo>
                        <a:pt x="658" y="20"/>
                      </a:lnTo>
                      <a:lnTo>
                        <a:pt x="657" y="16"/>
                      </a:lnTo>
                      <a:lnTo>
                        <a:pt x="658" y="16"/>
                      </a:lnTo>
                      <a:lnTo>
                        <a:pt x="659" y="14"/>
                      </a:lnTo>
                      <a:lnTo>
                        <a:pt x="661" y="12"/>
                      </a:lnTo>
                      <a:lnTo>
                        <a:pt x="662" y="10"/>
                      </a:lnTo>
                      <a:lnTo>
                        <a:pt x="663" y="7"/>
                      </a:lnTo>
                      <a:lnTo>
                        <a:pt x="661" y="8"/>
                      </a:lnTo>
                      <a:lnTo>
                        <a:pt x="661" y="8"/>
                      </a:lnTo>
                      <a:lnTo>
                        <a:pt x="661" y="7"/>
                      </a:lnTo>
                      <a:lnTo>
                        <a:pt x="657" y="7"/>
                      </a:lnTo>
                      <a:close/>
                      <a:moveTo>
                        <a:pt x="572" y="0"/>
                      </a:moveTo>
                      <a:lnTo>
                        <a:pt x="818" y="0"/>
                      </a:lnTo>
                      <a:lnTo>
                        <a:pt x="816" y="2"/>
                      </a:lnTo>
                      <a:lnTo>
                        <a:pt x="816" y="3"/>
                      </a:lnTo>
                      <a:lnTo>
                        <a:pt x="814" y="3"/>
                      </a:lnTo>
                      <a:lnTo>
                        <a:pt x="811" y="2"/>
                      </a:lnTo>
                      <a:lnTo>
                        <a:pt x="811" y="2"/>
                      </a:lnTo>
                      <a:lnTo>
                        <a:pt x="811" y="2"/>
                      </a:lnTo>
                      <a:lnTo>
                        <a:pt x="811" y="2"/>
                      </a:lnTo>
                      <a:lnTo>
                        <a:pt x="809" y="3"/>
                      </a:lnTo>
                      <a:lnTo>
                        <a:pt x="806" y="3"/>
                      </a:lnTo>
                      <a:lnTo>
                        <a:pt x="805" y="3"/>
                      </a:lnTo>
                      <a:lnTo>
                        <a:pt x="805" y="2"/>
                      </a:lnTo>
                      <a:lnTo>
                        <a:pt x="803" y="2"/>
                      </a:lnTo>
                      <a:lnTo>
                        <a:pt x="803" y="0"/>
                      </a:lnTo>
                      <a:lnTo>
                        <a:pt x="799" y="2"/>
                      </a:lnTo>
                      <a:lnTo>
                        <a:pt x="798" y="0"/>
                      </a:lnTo>
                      <a:lnTo>
                        <a:pt x="797" y="0"/>
                      </a:lnTo>
                      <a:lnTo>
                        <a:pt x="792" y="0"/>
                      </a:lnTo>
                      <a:lnTo>
                        <a:pt x="792" y="0"/>
                      </a:lnTo>
                      <a:lnTo>
                        <a:pt x="790" y="0"/>
                      </a:lnTo>
                      <a:lnTo>
                        <a:pt x="790" y="2"/>
                      </a:lnTo>
                      <a:lnTo>
                        <a:pt x="788" y="2"/>
                      </a:lnTo>
                      <a:lnTo>
                        <a:pt x="788" y="0"/>
                      </a:lnTo>
                      <a:lnTo>
                        <a:pt x="780" y="2"/>
                      </a:lnTo>
                      <a:lnTo>
                        <a:pt x="780" y="3"/>
                      </a:lnTo>
                      <a:lnTo>
                        <a:pt x="780" y="3"/>
                      </a:lnTo>
                      <a:lnTo>
                        <a:pt x="779" y="4"/>
                      </a:lnTo>
                      <a:lnTo>
                        <a:pt x="776" y="4"/>
                      </a:lnTo>
                      <a:lnTo>
                        <a:pt x="775" y="7"/>
                      </a:lnTo>
                      <a:lnTo>
                        <a:pt x="773" y="8"/>
                      </a:lnTo>
                      <a:lnTo>
                        <a:pt x="772" y="8"/>
                      </a:lnTo>
                      <a:lnTo>
                        <a:pt x="771" y="8"/>
                      </a:lnTo>
                      <a:lnTo>
                        <a:pt x="771" y="8"/>
                      </a:lnTo>
                      <a:lnTo>
                        <a:pt x="769" y="10"/>
                      </a:lnTo>
                      <a:lnTo>
                        <a:pt x="768" y="12"/>
                      </a:lnTo>
                      <a:lnTo>
                        <a:pt x="768" y="14"/>
                      </a:lnTo>
                      <a:lnTo>
                        <a:pt x="764" y="15"/>
                      </a:lnTo>
                      <a:lnTo>
                        <a:pt x="764" y="16"/>
                      </a:lnTo>
                      <a:lnTo>
                        <a:pt x="763" y="17"/>
                      </a:lnTo>
                      <a:lnTo>
                        <a:pt x="763" y="19"/>
                      </a:lnTo>
                      <a:lnTo>
                        <a:pt x="764" y="20"/>
                      </a:lnTo>
                      <a:lnTo>
                        <a:pt x="765" y="20"/>
                      </a:lnTo>
                      <a:lnTo>
                        <a:pt x="767" y="21"/>
                      </a:lnTo>
                      <a:lnTo>
                        <a:pt x="767" y="23"/>
                      </a:lnTo>
                      <a:lnTo>
                        <a:pt x="767" y="25"/>
                      </a:lnTo>
                      <a:lnTo>
                        <a:pt x="767" y="25"/>
                      </a:lnTo>
                      <a:lnTo>
                        <a:pt x="767" y="25"/>
                      </a:lnTo>
                      <a:lnTo>
                        <a:pt x="767" y="25"/>
                      </a:lnTo>
                      <a:lnTo>
                        <a:pt x="765" y="25"/>
                      </a:lnTo>
                      <a:lnTo>
                        <a:pt x="767" y="27"/>
                      </a:lnTo>
                      <a:lnTo>
                        <a:pt x="769" y="28"/>
                      </a:lnTo>
                      <a:lnTo>
                        <a:pt x="772" y="28"/>
                      </a:lnTo>
                      <a:lnTo>
                        <a:pt x="772" y="27"/>
                      </a:lnTo>
                      <a:lnTo>
                        <a:pt x="769" y="27"/>
                      </a:lnTo>
                      <a:lnTo>
                        <a:pt x="769" y="25"/>
                      </a:lnTo>
                      <a:lnTo>
                        <a:pt x="769" y="25"/>
                      </a:lnTo>
                      <a:lnTo>
                        <a:pt x="769" y="23"/>
                      </a:lnTo>
                      <a:lnTo>
                        <a:pt x="771" y="21"/>
                      </a:lnTo>
                      <a:lnTo>
                        <a:pt x="771" y="19"/>
                      </a:lnTo>
                      <a:lnTo>
                        <a:pt x="772" y="19"/>
                      </a:lnTo>
                      <a:lnTo>
                        <a:pt x="773" y="17"/>
                      </a:lnTo>
                      <a:lnTo>
                        <a:pt x="775" y="17"/>
                      </a:lnTo>
                      <a:lnTo>
                        <a:pt x="775" y="16"/>
                      </a:lnTo>
                      <a:lnTo>
                        <a:pt x="775" y="15"/>
                      </a:lnTo>
                      <a:lnTo>
                        <a:pt x="776" y="15"/>
                      </a:lnTo>
                      <a:lnTo>
                        <a:pt x="776" y="14"/>
                      </a:lnTo>
                      <a:lnTo>
                        <a:pt x="779" y="14"/>
                      </a:lnTo>
                      <a:lnTo>
                        <a:pt x="779" y="14"/>
                      </a:lnTo>
                      <a:lnTo>
                        <a:pt x="780" y="14"/>
                      </a:lnTo>
                      <a:lnTo>
                        <a:pt x="780" y="12"/>
                      </a:lnTo>
                      <a:lnTo>
                        <a:pt x="781" y="12"/>
                      </a:lnTo>
                      <a:lnTo>
                        <a:pt x="781" y="12"/>
                      </a:lnTo>
                      <a:lnTo>
                        <a:pt x="782" y="11"/>
                      </a:lnTo>
                      <a:lnTo>
                        <a:pt x="784" y="11"/>
                      </a:lnTo>
                      <a:lnTo>
                        <a:pt x="784" y="10"/>
                      </a:lnTo>
                      <a:lnTo>
                        <a:pt x="785" y="8"/>
                      </a:lnTo>
                      <a:lnTo>
                        <a:pt x="786" y="8"/>
                      </a:lnTo>
                      <a:lnTo>
                        <a:pt x="788" y="8"/>
                      </a:lnTo>
                      <a:lnTo>
                        <a:pt x="788" y="8"/>
                      </a:lnTo>
                      <a:lnTo>
                        <a:pt x="789" y="8"/>
                      </a:lnTo>
                      <a:lnTo>
                        <a:pt x="789" y="7"/>
                      </a:lnTo>
                      <a:lnTo>
                        <a:pt x="792" y="6"/>
                      </a:lnTo>
                      <a:lnTo>
                        <a:pt x="792" y="3"/>
                      </a:lnTo>
                      <a:lnTo>
                        <a:pt x="796" y="3"/>
                      </a:lnTo>
                      <a:lnTo>
                        <a:pt x="796" y="4"/>
                      </a:lnTo>
                      <a:lnTo>
                        <a:pt x="796" y="4"/>
                      </a:lnTo>
                      <a:lnTo>
                        <a:pt x="797" y="3"/>
                      </a:lnTo>
                      <a:lnTo>
                        <a:pt x="798" y="3"/>
                      </a:lnTo>
                      <a:lnTo>
                        <a:pt x="798" y="4"/>
                      </a:lnTo>
                      <a:lnTo>
                        <a:pt x="802" y="4"/>
                      </a:lnTo>
                      <a:lnTo>
                        <a:pt x="802" y="6"/>
                      </a:lnTo>
                      <a:lnTo>
                        <a:pt x="803" y="6"/>
                      </a:lnTo>
                      <a:lnTo>
                        <a:pt x="803" y="4"/>
                      </a:lnTo>
                      <a:lnTo>
                        <a:pt x="813" y="4"/>
                      </a:lnTo>
                      <a:lnTo>
                        <a:pt x="814" y="6"/>
                      </a:lnTo>
                      <a:lnTo>
                        <a:pt x="814" y="6"/>
                      </a:lnTo>
                      <a:lnTo>
                        <a:pt x="814" y="6"/>
                      </a:lnTo>
                      <a:lnTo>
                        <a:pt x="814" y="4"/>
                      </a:lnTo>
                      <a:lnTo>
                        <a:pt x="816" y="6"/>
                      </a:lnTo>
                      <a:lnTo>
                        <a:pt x="816" y="3"/>
                      </a:lnTo>
                      <a:lnTo>
                        <a:pt x="818" y="3"/>
                      </a:lnTo>
                      <a:lnTo>
                        <a:pt x="818" y="3"/>
                      </a:lnTo>
                      <a:lnTo>
                        <a:pt x="822" y="3"/>
                      </a:lnTo>
                      <a:lnTo>
                        <a:pt x="822" y="3"/>
                      </a:lnTo>
                      <a:lnTo>
                        <a:pt x="823" y="3"/>
                      </a:lnTo>
                      <a:lnTo>
                        <a:pt x="823" y="2"/>
                      </a:lnTo>
                      <a:lnTo>
                        <a:pt x="823" y="2"/>
                      </a:lnTo>
                      <a:lnTo>
                        <a:pt x="823" y="0"/>
                      </a:lnTo>
                      <a:lnTo>
                        <a:pt x="1191" y="0"/>
                      </a:lnTo>
                      <a:lnTo>
                        <a:pt x="1191" y="80"/>
                      </a:lnTo>
                      <a:lnTo>
                        <a:pt x="1190" y="80"/>
                      </a:lnTo>
                      <a:lnTo>
                        <a:pt x="1187" y="87"/>
                      </a:lnTo>
                      <a:lnTo>
                        <a:pt x="1186" y="87"/>
                      </a:lnTo>
                      <a:lnTo>
                        <a:pt x="1183" y="89"/>
                      </a:lnTo>
                      <a:lnTo>
                        <a:pt x="1179" y="91"/>
                      </a:lnTo>
                      <a:lnTo>
                        <a:pt x="1178" y="92"/>
                      </a:lnTo>
                      <a:lnTo>
                        <a:pt x="1176" y="92"/>
                      </a:lnTo>
                      <a:lnTo>
                        <a:pt x="1171" y="100"/>
                      </a:lnTo>
                      <a:lnTo>
                        <a:pt x="1163" y="100"/>
                      </a:lnTo>
                      <a:lnTo>
                        <a:pt x="1162" y="100"/>
                      </a:lnTo>
                      <a:lnTo>
                        <a:pt x="1162" y="101"/>
                      </a:lnTo>
                      <a:lnTo>
                        <a:pt x="1162" y="104"/>
                      </a:lnTo>
                      <a:lnTo>
                        <a:pt x="1161" y="104"/>
                      </a:lnTo>
                      <a:lnTo>
                        <a:pt x="1161" y="104"/>
                      </a:lnTo>
                      <a:lnTo>
                        <a:pt x="1161" y="104"/>
                      </a:lnTo>
                      <a:lnTo>
                        <a:pt x="1162" y="104"/>
                      </a:lnTo>
                      <a:lnTo>
                        <a:pt x="1162" y="106"/>
                      </a:lnTo>
                      <a:lnTo>
                        <a:pt x="1163" y="106"/>
                      </a:lnTo>
                      <a:lnTo>
                        <a:pt x="1163" y="109"/>
                      </a:lnTo>
                      <a:lnTo>
                        <a:pt x="1163" y="109"/>
                      </a:lnTo>
                      <a:lnTo>
                        <a:pt x="1163" y="110"/>
                      </a:lnTo>
                      <a:lnTo>
                        <a:pt x="1165" y="110"/>
                      </a:lnTo>
                      <a:lnTo>
                        <a:pt x="1165" y="113"/>
                      </a:lnTo>
                      <a:lnTo>
                        <a:pt x="1167" y="114"/>
                      </a:lnTo>
                      <a:lnTo>
                        <a:pt x="1169" y="116"/>
                      </a:lnTo>
                      <a:lnTo>
                        <a:pt x="1169" y="117"/>
                      </a:lnTo>
                      <a:lnTo>
                        <a:pt x="1170" y="120"/>
                      </a:lnTo>
                      <a:lnTo>
                        <a:pt x="1171" y="121"/>
                      </a:lnTo>
                      <a:lnTo>
                        <a:pt x="1173" y="122"/>
                      </a:lnTo>
                      <a:lnTo>
                        <a:pt x="1173" y="122"/>
                      </a:lnTo>
                      <a:lnTo>
                        <a:pt x="1173" y="122"/>
                      </a:lnTo>
                      <a:lnTo>
                        <a:pt x="1173" y="122"/>
                      </a:lnTo>
                      <a:lnTo>
                        <a:pt x="1173" y="122"/>
                      </a:lnTo>
                      <a:lnTo>
                        <a:pt x="1175" y="122"/>
                      </a:lnTo>
                      <a:lnTo>
                        <a:pt x="1175" y="121"/>
                      </a:lnTo>
                      <a:lnTo>
                        <a:pt x="1178" y="121"/>
                      </a:lnTo>
                      <a:lnTo>
                        <a:pt x="1178" y="121"/>
                      </a:lnTo>
                      <a:lnTo>
                        <a:pt x="1179" y="120"/>
                      </a:lnTo>
                      <a:lnTo>
                        <a:pt x="1179" y="118"/>
                      </a:lnTo>
                      <a:lnTo>
                        <a:pt x="1183" y="117"/>
                      </a:lnTo>
                      <a:lnTo>
                        <a:pt x="1184" y="114"/>
                      </a:lnTo>
                      <a:lnTo>
                        <a:pt x="1191" y="114"/>
                      </a:lnTo>
                      <a:lnTo>
                        <a:pt x="1191" y="130"/>
                      </a:lnTo>
                      <a:lnTo>
                        <a:pt x="1190" y="130"/>
                      </a:lnTo>
                      <a:lnTo>
                        <a:pt x="1188" y="131"/>
                      </a:lnTo>
                      <a:lnTo>
                        <a:pt x="1186" y="133"/>
                      </a:lnTo>
                      <a:lnTo>
                        <a:pt x="1186" y="134"/>
                      </a:lnTo>
                      <a:lnTo>
                        <a:pt x="1184" y="135"/>
                      </a:lnTo>
                      <a:lnTo>
                        <a:pt x="1183" y="137"/>
                      </a:lnTo>
                      <a:lnTo>
                        <a:pt x="1182" y="137"/>
                      </a:lnTo>
                      <a:lnTo>
                        <a:pt x="1183" y="139"/>
                      </a:lnTo>
                      <a:lnTo>
                        <a:pt x="1178" y="143"/>
                      </a:lnTo>
                      <a:lnTo>
                        <a:pt x="1176" y="146"/>
                      </a:lnTo>
                      <a:lnTo>
                        <a:pt x="1176" y="150"/>
                      </a:lnTo>
                      <a:lnTo>
                        <a:pt x="1176" y="152"/>
                      </a:lnTo>
                      <a:lnTo>
                        <a:pt x="1178" y="156"/>
                      </a:lnTo>
                      <a:lnTo>
                        <a:pt x="1180" y="159"/>
                      </a:lnTo>
                      <a:lnTo>
                        <a:pt x="1182" y="160"/>
                      </a:lnTo>
                      <a:lnTo>
                        <a:pt x="1180" y="161"/>
                      </a:lnTo>
                      <a:lnTo>
                        <a:pt x="1180" y="163"/>
                      </a:lnTo>
                      <a:lnTo>
                        <a:pt x="1179" y="164"/>
                      </a:lnTo>
                      <a:lnTo>
                        <a:pt x="1182" y="164"/>
                      </a:lnTo>
                      <a:lnTo>
                        <a:pt x="1182" y="163"/>
                      </a:lnTo>
                      <a:lnTo>
                        <a:pt x="1183" y="163"/>
                      </a:lnTo>
                      <a:lnTo>
                        <a:pt x="1184" y="167"/>
                      </a:lnTo>
                      <a:lnTo>
                        <a:pt x="1186" y="169"/>
                      </a:lnTo>
                      <a:lnTo>
                        <a:pt x="1188" y="173"/>
                      </a:lnTo>
                      <a:lnTo>
                        <a:pt x="1190" y="175"/>
                      </a:lnTo>
                      <a:lnTo>
                        <a:pt x="1191" y="175"/>
                      </a:lnTo>
                      <a:lnTo>
                        <a:pt x="1191" y="182"/>
                      </a:lnTo>
                      <a:lnTo>
                        <a:pt x="1190" y="182"/>
                      </a:lnTo>
                      <a:lnTo>
                        <a:pt x="1187" y="182"/>
                      </a:lnTo>
                      <a:lnTo>
                        <a:pt x="1186" y="182"/>
                      </a:lnTo>
                      <a:lnTo>
                        <a:pt x="1184" y="184"/>
                      </a:lnTo>
                      <a:lnTo>
                        <a:pt x="1186" y="184"/>
                      </a:lnTo>
                      <a:lnTo>
                        <a:pt x="1186" y="186"/>
                      </a:lnTo>
                      <a:lnTo>
                        <a:pt x="1188" y="185"/>
                      </a:lnTo>
                      <a:lnTo>
                        <a:pt x="1188" y="185"/>
                      </a:lnTo>
                      <a:lnTo>
                        <a:pt x="1190" y="185"/>
                      </a:lnTo>
                      <a:lnTo>
                        <a:pt x="1190" y="184"/>
                      </a:lnTo>
                      <a:lnTo>
                        <a:pt x="1191" y="184"/>
                      </a:lnTo>
                      <a:lnTo>
                        <a:pt x="1191" y="226"/>
                      </a:lnTo>
                      <a:lnTo>
                        <a:pt x="1190" y="226"/>
                      </a:lnTo>
                      <a:lnTo>
                        <a:pt x="1190" y="226"/>
                      </a:lnTo>
                      <a:lnTo>
                        <a:pt x="1191" y="227"/>
                      </a:lnTo>
                      <a:lnTo>
                        <a:pt x="1191" y="228"/>
                      </a:lnTo>
                      <a:lnTo>
                        <a:pt x="1190" y="228"/>
                      </a:lnTo>
                      <a:lnTo>
                        <a:pt x="1190" y="232"/>
                      </a:lnTo>
                      <a:lnTo>
                        <a:pt x="1188" y="232"/>
                      </a:lnTo>
                      <a:lnTo>
                        <a:pt x="1188" y="233"/>
                      </a:lnTo>
                      <a:lnTo>
                        <a:pt x="1187" y="233"/>
                      </a:lnTo>
                      <a:lnTo>
                        <a:pt x="1187" y="235"/>
                      </a:lnTo>
                      <a:lnTo>
                        <a:pt x="1186" y="235"/>
                      </a:lnTo>
                      <a:lnTo>
                        <a:pt x="1186" y="236"/>
                      </a:lnTo>
                      <a:lnTo>
                        <a:pt x="1184" y="237"/>
                      </a:lnTo>
                      <a:lnTo>
                        <a:pt x="1184" y="237"/>
                      </a:lnTo>
                      <a:lnTo>
                        <a:pt x="1183" y="237"/>
                      </a:lnTo>
                      <a:lnTo>
                        <a:pt x="1180" y="237"/>
                      </a:lnTo>
                      <a:lnTo>
                        <a:pt x="1179" y="239"/>
                      </a:lnTo>
                      <a:lnTo>
                        <a:pt x="1179" y="241"/>
                      </a:lnTo>
                      <a:lnTo>
                        <a:pt x="1179" y="244"/>
                      </a:lnTo>
                      <a:lnTo>
                        <a:pt x="1178" y="244"/>
                      </a:lnTo>
                      <a:lnTo>
                        <a:pt x="1178" y="244"/>
                      </a:lnTo>
                      <a:lnTo>
                        <a:pt x="1176" y="245"/>
                      </a:lnTo>
                      <a:lnTo>
                        <a:pt x="1176" y="245"/>
                      </a:lnTo>
                      <a:lnTo>
                        <a:pt x="1176" y="245"/>
                      </a:lnTo>
                      <a:lnTo>
                        <a:pt x="1180" y="247"/>
                      </a:lnTo>
                      <a:lnTo>
                        <a:pt x="1180" y="248"/>
                      </a:lnTo>
                      <a:lnTo>
                        <a:pt x="1180" y="249"/>
                      </a:lnTo>
                      <a:lnTo>
                        <a:pt x="1180" y="252"/>
                      </a:lnTo>
                      <a:lnTo>
                        <a:pt x="1180" y="252"/>
                      </a:lnTo>
                      <a:lnTo>
                        <a:pt x="1180" y="252"/>
                      </a:lnTo>
                      <a:lnTo>
                        <a:pt x="1180" y="253"/>
                      </a:lnTo>
                      <a:lnTo>
                        <a:pt x="1179" y="253"/>
                      </a:lnTo>
                      <a:lnTo>
                        <a:pt x="1176" y="253"/>
                      </a:lnTo>
                      <a:lnTo>
                        <a:pt x="1175" y="254"/>
                      </a:lnTo>
                      <a:lnTo>
                        <a:pt x="1175" y="256"/>
                      </a:lnTo>
                      <a:lnTo>
                        <a:pt x="1175" y="256"/>
                      </a:lnTo>
                      <a:lnTo>
                        <a:pt x="1176" y="257"/>
                      </a:lnTo>
                      <a:lnTo>
                        <a:pt x="1174" y="257"/>
                      </a:lnTo>
                      <a:lnTo>
                        <a:pt x="1175" y="261"/>
                      </a:lnTo>
                      <a:lnTo>
                        <a:pt x="1171" y="261"/>
                      </a:lnTo>
                      <a:lnTo>
                        <a:pt x="1171" y="262"/>
                      </a:lnTo>
                      <a:lnTo>
                        <a:pt x="1171" y="262"/>
                      </a:lnTo>
                      <a:lnTo>
                        <a:pt x="1169" y="262"/>
                      </a:lnTo>
                      <a:lnTo>
                        <a:pt x="1166" y="264"/>
                      </a:lnTo>
                      <a:lnTo>
                        <a:pt x="1165" y="264"/>
                      </a:lnTo>
                      <a:lnTo>
                        <a:pt x="1165" y="265"/>
                      </a:lnTo>
                      <a:lnTo>
                        <a:pt x="1166" y="265"/>
                      </a:lnTo>
                      <a:lnTo>
                        <a:pt x="1166" y="266"/>
                      </a:lnTo>
                      <a:lnTo>
                        <a:pt x="1165" y="266"/>
                      </a:lnTo>
                      <a:lnTo>
                        <a:pt x="1165" y="268"/>
                      </a:lnTo>
                      <a:lnTo>
                        <a:pt x="1165" y="268"/>
                      </a:lnTo>
                      <a:lnTo>
                        <a:pt x="1163" y="269"/>
                      </a:lnTo>
                      <a:lnTo>
                        <a:pt x="1163" y="269"/>
                      </a:lnTo>
                      <a:lnTo>
                        <a:pt x="1161" y="269"/>
                      </a:lnTo>
                      <a:lnTo>
                        <a:pt x="1161" y="271"/>
                      </a:lnTo>
                      <a:lnTo>
                        <a:pt x="1159" y="271"/>
                      </a:lnTo>
                      <a:lnTo>
                        <a:pt x="1158" y="273"/>
                      </a:lnTo>
                      <a:lnTo>
                        <a:pt x="1158" y="273"/>
                      </a:lnTo>
                      <a:lnTo>
                        <a:pt x="1156" y="273"/>
                      </a:lnTo>
                      <a:lnTo>
                        <a:pt x="1156" y="274"/>
                      </a:lnTo>
                      <a:lnTo>
                        <a:pt x="1152" y="277"/>
                      </a:lnTo>
                      <a:lnTo>
                        <a:pt x="1152" y="278"/>
                      </a:lnTo>
                      <a:lnTo>
                        <a:pt x="1152" y="279"/>
                      </a:lnTo>
                      <a:lnTo>
                        <a:pt x="1152" y="282"/>
                      </a:lnTo>
                      <a:lnTo>
                        <a:pt x="1150" y="282"/>
                      </a:lnTo>
                      <a:lnTo>
                        <a:pt x="1149" y="282"/>
                      </a:lnTo>
                      <a:lnTo>
                        <a:pt x="1149" y="283"/>
                      </a:lnTo>
                      <a:lnTo>
                        <a:pt x="1149" y="285"/>
                      </a:lnTo>
                      <a:lnTo>
                        <a:pt x="1144" y="283"/>
                      </a:lnTo>
                      <a:lnTo>
                        <a:pt x="1141" y="285"/>
                      </a:lnTo>
                      <a:lnTo>
                        <a:pt x="1139" y="285"/>
                      </a:lnTo>
                      <a:lnTo>
                        <a:pt x="1139" y="286"/>
                      </a:lnTo>
                      <a:lnTo>
                        <a:pt x="1135" y="286"/>
                      </a:lnTo>
                      <a:lnTo>
                        <a:pt x="1135" y="287"/>
                      </a:lnTo>
                      <a:lnTo>
                        <a:pt x="1132" y="287"/>
                      </a:lnTo>
                      <a:lnTo>
                        <a:pt x="1132" y="286"/>
                      </a:lnTo>
                      <a:lnTo>
                        <a:pt x="1132" y="285"/>
                      </a:lnTo>
                      <a:lnTo>
                        <a:pt x="1131" y="285"/>
                      </a:lnTo>
                      <a:lnTo>
                        <a:pt x="1129" y="283"/>
                      </a:lnTo>
                      <a:lnTo>
                        <a:pt x="1129" y="282"/>
                      </a:lnTo>
                      <a:lnTo>
                        <a:pt x="1128" y="282"/>
                      </a:lnTo>
                      <a:lnTo>
                        <a:pt x="1128" y="283"/>
                      </a:lnTo>
                      <a:lnTo>
                        <a:pt x="1129" y="283"/>
                      </a:lnTo>
                      <a:lnTo>
                        <a:pt x="1129" y="285"/>
                      </a:lnTo>
                      <a:lnTo>
                        <a:pt x="1128" y="285"/>
                      </a:lnTo>
                      <a:lnTo>
                        <a:pt x="1127" y="287"/>
                      </a:lnTo>
                      <a:lnTo>
                        <a:pt x="1127" y="288"/>
                      </a:lnTo>
                      <a:lnTo>
                        <a:pt x="1124" y="288"/>
                      </a:lnTo>
                      <a:lnTo>
                        <a:pt x="1124" y="291"/>
                      </a:lnTo>
                      <a:lnTo>
                        <a:pt x="1123" y="292"/>
                      </a:lnTo>
                      <a:lnTo>
                        <a:pt x="1120" y="292"/>
                      </a:lnTo>
                      <a:lnTo>
                        <a:pt x="1120" y="292"/>
                      </a:lnTo>
                      <a:lnTo>
                        <a:pt x="1119" y="292"/>
                      </a:lnTo>
                      <a:lnTo>
                        <a:pt x="1119" y="292"/>
                      </a:lnTo>
                      <a:lnTo>
                        <a:pt x="1114" y="292"/>
                      </a:lnTo>
                      <a:lnTo>
                        <a:pt x="1114" y="294"/>
                      </a:lnTo>
                      <a:lnTo>
                        <a:pt x="1112" y="294"/>
                      </a:lnTo>
                      <a:lnTo>
                        <a:pt x="1112" y="294"/>
                      </a:lnTo>
                      <a:lnTo>
                        <a:pt x="1111" y="294"/>
                      </a:lnTo>
                      <a:lnTo>
                        <a:pt x="1111" y="294"/>
                      </a:lnTo>
                      <a:lnTo>
                        <a:pt x="1110" y="295"/>
                      </a:lnTo>
                      <a:lnTo>
                        <a:pt x="1110" y="296"/>
                      </a:lnTo>
                      <a:lnTo>
                        <a:pt x="1107" y="295"/>
                      </a:lnTo>
                      <a:lnTo>
                        <a:pt x="1107" y="296"/>
                      </a:lnTo>
                      <a:lnTo>
                        <a:pt x="1104" y="296"/>
                      </a:lnTo>
                      <a:lnTo>
                        <a:pt x="1104" y="299"/>
                      </a:lnTo>
                      <a:lnTo>
                        <a:pt x="1102" y="300"/>
                      </a:lnTo>
                      <a:lnTo>
                        <a:pt x="1099" y="302"/>
                      </a:lnTo>
                      <a:lnTo>
                        <a:pt x="1097" y="303"/>
                      </a:lnTo>
                      <a:lnTo>
                        <a:pt x="1097" y="304"/>
                      </a:lnTo>
                      <a:lnTo>
                        <a:pt x="1097" y="304"/>
                      </a:lnTo>
                      <a:lnTo>
                        <a:pt x="1097" y="305"/>
                      </a:lnTo>
                      <a:lnTo>
                        <a:pt x="1094" y="305"/>
                      </a:lnTo>
                      <a:lnTo>
                        <a:pt x="1094" y="305"/>
                      </a:lnTo>
                      <a:lnTo>
                        <a:pt x="1095" y="305"/>
                      </a:lnTo>
                      <a:lnTo>
                        <a:pt x="1095" y="307"/>
                      </a:lnTo>
                      <a:lnTo>
                        <a:pt x="1097" y="307"/>
                      </a:lnTo>
                      <a:lnTo>
                        <a:pt x="1097" y="308"/>
                      </a:lnTo>
                      <a:lnTo>
                        <a:pt x="1098" y="309"/>
                      </a:lnTo>
                      <a:lnTo>
                        <a:pt x="1097" y="309"/>
                      </a:lnTo>
                      <a:lnTo>
                        <a:pt x="1097" y="309"/>
                      </a:lnTo>
                      <a:lnTo>
                        <a:pt x="1097" y="311"/>
                      </a:lnTo>
                      <a:lnTo>
                        <a:pt x="1093" y="312"/>
                      </a:lnTo>
                      <a:lnTo>
                        <a:pt x="1091" y="309"/>
                      </a:lnTo>
                      <a:lnTo>
                        <a:pt x="1091" y="308"/>
                      </a:lnTo>
                      <a:lnTo>
                        <a:pt x="1090" y="307"/>
                      </a:lnTo>
                      <a:lnTo>
                        <a:pt x="1090" y="305"/>
                      </a:lnTo>
                      <a:lnTo>
                        <a:pt x="1089" y="305"/>
                      </a:lnTo>
                      <a:lnTo>
                        <a:pt x="1089" y="305"/>
                      </a:lnTo>
                      <a:lnTo>
                        <a:pt x="1089" y="303"/>
                      </a:lnTo>
                      <a:lnTo>
                        <a:pt x="1089" y="300"/>
                      </a:lnTo>
                      <a:lnTo>
                        <a:pt x="1090" y="299"/>
                      </a:lnTo>
                      <a:lnTo>
                        <a:pt x="1090" y="298"/>
                      </a:lnTo>
                      <a:lnTo>
                        <a:pt x="1089" y="298"/>
                      </a:lnTo>
                      <a:lnTo>
                        <a:pt x="1089" y="296"/>
                      </a:lnTo>
                      <a:lnTo>
                        <a:pt x="1086" y="298"/>
                      </a:lnTo>
                      <a:lnTo>
                        <a:pt x="1086" y="296"/>
                      </a:lnTo>
                      <a:lnTo>
                        <a:pt x="1085" y="295"/>
                      </a:lnTo>
                      <a:lnTo>
                        <a:pt x="1082" y="295"/>
                      </a:lnTo>
                      <a:lnTo>
                        <a:pt x="1082" y="296"/>
                      </a:lnTo>
                      <a:lnTo>
                        <a:pt x="1078" y="296"/>
                      </a:lnTo>
                      <a:lnTo>
                        <a:pt x="1077" y="298"/>
                      </a:lnTo>
                      <a:lnTo>
                        <a:pt x="1076" y="299"/>
                      </a:lnTo>
                      <a:lnTo>
                        <a:pt x="1074" y="299"/>
                      </a:lnTo>
                      <a:lnTo>
                        <a:pt x="1073" y="300"/>
                      </a:lnTo>
                      <a:lnTo>
                        <a:pt x="1070" y="304"/>
                      </a:lnTo>
                      <a:lnTo>
                        <a:pt x="1067" y="304"/>
                      </a:lnTo>
                      <a:lnTo>
                        <a:pt x="1067" y="305"/>
                      </a:lnTo>
                      <a:lnTo>
                        <a:pt x="1067" y="305"/>
                      </a:lnTo>
                      <a:lnTo>
                        <a:pt x="1067" y="307"/>
                      </a:lnTo>
                      <a:lnTo>
                        <a:pt x="1064" y="308"/>
                      </a:lnTo>
                      <a:lnTo>
                        <a:pt x="1064" y="309"/>
                      </a:lnTo>
                      <a:lnTo>
                        <a:pt x="1063" y="311"/>
                      </a:lnTo>
                      <a:lnTo>
                        <a:pt x="1061" y="312"/>
                      </a:lnTo>
                      <a:lnTo>
                        <a:pt x="1061" y="312"/>
                      </a:lnTo>
                      <a:lnTo>
                        <a:pt x="1060" y="313"/>
                      </a:lnTo>
                      <a:lnTo>
                        <a:pt x="1060" y="315"/>
                      </a:lnTo>
                      <a:lnTo>
                        <a:pt x="1059" y="315"/>
                      </a:lnTo>
                      <a:lnTo>
                        <a:pt x="1059" y="316"/>
                      </a:lnTo>
                      <a:lnTo>
                        <a:pt x="1057" y="316"/>
                      </a:lnTo>
                      <a:lnTo>
                        <a:pt x="1056" y="317"/>
                      </a:lnTo>
                      <a:lnTo>
                        <a:pt x="1055" y="317"/>
                      </a:lnTo>
                      <a:lnTo>
                        <a:pt x="1055" y="322"/>
                      </a:lnTo>
                      <a:lnTo>
                        <a:pt x="1055" y="324"/>
                      </a:lnTo>
                      <a:lnTo>
                        <a:pt x="1053" y="326"/>
                      </a:lnTo>
                      <a:lnTo>
                        <a:pt x="1053" y="328"/>
                      </a:lnTo>
                      <a:lnTo>
                        <a:pt x="1055" y="328"/>
                      </a:lnTo>
                      <a:lnTo>
                        <a:pt x="1055" y="329"/>
                      </a:lnTo>
                      <a:lnTo>
                        <a:pt x="1055" y="329"/>
                      </a:lnTo>
                      <a:lnTo>
                        <a:pt x="1055" y="332"/>
                      </a:lnTo>
                      <a:lnTo>
                        <a:pt x="1056" y="332"/>
                      </a:lnTo>
                      <a:lnTo>
                        <a:pt x="1056" y="333"/>
                      </a:lnTo>
                      <a:lnTo>
                        <a:pt x="1057" y="333"/>
                      </a:lnTo>
                      <a:lnTo>
                        <a:pt x="1057" y="334"/>
                      </a:lnTo>
                      <a:lnTo>
                        <a:pt x="1060" y="337"/>
                      </a:lnTo>
                      <a:lnTo>
                        <a:pt x="1060" y="338"/>
                      </a:lnTo>
                      <a:lnTo>
                        <a:pt x="1060" y="338"/>
                      </a:lnTo>
                      <a:lnTo>
                        <a:pt x="1060" y="340"/>
                      </a:lnTo>
                      <a:lnTo>
                        <a:pt x="1063" y="341"/>
                      </a:lnTo>
                      <a:lnTo>
                        <a:pt x="1063" y="342"/>
                      </a:lnTo>
                      <a:lnTo>
                        <a:pt x="1064" y="342"/>
                      </a:lnTo>
                      <a:lnTo>
                        <a:pt x="1067" y="345"/>
                      </a:lnTo>
                      <a:lnTo>
                        <a:pt x="1068" y="345"/>
                      </a:lnTo>
                      <a:lnTo>
                        <a:pt x="1068" y="346"/>
                      </a:lnTo>
                      <a:lnTo>
                        <a:pt x="1069" y="346"/>
                      </a:lnTo>
                      <a:lnTo>
                        <a:pt x="1069" y="347"/>
                      </a:lnTo>
                      <a:lnTo>
                        <a:pt x="1069" y="347"/>
                      </a:lnTo>
                      <a:lnTo>
                        <a:pt x="1069" y="349"/>
                      </a:lnTo>
                      <a:lnTo>
                        <a:pt x="1070" y="350"/>
                      </a:lnTo>
                      <a:lnTo>
                        <a:pt x="1070" y="351"/>
                      </a:lnTo>
                      <a:lnTo>
                        <a:pt x="1072" y="351"/>
                      </a:lnTo>
                      <a:lnTo>
                        <a:pt x="1072" y="353"/>
                      </a:lnTo>
                      <a:lnTo>
                        <a:pt x="1072" y="353"/>
                      </a:lnTo>
                      <a:lnTo>
                        <a:pt x="1073" y="354"/>
                      </a:lnTo>
                      <a:lnTo>
                        <a:pt x="1074" y="354"/>
                      </a:lnTo>
                      <a:lnTo>
                        <a:pt x="1076" y="355"/>
                      </a:lnTo>
                      <a:lnTo>
                        <a:pt x="1076" y="357"/>
                      </a:lnTo>
                      <a:lnTo>
                        <a:pt x="1077" y="357"/>
                      </a:lnTo>
                      <a:lnTo>
                        <a:pt x="1077" y="359"/>
                      </a:lnTo>
                      <a:lnTo>
                        <a:pt x="1077" y="362"/>
                      </a:lnTo>
                      <a:lnTo>
                        <a:pt x="1078" y="363"/>
                      </a:lnTo>
                      <a:lnTo>
                        <a:pt x="1080" y="363"/>
                      </a:lnTo>
                      <a:lnTo>
                        <a:pt x="1080" y="364"/>
                      </a:lnTo>
                      <a:lnTo>
                        <a:pt x="1082" y="366"/>
                      </a:lnTo>
                      <a:lnTo>
                        <a:pt x="1082" y="367"/>
                      </a:lnTo>
                      <a:lnTo>
                        <a:pt x="1084" y="367"/>
                      </a:lnTo>
                      <a:lnTo>
                        <a:pt x="1084" y="372"/>
                      </a:lnTo>
                      <a:lnTo>
                        <a:pt x="1085" y="372"/>
                      </a:lnTo>
                      <a:lnTo>
                        <a:pt x="1085" y="374"/>
                      </a:lnTo>
                      <a:lnTo>
                        <a:pt x="1085" y="376"/>
                      </a:lnTo>
                      <a:lnTo>
                        <a:pt x="1085" y="377"/>
                      </a:lnTo>
                      <a:lnTo>
                        <a:pt x="1086" y="377"/>
                      </a:lnTo>
                      <a:lnTo>
                        <a:pt x="1086" y="384"/>
                      </a:lnTo>
                      <a:lnTo>
                        <a:pt x="1087" y="384"/>
                      </a:lnTo>
                      <a:lnTo>
                        <a:pt x="1087" y="387"/>
                      </a:lnTo>
                      <a:lnTo>
                        <a:pt x="1087" y="387"/>
                      </a:lnTo>
                      <a:lnTo>
                        <a:pt x="1089" y="389"/>
                      </a:lnTo>
                      <a:lnTo>
                        <a:pt x="1089" y="389"/>
                      </a:lnTo>
                      <a:lnTo>
                        <a:pt x="1090" y="391"/>
                      </a:lnTo>
                      <a:lnTo>
                        <a:pt x="1090" y="393"/>
                      </a:lnTo>
                      <a:lnTo>
                        <a:pt x="1089" y="393"/>
                      </a:lnTo>
                      <a:lnTo>
                        <a:pt x="1087" y="394"/>
                      </a:lnTo>
                      <a:lnTo>
                        <a:pt x="1087" y="396"/>
                      </a:lnTo>
                      <a:lnTo>
                        <a:pt x="1089" y="398"/>
                      </a:lnTo>
                      <a:lnTo>
                        <a:pt x="1089" y="401"/>
                      </a:lnTo>
                      <a:lnTo>
                        <a:pt x="1087" y="401"/>
                      </a:lnTo>
                      <a:lnTo>
                        <a:pt x="1086" y="406"/>
                      </a:lnTo>
                      <a:lnTo>
                        <a:pt x="1085" y="406"/>
                      </a:lnTo>
                      <a:lnTo>
                        <a:pt x="1084" y="408"/>
                      </a:lnTo>
                      <a:lnTo>
                        <a:pt x="1084" y="408"/>
                      </a:lnTo>
                      <a:lnTo>
                        <a:pt x="1082" y="410"/>
                      </a:lnTo>
                      <a:lnTo>
                        <a:pt x="1081" y="410"/>
                      </a:lnTo>
                      <a:lnTo>
                        <a:pt x="1081" y="412"/>
                      </a:lnTo>
                      <a:lnTo>
                        <a:pt x="1078" y="412"/>
                      </a:lnTo>
                      <a:lnTo>
                        <a:pt x="1077" y="413"/>
                      </a:lnTo>
                      <a:lnTo>
                        <a:pt x="1076" y="413"/>
                      </a:lnTo>
                      <a:lnTo>
                        <a:pt x="1076" y="414"/>
                      </a:lnTo>
                      <a:lnTo>
                        <a:pt x="1074" y="414"/>
                      </a:lnTo>
                      <a:lnTo>
                        <a:pt x="1074" y="414"/>
                      </a:lnTo>
                      <a:lnTo>
                        <a:pt x="1073" y="414"/>
                      </a:lnTo>
                      <a:lnTo>
                        <a:pt x="1073" y="415"/>
                      </a:lnTo>
                      <a:lnTo>
                        <a:pt x="1073" y="417"/>
                      </a:lnTo>
                      <a:lnTo>
                        <a:pt x="1070" y="417"/>
                      </a:lnTo>
                      <a:lnTo>
                        <a:pt x="1070" y="418"/>
                      </a:lnTo>
                      <a:lnTo>
                        <a:pt x="1069" y="417"/>
                      </a:lnTo>
                      <a:lnTo>
                        <a:pt x="1068" y="417"/>
                      </a:lnTo>
                      <a:lnTo>
                        <a:pt x="1068" y="418"/>
                      </a:lnTo>
                      <a:lnTo>
                        <a:pt x="1067" y="418"/>
                      </a:lnTo>
                      <a:lnTo>
                        <a:pt x="1065" y="418"/>
                      </a:lnTo>
                      <a:lnTo>
                        <a:pt x="1065" y="418"/>
                      </a:lnTo>
                      <a:lnTo>
                        <a:pt x="1065" y="418"/>
                      </a:lnTo>
                      <a:lnTo>
                        <a:pt x="1065" y="418"/>
                      </a:lnTo>
                      <a:lnTo>
                        <a:pt x="1065" y="418"/>
                      </a:lnTo>
                      <a:lnTo>
                        <a:pt x="1063" y="419"/>
                      </a:lnTo>
                      <a:lnTo>
                        <a:pt x="1063" y="418"/>
                      </a:lnTo>
                      <a:lnTo>
                        <a:pt x="1063" y="418"/>
                      </a:lnTo>
                      <a:lnTo>
                        <a:pt x="1061" y="418"/>
                      </a:lnTo>
                      <a:lnTo>
                        <a:pt x="1061" y="419"/>
                      </a:lnTo>
                      <a:lnTo>
                        <a:pt x="1059" y="419"/>
                      </a:lnTo>
                      <a:lnTo>
                        <a:pt x="1059" y="418"/>
                      </a:lnTo>
                      <a:lnTo>
                        <a:pt x="1056" y="417"/>
                      </a:lnTo>
                      <a:lnTo>
                        <a:pt x="1055" y="417"/>
                      </a:lnTo>
                      <a:lnTo>
                        <a:pt x="1055" y="417"/>
                      </a:lnTo>
                      <a:lnTo>
                        <a:pt x="1056" y="418"/>
                      </a:lnTo>
                      <a:lnTo>
                        <a:pt x="1057" y="421"/>
                      </a:lnTo>
                      <a:lnTo>
                        <a:pt x="1060" y="422"/>
                      </a:lnTo>
                      <a:lnTo>
                        <a:pt x="1061" y="423"/>
                      </a:lnTo>
                      <a:lnTo>
                        <a:pt x="1061" y="426"/>
                      </a:lnTo>
                      <a:lnTo>
                        <a:pt x="1059" y="426"/>
                      </a:lnTo>
                      <a:lnTo>
                        <a:pt x="1057" y="423"/>
                      </a:lnTo>
                      <a:lnTo>
                        <a:pt x="1056" y="423"/>
                      </a:lnTo>
                      <a:lnTo>
                        <a:pt x="1056" y="422"/>
                      </a:lnTo>
                      <a:lnTo>
                        <a:pt x="1055" y="421"/>
                      </a:lnTo>
                      <a:lnTo>
                        <a:pt x="1055" y="421"/>
                      </a:lnTo>
                      <a:lnTo>
                        <a:pt x="1053" y="419"/>
                      </a:lnTo>
                      <a:lnTo>
                        <a:pt x="1053" y="421"/>
                      </a:lnTo>
                      <a:lnTo>
                        <a:pt x="1055" y="421"/>
                      </a:lnTo>
                      <a:lnTo>
                        <a:pt x="1055" y="422"/>
                      </a:lnTo>
                      <a:lnTo>
                        <a:pt x="1055" y="422"/>
                      </a:lnTo>
                      <a:lnTo>
                        <a:pt x="1056" y="429"/>
                      </a:lnTo>
                      <a:lnTo>
                        <a:pt x="1057" y="429"/>
                      </a:lnTo>
                      <a:lnTo>
                        <a:pt x="1057" y="430"/>
                      </a:lnTo>
                      <a:lnTo>
                        <a:pt x="1056" y="430"/>
                      </a:lnTo>
                      <a:lnTo>
                        <a:pt x="1056" y="431"/>
                      </a:lnTo>
                      <a:lnTo>
                        <a:pt x="1053" y="431"/>
                      </a:lnTo>
                      <a:lnTo>
                        <a:pt x="1052" y="434"/>
                      </a:lnTo>
                      <a:lnTo>
                        <a:pt x="1051" y="435"/>
                      </a:lnTo>
                      <a:lnTo>
                        <a:pt x="1047" y="436"/>
                      </a:lnTo>
                      <a:lnTo>
                        <a:pt x="1048" y="435"/>
                      </a:lnTo>
                      <a:lnTo>
                        <a:pt x="1048" y="434"/>
                      </a:lnTo>
                      <a:lnTo>
                        <a:pt x="1048" y="432"/>
                      </a:lnTo>
                      <a:lnTo>
                        <a:pt x="1047" y="432"/>
                      </a:lnTo>
                      <a:lnTo>
                        <a:pt x="1046" y="426"/>
                      </a:lnTo>
                      <a:lnTo>
                        <a:pt x="1047" y="426"/>
                      </a:lnTo>
                      <a:lnTo>
                        <a:pt x="1047" y="425"/>
                      </a:lnTo>
                      <a:lnTo>
                        <a:pt x="1047" y="425"/>
                      </a:lnTo>
                      <a:lnTo>
                        <a:pt x="1047" y="422"/>
                      </a:lnTo>
                      <a:lnTo>
                        <a:pt x="1047" y="419"/>
                      </a:lnTo>
                      <a:lnTo>
                        <a:pt x="1044" y="417"/>
                      </a:lnTo>
                      <a:lnTo>
                        <a:pt x="1043" y="417"/>
                      </a:lnTo>
                      <a:lnTo>
                        <a:pt x="1043" y="415"/>
                      </a:lnTo>
                      <a:lnTo>
                        <a:pt x="1043" y="415"/>
                      </a:lnTo>
                      <a:lnTo>
                        <a:pt x="1042" y="415"/>
                      </a:lnTo>
                      <a:lnTo>
                        <a:pt x="1042" y="417"/>
                      </a:lnTo>
                      <a:lnTo>
                        <a:pt x="1039" y="415"/>
                      </a:lnTo>
                      <a:lnTo>
                        <a:pt x="1039" y="413"/>
                      </a:lnTo>
                      <a:lnTo>
                        <a:pt x="1038" y="413"/>
                      </a:lnTo>
                      <a:lnTo>
                        <a:pt x="1036" y="413"/>
                      </a:lnTo>
                      <a:lnTo>
                        <a:pt x="1035" y="414"/>
                      </a:lnTo>
                      <a:lnTo>
                        <a:pt x="1034" y="409"/>
                      </a:lnTo>
                      <a:lnTo>
                        <a:pt x="1032" y="409"/>
                      </a:lnTo>
                      <a:lnTo>
                        <a:pt x="1031" y="406"/>
                      </a:lnTo>
                      <a:lnTo>
                        <a:pt x="1030" y="405"/>
                      </a:lnTo>
                      <a:lnTo>
                        <a:pt x="1029" y="402"/>
                      </a:lnTo>
                      <a:lnTo>
                        <a:pt x="1029" y="400"/>
                      </a:lnTo>
                      <a:lnTo>
                        <a:pt x="1026" y="400"/>
                      </a:lnTo>
                      <a:lnTo>
                        <a:pt x="1026" y="400"/>
                      </a:lnTo>
                      <a:lnTo>
                        <a:pt x="1025" y="397"/>
                      </a:lnTo>
                      <a:lnTo>
                        <a:pt x="1022" y="394"/>
                      </a:lnTo>
                      <a:lnTo>
                        <a:pt x="1021" y="392"/>
                      </a:lnTo>
                      <a:lnTo>
                        <a:pt x="1021" y="392"/>
                      </a:lnTo>
                      <a:lnTo>
                        <a:pt x="1017" y="392"/>
                      </a:lnTo>
                      <a:lnTo>
                        <a:pt x="1015" y="391"/>
                      </a:lnTo>
                      <a:lnTo>
                        <a:pt x="1015" y="388"/>
                      </a:lnTo>
                      <a:lnTo>
                        <a:pt x="1014" y="385"/>
                      </a:lnTo>
                      <a:lnTo>
                        <a:pt x="1014" y="385"/>
                      </a:lnTo>
                      <a:lnTo>
                        <a:pt x="1010" y="385"/>
                      </a:lnTo>
                      <a:lnTo>
                        <a:pt x="1010" y="384"/>
                      </a:lnTo>
                      <a:lnTo>
                        <a:pt x="1008" y="384"/>
                      </a:lnTo>
                      <a:lnTo>
                        <a:pt x="1008" y="385"/>
                      </a:lnTo>
                      <a:lnTo>
                        <a:pt x="1006" y="385"/>
                      </a:lnTo>
                      <a:lnTo>
                        <a:pt x="1006" y="389"/>
                      </a:lnTo>
                      <a:lnTo>
                        <a:pt x="1008" y="389"/>
                      </a:lnTo>
                      <a:lnTo>
                        <a:pt x="1008" y="389"/>
                      </a:lnTo>
                      <a:lnTo>
                        <a:pt x="1006" y="392"/>
                      </a:lnTo>
                      <a:lnTo>
                        <a:pt x="1006" y="393"/>
                      </a:lnTo>
                      <a:lnTo>
                        <a:pt x="1006" y="394"/>
                      </a:lnTo>
                      <a:lnTo>
                        <a:pt x="1006" y="400"/>
                      </a:lnTo>
                      <a:lnTo>
                        <a:pt x="1006" y="400"/>
                      </a:lnTo>
                      <a:lnTo>
                        <a:pt x="1005" y="402"/>
                      </a:lnTo>
                      <a:lnTo>
                        <a:pt x="1005" y="402"/>
                      </a:lnTo>
                      <a:lnTo>
                        <a:pt x="1005" y="406"/>
                      </a:lnTo>
                      <a:lnTo>
                        <a:pt x="1004" y="406"/>
                      </a:lnTo>
                      <a:lnTo>
                        <a:pt x="1004" y="413"/>
                      </a:lnTo>
                      <a:lnTo>
                        <a:pt x="1004" y="413"/>
                      </a:lnTo>
                      <a:lnTo>
                        <a:pt x="1004" y="414"/>
                      </a:lnTo>
                      <a:lnTo>
                        <a:pt x="1002" y="414"/>
                      </a:lnTo>
                      <a:lnTo>
                        <a:pt x="1002" y="419"/>
                      </a:lnTo>
                      <a:lnTo>
                        <a:pt x="1001" y="419"/>
                      </a:lnTo>
                      <a:lnTo>
                        <a:pt x="1001" y="422"/>
                      </a:lnTo>
                      <a:lnTo>
                        <a:pt x="1001" y="422"/>
                      </a:lnTo>
                      <a:lnTo>
                        <a:pt x="1000" y="425"/>
                      </a:lnTo>
                      <a:lnTo>
                        <a:pt x="1001" y="427"/>
                      </a:lnTo>
                      <a:lnTo>
                        <a:pt x="1001" y="430"/>
                      </a:lnTo>
                      <a:lnTo>
                        <a:pt x="1004" y="430"/>
                      </a:lnTo>
                      <a:lnTo>
                        <a:pt x="1004" y="430"/>
                      </a:lnTo>
                      <a:lnTo>
                        <a:pt x="1005" y="432"/>
                      </a:lnTo>
                      <a:lnTo>
                        <a:pt x="1005" y="435"/>
                      </a:lnTo>
                      <a:lnTo>
                        <a:pt x="1005" y="436"/>
                      </a:lnTo>
                      <a:lnTo>
                        <a:pt x="1006" y="436"/>
                      </a:lnTo>
                      <a:lnTo>
                        <a:pt x="1008" y="436"/>
                      </a:lnTo>
                      <a:lnTo>
                        <a:pt x="1009" y="440"/>
                      </a:lnTo>
                      <a:lnTo>
                        <a:pt x="1009" y="443"/>
                      </a:lnTo>
                      <a:lnTo>
                        <a:pt x="1012" y="447"/>
                      </a:lnTo>
                      <a:lnTo>
                        <a:pt x="1013" y="448"/>
                      </a:lnTo>
                      <a:lnTo>
                        <a:pt x="1004" y="448"/>
                      </a:lnTo>
                      <a:lnTo>
                        <a:pt x="1004" y="447"/>
                      </a:lnTo>
                      <a:lnTo>
                        <a:pt x="1001" y="446"/>
                      </a:lnTo>
                      <a:lnTo>
                        <a:pt x="1001" y="444"/>
                      </a:lnTo>
                      <a:lnTo>
                        <a:pt x="995" y="438"/>
                      </a:lnTo>
                      <a:lnTo>
                        <a:pt x="995" y="435"/>
                      </a:lnTo>
                      <a:lnTo>
                        <a:pt x="993" y="435"/>
                      </a:lnTo>
                      <a:lnTo>
                        <a:pt x="993" y="431"/>
                      </a:lnTo>
                      <a:lnTo>
                        <a:pt x="992" y="431"/>
                      </a:lnTo>
                      <a:lnTo>
                        <a:pt x="992" y="430"/>
                      </a:lnTo>
                      <a:lnTo>
                        <a:pt x="993" y="429"/>
                      </a:lnTo>
                      <a:lnTo>
                        <a:pt x="993" y="426"/>
                      </a:lnTo>
                      <a:lnTo>
                        <a:pt x="995" y="425"/>
                      </a:lnTo>
                      <a:lnTo>
                        <a:pt x="995" y="423"/>
                      </a:lnTo>
                      <a:lnTo>
                        <a:pt x="996" y="422"/>
                      </a:lnTo>
                      <a:lnTo>
                        <a:pt x="996" y="419"/>
                      </a:lnTo>
                      <a:lnTo>
                        <a:pt x="995" y="419"/>
                      </a:lnTo>
                      <a:lnTo>
                        <a:pt x="995" y="415"/>
                      </a:lnTo>
                      <a:lnTo>
                        <a:pt x="996" y="414"/>
                      </a:lnTo>
                      <a:lnTo>
                        <a:pt x="996" y="413"/>
                      </a:lnTo>
                      <a:lnTo>
                        <a:pt x="997" y="410"/>
                      </a:lnTo>
                      <a:lnTo>
                        <a:pt x="997" y="408"/>
                      </a:lnTo>
                      <a:lnTo>
                        <a:pt x="997" y="406"/>
                      </a:lnTo>
                      <a:lnTo>
                        <a:pt x="996" y="406"/>
                      </a:lnTo>
                      <a:lnTo>
                        <a:pt x="996" y="405"/>
                      </a:lnTo>
                      <a:lnTo>
                        <a:pt x="996" y="405"/>
                      </a:lnTo>
                      <a:lnTo>
                        <a:pt x="996" y="402"/>
                      </a:lnTo>
                      <a:lnTo>
                        <a:pt x="995" y="401"/>
                      </a:lnTo>
                      <a:lnTo>
                        <a:pt x="995" y="400"/>
                      </a:lnTo>
                      <a:lnTo>
                        <a:pt x="993" y="400"/>
                      </a:lnTo>
                      <a:lnTo>
                        <a:pt x="992" y="398"/>
                      </a:lnTo>
                      <a:lnTo>
                        <a:pt x="993" y="397"/>
                      </a:lnTo>
                      <a:lnTo>
                        <a:pt x="995" y="394"/>
                      </a:lnTo>
                      <a:lnTo>
                        <a:pt x="995" y="392"/>
                      </a:lnTo>
                      <a:lnTo>
                        <a:pt x="993" y="392"/>
                      </a:lnTo>
                      <a:lnTo>
                        <a:pt x="993" y="391"/>
                      </a:lnTo>
                      <a:lnTo>
                        <a:pt x="993" y="391"/>
                      </a:lnTo>
                      <a:lnTo>
                        <a:pt x="993" y="387"/>
                      </a:lnTo>
                      <a:lnTo>
                        <a:pt x="992" y="387"/>
                      </a:lnTo>
                      <a:lnTo>
                        <a:pt x="992" y="380"/>
                      </a:lnTo>
                      <a:lnTo>
                        <a:pt x="989" y="379"/>
                      </a:lnTo>
                      <a:lnTo>
                        <a:pt x="989" y="376"/>
                      </a:lnTo>
                      <a:lnTo>
                        <a:pt x="988" y="376"/>
                      </a:lnTo>
                      <a:lnTo>
                        <a:pt x="988" y="374"/>
                      </a:lnTo>
                      <a:lnTo>
                        <a:pt x="988" y="374"/>
                      </a:lnTo>
                      <a:lnTo>
                        <a:pt x="988" y="370"/>
                      </a:lnTo>
                      <a:lnTo>
                        <a:pt x="987" y="370"/>
                      </a:lnTo>
                      <a:lnTo>
                        <a:pt x="987" y="364"/>
                      </a:lnTo>
                      <a:lnTo>
                        <a:pt x="987" y="364"/>
                      </a:lnTo>
                      <a:lnTo>
                        <a:pt x="987" y="363"/>
                      </a:lnTo>
                      <a:lnTo>
                        <a:pt x="985" y="363"/>
                      </a:lnTo>
                      <a:lnTo>
                        <a:pt x="985" y="360"/>
                      </a:lnTo>
                      <a:lnTo>
                        <a:pt x="985" y="360"/>
                      </a:lnTo>
                      <a:lnTo>
                        <a:pt x="984" y="360"/>
                      </a:lnTo>
                      <a:lnTo>
                        <a:pt x="983" y="359"/>
                      </a:lnTo>
                      <a:lnTo>
                        <a:pt x="983" y="358"/>
                      </a:lnTo>
                      <a:lnTo>
                        <a:pt x="981" y="357"/>
                      </a:lnTo>
                      <a:lnTo>
                        <a:pt x="983" y="355"/>
                      </a:lnTo>
                      <a:lnTo>
                        <a:pt x="983" y="355"/>
                      </a:lnTo>
                      <a:lnTo>
                        <a:pt x="983" y="355"/>
                      </a:lnTo>
                      <a:lnTo>
                        <a:pt x="983" y="354"/>
                      </a:lnTo>
                      <a:lnTo>
                        <a:pt x="983" y="353"/>
                      </a:lnTo>
                      <a:lnTo>
                        <a:pt x="983" y="353"/>
                      </a:lnTo>
                      <a:lnTo>
                        <a:pt x="983" y="351"/>
                      </a:lnTo>
                      <a:lnTo>
                        <a:pt x="983" y="351"/>
                      </a:lnTo>
                      <a:lnTo>
                        <a:pt x="983" y="351"/>
                      </a:lnTo>
                      <a:lnTo>
                        <a:pt x="980" y="351"/>
                      </a:lnTo>
                      <a:lnTo>
                        <a:pt x="980" y="350"/>
                      </a:lnTo>
                      <a:lnTo>
                        <a:pt x="980" y="350"/>
                      </a:lnTo>
                      <a:lnTo>
                        <a:pt x="979" y="349"/>
                      </a:lnTo>
                      <a:lnTo>
                        <a:pt x="978" y="347"/>
                      </a:lnTo>
                      <a:lnTo>
                        <a:pt x="978" y="346"/>
                      </a:lnTo>
                      <a:lnTo>
                        <a:pt x="976" y="346"/>
                      </a:lnTo>
                      <a:lnTo>
                        <a:pt x="975" y="345"/>
                      </a:lnTo>
                      <a:lnTo>
                        <a:pt x="974" y="345"/>
                      </a:lnTo>
                      <a:lnTo>
                        <a:pt x="971" y="351"/>
                      </a:lnTo>
                      <a:lnTo>
                        <a:pt x="970" y="353"/>
                      </a:lnTo>
                      <a:lnTo>
                        <a:pt x="968" y="353"/>
                      </a:lnTo>
                      <a:lnTo>
                        <a:pt x="968" y="354"/>
                      </a:lnTo>
                      <a:lnTo>
                        <a:pt x="966" y="354"/>
                      </a:lnTo>
                      <a:lnTo>
                        <a:pt x="966" y="355"/>
                      </a:lnTo>
                      <a:lnTo>
                        <a:pt x="964" y="357"/>
                      </a:lnTo>
                      <a:lnTo>
                        <a:pt x="959" y="357"/>
                      </a:lnTo>
                      <a:lnTo>
                        <a:pt x="959" y="357"/>
                      </a:lnTo>
                      <a:lnTo>
                        <a:pt x="958" y="357"/>
                      </a:lnTo>
                      <a:lnTo>
                        <a:pt x="958" y="357"/>
                      </a:lnTo>
                      <a:lnTo>
                        <a:pt x="958" y="355"/>
                      </a:lnTo>
                      <a:lnTo>
                        <a:pt x="957" y="357"/>
                      </a:lnTo>
                      <a:lnTo>
                        <a:pt x="954" y="357"/>
                      </a:lnTo>
                      <a:lnTo>
                        <a:pt x="954" y="355"/>
                      </a:lnTo>
                      <a:lnTo>
                        <a:pt x="953" y="354"/>
                      </a:lnTo>
                      <a:lnTo>
                        <a:pt x="953" y="353"/>
                      </a:lnTo>
                      <a:lnTo>
                        <a:pt x="953" y="353"/>
                      </a:lnTo>
                      <a:lnTo>
                        <a:pt x="953" y="347"/>
                      </a:lnTo>
                      <a:lnTo>
                        <a:pt x="954" y="347"/>
                      </a:lnTo>
                      <a:lnTo>
                        <a:pt x="954" y="346"/>
                      </a:lnTo>
                      <a:lnTo>
                        <a:pt x="954" y="346"/>
                      </a:lnTo>
                      <a:lnTo>
                        <a:pt x="955" y="343"/>
                      </a:lnTo>
                      <a:lnTo>
                        <a:pt x="955" y="343"/>
                      </a:lnTo>
                      <a:lnTo>
                        <a:pt x="957" y="337"/>
                      </a:lnTo>
                      <a:lnTo>
                        <a:pt x="955" y="337"/>
                      </a:lnTo>
                      <a:lnTo>
                        <a:pt x="955" y="334"/>
                      </a:lnTo>
                      <a:lnTo>
                        <a:pt x="955" y="334"/>
                      </a:lnTo>
                      <a:lnTo>
                        <a:pt x="955" y="334"/>
                      </a:lnTo>
                      <a:lnTo>
                        <a:pt x="955" y="334"/>
                      </a:lnTo>
                      <a:lnTo>
                        <a:pt x="955" y="333"/>
                      </a:lnTo>
                      <a:lnTo>
                        <a:pt x="955" y="332"/>
                      </a:lnTo>
                      <a:lnTo>
                        <a:pt x="953" y="330"/>
                      </a:lnTo>
                      <a:lnTo>
                        <a:pt x="951" y="324"/>
                      </a:lnTo>
                      <a:lnTo>
                        <a:pt x="953" y="322"/>
                      </a:lnTo>
                      <a:lnTo>
                        <a:pt x="951" y="322"/>
                      </a:lnTo>
                      <a:lnTo>
                        <a:pt x="950" y="320"/>
                      </a:lnTo>
                      <a:lnTo>
                        <a:pt x="950" y="319"/>
                      </a:lnTo>
                      <a:lnTo>
                        <a:pt x="949" y="317"/>
                      </a:lnTo>
                      <a:lnTo>
                        <a:pt x="949" y="316"/>
                      </a:lnTo>
                      <a:lnTo>
                        <a:pt x="949" y="315"/>
                      </a:lnTo>
                      <a:lnTo>
                        <a:pt x="949" y="312"/>
                      </a:lnTo>
                      <a:lnTo>
                        <a:pt x="946" y="312"/>
                      </a:lnTo>
                      <a:lnTo>
                        <a:pt x="946" y="313"/>
                      </a:lnTo>
                      <a:lnTo>
                        <a:pt x="943" y="313"/>
                      </a:lnTo>
                      <a:lnTo>
                        <a:pt x="943" y="315"/>
                      </a:lnTo>
                      <a:lnTo>
                        <a:pt x="943" y="315"/>
                      </a:lnTo>
                      <a:lnTo>
                        <a:pt x="943" y="315"/>
                      </a:lnTo>
                      <a:lnTo>
                        <a:pt x="942" y="316"/>
                      </a:lnTo>
                      <a:lnTo>
                        <a:pt x="941" y="316"/>
                      </a:lnTo>
                      <a:lnTo>
                        <a:pt x="941" y="313"/>
                      </a:lnTo>
                      <a:lnTo>
                        <a:pt x="940" y="313"/>
                      </a:lnTo>
                      <a:lnTo>
                        <a:pt x="940" y="312"/>
                      </a:lnTo>
                      <a:lnTo>
                        <a:pt x="938" y="311"/>
                      </a:lnTo>
                      <a:lnTo>
                        <a:pt x="938" y="309"/>
                      </a:lnTo>
                      <a:lnTo>
                        <a:pt x="938" y="309"/>
                      </a:lnTo>
                      <a:lnTo>
                        <a:pt x="937" y="307"/>
                      </a:lnTo>
                      <a:lnTo>
                        <a:pt x="936" y="305"/>
                      </a:lnTo>
                      <a:lnTo>
                        <a:pt x="936" y="304"/>
                      </a:lnTo>
                      <a:lnTo>
                        <a:pt x="936" y="304"/>
                      </a:lnTo>
                      <a:lnTo>
                        <a:pt x="934" y="302"/>
                      </a:lnTo>
                      <a:lnTo>
                        <a:pt x="934" y="299"/>
                      </a:lnTo>
                      <a:lnTo>
                        <a:pt x="934" y="296"/>
                      </a:lnTo>
                      <a:lnTo>
                        <a:pt x="934" y="294"/>
                      </a:lnTo>
                      <a:lnTo>
                        <a:pt x="933" y="294"/>
                      </a:lnTo>
                      <a:lnTo>
                        <a:pt x="933" y="291"/>
                      </a:lnTo>
                      <a:lnTo>
                        <a:pt x="932" y="290"/>
                      </a:lnTo>
                      <a:lnTo>
                        <a:pt x="930" y="287"/>
                      </a:lnTo>
                      <a:lnTo>
                        <a:pt x="929" y="287"/>
                      </a:lnTo>
                      <a:lnTo>
                        <a:pt x="928" y="285"/>
                      </a:lnTo>
                      <a:lnTo>
                        <a:pt x="925" y="285"/>
                      </a:lnTo>
                      <a:lnTo>
                        <a:pt x="924" y="283"/>
                      </a:lnTo>
                      <a:lnTo>
                        <a:pt x="920" y="279"/>
                      </a:lnTo>
                      <a:lnTo>
                        <a:pt x="920" y="281"/>
                      </a:lnTo>
                      <a:lnTo>
                        <a:pt x="920" y="281"/>
                      </a:lnTo>
                      <a:lnTo>
                        <a:pt x="920" y="282"/>
                      </a:lnTo>
                      <a:lnTo>
                        <a:pt x="921" y="282"/>
                      </a:lnTo>
                      <a:lnTo>
                        <a:pt x="921" y="283"/>
                      </a:lnTo>
                      <a:lnTo>
                        <a:pt x="923" y="285"/>
                      </a:lnTo>
                      <a:lnTo>
                        <a:pt x="923" y="286"/>
                      </a:lnTo>
                      <a:lnTo>
                        <a:pt x="919" y="287"/>
                      </a:lnTo>
                      <a:lnTo>
                        <a:pt x="920" y="288"/>
                      </a:lnTo>
                      <a:lnTo>
                        <a:pt x="920" y="291"/>
                      </a:lnTo>
                      <a:lnTo>
                        <a:pt x="921" y="294"/>
                      </a:lnTo>
                      <a:lnTo>
                        <a:pt x="920" y="294"/>
                      </a:lnTo>
                      <a:lnTo>
                        <a:pt x="919" y="295"/>
                      </a:lnTo>
                      <a:lnTo>
                        <a:pt x="919" y="295"/>
                      </a:lnTo>
                      <a:lnTo>
                        <a:pt x="917" y="296"/>
                      </a:lnTo>
                      <a:lnTo>
                        <a:pt x="916" y="295"/>
                      </a:lnTo>
                      <a:lnTo>
                        <a:pt x="916" y="294"/>
                      </a:lnTo>
                      <a:lnTo>
                        <a:pt x="915" y="294"/>
                      </a:lnTo>
                      <a:lnTo>
                        <a:pt x="915" y="295"/>
                      </a:lnTo>
                      <a:lnTo>
                        <a:pt x="912" y="296"/>
                      </a:lnTo>
                      <a:lnTo>
                        <a:pt x="912" y="295"/>
                      </a:lnTo>
                      <a:lnTo>
                        <a:pt x="912" y="295"/>
                      </a:lnTo>
                      <a:lnTo>
                        <a:pt x="912" y="295"/>
                      </a:lnTo>
                      <a:lnTo>
                        <a:pt x="912" y="296"/>
                      </a:lnTo>
                      <a:lnTo>
                        <a:pt x="909" y="296"/>
                      </a:lnTo>
                      <a:lnTo>
                        <a:pt x="908" y="298"/>
                      </a:lnTo>
                      <a:lnTo>
                        <a:pt x="907" y="299"/>
                      </a:lnTo>
                      <a:lnTo>
                        <a:pt x="904" y="299"/>
                      </a:lnTo>
                      <a:lnTo>
                        <a:pt x="904" y="299"/>
                      </a:lnTo>
                      <a:lnTo>
                        <a:pt x="904" y="296"/>
                      </a:lnTo>
                      <a:lnTo>
                        <a:pt x="899" y="298"/>
                      </a:lnTo>
                      <a:lnTo>
                        <a:pt x="899" y="296"/>
                      </a:lnTo>
                      <a:lnTo>
                        <a:pt x="898" y="296"/>
                      </a:lnTo>
                      <a:lnTo>
                        <a:pt x="898" y="296"/>
                      </a:lnTo>
                      <a:lnTo>
                        <a:pt x="898" y="296"/>
                      </a:lnTo>
                      <a:lnTo>
                        <a:pt x="898" y="298"/>
                      </a:lnTo>
                      <a:lnTo>
                        <a:pt x="898" y="298"/>
                      </a:lnTo>
                      <a:lnTo>
                        <a:pt x="895" y="298"/>
                      </a:lnTo>
                      <a:lnTo>
                        <a:pt x="894" y="299"/>
                      </a:lnTo>
                      <a:lnTo>
                        <a:pt x="892" y="299"/>
                      </a:lnTo>
                      <a:lnTo>
                        <a:pt x="891" y="300"/>
                      </a:lnTo>
                      <a:lnTo>
                        <a:pt x="891" y="302"/>
                      </a:lnTo>
                      <a:lnTo>
                        <a:pt x="891" y="302"/>
                      </a:lnTo>
                      <a:lnTo>
                        <a:pt x="891" y="303"/>
                      </a:lnTo>
                      <a:lnTo>
                        <a:pt x="890" y="303"/>
                      </a:lnTo>
                      <a:lnTo>
                        <a:pt x="890" y="304"/>
                      </a:lnTo>
                      <a:lnTo>
                        <a:pt x="890" y="304"/>
                      </a:lnTo>
                      <a:lnTo>
                        <a:pt x="890" y="309"/>
                      </a:lnTo>
                      <a:lnTo>
                        <a:pt x="890" y="309"/>
                      </a:lnTo>
                      <a:lnTo>
                        <a:pt x="890" y="311"/>
                      </a:lnTo>
                      <a:lnTo>
                        <a:pt x="887" y="312"/>
                      </a:lnTo>
                      <a:lnTo>
                        <a:pt x="886" y="315"/>
                      </a:lnTo>
                      <a:lnTo>
                        <a:pt x="885" y="316"/>
                      </a:lnTo>
                      <a:lnTo>
                        <a:pt x="883" y="316"/>
                      </a:lnTo>
                      <a:lnTo>
                        <a:pt x="882" y="317"/>
                      </a:lnTo>
                      <a:lnTo>
                        <a:pt x="879" y="317"/>
                      </a:lnTo>
                      <a:lnTo>
                        <a:pt x="879" y="319"/>
                      </a:lnTo>
                      <a:lnTo>
                        <a:pt x="874" y="319"/>
                      </a:lnTo>
                      <a:lnTo>
                        <a:pt x="873" y="320"/>
                      </a:lnTo>
                      <a:lnTo>
                        <a:pt x="873" y="320"/>
                      </a:lnTo>
                      <a:lnTo>
                        <a:pt x="873" y="320"/>
                      </a:lnTo>
                      <a:lnTo>
                        <a:pt x="873" y="322"/>
                      </a:lnTo>
                      <a:lnTo>
                        <a:pt x="871" y="322"/>
                      </a:lnTo>
                      <a:lnTo>
                        <a:pt x="870" y="324"/>
                      </a:lnTo>
                      <a:lnTo>
                        <a:pt x="870" y="324"/>
                      </a:lnTo>
                      <a:lnTo>
                        <a:pt x="869" y="325"/>
                      </a:lnTo>
                      <a:lnTo>
                        <a:pt x="868" y="325"/>
                      </a:lnTo>
                      <a:lnTo>
                        <a:pt x="866" y="329"/>
                      </a:lnTo>
                      <a:lnTo>
                        <a:pt x="865" y="330"/>
                      </a:lnTo>
                      <a:lnTo>
                        <a:pt x="862" y="333"/>
                      </a:lnTo>
                      <a:lnTo>
                        <a:pt x="862" y="336"/>
                      </a:lnTo>
                      <a:lnTo>
                        <a:pt x="858" y="337"/>
                      </a:lnTo>
                      <a:lnTo>
                        <a:pt x="854" y="338"/>
                      </a:lnTo>
                      <a:lnTo>
                        <a:pt x="853" y="341"/>
                      </a:lnTo>
                      <a:lnTo>
                        <a:pt x="848" y="341"/>
                      </a:lnTo>
                      <a:lnTo>
                        <a:pt x="848" y="342"/>
                      </a:lnTo>
                      <a:lnTo>
                        <a:pt x="847" y="342"/>
                      </a:lnTo>
                      <a:lnTo>
                        <a:pt x="847" y="342"/>
                      </a:lnTo>
                      <a:lnTo>
                        <a:pt x="847" y="343"/>
                      </a:lnTo>
                      <a:lnTo>
                        <a:pt x="847" y="343"/>
                      </a:lnTo>
                      <a:lnTo>
                        <a:pt x="847" y="343"/>
                      </a:lnTo>
                      <a:lnTo>
                        <a:pt x="845" y="343"/>
                      </a:lnTo>
                      <a:lnTo>
                        <a:pt x="845" y="343"/>
                      </a:lnTo>
                      <a:lnTo>
                        <a:pt x="845" y="345"/>
                      </a:lnTo>
                      <a:lnTo>
                        <a:pt x="844" y="345"/>
                      </a:lnTo>
                      <a:lnTo>
                        <a:pt x="844" y="346"/>
                      </a:lnTo>
                      <a:lnTo>
                        <a:pt x="844" y="346"/>
                      </a:lnTo>
                      <a:lnTo>
                        <a:pt x="844" y="349"/>
                      </a:lnTo>
                      <a:lnTo>
                        <a:pt x="844" y="350"/>
                      </a:lnTo>
                      <a:lnTo>
                        <a:pt x="843" y="350"/>
                      </a:lnTo>
                      <a:lnTo>
                        <a:pt x="843" y="351"/>
                      </a:lnTo>
                      <a:lnTo>
                        <a:pt x="836" y="353"/>
                      </a:lnTo>
                      <a:lnTo>
                        <a:pt x="834" y="357"/>
                      </a:lnTo>
                      <a:lnTo>
                        <a:pt x="832" y="357"/>
                      </a:lnTo>
                      <a:lnTo>
                        <a:pt x="831" y="357"/>
                      </a:lnTo>
                      <a:lnTo>
                        <a:pt x="830" y="357"/>
                      </a:lnTo>
                      <a:lnTo>
                        <a:pt x="828" y="357"/>
                      </a:lnTo>
                      <a:lnTo>
                        <a:pt x="828" y="358"/>
                      </a:lnTo>
                      <a:lnTo>
                        <a:pt x="827" y="359"/>
                      </a:lnTo>
                      <a:lnTo>
                        <a:pt x="826" y="360"/>
                      </a:lnTo>
                      <a:lnTo>
                        <a:pt x="826" y="366"/>
                      </a:lnTo>
                      <a:lnTo>
                        <a:pt x="826" y="366"/>
                      </a:lnTo>
                      <a:lnTo>
                        <a:pt x="826" y="366"/>
                      </a:lnTo>
                      <a:lnTo>
                        <a:pt x="827" y="367"/>
                      </a:lnTo>
                      <a:lnTo>
                        <a:pt x="827" y="368"/>
                      </a:lnTo>
                      <a:lnTo>
                        <a:pt x="826" y="368"/>
                      </a:lnTo>
                      <a:lnTo>
                        <a:pt x="826" y="370"/>
                      </a:lnTo>
                      <a:lnTo>
                        <a:pt x="826" y="370"/>
                      </a:lnTo>
                      <a:lnTo>
                        <a:pt x="824" y="381"/>
                      </a:lnTo>
                      <a:lnTo>
                        <a:pt x="827" y="393"/>
                      </a:lnTo>
                      <a:lnTo>
                        <a:pt x="826" y="394"/>
                      </a:lnTo>
                      <a:lnTo>
                        <a:pt x="824" y="400"/>
                      </a:lnTo>
                      <a:lnTo>
                        <a:pt x="823" y="401"/>
                      </a:lnTo>
                      <a:lnTo>
                        <a:pt x="822" y="402"/>
                      </a:lnTo>
                      <a:lnTo>
                        <a:pt x="822" y="404"/>
                      </a:lnTo>
                      <a:lnTo>
                        <a:pt x="822" y="406"/>
                      </a:lnTo>
                      <a:lnTo>
                        <a:pt x="820" y="406"/>
                      </a:lnTo>
                      <a:lnTo>
                        <a:pt x="820" y="406"/>
                      </a:lnTo>
                      <a:lnTo>
                        <a:pt x="822" y="406"/>
                      </a:lnTo>
                      <a:lnTo>
                        <a:pt x="822" y="413"/>
                      </a:lnTo>
                      <a:lnTo>
                        <a:pt x="822" y="413"/>
                      </a:lnTo>
                      <a:lnTo>
                        <a:pt x="822" y="414"/>
                      </a:lnTo>
                      <a:lnTo>
                        <a:pt x="823" y="414"/>
                      </a:lnTo>
                      <a:lnTo>
                        <a:pt x="823" y="418"/>
                      </a:lnTo>
                      <a:lnTo>
                        <a:pt x="822" y="418"/>
                      </a:lnTo>
                      <a:lnTo>
                        <a:pt x="822" y="418"/>
                      </a:lnTo>
                      <a:lnTo>
                        <a:pt x="822" y="419"/>
                      </a:lnTo>
                      <a:lnTo>
                        <a:pt x="818" y="419"/>
                      </a:lnTo>
                      <a:lnTo>
                        <a:pt x="818" y="419"/>
                      </a:lnTo>
                      <a:lnTo>
                        <a:pt x="818" y="421"/>
                      </a:lnTo>
                      <a:lnTo>
                        <a:pt x="818" y="421"/>
                      </a:lnTo>
                      <a:lnTo>
                        <a:pt x="816" y="422"/>
                      </a:lnTo>
                      <a:lnTo>
                        <a:pt x="815" y="423"/>
                      </a:lnTo>
                      <a:lnTo>
                        <a:pt x="815" y="425"/>
                      </a:lnTo>
                      <a:lnTo>
                        <a:pt x="814" y="426"/>
                      </a:lnTo>
                      <a:lnTo>
                        <a:pt x="814" y="427"/>
                      </a:lnTo>
                      <a:lnTo>
                        <a:pt x="813" y="427"/>
                      </a:lnTo>
                      <a:lnTo>
                        <a:pt x="813" y="429"/>
                      </a:lnTo>
                      <a:lnTo>
                        <a:pt x="809" y="431"/>
                      </a:lnTo>
                      <a:lnTo>
                        <a:pt x="809" y="434"/>
                      </a:lnTo>
                      <a:lnTo>
                        <a:pt x="807" y="435"/>
                      </a:lnTo>
                      <a:lnTo>
                        <a:pt x="806" y="436"/>
                      </a:lnTo>
                      <a:lnTo>
                        <a:pt x="803" y="438"/>
                      </a:lnTo>
                      <a:lnTo>
                        <a:pt x="803" y="438"/>
                      </a:lnTo>
                      <a:lnTo>
                        <a:pt x="801" y="438"/>
                      </a:lnTo>
                      <a:lnTo>
                        <a:pt x="801" y="438"/>
                      </a:lnTo>
                      <a:lnTo>
                        <a:pt x="799" y="436"/>
                      </a:lnTo>
                      <a:lnTo>
                        <a:pt x="799" y="435"/>
                      </a:lnTo>
                      <a:lnTo>
                        <a:pt x="799" y="435"/>
                      </a:lnTo>
                      <a:lnTo>
                        <a:pt x="799" y="434"/>
                      </a:lnTo>
                      <a:lnTo>
                        <a:pt x="798" y="434"/>
                      </a:lnTo>
                      <a:lnTo>
                        <a:pt x="798" y="432"/>
                      </a:lnTo>
                      <a:lnTo>
                        <a:pt x="797" y="432"/>
                      </a:lnTo>
                      <a:lnTo>
                        <a:pt x="797" y="431"/>
                      </a:lnTo>
                      <a:lnTo>
                        <a:pt x="797" y="431"/>
                      </a:lnTo>
                      <a:lnTo>
                        <a:pt x="797" y="430"/>
                      </a:lnTo>
                      <a:lnTo>
                        <a:pt x="796" y="429"/>
                      </a:lnTo>
                      <a:lnTo>
                        <a:pt x="796" y="427"/>
                      </a:lnTo>
                      <a:lnTo>
                        <a:pt x="794" y="427"/>
                      </a:lnTo>
                      <a:lnTo>
                        <a:pt x="793" y="426"/>
                      </a:lnTo>
                      <a:lnTo>
                        <a:pt x="792" y="425"/>
                      </a:lnTo>
                      <a:lnTo>
                        <a:pt x="792" y="423"/>
                      </a:lnTo>
                      <a:lnTo>
                        <a:pt x="792" y="423"/>
                      </a:lnTo>
                      <a:lnTo>
                        <a:pt x="790" y="422"/>
                      </a:lnTo>
                      <a:lnTo>
                        <a:pt x="790" y="422"/>
                      </a:lnTo>
                      <a:lnTo>
                        <a:pt x="792" y="422"/>
                      </a:lnTo>
                      <a:lnTo>
                        <a:pt x="792" y="421"/>
                      </a:lnTo>
                      <a:lnTo>
                        <a:pt x="792" y="421"/>
                      </a:lnTo>
                      <a:lnTo>
                        <a:pt x="793" y="421"/>
                      </a:lnTo>
                      <a:lnTo>
                        <a:pt x="792" y="418"/>
                      </a:lnTo>
                      <a:lnTo>
                        <a:pt x="792" y="418"/>
                      </a:lnTo>
                      <a:lnTo>
                        <a:pt x="792" y="417"/>
                      </a:lnTo>
                      <a:lnTo>
                        <a:pt x="790" y="415"/>
                      </a:lnTo>
                      <a:lnTo>
                        <a:pt x="789" y="413"/>
                      </a:lnTo>
                      <a:lnTo>
                        <a:pt x="788" y="413"/>
                      </a:lnTo>
                      <a:lnTo>
                        <a:pt x="786" y="406"/>
                      </a:lnTo>
                      <a:lnTo>
                        <a:pt x="786" y="406"/>
                      </a:lnTo>
                      <a:lnTo>
                        <a:pt x="785" y="404"/>
                      </a:lnTo>
                      <a:lnTo>
                        <a:pt x="784" y="404"/>
                      </a:lnTo>
                      <a:lnTo>
                        <a:pt x="784" y="402"/>
                      </a:lnTo>
                      <a:lnTo>
                        <a:pt x="784" y="402"/>
                      </a:lnTo>
                      <a:lnTo>
                        <a:pt x="782" y="398"/>
                      </a:lnTo>
                      <a:lnTo>
                        <a:pt x="780" y="397"/>
                      </a:lnTo>
                      <a:lnTo>
                        <a:pt x="780" y="396"/>
                      </a:lnTo>
                      <a:lnTo>
                        <a:pt x="779" y="396"/>
                      </a:lnTo>
                      <a:lnTo>
                        <a:pt x="779" y="391"/>
                      </a:lnTo>
                      <a:lnTo>
                        <a:pt x="777" y="391"/>
                      </a:lnTo>
                      <a:lnTo>
                        <a:pt x="777" y="389"/>
                      </a:lnTo>
                      <a:lnTo>
                        <a:pt x="777" y="389"/>
                      </a:lnTo>
                      <a:lnTo>
                        <a:pt x="777" y="388"/>
                      </a:lnTo>
                      <a:lnTo>
                        <a:pt x="776" y="388"/>
                      </a:lnTo>
                      <a:lnTo>
                        <a:pt x="776" y="381"/>
                      </a:lnTo>
                      <a:lnTo>
                        <a:pt x="776" y="381"/>
                      </a:lnTo>
                      <a:lnTo>
                        <a:pt x="775" y="376"/>
                      </a:lnTo>
                      <a:lnTo>
                        <a:pt x="775" y="376"/>
                      </a:lnTo>
                      <a:lnTo>
                        <a:pt x="775" y="372"/>
                      </a:lnTo>
                      <a:lnTo>
                        <a:pt x="773" y="372"/>
                      </a:lnTo>
                      <a:lnTo>
                        <a:pt x="773" y="371"/>
                      </a:lnTo>
                      <a:lnTo>
                        <a:pt x="773" y="371"/>
                      </a:lnTo>
                      <a:lnTo>
                        <a:pt x="773" y="368"/>
                      </a:lnTo>
                      <a:lnTo>
                        <a:pt x="772" y="368"/>
                      </a:lnTo>
                      <a:lnTo>
                        <a:pt x="772" y="367"/>
                      </a:lnTo>
                      <a:lnTo>
                        <a:pt x="772" y="367"/>
                      </a:lnTo>
                      <a:lnTo>
                        <a:pt x="772" y="366"/>
                      </a:lnTo>
                      <a:lnTo>
                        <a:pt x="771" y="366"/>
                      </a:lnTo>
                      <a:lnTo>
                        <a:pt x="771" y="364"/>
                      </a:lnTo>
                      <a:lnTo>
                        <a:pt x="771" y="364"/>
                      </a:lnTo>
                      <a:lnTo>
                        <a:pt x="771" y="363"/>
                      </a:lnTo>
                      <a:lnTo>
                        <a:pt x="769" y="363"/>
                      </a:lnTo>
                      <a:lnTo>
                        <a:pt x="769" y="359"/>
                      </a:lnTo>
                      <a:lnTo>
                        <a:pt x="768" y="359"/>
                      </a:lnTo>
                      <a:lnTo>
                        <a:pt x="768" y="358"/>
                      </a:lnTo>
                      <a:lnTo>
                        <a:pt x="768" y="358"/>
                      </a:lnTo>
                      <a:lnTo>
                        <a:pt x="768" y="355"/>
                      </a:lnTo>
                      <a:lnTo>
                        <a:pt x="767" y="355"/>
                      </a:lnTo>
                      <a:lnTo>
                        <a:pt x="767" y="353"/>
                      </a:lnTo>
                      <a:lnTo>
                        <a:pt x="765" y="353"/>
                      </a:lnTo>
                      <a:lnTo>
                        <a:pt x="765" y="347"/>
                      </a:lnTo>
                      <a:lnTo>
                        <a:pt x="765" y="347"/>
                      </a:lnTo>
                      <a:lnTo>
                        <a:pt x="765" y="343"/>
                      </a:lnTo>
                      <a:lnTo>
                        <a:pt x="764" y="343"/>
                      </a:lnTo>
                      <a:lnTo>
                        <a:pt x="764" y="342"/>
                      </a:lnTo>
                      <a:lnTo>
                        <a:pt x="764" y="342"/>
                      </a:lnTo>
                      <a:lnTo>
                        <a:pt x="764" y="341"/>
                      </a:lnTo>
                      <a:lnTo>
                        <a:pt x="763" y="341"/>
                      </a:lnTo>
                      <a:lnTo>
                        <a:pt x="763" y="340"/>
                      </a:lnTo>
                      <a:lnTo>
                        <a:pt x="764" y="340"/>
                      </a:lnTo>
                      <a:lnTo>
                        <a:pt x="764" y="340"/>
                      </a:lnTo>
                      <a:lnTo>
                        <a:pt x="764" y="338"/>
                      </a:lnTo>
                      <a:lnTo>
                        <a:pt x="763" y="338"/>
                      </a:lnTo>
                      <a:lnTo>
                        <a:pt x="763" y="337"/>
                      </a:lnTo>
                      <a:lnTo>
                        <a:pt x="763" y="337"/>
                      </a:lnTo>
                      <a:lnTo>
                        <a:pt x="763" y="334"/>
                      </a:lnTo>
                      <a:lnTo>
                        <a:pt x="762" y="334"/>
                      </a:lnTo>
                      <a:lnTo>
                        <a:pt x="763" y="329"/>
                      </a:lnTo>
                      <a:lnTo>
                        <a:pt x="762" y="329"/>
                      </a:lnTo>
                      <a:lnTo>
                        <a:pt x="762" y="326"/>
                      </a:lnTo>
                      <a:lnTo>
                        <a:pt x="763" y="326"/>
                      </a:lnTo>
                      <a:lnTo>
                        <a:pt x="762" y="322"/>
                      </a:lnTo>
                      <a:lnTo>
                        <a:pt x="762" y="322"/>
                      </a:lnTo>
                      <a:lnTo>
                        <a:pt x="762" y="321"/>
                      </a:lnTo>
                      <a:lnTo>
                        <a:pt x="760" y="320"/>
                      </a:lnTo>
                      <a:lnTo>
                        <a:pt x="760" y="317"/>
                      </a:lnTo>
                      <a:lnTo>
                        <a:pt x="759" y="317"/>
                      </a:lnTo>
                      <a:lnTo>
                        <a:pt x="759" y="316"/>
                      </a:lnTo>
                      <a:lnTo>
                        <a:pt x="759" y="315"/>
                      </a:lnTo>
                      <a:lnTo>
                        <a:pt x="760" y="313"/>
                      </a:lnTo>
                      <a:lnTo>
                        <a:pt x="760" y="312"/>
                      </a:lnTo>
                      <a:lnTo>
                        <a:pt x="760" y="311"/>
                      </a:lnTo>
                      <a:lnTo>
                        <a:pt x="760" y="309"/>
                      </a:lnTo>
                      <a:lnTo>
                        <a:pt x="762" y="308"/>
                      </a:lnTo>
                      <a:lnTo>
                        <a:pt x="762" y="305"/>
                      </a:lnTo>
                      <a:lnTo>
                        <a:pt x="763" y="305"/>
                      </a:lnTo>
                      <a:lnTo>
                        <a:pt x="763" y="304"/>
                      </a:lnTo>
                      <a:lnTo>
                        <a:pt x="763" y="303"/>
                      </a:lnTo>
                      <a:lnTo>
                        <a:pt x="763" y="303"/>
                      </a:lnTo>
                      <a:lnTo>
                        <a:pt x="763" y="302"/>
                      </a:lnTo>
                      <a:lnTo>
                        <a:pt x="760" y="300"/>
                      </a:lnTo>
                      <a:lnTo>
                        <a:pt x="760" y="296"/>
                      </a:lnTo>
                      <a:lnTo>
                        <a:pt x="760" y="296"/>
                      </a:lnTo>
                      <a:lnTo>
                        <a:pt x="762" y="295"/>
                      </a:lnTo>
                      <a:lnTo>
                        <a:pt x="762" y="295"/>
                      </a:lnTo>
                      <a:lnTo>
                        <a:pt x="760" y="294"/>
                      </a:lnTo>
                      <a:lnTo>
                        <a:pt x="759" y="294"/>
                      </a:lnTo>
                      <a:lnTo>
                        <a:pt x="759" y="292"/>
                      </a:lnTo>
                      <a:lnTo>
                        <a:pt x="760" y="291"/>
                      </a:lnTo>
                      <a:lnTo>
                        <a:pt x="760" y="291"/>
                      </a:lnTo>
                      <a:lnTo>
                        <a:pt x="759" y="290"/>
                      </a:lnTo>
                      <a:lnTo>
                        <a:pt x="760" y="288"/>
                      </a:lnTo>
                      <a:lnTo>
                        <a:pt x="758" y="287"/>
                      </a:lnTo>
                      <a:lnTo>
                        <a:pt x="756" y="291"/>
                      </a:lnTo>
                      <a:lnTo>
                        <a:pt x="756" y="291"/>
                      </a:lnTo>
                      <a:lnTo>
                        <a:pt x="756" y="298"/>
                      </a:lnTo>
                      <a:lnTo>
                        <a:pt x="755" y="299"/>
                      </a:lnTo>
                      <a:lnTo>
                        <a:pt x="755" y="302"/>
                      </a:lnTo>
                      <a:lnTo>
                        <a:pt x="754" y="303"/>
                      </a:lnTo>
                      <a:lnTo>
                        <a:pt x="752" y="303"/>
                      </a:lnTo>
                      <a:lnTo>
                        <a:pt x="751" y="303"/>
                      </a:lnTo>
                      <a:lnTo>
                        <a:pt x="750" y="304"/>
                      </a:lnTo>
                      <a:lnTo>
                        <a:pt x="747" y="305"/>
                      </a:lnTo>
                      <a:lnTo>
                        <a:pt x="747" y="307"/>
                      </a:lnTo>
                      <a:lnTo>
                        <a:pt x="744" y="307"/>
                      </a:lnTo>
                      <a:lnTo>
                        <a:pt x="742" y="307"/>
                      </a:lnTo>
                      <a:lnTo>
                        <a:pt x="739" y="303"/>
                      </a:lnTo>
                      <a:lnTo>
                        <a:pt x="737" y="300"/>
                      </a:lnTo>
                      <a:lnTo>
                        <a:pt x="733" y="298"/>
                      </a:lnTo>
                      <a:lnTo>
                        <a:pt x="730" y="294"/>
                      </a:lnTo>
                      <a:lnTo>
                        <a:pt x="729" y="290"/>
                      </a:lnTo>
                      <a:lnTo>
                        <a:pt x="730" y="290"/>
                      </a:lnTo>
                      <a:lnTo>
                        <a:pt x="730" y="288"/>
                      </a:lnTo>
                      <a:lnTo>
                        <a:pt x="733" y="290"/>
                      </a:lnTo>
                      <a:lnTo>
                        <a:pt x="734" y="288"/>
                      </a:lnTo>
                      <a:lnTo>
                        <a:pt x="735" y="288"/>
                      </a:lnTo>
                      <a:lnTo>
                        <a:pt x="735" y="287"/>
                      </a:lnTo>
                      <a:lnTo>
                        <a:pt x="738" y="287"/>
                      </a:lnTo>
                      <a:lnTo>
                        <a:pt x="738" y="287"/>
                      </a:lnTo>
                      <a:lnTo>
                        <a:pt x="739" y="286"/>
                      </a:lnTo>
                      <a:lnTo>
                        <a:pt x="741" y="285"/>
                      </a:lnTo>
                      <a:lnTo>
                        <a:pt x="741" y="283"/>
                      </a:lnTo>
                      <a:lnTo>
                        <a:pt x="743" y="283"/>
                      </a:lnTo>
                      <a:lnTo>
                        <a:pt x="743" y="281"/>
                      </a:lnTo>
                      <a:lnTo>
                        <a:pt x="744" y="279"/>
                      </a:lnTo>
                      <a:lnTo>
                        <a:pt x="746" y="278"/>
                      </a:lnTo>
                      <a:lnTo>
                        <a:pt x="743" y="278"/>
                      </a:lnTo>
                      <a:lnTo>
                        <a:pt x="742" y="279"/>
                      </a:lnTo>
                      <a:lnTo>
                        <a:pt x="742" y="279"/>
                      </a:lnTo>
                      <a:lnTo>
                        <a:pt x="742" y="281"/>
                      </a:lnTo>
                      <a:lnTo>
                        <a:pt x="741" y="282"/>
                      </a:lnTo>
                      <a:lnTo>
                        <a:pt x="741" y="282"/>
                      </a:lnTo>
                      <a:lnTo>
                        <a:pt x="730" y="282"/>
                      </a:lnTo>
                      <a:lnTo>
                        <a:pt x="729" y="281"/>
                      </a:lnTo>
                      <a:lnTo>
                        <a:pt x="726" y="281"/>
                      </a:lnTo>
                      <a:lnTo>
                        <a:pt x="724" y="279"/>
                      </a:lnTo>
                      <a:lnTo>
                        <a:pt x="725" y="278"/>
                      </a:lnTo>
                      <a:lnTo>
                        <a:pt x="725" y="277"/>
                      </a:lnTo>
                      <a:lnTo>
                        <a:pt x="724" y="274"/>
                      </a:lnTo>
                      <a:lnTo>
                        <a:pt x="724" y="273"/>
                      </a:lnTo>
                      <a:lnTo>
                        <a:pt x="725" y="271"/>
                      </a:lnTo>
                      <a:lnTo>
                        <a:pt x="725" y="270"/>
                      </a:lnTo>
                      <a:lnTo>
                        <a:pt x="725" y="270"/>
                      </a:lnTo>
                      <a:lnTo>
                        <a:pt x="724" y="271"/>
                      </a:lnTo>
                      <a:lnTo>
                        <a:pt x="720" y="271"/>
                      </a:lnTo>
                      <a:lnTo>
                        <a:pt x="720" y="271"/>
                      </a:lnTo>
                      <a:lnTo>
                        <a:pt x="720" y="271"/>
                      </a:lnTo>
                      <a:lnTo>
                        <a:pt x="720" y="269"/>
                      </a:lnTo>
                      <a:lnTo>
                        <a:pt x="717" y="270"/>
                      </a:lnTo>
                      <a:lnTo>
                        <a:pt x="717" y="270"/>
                      </a:lnTo>
                      <a:lnTo>
                        <a:pt x="717" y="270"/>
                      </a:lnTo>
                      <a:lnTo>
                        <a:pt x="717" y="269"/>
                      </a:lnTo>
                      <a:lnTo>
                        <a:pt x="716" y="269"/>
                      </a:lnTo>
                      <a:lnTo>
                        <a:pt x="713" y="264"/>
                      </a:lnTo>
                      <a:lnTo>
                        <a:pt x="710" y="262"/>
                      </a:lnTo>
                      <a:lnTo>
                        <a:pt x="710" y="262"/>
                      </a:lnTo>
                      <a:lnTo>
                        <a:pt x="709" y="262"/>
                      </a:lnTo>
                      <a:lnTo>
                        <a:pt x="709" y="261"/>
                      </a:lnTo>
                      <a:lnTo>
                        <a:pt x="707" y="261"/>
                      </a:lnTo>
                      <a:lnTo>
                        <a:pt x="705" y="260"/>
                      </a:lnTo>
                      <a:lnTo>
                        <a:pt x="707" y="260"/>
                      </a:lnTo>
                      <a:lnTo>
                        <a:pt x="707" y="258"/>
                      </a:lnTo>
                      <a:lnTo>
                        <a:pt x="707" y="256"/>
                      </a:lnTo>
                      <a:lnTo>
                        <a:pt x="705" y="254"/>
                      </a:lnTo>
                      <a:lnTo>
                        <a:pt x="704" y="254"/>
                      </a:lnTo>
                      <a:lnTo>
                        <a:pt x="704" y="252"/>
                      </a:lnTo>
                      <a:lnTo>
                        <a:pt x="701" y="252"/>
                      </a:lnTo>
                      <a:lnTo>
                        <a:pt x="697" y="253"/>
                      </a:lnTo>
                      <a:lnTo>
                        <a:pt x="693" y="252"/>
                      </a:lnTo>
                      <a:lnTo>
                        <a:pt x="693" y="253"/>
                      </a:lnTo>
                      <a:lnTo>
                        <a:pt x="692" y="253"/>
                      </a:lnTo>
                      <a:lnTo>
                        <a:pt x="692" y="253"/>
                      </a:lnTo>
                      <a:lnTo>
                        <a:pt x="690" y="254"/>
                      </a:lnTo>
                      <a:lnTo>
                        <a:pt x="690" y="254"/>
                      </a:lnTo>
                      <a:lnTo>
                        <a:pt x="684" y="254"/>
                      </a:lnTo>
                      <a:lnTo>
                        <a:pt x="684" y="256"/>
                      </a:lnTo>
                      <a:lnTo>
                        <a:pt x="683" y="256"/>
                      </a:lnTo>
                      <a:lnTo>
                        <a:pt x="680" y="256"/>
                      </a:lnTo>
                      <a:lnTo>
                        <a:pt x="679" y="256"/>
                      </a:lnTo>
                      <a:lnTo>
                        <a:pt x="678" y="256"/>
                      </a:lnTo>
                      <a:lnTo>
                        <a:pt x="676" y="256"/>
                      </a:lnTo>
                      <a:lnTo>
                        <a:pt x="676" y="256"/>
                      </a:lnTo>
                      <a:lnTo>
                        <a:pt x="676" y="257"/>
                      </a:lnTo>
                      <a:lnTo>
                        <a:pt x="670" y="256"/>
                      </a:lnTo>
                      <a:lnTo>
                        <a:pt x="670" y="256"/>
                      </a:lnTo>
                      <a:lnTo>
                        <a:pt x="669" y="254"/>
                      </a:lnTo>
                      <a:lnTo>
                        <a:pt x="667" y="257"/>
                      </a:lnTo>
                      <a:lnTo>
                        <a:pt x="663" y="256"/>
                      </a:lnTo>
                      <a:lnTo>
                        <a:pt x="663" y="257"/>
                      </a:lnTo>
                      <a:lnTo>
                        <a:pt x="661" y="257"/>
                      </a:lnTo>
                      <a:lnTo>
                        <a:pt x="661" y="257"/>
                      </a:lnTo>
                      <a:lnTo>
                        <a:pt x="655" y="257"/>
                      </a:lnTo>
                      <a:lnTo>
                        <a:pt x="655" y="256"/>
                      </a:lnTo>
                      <a:lnTo>
                        <a:pt x="652" y="254"/>
                      </a:lnTo>
                      <a:lnTo>
                        <a:pt x="652" y="254"/>
                      </a:lnTo>
                      <a:lnTo>
                        <a:pt x="652" y="254"/>
                      </a:lnTo>
                      <a:lnTo>
                        <a:pt x="650" y="254"/>
                      </a:lnTo>
                      <a:lnTo>
                        <a:pt x="650" y="254"/>
                      </a:lnTo>
                      <a:lnTo>
                        <a:pt x="642" y="254"/>
                      </a:lnTo>
                      <a:lnTo>
                        <a:pt x="641" y="254"/>
                      </a:lnTo>
                      <a:lnTo>
                        <a:pt x="641" y="254"/>
                      </a:lnTo>
                      <a:lnTo>
                        <a:pt x="640" y="253"/>
                      </a:lnTo>
                      <a:lnTo>
                        <a:pt x="633" y="253"/>
                      </a:lnTo>
                      <a:lnTo>
                        <a:pt x="631" y="253"/>
                      </a:lnTo>
                      <a:lnTo>
                        <a:pt x="628" y="252"/>
                      </a:lnTo>
                      <a:lnTo>
                        <a:pt x="627" y="250"/>
                      </a:lnTo>
                      <a:lnTo>
                        <a:pt x="625" y="248"/>
                      </a:lnTo>
                      <a:lnTo>
                        <a:pt x="624" y="248"/>
                      </a:lnTo>
                      <a:lnTo>
                        <a:pt x="624" y="244"/>
                      </a:lnTo>
                      <a:lnTo>
                        <a:pt x="623" y="244"/>
                      </a:lnTo>
                      <a:lnTo>
                        <a:pt x="623" y="241"/>
                      </a:lnTo>
                      <a:lnTo>
                        <a:pt x="623" y="241"/>
                      </a:lnTo>
                      <a:lnTo>
                        <a:pt x="621" y="239"/>
                      </a:lnTo>
                      <a:lnTo>
                        <a:pt x="621" y="239"/>
                      </a:lnTo>
                      <a:lnTo>
                        <a:pt x="619" y="236"/>
                      </a:lnTo>
                      <a:lnTo>
                        <a:pt x="616" y="235"/>
                      </a:lnTo>
                      <a:lnTo>
                        <a:pt x="616" y="235"/>
                      </a:lnTo>
                      <a:lnTo>
                        <a:pt x="615" y="235"/>
                      </a:lnTo>
                      <a:lnTo>
                        <a:pt x="615" y="236"/>
                      </a:lnTo>
                      <a:lnTo>
                        <a:pt x="614" y="236"/>
                      </a:lnTo>
                      <a:lnTo>
                        <a:pt x="614" y="236"/>
                      </a:lnTo>
                      <a:lnTo>
                        <a:pt x="612" y="236"/>
                      </a:lnTo>
                      <a:lnTo>
                        <a:pt x="611" y="236"/>
                      </a:lnTo>
                      <a:lnTo>
                        <a:pt x="611" y="237"/>
                      </a:lnTo>
                      <a:lnTo>
                        <a:pt x="610" y="237"/>
                      </a:lnTo>
                      <a:lnTo>
                        <a:pt x="608" y="239"/>
                      </a:lnTo>
                      <a:lnTo>
                        <a:pt x="606" y="240"/>
                      </a:lnTo>
                      <a:lnTo>
                        <a:pt x="606" y="240"/>
                      </a:lnTo>
                      <a:lnTo>
                        <a:pt x="603" y="241"/>
                      </a:lnTo>
                      <a:lnTo>
                        <a:pt x="603" y="241"/>
                      </a:lnTo>
                      <a:lnTo>
                        <a:pt x="602" y="243"/>
                      </a:lnTo>
                      <a:lnTo>
                        <a:pt x="599" y="243"/>
                      </a:lnTo>
                      <a:lnTo>
                        <a:pt x="597" y="243"/>
                      </a:lnTo>
                      <a:lnTo>
                        <a:pt x="597" y="243"/>
                      </a:lnTo>
                      <a:lnTo>
                        <a:pt x="594" y="241"/>
                      </a:lnTo>
                      <a:lnTo>
                        <a:pt x="594" y="241"/>
                      </a:lnTo>
                      <a:lnTo>
                        <a:pt x="591" y="241"/>
                      </a:lnTo>
                      <a:lnTo>
                        <a:pt x="590" y="240"/>
                      </a:lnTo>
                      <a:lnTo>
                        <a:pt x="586" y="239"/>
                      </a:lnTo>
                      <a:lnTo>
                        <a:pt x="583" y="236"/>
                      </a:lnTo>
                      <a:lnTo>
                        <a:pt x="582" y="236"/>
                      </a:lnTo>
                      <a:lnTo>
                        <a:pt x="581" y="235"/>
                      </a:lnTo>
                      <a:lnTo>
                        <a:pt x="580" y="233"/>
                      </a:lnTo>
                      <a:lnTo>
                        <a:pt x="580" y="231"/>
                      </a:lnTo>
                      <a:lnTo>
                        <a:pt x="578" y="231"/>
                      </a:lnTo>
                      <a:lnTo>
                        <a:pt x="577" y="230"/>
                      </a:lnTo>
                      <a:lnTo>
                        <a:pt x="576" y="228"/>
                      </a:lnTo>
                      <a:lnTo>
                        <a:pt x="574" y="227"/>
                      </a:lnTo>
                      <a:lnTo>
                        <a:pt x="574" y="224"/>
                      </a:lnTo>
                      <a:lnTo>
                        <a:pt x="573" y="224"/>
                      </a:lnTo>
                      <a:lnTo>
                        <a:pt x="573" y="223"/>
                      </a:lnTo>
                      <a:lnTo>
                        <a:pt x="572" y="223"/>
                      </a:lnTo>
                      <a:lnTo>
                        <a:pt x="572" y="125"/>
                      </a:lnTo>
                      <a:lnTo>
                        <a:pt x="573" y="125"/>
                      </a:lnTo>
                      <a:lnTo>
                        <a:pt x="573" y="126"/>
                      </a:lnTo>
                      <a:lnTo>
                        <a:pt x="574" y="126"/>
                      </a:lnTo>
                      <a:lnTo>
                        <a:pt x="574" y="127"/>
                      </a:lnTo>
                      <a:lnTo>
                        <a:pt x="576" y="127"/>
                      </a:lnTo>
                      <a:lnTo>
                        <a:pt x="578" y="126"/>
                      </a:lnTo>
                      <a:lnTo>
                        <a:pt x="582" y="125"/>
                      </a:lnTo>
                      <a:lnTo>
                        <a:pt x="586" y="124"/>
                      </a:lnTo>
                      <a:lnTo>
                        <a:pt x="589" y="122"/>
                      </a:lnTo>
                      <a:lnTo>
                        <a:pt x="589" y="125"/>
                      </a:lnTo>
                      <a:lnTo>
                        <a:pt x="593" y="125"/>
                      </a:lnTo>
                      <a:lnTo>
                        <a:pt x="593" y="122"/>
                      </a:lnTo>
                      <a:lnTo>
                        <a:pt x="594" y="120"/>
                      </a:lnTo>
                      <a:lnTo>
                        <a:pt x="594" y="116"/>
                      </a:lnTo>
                      <a:lnTo>
                        <a:pt x="593" y="113"/>
                      </a:lnTo>
                      <a:lnTo>
                        <a:pt x="591" y="110"/>
                      </a:lnTo>
                      <a:lnTo>
                        <a:pt x="591" y="108"/>
                      </a:lnTo>
                      <a:lnTo>
                        <a:pt x="593" y="104"/>
                      </a:lnTo>
                      <a:lnTo>
                        <a:pt x="594" y="104"/>
                      </a:lnTo>
                      <a:lnTo>
                        <a:pt x="594" y="104"/>
                      </a:lnTo>
                      <a:lnTo>
                        <a:pt x="595" y="104"/>
                      </a:lnTo>
                      <a:lnTo>
                        <a:pt x="595" y="99"/>
                      </a:lnTo>
                      <a:lnTo>
                        <a:pt x="594" y="99"/>
                      </a:lnTo>
                      <a:lnTo>
                        <a:pt x="594" y="99"/>
                      </a:lnTo>
                      <a:lnTo>
                        <a:pt x="594" y="97"/>
                      </a:lnTo>
                      <a:lnTo>
                        <a:pt x="594" y="97"/>
                      </a:lnTo>
                      <a:lnTo>
                        <a:pt x="594" y="97"/>
                      </a:lnTo>
                      <a:lnTo>
                        <a:pt x="591" y="97"/>
                      </a:lnTo>
                      <a:lnTo>
                        <a:pt x="591" y="95"/>
                      </a:lnTo>
                      <a:lnTo>
                        <a:pt x="590" y="95"/>
                      </a:lnTo>
                      <a:lnTo>
                        <a:pt x="591" y="93"/>
                      </a:lnTo>
                      <a:lnTo>
                        <a:pt x="590" y="91"/>
                      </a:lnTo>
                      <a:lnTo>
                        <a:pt x="587" y="89"/>
                      </a:lnTo>
                      <a:lnTo>
                        <a:pt x="589" y="88"/>
                      </a:lnTo>
                      <a:lnTo>
                        <a:pt x="594" y="87"/>
                      </a:lnTo>
                      <a:lnTo>
                        <a:pt x="594" y="87"/>
                      </a:lnTo>
                      <a:lnTo>
                        <a:pt x="587" y="87"/>
                      </a:lnTo>
                      <a:lnTo>
                        <a:pt x="587" y="87"/>
                      </a:lnTo>
                      <a:lnTo>
                        <a:pt x="585" y="87"/>
                      </a:lnTo>
                      <a:lnTo>
                        <a:pt x="583" y="89"/>
                      </a:lnTo>
                      <a:lnTo>
                        <a:pt x="583" y="89"/>
                      </a:lnTo>
                      <a:lnTo>
                        <a:pt x="583" y="88"/>
                      </a:lnTo>
                      <a:lnTo>
                        <a:pt x="582" y="88"/>
                      </a:lnTo>
                      <a:lnTo>
                        <a:pt x="582" y="88"/>
                      </a:lnTo>
                      <a:lnTo>
                        <a:pt x="581" y="87"/>
                      </a:lnTo>
                      <a:lnTo>
                        <a:pt x="582" y="87"/>
                      </a:lnTo>
                      <a:lnTo>
                        <a:pt x="582" y="83"/>
                      </a:lnTo>
                      <a:lnTo>
                        <a:pt x="583" y="82"/>
                      </a:lnTo>
                      <a:lnTo>
                        <a:pt x="583" y="79"/>
                      </a:lnTo>
                      <a:lnTo>
                        <a:pt x="585" y="76"/>
                      </a:lnTo>
                      <a:lnTo>
                        <a:pt x="583" y="75"/>
                      </a:lnTo>
                      <a:lnTo>
                        <a:pt x="586" y="75"/>
                      </a:lnTo>
                      <a:lnTo>
                        <a:pt x="586" y="78"/>
                      </a:lnTo>
                      <a:lnTo>
                        <a:pt x="587" y="78"/>
                      </a:lnTo>
                      <a:lnTo>
                        <a:pt x="586" y="79"/>
                      </a:lnTo>
                      <a:lnTo>
                        <a:pt x="593" y="79"/>
                      </a:lnTo>
                      <a:lnTo>
                        <a:pt x="593" y="79"/>
                      </a:lnTo>
                      <a:lnTo>
                        <a:pt x="595" y="80"/>
                      </a:lnTo>
                      <a:lnTo>
                        <a:pt x="597" y="80"/>
                      </a:lnTo>
                      <a:lnTo>
                        <a:pt x="597" y="78"/>
                      </a:lnTo>
                      <a:lnTo>
                        <a:pt x="597" y="78"/>
                      </a:lnTo>
                      <a:lnTo>
                        <a:pt x="597" y="78"/>
                      </a:lnTo>
                      <a:lnTo>
                        <a:pt x="598" y="76"/>
                      </a:lnTo>
                      <a:lnTo>
                        <a:pt x="599" y="76"/>
                      </a:lnTo>
                      <a:lnTo>
                        <a:pt x="600" y="76"/>
                      </a:lnTo>
                      <a:lnTo>
                        <a:pt x="600" y="75"/>
                      </a:lnTo>
                      <a:lnTo>
                        <a:pt x="600" y="72"/>
                      </a:lnTo>
                      <a:lnTo>
                        <a:pt x="594" y="67"/>
                      </a:lnTo>
                      <a:lnTo>
                        <a:pt x="594" y="63"/>
                      </a:lnTo>
                      <a:lnTo>
                        <a:pt x="594" y="63"/>
                      </a:lnTo>
                      <a:lnTo>
                        <a:pt x="587" y="62"/>
                      </a:lnTo>
                      <a:lnTo>
                        <a:pt x="585" y="65"/>
                      </a:lnTo>
                      <a:lnTo>
                        <a:pt x="583" y="66"/>
                      </a:lnTo>
                      <a:lnTo>
                        <a:pt x="583" y="66"/>
                      </a:lnTo>
                      <a:lnTo>
                        <a:pt x="583" y="67"/>
                      </a:lnTo>
                      <a:lnTo>
                        <a:pt x="583" y="67"/>
                      </a:lnTo>
                      <a:lnTo>
                        <a:pt x="583" y="69"/>
                      </a:lnTo>
                      <a:lnTo>
                        <a:pt x="582" y="69"/>
                      </a:lnTo>
                      <a:lnTo>
                        <a:pt x="582" y="69"/>
                      </a:lnTo>
                      <a:lnTo>
                        <a:pt x="581" y="67"/>
                      </a:lnTo>
                      <a:lnTo>
                        <a:pt x="580" y="66"/>
                      </a:lnTo>
                      <a:lnTo>
                        <a:pt x="580" y="63"/>
                      </a:lnTo>
                      <a:lnTo>
                        <a:pt x="581" y="62"/>
                      </a:lnTo>
                      <a:lnTo>
                        <a:pt x="581" y="61"/>
                      </a:lnTo>
                      <a:lnTo>
                        <a:pt x="581" y="59"/>
                      </a:lnTo>
                      <a:lnTo>
                        <a:pt x="581" y="58"/>
                      </a:lnTo>
                      <a:lnTo>
                        <a:pt x="582" y="58"/>
                      </a:lnTo>
                      <a:lnTo>
                        <a:pt x="583" y="54"/>
                      </a:lnTo>
                      <a:lnTo>
                        <a:pt x="582" y="54"/>
                      </a:lnTo>
                      <a:lnTo>
                        <a:pt x="582" y="54"/>
                      </a:lnTo>
                      <a:lnTo>
                        <a:pt x="580" y="54"/>
                      </a:lnTo>
                      <a:lnTo>
                        <a:pt x="578" y="53"/>
                      </a:lnTo>
                      <a:lnTo>
                        <a:pt x="576" y="53"/>
                      </a:lnTo>
                      <a:lnTo>
                        <a:pt x="576" y="52"/>
                      </a:lnTo>
                      <a:lnTo>
                        <a:pt x="574" y="50"/>
                      </a:lnTo>
                      <a:lnTo>
                        <a:pt x="573" y="49"/>
                      </a:lnTo>
                      <a:lnTo>
                        <a:pt x="572" y="50"/>
                      </a:lnTo>
                      <a:lnTo>
                        <a:pt x="572" y="36"/>
                      </a:lnTo>
                      <a:lnTo>
                        <a:pt x="573" y="36"/>
                      </a:lnTo>
                      <a:lnTo>
                        <a:pt x="573" y="34"/>
                      </a:lnTo>
                      <a:lnTo>
                        <a:pt x="572" y="34"/>
                      </a:lnTo>
                      <a:lnTo>
                        <a:pt x="572" y="29"/>
                      </a:lnTo>
                      <a:lnTo>
                        <a:pt x="573" y="29"/>
                      </a:lnTo>
                      <a:lnTo>
                        <a:pt x="573" y="29"/>
                      </a:lnTo>
                      <a:lnTo>
                        <a:pt x="574" y="29"/>
                      </a:lnTo>
                      <a:lnTo>
                        <a:pt x="574" y="28"/>
                      </a:lnTo>
                      <a:lnTo>
                        <a:pt x="574" y="29"/>
                      </a:lnTo>
                      <a:lnTo>
                        <a:pt x="576" y="29"/>
                      </a:lnTo>
                      <a:lnTo>
                        <a:pt x="577" y="29"/>
                      </a:lnTo>
                      <a:lnTo>
                        <a:pt x="576" y="24"/>
                      </a:lnTo>
                      <a:lnTo>
                        <a:pt x="578" y="24"/>
                      </a:lnTo>
                      <a:lnTo>
                        <a:pt x="581" y="24"/>
                      </a:lnTo>
                      <a:lnTo>
                        <a:pt x="582" y="25"/>
                      </a:lnTo>
                      <a:lnTo>
                        <a:pt x="585" y="27"/>
                      </a:lnTo>
                      <a:lnTo>
                        <a:pt x="587" y="27"/>
                      </a:lnTo>
                      <a:lnTo>
                        <a:pt x="591" y="28"/>
                      </a:lnTo>
                      <a:lnTo>
                        <a:pt x="591" y="29"/>
                      </a:lnTo>
                      <a:lnTo>
                        <a:pt x="589" y="31"/>
                      </a:lnTo>
                      <a:lnTo>
                        <a:pt x="589" y="31"/>
                      </a:lnTo>
                      <a:lnTo>
                        <a:pt x="587" y="31"/>
                      </a:lnTo>
                      <a:lnTo>
                        <a:pt x="586" y="32"/>
                      </a:lnTo>
                      <a:lnTo>
                        <a:pt x="585" y="33"/>
                      </a:lnTo>
                      <a:lnTo>
                        <a:pt x="585" y="34"/>
                      </a:lnTo>
                      <a:lnTo>
                        <a:pt x="583" y="34"/>
                      </a:lnTo>
                      <a:lnTo>
                        <a:pt x="583" y="36"/>
                      </a:lnTo>
                      <a:lnTo>
                        <a:pt x="582" y="36"/>
                      </a:lnTo>
                      <a:lnTo>
                        <a:pt x="581" y="36"/>
                      </a:lnTo>
                      <a:lnTo>
                        <a:pt x="581" y="34"/>
                      </a:lnTo>
                      <a:lnTo>
                        <a:pt x="581" y="34"/>
                      </a:lnTo>
                      <a:lnTo>
                        <a:pt x="580" y="34"/>
                      </a:lnTo>
                      <a:lnTo>
                        <a:pt x="578" y="36"/>
                      </a:lnTo>
                      <a:lnTo>
                        <a:pt x="578" y="36"/>
                      </a:lnTo>
                      <a:lnTo>
                        <a:pt x="580" y="36"/>
                      </a:lnTo>
                      <a:lnTo>
                        <a:pt x="580" y="37"/>
                      </a:lnTo>
                      <a:lnTo>
                        <a:pt x="581" y="37"/>
                      </a:lnTo>
                      <a:lnTo>
                        <a:pt x="581" y="37"/>
                      </a:lnTo>
                      <a:lnTo>
                        <a:pt x="582" y="38"/>
                      </a:lnTo>
                      <a:lnTo>
                        <a:pt x="583" y="38"/>
                      </a:lnTo>
                      <a:lnTo>
                        <a:pt x="585" y="37"/>
                      </a:lnTo>
                      <a:lnTo>
                        <a:pt x="585" y="37"/>
                      </a:lnTo>
                      <a:lnTo>
                        <a:pt x="585" y="36"/>
                      </a:lnTo>
                      <a:lnTo>
                        <a:pt x="586" y="36"/>
                      </a:lnTo>
                      <a:lnTo>
                        <a:pt x="586" y="33"/>
                      </a:lnTo>
                      <a:lnTo>
                        <a:pt x="586" y="33"/>
                      </a:lnTo>
                      <a:lnTo>
                        <a:pt x="589" y="32"/>
                      </a:lnTo>
                      <a:lnTo>
                        <a:pt x="590" y="31"/>
                      </a:lnTo>
                      <a:lnTo>
                        <a:pt x="593" y="29"/>
                      </a:lnTo>
                      <a:lnTo>
                        <a:pt x="595" y="29"/>
                      </a:lnTo>
                      <a:lnTo>
                        <a:pt x="597" y="28"/>
                      </a:lnTo>
                      <a:lnTo>
                        <a:pt x="597" y="28"/>
                      </a:lnTo>
                      <a:lnTo>
                        <a:pt x="597" y="25"/>
                      </a:lnTo>
                      <a:lnTo>
                        <a:pt x="598" y="25"/>
                      </a:lnTo>
                      <a:lnTo>
                        <a:pt x="598" y="24"/>
                      </a:lnTo>
                      <a:lnTo>
                        <a:pt x="598" y="21"/>
                      </a:lnTo>
                      <a:lnTo>
                        <a:pt x="597" y="21"/>
                      </a:lnTo>
                      <a:lnTo>
                        <a:pt x="595" y="20"/>
                      </a:lnTo>
                      <a:lnTo>
                        <a:pt x="595" y="20"/>
                      </a:lnTo>
                      <a:lnTo>
                        <a:pt x="594" y="19"/>
                      </a:lnTo>
                      <a:lnTo>
                        <a:pt x="594" y="19"/>
                      </a:lnTo>
                      <a:lnTo>
                        <a:pt x="594" y="16"/>
                      </a:lnTo>
                      <a:lnTo>
                        <a:pt x="593" y="15"/>
                      </a:lnTo>
                      <a:lnTo>
                        <a:pt x="593" y="11"/>
                      </a:lnTo>
                      <a:lnTo>
                        <a:pt x="591" y="11"/>
                      </a:lnTo>
                      <a:lnTo>
                        <a:pt x="591" y="11"/>
                      </a:lnTo>
                      <a:lnTo>
                        <a:pt x="587" y="11"/>
                      </a:lnTo>
                      <a:lnTo>
                        <a:pt x="587" y="10"/>
                      </a:lnTo>
                      <a:lnTo>
                        <a:pt x="587" y="10"/>
                      </a:lnTo>
                      <a:lnTo>
                        <a:pt x="586" y="7"/>
                      </a:lnTo>
                      <a:lnTo>
                        <a:pt x="585" y="7"/>
                      </a:lnTo>
                      <a:lnTo>
                        <a:pt x="585" y="6"/>
                      </a:lnTo>
                      <a:lnTo>
                        <a:pt x="583" y="6"/>
                      </a:lnTo>
                      <a:lnTo>
                        <a:pt x="582" y="4"/>
                      </a:lnTo>
                      <a:lnTo>
                        <a:pt x="582" y="3"/>
                      </a:lnTo>
                      <a:lnTo>
                        <a:pt x="581" y="4"/>
                      </a:lnTo>
                      <a:lnTo>
                        <a:pt x="580" y="4"/>
                      </a:lnTo>
                      <a:lnTo>
                        <a:pt x="580" y="4"/>
                      </a:lnTo>
                      <a:lnTo>
                        <a:pt x="578" y="3"/>
                      </a:lnTo>
                      <a:lnTo>
                        <a:pt x="577" y="3"/>
                      </a:lnTo>
                      <a:lnTo>
                        <a:pt x="577" y="2"/>
                      </a:lnTo>
                      <a:lnTo>
                        <a:pt x="577" y="2"/>
                      </a:lnTo>
                      <a:lnTo>
                        <a:pt x="576" y="3"/>
                      </a:lnTo>
                      <a:lnTo>
                        <a:pt x="574" y="3"/>
                      </a:lnTo>
                      <a:lnTo>
                        <a:pt x="572" y="3"/>
                      </a:lnTo>
                      <a:lnTo>
                        <a:pt x="5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2">
                  <a:extLst>
                    <a:ext uri="{FF2B5EF4-FFF2-40B4-BE49-F238E27FC236}">
                      <a16:creationId xmlns:a16="http://schemas.microsoft.com/office/drawing/2014/main" id="{21080D86-0714-4E36-9F69-E60234F2961E}"/>
                    </a:ext>
                  </a:extLst>
                </p:cNvPr>
                <p:cNvSpPr>
                  <a:spLocks noEditPoints="1"/>
                </p:cNvSpPr>
                <p:nvPr/>
              </p:nvSpPr>
              <p:spPr bwMode="auto">
                <a:xfrm>
                  <a:off x="5753100" y="1492704"/>
                  <a:ext cx="1546225" cy="1354138"/>
                </a:xfrm>
                <a:custGeom>
                  <a:avLst/>
                  <a:gdLst>
                    <a:gd name="T0" fmla="*/ 971 w 974"/>
                    <a:gd name="T1" fmla="*/ 841 h 853"/>
                    <a:gd name="T2" fmla="*/ 941 w 974"/>
                    <a:gd name="T3" fmla="*/ 816 h 853"/>
                    <a:gd name="T4" fmla="*/ 175 w 974"/>
                    <a:gd name="T5" fmla="*/ 194 h 853"/>
                    <a:gd name="T6" fmla="*/ 382 w 974"/>
                    <a:gd name="T7" fmla="*/ 184 h 853"/>
                    <a:gd name="T8" fmla="*/ 164 w 974"/>
                    <a:gd name="T9" fmla="*/ 179 h 853"/>
                    <a:gd name="T10" fmla="*/ 207 w 974"/>
                    <a:gd name="T11" fmla="*/ 181 h 853"/>
                    <a:gd name="T12" fmla="*/ 313 w 974"/>
                    <a:gd name="T13" fmla="*/ 150 h 853"/>
                    <a:gd name="T14" fmla="*/ 327 w 974"/>
                    <a:gd name="T15" fmla="*/ 148 h 853"/>
                    <a:gd name="T16" fmla="*/ 357 w 974"/>
                    <a:gd name="T17" fmla="*/ 148 h 853"/>
                    <a:gd name="T18" fmla="*/ 360 w 974"/>
                    <a:gd name="T19" fmla="*/ 125 h 853"/>
                    <a:gd name="T20" fmla="*/ 304 w 974"/>
                    <a:gd name="T21" fmla="*/ 10 h 853"/>
                    <a:gd name="T22" fmla="*/ 312 w 974"/>
                    <a:gd name="T23" fmla="*/ 21 h 853"/>
                    <a:gd name="T24" fmla="*/ 336 w 974"/>
                    <a:gd name="T25" fmla="*/ 28 h 853"/>
                    <a:gd name="T26" fmla="*/ 389 w 974"/>
                    <a:gd name="T27" fmla="*/ 49 h 853"/>
                    <a:gd name="T28" fmla="*/ 394 w 974"/>
                    <a:gd name="T29" fmla="*/ 84 h 853"/>
                    <a:gd name="T30" fmla="*/ 333 w 974"/>
                    <a:gd name="T31" fmla="*/ 66 h 853"/>
                    <a:gd name="T32" fmla="*/ 356 w 974"/>
                    <a:gd name="T33" fmla="*/ 87 h 853"/>
                    <a:gd name="T34" fmla="*/ 387 w 974"/>
                    <a:gd name="T35" fmla="*/ 118 h 853"/>
                    <a:gd name="T36" fmla="*/ 401 w 974"/>
                    <a:gd name="T37" fmla="*/ 104 h 853"/>
                    <a:gd name="T38" fmla="*/ 428 w 974"/>
                    <a:gd name="T39" fmla="*/ 87 h 853"/>
                    <a:gd name="T40" fmla="*/ 440 w 974"/>
                    <a:gd name="T41" fmla="*/ 49 h 853"/>
                    <a:gd name="T42" fmla="*/ 452 w 974"/>
                    <a:gd name="T43" fmla="*/ 79 h 853"/>
                    <a:gd name="T44" fmla="*/ 496 w 974"/>
                    <a:gd name="T45" fmla="*/ 53 h 853"/>
                    <a:gd name="T46" fmla="*/ 12 w 974"/>
                    <a:gd name="T47" fmla="*/ 338 h 853"/>
                    <a:gd name="T48" fmla="*/ 25 w 974"/>
                    <a:gd name="T49" fmla="*/ 324 h 853"/>
                    <a:gd name="T50" fmla="*/ 56 w 974"/>
                    <a:gd name="T51" fmla="*/ 304 h 853"/>
                    <a:gd name="T52" fmla="*/ 84 w 974"/>
                    <a:gd name="T53" fmla="*/ 282 h 853"/>
                    <a:gd name="T54" fmla="*/ 119 w 974"/>
                    <a:gd name="T55" fmla="*/ 268 h 853"/>
                    <a:gd name="T56" fmla="*/ 123 w 974"/>
                    <a:gd name="T57" fmla="*/ 223 h 853"/>
                    <a:gd name="T58" fmla="*/ 139 w 974"/>
                    <a:gd name="T59" fmla="*/ 203 h 853"/>
                    <a:gd name="T60" fmla="*/ 132 w 974"/>
                    <a:gd name="T61" fmla="*/ 241 h 853"/>
                    <a:gd name="T62" fmla="*/ 152 w 974"/>
                    <a:gd name="T63" fmla="*/ 256 h 853"/>
                    <a:gd name="T64" fmla="*/ 208 w 974"/>
                    <a:gd name="T65" fmla="*/ 248 h 853"/>
                    <a:gd name="T66" fmla="*/ 229 w 974"/>
                    <a:gd name="T67" fmla="*/ 241 h 853"/>
                    <a:gd name="T68" fmla="*/ 247 w 974"/>
                    <a:gd name="T69" fmla="*/ 211 h 853"/>
                    <a:gd name="T70" fmla="*/ 275 w 974"/>
                    <a:gd name="T71" fmla="*/ 179 h 853"/>
                    <a:gd name="T72" fmla="*/ 308 w 974"/>
                    <a:gd name="T73" fmla="*/ 167 h 853"/>
                    <a:gd name="T74" fmla="*/ 254 w 974"/>
                    <a:gd name="T75" fmla="*/ 167 h 853"/>
                    <a:gd name="T76" fmla="*/ 242 w 974"/>
                    <a:gd name="T77" fmla="*/ 144 h 853"/>
                    <a:gd name="T78" fmla="*/ 268 w 974"/>
                    <a:gd name="T79" fmla="*/ 101 h 853"/>
                    <a:gd name="T80" fmla="*/ 245 w 974"/>
                    <a:gd name="T81" fmla="*/ 88 h 853"/>
                    <a:gd name="T82" fmla="*/ 223 w 974"/>
                    <a:gd name="T83" fmla="*/ 118 h 853"/>
                    <a:gd name="T84" fmla="*/ 202 w 974"/>
                    <a:gd name="T85" fmla="*/ 142 h 853"/>
                    <a:gd name="T86" fmla="*/ 212 w 974"/>
                    <a:gd name="T87" fmla="*/ 171 h 853"/>
                    <a:gd name="T88" fmla="*/ 195 w 974"/>
                    <a:gd name="T89" fmla="*/ 193 h 853"/>
                    <a:gd name="T90" fmla="*/ 171 w 974"/>
                    <a:gd name="T91" fmla="*/ 231 h 853"/>
                    <a:gd name="T92" fmla="*/ 148 w 974"/>
                    <a:gd name="T93" fmla="*/ 205 h 853"/>
                    <a:gd name="T94" fmla="*/ 119 w 974"/>
                    <a:gd name="T95" fmla="*/ 201 h 853"/>
                    <a:gd name="T96" fmla="*/ 96 w 974"/>
                    <a:gd name="T97" fmla="*/ 184 h 853"/>
                    <a:gd name="T98" fmla="*/ 92 w 974"/>
                    <a:gd name="T99" fmla="*/ 165 h 853"/>
                    <a:gd name="T100" fmla="*/ 103 w 974"/>
                    <a:gd name="T101" fmla="*/ 156 h 853"/>
                    <a:gd name="T102" fmla="*/ 94 w 974"/>
                    <a:gd name="T103" fmla="*/ 146 h 853"/>
                    <a:gd name="T104" fmla="*/ 113 w 974"/>
                    <a:gd name="T105" fmla="*/ 135 h 853"/>
                    <a:gd name="T106" fmla="*/ 132 w 974"/>
                    <a:gd name="T107" fmla="*/ 120 h 853"/>
                    <a:gd name="T108" fmla="*/ 139 w 974"/>
                    <a:gd name="T109" fmla="*/ 116 h 853"/>
                    <a:gd name="T110" fmla="*/ 173 w 974"/>
                    <a:gd name="T111" fmla="*/ 89 h 853"/>
                    <a:gd name="T112" fmla="*/ 194 w 974"/>
                    <a:gd name="T113" fmla="*/ 65 h 853"/>
                    <a:gd name="T114" fmla="*/ 200 w 974"/>
                    <a:gd name="T115" fmla="*/ 49 h 853"/>
                    <a:gd name="T116" fmla="*/ 215 w 974"/>
                    <a:gd name="T117" fmla="*/ 29 h 853"/>
                    <a:gd name="T118" fmla="*/ 236 w 974"/>
                    <a:gd name="T119" fmla="*/ 20 h 853"/>
                    <a:gd name="T120" fmla="*/ 258 w 974"/>
                    <a:gd name="T121" fmla="*/ 15 h 853"/>
                    <a:gd name="T122" fmla="*/ 274 w 974"/>
                    <a:gd name="T123" fmla="*/ 23 h 853"/>
                    <a:gd name="T124" fmla="*/ 293 w 974"/>
                    <a:gd name="T125" fmla="*/ 7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4" h="853">
                      <a:moveTo>
                        <a:pt x="935" y="791"/>
                      </a:moveTo>
                      <a:lnTo>
                        <a:pt x="944" y="791"/>
                      </a:lnTo>
                      <a:lnTo>
                        <a:pt x="945" y="791"/>
                      </a:lnTo>
                      <a:lnTo>
                        <a:pt x="945" y="792"/>
                      </a:lnTo>
                      <a:lnTo>
                        <a:pt x="949" y="792"/>
                      </a:lnTo>
                      <a:lnTo>
                        <a:pt x="949" y="795"/>
                      </a:lnTo>
                      <a:lnTo>
                        <a:pt x="950" y="796"/>
                      </a:lnTo>
                      <a:lnTo>
                        <a:pt x="952" y="798"/>
                      </a:lnTo>
                      <a:lnTo>
                        <a:pt x="953" y="799"/>
                      </a:lnTo>
                      <a:lnTo>
                        <a:pt x="953" y="800"/>
                      </a:lnTo>
                      <a:lnTo>
                        <a:pt x="954" y="800"/>
                      </a:lnTo>
                      <a:lnTo>
                        <a:pt x="954" y="803"/>
                      </a:lnTo>
                      <a:lnTo>
                        <a:pt x="958" y="804"/>
                      </a:lnTo>
                      <a:lnTo>
                        <a:pt x="958" y="806"/>
                      </a:lnTo>
                      <a:lnTo>
                        <a:pt x="960" y="806"/>
                      </a:lnTo>
                      <a:lnTo>
                        <a:pt x="960" y="807"/>
                      </a:lnTo>
                      <a:lnTo>
                        <a:pt x="962" y="808"/>
                      </a:lnTo>
                      <a:lnTo>
                        <a:pt x="963" y="813"/>
                      </a:lnTo>
                      <a:lnTo>
                        <a:pt x="966" y="815"/>
                      </a:lnTo>
                      <a:lnTo>
                        <a:pt x="966" y="817"/>
                      </a:lnTo>
                      <a:lnTo>
                        <a:pt x="966" y="817"/>
                      </a:lnTo>
                      <a:lnTo>
                        <a:pt x="966" y="819"/>
                      </a:lnTo>
                      <a:lnTo>
                        <a:pt x="967" y="819"/>
                      </a:lnTo>
                      <a:lnTo>
                        <a:pt x="967" y="821"/>
                      </a:lnTo>
                      <a:lnTo>
                        <a:pt x="966" y="821"/>
                      </a:lnTo>
                      <a:lnTo>
                        <a:pt x="966" y="821"/>
                      </a:lnTo>
                      <a:lnTo>
                        <a:pt x="967" y="823"/>
                      </a:lnTo>
                      <a:lnTo>
                        <a:pt x="967" y="823"/>
                      </a:lnTo>
                      <a:lnTo>
                        <a:pt x="967" y="823"/>
                      </a:lnTo>
                      <a:lnTo>
                        <a:pt x="966" y="836"/>
                      </a:lnTo>
                      <a:lnTo>
                        <a:pt x="967" y="836"/>
                      </a:lnTo>
                      <a:lnTo>
                        <a:pt x="967" y="837"/>
                      </a:lnTo>
                      <a:lnTo>
                        <a:pt x="967" y="837"/>
                      </a:lnTo>
                      <a:lnTo>
                        <a:pt x="967" y="838"/>
                      </a:lnTo>
                      <a:lnTo>
                        <a:pt x="970" y="838"/>
                      </a:lnTo>
                      <a:lnTo>
                        <a:pt x="970" y="841"/>
                      </a:lnTo>
                      <a:lnTo>
                        <a:pt x="971" y="841"/>
                      </a:lnTo>
                      <a:lnTo>
                        <a:pt x="971" y="844"/>
                      </a:lnTo>
                      <a:lnTo>
                        <a:pt x="973" y="844"/>
                      </a:lnTo>
                      <a:lnTo>
                        <a:pt x="973" y="845"/>
                      </a:lnTo>
                      <a:lnTo>
                        <a:pt x="974" y="846"/>
                      </a:lnTo>
                      <a:lnTo>
                        <a:pt x="974" y="849"/>
                      </a:lnTo>
                      <a:lnTo>
                        <a:pt x="969" y="849"/>
                      </a:lnTo>
                      <a:lnTo>
                        <a:pt x="967" y="850"/>
                      </a:lnTo>
                      <a:lnTo>
                        <a:pt x="967" y="851"/>
                      </a:lnTo>
                      <a:lnTo>
                        <a:pt x="966" y="853"/>
                      </a:lnTo>
                      <a:lnTo>
                        <a:pt x="965" y="851"/>
                      </a:lnTo>
                      <a:lnTo>
                        <a:pt x="963" y="850"/>
                      </a:lnTo>
                      <a:lnTo>
                        <a:pt x="963" y="850"/>
                      </a:lnTo>
                      <a:lnTo>
                        <a:pt x="962" y="850"/>
                      </a:lnTo>
                      <a:lnTo>
                        <a:pt x="962" y="849"/>
                      </a:lnTo>
                      <a:lnTo>
                        <a:pt x="961" y="849"/>
                      </a:lnTo>
                      <a:lnTo>
                        <a:pt x="960" y="847"/>
                      </a:lnTo>
                      <a:lnTo>
                        <a:pt x="958" y="847"/>
                      </a:lnTo>
                      <a:lnTo>
                        <a:pt x="958" y="846"/>
                      </a:lnTo>
                      <a:lnTo>
                        <a:pt x="957" y="846"/>
                      </a:lnTo>
                      <a:lnTo>
                        <a:pt x="957" y="845"/>
                      </a:lnTo>
                      <a:lnTo>
                        <a:pt x="957" y="845"/>
                      </a:lnTo>
                      <a:lnTo>
                        <a:pt x="954" y="844"/>
                      </a:lnTo>
                      <a:lnTo>
                        <a:pt x="953" y="842"/>
                      </a:lnTo>
                      <a:lnTo>
                        <a:pt x="950" y="841"/>
                      </a:lnTo>
                      <a:lnTo>
                        <a:pt x="949" y="840"/>
                      </a:lnTo>
                      <a:lnTo>
                        <a:pt x="949" y="838"/>
                      </a:lnTo>
                      <a:lnTo>
                        <a:pt x="949" y="836"/>
                      </a:lnTo>
                      <a:lnTo>
                        <a:pt x="948" y="833"/>
                      </a:lnTo>
                      <a:lnTo>
                        <a:pt x="948" y="833"/>
                      </a:lnTo>
                      <a:lnTo>
                        <a:pt x="946" y="832"/>
                      </a:lnTo>
                      <a:lnTo>
                        <a:pt x="946" y="830"/>
                      </a:lnTo>
                      <a:lnTo>
                        <a:pt x="944" y="829"/>
                      </a:lnTo>
                      <a:lnTo>
                        <a:pt x="943" y="820"/>
                      </a:lnTo>
                      <a:lnTo>
                        <a:pt x="941" y="820"/>
                      </a:lnTo>
                      <a:lnTo>
                        <a:pt x="941" y="817"/>
                      </a:lnTo>
                      <a:lnTo>
                        <a:pt x="941" y="817"/>
                      </a:lnTo>
                      <a:lnTo>
                        <a:pt x="941" y="816"/>
                      </a:lnTo>
                      <a:lnTo>
                        <a:pt x="940" y="816"/>
                      </a:lnTo>
                      <a:lnTo>
                        <a:pt x="940" y="815"/>
                      </a:lnTo>
                      <a:lnTo>
                        <a:pt x="941" y="813"/>
                      </a:lnTo>
                      <a:lnTo>
                        <a:pt x="941" y="812"/>
                      </a:lnTo>
                      <a:lnTo>
                        <a:pt x="941" y="812"/>
                      </a:lnTo>
                      <a:lnTo>
                        <a:pt x="940" y="812"/>
                      </a:lnTo>
                      <a:lnTo>
                        <a:pt x="940" y="809"/>
                      </a:lnTo>
                      <a:lnTo>
                        <a:pt x="940" y="809"/>
                      </a:lnTo>
                      <a:lnTo>
                        <a:pt x="940" y="807"/>
                      </a:lnTo>
                      <a:lnTo>
                        <a:pt x="939" y="807"/>
                      </a:lnTo>
                      <a:lnTo>
                        <a:pt x="939" y="806"/>
                      </a:lnTo>
                      <a:lnTo>
                        <a:pt x="939" y="806"/>
                      </a:lnTo>
                      <a:lnTo>
                        <a:pt x="937" y="795"/>
                      </a:lnTo>
                      <a:lnTo>
                        <a:pt x="936" y="794"/>
                      </a:lnTo>
                      <a:lnTo>
                        <a:pt x="935" y="791"/>
                      </a:lnTo>
                      <a:close/>
                      <a:moveTo>
                        <a:pt x="127" y="261"/>
                      </a:moveTo>
                      <a:lnTo>
                        <a:pt x="128" y="262"/>
                      </a:lnTo>
                      <a:lnTo>
                        <a:pt x="128" y="262"/>
                      </a:lnTo>
                      <a:lnTo>
                        <a:pt x="130" y="262"/>
                      </a:lnTo>
                      <a:lnTo>
                        <a:pt x="128" y="262"/>
                      </a:lnTo>
                      <a:lnTo>
                        <a:pt x="128" y="262"/>
                      </a:lnTo>
                      <a:lnTo>
                        <a:pt x="127" y="261"/>
                      </a:lnTo>
                      <a:close/>
                      <a:moveTo>
                        <a:pt x="296" y="201"/>
                      </a:moveTo>
                      <a:lnTo>
                        <a:pt x="296" y="202"/>
                      </a:lnTo>
                      <a:lnTo>
                        <a:pt x="296" y="202"/>
                      </a:lnTo>
                      <a:lnTo>
                        <a:pt x="296" y="202"/>
                      </a:lnTo>
                      <a:lnTo>
                        <a:pt x="297" y="202"/>
                      </a:lnTo>
                      <a:lnTo>
                        <a:pt x="297" y="201"/>
                      </a:lnTo>
                      <a:lnTo>
                        <a:pt x="296" y="201"/>
                      </a:lnTo>
                      <a:close/>
                      <a:moveTo>
                        <a:pt x="178" y="189"/>
                      </a:moveTo>
                      <a:lnTo>
                        <a:pt x="177" y="189"/>
                      </a:lnTo>
                      <a:lnTo>
                        <a:pt x="174" y="194"/>
                      </a:lnTo>
                      <a:lnTo>
                        <a:pt x="174" y="199"/>
                      </a:lnTo>
                      <a:lnTo>
                        <a:pt x="174" y="199"/>
                      </a:lnTo>
                      <a:lnTo>
                        <a:pt x="174" y="198"/>
                      </a:lnTo>
                      <a:lnTo>
                        <a:pt x="175" y="198"/>
                      </a:lnTo>
                      <a:lnTo>
                        <a:pt x="175" y="194"/>
                      </a:lnTo>
                      <a:lnTo>
                        <a:pt x="177" y="194"/>
                      </a:lnTo>
                      <a:lnTo>
                        <a:pt x="178" y="189"/>
                      </a:lnTo>
                      <a:lnTo>
                        <a:pt x="178" y="189"/>
                      </a:lnTo>
                      <a:lnTo>
                        <a:pt x="178" y="189"/>
                      </a:lnTo>
                      <a:close/>
                      <a:moveTo>
                        <a:pt x="289" y="186"/>
                      </a:moveTo>
                      <a:lnTo>
                        <a:pt x="289" y="188"/>
                      </a:lnTo>
                      <a:lnTo>
                        <a:pt x="289" y="189"/>
                      </a:lnTo>
                      <a:lnTo>
                        <a:pt x="288" y="190"/>
                      </a:lnTo>
                      <a:lnTo>
                        <a:pt x="289" y="192"/>
                      </a:lnTo>
                      <a:lnTo>
                        <a:pt x="289" y="193"/>
                      </a:lnTo>
                      <a:lnTo>
                        <a:pt x="289" y="194"/>
                      </a:lnTo>
                      <a:lnTo>
                        <a:pt x="289" y="196"/>
                      </a:lnTo>
                      <a:lnTo>
                        <a:pt x="291" y="196"/>
                      </a:lnTo>
                      <a:lnTo>
                        <a:pt x="292" y="196"/>
                      </a:lnTo>
                      <a:lnTo>
                        <a:pt x="292" y="197"/>
                      </a:lnTo>
                      <a:lnTo>
                        <a:pt x="292" y="198"/>
                      </a:lnTo>
                      <a:lnTo>
                        <a:pt x="295" y="198"/>
                      </a:lnTo>
                      <a:lnTo>
                        <a:pt x="295" y="197"/>
                      </a:lnTo>
                      <a:lnTo>
                        <a:pt x="295" y="196"/>
                      </a:lnTo>
                      <a:lnTo>
                        <a:pt x="296" y="194"/>
                      </a:lnTo>
                      <a:lnTo>
                        <a:pt x="296" y="193"/>
                      </a:lnTo>
                      <a:lnTo>
                        <a:pt x="295" y="193"/>
                      </a:lnTo>
                      <a:lnTo>
                        <a:pt x="295" y="192"/>
                      </a:lnTo>
                      <a:lnTo>
                        <a:pt x="295" y="192"/>
                      </a:lnTo>
                      <a:lnTo>
                        <a:pt x="293" y="186"/>
                      </a:lnTo>
                      <a:lnTo>
                        <a:pt x="289" y="186"/>
                      </a:lnTo>
                      <a:close/>
                      <a:moveTo>
                        <a:pt x="382" y="180"/>
                      </a:moveTo>
                      <a:lnTo>
                        <a:pt x="381" y="180"/>
                      </a:lnTo>
                      <a:lnTo>
                        <a:pt x="381" y="181"/>
                      </a:lnTo>
                      <a:lnTo>
                        <a:pt x="381" y="181"/>
                      </a:lnTo>
                      <a:lnTo>
                        <a:pt x="381" y="181"/>
                      </a:lnTo>
                      <a:lnTo>
                        <a:pt x="381" y="182"/>
                      </a:lnTo>
                      <a:lnTo>
                        <a:pt x="378" y="182"/>
                      </a:lnTo>
                      <a:lnTo>
                        <a:pt x="378" y="184"/>
                      </a:lnTo>
                      <a:lnTo>
                        <a:pt x="381" y="182"/>
                      </a:lnTo>
                      <a:lnTo>
                        <a:pt x="381" y="184"/>
                      </a:lnTo>
                      <a:lnTo>
                        <a:pt x="382" y="184"/>
                      </a:lnTo>
                      <a:lnTo>
                        <a:pt x="384" y="184"/>
                      </a:lnTo>
                      <a:lnTo>
                        <a:pt x="384" y="185"/>
                      </a:lnTo>
                      <a:lnTo>
                        <a:pt x="384" y="189"/>
                      </a:lnTo>
                      <a:lnTo>
                        <a:pt x="381" y="189"/>
                      </a:lnTo>
                      <a:lnTo>
                        <a:pt x="381" y="189"/>
                      </a:lnTo>
                      <a:lnTo>
                        <a:pt x="381" y="190"/>
                      </a:lnTo>
                      <a:lnTo>
                        <a:pt x="381" y="190"/>
                      </a:lnTo>
                      <a:lnTo>
                        <a:pt x="381" y="190"/>
                      </a:lnTo>
                      <a:lnTo>
                        <a:pt x="381" y="189"/>
                      </a:lnTo>
                      <a:lnTo>
                        <a:pt x="378" y="189"/>
                      </a:lnTo>
                      <a:lnTo>
                        <a:pt x="378" y="189"/>
                      </a:lnTo>
                      <a:lnTo>
                        <a:pt x="377" y="188"/>
                      </a:lnTo>
                      <a:lnTo>
                        <a:pt x="376" y="188"/>
                      </a:lnTo>
                      <a:lnTo>
                        <a:pt x="376" y="189"/>
                      </a:lnTo>
                      <a:lnTo>
                        <a:pt x="380" y="193"/>
                      </a:lnTo>
                      <a:lnTo>
                        <a:pt x="380" y="194"/>
                      </a:lnTo>
                      <a:lnTo>
                        <a:pt x="381" y="194"/>
                      </a:lnTo>
                      <a:lnTo>
                        <a:pt x="382" y="196"/>
                      </a:lnTo>
                      <a:lnTo>
                        <a:pt x="384" y="196"/>
                      </a:lnTo>
                      <a:lnTo>
                        <a:pt x="384" y="197"/>
                      </a:lnTo>
                      <a:lnTo>
                        <a:pt x="385" y="197"/>
                      </a:lnTo>
                      <a:lnTo>
                        <a:pt x="386" y="198"/>
                      </a:lnTo>
                      <a:lnTo>
                        <a:pt x="387" y="197"/>
                      </a:lnTo>
                      <a:lnTo>
                        <a:pt x="390" y="197"/>
                      </a:lnTo>
                      <a:lnTo>
                        <a:pt x="390" y="194"/>
                      </a:lnTo>
                      <a:lnTo>
                        <a:pt x="393" y="196"/>
                      </a:lnTo>
                      <a:lnTo>
                        <a:pt x="391" y="192"/>
                      </a:lnTo>
                      <a:lnTo>
                        <a:pt x="394" y="190"/>
                      </a:lnTo>
                      <a:lnTo>
                        <a:pt x="394" y="189"/>
                      </a:lnTo>
                      <a:lnTo>
                        <a:pt x="387" y="188"/>
                      </a:lnTo>
                      <a:lnTo>
                        <a:pt x="385" y="185"/>
                      </a:lnTo>
                      <a:lnTo>
                        <a:pt x="384" y="185"/>
                      </a:lnTo>
                      <a:lnTo>
                        <a:pt x="384" y="184"/>
                      </a:lnTo>
                      <a:lnTo>
                        <a:pt x="384" y="182"/>
                      </a:lnTo>
                      <a:lnTo>
                        <a:pt x="382" y="181"/>
                      </a:lnTo>
                      <a:lnTo>
                        <a:pt x="382" y="180"/>
                      </a:lnTo>
                      <a:close/>
                      <a:moveTo>
                        <a:pt x="164" y="179"/>
                      </a:moveTo>
                      <a:lnTo>
                        <a:pt x="164" y="181"/>
                      </a:lnTo>
                      <a:lnTo>
                        <a:pt x="164" y="181"/>
                      </a:lnTo>
                      <a:lnTo>
                        <a:pt x="164" y="184"/>
                      </a:lnTo>
                      <a:lnTo>
                        <a:pt x="164" y="184"/>
                      </a:lnTo>
                      <a:lnTo>
                        <a:pt x="162" y="186"/>
                      </a:lnTo>
                      <a:lnTo>
                        <a:pt x="162" y="186"/>
                      </a:lnTo>
                      <a:lnTo>
                        <a:pt x="161" y="186"/>
                      </a:lnTo>
                      <a:lnTo>
                        <a:pt x="160" y="186"/>
                      </a:lnTo>
                      <a:lnTo>
                        <a:pt x="158" y="186"/>
                      </a:lnTo>
                      <a:lnTo>
                        <a:pt x="157" y="188"/>
                      </a:lnTo>
                      <a:lnTo>
                        <a:pt x="157" y="190"/>
                      </a:lnTo>
                      <a:lnTo>
                        <a:pt x="157" y="192"/>
                      </a:lnTo>
                      <a:lnTo>
                        <a:pt x="157" y="192"/>
                      </a:lnTo>
                      <a:lnTo>
                        <a:pt x="157" y="194"/>
                      </a:lnTo>
                      <a:lnTo>
                        <a:pt x="157" y="194"/>
                      </a:lnTo>
                      <a:lnTo>
                        <a:pt x="160" y="194"/>
                      </a:lnTo>
                      <a:lnTo>
                        <a:pt x="161" y="193"/>
                      </a:lnTo>
                      <a:lnTo>
                        <a:pt x="162" y="193"/>
                      </a:lnTo>
                      <a:lnTo>
                        <a:pt x="162" y="192"/>
                      </a:lnTo>
                      <a:lnTo>
                        <a:pt x="165" y="193"/>
                      </a:lnTo>
                      <a:lnTo>
                        <a:pt x="165" y="192"/>
                      </a:lnTo>
                      <a:lnTo>
                        <a:pt x="166" y="190"/>
                      </a:lnTo>
                      <a:lnTo>
                        <a:pt x="166" y="190"/>
                      </a:lnTo>
                      <a:lnTo>
                        <a:pt x="168" y="189"/>
                      </a:lnTo>
                      <a:lnTo>
                        <a:pt x="169" y="189"/>
                      </a:lnTo>
                      <a:lnTo>
                        <a:pt x="170" y="188"/>
                      </a:lnTo>
                      <a:lnTo>
                        <a:pt x="170" y="186"/>
                      </a:lnTo>
                      <a:lnTo>
                        <a:pt x="170" y="185"/>
                      </a:lnTo>
                      <a:lnTo>
                        <a:pt x="170" y="184"/>
                      </a:lnTo>
                      <a:lnTo>
                        <a:pt x="170" y="181"/>
                      </a:lnTo>
                      <a:lnTo>
                        <a:pt x="166" y="181"/>
                      </a:lnTo>
                      <a:lnTo>
                        <a:pt x="166" y="179"/>
                      </a:lnTo>
                      <a:lnTo>
                        <a:pt x="164" y="179"/>
                      </a:lnTo>
                      <a:close/>
                      <a:moveTo>
                        <a:pt x="199" y="179"/>
                      </a:moveTo>
                      <a:lnTo>
                        <a:pt x="200" y="181"/>
                      </a:lnTo>
                      <a:lnTo>
                        <a:pt x="207" y="181"/>
                      </a:lnTo>
                      <a:lnTo>
                        <a:pt x="207" y="181"/>
                      </a:lnTo>
                      <a:lnTo>
                        <a:pt x="206" y="180"/>
                      </a:lnTo>
                      <a:lnTo>
                        <a:pt x="206" y="180"/>
                      </a:lnTo>
                      <a:lnTo>
                        <a:pt x="204" y="179"/>
                      </a:lnTo>
                      <a:lnTo>
                        <a:pt x="204" y="179"/>
                      </a:lnTo>
                      <a:lnTo>
                        <a:pt x="203" y="179"/>
                      </a:lnTo>
                      <a:lnTo>
                        <a:pt x="202" y="180"/>
                      </a:lnTo>
                      <a:lnTo>
                        <a:pt x="202" y="180"/>
                      </a:lnTo>
                      <a:lnTo>
                        <a:pt x="202" y="179"/>
                      </a:lnTo>
                      <a:lnTo>
                        <a:pt x="199" y="179"/>
                      </a:lnTo>
                      <a:close/>
                      <a:moveTo>
                        <a:pt x="195" y="179"/>
                      </a:moveTo>
                      <a:lnTo>
                        <a:pt x="195" y="180"/>
                      </a:lnTo>
                      <a:lnTo>
                        <a:pt x="198" y="179"/>
                      </a:lnTo>
                      <a:lnTo>
                        <a:pt x="198" y="179"/>
                      </a:lnTo>
                      <a:lnTo>
                        <a:pt x="195" y="179"/>
                      </a:lnTo>
                      <a:close/>
                      <a:moveTo>
                        <a:pt x="378" y="164"/>
                      </a:moveTo>
                      <a:lnTo>
                        <a:pt x="378" y="164"/>
                      </a:lnTo>
                      <a:lnTo>
                        <a:pt x="376" y="164"/>
                      </a:lnTo>
                      <a:lnTo>
                        <a:pt x="376" y="165"/>
                      </a:lnTo>
                      <a:lnTo>
                        <a:pt x="376" y="167"/>
                      </a:lnTo>
                      <a:lnTo>
                        <a:pt x="377" y="167"/>
                      </a:lnTo>
                      <a:lnTo>
                        <a:pt x="378" y="167"/>
                      </a:lnTo>
                      <a:lnTo>
                        <a:pt x="378" y="168"/>
                      </a:lnTo>
                      <a:lnTo>
                        <a:pt x="382" y="168"/>
                      </a:lnTo>
                      <a:lnTo>
                        <a:pt x="382" y="165"/>
                      </a:lnTo>
                      <a:lnTo>
                        <a:pt x="381" y="165"/>
                      </a:lnTo>
                      <a:lnTo>
                        <a:pt x="380" y="164"/>
                      </a:lnTo>
                      <a:lnTo>
                        <a:pt x="378" y="164"/>
                      </a:lnTo>
                      <a:close/>
                      <a:moveTo>
                        <a:pt x="321" y="146"/>
                      </a:moveTo>
                      <a:lnTo>
                        <a:pt x="321" y="146"/>
                      </a:lnTo>
                      <a:lnTo>
                        <a:pt x="319" y="146"/>
                      </a:lnTo>
                      <a:lnTo>
                        <a:pt x="319" y="148"/>
                      </a:lnTo>
                      <a:lnTo>
                        <a:pt x="318" y="148"/>
                      </a:lnTo>
                      <a:lnTo>
                        <a:pt x="315" y="147"/>
                      </a:lnTo>
                      <a:lnTo>
                        <a:pt x="315" y="148"/>
                      </a:lnTo>
                      <a:lnTo>
                        <a:pt x="315" y="150"/>
                      </a:lnTo>
                      <a:lnTo>
                        <a:pt x="314" y="150"/>
                      </a:lnTo>
                      <a:lnTo>
                        <a:pt x="313" y="150"/>
                      </a:lnTo>
                      <a:lnTo>
                        <a:pt x="314" y="151"/>
                      </a:lnTo>
                      <a:lnTo>
                        <a:pt x="314" y="152"/>
                      </a:lnTo>
                      <a:lnTo>
                        <a:pt x="314" y="154"/>
                      </a:lnTo>
                      <a:lnTo>
                        <a:pt x="315" y="154"/>
                      </a:lnTo>
                      <a:lnTo>
                        <a:pt x="317" y="155"/>
                      </a:lnTo>
                      <a:lnTo>
                        <a:pt x="317" y="155"/>
                      </a:lnTo>
                      <a:lnTo>
                        <a:pt x="318" y="158"/>
                      </a:lnTo>
                      <a:lnTo>
                        <a:pt x="318" y="159"/>
                      </a:lnTo>
                      <a:lnTo>
                        <a:pt x="319" y="160"/>
                      </a:lnTo>
                      <a:lnTo>
                        <a:pt x="321" y="161"/>
                      </a:lnTo>
                      <a:lnTo>
                        <a:pt x="321" y="163"/>
                      </a:lnTo>
                      <a:lnTo>
                        <a:pt x="322" y="164"/>
                      </a:lnTo>
                      <a:lnTo>
                        <a:pt x="323" y="165"/>
                      </a:lnTo>
                      <a:lnTo>
                        <a:pt x="323" y="169"/>
                      </a:lnTo>
                      <a:lnTo>
                        <a:pt x="327" y="169"/>
                      </a:lnTo>
                      <a:lnTo>
                        <a:pt x="329" y="168"/>
                      </a:lnTo>
                      <a:lnTo>
                        <a:pt x="330" y="167"/>
                      </a:lnTo>
                      <a:lnTo>
                        <a:pt x="333" y="167"/>
                      </a:lnTo>
                      <a:lnTo>
                        <a:pt x="333" y="167"/>
                      </a:lnTo>
                      <a:lnTo>
                        <a:pt x="334" y="167"/>
                      </a:lnTo>
                      <a:lnTo>
                        <a:pt x="335" y="167"/>
                      </a:lnTo>
                      <a:lnTo>
                        <a:pt x="336" y="167"/>
                      </a:lnTo>
                      <a:lnTo>
                        <a:pt x="336" y="165"/>
                      </a:lnTo>
                      <a:lnTo>
                        <a:pt x="336" y="163"/>
                      </a:lnTo>
                      <a:lnTo>
                        <a:pt x="338" y="164"/>
                      </a:lnTo>
                      <a:lnTo>
                        <a:pt x="338" y="164"/>
                      </a:lnTo>
                      <a:lnTo>
                        <a:pt x="339" y="164"/>
                      </a:lnTo>
                      <a:lnTo>
                        <a:pt x="339" y="161"/>
                      </a:lnTo>
                      <a:lnTo>
                        <a:pt x="336" y="158"/>
                      </a:lnTo>
                      <a:lnTo>
                        <a:pt x="335" y="155"/>
                      </a:lnTo>
                      <a:lnTo>
                        <a:pt x="335" y="154"/>
                      </a:lnTo>
                      <a:lnTo>
                        <a:pt x="334" y="152"/>
                      </a:lnTo>
                      <a:lnTo>
                        <a:pt x="331" y="152"/>
                      </a:lnTo>
                      <a:lnTo>
                        <a:pt x="330" y="150"/>
                      </a:lnTo>
                      <a:lnTo>
                        <a:pt x="327" y="150"/>
                      </a:lnTo>
                      <a:lnTo>
                        <a:pt x="327" y="150"/>
                      </a:lnTo>
                      <a:lnTo>
                        <a:pt x="327" y="148"/>
                      </a:lnTo>
                      <a:lnTo>
                        <a:pt x="327" y="147"/>
                      </a:lnTo>
                      <a:lnTo>
                        <a:pt x="326" y="147"/>
                      </a:lnTo>
                      <a:lnTo>
                        <a:pt x="325" y="147"/>
                      </a:lnTo>
                      <a:lnTo>
                        <a:pt x="322" y="147"/>
                      </a:lnTo>
                      <a:lnTo>
                        <a:pt x="322" y="146"/>
                      </a:lnTo>
                      <a:lnTo>
                        <a:pt x="321" y="146"/>
                      </a:lnTo>
                      <a:close/>
                      <a:moveTo>
                        <a:pt x="118" y="134"/>
                      </a:moveTo>
                      <a:lnTo>
                        <a:pt x="118" y="135"/>
                      </a:lnTo>
                      <a:lnTo>
                        <a:pt x="118" y="135"/>
                      </a:lnTo>
                      <a:lnTo>
                        <a:pt x="119" y="135"/>
                      </a:lnTo>
                      <a:lnTo>
                        <a:pt x="118" y="135"/>
                      </a:lnTo>
                      <a:lnTo>
                        <a:pt x="118" y="135"/>
                      </a:lnTo>
                      <a:lnTo>
                        <a:pt x="118" y="134"/>
                      </a:lnTo>
                      <a:close/>
                      <a:moveTo>
                        <a:pt x="356" y="134"/>
                      </a:moveTo>
                      <a:lnTo>
                        <a:pt x="356" y="134"/>
                      </a:lnTo>
                      <a:lnTo>
                        <a:pt x="356" y="134"/>
                      </a:lnTo>
                      <a:lnTo>
                        <a:pt x="356" y="137"/>
                      </a:lnTo>
                      <a:lnTo>
                        <a:pt x="357" y="138"/>
                      </a:lnTo>
                      <a:lnTo>
                        <a:pt x="357" y="138"/>
                      </a:lnTo>
                      <a:lnTo>
                        <a:pt x="363" y="137"/>
                      </a:lnTo>
                      <a:lnTo>
                        <a:pt x="363" y="138"/>
                      </a:lnTo>
                      <a:lnTo>
                        <a:pt x="363" y="138"/>
                      </a:lnTo>
                      <a:lnTo>
                        <a:pt x="363" y="142"/>
                      </a:lnTo>
                      <a:lnTo>
                        <a:pt x="361" y="143"/>
                      </a:lnTo>
                      <a:lnTo>
                        <a:pt x="361" y="144"/>
                      </a:lnTo>
                      <a:lnTo>
                        <a:pt x="359" y="143"/>
                      </a:lnTo>
                      <a:lnTo>
                        <a:pt x="359" y="143"/>
                      </a:lnTo>
                      <a:lnTo>
                        <a:pt x="357" y="143"/>
                      </a:lnTo>
                      <a:lnTo>
                        <a:pt x="357" y="143"/>
                      </a:lnTo>
                      <a:lnTo>
                        <a:pt x="357" y="144"/>
                      </a:lnTo>
                      <a:lnTo>
                        <a:pt x="356" y="144"/>
                      </a:lnTo>
                      <a:lnTo>
                        <a:pt x="355" y="144"/>
                      </a:lnTo>
                      <a:lnTo>
                        <a:pt x="355" y="147"/>
                      </a:lnTo>
                      <a:lnTo>
                        <a:pt x="355" y="147"/>
                      </a:lnTo>
                      <a:lnTo>
                        <a:pt x="355" y="147"/>
                      </a:lnTo>
                      <a:lnTo>
                        <a:pt x="357" y="147"/>
                      </a:lnTo>
                      <a:lnTo>
                        <a:pt x="357" y="148"/>
                      </a:lnTo>
                      <a:lnTo>
                        <a:pt x="359" y="148"/>
                      </a:lnTo>
                      <a:lnTo>
                        <a:pt x="359" y="150"/>
                      </a:lnTo>
                      <a:lnTo>
                        <a:pt x="359" y="151"/>
                      </a:lnTo>
                      <a:lnTo>
                        <a:pt x="360" y="151"/>
                      </a:lnTo>
                      <a:lnTo>
                        <a:pt x="361" y="151"/>
                      </a:lnTo>
                      <a:lnTo>
                        <a:pt x="365" y="156"/>
                      </a:lnTo>
                      <a:lnTo>
                        <a:pt x="367" y="156"/>
                      </a:lnTo>
                      <a:lnTo>
                        <a:pt x="367" y="159"/>
                      </a:lnTo>
                      <a:lnTo>
                        <a:pt x="367" y="159"/>
                      </a:lnTo>
                      <a:lnTo>
                        <a:pt x="367" y="159"/>
                      </a:lnTo>
                      <a:lnTo>
                        <a:pt x="368" y="159"/>
                      </a:lnTo>
                      <a:lnTo>
                        <a:pt x="368" y="159"/>
                      </a:lnTo>
                      <a:lnTo>
                        <a:pt x="369" y="158"/>
                      </a:lnTo>
                      <a:lnTo>
                        <a:pt x="369" y="158"/>
                      </a:lnTo>
                      <a:lnTo>
                        <a:pt x="370" y="156"/>
                      </a:lnTo>
                      <a:lnTo>
                        <a:pt x="370" y="154"/>
                      </a:lnTo>
                      <a:lnTo>
                        <a:pt x="370" y="154"/>
                      </a:lnTo>
                      <a:lnTo>
                        <a:pt x="372" y="151"/>
                      </a:lnTo>
                      <a:lnTo>
                        <a:pt x="370" y="151"/>
                      </a:lnTo>
                      <a:lnTo>
                        <a:pt x="370" y="150"/>
                      </a:lnTo>
                      <a:lnTo>
                        <a:pt x="369" y="148"/>
                      </a:lnTo>
                      <a:lnTo>
                        <a:pt x="368" y="146"/>
                      </a:lnTo>
                      <a:lnTo>
                        <a:pt x="367" y="146"/>
                      </a:lnTo>
                      <a:lnTo>
                        <a:pt x="367" y="143"/>
                      </a:lnTo>
                      <a:lnTo>
                        <a:pt x="365" y="143"/>
                      </a:lnTo>
                      <a:lnTo>
                        <a:pt x="365" y="139"/>
                      </a:lnTo>
                      <a:lnTo>
                        <a:pt x="367" y="139"/>
                      </a:lnTo>
                      <a:lnTo>
                        <a:pt x="365" y="135"/>
                      </a:lnTo>
                      <a:lnTo>
                        <a:pt x="356" y="134"/>
                      </a:lnTo>
                      <a:close/>
                      <a:moveTo>
                        <a:pt x="351" y="118"/>
                      </a:moveTo>
                      <a:lnTo>
                        <a:pt x="351" y="120"/>
                      </a:lnTo>
                      <a:lnTo>
                        <a:pt x="352" y="121"/>
                      </a:lnTo>
                      <a:lnTo>
                        <a:pt x="353" y="124"/>
                      </a:lnTo>
                      <a:lnTo>
                        <a:pt x="353" y="126"/>
                      </a:lnTo>
                      <a:lnTo>
                        <a:pt x="356" y="126"/>
                      </a:lnTo>
                      <a:lnTo>
                        <a:pt x="357" y="126"/>
                      </a:lnTo>
                      <a:lnTo>
                        <a:pt x="360" y="125"/>
                      </a:lnTo>
                      <a:lnTo>
                        <a:pt x="361" y="125"/>
                      </a:lnTo>
                      <a:lnTo>
                        <a:pt x="361" y="124"/>
                      </a:lnTo>
                      <a:lnTo>
                        <a:pt x="360" y="124"/>
                      </a:lnTo>
                      <a:lnTo>
                        <a:pt x="359" y="124"/>
                      </a:lnTo>
                      <a:lnTo>
                        <a:pt x="359" y="122"/>
                      </a:lnTo>
                      <a:lnTo>
                        <a:pt x="356" y="121"/>
                      </a:lnTo>
                      <a:lnTo>
                        <a:pt x="356" y="120"/>
                      </a:lnTo>
                      <a:lnTo>
                        <a:pt x="351" y="118"/>
                      </a:lnTo>
                      <a:close/>
                      <a:moveTo>
                        <a:pt x="175" y="87"/>
                      </a:moveTo>
                      <a:lnTo>
                        <a:pt x="175" y="88"/>
                      </a:lnTo>
                      <a:lnTo>
                        <a:pt x="177" y="88"/>
                      </a:lnTo>
                      <a:lnTo>
                        <a:pt x="177" y="87"/>
                      </a:lnTo>
                      <a:lnTo>
                        <a:pt x="175" y="87"/>
                      </a:lnTo>
                      <a:close/>
                      <a:moveTo>
                        <a:pt x="190" y="70"/>
                      </a:moveTo>
                      <a:lnTo>
                        <a:pt x="190" y="71"/>
                      </a:lnTo>
                      <a:lnTo>
                        <a:pt x="190" y="71"/>
                      </a:lnTo>
                      <a:lnTo>
                        <a:pt x="191" y="71"/>
                      </a:lnTo>
                      <a:lnTo>
                        <a:pt x="190" y="70"/>
                      </a:lnTo>
                      <a:lnTo>
                        <a:pt x="190" y="70"/>
                      </a:lnTo>
                      <a:lnTo>
                        <a:pt x="190" y="70"/>
                      </a:lnTo>
                      <a:close/>
                      <a:moveTo>
                        <a:pt x="295" y="0"/>
                      </a:moveTo>
                      <a:lnTo>
                        <a:pt x="297" y="0"/>
                      </a:lnTo>
                      <a:lnTo>
                        <a:pt x="298" y="2"/>
                      </a:lnTo>
                      <a:lnTo>
                        <a:pt x="298" y="2"/>
                      </a:lnTo>
                      <a:lnTo>
                        <a:pt x="300" y="3"/>
                      </a:lnTo>
                      <a:lnTo>
                        <a:pt x="301" y="2"/>
                      </a:lnTo>
                      <a:lnTo>
                        <a:pt x="301" y="2"/>
                      </a:lnTo>
                      <a:lnTo>
                        <a:pt x="301" y="2"/>
                      </a:lnTo>
                      <a:lnTo>
                        <a:pt x="301" y="4"/>
                      </a:lnTo>
                      <a:lnTo>
                        <a:pt x="302" y="4"/>
                      </a:lnTo>
                      <a:lnTo>
                        <a:pt x="302" y="6"/>
                      </a:lnTo>
                      <a:lnTo>
                        <a:pt x="298" y="7"/>
                      </a:lnTo>
                      <a:lnTo>
                        <a:pt x="300" y="11"/>
                      </a:lnTo>
                      <a:lnTo>
                        <a:pt x="301" y="10"/>
                      </a:lnTo>
                      <a:lnTo>
                        <a:pt x="302" y="10"/>
                      </a:lnTo>
                      <a:lnTo>
                        <a:pt x="304" y="8"/>
                      </a:lnTo>
                      <a:lnTo>
                        <a:pt x="304" y="10"/>
                      </a:lnTo>
                      <a:lnTo>
                        <a:pt x="302" y="11"/>
                      </a:lnTo>
                      <a:lnTo>
                        <a:pt x="302" y="12"/>
                      </a:lnTo>
                      <a:lnTo>
                        <a:pt x="301" y="15"/>
                      </a:lnTo>
                      <a:lnTo>
                        <a:pt x="304" y="15"/>
                      </a:lnTo>
                      <a:lnTo>
                        <a:pt x="304" y="15"/>
                      </a:lnTo>
                      <a:lnTo>
                        <a:pt x="305" y="14"/>
                      </a:lnTo>
                      <a:lnTo>
                        <a:pt x="305" y="12"/>
                      </a:lnTo>
                      <a:lnTo>
                        <a:pt x="305" y="11"/>
                      </a:lnTo>
                      <a:lnTo>
                        <a:pt x="304" y="8"/>
                      </a:lnTo>
                      <a:lnTo>
                        <a:pt x="306" y="7"/>
                      </a:lnTo>
                      <a:lnTo>
                        <a:pt x="306" y="6"/>
                      </a:lnTo>
                      <a:lnTo>
                        <a:pt x="308" y="6"/>
                      </a:lnTo>
                      <a:lnTo>
                        <a:pt x="308" y="6"/>
                      </a:lnTo>
                      <a:lnTo>
                        <a:pt x="308" y="6"/>
                      </a:lnTo>
                      <a:lnTo>
                        <a:pt x="309" y="6"/>
                      </a:lnTo>
                      <a:lnTo>
                        <a:pt x="310" y="7"/>
                      </a:lnTo>
                      <a:lnTo>
                        <a:pt x="310" y="10"/>
                      </a:lnTo>
                      <a:lnTo>
                        <a:pt x="312" y="10"/>
                      </a:lnTo>
                      <a:lnTo>
                        <a:pt x="312" y="12"/>
                      </a:lnTo>
                      <a:lnTo>
                        <a:pt x="314" y="11"/>
                      </a:lnTo>
                      <a:lnTo>
                        <a:pt x="314" y="10"/>
                      </a:lnTo>
                      <a:lnTo>
                        <a:pt x="315" y="10"/>
                      </a:lnTo>
                      <a:lnTo>
                        <a:pt x="315" y="10"/>
                      </a:lnTo>
                      <a:lnTo>
                        <a:pt x="315" y="10"/>
                      </a:lnTo>
                      <a:lnTo>
                        <a:pt x="317" y="11"/>
                      </a:lnTo>
                      <a:lnTo>
                        <a:pt x="317" y="11"/>
                      </a:lnTo>
                      <a:lnTo>
                        <a:pt x="315" y="12"/>
                      </a:lnTo>
                      <a:lnTo>
                        <a:pt x="315" y="14"/>
                      </a:lnTo>
                      <a:lnTo>
                        <a:pt x="321" y="14"/>
                      </a:lnTo>
                      <a:lnTo>
                        <a:pt x="321" y="15"/>
                      </a:lnTo>
                      <a:lnTo>
                        <a:pt x="322" y="15"/>
                      </a:lnTo>
                      <a:lnTo>
                        <a:pt x="323" y="19"/>
                      </a:lnTo>
                      <a:lnTo>
                        <a:pt x="317" y="19"/>
                      </a:lnTo>
                      <a:lnTo>
                        <a:pt x="317" y="19"/>
                      </a:lnTo>
                      <a:lnTo>
                        <a:pt x="317" y="20"/>
                      </a:lnTo>
                      <a:lnTo>
                        <a:pt x="315" y="20"/>
                      </a:lnTo>
                      <a:lnTo>
                        <a:pt x="312" y="21"/>
                      </a:lnTo>
                      <a:lnTo>
                        <a:pt x="312" y="21"/>
                      </a:lnTo>
                      <a:lnTo>
                        <a:pt x="312" y="21"/>
                      </a:lnTo>
                      <a:lnTo>
                        <a:pt x="312" y="21"/>
                      </a:lnTo>
                      <a:lnTo>
                        <a:pt x="309" y="21"/>
                      </a:lnTo>
                      <a:lnTo>
                        <a:pt x="309" y="23"/>
                      </a:lnTo>
                      <a:lnTo>
                        <a:pt x="310" y="24"/>
                      </a:lnTo>
                      <a:lnTo>
                        <a:pt x="310" y="25"/>
                      </a:lnTo>
                      <a:lnTo>
                        <a:pt x="310" y="27"/>
                      </a:lnTo>
                      <a:lnTo>
                        <a:pt x="314" y="25"/>
                      </a:lnTo>
                      <a:lnTo>
                        <a:pt x="314" y="25"/>
                      </a:lnTo>
                      <a:lnTo>
                        <a:pt x="314" y="24"/>
                      </a:lnTo>
                      <a:lnTo>
                        <a:pt x="314" y="23"/>
                      </a:lnTo>
                      <a:lnTo>
                        <a:pt x="317" y="25"/>
                      </a:lnTo>
                      <a:lnTo>
                        <a:pt x="317" y="24"/>
                      </a:lnTo>
                      <a:lnTo>
                        <a:pt x="318" y="24"/>
                      </a:lnTo>
                      <a:lnTo>
                        <a:pt x="319" y="23"/>
                      </a:lnTo>
                      <a:lnTo>
                        <a:pt x="321" y="23"/>
                      </a:lnTo>
                      <a:lnTo>
                        <a:pt x="321" y="24"/>
                      </a:lnTo>
                      <a:lnTo>
                        <a:pt x="326" y="24"/>
                      </a:lnTo>
                      <a:lnTo>
                        <a:pt x="326" y="24"/>
                      </a:lnTo>
                      <a:lnTo>
                        <a:pt x="327" y="25"/>
                      </a:lnTo>
                      <a:lnTo>
                        <a:pt x="329" y="25"/>
                      </a:lnTo>
                      <a:lnTo>
                        <a:pt x="329" y="24"/>
                      </a:lnTo>
                      <a:lnTo>
                        <a:pt x="331" y="24"/>
                      </a:lnTo>
                      <a:lnTo>
                        <a:pt x="330" y="23"/>
                      </a:lnTo>
                      <a:lnTo>
                        <a:pt x="331" y="21"/>
                      </a:lnTo>
                      <a:lnTo>
                        <a:pt x="334" y="24"/>
                      </a:lnTo>
                      <a:lnTo>
                        <a:pt x="335" y="24"/>
                      </a:lnTo>
                      <a:lnTo>
                        <a:pt x="336" y="25"/>
                      </a:lnTo>
                      <a:lnTo>
                        <a:pt x="336" y="25"/>
                      </a:lnTo>
                      <a:lnTo>
                        <a:pt x="338" y="25"/>
                      </a:lnTo>
                      <a:lnTo>
                        <a:pt x="338" y="25"/>
                      </a:lnTo>
                      <a:lnTo>
                        <a:pt x="339" y="25"/>
                      </a:lnTo>
                      <a:lnTo>
                        <a:pt x="339" y="25"/>
                      </a:lnTo>
                      <a:lnTo>
                        <a:pt x="339" y="25"/>
                      </a:lnTo>
                      <a:lnTo>
                        <a:pt x="338" y="27"/>
                      </a:lnTo>
                      <a:lnTo>
                        <a:pt x="336" y="28"/>
                      </a:lnTo>
                      <a:lnTo>
                        <a:pt x="334" y="28"/>
                      </a:lnTo>
                      <a:lnTo>
                        <a:pt x="334" y="29"/>
                      </a:lnTo>
                      <a:lnTo>
                        <a:pt x="338" y="29"/>
                      </a:lnTo>
                      <a:lnTo>
                        <a:pt x="338" y="31"/>
                      </a:lnTo>
                      <a:lnTo>
                        <a:pt x="339" y="31"/>
                      </a:lnTo>
                      <a:lnTo>
                        <a:pt x="342" y="31"/>
                      </a:lnTo>
                      <a:lnTo>
                        <a:pt x="343" y="31"/>
                      </a:lnTo>
                      <a:lnTo>
                        <a:pt x="343" y="31"/>
                      </a:lnTo>
                      <a:lnTo>
                        <a:pt x="344" y="31"/>
                      </a:lnTo>
                      <a:lnTo>
                        <a:pt x="344" y="31"/>
                      </a:lnTo>
                      <a:lnTo>
                        <a:pt x="344" y="31"/>
                      </a:lnTo>
                      <a:lnTo>
                        <a:pt x="346" y="31"/>
                      </a:lnTo>
                      <a:lnTo>
                        <a:pt x="346" y="32"/>
                      </a:lnTo>
                      <a:lnTo>
                        <a:pt x="348" y="32"/>
                      </a:lnTo>
                      <a:lnTo>
                        <a:pt x="351" y="33"/>
                      </a:lnTo>
                      <a:lnTo>
                        <a:pt x="353" y="33"/>
                      </a:lnTo>
                      <a:lnTo>
                        <a:pt x="355" y="33"/>
                      </a:lnTo>
                      <a:lnTo>
                        <a:pt x="356" y="35"/>
                      </a:lnTo>
                      <a:lnTo>
                        <a:pt x="357" y="36"/>
                      </a:lnTo>
                      <a:lnTo>
                        <a:pt x="357" y="36"/>
                      </a:lnTo>
                      <a:lnTo>
                        <a:pt x="359" y="36"/>
                      </a:lnTo>
                      <a:lnTo>
                        <a:pt x="360" y="36"/>
                      </a:lnTo>
                      <a:lnTo>
                        <a:pt x="361" y="36"/>
                      </a:lnTo>
                      <a:lnTo>
                        <a:pt x="364" y="38"/>
                      </a:lnTo>
                      <a:lnTo>
                        <a:pt x="365" y="38"/>
                      </a:lnTo>
                      <a:lnTo>
                        <a:pt x="365" y="38"/>
                      </a:lnTo>
                      <a:lnTo>
                        <a:pt x="365" y="38"/>
                      </a:lnTo>
                      <a:lnTo>
                        <a:pt x="365" y="38"/>
                      </a:lnTo>
                      <a:lnTo>
                        <a:pt x="373" y="41"/>
                      </a:lnTo>
                      <a:lnTo>
                        <a:pt x="373" y="41"/>
                      </a:lnTo>
                      <a:lnTo>
                        <a:pt x="378" y="42"/>
                      </a:lnTo>
                      <a:lnTo>
                        <a:pt x="380" y="45"/>
                      </a:lnTo>
                      <a:lnTo>
                        <a:pt x="384" y="45"/>
                      </a:lnTo>
                      <a:lnTo>
                        <a:pt x="384" y="46"/>
                      </a:lnTo>
                      <a:lnTo>
                        <a:pt x="385" y="46"/>
                      </a:lnTo>
                      <a:lnTo>
                        <a:pt x="386" y="48"/>
                      </a:lnTo>
                      <a:lnTo>
                        <a:pt x="389" y="49"/>
                      </a:lnTo>
                      <a:lnTo>
                        <a:pt x="391" y="50"/>
                      </a:lnTo>
                      <a:lnTo>
                        <a:pt x="393" y="52"/>
                      </a:lnTo>
                      <a:lnTo>
                        <a:pt x="394" y="53"/>
                      </a:lnTo>
                      <a:lnTo>
                        <a:pt x="395" y="53"/>
                      </a:lnTo>
                      <a:lnTo>
                        <a:pt x="395" y="52"/>
                      </a:lnTo>
                      <a:lnTo>
                        <a:pt x="397" y="52"/>
                      </a:lnTo>
                      <a:lnTo>
                        <a:pt x="397" y="52"/>
                      </a:lnTo>
                      <a:lnTo>
                        <a:pt x="397" y="53"/>
                      </a:lnTo>
                      <a:lnTo>
                        <a:pt x="397" y="53"/>
                      </a:lnTo>
                      <a:lnTo>
                        <a:pt x="397" y="54"/>
                      </a:lnTo>
                      <a:lnTo>
                        <a:pt x="398" y="54"/>
                      </a:lnTo>
                      <a:lnTo>
                        <a:pt x="398" y="55"/>
                      </a:lnTo>
                      <a:lnTo>
                        <a:pt x="399" y="57"/>
                      </a:lnTo>
                      <a:lnTo>
                        <a:pt x="402" y="57"/>
                      </a:lnTo>
                      <a:lnTo>
                        <a:pt x="405" y="57"/>
                      </a:lnTo>
                      <a:lnTo>
                        <a:pt x="405" y="58"/>
                      </a:lnTo>
                      <a:lnTo>
                        <a:pt x="407" y="59"/>
                      </a:lnTo>
                      <a:lnTo>
                        <a:pt x="407" y="62"/>
                      </a:lnTo>
                      <a:lnTo>
                        <a:pt x="408" y="62"/>
                      </a:lnTo>
                      <a:lnTo>
                        <a:pt x="410" y="63"/>
                      </a:lnTo>
                      <a:lnTo>
                        <a:pt x="410" y="63"/>
                      </a:lnTo>
                      <a:lnTo>
                        <a:pt x="411" y="71"/>
                      </a:lnTo>
                      <a:lnTo>
                        <a:pt x="410" y="71"/>
                      </a:lnTo>
                      <a:lnTo>
                        <a:pt x="410" y="74"/>
                      </a:lnTo>
                      <a:lnTo>
                        <a:pt x="408" y="74"/>
                      </a:lnTo>
                      <a:lnTo>
                        <a:pt x="407" y="75"/>
                      </a:lnTo>
                      <a:lnTo>
                        <a:pt x="406" y="76"/>
                      </a:lnTo>
                      <a:lnTo>
                        <a:pt x="406" y="78"/>
                      </a:lnTo>
                      <a:lnTo>
                        <a:pt x="403" y="78"/>
                      </a:lnTo>
                      <a:lnTo>
                        <a:pt x="401" y="82"/>
                      </a:lnTo>
                      <a:lnTo>
                        <a:pt x="398" y="82"/>
                      </a:lnTo>
                      <a:lnTo>
                        <a:pt x="398" y="82"/>
                      </a:lnTo>
                      <a:lnTo>
                        <a:pt x="397" y="82"/>
                      </a:lnTo>
                      <a:lnTo>
                        <a:pt x="397" y="83"/>
                      </a:lnTo>
                      <a:lnTo>
                        <a:pt x="395" y="83"/>
                      </a:lnTo>
                      <a:lnTo>
                        <a:pt x="395" y="84"/>
                      </a:lnTo>
                      <a:lnTo>
                        <a:pt x="394" y="84"/>
                      </a:lnTo>
                      <a:lnTo>
                        <a:pt x="394" y="84"/>
                      </a:lnTo>
                      <a:lnTo>
                        <a:pt x="382" y="84"/>
                      </a:lnTo>
                      <a:lnTo>
                        <a:pt x="382" y="83"/>
                      </a:lnTo>
                      <a:lnTo>
                        <a:pt x="380" y="83"/>
                      </a:lnTo>
                      <a:lnTo>
                        <a:pt x="380" y="83"/>
                      </a:lnTo>
                      <a:lnTo>
                        <a:pt x="374" y="83"/>
                      </a:lnTo>
                      <a:lnTo>
                        <a:pt x="374" y="82"/>
                      </a:lnTo>
                      <a:lnTo>
                        <a:pt x="370" y="82"/>
                      </a:lnTo>
                      <a:lnTo>
                        <a:pt x="369" y="80"/>
                      </a:lnTo>
                      <a:lnTo>
                        <a:pt x="364" y="80"/>
                      </a:lnTo>
                      <a:lnTo>
                        <a:pt x="364" y="79"/>
                      </a:lnTo>
                      <a:lnTo>
                        <a:pt x="356" y="78"/>
                      </a:lnTo>
                      <a:lnTo>
                        <a:pt x="355" y="72"/>
                      </a:lnTo>
                      <a:lnTo>
                        <a:pt x="355" y="72"/>
                      </a:lnTo>
                      <a:lnTo>
                        <a:pt x="355" y="72"/>
                      </a:lnTo>
                      <a:lnTo>
                        <a:pt x="353" y="74"/>
                      </a:lnTo>
                      <a:lnTo>
                        <a:pt x="353" y="74"/>
                      </a:lnTo>
                      <a:lnTo>
                        <a:pt x="353" y="76"/>
                      </a:lnTo>
                      <a:lnTo>
                        <a:pt x="352" y="76"/>
                      </a:lnTo>
                      <a:lnTo>
                        <a:pt x="352" y="75"/>
                      </a:lnTo>
                      <a:lnTo>
                        <a:pt x="350" y="74"/>
                      </a:lnTo>
                      <a:lnTo>
                        <a:pt x="348" y="74"/>
                      </a:lnTo>
                      <a:lnTo>
                        <a:pt x="347" y="72"/>
                      </a:lnTo>
                      <a:lnTo>
                        <a:pt x="347" y="71"/>
                      </a:lnTo>
                      <a:lnTo>
                        <a:pt x="343" y="72"/>
                      </a:lnTo>
                      <a:lnTo>
                        <a:pt x="343" y="71"/>
                      </a:lnTo>
                      <a:lnTo>
                        <a:pt x="340" y="71"/>
                      </a:lnTo>
                      <a:lnTo>
                        <a:pt x="340" y="70"/>
                      </a:lnTo>
                      <a:lnTo>
                        <a:pt x="340" y="70"/>
                      </a:lnTo>
                      <a:lnTo>
                        <a:pt x="339" y="70"/>
                      </a:lnTo>
                      <a:lnTo>
                        <a:pt x="339" y="70"/>
                      </a:lnTo>
                      <a:lnTo>
                        <a:pt x="339" y="69"/>
                      </a:lnTo>
                      <a:lnTo>
                        <a:pt x="338" y="69"/>
                      </a:lnTo>
                      <a:lnTo>
                        <a:pt x="338" y="67"/>
                      </a:lnTo>
                      <a:lnTo>
                        <a:pt x="335" y="66"/>
                      </a:lnTo>
                      <a:lnTo>
                        <a:pt x="335" y="65"/>
                      </a:lnTo>
                      <a:lnTo>
                        <a:pt x="333" y="66"/>
                      </a:lnTo>
                      <a:lnTo>
                        <a:pt x="333" y="67"/>
                      </a:lnTo>
                      <a:lnTo>
                        <a:pt x="334" y="67"/>
                      </a:lnTo>
                      <a:lnTo>
                        <a:pt x="334" y="67"/>
                      </a:lnTo>
                      <a:lnTo>
                        <a:pt x="335" y="69"/>
                      </a:lnTo>
                      <a:lnTo>
                        <a:pt x="335" y="70"/>
                      </a:lnTo>
                      <a:lnTo>
                        <a:pt x="336" y="71"/>
                      </a:lnTo>
                      <a:lnTo>
                        <a:pt x="338" y="72"/>
                      </a:lnTo>
                      <a:lnTo>
                        <a:pt x="338" y="72"/>
                      </a:lnTo>
                      <a:lnTo>
                        <a:pt x="336" y="74"/>
                      </a:lnTo>
                      <a:lnTo>
                        <a:pt x="336" y="74"/>
                      </a:lnTo>
                      <a:lnTo>
                        <a:pt x="336" y="74"/>
                      </a:lnTo>
                      <a:lnTo>
                        <a:pt x="336" y="75"/>
                      </a:lnTo>
                      <a:lnTo>
                        <a:pt x="339" y="74"/>
                      </a:lnTo>
                      <a:lnTo>
                        <a:pt x="339" y="74"/>
                      </a:lnTo>
                      <a:lnTo>
                        <a:pt x="340" y="74"/>
                      </a:lnTo>
                      <a:lnTo>
                        <a:pt x="342" y="75"/>
                      </a:lnTo>
                      <a:lnTo>
                        <a:pt x="342" y="76"/>
                      </a:lnTo>
                      <a:lnTo>
                        <a:pt x="339" y="76"/>
                      </a:lnTo>
                      <a:lnTo>
                        <a:pt x="340" y="79"/>
                      </a:lnTo>
                      <a:lnTo>
                        <a:pt x="342" y="80"/>
                      </a:lnTo>
                      <a:lnTo>
                        <a:pt x="344" y="80"/>
                      </a:lnTo>
                      <a:lnTo>
                        <a:pt x="344" y="80"/>
                      </a:lnTo>
                      <a:lnTo>
                        <a:pt x="344" y="79"/>
                      </a:lnTo>
                      <a:lnTo>
                        <a:pt x="344" y="79"/>
                      </a:lnTo>
                      <a:lnTo>
                        <a:pt x="344" y="82"/>
                      </a:lnTo>
                      <a:lnTo>
                        <a:pt x="344" y="82"/>
                      </a:lnTo>
                      <a:lnTo>
                        <a:pt x="344" y="82"/>
                      </a:lnTo>
                      <a:lnTo>
                        <a:pt x="340" y="82"/>
                      </a:lnTo>
                      <a:lnTo>
                        <a:pt x="340" y="83"/>
                      </a:lnTo>
                      <a:lnTo>
                        <a:pt x="346" y="83"/>
                      </a:lnTo>
                      <a:lnTo>
                        <a:pt x="347" y="84"/>
                      </a:lnTo>
                      <a:lnTo>
                        <a:pt x="350" y="84"/>
                      </a:lnTo>
                      <a:lnTo>
                        <a:pt x="350" y="86"/>
                      </a:lnTo>
                      <a:lnTo>
                        <a:pt x="351" y="86"/>
                      </a:lnTo>
                      <a:lnTo>
                        <a:pt x="351" y="86"/>
                      </a:lnTo>
                      <a:lnTo>
                        <a:pt x="356" y="86"/>
                      </a:lnTo>
                      <a:lnTo>
                        <a:pt x="356" y="87"/>
                      </a:lnTo>
                      <a:lnTo>
                        <a:pt x="357" y="87"/>
                      </a:lnTo>
                      <a:lnTo>
                        <a:pt x="357" y="88"/>
                      </a:lnTo>
                      <a:lnTo>
                        <a:pt x="359" y="88"/>
                      </a:lnTo>
                      <a:lnTo>
                        <a:pt x="360" y="89"/>
                      </a:lnTo>
                      <a:lnTo>
                        <a:pt x="361" y="92"/>
                      </a:lnTo>
                      <a:lnTo>
                        <a:pt x="360" y="92"/>
                      </a:lnTo>
                      <a:lnTo>
                        <a:pt x="359" y="96"/>
                      </a:lnTo>
                      <a:lnTo>
                        <a:pt x="360" y="96"/>
                      </a:lnTo>
                      <a:lnTo>
                        <a:pt x="360" y="100"/>
                      </a:lnTo>
                      <a:lnTo>
                        <a:pt x="361" y="100"/>
                      </a:lnTo>
                      <a:lnTo>
                        <a:pt x="361" y="105"/>
                      </a:lnTo>
                      <a:lnTo>
                        <a:pt x="361" y="105"/>
                      </a:lnTo>
                      <a:lnTo>
                        <a:pt x="361" y="107"/>
                      </a:lnTo>
                      <a:lnTo>
                        <a:pt x="363" y="107"/>
                      </a:lnTo>
                      <a:lnTo>
                        <a:pt x="361" y="108"/>
                      </a:lnTo>
                      <a:lnTo>
                        <a:pt x="361" y="108"/>
                      </a:lnTo>
                      <a:lnTo>
                        <a:pt x="363" y="109"/>
                      </a:lnTo>
                      <a:lnTo>
                        <a:pt x="363" y="109"/>
                      </a:lnTo>
                      <a:lnTo>
                        <a:pt x="363" y="112"/>
                      </a:lnTo>
                      <a:lnTo>
                        <a:pt x="364" y="112"/>
                      </a:lnTo>
                      <a:lnTo>
                        <a:pt x="364" y="112"/>
                      </a:lnTo>
                      <a:lnTo>
                        <a:pt x="365" y="113"/>
                      </a:lnTo>
                      <a:lnTo>
                        <a:pt x="365" y="112"/>
                      </a:lnTo>
                      <a:lnTo>
                        <a:pt x="367" y="112"/>
                      </a:lnTo>
                      <a:lnTo>
                        <a:pt x="368" y="112"/>
                      </a:lnTo>
                      <a:lnTo>
                        <a:pt x="368" y="112"/>
                      </a:lnTo>
                      <a:lnTo>
                        <a:pt x="369" y="113"/>
                      </a:lnTo>
                      <a:lnTo>
                        <a:pt x="369" y="113"/>
                      </a:lnTo>
                      <a:lnTo>
                        <a:pt x="369" y="117"/>
                      </a:lnTo>
                      <a:lnTo>
                        <a:pt x="370" y="118"/>
                      </a:lnTo>
                      <a:lnTo>
                        <a:pt x="373" y="117"/>
                      </a:lnTo>
                      <a:lnTo>
                        <a:pt x="378" y="118"/>
                      </a:lnTo>
                      <a:lnTo>
                        <a:pt x="382" y="120"/>
                      </a:lnTo>
                      <a:lnTo>
                        <a:pt x="382" y="121"/>
                      </a:lnTo>
                      <a:lnTo>
                        <a:pt x="384" y="121"/>
                      </a:lnTo>
                      <a:lnTo>
                        <a:pt x="384" y="118"/>
                      </a:lnTo>
                      <a:lnTo>
                        <a:pt x="387" y="118"/>
                      </a:lnTo>
                      <a:lnTo>
                        <a:pt x="387" y="117"/>
                      </a:lnTo>
                      <a:lnTo>
                        <a:pt x="387" y="117"/>
                      </a:lnTo>
                      <a:lnTo>
                        <a:pt x="387" y="116"/>
                      </a:lnTo>
                      <a:lnTo>
                        <a:pt x="387" y="116"/>
                      </a:lnTo>
                      <a:lnTo>
                        <a:pt x="387" y="116"/>
                      </a:lnTo>
                      <a:lnTo>
                        <a:pt x="387" y="116"/>
                      </a:lnTo>
                      <a:lnTo>
                        <a:pt x="387" y="109"/>
                      </a:lnTo>
                      <a:lnTo>
                        <a:pt x="385" y="108"/>
                      </a:lnTo>
                      <a:lnTo>
                        <a:pt x="384" y="108"/>
                      </a:lnTo>
                      <a:lnTo>
                        <a:pt x="382" y="107"/>
                      </a:lnTo>
                      <a:lnTo>
                        <a:pt x="381" y="104"/>
                      </a:lnTo>
                      <a:lnTo>
                        <a:pt x="380" y="104"/>
                      </a:lnTo>
                      <a:lnTo>
                        <a:pt x="378" y="101"/>
                      </a:lnTo>
                      <a:lnTo>
                        <a:pt x="380" y="101"/>
                      </a:lnTo>
                      <a:lnTo>
                        <a:pt x="380" y="100"/>
                      </a:lnTo>
                      <a:lnTo>
                        <a:pt x="381" y="100"/>
                      </a:lnTo>
                      <a:lnTo>
                        <a:pt x="381" y="97"/>
                      </a:lnTo>
                      <a:lnTo>
                        <a:pt x="381" y="96"/>
                      </a:lnTo>
                      <a:lnTo>
                        <a:pt x="381" y="95"/>
                      </a:lnTo>
                      <a:lnTo>
                        <a:pt x="385" y="96"/>
                      </a:lnTo>
                      <a:lnTo>
                        <a:pt x="387" y="99"/>
                      </a:lnTo>
                      <a:lnTo>
                        <a:pt x="391" y="99"/>
                      </a:lnTo>
                      <a:lnTo>
                        <a:pt x="391" y="100"/>
                      </a:lnTo>
                      <a:lnTo>
                        <a:pt x="393" y="100"/>
                      </a:lnTo>
                      <a:lnTo>
                        <a:pt x="393" y="101"/>
                      </a:lnTo>
                      <a:lnTo>
                        <a:pt x="391" y="103"/>
                      </a:lnTo>
                      <a:lnTo>
                        <a:pt x="391" y="103"/>
                      </a:lnTo>
                      <a:lnTo>
                        <a:pt x="390" y="103"/>
                      </a:lnTo>
                      <a:lnTo>
                        <a:pt x="390" y="104"/>
                      </a:lnTo>
                      <a:lnTo>
                        <a:pt x="391" y="104"/>
                      </a:lnTo>
                      <a:lnTo>
                        <a:pt x="393" y="103"/>
                      </a:lnTo>
                      <a:lnTo>
                        <a:pt x="393" y="103"/>
                      </a:lnTo>
                      <a:lnTo>
                        <a:pt x="394" y="103"/>
                      </a:lnTo>
                      <a:lnTo>
                        <a:pt x="394" y="103"/>
                      </a:lnTo>
                      <a:lnTo>
                        <a:pt x="397" y="103"/>
                      </a:lnTo>
                      <a:lnTo>
                        <a:pt x="397" y="104"/>
                      </a:lnTo>
                      <a:lnTo>
                        <a:pt x="401" y="104"/>
                      </a:lnTo>
                      <a:lnTo>
                        <a:pt x="401" y="105"/>
                      </a:lnTo>
                      <a:lnTo>
                        <a:pt x="405" y="105"/>
                      </a:lnTo>
                      <a:lnTo>
                        <a:pt x="405" y="105"/>
                      </a:lnTo>
                      <a:lnTo>
                        <a:pt x="408" y="107"/>
                      </a:lnTo>
                      <a:lnTo>
                        <a:pt x="408" y="104"/>
                      </a:lnTo>
                      <a:lnTo>
                        <a:pt x="407" y="103"/>
                      </a:lnTo>
                      <a:lnTo>
                        <a:pt x="407" y="101"/>
                      </a:lnTo>
                      <a:lnTo>
                        <a:pt x="406" y="100"/>
                      </a:lnTo>
                      <a:lnTo>
                        <a:pt x="405" y="99"/>
                      </a:lnTo>
                      <a:lnTo>
                        <a:pt x="405" y="99"/>
                      </a:lnTo>
                      <a:lnTo>
                        <a:pt x="402" y="96"/>
                      </a:lnTo>
                      <a:lnTo>
                        <a:pt x="401" y="95"/>
                      </a:lnTo>
                      <a:lnTo>
                        <a:pt x="401" y="92"/>
                      </a:lnTo>
                      <a:lnTo>
                        <a:pt x="403" y="91"/>
                      </a:lnTo>
                      <a:lnTo>
                        <a:pt x="403" y="89"/>
                      </a:lnTo>
                      <a:lnTo>
                        <a:pt x="405" y="89"/>
                      </a:lnTo>
                      <a:lnTo>
                        <a:pt x="405" y="88"/>
                      </a:lnTo>
                      <a:lnTo>
                        <a:pt x="406" y="88"/>
                      </a:lnTo>
                      <a:lnTo>
                        <a:pt x="407" y="87"/>
                      </a:lnTo>
                      <a:lnTo>
                        <a:pt x="408" y="87"/>
                      </a:lnTo>
                      <a:lnTo>
                        <a:pt x="408" y="86"/>
                      </a:lnTo>
                      <a:lnTo>
                        <a:pt x="410" y="84"/>
                      </a:lnTo>
                      <a:lnTo>
                        <a:pt x="410" y="83"/>
                      </a:lnTo>
                      <a:lnTo>
                        <a:pt x="414" y="83"/>
                      </a:lnTo>
                      <a:lnTo>
                        <a:pt x="415" y="80"/>
                      </a:lnTo>
                      <a:lnTo>
                        <a:pt x="416" y="80"/>
                      </a:lnTo>
                      <a:lnTo>
                        <a:pt x="418" y="79"/>
                      </a:lnTo>
                      <a:lnTo>
                        <a:pt x="420" y="79"/>
                      </a:lnTo>
                      <a:lnTo>
                        <a:pt x="423" y="82"/>
                      </a:lnTo>
                      <a:lnTo>
                        <a:pt x="425" y="82"/>
                      </a:lnTo>
                      <a:lnTo>
                        <a:pt x="427" y="83"/>
                      </a:lnTo>
                      <a:lnTo>
                        <a:pt x="428" y="83"/>
                      </a:lnTo>
                      <a:lnTo>
                        <a:pt x="428" y="84"/>
                      </a:lnTo>
                      <a:lnTo>
                        <a:pt x="429" y="84"/>
                      </a:lnTo>
                      <a:lnTo>
                        <a:pt x="429" y="86"/>
                      </a:lnTo>
                      <a:lnTo>
                        <a:pt x="428" y="86"/>
                      </a:lnTo>
                      <a:lnTo>
                        <a:pt x="428" y="87"/>
                      </a:lnTo>
                      <a:lnTo>
                        <a:pt x="432" y="87"/>
                      </a:lnTo>
                      <a:lnTo>
                        <a:pt x="432" y="84"/>
                      </a:lnTo>
                      <a:lnTo>
                        <a:pt x="433" y="82"/>
                      </a:lnTo>
                      <a:lnTo>
                        <a:pt x="433" y="79"/>
                      </a:lnTo>
                      <a:lnTo>
                        <a:pt x="435" y="79"/>
                      </a:lnTo>
                      <a:lnTo>
                        <a:pt x="435" y="76"/>
                      </a:lnTo>
                      <a:lnTo>
                        <a:pt x="436" y="75"/>
                      </a:lnTo>
                      <a:lnTo>
                        <a:pt x="437" y="75"/>
                      </a:lnTo>
                      <a:lnTo>
                        <a:pt x="439" y="74"/>
                      </a:lnTo>
                      <a:lnTo>
                        <a:pt x="439" y="72"/>
                      </a:lnTo>
                      <a:lnTo>
                        <a:pt x="437" y="72"/>
                      </a:lnTo>
                      <a:lnTo>
                        <a:pt x="439" y="70"/>
                      </a:lnTo>
                      <a:lnTo>
                        <a:pt x="437" y="70"/>
                      </a:lnTo>
                      <a:lnTo>
                        <a:pt x="437" y="69"/>
                      </a:lnTo>
                      <a:lnTo>
                        <a:pt x="436" y="69"/>
                      </a:lnTo>
                      <a:lnTo>
                        <a:pt x="435" y="67"/>
                      </a:lnTo>
                      <a:lnTo>
                        <a:pt x="435" y="67"/>
                      </a:lnTo>
                      <a:lnTo>
                        <a:pt x="435" y="65"/>
                      </a:lnTo>
                      <a:lnTo>
                        <a:pt x="436" y="63"/>
                      </a:lnTo>
                      <a:lnTo>
                        <a:pt x="436" y="63"/>
                      </a:lnTo>
                      <a:lnTo>
                        <a:pt x="436" y="62"/>
                      </a:lnTo>
                      <a:lnTo>
                        <a:pt x="436" y="62"/>
                      </a:lnTo>
                      <a:lnTo>
                        <a:pt x="436" y="61"/>
                      </a:lnTo>
                      <a:lnTo>
                        <a:pt x="437" y="61"/>
                      </a:lnTo>
                      <a:lnTo>
                        <a:pt x="437" y="59"/>
                      </a:lnTo>
                      <a:lnTo>
                        <a:pt x="437" y="59"/>
                      </a:lnTo>
                      <a:lnTo>
                        <a:pt x="439" y="59"/>
                      </a:lnTo>
                      <a:lnTo>
                        <a:pt x="439" y="58"/>
                      </a:lnTo>
                      <a:lnTo>
                        <a:pt x="439" y="57"/>
                      </a:lnTo>
                      <a:lnTo>
                        <a:pt x="440" y="57"/>
                      </a:lnTo>
                      <a:lnTo>
                        <a:pt x="440" y="55"/>
                      </a:lnTo>
                      <a:lnTo>
                        <a:pt x="441" y="55"/>
                      </a:lnTo>
                      <a:lnTo>
                        <a:pt x="441" y="54"/>
                      </a:lnTo>
                      <a:lnTo>
                        <a:pt x="441" y="54"/>
                      </a:lnTo>
                      <a:lnTo>
                        <a:pt x="441" y="50"/>
                      </a:lnTo>
                      <a:lnTo>
                        <a:pt x="440" y="50"/>
                      </a:lnTo>
                      <a:lnTo>
                        <a:pt x="440" y="49"/>
                      </a:lnTo>
                      <a:lnTo>
                        <a:pt x="437" y="48"/>
                      </a:lnTo>
                      <a:lnTo>
                        <a:pt x="435" y="46"/>
                      </a:lnTo>
                      <a:lnTo>
                        <a:pt x="435" y="42"/>
                      </a:lnTo>
                      <a:lnTo>
                        <a:pt x="435" y="42"/>
                      </a:lnTo>
                      <a:lnTo>
                        <a:pt x="436" y="44"/>
                      </a:lnTo>
                      <a:lnTo>
                        <a:pt x="439" y="45"/>
                      </a:lnTo>
                      <a:lnTo>
                        <a:pt x="441" y="46"/>
                      </a:lnTo>
                      <a:lnTo>
                        <a:pt x="444" y="46"/>
                      </a:lnTo>
                      <a:lnTo>
                        <a:pt x="444" y="46"/>
                      </a:lnTo>
                      <a:lnTo>
                        <a:pt x="445" y="46"/>
                      </a:lnTo>
                      <a:lnTo>
                        <a:pt x="445" y="48"/>
                      </a:lnTo>
                      <a:lnTo>
                        <a:pt x="453" y="48"/>
                      </a:lnTo>
                      <a:lnTo>
                        <a:pt x="457" y="53"/>
                      </a:lnTo>
                      <a:lnTo>
                        <a:pt x="457" y="54"/>
                      </a:lnTo>
                      <a:lnTo>
                        <a:pt x="461" y="58"/>
                      </a:lnTo>
                      <a:lnTo>
                        <a:pt x="461" y="59"/>
                      </a:lnTo>
                      <a:lnTo>
                        <a:pt x="462" y="59"/>
                      </a:lnTo>
                      <a:lnTo>
                        <a:pt x="462" y="61"/>
                      </a:lnTo>
                      <a:lnTo>
                        <a:pt x="462" y="61"/>
                      </a:lnTo>
                      <a:lnTo>
                        <a:pt x="463" y="63"/>
                      </a:lnTo>
                      <a:lnTo>
                        <a:pt x="462" y="63"/>
                      </a:lnTo>
                      <a:lnTo>
                        <a:pt x="461" y="63"/>
                      </a:lnTo>
                      <a:lnTo>
                        <a:pt x="458" y="65"/>
                      </a:lnTo>
                      <a:lnTo>
                        <a:pt x="457" y="65"/>
                      </a:lnTo>
                      <a:lnTo>
                        <a:pt x="457" y="65"/>
                      </a:lnTo>
                      <a:lnTo>
                        <a:pt x="453" y="65"/>
                      </a:lnTo>
                      <a:lnTo>
                        <a:pt x="452" y="65"/>
                      </a:lnTo>
                      <a:lnTo>
                        <a:pt x="452" y="66"/>
                      </a:lnTo>
                      <a:lnTo>
                        <a:pt x="452" y="67"/>
                      </a:lnTo>
                      <a:lnTo>
                        <a:pt x="450" y="67"/>
                      </a:lnTo>
                      <a:lnTo>
                        <a:pt x="450" y="69"/>
                      </a:lnTo>
                      <a:lnTo>
                        <a:pt x="449" y="70"/>
                      </a:lnTo>
                      <a:lnTo>
                        <a:pt x="449" y="72"/>
                      </a:lnTo>
                      <a:lnTo>
                        <a:pt x="452" y="74"/>
                      </a:lnTo>
                      <a:lnTo>
                        <a:pt x="452" y="75"/>
                      </a:lnTo>
                      <a:lnTo>
                        <a:pt x="452" y="76"/>
                      </a:lnTo>
                      <a:lnTo>
                        <a:pt x="452" y="79"/>
                      </a:lnTo>
                      <a:lnTo>
                        <a:pt x="453" y="80"/>
                      </a:lnTo>
                      <a:lnTo>
                        <a:pt x="453" y="80"/>
                      </a:lnTo>
                      <a:lnTo>
                        <a:pt x="456" y="80"/>
                      </a:lnTo>
                      <a:lnTo>
                        <a:pt x="457" y="79"/>
                      </a:lnTo>
                      <a:lnTo>
                        <a:pt x="461" y="79"/>
                      </a:lnTo>
                      <a:lnTo>
                        <a:pt x="461" y="79"/>
                      </a:lnTo>
                      <a:lnTo>
                        <a:pt x="465" y="78"/>
                      </a:lnTo>
                      <a:lnTo>
                        <a:pt x="466" y="76"/>
                      </a:lnTo>
                      <a:lnTo>
                        <a:pt x="467" y="76"/>
                      </a:lnTo>
                      <a:lnTo>
                        <a:pt x="467" y="76"/>
                      </a:lnTo>
                      <a:lnTo>
                        <a:pt x="469" y="76"/>
                      </a:lnTo>
                      <a:lnTo>
                        <a:pt x="469" y="76"/>
                      </a:lnTo>
                      <a:lnTo>
                        <a:pt x="470" y="75"/>
                      </a:lnTo>
                      <a:lnTo>
                        <a:pt x="470" y="72"/>
                      </a:lnTo>
                      <a:lnTo>
                        <a:pt x="469" y="70"/>
                      </a:lnTo>
                      <a:lnTo>
                        <a:pt x="470" y="69"/>
                      </a:lnTo>
                      <a:lnTo>
                        <a:pt x="470" y="69"/>
                      </a:lnTo>
                      <a:lnTo>
                        <a:pt x="471" y="63"/>
                      </a:lnTo>
                      <a:lnTo>
                        <a:pt x="471" y="63"/>
                      </a:lnTo>
                      <a:lnTo>
                        <a:pt x="471" y="63"/>
                      </a:lnTo>
                      <a:lnTo>
                        <a:pt x="473" y="63"/>
                      </a:lnTo>
                      <a:lnTo>
                        <a:pt x="475" y="63"/>
                      </a:lnTo>
                      <a:lnTo>
                        <a:pt x="475" y="62"/>
                      </a:lnTo>
                      <a:lnTo>
                        <a:pt x="477" y="63"/>
                      </a:lnTo>
                      <a:lnTo>
                        <a:pt x="477" y="62"/>
                      </a:lnTo>
                      <a:lnTo>
                        <a:pt x="478" y="62"/>
                      </a:lnTo>
                      <a:lnTo>
                        <a:pt x="478" y="59"/>
                      </a:lnTo>
                      <a:lnTo>
                        <a:pt x="480" y="59"/>
                      </a:lnTo>
                      <a:lnTo>
                        <a:pt x="483" y="59"/>
                      </a:lnTo>
                      <a:lnTo>
                        <a:pt x="486" y="58"/>
                      </a:lnTo>
                      <a:lnTo>
                        <a:pt x="487" y="58"/>
                      </a:lnTo>
                      <a:lnTo>
                        <a:pt x="490" y="57"/>
                      </a:lnTo>
                      <a:lnTo>
                        <a:pt x="490" y="55"/>
                      </a:lnTo>
                      <a:lnTo>
                        <a:pt x="491" y="55"/>
                      </a:lnTo>
                      <a:lnTo>
                        <a:pt x="491" y="55"/>
                      </a:lnTo>
                      <a:lnTo>
                        <a:pt x="495" y="54"/>
                      </a:lnTo>
                      <a:lnTo>
                        <a:pt x="496" y="53"/>
                      </a:lnTo>
                      <a:lnTo>
                        <a:pt x="497" y="53"/>
                      </a:lnTo>
                      <a:lnTo>
                        <a:pt x="497" y="52"/>
                      </a:lnTo>
                      <a:lnTo>
                        <a:pt x="501" y="52"/>
                      </a:lnTo>
                      <a:lnTo>
                        <a:pt x="503" y="50"/>
                      </a:lnTo>
                      <a:lnTo>
                        <a:pt x="503" y="50"/>
                      </a:lnTo>
                      <a:lnTo>
                        <a:pt x="503" y="343"/>
                      </a:lnTo>
                      <a:lnTo>
                        <a:pt x="503" y="343"/>
                      </a:lnTo>
                      <a:lnTo>
                        <a:pt x="501" y="342"/>
                      </a:lnTo>
                      <a:lnTo>
                        <a:pt x="500" y="342"/>
                      </a:lnTo>
                      <a:lnTo>
                        <a:pt x="497" y="341"/>
                      </a:lnTo>
                      <a:lnTo>
                        <a:pt x="497" y="342"/>
                      </a:lnTo>
                      <a:lnTo>
                        <a:pt x="496" y="342"/>
                      </a:lnTo>
                      <a:lnTo>
                        <a:pt x="497" y="342"/>
                      </a:lnTo>
                      <a:lnTo>
                        <a:pt x="496" y="343"/>
                      </a:lnTo>
                      <a:lnTo>
                        <a:pt x="20" y="343"/>
                      </a:lnTo>
                      <a:lnTo>
                        <a:pt x="20" y="342"/>
                      </a:lnTo>
                      <a:lnTo>
                        <a:pt x="20" y="341"/>
                      </a:lnTo>
                      <a:lnTo>
                        <a:pt x="16" y="341"/>
                      </a:lnTo>
                      <a:lnTo>
                        <a:pt x="16" y="341"/>
                      </a:lnTo>
                      <a:lnTo>
                        <a:pt x="17" y="340"/>
                      </a:lnTo>
                      <a:lnTo>
                        <a:pt x="18" y="340"/>
                      </a:lnTo>
                      <a:lnTo>
                        <a:pt x="18" y="340"/>
                      </a:lnTo>
                      <a:lnTo>
                        <a:pt x="18" y="338"/>
                      </a:lnTo>
                      <a:lnTo>
                        <a:pt x="18" y="338"/>
                      </a:lnTo>
                      <a:lnTo>
                        <a:pt x="17" y="338"/>
                      </a:lnTo>
                      <a:lnTo>
                        <a:pt x="17" y="338"/>
                      </a:lnTo>
                      <a:lnTo>
                        <a:pt x="17" y="338"/>
                      </a:lnTo>
                      <a:lnTo>
                        <a:pt x="17" y="338"/>
                      </a:lnTo>
                      <a:lnTo>
                        <a:pt x="17" y="338"/>
                      </a:lnTo>
                      <a:lnTo>
                        <a:pt x="16" y="340"/>
                      </a:lnTo>
                      <a:lnTo>
                        <a:pt x="14" y="340"/>
                      </a:lnTo>
                      <a:lnTo>
                        <a:pt x="14" y="341"/>
                      </a:lnTo>
                      <a:lnTo>
                        <a:pt x="14" y="341"/>
                      </a:lnTo>
                      <a:lnTo>
                        <a:pt x="13" y="341"/>
                      </a:lnTo>
                      <a:lnTo>
                        <a:pt x="13" y="340"/>
                      </a:lnTo>
                      <a:lnTo>
                        <a:pt x="13" y="338"/>
                      </a:lnTo>
                      <a:lnTo>
                        <a:pt x="12" y="338"/>
                      </a:lnTo>
                      <a:lnTo>
                        <a:pt x="10" y="337"/>
                      </a:lnTo>
                      <a:lnTo>
                        <a:pt x="9" y="336"/>
                      </a:lnTo>
                      <a:lnTo>
                        <a:pt x="8" y="337"/>
                      </a:lnTo>
                      <a:lnTo>
                        <a:pt x="7" y="334"/>
                      </a:lnTo>
                      <a:lnTo>
                        <a:pt x="0" y="336"/>
                      </a:lnTo>
                      <a:lnTo>
                        <a:pt x="0" y="334"/>
                      </a:lnTo>
                      <a:lnTo>
                        <a:pt x="1" y="333"/>
                      </a:lnTo>
                      <a:lnTo>
                        <a:pt x="1" y="333"/>
                      </a:lnTo>
                      <a:lnTo>
                        <a:pt x="1" y="332"/>
                      </a:lnTo>
                      <a:lnTo>
                        <a:pt x="1" y="330"/>
                      </a:lnTo>
                      <a:lnTo>
                        <a:pt x="3" y="330"/>
                      </a:lnTo>
                      <a:lnTo>
                        <a:pt x="4" y="332"/>
                      </a:lnTo>
                      <a:lnTo>
                        <a:pt x="4" y="330"/>
                      </a:lnTo>
                      <a:lnTo>
                        <a:pt x="4" y="330"/>
                      </a:lnTo>
                      <a:lnTo>
                        <a:pt x="4" y="330"/>
                      </a:lnTo>
                      <a:lnTo>
                        <a:pt x="3" y="329"/>
                      </a:lnTo>
                      <a:lnTo>
                        <a:pt x="3" y="328"/>
                      </a:lnTo>
                      <a:lnTo>
                        <a:pt x="0" y="328"/>
                      </a:lnTo>
                      <a:lnTo>
                        <a:pt x="0" y="326"/>
                      </a:lnTo>
                      <a:lnTo>
                        <a:pt x="1" y="326"/>
                      </a:lnTo>
                      <a:lnTo>
                        <a:pt x="1" y="326"/>
                      </a:lnTo>
                      <a:lnTo>
                        <a:pt x="4" y="325"/>
                      </a:lnTo>
                      <a:lnTo>
                        <a:pt x="8" y="325"/>
                      </a:lnTo>
                      <a:lnTo>
                        <a:pt x="8" y="325"/>
                      </a:lnTo>
                      <a:lnTo>
                        <a:pt x="8" y="325"/>
                      </a:lnTo>
                      <a:lnTo>
                        <a:pt x="9" y="325"/>
                      </a:lnTo>
                      <a:lnTo>
                        <a:pt x="9" y="324"/>
                      </a:lnTo>
                      <a:lnTo>
                        <a:pt x="10" y="324"/>
                      </a:lnTo>
                      <a:lnTo>
                        <a:pt x="14" y="324"/>
                      </a:lnTo>
                      <a:lnTo>
                        <a:pt x="16" y="328"/>
                      </a:lnTo>
                      <a:lnTo>
                        <a:pt x="17" y="328"/>
                      </a:lnTo>
                      <a:lnTo>
                        <a:pt x="18" y="326"/>
                      </a:lnTo>
                      <a:lnTo>
                        <a:pt x="18" y="325"/>
                      </a:lnTo>
                      <a:lnTo>
                        <a:pt x="18" y="325"/>
                      </a:lnTo>
                      <a:lnTo>
                        <a:pt x="22" y="325"/>
                      </a:lnTo>
                      <a:lnTo>
                        <a:pt x="24" y="324"/>
                      </a:lnTo>
                      <a:lnTo>
                        <a:pt x="25" y="324"/>
                      </a:lnTo>
                      <a:lnTo>
                        <a:pt x="25" y="324"/>
                      </a:lnTo>
                      <a:lnTo>
                        <a:pt x="25" y="323"/>
                      </a:lnTo>
                      <a:lnTo>
                        <a:pt x="26" y="324"/>
                      </a:lnTo>
                      <a:lnTo>
                        <a:pt x="26" y="325"/>
                      </a:lnTo>
                      <a:lnTo>
                        <a:pt x="30" y="325"/>
                      </a:lnTo>
                      <a:lnTo>
                        <a:pt x="31" y="324"/>
                      </a:lnTo>
                      <a:lnTo>
                        <a:pt x="30" y="323"/>
                      </a:lnTo>
                      <a:lnTo>
                        <a:pt x="29" y="321"/>
                      </a:lnTo>
                      <a:lnTo>
                        <a:pt x="30" y="320"/>
                      </a:lnTo>
                      <a:lnTo>
                        <a:pt x="30" y="319"/>
                      </a:lnTo>
                      <a:lnTo>
                        <a:pt x="29" y="316"/>
                      </a:lnTo>
                      <a:lnTo>
                        <a:pt x="29" y="316"/>
                      </a:lnTo>
                      <a:lnTo>
                        <a:pt x="29" y="315"/>
                      </a:lnTo>
                      <a:lnTo>
                        <a:pt x="27" y="315"/>
                      </a:lnTo>
                      <a:lnTo>
                        <a:pt x="27" y="312"/>
                      </a:lnTo>
                      <a:lnTo>
                        <a:pt x="27" y="312"/>
                      </a:lnTo>
                      <a:lnTo>
                        <a:pt x="27" y="312"/>
                      </a:lnTo>
                      <a:lnTo>
                        <a:pt x="26" y="311"/>
                      </a:lnTo>
                      <a:lnTo>
                        <a:pt x="31" y="309"/>
                      </a:lnTo>
                      <a:lnTo>
                        <a:pt x="33" y="315"/>
                      </a:lnTo>
                      <a:lnTo>
                        <a:pt x="34" y="315"/>
                      </a:lnTo>
                      <a:lnTo>
                        <a:pt x="34" y="315"/>
                      </a:lnTo>
                      <a:lnTo>
                        <a:pt x="42" y="315"/>
                      </a:lnTo>
                      <a:lnTo>
                        <a:pt x="43" y="313"/>
                      </a:lnTo>
                      <a:lnTo>
                        <a:pt x="46" y="313"/>
                      </a:lnTo>
                      <a:lnTo>
                        <a:pt x="46" y="312"/>
                      </a:lnTo>
                      <a:lnTo>
                        <a:pt x="46" y="312"/>
                      </a:lnTo>
                      <a:lnTo>
                        <a:pt x="46" y="311"/>
                      </a:lnTo>
                      <a:lnTo>
                        <a:pt x="46" y="311"/>
                      </a:lnTo>
                      <a:lnTo>
                        <a:pt x="46" y="309"/>
                      </a:lnTo>
                      <a:lnTo>
                        <a:pt x="47" y="308"/>
                      </a:lnTo>
                      <a:lnTo>
                        <a:pt x="50" y="307"/>
                      </a:lnTo>
                      <a:lnTo>
                        <a:pt x="51" y="307"/>
                      </a:lnTo>
                      <a:lnTo>
                        <a:pt x="54" y="305"/>
                      </a:lnTo>
                      <a:lnTo>
                        <a:pt x="56" y="305"/>
                      </a:lnTo>
                      <a:lnTo>
                        <a:pt x="56" y="305"/>
                      </a:lnTo>
                      <a:lnTo>
                        <a:pt x="56" y="304"/>
                      </a:lnTo>
                      <a:lnTo>
                        <a:pt x="56" y="304"/>
                      </a:lnTo>
                      <a:lnTo>
                        <a:pt x="56" y="303"/>
                      </a:lnTo>
                      <a:lnTo>
                        <a:pt x="56" y="302"/>
                      </a:lnTo>
                      <a:lnTo>
                        <a:pt x="56" y="302"/>
                      </a:lnTo>
                      <a:lnTo>
                        <a:pt x="56" y="295"/>
                      </a:lnTo>
                      <a:lnTo>
                        <a:pt x="58" y="294"/>
                      </a:lnTo>
                      <a:lnTo>
                        <a:pt x="58" y="294"/>
                      </a:lnTo>
                      <a:lnTo>
                        <a:pt x="63" y="292"/>
                      </a:lnTo>
                      <a:lnTo>
                        <a:pt x="64" y="291"/>
                      </a:lnTo>
                      <a:lnTo>
                        <a:pt x="67" y="291"/>
                      </a:lnTo>
                      <a:lnTo>
                        <a:pt x="67" y="291"/>
                      </a:lnTo>
                      <a:lnTo>
                        <a:pt x="69" y="291"/>
                      </a:lnTo>
                      <a:lnTo>
                        <a:pt x="69" y="290"/>
                      </a:lnTo>
                      <a:lnTo>
                        <a:pt x="73" y="290"/>
                      </a:lnTo>
                      <a:lnTo>
                        <a:pt x="73" y="288"/>
                      </a:lnTo>
                      <a:lnTo>
                        <a:pt x="75" y="288"/>
                      </a:lnTo>
                      <a:lnTo>
                        <a:pt x="76" y="288"/>
                      </a:lnTo>
                      <a:lnTo>
                        <a:pt x="76" y="290"/>
                      </a:lnTo>
                      <a:lnTo>
                        <a:pt x="77" y="290"/>
                      </a:lnTo>
                      <a:lnTo>
                        <a:pt x="77" y="290"/>
                      </a:lnTo>
                      <a:lnTo>
                        <a:pt x="77" y="290"/>
                      </a:lnTo>
                      <a:lnTo>
                        <a:pt x="79" y="290"/>
                      </a:lnTo>
                      <a:lnTo>
                        <a:pt x="79" y="290"/>
                      </a:lnTo>
                      <a:lnTo>
                        <a:pt x="80" y="290"/>
                      </a:lnTo>
                      <a:lnTo>
                        <a:pt x="81" y="290"/>
                      </a:lnTo>
                      <a:lnTo>
                        <a:pt x="81" y="290"/>
                      </a:lnTo>
                      <a:lnTo>
                        <a:pt x="82" y="288"/>
                      </a:lnTo>
                      <a:lnTo>
                        <a:pt x="82" y="287"/>
                      </a:lnTo>
                      <a:lnTo>
                        <a:pt x="82" y="287"/>
                      </a:lnTo>
                      <a:lnTo>
                        <a:pt x="82" y="286"/>
                      </a:lnTo>
                      <a:lnTo>
                        <a:pt x="82" y="286"/>
                      </a:lnTo>
                      <a:lnTo>
                        <a:pt x="82" y="286"/>
                      </a:lnTo>
                      <a:lnTo>
                        <a:pt x="84" y="285"/>
                      </a:lnTo>
                      <a:lnTo>
                        <a:pt x="84" y="283"/>
                      </a:lnTo>
                      <a:lnTo>
                        <a:pt x="85" y="283"/>
                      </a:lnTo>
                      <a:lnTo>
                        <a:pt x="84" y="282"/>
                      </a:lnTo>
                      <a:lnTo>
                        <a:pt x="84" y="282"/>
                      </a:lnTo>
                      <a:lnTo>
                        <a:pt x="84" y="281"/>
                      </a:lnTo>
                      <a:lnTo>
                        <a:pt x="85" y="279"/>
                      </a:lnTo>
                      <a:lnTo>
                        <a:pt x="85" y="278"/>
                      </a:lnTo>
                      <a:lnTo>
                        <a:pt x="86" y="275"/>
                      </a:lnTo>
                      <a:lnTo>
                        <a:pt x="86" y="275"/>
                      </a:lnTo>
                      <a:lnTo>
                        <a:pt x="86" y="274"/>
                      </a:lnTo>
                      <a:lnTo>
                        <a:pt x="88" y="274"/>
                      </a:lnTo>
                      <a:lnTo>
                        <a:pt x="89" y="271"/>
                      </a:lnTo>
                      <a:lnTo>
                        <a:pt x="92" y="271"/>
                      </a:lnTo>
                      <a:lnTo>
                        <a:pt x="93" y="270"/>
                      </a:lnTo>
                      <a:lnTo>
                        <a:pt x="94" y="269"/>
                      </a:lnTo>
                      <a:lnTo>
                        <a:pt x="96" y="269"/>
                      </a:lnTo>
                      <a:lnTo>
                        <a:pt x="96" y="268"/>
                      </a:lnTo>
                      <a:lnTo>
                        <a:pt x="97" y="268"/>
                      </a:lnTo>
                      <a:lnTo>
                        <a:pt x="99" y="266"/>
                      </a:lnTo>
                      <a:lnTo>
                        <a:pt x="101" y="266"/>
                      </a:lnTo>
                      <a:lnTo>
                        <a:pt x="101" y="268"/>
                      </a:lnTo>
                      <a:lnTo>
                        <a:pt x="102" y="268"/>
                      </a:lnTo>
                      <a:lnTo>
                        <a:pt x="102" y="268"/>
                      </a:lnTo>
                      <a:lnTo>
                        <a:pt x="103" y="268"/>
                      </a:lnTo>
                      <a:lnTo>
                        <a:pt x="103" y="268"/>
                      </a:lnTo>
                      <a:lnTo>
                        <a:pt x="105" y="268"/>
                      </a:lnTo>
                      <a:lnTo>
                        <a:pt x="106" y="268"/>
                      </a:lnTo>
                      <a:lnTo>
                        <a:pt x="107" y="268"/>
                      </a:lnTo>
                      <a:lnTo>
                        <a:pt x="110" y="268"/>
                      </a:lnTo>
                      <a:lnTo>
                        <a:pt x="110" y="270"/>
                      </a:lnTo>
                      <a:lnTo>
                        <a:pt x="113" y="273"/>
                      </a:lnTo>
                      <a:lnTo>
                        <a:pt x="113" y="271"/>
                      </a:lnTo>
                      <a:lnTo>
                        <a:pt x="111" y="270"/>
                      </a:lnTo>
                      <a:lnTo>
                        <a:pt x="111" y="269"/>
                      </a:lnTo>
                      <a:lnTo>
                        <a:pt x="110" y="268"/>
                      </a:lnTo>
                      <a:lnTo>
                        <a:pt x="113" y="266"/>
                      </a:lnTo>
                      <a:lnTo>
                        <a:pt x="115" y="265"/>
                      </a:lnTo>
                      <a:lnTo>
                        <a:pt x="118" y="264"/>
                      </a:lnTo>
                      <a:lnTo>
                        <a:pt x="119" y="265"/>
                      </a:lnTo>
                      <a:lnTo>
                        <a:pt x="119" y="265"/>
                      </a:lnTo>
                      <a:lnTo>
                        <a:pt x="119" y="268"/>
                      </a:lnTo>
                      <a:lnTo>
                        <a:pt x="120" y="268"/>
                      </a:lnTo>
                      <a:lnTo>
                        <a:pt x="120" y="266"/>
                      </a:lnTo>
                      <a:lnTo>
                        <a:pt x="120" y="266"/>
                      </a:lnTo>
                      <a:lnTo>
                        <a:pt x="122" y="265"/>
                      </a:lnTo>
                      <a:lnTo>
                        <a:pt x="122" y="261"/>
                      </a:lnTo>
                      <a:lnTo>
                        <a:pt x="126" y="261"/>
                      </a:lnTo>
                      <a:lnTo>
                        <a:pt x="126" y="261"/>
                      </a:lnTo>
                      <a:lnTo>
                        <a:pt x="126" y="260"/>
                      </a:lnTo>
                      <a:lnTo>
                        <a:pt x="124" y="258"/>
                      </a:lnTo>
                      <a:lnTo>
                        <a:pt x="123" y="257"/>
                      </a:lnTo>
                      <a:lnTo>
                        <a:pt x="123" y="254"/>
                      </a:lnTo>
                      <a:lnTo>
                        <a:pt x="124" y="254"/>
                      </a:lnTo>
                      <a:lnTo>
                        <a:pt x="124" y="251"/>
                      </a:lnTo>
                      <a:lnTo>
                        <a:pt x="123" y="251"/>
                      </a:lnTo>
                      <a:lnTo>
                        <a:pt x="123" y="247"/>
                      </a:lnTo>
                      <a:lnTo>
                        <a:pt x="122" y="247"/>
                      </a:lnTo>
                      <a:lnTo>
                        <a:pt x="122" y="245"/>
                      </a:lnTo>
                      <a:lnTo>
                        <a:pt x="122" y="244"/>
                      </a:lnTo>
                      <a:lnTo>
                        <a:pt x="123" y="244"/>
                      </a:lnTo>
                      <a:lnTo>
                        <a:pt x="123" y="243"/>
                      </a:lnTo>
                      <a:lnTo>
                        <a:pt x="123" y="241"/>
                      </a:lnTo>
                      <a:lnTo>
                        <a:pt x="122" y="240"/>
                      </a:lnTo>
                      <a:lnTo>
                        <a:pt x="120" y="240"/>
                      </a:lnTo>
                      <a:lnTo>
                        <a:pt x="119" y="239"/>
                      </a:lnTo>
                      <a:lnTo>
                        <a:pt x="118" y="237"/>
                      </a:lnTo>
                      <a:lnTo>
                        <a:pt x="118" y="236"/>
                      </a:lnTo>
                      <a:lnTo>
                        <a:pt x="118" y="233"/>
                      </a:lnTo>
                      <a:lnTo>
                        <a:pt x="119" y="232"/>
                      </a:lnTo>
                      <a:lnTo>
                        <a:pt x="119" y="232"/>
                      </a:lnTo>
                      <a:lnTo>
                        <a:pt x="120" y="231"/>
                      </a:lnTo>
                      <a:lnTo>
                        <a:pt x="119" y="231"/>
                      </a:lnTo>
                      <a:lnTo>
                        <a:pt x="119" y="230"/>
                      </a:lnTo>
                      <a:lnTo>
                        <a:pt x="117" y="230"/>
                      </a:lnTo>
                      <a:lnTo>
                        <a:pt x="117" y="226"/>
                      </a:lnTo>
                      <a:lnTo>
                        <a:pt x="117" y="223"/>
                      </a:lnTo>
                      <a:lnTo>
                        <a:pt x="118" y="222"/>
                      </a:lnTo>
                      <a:lnTo>
                        <a:pt x="123" y="223"/>
                      </a:lnTo>
                      <a:lnTo>
                        <a:pt x="124" y="220"/>
                      </a:lnTo>
                      <a:lnTo>
                        <a:pt x="126" y="219"/>
                      </a:lnTo>
                      <a:lnTo>
                        <a:pt x="126" y="218"/>
                      </a:lnTo>
                      <a:lnTo>
                        <a:pt x="128" y="218"/>
                      </a:lnTo>
                      <a:lnTo>
                        <a:pt x="128" y="219"/>
                      </a:lnTo>
                      <a:lnTo>
                        <a:pt x="128" y="219"/>
                      </a:lnTo>
                      <a:lnTo>
                        <a:pt x="130" y="220"/>
                      </a:lnTo>
                      <a:lnTo>
                        <a:pt x="130" y="220"/>
                      </a:lnTo>
                      <a:lnTo>
                        <a:pt x="131" y="220"/>
                      </a:lnTo>
                      <a:lnTo>
                        <a:pt x="131" y="219"/>
                      </a:lnTo>
                      <a:lnTo>
                        <a:pt x="130" y="216"/>
                      </a:lnTo>
                      <a:lnTo>
                        <a:pt x="130" y="215"/>
                      </a:lnTo>
                      <a:lnTo>
                        <a:pt x="130" y="214"/>
                      </a:lnTo>
                      <a:lnTo>
                        <a:pt x="127" y="214"/>
                      </a:lnTo>
                      <a:lnTo>
                        <a:pt x="124" y="214"/>
                      </a:lnTo>
                      <a:lnTo>
                        <a:pt x="124" y="214"/>
                      </a:lnTo>
                      <a:lnTo>
                        <a:pt x="123" y="215"/>
                      </a:lnTo>
                      <a:lnTo>
                        <a:pt x="120" y="216"/>
                      </a:lnTo>
                      <a:lnTo>
                        <a:pt x="120" y="219"/>
                      </a:lnTo>
                      <a:lnTo>
                        <a:pt x="118" y="218"/>
                      </a:lnTo>
                      <a:lnTo>
                        <a:pt x="118" y="218"/>
                      </a:lnTo>
                      <a:lnTo>
                        <a:pt x="118" y="216"/>
                      </a:lnTo>
                      <a:lnTo>
                        <a:pt x="118" y="215"/>
                      </a:lnTo>
                      <a:lnTo>
                        <a:pt x="119" y="214"/>
                      </a:lnTo>
                      <a:lnTo>
                        <a:pt x="122" y="213"/>
                      </a:lnTo>
                      <a:lnTo>
                        <a:pt x="123" y="211"/>
                      </a:lnTo>
                      <a:lnTo>
                        <a:pt x="123" y="211"/>
                      </a:lnTo>
                      <a:lnTo>
                        <a:pt x="124" y="211"/>
                      </a:lnTo>
                      <a:lnTo>
                        <a:pt x="124" y="211"/>
                      </a:lnTo>
                      <a:lnTo>
                        <a:pt x="131" y="211"/>
                      </a:lnTo>
                      <a:lnTo>
                        <a:pt x="134" y="207"/>
                      </a:lnTo>
                      <a:lnTo>
                        <a:pt x="134" y="206"/>
                      </a:lnTo>
                      <a:lnTo>
                        <a:pt x="135" y="205"/>
                      </a:lnTo>
                      <a:lnTo>
                        <a:pt x="136" y="205"/>
                      </a:lnTo>
                      <a:lnTo>
                        <a:pt x="137" y="205"/>
                      </a:lnTo>
                      <a:lnTo>
                        <a:pt x="137" y="203"/>
                      </a:lnTo>
                      <a:lnTo>
                        <a:pt x="139" y="203"/>
                      </a:lnTo>
                      <a:lnTo>
                        <a:pt x="139" y="203"/>
                      </a:lnTo>
                      <a:lnTo>
                        <a:pt x="140" y="202"/>
                      </a:lnTo>
                      <a:lnTo>
                        <a:pt x="140" y="205"/>
                      </a:lnTo>
                      <a:lnTo>
                        <a:pt x="140" y="206"/>
                      </a:lnTo>
                      <a:lnTo>
                        <a:pt x="140" y="207"/>
                      </a:lnTo>
                      <a:lnTo>
                        <a:pt x="140" y="210"/>
                      </a:lnTo>
                      <a:lnTo>
                        <a:pt x="137" y="213"/>
                      </a:lnTo>
                      <a:lnTo>
                        <a:pt x="137" y="213"/>
                      </a:lnTo>
                      <a:lnTo>
                        <a:pt x="134" y="213"/>
                      </a:lnTo>
                      <a:lnTo>
                        <a:pt x="134" y="214"/>
                      </a:lnTo>
                      <a:lnTo>
                        <a:pt x="134" y="214"/>
                      </a:lnTo>
                      <a:lnTo>
                        <a:pt x="135" y="214"/>
                      </a:lnTo>
                      <a:lnTo>
                        <a:pt x="135" y="214"/>
                      </a:lnTo>
                      <a:lnTo>
                        <a:pt x="135" y="214"/>
                      </a:lnTo>
                      <a:lnTo>
                        <a:pt x="135" y="214"/>
                      </a:lnTo>
                      <a:lnTo>
                        <a:pt x="137" y="214"/>
                      </a:lnTo>
                      <a:lnTo>
                        <a:pt x="137" y="219"/>
                      </a:lnTo>
                      <a:lnTo>
                        <a:pt x="137" y="223"/>
                      </a:lnTo>
                      <a:lnTo>
                        <a:pt x="143" y="224"/>
                      </a:lnTo>
                      <a:lnTo>
                        <a:pt x="143" y="224"/>
                      </a:lnTo>
                      <a:lnTo>
                        <a:pt x="141" y="226"/>
                      </a:lnTo>
                      <a:lnTo>
                        <a:pt x="141" y="228"/>
                      </a:lnTo>
                      <a:lnTo>
                        <a:pt x="139" y="228"/>
                      </a:lnTo>
                      <a:lnTo>
                        <a:pt x="139" y="227"/>
                      </a:lnTo>
                      <a:lnTo>
                        <a:pt x="139" y="226"/>
                      </a:lnTo>
                      <a:lnTo>
                        <a:pt x="137" y="226"/>
                      </a:lnTo>
                      <a:lnTo>
                        <a:pt x="137" y="228"/>
                      </a:lnTo>
                      <a:lnTo>
                        <a:pt x="136" y="231"/>
                      </a:lnTo>
                      <a:lnTo>
                        <a:pt x="136" y="233"/>
                      </a:lnTo>
                      <a:lnTo>
                        <a:pt x="135" y="233"/>
                      </a:lnTo>
                      <a:lnTo>
                        <a:pt x="135" y="235"/>
                      </a:lnTo>
                      <a:lnTo>
                        <a:pt x="134" y="236"/>
                      </a:lnTo>
                      <a:lnTo>
                        <a:pt x="134" y="236"/>
                      </a:lnTo>
                      <a:lnTo>
                        <a:pt x="134" y="237"/>
                      </a:lnTo>
                      <a:lnTo>
                        <a:pt x="132" y="237"/>
                      </a:lnTo>
                      <a:lnTo>
                        <a:pt x="132" y="241"/>
                      </a:lnTo>
                      <a:lnTo>
                        <a:pt x="132" y="241"/>
                      </a:lnTo>
                      <a:lnTo>
                        <a:pt x="131" y="243"/>
                      </a:lnTo>
                      <a:lnTo>
                        <a:pt x="131" y="244"/>
                      </a:lnTo>
                      <a:lnTo>
                        <a:pt x="134" y="244"/>
                      </a:lnTo>
                      <a:lnTo>
                        <a:pt x="135" y="244"/>
                      </a:lnTo>
                      <a:lnTo>
                        <a:pt x="135" y="243"/>
                      </a:lnTo>
                      <a:lnTo>
                        <a:pt x="135" y="243"/>
                      </a:lnTo>
                      <a:lnTo>
                        <a:pt x="136" y="243"/>
                      </a:lnTo>
                      <a:lnTo>
                        <a:pt x="134" y="247"/>
                      </a:lnTo>
                      <a:lnTo>
                        <a:pt x="132" y="247"/>
                      </a:lnTo>
                      <a:lnTo>
                        <a:pt x="132" y="247"/>
                      </a:lnTo>
                      <a:lnTo>
                        <a:pt x="134" y="247"/>
                      </a:lnTo>
                      <a:lnTo>
                        <a:pt x="134" y="248"/>
                      </a:lnTo>
                      <a:lnTo>
                        <a:pt x="134" y="249"/>
                      </a:lnTo>
                      <a:lnTo>
                        <a:pt x="135" y="249"/>
                      </a:lnTo>
                      <a:lnTo>
                        <a:pt x="134" y="249"/>
                      </a:lnTo>
                      <a:lnTo>
                        <a:pt x="135" y="251"/>
                      </a:lnTo>
                      <a:lnTo>
                        <a:pt x="135" y="251"/>
                      </a:lnTo>
                      <a:lnTo>
                        <a:pt x="135" y="252"/>
                      </a:lnTo>
                      <a:lnTo>
                        <a:pt x="136" y="252"/>
                      </a:lnTo>
                      <a:lnTo>
                        <a:pt x="136" y="254"/>
                      </a:lnTo>
                      <a:lnTo>
                        <a:pt x="137" y="256"/>
                      </a:lnTo>
                      <a:lnTo>
                        <a:pt x="137" y="256"/>
                      </a:lnTo>
                      <a:lnTo>
                        <a:pt x="143" y="254"/>
                      </a:lnTo>
                      <a:lnTo>
                        <a:pt x="143" y="256"/>
                      </a:lnTo>
                      <a:lnTo>
                        <a:pt x="143" y="256"/>
                      </a:lnTo>
                      <a:lnTo>
                        <a:pt x="143" y="258"/>
                      </a:lnTo>
                      <a:lnTo>
                        <a:pt x="144" y="258"/>
                      </a:lnTo>
                      <a:lnTo>
                        <a:pt x="145" y="260"/>
                      </a:lnTo>
                      <a:lnTo>
                        <a:pt x="147" y="260"/>
                      </a:lnTo>
                      <a:lnTo>
                        <a:pt x="148" y="260"/>
                      </a:lnTo>
                      <a:lnTo>
                        <a:pt x="148" y="257"/>
                      </a:lnTo>
                      <a:lnTo>
                        <a:pt x="148" y="257"/>
                      </a:lnTo>
                      <a:lnTo>
                        <a:pt x="148" y="257"/>
                      </a:lnTo>
                      <a:lnTo>
                        <a:pt x="151" y="257"/>
                      </a:lnTo>
                      <a:lnTo>
                        <a:pt x="151" y="256"/>
                      </a:lnTo>
                      <a:lnTo>
                        <a:pt x="152" y="257"/>
                      </a:lnTo>
                      <a:lnTo>
                        <a:pt x="152" y="256"/>
                      </a:lnTo>
                      <a:lnTo>
                        <a:pt x="153" y="254"/>
                      </a:lnTo>
                      <a:lnTo>
                        <a:pt x="153" y="254"/>
                      </a:lnTo>
                      <a:lnTo>
                        <a:pt x="154" y="253"/>
                      </a:lnTo>
                      <a:lnTo>
                        <a:pt x="156" y="253"/>
                      </a:lnTo>
                      <a:lnTo>
                        <a:pt x="158" y="252"/>
                      </a:lnTo>
                      <a:lnTo>
                        <a:pt x="158" y="253"/>
                      </a:lnTo>
                      <a:lnTo>
                        <a:pt x="164" y="254"/>
                      </a:lnTo>
                      <a:lnTo>
                        <a:pt x="164" y="254"/>
                      </a:lnTo>
                      <a:lnTo>
                        <a:pt x="165" y="254"/>
                      </a:lnTo>
                      <a:lnTo>
                        <a:pt x="165" y="254"/>
                      </a:lnTo>
                      <a:lnTo>
                        <a:pt x="168" y="254"/>
                      </a:lnTo>
                      <a:lnTo>
                        <a:pt x="168" y="256"/>
                      </a:lnTo>
                      <a:lnTo>
                        <a:pt x="170" y="256"/>
                      </a:lnTo>
                      <a:lnTo>
                        <a:pt x="170" y="257"/>
                      </a:lnTo>
                      <a:lnTo>
                        <a:pt x="171" y="257"/>
                      </a:lnTo>
                      <a:lnTo>
                        <a:pt x="171" y="257"/>
                      </a:lnTo>
                      <a:lnTo>
                        <a:pt x="185" y="256"/>
                      </a:lnTo>
                      <a:lnTo>
                        <a:pt x="185" y="254"/>
                      </a:lnTo>
                      <a:lnTo>
                        <a:pt x="186" y="254"/>
                      </a:lnTo>
                      <a:lnTo>
                        <a:pt x="186" y="254"/>
                      </a:lnTo>
                      <a:lnTo>
                        <a:pt x="189" y="254"/>
                      </a:lnTo>
                      <a:lnTo>
                        <a:pt x="189" y="254"/>
                      </a:lnTo>
                      <a:lnTo>
                        <a:pt x="190" y="254"/>
                      </a:lnTo>
                      <a:lnTo>
                        <a:pt x="192" y="252"/>
                      </a:lnTo>
                      <a:lnTo>
                        <a:pt x="195" y="252"/>
                      </a:lnTo>
                      <a:lnTo>
                        <a:pt x="195" y="251"/>
                      </a:lnTo>
                      <a:lnTo>
                        <a:pt x="198" y="251"/>
                      </a:lnTo>
                      <a:lnTo>
                        <a:pt x="198" y="251"/>
                      </a:lnTo>
                      <a:lnTo>
                        <a:pt x="199" y="251"/>
                      </a:lnTo>
                      <a:lnTo>
                        <a:pt x="199" y="249"/>
                      </a:lnTo>
                      <a:lnTo>
                        <a:pt x="202" y="249"/>
                      </a:lnTo>
                      <a:lnTo>
                        <a:pt x="202" y="248"/>
                      </a:lnTo>
                      <a:lnTo>
                        <a:pt x="207" y="248"/>
                      </a:lnTo>
                      <a:lnTo>
                        <a:pt x="207" y="247"/>
                      </a:lnTo>
                      <a:lnTo>
                        <a:pt x="207" y="247"/>
                      </a:lnTo>
                      <a:lnTo>
                        <a:pt x="208" y="248"/>
                      </a:lnTo>
                      <a:lnTo>
                        <a:pt x="208" y="248"/>
                      </a:lnTo>
                      <a:lnTo>
                        <a:pt x="209" y="248"/>
                      </a:lnTo>
                      <a:lnTo>
                        <a:pt x="212" y="249"/>
                      </a:lnTo>
                      <a:lnTo>
                        <a:pt x="212" y="249"/>
                      </a:lnTo>
                      <a:lnTo>
                        <a:pt x="211" y="249"/>
                      </a:lnTo>
                      <a:lnTo>
                        <a:pt x="211" y="251"/>
                      </a:lnTo>
                      <a:lnTo>
                        <a:pt x="209" y="251"/>
                      </a:lnTo>
                      <a:lnTo>
                        <a:pt x="209" y="251"/>
                      </a:lnTo>
                      <a:lnTo>
                        <a:pt x="209" y="249"/>
                      </a:lnTo>
                      <a:lnTo>
                        <a:pt x="208" y="249"/>
                      </a:lnTo>
                      <a:lnTo>
                        <a:pt x="208" y="253"/>
                      </a:lnTo>
                      <a:lnTo>
                        <a:pt x="211" y="253"/>
                      </a:lnTo>
                      <a:lnTo>
                        <a:pt x="213" y="252"/>
                      </a:lnTo>
                      <a:lnTo>
                        <a:pt x="215" y="251"/>
                      </a:lnTo>
                      <a:lnTo>
                        <a:pt x="217" y="251"/>
                      </a:lnTo>
                      <a:lnTo>
                        <a:pt x="217" y="251"/>
                      </a:lnTo>
                      <a:lnTo>
                        <a:pt x="217" y="252"/>
                      </a:lnTo>
                      <a:lnTo>
                        <a:pt x="216" y="252"/>
                      </a:lnTo>
                      <a:lnTo>
                        <a:pt x="217" y="252"/>
                      </a:lnTo>
                      <a:lnTo>
                        <a:pt x="217" y="253"/>
                      </a:lnTo>
                      <a:lnTo>
                        <a:pt x="217" y="253"/>
                      </a:lnTo>
                      <a:lnTo>
                        <a:pt x="219" y="253"/>
                      </a:lnTo>
                      <a:lnTo>
                        <a:pt x="219" y="252"/>
                      </a:lnTo>
                      <a:lnTo>
                        <a:pt x="220" y="251"/>
                      </a:lnTo>
                      <a:lnTo>
                        <a:pt x="221" y="249"/>
                      </a:lnTo>
                      <a:lnTo>
                        <a:pt x="221" y="247"/>
                      </a:lnTo>
                      <a:lnTo>
                        <a:pt x="223" y="245"/>
                      </a:lnTo>
                      <a:lnTo>
                        <a:pt x="223" y="245"/>
                      </a:lnTo>
                      <a:lnTo>
                        <a:pt x="221" y="245"/>
                      </a:lnTo>
                      <a:lnTo>
                        <a:pt x="221" y="241"/>
                      </a:lnTo>
                      <a:lnTo>
                        <a:pt x="224" y="240"/>
                      </a:lnTo>
                      <a:lnTo>
                        <a:pt x="226" y="239"/>
                      </a:lnTo>
                      <a:lnTo>
                        <a:pt x="228" y="237"/>
                      </a:lnTo>
                      <a:lnTo>
                        <a:pt x="228" y="240"/>
                      </a:lnTo>
                      <a:lnTo>
                        <a:pt x="228" y="241"/>
                      </a:lnTo>
                      <a:lnTo>
                        <a:pt x="226" y="241"/>
                      </a:lnTo>
                      <a:lnTo>
                        <a:pt x="228" y="241"/>
                      </a:lnTo>
                      <a:lnTo>
                        <a:pt x="229" y="241"/>
                      </a:lnTo>
                      <a:lnTo>
                        <a:pt x="230" y="240"/>
                      </a:lnTo>
                      <a:lnTo>
                        <a:pt x="232" y="240"/>
                      </a:lnTo>
                      <a:lnTo>
                        <a:pt x="230" y="239"/>
                      </a:lnTo>
                      <a:lnTo>
                        <a:pt x="232" y="239"/>
                      </a:lnTo>
                      <a:lnTo>
                        <a:pt x="232" y="235"/>
                      </a:lnTo>
                      <a:lnTo>
                        <a:pt x="232" y="235"/>
                      </a:lnTo>
                      <a:lnTo>
                        <a:pt x="232" y="235"/>
                      </a:lnTo>
                      <a:lnTo>
                        <a:pt x="232" y="235"/>
                      </a:lnTo>
                      <a:lnTo>
                        <a:pt x="232" y="235"/>
                      </a:lnTo>
                      <a:lnTo>
                        <a:pt x="232" y="235"/>
                      </a:lnTo>
                      <a:lnTo>
                        <a:pt x="232" y="235"/>
                      </a:lnTo>
                      <a:lnTo>
                        <a:pt x="232" y="235"/>
                      </a:lnTo>
                      <a:lnTo>
                        <a:pt x="232" y="235"/>
                      </a:lnTo>
                      <a:lnTo>
                        <a:pt x="232" y="233"/>
                      </a:lnTo>
                      <a:lnTo>
                        <a:pt x="230" y="233"/>
                      </a:lnTo>
                      <a:lnTo>
                        <a:pt x="230" y="231"/>
                      </a:lnTo>
                      <a:lnTo>
                        <a:pt x="230" y="228"/>
                      </a:lnTo>
                      <a:lnTo>
                        <a:pt x="230" y="227"/>
                      </a:lnTo>
                      <a:lnTo>
                        <a:pt x="232" y="226"/>
                      </a:lnTo>
                      <a:lnTo>
                        <a:pt x="232" y="222"/>
                      </a:lnTo>
                      <a:lnTo>
                        <a:pt x="232" y="222"/>
                      </a:lnTo>
                      <a:lnTo>
                        <a:pt x="233" y="218"/>
                      </a:lnTo>
                      <a:lnTo>
                        <a:pt x="233" y="218"/>
                      </a:lnTo>
                      <a:lnTo>
                        <a:pt x="234" y="214"/>
                      </a:lnTo>
                      <a:lnTo>
                        <a:pt x="236" y="214"/>
                      </a:lnTo>
                      <a:lnTo>
                        <a:pt x="236" y="213"/>
                      </a:lnTo>
                      <a:lnTo>
                        <a:pt x="237" y="211"/>
                      </a:lnTo>
                      <a:lnTo>
                        <a:pt x="237" y="210"/>
                      </a:lnTo>
                      <a:lnTo>
                        <a:pt x="238" y="210"/>
                      </a:lnTo>
                      <a:lnTo>
                        <a:pt x="238" y="209"/>
                      </a:lnTo>
                      <a:lnTo>
                        <a:pt x="238" y="209"/>
                      </a:lnTo>
                      <a:lnTo>
                        <a:pt x="240" y="207"/>
                      </a:lnTo>
                      <a:lnTo>
                        <a:pt x="245" y="205"/>
                      </a:lnTo>
                      <a:lnTo>
                        <a:pt x="245" y="209"/>
                      </a:lnTo>
                      <a:lnTo>
                        <a:pt x="245" y="209"/>
                      </a:lnTo>
                      <a:lnTo>
                        <a:pt x="247" y="211"/>
                      </a:lnTo>
                      <a:lnTo>
                        <a:pt x="247" y="211"/>
                      </a:lnTo>
                      <a:lnTo>
                        <a:pt x="249" y="213"/>
                      </a:lnTo>
                      <a:lnTo>
                        <a:pt x="249" y="214"/>
                      </a:lnTo>
                      <a:lnTo>
                        <a:pt x="249" y="214"/>
                      </a:lnTo>
                      <a:lnTo>
                        <a:pt x="250" y="215"/>
                      </a:lnTo>
                      <a:lnTo>
                        <a:pt x="253" y="215"/>
                      </a:lnTo>
                      <a:lnTo>
                        <a:pt x="254" y="215"/>
                      </a:lnTo>
                      <a:lnTo>
                        <a:pt x="254" y="215"/>
                      </a:lnTo>
                      <a:lnTo>
                        <a:pt x="257" y="215"/>
                      </a:lnTo>
                      <a:lnTo>
                        <a:pt x="259" y="214"/>
                      </a:lnTo>
                      <a:lnTo>
                        <a:pt x="259" y="213"/>
                      </a:lnTo>
                      <a:lnTo>
                        <a:pt x="259" y="210"/>
                      </a:lnTo>
                      <a:lnTo>
                        <a:pt x="259" y="207"/>
                      </a:lnTo>
                      <a:lnTo>
                        <a:pt x="258" y="205"/>
                      </a:lnTo>
                      <a:lnTo>
                        <a:pt x="259" y="202"/>
                      </a:lnTo>
                      <a:lnTo>
                        <a:pt x="259" y="202"/>
                      </a:lnTo>
                      <a:lnTo>
                        <a:pt x="261" y="196"/>
                      </a:lnTo>
                      <a:lnTo>
                        <a:pt x="259" y="196"/>
                      </a:lnTo>
                      <a:lnTo>
                        <a:pt x="259" y="197"/>
                      </a:lnTo>
                      <a:lnTo>
                        <a:pt x="257" y="196"/>
                      </a:lnTo>
                      <a:lnTo>
                        <a:pt x="257" y="190"/>
                      </a:lnTo>
                      <a:lnTo>
                        <a:pt x="257" y="190"/>
                      </a:lnTo>
                      <a:lnTo>
                        <a:pt x="257" y="189"/>
                      </a:lnTo>
                      <a:lnTo>
                        <a:pt x="258" y="189"/>
                      </a:lnTo>
                      <a:lnTo>
                        <a:pt x="257" y="184"/>
                      </a:lnTo>
                      <a:lnTo>
                        <a:pt x="259" y="184"/>
                      </a:lnTo>
                      <a:lnTo>
                        <a:pt x="259" y="182"/>
                      </a:lnTo>
                      <a:lnTo>
                        <a:pt x="261" y="184"/>
                      </a:lnTo>
                      <a:lnTo>
                        <a:pt x="262" y="182"/>
                      </a:lnTo>
                      <a:lnTo>
                        <a:pt x="266" y="182"/>
                      </a:lnTo>
                      <a:lnTo>
                        <a:pt x="266" y="181"/>
                      </a:lnTo>
                      <a:lnTo>
                        <a:pt x="267" y="181"/>
                      </a:lnTo>
                      <a:lnTo>
                        <a:pt x="267" y="180"/>
                      </a:lnTo>
                      <a:lnTo>
                        <a:pt x="268" y="180"/>
                      </a:lnTo>
                      <a:lnTo>
                        <a:pt x="268" y="181"/>
                      </a:lnTo>
                      <a:lnTo>
                        <a:pt x="272" y="181"/>
                      </a:lnTo>
                      <a:lnTo>
                        <a:pt x="272" y="179"/>
                      </a:lnTo>
                      <a:lnTo>
                        <a:pt x="275" y="179"/>
                      </a:lnTo>
                      <a:lnTo>
                        <a:pt x="275" y="180"/>
                      </a:lnTo>
                      <a:lnTo>
                        <a:pt x="276" y="180"/>
                      </a:lnTo>
                      <a:lnTo>
                        <a:pt x="276" y="180"/>
                      </a:lnTo>
                      <a:lnTo>
                        <a:pt x="278" y="180"/>
                      </a:lnTo>
                      <a:lnTo>
                        <a:pt x="278" y="180"/>
                      </a:lnTo>
                      <a:lnTo>
                        <a:pt x="279" y="180"/>
                      </a:lnTo>
                      <a:lnTo>
                        <a:pt x="285" y="180"/>
                      </a:lnTo>
                      <a:lnTo>
                        <a:pt x="285" y="177"/>
                      </a:lnTo>
                      <a:lnTo>
                        <a:pt x="285" y="177"/>
                      </a:lnTo>
                      <a:lnTo>
                        <a:pt x="285" y="177"/>
                      </a:lnTo>
                      <a:lnTo>
                        <a:pt x="288" y="177"/>
                      </a:lnTo>
                      <a:lnTo>
                        <a:pt x="288" y="177"/>
                      </a:lnTo>
                      <a:lnTo>
                        <a:pt x="288" y="177"/>
                      </a:lnTo>
                      <a:lnTo>
                        <a:pt x="289" y="177"/>
                      </a:lnTo>
                      <a:lnTo>
                        <a:pt x="289" y="179"/>
                      </a:lnTo>
                      <a:lnTo>
                        <a:pt x="292" y="180"/>
                      </a:lnTo>
                      <a:lnTo>
                        <a:pt x="296" y="180"/>
                      </a:lnTo>
                      <a:lnTo>
                        <a:pt x="297" y="173"/>
                      </a:lnTo>
                      <a:lnTo>
                        <a:pt x="298" y="175"/>
                      </a:lnTo>
                      <a:lnTo>
                        <a:pt x="298" y="176"/>
                      </a:lnTo>
                      <a:lnTo>
                        <a:pt x="300" y="175"/>
                      </a:lnTo>
                      <a:lnTo>
                        <a:pt x="305" y="175"/>
                      </a:lnTo>
                      <a:lnTo>
                        <a:pt x="305" y="175"/>
                      </a:lnTo>
                      <a:lnTo>
                        <a:pt x="306" y="175"/>
                      </a:lnTo>
                      <a:lnTo>
                        <a:pt x="308" y="172"/>
                      </a:lnTo>
                      <a:lnTo>
                        <a:pt x="309" y="172"/>
                      </a:lnTo>
                      <a:lnTo>
                        <a:pt x="309" y="172"/>
                      </a:lnTo>
                      <a:lnTo>
                        <a:pt x="317" y="173"/>
                      </a:lnTo>
                      <a:lnTo>
                        <a:pt x="318" y="172"/>
                      </a:lnTo>
                      <a:lnTo>
                        <a:pt x="317" y="172"/>
                      </a:lnTo>
                      <a:lnTo>
                        <a:pt x="317" y="171"/>
                      </a:lnTo>
                      <a:lnTo>
                        <a:pt x="315" y="171"/>
                      </a:lnTo>
                      <a:lnTo>
                        <a:pt x="312" y="167"/>
                      </a:lnTo>
                      <a:lnTo>
                        <a:pt x="310" y="167"/>
                      </a:lnTo>
                      <a:lnTo>
                        <a:pt x="310" y="167"/>
                      </a:lnTo>
                      <a:lnTo>
                        <a:pt x="309" y="167"/>
                      </a:lnTo>
                      <a:lnTo>
                        <a:pt x="308" y="167"/>
                      </a:lnTo>
                      <a:lnTo>
                        <a:pt x="306" y="168"/>
                      </a:lnTo>
                      <a:lnTo>
                        <a:pt x="304" y="168"/>
                      </a:lnTo>
                      <a:lnTo>
                        <a:pt x="302" y="165"/>
                      </a:lnTo>
                      <a:lnTo>
                        <a:pt x="300" y="164"/>
                      </a:lnTo>
                      <a:lnTo>
                        <a:pt x="298" y="163"/>
                      </a:lnTo>
                      <a:lnTo>
                        <a:pt x="296" y="160"/>
                      </a:lnTo>
                      <a:lnTo>
                        <a:pt x="298" y="160"/>
                      </a:lnTo>
                      <a:lnTo>
                        <a:pt x="298" y="158"/>
                      </a:lnTo>
                      <a:lnTo>
                        <a:pt x="296" y="159"/>
                      </a:lnTo>
                      <a:lnTo>
                        <a:pt x="295" y="160"/>
                      </a:lnTo>
                      <a:lnTo>
                        <a:pt x="293" y="160"/>
                      </a:lnTo>
                      <a:lnTo>
                        <a:pt x="291" y="161"/>
                      </a:lnTo>
                      <a:lnTo>
                        <a:pt x="288" y="161"/>
                      </a:lnTo>
                      <a:lnTo>
                        <a:pt x="288" y="160"/>
                      </a:lnTo>
                      <a:lnTo>
                        <a:pt x="285" y="161"/>
                      </a:lnTo>
                      <a:lnTo>
                        <a:pt x="285" y="163"/>
                      </a:lnTo>
                      <a:lnTo>
                        <a:pt x="281" y="163"/>
                      </a:lnTo>
                      <a:lnTo>
                        <a:pt x="281" y="161"/>
                      </a:lnTo>
                      <a:lnTo>
                        <a:pt x="281" y="161"/>
                      </a:lnTo>
                      <a:lnTo>
                        <a:pt x="280" y="161"/>
                      </a:lnTo>
                      <a:lnTo>
                        <a:pt x="280" y="163"/>
                      </a:lnTo>
                      <a:lnTo>
                        <a:pt x="279" y="163"/>
                      </a:lnTo>
                      <a:lnTo>
                        <a:pt x="278" y="163"/>
                      </a:lnTo>
                      <a:lnTo>
                        <a:pt x="276" y="163"/>
                      </a:lnTo>
                      <a:lnTo>
                        <a:pt x="276" y="165"/>
                      </a:lnTo>
                      <a:lnTo>
                        <a:pt x="271" y="165"/>
                      </a:lnTo>
                      <a:lnTo>
                        <a:pt x="268" y="169"/>
                      </a:lnTo>
                      <a:lnTo>
                        <a:pt x="266" y="169"/>
                      </a:lnTo>
                      <a:lnTo>
                        <a:pt x="266" y="172"/>
                      </a:lnTo>
                      <a:lnTo>
                        <a:pt x="262" y="172"/>
                      </a:lnTo>
                      <a:lnTo>
                        <a:pt x="262" y="172"/>
                      </a:lnTo>
                      <a:lnTo>
                        <a:pt x="258" y="173"/>
                      </a:lnTo>
                      <a:lnTo>
                        <a:pt x="258" y="171"/>
                      </a:lnTo>
                      <a:lnTo>
                        <a:pt x="255" y="171"/>
                      </a:lnTo>
                      <a:lnTo>
                        <a:pt x="257" y="168"/>
                      </a:lnTo>
                      <a:lnTo>
                        <a:pt x="254" y="168"/>
                      </a:lnTo>
                      <a:lnTo>
                        <a:pt x="254" y="167"/>
                      </a:lnTo>
                      <a:lnTo>
                        <a:pt x="254" y="167"/>
                      </a:lnTo>
                      <a:lnTo>
                        <a:pt x="254" y="167"/>
                      </a:lnTo>
                      <a:lnTo>
                        <a:pt x="253" y="167"/>
                      </a:lnTo>
                      <a:lnTo>
                        <a:pt x="253" y="169"/>
                      </a:lnTo>
                      <a:lnTo>
                        <a:pt x="253" y="169"/>
                      </a:lnTo>
                      <a:lnTo>
                        <a:pt x="253" y="171"/>
                      </a:lnTo>
                      <a:lnTo>
                        <a:pt x="249" y="171"/>
                      </a:lnTo>
                      <a:lnTo>
                        <a:pt x="249" y="171"/>
                      </a:lnTo>
                      <a:lnTo>
                        <a:pt x="247" y="171"/>
                      </a:lnTo>
                      <a:lnTo>
                        <a:pt x="247" y="168"/>
                      </a:lnTo>
                      <a:lnTo>
                        <a:pt x="249" y="168"/>
                      </a:lnTo>
                      <a:lnTo>
                        <a:pt x="247" y="167"/>
                      </a:lnTo>
                      <a:lnTo>
                        <a:pt x="249" y="167"/>
                      </a:lnTo>
                      <a:lnTo>
                        <a:pt x="249" y="165"/>
                      </a:lnTo>
                      <a:lnTo>
                        <a:pt x="255" y="165"/>
                      </a:lnTo>
                      <a:lnTo>
                        <a:pt x="255" y="163"/>
                      </a:lnTo>
                      <a:lnTo>
                        <a:pt x="251" y="163"/>
                      </a:lnTo>
                      <a:lnTo>
                        <a:pt x="251" y="160"/>
                      </a:lnTo>
                      <a:lnTo>
                        <a:pt x="245" y="158"/>
                      </a:lnTo>
                      <a:lnTo>
                        <a:pt x="245" y="160"/>
                      </a:lnTo>
                      <a:lnTo>
                        <a:pt x="246" y="160"/>
                      </a:lnTo>
                      <a:lnTo>
                        <a:pt x="246" y="161"/>
                      </a:lnTo>
                      <a:lnTo>
                        <a:pt x="246" y="161"/>
                      </a:lnTo>
                      <a:lnTo>
                        <a:pt x="245" y="161"/>
                      </a:lnTo>
                      <a:lnTo>
                        <a:pt x="243" y="159"/>
                      </a:lnTo>
                      <a:lnTo>
                        <a:pt x="243" y="156"/>
                      </a:lnTo>
                      <a:lnTo>
                        <a:pt x="241" y="156"/>
                      </a:lnTo>
                      <a:lnTo>
                        <a:pt x="241" y="154"/>
                      </a:lnTo>
                      <a:lnTo>
                        <a:pt x="240" y="154"/>
                      </a:lnTo>
                      <a:lnTo>
                        <a:pt x="240" y="154"/>
                      </a:lnTo>
                      <a:lnTo>
                        <a:pt x="241" y="154"/>
                      </a:lnTo>
                      <a:lnTo>
                        <a:pt x="241" y="150"/>
                      </a:lnTo>
                      <a:lnTo>
                        <a:pt x="241" y="150"/>
                      </a:lnTo>
                      <a:lnTo>
                        <a:pt x="241" y="147"/>
                      </a:lnTo>
                      <a:lnTo>
                        <a:pt x="241" y="147"/>
                      </a:lnTo>
                      <a:lnTo>
                        <a:pt x="242" y="146"/>
                      </a:lnTo>
                      <a:lnTo>
                        <a:pt x="242" y="144"/>
                      </a:lnTo>
                      <a:lnTo>
                        <a:pt x="242" y="143"/>
                      </a:lnTo>
                      <a:lnTo>
                        <a:pt x="242" y="143"/>
                      </a:lnTo>
                      <a:lnTo>
                        <a:pt x="241" y="139"/>
                      </a:lnTo>
                      <a:lnTo>
                        <a:pt x="240" y="138"/>
                      </a:lnTo>
                      <a:lnTo>
                        <a:pt x="241" y="135"/>
                      </a:lnTo>
                      <a:lnTo>
                        <a:pt x="238" y="134"/>
                      </a:lnTo>
                      <a:lnTo>
                        <a:pt x="238" y="134"/>
                      </a:lnTo>
                      <a:lnTo>
                        <a:pt x="238" y="133"/>
                      </a:lnTo>
                      <a:lnTo>
                        <a:pt x="238" y="130"/>
                      </a:lnTo>
                      <a:lnTo>
                        <a:pt x="242" y="127"/>
                      </a:lnTo>
                      <a:lnTo>
                        <a:pt x="242" y="126"/>
                      </a:lnTo>
                      <a:lnTo>
                        <a:pt x="242" y="125"/>
                      </a:lnTo>
                      <a:lnTo>
                        <a:pt x="245" y="125"/>
                      </a:lnTo>
                      <a:lnTo>
                        <a:pt x="246" y="125"/>
                      </a:lnTo>
                      <a:lnTo>
                        <a:pt x="246" y="122"/>
                      </a:lnTo>
                      <a:lnTo>
                        <a:pt x="247" y="122"/>
                      </a:lnTo>
                      <a:lnTo>
                        <a:pt x="251" y="118"/>
                      </a:lnTo>
                      <a:lnTo>
                        <a:pt x="254" y="118"/>
                      </a:lnTo>
                      <a:lnTo>
                        <a:pt x="254" y="117"/>
                      </a:lnTo>
                      <a:lnTo>
                        <a:pt x="255" y="117"/>
                      </a:lnTo>
                      <a:lnTo>
                        <a:pt x="255" y="116"/>
                      </a:lnTo>
                      <a:lnTo>
                        <a:pt x="257" y="116"/>
                      </a:lnTo>
                      <a:lnTo>
                        <a:pt x="257" y="113"/>
                      </a:lnTo>
                      <a:lnTo>
                        <a:pt x="258" y="113"/>
                      </a:lnTo>
                      <a:lnTo>
                        <a:pt x="258" y="112"/>
                      </a:lnTo>
                      <a:lnTo>
                        <a:pt x="259" y="112"/>
                      </a:lnTo>
                      <a:lnTo>
                        <a:pt x="259" y="110"/>
                      </a:lnTo>
                      <a:lnTo>
                        <a:pt x="259" y="109"/>
                      </a:lnTo>
                      <a:lnTo>
                        <a:pt x="259" y="109"/>
                      </a:lnTo>
                      <a:lnTo>
                        <a:pt x="259" y="109"/>
                      </a:lnTo>
                      <a:lnTo>
                        <a:pt x="261" y="109"/>
                      </a:lnTo>
                      <a:lnTo>
                        <a:pt x="263" y="101"/>
                      </a:lnTo>
                      <a:lnTo>
                        <a:pt x="266" y="101"/>
                      </a:lnTo>
                      <a:lnTo>
                        <a:pt x="266" y="100"/>
                      </a:lnTo>
                      <a:lnTo>
                        <a:pt x="268" y="100"/>
                      </a:lnTo>
                      <a:lnTo>
                        <a:pt x="268" y="101"/>
                      </a:lnTo>
                      <a:lnTo>
                        <a:pt x="268" y="101"/>
                      </a:lnTo>
                      <a:lnTo>
                        <a:pt x="268" y="100"/>
                      </a:lnTo>
                      <a:lnTo>
                        <a:pt x="270" y="100"/>
                      </a:lnTo>
                      <a:lnTo>
                        <a:pt x="268" y="99"/>
                      </a:lnTo>
                      <a:lnTo>
                        <a:pt x="270" y="99"/>
                      </a:lnTo>
                      <a:lnTo>
                        <a:pt x="270" y="96"/>
                      </a:lnTo>
                      <a:lnTo>
                        <a:pt x="270" y="96"/>
                      </a:lnTo>
                      <a:lnTo>
                        <a:pt x="268" y="95"/>
                      </a:lnTo>
                      <a:lnTo>
                        <a:pt x="268" y="93"/>
                      </a:lnTo>
                      <a:lnTo>
                        <a:pt x="268" y="93"/>
                      </a:lnTo>
                      <a:lnTo>
                        <a:pt x="268" y="92"/>
                      </a:lnTo>
                      <a:lnTo>
                        <a:pt x="268" y="92"/>
                      </a:lnTo>
                      <a:lnTo>
                        <a:pt x="270" y="89"/>
                      </a:lnTo>
                      <a:lnTo>
                        <a:pt x="268" y="89"/>
                      </a:lnTo>
                      <a:lnTo>
                        <a:pt x="268" y="87"/>
                      </a:lnTo>
                      <a:lnTo>
                        <a:pt x="266" y="88"/>
                      </a:lnTo>
                      <a:lnTo>
                        <a:pt x="266" y="87"/>
                      </a:lnTo>
                      <a:lnTo>
                        <a:pt x="264" y="86"/>
                      </a:lnTo>
                      <a:lnTo>
                        <a:pt x="263" y="86"/>
                      </a:lnTo>
                      <a:lnTo>
                        <a:pt x="261" y="86"/>
                      </a:lnTo>
                      <a:lnTo>
                        <a:pt x="257" y="86"/>
                      </a:lnTo>
                      <a:lnTo>
                        <a:pt x="253" y="84"/>
                      </a:lnTo>
                      <a:lnTo>
                        <a:pt x="251" y="87"/>
                      </a:lnTo>
                      <a:lnTo>
                        <a:pt x="251" y="87"/>
                      </a:lnTo>
                      <a:lnTo>
                        <a:pt x="251" y="86"/>
                      </a:lnTo>
                      <a:lnTo>
                        <a:pt x="249" y="84"/>
                      </a:lnTo>
                      <a:lnTo>
                        <a:pt x="249" y="84"/>
                      </a:lnTo>
                      <a:lnTo>
                        <a:pt x="249" y="84"/>
                      </a:lnTo>
                      <a:lnTo>
                        <a:pt x="249" y="84"/>
                      </a:lnTo>
                      <a:lnTo>
                        <a:pt x="247" y="86"/>
                      </a:lnTo>
                      <a:lnTo>
                        <a:pt x="247" y="86"/>
                      </a:lnTo>
                      <a:lnTo>
                        <a:pt x="246" y="84"/>
                      </a:lnTo>
                      <a:lnTo>
                        <a:pt x="246" y="84"/>
                      </a:lnTo>
                      <a:lnTo>
                        <a:pt x="245" y="83"/>
                      </a:lnTo>
                      <a:lnTo>
                        <a:pt x="245" y="84"/>
                      </a:lnTo>
                      <a:lnTo>
                        <a:pt x="245" y="86"/>
                      </a:lnTo>
                      <a:lnTo>
                        <a:pt x="243" y="86"/>
                      </a:lnTo>
                      <a:lnTo>
                        <a:pt x="245" y="88"/>
                      </a:lnTo>
                      <a:lnTo>
                        <a:pt x="243" y="88"/>
                      </a:lnTo>
                      <a:lnTo>
                        <a:pt x="242" y="89"/>
                      </a:lnTo>
                      <a:lnTo>
                        <a:pt x="241" y="91"/>
                      </a:lnTo>
                      <a:lnTo>
                        <a:pt x="241" y="91"/>
                      </a:lnTo>
                      <a:lnTo>
                        <a:pt x="241" y="91"/>
                      </a:lnTo>
                      <a:lnTo>
                        <a:pt x="240" y="91"/>
                      </a:lnTo>
                      <a:lnTo>
                        <a:pt x="240" y="91"/>
                      </a:lnTo>
                      <a:lnTo>
                        <a:pt x="238" y="91"/>
                      </a:lnTo>
                      <a:lnTo>
                        <a:pt x="238" y="93"/>
                      </a:lnTo>
                      <a:lnTo>
                        <a:pt x="238" y="93"/>
                      </a:lnTo>
                      <a:lnTo>
                        <a:pt x="237" y="93"/>
                      </a:lnTo>
                      <a:lnTo>
                        <a:pt x="237" y="93"/>
                      </a:lnTo>
                      <a:lnTo>
                        <a:pt x="236" y="93"/>
                      </a:lnTo>
                      <a:lnTo>
                        <a:pt x="237" y="96"/>
                      </a:lnTo>
                      <a:lnTo>
                        <a:pt x="236" y="96"/>
                      </a:lnTo>
                      <a:lnTo>
                        <a:pt x="236" y="97"/>
                      </a:lnTo>
                      <a:lnTo>
                        <a:pt x="234" y="99"/>
                      </a:lnTo>
                      <a:lnTo>
                        <a:pt x="233" y="99"/>
                      </a:lnTo>
                      <a:lnTo>
                        <a:pt x="234" y="103"/>
                      </a:lnTo>
                      <a:lnTo>
                        <a:pt x="233" y="104"/>
                      </a:lnTo>
                      <a:lnTo>
                        <a:pt x="234" y="104"/>
                      </a:lnTo>
                      <a:lnTo>
                        <a:pt x="234" y="107"/>
                      </a:lnTo>
                      <a:lnTo>
                        <a:pt x="234" y="107"/>
                      </a:lnTo>
                      <a:lnTo>
                        <a:pt x="236" y="107"/>
                      </a:lnTo>
                      <a:lnTo>
                        <a:pt x="236" y="107"/>
                      </a:lnTo>
                      <a:lnTo>
                        <a:pt x="236" y="108"/>
                      </a:lnTo>
                      <a:lnTo>
                        <a:pt x="236" y="110"/>
                      </a:lnTo>
                      <a:lnTo>
                        <a:pt x="233" y="110"/>
                      </a:lnTo>
                      <a:lnTo>
                        <a:pt x="232" y="112"/>
                      </a:lnTo>
                      <a:lnTo>
                        <a:pt x="232" y="113"/>
                      </a:lnTo>
                      <a:lnTo>
                        <a:pt x="230" y="116"/>
                      </a:lnTo>
                      <a:lnTo>
                        <a:pt x="229" y="117"/>
                      </a:lnTo>
                      <a:lnTo>
                        <a:pt x="228" y="117"/>
                      </a:lnTo>
                      <a:lnTo>
                        <a:pt x="228" y="118"/>
                      </a:lnTo>
                      <a:lnTo>
                        <a:pt x="226" y="118"/>
                      </a:lnTo>
                      <a:lnTo>
                        <a:pt x="226" y="117"/>
                      </a:lnTo>
                      <a:lnTo>
                        <a:pt x="223" y="118"/>
                      </a:lnTo>
                      <a:lnTo>
                        <a:pt x="221" y="121"/>
                      </a:lnTo>
                      <a:lnTo>
                        <a:pt x="220" y="120"/>
                      </a:lnTo>
                      <a:lnTo>
                        <a:pt x="220" y="121"/>
                      </a:lnTo>
                      <a:lnTo>
                        <a:pt x="217" y="121"/>
                      </a:lnTo>
                      <a:lnTo>
                        <a:pt x="217" y="122"/>
                      </a:lnTo>
                      <a:lnTo>
                        <a:pt x="216" y="121"/>
                      </a:lnTo>
                      <a:lnTo>
                        <a:pt x="215" y="121"/>
                      </a:lnTo>
                      <a:lnTo>
                        <a:pt x="215" y="121"/>
                      </a:lnTo>
                      <a:lnTo>
                        <a:pt x="213" y="122"/>
                      </a:lnTo>
                      <a:lnTo>
                        <a:pt x="213" y="124"/>
                      </a:lnTo>
                      <a:lnTo>
                        <a:pt x="212" y="125"/>
                      </a:lnTo>
                      <a:lnTo>
                        <a:pt x="212" y="125"/>
                      </a:lnTo>
                      <a:lnTo>
                        <a:pt x="212" y="126"/>
                      </a:lnTo>
                      <a:lnTo>
                        <a:pt x="213" y="126"/>
                      </a:lnTo>
                      <a:lnTo>
                        <a:pt x="213" y="126"/>
                      </a:lnTo>
                      <a:lnTo>
                        <a:pt x="212" y="126"/>
                      </a:lnTo>
                      <a:lnTo>
                        <a:pt x="212" y="127"/>
                      </a:lnTo>
                      <a:lnTo>
                        <a:pt x="211" y="127"/>
                      </a:lnTo>
                      <a:lnTo>
                        <a:pt x="209" y="129"/>
                      </a:lnTo>
                      <a:lnTo>
                        <a:pt x="207" y="129"/>
                      </a:lnTo>
                      <a:lnTo>
                        <a:pt x="207" y="130"/>
                      </a:lnTo>
                      <a:lnTo>
                        <a:pt x="208" y="130"/>
                      </a:lnTo>
                      <a:lnTo>
                        <a:pt x="208" y="131"/>
                      </a:lnTo>
                      <a:lnTo>
                        <a:pt x="207" y="133"/>
                      </a:lnTo>
                      <a:lnTo>
                        <a:pt x="207" y="133"/>
                      </a:lnTo>
                      <a:lnTo>
                        <a:pt x="204" y="134"/>
                      </a:lnTo>
                      <a:lnTo>
                        <a:pt x="203" y="134"/>
                      </a:lnTo>
                      <a:lnTo>
                        <a:pt x="203" y="135"/>
                      </a:lnTo>
                      <a:lnTo>
                        <a:pt x="203" y="135"/>
                      </a:lnTo>
                      <a:lnTo>
                        <a:pt x="202" y="135"/>
                      </a:lnTo>
                      <a:lnTo>
                        <a:pt x="202" y="134"/>
                      </a:lnTo>
                      <a:lnTo>
                        <a:pt x="200" y="134"/>
                      </a:lnTo>
                      <a:lnTo>
                        <a:pt x="200" y="137"/>
                      </a:lnTo>
                      <a:lnTo>
                        <a:pt x="202" y="138"/>
                      </a:lnTo>
                      <a:lnTo>
                        <a:pt x="202" y="141"/>
                      </a:lnTo>
                      <a:lnTo>
                        <a:pt x="202" y="142"/>
                      </a:lnTo>
                      <a:lnTo>
                        <a:pt x="202" y="142"/>
                      </a:lnTo>
                      <a:lnTo>
                        <a:pt x="202" y="143"/>
                      </a:lnTo>
                      <a:lnTo>
                        <a:pt x="200" y="143"/>
                      </a:lnTo>
                      <a:lnTo>
                        <a:pt x="200" y="146"/>
                      </a:lnTo>
                      <a:lnTo>
                        <a:pt x="202" y="147"/>
                      </a:lnTo>
                      <a:lnTo>
                        <a:pt x="202" y="148"/>
                      </a:lnTo>
                      <a:lnTo>
                        <a:pt x="200" y="148"/>
                      </a:lnTo>
                      <a:lnTo>
                        <a:pt x="200" y="148"/>
                      </a:lnTo>
                      <a:lnTo>
                        <a:pt x="200" y="148"/>
                      </a:lnTo>
                      <a:lnTo>
                        <a:pt x="199" y="148"/>
                      </a:lnTo>
                      <a:lnTo>
                        <a:pt x="199" y="151"/>
                      </a:lnTo>
                      <a:lnTo>
                        <a:pt x="200" y="151"/>
                      </a:lnTo>
                      <a:lnTo>
                        <a:pt x="200" y="152"/>
                      </a:lnTo>
                      <a:lnTo>
                        <a:pt x="199" y="152"/>
                      </a:lnTo>
                      <a:lnTo>
                        <a:pt x="199" y="154"/>
                      </a:lnTo>
                      <a:lnTo>
                        <a:pt x="199" y="154"/>
                      </a:lnTo>
                      <a:lnTo>
                        <a:pt x="200" y="155"/>
                      </a:lnTo>
                      <a:lnTo>
                        <a:pt x="200" y="159"/>
                      </a:lnTo>
                      <a:lnTo>
                        <a:pt x="202" y="159"/>
                      </a:lnTo>
                      <a:lnTo>
                        <a:pt x="200" y="161"/>
                      </a:lnTo>
                      <a:lnTo>
                        <a:pt x="200" y="161"/>
                      </a:lnTo>
                      <a:lnTo>
                        <a:pt x="200" y="164"/>
                      </a:lnTo>
                      <a:lnTo>
                        <a:pt x="202" y="164"/>
                      </a:lnTo>
                      <a:lnTo>
                        <a:pt x="202" y="165"/>
                      </a:lnTo>
                      <a:lnTo>
                        <a:pt x="204" y="165"/>
                      </a:lnTo>
                      <a:lnTo>
                        <a:pt x="204" y="165"/>
                      </a:lnTo>
                      <a:lnTo>
                        <a:pt x="206" y="165"/>
                      </a:lnTo>
                      <a:lnTo>
                        <a:pt x="206" y="164"/>
                      </a:lnTo>
                      <a:lnTo>
                        <a:pt x="206" y="164"/>
                      </a:lnTo>
                      <a:lnTo>
                        <a:pt x="207" y="164"/>
                      </a:lnTo>
                      <a:lnTo>
                        <a:pt x="207" y="165"/>
                      </a:lnTo>
                      <a:lnTo>
                        <a:pt x="208" y="167"/>
                      </a:lnTo>
                      <a:lnTo>
                        <a:pt x="208" y="167"/>
                      </a:lnTo>
                      <a:lnTo>
                        <a:pt x="208" y="168"/>
                      </a:lnTo>
                      <a:lnTo>
                        <a:pt x="209" y="167"/>
                      </a:lnTo>
                      <a:lnTo>
                        <a:pt x="212" y="168"/>
                      </a:lnTo>
                      <a:lnTo>
                        <a:pt x="211" y="168"/>
                      </a:lnTo>
                      <a:lnTo>
                        <a:pt x="212" y="171"/>
                      </a:lnTo>
                      <a:lnTo>
                        <a:pt x="215" y="172"/>
                      </a:lnTo>
                      <a:lnTo>
                        <a:pt x="215" y="175"/>
                      </a:lnTo>
                      <a:lnTo>
                        <a:pt x="216" y="176"/>
                      </a:lnTo>
                      <a:lnTo>
                        <a:pt x="215" y="179"/>
                      </a:lnTo>
                      <a:lnTo>
                        <a:pt x="209" y="181"/>
                      </a:lnTo>
                      <a:lnTo>
                        <a:pt x="209" y="182"/>
                      </a:lnTo>
                      <a:lnTo>
                        <a:pt x="213" y="182"/>
                      </a:lnTo>
                      <a:lnTo>
                        <a:pt x="213" y="182"/>
                      </a:lnTo>
                      <a:lnTo>
                        <a:pt x="213" y="184"/>
                      </a:lnTo>
                      <a:lnTo>
                        <a:pt x="215" y="184"/>
                      </a:lnTo>
                      <a:lnTo>
                        <a:pt x="215" y="184"/>
                      </a:lnTo>
                      <a:lnTo>
                        <a:pt x="212" y="184"/>
                      </a:lnTo>
                      <a:lnTo>
                        <a:pt x="212" y="185"/>
                      </a:lnTo>
                      <a:lnTo>
                        <a:pt x="212" y="185"/>
                      </a:lnTo>
                      <a:lnTo>
                        <a:pt x="212" y="186"/>
                      </a:lnTo>
                      <a:lnTo>
                        <a:pt x="211" y="186"/>
                      </a:lnTo>
                      <a:lnTo>
                        <a:pt x="211" y="188"/>
                      </a:lnTo>
                      <a:lnTo>
                        <a:pt x="207" y="188"/>
                      </a:lnTo>
                      <a:lnTo>
                        <a:pt x="207" y="189"/>
                      </a:lnTo>
                      <a:lnTo>
                        <a:pt x="206" y="190"/>
                      </a:lnTo>
                      <a:lnTo>
                        <a:pt x="206" y="190"/>
                      </a:lnTo>
                      <a:lnTo>
                        <a:pt x="204" y="190"/>
                      </a:lnTo>
                      <a:lnTo>
                        <a:pt x="204" y="189"/>
                      </a:lnTo>
                      <a:lnTo>
                        <a:pt x="203" y="189"/>
                      </a:lnTo>
                      <a:lnTo>
                        <a:pt x="203" y="189"/>
                      </a:lnTo>
                      <a:lnTo>
                        <a:pt x="199" y="189"/>
                      </a:lnTo>
                      <a:lnTo>
                        <a:pt x="199" y="190"/>
                      </a:lnTo>
                      <a:lnTo>
                        <a:pt x="196" y="192"/>
                      </a:lnTo>
                      <a:lnTo>
                        <a:pt x="194" y="190"/>
                      </a:lnTo>
                      <a:lnTo>
                        <a:pt x="191" y="190"/>
                      </a:lnTo>
                      <a:lnTo>
                        <a:pt x="191" y="192"/>
                      </a:lnTo>
                      <a:lnTo>
                        <a:pt x="192" y="192"/>
                      </a:lnTo>
                      <a:lnTo>
                        <a:pt x="192" y="192"/>
                      </a:lnTo>
                      <a:lnTo>
                        <a:pt x="194" y="192"/>
                      </a:lnTo>
                      <a:lnTo>
                        <a:pt x="195" y="192"/>
                      </a:lnTo>
                      <a:lnTo>
                        <a:pt x="195" y="192"/>
                      </a:lnTo>
                      <a:lnTo>
                        <a:pt x="195" y="193"/>
                      </a:lnTo>
                      <a:lnTo>
                        <a:pt x="196" y="193"/>
                      </a:lnTo>
                      <a:lnTo>
                        <a:pt x="198" y="193"/>
                      </a:lnTo>
                      <a:lnTo>
                        <a:pt x="198" y="194"/>
                      </a:lnTo>
                      <a:lnTo>
                        <a:pt x="195" y="194"/>
                      </a:lnTo>
                      <a:lnTo>
                        <a:pt x="194" y="194"/>
                      </a:lnTo>
                      <a:lnTo>
                        <a:pt x="195" y="197"/>
                      </a:lnTo>
                      <a:lnTo>
                        <a:pt x="195" y="197"/>
                      </a:lnTo>
                      <a:lnTo>
                        <a:pt x="195" y="199"/>
                      </a:lnTo>
                      <a:lnTo>
                        <a:pt x="195" y="201"/>
                      </a:lnTo>
                      <a:lnTo>
                        <a:pt x="195" y="205"/>
                      </a:lnTo>
                      <a:lnTo>
                        <a:pt x="194" y="206"/>
                      </a:lnTo>
                      <a:lnTo>
                        <a:pt x="194" y="209"/>
                      </a:lnTo>
                      <a:lnTo>
                        <a:pt x="194" y="209"/>
                      </a:lnTo>
                      <a:lnTo>
                        <a:pt x="192" y="211"/>
                      </a:lnTo>
                      <a:lnTo>
                        <a:pt x="192" y="211"/>
                      </a:lnTo>
                      <a:lnTo>
                        <a:pt x="192" y="216"/>
                      </a:lnTo>
                      <a:lnTo>
                        <a:pt x="191" y="216"/>
                      </a:lnTo>
                      <a:lnTo>
                        <a:pt x="191" y="220"/>
                      </a:lnTo>
                      <a:lnTo>
                        <a:pt x="191" y="220"/>
                      </a:lnTo>
                      <a:lnTo>
                        <a:pt x="191" y="220"/>
                      </a:lnTo>
                      <a:lnTo>
                        <a:pt x="194" y="218"/>
                      </a:lnTo>
                      <a:lnTo>
                        <a:pt x="195" y="216"/>
                      </a:lnTo>
                      <a:lnTo>
                        <a:pt x="195" y="219"/>
                      </a:lnTo>
                      <a:lnTo>
                        <a:pt x="192" y="224"/>
                      </a:lnTo>
                      <a:lnTo>
                        <a:pt x="190" y="224"/>
                      </a:lnTo>
                      <a:lnTo>
                        <a:pt x="190" y="223"/>
                      </a:lnTo>
                      <a:lnTo>
                        <a:pt x="190" y="223"/>
                      </a:lnTo>
                      <a:lnTo>
                        <a:pt x="190" y="224"/>
                      </a:lnTo>
                      <a:lnTo>
                        <a:pt x="186" y="224"/>
                      </a:lnTo>
                      <a:lnTo>
                        <a:pt x="183" y="226"/>
                      </a:lnTo>
                      <a:lnTo>
                        <a:pt x="179" y="226"/>
                      </a:lnTo>
                      <a:lnTo>
                        <a:pt x="179" y="224"/>
                      </a:lnTo>
                      <a:lnTo>
                        <a:pt x="175" y="226"/>
                      </a:lnTo>
                      <a:lnTo>
                        <a:pt x="175" y="228"/>
                      </a:lnTo>
                      <a:lnTo>
                        <a:pt x="173" y="228"/>
                      </a:lnTo>
                      <a:lnTo>
                        <a:pt x="173" y="231"/>
                      </a:lnTo>
                      <a:lnTo>
                        <a:pt x="171" y="231"/>
                      </a:lnTo>
                      <a:lnTo>
                        <a:pt x="171" y="231"/>
                      </a:lnTo>
                      <a:lnTo>
                        <a:pt x="173" y="232"/>
                      </a:lnTo>
                      <a:lnTo>
                        <a:pt x="173" y="233"/>
                      </a:lnTo>
                      <a:lnTo>
                        <a:pt x="171" y="235"/>
                      </a:lnTo>
                      <a:lnTo>
                        <a:pt x="170" y="235"/>
                      </a:lnTo>
                      <a:lnTo>
                        <a:pt x="169" y="236"/>
                      </a:lnTo>
                      <a:lnTo>
                        <a:pt x="166" y="236"/>
                      </a:lnTo>
                      <a:lnTo>
                        <a:pt x="165" y="236"/>
                      </a:lnTo>
                      <a:lnTo>
                        <a:pt x="164" y="236"/>
                      </a:lnTo>
                      <a:lnTo>
                        <a:pt x="162" y="236"/>
                      </a:lnTo>
                      <a:lnTo>
                        <a:pt x="162" y="237"/>
                      </a:lnTo>
                      <a:lnTo>
                        <a:pt x="161" y="237"/>
                      </a:lnTo>
                      <a:lnTo>
                        <a:pt x="161" y="236"/>
                      </a:lnTo>
                      <a:lnTo>
                        <a:pt x="160" y="236"/>
                      </a:lnTo>
                      <a:lnTo>
                        <a:pt x="160" y="236"/>
                      </a:lnTo>
                      <a:lnTo>
                        <a:pt x="158" y="236"/>
                      </a:lnTo>
                      <a:lnTo>
                        <a:pt x="160" y="232"/>
                      </a:lnTo>
                      <a:lnTo>
                        <a:pt x="158" y="231"/>
                      </a:lnTo>
                      <a:lnTo>
                        <a:pt x="158" y="227"/>
                      </a:lnTo>
                      <a:lnTo>
                        <a:pt x="160" y="226"/>
                      </a:lnTo>
                      <a:lnTo>
                        <a:pt x="160" y="224"/>
                      </a:lnTo>
                      <a:lnTo>
                        <a:pt x="160" y="222"/>
                      </a:lnTo>
                      <a:lnTo>
                        <a:pt x="161" y="222"/>
                      </a:lnTo>
                      <a:lnTo>
                        <a:pt x="161" y="222"/>
                      </a:lnTo>
                      <a:lnTo>
                        <a:pt x="162" y="220"/>
                      </a:lnTo>
                      <a:lnTo>
                        <a:pt x="162" y="220"/>
                      </a:lnTo>
                      <a:lnTo>
                        <a:pt x="162" y="220"/>
                      </a:lnTo>
                      <a:lnTo>
                        <a:pt x="160" y="219"/>
                      </a:lnTo>
                      <a:lnTo>
                        <a:pt x="158" y="216"/>
                      </a:lnTo>
                      <a:lnTo>
                        <a:pt x="157" y="215"/>
                      </a:lnTo>
                      <a:lnTo>
                        <a:pt x="156" y="214"/>
                      </a:lnTo>
                      <a:lnTo>
                        <a:pt x="154" y="211"/>
                      </a:lnTo>
                      <a:lnTo>
                        <a:pt x="153" y="209"/>
                      </a:lnTo>
                      <a:lnTo>
                        <a:pt x="151" y="209"/>
                      </a:lnTo>
                      <a:lnTo>
                        <a:pt x="151" y="207"/>
                      </a:lnTo>
                      <a:lnTo>
                        <a:pt x="149" y="206"/>
                      </a:lnTo>
                      <a:lnTo>
                        <a:pt x="148" y="205"/>
                      </a:lnTo>
                      <a:lnTo>
                        <a:pt x="149" y="203"/>
                      </a:lnTo>
                      <a:lnTo>
                        <a:pt x="149" y="203"/>
                      </a:lnTo>
                      <a:lnTo>
                        <a:pt x="149" y="202"/>
                      </a:lnTo>
                      <a:lnTo>
                        <a:pt x="149" y="201"/>
                      </a:lnTo>
                      <a:lnTo>
                        <a:pt x="151" y="201"/>
                      </a:lnTo>
                      <a:lnTo>
                        <a:pt x="151" y="199"/>
                      </a:lnTo>
                      <a:lnTo>
                        <a:pt x="149" y="198"/>
                      </a:lnTo>
                      <a:lnTo>
                        <a:pt x="148" y="196"/>
                      </a:lnTo>
                      <a:lnTo>
                        <a:pt x="147" y="196"/>
                      </a:lnTo>
                      <a:lnTo>
                        <a:pt x="147" y="196"/>
                      </a:lnTo>
                      <a:lnTo>
                        <a:pt x="145" y="196"/>
                      </a:lnTo>
                      <a:lnTo>
                        <a:pt x="145" y="190"/>
                      </a:lnTo>
                      <a:lnTo>
                        <a:pt x="147" y="190"/>
                      </a:lnTo>
                      <a:lnTo>
                        <a:pt x="147" y="186"/>
                      </a:lnTo>
                      <a:lnTo>
                        <a:pt x="144" y="186"/>
                      </a:lnTo>
                      <a:lnTo>
                        <a:pt x="144" y="188"/>
                      </a:lnTo>
                      <a:lnTo>
                        <a:pt x="144" y="188"/>
                      </a:lnTo>
                      <a:lnTo>
                        <a:pt x="143" y="188"/>
                      </a:lnTo>
                      <a:lnTo>
                        <a:pt x="141" y="189"/>
                      </a:lnTo>
                      <a:lnTo>
                        <a:pt x="140" y="189"/>
                      </a:lnTo>
                      <a:lnTo>
                        <a:pt x="139" y="190"/>
                      </a:lnTo>
                      <a:lnTo>
                        <a:pt x="137" y="190"/>
                      </a:lnTo>
                      <a:lnTo>
                        <a:pt x="137" y="192"/>
                      </a:lnTo>
                      <a:lnTo>
                        <a:pt x="135" y="192"/>
                      </a:lnTo>
                      <a:lnTo>
                        <a:pt x="135" y="193"/>
                      </a:lnTo>
                      <a:lnTo>
                        <a:pt x="131" y="193"/>
                      </a:lnTo>
                      <a:lnTo>
                        <a:pt x="131" y="193"/>
                      </a:lnTo>
                      <a:lnTo>
                        <a:pt x="130" y="194"/>
                      </a:lnTo>
                      <a:lnTo>
                        <a:pt x="130" y="194"/>
                      </a:lnTo>
                      <a:lnTo>
                        <a:pt x="128" y="194"/>
                      </a:lnTo>
                      <a:lnTo>
                        <a:pt x="127" y="197"/>
                      </a:lnTo>
                      <a:lnTo>
                        <a:pt x="124" y="197"/>
                      </a:lnTo>
                      <a:lnTo>
                        <a:pt x="124" y="198"/>
                      </a:lnTo>
                      <a:lnTo>
                        <a:pt x="122" y="198"/>
                      </a:lnTo>
                      <a:lnTo>
                        <a:pt x="122" y="198"/>
                      </a:lnTo>
                      <a:lnTo>
                        <a:pt x="120" y="199"/>
                      </a:lnTo>
                      <a:lnTo>
                        <a:pt x="119" y="201"/>
                      </a:lnTo>
                      <a:lnTo>
                        <a:pt x="117" y="201"/>
                      </a:lnTo>
                      <a:lnTo>
                        <a:pt x="117" y="201"/>
                      </a:lnTo>
                      <a:lnTo>
                        <a:pt x="115" y="201"/>
                      </a:lnTo>
                      <a:lnTo>
                        <a:pt x="114" y="203"/>
                      </a:lnTo>
                      <a:lnTo>
                        <a:pt x="107" y="203"/>
                      </a:lnTo>
                      <a:lnTo>
                        <a:pt x="107" y="199"/>
                      </a:lnTo>
                      <a:lnTo>
                        <a:pt x="106" y="199"/>
                      </a:lnTo>
                      <a:lnTo>
                        <a:pt x="106" y="201"/>
                      </a:lnTo>
                      <a:lnTo>
                        <a:pt x="99" y="201"/>
                      </a:lnTo>
                      <a:lnTo>
                        <a:pt x="99" y="198"/>
                      </a:lnTo>
                      <a:lnTo>
                        <a:pt x="98" y="198"/>
                      </a:lnTo>
                      <a:lnTo>
                        <a:pt x="98" y="197"/>
                      </a:lnTo>
                      <a:lnTo>
                        <a:pt x="97" y="196"/>
                      </a:lnTo>
                      <a:lnTo>
                        <a:pt x="97" y="193"/>
                      </a:lnTo>
                      <a:lnTo>
                        <a:pt x="98" y="193"/>
                      </a:lnTo>
                      <a:lnTo>
                        <a:pt x="99" y="192"/>
                      </a:lnTo>
                      <a:lnTo>
                        <a:pt x="101" y="190"/>
                      </a:lnTo>
                      <a:lnTo>
                        <a:pt x="101" y="188"/>
                      </a:lnTo>
                      <a:lnTo>
                        <a:pt x="102" y="188"/>
                      </a:lnTo>
                      <a:lnTo>
                        <a:pt x="101" y="184"/>
                      </a:lnTo>
                      <a:lnTo>
                        <a:pt x="102" y="184"/>
                      </a:lnTo>
                      <a:lnTo>
                        <a:pt x="102" y="181"/>
                      </a:lnTo>
                      <a:lnTo>
                        <a:pt x="102" y="181"/>
                      </a:lnTo>
                      <a:lnTo>
                        <a:pt x="102" y="182"/>
                      </a:lnTo>
                      <a:lnTo>
                        <a:pt x="101" y="182"/>
                      </a:lnTo>
                      <a:lnTo>
                        <a:pt x="101" y="182"/>
                      </a:lnTo>
                      <a:lnTo>
                        <a:pt x="101" y="184"/>
                      </a:lnTo>
                      <a:lnTo>
                        <a:pt x="98" y="184"/>
                      </a:lnTo>
                      <a:lnTo>
                        <a:pt x="98" y="184"/>
                      </a:lnTo>
                      <a:lnTo>
                        <a:pt x="97" y="182"/>
                      </a:lnTo>
                      <a:lnTo>
                        <a:pt x="97" y="184"/>
                      </a:lnTo>
                      <a:lnTo>
                        <a:pt x="97" y="184"/>
                      </a:lnTo>
                      <a:lnTo>
                        <a:pt x="97" y="185"/>
                      </a:lnTo>
                      <a:lnTo>
                        <a:pt x="96" y="185"/>
                      </a:lnTo>
                      <a:lnTo>
                        <a:pt x="96" y="186"/>
                      </a:lnTo>
                      <a:lnTo>
                        <a:pt x="96" y="186"/>
                      </a:lnTo>
                      <a:lnTo>
                        <a:pt x="96" y="184"/>
                      </a:lnTo>
                      <a:lnTo>
                        <a:pt x="92" y="184"/>
                      </a:lnTo>
                      <a:lnTo>
                        <a:pt x="92" y="181"/>
                      </a:lnTo>
                      <a:lnTo>
                        <a:pt x="93" y="181"/>
                      </a:lnTo>
                      <a:lnTo>
                        <a:pt x="93" y="180"/>
                      </a:lnTo>
                      <a:lnTo>
                        <a:pt x="98" y="180"/>
                      </a:lnTo>
                      <a:lnTo>
                        <a:pt x="98" y="179"/>
                      </a:lnTo>
                      <a:lnTo>
                        <a:pt x="99" y="179"/>
                      </a:lnTo>
                      <a:lnTo>
                        <a:pt x="99" y="177"/>
                      </a:lnTo>
                      <a:lnTo>
                        <a:pt x="99" y="176"/>
                      </a:lnTo>
                      <a:lnTo>
                        <a:pt x="99" y="175"/>
                      </a:lnTo>
                      <a:lnTo>
                        <a:pt x="102" y="175"/>
                      </a:lnTo>
                      <a:lnTo>
                        <a:pt x="103" y="169"/>
                      </a:lnTo>
                      <a:lnTo>
                        <a:pt x="106" y="169"/>
                      </a:lnTo>
                      <a:lnTo>
                        <a:pt x="107" y="168"/>
                      </a:lnTo>
                      <a:lnTo>
                        <a:pt x="109" y="167"/>
                      </a:lnTo>
                      <a:lnTo>
                        <a:pt x="107" y="167"/>
                      </a:lnTo>
                      <a:lnTo>
                        <a:pt x="107" y="168"/>
                      </a:lnTo>
                      <a:lnTo>
                        <a:pt x="105" y="168"/>
                      </a:lnTo>
                      <a:lnTo>
                        <a:pt x="105" y="168"/>
                      </a:lnTo>
                      <a:lnTo>
                        <a:pt x="102" y="169"/>
                      </a:lnTo>
                      <a:lnTo>
                        <a:pt x="102" y="169"/>
                      </a:lnTo>
                      <a:lnTo>
                        <a:pt x="101" y="171"/>
                      </a:lnTo>
                      <a:lnTo>
                        <a:pt x="99" y="173"/>
                      </a:lnTo>
                      <a:lnTo>
                        <a:pt x="97" y="172"/>
                      </a:lnTo>
                      <a:lnTo>
                        <a:pt x="97" y="171"/>
                      </a:lnTo>
                      <a:lnTo>
                        <a:pt x="93" y="171"/>
                      </a:lnTo>
                      <a:lnTo>
                        <a:pt x="94" y="169"/>
                      </a:lnTo>
                      <a:lnTo>
                        <a:pt x="96" y="169"/>
                      </a:lnTo>
                      <a:lnTo>
                        <a:pt x="96" y="167"/>
                      </a:lnTo>
                      <a:lnTo>
                        <a:pt x="94" y="168"/>
                      </a:lnTo>
                      <a:lnTo>
                        <a:pt x="93" y="168"/>
                      </a:lnTo>
                      <a:lnTo>
                        <a:pt x="92" y="168"/>
                      </a:lnTo>
                      <a:lnTo>
                        <a:pt x="90" y="168"/>
                      </a:lnTo>
                      <a:lnTo>
                        <a:pt x="89" y="168"/>
                      </a:lnTo>
                      <a:lnTo>
                        <a:pt x="89" y="167"/>
                      </a:lnTo>
                      <a:lnTo>
                        <a:pt x="92" y="167"/>
                      </a:lnTo>
                      <a:lnTo>
                        <a:pt x="92" y="165"/>
                      </a:lnTo>
                      <a:lnTo>
                        <a:pt x="90" y="165"/>
                      </a:lnTo>
                      <a:lnTo>
                        <a:pt x="90" y="165"/>
                      </a:lnTo>
                      <a:lnTo>
                        <a:pt x="90" y="164"/>
                      </a:lnTo>
                      <a:lnTo>
                        <a:pt x="93" y="164"/>
                      </a:lnTo>
                      <a:lnTo>
                        <a:pt x="93" y="163"/>
                      </a:lnTo>
                      <a:lnTo>
                        <a:pt x="94" y="161"/>
                      </a:lnTo>
                      <a:lnTo>
                        <a:pt x="93" y="161"/>
                      </a:lnTo>
                      <a:lnTo>
                        <a:pt x="93" y="161"/>
                      </a:lnTo>
                      <a:lnTo>
                        <a:pt x="89" y="160"/>
                      </a:lnTo>
                      <a:lnTo>
                        <a:pt x="89" y="159"/>
                      </a:lnTo>
                      <a:lnTo>
                        <a:pt x="92" y="160"/>
                      </a:lnTo>
                      <a:lnTo>
                        <a:pt x="92" y="159"/>
                      </a:lnTo>
                      <a:lnTo>
                        <a:pt x="93" y="159"/>
                      </a:lnTo>
                      <a:lnTo>
                        <a:pt x="93" y="159"/>
                      </a:lnTo>
                      <a:lnTo>
                        <a:pt x="99" y="159"/>
                      </a:lnTo>
                      <a:lnTo>
                        <a:pt x="99" y="159"/>
                      </a:lnTo>
                      <a:lnTo>
                        <a:pt x="102" y="159"/>
                      </a:lnTo>
                      <a:lnTo>
                        <a:pt x="102" y="159"/>
                      </a:lnTo>
                      <a:lnTo>
                        <a:pt x="102" y="159"/>
                      </a:lnTo>
                      <a:lnTo>
                        <a:pt x="102" y="159"/>
                      </a:lnTo>
                      <a:lnTo>
                        <a:pt x="103" y="159"/>
                      </a:lnTo>
                      <a:lnTo>
                        <a:pt x="103" y="160"/>
                      </a:lnTo>
                      <a:lnTo>
                        <a:pt x="105" y="160"/>
                      </a:lnTo>
                      <a:lnTo>
                        <a:pt x="105" y="160"/>
                      </a:lnTo>
                      <a:lnTo>
                        <a:pt x="106" y="159"/>
                      </a:lnTo>
                      <a:lnTo>
                        <a:pt x="109" y="158"/>
                      </a:lnTo>
                      <a:lnTo>
                        <a:pt x="109" y="156"/>
                      </a:lnTo>
                      <a:lnTo>
                        <a:pt x="107" y="156"/>
                      </a:lnTo>
                      <a:lnTo>
                        <a:pt x="107" y="158"/>
                      </a:lnTo>
                      <a:lnTo>
                        <a:pt x="106" y="158"/>
                      </a:lnTo>
                      <a:lnTo>
                        <a:pt x="106" y="158"/>
                      </a:lnTo>
                      <a:lnTo>
                        <a:pt x="106" y="158"/>
                      </a:lnTo>
                      <a:lnTo>
                        <a:pt x="106" y="156"/>
                      </a:lnTo>
                      <a:lnTo>
                        <a:pt x="106" y="156"/>
                      </a:lnTo>
                      <a:lnTo>
                        <a:pt x="105" y="156"/>
                      </a:lnTo>
                      <a:lnTo>
                        <a:pt x="103" y="156"/>
                      </a:lnTo>
                      <a:lnTo>
                        <a:pt x="103" y="156"/>
                      </a:lnTo>
                      <a:lnTo>
                        <a:pt x="103" y="156"/>
                      </a:lnTo>
                      <a:lnTo>
                        <a:pt x="102" y="155"/>
                      </a:lnTo>
                      <a:lnTo>
                        <a:pt x="101" y="155"/>
                      </a:lnTo>
                      <a:lnTo>
                        <a:pt x="101" y="155"/>
                      </a:lnTo>
                      <a:lnTo>
                        <a:pt x="99" y="155"/>
                      </a:lnTo>
                      <a:lnTo>
                        <a:pt x="99" y="156"/>
                      </a:lnTo>
                      <a:lnTo>
                        <a:pt x="99" y="158"/>
                      </a:lnTo>
                      <a:lnTo>
                        <a:pt x="98" y="158"/>
                      </a:lnTo>
                      <a:lnTo>
                        <a:pt x="97" y="158"/>
                      </a:lnTo>
                      <a:lnTo>
                        <a:pt x="97" y="158"/>
                      </a:lnTo>
                      <a:lnTo>
                        <a:pt x="96" y="158"/>
                      </a:lnTo>
                      <a:lnTo>
                        <a:pt x="94" y="155"/>
                      </a:lnTo>
                      <a:lnTo>
                        <a:pt x="94" y="155"/>
                      </a:lnTo>
                      <a:lnTo>
                        <a:pt x="93" y="156"/>
                      </a:lnTo>
                      <a:lnTo>
                        <a:pt x="92" y="156"/>
                      </a:lnTo>
                      <a:lnTo>
                        <a:pt x="90" y="158"/>
                      </a:lnTo>
                      <a:lnTo>
                        <a:pt x="89" y="155"/>
                      </a:lnTo>
                      <a:lnTo>
                        <a:pt x="89" y="155"/>
                      </a:lnTo>
                      <a:lnTo>
                        <a:pt x="90" y="154"/>
                      </a:lnTo>
                      <a:lnTo>
                        <a:pt x="90" y="154"/>
                      </a:lnTo>
                      <a:lnTo>
                        <a:pt x="89" y="152"/>
                      </a:lnTo>
                      <a:lnTo>
                        <a:pt x="89" y="150"/>
                      </a:lnTo>
                      <a:lnTo>
                        <a:pt x="96" y="150"/>
                      </a:lnTo>
                      <a:lnTo>
                        <a:pt x="98" y="150"/>
                      </a:lnTo>
                      <a:lnTo>
                        <a:pt x="99" y="150"/>
                      </a:lnTo>
                      <a:lnTo>
                        <a:pt x="99" y="150"/>
                      </a:lnTo>
                      <a:lnTo>
                        <a:pt x="102" y="150"/>
                      </a:lnTo>
                      <a:lnTo>
                        <a:pt x="101" y="150"/>
                      </a:lnTo>
                      <a:lnTo>
                        <a:pt x="101" y="150"/>
                      </a:lnTo>
                      <a:lnTo>
                        <a:pt x="99" y="148"/>
                      </a:lnTo>
                      <a:lnTo>
                        <a:pt x="98" y="148"/>
                      </a:lnTo>
                      <a:lnTo>
                        <a:pt x="96" y="147"/>
                      </a:lnTo>
                      <a:lnTo>
                        <a:pt x="93" y="147"/>
                      </a:lnTo>
                      <a:lnTo>
                        <a:pt x="93" y="147"/>
                      </a:lnTo>
                      <a:lnTo>
                        <a:pt x="93" y="144"/>
                      </a:lnTo>
                      <a:lnTo>
                        <a:pt x="93" y="144"/>
                      </a:lnTo>
                      <a:lnTo>
                        <a:pt x="94" y="146"/>
                      </a:lnTo>
                      <a:lnTo>
                        <a:pt x="94" y="146"/>
                      </a:lnTo>
                      <a:lnTo>
                        <a:pt x="94" y="146"/>
                      </a:lnTo>
                      <a:lnTo>
                        <a:pt x="96" y="144"/>
                      </a:lnTo>
                      <a:lnTo>
                        <a:pt x="96" y="144"/>
                      </a:lnTo>
                      <a:lnTo>
                        <a:pt x="98" y="143"/>
                      </a:lnTo>
                      <a:lnTo>
                        <a:pt x="98" y="144"/>
                      </a:lnTo>
                      <a:lnTo>
                        <a:pt x="102" y="144"/>
                      </a:lnTo>
                      <a:lnTo>
                        <a:pt x="102" y="142"/>
                      </a:lnTo>
                      <a:lnTo>
                        <a:pt x="103" y="142"/>
                      </a:lnTo>
                      <a:lnTo>
                        <a:pt x="105" y="144"/>
                      </a:lnTo>
                      <a:lnTo>
                        <a:pt x="105" y="143"/>
                      </a:lnTo>
                      <a:lnTo>
                        <a:pt x="106" y="143"/>
                      </a:lnTo>
                      <a:lnTo>
                        <a:pt x="106" y="143"/>
                      </a:lnTo>
                      <a:lnTo>
                        <a:pt x="109" y="142"/>
                      </a:lnTo>
                      <a:lnTo>
                        <a:pt x="109" y="146"/>
                      </a:lnTo>
                      <a:lnTo>
                        <a:pt x="109" y="146"/>
                      </a:lnTo>
                      <a:lnTo>
                        <a:pt x="109" y="144"/>
                      </a:lnTo>
                      <a:lnTo>
                        <a:pt x="110" y="144"/>
                      </a:lnTo>
                      <a:lnTo>
                        <a:pt x="110" y="144"/>
                      </a:lnTo>
                      <a:lnTo>
                        <a:pt x="110" y="143"/>
                      </a:lnTo>
                      <a:lnTo>
                        <a:pt x="110" y="143"/>
                      </a:lnTo>
                      <a:lnTo>
                        <a:pt x="110" y="143"/>
                      </a:lnTo>
                      <a:lnTo>
                        <a:pt x="109" y="143"/>
                      </a:lnTo>
                      <a:lnTo>
                        <a:pt x="109" y="142"/>
                      </a:lnTo>
                      <a:lnTo>
                        <a:pt x="107" y="141"/>
                      </a:lnTo>
                      <a:lnTo>
                        <a:pt x="107" y="141"/>
                      </a:lnTo>
                      <a:lnTo>
                        <a:pt x="103" y="141"/>
                      </a:lnTo>
                      <a:lnTo>
                        <a:pt x="103" y="139"/>
                      </a:lnTo>
                      <a:lnTo>
                        <a:pt x="103" y="139"/>
                      </a:lnTo>
                      <a:lnTo>
                        <a:pt x="103" y="137"/>
                      </a:lnTo>
                      <a:lnTo>
                        <a:pt x="105" y="137"/>
                      </a:lnTo>
                      <a:lnTo>
                        <a:pt x="107" y="138"/>
                      </a:lnTo>
                      <a:lnTo>
                        <a:pt x="109" y="138"/>
                      </a:lnTo>
                      <a:lnTo>
                        <a:pt x="110" y="138"/>
                      </a:lnTo>
                      <a:lnTo>
                        <a:pt x="110" y="137"/>
                      </a:lnTo>
                      <a:lnTo>
                        <a:pt x="111" y="137"/>
                      </a:lnTo>
                      <a:lnTo>
                        <a:pt x="113" y="135"/>
                      </a:lnTo>
                      <a:lnTo>
                        <a:pt x="113" y="134"/>
                      </a:lnTo>
                      <a:lnTo>
                        <a:pt x="113" y="133"/>
                      </a:lnTo>
                      <a:lnTo>
                        <a:pt x="113" y="133"/>
                      </a:lnTo>
                      <a:lnTo>
                        <a:pt x="113" y="133"/>
                      </a:lnTo>
                      <a:lnTo>
                        <a:pt x="110" y="133"/>
                      </a:lnTo>
                      <a:lnTo>
                        <a:pt x="110" y="131"/>
                      </a:lnTo>
                      <a:lnTo>
                        <a:pt x="110" y="130"/>
                      </a:lnTo>
                      <a:lnTo>
                        <a:pt x="111" y="130"/>
                      </a:lnTo>
                      <a:lnTo>
                        <a:pt x="113" y="131"/>
                      </a:lnTo>
                      <a:lnTo>
                        <a:pt x="115" y="130"/>
                      </a:lnTo>
                      <a:lnTo>
                        <a:pt x="117" y="130"/>
                      </a:lnTo>
                      <a:lnTo>
                        <a:pt x="118" y="130"/>
                      </a:lnTo>
                      <a:lnTo>
                        <a:pt x="119" y="131"/>
                      </a:lnTo>
                      <a:lnTo>
                        <a:pt x="119" y="127"/>
                      </a:lnTo>
                      <a:lnTo>
                        <a:pt x="122" y="129"/>
                      </a:lnTo>
                      <a:lnTo>
                        <a:pt x="122" y="130"/>
                      </a:lnTo>
                      <a:lnTo>
                        <a:pt x="124" y="130"/>
                      </a:lnTo>
                      <a:lnTo>
                        <a:pt x="124" y="129"/>
                      </a:lnTo>
                      <a:lnTo>
                        <a:pt x="122" y="129"/>
                      </a:lnTo>
                      <a:lnTo>
                        <a:pt x="122" y="126"/>
                      </a:lnTo>
                      <a:lnTo>
                        <a:pt x="123" y="126"/>
                      </a:lnTo>
                      <a:lnTo>
                        <a:pt x="124" y="126"/>
                      </a:lnTo>
                      <a:lnTo>
                        <a:pt x="126" y="126"/>
                      </a:lnTo>
                      <a:lnTo>
                        <a:pt x="126" y="125"/>
                      </a:lnTo>
                      <a:lnTo>
                        <a:pt x="126" y="124"/>
                      </a:lnTo>
                      <a:lnTo>
                        <a:pt x="124" y="124"/>
                      </a:lnTo>
                      <a:lnTo>
                        <a:pt x="124" y="122"/>
                      </a:lnTo>
                      <a:lnTo>
                        <a:pt x="126" y="121"/>
                      </a:lnTo>
                      <a:lnTo>
                        <a:pt x="126" y="121"/>
                      </a:lnTo>
                      <a:lnTo>
                        <a:pt x="126" y="121"/>
                      </a:lnTo>
                      <a:lnTo>
                        <a:pt x="127" y="121"/>
                      </a:lnTo>
                      <a:lnTo>
                        <a:pt x="128" y="121"/>
                      </a:lnTo>
                      <a:lnTo>
                        <a:pt x="130" y="121"/>
                      </a:lnTo>
                      <a:lnTo>
                        <a:pt x="131" y="122"/>
                      </a:lnTo>
                      <a:lnTo>
                        <a:pt x="131" y="121"/>
                      </a:lnTo>
                      <a:lnTo>
                        <a:pt x="132" y="120"/>
                      </a:lnTo>
                      <a:lnTo>
                        <a:pt x="132" y="120"/>
                      </a:lnTo>
                      <a:lnTo>
                        <a:pt x="134" y="120"/>
                      </a:lnTo>
                      <a:lnTo>
                        <a:pt x="134" y="120"/>
                      </a:lnTo>
                      <a:lnTo>
                        <a:pt x="134" y="121"/>
                      </a:lnTo>
                      <a:lnTo>
                        <a:pt x="135" y="122"/>
                      </a:lnTo>
                      <a:lnTo>
                        <a:pt x="135" y="124"/>
                      </a:lnTo>
                      <a:lnTo>
                        <a:pt x="141" y="125"/>
                      </a:lnTo>
                      <a:lnTo>
                        <a:pt x="143" y="121"/>
                      </a:lnTo>
                      <a:lnTo>
                        <a:pt x="143" y="121"/>
                      </a:lnTo>
                      <a:lnTo>
                        <a:pt x="144" y="120"/>
                      </a:lnTo>
                      <a:lnTo>
                        <a:pt x="145" y="120"/>
                      </a:lnTo>
                      <a:lnTo>
                        <a:pt x="145" y="120"/>
                      </a:lnTo>
                      <a:lnTo>
                        <a:pt x="147" y="118"/>
                      </a:lnTo>
                      <a:lnTo>
                        <a:pt x="147" y="117"/>
                      </a:lnTo>
                      <a:lnTo>
                        <a:pt x="149" y="116"/>
                      </a:lnTo>
                      <a:lnTo>
                        <a:pt x="149" y="114"/>
                      </a:lnTo>
                      <a:lnTo>
                        <a:pt x="147" y="116"/>
                      </a:lnTo>
                      <a:lnTo>
                        <a:pt x="145" y="117"/>
                      </a:lnTo>
                      <a:lnTo>
                        <a:pt x="145" y="117"/>
                      </a:lnTo>
                      <a:lnTo>
                        <a:pt x="144" y="118"/>
                      </a:lnTo>
                      <a:lnTo>
                        <a:pt x="143" y="120"/>
                      </a:lnTo>
                      <a:lnTo>
                        <a:pt x="141" y="120"/>
                      </a:lnTo>
                      <a:lnTo>
                        <a:pt x="141" y="120"/>
                      </a:lnTo>
                      <a:lnTo>
                        <a:pt x="140" y="120"/>
                      </a:lnTo>
                      <a:lnTo>
                        <a:pt x="140" y="120"/>
                      </a:lnTo>
                      <a:lnTo>
                        <a:pt x="139" y="121"/>
                      </a:lnTo>
                      <a:lnTo>
                        <a:pt x="137" y="121"/>
                      </a:lnTo>
                      <a:lnTo>
                        <a:pt x="137" y="121"/>
                      </a:lnTo>
                      <a:lnTo>
                        <a:pt x="137" y="121"/>
                      </a:lnTo>
                      <a:lnTo>
                        <a:pt x="136" y="121"/>
                      </a:lnTo>
                      <a:lnTo>
                        <a:pt x="136" y="120"/>
                      </a:lnTo>
                      <a:lnTo>
                        <a:pt x="137" y="120"/>
                      </a:lnTo>
                      <a:lnTo>
                        <a:pt x="137" y="120"/>
                      </a:lnTo>
                      <a:lnTo>
                        <a:pt x="137" y="118"/>
                      </a:lnTo>
                      <a:lnTo>
                        <a:pt x="136" y="118"/>
                      </a:lnTo>
                      <a:lnTo>
                        <a:pt x="136" y="117"/>
                      </a:lnTo>
                      <a:lnTo>
                        <a:pt x="139" y="117"/>
                      </a:lnTo>
                      <a:lnTo>
                        <a:pt x="139" y="116"/>
                      </a:lnTo>
                      <a:lnTo>
                        <a:pt x="140" y="116"/>
                      </a:lnTo>
                      <a:lnTo>
                        <a:pt x="141" y="114"/>
                      </a:lnTo>
                      <a:lnTo>
                        <a:pt x="143" y="112"/>
                      </a:lnTo>
                      <a:lnTo>
                        <a:pt x="144" y="110"/>
                      </a:lnTo>
                      <a:lnTo>
                        <a:pt x="145" y="110"/>
                      </a:lnTo>
                      <a:lnTo>
                        <a:pt x="145" y="108"/>
                      </a:lnTo>
                      <a:lnTo>
                        <a:pt x="147" y="108"/>
                      </a:lnTo>
                      <a:lnTo>
                        <a:pt x="147" y="107"/>
                      </a:lnTo>
                      <a:lnTo>
                        <a:pt x="149" y="108"/>
                      </a:lnTo>
                      <a:lnTo>
                        <a:pt x="149" y="105"/>
                      </a:lnTo>
                      <a:lnTo>
                        <a:pt x="152" y="105"/>
                      </a:lnTo>
                      <a:lnTo>
                        <a:pt x="152" y="104"/>
                      </a:lnTo>
                      <a:lnTo>
                        <a:pt x="152" y="104"/>
                      </a:lnTo>
                      <a:lnTo>
                        <a:pt x="151" y="103"/>
                      </a:lnTo>
                      <a:lnTo>
                        <a:pt x="153" y="101"/>
                      </a:lnTo>
                      <a:lnTo>
                        <a:pt x="156" y="103"/>
                      </a:lnTo>
                      <a:lnTo>
                        <a:pt x="157" y="103"/>
                      </a:lnTo>
                      <a:lnTo>
                        <a:pt x="158" y="103"/>
                      </a:lnTo>
                      <a:lnTo>
                        <a:pt x="160" y="101"/>
                      </a:lnTo>
                      <a:lnTo>
                        <a:pt x="160" y="101"/>
                      </a:lnTo>
                      <a:lnTo>
                        <a:pt x="160" y="100"/>
                      </a:lnTo>
                      <a:lnTo>
                        <a:pt x="158" y="99"/>
                      </a:lnTo>
                      <a:lnTo>
                        <a:pt x="158" y="97"/>
                      </a:lnTo>
                      <a:lnTo>
                        <a:pt x="160" y="96"/>
                      </a:lnTo>
                      <a:lnTo>
                        <a:pt x="160" y="96"/>
                      </a:lnTo>
                      <a:lnTo>
                        <a:pt x="162" y="95"/>
                      </a:lnTo>
                      <a:lnTo>
                        <a:pt x="164" y="95"/>
                      </a:lnTo>
                      <a:lnTo>
                        <a:pt x="164" y="93"/>
                      </a:lnTo>
                      <a:lnTo>
                        <a:pt x="166" y="93"/>
                      </a:lnTo>
                      <a:lnTo>
                        <a:pt x="168" y="92"/>
                      </a:lnTo>
                      <a:lnTo>
                        <a:pt x="169" y="91"/>
                      </a:lnTo>
                      <a:lnTo>
                        <a:pt x="169" y="91"/>
                      </a:lnTo>
                      <a:lnTo>
                        <a:pt x="169" y="91"/>
                      </a:lnTo>
                      <a:lnTo>
                        <a:pt x="169" y="91"/>
                      </a:lnTo>
                      <a:lnTo>
                        <a:pt x="170" y="91"/>
                      </a:lnTo>
                      <a:lnTo>
                        <a:pt x="170" y="91"/>
                      </a:lnTo>
                      <a:lnTo>
                        <a:pt x="173" y="89"/>
                      </a:lnTo>
                      <a:lnTo>
                        <a:pt x="171" y="88"/>
                      </a:lnTo>
                      <a:lnTo>
                        <a:pt x="171" y="88"/>
                      </a:lnTo>
                      <a:lnTo>
                        <a:pt x="171" y="87"/>
                      </a:lnTo>
                      <a:lnTo>
                        <a:pt x="173" y="87"/>
                      </a:lnTo>
                      <a:lnTo>
                        <a:pt x="171" y="87"/>
                      </a:lnTo>
                      <a:lnTo>
                        <a:pt x="171" y="84"/>
                      </a:lnTo>
                      <a:lnTo>
                        <a:pt x="173" y="84"/>
                      </a:lnTo>
                      <a:lnTo>
                        <a:pt x="173" y="83"/>
                      </a:lnTo>
                      <a:lnTo>
                        <a:pt x="171" y="83"/>
                      </a:lnTo>
                      <a:lnTo>
                        <a:pt x="171" y="82"/>
                      </a:lnTo>
                      <a:lnTo>
                        <a:pt x="171" y="80"/>
                      </a:lnTo>
                      <a:lnTo>
                        <a:pt x="173" y="80"/>
                      </a:lnTo>
                      <a:lnTo>
                        <a:pt x="175" y="80"/>
                      </a:lnTo>
                      <a:lnTo>
                        <a:pt x="175" y="79"/>
                      </a:lnTo>
                      <a:lnTo>
                        <a:pt x="178" y="79"/>
                      </a:lnTo>
                      <a:lnTo>
                        <a:pt x="178" y="78"/>
                      </a:lnTo>
                      <a:lnTo>
                        <a:pt x="177" y="78"/>
                      </a:lnTo>
                      <a:lnTo>
                        <a:pt x="177" y="76"/>
                      </a:lnTo>
                      <a:lnTo>
                        <a:pt x="181" y="76"/>
                      </a:lnTo>
                      <a:lnTo>
                        <a:pt x="181" y="75"/>
                      </a:lnTo>
                      <a:lnTo>
                        <a:pt x="182" y="76"/>
                      </a:lnTo>
                      <a:lnTo>
                        <a:pt x="182" y="75"/>
                      </a:lnTo>
                      <a:lnTo>
                        <a:pt x="183" y="75"/>
                      </a:lnTo>
                      <a:lnTo>
                        <a:pt x="185" y="74"/>
                      </a:lnTo>
                      <a:lnTo>
                        <a:pt x="185" y="72"/>
                      </a:lnTo>
                      <a:lnTo>
                        <a:pt x="186" y="72"/>
                      </a:lnTo>
                      <a:lnTo>
                        <a:pt x="186" y="72"/>
                      </a:lnTo>
                      <a:lnTo>
                        <a:pt x="187" y="72"/>
                      </a:lnTo>
                      <a:lnTo>
                        <a:pt x="187" y="72"/>
                      </a:lnTo>
                      <a:lnTo>
                        <a:pt x="189" y="71"/>
                      </a:lnTo>
                      <a:lnTo>
                        <a:pt x="187" y="71"/>
                      </a:lnTo>
                      <a:lnTo>
                        <a:pt x="186" y="70"/>
                      </a:lnTo>
                      <a:lnTo>
                        <a:pt x="187" y="69"/>
                      </a:lnTo>
                      <a:lnTo>
                        <a:pt x="187" y="69"/>
                      </a:lnTo>
                      <a:lnTo>
                        <a:pt x="187" y="67"/>
                      </a:lnTo>
                      <a:lnTo>
                        <a:pt x="194" y="67"/>
                      </a:lnTo>
                      <a:lnTo>
                        <a:pt x="194" y="65"/>
                      </a:lnTo>
                      <a:lnTo>
                        <a:pt x="191" y="65"/>
                      </a:lnTo>
                      <a:lnTo>
                        <a:pt x="192" y="63"/>
                      </a:lnTo>
                      <a:lnTo>
                        <a:pt x="192" y="63"/>
                      </a:lnTo>
                      <a:lnTo>
                        <a:pt x="192" y="61"/>
                      </a:lnTo>
                      <a:lnTo>
                        <a:pt x="190" y="62"/>
                      </a:lnTo>
                      <a:lnTo>
                        <a:pt x="190" y="59"/>
                      </a:lnTo>
                      <a:lnTo>
                        <a:pt x="191" y="59"/>
                      </a:lnTo>
                      <a:lnTo>
                        <a:pt x="191" y="58"/>
                      </a:lnTo>
                      <a:lnTo>
                        <a:pt x="190" y="58"/>
                      </a:lnTo>
                      <a:lnTo>
                        <a:pt x="190" y="58"/>
                      </a:lnTo>
                      <a:lnTo>
                        <a:pt x="189" y="58"/>
                      </a:lnTo>
                      <a:lnTo>
                        <a:pt x="189" y="57"/>
                      </a:lnTo>
                      <a:lnTo>
                        <a:pt x="191" y="57"/>
                      </a:lnTo>
                      <a:lnTo>
                        <a:pt x="194" y="57"/>
                      </a:lnTo>
                      <a:lnTo>
                        <a:pt x="195" y="58"/>
                      </a:lnTo>
                      <a:lnTo>
                        <a:pt x="195" y="59"/>
                      </a:lnTo>
                      <a:lnTo>
                        <a:pt x="196" y="61"/>
                      </a:lnTo>
                      <a:lnTo>
                        <a:pt x="198" y="61"/>
                      </a:lnTo>
                      <a:lnTo>
                        <a:pt x="196" y="58"/>
                      </a:lnTo>
                      <a:lnTo>
                        <a:pt x="196" y="55"/>
                      </a:lnTo>
                      <a:lnTo>
                        <a:pt x="198" y="55"/>
                      </a:lnTo>
                      <a:lnTo>
                        <a:pt x="198" y="55"/>
                      </a:lnTo>
                      <a:lnTo>
                        <a:pt x="200" y="54"/>
                      </a:lnTo>
                      <a:lnTo>
                        <a:pt x="203" y="54"/>
                      </a:lnTo>
                      <a:lnTo>
                        <a:pt x="203" y="53"/>
                      </a:lnTo>
                      <a:lnTo>
                        <a:pt x="202" y="53"/>
                      </a:lnTo>
                      <a:lnTo>
                        <a:pt x="200" y="52"/>
                      </a:lnTo>
                      <a:lnTo>
                        <a:pt x="199" y="53"/>
                      </a:lnTo>
                      <a:lnTo>
                        <a:pt x="198" y="54"/>
                      </a:lnTo>
                      <a:lnTo>
                        <a:pt x="196" y="54"/>
                      </a:lnTo>
                      <a:lnTo>
                        <a:pt x="194" y="54"/>
                      </a:lnTo>
                      <a:lnTo>
                        <a:pt x="194" y="52"/>
                      </a:lnTo>
                      <a:lnTo>
                        <a:pt x="195" y="52"/>
                      </a:lnTo>
                      <a:lnTo>
                        <a:pt x="195" y="50"/>
                      </a:lnTo>
                      <a:lnTo>
                        <a:pt x="199" y="50"/>
                      </a:lnTo>
                      <a:lnTo>
                        <a:pt x="199" y="49"/>
                      </a:lnTo>
                      <a:lnTo>
                        <a:pt x="200" y="49"/>
                      </a:lnTo>
                      <a:lnTo>
                        <a:pt x="200" y="49"/>
                      </a:lnTo>
                      <a:lnTo>
                        <a:pt x="202" y="49"/>
                      </a:lnTo>
                      <a:lnTo>
                        <a:pt x="203" y="48"/>
                      </a:lnTo>
                      <a:lnTo>
                        <a:pt x="204" y="45"/>
                      </a:lnTo>
                      <a:lnTo>
                        <a:pt x="204" y="45"/>
                      </a:lnTo>
                      <a:lnTo>
                        <a:pt x="203" y="45"/>
                      </a:lnTo>
                      <a:lnTo>
                        <a:pt x="203" y="44"/>
                      </a:lnTo>
                      <a:lnTo>
                        <a:pt x="204" y="42"/>
                      </a:lnTo>
                      <a:lnTo>
                        <a:pt x="204" y="40"/>
                      </a:lnTo>
                      <a:lnTo>
                        <a:pt x="206" y="40"/>
                      </a:lnTo>
                      <a:lnTo>
                        <a:pt x="206" y="38"/>
                      </a:lnTo>
                      <a:lnTo>
                        <a:pt x="206" y="37"/>
                      </a:lnTo>
                      <a:lnTo>
                        <a:pt x="208" y="37"/>
                      </a:lnTo>
                      <a:lnTo>
                        <a:pt x="208" y="35"/>
                      </a:lnTo>
                      <a:lnTo>
                        <a:pt x="208" y="32"/>
                      </a:lnTo>
                      <a:lnTo>
                        <a:pt x="209" y="32"/>
                      </a:lnTo>
                      <a:lnTo>
                        <a:pt x="209" y="33"/>
                      </a:lnTo>
                      <a:lnTo>
                        <a:pt x="209" y="33"/>
                      </a:lnTo>
                      <a:lnTo>
                        <a:pt x="209" y="33"/>
                      </a:lnTo>
                      <a:lnTo>
                        <a:pt x="211" y="35"/>
                      </a:lnTo>
                      <a:lnTo>
                        <a:pt x="212" y="35"/>
                      </a:lnTo>
                      <a:lnTo>
                        <a:pt x="213" y="35"/>
                      </a:lnTo>
                      <a:lnTo>
                        <a:pt x="213" y="35"/>
                      </a:lnTo>
                      <a:lnTo>
                        <a:pt x="213" y="35"/>
                      </a:lnTo>
                      <a:lnTo>
                        <a:pt x="215" y="33"/>
                      </a:lnTo>
                      <a:lnTo>
                        <a:pt x="212" y="32"/>
                      </a:lnTo>
                      <a:lnTo>
                        <a:pt x="212" y="31"/>
                      </a:lnTo>
                      <a:lnTo>
                        <a:pt x="213" y="31"/>
                      </a:lnTo>
                      <a:lnTo>
                        <a:pt x="213" y="31"/>
                      </a:lnTo>
                      <a:lnTo>
                        <a:pt x="215" y="32"/>
                      </a:lnTo>
                      <a:lnTo>
                        <a:pt x="215" y="32"/>
                      </a:lnTo>
                      <a:lnTo>
                        <a:pt x="215" y="33"/>
                      </a:lnTo>
                      <a:lnTo>
                        <a:pt x="216" y="33"/>
                      </a:lnTo>
                      <a:lnTo>
                        <a:pt x="216" y="35"/>
                      </a:lnTo>
                      <a:lnTo>
                        <a:pt x="217" y="35"/>
                      </a:lnTo>
                      <a:lnTo>
                        <a:pt x="217" y="29"/>
                      </a:lnTo>
                      <a:lnTo>
                        <a:pt x="215" y="29"/>
                      </a:lnTo>
                      <a:lnTo>
                        <a:pt x="215" y="28"/>
                      </a:lnTo>
                      <a:lnTo>
                        <a:pt x="215" y="27"/>
                      </a:lnTo>
                      <a:lnTo>
                        <a:pt x="215" y="27"/>
                      </a:lnTo>
                      <a:lnTo>
                        <a:pt x="216" y="24"/>
                      </a:lnTo>
                      <a:lnTo>
                        <a:pt x="219" y="24"/>
                      </a:lnTo>
                      <a:lnTo>
                        <a:pt x="219" y="24"/>
                      </a:lnTo>
                      <a:lnTo>
                        <a:pt x="219" y="24"/>
                      </a:lnTo>
                      <a:lnTo>
                        <a:pt x="219" y="27"/>
                      </a:lnTo>
                      <a:lnTo>
                        <a:pt x="220" y="28"/>
                      </a:lnTo>
                      <a:lnTo>
                        <a:pt x="221" y="28"/>
                      </a:lnTo>
                      <a:lnTo>
                        <a:pt x="223" y="27"/>
                      </a:lnTo>
                      <a:lnTo>
                        <a:pt x="225" y="25"/>
                      </a:lnTo>
                      <a:lnTo>
                        <a:pt x="225" y="23"/>
                      </a:lnTo>
                      <a:lnTo>
                        <a:pt x="226" y="23"/>
                      </a:lnTo>
                      <a:lnTo>
                        <a:pt x="226" y="21"/>
                      </a:lnTo>
                      <a:lnTo>
                        <a:pt x="228" y="21"/>
                      </a:lnTo>
                      <a:lnTo>
                        <a:pt x="228" y="24"/>
                      </a:lnTo>
                      <a:lnTo>
                        <a:pt x="228" y="25"/>
                      </a:lnTo>
                      <a:lnTo>
                        <a:pt x="228" y="27"/>
                      </a:lnTo>
                      <a:lnTo>
                        <a:pt x="228" y="25"/>
                      </a:lnTo>
                      <a:lnTo>
                        <a:pt x="230" y="24"/>
                      </a:lnTo>
                      <a:lnTo>
                        <a:pt x="230" y="24"/>
                      </a:lnTo>
                      <a:lnTo>
                        <a:pt x="230" y="23"/>
                      </a:lnTo>
                      <a:lnTo>
                        <a:pt x="230" y="23"/>
                      </a:lnTo>
                      <a:lnTo>
                        <a:pt x="232" y="21"/>
                      </a:lnTo>
                      <a:lnTo>
                        <a:pt x="232" y="20"/>
                      </a:lnTo>
                      <a:lnTo>
                        <a:pt x="232" y="20"/>
                      </a:lnTo>
                      <a:lnTo>
                        <a:pt x="232" y="25"/>
                      </a:lnTo>
                      <a:lnTo>
                        <a:pt x="232" y="25"/>
                      </a:lnTo>
                      <a:lnTo>
                        <a:pt x="232" y="25"/>
                      </a:lnTo>
                      <a:lnTo>
                        <a:pt x="234" y="25"/>
                      </a:lnTo>
                      <a:lnTo>
                        <a:pt x="236" y="23"/>
                      </a:lnTo>
                      <a:lnTo>
                        <a:pt x="234" y="23"/>
                      </a:lnTo>
                      <a:lnTo>
                        <a:pt x="233" y="20"/>
                      </a:lnTo>
                      <a:lnTo>
                        <a:pt x="234" y="20"/>
                      </a:lnTo>
                      <a:lnTo>
                        <a:pt x="234" y="20"/>
                      </a:lnTo>
                      <a:lnTo>
                        <a:pt x="236" y="20"/>
                      </a:lnTo>
                      <a:lnTo>
                        <a:pt x="236" y="20"/>
                      </a:lnTo>
                      <a:lnTo>
                        <a:pt x="236" y="20"/>
                      </a:lnTo>
                      <a:lnTo>
                        <a:pt x="238" y="21"/>
                      </a:lnTo>
                      <a:lnTo>
                        <a:pt x="240" y="23"/>
                      </a:lnTo>
                      <a:lnTo>
                        <a:pt x="242" y="24"/>
                      </a:lnTo>
                      <a:lnTo>
                        <a:pt x="241" y="21"/>
                      </a:lnTo>
                      <a:lnTo>
                        <a:pt x="240" y="19"/>
                      </a:lnTo>
                      <a:lnTo>
                        <a:pt x="238" y="17"/>
                      </a:lnTo>
                      <a:lnTo>
                        <a:pt x="237" y="19"/>
                      </a:lnTo>
                      <a:lnTo>
                        <a:pt x="236" y="19"/>
                      </a:lnTo>
                      <a:lnTo>
                        <a:pt x="236" y="19"/>
                      </a:lnTo>
                      <a:lnTo>
                        <a:pt x="236" y="17"/>
                      </a:lnTo>
                      <a:lnTo>
                        <a:pt x="236" y="17"/>
                      </a:lnTo>
                      <a:lnTo>
                        <a:pt x="234" y="16"/>
                      </a:lnTo>
                      <a:lnTo>
                        <a:pt x="238" y="16"/>
                      </a:lnTo>
                      <a:lnTo>
                        <a:pt x="240" y="14"/>
                      </a:lnTo>
                      <a:lnTo>
                        <a:pt x="242" y="15"/>
                      </a:lnTo>
                      <a:lnTo>
                        <a:pt x="242" y="16"/>
                      </a:lnTo>
                      <a:lnTo>
                        <a:pt x="243" y="16"/>
                      </a:lnTo>
                      <a:lnTo>
                        <a:pt x="246" y="16"/>
                      </a:lnTo>
                      <a:lnTo>
                        <a:pt x="246" y="17"/>
                      </a:lnTo>
                      <a:lnTo>
                        <a:pt x="247" y="19"/>
                      </a:lnTo>
                      <a:lnTo>
                        <a:pt x="249" y="19"/>
                      </a:lnTo>
                      <a:lnTo>
                        <a:pt x="249" y="20"/>
                      </a:lnTo>
                      <a:lnTo>
                        <a:pt x="251" y="20"/>
                      </a:lnTo>
                      <a:lnTo>
                        <a:pt x="251" y="20"/>
                      </a:lnTo>
                      <a:lnTo>
                        <a:pt x="253" y="20"/>
                      </a:lnTo>
                      <a:lnTo>
                        <a:pt x="253" y="20"/>
                      </a:lnTo>
                      <a:lnTo>
                        <a:pt x="253" y="20"/>
                      </a:lnTo>
                      <a:lnTo>
                        <a:pt x="253" y="19"/>
                      </a:lnTo>
                      <a:lnTo>
                        <a:pt x="254" y="17"/>
                      </a:lnTo>
                      <a:lnTo>
                        <a:pt x="254" y="17"/>
                      </a:lnTo>
                      <a:lnTo>
                        <a:pt x="254" y="17"/>
                      </a:lnTo>
                      <a:lnTo>
                        <a:pt x="255" y="17"/>
                      </a:lnTo>
                      <a:lnTo>
                        <a:pt x="257" y="16"/>
                      </a:lnTo>
                      <a:lnTo>
                        <a:pt x="258" y="16"/>
                      </a:lnTo>
                      <a:lnTo>
                        <a:pt x="258" y="15"/>
                      </a:lnTo>
                      <a:lnTo>
                        <a:pt x="259" y="15"/>
                      </a:lnTo>
                      <a:lnTo>
                        <a:pt x="261" y="12"/>
                      </a:lnTo>
                      <a:lnTo>
                        <a:pt x="261" y="12"/>
                      </a:lnTo>
                      <a:lnTo>
                        <a:pt x="261" y="11"/>
                      </a:lnTo>
                      <a:lnTo>
                        <a:pt x="263" y="11"/>
                      </a:lnTo>
                      <a:lnTo>
                        <a:pt x="263" y="12"/>
                      </a:lnTo>
                      <a:lnTo>
                        <a:pt x="263" y="15"/>
                      </a:lnTo>
                      <a:lnTo>
                        <a:pt x="267" y="15"/>
                      </a:lnTo>
                      <a:lnTo>
                        <a:pt x="267" y="14"/>
                      </a:lnTo>
                      <a:lnTo>
                        <a:pt x="266" y="12"/>
                      </a:lnTo>
                      <a:lnTo>
                        <a:pt x="266" y="11"/>
                      </a:lnTo>
                      <a:lnTo>
                        <a:pt x="266" y="8"/>
                      </a:lnTo>
                      <a:lnTo>
                        <a:pt x="267" y="7"/>
                      </a:lnTo>
                      <a:lnTo>
                        <a:pt x="267" y="7"/>
                      </a:lnTo>
                      <a:lnTo>
                        <a:pt x="268" y="7"/>
                      </a:lnTo>
                      <a:lnTo>
                        <a:pt x="270" y="8"/>
                      </a:lnTo>
                      <a:lnTo>
                        <a:pt x="271" y="10"/>
                      </a:lnTo>
                      <a:lnTo>
                        <a:pt x="272" y="10"/>
                      </a:lnTo>
                      <a:lnTo>
                        <a:pt x="272" y="8"/>
                      </a:lnTo>
                      <a:lnTo>
                        <a:pt x="274" y="8"/>
                      </a:lnTo>
                      <a:lnTo>
                        <a:pt x="274" y="11"/>
                      </a:lnTo>
                      <a:lnTo>
                        <a:pt x="276" y="10"/>
                      </a:lnTo>
                      <a:lnTo>
                        <a:pt x="276" y="10"/>
                      </a:lnTo>
                      <a:lnTo>
                        <a:pt x="276" y="11"/>
                      </a:lnTo>
                      <a:lnTo>
                        <a:pt x="278" y="11"/>
                      </a:lnTo>
                      <a:lnTo>
                        <a:pt x="278" y="12"/>
                      </a:lnTo>
                      <a:lnTo>
                        <a:pt x="276" y="15"/>
                      </a:lnTo>
                      <a:lnTo>
                        <a:pt x="275" y="15"/>
                      </a:lnTo>
                      <a:lnTo>
                        <a:pt x="275" y="16"/>
                      </a:lnTo>
                      <a:lnTo>
                        <a:pt x="272" y="16"/>
                      </a:lnTo>
                      <a:lnTo>
                        <a:pt x="272" y="20"/>
                      </a:lnTo>
                      <a:lnTo>
                        <a:pt x="271" y="24"/>
                      </a:lnTo>
                      <a:lnTo>
                        <a:pt x="271" y="24"/>
                      </a:lnTo>
                      <a:lnTo>
                        <a:pt x="272" y="24"/>
                      </a:lnTo>
                      <a:lnTo>
                        <a:pt x="272" y="24"/>
                      </a:lnTo>
                      <a:lnTo>
                        <a:pt x="272" y="24"/>
                      </a:lnTo>
                      <a:lnTo>
                        <a:pt x="274" y="23"/>
                      </a:lnTo>
                      <a:lnTo>
                        <a:pt x="274" y="21"/>
                      </a:lnTo>
                      <a:lnTo>
                        <a:pt x="275" y="21"/>
                      </a:lnTo>
                      <a:lnTo>
                        <a:pt x="275" y="19"/>
                      </a:lnTo>
                      <a:lnTo>
                        <a:pt x="276" y="19"/>
                      </a:lnTo>
                      <a:lnTo>
                        <a:pt x="276" y="17"/>
                      </a:lnTo>
                      <a:lnTo>
                        <a:pt x="279" y="17"/>
                      </a:lnTo>
                      <a:lnTo>
                        <a:pt x="279" y="16"/>
                      </a:lnTo>
                      <a:lnTo>
                        <a:pt x="280" y="14"/>
                      </a:lnTo>
                      <a:lnTo>
                        <a:pt x="280" y="12"/>
                      </a:lnTo>
                      <a:lnTo>
                        <a:pt x="281" y="11"/>
                      </a:lnTo>
                      <a:lnTo>
                        <a:pt x="283" y="11"/>
                      </a:lnTo>
                      <a:lnTo>
                        <a:pt x="283" y="10"/>
                      </a:lnTo>
                      <a:lnTo>
                        <a:pt x="283" y="8"/>
                      </a:lnTo>
                      <a:lnTo>
                        <a:pt x="284" y="8"/>
                      </a:lnTo>
                      <a:lnTo>
                        <a:pt x="285" y="8"/>
                      </a:lnTo>
                      <a:lnTo>
                        <a:pt x="285" y="6"/>
                      </a:lnTo>
                      <a:lnTo>
                        <a:pt x="287" y="6"/>
                      </a:lnTo>
                      <a:lnTo>
                        <a:pt x="287" y="8"/>
                      </a:lnTo>
                      <a:lnTo>
                        <a:pt x="287" y="8"/>
                      </a:lnTo>
                      <a:lnTo>
                        <a:pt x="287" y="10"/>
                      </a:lnTo>
                      <a:lnTo>
                        <a:pt x="285" y="11"/>
                      </a:lnTo>
                      <a:lnTo>
                        <a:pt x="285" y="12"/>
                      </a:lnTo>
                      <a:lnTo>
                        <a:pt x="284" y="12"/>
                      </a:lnTo>
                      <a:lnTo>
                        <a:pt x="284" y="14"/>
                      </a:lnTo>
                      <a:lnTo>
                        <a:pt x="285" y="14"/>
                      </a:lnTo>
                      <a:lnTo>
                        <a:pt x="285" y="15"/>
                      </a:lnTo>
                      <a:lnTo>
                        <a:pt x="284" y="19"/>
                      </a:lnTo>
                      <a:lnTo>
                        <a:pt x="285" y="19"/>
                      </a:lnTo>
                      <a:lnTo>
                        <a:pt x="285" y="16"/>
                      </a:lnTo>
                      <a:lnTo>
                        <a:pt x="287" y="15"/>
                      </a:lnTo>
                      <a:lnTo>
                        <a:pt x="289" y="14"/>
                      </a:lnTo>
                      <a:lnTo>
                        <a:pt x="289" y="11"/>
                      </a:lnTo>
                      <a:lnTo>
                        <a:pt x="291" y="10"/>
                      </a:lnTo>
                      <a:lnTo>
                        <a:pt x="291" y="10"/>
                      </a:lnTo>
                      <a:lnTo>
                        <a:pt x="292" y="8"/>
                      </a:lnTo>
                      <a:lnTo>
                        <a:pt x="293" y="8"/>
                      </a:lnTo>
                      <a:lnTo>
                        <a:pt x="293" y="7"/>
                      </a:lnTo>
                      <a:lnTo>
                        <a:pt x="292" y="6"/>
                      </a:lnTo>
                      <a:lnTo>
                        <a:pt x="292" y="4"/>
                      </a:lnTo>
                      <a:lnTo>
                        <a:pt x="295" y="4"/>
                      </a:lnTo>
                      <a:lnTo>
                        <a:pt x="295" y="4"/>
                      </a:lnTo>
                      <a:lnTo>
                        <a:pt x="295" y="4"/>
                      </a:lnTo>
                      <a:lnTo>
                        <a:pt x="2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
                  <a:extLst>
                    <a:ext uri="{FF2B5EF4-FFF2-40B4-BE49-F238E27FC236}">
                      <a16:creationId xmlns:a16="http://schemas.microsoft.com/office/drawing/2014/main" id="{B6E64E8C-FB3A-4E82-81E0-90F2F18EB948}"/>
                    </a:ext>
                  </a:extLst>
                </p:cNvPr>
                <p:cNvSpPr>
                  <a:spLocks/>
                </p:cNvSpPr>
                <p:nvPr/>
              </p:nvSpPr>
              <p:spPr bwMode="auto">
                <a:xfrm>
                  <a:off x="7514397" y="1457779"/>
                  <a:ext cx="976313" cy="579438"/>
                </a:xfrm>
                <a:custGeom>
                  <a:avLst/>
                  <a:gdLst>
                    <a:gd name="T0" fmla="*/ 219 w 615"/>
                    <a:gd name="T1" fmla="*/ 11 h 365"/>
                    <a:gd name="T2" fmla="*/ 228 w 615"/>
                    <a:gd name="T3" fmla="*/ 16 h 365"/>
                    <a:gd name="T4" fmla="*/ 216 w 615"/>
                    <a:gd name="T5" fmla="*/ 28 h 365"/>
                    <a:gd name="T6" fmla="*/ 250 w 615"/>
                    <a:gd name="T7" fmla="*/ 15 h 365"/>
                    <a:gd name="T8" fmla="*/ 254 w 615"/>
                    <a:gd name="T9" fmla="*/ 32 h 365"/>
                    <a:gd name="T10" fmla="*/ 292 w 615"/>
                    <a:gd name="T11" fmla="*/ 33 h 365"/>
                    <a:gd name="T12" fmla="*/ 326 w 615"/>
                    <a:gd name="T13" fmla="*/ 32 h 365"/>
                    <a:gd name="T14" fmla="*/ 352 w 615"/>
                    <a:gd name="T15" fmla="*/ 45 h 365"/>
                    <a:gd name="T16" fmla="*/ 361 w 615"/>
                    <a:gd name="T17" fmla="*/ 55 h 365"/>
                    <a:gd name="T18" fmla="*/ 402 w 615"/>
                    <a:gd name="T19" fmla="*/ 51 h 365"/>
                    <a:gd name="T20" fmla="*/ 428 w 615"/>
                    <a:gd name="T21" fmla="*/ 59 h 365"/>
                    <a:gd name="T22" fmla="*/ 449 w 615"/>
                    <a:gd name="T23" fmla="*/ 45 h 365"/>
                    <a:gd name="T24" fmla="*/ 497 w 615"/>
                    <a:gd name="T25" fmla="*/ 51 h 365"/>
                    <a:gd name="T26" fmla="*/ 524 w 615"/>
                    <a:gd name="T27" fmla="*/ 62 h 365"/>
                    <a:gd name="T28" fmla="*/ 550 w 615"/>
                    <a:gd name="T29" fmla="*/ 81 h 365"/>
                    <a:gd name="T30" fmla="*/ 577 w 615"/>
                    <a:gd name="T31" fmla="*/ 108 h 365"/>
                    <a:gd name="T32" fmla="*/ 613 w 615"/>
                    <a:gd name="T33" fmla="*/ 114 h 365"/>
                    <a:gd name="T34" fmla="*/ 598 w 615"/>
                    <a:gd name="T35" fmla="*/ 126 h 365"/>
                    <a:gd name="T36" fmla="*/ 582 w 615"/>
                    <a:gd name="T37" fmla="*/ 140 h 365"/>
                    <a:gd name="T38" fmla="*/ 551 w 615"/>
                    <a:gd name="T39" fmla="*/ 119 h 365"/>
                    <a:gd name="T40" fmla="*/ 531 w 615"/>
                    <a:gd name="T41" fmla="*/ 114 h 365"/>
                    <a:gd name="T42" fmla="*/ 521 w 615"/>
                    <a:gd name="T43" fmla="*/ 131 h 365"/>
                    <a:gd name="T44" fmla="*/ 504 w 615"/>
                    <a:gd name="T45" fmla="*/ 132 h 365"/>
                    <a:gd name="T46" fmla="*/ 517 w 615"/>
                    <a:gd name="T47" fmla="*/ 152 h 365"/>
                    <a:gd name="T48" fmla="*/ 499 w 615"/>
                    <a:gd name="T49" fmla="*/ 161 h 365"/>
                    <a:gd name="T50" fmla="*/ 467 w 615"/>
                    <a:gd name="T51" fmla="*/ 170 h 365"/>
                    <a:gd name="T52" fmla="*/ 454 w 615"/>
                    <a:gd name="T53" fmla="*/ 183 h 365"/>
                    <a:gd name="T54" fmla="*/ 420 w 615"/>
                    <a:gd name="T55" fmla="*/ 187 h 365"/>
                    <a:gd name="T56" fmla="*/ 402 w 615"/>
                    <a:gd name="T57" fmla="*/ 191 h 365"/>
                    <a:gd name="T58" fmla="*/ 376 w 615"/>
                    <a:gd name="T59" fmla="*/ 210 h 365"/>
                    <a:gd name="T60" fmla="*/ 380 w 615"/>
                    <a:gd name="T61" fmla="*/ 248 h 365"/>
                    <a:gd name="T62" fmla="*/ 357 w 615"/>
                    <a:gd name="T63" fmla="*/ 275 h 365"/>
                    <a:gd name="T64" fmla="*/ 330 w 615"/>
                    <a:gd name="T65" fmla="*/ 316 h 365"/>
                    <a:gd name="T66" fmla="*/ 315 w 615"/>
                    <a:gd name="T67" fmla="*/ 284 h 365"/>
                    <a:gd name="T68" fmla="*/ 322 w 615"/>
                    <a:gd name="T69" fmla="*/ 241 h 365"/>
                    <a:gd name="T70" fmla="*/ 348 w 615"/>
                    <a:gd name="T71" fmla="*/ 212 h 365"/>
                    <a:gd name="T72" fmla="*/ 368 w 615"/>
                    <a:gd name="T73" fmla="*/ 186 h 365"/>
                    <a:gd name="T74" fmla="*/ 399 w 615"/>
                    <a:gd name="T75" fmla="*/ 163 h 365"/>
                    <a:gd name="T76" fmla="*/ 380 w 615"/>
                    <a:gd name="T77" fmla="*/ 173 h 365"/>
                    <a:gd name="T78" fmla="*/ 353 w 615"/>
                    <a:gd name="T79" fmla="*/ 187 h 365"/>
                    <a:gd name="T80" fmla="*/ 344 w 615"/>
                    <a:gd name="T81" fmla="*/ 170 h 365"/>
                    <a:gd name="T82" fmla="*/ 314 w 615"/>
                    <a:gd name="T83" fmla="*/ 186 h 365"/>
                    <a:gd name="T84" fmla="*/ 309 w 615"/>
                    <a:gd name="T85" fmla="*/ 207 h 365"/>
                    <a:gd name="T86" fmla="*/ 275 w 615"/>
                    <a:gd name="T87" fmla="*/ 211 h 365"/>
                    <a:gd name="T88" fmla="*/ 258 w 615"/>
                    <a:gd name="T89" fmla="*/ 198 h 365"/>
                    <a:gd name="T90" fmla="*/ 236 w 615"/>
                    <a:gd name="T91" fmla="*/ 203 h 365"/>
                    <a:gd name="T92" fmla="*/ 219 w 615"/>
                    <a:gd name="T93" fmla="*/ 201 h 365"/>
                    <a:gd name="T94" fmla="*/ 186 w 615"/>
                    <a:gd name="T95" fmla="*/ 211 h 365"/>
                    <a:gd name="T96" fmla="*/ 160 w 615"/>
                    <a:gd name="T97" fmla="*/ 238 h 365"/>
                    <a:gd name="T98" fmla="*/ 132 w 615"/>
                    <a:gd name="T99" fmla="*/ 267 h 365"/>
                    <a:gd name="T100" fmla="*/ 153 w 615"/>
                    <a:gd name="T101" fmla="*/ 287 h 365"/>
                    <a:gd name="T102" fmla="*/ 184 w 615"/>
                    <a:gd name="T103" fmla="*/ 296 h 365"/>
                    <a:gd name="T104" fmla="*/ 177 w 615"/>
                    <a:gd name="T105" fmla="*/ 314 h 365"/>
                    <a:gd name="T106" fmla="*/ 171 w 615"/>
                    <a:gd name="T107" fmla="*/ 343 h 365"/>
                    <a:gd name="T108" fmla="*/ 4 w 615"/>
                    <a:gd name="T109" fmla="*/ 3 h 365"/>
                    <a:gd name="T110" fmla="*/ 34 w 615"/>
                    <a:gd name="T111" fmla="*/ 8 h 365"/>
                    <a:gd name="T112" fmla="*/ 54 w 615"/>
                    <a:gd name="T113" fmla="*/ 20 h 365"/>
                    <a:gd name="T114" fmla="*/ 72 w 615"/>
                    <a:gd name="T115" fmla="*/ 24 h 365"/>
                    <a:gd name="T116" fmla="*/ 92 w 615"/>
                    <a:gd name="T117" fmla="*/ 38 h 365"/>
                    <a:gd name="T118" fmla="*/ 112 w 615"/>
                    <a:gd name="T119" fmla="*/ 26 h 365"/>
                    <a:gd name="T120" fmla="*/ 148 w 615"/>
                    <a:gd name="T121" fmla="*/ 30 h 365"/>
                    <a:gd name="T122" fmla="*/ 162 w 615"/>
                    <a:gd name="T123" fmla="*/ 28 h 365"/>
                    <a:gd name="T124" fmla="*/ 170 w 615"/>
                    <a:gd name="T125" fmla="*/ 1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5" h="365">
                      <a:moveTo>
                        <a:pt x="174" y="0"/>
                      </a:moveTo>
                      <a:lnTo>
                        <a:pt x="181" y="0"/>
                      </a:lnTo>
                      <a:lnTo>
                        <a:pt x="182" y="3"/>
                      </a:lnTo>
                      <a:lnTo>
                        <a:pt x="183" y="3"/>
                      </a:lnTo>
                      <a:lnTo>
                        <a:pt x="183" y="4"/>
                      </a:lnTo>
                      <a:lnTo>
                        <a:pt x="187" y="4"/>
                      </a:lnTo>
                      <a:lnTo>
                        <a:pt x="187" y="4"/>
                      </a:lnTo>
                      <a:lnTo>
                        <a:pt x="188" y="4"/>
                      </a:lnTo>
                      <a:lnTo>
                        <a:pt x="188" y="5"/>
                      </a:lnTo>
                      <a:lnTo>
                        <a:pt x="194" y="5"/>
                      </a:lnTo>
                      <a:lnTo>
                        <a:pt x="194" y="5"/>
                      </a:lnTo>
                      <a:lnTo>
                        <a:pt x="196" y="5"/>
                      </a:lnTo>
                      <a:lnTo>
                        <a:pt x="196" y="7"/>
                      </a:lnTo>
                      <a:lnTo>
                        <a:pt x="199" y="7"/>
                      </a:lnTo>
                      <a:lnTo>
                        <a:pt x="199" y="7"/>
                      </a:lnTo>
                      <a:lnTo>
                        <a:pt x="207" y="7"/>
                      </a:lnTo>
                      <a:lnTo>
                        <a:pt x="207" y="7"/>
                      </a:lnTo>
                      <a:lnTo>
                        <a:pt x="208" y="7"/>
                      </a:lnTo>
                      <a:lnTo>
                        <a:pt x="208" y="8"/>
                      </a:lnTo>
                      <a:lnTo>
                        <a:pt x="212" y="8"/>
                      </a:lnTo>
                      <a:lnTo>
                        <a:pt x="212" y="8"/>
                      </a:lnTo>
                      <a:lnTo>
                        <a:pt x="217" y="9"/>
                      </a:lnTo>
                      <a:lnTo>
                        <a:pt x="217" y="9"/>
                      </a:lnTo>
                      <a:lnTo>
                        <a:pt x="217" y="9"/>
                      </a:lnTo>
                      <a:lnTo>
                        <a:pt x="219" y="11"/>
                      </a:lnTo>
                      <a:lnTo>
                        <a:pt x="219" y="11"/>
                      </a:lnTo>
                      <a:lnTo>
                        <a:pt x="212" y="11"/>
                      </a:lnTo>
                      <a:lnTo>
                        <a:pt x="212" y="11"/>
                      </a:lnTo>
                      <a:lnTo>
                        <a:pt x="211" y="11"/>
                      </a:lnTo>
                      <a:lnTo>
                        <a:pt x="211" y="9"/>
                      </a:lnTo>
                      <a:lnTo>
                        <a:pt x="211" y="9"/>
                      </a:lnTo>
                      <a:lnTo>
                        <a:pt x="209" y="9"/>
                      </a:lnTo>
                      <a:lnTo>
                        <a:pt x="209" y="11"/>
                      </a:lnTo>
                      <a:lnTo>
                        <a:pt x="208" y="11"/>
                      </a:lnTo>
                      <a:lnTo>
                        <a:pt x="209" y="12"/>
                      </a:lnTo>
                      <a:lnTo>
                        <a:pt x="209" y="15"/>
                      </a:lnTo>
                      <a:lnTo>
                        <a:pt x="211" y="15"/>
                      </a:lnTo>
                      <a:lnTo>
                        <a:pt x="212" y="16"/>
                      </a:lnTo>
                      <a:lnTo>
                        <a:pt x="213" y="15"/>
                      </a:lnTo>
                      <a:lnTo>
                        <a:pt x="215" y="15"/>
                      </a:lnTo>
                      <a:lnTo>
                        <a:pt x="216" y="15"/>
                      </a:lnTo>
                      <a:lnTo>
                        <a:pt x="217" y="15"/>
                      </a:lnTo>
                      <a:lnTo>
                        <a:pt x="221" y="15"/>
                      </a:lnTo>
                      <a:lnTo>
                        <a:pt x="221" y="15"/>
                      </a:lnTo>
                      <a:lnTo>
                        <a:pt x="225" y="15"/>
                      </a:lnTo>
                      <a:lnTo>
                        <a:pt x="225" y="13"/>
                      </a:lnTo>
                      <a:lnTo>
                        <a:pt x="225" y="13"/>
                      </a:lnTo>
                      <a:lnTo>
                        <a:pt x="226" y="13"/>
                      </a:lnTo>
                      <a:lnTo>
                        <a:pt x="229" y="15"/>
                      </a:lnTo>
                      <a:lnTo>
                        <a:pt x="228" y="16"/>
                      </a:lnTo>
                      <a:lnTo>
                        <a:pt x="228" y="17"/>
                      </a:lnTo>
                      <a:lnTo>
                        <a:pt x="228" y="20"/>
                      </a:lnTo>
                      <a:lnTo>
                        <a:pt x="225" y="20"/>
                      </a:lnTo>
                      <a:lnTo>
                        <a:pt x="224" y="19"/>
                      </a:lnTo>
                      <a:lnTo>
                        <a:pt x="225" y="17"/>
                      </a:lnTo>
                      <a:lnTo>
                        <a:pt x="225" y="16"/>
                      </a:lnTo>
                      <a:lnTo>
                        <a:pt x="225" y="16"/>
                      </a:lnTo>
                      <a:lnTo>
                        <a:pt x="225" y="16"/>
                      </a:lnTo>
                      <a:lnTo>
                        <a:pt x="224" y="16"/>
                      </a:lnTo>
                      <a:lnTo>
                        <a:pt x="224" y="16"/>
                      </a:lnTo>
                      <a:lnTo>
                        <a:pt x="224" y="16"/>
                      </a:lnTo>
                      <a:lnTo>
                        <a:pt x="222" y="17"/>
                      </a:lnTo>
                      <a:lnTo>
                        <a:pt x="222" y="19"/>
                      </a:lnTo>
                      <a:lnTo>
                        <a:pt x="221" y="21"/>
                      </a:lnTo>
                      <a:lnTo>
                        <a:pt x="217" y="21"/>
                      </a:lnTo>
                      <a:lnTo>
                        <a:pt x="217" y="24"/>
                      </a:lnTo>
                      <a:lnTo>
                        <a:pt x="219" y="24"/>
                      </a:lnTo>
                      <a:lnTo>
                        <a:pt x="219" y="24"/>
                      </a:lnTo>
                      <a:lnTo>
                        <a:pt x="219" y="24"/>
                      </a:lnTo>
                      <a:lnTo>
                        <a:pt x="220" y="24"/>
                      </a:lnTo>
                      <a:lnTo>
                        <a:pt x="219" y="25"/>
                      </a:lnTo>
                      <a:lnTo>
                        <a:pt x="219" y="26"/>
                      </a:lnTo>
                      <a:lnTo>
                        <a:pt x="216" y="26"/>
                      </a:lnTo>
                      <a:lnTo>
                        <a:pt x="216" y="28"/>
                      </a:lnTo>
                      <a:lnTo>
                        <a:pt x="216" y="28"/>
                      </a:lnTo>
                      <a:lnTo>
                        <a:pt x="217" y="29"/>
                      </a:lnTo>
                      <a:lnTo>
                        <a:pt x="219" y="29"/>
                      </a:lnTo>
                      <a:lnTo>
                        <a:pt x="221" y="29"/>
                      </a:lnTo>
                      <a:lnTo>
                        <a:pt x="222" y="28"/>
                      </a:lnTo>
                      <a:lnTo>
                        <a:pt x="225" y="28"/>
                      </a:lnTo>
                      <a:lnTo>
                        <a:pt x="225" y="26"/>
                      </a:lnTo>
                      <a:lnTo>
                        <a:pt x="226" y="26"/>
                      </a:lnTo>
                      <a:lnTo>
                        <a:pt x="228" y="24"/>
                      </a:lnTo>
                      <a:lnTo>
                        <a:pt x="228" y="24"/>
                      </a:lnTo>
                      <a:lnTo>
                        <a:pt x="228" y="22"/>
                      </a:lnTo>
                      <a:lnTo>
                        <a:pt x="230" y="20"/>
                      </a:lnTo>
                      <a:lnTo>
                        <a:pt x="232" y="17"/>
                      </a:lnTo>
                      <a:lnTo>
                        <a:pt x="233" y="17"/>
                      </a:lnTo>
                      <a:lnTo>
                        <a:pt x="233" y="15"/>
                      </a:lnTo>
                      <a:lnTo>
                        <a:pt x="233" y="15"/>
                      </a:lnTo>
                      <a:lnTo>
                        <a:pt x="234" y="13"/>
                      </a:lnTo>
                      <a:lnTo>
                        <a:pt x="236" y="13"/>
                      </a:lnTo>
                      <a:lnTo>
                        <a:pt x="237" y="12"/>
                      </a:lnTo>
                      <a:lnTo>
                        <a:pt x="237" y="12"/>
                      </a:lnTo>
                      <a:lnTo>
                        <a:pt x="239" y="12"/>
                      </a:lnTo>
                      <a:lnTo>
                        <a:pt x="241" y="13"/>
                      </a:lnTo>
                      <a:lnTo>
                        <a:pt x="241" y="13"/>
                      </a:lnTo>
                      <a:lnTo>
                        <a:pt x="241" y="12"/>
                      </a:lnTo>
                      <a:lnTo>
                        <a:pt x="249" y="13"/>
                      </a:lnTo>
                      <a:lnTo>
                        <a:pt x="250" y="15"/>
                      </a:lnTo>
                      <a:lnTo>
                        <a:pt x="254" y="15"/>
                      </a:lnTo>
                      <a:lnTo>
                        <a:pt x="254" y="15"/>
                      </a:lnTo>
                      <a:lnTo>
                        <a:pt x="255" y="15"/>
                      </a:lnTo>
                      <a:lnTo>
                        <a:pt x="255" y="16"/>
                      </a:lnTo>
                      <a:lnTo>
                        <a:pt x="256" y="16"/>
                      </a:lnTo>
                      <a:lnTo>
                        <a:pt x="256" y="16"/>
                      </a:lnTo>
                      <a:lnTo>
                        <a:pt x="258" y="17"/>
                      </a:lnTo>
                      <a:lnTo>
                        <a:pt x="259" y="17"/>
                      </a:lnTo>
                      <a:lnTo>
                        <a:pt x="260" y="19"/>
                      </a:lnTo>
                      <a:lnTo>
                        <a:pt x="260" y="21"/>
                      </a:lnTo>
                      <a:lnTo>
                        <a:pt x="259" y="22"/>
                      </a:lnTo>
                      <a:lnTo>
                        <a:pt x="259" y="24"/>
                      </a:lnTo>
                      <a:lnTo>
                        <a:pt x="258" y="24"/>
                      </a:lnTo>
                      <a:lnTo>
                        <a:pt x="256" y="25"/>
                      </a:lnTo>
                      <a:lnTo>
                        <a:pt x="255" y="24"/>
                      </a:lnTo>
                      <a:lnTo>
                        <a:pt x="255" y="22"/>
                      </a:lnTo>
                      <a:lnTo>
                        <a:pt x="255" y="21"/>
                      </a:lnTo>
                      <a:lnTo>
                        <a:pt x="253" y="21"/>
                      </a:lnTo>
                      <a:lnTo>
                        <a:pt x="253" y="22"/>
                      </a:lnTo>
                      <a:lnTo>
                        <a:pt x="251" y="22"/>
                      </a:lnTo>
                      <a:lnTo>
                        <a:pt x="251" y="26"/>
                      </a:lnTo>
                      <a:lnTo>
                        <a:pt x="256" y="26"/>
                      </a:lnTo>
                      <a:lnTo>
                        <a:pt x="256" y="28"/>
                      </a:lnTo>
                      <a:lnTo>
                        <a:pt x="256" y="29"/>
                      </a:lnTo>
                      <a:lnTo>
                        <a:pt x="254" y="32"/>
                      </a:lnTo>
                      <a:lnTo>
                        <a:pt x="250" y="34"/>
                      </a:lnTo>
                      <a:lnTo>
                        <a:pt x="249" y="38"/>
                      </a:lnTo>
                      <a:lnTo>
                        <a:pt x="250" y="38"/>
                      </a:lnTo>
                      <a:lnTo>
                        <a:pt x="250" y="37"/>
                      </a:lnTo>
                      <a:lnTo>
                        <a:pt x="251" y="37"/>
                      </a:lnTo>
                      <a:lnTo>
                        <a:pt x="251" y="37"/>
                      </a:lnTo>
                      <a:lnTo>
                        <a:pt x="253" y="37"/>
                      </a:lnTo>
                      <a:lnTo>
                        <a:pt x="253" y="37"/>
                      </a:lnTo>
                      <a:lnTo>
                        <a:pt x="256" y="37"/>
                      </a:lnTo>
                      <a:lnTo>
                        <a:pt x="256" y="38"/>
                      </a:lnTo>
                      <a:lnTo>
                        <a:pt x="259" y="37"/>
                      </a:lnTo>
                      <a:lnTo>
                        <a:pt x="259" y="38"/>
                      </a:lnTo>
                      <a:lnTo>
                        <a:pt x="264" y="38"/>
                      </a:lnTo>
                      <a:lnTo>
                        <a:pt x="264" y="37"/>
                      </a:lnTo>
                      <a:lnTo>
                        <a:pt x="268" y="37"/>
                      </a:lnTo>
                      <a:lnTo>
                        <a:pt x="268" y="37"/>
                      </a:lnTo>
                      <a:lnTo>
                        <a:pt x="277" y="37"/>
                      </a:lnTo>
                      <a:lnTo>
                        <a:pt x="277" y="37"/>
                      </a:lnTo>
                      <a:lnTo>
                        <a:pt x="284" y="37"/>
                      </a:lnTo>
                      <a:lnTo>
                        <a:pt x="284" y="36"/>
                      </a:lnTo>
                      <a:lnTo>
                        <a:pt x="288" y="34"/>
                      </a:lnTo>
                      <a:lnTo>
                        <a:pt x="288" y="34"/>
                      </a:lnTo>
                      <a:lnTo>
                        <a:pt x="289" y="34"/>
                      </a:lnTo>
                      <a:lnTo>
                        <a:pt x="289" y="33"/>
                      </a:lnTo>
                      <a:lnTo>
                        <a:pt x="292" y="33"/>
                      </a:lnTo>
                      <a:lnTo>
                        <a:pt x="293" y="33"/>
                      </a:lnTo>
                      <a:lnTo>
                        <a:pt x="294" y="34"/>
                      </a:lnTo>
                      <a:lnTo>
                        <a:pt x="296" y="34"/>
                      </a:lnTo>
                      <a:lnTo>
                        <a:pt x="298" y="36"/>
                      </a:lnTo>
                      <a:lnTo>
                        <a:pt x="300" y="36"/>
                      </a:lnTo>
                      <a:lnTo>
                        <a:pt x="301" y="34"/>
                      </a:lnTo>
                      <a:lnTo>
                        <a:pt x="304" y="33"/>
                      </a:lnTo>
                      <a:lnTo>
                        <a:pt x="306" y="32"/>
                      </a:lnTo>
                      <a:lnTo>
                        <a:pt x="309" y="32"/>
                      </a:lnTo>
                      <a:lnTo>
                        <a:pt x="310" y="32"/>
                      </a:lnTo>
                      <a:lnTo>
                        <a:pt x="310" y="33"/>
                      </a:lnTo>
                      <a:lnTo>
                        <a:pt x="311" y="33"/>
                      </a:lnTo>
                      <a:lnTo>
                        <a:pt x="311" y="33"/>
                      </a:lnTo>
                      <a:lnTo>
                        <a:pt x="313" y="33"/>
                      </a:lnTo>
                      <a:lnTo>
                        <a:pt x="315" y="33"/>
                      </a:lnTo>
                      <a:lnTo>
                        <a:pt x="317" y="33"/>
                      </a:lnTo>
                      <a:lnTo>
                        <a:pt x="318" y="33"/>
                      </a:lnTo>
                      <a:lnTo>
                        <a:pt x="318" y="33"/>
                      </a:lnTo>
                      <a:lnTo>
                        <a:pt x="318" y="33"/>
                      </a:lnTo>
                      <a:lnTo>
                        <a:pt x="318" y="34"/>
                      </a:lnTo>
                      <a:lnTo>
                        <a:pt x="323" y="34"/>
                      </a:lnTo>
                      <a:lnTo>
                        <a:pt x="323" y="33"/>
                      </a:lnTo>
                      <a:lnTo>
                        <a:pt x="325" y="33"/>
                      </a:lnTo>
                      <a:lnTo>
                        <a:pt x="325" y="33"/>
                      </a:lnTo>
                      <a:lnTo>
                        <a:pt x="326" y="32"/>
                      </a:lnTo>
                      <a:lnTo>
                        <a:pt x="327" y="33"/>
                      </a:lnTo>
                      <a:lnTo>
                        <a:pt x="328" y="33"/>
                      </a:lnTo>
                      <a:lnTo>
                        <a:pt x="328" y="34"/>
                      </a:lnTo>
                      <a:lnTo>
                        <a:pt x="328" y="33"/>
                      </a:lnTo>
                      <a:lnTo>
                        <a:pt x="330" y="32"/>
                      </a:lnTo>
                      <a:lnTo>
                        <a:pt x="330" y="32"/>
                      </a:lnTo>
                      <a:lnTo>
                        <a:pt x="334" y="32"/>
                      </a:lnTo>
                      <a:lnTo>
                        <a:pt x="334" y="33"/>
                      </a:lnTo>
                      <a:lnTo>
                        <a:pt x="336" y="33"/>
                      </a:lnTo>
                      <a:lnTo>
                        <a:pt x="336" y="34"/>
                      </a:lnTo>
                      <a:lnTo>
                        <a:pt x="339" y="34"/>
                      </a:lnTo>
                      <a:lnTo>
                        <a:pt x="339" y="34"/>
                      </a:lnTo>
                      <a:lnTo>
                        <a:pt x="340" y="34"/>
                      </a:lnTo>
                      <a:lnTo>
                        <a:pt x="340" y="36"/>
                      </a:lnTo>
                      <a:lnTo>
                        <a:pt x="342" y="36"/>
                      </a:lnTo>
                      <a:lnTo>
                        <a:pt x="344" y="39"/>
                      </a:lnTo>
                      <a:lnTo>
                        <a:pt x="348" y="39"/>
                      </a:lnTo>
                      <a:lnTo>
                        <a:pt x="348" y="41"/>
                      </a:lnTo>
                      <a:lnTo>
                        <a:pt x="351" y="42"/>
                      </a:lnTo>
                      <a:lnTo>
                        <a:pt x="351" y="43"/>
                      </a:lnTo>
                      <a:lnTo>
                        <a:pt x="351" y="43"/>
                      </a:lnTo>
                      <a:lnTo>
                        <a:pt x="351" y="43"/>
                      </a:lnTo>
                      <a:lnTo>
                        <a:pt x="352" y="43"/>
                      </a:lnTo>
                      <a:lnTo>
                        <a:pt x="352" y="45"/>
                      </a:lnTo>
                      <a:lnTo>
                        <a:pt x="352" y="45"/>
                      </a:lnTo>
                      <a:lnTo>
                        <a:pt x="352" y="45"/>
                      </a:lnTo>
                      <a:lnTo>
                        <a:pt x="352" y="45"/>
                      </a:lnTo>
                      <a:lnTo>
                        <a:pt x="351" y="46"/>
                      </a:lnTo>
                      <a:lnTo>
                        <a:pt x="351" y="46"/>
                      </a:lnTo>
                      <a:lnTo>
                        <a:pt x="349" y="46"/>
                      </a:lnTo>
                      <a:lnTo>
                        <a:pt x="349" y="47"/>
                      </a:lnTo>
                      <a:lnTo>
                        <a:pt x="351" y="47"/>
                      </a:lnTo>
                      <a:lnTo>
                        <a:pt x="351" y="51"/>
                      </a:lnTo>
                      <a:lnTo>
                        <a:pt x="355" y="53"/>
                      </a:lnTo>
                      <a:lnTo>
                        <a:pt x="355" y="55"/>
                      </a:lnTo>
                      <a:lnTo>
                        <a:pt x="356" y="57"/>
                      </a:lnTo>
                      <a:lnTo>
                        <a:pt x="356" y="57"/>
                      </a:lnTo>
                      <a:lnTo>
                        <a:pt x="357" y="58"/>
                      </a:lnTo>
                      <a:lnTo>
                        <a:pt x="357" y="60"/>
                      </a:lnTo>
                      <a:lnTo>
                        <a:pt x="359" y="62"/>
                      </a:lnTo>
                      <a:lnTo>
                        <a:pt x="359" y="64"/>
                      </a:lnTo>
                      <a:lnTo>
                        <a:pt x="359" y="64"/>
                      </a:lnTo>
                      <a:lnTo>
                        <a:pt x="359" y="64"/>
                      </a:lnTo>
                      <a:lnTo>
                        <a:pt x="360" y="63"/>
                      </a:lnTo>
                      <a:lnTo>
                        <a:pt x="360" y="62"/>
                      </a:lnTo>
                      <a:lnTo>
                        <a:pt x="360" y="62"/>
                      </a:lnTo>
                      <a:lnTo>
                        <a:pt x="360" y="59"/>
                      </a:lnTo>
                      <a:lnTo>
                        <a:pt x="361" y="59"/>
                      </a:lnTo>
                      <a:lnTo>
                        <a:pt x="361" y="55"/>
                      </a:lnTo>
                      <a:lnTo>
                        <a:pt x="361" y="55"/>
                      </a:lnTo>
                      <a:lnTo>
                        <a:pt x="363" y="55"/>
                      </a:lnTo>
                      <a:lnTo>
                        <a:pt x="363" y="54"/>
                      </a:lnTo>
                      <a:lnTo>
                        <a:pt x="364" y="54"/>
                      </a:lnTo>
                      <a:lnTo>
                        <a:pt x="364" y="54"/>
                      </a:lnTo>
                      <a:lnTo>
                        <a:pt x="364" y="53"/>
                      </a:lnTo>
                      <a:lnTo>
                        <a:pt x="368" y="53"/>
                      </a:lnTo>
                      <a:lnTo>
                        <a:pt x="368" y="53"/>
                      </a:lnTo>
                      <a:lnTo>
                        <a:pt x="370" y="51"/>
                      </a:lnTo>
                      <a:lnTo>
                        <a:pt x="370" y="51"/>
                      </a:lnTo>
                      <a:lnTo>
                        <a:pt x="372" y="51"/>
                      </a:lnTo>
                      <a:lnTo>
                        <a:pt x="372" y="50"/>
                      </a:lnTo>
                      <a:lnTo>
                        <a:pt x="377" y="50"/>
                      </a:lnTo>
                      <a:lnTo>
                        <a:pt x="378" y="50"/>
                      </a:lnTo>
                      <a:lnTo>
                        <a:pt x="385" y="50"/>
                      </a:lnTo>
                      <a:lnTo>
                        <a:pt x="390" y="50"/>
                      </a:lnTo>
                      <a:lnTo>
                        <a:pt x="390" y="53"/>
                      </a:lnTo>
                      <a:lnTo>
                        <a:pt x="393" y="53"/>
                      </a:lnTo>
                      <a:lnTo>
                        <a:pt x="393" y="54"/>
                      </a:lnTo>
                      <a:lnTo>
                        <a:pt x="393" y="54"/>
                      </a:lnTo>
                      <a:lnTo>
                        <a:pt x="394" y="54"/>
                      </a:lnTo>
                      <a:lnTo>
                        <a:pt x="395" y="53"/>
                      </a:lnTo>
                      <a:lnTo>
                        <a:pt x="395" y="51"/>
                      </a:lnTo>
                      <a:lnTo>
                        <a:pt x="400" y="51"/>
                      </a:lnTo>
                      <a:lnTo>
                        <a:pt x="400" y="51"/>
                      </a:lnTo>
                      <a:lnTo>
                        <a:pt x="402" y="51"/>
                      </a:lnTo>
                      <a:lnTo>
                        <a:pt x="403" y="51"/>
                      </a:lnTo>
                      <a:lnTo>
                        <a:pt x="406" y="53"/>
                      </a:lnTo>
                      <a:lnTo>
                        <a:pt x="407" y="53"/>
                      </a:lnTo>
                      <a:lnTo>
                        <a:pt x="410" y="53"/>
                      </a:lnTo>
                      <a:lnTo>
                        <a:pt x="410" y="55"/>
                      </a:lnTo>
                      <a:lnTo>
                        <a:pt x="412" y="55"/>
                      </a:lnTo>
                      <a:lnTo>
                        <a:pt x="414" y="55"/>
                      </a:lnTo>
                      <a:lnTo>
                        <a:pt x="415" y="54"/>
                      </a:lnTo>
                      <a:lnTo>
                        <a:pt x="419" y="54"/>
                      </a:lnTo>
                      <a:lnTo>
                        <a:pt x="419" y="53"/>
                      </a:lnTo>
                      <a:lnTo>
                        <a:pt x="419" y="53"/>
                      </a:lnTo>
                      <a:lnTo>
                        <a:pt x="419" y="54"/>
                      </a:lnTo>
                      <a:lnTo>
                        <a:pt x="420" y="54"/>
                      </a:lnTo>
                      <a:lnTo>
                        <a:pt x="420" y="53"/>
                      </a:lnTo>
                      <a:lnTo>
                        <a:pt x="421" y="53"/>
                      </a:lnTo>
                      <a:lnTo>
                        <a:pt x="423" y="51"/>
                      </a:lnTo>
                      <a:lnTo>
                        <a:pt x="424" y="50"/>
                      </a:lnTo>
                      <a:lnTo>
                        <a:pt x="424" y="51"/>
                      </a:lnTo>
                      <a:lnTo>
                        <a:pt x="423" y="51"/>
                      </a:lnTo>
                      <a:lnTo>
                        <a:pt x="423" y="53"/>
                      </a:lnTo>
                      <a:lnTo>
                        <a:pt x="424" y="53"/>
                      </a:lnTo>
                      <a:lnTo>
                        <a:pt x="424" y="58"/>
                      </a:lnTo>
                      <a:lnTo>
                        <a:pt x="427" y="58"/>
                      </a:lnTo>
                      <a:lnTo>
                        <a:pt x="427" y="59"/>
                      </a:lnTo>
                      <a:lnTo>
                        <a:pt x="428" y="59"/>
                      </a:lnTo>
                      <a:lnTo>
                        <a:pt x="429" y="62"/>
                      </a:lnTo>
                      <a:lnTo>
                        <a:pt x="429" y="66"/>
                      </a:lnTo>
                      <a:lnTo>
                        <a:pt x="431" y="68"/>
                      </a:lnTo>
                      <a:lnTo>
                        <a:pt x="433" y="68"/>
                      </a:lnTo>
                      <a:lnTo>
                        <a:pt x="435" y="67"/>
                      </a:lnTo>
                      <a:lnTo>
                        <a:pt x="437" y="67"/>
                      </a:lnTo>
                      <a:lnTo>
                        <a:pt x="438" y="67"/>
                      </a:lnTo>
                      <a:lnTo>
                        <a:pt x="441" y="66"/>
                      </a:lnTo>
                      <a:lnTo>
                        <a:pt x="441" y="63"/>
                      </a:lnTo>
                      <a:lnTo>
                        <a:pt x="444" y="63"/>
                      </a:lnTo>
                      <a:lnTo>
                        <a:pt x="445" y="63"/>
                      </a:lnTo>
                      <a:lnTo>
                        <a:pt x="445" y="62"/>
                      </a:lnTo>
                      <a:lnTo>
                        <a:pt x="446" y="60"/>
                      </a:lnTo>
                      <a:lnTo>
                        <a:pt x="449" y="60"/>
                      </a:lnTo>
                      <a:lnTo>
                        <a:pt x="448" y="53"/>
                      </a:lnTo>
                      <a:lnTo>
                        <a:pt x="446" y="53"/>
                      </a:lnTo>
                      <a:lnTo>
                        <a:pt x="445" y="51"/>
                      </a:lnTo>
                      <a:lnTo>
                        <a:pt x="444" y="51"/>
                      </a:lnTo>
                      <a:lnTo>
                        <a:pt x="445" y="49"/>
                      </a:lnTo>
                      <a:lnTo>
                        <a:pt x="445" y="49"/>
                      </a:lnTo>
                      <a:lnTo>
                        <a:pt x="444" y="42"/>
                      </a:lnTo>
                      <a:lnTo>
                        <a:pt x="446" y="43"/>
                      </a:lnTo>
                      <a:lnTo>
                        <a:pt x="448" y="43"/>
                      </a:lnTo>
                      <a:lnTo>
                        <a:pt x="449" y="43"/>
                      </a:lnTo>
                      <a:lnTo>
                        <a:pt x="449" y="45"/>
                      </a:lnTo>
                      <a:lnTo>
                        <a:pt x="458" y="45"/>
                      </a:lnTo>
                      <a:lnTo>
                        <a:pt x="458" y="43"/>
                      </a:lnTo>
                      <a:lnTo>
                        <a:pt x="461" y="43"/>
                      </a:lnTo>
                      <a:lnTo>
                        <a:pt x="462" y="45"/>
                      </a:lnTo>
                      <a:lnTo>
                        <a:pt x="463" y="45"/>
                      </a:lnTo>
                      <a:lnTo>
                        <a:pt x="463" y="46"/>
                      </a:lnTo>
                      <a:lnTo>
                        <a:pt x="465" y="46"/>
                      </a:lnTo>
                      <a:lnTo>
                        <a:pt x="466" y="46"/>
                      </a:lnTo>
                      <a:lnTo>
                        <a:pt x="466" y="45"/>
                      </a:lnTo>
                      <a:lnTo>
                        <a:pt x="467" y="45"/>
                      </a:lnTo>
                      <a:lnTo>
                        <a:pt x="469" y="45"/>
                      </a:lnTo>
                      <a:lnTo>
                        <a:pt x="470" y="45"/>
                      </a:lnTo>
                      <a:lnTo>
                        <a:pt x="470" y="45"/>
                      </a:lnTo>
                      <a:lnTo>
                        <a:pt x="483" y="46"/>
                      </a:lnTo>
                      <a:lnTo>
                        <a:pt x="483" y="45"/>
                      </a:lnTo>
                      <a:lnTo>
                        <a:pt x="486" y="45"/>
                      </a:lnTo>
                      <a:lnTo>
                        <a:pt x="486" y="46"/>
                      </a:lnTo>
                      <a:lnTo>
                        <a:pt x="486" y="46"/>
                      </a:lnTo>
                      <a:lnTo>
                        <a:pt x="486" y="46"/>
                      </a:lnTo>
                      <a:lnTo>
                        <a:pt x="487" y="46"/>
                      </a:lnTo>
                      <a:lnTo>
                        <a:pt x="488" y="49"/>
                      </a:lnTo>
                      <a:lnTo>
                        <a:pt x="495" y="49"/>
                      </a:lnTo>
                      <a:lnTo>
                        <a:pt x="495" y="50"/>
                      </a:lnTo>
                      <a:lnTo>
                        <a:pt x="496" y="50"/>
                      </a:lnTo>
                      <a:lnTo>
                        <a:pt x="497" y="51"/>
                      </a:lnTo>
                      <a:lnTo>
                        <a:pt x="497" y="53"/>
                      </a:lnTo>
                      <a:lnTo>
                        <a:pt x="499" y="53"/>
                      </a:lnTo>
                      <a:lnTo>
                        <a:pt x="499" y="53"/>
                      </a:lnTo>
                      <a:lnTo>
                        <a:pt x="500" y="55"/>
                      </a:lnTo>
                      <a:lnTo>
                        <a:pt x="503" y="55"/>
                      </a:lnTo>
                      <a:lnTo>
                        <a:pt x="505" y="55"/>
                      </a:lnTo>
                      <a:lnTo>
                        <a:pt x="507" y="54"/>
                      </a:lnTo>
                      <a:lnTo>
                        <a:pt x="508" y="54"/>
                      </a:lnTo>
                      <a:lnTo>
                        <a:pt x="509" y="54"/>
                      </a:lnTo>
                      <a:lnTo>
                        <a:pt x="509" y="54"/>
                      </a:lnTo>
                      <a:lnTo>
                        <a:pt x="509" y="54"/>
                      </a:lnTo>
                      <a:lnTo>
                        <a:pt x="512" y="54"/>
                      </a:lnTo>
                      <a:lnTo>
                        <a:pt x="512" y="55"/>
                      </a:lnTo>
                      <a:lnTo>
                        <a:pt x="513" y="55"/>
                      </a:lnTo>
                      <a:lnTo>
                        <a:pt x="513" y="57"/>
                      </a:lnTo>
                      <a:lnTo>
                        <a:pt x="516" y="57"/>
                      </a:lnTo>
                      <a:lnTo>
                        <a:pt x="517" y="57"/>
                      </a:lnTo>
                      <a:lnTo>
                        <a:pt x="518" y="57"/>
                      </a:lnTo>
                      <a:lnTo>
                        <a:pt x="520" y="57"/>
                      </a:lnTo>
                      <a:lnTo>
                        <a:pt x="521" y="57"/>
                      </a:lnTo>
                      <a:lnTo>
                        <a:pt x="521" y="57"/>
                      </a:lnTo>
                      <a:lnTo>
                        <a:pt x="521" y="58"/>
                      </a:lnTo>
                      <a:lnTo>
                        <a:pt x="522" y="59"/>
                      </a:lnTo>
                      <a:lnTo>
                        <a:pt x="522" y="62"/>
                      </a:lnTo>
                      <a:lnTo>
                        <a:pt x="524" y="62"/>
                      </a:lnTo>
                      <a:lnTo>
                        <a:pt x="524" y="63"/>
                      </a:lnTo>
                      <a:lnTo>
                        <a:pt x="525" y="63"/>
                      </a:lnTo>
                      <a:lnTo>
                        <a:pt x="526" y="63"/>
                      </a:lnTo>
                      <a:lnTo>
                        <a:pt x="527" y="64"/>
                      </a:lnTo>
                      <a:lnTo>
                        <a:pt x="527" y="66"/>
                      </a:lnTo>
                      <a:lnTo>
                        <a:pt x="529" y="66"/>
                      </a:lnTo>
                      <a:lnTo>
                        <a:pt x="530" y="67"/>
                      </a:lnTo>
                      <a:lnTo>
                        <a:pt x="530" y="68"/>
                      </a:lnTo>
                      <a:lnTo>
                        <a:pt x="530" y="68"/>
                      </a:lnTo>
                      <a:lnTo>
                        <a:pt x="530" y="70"/>
                      </a:lnTo>
                      <a:lnTo>
                        <a:pt x="533" y="71"/>
                      </a:lnTo>
                      <a:lnTo>
                        <a:pt x="534" y="71"/>
                      </a:lnTo>
                      <a:lnTo>
                        <a:pt x="537" y="71"/>
                      </a:lnTo>
                      <a:lnTo>
                        <a:pt x="538" y="74"/>
                      </a:lnTo>
                      <a:lnTo>
                        <a:pt x="542" y="72"/>
                      </a:lnTo>
                      <a:lnTo>
                        <a:pt x="542" y="74"/>
                      </a:lnTo>
                      <a:lnTo>
                        <a:pt x="543" y="74"/>
                      </a:lnTo>
                      <a:lnTo>
                        <a:pt x="544" y="75"/>
                      </a:lnTo>
                      <a:lnTo>
                        <a:pt x="544" y="76"/>
                      </a:lnTo>
                      <a:lnTo>
                        <a:pt x="543" y="76"/>
                      </a:lnTo>
                      <a:lnTo>
                        <a:pt x="543" y="77"/>
                      </a:lnTo>
                      <a:lnTo>
                        <a:pt x="546" y="79"/>
                      </a:lnTo>
                      <a:lnTo>
                        <a:pt x="547" y="79"/>
                      </a:lnTo>
                      <a:lnTo>
                        <a:pt x="548" y="80"/>
                      </a:lnTo>
                      <a:lnTo>
                        <a:pt x="550" y="81"/>
                      </a:lnTo>
                      <a:lnTo>
                        <a:pt x="551" y="81"/>
                      </a:lnTo>
                      <a:lnTo>
                        <a:pt x="552" y="83"/>
                      </a:lnTo>
                      <a:lnTo>
                        <a:pt x="555" y="84"/>
                      </a:lnTo>
                      <a:lnTo>
                        <a:pt x="558" y="87"/>
                      </a:lnTo>
                      <a:lnTo>
                        <a:pt x="559" y="87"/>
                      </a:lnTo>
                      <a:lnTo>
                        <a:pt x="559" y="87"/>
                      </a:lnTo>
                      <a:lnTo>
                        <a:pt x="560" y="87"/>
                      </a:lnTo>
                      <a:lnTo>
                        <a:pt x="560" y="88"/>
                      </a:lnTo>
                      <a:lnTo>
                        <a:pt x="561" y="88"/>
                      </a:lnTo>
                      <a:lnTo>
                        <a:pt x="563" y="91"/>
                      </a:lnTo>
                      <a:lnTo>
                        <a:pt x="565" y="91"/>
                      </a:lnTo>
                      <a:lnTo>
                        <a:pt x="567" y="91"/>
                      </a:lnTo>
                      <a:lnTo>
                        <a:pt x="569" y="92"/>
                      </a:lnTo>
                      <a:lnTo>
                        <a:pt x="569" y="92"/>
                      </a:lnTo>
                      <a:lnTo>
                        <a:pt x="569" y="94"/>
                      </a:lnTo>
                      <a:lnTo>
                        <a:pt x="571" y="94"/>
                      </a:lnTo>
                      <a:lnTo>
                        <a:pt x="572" y="96"/>
                      </a:lnTo>
                      <a:lnTo>
                        <a:pt x="572" y="96"/>
                      </a:lnTo>
                      <a:lnTo>
                        <a:pt x="573" y="97"/>
                      </a:lnTo>
                      <a:lnTo>
                        <a:pt x="573" y="100"/>
                      </a:lnTo>
                      <a:lnTo>
                        <a:pt x="573" y="100"/>
                      </a:lnTo>
                      <a:lnTo>
                        <a:pt x="573" y="104"/>
                      </a:lnTo>
                      <a:lnTo>
                        <a:pt x="573" y="105"/>
                      </a:lnTo>
                      <a:lnTo>
                        <a:pt x="573" y="106"/>
                      </a:lnTo>
                      <a:lnTo>
                        <a:pt x="577" y="108"/>
                      </a:lnTo>
                      <a:lnTo>
                        <a:pt x="577" y="105"/>
                      </a:lnTo>
                      <a:lnTo>
                        <a:pt x="576" y="102"/>
                      </a:lnTo>
                      <a:lnTo>
                        <a:pt x="576" y="100"/>
                      </a:lnTo>
                      <a:lnTo>
                        <a:pt x="590" y="98"/>
                      </a:lnTo>
                      <a:lnTo>
                        <a:pt x="590" y="100"/>
                      </a:lnTo>
                      <a:lnTo>
                        <a:pt x="594" y="100"/>
                      </a:lnTo>
                      <a:lnTo>
                        <a:pt x="594" y="101"/>
                      </a:lnTo>
                      <a:lnTo>
                        <a:pt x="596" y="101"/>
                      </a:lnTo>
                      <a:lnTo>
                        <a:pt x="596" y="101"/>
                      </a:lnTo>
                      <a:lnTo>
                        <a:pt x="597" y="101"/>
                      </a:lnTo>
                      <a:lnTo>
                        <a:pt x="598" y="102"/>
                      </a:lnTo>
                      <a:lnTo>
                        <a:pt x="598" y="104"/>
                      </a:lnTo>
                      <a:lnTo>
                        <a:pt x="598" y="105"/>
                      </a:lnTo>
                      <a:lnTo>
                        <a:pt x="599" y="105"/>
                      </a:lnTo>
                      <a:lnTo>
                        <a:pt x="601" y="106"/>
                      </a:lnTo>
                      <a:lnTo>
                        <a:pt x="602" y="106"/>
                      </a:lnTo>
                      <a:lnTo>
                        <a:pt x="602" y="109"/>
                      </a:lnTo>
                      <a:lnTo>
                        <a:pt x="605" y="109"/>
                      </a:lnTo>
                      <a:lnTo>
                        <a:pt x="605" y="110"/>
                      </a:lnTo>
                      <a:lnTo>
                        <a:pt x="605" y="110"/>
                      </a:lnTo>
                      <a:lnTo>
                        <a:pt x="609" y="111"/>
                      </a:lnTo>
                      <a:lnTo>
                        <a:pt x="609" y="113"/>
                      </a:lnTo>
                      <a:lnTo>
                        <a:pt x="611" y="113"/>
                      </a:lnTo>
                      <a:lnTo>
                        <a:pt x="611" y="114"/>
                      </a:lnTo>
                      <a:lnTo>
                        <a:pt x="613" y="114"/>
                      </a:lnTo>
                      <a:lnTo>
                        <a:pt x="614" y="115"/>
                      </a:lnTo>
                      <a:lnTo>
                        <a:pt x="615" y="115"/>
                      </a:lnTo>
                      <a:lnTo>
                        <a:pt x="615" y="117"/>
                      </a:lnTo>
                      <a:lnTo>
                        <a:pt x="613" y="117"/>
                      </a:lnTo>
                      <a:lnTo>
                        <a:pt x="613" y="121"/>
                      </a:lnTo>
                      <a:lnTo>
                        <a:pt x="613" y="121"/>
                      </a:lnTo>
                      <a:lnTo>
                        <a:pt x="613" y="121"/>
                      </a:lnTo>
                      <a:lnTo>
                        <a:pt x="610" y="121"/>
                      </a:lnTo>
                      <a:lnTo>
                        <a:pt x="610" y="125"/>
                      </a:lnTo>
                      <a:lnTo>
                        <a:pt x="609" y="125"/>
                      </a:lnTo>
                      <a:lnTo>
                        <a:pt x="609" y="125"/>
                      </a:lnTo>
                      <a:lnTo>
                        <a:pt x="606" y="125"/>
                      </a:lnTo>
                      <a:lnTo>
                        <a:pt x="606" y="125"/>
                      </a:lnTo>
                      <a:lnTo>
                        <a:pt x="605" y="125"/>
                      </a:lnTo>
                      <a:lnTo>
                        <a:pt x="605" y="123"/>
                      </a:lnTo>
                      <a:lnTo>
                        <a:pt x="601" y="123"/>
                      </a:lnTo>
                      <a:lnTo>
                        <a:pt x="601" y="123"/>
                      </a:lnTo>
                      <a:lnTo>
                        <a:pt x="598" y="123"/>
                      </a:lnTo>
                      <a:lnTo>
                        <a:pt x="598" y="123"/>
                      </a:lnTo>
                      <a:lnTo>
                        <a:pt x="594" y="123"/>
                      </a:lnTo>
                      <a:lnTo>
                        <a:pt x="594" y="123"/>
                      </a:lnTo>
                      <a:lnTo>
                        <a:pt x="594" y="126"/>
                      </a:lnTo>
                      <a:lnTo>
                        <a:pt x="594" y="126"/>
                      </a:lnTo>
                      <a:lnTo>
                        <a:pt x="594" y="126"/>
                      </a:lnTo>
                      <a:lnTo>
                        <a:pt x="598" y="126"/>
                      </a:lnTo>
                      <a:lnTo>
                        <a:pt x="598" y="126"/>
                      </a:lnTo>
                      <a:lnTo>
                        <a:pt x="598" y="126"/>
                      </a:lnTo>
                      <a:lnTo>
                        <a:pt x="598" y="130"/>
                      </a:lnTo>
                      <a:lnTo>
                        <a:pt x="592" y="131"/>
                      </a:lnTo>
                      <a:lnTo>
                        <a:pt x="592" y="132"/>
                      </a:lnTo>
                      <a:lnTo>
                        <a:pt x="593" y="132"/>
                      </a:lnTo>
                      <a:lnTo>
                        <a:pt x="593" y="132"/>
                      </a:lnTo>
                      <a:lnTo>
                        <a:pt x="593" y="132"/>
                      </a:lnTo>
                      <a:lnTo>
                        <a:pt x="594" y="132"/>
                      </a:lnTo>
                      <a:lnTo>
                        <a:pt x="594" y="135"/>
                      </a:lnTo>
                      <a:lnTo>
                        <a:pt x="594" y="135"/>
                      </a:lnTo>
                      <a:lnTo>
                        <a:pt x="596" y="136"/>
                      </a:lnTo>
                      <a:lnTo>
                        <a:pt x="597" y="138"/>
                      </a:lnTo>
                      <a:lnTo>
                        <a:pt x="598" y="140"/>
                      </a:lnTo>
                      <a:lnTo>
                        <a:pt x="596" y="139"/>
                      </a:lnTo>
                      <a:lnTo>
                        <a:pt x="594" y="139"/>
                      </a:lnTo>
                      <a:lnTo>
                        <a:pt x="593" y="139"/>
                      </a:lnTo>
                      <a:lnTo>
                        <a:pt x="592" y="142"/>
                      </a:lnTo>
                      <a:lnTo>
                        <a:pt x="590" y="140"/>
                      </a:lnTo>
                      <a:lnTo>
                        <a:pt x="589" y="139"/>
                      </a:lnTo>
                      <a:lnTo>
                        <a:pt x="589" y="136"/>
                      </a:lnTo>
                      <a:lnTo>
                        <a:pt x="586" y="138"/>
                      </a:lnTo>
                      <a:lnTo>
                        <a:pt x="586" y="138"/>
                      </a:lnTo>
                      <a:lnTo>
                        <a:pt x="584" y="139"/>
                      </a:lnTo>
                      <a:lnTo>
                        <a:pt x="582" y="140"/>
                      </a:lnTo>
                      <a:lnTo>
                        <a:pt x="581" y="138"/>
                      </a:lnTo>
                      <a:lnTo>
                        <a:pt x="581" y="138"/>
                      </a:lnTo>
                      <a:lnTo>
                        <a:pt x="580" y="136"/>
                      </a:lnTo>
                      <a:lnTo>
                        <a:pt x="579" y="136"/>
                      </a:lnTo>
                      <a:lnTo>
                        <a:pt x="577" y="135"/>
                      </a:lnTo>
                      <a:lnTo>
                        <a:pt x="576" y="135"/>
                      </a:lnTo>
                      <a:lnTo>
                        <a:pt x="576" y="134"/>
                      </a:lnTo>
                      <a:lnTo>
                        <a:pt x="575" y="134"/>
                      </a:lnTo>
                      <a:lnTo>
                        <a:pt x="573" y="132"/>
                      </a:lnTo>
                      <a:lnTo>
                        <a:pt x="572" y="132"/>
                      </a:lnTo>
                      <a:lnTo>
                        <a:pt x="571" y="134"/>
                      </a:lnTo>
                      <a:lnTo>
                        <a:pt x="568" y="134"/>
                      </a:lnTo>
                      <a:lnTo>
                        <a:pt x="565" y="131"/>
                      </a:lnTo>
                      <a:lnTo>
                        <a:pt x="563" y="130"/>
                      </a:lnTo>
                      <a:lnTo>
                        <a:pt x="563" y="129"/>
                      </a:lnTo>
                      <a:lnTo>
                        <a:pt x="564" y="127"/>
                      </a:lnTo>
                      <a:lnTo>
                        <a:pt x="564" y="126"/>
                      </a:lnTo>
                      <a:lnTo>
                        <a:pt x="563" y="126"/>
                      </a:lnTo>
                      <a:lnTo>
                        <a:pt x="563" y="123"/>
                      </a:lnTo>
                      <a:lnTo>
                        <a:pt x="560" y="122"/>
                      </a:lnTo>
                      <a:lnTo>
                        <a:pt x="559" y="119"/>
                      </a:lnTo>
                      <a:lnTo>
                        <a:pt x="554" y="119"/>
                      </a:lnTo>
                      <a:lnTo>
                        <a:pt x="552" y="118"/>
                      </a:lnTo>
                      <a:lnTo>
                        <a:pt x="551" y="118"/>
                      </a:lnTo>
                      <a:lnTo>
                        <a:pt x="551" y="119"/>
                      </a:lnTo>
                      <a:lnTo>
                        <a:pt x="550" y="119"/>
                      </a:lnTo>
                      <a:lnTo>
                        <a:pt x="550" y="121"/>
                      </a:lnTo>
                      <a:lnTo>
                        <a:pt x="547" y="122"/>
                      </a:lnTo>
                      <a:lnTo>
                        <a:pt x="546" y="122"/>
                      </a:lnTo>
                      <a:lnTo>
                        <a:pt x="544" y="123"/>
                      </a:lnTo>
                      <a:lnTo>
                        <a:pt x="542" y="123"/>
                      </a:lnTo>
                      <a:lnTo>
                        <a:pt x="539" y="122"/>
                      </a:lnTo>
                      <a:lnTo>
                        <a:pt x="538" y="121"/>
                      </a:lnTo>
                      <a:lnTo>
                        <a:pt x="535" y="121"/>
                      </a:lnTo>
                      <a:lnTo>
                        <a:pt x="535" y="117"/>
                      </a:lnTo>
                      <a:lnTo>
                        <a:pt x="537" y="117"/>
                      </a:lnTo>
                      <a:lnTo>
                        <a:pt x="537" y="113"/>
                      </a:lnTo>
                      <a:lnTo>
                        <a:pt x="535" y="113"/>
                      </a:lnTo>
                      <a:lnTo>
                        <a:pt x="535" y="110"/>
                      </a:lnTo>
                      <a:lnTo>
                        <a:pt x="537" y="109"/>
                      </a:lnTo>
                      <a:lnTo>
                        <a:pt x="537" y="109"/>
                      </a:lnTo>
                      <a:lnTo>
                        <a:pt x="537" y="108"/>
                      </a:lnTo>
                      <a:lnTo>
                        <a:pt x="537" y="108"/>
                      </a:lnTo>
                      <a:lnTo>
                        <a:pt x="537" y="109"/>
                      </a:lnTo>
                      <a:lnTo>
                        <a:pt x="534" y="109"/>
                      </a:lnTo>
                      <a:lnTo>
                        <a:pt x="533" y="108"/>
                      </a:lnTo>
                      <a:lnTo>
                        <a:pt x="533" y="109"/>
                      </a:lnTo>
                      <a:lnTo>
                        <a:pt x="530" y="110"/>
                      </a:lnTo>
                      <a:lnTo>
                        <a:pt x="531" y="111"/>
                      </a:lnTo>
                      <a:lnTo>
                        <a:pt x="531" y="114"/>
                      </a:lnTo>
                      <a:lnTo>
                        <a:pt x="530" y="114"/>
                      </a:lnTo>
                      <a:lnTo>
                        <a:pt x="530" y="115"/>
                      </a:lnTo>
                      <a:lnTo>
                        <a:pt x="529" y="115"/>
                      </a:lnTo>
                      <a:lnTo>
                        <a:pt x="529" y="115"/>
                      </a:lnTo>
                      <a:lnTo>
                        <a:pt x="529" y="117"/>
                      </a:lnTo>
                      <a:lnTo>
                        <a:pt x="529" y="117"/>
                      </a:lnTo>
                      <a:lnTo>
                        <a:pt x="530" y="117"/>
                      </a:lnTo>
                      <a:lnTo>
                        <a:pt x="531" y="119"/>
                      </a:lnTo>
                      <a:lnTo>
                        <a:pt x="533" y="119"/>
                      </a:lnTo>
                      <a:lnTo>
                        <a:pt x="534" y="119"/>
                      </a:lnTo>
                      <a:lnTo>
                        <a:pt x="534" y="121"/>
                      </a:lnTo>
                      <a:lnTo>
                        <a:pt x="534" y="122"/>
                      </a:lnTo>
                      <a:lnTo>
                        <a:pt x="531" y="123"/>
                      </a:lnTo>
                      <a:lnTo>
                        <a:pt x="531" y="126"/>
                      </a:lnTo>
                      <a:lnTo>
                        <a:pt x="530" y="129"/>
                      </a:lnTo>
                      <a:lnTo>
                        <a:pt x="529" y="130"/>
                      </a:lnTo>
                      <a:lnTo>
                        <a:pt x="529" y="130"/>
                      </a:lnTo>
                      <a:lnTo>
                        <a:pt x="527" y="130"/>
                      </a:lnTo>
                      <a:lnTo>
                        <a:pt x="527" y="131"/>
                      </a:lnTo>
                      <a:lnTo>
                        <a:pt x="526" y="131"/>
                      </a:lnTo>
                      <a:lnTo>
                        <a:pt x="525" y="132"/>
                      </a:lnTo>
                      <a:lnTo>
                        <a:pt x="524" y="132"/>
                      </a:lnTo>
                      <a:lnTo>
                        <a:pt x="524" y="132"/>
                      </a:lnTo>
                      <a:lnTo>
                        <a:pt x="522" y="132"/>
                      </a:lnTo>
                      <a:lnTo>
                        <a:pt x="521" y="131"/>
                      </a:lnTo>
                      <a:lnTo>
                        <a:pt x="521" y="132"/>
                      </a:lnTo>
                      <a:lnTo>
                        <a:pt x="521" y="132"/>
                      </a:lnTo>
                      <a:lnTo>
                        <a:pt x="518" y="132"/>
                      </a:lnTo>
                      <a:lnTo>
                        <a:pt x="518" y="134"/>
                      </a:lnTo>
                      <a:lnTo>
                        <a:pt x="509" y="132"/>
                      </a:lnTo>
                      <a:lnTo>
                        <a:pt x="509" y="131"/>
                      </a:lnTo>
                      <a:lnTo>
                        <a:pt x="508" y="131"/>
                      </a:lnTo>
                      <a:lnTo>
                        <a:pt x="508" y="131"/>
                      </a:lnTo>
                      <a:lnTo>
                        <a:pt x="507" y="130"/>
                      </a:lnTo>
                      <a:lnTo>
                        <a:pt x="505" y="130"/>
                      </a:lnTo>
                      <a:lnTo>
                        <a:pt x="505" y="130"/>
                      </a:lnTo>
                      <a:lnTo>
                        <a:pt x="504" y="130"/>
                      </a:lnTo>
                      <a:lnTo>
                        <a:pt x="504" y="130"/>
                      </a:lnTo>
                      <a:lnTo>
                        <a:pt x="504" y="131"/>
                      </a:lnTo>
                      <a:lnTo>
                        <a:pt x="495" y="130"/>
                      </a:lnTo>
                      <a:lnTo>
                        <a:pt x="495" y="131"/>
                      </a:lnTo>
                      <a:lnTo>
                        <a:pt x="493" y="131"/>
                      </a:lnTo>
                      <a:lnTo>
                        <a:pt x="493" y="132"/>
                      </a:lnTo>
                      <a:lnTo>
                        <a:pt x="495" y="132"/>
                      </a:lnTo>
                      <a:lnTo>
                        <a:pt x="497" y="131"/>
                      </a:lnTo>
                      <a:lnTo>
                        <a:pt x="500" y="132"/>
                      </a:lnTo>
                      <a:lnTo>
                        <a:pt x="501" y="134"/>
                      </a:lnTo>
                      <a:lnTo>
                        <a:pt x="501" y="134"/>
                      </a:lnTo>
                      <a:lnTo>
                        <a:pt x="504" y="134"/>
                      </a:lnTo>
                      <a:lnTo>
                        <a:pt x="504" y="132"/>
                      </a:lnTo>
                      <a:lnTo>
                        <a:pt x="507" y="132"/>
                      </a:lnTo>
                      <a:lnTo>
                        <a:pt x="507" y="132"/>
                      </a:lnTo>
                      <a:lnTo>
                        <a:pt x="507" y="132"/>
                      </a:lnTo>
                      <a:lnTo>
                        <a:pt x="507" y="135"/>
                      </a:lnTo>
                      <a:lnTo>
                        <a:pt x="505" y="135"/>
                      </a:lnTo>
                      <a:lnTo>
                        <a:pt x="505" y="136"/>
                      </a:lnTo>
                      <a:lnTo>
                        <a:pt x="504" y="136"/>
                      </a:lnTo>
                      <a:lnTo>
                        <a:pt x="504" y="138"/>
                      </a:lnTo>
                      <a:lnTo>
                        <a:pt x="504" y="138"/>
                      </a:lnTo>
                      <a:lnTo>
                        <a:pt x="504" y="139"/>
                      </a:lnTo>
                      <a:lnTo>
                        <a:pt x="504" y="139"/>
                      </a:lnTo>
                      <a:lnTo>
                        <a:pt x="504" y="139"/>
                      </a:lnTo>
                      <a:lnTo>
                        <a:pt x="507" y="139"/>
                      </a:lnTo>
                      <a:lnTo>
                        <a:pt x="508" y="138"/>
                      </a:lnTo>
                      <a:lnTo>
                        <a:pt x="510" y="138"/>
                      </a:lnTo>
                      <a:lnTo>
                        <a:pt x="512" y="142"/>
                      </a:lnTo>
                      <a:lnTo>
                        <a:pt x="514" y="143"/>
                      </a:lnTo>
                      <a:lnTo>
                        <a:pt x="514" y="146"/>
                      </a:lnTo>
                      <a:lnTo>
                        <a:pt x="516" y="146"/>
                      </a:lnTo>
                      <a:lnTo>
                        <a:pt x="516" y="149"/>
                      </a:lnTo>
                      <a:lnTo>
                        <a:pt x="517" y="149"/>
                      </a:lnTo>
                      <a:lnTo>
                        <a:pt x="517" y="151"/>
                      </a:lnTo>
                      <a:lnTo>
                        <a:pt x="517" y="151"/>
                      </a:lnTo>
                      <a:lnTo>
                        <a:pt x="517" y="152"/>
                      </a:lnTo>
                      <a:lnTo>
                        <a:pt x="517" y="152"/>
                      </a:lnTo>
                      <a:lnTo>
                        <a:pt x="517" y="153"/>
                      </a:lnTo>
                      <a:lnTo>
                        <a:pt x="517" y="153"/>
                      </a:lnTo>
                      <a:lnTo>
                        <a:pt x="517" y="153"/>
                      </a:lnTo>
                      <a:lnTo>
                        <a:pt x="521" y="155"/>
                      </a:lnTo>
                      <a:lnTo>
                        <a:pt x="521" y="159"/>
                      </a:lnTo>
                      <a:lnTo>
                        <a:pt x="522" y="159"/>
                      </a:lnTo>
                      <a:lnTo>
                        <a:pt x="522" y="160"/>
                      </a:lnTo>
                      <a:lnTo>
                        <a:pt x="521" y="160"/>
                      </a:lnTo>
                      <a:lnTo>
                        <a:pt x="520" y="161"/>
                      </a:lnTo>
                      <a:lnTo>
                        <a:pt x="518" y="163"/>
                      </a:lnTo>
                      <a:lnTo>
                        <a:pt x="517" y="164"/>
                      </a:lnTo>
                      <a:lnTo>
                        <a:pt x="517" y="163"/>
                      </a:lnTo>
                      <a:lnTo>
                        <a:pt x="512" y="163"/>
                      </a:lnTo>
                      <a:lnTo>
                        <a:pt x="512" y="163"/>
                      </a:lnTo>
                      <a:lnTo>
                        <a:pt x="510" y="163"/>
                      </a:lnTo>
                      <a:lnTo>
                        <a:pt x="509" y="161"/>
                      </a:lnTo>
                      <a:lnTo>
                        <a:pt x="508" y="161"/>
                      </a:lnTo>
                      <a:lnTo>
                        <a:pt x="508" y="160"/>
                      </a:lnTo>
                      <a:lnTo>
                        <a:pt x="501" y="161"/>
                      </a:lnTo>
                      <a:lnTo>
                        <a:pt x="500" y="161"/>
                      </a:lnTo>
                      <a:lnTo>
                        <a:pt x="500" y="161"/>
                      </a:lnTo>
                      <a:lnTo>
                        <a:pt x="500" y="160"/>
                      </a:lnTo>
                      <a:lnTo>
                        <a:pt x="500" y="160"/>
                      </a:lnTo>
                      <a:lnTo>
                        <a:pt x="500" y="161"/>
                      </a:lnTo>
                      <a:lnTo>
                        <a:pt x="499" y="161"/>
                      </a:lnTo>
                      <a:lnTo>
                        <a:pt x="499" y="161"/>
                      </a:lnTo>
                      <a:lnTo>
                        <a:pt x="493" y="163"/>
                      </a:lnTo>
                      <a:lnTo>
                        <a:pt x="493" y="163"/>
                      </a:lnTo>
                      <a:lnTo>
                        <a:pt x="492" y="163"/>
                      </a:lnTo>
                      <a:lnTo>
                        <a:pt x="491" y="164"/>
                      </a:lnTo>
                      <a:lnTo>
                        <a:pt x="489" y="164"/>
                      </a:lnTo>
                      <a:lnTo>
                        <a:pt x="489" y="165"/>
                      </a:lnTo>
                      <a:lnTo>
                        <a:pt x="488" y="165"/>
                      </a:lnTo>
                      <a:lnTo>
                        <a:pt x="488" y="165"/>
                      </a:lnTo>
                      <a:lnTo>
                        <a:pt x="487" y="165"/>
                      </a:lnTo>
                      <a:lnTo>
                        <a:pt x="486" y="166"/>
                      </a:lnTo>
                      <a:lnTo>
                        <a:pt x="483" y="166"/>
                      </a:lnTo>
                      <a:lnTo>
                        <a:pt x="483" y="168"/>
                      </a:lnTo>
                      <a:lnTo>
                        <a:pt x="479" y="168"/>
                      </a:lnTo>
                      <a:lnTo>
                        <a:pt x="479" y="169"/>
                      </a:lnTo>
                      <a:lnTo>
                        <a:pt x="478" y="169"/>
                      </a:lnTo>
                      <a:lnTo>
                        <a:pt x="478" y="169"/>
                      </a:lnTo>
                      <a:lnTo>
                        <a:pt x="476" y="169"/>
                      </a:lnTo>
                      <a:lnTo>
                        <a:pt x="475" y="170"/>
                      </a:lnTo>
                      <a:lnTo>
                        <a:pt x="474" y="170"/>
                      </a:lnTo>
                      <a:lnTo>
                        <a:pt x="474" y="172"/>
                      </a:lnTo>
                      <a:lnTo>
                        <a:pt x="472" y="172"/>
                      </a:lnTo>
                      <a:lnTo>
                        <a:pt x="471" y="173"/>
                      </a:lnTo>
                      <a:lnTo>
                        <a:pt x="470" y="172"/>
                      </a:lnTo>
                      <a:lnTo>
                        <a:pt x="467" y="170"/>
                      </a:lnTo>
                      <a:lnTo>
                        <a:pt x="467" y="172"/>
                      </a:lnTo>
                      <a:lnTo>
                        <a:pt x="469" y="173"/>
                      </a:lnTo>
                      <a:lnTo>
                        <a:pt x="469" y="174"/>
                      </a:lnTo>
                      <a:lnTo>
                        <a:pt x="467" y="176"/>
                      </a:lnTo>
                      <a:lnTo>
                        <a:pt x="466" y="177"/>
                      </a:lnTo>
                      <a:lnTo>
                        <a:pt x="465" y="176"/>
                      </a:lnTo>
                      <a:lnTo>
                        <a:pt x="463" y="176"/>
                      </a:lnTo>
                      <a:lnTo>
                        <a:pt x="461" y="174"/>
                      </a:lnTo>
                      <a:lnTo>
                        <a:pt x="461" y="176"/>
                      </a:lnTo>
                      <a:lnTo>
                        <a:pt x="462" y="177"/>
                      </a:lnTo>
                      <a:lnTo>
                        <a:pt x="462" y="177"/>
                      </a:lnTo>
                      <a:lnTo>
                        <a:pt x="463" y="178"/>
                      </a:lnTo>
                      <a:lnTo>
                        <a:pt x="462" y="178"/>
                      </a:lnTo>
                      <a:lnTo>
                        <a:pt x="461" y="180"/>
                      </a:lnTo>
                      <a:lnTo>
                        <a:pt x="459" y="181"/>
                      </a:lnTo>
                      <a:lnTo>
                        <a:pt x="458" y="181"/>
                      </a:lnTo>
                      <a:lnTo>
                        <a:pt x="457" y="181"/>
                      </a:lnTo>
                      <a:lnTo>
                        <a:pt x="457" y="180"/>
                      </a:lnTo>
                      <a:lnTo>
                        <a:pt x="455" y="180"/>
                      </a:lnTo>
                      <a:lnTo>
                        <a:pt x="455" y="181"/>
                      </a:lnTo>
                      <a:lnTo>
                        <a:pt x="453" y="181"/>
                      </a:lnTo>
                      <a:lnTo>
                        <a:pt x="454" y="182"/>
                      </a:lnTo>
                      <a:lnTo>
                        <a:pt x="454" y="183"/>
                      </a:lnTo>
                      <a:lnTo>
                        <a:pt x="454" y="183"/>
                      </a:lnTo>
                      <a:lnTo>
                        <a:pt x="454" y="183"/>
                      </a:lnTo>
                      <a:lnTo>
                        <a:pt x="452" y="186"/>
                      </a:lnTo>
                      <a:lnTo>
                        <a:pt x="449" y="186"/>
                      </a:lnTo>
                      <a:lnTo>
                        <a:pt x="448" y="189"/>
                      </a:lnTo>
                      <a:lnTo>
                        <a:pt x="446" y="189"/>
                      </a:lnTo>
                      <a:lnTo>
                        <a:pt x="446" y="190"/>
                      </a:lnTo>
                      <a:lnTo>
                        <a:pt x="445" y="190"/>
                      </a:lnTo>
                      <a:lnTo>
                        <a:pt x="442" y="198"/>
                      </a:lnTo>
                      <a:lnTo>
                        <a:pt x="438" y="197"/>
                      </a:lnTo>
                      <a:lnTo>
                        <a:pt x="438" y="195"/>
                      </a:lnTo>
                      <a:lnTo>
                        <a:pt x="437" y="194"/>
                      </a:lnTo>
                      <a:lnTo>
                        <a:pt x="436" y="194"/>
                      </a:lnTo>
                      <a:lnTo>
                        <a:pt x="436" y="190"/>
                      </a:lnTo>
                      <a:lnTo>
                        <a:pt x="435" y="190"/>
                      </a:lnTo>
                      <a:lnTo>
                        <a:pt x="435" y="189"/>
                      </a:lnTo>
                      <a:lnTo>
                        <a:pt x="432" y="189"/>
                      </a:lnTo>
                      <a:lnTo>
                        <a:pt x="431" y="187"/>
                      </a:lnTo>
                      <a:lnTo>
                        <a:pt x="428" y="187"/>
                      </a:lnTo>
                      <a:lnTo>
                        <a:pt x="428" y="186"/>
                      </a:lnTo>
                      <a:lnTo>
                        <a:pt x="427" y="186"/>
                      </a:lnTo>
                      <a:lnTo>
                        <a:pt x="427" y="186"/>
                      </a:lnTo>
                      <a:lnTo>
                        <a:pt x="425" y="185"/>
                      </a:lnTo>
                      <a:lnTo>
                        <a:pt x="424" y="185"/>
                      </a:lnTo>
                      <a:lnTo>
                        <a:pt x="423" y="185"/>
                      </a:lnTo>
                      <a:lnTo>
                        <a:pt x="420" y="185"/>
                      </a:lnTo>
                      <a:lnTo>
                        <a:pt x="420" y="187"/>
                      </a:lnTo>
                      <a:lnTo>
                        <a:pt x="417" y="187"/>
                      </a:lnTo>
                      <a:lnTo>
                        <a:pt x="417" y="187"/>
                      </a:lnTo>
                      <a:lnTo>
                        <a:pt x="417" y="189"/>
                      </a:lnTo>
                      <a:lnTo>
                        <a:pt x="415" y="187"/>
                      </a:lnTo>
                      <a:lnTo>
                        <a:pt x="415" y="190"/>
                      </a:lnTo>
                      <a:lnTo>
                        <a:pt x="414" y="193"/>
                      </a:lnTo>
                      <a:lnTo>
                        <a:pt x="412" y="193"/>
                      </a:lnTo>
                      <a:lnTo>
                        <a:pt x="412" y="194"/>
                      </a:lnTo>
                      <a:lnTo>
                        <a:pt x="411" y="194"/>
                      </a:lnTo>
                      <a:lnTo>
                        <a:pt x="411" y="195"/>
                      </a:lnTo>
                      <a:lnTo>
                        <a:pt x="410" y="197"/>
                      </a:lnTo>
                      <a:lnTo>
                        <a:pt x="410" y="198"/>
                      </a:lnTo>
                      <a:lnTo>
                        <a:pt x="408" y="198"/>
                      </a:lnTo>
                      <a:lnTo>
                        <a:pt x="407" y="198"/>
                      </a:lnTo>
                      <a:lnTo>
                        <a:pt x="406" y="199"/>
                      </a:lnTo>
                      <a:lnTo>
                        <a:pt x="404" y="197"/>
                      </a:lnTo>
                      <a:lnTo>
                        <a:pt x="404" y="194"/>
                      </a:lnTo>
                      <a:lnTo>
                        <a:pt x="406" y="193"/>
                      </a:lnTo>
                      <a:lnTo>
                        <a:pt x="406" y="190"/>
                      </a:lnTo>
                      <a:lnTo>
                        <a:pt x="406" y="189"/>
                      </a:lnTo>
                      <a:lnTo>
                        <a:pt x="407" y="187"/>
                      </a:lnTo>
                      <a:lnTo>
                        <a:pt x="407" y="187"/>
                      </a:lnTo>
                      <a:lnTo>
                        <a:pt x="406" y="187"/>
                      </a:lnTo>
                      <a:lnTo>
                        <a:pt x="404" y="189"/>
                      </a:lnTo>
                      <a:lnTo>
                        <a:pt x="402" y="191"/>
                      </a:lnTo>
                      <a:lnTo>
                        <a:pt x="398" y="194"/>
                      </a:lnTo>
                      <a:lnTo>
                        <a:pt x="395" y="194"/>
                      </a:lnTo>
                      <a:lnTo>
                        <a:pt x="395" y="197"/>
                      </a:lnTo>
                      <a:lnTo>
                        <a:pt x="395" y="197"/>
                      </a:lnTo>
                      <a:lnTo>
                        <a:pt x="395" y="198"/>
                      </a:lnTo>
                      <a:lnTo>
                        <a:pt x="393" y="198"/>
                      </a:lnTo>
                      <a:lnTo>
                        <a:pt x="393" y="197"/>
                      </a:lnTo>
                      <a:lnTo>
                        <a:pt x="391" y="197"/>
                      </a:lnTo>
                      <a:lnTo>
                        <a:pt x="390" y="197"/>
                      </a:lnTo>
                      <a:lnTo>
                        <a:pt x="389" y="197"/>
                      </a:lnTo>
                      <a:lnTo>
                        <a:pt x="387" y="197"/>
                      </a:lnTo>
                      <a:lnTo>
                        <a:pt x="387" y="195"/>
                      </a:lnTo>
                      <a:lnTo>
                        <a:pt x="383" y="194"/>
                      </a:lnTo>
                      <a:lnTo>
                        <a:pt x="383" y="197"/>
                      </a:lnTo>
                      <a:lnTo>
                        <a:pt x="382" y="198"/>
                      </a:lnTo>
                      <a:lnTo>
                        <a:pt x="382" y="199"/>
                      </a:lnTo>
                      <a:lnTo>
                        <a:pt x="380" y="201"/>
                      </a:lnTo>
                      <a:lnTo>
                        <a:pt x="381" y="204"/>
                      </a:lnTo>
                      <a:lnTo>
                        <a:pt x="378" y="204"/>
                      </a:lnTo>
                      <a:lnTo>
                        <a:pt x="378" y="206"/>
                      </a:lnTo>
                      <a:lnTo>
                        <a:pt x="378" y="207"/>
                      </a:lnTo>
                      <a:lnTo>
                        <a:pt x="377" y="207"/>
                      </a:lnTo>
                      <a:lnTo>
                        <a:pt x="377" y="207"/>
                      </a:lnTo>
                      <a:lnTo>
                        <a:pt x="376" y="207"/>
                      </a:lnTo>
                      <a:lnTo>
                        <a:pt x="376" y="210"/>
                      </a:lnTo>
                      <a:lnTo>
                        <a:pt x="374" y="210"/>
                      </a:lnTo>
                      <a:lnTo>
                        <a:pt x="374" y="211"/>
                      </a:lnTo>
                      <a:lnTo>
                        <a:pt x="373" y="212"/>
                      </a:lnTo>
                      <a:lnTo>
                        <a:pt x="370" y="214"/>
                      </a:lnTo>
                      <a:lnTo>
                        <a:pt x="369" y="216"/>
                      </a:lnTo>
                      <a:lnTo>
                        <a:pt x="368" y="219"/>
                      </a:lnTo>
                      <a:lnTo>
                        <a:pt x="368" y="223"/>
                      </a:lnTo>
                      <a:lnTo>
                        <a:pt x="369" y="223"/>
                      </a:lnTo>
                      <a:lnTo>
                        <a:pt x="369" y="225"/>
                      </a:lnTo>
                      <a:lnTo>
                        <a:pt x="372" y="225"/>
                      </a:lnTo>
                      <a:lnTo>
                        <a:pt x="372" y="224"/>
                      </a:lnTo>
                      <a:lnTo>
                        <a:pt x="373" y="224"/>
                      </a:lnTo>
                      <a:lnTo>
                        <a:pt x="374" y="225"/>
                      </a:lnTo>
                      <a:lnTo>
                        <a:pt x="376" y="225"/>
                      </a:lnTo>
                      <a:lnTo>
                        <a:pt x="378" y="227"/>
                      </a:lnTo>
                      <a:lnTo>
                        <a:pt x="377" y="232"/>
                      </a:lnTo>
                      <a:lnTo>
                        <a:pt x="373" y="235"/>
                      </a:lnTo>
                      <a:lnTo>
                        <a:pt x="372" y="240"/>
                      </a:lnTo>
                      <a:lnTo>
                        <a:pt x="370" y="240"/>
                      </a:lnTo>
                      <a:lnTo>
                        <a:pt x="370" y="241"/>
                      </a:lnTo>
                      <a:lnTo>
                        <a:pt x="372" y="242"/>
                      </a:lnTo>
                      <a:lnTo>
                        <a:pt x="373" y="244"/>
                      </a:lnTo>
                      <a:lnTo>
                        <a:pt x="373" y="245"/>
                      </a:lnTo>
                      <a:lnTo>
                        <a:pt x="373" y="248"/>
                      </a:lnTo>
                      <a:lnTo>
                        <a:pt x="380" y="248"/>
                      </a:lnTo>
                      <a:lnTo>
                        <a:pt x="380" y="252"/>
                      </a:lnTo>
                      <a:lnTo>
                        <a:pt x="378" y="253"/>
                      </a:lnTo>
                      <a:lnTo>
                        <a:pt x="377" y="253"/>
                      </a:lnTo>
                      <a:lnTo>
                        <a:pt x="376" y="254"/>
                      </a:lnTo>
                      <a:lnTo>
                        <a:pt x="376" y="253"/>
                      </a:lnTo>
                      <a:lnTo>
                        <a:pt x="374" y="252"/>
                      </a:lnTo>
                      <a:lnTo>
                        <a:pt x="373" y="252"/>
                      </a:lnTo>
                      <a:lnTo>
                        <a:pt x="372" y="252"/>
                      </a:lnTo>
                      <a:lnTo>
                        <a:pt x="372" y="253"/>
                      </a:lnTo>
                      <a:lnTo>
                        <a:pt x="365" y="255"/>
                      </a:lnTo>
                      <a:lnTo>
                        <a:pt x="365" y="262"/>
                      </a:lnTo>
                      <a:lnTo>
                        <a:pt x="364" y="262"/>
                      </a:lnTo>
                      <a:lnTo>
                        <a:pt x="364" y="266"/>
                      </a:lnTo>
                      <a:lnTo>
                        <a:pt x="365" y="267"/>
                      </a:lnTo>
                      <a:lnTo>
                        <a:pt x="368" y="270"/>
                      </a:lnTo>
                      <a:lnTo>
                        <a:pt x="369" y="273"/>
                      </a:lnTo>
                      <a:lnTo>
                        <a:pt x="368" y="273"/>
                      </a:lnTo>
                      <a:lnTo>
                        <a:pt x="366" y="275"/>
                      </a:lnTo>
                      <a:lnTo>
                        <a:pt x="365" y="275"/>
                      </a:lnTo>
                      <a:lnTo>
                        <a:pt x="365" y="276"/>
                      </a:lnTo>
                      <a:lnTo>
                        <a:pt x="364" y="276"/>
                      </a:lnTo>
                      <a:lnTo>
                        <a:pt x="361" y="276"/>
                      </a:lnTo>
                      <a:lnTo>
                        <a:pt x="361" y="276"/>
                      </a:lnTo>
                      <a:lnTo>
                        <a:pt x="359" y="275"/>
                      </a:lnTo>
                      <a:lnTo>
                        <a:pt x="357" y="275"/>
                      </a:lnTo>
                      <a:lnTo>
                        <a:pt x="356" y="276"/>
                      </a:lnTo>
                      <a:lnTo>
                        <a:pt x="356" y="276"/>
                      </a:lnTo>
                      <a:lnTo>
                        <a:pt x="356" y="276"/>
                      </a:lnTo>
                      <a:lnTo>
                        <a:pt x="356" y="276"/>
                      </a:lnTo>
                      <a:lnTo>
                        <a:pt x="355" y="276"/>
                      </a:lnTo>
                      <a:lnTo>
                        <a:pt x="355" y="278"/>
                      </a:lnTo>
                      <a:lnTo>
                        <a:pt x="352" y="279"/>
                      </a:lnTo>
                      <a:lnTo>
                        <a:pt x="352" y="280"/>
                      </a:lnTo>
                      <a:lnTo>
                        <a:pt x="351" y="282"/>
                      </a:lnTo>
                      <a:lnTo>
                        <a:pt x="351" y="283"/>
                      </a:lnTo>
                      <a:lnTo>
                        <a:pt x="349" y="283"/>
                      </a:lnTo>
                      <a:lnTo>
                        <a:pt x="348" y="284"/>
                      </a:lnTo>
                      <a:lnTo>
                        <a:pt x="347" y="286"/>
                      </a:lnTo>
                      <a:lnTo>
                        <a:pt x="347" y="290"/>
                      </a:lnTo>
                      <a:lnTo>
                        <a:pt x="347" y="293"/>
                      </a:lnTo>
                      <a:lnTo>
                        <a:pt x="347" y="296"/>
                      </a:lnTo>
                      <a:lnTo>
                        <a:pt x="340" y="297"/>
                      </a:lnTo>
                      <a:lnTo>
                        <a:pt x="340" y="297"/>
                      </a:lnTo>
                      <a:lnTo>
                        <a:pt x="339" y="299"/>
                      </a:lnTo>
                      <a:lnTo>
                        <a:pt x="338" y="299"/>
                      </a:lnTo>
                      <a:lnTo>
                        <a:pt x="336" y="299"/>
                      </a:lnTo>
                      <a:lnTo>
                        <a:pt x="336" y="310"/>
                      </a:lnTo>
                      <a:lnTo>
                        <a:pt x="330" y="314"/>
                      </a:lnTo>
                      <a:lnTo>
                        <a:pt x="330" y="316"/>
                      </a:lnTo>
                      <a:lnTo>
                        <a:pt x="330" y="316"/>
                      </a:lnTo>
                      <a:lnTo>
                        <a:pt x="328" y="318"/>
                      </a:lnTo>
                      <a:lnTo>
                        <a:pt x="326" y="318"/>
                      </a:lnTo>
                      <a:lnTo>
                        <a:pt x="325" y="320"/>
                      </a:lnTo>
                      <a:lnTo>
                        <a:pt x="325" y="320"/>
                      </a:lnTo>
                      <a:lnTo>
                        <a:pt x="323" y="321"/>
                      </a:lnTo>
                      <a:lnTo>
                        <a:pt x="321" y="321"/>
                      </a:lnTo>
                      <a:lnTo>
                        <a:pt x="321" y="318"/>
                      </a:lnTo>
                      <a:lnTo>
                        <a:pt x="321" y="317"/>
                      </a:lnTo>
                      <a:lnTo>
                        <a:pt x="319" y="316"/>
                      </a:lnTo>
                      <a:lnTo>
                        <a:pt x="319" y="314"/>
                      </a:lnTo>
                      <a:lnTo>
                        <a:pt x="319" y="314"/>
                      </a:lnTo>
                      <a:lnTo>
                        <a:pt x="319" y="314"/>
                      </a:lnTo>
                      <a:lnTo>
                        <a:pt x="319" y="307"/>
                      </a:lnTo>
                      <a:lnTo>
                        <a:pt x="318" y="307"/>
                      </a:lnTo>
                      <a:lnTo>
                        <a:pt x="318" y="304"/>
                      </a:lnTo>
                      <a:lnTo>
                        <a:pt x="317" y="304"/>
                      </a:lnTo>
                      <a:lnTo>
                        <a:pt x="317" y="303"/>
                      </a:lnTo>
                      <a:lnTo>
                        <a:pt x="317" y="303"/>
                      </a:lnTo>
                      <a:lnTo>
                        <a:pt x="317" y="297"/>
                      </a:lnTo>
                      <a:lnTo>
                        <a:pt x="315" y="297"/>
                      </a:lnTo>
                      <a:lnTo>
                        <a:pt x="315" y="295"/>
                      </a:lnTo>
                      <a:lnTo>
                        <a:pt x="315" y="295"/>
                      </a:lnTo>
                      <a:lnTo>
                        <a:pt x="315" y="288"/>
                      </a:lnTo>
                      <a:lnTo>
                        <a:pt x="315" y="288"/>
                      </a:lnTo>
                      <a:lnTo>
                        <a:pt x="315" y="284"/>
                      </a:lnTo>
                      <a:lnTo>
                        <a:pt x="314" y="284"/>
                      </a:lnTo>
                      <a:lnTo>
                        <a:pt x="315" y="279"/>
                      </a:lnTo>
                      <a:lnTo>
                        <a:pt x="314" y="279"/>
                      </a:lnTo>
                      <a:lnTo>
                        <a:pt x="314" y="275"/>
                      </a:lnTo>
                      <a:lnTo>
                        <a:pt x="313" y="275"/>
                      </a:lnTo>
                      <a:lnTo>
                        <a:pt x="313" y="274"/>
                      </a:lnTo>
                      <a:lnTo>
                        <a:pt x="313" y="274"/>
                      </a:lnTo>
                      <a:lnTo>
                        <a:pt x="313" y="270"/>
                      </a:lnTo>
                      <a:lnTo>
                        <a:pt x="311" y="270"/>
                      </a:lnTo>
                      <a:lnTo>
                        <a:pt x="311" y="257"/>
                      </a:lnTo>
                      <a:lnTo>
                        <a:pt x="311" y="257"/>
                      </a:lnTo>
                      <a:lnTo>
                        <a:pt x="313" y="254"/>
                      </a:lnTo>
                      <a:lnTo>
                        <a:pt x="313" y="254"/>
                      </a:lnTo>
                      <a:lnTo>
                        <a:pt x="313" y="252"/>
                      </a:lnTo>
                      <a:lnTo>
                        <a:pt x="314" y="252"/>
                      </a:lnTo>
                      <a:lnTo>
                        <a:pt x="314" y="249"/>
                      </a:lnTo>
                      <a:lnTo>
                        <a:pt x="314" y="246"/>
                      </a:lnTo>
                      <a:lnTo>
                        <a:pt x="315" y="245"/>
                      </a:lnTo>
                      <a:lnTo>
                        <a:pt x="317" y="242"/>
                      </a:lnTo>
                      <a:lnTo>
                        <a:pt x="318" y="242"/>
                      </a:lnTo>
                      <a:lnTo>
                        <a:pt x="318" y="241"/>
                      </a:lnTo>
                      <a:lnTo>
                        <a:pt x="319" y="241"/>
                      </a:lnTo>
                      <a:lnTo>
                        <a:pt x="321" y="241"/>
                      </a:lnTo>
                      <a:lnTo>
                        <a:pt x="322" y="242"/>
                      </a:lnTo>
                      <a:lnTo>
                        <a:pt x="322" y="241"/>
                      </a:lnTo>
                      <a:lnTo>
                        <a:pt x="323" y="240"/>
                      </a:lnTo>
                      <a:lnTo>
                        <a:pt x="323" y="238"/>
                      </a:lnTo>
                      <a:lnTo>
                        <a:pt x="323" y="236"/>
                      </a:lnTo>
                      <a:lnTo>
                        <a:pt x="323" y="235"/>
                      </a:lnTo>
                      <a:lnTo>
                        <a:pt x="325" y="235"/>
                      </a:lnTo>
                      <a:lnTo>
                        <a:pt x="325" y="231"/>
                      </a:lnTo>
                      <a:lnTo>
                        <a:pt x="323" y="229"/>
                      </a:lnTo>
                      <a:lnTo>
                        <a:pt x="322" y="229"/>
                      </a:lnTo>
                      <a:lnTo>
                        <a:pt x="322" y="228"/>
                      </a:lnTo>
                      <a:lnTo>
                        <a:pt x="323" y="227"/>
                      </a:lnTo>
                      <a:lnTo>
                        <a:pt x="326" y="227"/>
                      </a:lnTo>
                      <a:lnTo>
                        <a:pt x="326" y="228"/>
                      </a:lnTo>
                      <a:lnTo>
                        <a:pt x="330" y="228"/>
                      </a:lnTo>
                      <a:lnTo>
                        <a:pt x="330" y="227"/>
                      </a:lnTo>
                      <a:lnTo>
                        <a:pt x="331" y="225"/>
                      </a:lnTo>
                      <a:lnTo>
                        <a:pt x="331" y="224"/>
                      </a:lnTo>
                      <a:lnTo>
                        <a:pt x="332" y="224"/>
                      </a:lnTo>
                      <a:lnTo>
                        <a:pt x="334" y="224"/>
                      </a:lnTo>
                      <a:lnTo>
                        <a:pt x="335" y="224"/>
                      </a:lnTo>
                      <a:lnTo>
                        <a:pt x="338" y="224"/>
                      </a:lnTo>
                      <a:lnTo>
                        <a:pt x="340" y="220"/>
                      </a:lnTo>
                      <a:lnTo>
                        <a:pt x="342" y="220"/>
                      </a:lnTo>
                      <a:lnTo>
                        <a:pt x="345" y="215"/>
                      </a:lnTo>
                      <a:lnTo>
                        <a:pt x="348" y="214"/>
                      </a:lnTo>
                      <a:lnTo>
                        <a:pt x="348" y="212"/>
                      </a:lnTo>
                      <a:lnTo>
                        <a:pt x="349" y="211"/>
                      </a:lnTo>
                      <a:lnTo>
                        <a:pt x="351" y="210"/>
                      </a:lnTo>
                      <a:lnTo>
                        <a:pt x="352" y="208"/>
                      </a:lnTo>
                      <a:lnTo>
                        <a:pt x="353" y="207"/>
                      </a:lnTo>
                      <a:lnTo>
                        <a:pt x="355" y="207"/>
                      </a:lnTo>
                      <a:lnTo>
                        <a:pt x="355" y="204"/>
                      </a:lnTo>
                      <a:lnTo>
                        <a:pt x="360" y="202"/>
                      </a:lnTo>
                      <a:lnTo>
                        <a:pt x="360" y="201"/>
                      </a:lnTo>
                      <a:lnTo>
                        <a:pt x="361" y="199"/>
                      </a:lnTo>
                      <a:lnTo>
                        <a:pt x="363" y="198"/>
                      </a:lnTo>
                      <a:lnTo>
                        <a:pt x="364" y="198"/>
                      </a:lnTo>
                      <a:lnTo>
                        <a:pt x="364" y="197"/>
                      </a:lnTo>
                      <a:lnTo>
                        <a:pt x="364" y="195"/>
                      </a:lnTo>
                      <a:lnTo>
                        <a:pt x="364" y="195"/>
                      </a:lnTo>
                      <a:lnTo>
                        <a:pt x="365" y="194"/>
                      </a:lnTo>
                      <a:lnTo>
                        <a:pt x="366" y="194"/>
                      </a:lnTo>
                      <a:lnTo>
                        <a:pt x="368" y="190"/>
                      </a:lnTo>
                      <a:lnTo>
                        <a:pt x="366" y="190"/>
                      </a:lnTo>
                      <a:lnTo>
                        <a:pt x="366" y="190"/>
                      </a:lnTo>
                      <a:lnTo>
                        <a:pt x="366" y="189"/>
                      </a:lnTo>
                      <a:lnTo>
                        <a:pt x="366" y="189"/>
                      </a:lnTo>
                      <a:lnTo>
                        <a:pt x="366" y="187"/>
                      </a:lnTo>
                      <a:lnTo>
                        <a:pt x="368" y="187"/>
                      </a:lnTo>
                      <a:lnTo>
                        <a:pt x="368" y="187"/>
                      </a:lnTo>
                      <a:lnTo>
                        <a:pt x="368" y="186"/>
                      </a:lnTo>
                      <a:lnTo>
                        <a:pt x="373" y="186"/>
                      </a:lnTo>
                      <a:lnTo>
                        <a:pt x="373" y="185"/>
                      </a:lnTo>
                      <a:lnTo>
                        <a:pt x="374" y="185"/>
                      </a:lnTo>
                      <a:lnTo>
                        <a:pt x="374" y="185"/>
                      </a:lnTo>
                      <a:lnTo>
                        <a:pt x="376" y="185"/>
                      </a:lnTo>
                      <a:lnTo>
                        <a:pt x="377" y="185"/>
                      </a:lnTo>
                      <a:lnTo>
                        <a:pt x="377" y="185"/>
                      </a:lnTo>
                      <a:lnTo>
                        <a:pt x="385" y="185"/>
                      </a:lnTo>
                      <a:lnTo>
                        <a:pt x="385" y="182"/>
                      </a:lnTo>
                      <a:lnTo>
                        <a:pt x="386" y="181"/>
                      </a:lnTo>
                      <a:lnTo>
                        <a:pt x="386" y="180"/>
                      </a:lnTo>
                      <a:lnTo>
                        <a:pt x="385" y="180"/>
                      </a:lnTo>
                      <a:lnTo>
                        <a:pt x="386" y="177"/>
                      </a:lnTo>
                      <a:lnTo>
                        <a:pt x="386" y="174"/>
                      </a:lnTo>
                      <a:lnTo>
                        <a:pt x="387" y="173"/>
                      </a:lnTo>
                      <a:lnTo>
                        <a:pt x="387" y="172"/>
                      </a:lnTo>
                      <a:lnTo>
                        <a:pt x="389" y="172"/>
                      </a:lnTo>
                      <a:lnTo>
                        <a:pt x="387" y="165"/>
                      </a:lnTo>
                      <a:lnTo>
                        <a:pt x="389" y="164"/>
                      </a:lnTo>
                      <a:lnTo>
                        <a:pt x="390" y="163"/>
                      </a:lnTo>
                      <a:lnTo>
                        <a:pt x="391" y="161"/>
                      </a:lnTo>
                      <a:lnTo>
                        <a:pt x="394" y="161"/>
                      </a:lnTo>
                      <a:lnTo>
                        <a:pt x="395" y="163"/>
                      </a:lnTo>
                      <a:lnTo>
                        <a:pt x="397" y="163"/>
                      </a:lnTo>
                      <a:lnTo>
                        <a:pt x="399" y="163"/>
                      </a:lnTo>
                      <a:lnTo>
                        <a:pt x="399" y="161"/>
                      </a:lnTo>
                      <a:lnTo>
                        <a:pt x="397" y="161"/>
                      </a:lnTo>
                      <a:lnTo>
                        <a:pt x="393" y="159"/>
                      </a:lnTo>
                      <a:lnTo>
                        <a:pt x="391" y="157"/>
                      </a:lnTo>
                      <a:lnTo>
                        <a:pt x="390" y="157"/>
                      </a:lnTo>
                      <a:lnTo>
                        <a:pt x="390" y="157"/>
                      </a:lnTo>
                      <a:lnTo>
                        <a:pt x="387" y="157"/>
                      </a:lnTo>
                      <a:lnTo>
                        <a:pt x="387" y="159"/>
                      </a:lnTo>
                      <a:lnTo>
                        <a:pt x="386" y="159"/>
                      </a:lnTo>
                      <a:lnTo>
                        <a:pt x="386" y="159"/>
                      </a:lnTo>
                      <a:lnTo>
                        <a:pt x="382" y="159"/>
                      </a:lnTo>
                      <a:lnTo>
                        <a:pt x="382" y="160"/>
                      </a:lnTo>
                      <a:lnTo>
                        <a:pt x="382" y="160"/>
                      </a:lnTo>
                      <a:lnTo>
                        <a:pt x="382" y="161"/>
                      </a:lnTo>
                      <a:lnTo>
                        <a:pt x="382" y="163"/>
                      </a:lnTo>
                      <a:lnTo>
                        <a:pt x="382" y="164"/>
                      </a:lnTo>
                      <a:lnTo>
                        <a:pt x="380" y="164"/>
                      </a:lnTo>
                      <a:lnTo>
                        <a:pt x="380" y="165"/>
                      </a:lnTo>
                      <a:lnTo>
                        <a:pt x="381" y="168"/>
                      </a:lnTo>
                      <a:lnTo>
                        <a:pt x="381" y="169"/>
                      </a:lnTo>
                      <a:lnTo>
                        <a:pt x="382" y="170"/>
                      </a:lnTo>
                      <a:lnTo>
                        <a:pt x="382" y="170"/>
                      </a:lnTo>
                      <a:lnTo>
                        <a:pt x="382" y="170"/>
                      </a:lnTo>
                      <a:lnTo>
                        <a:pt x="382" y="172"/>
                      </a:lnTo>
                      <a:lnTo>
                        <a:pt x="380" y="173"/>
                      </a:lnTo>
                      <a:lnTo>
                        <a:pt x="380" y="174"/>
                      </a:lnTo>
                      <a:lnTo>
                        <a:pt x="378" y="173"/>
                      </a:lnTo>
                      <a:lnTo>
                        <a:pt x="378" y="170"/>
                      </a:lnTo>
                      <a:lnTo>
                        <a:pt x="377" y="170"/>
                      </a:lnTo>
                      <a:lnTo>
                        <a:pt x="377" y="172"/>
                      </a:lnTo>
                      <a:lnTo>
                        <a:pt x="372" y="170"/>
                      </a:lnTo>
                      <a:lnTo>
                        <a:pt x="372" y="172"/>
                      </a:lnTo>
                      <a:lnTo>
                        <a:pt x="370" y="173"/>
                      </a:lnTo>
                      <a:lnTo>
                        <a:pt x="370" y="173"/>
                      </a:lnTo>
                      <a:lnTo>
                        <a:pt x="368" y="173"/>
                      </a:lnTo>
                      <a:lnTo>
                        <a:pt x="368" y="174"/>
                      </a:lnTo>
                      <a:lnTo>
                        <a:pt x="366" y="176"/>
                      </a:lnTo>
                      <a:lnTo>
                        <a:pt x="366" y="177"/>
                      </a:lnTo>
                      <a:lnTo>
                        <a:pt x="365" y="178"/>
                      </a:lnTo>
                      <a:lnTo>
                        <a:pt x="363" y="180"/>
                      </a:lnTo>
                      <a:lnTo>
                        <a:pt x="363" y="181"/>
                      </a:lnTo>
                      <a:lnTo>
                        <a:pt x="361" y="182"/>
                      </a:lnTo>
                      <a:lnTo>
                        <a:pt x="361" y="182"/>
                      </a:lnTo>
                      <a:lnTo>
                        <a:pt x="360" y="183"/>
                      </a:lnTo>
                      <a:lnTo>
                        <a:pt x="359" y="183"/>
                      </a:lnTo>
                      <a:lnTo>
                        <a:pt x="359" y="185"/>
                      </a:lnTo>
                      <a:lnTo>
                        <a:pt x="357" y="186"/>
                      </a:lnTo>
                      <a:lnTo>
                        <a:pt x="356" y="186"/>
                      </a:lnTo>
                      <a:lnTo>
                        <a:pt x="355" y="187"/>
                      </a:lnTo>
                      <a:lnTo>
                        <a:pt x="353" y="187"/>
                      </a:lnTo>
                      <a:lnTo>
                        <a:pt x="353" y="185"/>
                      </a:lnTo>
                      <a:lnTo>
                        <a:pt x="355" y="183"/>
                      </a:lnTo>
                      <a:lnTo>
                        <a:pt x="356" y="180"/>
                      </a:lnTo>
                      <a:lnTo>
                        <a:pt x="355" y="180"/>
                      </a:lnTo>
                      <a:lnTo>
                        <a:pt x="353" y="182"/>
                      </a:lnTo>
                      <a:lnTo>
                        <a:pt x="352" y="182"/>
                      </a:lnTo>
                      <a:lnTo>
                        <a:pt x="351" y="183"/>
                      </a:lnTo>
                      <a:lnTo>
                        <a:pt x="351" y="181"/>
                      </a:lnTo>
                      <a:lnTo>
                        <a:pt x="351" y="180"/>
                      </a:lnTo>
                      <a:lnTo>
                        <a:pt x="352" y="178"/>
                      </a:lnTo>
                      <a:lnTo>
                        <a:pt x="352" y="176"/>
                      </a:lnTo>
                      <a:lnTo>
                        <a:pt x="355" y="176"/>
                      </a:lnTo>
                      <a:lnTo>
                        <a:pt x="355" y="173"/>
                      </a:lnTo>
                      <a:lnTo>
                        <a:pt x="355" y="172"/>
                      </a:lnTo>
                      <a:lnTo>
                        <a:pt x="355" y="169"/>
                      </a:lnTo>
                      <a:lnTo>
                        <a:pt x="353" y="170"/>
                      </a:lnTo>
                      <a:lnTo>
                        <a:pt x="353" y="170"/>
                      </a:lnTo>
                      <a:lnTo>
                        <a:pt x="353" y="170"/>
                      </a:lnTo>
                      <a:lnTo>
                        <a:pt x="352" y="172"/>
                      </a:lnTo>
                      <a:lnTo>
                        <a:pt x="351" y="173"/>
                      </a:lnTo>
                      <a:lnTo>
                        <a:pt x="347" y="173"/>
                      </a:lnTo>
                      <a:lnTo>
                        <a:pt x="347" y="173"/>
                      </a:lnTo>
                      <a:lnTo>
                        <a:pt x="345" y="172"/>
                      </a:lnTo>
                      <a:lnTo>
                        <a:pt x="344" y="172"/>
                      </a:lnTo>
                      <a:lnTo>
                        <a:pt x="344" y="170"/>
                      </a:lnTo>
                      <a:lnTo>
                        <a:pt x="344" y="169"/>
                      </a:lnTo>
                      <a:lnTo>
                        <a:pt x="343" y="169"/>
                      </a:lnTo>
                      <a:lnTo>
                        <a:pt x="342" y="169"/>
                      </a:lnTo>
                      <a:lnTo>
                        <a:pt x="340" y="170"/>
                      </a:lnTo>
                      <a:lnTo>
                        <a:pt x="339" y="170"/>
                      </a:lnTo>
                      <a:lnTo>
                        <a:pt x="339" y="170"/>
                      </a:lnTo>
                      <a:lnTo>
                        <a:pt x="338" y="169"/>
                      </a:lnTo>
                      <a:lnTo>
                        <a:pt x="338" y="169"/>
                      </a:lnTo>
                      <a:lnTo>
                        <a:pt x="338" y="170"/>
                      </a:lnTo>
                      <a:lnTo>
                        <a:pt x="336" y="170"/>
                      </a:lnTo>
                      <a:lnTo>
                        <a:pt x="336" y="170"/>
                      </a:lnTo>
                      <a:lnTo>
                        <a:pt x="330" y="170"/>
                      </a:lnTo>
                      <a:lnTo>
                        <a:pt x="330" y="172"/>
                      </a:lnTo>
                      <a:lnTo>
                        <a:pt x="326" y="172"/>
                      </a:lnTo>
                      <a:lnTo>
                        <a:pt x="326" y="173"/>
                      </a:lnTo>
                      <a:lnTo>
                        <a:pt x="325" y="173"/>
                      </a:lnTo>
                      <a:lnTo>
                        <a:pt x="325" y="174"/>
                      </a:lnTo>
                      <a:lnTo>
                        <a:pt x="322" y="173"/>
                      </a:lnTo>
                      <a:lnTo>
                        <a:pt x="321" y="177"/>
                      </a:lnTo>
                      <a:lnTo>
                        <a:pt x="319" y="178"/>
                      </a:lnTo>
                      <a:lnTo>
                        <a:pt x="317" y="178"/>
                      </a:lnTo>
                      <a:lnTo>
                        <a:pt x="317" y="182"/>
                      </a:lnTo>
                      <a:lnTo>
                        <a:pt x="315" y="183"/>
                      </a:lnTo>
                      <a:lnTo>
                        <a:pt x="315" y="185"/>
                      </a:lnTo>
                      <a:lnTo>
                        <a:pt x="314" y="186"/>
                      </a:lnTo>
                      <a:lnTo>
                        <a:pt x="311" y="186"/>
                      </a:lnTo>
                      <a:lnTo>
                        <a:pt x="310" y="186"/>
                      </a:lnTo>
                      <a:lnTo>
                        <a:pt x="309" y="189"/>
                      </a:lnTo>
                      <a:lnTo>
                        <a:pt x="304" y="190"/>
                      </a:lnTo>
                      <a:lnTo>
                        <a:pt x="302" y="191"/>
                      </a:lnTo>
                      <a:lnTo>
                        <a:pt x="302" y="191"/>
                      </a:lnTo>
                      <a:lnTo>
                        <a:pt x="302" y="191"/>
                      </a:lnTo>
                      <a:lnTo>
                        <a:pt x="302" y="194"/>
                      </a:lnTo>
                      <a:lnTo>
                        <a:pt x="301" y="194"/>
                      </a:lnTo>
                      <a:lnTo>
                        <a:pt x="302" y="195"/>
                      </a:lnTo>
                      <a:lnTo>
                        <a:pt x="301" y="195"/>
                      </a:lnTo>
                      <a:lnTo>
                        <a:pt x="301" y="197"/>
                      </a:lnTo>
                      <a:lnTo>
                        <a:pt x="298" y="195"/>
                      </a:lnTo>
                      <a:lnTo>
                        <a:pt x="300" y="199"/>
                      </a:lnTo>
                      <a:lnTo>
                        <a:pt x="298" y="199"/>
                      </a:lnTo>
                      <a:lnTo>
                        <a:pt x="298" y="203"/>
                      </a:lnTo>
                      <a:lnTo>
                        <a:pt x="298" y="203"/>
                      </a:lnTo>
                      <a:lnTo>
                        <a:pt x="300" y="203"/>
                      </a:lnTo>
                      <a:lnTo>
                        <a:pt x="301" y="204"/>
                      </a:lnTo>
                      <a:lnTo>
                        <a:pt x="302" y="203"/>
                      </a:lnTo>
                      <a:lnTo>
                        <a:pt x="306" y="202"/>
                      </a:lnTo>
                      <a:lnTo>
                        <a:pt x="306" y="203"/>
                      </a:lnTo>
                      <a:lnTo>
                        <a:pt x="306" y="203"/>
                      </a:lnTo>
                      <a:lnTo>
                        <a:pt x="308" y="203"/>
                      </a:lnTo>
                      <a:lnTo>
                        <a:pt x="309" y="207"/>
                      </a:lnTo>
                      <a:lnTo>
                        <a:pt x="306" y="207"/>
                      </a:lnTo>
                      <a:lnTo>
                        <a:pt x="305" y="207"/>
                      </a:lnTo>
                      <a:lnTo>
                        <a:pt x="305" y="208"/>
                      </a:lnTo>
                      <a:lnTo>
                        <a:pt x="302" y="207"/>
                      </a:lnTo>
                      <a:lnTo>
                        <a:pt x="302" y="208"/>
                      </a:lnTo>
                      <a:lnTo>
                        <a:pt x="298" y="210"/>
                      </a:lnTo>
                      <a:lnTo>
                        <a:pt x="298" y="207"/>
                      </a:lnTo>
                      <a:lnTo>
                        <a:pt x="298" y="207"/>
                      </a:lnTo>
                      <a:lnTo>
                        <a:pt x="298" y="207"/>
                      </a:lnTo>
                      <a:lnTo>
                        <a:pt x="296" y="207"/>
                      </a:lnTo>
                      <a:lnTo>
                        <a:pt x="294" y="208"/>
                      </a:lnTo>
                      <a:lnTo>
                        <a:pt x="292" y="210"/>
                      </a:lnTo>
                      <a:lnTo>
                        <a:pt x="291" y="212"/>
                      </a:lnTo>
                      <a:lnTo>
                        <a:pt x="289" y="211"/>
                      </a:lnTo>
                      <a:lnTo>
                        <a:pt x="288" y="211"/>
                      </a:lnTo>
                      <a:lnTo>
                        <a:pt x="287" y="211"/>
                      </a:lnTo>
                      <a:lnTo>
                        <a:pt x="285" y="210"/>
                      </a:lnTo>
                      <a:lnTo>
                        <a:pt x="285" y="212"/>
                      </a:lnTo>
                      <a:lnTo>
                        <a:pt x="281" y="214"/>
                      </a:lnTo>
                      <a:lnTo>
                        <a:pt x="279" y="214"/>
                      </a:lnTo>
                      <a:lnTo>
                        <a:pt x="277" y="214"/>
                      </a:lnTo>
                      <a:lnTo>
                        <a:pt x="277" y="214"/>
                      </a:lnTo>
                      <a:lnTo>
                        <a:pt x="277" y="214"/>
                      </a:lnTo>
                      <a:lnTo>
                        <a:pt x="276" y="214"/>
                      </a:lnTo>
                      <a:lnTo>
                        <a:pt x="275" y="211"/>
                      </a:lnTo>
                      <a:lnTo>
                        <a:pt x="273" y="208"/>
                      </a:lnTo>
                      <a:lnTo>
                        <a:pt x="273" y="207"/>
                      </a:lnTo>
                      <a:lnTo>
                        <a:pt x="276" y="207"/>
                      </a:lnTo>
                      <a:lnTo>
                        <a:pt x="279" y="207"/>
                      </a:lnTo>
                      <a:lnTo>
                        <a:pt x="281" y="207"/>
                      </a:lnTo>
                      <a:lnTo>
                        <a:pt x="283" y="206"/>
                      </a:lnTo>
                      <a:lnTo>
                        <a:pt x="283" y="206"/>
                      </a:lnTo>
                      <a:lnTo>
                        <a:pt x="283" y="206"/>
                      </a:lnTo>
                      <a:lnTo>
                        <a:pt x="284" y="204"/>
                      </a:lnTo>
                      <a:lnTo>
                        <a:pt x="281" y="204"/>
                      </a:lnTo>
                      <a:lnTo>
                        <a:pt x="280" y="202"/>
                      </a:lnTo>
                      <a:lnTo>
                        <a:pt x="280" y="202"/>
                      </a:lnTo>
                      <a:lnTo>
                        <a:pt x="279" y="201"/>
                      </a:lnTo>
                      <a:lnTo>
                        <a:pt x="277" y="198"/>
                      </a:lnTo>
                      <a:lnTo>
                        <a:pt x="273" y="199"/>
                      </a:lnTo>
                      <a:lnTo>
                        <a:pt x="273" y="199"/>
                      </a:lnTo>
                      <a:lnTo>
                        <a:pt x="273" y="201"/>
                      </a:lnTo>
                      <a:lnTo>
                        <a:pt x="272" y="201"/>
                      </a:lnTo>
                      <a:lnTo>
                        <a:pt x="272" y="202"/>
                      </a:lnTo>
                      <a:lnTo>
                        <a:pt x="271" y="202"/>
                      </a:lnTo>
                      <a:lnTo>
                        <a:pt x="270" y="199"/>
                      </a:lnTo>
                      <a:lnTo>
                        <a:pt x="263" y="201"/>
                      </a:lnTo>
                      <a:lnTo>
                        <a:pt x="263" y="199"/>
                      </a:lnTo>
                      <a:lnTo>
                        <a:pt x="260" y="199"/>
                      </a:lnTo>
                      <a:lnTo>
                        <a:pt x="258" y="198"/>
                      </a:lnTo>
                      <a:lnTo>
                        <a:pt x="255" y="198"/>
                      </a:lnTo>
                      <a:lnTo>
                        <a:pt x="255" y="199"/>
                      </a:lnTo>
                      <a:lnTo>
                        <a:pt x="254" y="201"/>
                      </a:lnTo>
                      <a:lnTo>
                        <a:pt x="254" y="202"/>
                      </a:lnTo>
                      <a:lnTo>
                        <a:pt x="254" y="202"/>
                      </a:lnTo>
                      <a:lnTo>
                        <a:pt x="254" y="202"/>
                      </a:lnTo>
                      <a:lnTo>
                        <a:pt x="255" y="203"/>
                      </a:lnTo>
                      <a:lnTo>
                        <a:pt x="253" y="203"/>
                      </a:lnTo>
                      <a:lnTo>
                        <a:pt x="254" y="204"/>
                      </a:lnTo>
                      <a:lnTo>
                        <a:pt x="254" y="206"/>
                      </a:lnTo>
                      <a:lnTo>
                        <a:pt x="255" y="207"/>
                      </a:lnTo>
                      <a:lnTo>
                        <a:pt x="251" y="207"/>
                      </a:lnTo>
                      <a:lnTo>
                        <a:pt x="251" y="207"/>
                      </a:lnTo>
                      <a:lnTo>
                        <a:pt x="250" y="206"/>
                      </a:lnTo>
                      <a:lnTo>
                        <a:pt x="250" y="206"/>
                      </a:lnTo>
                      <a:lnTo>
                        <a:pt x="250" y="204"/>
                      </a:lnTo>
                      <a:lnTo>
                        <a:pt x="239" y="206"/>
                      </a:lnTo>
                      <a:lnTo>
                        <a:pt x="239" y="206"/>
                      </a:lnTo>
                      <a:lnTo>
                        <a:pt x="237" y="204"/>
                      </a:lnTo>
                      <a:lnTo>
                        <a:pt x="237" y="204"/>
                      </a:lnTo>
                      <a:lnTo>
                        <a:pt x="237" y="203"/>
                      </a:lnTo>
                      <a:lnTo>
                        <a:pt x="237" y="203"/>
                      </a:lnTo>
                      <a:lnTo>
                        <a:pt x="236" y="203"/>
                      </a:lnTo>
                      <a:lnTo>
                        <a:pt x="236" y="203"/>
                      </a:lnTo>
                      <a:lnTo>
                        <a:pt x="236" y="203"/>
                      </a:lnTo>
                      <a:lnTo>
                        <a:pt x="236" y="202"/>
                      </a:lnTo>
                      <a:lnTo>
                        <a:pt x="234" y="202"/>
                      </a:lnTo>
                      <a:lnTo>
                        <a:pt x="234" y="202"/>
                      </a:lnTo>
                      <a:lnTo>
                        <a:pt x="234" y="202"/>
                      </a:lnTo>
                      <a:lnTo>
                        <a:pt x="233" y="202"/>
                      </a:lnTo>
                      <a:lnTo>
                        <a:pt x="232" y="203"/>
                      </a:lnTo>
                      <a:lnTo>
                        <a:pt x="232" y="204"/>
                      </a:lnTo>
                      <a:lnTo>
                        <a:pt x="230" y="204"/>
                      </a:lnTo>
                      <a:lnTo>
                        <a:pt x="230" y="206"/>
                      </a:lnTo>
                      <a:lnTo>
                        <a:pt x="228" y="207"/>
                      </a:lnTo>
                      <a:lnTo>
                        <a:pt x="226" y="206"/>
                      </a:lnTo>
                      <a:lnTo>
                        <a:pt x="226" y="204"/>
                      </a:lnTo>
                      <a:lnTo>
                        <a:pt x="228" y="204"/>
                      </a:lnTo>
                      <a:lnTo>
                        <a:pt x="228" y="203"/>
                      </a:lnTo>
                      <a:lnTo>
                        <a:pt x="226" y="202"/>
                      </a:lnTo>
                      <a:lnTo>
                        <a:pt x="226" y="202"/>
                      </a:lnTo>
                      <a:lnTo>
                        <a:pt x="222" y="201"/>
                      </a:lnTo>
                      <a:lnTo>
                        <a:pt x="222" y="201"/>
                      </a:lnTo>
                      <a:lnTo>
                        <a:pt x="222" y="201"/>
                      </a:lnTo>
                      <a:lnTo>
                        <a:pt x="221" y="201"/>
                      </a:lnTo>
                      <a:lnTo>
                        <a:pt x="220" y="201"/>
                      </a:lnTo>
                      <a:lnTo>
                        <a:pt x="220" y="199"/>
                      </a:lnTo>
                      <a:lnTo>
                        <a:pt x="219" y="199"/>
                      </a:lnTo>
                      <a:lnTo>
                        <a:pt x="219" y="199"/>
                      </a:lnTo>
                      <a:lnTo>
                        <a:pt x="219" y="201"/>
                      </a:lnTo>
                      <a:lnTo>
                        <a:pt x="208" y="201"/>
                      </a:lnTo>
                      <a:lnTo>
                        <a:pt x="208" y="201"/>
                      </a:lnTo>
                      <a:lnTo>
                        <a:pt x="204" y="201"/>
                      </a:lnTo>
                      <a:lnTo>
                        <a:pt x="204" y="201"/>
                      </a:lnTo>
                      <a:lnTo>
                        <a:pt x="203" y="202"/>
                      </a:lnTo>
                      <a:lnTo>
                        <a:pt x="204" y="198"/>
                      </a:lnTo>
                      <a:lnTo>
                        <a:pt x="203" y="198"/>
                      </a:lnTo>
                      <a:lnTo>
                        <a:pt x="203" y="199"/>
                      </a:lnTo>
                      <a:lnTo>
                        <a:pt x="201" y="199"/>
                      </a:lnTo>
                      <a:lnTo>
                        <a:pt x="200" y="199"/>
                      </a:lnTo>
                      <a:lnTo>
                        <a:pt x="200" y="199"/>
                      </a:lnTo>
                      <a:lnTo>
                        <a:pt x="199" y="198"/>
                      </a:lnTo>
                      <a:lnTo>
                        <a:pt x="198" y="198"/>
                      </a:lnTo>
                      <a:lnTo>
                        <a:pt x="199" y="202"/>
                      </a:lnTo>
                      <a:lnTo>
                        <a:pt x="195" y="202"/>
                      </a:lnTo>
                      <a:lnTo>
                        <a:pt x="192" y="203"/>
                      </a:lnTo>
                      <a:lnTo>
                        <a:pt x="191" y="206"/>
                      </a:lnTo>
                      <a:lnTo>
                        <a:pt x="190" y="206"/>
                      </a:lnTo>
                      <a:lnTo>
                        <a:pt x="190" y="206"/>
                      </a:lnTo>
                      <a:lnTo>
                        <a:pt x="188" y="206"/>
                      </a:lnTo>
                      <a:lnTo>
                        <a:pt x="187" y="206"/>
                      </a:lnTo>
                      <a:lnTo>
                        <a:pt x="187" y="210"/>
                      </a:lnTo>
                      <a:lnTo>
                        <a:pt x="187" y="210"/>
                      </a:lnTo>
                      <a:lnTo>
                        <a:pt x="186" y="210"/>
                      </a:lnTo>
                      <a:lnTo>
                        <a:pt x="186" y="211"/>
                      </a:lnTo>
                      <a:lnTo>
                        <a:pt x="184" y="212"/>
                      </a:lnTo>
                      <a:lnTo>
                        <a:pt x="183" y="212"/>
                      </a:lnTo>
                      <a:lnTo>
                        <a:pt x="183" y="212"/>
                      </a:lnTo>
                      <a:lnTo>
                        <a:pt x="183" y="214"/>
                      </a:lnTo>
                      <a:lnTo>
                        <a:pt x="183" y="214"/>
                      </a:lnTo>
                      <a:lnTo>
                        <a:pt x="182" y="215"/>
                      </a:lnTo>
                      <a:lnTo>
                        <a:pt x="182" y="216"/>
                      </a:lnTo>
                      <a:lnTo>
                        <a:pt x="179" y="218"/>
                      </a:lnTo>
                      <a:lnTo>
                        <a:pt x="177" y="227"/>
                      </a:lnTo>
                      <a:lnTo>
                        <a:pt x="174" y="227"/>
                      </a:lnTo>
                      <a:lnTo>
                        <a:pt x="174" y="227"/>
                      </a:lnTo>
                      <a:lnTo>
                        <a:pt x="171" y="228"/>
                      </a:lnTo>
                      <a:lnTo>
                        <a:pt x="170" y="231"/>
                      </a:lnTo>
                      <a:lnTo>
                        <a:pt x="169" y="231"/>
                      </a:lnTo>
                      <a:lnTo>
                        <a:pt x="166" y="235"/>
                      </a:lnTo>
                      <a:lnTo>
                        <a:pt x="165" y="235"/>
                      </a:lnTo>
                      <a:lnTo>
                        <a:pt x="165" y="235"/>
                      </a:lnTo>
                      <a:lnTo>
                        <a:pt x="164" y="235"/>
                      </a:lnTo>
                      <a:lnTo>
                        <a:pt x="164" y="235"/>
                      </a:lnTo>
                      <a:lnTo>
                        <a:pt x="164" y="235"/>
                      </a:lnTo>
                      <a:lnTo>
                        <a:pt x="164" y="235"/>
                      </a:lnTo>
                      <a:lnTo>
                        <a:pt x="162" y="236"/>
                      </a:lnTo>
                      <a:lnTo>
                        <a:pt x="162" y="237"/>
                      </a:lnTo>
                      <a:lnTo>
                        <a:pt x="161" y="237"/>
                      </a:lnTo>
                      <a:lnTo>
                        <a:pt x="160" y="238"/>
                      </a:lnTo>
                      <a:lnTo>
                        <a:pt x="158" y="241"/>
                      </a:lnTo>
                      <a:lnTo>
                        <a:pt x="158" y="240"/>
                      </a:lnTo>
                      <a:lnTo>
                        <a:pt x="158" y="240"/>
                      </a:lnTo>
                      <a:lnTo>
                        <a:pt x="157" y="240"/>
                      </a:lnTo>
                      <a:lnTo>
                        <a:pt x="156" y="240"/>
                      </a:lnTo>
                      <a:lnTo>
                        <a:pt x="156" y="241"/>
                      </a:lnTo>
                      <a:lnTo>
                        <a:pt x="156" y="242"/>
                      </a:lnTo>
                      <a:lnTo>
                        <a:pt x="156" y="242"/>
                      </a:lnTo>
                      <a:lnTo>
                        <a:pt x="156" y="242"/>
                      </a:lnTo>
                      <a:lnTo>
                        <a:pt x="154" y="245"/>
                      </a:lnTo>
                      <a:lnTo>
                        <a:pt x="154" y="245"/>
                      </a:lnTo>
                      <a:lnTo>
                        <a:pt x="154" y="249"/>
                      </a:lnTo>
                      <a:lnTo>
                        <a:pt x="149" y="252"/>
                      </a:lnTo>
                      <a:lnTo>
                        <a:pt x="149" y="254"/>
                      </a:lnTo>
                      <a:lnTo>
                        <a:pt x="148" y="254"/>
                      </a:lnTo>
                      <a:lnTo>
                        <a:pt x="148" y="254"/>
                      </a:lnTo>
                      <a:lnTo>
                        <a:pt x="148" y="254"/>
                      </a:lnTo>
                      <a:lnTo>
                        <a:pt x="147" y="255"/>
                      </a:lnTo>
                      <a:lnTo>
                        <a:pt x="141" y="261"/>
                      </a:lnTo>
                      <a:lnTo>
                        <a:pt x="139" y="261"/>
                      </a:lnTo>
                      <a:lnTo>
                        <a:pt x="136" y="265"/>
                      </a:lnTo>
                      <a:lnTo>
                        <a:pt x="135" y="265"/>
                      </a:lnTo>
                      <a:lnTo>
                        <a:pt x="135" y="266"/>
                      </a:lnTo>
                      <a:lnTo>
                        <a:pt x="132" y="267"/>
                      </a:lnTo>
                      <a:lnTo>
                        <a:pt x="132" y="267"/>
                      </a:lnTo>
                      <a:lnTo>
                        <a:pt x="129" y="269"/>
                      </a:lnTo>
                      <a:lnTo>
                        <a:pt x="129" y="270"/>
                      </a:lnTo>
                      <a:lnTo>
                        <a:pt x="129" y="270"/>
                      </a:lnTo>
                      <a:lnTo>
                        <a:pt x="129" y="271"/>
                      </a:lnTo>
                      <a:lnTo>
                        <a:pt x="128" y="273"/>
                      </a:lnTo>
                      <a:lnTo>
                        <a:pt x="127" y="275"/>
                      </a:lnTo>
                      <a:lnTo>
                        <a:pt x="131" y="275"/>
                      </a:lnTo>
                      <a:lnTo>
                        <a:pt x="132" y="276"/>
                      </a:lnTo>
                      <a:lnTo>
                        <a:pt x="141" y="275"/>
                      </a:lnTo>
                      <a:lnTo>
                        <a:pt x="141" y="282"/>
                      </a:lnTo>
                      <a:lnTo>
                        <a:pt x="141" y="282"/>
                      </a:lnTo>
                      <a:lnTo>
                        <a:pt x="141" y="288"/>
                      </a:lnTo>
                      <a:lnTo>
                        <a:pt x="144" y="288"/>
                      </a:lnTo>
                      <a:lnTo>
                        <a:pt x="144" y="286"/>
                      </a:lnTo>
                      <a:lnTo>
                        <a:pt x="145" y="284"/>
                      </a:lnTo>
                      <a:lnTo>
                        <a:pt x="147" y="283"/>
                      </a:lnTo>
                      <a:lnTo>
                        <a:pt x="148" y="284"/>
                      </a:lnTo>
                      <a:lnTo>
                        <a:pt x="149" y="284"/>
                      </a:lnTo>
                      <a:lnTo>
                        <a:pt x="149" y="288"/>
                      </a:lnTo>
                      <a:lnTo>
                        <a:pt x="148" y="290"/>
                      </a:lnTo>
                      <a:lnTo>
                        <a:pt x="147" y="292"/>
                      </a:lnTo>
                      <a:lnTo>
                        <a:pt x="149" y="292"/>
                      </a:lnTo>
                      <a:lnTo>
                        <a:pt x="150" y="291"/>
                      </a:lnTo>
                      <a:lnTo>
                        <a:pt x="153" y="290"/>
                      </a:lnTo>
                      <a:lnTo>
                        <a:pt x="153" y="287"/>
                      </a:lnTo>
                      <a:lnTo>
                        <a:pt x="156" y="287"/>
                      </a:lnTo>
                      <a:lnTo>
                        <a:pt x="156" y="288"/>
                      </a:lnTo>
                      <a:lnTo>
                        <a:pt x="157" y="288"/>
                      </a:lnTo>
                      <a:lnTo>
                        <a:pt x="157" y="282"/>
                      </a:lnTo>
                      <a:lnTo>
                        <a:pt x="166" y="283"/>
                      </a:lnTo>
                      <a:lnTo>
                        <a:pt x="166" y="284"/>
                      </a:lnTo>
                      <a:lnTo>
                        <a:pt x="169" y="286"/>
                      </a:lnTo>
                      <a:lnTo>
                        <a:pt x="171" y="287"/>
                      </a:lnTo>
                      <a:lnTo>
                        <a:pt x="171" y="290"/>
                      </a:lnTo>
                      <a:lnTo>
                        <a:pt x="173" y="290"/>
                      </a:lnTo>
                      <a:lnTo>
                        <a:pt x="177" y="293"/>
                      </a:lnTo>
                      <a:lnTo>
                        <a:pt x="177" y="293"/>
                      </a:lnTo>
                      <a:lnTo>
                        <a:pt x="179" y="293"/>
                      </a:lnTo>
                      <a:lnTo>
                        <a:pt x="179" y="295"/>
                      </a:lnTo>
                      <a:lnTo>
                        <a:pt x="181" y="296"/>
                      </a:lnTo>
                      <a:lnTo>
                        <a:pt x="181" y="296"/>
                      </a:lnTo>
                      <a:lnTo>
                        <a:pt x="183" y="296"/>
                      </a:lnTo>
                      <a:lnTo>
                        <a:pt x="183" y="297"/>
                      </a:lnTo>
                      <a:lnTo>
                        <a:pt x="184" y="297"/>
                      </a:lnTo>
                      <a:lnTo>
                        <a:pt x="184" y="297"/>
                      </a:lnTo>
                      <a:lnTo>
                        <a:pt x="184" y="296"/>
                      </a:lnTo>
                      <a:lnTo>
                        <a:pt x="184" y="296"/>
                      </a:lnTo>
                      <a:lnTo>
                        <a:pt x="184" y="296"/>
                      </a:lnTo>
                      <a:lnTo>
                        <a:pt x="184" y="296"/>
                      </a:lnTo>
                      <a:lnTo>
                        <a:pt x="184" y="296"/>
                      </a:lnTo>
                      <a:lnTo>
                        <a:pt x="184" y="297"/>
                      </a:lnTo>
                      <a:lnTo>
                        <a:pt x="186" y="297"/>
                      </a:lnTo>
                      <a:lnTo>
                        <a:pt x="186" y="299"/>
                      </a:lnTo>
                      <a:lnTo>
                        <a:pt x="184" y="299"/>
                      </a:lnTo>
                      <a:lnTo>
                        <a:pt x="184" y="300"/>
                      </a:lnTo>
                      <a:lnTo>
                        <a:pt x="183" y="299"/>
                      </a:lnTo>
                      <a:lnTo>
                        <a:pt x="182" y="299"/>
                      </a:lnTo>
                      <a:lnTo>
                        <a:pt x="179" y="297"/>
                      </a:lnTo>
                      <a:lnTo>
                        <a:pt x="179" y="299"/>
                      </a:lnTo>
                      <a:lnTo>
                        <a:pt x="178" y="299"/>
                      </a:lnTo>
                      <a:lnTo>
                        <a:pt x="178" y="303"/>
                      </a:lnTo>
                      <a:lnTo>
                        <a:pt x="179" y="303"/>
                      </a:lnTo>
                      <a:lnTo>
                        <a:pt x="179" y="305"/>
                      </a:lnTo>
                      <a:lnTo>
                        <a:pt x="179" y="305"/>
                      </a:lnTo>
                      <a:lnTo>
                        <a:pt x="178" y="308"/>
                      </a:lnTo>
                      <a:lnTo>
                        <a:pt x="179" y="308"/>
                      </a:lnTo>
                      <a:lnTo>
                        <a:pt x="179" y="308"/>
                      </a:lnTo>
                      <a:lnTo>
                        <a:pt x="179" y="308"/>
                      </a:lnTo>
                      <a:lnTo>
                        <a:pt x="181" y="308"/>
                      </a:lnTo>
                      <a:lnTo>
                        <a:pt x="179" y="309"/>
                      </a:lnTo>
                      <a:lnTo>
                        <a:pt x="179" y="310"/>
                      </a:lnTo>
                      <a:lnTo>
                        <a:pt x="178" y="310"/>
                      </a:lnTo>
                      <a:lnTo>
                        <a:pt x="178" y="313"/>
                      </a:lnTo>
                      <a:lnTo>
                        <a:pt x="178" y="313"/>
                      </a:lnTo>
                      <a:lnTo>
                        <a:pt x="177" y="314"/>
                      </a:lnTo>
                      <a:lnTo>
                        <a:pt x="175" y="316"/>
                      </a:lnTo>
                      <a:lnTo>
                        <a:pt x="175" y="317"/>
                      </a:lnTo>
                      <a:lnTo>
                        <a:pt x="174" y="317"/>
                      </a:lnTo>
                      <a:lnTo>
                        <a:pt x="174" y="318"/>
                      </a:lnTo>
                      <a:lnTo>
                        <a:pt x="174" y="320"/>
                      </a:lnTo>
                      <a:lnTo>
                        <a:pt x="174" y="320"/>
                      </a:lnTo>
                      <a:lnTo>
                        <a:pt x="175" y="321"/>
                      </a:lnTo>
                      <a:lnTo>
                        <a:pt x="175" y="322"/>
                      </a:lnTo>
                      <a:lnTo>
                        <a:pt x="174" y="322"/>
                      </a:lnTo>
                      <a:lnTo>
                        <a:pt x="173" y="325"/>
                      </a:lnTo>
                      <a:lnTo>
                        <a:pt x="173" y="327"/>
                      </a:lnTo>
                      <a:lnTo>
                        <a:pt x="175" y="327"/>
                      </a:lnTo>
                      <a:lnTo>
                        <a:pt x="174" y="331"/>
                      </a:lnTo>
                      <a:lnTo>
                        <a:pt x="174" y="331"/>
                      </a:lnTo>
                      <a:lnTo>
                        <a:pt x="174" y="333"/>
                      </a:lnTo>
                      <a:lnTo>
                        <a:pt x="175" y="335"/>
                      </a:lnTo>
                      <a:lnTo>
                        <a:pt x="175" y="337"/>
                      </a:lnTo>
                      <a:lnTo>
                        <a:pt x="174" y="337"/>
                      </a:lnTo>
                      <a:lnTo>
                        <a:pt x="174" y="338"/>
                      </a:lnTo>
                      <a:lnTo>
                        <a:pt x="174" y="338"/>
                      </a:lnTo>
                      <a:lnTo>
                        <a:pt x="174" y="341"/>
                      </a:lnTo>
                      <a:lnTo>
                        <a:pt x="173" y="341"/>
                      </a:lnTo>
                      <a:lnTo>
                        <a:pt x="173" y="342"/>
                      </a:lnTo>
                      <a:lnTo>
                        <a:pt x="171" y="342"/>
                      </a:lnTo>
                      <a:lnTo>
                        <a:pt x="171" y="343"/>
                      </a:lnTo>
                      <a:lnTo>
                        <a:pt x="174" y="345"/>
                      </a:lnTo>
                      <a:lnTo>
                        <a:pt x="173" y="345"/>
                      </a:lnTo>
                      <a:lnTo>
                        <a:pt x="173" y="345"/>
                      </a:lnTo>
                      <a:lnTo>
                        <a:pt x="173" y="346"/>
                      </a:lnTo>
                      <a:lnTo>
                        <a:pt x="173" y="346"/>
                      </a:lnTo>
                      <a:lnTo>
                        <a:pt x="173" y="346"/>
                      </a:lnTo>
                      <a:lnTo>
                        <a:pt x="171" y="346"/>
                      </a:lnTo>
                      <a:lnTo>
                        <a:pt x="170" y="351"/>
                      </a:lnTo>
                      <a:lnTo>
                        <a:pt x="165" y="355"/>
                      </a:lnTo>
                      <a:lnTo>
                        <a:pt x="165" y="356"/>
                      </a:lnTo>
                      <a:lnTo>
                        <a:pt x="164" y="358"/>
                      </a:lnTo>
                      <a:lnTo>
                        <a:pt x="164" y="359"/>
                      </a:lnTo>
                      <a:lnTo>
                        <a:pt x="162" y="359"/>
                      </a:lnTo>
                      <a:lnTo>
                        <a:pt x="162" y="363"/>
                      </a:lnTo>
                      <a:lnTo>
                        <a:pt x="160" y="363"/>
                      </a:lnTo>
                      <a:lnTo>
                        <a:pt x="160" y="364"/>
                      </a:lnTo>
                      <a:lnTo>
                        <a:pt x="158" y="365"/>
                      </a:lnTo>
                      <a:lnTo>
                        <a:pt x="0" y="365"/>
                      </a:lnTo>
                      <a:lnTo>
                        <a:pt x="0" y="3"/>
                      </a:lnTo>
                      <a:lnTo>
                        <a:pt x="0" y="3"/>
                      </a:lnTo>
                      <a:lnTo>
                        <a:pt x="0" y="2"/>
                      </a:lnTo>
                      <a:lnTo>
                        <a:pt x="3" y="2"/>
                      </a:lnTo>
                      <a:lnTo>
                        <a:pt x="3" y="2"/>
                      </a:lnTo>
                      <a:lnTo>
                        <a:pt x="4" y="2"/>
                      </a:lnTo>
                      <a:lnTo>
                        <a:pt x="4" y="3"/>
                      </a:lnTo>
                      <a:lnTo>
                        <a:pt x="6" y="3"/>
                      </a:lnTo>
                      <a:lnTo>
                        <a:pt x="6" y="4"/>
                      </a:lnTo>
                      <a:lnTo>
                        <a:pt x="10" y="3"/>
                      </a:lnTo>
                      <a:lnTo>
                        <a:pt x="10" y="4"/>
                      </a:lnTo>
                      <a:lnTo>
                        <a:pt x="13" y="4"/>
                      </a:lnTo>
                      <a:lnTo>
                        <a:pt x="14" y="7"/>
                      </a:lnTo>
                      <a:lnTo>
                        <a:pt x="17" y="7"/>
                      </a:lnTo>
                      <a:lnTo>
                        <a:pt x="17" y="7"/>
                      </a:lnTo>
                      <a:lnTo>
                        <a:pt x="20" y="7"/>
                      </a:lnTo>
                      <a:lnTo>
                        <a:pt x="22" y="7"/>
                      </a:lnTo>
                      <a:lnTo>
                        <a:pt x="25" y="8"/>
                      </a:lnTo>
                      <a:lnTo>
                        <a:pt x="23" y="7"/>
                      </a:lnTo>
                      <a:lnTo>
                        <a:pt x="23" y="5"/>
                      </a:lnTo>
                      <a:lnTo>
                        <a:pt x="22" y="4"/>
                      </a:lnTo>
                      <a:lnTo>
                        <a:pt x="25" y="4"/>
                      </a:lnTo>
                      <a:lnTo>
                        <a:pt x="27" y="4"/>
                      </a:lnTo>
                      <a:lnTo>
                        <a:pt x="27" y="4"/>
                      </a:lnTo>
                      <a:lnTo>
                        <a:pt x="31" y="5"/>
                      </a:lnTo>
                      <a:lnTo>
                        <a:pt x="31" y="4"/>
                      </a:lnTo>
                      <a:lnTo>
                        <a:pt x="34" y="4"/>
                      </a:lnTo>
                      <a:lnTo>
                        <a:pt x="34" y="5"/>
                      </a:lnTo>
                      <a:lnTo>
                        <a:pt x="35" y="5"/>
                      </a:lnTo>
                      <a:lnTo>
                        <a:pt x="35" y="7"/>
                      </a:lnTo>
                      <a:lnTo>
                        <a:pt x="35" y="7"/>
                      </a:lnTo>
                      <a:lnTo>
                        <a:pt x="34" y="8"/>
                      </a:lnTo>
                      <a:lnTo>
                        <a:pt x="34" y="8"/>
                      </a:lnTo>
                      <a:lnTo>
                        <a:pt x="31" y="8"/>
                      </a:lnTo>
                      <a:lnTo>
                        <a:pt x="31" y="9"/>
                      </a:lnTo>
                      <a:lnTo>
                        <a:pt x="34" y="9"/>
                      </a:lnTo>
                      <a:lnTo>
                        <a:pt x="37" y="9"/>
                      </a:lnTo>
                      <a:lnTo>
                        <a:pt x="37" y="11"/>
                      </a:lnTo>
                      <a:lnTo>
                        <a:pt x="38" y="11"/>
                      </a:lnTo>
                      <a:lnTo>
                        <a:pt x="39" y="12"/>
                      </a:lnTo>
                      <a:lnTo>
                        <a:pt x="42" y="12"/>
                      </a:lnTo>
                      <a:lnTo>
                        <a:pt x="42" y="13"/>
                      </a:lnTo>
                      <a:lnTo>
                        <a:pt x="43" y="13"/>
                      </a:lnTo>
                      <a:lnTo>
                        <a:pt x="43" y="13"/>
                      </a:lnTo>
                      <a:lnTo>
                        <a:pt x="46" y="13"/>
                      </a:lnTo>
                      <a:lnTo>
                        <a:pt x="46" y="15"/>
                      </a:lnTo>
                      <a:lnTo>
                        <a:pt x="47" y="15"/>
                      </a:lnTo>
                      <a:lnTo>
                        <a:pt x="50" y="15"/>
                      </a:lnTo>
                      <a:lnTo>
                        <a:pt x="51" y="17"/>
                      </a:lnTo>
                      <a:lnTo>
                        <a:pt x="52" y="17"/>
                      </a:lnTo>
                      <a:lnTo>
                        <a:pt x="54" y="22"/>
                      </a:lnTo>
                      <a:lnTo>
                        <a:pt x="55" y="22"/>
                      </a:lnTo>
                      <a:lnTo>
                        <a:pt x="55" y="22"/>
                      </a:lnTo>
                      <a:lnTo>
                        <a:pt x="55" y="21"/>
                      </a:lnTo>
                      <a:lnTo>
                        <a:pt x="55" y="21"/>
                      </a:lnTo>
                      <a:lnTo>
                        <a:pt x="55" y="21"/>
                      </a:lnTo>
                      <a:lnTo>
                        <a:pt x="54" y="20"/>
                      </a:lnTo>
                      <a:lnTo>
                        <a:pt x="54" y="17"/>
                      </a:lnTo>
                      <a:lnTo>
                        <a:pt x="54" y="16"/>
                      </a:lnTo>
                      <a:lnTo>
                        <a:pt x="54" y="15"/>
                      </a:lnTo>
                      <a:lnTo>
                        <a:pt x="55" y="13"/>
                      </a:lnTo>
                      <a:lnTo>
                        <a:pt x="57" y="13"/>
                      </a:lnTo>
                      <a:lnTo>
                        <a:pt x="61" y="16"/>
                      </a:lnTo>
                      <a:lnTo>
                        <a:pt x="61" y="17"/>
                      </a:lnTo>
                      <a:lnTo>
                        <a:pt x="63" y="17"/>
                      </a:lnTo>
                      <a:lnTo>
                        <a:pt x="63" y="19"/>
                      </a:lnTo>
                      <a:lnTo>
                        <a:pt x="65" y="19"/>
                      </a:lnTo>
                      <a:lnTo>
                        <a:pt x="65" y="20"/>
                      </a:lnTo>
                      <a:lnTo>
                        <a:pt x="67" y="20"/>
                      </a:lnTo>
                      <a:lnTo>
                        <a:pt x="68" y="24"/>
                      </a:lnTo>
                      <a:lnTo>
                        <a:pt x="71" y="24"/>
                      </a:lnTo>
                      <a:lnTo>
                        <a:pt x="71" y="22"/>
                      </a:lnTo>
                      <a:lnTo>
                        <a:pt x="71" y="22"/>
                      </a:lnTo>
                      <a:lnTo>
                        <a:pt x="72" y="22"/>
                      </a:lnTo>
                      <a:lnTo>
                        <a:pt x="72" y="22"/>
                      </a:lnTo>
                      <a:lnTo>
                        <a:pt x="71" y="21"/>
                      </a:lnTo>
                      <a:lnTo>
                        <a:pt x="71" y="20"/>
                      </a:lnTo>
                      <a:lnTo>
                        <a:pt x="72" y="20"/>
                      </a:lnTo>
                      <a:lnTo>
                        <a:pt x="73" y="21"/>
                      </a:lnTo>
                      <a:lnTo>
                        <a:pt x="73" y="22"/>
                      </a:lnTo>
                      <a:lnTo>
                        <a:pt x="75" y="24"/>
                      </a:lnTo>
                      <a:lnTo>
                        <a:pt x="72" y="24"/>
                      </a:lnTo>
                      <a:lnTo>
                        <a:pt x="71" y="25"/>
                      </a:lnTo>
                      <a:lnTo>
                        <a:pt x="69" y="26"/>
                      </a:lnTo>
                      <a:lnTo>
                        <a:pt x="69" y="29"/>
                      </a:lnTo>
                      <a:lnTo>
                        <a:pt x="72" y="28"/>
                      </a:lnTo>
                      <a:lnTo>
                        <a:pt x="72" y="28"/>
                      </a:lnTo>
                      <a:lnTo>
                        <a:pt x="73" y="28"/>
                      </a:lnTo>
                      <a:lnTo>
                        <a:pt x="75" y="29"/>
                      </a:lnTo>
                      <a:lnTo>
                        <a:pt x="75" y="30"/>
                      </a:lnTo>
                      <a:lnTo>
                        <a:pt x="76" y="32"/>
                      </a:lnTo>
                      <a:lnTo>
                        <a:pt x="77" y="32"/>
                      </a:lnTo>
                      <a:lnTo>
                        <a:pt x="77" y="33"/>
                      </a:lnTo>
                      <a:lnTo>
                        <a:pt x="80" y="33"/>
                      </a:lnTo>
                      <a:lnTo>
                        <a:pt x="81" y="33"/>
                      </a:lnTo>
                      <a:lnTo>
                        <a:pt x="82" y="32"/>
                      </a:lnTo>
                      <a:lnTo>
                        <a:pt x="84" y="32"/>
                      </a:lnTo>
                      <a:lnTo>
                        <a:pt x="85" y="33"/>
                      </a:lnTo>
                      <a:lnTo>
                        <a:pt x="85" y="34"/>
                      </a:lnTo>
                      <a:lnTo>
                        <a:pt x="86" y="36"/>
                      </a:lnTo>
                      <a:lnTo>
                        <a:pt x="88" y="36"/>
                      </a:lnTo>
                      <a:lnTo>
                        <a:pt x="89" y="36"/>
                      </a:lnTo>
                      <a:lnTo>
                        <a:pt x="90" y="37"/>
                      </a:lnTo>
                      <a:lnTo>
                        <a:pt x="90" y="36"/>
                      </a:lnTo>
                      <a:lnTo>
                        <a:pt x="93" y="36"/>
                      </a:lnTo>
                      <a:lnTo>
                        <a:pt x="93" y="37"/>
                      </a:lnTo>
                      <a:lnTo>
                        <a:pt x="92" y="38"/>
                      </a:lnTo>
                      <a:lnTo>
                        <a:pt x="92" y="39"/>
                      </a:lnTo>
                      <a:lnTo>
                        <a:pt x="90" y="41"/>
                      </a:lnTo>
                      <a:lnTo>
                        <a:pt x="92" y="42"/>
                      </a:lnTo>
                      <a:lnTo>
                        <a:pt x="93" y="42"/>
                      </a:lnTo>
                      <a:lnTo>
                        <a:pt x="95" y="42"/>
                      </a:lnTo>
                      <a:lnTo>
                        <a:pt x="97" y="39"/>
                      </a:lnTo>
                      <a:lnTo>
                        <a:pt x="99" y="37"/>
                      </a:lnTo>
                      <a:lnTo>
                        <a:pt x="101" y="34"/>
                      </a:lnTo>
                      <a:lnTo>
                        <a:pt x="101" y="28"/>
                      </a:lnTo>
                      <a:lnTo>
                        <a:pt x="103" y="26"/>
                      </a:lnTo>
                      <a:lnTo>
                        <a:pt x="103" y="25"/>
                      </a:lnTo>
                      <a:lnTo>
                        <a:pt x="103" y="24"/>
                      </a:lnTo>
                      <a:lnTo>
                        <a:pt x="102" y="22"/>
                      </a:lnTo>
                      <a:lnTo>
                        <a:pt x="102" y="21"/>
                      </a:lnTo>
                      <a:lnTo>
                        <a:pt x="103" y="21"/>
                      </a:lnTo>
                      <a:lnTo>
                        <a:pt x="105" y="19"/>
                      </a:lnTo>
                      <a:lnTo>
                        <a:pt x="105" y="17"/>
                      </a:lnTo>
                      <a:lnTo>
                        <a:pt x="106" y="16"/>
                      </a:lnTo>
                      <a:lnTo>
                        <a:pt x="107" y="16"/>
                      </a:lnTo>
                      <a:lnTo>
                        <a:pt x="107" y="16"/>
                      </a:lnTo>
                      <a:lnTo>
                        <a:pt x="107" y="16"/>
                      </a:lnTo>
                      <a:lnTo>
                        <a:pt x="107" y="20"/>
                      </a:lnTo>
                      <a:lnTo>
                        <a:pt x="111" y="21"/>
                      </a:lnTo>
                      <a:lnTo>
                        <a:pt x="110" y="28"/>
                      </a:lnTo>
                      <a:lnTo>
                        <a:pt x="112" y="26"/>
                      </a:lnTo>
                      <a:lnTo>
                        <a:pt x="114" y="25"/>
                      </a:lnTo>
                      <a:lnTo>
                        <a:pt x="115" y="25"/>
                      </a:lnTo>
                      <a:lnTo>
                        <a:pt x="116" y="25"/>
                      </a:lnTo>
                      <a:lnTo>
                        <a:pt x="116" y="25"/>
                      </a:lnTo>
                      <a:lnTo>
                        <a:pt x="119" y="25"/>
                      </a:lnTo>
                      <a:lnTo>
                        <a:pt x="120" y="22"/>
                      </a:lnTo>
                      <a:lnTo>
                        <a:pt x="123" y="22"/>
                      </a:lnTo>
                      <a:lnTo>
                        <a:pt x="123" y="21"/>
                      </a:lnTo>
                      <a:lnTo>
                        <a:pt x="126" y="20"/>
                      </a:lnTo>
                      <a:lnTo>
                        <a:pt x="128" y="20"/>
                      </a:lnTo>
                      <a:lnTo>
                        <a:pt x="129" y="21"/>
                      </a:lnTo>
                      <a:lnTo>
                        <a:pt x="131" y="21"/>
                      </a:lnTo>
                      <a:lnTo>
                        <a:pt x="131" y="21"/>
                      </a:lnTo>
                      <a:lnTo>
                        <a:pt x="132" y="21"/>
                      </a:lnTo>
                      <a:lnTo>
                        <a:pt x="133" y="21"/>
                      </a:lnTo>
                      <a:lnTo>
                        <a:pt x="136" y="24"/>
                      </a:lnTo>
                      <a:lnTo>
                        <a:pt x="137" y="24"/>
                      </a:lnTo>
                      <a:lnTo>
                        <a:pt x="139" y="25"/>
                      </a:lnTo>
                      <a:lnTo>
                        <a:pt x="140" y="25"/>
                      </a:lnTo>
                      <a:lnTo>
                        <a:pt x="141" y="28"/>
                      </a:lnTo>
                      <a:lnTo>
                        <a:pt x="143" y="28"/>
                      </a:lnTo>
                      <a:lnTo>
                        <a:pt x="143" y="29"/>
                      </a:lnTo>
                      <a:lnTo>
                        <a:pt x="147" y="29"/>
                      </a:lnTo>
                      <a:lnTo>
                        <a:pt x="148" y="30"/>
                      </a:lnTo>
                      <a:lnTo>
                        <a:pt x="148" y="30"/>
                      </a:lnTo>
                      <a:lnTo>
                        <a:pt x="149" y="30"/>
                      </a:lnTo>
                      <a:lnTo>
                        <a:pt x="149" y="30"/>
                      </a:lnTo>
                      <a:lnTo>
                        <a:pt x="150" y="30"/>
                      </a:lnTo>
                      <a:lnTo>
                        <a:pt x="150" y="30"/>
                      </a:lnTo>
                      <a:lnTo>
                        <a:pt x="152" y="30"/>
                      </a:lnTo>
                      <a:lnTo>
                        <a:pt x="153" y="30"/>
                      </a:lnTo>
                      <a:lnTo>
                        <a:pt x="153" y="30"/>
                      </a:lnTo>
                      <a:lnTo>
                        <a:pt x="154" y="29"/>
                      </a:lnTo>
                      <a:lnTo>
                        <a:pt x="156" y="28"/>
                      </a:lnTo>
                      <a:lnTo>
                        <a:pt x="156" y="28"/>
                      </a:lnTo>
                      <a:lnTo>
                        <a:pt x="154" y="26"/>
                      </a:lnTo>
                      <a:lnTo>
                        <a:pt x="154" y="25"/>
                      </a:lnTo>
                      <a:lnTo>
                        <a:pt x="154" y="24"/>
                      </a:lnTo>
                      <a:lnTo>
                        <a:pt x="156" y="24"/>
                      </a:lnTo>
                      <a:lnTo>
                        <a:pt x="156" y="22"/>
                      </a:lnTo>
                      <a:lnTo>
                        <a:pt x="157" y="24"/>
                      </a:lnTo>
                      <a:lnTo>
                        <a:pt x="157" y="22"/>
                      </a:lnTo>
                      <a:lnTo>
                        <a:pt x="160" y="22"/>
                      </a:lnTo>
                      <a:lnTo>
                        <a:pt x="160" y="22"/>
                      </a:lnTo>
                      <a:lnTo>
                        <a:pt x="161" y="24"/>
                      </a:lnTo>
                      <a:lnTo>
                        <a:pt x="161" y="26"/>
                      </a:lnTo>
                      <a:lnTo>
                        <a:pt x="161" y="26"/>
                      </a:lnTo>
                      <a:lnTo>
                        <a:pt x="161" y="26"/>
                      </a:lnTo>
                      <a:lnTo>
                        <a:pt x="161" y="28"/>
                      </a:lnTo>
                      <a:lnTo>
                        <a:pt x="162" y="28"/>
                      </a:lnTo>
                      <a:lnTo>
                        <a:pt x="162" y="26"/>
                      </a:lnTo>
                      <a:lnTo>
                        <a:pt x="164" y="25"/>
                      </a:lnTo>
                      <a:lnTo>
                        <a:pt x="165" y="26"/>
                      </a:lnTo>
                      <a:lnTo>
                        <a:pt x="165" y="26"/>
                      </a:lnTo>
                      <a:lnTo>
                        <a:pt x="165" y="28"/>
                      </a:lnTo>
                      <a:lnTo>
                        <a:pt x="169" y="28"/>
                      </a:lnTo>
                      <a:lnTo>
                        <a:pt x="169" y="25"/>
                      </a:lnTo>
                      <a:lnTo>
                        <a:pt x="169" y="22"/>
                      </a:lnTo>
                      <a:lnTo>
                        <a:pt x="167" y="21"/>
                      </a:lnTo>
                      <a:lnTo>
                        <a:pt x="166" y="19"/>
                      </a:lnTo>
                      <a:lnTo>
                        <a:pt x="166" y="15"/>
                      </a:lnTo>
                      <a:lnTo>
                        <a:pt x="167" y="13"/>
                      </a:lnTo>
                      <a:lnTo>
                        <a:pt x="167" y="13"/>
                      </a:lnTo>
                      <a:lnTo>
                        <a:pt x="174" y="12"/>
                      </a:lnTo>
                      <a:lnTo>
                        <a:pt x="174" y="13"/>
                      </a:lnTo>
                      <a:lnTo>
                        <a:pt x="175" y="13"/>
                      </a:lnTo>
                      <a:lnTo>
                        <a:pt x="177" y="13"/>
                      </a:lnTo>
                      <a:lnTo>
                        <a:pt x="177" y="12"/>
                      </a:lnTo>
                      <a:lnTo>
                        <a:pt x="177" y="12"/>
                      </a:lnTo>
                      <a:lnTo>
                        <a:pt x="175" y="11"/>
                      </a:lnTo>
                      <a:lnTo>
                        <a:pt x="174" y="11"/>
                      </a:lnTo>
                      <a:lnTo>
                        <a:pt x="173" y="11"/>
                      </a:lnTo>
                      <a:lnTo>
                        <a:pt x="171" y="12"/>
                      </a:lnTo>
                      <a:lnTo>
                        <a:pt x="170" y="12"/>
                      </a:lnTo>
                      <a:lnTo>
                        <a:pt x="170" y="11"/>
                      </a:lnTo>
                      <a:lnTo>
                        <a:pt x="167" y="11"/>
                      </a:lnTo>
                      <a:lnTo>
                        <a:pt x="167" y="7"/>
                      </a:lnTo>
                      <a:lnTo>
                        <a:pt x="169" y="7"/>
                      </a:lnTo>
                      <a:lnTo>
                        <a:pt x="169" y="7"/>
                      </a:lnTo>
                      <a:lnTo>
                        <a:pt x="173" y="7"/>
                      </a:lnTo>
                      <a:lnTo>
                        <a:pt x="178" y="7"/>
                      </a:lnTo>
                      <a:lnTo>
                        <a:pt x="178" y="5"/>
                      </a:lnTo>
                      <a:lnTo>
                        <a:pt x="178" y="4"/>
                      </a:lnTo>
                      <a:lnTo>
                        <a:pt x="178" y="3"/>
                      </a:lnTo>
                      <a:lnTo>
                        <a:pt x="177" y="3"/>
                      </a:lnTo>
                      <a:lnTo>
                        <a:pt x="175" y="2"/>
                      </a:lnTo>
                      <a:lnTo>
                        <a:pt x="175" y="2"/>
                      </a:lnTo>
                      <a:lnTo>
                        <a:pt x="175" y="2"/>
                      </a:lnTo>
                      <a:lnTo>
                        <a:pt x="174" y="2"/>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4">
                  <a:extLst>
                    <a:ext uri="{FF2B5EF4-FFF2-40B4-BE49-F238E27FC236}">
                      <a16:creationId xmlns:a16="http://schemas.microsoft.com/office/drawing/2014/main" id="{2D79F522-0B2B-405D-9FCB-3E7A2999B12D}"/>
                    </a:ext>
                  </a:extLst>
                </p:cNvPr>
                <p:cNvSpPr>
                  <a:spLocks noEditPoints="1"/>
                </p:cNvSpPr>
                <p:nvPr/>
              </p:nvSpPr>
              <p:spPr bwMode="auto">
                <a:xfrm>
                  <a:off x="5584910" y="2031619"/>
                  <a:ext cx="2198577" cy="711200"/>
                </a:xfrm>
                <a:custGeom>
                  <a:avLst/>
                  <a:gdLst>
                    <a:gd name="T0" fmla="*/ 1235 w 1393"/>
                    <a:gd name="T1" fmla="*/ 227 h 448"/>
                    <a:gd name="T2" fmla="*/ 1241 w 1393"/>
                    <a:gd name="T3" fmla="*/ 213 h 448"/>
                    <a:gd name="T4" fmla="*/ 1244 w 1393"/>
                    <a:gd name="T5" fmla="*/ 117 h 448"/>
                    <a:gd name="T6" fmla="*/ 558 w 1393"/>
                    <a:gd name="T7" fmla="*/ 108 h 448"/>
                    <a:gd name="T8" fmla="*/ 616 w 1393"/>
                    <a:gd name="T9" fmla="*/ 50 h 448"/>
                    <a:gd name="T10" fmla="*/ 1337 w 1393"/>
                    <a:gd name="T11" fmla="*/ 32 h 448"/>
                    <a:gd name="T12" fmla="*/ 1366 w 1393"/>
                    <a:gd name="T13" fmla="*/ 38 h 448"/>
                    <a:gd name="T14" fmla="*/ 1324 w 1393"/>
                    <a:gd name="T15" fmla="*/ 55 h 448"/>
                    <a:gd name="T16" fmla="*/ 1300 w 1393"/>
                    <a:gd name="T17" fmla="*/ 106 h 448"/>
                    <a:gd name="T18" fmla="*/ 1283 w 1393"/>
                    <a:gd name="T19" fmla="*/ 151 h 448"/>
                    <a:gd name="T20" fmla="*/ 1270 w 1393"/>
                    <a:gd name="T21" fmla="*/ 110 h 448"/>
                    <a:gd name="T22" fmla="*/ 1239 w 1393"/>
                    <a:gd name="T23" fmla="*/ 101 h 448"/>
                    <a:gd name="T24" fmla="*/ 593 w 1393"/>
                    <a:gd name="T25" fmla="*/ 10 h 448"/>
                    <a:gd name="T26" fmla="*/ 572 w 1393"/>
                    <a:gd name="T27" fmla="*/ 33 h 448"/>
                    <a:gd name="T28" fmla="*/ 604 w 1393"/>
                    <a:gd name="T29" fmla="*/ 82 h 448"/>
                    <a:gd name="T30" fmla="*/ 609 w 1393"/>
                    <a:gd name="T31" fmla="*/ 211 h 448"/>
                    <a:gd name="T32" fmla="*/ 590 w 1393"/>
                    <a:gd name="T33" fmla="*/ 220 h 448"/>
                    <a:gd name="T34" fmla="*/ 614 w 1393"/>
                    <a:gd name="T35" fmla="*/ 363 h 448"/>
                    <a:gd name="T36" fmla="*/ 541 w 1393"/>
                    <a:gd name="T37" fmla="*/ 375 h 448"/>
                    <a:gd name="T38" fmla="*/ 516 w 1393"/>
                    <a:gd name="T39" fmla="*/ 312 h 448"/>
                    <a:gd name="T40" fmla="*/ 478 w 1393"/>
                    <a:gd name="T41" fmla="*/ 235 h 448"/>
                    <a:gd name="T42" fmla="*/ 470 w 1393"/>
                    <a:gd name="T43" fmla="*/ 254 h 448"/>
                    <a:gd name="T44" fmla="*/ 500 w 1393"/>
                    <a:gd name="T45" fmla="*/ 329 h 448"/>
                    <a:gd name="T46" fmla="*/ 535 w 1393"/>
                    <a:gd name="T47" fmla="*/ 379 h 448"/>
                    <a:gd name="T48" fmla="*/ 583 w 1393"/>
                    <a:gd name="T49" fmla="*/ 408 h 448"/>
                    <a:gd name="T50" fmla="*/ 36 w 1393"/>
                    <a:gd name="T51" fmla="*/ 436 h 448"/>
                    <a:gd name="T52" fmla="*/ 11 w 1393"/>
                    <a:gd name="T53" fmla="*/ 396 h 448"/>
                    <a:gd name="T54" fmla="*/ 10 w 1393"/>
                    <a:gd name="T55" fmla="*/ 322 h 448"/>
                    <a:gd name="T56" fmla="*/ 19 w 1393"/>
                    <a:gd name="T57" fmla="*/ 265 h 448"/>
                    <a:gd name="T58" fmla="*/ 70 w 1393"/>
                    <a:gd name="T59" fmla="*/ 194 h 448"/>
                    <a:gd name="T60" fmla="*/ 127 w 1393"/>
                    <a:gd name="T61" fmla="*/ 142 h 448"/>
                    <a:gd name="T62" fmla="*/ 197 w 1393"/>
                    <a:gd name="T63" fmla="*/ 124 h 448"/>
                    <a:gd name="T64" fmla="*/ 252 w 1393"/>
                    <a:gd name="T65" fmla="*/ 139 h 448"/>
                    <a:gd name="T66" fmla="*/ 274 w 1393"/>
                    <a:gd name="T67" fmla="*/ 172 h 448"/>
                    <a:gd name="T68" fmla="*/ 360 w 1393"/>
                    <a:gd name="T69" fmla="*/ 175 h 448"/>
                    <a:gd name="T70" fmla="*/ 427 w 1393"/>
                    <a:gd name="T71" fmla="*/ 190 h 448"/>
                    <a:gd name="T72" fmla="*/ 478 w 1393"/>
                    <a:gd name="T73" fmla="*/ 158 h 448"/>
                    <a:gd name="T74" fmla="*/ 436 w 1393"/>
                    <a:gd name="T75" fmla="*/ 126 h 448"/>
                    <a:gd name="T76" fmla="*/ 394 w 1393"/>
                    <a:gd name="T77" fmla="*/ 108 h 448"/>
                    <a:gd name="T78" fmla="*/ 417 w 1393"/>
                    <a:gd name="T79" fmla="*/ 76 h 448"/>
                    <a:gd name="T80" fmla="*/ 483 w 1393"/>
                    <a:gd name="T81" fmla="*/ 72 h 448"/>
                    <a:gd name="T82" fmla="*/ 520 w 1393"/>
                    <a:gd name="T83" fmla="*/ 52 h 448"/>
                    <a:gd name="T84" fmla="*/ 499 w 1393"/>
                    <a:gd name="T85" fmla="*/ 15 h 448"/>
                    <a:gd name="T86" fmla="*/ 474 w 1393"/>
                    <a:gd name="T87" fmla="*/ 15 h 448"/>
                    <a:gd name="T88" fmla="*/ 459 w 1393"/>
                    <a:gd name="T89" fmla="*/ 37 h 448"/>
                    <a:gd name="T90" fmla="*/ 442 w 1393"/>
                    <a:gd name="T91" fmla="*/ 8 h 448"/>
                    <a:gd name="T92" fmla="*/ 409 w 1393"/>
                    <a:gd name="T93" fmla="*/ 52 h 448"/>
                    <a:gd name="T94" fmla="*/ 381 w 1393"/>
                    <a:gd name="T95" fmla="*/ 78 h 448"/>
                    <a:gd name="T96" fmla="*/ 363 w 1393"/>
                    <a:gd name="T97" fmla="*/ 96 h 448"/>
                    <a:gd name="T98" fmla="*/ 366 w 1393"/>
                    <a:gd name="T99" fmla="*/ 106 h 448"/>
                    <a:gd name="T100" fmla="*/ 355 w 1393"/>
                    <a:gd name="T101" fmla="*/ 110 h 448"/>
                    <a:gd name="T102" fmla="*/ 332 w 1393"/>
                    <a:gd name="T103" fmla="*/ 71 h 448"/>
                    <a:gd name="T104" fmla="*/ 288 w 1393"/>
                    <a:gd name="T105" fmla="*/ 34 h 448"/>
                    <a:gd name="T106" fmla="*/ 264 w 1393"/>
                    <a:gd name="T107" fmla="*/ 37 h 448"/>
                    <a:gd name="T108" fmla="*/ 317 w 1393"/>
                    <a:gd name="T109" fmla="*/ 83 h 448"/>
                    <a:gd name="T110" fmla="*/ 296 w 1393"/>
                    <a:gd name="T111" fmla="*/ 104 h 448"/>
                    <a:gd name="T112" fmla="*/ 245 w 1393"/>
                    <a:gd name="T113" fmla="*/ 41 h 448"/>
                    <a:gd name="T114" fmla="*/ 190 w 1393"/>
                    <a:gd name="T115" fmla="*/ 48 h 448"/>
                    <a:gd name="T116" fmla="*/ 152 w 1393"/>
                    <a:gd name="T117" fmla="*/ 104 h 448"/>
                    <a:gd name="T118" fmla="*/ 87 w 1393"/>
                    <a:gd name="T119" fmla="*/ 121 h 448"/>
                    <a:gd name="T120" fmla="*/ 78 w 1393"/>
                    <a:gd name="T121" fmla="*/ 59 h 448"/>
                    <a:gd name="T122" fmla="*/ 127 w 1393"/>
                    <a:gd name="T123" fmla="*/ 4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3" h="448">
                      <a:moveTo>
                        <a:pt x="493" y="402"/>
                      </a:moveTo>
                      <a:lnTo>
                        <a:pt x="486" y="402"/>
                      </a:lnTo>
                      <a:lnTo>
                        <a:pt x="486" y="406"/>
                      </a:lnTo>
                      <a:lnTo>
                        <a:pt x="489" y="406"/>
                      </a:lnTo>
                      <a:lnTo>
                        <a:pt x="490" y="408"/>
                      </a:lnTo>
                      <a:lnTo>
                        <a:pt x="490" y="408"/>
                      </a:lnTo>
                      <a:lnTo>
                        <a:pt x="491" y="405"/>
                      </a:lnTo>
                      <a:lnTo>
                        <a:pt x="493" y="402"/>
                      </a:lnTo>
                      <a:close/>
                      <a:moveTo>
                        <a:pt x="447" y="402"/>
                      </a:moveTo>
                      <a:lnTo>
                        <a:pt x="447" y="404"/>
                      </a:lnTo>
                      <a:lnTo>
                        <a:pt x="448" y="404"/>
                      </a:lnTo>
                      <a:lnTo>
                        <a:pt x="448" y="404"/>
                      </a:lnTo>
                      <a:lnTo>
                        <a:pt x="447" y="404"/>
                      </a:lnTo>
                      <a:lnTo>
                        <a:pt x="447" y="402"/>
                      </a:lnTo>
                      <a:lnTo>
                        <a:pt x="447" y="402"/>
                      </a:lnTo>
                      <a:close/>
                      <a:moveTo>
                        <a:pt x="279" y="371"/>
                      </a:moveTo>
                      <a:lnTo>
                        <a:pt x="279" y="372"/>
                      </a:lnTo>
                      <a:lnTo>
                        <a:pt x="281" y="374"/>
                      </a:lnTo>
                      <a:lnTo>
                        <a:pt x="283" y="375"/>
                      </a:lnTo>
                      <a:lnTo>
                        <a:pt x="283" y="377"/>
                      </a:lnTo>
                      <a:lnTo>
                        <a:pt x="283" y="377"/>
                      </a:lnTo>
                      <a:lnTo>
                        <a:pt x="283" y="377"/>
                      </a:lnTo>
                      <a:lnTo>
                        <a:pt x="283" y="379"/>
                      </a:lnTo>
                      <a:lnTo>
                        <a:pt x="283" y="379"/>
                      </a:lnTo>
                      <a:lnTo>
                        <a:pt x="284" y="379"/>
                      </a:lnTo>
                      <a:lnTo>
                        <a:pt x="286" y="379"/>
                      </a:lnTo>
                      <a:lnTo>
                        <a:pt x="287" y="379"/>
                      </a:lnTo>
                      <a:lnTo>
                        <a:pt x="288" y="379"/>
                      </a:lnTo>
                      <a:lnTo>
                        <a:pt x="290" y="379"/>
                      </a:lnTo>
                      <a:lnTo>
                        <a:pt x="291" y="379"/>
                      </a:lnTo>
                      <a:lnTo>
                        <a:pt x="292" y="380"/>
                      </a:lnTo>
                      <a:lnTo>
                        <a:pt x="294" y="380"/>
                      </a:lnTo>
                      <a:lnTo>
                        <a:pt x="294" y="380"/>
                      </a:lnTo>
                      <a:lnTo>
                        <a:pt x="295" y="380"/>
                      </a:lnTo>
                      <a:lnTo>
                        <a:pt x="295" y="377"/>
                      </a:lnTo>
                      <a:lnTo>
                        <a:pt x="292" y="376"/>
                      </a:lnTo>
                      <a:lnTo>
                        <a:pt x="292" y="376"/>
                      </a:lnTo>
                      <a:lnTo>
                        <a:pt x="292" y="376"/>
                      </a:lnTo>
                      <a:lnTo>
                        <a:pt x="290" y="376"/>
                      </a:lnTo>
                      <a:lnTo>
                        <a:pt x="288" y="376"/>
                      </a:lnTo>
                      <a:lnTo>
                        <a:pt x="288" y="376"/>
                      </a:lnTo>
                      <a:lnTo>
                        <a:pt x="287" y="375"/>
                      </a:lnTo>
                      <a:lnTo>
                        <a:pt x="286" y="375"/>
                      </a:lnTo>
                      <a:lnTo>
                        <a:pt x="286" y="375"/>
                      </a:lnTo>
                      <a:lnTo>
                        <a:pt x="283" y="374"/>
                      </a:lnTo>
                      <a:lnTo>
                        <a:pt x="283" y="371"/>
                      </a:lnTo>
                      <a:lnTo>
                        <a:pt x="279" y="371"/>
                      </a:lnTo>
                      <a:close/>
                      <a:moveTo>
                        <a:pt x="1235" y="227"/>
                      </a:moveTo>
                      <a:lnTo>
                        <a:pt x="1235" y="227"/>
                      </a:lnTo>
                      <a:lnTo>
                        <a:pt x="1235" y="227"/>
                      </a:lnTo>
                      <a:lnTo>
                        <a:pt x="1235" y="228"/>
                      </a:lnTo>
                      <a:lnTo>
                        <a:pt x="1235" y="227"/>
                      </a:lnTo>
                      <a:close/>
                      <a:moveTo>
                        <a:pt x="448" y="205"/>
                      </a:moveTo>
                      <a:lnTo>
                        <a:pt x="448" y="207"/>
                      </a:lnTo>
                      <a:lnTo>
                        <a:pt x="448" y="207"/>
                      </a:lnTo>
                      <a:lnTo>
                        <a:pt x="448" y="205"/>
                      </a:lnTo>
                      <a:lnTo>
                        <a:pt x="448" y="205"/>
                      </a:lnTo>
                      <a:close/>
                      <a:moveTo>
                        <a:pt x="1235" y="184"/>
                      </a:moveTo>
                      <a:lnTo>
                        <a:pt x="1238" y="185"/>
                      </a:lnTo>
                      <a:lnTo>
                        <a:pt x="1238" y="186"/>
                      </a:lnTo>
                      <a:lnTo>
                        <a:pt x="1240" y="188"/>
                      </a:lnTo>
                      <a:lnTo>
                        <a:pt x="1241" y="189"/>
                      </a:lnTo>
                      <a:lnTo>
                        <a:pt x="1241" y="192"/>
                      </a:lnTo>
                      <a:lnTo>
                        <a:pt x="1243" y="194"/>
                      </a:lnTo>
                      <a:lnTo>
                        <a:pt x="1241" y="194"/>
                      </a:lnTo>
                      <a:lnTo>
                        <a:pt x="1240" y="196"/>
                      </a:lnTo>
                      <a:lnTo>
                        <a:pt x="1239" y="196"/>
                      </a:lnTo>
                      <a:lnTo>
                        <a:pt x="1238" y="197"/>
                      </a:lnTo>
                      <a:lnTo>
                        <a:pt x="1236" y="198"/>
                      </a:lnTo>
                      <a:lnTo>
                        <a:pt x="1235" y="199"/>
                      </a:lnTo>
                      <a:lnTo>
                        <a:pt x="1235" y="199"/>
                      </a:lnTo>
                      <a:lnTo>
                        <a:pt x="1235" y="199"/>
                      </a:lnTo>
                      <a:lnTo>
                        <a:pt x="1235" y="201"/>
                      </a:lnTo>
                      <a:lnTo>
                        <a:pt x="1238" y="201"/>
                      </a:lnTo>
                      <a:lnTo>
                        <a:pt x="1239" y="201"/>
                      </a:lnTo>
                      <a:lnTo>
                        <a:pt x="1241" y="199"/>
                      </a:lnTo>
                      <a:lnTo>
                        <a:pt x="1243" y="201"/>
                      </a:lnTo>
                      <a:lnTo>
                        <a:pt x="1243" y="202"/>
                      </a:lnTo>
                      <a:lnTo>
                        <a:pt x="1247" y="202"/>
                      </a:lnTo>
                      <a:lnTo>
                        <a:pt x="1247" y="203"/>
                      </a:lnTo>
                      <a:lnTo>
                        <a:pt x="1247" y="203"/>
                      </a:lnTo>
                      <a:lnTo>
                        <a:pt x="1247" y="203"/>
                      </a:lnTo>
                      <a:lnTo>
                        <a:pt x="1248" y="205"/>
                      </a:lnTo>
                      <a:lnTo>
                        <a:pt x="1245" y="205"/>
                      </a:lnTo>
                      <a:lnTo>
                        <a:pt x="1244" y="206"/>
                      </a:lnTo>
                      <a:lnTo>
                        <a:pt x="1244" y="207"/>
                      </a:lnTo>
                      <a:lnTo>
                        <a:pt x="1245" y="207"/>
                      </a:lnTo>
                      <a:lnTo>
                        <a:pt x="1245" y="209"/>
                      </a:lnTo>
                      <a:lnTo>
                        <a:pt x="1244" y="209"/>
                      </a:lnTo>
                      <a:lnTo>
                        <a:pt x="1244" y="209"/>
                      </a:lnTo>
                      <a:lnTo>
                        <a:pt x="1244" y="210"/>
                      </a:lnTo>
                      <a:lnTo>
                        <a:pt x="1244" y="211"/>
                      </a:lnTo>
                      <a:lnTo>
                        <a:pt x="1245" y="213"/>
                      </a:lnTo>
                      <a:lnTo>
                        <a:pt x="1245" y="213"/>
                      </a:lnTo>
                      <a:lnTo>
                        <a:pt x="1245" y="213"/>
                      </a:lnTo>
                      <a:lnTo>
                        <a:pt x="1244" y="213"/>
                      </a:lnTo>
                      <a:lnTo>
                        <a:pt x="1243" y="213"/>
                      </a:lnTo>
                      <a:lnTo>
                        <a:pt x="1241" y="213"/>
                      </a:lnTo>
                      <a:lnTo>
                        <a:pt x="1240" y="213"/>
                      </a:lnTo>
                      <a:lnTo>
                        <a:pt x="1240" y="214"/>
                      </a:lnTo>
                      <a:lnTo>
                        <a:pt x="1240" y="215"/>
                      </a:lnTo>
                      <a:lnTo>
                        <a:pt x="1240" y="216"/>
                      </a:lnTo>
                      <a:lnTo>
                        <a:pt x="1240" y="216"/>
                      </a:lnTo>
                      <a:lnTo>
                        <a:pt x="1240" y="216"/>
                      </a:lnTo>
                      <a:lnTo>
                        <a:pt x="1239" y="218"/>
                      </a:lnTo>
                      <a:lnTo>
                        <a:pt x="1239" y="218"/>
                      </a:lnTo>
                      <a:lnTo>
                        <a:pt x="1240" y="218"/>
                      </a:lnTo>
                      <a:lnTo>
                        <a:pt x="1241" y="219"/>
                      </a:lnTo>
                      <a:lnTo>
                        <a:pt x="1241" y="220"/>
                      </a:lnTo>
                      <a:lnTo>
                        <a:pt x="1241" y="222"/>
                      </a:lnTo>
                      <a:lnTo>
                        <a:pt x="1240" y="223"/>
                      </a:lnTo>
                      <a:lnTo>
                        <a:pt x="1240" y="223"/>
                      </a:lnTo>
                      <a:lnTo>
                        <a:pt x="1239" y="223"/>
                      </a:lnTo>
                      <a:lnTo>
                        <a:pt x="1239" y="222"/>
                      </a:lnTo>
                      <a:lnTo>
                        <a:pt x="1239" y="223"/>
                      </a:lnTo>
                      <a:lnTo>
                        <a:pt x="1238" y="223"/>
                      </a:lnTo>
                      <a:lnTo>
                        <a:pt x="1238" y="224"/>
                      </a:lnTo>
                      <a:lnTo>
                        <a:pt x="1238" y="224"/>
                      </a:lnTo>
                      <a:lnTo>
                        <a:pt x="1238" y="226"/>
                      </a:lnTo>
                      <a:lnTo>
                        <a:pt x="1235" y="226"/>
                      </a:lnTo>
                      <a:lnTo>
                        <a:pt x="1235" y="184"/>
                      </a:lnTo>
                      <a:close/>
                      <a:moveTo>
                        <a:pt x="476" y="182"/>
                      </a:moveTo>
                      <a:lnTo>
                        <a:pt x="476" y="182"/>
                      </a:lnTo>
                      <a:lnTo>
                        <a:pt x="476" y="182"/>
                      </a:lnTo>
                      <a:lnTo>
                        <a:pt x="476" y="186"/>
                      </a:lnTo>
                      <a:lnTo>
                        <a:pt x="477" y="186"/>
                      </a:lnTo>
                      <a:lnTo>
                        <a:pt x="477" y="185"/>
                      </a:lnTo>
                      <a:lnTo>
                        <a:pt x="477" y="182"/>
                      </a:lnTo>
                      <a:lnTo>
                        <a:pt x="477" y="182"/>
                      </a:lnTo>
                      <a:lnTo>
                        <a:pt x="477" y="182"/>
                      </a:lnTo>
                      <a:lnTo>
                        <a:pt x="476" y="182"/>
                      </a:lnTo>
                      <a:close/>
                      <a:moveTo>
                        <a:pt x="1235" y="175"/>
                      </a:moveTo>
                      <a:lnTo>
                        <a:pt x="1235" y="177"/>
                      </a:lnTo>
                      <a:lnTo>
                        <a:pt x="1236" y="178"/>
                      </a:lnTo>
                      <a:lnTo>
                        <a:pt x="1239" y="180"/>
                      </a:lnTo>
                      <a:lnTo>
                        <a:pt x="1239" y="184"/>
                      </a:lnTo>
                      <a:lnTo>
                        <a:pt x="1236" y="184"/>
                      </a:lnTo>
                      <a:lnTo>
                        <a:pt x="1236" y="182"/>
                      </a:lnTo>
                      <a:lnTo>
                        <a:pt x="1235" y="182"/>
                      </a:lnTo>
                      <a:lnTo>
                        <a:pt x="1235" y="182"/>
                      </a:lnTo>
                      <a:lnTo>
                        <a:pt x="1235" y="182"/>
                      </a:lnTo>
                      <a:lnTo>
                        <a:pt x="1235" y="175"/>
                      </a:lnTo>
                      <a:close/>
                      <a:moveTo>
                        <a:pt x="1235" y="114"/>
                      </a:moveTo>
                      <a:lnTo>
                        <a:pt x="1238" y="114"/>
                      </a:lnTo>
                      <a:lnTo>
                        <a:pt x="1239" y="117"/>
                      </a:lnTo>
                      <a:lnTo>
                        <a:pt x="1243" y="117"/>
                      </a:lnTo>
                      <a:lnTo>
                        <a:pt x="1244" y="117"/>
                      </a:lnTo>
                      <a:lnTo>
                        <a:pt x="1245" y="117"/>
                      </a:lnTo>
                      <a:lnTo>
                        <a:pt x="1248" y="117"/>
                      </a:lnTo>
                      <a:lnTo>
                        <a:pt x="1252" y="117"/>
                      </a:lnTo>
                      <a:lnTo>
                        <a:pt x="1251" y="120"/>
                      </a:lnTo>
                      <a:lnTo>
                        <a:pt x="1249" y="122"/>
                      </a:lnTo>
                      <a:lnTo>
                        <a:pt x="1249" y="124"/>
                      </a:lnTo>
                      <a:lnTo>
                        <a:pt x="1247" y="125"/>
                      </a:lnTo>
                      <a:lnTo>
                        <a:pt x="1247" y="124"/>
                      </a:lnTo>
                      <a:lnTo>
                        <a:pt x="1245" y="124"/>
                      </a:lnTo>
                      <a:lnTo>
                        <a:pt x="1244" y="124"/>
                      </a:lnTo>
                      <a:lnTo>
                        <a:pt x="1244" y="124"/>
                      </a:lnTo>
                      <a:lnTo>
                        <a:pt x="1243" y="125"/>
                      </a:lnTo>
                      <a:lnTo>
                        <a:pt x="1243" y="126"/>
                      </a:lnTo>
                      <a:lnTo>
                        <a:pt x="1241" y="126"/>
                      </a:lnTo>
                      <a:lnTo>
                        <a:pt x="1239" y="126"/>
                      </a:lnTo>
                      <a:lnTo>
                        <a:pt x="1238" y="129"/>
                      </a:lnTo>
                      <a:lnTo>
                        <a:pt x="1235" y="130"/>
                      </a:lnTo>
                      <a:lnTo>
                        <a:pt x="1235" y="114"/>
                      </a:lnTo>
                      <a:close/>
                      <a:moveTo>
                        <a:pt x="554" y="106"/>
                      </a:moveTo>
                      <a:lnTo>
                        <a:pt x="554" y="109"/>
                      </a:lnTo>
                      <a:lnTo>
                        <a:pt x="555" y="110"/>
                      </a:lnTo>
                      <a:lnTo>
                        <a:pt x="557" y="110"/>
                      </a:lnTo>
                      <a:lnTo>
                        <a:pt x="558" y="112"/>
                      </a:lnTo>
                      <a:lnTo>
                        <a:pt x="557" y="113"/>
                      </a:lnTo>
                      <a:lnTo>
                        <a:pt x="557" y="114"/>
                      </a:lnTo>
                      <a:lnTo>
                        <a:pt x="557" y="116"/>
                      </a:lnTo>
                      <a:lnTo>
                        <a:pt x="559" y="118"/>
                      </a:lnTo>
                      <a:lnTo>
                        <a:pt x="559" y="121"/>
                      </a:lnTo>
                      <a:lnTo>
                        <a:pt x="561" y="121"/>
                      </a:lnTo>
                      <a:lnTo>
                        <a:pt x="561" y="124"/>
                      </a:lnTo>
                      <a:lnTo>
                        <a:pt x="562" y="125"/>
                      </a:lnTo>
                      <a:lnTo>
                        <a:pt x="562" y="125"/>
                      </a:lnTo>
                      <a:lnTo>
                        <a:pt x="563" y="126"/>
                      </a:lnTo>
                      <a:lnTo>
                        <a:pt x="566" y="126"/>
                      </a:lnTo>
                      <a:lnTo>
                        <a:pt x="566" y="126"/>
                      </a:lnTo>
                      <a:lnTo>
                        <a:pt x="567" y="125"/>
                      </a:lnTo>
                      <a:lnTo>
                        <a:pt x="569" y="124"/>
                      </a:lnTo>
                      <a:lnTo>
                        <a:pt x="569" y="122"/>
                      </a:lnTo>
                      <a:lnTo>
                        <a:pt x="570" y="122"/>
                      </a:lnTo>
                      <a:lnTo>
                        <a:pt x="570" y="121"/>
                      </a:lnTo>
                      <a:lnTo>
                        <a:pt x="565" y="120"/>
                      </a:lnTo>
                      <a:lnTo>
                        <a:pt x="566" y="117"/>
                      </a:lnTo>
                      <a:lnTo>
                        <a:pt x="566" y="116"/>
                      </a:lnTo>
                      <a:lnTo>
                        <a:pt x="565" y="114"/>
                      </a:lnTo>
                      <a:lnTo>
                        <a:pt x="562" y="113"/>
                      </a:lnTo>
                      <a:lnTo>
                        <a:pt x="562" y="112"/>
                      </a:lnTo>
                      <a:lnTo>
                        <a:pt x="561" y="110"/>
                      </a:lnTo>
                      <a:lnTo>
                        <a:pt x="559" y="109"/>
                      </a:lnTo>
                      <a:lnTo>
                        <a:pt x="558" y="108"/>
                      </a:lnTo>
                      <a:lnTo>
                        <a:pt x="557" y="108"/>
                      </a:lnTo>
                      <a:lnTo>
                        <a:pt x="554" y="106"/>
                      </a:lnTo>
                      <a:close/>
                      <a:moveTo>
                        <a:pt x="541" y="101"/>
                      </a:moveTo>
                      <a:lnTo>
                        <a:pt x="541" y="103"/>
                      </a:lnTo>
                      <a:lnTo>
                        <a:pt x="541" y="103"/>
                      </a:lnTo>
                      <a:lnTo>
                        <a:pt x="541" y="104"/>
                      </a:lnTo>
                      <a:lnTo>
                        <a:pt x="538" y="104"/>
                      </a:lnTo>
                      <a:lnTo>
                        <a:pt x="536" y="104"/>
                      </a:lnTo>
                      <a:lnTo>
                        <a:pt x="535" y="104"/>
                      </a:lnTo>
                      <a:lnTo>
                        <a:pt x="532" y="104"/>
                      </a:lnTo>
                      <a:lnTo>
                        <a:pt x="532" y="104"/>
                      </a:lnTo>
                      <a:lnTo>
                        <a:pt x="532" y="106"/>
                      </a:lnTo>
                      <a:lnTo>
                        <a:pt x="531" y="106"/>
                      </a:lnTo>
                      <a:lnTo>
                        <a:pt x="531" y="108"/>
                      </a:lnTo>
                      <a:lnTo>
                        <a:pt x="536" y="108"/>
                      </a:lnTo>
                      <a:lnTo>
                        <a:pt x="537" y="106"/>
                      </a:lnTo>
                      <a:lnTo>
                        <a:pt x="537" y="106"/>
                      </a:lnTo>
                      <a:lnTo>
                        <a:pt x="540" y="106"/>
                      </a:lnTo>
                      <a:lnTo>
                        <a:pt x="542" y="108"/>
                      </a:lnTo>
                      <a:lnTo>
                        <a:pt x="542" y="105"/>
                      </a:lnTo>
                      <a:lnTo>
                        <a:pt x="542" y="105"/>
                      </a:lnTo>
                      <a:lnTo>
                        <a:pt x="541" y="105"/>
                      </a:lnTo>
                      <a:lnTo>
                        <a:pt x="541" y="104"/>
                      </a:lnTo>
                      <a:lnTo>
                        <a:pt x="542" y="104"/>
                      </a:lnTo>
                      <a:lnTo>
                        <a:pt x="542" y="103"/>
                      </a:lnTo>
                      <a:lnTo>
                        <a:pt x="542" y="101"/>
                      </a:lnTo>
                      <a:lnTo>
                        <a:pt x="544" y="101"/>
                      </a:lnTo>
                      <a:lnTo>
                        <a:pt x="541" y="101"/>
                      </a:lnTo>
                      <a:close/>
                      <a:moveTo>
                        <a:pt x="555" y="83"/>
                      </a:moveTo>
                      <a:lnTo>
                        <a:pt x="557" y="84"/>
                      </a:lnTo>
                      <a:lnTo>
                        <a:pt x="558" y="86"/>
                      </a:lnTo>
                      <a:lnTo>
                        <a:pt x="561" y="86"/>
                      </a:lnTo>
                      <a:lnTo>
                        <a:pt x="561" y="86"/>
                      </a:lnTo>
                      <a:lnTo>
                        <a:pt x="561" y="86"/>
                      </a:lnTo>
                      <a:lnTo>
                        <a:pt x="562" y="86"/>
                      </a:lnTo>
                      <a:lnTo>
                        <a:pt x="562" y="84"/>
                      </a:lnTo>
                      <a:lnTo>
                        <a:pt x="561" y="83"/>
                      </a:lnTo>
                      <a:lnTo>
                        <a:pt x="559" y="83"/>
                      </a:lnTo>
                      <a:lnTo>
                        <a:pt x="558" y="83"/>
                      </a:lnTo>
                      <a:lnTo>
                        <a:pt x="558" y="83"/>
                      </a:lnTo>
                      <a:lnTo>
                        <a:pt x="557" y="83"/>
                      </a:lnTo>
                      <a:lnTo>
                        <a:pt x="555" y="83"/>
                      </a:lnTo>
                      <a:close/>
                      <a:moveTo>
                        <a:pt x="610" y="36"/>
                      </a:moveTo>
                      <a:lnTo>
                        <a:pt x="612" y="37"/>
                      </a:lnTo>
                      <a:lnTo>
                        <a:pt x="613" y="37"/>
                      </a:lnTo>
                      <a:lnTo>
                        <a:pt x="616" y="36"/>
                      </a:lnTo>
                      <a:lnTo>
                        <a:pt x="616" y="50"/>
                      </a:lnTo>
                      <a:lnTo>
                        <a:pt x="616" y="50"/>
                      </a:lnTo>
                      <a:lnTo>
                        <a:pt x="616" y="50"/>
                      </a:lnTo>
                      <a:lnTo>
                        <a:pt x="614" y="50"/>
                      </a:lnTo>
                      <a:lnTo>
                        <a:pt x="614" y="49"/>
                      </a:lnTo>
                      <a:lnTo>
                        <a:pt x="616" y="48"/>
                      </a:lnTo>
                      <a:lnTo>
                        <a:pt x="616" y="48"/>
                      </a:lnTo>
                      <a:lnTo>
                        <a:pt x="614" y="48"/>
                      </a:lnTo>
                      <a:lnTo>
                        <a:pt x="614" y="46"/>
                      </a:lnTo>
                      <a:lnTo>
                        <a:pt x="614" y="45"/>
                      </a:lnTo>
                      <a:lnTo>
                        <a:pt x="613" y="45"/>
                      </a:lnTo>
                      <a:lnTo>
                        <a:pt x="613" y="44"/>
                      </a:lnTo>
                      <a:lnTo>
                        <a:pt x="613" y="44"/>
                      </a:lnTo>
                      <a:lnTo>
                        <a:pt x="612" y="42"/>
                      </a:lnTo>
                      <a:lnTo>
                        <a:pt x="612" y="42"/>
                      </a:lnTo>
                      <a:lnTo>
                        <a:pt x="612" y="41"/>
                      </a:lnTo>
                      <a:lnTo>
                        <a:pt x="609" y="40"/>
                      </a:lnTo>
                      <a:lnTo>
                        <a:pt x="609" y="40"/>
                      </a:lnTo>
                      <a:lnTo>
                        <a:pt x="608" y="38"/>
                      </a:lnTo>
                      <a:lnTo>
                        <a:pt x="608" y="38"/>
                      </a:lnTo>
                      <a:lnTo>
                        <a:pt x="607" y="38"/>
                      </a:lnTo>
                      <a:lnTo>
                        <a:pt x="607" y="38"/>
                      </a:lnTo>
                      <a:lnTo>
                        <a:pt x="607" y="38"/>
                      </a:lnTo>
                      <a:lnTo>
                        <a:pt x="605" y="38"/>
                      </a:lnTo>
                      <a:lnTo>
                        <a:pt x="605" y="37"/>
                      </a:lnTo>
                      <a:lnTo>
                        <a:pt x="607" y="36"/>
                      </a:lnTo>
                      <a:lnTo>
                        <a:pt x="607" y="36"/>
                      </a:lnTo>
                      <a:lnTo>
                        <a:pt x="608" y="36"/>
                      </a:lnTo>
                      <a:lnTo>
                        <a:pt x="610" y="36"/>
                      </a:lnTo>
                      <a:close/>
                      <a:moveTo>
                        <a:pt x="612" y="28"/>
                      </a:moveTo>
                      <a:lnTo>
                        <a:pt x="613" y="29"/>
                      </a:lnTo>
                      <a:lnTo>
                        <a:pt x="616" y="29"/>
                      </a:lnTo>
                      <a:lnTo>
                        <a:pt x="616" y="29"/>
                      </a:lnTo>
                      <a:lnTo>
                        <a:pt x="616" y="34"/>
                      </a:lnTo>
                      <a:lnTo>
                        <a:pt x="613" y="34"/>
                      </a:lnTo>
                      <a:lnTo>
                        <a:pt x="613" y="33"/>
                      </a:lnTo>
                      <a:lnTo>
                        <a:pt x="613" y="33"/>
                      </a:lnTo>
                      <a:lnTo>
                        <a:pt x="612" y="32"/>
                      </a:lnTo>
                      <a:lnTo>
                        <a:pt x="612" y="31"/>
                      </a:lnTo>
                      <a:lnTo>
                        <a:pt x="612" y="29"/>
                      </a:lnTo>
                      <a:lnTo>
                        <a:pt x="612" y="29"/>
                      </a:lnTo>
                      <a:lnTo>
                        <a:pt x="612" y="28"/>
                      </a:lnTo>
                      <a:close/>
                      <a:moveTo>
                        <a:pt x="1332" y="23"/>
                      </a:moveTo>
                      <a:lnTo>
                        <a:pt x="1333" y="27"/>
                      </a:lnTo>
                      <a:lnTo>
                        <a:pt x="1334" y="27"/>
                      </a:lnTo>
                      <a:lnTo>
                        <a:pt x="1333" y="33"/>
                      </a:lnTo>
                      <a:lnTo>
                        <a:pt x="1334" y="33"/>
                      </a:lnTo>
                      <a:lnTo>
                        <a:pt x="1334" y="34"/>
                      </a:lnTo>
                      <a:lnTo>
                        <a:pt x="1337" y="34"/>
                      </a:lnTo>
                      <a:lnTo>
                        <a:pt x="1337" y="33"/>
                      </a:lnTo>
                      <a:lnTo>
                        <a:pt x="1337" y="32"/>
                      </a:lnTo>
                      <a:lnTo>
                        <a:pt x="1337" y="32"/>
                      </a:lnTo>
                      <a:lnTo>
                        <a:pt x="1337" y="32"/>
                      </a:lnTo>
                      <a:lnTo>
                        <a:pt x="1337" y="29"/>
                      </a:lnTo>
                      <a:lnTo>
                        <a:pt x="1337" y="29"/>
                      </a:lnTo>
                      <a:lnTo>
                        <a:pt x="1337" y="28"/>
                      </a:lnTo>
                      <a:lnTo>
                        <a:pt x="1338" y="28"/>
                      </a:lnTo>
                      <a:lnTo>
                        <a:pt x="1337" y="24"/>
                      </a:lnTo>
                      <a:lnTo>
                        <a:pt x="1336" y="24"/>
                      </a:lnTo>
                      <a:lnTo>
                        <a:pt x="1334" y="24"/>
                      </a:lnTo>
                      <a:lnTo>
                        <a:pt x="1332" y="23"/>
                      </a:lnTo>
                      <a:close/>
                      <a:moveTo>
                        <a:pt x="1235" y="0"/>
                      </a:moveTo>
                      <a:lnTo>
                        <a:pt x="1393" y="0"/>
                      </a:lnTo>
                      <a:lnTo>
                        <a:pt x="1392" y="0"/>
                      </a:lnTo>
                      <a:lnTo>
                        <a:pt x="1392" y="2"/>
                      </a:lnTo>
                      <a:lnTo>
                        <a:pt x="1392" y="2"/>
                      </a:lnTo>
                      <a:lnTo>
                        <a:pt x="1392" y="3"/>
                      </a:lnTo>
                      <a:lnTo>
                        <a:pt x="1391" y="3"/>
                      </a:lnTo>
                      <a:lnTo>
                        <a:pt x="1391" y="4"/>
                      </a:lnTo>
                      <a:lnTo>
                        <a:pt x="1391" y="4"/>
                      </a:lnTo>
                      <a:lnTo>
                        <a:pt x="1391" y="6"/>
                      </a:lnTo>
                      <a:lnTo>
                        <a:pt x="1389" y="6"/>
                      </a:lnTo>
                      <a:lnTo>
                        <a:pt x="1389" y="7"/>
                      </a:lnTo>
                      <a:lnTo>
                        <a:pt x="1389" y="8"/>
                      </a:lnTo>
                      <a:lnTo>
                        <a:pt x="1391" y="10"/>
                      </a:lnTo>
                      <a:lnTo>
                        <a:pt x="1389" y="10"/>
                      </a:lnTo>
                      <a:lnTo>
                        <a:pt x="1388" y="11"/>
                      </a:lnTo>
                      <a:lnTo>
                        <a:pt x="1388" y="12"/>
                      </a:lnTo>
                      <a:lnTo>
                        <a:pt x="1388" y="12"/>
                      </a:lnTo>
                      <a:lnTo>
                        <a:pt x="1388" y="14"/>
                      </a:lnTo>
                      <a:lnTo>
                        <a:pt x="1387" y="15"/>
                      </a:lnTo>
                      <a:lnTo>
                        <a:pt x="1387" y="16"/>
                      </a:lnTo>
                      <a:lnTo>
                        <a:pt x="1383" y="19"/>
                      </a:lnTo>
                      <a:lnTo>
                        <a:pt x="1382" y="20"/>
                      </a:lnTo>
                      <a:lnTo>
                        <a:pt x="1382" y="21"/>
                      </a:lnTo>
                      <a:lnTo>
                        <a:pt x="1382" y="23"/>
                      </a:lnTo>
                      <a:lnTo>
                        <a:pt x="1379" y="23"/>
                      </a:lnTo>
                      <a:lnTo>
                        <a:pt x="1379" y="23"/>
                      </a:lnTo>
                      <a:lnTo>
                        <a:pt x="1378" y="23"/>
                      </a:lnTo>
                      <a:lnTo>
                        <a:pt x="1378" y="24"/>
                      </a:lnTo>
                      <a:lnTo>
                        <a:pt x="1376" y="24"/>
                      </a:lnTo>
                      <a:lnTo>
                        <a:pt x="1376" y="27"/>
                      </a:lnTo>
                      <a:lnTo>
                        <a:pt x="1372" y="29"/>
                      </a:lnTo>
                      <a:lnTo>
                        <a:pt x="1372" y="32"/>
                      </a:lnTo>
                      <a:lnTo>
                        <a:pt x="1372" y="32"/>
                      </a:lnTo>
                      <a:lnTo>
                        <a:pt x="1371" y="33"/>
                      </a:lnTo>
                      <a:lnTo>
                        <a:pt x="1370" y="33"/>
                      </a:lnTo>
                      <a:lnTo>
                        <a:pt x="1368" y="33"/>
                      </a:lnTo>
                      <a:lnTo>
                        <a:pt x="1367" y="36"/>
                      </a:lnTo>
                      <a:lnTo>
                        <a:pt x="1367" y="37"/>
                      </a:lnTo>
                      <a:lnTo>
                        <a:pt x="1366" y="38"/>
                      </a:lnTo>
                      <a:lnTo>
                        <a:pt x="1364" y="41"/>
                      </a:lnTo>
                      <a:lnTo>
                        <a:pt x="1364" y="44"/>
                      </a:lnTo>
                      <a:lnTo>
                        <a:pt x="1363" y="44"/>
                      </a:lnTo>
                      <a:lnTo>
                        <a:pt x="1363" y="45"/>
                      </a:lnTo>
                      <a:lnTo>
                        <a:pt x="1361" y="44"/>
                      </a:lnTo>
                      <a:lnTo>
                        <a:pt x="1361" y="46"/>
                      </a:lnTo>
                      <a:lnTo>
                        <a:pt x="1361" y="46"/>
                      </a:lnTo>
                      <a:lnTo>
                        <a:pt x="1359" y="48"/>
                      </a:lnTo>
                      <a:lnTo>
                        <a:pt x="1358" y="49"/>
                      </a:lnTo>
                      <a:lnTo>
                        <a:pt x="1358" y="49"/>
                      </a:lnTo>
                      <a:lnTo>
                        <a:pt x="1357" y="52"/>
                      </a:lnTo>
                      <a:lnTo>
                        <a:pt x="1355" y="52"/>
                      </a:lnTo>
                      <a:lnTo>
                        <a:pt x="1355" y="53"/>
                      </a:lnTo>
                      <a:lnTo>
                        <a:pt x="1354" y="53"/>
                      </a:lnTo>
                      <a:lnTo>
                        <a:pt x="1354" y="54"/>
                      </a:lnTo>
                      <a:lnTo>
                        <a:pt x="1353" y="55"/>
                      </a:lnTo>
                      <a:lnTo>
                        <a:pt x="1351" y="55"/>
                      </a:lnTo>
                      <a:lnTo>
                        <a:pt x="1351" y="57"/>
                      </a:lnTo>
                      <a:lnTo>
                        <a:pt x="1350" y="57"/>
                      </a:lnTo>
                      <a:lnTo>
                        <a:pt x="1349" y="57"/>
                      </a:lnTo>
                      <a:lnTo>
                        <a:pt x="1349" y="58"/>
                      </a:lnTo>
                      <a:lnTo>
                        <a:pt x="1347" y="58"/>
                      </a:lnTo>
                      <a:lnTo>
                        <a:pt x="1347" y="57"/>
                      </a:lnTo>
                      <a:lnTo>
                        <a:pt x="1346" y="55"/>
                      </a:lnTo>
                      <a:lnTo>
                        <a:pt x="1345" y="55"/>
                      </a:lnTo>
                      <a:lnTo>
                        <a:pt x="1345" y="55"/>
                      </a:lnTo>
                      <a:lnTo>
                        <a:pt x="1344" y="55"/>
                      </a:lnTo>
                      <a:lnTo>
                        <a:pt x="1342" y="55"/>
                      </a:lnTo>
                      <a:lnTo>
                        <a:pt x="1342" y="53"/>
                      </a:lnTo>
                      <a:lnTo>
                        <a:pt x="1340" y="53"/>
                      </a:lnTo>
                      <a:lnTo>
                        <a:pt x="1340" y="52"/>
                      </a:lnTo>
                      <a:lnTo>
                        <a:pt x="1338" y="50"/>
                      </a:lnTo>
                      <a:lnTo>
                        <a:pt x="1338" y="49"/>
                      </a:lnTo>
                      <a:lnTo>
                        <a:pt x="1340" y="49"/>
                      </a:lnTo>
                      <a:lnTo>
                        <a:pt x="1340" y="46"/>
                      </a:lnTo>
                      <a:lnTo>
                        <a:pt x="1338" y="48"/>
                      </a:lnTo>
                      <a:lnTo>
                        <a:pt x="1337" y="48"/>
                      </a:lnTo>
                      <a:lnTo>
                        <a:pt x="1334" y="49"/>
                      </a:lnTo>
                      <a:lnTo>
                        <a:pt x="1336" y="46"/>
                      </a:lnTo>
                      <a:lnTo>
                        <a:pt x="1334" y="46"/>
                      </a:lnTo>
                      <a:lnTo>
                        <a:pt x="1334" y="46"/>
                      </a:lnTo>
                      <a:lnTo>
                        <a:pt x="1333" y="46"/>
                      </a:lnTo>
                      <a:lnTo>
                        <a:pt x="1330" y="50"/>
                      </a:lnTo>
                      <a:lnTo>
                        <a:pt x="1329" y="50"/>
                      </a:lnTo>
                      <a:lnTo>
                        <a:pt x="1329" y="52"/>
                      </a:lnTo>
                      <a:lnTo>
                        <a:pt x="1328" y="52"/>
                      </a:lnTo>
                      <a:lnTo>
                        <a:pt x="1327" y="52"/>
                      </a:lnTo>
                      <a:lnTo>
                        <a:pt x="1327" y="54"/>
                      </a:lnTo>
                      <a:lnTo>
                        <a:pt x="1324" y="55"/>
                      </a:lnTo>
                      <a:lnTo>
                        <a:pt x="1324" y="55"/>
                      </a:lnTo>
                      <a:lnTo>
                        <a:pt x="1323" y="55"/>
                      </a:lnTo>
                      <a:lnTo>
                        <a:pt x="1321" y="57"/>
                      </a:lnTo>
                      <a:lnTo>
                        <a:pt x="1320" y="58"/>
                      </a:lnTo>
                      <a:lnTo>
                        <a:pt x="1319" y="59"/>
                      </a:lnTo>
                      <a:lnTo>
                        <a:pt x="1317" y="61"/>
                      </a:lnTo>
                      <a:lnTo>
                        <a:pt x="1317" y="62"/>
                      </a:lnTo>
                      <a:lnTo>
                        <a:pt x="1315" y="62"/>
                      </a:lnTo>
                      <a:lnTo>
                        <a:pt x="1313" y="65"/>
                      </a:lnTo>
                      <a:lnTo>
                        <a:pt x="1312" y="66"/>
                      </a:lnTo>
                      <a:lnTo>
                        <a:pt x="1311" y="66"/>
                      </a:lnTo>
                      <a:lnTo>
                        <a:pt x="1311" y="69"/>
                      </a:lnTo>
                      <a:lnTo>
                        <a:pt x="1311" y="70"/>
                      </a:lnTo>
                      <a:lnTo>
                        <a:pt x="1312" y="71"/>
                      </a:lnTo>
                      <a:lnTo>
                        <a:pt x="1312" y="74"/>
                      </a:lnTo>
                      <a:lnTo>
                        <a:pt x="1313" y="76"/>
                      </a:lnTo>
                      <a:lnTo>
                        <a:pt x="1310" y="78"/>
                      </a:lnTo>
                      <a:lnTo>
                        <a:pt x="1310" y="79"/>
                      </a:lnTo>
                      <a:lnTo>
                        <a:pt x="1308" y="80"/>
                      </a:lnTo>
                      <a:lnTo>
                        <a:pt x="1308" y="80"/>
                      </a:lnTo>
                      <a:lnTo>
                        <a:pt x="1304" y="82"/>
                      </a:lnTo>
                      <a:lnTo>
                        <a:pt x="1304" y="82"/>
                      </a:lnTo>
                      <a:lnTo>
                        <a:pt x="1304" y="82"/>
                      </a:lnTo>
                      <a:lnTo>
                        <a:pt x="1304" y="83"/>
                      </a:lnTo>
                      <a:lnTo>
                        <a:pt x="1300" y="86"/>
                      </a:lnTo>
                      <a:lnTo>
                        <a:pt x="1300" y="88"/>
                      </a:lnTo>
                      <a:lnTo>
                        <a:pt x="1298" y="88"/>
                      </a:lnTo>
                      <a:lnTo>
                        <a:pt x="1296" y="89"/>
                      </a:lnTo>
                      <a:lnTo>
                        <a:pt x="1296" y="89"/>
                      </a:lnTo>
                      <a:lnTo>
                        <a:pt x="1295" y="89"/>
                      </a:lnTo>
                      <a:lnTo>
                        <a:pt x="1294" y="91"/>
                      </a:lnTo>
                      <a:lnTo>
                        <a:pt x="1292" y="97"/>
                      </a:lnTo>
                      <a:lnTo>
                        <a:pt x="1291" y="97"/>
                      </a:lnTo>
                      <a:lnTo>
                        <a:pt x="1291" y="97"/>
                      </a:lnTo>
                      <a:lnTo>
                        <a:pt x="1291" y="99"/>
                      </a:lnTo>
                      <a:lnTo>
                        <a:pt x="1292" y="99"/>
                      </a:lnTo>
                      <a:lnTo>
                        <a:pt x="1292" y="100"/>
                      </a:lnTo>
                      <a:lnTo>
                        <a:pt x="1295" y="100"/>
                      </a:lnTo>
                      <a:lnTo>
                        <a:pt x="1296" y="101"/>
                      </a:lnTo>
                      <a:lnTo>
                        <a:pt x="1298" y="101"/>
                      </a:lnTo>
                      <a:lnTo>
                        <a:pt x="1298" y="101"/>
                      </a:lnTo>
                      <a:lnTo>
                        <a:pt x="1299" y="103"/>
                      </a:lnTo>
                      <a:lnTo>
                        <a:pt x="1300" y="103"/>
                      </a:lnTo>
                      <a:lnTo>
                        <a:pt x="1300" y="104"/>
                      </a:lnTo>
                      <a:lnTo>
                        <a:pt x="1299" y="104"/>
                      </a:lnTo>
                      <a:lnTo>
                        <a:pt x="1299" y="104"/>
                      </a:lnTo>
                      <a:lnTo>
                        <a:pt x="1299" y="105"/>
                      </a:lnTo>
                      <a:lnTo>
                        <a:pt x="1300" y="105"/>
                      </a:lnTo>
                      <a:lnTo>
                        <a:pt x="1300" y="106"/>
                      </a:lnTo>
                      <a:lnTo>
                        <a:pt x="1300" y="106"/>
                      </a:lnTo>
                      <a:lnTo>
                        <a:pt x="1300" y="108"/>
                      </a:lnTo>
                      <a:lnTo>
                        <a:pt x="1302" y="108"/>
                      </a:lnTo>
                      <a:lnTo>
                        <a:pt x="1302" y="109"/>
                      </a:lnTo>
                      <a:lnTo>
                        <a:pt x="1303" y="110"/>
                      </a:lnTo>
                      <a:lnTo>
                        <a:pt x="1303" y="112"/>
                      </a:lnTo>
                      <a:lnTo>
                        <a:pt x="1303" y="113"/>
                      </a:lnTo>
                      <a:lnTo>
                        <a:pt x="1303" y="113"/>
                      </a:lnTo>
                      <a:lnTo>
                        <a:pt x="1303" y="116"/>
                      </a:lnTo>
                      <a:lnTo>
                        <a:pt x="1306" y="116"/>
                      </a:lnTo>
                      <a:lnTo>
                        <a:pt x="1306" y="116"/>
                      </a:lnTo>
                      <a:lnTo>
                        <a:pt x="1306" y="116"/>
                      </a:lnTo>
                      <a:lnTo>
                        <a:pt x="1307" y="120"/>
                      </a:lnTo>
                      <a:lnTo>
                        <a:pt x="1308" y="121"/>
                      </a:lnTo>
                      <a:lnTo>
                        <a:pt x="1310" y="124"/>
                      </a:lnTo>
                      <a:lnTo>
                        <a:pt x="1310" y="124"/>
                      </a:lnTo>
                      <a:lnTo>
                        <a:pt x="1310" y="125"/>
                      </a:lnTo>
                      <a:lnTo>
                        <a:pt x="1310" y="126"/>
                      </a:lnTo>
                      <a:lnTo>
                        <a:pt x="1310" y="126"/>
                      </a:lnTo>
                      <a:lnTo>
                        <a:pt x="1310" y="129"/>
                      </a:lnTo>
                      <a:lnTo>
                        <a:pt x="1310" y="129"/>
                      </a:lnTo>
                      <a:lnTo>
                        <a:pt x="1310" y="130"/>
                      </a:lnTo>
                      <a:lnTo>
                        <a:pt x="1310" y="130"/>
                      </a:lnTo>
                      <a:lnTo>
                        <a:pt x="1310" y="130"/>
                      </a:lnTo>
                      <a:lnTo>
                        <a:pt x="1310" y="134"/>
                      </a:lnTo>
                      <a:lnTo>
                        <a:pt x="1311" y="134"/>
                      </a:lnTo>
                      <a:lnTo>
                        <a:pt x="1311" y="138"/>
                      </a:lnTo>
                      <a:lnTo>
                        <a:pt x="1310" y="141"/>
                      </a:lnTo>
                      <a:lnTo>
                        <a:pt x="1308" y="144"/>
                      </a:lnTo>
                      <a:lnTo>
                        <a:pt x="1307" y="144"/>
                      </a:lnTo>
                      <a:lnTo>
                        <a:pt x="1306" y="146"/>
                      </a:lnTo>
                      <a:lnTo>
                        <a:pt x="1303" y="146"/>
                      </a:lnTo>
                      <a:lnTo>
                        <a:pt x="1303" y="148"/>
                      </a:lnTo>
                      <a:lnTo>
                        <a:pt x="1295" y="150"/>
                      </a:lnTo>
                      <a:lnTo>
                        <a:pt x="1295" y="150"/>
                      </a:lnTo>
                      <a:lnTo>
                        <a:pt x="1292" y="151"/>
                      </a:lnTo>
                      <a:lnTo>
                        <a:pt x="1291" y="154"/>
                      </a:lnTo>
                      <a:lnTo>
                        <a:pt x="1290" y="154"/>
                      </a:lnTo>
                      <a:lnTo>
                        <a:pt x="1289" y="155"/>
                      </a:lnTo>
                      <a:lnTo>
                        <a:pt x="1287" y="155"/>
                      </a:lnTo>
                      <a:lnTo>
                        <a:pt x="1286" y="156"/>
                      </a:lnTo>
                      <a:lnTo>
                        <a:pt x="1285" y="155"/>
                      </a:lnTo>
                      <a:lnTo>
                        <a:pt x="1285" y="155"/>
                      </a:lnTo>
                      <a:lnTo>
                        <a:pt x="1283" y="155"/>
                      </a:lnTo>
                      <a:lnTo>
                        <a:pt x="1283" y="154"/>
                      </a:lnTo>
                      <a:lnTo>
                        <a:pt x="1285" y="152"/>
                      </a:lnTo>
                      <a:lnTo>
                        <a:pt x="1285" y="152"/>
                      </a:lnTo>
                      <a:lnTo>
                        <a:pt x="1285" y="152"/>
                      </a:lnTo>
                      <a:lnTo>
                        <a:pt x="1283" y="151"/>
                      </a:lnTo>
                      <a:lnTo>
                        <a:pt x="1283" y="150"/>
                      </a:lnTo>
                      <a:lnTo>
                        <a:pt x="1285" y="150"/>
                      </a:lnTo>
                      <a:lnTo>
                        <a:pt x="1285" y="148"/>
                      </a:lnTo>
                      <a:lnTo>
                        <a:pt x="1286" y="148"/>
                      </a:lnTo>
                      <a:lnTo>
                        <a:pt x="1286" y="146"/>
                      </a:lnTo>
                      <a:lnTo>
                        <a:pt x="1286" y="146"/>
                      </a:lnTo>
                      <a:lnTo>
                        <a:pt x="1286" y="141"/>
                      </a:lnTo>
                      <a:lnTo>
                        <a:pt x="1289" y="138"/>
                      </a:lnTo>
                      <a:lnTo>
                        <a:pt x="1289" y="137"/>
                      </a:lnTo>
                      <a:lnTo>
                        <a:pt x="1289" y="137"/>
                      </a:lnTo>
                      <a:lnTo>
                        <a:pt x="1290" y="135"/>
                      </a:lnTo>
                      <a:lnTo>
                        <a:pt x="1289" y="135"/>
                      </a:lnTo>
                      <a:lnTo>
                        <a:pt x="1287" y="134"/>
                      </a:lnTo>
                      <a:lnTo>
                        <a:pt x="1287" y="133"/>
                      </a:lnTo>
                      <a:lnTo>
                        <a:pt x="1287" y="130"/>
                      </a:lnTo>
                      <a:lnTo>
                        <a:pt x="1289" y="130"/>
                      </a:lnTo>
                      <a:lnTo>
                        <a:pt x="1289" y="129"/>
                      </a:lnTo>
                      <a:lnTo>
                        <a:pt x="1287" y="127"/>
                      </a:lnTo>
                      <a:lnTo>
                        <a:pt x="1286" y="126"/>
                      </a:lnTo>
                      <a:lnTo>
                        <a:pt x="1286" y="124"/>
                      </a:lnTo>
                      <a:lnTo>
                        <a:pt x="1289" y="124"/>
                      </a:lnTo>
                      <a:lnTo>
                        <a:pt x="1289" y="124"/>
                      </a:lnTo>
                      <a:lnTo>
                        <a:pt x="1289" y="124"/>
                      </a:lnTo>
                      <a:lnTo>
                        <a:pt x="1290" y="124"/>
                      </a:lnTo>
                      <a:lnTo>
                        <a:pt x="1290" y="121"/>
                      </a:lnTo>
                      <a:lnTo>
                        <a:pt x="1289" y="121"/>
                      </a:lnTo>
                      <a:lnTo>
                        <a:pt x="1287" y="116"/>
                      </a:lnTo>
                      <a:lnTo>
                        <a:pt x="1286" y="116"/>
                      </a:lnTo>
                      <a:lnTo>
                        <a:pt x="1283" y="114"/>
                      </a:lnTo>
                      <a:lnTo>
                        <a:pt x="1283" y="116"/>
                      </a:lnTo>
                      <a:lnTo>
                        <a:pt x="1279" y="114"/>
                      </a:lnTo>
                      <a:lnTo>
                        <a:pt x="1279" y="116"/>
                      </a:lnTo>
                      <a:lnTo>
                        <a:pt x="1277" y="116"/>
                      </a:lnTo>
                      <a:lnTo>
                        <a:pt x="1277" y="117"/>
                      </a:lnTo>
                      <a:lnTo>
                        <a:pt x="1277" y="117"/>
                      </a:lnTo>
                      <a:lnTo>
                        <a:pt x="1277" y="117"/>
                      </a:lnTo>
                      <a:lnTo>
                        <a:pt x="1277" y="116"/>
                      </a:lnTo>
                      <a:lnTo>
                        <a:pt x="1274" y="116"/>
                      </a:lnTo>
                      <a:lnTo>
                        <a:pt x="1273" y="113"/>
                      </a:lnTo>
                      <a:lnTo>
                        <a:pt x="1273" y="113"/>
                      </a:lnTo>
                      <a:lnTo>
                        <a:pt x="1274" y="112"/>
                      </a:lnTo>
                      <a:lnTo>
                        <a:pt x="1274" y="112"/>
                      </a:lnTo>
                      <a:lnTo>
                        <a:pt x="1273" y="110"/>
                      </a:lnTo>
                      <a:lnTo>
                        <a:pt x="1273" y="110"/>
                      </a:lnTo>
                      <a:lnTo>
                        <a:pt x="1273" y="110"/>
                      </a:lnTo>
                      <a:lnTo>
                        <a:pt x="1272" y="110"/>
                      </a:lnTo>
                      <a:lnTo>
                        <a:pt x="1272" y="110"/>
                      </a:lnTo>
                      <a:lnTo>
                        <a:pt x="1272" y="110"/>
                      </a:lnTo>
                      <a:lnTo>
                        <a:pt x="1270" y="110"/>
                      </a:lnTo>
                      <a:lnTo>
                        <a:pt x="1269" y="109"/>
                      </a:lnTo>
                      <a:lnTo>
                        <a:pt x="1269" y="106"/>
                      </a:lnTo>
                      <a:lnTo>
                        <a:pt x="1270" y="106"/>
                      </a:lnTo>
                      <a:lnTo>
                        <a:pt x="1270" y="105"/>
                      </a:lnTo>
                      <a:lnTo>
                        <a:pt x="1272" y="104"/>
                      </a:lnTo>
                      <a:lnTo>
                        <a:pt x="1272" y="104"/>
                      </a:lnTo>
                      <a:lnTo>
                        <a:pt x="1273" y="103"/>
                      </a:lnTo>
                      <a:lnTo>
                        <a:pt x="1274" y="103"/>
                      </a:lnTo>
                      <a:lnTo>
                        <a:pt x="1274" y="103"/>
                      </a:lnTo>
                      <a:lnTo>
                        <a:pt x="1275" y="103"/>
                      </a:lnTo>
                      <a:lnTo>
                        <a:pt x="1277" y="103"/>
                      </a:lnTo>
                      <a:lnTo>
                        <a:pt x="1274" y="101"/>
                      </a:lnTo>
                      <a:lnTo>
                        <a:pt x="1274" y="99"/>
                      </a:lnTo>
                      <a:lnTo>
                        <a:pt x="1274" y="97"/>
                      </a:lnTo>
                      <a:lnTo>
                        <a:pt x="1274" y="95"/>
                      </a:lnTo>
                      <a:lnTo>
                        <a:pt x="1273" y="93"/>
                      </a:lnTo>
                      <a:lnTo>
                        <a:pt x="1272" y="93"/>
                      </a:lnTo>
                      <a:lnTo>
                        <a:pt x="1270" y="92"/>
                      </a:lnTo>
                      <a:lnTo>
                        <a:pt x="1269" y="91"/>
                      </a:lnTo>
                      <a:lnTo>
                        <a:pt x="1268" y="91"/>
                      </a:lnTo>
                      <a:lnTo>
                        <a:pt x="1268" y="91"/>
                      </a:lnTo>
                      <a:lnTo>
                        <a:pt x="1268" y="91"/>
                      </a:lnTo>
                      <a:lnTo>
                        <a:pt x="1266" y="92"/>
                      </a:lnTo>
                      <a:lnTo>
                        <a:pt x="1266" y="92"/>
                      </a:lnTo>
                      <a:lnTo>
                        <a:pt x="1265" y="91"/>
                      </a:lnTo>
                      <a:lnTo>
                        <a:pt x="1264" y="89"/>
                      </a:lnTo>
                      <a:lnTo>
                        <a:pt x="1261" y="89"/>
                      </a:lnTo>
                      <a:lnTo>
                        <a:pt x="1260" y="89"/>
                      </a:lnTo>
                      <a:lnTo>
                        <a:pt x="1260" y="91"/>
                      </a:lnTo>
                      <a:lnTo>
                        <a:pt x="1257" y="91"/>
                      </a:lnTo>
                      <a:lnTo>
                        <a:pt x="1257" y="91"/>
                      </a:lnTo>
                      <a:lnTo>
                        <a:pt x="1256" y="91"/>
                      </a:lnTo>
                      <a:lnTo>
                        <a:pt x="1256" y="92"/>
                      </a:lnTo>
                      <a:lnTo>
                        <a:pt x="1255" y="92"/>
                      </a:lnTo>
                      <a:lnTo>
                        <a:pt x="1253" y="93"/>
                      </a:lnTo>
                      <a:lnTo>
                        <a:pt x="1252" y="93"/>
                      </a:lnTo>
                      <a:lnTo>
                        <a:pt x="1252" y="95"/>
                      </a:lnTo>
                      <a:lnTo>
                        <a:pt x="1251" y="95"/>
                      </a:lnTo>
                      <a:lnTo>
                        <a:pt x="1247" y="99"/>
                      </a:lnTo>
                      <a:lnTo>
                        <a:pt x="1245" y="99"/>
                      </a:lnTo>
                      <a:lnTo>
                        <a:pt x="1245" y="99"/>
                      </a:lnTo>
                      <a:lnTo>
                        <a:pt x="1243" y="100"/>
                      </a:lnTo>
                      <a:lnTo>
                        <a:pt x="1244" y="101"/>
                      </a:lnTo>
                      <a:lnTo>
                        <a:pt x="1243" y="101"/>
                      </a:lnTo>
                      <a:lnTo>
                        <a:pt x="1243" y="103"/>
                      </a:lnTo>
                      <a:lnTo>
                        <a:pt x="1240" y="103"/>
                      </a:lnTo>
                      <a:lnTo>
                        <a:pt x="1240" y="103"/>
                      </a:lnTo>
                      <a:lnTo>
                        <a:pt x="1239" y="101"/>
                      </a:lnTo>
                      <a:lnTo>
                        <a:pt x="1239" y="101"/>
                      </a:lnTo>
                      <a:lnTo>
                        <a:pt x="1239" y="101"/>
                      </a:lnTo>
                      <a:lnTo>
                        <a:pt x="1240" y="100"/>
                      </a:lnTo>
                      <a:lnTo>
                        <a:pt x="1240" y="100"/>
                      </a:lnTo>
                      <a:lnTo>
                        <a:pt x="1240" y="100"/>
                      </a:lnTo>
                      <a:lnTo>
                        <a:pt x="1241" y="99"/>
                      </a:lnTo>
                      <a:lnTo>
                        <a:pt x="1241" y="99"/>
                      </a:lnTo>
                      <a:lnTo>
                        <a:pt x="1241" y="97"/>
                      </a:lnTo>
                      <a:lnTo>
                        <a:pt x="1243" y="96"/>
                      </a:lnTo>
                      <a:lnTo>
                        <a:pt x="1243" y="96"/>
                      </a:lnTo>
                      <a:lnTo>
                        <a:pt x="1241" y="96"/>
                      </a:lnTo>
                      <a:lnTo>
                        <a:pt x="1241" y="96"/>
                      </a:lnTo>
                      <a:lnTo>
                        <a:pt x="1241" y="96"/>
                      </a:lnTo>
                      <a:lnTo>
                        <a:pt x="1241" y="96"/>
                      </a:lnTo>
                      <a:lnTo>
                        <a:pt x="1240" y="96"/>
                      </a:lnTo>
                      <a:lnTo>
                        <a:pt x="1240" y="96"/>
                      </a:lnTo>
                      <a:lnTo>
                        <a:pt x="1240" y="93"/>
                      </a:lnTo>
                      <a:lnTo>
                        <a:pt x="1240" y="93"/>
                      </a:lnTo>
                      <a:lnTo>
                        <a:pt x="1240" y="92"/>
                      </a:lnTo>
                      <a:lnTo>
                        <a:pt x="1244" y="88"/>
                      </a:lnTo>
                      <a:lnTo>
                        <a:pt x="1244" y="87"/>
                      </a:lnTo>
                      <a:lnTo>
                        <a:pt x="1245" y="86"/>
                      </a:lnTo>
                      <a:lnTo>
                        <a:pt x="1247" y="83"/>
                      </a:lnTo>
                      <a:lnTo>
                        <a:pt x="1247" y="83"/>
                      </a:lnTo>
                      <a:lnTo>
                        <a:pt x="1248" y="82"/>
                      </a:lnTo>
                      <a:lnTo>
                        <a:pt x="1249" y="79"/>
                      </a:lnTo>
                      <a:lnTo>
                        <a:pt x="1238" y="76"/>
                      </a:lnTo>
                      <a:lnTo>
                        <a:pt x="1235" y="80"/>
                      </a:lnTo>
                      <a:lnTo>
                        <a:pt x="1235" y="80"/>
                      </a:lnTo>
                      <a:lnTo>
                        <a:pt x="1235" y="0"/>
                      </a:lnTo>
                      <a:close/>
                      <a:moveTo>
                        <a:pt x="616" y="0"/>
                      </a:moveTo>
                      <a:lnTo>
                        <a:pt x="616" y="0"/>
                      </a:lnTo>
                      <a:lnTo>
                        <a:pt x="616" y="3"/>
                      </a:lnTo>
                      <a:lnTo>
                        <a:pt x="616" y="3"/>
                      </a:lnTo>
                      <a:lnTo>
                        <a:pt x="616" y="0"/>
                      </a:lnTo>
                      <a:lnTo>
                        <a:pt x="616" y="0"/>
                      </a:lnTo>
                      <a:close/>
                      <a:moveTo>
                        <a:pt x="133" y="0"/>
                      </a:moveTo>
                      <a:lnTo>
                        <a:pt x="609" y="0"/>
                      </a:lnTo>
                      <a:lnTo>
                        <a:pt x="609" y="2"/>
                      </a:lnTo>
                      <a:lnTo>
                        <a:pt x="608" y="3"/>
                      </a:lnTo>
                      <a:lnTo>
                        <a:pt x="608" y="3"/>
                      </a:lnTo>
                      <a:lnTo>
                        <a:pt x="607" y="3"/>
                      </a:lnTo>
                      <a:lnTo>
                        <a:pt x="605" y="4"/>
                      </a:lnTo>
                      <a:lnTo>
                        <a:pt x="604" y="4"/>
                      </a:lnTo>
                      <a:lnTo>
                        <a:pt x="603" y="6"/>
                      </a:lnTo>
                      <a:lnTo>
                        <a:pt x="597" y="6"/>
                      </a:lnTo>
                      <a:lnTo>
                        <a:pt x="596" y="8"/>
                      </a:lnTo>
                      <a:lnTo>
                        <a:pt x="595" y="8"/>
                      </a:lnTo>
                      <a:lnTo>
                        <a:pt x="595" y="10"/>
                      </a:lnTo>
                      <a:lnTo>
                        <a:pt x="593" y="10"/>
                      </a:lnTo>
                      <a:lnTo>
                        <a:pt x="592" y="10"/>
                      </a:lnTo>
                      <a:lnTo>
                        <a:pt x="591" y="8"/>
                      </a:lnTo>
                      <a:lnTo>
                        <a:pt x="591" y="10"/>
                      </a:lnTo>
                      <a:lnTo>
                        <a:pt x="591" y="10"/>
                      </a:lnTo>
                      <a:lnTo>
                        <a:pt x="591" y="10"/>
                      </a:lnTo>
                      <a:lnTo>
                        <a:pt x="591" y="11"/>
                      </a:lnTo>
                      <a:lnTo>
                        <a:pt x="588" y="11"/>
                      </a:lnTo>
                      <a:lnTo>
                        <a:pt x="588" y="8"/>
                      </a:lnTo>
                      <a:lnTo>
                        <a:pt x="587" y="10"/>
                      </a:lnTo>
                      <a:lnTo>
                        <a:pt x="587" y="10"/>
                      </a:lnTo>
                      <a:lnTo>
                        <a:pt x="587" y="10"/>
                      </a:lnTo>
                      <a:lnTo>
                        <a:pt x="587" y="10"/>
                      </a:lnTo>
                      <a:lnTo>
                        <a:pt x="587" y="11"/>
                      </a:lnTo>
                      <a:lnTo>
                        <a:pt x="587" y="11"/>
                      </a:lnTo>
                      <a:lnTo>
                        <a:pt x="587" y="11"/>
                      </a:lnTo>
                      <a:lnTo>
                        <a:pt x="590" y="11"/>
                      </a:lnTo>
                      <a:lnTo>
                        <a:pt x="590" y="12"/>
                      </a:lnTo>
                      <a:lnTo>
                        <a:pt x="590" y="14"/>
                      </a:lnTo>
                      <a:lnTo>
                        <a:pt x="588" y="14"/>
                      </a:lnTo>
                      <a:lnTo>
                        <a:pt x="588" y="15"/>
                      </a:lnTo>
                      <a:lnTo>
                        <a:pt x="587" y="15"/>
                      </a:lnTo>
                      <a:lnTo>
                        <a:pt x="587" y="15"/>
                      </a:lnTo>
                      <a:lnTo>
                        <a:pt x="586" y="16"/>
                      </a:lnTo>
                      <a:lnTo>
                        <a:pt x="587" y="14"/>
                      </a:lnTo>
                      <a:lnTo>
                        <a:pt x="586" y="14"/>
                      </a:lnTo>
                      <a:lnTo>
                        <a:pt x="586" y="14"/>
                      </a:lnTo>
                      <a:lnTo>
                        <a:pt x="584" y="14"/>
                      </a:lnTo>
                      <a:lnTo>
                        <a:pt x="584" y="11"/>
                      </a:lnTo>
                      <a:lnTo>
                        <a:pt x="583" y="11"/>
                      </a:lnTo>
                      <a:lnTo>
                        <a:pt x="583" y="12"/>
                      </a:lnTo>
                      <a:lnTo>
                        <a:pt x="580" y="14"/>
                      </a:lnTo>
                      <a:lnTo>
                        <a:pt x="580" y="14"/>
                      </a:lnTo>
                      <a:lnTo>
                        <a:pt x="579" y="14"/>
                      </a:lnTo>
                      <a:lnTo>
                        <a:pt x="578" y="14"/>
                      </a:lnTo>
                      <a:lnTo>
                        <a:pt x="578" y="15"/>
                      </a:lnTo>
                      <a:lnTo>
                        <a:pt x="578" y="16"/>
                      </a:lnTo>
                      <a:lnTo>
                        <a:pt x="578" y="17"/>
                      </a:lnTo>
                      <a:lnTo>
                        <a:pt x="579" y="17"/>
                      </a:lnTo>
                      <a:lnTo>
                        <a:pt x="579" y="17"/>
                      </a:lnTo>
                      <a:lnTo>
                        <a:pt x="579" y="19"/>
                      </a:lnTo>
                      <a:lnTo>
                        <a:pt x="576" y="20"/>
                      </a:lnTo>
                      <a:lnTo>
                        <a:pt x="576" y="21"/>
                      </a:lnTo>
                      <a:lnTo>
                        <a:pt x="576" y="21"/>
                      </a:lnTo>
                      <a:lnTo>
                        <a:pt x="576" y="23"/>
                      </a:lnTo>
                      <a:lnTo>
                        <a:pt x="575" y="24"/>
                      </a:lnTo>
                      <a:lnTo>
                        <a:pt x="574" y="31"/>
                      </a:lnTo>
                      <a:lnTo>
                        <a:pt x="572" y="31"/>
                      </a:lnTo>
                      <a:lnTo>
                        <a:pt x="572" y="33"/>
                      </a:lnTo>
                      <a:lnTo>
                        <a:pt x="572" y="33"/>
                      </a:lnTo>
                      <a:lnTo>
                        <a:pt x="572" y="34"/>
                      </a:lnTo>
                      <a:lnTo>
                        <a:pt x="572" y="34"/>
                      </a:lnTo>
                      <a:lnTo>
                        <a:pt x="571" y="36"/>
                      </a:lnTo>
                      <a:lnTo>
                        <a:pt x="571" y="36"/>
                      </a:lnTo>
                      <a:lnTo>
                        <a:pt x="572" y="36"/>
                      </a:lnTo>
                      <a:lnTo>
                        <a:pt x="572" y="37"/>
                      </a:lnTo>
                      <a:lnTo>
                        <a:pt x="574" y="37"/>
                      </a:lnTo>
                      <a:lnTo>
                        <a:pt x="576" y="37"/>
                      </a:lnTo>
                      <a:lnTo>
                        <a:pt x="578" y="36"/>
                      </a:lnTo>
                      <a:lnTo>
                        <a:pt x="579" y="37"/>
                      </a:lnTo>
                      <a:lnTo>
                        <a:pt x="579" y="38"/>
                      </a:lnTo>
                      <a:lnTo>
                        <a:pt x="578" y="44"/>
                      </a:lnTo>
                      <a:lnTo>
                        <a:pt x="579" y="44"/>
                      </a:lnTo>
                      <a:lnTo>
                        <a:pt x="579" y="45"/>
                      </a:lnTo>
                      <a:lnTo>
                        <a:pt x="580" y="45"/>
                      </a:lnTo>
                      <a:lnTo>
                        <a:pt x="580" y="48"/>
                      </a:lnTo>
                      <a:lnTo>
                        <a:pt x="580" y="50"/>
                      </a:lnTo>
                      <a:lnTo>
                        <a:pt x="580" y="53"/>
                      </a:lnTo>
                      <a:lnTo>
                        <a:pt x="582" y="53"/>
                      </a:lnTo>
                      <a:lnTo>
                        <a:pt x="582" y="55"/>
                      </a:lnTo>
                      <a:lnTo>
                        <a:pt x="584" y="57"/>
                      </a:lnTo>
                      <a:lnTo>
                        <a:pt x="584" y="58"/>
                      </a:lnTo>
                      <a:lnTo>
                        <a:pt x="586" y="58"/>
                      </a:lnTo>
                      <a:lnTo>
                        <a:pt x="586" y="61"/>
                      </a:lnTo>
                      <a:lnTo>
                        <a:pt x="586" y="61"/>
                      </a:lnTo>
                      <a:lnTo>
                        <a:pt x="587" y="63"/>
                      </a:lnTo>
                      <a:lnTo>
                        <a:pt x="590" y="65"/>
                      </a:lnTo>
                      <a:lnTo>
                        <a:pt x="590" y="66"/>
                      </a:lnTo>
                      <a:lnTo>
                        <a:pt x="591" y="66"/>
                      </a:lnTo>
                      <a:lnTo>
                        <a:pt x="592" y="69"/>
                      </a:lnTo>
                      <a:lnTo>
                        <a:pt x="595" y="70"/>
                      </a:lnTo>
                      <a:lnTo>
                        <a:pt x="595" y="71"/>
                      </a:lnTo>
                      <a:lnTo>
                        <a:pt x="595" y="71"/>
                      </a:lnTo>
                      <a:lnTo>
                        <a:pt x="596" y="74"/>
                      </a:lnTo>
                      <a:lnTo>
                        <a:pt x="597" y="75"/>
                      </a:lnTo>
                      <a:lnTo>
                        <a:pt x="597" y="76"/>
                      </a:lnTo>
                      <a:lnTo>
                        <a:pt x="599" y="76"/>
                      </a:lnTo>
                      <a:lnTo>
                        <a:pt x="599" y="78"/>
                      </a:lnTo>
                      <a:lnTo>
                        <a:pt x="600" y="78"/>
                      </a:lnTo>
                      <a:lnTo>
                        <a:pt x="600" y="78"/>
                      </a:lnTo>
                      <a:lnTo>
                        <a:pt x="601" y="78"/>
                      </a:lnTo>
                      <a:lnTo>
                        <a:pt x="601" y="79"/>
                      </a:lnTo>
                      <a:lnTo>
                        <a:pt x="603" y="79"/>
                      </a:lnTo>
                      <a:lnTo>
                        <a:pt x="603" y="79"/>
                      </a:lnTo>
                      <a:lnTo>
                        <a:pt x="603" y="79"/>
                      </a:lnTo>
                      <a:lnTo>
                        <a:pt x="603" y="79"/>
                      </a:lnTo>
                      <a:lnTo>
                        <a:pt x="604" y="80"/>
                      </a:lnTo>
                      <a:lnTo>
                        <a:pt x="604" y="80"/>
                      </a:lnTo>
                      <a:lnTo>
                        <a:pt x="604" y="82"/>
                      </a:lnTo>
                      <a:lnTo>
                        <a:pt x="600" y="82"/>
                      </a:lnTo>
                      <a:lnTo>
                        <a:pt x="597" y="86"/>
                      </a:lnTo>
                      <a:lnTo>
                        <a:pt x="596" y="86"/>
                      </a:lnTo>
                      <a:lnTo>
                        <a:pt x="596" y="91"/>
                      </a:lnTo>
                      <a:lnTo>
                        <a:pt x="596" y="91"/>
                      </a:lnTo>
                      <a:lnTo>
                        <a:pt x="596" y="92"/>
                      </a:lnTo>
                      <a:lnTo>
                        <a:pt x="595" y="92"/>
                      </a:lnTo>
                      <a:lnTo>
                        <a:pt x="595" y="93"/>
                      </a:lnTo>
                      <a:lnTo>
                        <a:pt x="593" y="93"/>
                      </a:lnTo>
                      <a:lnTo>
                        <a:pt x="593" y="95"/>
                      </a:lnTo>
                      <a:lnTo>
                        <a:pt x="595" y="95"/>
                      </a:lnTo>
                      <a:lnTo>
                        <a:pt x="595" y="95"/>
                      </a:lnTo>
                      <a:lnTo>
                        <a:pt x="595" y="97"/>
                      </a:lnTo>
                      <a:lnTo>
                        <a:pt x="593" y="97"/>
                      </a:lnTo>
                      <a:lnTo>
                        <a:pt x="593" y="97"/>
                      </a:lnTo>
                      <a:lnTo>
                        <a:pt x="591" y="99"/>
                      </a:lnTo>
                      <a:lnTo>
                        <a:pt x="591" y="104"/>
                      </a:lnTo>
                      <a:lnTo>
                        <a:pt x="591" y="104"/>
                      </a:lnTo>
                      <a:lnTo>
                        <a:pt x="591" y="105"/>
                      </a:lnTo>
                      <a:lnTo>
                        <a:pt x="592" y="105"/>
                      </a:lnTo>
                      <a:lnTo>
                        <a:pt x="592" y="109"/>
                      </a:lnTo>
                      <a:lnTo>
                        <a:pt x="592" y="109"/>
                      </a:lnTo>
                      <a:lnTo>
                        <a:pt x="592" y="110"/>
                      </a:lnTo>
                      <a:lnTo>
                        <a:pt x="593" y="110"/>
                      </a:lnTo>
                      <a:lnTo>
                        <a:pt x="593" y="113"/>
                      </a:lnTo>
                      <a:lnTo>
                        <a:pt x="595" y="113"/>
                      </a:lnTo>
                      <a:lnTo>
                        <a:pt x="595" y="116"/>
                      </a:lnTo>
                      <a:lnTo>
                        <a:pt x="596" y="117"/>
                      </a:lnTo>
                      <a:lnTo>
                        <a:pt x="597" y="118"/>
                      </a:lnTo>
                      <a:lnTo>
                        <a:pt x="599" y="118"/>
                      </a:lnTo>
                      <a:lnTo>
                        <a:pt x="600" y="116"/>
                      </a:lnTo>
                      <a:lnTo>
                        <a:pt x="601" y="117"/>
                      </a:lnTo>
                      <a:lnTo>
                        <a:pt x="601" y="117"/>
                      </a:lnTo>
                      <a:lnTo>
                        <a:pt x="601" y="117"/>
                      </a:lnTo>
                      <a:lnTo>
                        <a:pt x="604" y="117"/>
                      </a:lnTo>
                      <a:lnTo>
                        <a:pt x="609" y="122"/>
                      </a:lnTo>
                      <a:lnTo>
                        <a:pt x="610" y="122"/>
                      </a:lnTo>
                      <a:lnTo>
                        <a:pt x="610" y="124"/>
                      </a:lnTo>
                      <a:lnTo>
                        <a:pt x="616" y="125"/>
                      </a:lnTo>
                      <a:lnTo>
                        <a:pt x="616" y="223"/>
                      </a:lnTo>
                      <a:lnTo>
                        <a:pt x="614" y="222"/>
                      </a:lnTo>
                      <a:lnTo>
                        <a:pt x="614" y="218"/>
                      </a:lnTo>
                      <a:lnTo>
                        <a:pt x="613" y="218"/>
                      </a:lnTo>
                      <a:lnTo>
                        <a:pt x="613" y="216"/>
                      </a:lnTo>
                      <a:lnTo>
                        <a:pt x="610" y="215"/>
                      </a:lnTo>
                      <a:lnTo>
                        <a:pt x="610" y="214"/>
                      </a:lnTo>
                      <a:lnTo>
                        <a:pt x="612" y="214"/>
                      </a:lnTo>
                      <a:lnTo>
                        <a:pt x="612" y="213"/>
                      </a:lnTo>
                      <a:lnTo>
                        <a:pt x="609" y="211"/>
                      </a:lnTo>
                      <a:lnTo>
                        <a:pt x="608" y="210"/>
                      </a:lnTo>
                      <a:lnTo>
                        <a:pt x="608" y="209"/>
                      </a:lnTo>
                      <a:lnTo>
                        <a:pt x="608" y="207"/>
                      </a:lnTo>
                      <a:lnTo>
                        <a:pt x="607" y="207"/>
                      </a:lnTo>
                      <a:lnTo>
                        <a:pt x="607" y="206"/>
                      </a:lnTo>
                      <a:lnTo>
                        <a:pt x="607" y="203"/>
                      </a:lnTo>
                      <a:lnTo>
                        <a:pt x="605" y="202"/>
                      </a:lnTo>
                      <a:lnTo>
                        <a:pt x="604" y="201"/>
                      </a:lnTo>
                      <a:lnTo>
                        <a:pt x="600" y="201"/>
                      </a:lnTo>
                      <a:lnTo>
                        <a:pt x="600" y="202"/>
                      </a:lnTo>
                      <a:lnTo>
                        <a:pt x="600" y="202"/>
                      </a:lnTo>
                      <a:lnTo>
                        <a:pt x="597" y="201"/>
                      </a:lnTo>
                      <a:lnTo>
                        <a:pt x="595" y="199"/>
                      </a:lnTo>
                      <a:lnTo>
                        <a:pt x="592" y="198"/>
                      </a:lnTo>
                      <a:lnTo>
                        <a:pt x="592" y="199"/>
                      </a:lnTo>
                      <a:lnTo>
                        <a:pt x="592" y="199"/>
                      </a:lnTo>
                      <a:lnTo>
                        <a:pt x="590" y="201"/>
                      </a:lnTo>
                      <a:lnTo>
                        <a:pt x="590" y="199"/>
                      </a:lnTo>
                      <a:lnTo>
                        <a:pt x="590" y="199"/>
                      </a:lnTo>
                      <a:lnTo>
                        <a:pt x="588" y="199"/>
                      </a:lnTo>
                      <a:lnTo>
                        <a:pt x="588" y="198"/>
                      </a:lnTo>
                      <a:lnTo>
                        <a:pt x="588" y="198"/>
                      </a:lnTo>
                      <a:lnTo>
                        <a:pt x="587" y="197"/>
                      </a:lnTo>
                      <a:lnTo>
                        <a:pt x="586" y="197"/>
                      </a:lnTo>
                      <a:lnTo>
                        <a:pt x="586" y="198"/>
                      </a:lnTo>
                      <a:lnTo>
                        <a:pt x="586" y="198"/>
                      </a:lnTo>
                      <a:lnTo>
                        <a:pt x="587" y="201"/>
                      </a:lnTo>
                      <a:lnTo>
                        <a:pt x="588" y="202"/>
                      </a:lnTo>
                      <a:lnTo>
                        <a:pt x="588" y="202"/>
                      </a:lnTo>
                      <a:lnTo>
                        <a:pt x="590" y="202"/>
                      </a:lnTo>
                      <a:lnTo>
                        <a:pt x="588" y="203"/>
                      </a:lnTo>
                      <a:lnTo>
                        <a:pt x="588" y="203"/>
                      </a:lnTo>
                      <a:lnTo>
                        <a:pt x="587" y="202"/>
                      </a:lnTo>
                      <a:lnTo>
                        <a:pt x="586" y="202"/>
                      </a:lnTo>
                      <a:lnTo>
                        <a:pt x="584" y="202"/>
                      </a:lnTo>
                      <a:lnTo>
                        <a:pt x="584" y="203"/>
                      </a:lnTo>
                      <a:lnTo>
                        <a:pt x="583" y="206"/>
                      </a:lnTo>
                      <a:lnTo>
                        <a:pt x="583" y="207"/>
                      </a:lnTo>
                      <a:lnTo>
                        <a:pt x="583" y="210"/>
                      </a:lnTo>
                      <a:lnTo>
                        <a:pt x="584" y="210"/>
                      </a:lnTo>
                      <a:lnTo>
                        <a:pt x="586" y="213"/>
                      </a:lnTo>
                      <a:lnTo>
                        <a:pt x="587" y="213"/>
                      </a:lnTo>
                      <a:lnTo>
                        <a:pt x="587" y="214"/>
                      </a:lnTo>
                      <a:lnTo>
                        <a:pt x="588" y="215"/>
                      </a:lnTo>
                      <a:lnTo>
                        <a:pt x="588" y="218"/>
                      </a:lnTo>
                      <a:lnTo>
                        <a:pt x="588" y="218"/>
                      </a:lnTo>
                      <a:lnTo>
                        <a:pt x="588" y="219"/>
                      </a:lnTo>
                      <a:lnTo>
                        <a:pt x="590" y="219"/>
                      </a:lnTo>
                      <a:lnTo>
                        <a:pt x="590" y="220"/>
                      </a:lnTo>
                      <a:lnTo>
                        <a:pt x="590" y="222"/>
                      </a:lnTo>
                      <a:lnTo>
                        <a:pt x="591" y="223"/>
                      </a:lnTo>
                      <a:lnTo>
                        <a:pt x="591" y="226"/>
                      </a:lnTo>
                      <a:lnTo>
                        <a:pt x="593" y="226"/>
                      </a:lnTo>
                      <a:lnTo>
                        <a:pt x="593" y="227"/>
                      </a:lnTo>
                      <a:lnTo>
                        <a:pt x="593" y="227"/>
                      </a:lnTo>
                      <a:lnTo>
                        <a:pt x="593" y="228"/>
                      </a:lnTo>
                      <a:lnTo>
                        <a:pt x="595" y="228"/>
                      </a:lnTo>
                      <a:lnTo>
                        <a:pt x="596" y="228"/>
                      </a:lnTo>
                      <a:lnTo>
                        <a:pt x="596" y="232"/>
                      </a:lnTo>
                      <a:lnTo>
                        <a:pt x="596" y="232"/>
                      </a:lnTo>
                      <a:lnTo>
                        <a:pt x="597" y="233"/>
                      </a:lnTo>
                      <a:lnTo>
                        <a:pt x="599" y="235"/>
                      </a:lnTo>
                      <a:lnTo>
                        <a:pt x="600" y="235"/>
                      </a:lnTo>
                      <a:lnTo>
                        <a:pt x="600" y="236"/>
                      </a:lnTo>
                      <a:lnTo>
                        <a:pt x="601" y="237"/>
                      </a:lnTo>
                      <a:lnTo>
                        <a:pt x="603" y="239"/>
                      </a:lnTo>
                      <a:lnTo>
                        <a:pt x="604" y="239"/>
                      </a:lnTo>
                      <a:lnTo>
                        <a:pt x="604" y="245"/>
                      </a:lnTo>
                      <a:lnTo>
                        <a:pt x="604" y="252"/>
                      </a:lnTo>
                      <a:lnTo>
                        <a:pt x="605" y="252"/>
                      </a:lnTo>
                      <a:lnTo>
                        <a:pt x="605" y="253"/>
                      </a:lnTo>
                      <a:lnTo>
                        <a:pt x="607" y="254"/>
                      </a:lnTo>
                      <a:lnTo>
                        <a:pt x="607" y="254"/>
                      </a:lnTo>
                      <a:lnTo>
                        <a:pt x="607" y="252"/>
                      </a:lnTo>
                      <a:lnTo>
                        <a:pt x="608" y="252"/>
                      </a:lnTo>
                      <a:lnTo>
                        <a:pt x="609" y="250"/>
                      </a:lnTo>
                      <a:lnTo>
                        <a:pt x="610" y="250"/>
                      </a:lnTo>
                      <a:lnTo>
                        <a:pt x="612" y="249"/>
                      </a:lnTo>
                      <a:lnTo>
                        <a:pt x="612" y="248"/>
                      </a:lnTo>
                      <a:lnTo>
                        <a:pt x="612" y="245"/>
                      </a:lnTo>
                      <a:lnTo>
                        <a:pt x="614" y="245"/>
                      </a:lnTo>
                      <a:lnTo>
                        <a:pt x="616" y="249"/>
                      </a:lnTo>
                      <a:lnTo>
                        <a:pt x="614" y="250"/>
                      </a:lnTo>
                      <a:lnTo>
                        <a:pt x="614" y="250"/>
                      </a:lnTo>
                      <a:lnTo>
                        <a:pt x="614" y="250"/>
                      </a:lnTo>
                      <a:lnTo>
                        <a:pt x="614" y="250"/>
                      </a:lnTo>
                      <a:lnTo>
                        <a:pt x="614" y="252"/>
                      </a:lnTo>
                      <a:lnTo>
                        <a:pt x="616" y="254"/>
                      </a:lnTo>
                      <a:lnTo>
                        <a:pt x="616" y="256"/>
                      </a:lnTo>
                      <a:lnTo>
                        <a:pt x="616" y="257"/>
                      </a:lnTo>
                      <a:lnTo>
                        <a:pt x="614" y="257"/>
                      </a:lnTo>
                      <a:lnTo>
                        <a:pt x="614" y="258"/>
                      </a:lnTo>
                      <a:lnTo>
                        <a:pt x="613" y="260"/>
                      </a:lnTo>
                      <a:lnTo>
                        <a:pt x="613" y="262"/>
                      </a:lnTo>
                      <a:lnTo>
                        <a:pt x="614" y="262"/>
                      </a:lnTo>
                      <a:lnTo>
                        <a:pt x="616" y="262"/>
                      </a:lnTo>
                      <a:lnTo>
                        <a:pt x="616" y="363"/>
                      </a:lnTo>
                      <a:lnTo>
                        <a:pt x="614" y="363"/>
                      </a:lnTo>
                      <a:lnTo>
                        <a:pt x="613" y="363"/>
                      </a:lnTo>
                      <a:lnTo>
                        <a:pt x="613" y="364"/>
                      </a:lnTo>
                      <a:lnTo>
                        <a:pt x="612" y="364"/>
                      </a:lnTo>
                      <a:lnTo>
                        <a:pt x="610" y="366"/>
                      </a:lnTo>
                      <a:lnTo>
                        <a:pt x="609" y="366"/>
                      </a:lnTo>
                      <a:lnTo>
                        <a:pt x="609" y="367"/>
                      </a:lnTo>
                      <a:lnTo>
                        <a:pt x="607" y="367"/>
                      </a:lnTo>
                      <a:lnTo>
                        <a:pt x="607" y="367"/>
                      </a:lnTo>
                      <a:lnTo>
                        <a:pt x="605" y="367"/>
                      </a:lnTo>
                      <a:lnTo>
                        <a:pt x="605" y="368"/>
                      </a:lnTo>
                      <a:lnTo>
                        <a:pt x="601" y="370"/>
                      </a:lnTo>
                      <a:lnTo>
                        <a:pt x="601" y="370"/>
                      </a:lnTo>
                      <a:lnTo>
                        <a:pt x="599" y="370"/>
                      </a:lnTo>
                      <a:lnTo>
                        <a:pt x="597" y="371"/>
                      </a:lnTo>
                      <a:lnTo>
                        <a:pt x="596" y="371"/>
                      </a:lnTo>
                      <a:lnTo>
                        <a:pt x="596" y="372"/>
                      </a:lnTo>
                      <a:lnTo>
                        <a:pt x="593" y="374"/>
                      </a:lnTo>
                      <a:lnTo>
                        <a:pt x="592" y="375"/>
                      </a:lnTo>
                      <a:lnTo>
                        <a:pt x="591" y="376"/>
                      </a:lnTo>
                      <a:lnTo>
                        <a:pt x="587" y="376"/>
                      </a:lnTo>
                      <a:lnTo>
                        <a:pt x="587" y="377"/>
                      </a:lnTo>
                      <a:lnTo>
                        <a:pt x="587" y="377"/>
                      </a:lnTo>
                      <a:lnTo>
                        <a:pt x="587" y="377"/>
                      </a:lnTo>
                      <a:lnTo>
                        <a:pt x="587" y="376"/>
                      </a:lnTo>
                      <a:lnTo>
                        <a:pt x="587" y="376"/>
                      </a:lnTo>
                      <a:lnTo>
                        <a:pt x="583" y="377"/>
                      </a:lnTo>
                      <a:lnTo>
                        <a:pt x="583" y="379"/>
                      </a:lnTo>
                      <a:lnTo>
                        <a:pt x="580" y="379"/>
                      </a:lnTo>
                      <a:lnTo>
                        <a:pt x="579" y="380"/>
                      </a:lnTo>
                      <a:lnTo>
                        <a:pt x="578" y="380"/>
                      </a:lnTo>
                      <a:lnTo>
                        <a:pt x="578" y="381"/>
                      </a:lnTo>
                      <a:lnTo>
                        <a:pt x="575" y="383"/>
                      </a:lnTo>
                      <a:lnTo>
                        <a:pt x="575" y="383"/>
                      </a:lnTo>
                      <a:lnTo>
                        <a:pt x="572" y="383"/>
                      </a:lnTo>
                      <a:lnTo>
                        <a:pt x="572" y="383"/>
                      </a:lnTo>
                      <a:lnTo>
                        <a:pt x="566" y="383"/>
                      </a:lnTo>
                      <a:lnTo>
                        <a:pt x="566" y="384"/>
                      </a:lnTo>
                      <a:lnTo>
                        <a:pt x="563" y="384"/>
                      </a:lnTo>
                      <a:lnTo>
                        <a:pt x="561" y="388"/>
                      </a:lnTo>
                      <a:lnTo>
                        <a:pt x="558" y="388"/>
                      </a:lnTo>
                      <a:lnTo>
                        <a:pt x="558" y="389"/>
                      </a:lnTo>
                      <a:lnTo>
                        <a:pt x="555" y="389"/>
                      </a:lnTo>
                      <a:lnTo>
                        <a:pt x="554" y="391"/>
                      </a:lnTo>
                      <a:lnTo>
                        <a:pt x="544" y="388"/>
                      </a:lnTo>
                      <a:lnTo>
                        <a:pt x="544" y="384"/>
                      </a:lnTo>
                      <a:lnTo>
                        <a:pt x="542" y="384"/>
                      </a:lnTo>
                      <a:lnTo>
                        <a:pt x="544" y="377"/>
                      </a:lnTo>
                      <a:lnTo>
                        <a:pt x="541" y="376"/>
                      </a:lnTo>
                      <a:lnTo>
                        <a:pt x="541" y="375"/>
                      </a:lnTo>
                      <a:lnTo>
                        <a:pt x="540" y="375"/>
                      </a:lnTo>
                      <a:lnTo>
                        <a:pt x="541" y="371"/>
                      </a:lnTo>
                      <a:lnTo>
                        <a:pt x="540" y="371"/>
                      </a:lnTo>
                      <a:lnTo>
                        <a:pt x="540" y="370"/>
                      </a:lnTo>
                      <a:lnTo>
                        <a:pt x="538" y="370"/>
                      </a:lnTo>
                      <a:lnTo>
                        <a:pt x="538" y="364"/>
                      </a:lnTo>
                      <a:lnTo>
                        <a:pt x="537" y="364"/>
                      </a:lnTo>
                      <a:lnTo>
                        <a:pt x="537" y="363"/>
                      </a:lnTo>
                      <a:lnTo>
                        <a:pt x="538" y="363"/>
                      </a:lnTo>
                      <a:lnTo>
                        <a:pt x="538" y="363"/>
                      </a:lnTo>
                      <a:lnTo>
                        <a:pt x="538" y="363"/>
                      </a:lnTo>
                      <a:lnTo>
                        <a:pt x="538" y="358"/>
                      </a:lnTo>
                      <a:lnTo>
                        <a:pt x="537" y="357"/>
                      </a:lnTo>
                      <a:lnTo>
                        <a:pt x="537" y="357"/>
                      </a:lnTo>
                      <a:lnTo>
                        <a:pt x="538" y="357"/>
                      </a:lnTo>
                      <a:lnTo>
                        <a:pt x="538" y="346"/>
                      </a:lnTo>
                      <a:lnTo>
                        <a:pt x="537" y="345"/>
                      </a:lnTo>
                      <a:lnTo>
                        <a:pt x="536" y="343"/>
                      </a:lnTo>
                      <a:lnTo>
                        <a:pt x="533" y="341"/>
                      </a:lnTo>
                      <a:lnTo>
                        <a:pt x="533" y="340"/>
                      </a:lnTo>
                      <a:lnTo>
                        <a:pt x="532" y="338"/>
                      </a:lnTo>
                      <a:lnTo>
                        <a:pt x="532" y="336"/>
                      </a:lnTo>
                      <a:lnTo>
                        <a:pt x="531" y="336"/>
                      </a:lnTo>
                      <a:lnTo>
                        <a:pt x="529" y="334"/>
                      </a:lnTo>
                      <a:lnTo>
                        <a:pt x="528" y="333"/>
                      </a:lnTo>
                      <a:lnTo>
                        <a:pt x="527" y="332"/>
                      </a:lnTo>
                      <a:lnTo>
                        <a:pt x="527" y="330"/>
                      </a:lnTo>
                      <a:lnTo>
                        <a:pt x="527" y="328"/>
                      </a:lnTo>
                      <a:lnTo>
                        <a:pt x="527" y="325"/>
                      </a:lnTo>
                      <a:lnTo>
                        <a:pt x="525" y="325"/>
                      </a:lnTo>
                      <a:lnTo>
                        <a:pt x="525" y="325"/>
                      </a:lnTo>
                      <a:lnTo>
                        <a:pt x="524" y="325"/>
                      </a:lnTo>
                      <a:lnTo>
                        <a:pt x="524" y="324"/>
                      </a:lnTo>
                      <a:lnTo>
                        <a:pt x="524" y="324"/>
                      </a:lnTo>
                      <a:lnTo>
                        <a:pt x="524" y="321"/>
                      </a:lnTo>
                      <a:lnTo>
                        <a:pt x="523" y="321"/>
                      </a:lnTo>
                      <a:lnTo>
                        <a:pt x="523" y="319"/>
                      </a:lnTo>
                      <a:lnTo>
                        <a:pt x="521" y="319"/>
                      </a:lnTo>
                      <a:lnTo>
                        <a:pt x="521" y="319"/>
                      </a:lnTo>
                      <a:lnTo>
                        <a:pt x="521" y="317"/>
                      </a:lnTo>
                      <a:lnTo>
                        <a:pt x="520" y="317"/>
                      </a:lnTo>
                      <a:lnTo>
                        <a:pt x="520" y="316"/>
                      </a:lnTo>
                      <a:lnTo>
                        <a:pt x="520" y="316"/>
                      </a:lnTo>
                      <a:lnTo>
                        <a:pt x="519" y="316"/>
                      </a:lnTo>
                      <a:lnTo>
                        <a:pt x="519" y="315"/>
                      </a:lnTo>
                      <a:lnTo>
                        <a:pt x="518" y="313"/>
                      </a:lnTo>
                      <a:lnTo>
                        <a:pt x="518" y="313"/>
                      </a:lnTo>
                      <a:lnTo>
                        <a:pt x="516" y="313"/>
                      </a:lnTo>
                      <a:lnTo>
                        <a:pt x="516" y="312"/>
                      </a:lnTo>
                      <a:lnTo>
                        <a:pt x="514" y="313"/>
                      </a:lnTo>
                      <a:lnTo>
                        <a:pt x="514" y="312"/>
                      </a:lnTo>
                      <a:lnTo>
                        <a:pt x="511" y="311"/>
                      </a:lnTo>
                      <a:lnTo>
                        <a:pt x="511" y="309"/>
                      </a:lnTo>
                      <a:lnTo>
                        <a:pt x="511" y="309"/>
                      </a:lnTo>
                      <a:lnTo>
                        <a:pt x="510" y="309"/>
                      </a:lnTo>
                      <a:lnTo>
                        <a:pt x="510" y="308"/>
                      </a:lnTo>
                      <a:lnTo>
                        <a:pt x="508" y="308"/>
                      </a:lnTo>
                      <a:lnTo>
                        <a:pt x="508" y="305"/>
                      </a:lnTo>
                      <a:lnTo>
                        <a:pt x="507" y="304"/>
                      </a:lnTo>
                      <a:lnTo>
                        <a:pt x="507" y="303"/>
                      </a:lnTo>
                      <a:lnTo>
                        <a:pt x="507" y="300"/>
                      </a:lnTo>
                      <a:lnTo>
                        <a:pt x="506" y="300"/>
                      </a:lnTo>
                      <a:lnTo>
                        <a:pt x="506" y="292"/>
                      </a:lnTo>
                      <a:lnTo>
                        <a:pt x="506" y="292"/>
                      </a:lnTo>
                      <a:lnTo>
                        <a:pt x="506" y="291"/>
                      </a:lnTo>
                      <a:lnTo>
                        <a:pt x="503" y="291"/>
                      </a:lnTo>
                      <a:lnTo>
                        <a:pt x="503" y="288"/>
                      </a:lnTo>
                      <a:lnTo>
                        <a:pt x="503" y="287"/>
                      </a:lnTo>
                      <a:lnTo>
                        <a:pt x="504" y="286"/>
                      </a:lnTo>
                      <a:lnTo>
                        <a:pt x="506" y="286"/>
                      </a:lnTo>
                      <a:lnTo>
                        <a:pt x="506" y="285"/>
                      </a:lnTo>
                      <a:lnTo>
                        <a:pt x="504" y="283"/>
                      </a:lnTo>
                      <a:lnTo>
                        <a:pt x="504" y="281"/>
                      </a:lnTo>
                      <a:lnTo>
                        <a:pt x="504" y="281"/>
                      </a:lnTo>
                      <a:lnTo>
                        <a:pt x="504" y="273"/>
                      </a:lnTo>
                      <a:lnTo>
                        <a:pt x="503" y="273"/>
                      </a:lnTo>
                      <a:lnTo>
                        <a:pt x="503" y="271"/>
                      </a:lnTo>
                      <a:lnTo>
                        <a:pt x="503" y="271"/>
                      </a:lnTo>
                      <a:lnTo>
                        <a:pt x="503" y="270"/>
                      </a:lnTo>
                      <a:lnTo>
                        <a:pt x="502" y="270"/>
                      </a:lnTo>
                      <a:lnTo>
                        <a:pt x="502" y="269"/>
                      </a:lnTo>
                      <a:lnTo>
                        <a:pt x="500" y="268"/>
                      </a:lnTo>
                      <a:lnTo>
                        <a:pt x="500" y="266"/>
                      </a:lnTo>
                      <a:lnTo>
                        <a:pt x="494" y="261"/>
                      </a:lnTo>
                      <a:lnTo>
                        <a:pt x="494" y="261"/>
                      </a:lnTo>
                      <a:lnTo>
                        <a:pt x="493" y="261"/>
                      </a:lnTo>
                      <a:lnTo>
                        <a:pt x="493" y="258"/>
                      </a:lnTo>
                      <a:lnTo>
                        <a:pt x="491" y="256"/>
                      </a:lnTo>
                      <a:lnTo>
                        <a:pt x="491" y="250"/>
                      </a:lnTo>
                      <a:lnTo>
                        <a:pt x="490" y="250"/>
                      </a:lnTo>
                      <a:lnTo>
                        <a:pt x="490" y="248"/>
                      </a:lnTo>
                      <a:lnTo>
                        <a:pt x="489" y="248"/>
                      </a:lnTo>
                      <a:lnTo>
                        <a:pt x="489" y="247"/>
                      </a:lnTo>
                      <a:lnTo>
                        <a:pt x="483" y="244"/>
                      </a:lnTo>
                      <a:lnTo>
                        <a:pt x="483" y="241"/>
                      </a:lnTo>
                      <a:lnTo>
                        <a:pt x="481" y="240"/>
                      </a:lnTo>
                      <a:lnTo>
                        <a:pt x="481" y="236"/>
                      </a:lnTo>
                      <a:lnTo>
                        <a:pt x="478" y="235"/>
                      </a:lnTo>
                      <a:lnTo>
                        <a:pt x="478" y="232"/>
                      </a:lnTo>
                      <a:lnTo>
                        <a:pt x="477" y="232"/>
                      </a:lnTo>
                      <a:lnTo>
                        <a:pt x="477" y="230"/>
                      </a:lnTo>
                      <a:lnTo>
                        <a:pt x="476" y="230"/>
                      </a:lnTo>
                      <a:lnTo>
                        <a:pt x="476" y="227"/>
                      </a:lnTo>
                      <a:lnTo>
                        <a:pt x="476" y="227"/>
                      </a:lnTo>
                      <a:lnTo>
                        <a:pt x="476" y="226"/>
                      </a:lnTo>
                      <a:lnTo>
                        <a:pt x="474" y="226"/>
                      </a:lnTo>
                      <a:lnTo>
                        <a:pt x="473" y="223"/>
                      </a:lnTo>
                      <a:lnTo>
                        <a:pt x="466" y="222"/>
                      </a:lnTo>
                      <a:lnTo>
                        <a:pt x="468" y="218"/>
                      </a:lnTo>
                      <a:lnTo>
                        <a:pt x="466" y="218"/>
                      </a:lnTo>
                      <a:lnTo>
                        <a:pt x="466" y="219"/>
                      </a:lnTo>
                      <a:lnTo>
                        <a:pt x="466" y="219"/>
                      </a:lnTo>
                      <a:lnTo>
                        <a:pt x="464" y="224"/>
                      </a:lnTo>
                      <a:lnTo>
                        <a:pt x="461" y="224"/>
                      </a:lnTo>
                      <a:lnTo>
                        <a:pt x="456" y="220"/>
                      </a:lnTo>
                      <a:lnTo>
                        <a:pt x="455" y="219"/>
                      </a:lnTo>
                      <a:lnTo>
                        <a:pt x="455" y="216"/>
                      </a:lnTo>
                      <a:lnTo>
                        <a:pt x="455" y="216"/>
                      </a:lnTo>
                      <a:lnTo>
                        <a:pt x="453" y="214"/>
                      </a:lnTo>
                      <a:lnTo>
                        <a:pt x="452" y="214"/>
                      </a:lnTo>
                      <a:lnTo>
                        <a:pt x="452" y="213"/>
                      </a:lnTo>
                      <a:lnTo>
                        <a:pt x="452" y="213"/>
                      </a:lnTo>
                      <a:lnTo>
                        <a:pt x="449" y="210"/>
                      </a:lnTo>
                      <a:lnTo>
                        <a:pt x="449" y="210"/>
                      </a:lnTo>
                      <a:lnTo>
                        <a:pt x="449" y="211"/>
                      </a:lnTo>
                      <a:lnTo>
                        <a:pt x="448" y="211"/>
                      </a:lnTo>
                      <a:lnTo>
                        <a:pt x="449" y="215"/>
                      </a:lnTo>
                      <a:lnTo>
                        <a:pt x="451" y="216"/>
                      </a:lnTo>
                      <a:lnTo>
                        <a:pt x="451" y="218"/>
                      </a:lnTo>
                      <a:lnTo>
                        <a:pt x="452" y="219"/>
                      </a:lnTo>
                      <a:lnTo>
                        <a:pt x="453" y="220"/>
                      </a:lnTo>
                      <a:lnTo>
                        <a:pt x="453" y="222"/>
                      </a:lnTo>
                      <a:lnTo>
                        <a:pt x="456" y="223"/>
                      </a:lnTo>
                      <a:lnTo>
                        <a:pt x="455" y="226"/>
                      </a:lnTo>
                      <a:lnTo>
                        <a:pt x="456" y="226"/>
                      </a:lnTo>
                      <a:lnTo>
                        <a:pt x="456" y="230"/>
                      </a:lnTo>
                      <a:lnTo>
                        <a:pt x="459" y="231"/>
                      </a:lnTo>
                      <a:lnTo>
                        <a:pt x="463" y="244"/>
                      </a:lnTo>
                      <a:lnTo>
                        <a:pt x="464" y="245"/>
                      </a:lnTo>
                      <a:lnTo>
                        <a:pt x="465" y="247"/>
                      </a:lnTo>
                      <a:lnTo>
                        <a:pt x="465" y="249"/>
                      </a:lnTo>
                      <a:lnTo>
                        <a:pt x="466" y="249"/>
                      </a:lnTo>
                      <a:lnTo>
                        <a:pt x="466" y="249"/>
                      </a:lnTo>
                      <a:lnTo>
                        <a:pt x="468" y="250"/>
                      </a:lnTo>
                      <a:lnTo>
                        <a:pt x="468" y="250"/>
                      </a:lnTo>
                      <a:lnTo>
                        <a:pt x="469" y="254"/>
                      </a:lnTo>
                      <a:lnTo>
                        <a:pt x="470" y="254"/>
                      </a:lnTo>
                      <a:lnTo>
                        <a:pt x="470" y="256"/>
                      </a:lnTo>
                      <a:lnTo>
                        <a:pt x="470" y="256"/>
                      </a:lnTo>
                      <a:lnTo>
                        <a:pt x="470" y="257"/>
                      </a:lnTo>
                      <a:lnTo>
                        <a:pt x="472" y="257"/>
                      </a:lnTo>
                      <a:lnTo>
                        <a:pt x="473" y="261"/>
                      </a:lnTo>
                      <a:lnTo>
                        <a:pt x="474" y="261"/>
                      </a:lnTo>
                      <a:lnTo>
                        <a:pt x="474" y="264"/>
                      </a:lnTo>
                      <a:lnTo>
                        <a:pt x="474" y="264"/>
                      </a:lnTo>
                      <a:lnTo>
                        <a:pt x="477" y="266"/>
                      </a:lnTo>
                      <a:lnTo>
                        <a:pt x="474" y="266"/>
                      </a:lnTo>
                      <a:lnTo>
                        <a:pt x="476" y="274"/>
                      </a:lnTo>
                      <a:lnTo>
                        <a:pt x="477" y="274"/>
                      </a:lnTo>
                      <a:lnTo>
                        <a:pt x="477" y="278"/>
                      </a:lnTo>
                      <a:lnTo>
                        <a:pt x="477" y="278"/>
                      </a:lnTo>
                      <a:lnTo>
                        <a:pt x="478" y="279"/>
                      </a:lnTo>
                      <a:lnTo>
                        <a:pt x="482" y="283"/>
                      </a:lnTo>
                      <a:lnTo>
                        <a:pt x="482" y="285"/>
                      </a:lnTo>
                      <a:lnTo>
                        <a:pt x="483" y="285"/>
                      </a:lnTo>
                      <a:lnTo>
                        <a:pt x="486" y="286"/>
                      </a:lnTo>
                      <a:lnTo>
                        <a:pt x="486" y="286"/>
                      </a:lnTo>
                      <a:lnTo>
                        <a:pt x="486" y="288"/>
                      </a:lnTo>
                      <a:lnTo>
                        <a:pt x="487" y="288"/>
                      </a:lnTo>
                      <a:lnTo>
                        <a:pt x="487" y="291"/>
                      </a:lnTo>
                      <a:lnTo>
                        <a:pt x="487" y="291"/>
                      </a:lnTo>
                      <a:lnTo>
                        <a:pt x="487" y="294"/>
                      </a:lnTo>
                      <a:lnTo>
                        <a:pt x="490" y="295"/>
                      </a:lnTo>
                      <a:lnTo>
                        <a:pt x="490" y="296"/>
                      </a:lnTo>
                      <a:lnTo>
                        <a:pt x="490" y="296"/>
                      </a:lnTo>
                      <a:lnTo>
                        <a:pt x="490" y="300"/>
                      </a:lnTo>
                      <a:lnTo>
                        <a:pt x="490" y="300"/>
                      </a:lnTo>
                      <a:lnTo>
                        <a:pt x="490" y="302"/>
                      </a:lnTo>
                      <a:lnTo>
                        <a:pt x="491" y="302"/>
                      </a:lnTo>
                      <a:lnTo>
                        <a:pt x="491" y="302"/>
                      </a:lnTo>
                      <a:lnTo>
                        <a:pt x="490" y="302"/>
                      </a:lnTo>
                      <a:lnTo>
                        <a:pt x="490" y="303"/>
                      </a:lnTo>
                      <a:lnTo>
                        <a:pt x="491" y="308"/>
                      </a:lnTo>
                      <a:lnTo>
                        <a:pt x="490" y="308"/>
                      </a:lnTo>
                      <a:lnTo>
                        <a:pt x="490" y="312"/>
                      </a:lnTo>
                      <a:lnTo>
                        <a:pt x="490" y="312"/>
                      </a:lnTo>
                      <a:lnTo>
                        <a:pt x="490" y="317"/>
                      </a:lnTo>
                      <a:lnTo>
                        <a:pt x="491" y="319"/>
                      </a:lnTo>
                      <a:lnTo>
                        <a:pt x="491" y="320"/>
                      </a:lnTo>
                      <a:lnTo>
                        <a:pt x="491" y="321"/>
                      </a:lnTo>
                      <a:lnTo>
                        <a:pt x="493" y="322"/>
                      </a:lnTo>
                      <a:lnTo>
                        <a:pt x="495" y="324"/>
                      </a:lnTo>
                      <a:lnTo>
                        <a:pt x="497" y="325"/>
                      </a:lnTo>
                      <a:lnTo>
                        <a:pt x="498" y="326"/>
                      </a:lnTo>
                      <a:lnTo>
                        <a:pt x="499" y="328"/>
                      </a:lnTo>
                      <a:lnTo>
                        <a:pt x="500" y="329"/>
                      </a:lnTo>
                      <a:lnTo>
                        <a:pt x="502" y="330"/>
                      </a:lnTo>
                      <a:lnTo>
                        <a:pt x="502" y="330"/>
                      </a:lnTo>
                      <a:lnTo>
                        <a:pt x="502" y="330"/>
                      </a:lnTo>
                      <a:lnTo>
                        <a:pt x="503" y="330"/>
                      </a:lnTo>
                      <a:lnTo>
                        <a:pt x="503" y="330"/>
                      </a:lnTo>
                      <a:lnTo>
                        <a:pt x="503" y="330"/>
                      </a:lnTo>
                      <a:lnTo>
                        <a:pt x="504" y="332"/>
                      </a:lnTo>
                      <a:lnTo>
                        <a:pt x="504" y="332"/>
                      </a:lnTo>
                      <a:lnTo>
                        <a:pt x="504" y="336"/>
                      </a:lnTo>
                      <a:lnTo>
                        <a:pt x="506" y="336"/>
                      </a:lnTo>
                      <a:lnTo>
                        <a:pt x="506" y="337"/>
                      </a:lnTo>
                      <a:lnTo>
                        <a:pt x="506" y="337"/>
                      </a:lnTo>
                      <a:lnTo>
                        <a:pt x="506" y="338"/>
                      </a:lnTo>
                      <a:lnTo>
                        <a:pt x="507" y="338"/>
                      </a:lnTo>
                      <a:lnTo>
                        <a:pt x="507" y="340"/>
                      </a:lnTo>
                      <a:lnTo>
                        <a:pt x="507" y="340"/>
                      </a:lnTo>
                      <a:lnTo>
                        <a:pt x="507" y="343"/>
                      </a:lnTo>
                      <a:lnTo>
                        <a:pt x="507" y="343"/>
                      </a:lnTo>
                      <a:lnTo>
                        <a:pt x="507" y="350"/>
                      </a:lnTo>
                      <a:lnTo>
                        <a:pt x="508" y="351"/>
                      </a:lnTo>
                      <a:lnTo>
                        <a:pt x="508" y="354"/>
                      </a:lnTo>
                      <a:lnTo>
                        <a:pt x="508" y="357"/>
                      </a:lnTo>
                      <a:lnTo>
                        <a:pt x="511" y="358"/>
                      </a:lnTo>
                      <a:lnTo>
                        <a:pt x="511" y="359"/>
                      </a:lnTo>
                      <a:lnTo>
                        <a:pt x="514" y="359"/>
                      </a:lnTo>
                      <a:lnTo>
                        <a:pt x="514" y="358"/>
                      </a:lnTo>
                      <a:lnTo>
                        <a:pt x="514" y="358"/>
                      </a:lnTo>
                      <a:lnTo>
                        <a:pt x="514" y="358"/>
                      </a:lnTo>
                      <a:lnTo>
                        <a:pt x="514" y="359"/>
                      </a:lnTo>
                      <a:lnTo>
                        <a:pt x="515" y="360"/>
                      </a:lnTo>
                      <a:lnTo>
                        <a:pt x="515" y="362"/>
                      </a:lnTo>
                      <a:lnTo>
                        <a:pt x="515" y="362"/>
                      </a:lnTo>
                      <a:lnTo>
                        <a:pt x="516" y="363"/>
                      </a:lnTo>
                      <a:lnTo>
                        <a:pt x="519" y="363"/>
                      </a:lnTo>
                      <a:lnTo>
                        <a:pt x="519" y="366"/>
                      </a:lnTo>
                      <a:lnTo>
                        <a:pt x="519" y="366"/>
                      </a:lnTo>
                      <a:lnTo>
                        <a:pt x="519" y="366"/>
                      </a:lnTo>
                      <a:lnTo>
                        <a:pt x="521" y="366"/>
                      </a:lnTo>
                      <a:lnTo>
                        <a:pt x="523" y="367"/>
                      </a:lnTo>
                      <a:lnTo>
                        <a:pt x="524" y="367"/>
                      </a:lnTo>
                      <a:lnTo>
                        <a:pt x="528" y="375"/>
                      </a:lnTo>
                      <a:lnTo>
                        <a:pt x="529" y="375"/>
                      </a:lnTo>
                      <a:lnTo>
                        <a:pt x="531" y="377"/>
                      </a:lnTo>
                      <a:lnTo>
                        <a:pt x="532" y="377"/>
                      </a:lnTo>
                      <a:lnTo>
                        <a:pt x="532" y="377"/>
                      </a:lnTo>
                      <a:lnTo>
                        <a:pt x="533" y="377"/>
                      </a:lnTo>
                      <a:lnTo>
                        <a:pt x="533" y="377"/>
                      </a:lnTo>
                      <a:lnTo>
                        <a:pt x="533" y="379"/>
                      </a:lnTo>
                      <a:lnTo>
                        <a:pt x="535" y="379"/>
                      </a:lnTo>
                      <a:lnTo>
                        <a:pt x="535" y="384"/>
                      </a:lnTo>
                      <a:lnTo>
                        <a:pt x="537" y="385"/>
                      </a:lnTo>
                      <a:lnTo>
                        <a:pt x="540" y="387"/>
                      </a:lnTo>
                      <a:lnTo>
                        <a:pt x="542" y="389"/>
                      </a:lnTo>
                      <a:lnTo>
                        <a:pt x="542" y="389"/>
                      </a:lnTo>
                      <a:lnTo>
                        <a:pt x="544" y="391"/>
                      </a:lnTo>
                      <a:lnTo>
                        <a:pt x="544" y="393"/>
                      </a:lnTo>
                      <a:lnTo>
                        <a:pt x="545" y="393"/>
                      </a:lnTo>
                      <a:lnTo>
                        <a:pt x="545" y="393"/>
                      </a:lnTo>
                      <a:lnTo>
                        <a:pt x="544" y="394"/>
                      </a:lnTo>
                      <a:lnTo>
                        <a:pt x="545" y="396"/>
                      </a:lnTo>
                      <a:lnTo>
                        <a:pt x="544" y="396"/>
                      </a:lnTo>
                      <a:lnTo>
                        <a:pt x="542" y="398"/>
                      </a:lnTo>
                      <a:lnTo>
                        <a:pt x="541" y="398"/>
                      </a:lnTo>
                      <a:lnTo>
                        <a:pt x="541" y="400"/>
                      </a:lnTo>
                      <a:lnTo>
                        <a:pt x="541" y="400"/>
                      </a:lnTo>
                      <a:lnTo>
                        <a:pt x="540" y="400"/>
                      </a:lnTo>
                      <a:lnTo>
                        <a:pt x="540" y="401"/>
                      </a:lnTo>
                      <a:lnTo>
                        <a:pt x="542" y="401"/>
                      </a:lnTo>
                      <a:lnTo>
                        <a:pt x="542" y="402"/>
                      </a:lnTo>
                      <a:lnTo>
                        <a:pt x="544" y="404"/>
                      </a:lnTo>
                      <a:lnTo>
                        <a:pt x="544" y="406"/>
                      </a:lnTo>
                      <a:lnTo>
                        <a:pt x="546" y="408"/>
                      </a:lnTo>
                      <a:lnTo>
                        <a:pt x="546" y="410"/>
                      </a:lnTo>
                      <a:lnTo>
                        <a:pt x="549" y="412"/>
                      </a:lnTo>
                      <a:lnTo>
                        <a:pt x="549" y="412"/>
                      </a:lnTo>
                      <a:lnTo>
                        <a:pt x="550" y="412"/>
                      </a:lnTo>
                      <a:lnTo>
                        <a:pt x="550" y="413"/>
                      </a:lnTo>
                      <a:lnTo>
                        <a:pt x="552" y="413"/>
                      </a:lnTo>
                      <a:lnTo>
                        <a:pt x="553" y="414"/>
                      </a:lnTo>
                      <a:lnTo>
                        <a:pt x="555" y="414"/>
                      </a:lnTo>
                      <a:lnTo>
                        <a:pt x="557" y="413"/>
                      </a:lnTo>
                      <a:lnTo>
                        <a:pt x="559" y="412"/>
                      </a:lnTo>
                      <a:lnTo>
                        <a:pt x="563" y="412"/>
                      </a:lnTo>
                      <a:lnTo>
                        <a:pt x="566" y="410"/>
                      </a:lnTo>
                      <a:lnTo>
                        <a:pt x="569" y="412"/>
                      </a:lnTo>
                      <a:lnTo>
                        <a:pt x="569" y="412"/>
                      </a:lnTo>
                      <a:lnTo>
                        <a:pt x="570" y="413"/>
                      </a:lnTo>
                      <a:lnTo>
                        <a:pt x="571" y="413"/>
                      </a:lnTo>
                      <a:lnTo>
                        <a:pt x="572" y="413"/>
                      </a:lnTo>
                      <a:lnTo>
                        <a:pt x="574" y="412"/>
                      </a:lnTo>
                      <a:lnTo>
                        <a:pt x="575" y="412"/>
                      </a:lnTo>
                      <a:lnTo>
                        <a:pt x="575" y="412"/>
                      </a:lnTo>
                      <a:lnTo>
                        <a:pt x="576" y="412"/>
                      </a:lnTo>
                      <a:lnTo>
                        <a:pt x="576" y="410"/>
                      </a:lnTo>
                      <a:lnTo>
                        <a:pt x="578" y="410"/>
                      </a:lnTo>
                      <a:lnTo>
                        <a:pt x="579" y="409"/>
                      </a:lnTo>
                      <a:lnTo>
                        <a:pt x="583" y="408"/>
                      </a:lnTo>
                      <a:lnTo>
                        <a:pt x="583" y="408"/>
                      </a:lnTo>
                      <a:lnTo>
                        <a:pt x="587" y="408"/>
                      </a:lnTo>
                      <a:lnTo>
                        <a:pt x="588" y="406"/>
                      </a:lnTo>
                      <a:lnTo>
                        <a:pt x="590" y="406"/>
                      </a:lnTo>
                      <a:lnTo>
                        <a:pt x="590" y="405"/>
                      </a:lnTo>
                      <a:lnTo>
                        <a:pt x="592" y="405"/>
                      </a:lnTo>
                      <a:lnTo>
                        <a:pt x="595" y="405"/>
                      </a:lnTo>
                      <a:lnTo>
                        <a:pt x="597" y="405"/>
                      </a:lnTo>
                      <a:lnTo>
                        <a:pt x="599" y="405"/>
                      </a:lnTo>
                      <a:lnTo>
                        <a:pt x="599" y="405"/>
                      </a:lnTo>
                      <a:lnTo>
                        <a:pt x="601" y="405"/>
                      </a:lnTo>
                      <a:lnTo>
                        <a:pt x="601" y="404"/>
                      </a:lnTo>
                      <a:lnTo>
                        <a:pt x="604" y="404"/>
                      </a:lnTo>
                      <a:lnTo>
                        <a:pt x="604" y="402"/>
                      </a:lnTo>
                      <a:lnTo>
                        <a:pt x="605" y="402"/>
                      </a:lnTo>
                      <a:lnTo>
                        <a:pt x="605" y="402"/>
                      </a:lnTo>
                      <a:lnTo>
                        <a:pt x="608" y="402"/>
                      </a:lnTo>
                      <a:lnTo>
                        <a:pt x="608" y="401"/>
                      </a:lnTo>
                      <a:lnTo>
                        <a:pt x="609" y="401"/>
                      </a:lnTo>
                      <a:lnTo>
                        <a:pt x="609" y="400"/>
                      </a:lnTo>
                      <a:lnTo>
                        <a:pt x="612" y="400"/>
                      </a:lnTo>
                      <a:lnTo>
                        <a:pt x="613" y="401"/>
                      </a:lnTo>
                      <a:lnTo>
                        <a:pt x="613" y="404"/>
                      </a:lnTo>
                      <a:lnTo>
                        <a:pt x="612" y="404"/>
                      </a:lnTo>
                      <a:lnTo>
                        <a:pt x="612" y="413"/>
                      </a:lnTo>
                      <a:lnTo>
                        <a:pt x="612" y="413"/>
                      </a:lnTo>
                      <a:lnTo>
                        <a:pt x="612" y="417"/>
                      </a:lnTo>
                      <a:lnTo>
                        <a:pt x="610" y="417"/>
                      </a:lnTo>
                      <a:lnTo>
                        <a:pt x="610" y="418"/>
                      </a:lnTo>
                      <a:lnTo>
                        <a:pt x="610" y="418"/>
                      </a:lnTo>
                      <a:lnTo>
                        <a:pt x="610" y="422"/>
                      </a:lnTo>
                      <a:lnTo>
                        <a:pt x="609" y="422"/>
                      </a:lnTo>
                      <a:lnTo>
                        <a:pt x="609" y="427"/>
                      </a:lnTo>
                      <a:lnTo>
                        <a:pt x="607" y="427"/>
                      </a:lnTo>
                      <a:lnTo>
                        <a:pt x="607" y="434"/>
                      </a:lnTo>
                      <a:lnTo>
                        <a:pt x="604" y="435"/>
                      </a:lnTo>
                      <a:lnTo>
                        <a:pt x="604" y="438"/>
                      </a:lnTo>
                      <a:lnTo>
                        <a:pt x="601" y="439"/>
                      </a:lnTo>
                      <a:lnTo>
                        <a:pt x="600" y="443"/>
                      </a:lnTo>
                      <a:lnTo>
                        <a:pt x="599" y="443"/>
                      </a:lnTo>
                      <a:lnTo>
                        <a:pt x="597" y="448"/>
                      </a:lnTo>
                      <a:lnTo>
                        <a:pt x="44" y="448"/>
                      </a:lnTo>
                      <a:lnTo>
                        <a:pt x="44" y="447"/>
                      </a:lnTo>
                      <a:lnTo>
                        <a:pt x="44" y="446"/>
                      </a:lnTo>
                      <a:lnTo>
                        <a:pt x="42" y="443"/>
                      </a:lnTo>
                      <a:lnTo>
                        <a:pt x="40" y="442"/>
                      </a:lnTo>
                      <a:lnTo>
                        <a:pt x="40" y="438"/>
                      </a:lnTo>
                      <a:lnTo>
                        <a:pt x="36" y="436"/>
                      </a:lnTo>
                      <a:lnTo>
                        <a:pt x="36" y="436"/>
                      </a:lnTo>
                      <a:lnTo>
                        <a:pt x="36" y="436"/>
                      </a:lnTo>
                      <a:lnTo>
                        <a:pt x="37" y="436"/>
                      </a:lnTo>
                      <a:lnTo>
                        <a:pt x="37" y="436"/>
                      </a:lnTo>
                      <a:lnTo>
                        <a:pt x="37" y="435"/>
                      </a:lnTo>
                      <a:lnTo>
                        <a:pt x="37" y="434"/>
                      </a:lnTo>
                      <a:lnTo>
                        <a:pt x="36" y="434"/>
                      </a:lnTo>
                      <a:lnTo>
                        <a:pt x="36" y="434"/>
                      </a:lnTo>
                      <a:lnTo>
                        <a:pt x="36" y="434"/>
                      </a:lnTo>
                      <a:lnTo>
                        <a:pt x="36" y="432"/>
                      </a:lnTo>
                      <a:lnTo>
                        <a:pt x="34" y="432"/>
                      </a:lnTo>
                      <a:lnTo>
                        <a:pt x="34" y="430"/>
                      </a:lnTo>
                      <a:lnTo>
                        <a:pt x="34" y="430"/>
                      </a:lnTo>
                      <a:lnTo>
                        <a:pt x="34" y="430"/>
                      </a:lnTo>
                      <a:lnTo>
                        <a:pt x="34" y="430"/>
                      </a:lnTo>
                      <a:lnTo>
                        <a:pt x="34" y="429"/>
                      </a:lnTo>
                      <a:lnTo>
                        <a:pt x="34" y="426"/>
                      </a:lnTo>
                      <a:lnTo>
                        <a:pt x="33" y="425"/>
                      </a:lnTo>
                      <a:lnTo>
                        <a:pt x="33" y="425"/>
                      </a:lnTo>
                      <a:lnTo>
                        <a:pt x="31" y="425"/>
                      </a:lnTo>
                      <a:lnTo>
                        <a:pt x="31" y="422"/>
                      </a:lnTo>
                      <a:lnTo>
                        <a:pt x="29" y="422"/>
                      </a:lnTo>
                      <a:lnTo>
                        <a:pt x="29" y="418"/>
                      </a:lnTo>
                      <a:lnTo>
                        <a:pt x="31" y="415"/>
                      </a:lnTo>
                      <a:lnTo>
                        <a:pt x="27" y="415"/>
                      </a:lnTo>
                      <a:lnTo>
                        <a:pt x="27" y="413"/>
                      </a:lnTo>
                      <a:lnTo>
                        <a:pt x="25" y="413"/>
                      </a:lnTo>
                      <a:lnTo>
                        <a:pt x="25" y="412"/>
                      </a:lnTo>
                      <a:lnTo>
                        <a:pt x="25" y="412"/>
                      </a:lnTo>
                      <a:lnTo>
                        <a:pt x="25" y="412"/>
                      </a:lnTo>
                      <a:lnTo>
                        <a:pt x="25" y="410"/>
                      </a:lnTo>
                      <a:lnTo>
                        <a:pt x="25" y="409"/>
                      </a:lnTo>
                      <a:lnTo>
                        <a:pt x="25" y="409"/>
                      </a:lnTo>
                      <a:lnTo>
                        <a:pt x="24" y="408"/>
                      </a:lnTo>
                      <a:lnTo>
                        <a:pt x="23" y="406"/>
                      </a:lnTo>
                      <a:lnTo>
                        <a:pt x="20" y="406"/>
                      </a:lnTo>
                      <a:lnTo>
                        <a:pt x="20" y="405"/>
                      </a:lnTo>
                      <a:lnTo>
                        <a:pt x="19" y="404"/>
                      </a:lnTo>
                      <a:lnTo>
                        <a:pt x="17" y="404"/>
                      </a:lnTo>
                      <a:lnTo>
                        <a:pt x="17" y="402"/>
                      </a:lnTo>
                      <a:lnTo>
                        <a:pt x="16" y="402"/>
                      </a:lnTo>
                      <a:lnTo>
                        <a:pt x="16" y="401"/>
                      </a:lnTo>
                      <a:lnTo>
                        <a:pt x="16" y="401"/>
                      </a:lnTo>
                      <a:lnTo>
                        <a:pt x="17" y="401"/>
                      </a:lnTo>
                      <a:lnTo>
                        <a:pt x="17" y="400"/>
                      </a:lnTo>
                      <a:lnTo>
                        <a:pt x="16" y="400"/>
                      </a:lnTo>
                      <a:lnTo>
                        <a:pt x="16" y="400"/>
                      </a:lnTo>
                      <a:lnTo>
                        <a:pt x="16" y="397"/>
                      </a:lnTo>
                      <a:lnTo>
                        <a:pt x="14" y="397"/>
                      </a:lnTo>
                      <a:lnTo>
                        <a:pt x="14" y="396"/>
                      </a:lnTo>
                      <a:lnTo>
                        <a:pt x="11" y="396"/>
                      </a:lnTo>
                      <a:lnTo>
                        <a:pt x="10" y="394"/>
                      </a:lnTo>
                      <a:lnTo>
                        <a:pt x="8" y="393"/>
                      </a:lnTo>
                      <a:lnTo>
                        <a:pt x="8" y="392"/>
                      </a:lnTo>
                      <a:lnTo>
                        <a:pt x="7" y="391"/>
                      </a:lnTo>
                      <a:lnTo>
                        <a:pt x="7" y="391"/>
                      </a:lnTo>
                      <a:lnTo>
                        <a:pt x="6" y="389"/>
                      </a:lnTo>
                      <a:lnTo>
                        <a:pt x="6" y="388"/>
                      </a:lnTo>
                      <a:lnTo>
                        <a:pt x="7" y="388"/>
                      </a:lnTo>
                      <a:lnTo>
                        <a:pt x="7" y="387"/>
                      </a:lnTo>
                      <a:lnTo>
                        <a:pt x="6" y="387"/>
                      </a:lnTo>
                      <a:lnTo>
                        <a:pt x="6" y="383"/>
                      </a:lnTo>
                      <a:lnTo>
                        <a:pt x="7" y="383"/>
                      </a:lnTo>
                      <a:lnTo>
                        <a:pt x="6" y="379"/>
                      </a:lnTo>
                      <a:lnTo>
                        <a:pt x="4" y="377"/>
                      </a:lnTo>
                      <a:lnTo>
                        <a:pt x="3" y="370"/>
                      </a:lnTo>
                      <a:lnTo>
                        <a:pt x="2" y="370"/>
                      </a:lnTo>
                      <a:lnTo>
                        <a:pt x="0" y="370"/>
                      </a:lnTo>
                      <a:lnTo>
                        <a:pt x="0" y="368"/>
                      </a:lnTo>
                      <a:lnTo>
                        <a:pt x="0" y="368"/>
                      </a:lnTo>
                      <a:lnTo>
                        <a:pt x="0" y="367"/>
                      </a:lnTo>
                      <a:lnTo>
                        <a:pt x="2" y="367"/>
                      </a:lnTo>
                      <a:lnTo>
                        <a:pt x="2" y="367"/>
                      </a:lnTo>
                      <a:lnTo>
                        <a:pt x="3" y="364"/>
                      </a:lnTo>
                      <a:lnTo>
                        <a:pt x="3" y="364"/>
                      </a:lnTo>
                      <a:lnTo>
                        <a:pt x="4" y="363"/>
                      </a:lnTo>
                      <a:lnTo>
                        <a:pt x="4" y="363"/>
                      </a:lnTo>
                      <a:lnTo>
                        <a:pt x="4" y="363"/>
                      </a:lnTo>
                      <a:lnTo>
                        <a:pt x="6" y="360"/>
                      </a:lnTo>
                      <a:lnTo>
                        <a:pt x="7" y="359"/>
                      </a:lnTo>
                      <a:lnTo>
                        <a:pt x="7" y="359"/>
                      </a:lnTo>
                      <a:lnTo>
                        <a:pt x="7" y="355"/>
                      </a:lnTo>
                      <a:lnTo>
                        <a:pt x="7" y="355"/>
                      </a:lnTo>
                      <a:lnTo>
                        <a:pt x="7" y="349"/>
                      </a:lnTo>
                      <a:lnTo>
                        <a:pt x="8" y="349"/>
                      </a:lnTo>
                      <a:lnTo>
                        <a:pt x="8" y="347"/>
                      </a:lnTo>
                      <a:lnTo>
                        <a:pt x="8" y="347"/>
                      </a:lnTo>
                      <a:lnTo>
                        <a:pt x="8" y="345"/>
                      </a:lnTo>
                      <a:lnTo>
                        <a:pt x="10" y="345"/>
                      </a:lnTo>
                      <a:lnTo>
                        <a:pt x="10" y="342"/>
                      </a:lnTo>
                      <a:lnTo>
                        <a:pt x="10" y="342"/>
                      </a:lnTo>
                      <a:lnTo>
                        <a:pt x="10" y="334"/>
                      </a:lnTo>
                      <a:lnTo>
                        <a:pt x="10" y="334"/>
                      </a:lnTo>
                      <a:lnTo>
                        <a:pt x="11" y="334"/>
                      </a:lnTo>
                      <a:lnTo>
                        <a:pt x="11" y="334"/>
                      </a:lnTo>
                      <a:lnTo>
                        <a:pt x="11" y="333"/>
                      </a:lnTo>
                      <a:lnTo>
                        <a:pt x="10" y="332"/>
                      </a:lnTo>
                      <a:lnTo>
                        <a:pt x="10" y="325"/>
                      </a:lnTo>
                      <a:lnTo>
                        <a:pt x="10" y="325"/>
                      </a:lnTo>
                      <a:lnTo>
                        <a:pt x="10" y="322"/>
                      </a:lnTo>
                      <a:lnTo>
                        <a:pt x="8" y="322"/>
                      </a:lnTo>
                      <a:lnTo>
                        <a:pt x="8" y="321"/>
                      </a:lnTo>
                      <a:lnTo>
                        <a:pt x="7" y="321"/>
                      </a:lnTo>
                      <a:lnTo>
                        <a:pt x="7" y="316"/>
                      </a:lnTo>
                      <a:lnTo>
                        <a:pt x="8" y="316"/>
                      </a:lnTo>
                      <a:lnTo>
                        <a:pt x="10" y="313"/>
                      </a:lnTo>
                      <a:lnTo>
                        <a:pt x="8" y="312"/>
                      </a:lnTo>
                      <a:lnTo>
                        <a:pt x="8" y="311"/>
                      </a:lnTo>
                      <a:lnTo>
                        <a:pt x="7" y="311"/>
                      </a:lnTo>
                      <a:lnTo>
                        <a:pt x="7" y="309"/>
                      </a:lnTo>
                      <a:lnTo>
                        <a:pt x="8" y="308"/>
                      </a:lnTo>
                      <a:lnTo>
                        <a:pt x="8" y="308"/>
                      </a:lnTo>
                      <a:lnTo>
                        <a:pt x="8" y="307"/>
                      </a:lnTo>
                      <a:lnTo>
                        <a:pt x="8" y="307"/>
                      </a:lnTo>
                      <a:lnTo>
                        <a:pt x="8" y="305"/>
                      </a:lnTo>
                      <a:lnTo>
                        <a:pt x="7" y="304"/>
                      </a:lnTo>
                      <a:lnTo>
                        <a:pt x="6" y="302"/>
                      </a:lnTo>
                      <a:lnTo>
                        <a:pt x="4" y="300"/>
                      </a:lnTo>
                      <a:lnTo>
                        <a:pt x="3" y="300"/>
                      </a:lnTo>
                      <a:lnTo>
                        <a:pt x="4" y="298"/>
                      </a:lnTo>
                      <a:lnTo>
                        <a:pt x="4" y="296"/>
                      </a:lnTo>
                      <a:lnTo>
                        <a:pt x="3" y="296"/>
                      </a:lnTo>
                      <a:lnTo>
                        <a:pt x="3" y="295"/>
                      </a:lnTo>
                      <a:lnTo>
                        <a:pt x="4" y="295"/>
                      </a:lnTo>
                      <a:lnTo>
                        <a:pt x="4" y="294"/>
                      </a:lnTo>
                      <a:lnTo>
                        <a:pt x="4" y="294"/>
                      </a:lnTo>
                      <a:lnTo>
                        <a:pt x="4" y="290"/>
                      </a:lnTo>
                      <a:lnTo>
                        <a:pt x="4" y="290"/>
                      </a:lnTo>
                      <a:lnTo>
                        <a:pt x="6" y="288"/>
                      </a:lnTo>
                      <a:lnTo>
                        <a:pt x="7" y="288"/>
                      </a:lnTo>
                      <a:lnTo>
                        <a:pt x="8" y="287"/>
                      </a:lnTo>
                      <a:lnTo>
                        <a:pt x="8" y="285"/>
                      </a:lnTo>
                      <a:lnTo>
                        <a:pt x="10" y="283"/>
                      </a:lnTo>
                      <a:lnTo>
                        <a:pt x="11" y="282"/>
                      </a:lnTo>
                      <a:lnTo>
                        <a:pt x="11" y="279"/>
                      </a:lnTo>
                      <a:lnTo>
                        <a:pt x="12" y="279"/>
                      </a:lnTo>
                      <a:lnTo>
                        <a:pt x="14" y="275"/>
                      </a:lnTo>
                      <a:lnTo>
                        <a:pt x="14" y="275"/>
                      </a:lnTo>
                      <a:lnTo>
                        <a:pt x="14" y="274"/>
                      </a:lnTo>
                      <a:lnTo>
                        <a:pt x="15" y="273"/>
                      </a:lnTo>
                      <a:lnTo>
                        <a:pt x="15" y="271"/>
                      </a:lnTo>
                      <a:lnTo>
                        <a:pt x="15" y="271"/>
                      </a:lnTo>
                      <a:lnTo>
                        <a:pt x="15" y="270"/>
                      </a:lnTo>
                      <a:lnTo>
                        <a:pt x="16" y="270"/>
                      </a:lnTo>
                      <a:lnTo>
                        <a:pt x="16" y="269"/>
                      </a:lnTo>
                      <a:lnTo>
                        <a:pt x="17" y="269"/>
                      </a:lnTo>
                      <a:lnTo>
                        <a:pt x="19" y="268"/>
                      </a:lnTo>
                      <a:lnTo>
                        <a:pt x="19" y="266"/>
                      </a:lnTo>
                      <a:lnTo>
                        <a:pt x="19" y="265"/>
                      </a:lnTo>
                      <a:lnTo>
                        <a:pt x="20" y="265"/>
                      </a:lnTo>
                      <a:lnTo>
                        <a:pt x="20" y="262"/>
                      </a:lnTo>
                      <a:lnTo>
                        <a:pt x="21" y="262"/>
                      </a:lnTo>
                      <a:lnTo>
                        <a:pt x="21" y="261"/>
                      </a:lnTo>
                      <a:lnTo>
                        <a:pt x="21" y="261"/>
                      </a:lnTo>
                      <a:lnTo>
                        <a:pt x="21" y="260"/>
                      </a:lnTo>
                      <a:lnTo>
                        <a:pt x="23" y="260"/>
                      </a:lnTo>
                      <a:lnTo>
                        <a:pt x="23" y="257"/>
                      </a:lnTo>
                      <a:lnTo>
                        <a:pt x="23" y="257"/>
                      </a:lnTo>
                      <a:lnTo>
                        <a:pt x="23" y="256"/>
                      </a:lnTo>
                      <a:lnTo>
                        <a:pt x="25" y="254"/>
                      </a:lnTo>
                      <a:lnTo>
                        <a:pt x="25" y="253"/>
                      </a:lnTo>
                      <a:lnTo>
                        <a:pt x="27" y="252"/>
                      </a:lnTo>
                      <a:lnTo>
                        <a:pt x="27" y="248"/>
                      </a:lnTo>
                      <a:lnTo>
                        <a:pt x="28" y="248"/>
                      </a:lnTo>
                      <a:lnTo>
                        <a:pt x="28" y="247"/>
                      </a:lnTo>
                      <a:lnTo>
                        <a:pt x="31" y="244"/>
                      </a:lnTo>
                      <a:lnTo>
                        <a:pt x="31" y="243"/>
                      </a:lnTo>
                      <a:lnTo>
                        <a:pt x="32" y="241"/>
                      </a:lnTo>
                      <a:lnTo>
                        <a:pt x="34" y="240"/>
                      </a:lnTo>
                      <a:lnTo>
                        <a:pt x="34" y="239"/>
                      </a:lnTo>
                      <a:lnTo>
                        <a:pt x="36" y="237"/>
                      </a:lnTo>
                      <a:lnTo>
                        <a:pt x="36" y="235"/>
                      </a:lnTo>
                      <a:lnTo>
                        <a:pt x="36" y="235"/>
                      </a:lnTo>
                      <a:lnTo>
                        <a:pt x="37" y="233"/>
                      </a:lnTo>
                      <a:lnTo>
                        <a:pt x="38" y="232"/>
                      </a:lnTo>
                      <a:lnTo>
                        <a:pt x="38" y="231"/>
                      </a:lnTo>
                      <a:lnTo>
                        <a:pt x="40" y="231"/>
                      </a:lnTo>
                      <a:lnTo>
                        <a:pt x="41" y="231"/>
                      </a:lnTo>
                      <a:lnTo>
                        <a:pt x="42" y="231"/>
                      </a:lnTo>
                      <a:lnTo>
                        <a:pt x="44" y="231"/>
                      </a:lnTo>
                      <a:lnTo>
                        <a:pt x="44" y="231"/>
                      </a:lnTo>
                      <a:lnTo>
                        <a:pt x="45" y="230"/>
                      </a:lnTo>
                      <a:lnTo>
                        <a:pt x="45" y="228"/>
                      </a:lnTo>
                      <a:lnTo>
                        <a:pt x="48" y="227"/>
                      </a:lnTo>
                      <a:lnTo>
                        <a:pt x="48" y="226"/>
                      </a:lnTo>
                      <a:lnTo>
                        <a:pt x="50" y="224"/>
                      </a:lnTo>
                      <a:lnTo>
                        <a:pt x="57" y="219"/>
                      </a:lnTo>
                      <a:lnTo>
                        <a:pt x="59" y="218"/>
                      </a:lnTo>
                      <a:lnTo>
                        <a:pt x="62" y="214"/>
                      </a:lnTo>
                      <a:lnTo>
                        <a:pt x="62" y="213"/>
                      </a:lnTo>
                      <a:lnTo>
                        <a:pt x="65" y="211"/>
                      </a:lnTo>
                      <a:lnTo>
                        <a:pt x="66" y="209"/>
                      </a:lnTo>
                      <a:lnTo>
                        <a:pt x="67" y="207"/>
                      </a:lnTo>
                      <a:lnTo>
                        <a:pt x="68" y="205"/>
                      </a:lnTo>
                      <a:lnTo>
                        <a:pt x="68" y="205"/>
                      </a:lnTo>
                      <a:lnTo>
                        <a:pt x="68" y="203"/>
                      </a:lnTo>
                      <a:lnTo>
                        <a:pt x="70" y="203"/>
                      </a:lnTo>
                      <a:lnTo>
                        <a:pt x="70" y="194"/>
                      </a:lnTo>
                      <a:lnTo>
                        <a:pt x="67" y="193"/>
                      </a:lnTo>
                      <a:lnTo>
                        <a:pt x="67" y="189"/>
                      </a:lnTo>
                      <a:lnTo>
                        <a:pt x="67" y="189"/>
                      </a:lnTo>
                      <a:lnTo>
                        <a:pt x="67" y="188"/>
                      </a:lnTo>
                      <a:lnTo>
                        <a:pt x="67" y="188"/>
                      </a:lnTo>
                      <a:lnTo>
                        <a:pt x="67" y="186"/>
                      </a:lnTo>
                      <a:lnTo>
                        <a:pt x="68" y="186"/>
                      </a:lnTo>
                      <a:lnTo>
                        <a:pt x="68" y="181"/>
                      </a:lnTo>
                      <a:lnTo>
                        <a:pt x="70" y="180"/>
                      </a:lnTo>
                      <a:lnTo>
                        <a:pt x="71" y="177"/>
                      </a:lnTo>
                      <a:lnTo>
                        <a:pt x="71" y="177"/>
                      </a:lnTo>
                      <a:lnTo>
                        <a:pt x="72" y="171"/>
                      </a:lnTo>
                      <a:lnTo>
                        <a:pt x="76" y="168"/>
                      </a:lnTo>
                      <a:lnTo>
                        <a:pt x="76" y="165"/>
                      </a:lnTo>
                      <a:lnTo>
                        <a:pt x="79" y="165"/>
                      </a:lnTo>
                      <a:lnTo>
                        <a:pt x="80" y="164"/>
                      </a:lnTo>
                      <a:lnTo>
                        <a:pt x="84" y="164"/>
                      </a:lnTo>
                      <a:lnTo>
                        <a:pt x="84" y="163"/>
                      </a:lnTo>
                      <a:lnTo>
                        <a:pt x="87" y="163"/>
                      </a:lnTo>
                      <a:lnTo>
                        <a:pt x="87" y="161"/>
                      </a:lnTo>
                      <a:lnTo>
                        <a:pt x="88" y="161"/>
                      </a:lnTo>
                      <a:lnTo>
                        <a:pt x="88" y="160"/>
                      </a:lnTo>
                      <a:lnTo>
                        <a:pt x="89" y="160"/>
                      </a:lnTo>
                      <a:lnTo>
                        <a:pt x="91" y="159"/>
                      </a:lnTo>
                      <a:lnTo>
                        <a:pt x="92" y="159"/>
                      </a:lnTo>
                      <a:lnTo>
                        <a:pt x="92" y="159"/>
                      </a:lnTo>
                      <a:lnTo>
                        <a:pt x="95" y="156"/>
                      </a:lnTo>
                      <a:lnTo>
                        <a:pt x="96" y="154"/>
                      </a:lnTo>
                      <a:lnTo>
                        <a:pt x="97" y="152"/>
                      </a:lnTo>
                      <a:lnTo>
                        <a:pt x="97" y="151"/>
                      </a:lnTo>
                      <a:lnTo>
                        <a:pt x="99" y="151"/>
                      </a:lnTo>
                      <a:lnTo>
                        <a:pt x="99" y="148"/>
                      </a:lnTo>
                      <a:lnTo>
                        <a:pt x="100" y="148"/>
                      </a:lnTo>
                      <a:lnTo>
                        <a:pt x="100" y="143"/>
                      </a:lnTo>
                      <a:lnTo>
                        <a:pt x="101" y="143"/>
                      </a:lnTo>
                      <a:lnTo>
                        <a:pt x="101" y="142"/>
                      </a:lnTo>
                      <a:lnTo>
                        <a:pt x="101" y="142"/>
                      </a:lnTo>
                      <a:lnTo>
                        <a:pt x="103" y="138"/>
                      </a:lnTo>
                      <a:lnTo>
                        <a:pt x="105" y="135"/>
                      </a:lnTo>
                      <a:lnTo>
                        <a:pt x="105" y="134"/>
                      </a:lnTo>
                      <a:lnTo>
                        <a:pt x="109" y="134"/>
                      </a:lnTo>
                      <a:lnTo>
                        <a:pt x="109" y="138"/>
                      </a:lnTo>
                      <a:lnTo>
                        <a:pt x="112" y="141"/>
                      </a:lnTo>
                      <a:lnTo>
                        <a:pt x="114" y="142"/>
                      </a:lnTo>
                      <a:lnTo>
                        <a:pt x="116" y="142"/>
                      </a:lnTo>
                      <a:lnTo>
                        <a:pt x="117" y="142"/>
                      </a:lnTo>
                      <a:lnTo>
                        <a:pt x="120" y="142"/>
                      </a:lnTo>
                      <a:lnTo>
                        <a:pt x="120" y="141"/>
                      </a:lnTo>
                      <a:lnTo>
                        <a:pt x="127" y="142"/>
                      </a:lnTo>
                      <a:lnTo>
                        <a:pt x="127" y="141"/>
                      </a:lnTo>
                      <a:lnTo>
                        <a:pt x="129" y="141"/>
                      </a:lnTo>
                      <a:lnTo>
                        <a:pt x="129" y="141"/>
                      </a:lnTo>
                      <a:lnTo>
                        <a:pt x="130" y="139"/>
                      </a:lnTo>
                      <a:lnTo>
                        <a:pt x="131" y="139"/>
                      </a:lnTo>
                      <a:lnTo>
                        <a:pt x="131" y="141"/>
                      </a:lnTo>
                      <a:lnTo>
                        <a:pt x="133" y="141"/>
                      </a:lnTo>
                      <a:lnTo>
                        <a:pt x="134" y="142"/>
                      </a:lnTo>
                      <a:lnTo>
                        <a:pt x="135" y="143"/>
                      </a:lnTo>
                      <a:lnTo>
                        <a:pt x="138" y="142"/>
                      </a:lnTo>
                      <a:lnTo>
                        <a:pt x="138" y="142"/>
                      </a:lnTo>
                      <a:lnTo>
                        <a:pt x="139" y="142"/>
                      </a:lnTo>
                      <a:lnTo>
                        <a:pt x="139" y="141"/>
                      </a:lnTo>
                      <a:lnTo>
                        <a:pt x="142" y="141"/>
                      </a:lnTo>
                      <a:lnTo>
                        <a:pt x="144" y="138"/>
                      </a:lnTo>
                      <a:lnTo>
                        <a:pt x="146" y="138"/>
                      </a:lnTo>
                      <a:lnTo>
                        <a:pt x="146" y="137"/>
                      </a:lnTo>
                      <a:lnTo>
                        <a:pt x="147" y="135"/>
                      </a:lnTo>
                      <a:lnTo>
                        <a:pt x="147" y="135"/>
                      </a:lnTo>
                      <a:lnTo>
                        <a:pt x="148" y="135"/>
                      </a:lnTo>
                      <a:lnTo>
                        <a:pt x="150" y="135"/>
                      </a:lnTo>
                      <a:lnTo>
                        <a:pt x="150" y="135"/>
                      </a:lnTo>
                      <a:lnTo>
                        <a:pt x="152" y="134"/>
                      </a:lnTo>
                      <a:lnTo>
                        <a:pt x="152" y="133"/>
                      </a:lnTo>
                      <a:lnTo>
                        <a:pt x="156" y="134"/>
                      </a:lnTo>
                      <a:lnTo>
                        <a:pt x="156" y="133"/>
                      </a:lnTo>
                      <a:lnTo>
                        <a:pt x="158" y="133"/>
                      </a:lnTo>
                      <a:lnTo>
                        <a:pt x="159" y="131"/>
                      </a:lnTo>
                      <a:lnTo>
                        <a:pt x="161" y="130"/>
                      </a:lnTo>
                      <a:lnTo>
                        <a:pt x="165" y="130"/>
                      </a:lnTo>
                      <a:lnTo>
                        <a:pt x="165" y="129"/>
                      </a:lnTo>
                      <a:lnTo>
                        <a:pt x="165" y="129"/>
                      </a:lnTo>
                      <a:lnTo>
                        <a:pt x="165" y="129"/>
                      </a:lnTo>
                      <a:lnTo>
                        <a:pt x="165" y="129"/>
                      </a:lnTo>
                      <a:lnTo>
                        <a:pt x="167" y="129"/>
                      </a:lnTo>
                      <a:lnTo>
                        <a:pt x="167" y="127"/>
                      </a:lnTo>
                      <a:lnTo>
                        <a:pt x="168" y="126"/>
                      </a:lnTo>
                      <a:lnTo>
                        <a:pt x="169" y="126"/>
                      </a:lnTo>
                      <a:lnTo>
                        <a:pt x="169" y="126"/>
                      </a:lnTo>
                      <a:lnTo>
                        <a:pt x="171" y="126"/>
                      </a:lnTo>
                      <a:lnTo>
                        <a:pt x="172" y="124"/>
                      </a:lnTo>
                      <a:lnTo>
                        <a:pt x="185" y="125"/>
                      </a:lnTo>
                      <a:lnTo>
                        <a:pt x="185" y="125"/>
                      </a:lnTo>
                      <a:lnTo>
                        <a:pt x="186" y="125"/>
                      </a:lnTo>
                      <a:lnTo>
                        <a:pt x="188" y="124"/>
                      </a:lnTo>
                      <a:lnTo>
                        <a:pt x="195" y="122"/>
                      </a:lnTo>
                      <a:lnTo>
                        <a:pt x="195" y="124"/>
                      </a:lnTo>
                      <a:lnTo>
                        <a:pt x="195" y="124"/>
                      </a:lnTo>
                      <a:lnTo>
                        <a:pt x="197" y="124"/>
                      </a:lnTo>
                      <a:lnTo>
                        <a:pt x="197" y="124"/>
                      </a:lnTo>
                      <a:lnTo>
                        <a:pt x="199" y="124"/>
                      </a:lnTo>
                      <a:lnTo>
                        <a:pt x="201" y="122"/>
                      </a:lnTo>
                      <a:lnTo>
                        <a:pt x="202" y="122"/>
                      </a:lnTo>
                      <a:lnTo>
                        <a:pt x="203" y="124"/>
                      </a:lnTo>
                      <a:lnTo>
                        <a:pt x="207" y="124"/>
                      </a:lnTo>
                      <a:lnTo>
                        <a:pt x="207" y="122"/>
                      </a:lnTo>
                      <a:lnTo>
                        <a:pt x="211" y="124"/>
                      </a:lnTo>
                      <a:lnTo>
                        <a:pt x="211" y="122"/>
                      </a:lnTo>
                      <a:lnTo>
                        <a:pt x="214" y="121"/>
                      </a:lnTo>
                      <a:lnTo>
                        <a:pt x="215" y="121"/>
                      </a:lnTo>
                      <a:lnTo>
                        <a:pt x="216" y="121"/>
                      </a:lnTo>
                      <a:lnTo>
                        <a:pt x="218" y="122"/>
                      </a:lnTo>
                      <a:lnTo>
                        <a:pt x="219" y="124"/>
                      </a:lnTo>
                      <a:lnTo>
                        <a:pt x="220" y="125"/>
                      </a:lnTo>
                      <a:lnTo>
                        <a:pt x="220" y="125"/>
                      </a:lnTo>
                      <a:lnTo>
                        <a:pt x="220" y="125"/>
                      </a:lnTo>
                      <a:lnTo>
                        <a:pt x="222" y="125"/>
                      </a:lnTo>
                      <a:lnTo>
                        <a:pt x="222" y="125"/>
                      </a:lnTo>
                      <a:lnTo>
                        <a:pt x="223" y="121"/>
                      </a:lnTo>
                      <a:lnTo>
                        <a:pt x="226" y="122"/>
                      </a:lnTo>
                      <a:lnTo>
                        <a:pt x="226" y="122"/>
                      </a:lnTo>
                      <a:lnTo>
                        <a:pt x="231" y="122"/>
                      </a:lnTo>
                      <a:lnTo>
                        <a:pt x="231" y="122"/>
                      </a:lnTo>
                      <a:lnTo>
                        <a:pt x="239" y="122"/>
                      </a:lnTo>
                      <a:lnTo>
                        <a:pt x="239" y="121"/>
                      </a:lnTo>
                      <a:lnTo>
                        <a:pt x="241" y="121"/>
                      </a:lnTo>
                      <a:lnTo>
                        <a:pt x="243" y="120"/>
                      </a:lnTo>
                      <a:lnTo>
                        <a:pt x="244" y="120"/>
                      </a:lnTo>
                      <a:lnTo>
                        <a:pt x="244" y="120"/>
                      </a:lnTo>
                      <a:lnTo>
                        <a:pt x="245" y="120"/>
                      </a:lnTo>
                      <a:lnTo>
                        <a:pt x="247" y="120"/>
                      </a:lnTo>
                      <a:lnTo>
                        <a:pt x="247" y="121"/>
                      </a:lnTo>
                      <a:lnTo>
                        <a:pt x="247" y="121"/>
                      </a:lnTo>
                      <a:lnTo>
                        <a:pt x="249" y="120"/>
                      </a:lnTo>
                      <a:lnTo>
                        <a:pt x="249" y="121"/>
                      </a:lnTo>
                      <a:lnTo>
                        <a:pt x="249" y="122"/>
                      </a:lnTo>
                      <a:lnTo>
                        <a:pt x="250" y="124"/>
                      </a:lnTo>
                      <a:lnTo>
                        <a:pt x="250" y="124"/>
                      </a:lnTo>
                      <a:lnTo>
                        <a:pt x="250" y="125"/>
                      </a:lnTo>
                      <a:lnTo>
                        <a:pt x="253" y="125"/>
                      </a:lnTo>
                      <a:lnTo>
                        <a:pt x="253" y="124"/>
                      </a:lnTo>
                      <a:lnTo>
                        <a:pt x="258" y="124"/>
                      </a:lnTo>
                      <a:lnTo>
                        <a:pt x="257" y="127"/>
                      </a:lnTo>
                      <a:lnTo>
                        <a:pt x="256" y="129"/>
                      </a:lnTo>
                      <a:lnTo>
                        <a:pt x="254" y="130"/>
                      </a:lnTo>
                      <a:lnTo>
                        <a:pt x="253" y="131"/>
                      </a:lnTo>
                      <a:lnTo>
                        <a:pt x="252" y="133"/>
                      </a:lnTo>
                      <a:lnTo>
                        <a:pt x="252" y="139"/>
                      </a:lnTo>
                      <a:lnTo>
                        <a:pt x="256" y="139"/>
                      </a:lnTo>
                      <a:lnTo>
                        <a:pt x="254" y="142"/>
                      </a:lnTo>
                      <a:lnTo>
                        <a:pt x="253" y="142"/>
                      </a:lnTo>
                      <a:lnTo>
                        <a:pt x="256" y="148"/>
                      </a:lnTo>
                      <a:lnTo>
                        <a:pt x="253" y="148"/>
                      </a:lnTo>
                      <a:lnTo>
                        <a:pt x="253" y="150"/>
                      </a:lnTo>
                      <a:lnTo>
                        <a:pt x="252" y="151"/>
                      </a:lnTo>
                      <a:lnTo>
                        <a:pt x="252" y="151"/>
                      </a:lnTo>
                      <a:lnTo>
                        <a:pt x="252" y="152"/>
                      </a:lnTo>
                      <a:lnTo>
                        <a:pt x="250" y="154"/>
                      </a:lnTo>
                      <a:lnTo>
                        <a:pt x="250" y="154"/>
                      </a:lnTo>
                      <a:lnTo>
                        <a:pt x="249" y="155"/>
                      </a:lnTo>
                      <a:lnTo>
                        <a:pt x="249" y="156"/>
                      </a:lnTo>
                      <a:lnTo>
                        <a:pt x="248" y="156"/>
                      </a:lnTo>
                      <a:lnTo>
                        <a:pt x="248" y="159"/>
                      </a:lnTo>
                      <a:lnTo>
                        <a:pt x="249" y="160"/>
                      </a:lnTo>
                      <a:lnTo>
                        <a:pt x="249" y="160"/>
                      </a:lnTo>
                      <a:lnTo>
                        <a:pt x="249" y="160"/>
                      </a:lnTo>
                      <a:lnTo>
                        <a:pt x="249" y="160"/>
                      </a:lnTo>
                      <a:lnTo>
                        <a:pt x="250" y="161"/>
                      </a:lnTo>
                      <a:lnTo>
                        <a:pt x="250" y="161"/>
                      </a:lnTo>
                      <a:lnTo>
                        <a:pt x="252" y="161"/>
                      </a:lnTo>
                      <a:lnTo>
                        <a:pt x="253" y="163"/>
                      </a:lnTo>
                      <a:lnTo>
                        <a:pt x="253" y="163"/>
                      </a:lnTo>
                      <a:lnTo>
                        <a:pt x="253" y="163"/>
                      </a:lnTo>
                      <a:lnTo>
                        <a:pt x="256" y="164"/>
                      </a:lnTo>
                      <a:lnTo>
                        <a:pt x="257" y="165"/>
                      </a:lnTo>
                      <a:lnTo>
                        <a:pt x="257" y="165"/>
                      </a:lnTo>
                      <a:lnTo>
                        <a:pt x="257" y="165"/>
                      </a:lnTo>
                      <a:lnTo>
                        <a:pt x="257" y="165"/>
                      </a:lnTo>
                      <a:lnTo>
                        <a:pt x="257" y="165"/>
                      </a:lnTo>
                      <a:lnTo>
                        <a:pt x="257" y="165"/>
                      </a:lnTo>
                      <a:lnTo>
                        <a:pt x="257" y="167"/>
                      </a:lnTo>
                      <a:lnTo>
                        <a:pt x="260" y="168"/>
                      </a:lnTo>
                      <a:lnTo>
                        <a:pt x="260" y="168"/>
                      </a:lnTo>
                      <a:lnTo>
                        <a:pt x="261" y="169"/>
                      </a:lnTo>
                      <a:lnTo>
                        <a:pt x="262" y="169"/>
                      </a:lnTo>
                      <a:lnTo>
                        <a:pt x="262" y="169"/>
                      </a:lnTo>
                      <a:lnTo>
                        <a:pt x="264" y="171"/>
                      </a:lnTo>
                      <a:lnTo>
                        <a:pt x="265" y="171"/>
                      </a:lnTo>
                      <a:lnTo>
                        <a:pt x="265" y="172"/>
                      </a:lnTo>
                      <a:lnTo>
                        <a:pt x="265" y="172"/>
                      </a:lnTo>
                      <a:lnTo>
                        <a:pt x="267" y="172"/>
                      </a:lnTo>
                      <a:lnTo>
                        <a:pt x="267" y="172"/>
                      </a:lnTo>
                      <a:lnTo>
                        <a:pt x="269" y="172"/>
                      </a:lnTo>
                      <a:lnTo>
                        <a:pt x="270" y="172"/>
                      </a:lnTo>
                      <a:lnTo>
                        <a:pt x="273" y="172"/>
                      </a:lnTo>
                      <a:lnTo>
                        <a:pt x="274" y="172"/>
                      </a:lnTo>
                      <a:lnTo>
                        <a:pt x="274" y="172"/>
                      </a:lnTo>
                      <a:lnTo>
                        <a:pt x="277" y="172"/>
                      </a:lnTo>
                      <a:lnTo>
                        <a:pt x="277" y="173"/>
                      </a:lnTo>
                      <a:lnTo>
                        <a:pt x="281" y="175"/>
                      </a:lnTo>
                      <a:lnTo>
                        <a:pt x="281" y="176"/>
                      </a:lnTo>
                      <a:lnTo>
                        <a:pt x="284" y="176"/>
                      </a:lnTo>
                      <a:lnTo>
                        <a:pt x="284" y="177"/>
                      </a:lnTo>
                      <a:lnTo>
                        <a:pt x="290" y="178"/>
                      </a:lnTo>
                      <a:lnTo>
                        <a:pt x="290" y="178"/>
                      </a:lnTo>
                      <a:lnTo>
                        <a:pt x="290" y="180"/>
                      </a:lnTo>
                      <a:lnTo>
                        <a:pt x="290" y="181"/>
                      </a:lnTo>
                      <a:lnTo>
                        <a:pt x="292" y="182"/>
                      </a:lnTo>
                      <a:lnTo>
                        <a:pt x="299" y="189"/>
                      </a:lnTo>
                      <a:lnTo>
                        <a:pt x="300" y="189"/>
                      </a:lnTo>
                      <a:lnTo>
                        <a:pt x="302" y="192"/>
                      </a:lnTo>
                      <a:lnTo>
                        <a:pt x="305" y="190"/>
                      </a:lnTo>
                      <a:lnTo>
                        <a:pt x="305" y="192"/>
                      </a:lnTo>
                      <a:lnTo>
                        <a:pt x="307" y="192"/>
                      </a:lnTo>
                      <a:lnTo>
                        <a:pt x="308" y="193"/>
                      </a:lnTo>
                      <a:lnTo>
                        <a:pt x="311" y="193"/>
                      </a:lnTo>
                      <a:lnTo>
                        <a:pt x="311" y="193"/>
                      </a:lnTo>
                      <a:lnTo>
                        <a:pt x="312" y="193"/>
                      </a:lnTo>
                      <a:lnTo>
                        <a:pt x="312" y="194"/>
                      </a:lnTo>
                      <a:lnTo>
                        <a:pt x="330" y="198"/>
                      </a:lnTo>
                      <a:lnTo>
                        <a:pt x="332" y="196"/>
                      </a:lnTo>
                      <a:lnTo>
                        <a:pt x="333" y="194"/>
                      </a:lnTo>
                      <a:lnTo>
                        <a:pt x="334" y="192"/>
                      </a:lnTo>
                      <a:lnTo>
                        <a:pt x="336" y="190"/>
                      </a:lnTo>
                      <a:lnTo>
                        <a:pt x="337" y="188"/>
                      </a:lnTo>
                      <a:lnTo>
                        <a:pt x="336" y="188"/>
                      </a:lnTo>
                      <a:lnTo>
                        <a:pt x="336" y="185"/>
                      </a:lnTo>
                      <a:lnTo>
                        <a:pt x="334" y="185"/>
                      </a:lnTo>
                      <a:lnTo>
                        <a:pt x="333" y="182"/>
                      </a:lnTo>
                      <a:lnTo>
                        <a:pt x="333" y="181"/>
                      </a:lnTo>
                      <a:lnTo>
                        <a:pt x="334" y="181"/>
                      </a:lnTo>
                      <a:lnTo>
                        <a:pt x="338" y="175"/>
                      </a:lnTo>
                      <a:lnTo>
                        <a:pt x="341" y="175"/>
                      </a:lnTo>
                      <a:lnTo>
                        <a:pt x="341" y="173"/>
                      </a:lnTo>
                      <a:lnTo>
                        <a:pt x="342" y="173"/>
                      </a:lnTo>
                      <a:lnTo>
                        <a:pt x="343" y="172"/>
                      </a:lnTo>
                      <a:lnTo>
                        <a:pt x="345" y="172"/>
                      </a:lnTo>
                      <a:lnTo>
                        <a:pt x="345" y="171"/>
                      </a:lnTo>
                      <a:lnTo>
                        <a:pt x="346" y="171"/>
                      </a:lnTo>
                      <a:lnTo>
                        <a:pt x="346" y="171"/>
                      </a:lnTo>
                      <a:lnTo>
                        <a:pt x="347" y="171"/>
                      </a:lnTo>
                      <a:lnTo>
                        <a:pt x="347" y="171"/>
                      </a:lnTo>
                      <a:lnTo>
                        <a:pt x="347" y="169"/>
                      </a:lnTo>
                      <a:lnTo>
                        <a:pt x="356" y="173"/>
                      </a:lnTo>
                      <a:lnTo>
                        <a:pt x="360" y="173"/>
                      </a:lnTo>
                      <a:lnTo>
                        <a:pt x="360" y="175"/>
                      </a:lnTo>
                      <a:lnTo>
                        <a:pt x="362" y="175"/>
                      </a:lnTo>
                      <a:lnTo>
                        <a:pt x="362" y="175"/>
                      </a:lnTo>
                      <a:lnTo>
                        <a:pt x="362" y="176"/>
                      </a:lnTo>
                      <a:lnTo>
                        <a:pt x="364" y="176"/>
                      </a:lnTo>
                      <a:lnTo>
                        <a:pt x="363" y="178"/>
                      </a:lnTo>
                      <a:lnTo>
                        <a:pt x="364" y="178"/>
                      </a:lnTo>
                      <a:lnTo>
                        <a:pt x="364" y="178"/>
                      </a:lnTo>
                      <a:lnTo>
                        <a:pt x="366" y="178"/>
                      </a:lnTo>
                      <a:lnTo>
                        <a:pt x="367" y="178"/>
                      </a:lnTo>
                      <a:lnTo>
                        <a:pt x="368" y="178"/>
                      </a:lnTo>
                      <a:lnTo>
                        <a:pt x="371" y="178"/>
                      </a:lnTo>
                      <a:lnTo>
                        <a:pt x="374" y="178"/>
                      </a:lnTo>
                      <a:lnTo>
                        <a:pt x="374" y="181"/>
                      </a:lnTo>
                      <a:lnTo>
                        <a:pt x="381" y="181"/>
                      </a:lnTo>
                      <a:lnTo>
                        <a:pt x="383" y="185"/>
                      </a:lnTo>
                      <a:lnTo>
                        <a:pt x="383" y="185"/>
                      </a:lnTo>
                      <a:lnTo>
                        <a:pt x="384" y="186"/>
                      </a:lnTo>
                      <a:lnTo>
                        <a:pt x="388" y="185"/>
                      </a:lnTo>
                      <a:lnTo>
                        <a:pt x="388" y="185"/>
                      </a:lnTo>
                      <a:lnTo>
                        <a:pt x="388" y="185"/>
                      </a:lnTo>
                      <a:lnTo>
                        <a:pt x="391" y="185"/>
                      </a:lnTo>
                      <a:lnTo>
                        <a:pt x="392" y="185"/>
                      </a:lnTo>
                      <a:lnTo>
                        <a:pt x="394" y="185"/>
                      </a:lnTo>
                      <a:lnTo>
                        <a:pt x="396" y="186"/>
                      </a:lnTo>
                      <a:lnTo>
                        <a:pt x="397" y="188"/>
                      </a:lnTo>
                      <a:lnTo>
                        <a:pt x="398" y="188"/>
                      </a:lnTo>
                      <a:lnTo>
                        <a:pt x="398" y="189"/>
                      </a:lnTo>
                      <a:lnTo>
                        <a:pt x="400" y="189"/>
                      </a:lnTo>
                      <a:lnTo>
                        <a:pt x="400" y="189"/>
                      </a:lnTo>
                      <a:lnTo>
                        <a:pt x="402" y="189"/>
                      </a:lnTo>
                      <a:lnTo>
                        <a:pt x="402" y="190"/>
                      </a:lnTo>
                      <a:lnTo>
                        <a:pt x="406" y="190"/>
                      </a:lnTo>
                      <a:lnTo>
                        <a:pt x="406" y="190"/>
                      </a:lnTo>
                      <a:lnTo>
                        <a:pt x="411" y="190"/>
                      </a:lnTo>
                      <a:lnTo>
                        <a:pt x="413" y="190"/>
                      </a:lnTo>
                      <a:lnTo>
                        <a:pt x="413" y="190"/>
                      </a:lnTo>
                      <a:lnTo>
                        <a:pt x="414" y="190"/>
                      </a:lnTo>
                      <a:lnTo>
                        <a:pt x="414" y="190"/>
                      </a:lnTo>
                      <a:lnTo>
                        <a:pt x="415" y="192"/>
                      </a:lnTo>
                      <a:lnTo>
                        <a:pt x="417" y="193"/>
                      </a:lnTo>
                      <a:lnTo>
                        <a:pt x="418" y="193"/>
                      </a:lnTo>
                      <a:lnTo>
                        <a:pt x="419" y="193"/>
                      </a:lnTo>
                      <a:lnTo>
                        <a:pt x="421" y="192"/>
                      </a:lnTo>
                      <a:lnTo>
                        <a:pt x="422" y="192"/>
                      </a:lnTo>
                      <a:lnTo>
                        <a:pt x="422" y="192"/>
                      </a:lnTo>
                      <a:lnTo>
                        <a:pt x="423" y="190"/>
                      </a:lnTo>
                      <a:lnTo>
                        <a:pt x="426" y="192"/>
                      </a:lnTo>
                      <a:lnTo>
                        <a:pt x="427" y="193"/>
                      </a:lnTo>
                      <a:lnTo>
                        <a:pt x="427" y="190"/>
                      </a:lnTo>
                      <a:lnTo>
                        <a:pt x="428" y="189"/>
                      </a:lnTo>
                      <a:lnTo>
                        <a:pt x="430" y="189"/>
                      </a:lnTo>
                      <a:lnTo>
                        <a:pt x="431" y="189"/>
                      </a:lnTo>
                      <a:lnTo>
                        <a:pt x="432" y="189"/>
                      </a:lnTo>
                      <a:lnTo>
                        <a:pt x="434" y="189"/>
                      </a:lnTo>
                      <a:lnTo>
                        <a:pt x="436" y="189"/>
                      </a:lnTo>
                      <a:lnTo>
                        <a:pt x="435" y="190"/>
                      </a:lnTo>
                      <a:lnTo>
                        <a:pt x="435" y="190"/>
                      </a:lnTo>
                      <a:lnTo>
                        <a:pt x="436" y="192"/>
                      </a:lnTo>
                      <a:lnTo>
                        <a:pt x="436" y="192"/>
                      </a:lnTo>
                      <a:lnTo>
                        <a:pt x="436" y="192"/>
                      </a:lnTo>
                      <a:lnTo>
                        <a:pt x="438" y="192"/>
                      </a:lnTo>
                      <a:lnTo>
                        <a:pt x="438" y="190"/>
                      </a:lnTo>
                      <a:lnTo>
                        <a:pt x="438" y="190"/>
                      </a:lnTo>
                      <a:lnTo>
                        <a:pt x="438" y="190"/>
                      </a:lnTo>
                      <a:lnTo>
                        <a:pt x="436" y="189"/>
                      </a:lnTo>
                      <a:lnTo>
                        <a:pt x="436" y="186"/>
                      </a:lnTo>
                      <a:lnTo>
                        <a:pt x="442" y="188"/>
                      </a:lnTo>
                      <a:lnTo>
                        <a:pt x="440" y="190"/>
                      </a:lnTo>
                      <a:lnTo>
                        <a:pt x="444" y="190"/>
                      </a:lnTo>
                      <a:lnTo>
                        <a:pt x="444" y="190"/>
                      </a:lnTo>
                      <a:lnTo>
                        <a:pt x="444" y="190"/>
                      </a:lnTo>
                      <a:lnTo>
                        <a:pt x="446" y="192"/>
                      </a:lnTo>
                      <a:lnTo>
                        <a:pt x="446" y="192"/>
                      </a:lnTo>
                      <a:lnTo>
                        <a:pt x="447" y="190"/>
                      </a:lnTo>
                      <a:lnTo>
                        <a:pt x="452" y="189"/>
                      </a:lnTo>
                      <a:lnTo>
                        <a:pt x="452" y="190"/>
                      </a:lnTo>
                      <a:lnTo>
                        <a:pt x="456" y="190"/>
                      </a:lnTo>
                      <a:lnTo>
                        <a:pt x="460" y="189"/>
                      </a:lnTo>
                      <a:lnTo>
                        <a:pt x="464" y="189"/>
                      </a:lnTo>
                      <a:lnTo>
                        <a:pt x="466" y="185"/>
                      </a:lnTo>
                      <a:lnTo>
                        <a:pt x="468" y="185"/>
                      </a:lnTo>
                      <a:lnTo>
                        <a:pt x="468" y="184"/>
                      </a:lnTo>
                      <a:lnTo>
                        <a:pt x="468" y="182"/>
                      </a:lnTo>
                      <a:lnTo>
                        <a:pt x="468" y="180"/>
                      </a:lnTo>
                      <a:lnTo>
                        <a:pt x="469" y="180"/>
                      </a:lnTo>
                      <a:lnTo>
                        <a:pt x="469" y="178"/>
                      </a:lnTo>
                      <a:lnTo>
                        <a:pt x="470" y="177"/>
                      </a:lnTo>
                      <a:lnTo>
                        <a:pt x="472" y="169"/>
                      </a:lnTo>
                      <a:lnTo>
                        <a:pt x="473" y="169"/>
                      </a:lnTo>
                      <a:lnTo>
                        <a:pt x="473" y="168"/>
                      </a:lnTo>
                      <a:lnTo>
                        <a:pt x="474" y="168"/>
                      </a:lnTo>
                      <a:lnTo>
                        <a:pt x="474" y="168"/>
                      </a:lnTo>
                      <a:lnTo>
                        <a:pt x="474" y="163"/>
                      </a:lnTo>
                      <a:lnTo>
                        <a:pt x="476" y="163"/>
                      </a:lnTo>
                      <a:lnTo>
                        <a:pt x="476" y="159"/>
                      </a:lnTo>
                      <a:lnTo>
                        <a:pt x="476" y="159"/>
                      </a:lnTo>
                      <a:lnTo>
                        <a:pt x="476" y="158"/>
                      </a:lnTo>
                      <a:lnTo>
                        <a:pt x="478" y="158"/>
                      </a:lnTo>
                      <a:lnTo>
                        <a:pt x="478" y="154"/>
                      </a:lnTo>
                      <a:lnTo>
                        <a:pt x="480" y="154"/>
                      </a:lnTo>
                      <a:lnTo>
                        <a:pt x="480" y="152"/>
                      </a:lnTo>
                      <a:lnTo>
                        <a:pt x="480" y="152"/>
                      </a:lnTo>
                      <a:lnTo>
                        <a:pt x="480" y="152"/>
                      </a:lnTo>
                      <a:lnTo>
                        <a:pt x="478" y="151"/>
                      </a:lnTo>
                      <a:lnTo>
                        <a:pt x="478" y="150"/>
                      </a:lnTo>
                      <a:lnTo>
                        <a:pt x="477" y="148"/>
                      </a:lnTo>
                      <a:lnTo>
                        <a:pt x="478" y="147"/>
                      </a:lnTo>
                      <a:lnTo>
                        <a:pt x="478" y="146"/>
                      </a:lnTo>
                      <a:lnTo>
                        <a:pt x="478" y="143"/>
                      </a:lnTo>
                      <a:lnTo>
                        <a:pt x="477" y="142"/>
                      </a:lnTo>
                      <a:lnTo>
                        <a:pt x="477" y="139"/>
                      </a:lnTo>
                      <a:lnTo>
                        <a:pt x="477" y="139"/>
                      </a:lnTo>
                      <a:lnTo>
                        <a:pt x="477" y="137"/>
                      </a:lnTo>
                      <a:lnTo>
                        <a:pt x="477" y="137"/>
                      </a:lnTo>
                      <a:lnTo>
                        <a:pt x="477" y="137"/>
                      </a:lnTo>
                      <a:lnTo>
                        <a:pt x="477" y="137"/>
                      </a:lnTo>
                      <a:lnTo>
                        <a:pt x="477" y="135"/>
                      </a:lnTo>
                      <a:lnTo>
                        <a:pt x="477" y="135"/>
                      </a:lnTo>
                      <a:lnTo>
                        <a:pt x="476" y="131"/>
                      </a:lnTo>
                      <a:lnTo>
                        <a:pt x="478" y="130"/>
                      </a:lnTo>
                      <a:lnTo>
                        <a:pt x="478" y="129"/>
                      </a:lnTo>
                      <a:lnTo>
                        <a:pt x="478" y="126"/>
                      </a:lnTo>
                      <a:lnTo>
                        <a:pt x="478" y="124"/>
                      </a:lnTo>
                      <a:lnTo>
                        <a:pt x="476" y="124"/>
                      </a:lnTo>
                      <a:lnTo>
                        <a:pt x="474" y="126"/>
                      </a:lnTo>
                      <a:lnTo>
                        <a:pt x="473" y="127"/>
                      </a:lnTo>
                      <a:lnTo>
                        <a:pt x="470" y="129"/>
                      </a:lnTo>
                      <a:lnTo>
                        <a:pt x="470" y="127"/>
                      </a:lnTo>
                      <a:lnTo>
                        <a:pt x="466" y="127"/>
                      </a:lnTo>
                      <a:lnTo>
                        <a:pt x="464" y="131"/>
                      </a:lnTo>
                      <a:lnTo>
                        <a:pt x="460" y="133"/>
                      </a:lnTo>
                      <a:lnTo>
                        <a:pt x="456" y="134"/>
                      </a:lnTo>
                      <a:lnTo>
                        <a:pt x="451" y="134"/>
                      </a:lnTo>
                      <a:lnTo>
                        <a:pt x="449" y="134"/>
                      </a:lnTo>
                      <a:lnTo>
                        <a:pt x="448" y="133"/>
                      </a:lnTo>
                      <a:lnTo>
                        <a:pt x="447" y="133"/>
                      </a:lnTo>
                      <a:lnTo>
                        <a:pt x="446" y="131"/>
                      </a:lnTo>
                      <a:lnTo>
                        <a:pt x="444" y="130"/>
                      </a:lnTo>
                      <a:lnTo>
                        <a:pt x="443" y="130"/>
                      </a:lnTo>
                      <a:lnTo>
                        <a:pt x="443" y="129"/>
                      </a:lnTo>
                      <a:lnTo>
                        <a:pt x="442" y="129"/>
                      </a:lnTo>
                      <a:lnTo>
                        <a:pt x="440" y="127"/>
                      </a:lnTo>
                      <a:lnTo>
                        <a:pt x="438" y="127"/>
                      </a:lnTo>
                      <a:lnTo>
                        <a:pt x="438" y="127"/>
                      </a:lnTo>
                      <a:lnTo>
                        <a:pt x="436" y="127"/>
                      </a:lnTo>
                      <a:lnTo>
                        <a:pt x="436" y="126"/>
                      </a:lnTo>
                      <a:lnTo>
                        <a:pt x="436" y="126"/>
                      </a:lnTo>
                      <a:lnTo>
                        <a:pt x="435" y="127"/>
                      </a:lnTo>
                      <a:lnTo>
                        <a:pt x="435" y="127"/>
                      </a:lnTo>
                      <a:lnTo>
                        <a:pt x="434" y="127"/>
                      </a:lnTo>
                      <a:lnTo>
                        <a:pt x="432" y="127"/>
                      </a:lnTo>
                      <a:lnTo>
                        <a:pt x="432" y="126"/>
                      </a:lnTo>
                      <a:lnTo>
                        <a:pt x="431" y="129"/>
                      </a:lnTo>
                      <a:lnTo>
                        <a:pt x="431" y="130"/>
                      </a:lnTo>
                      <a:lnTo>
                        <a:pt x="430" y="133"/>
                      </a:lnTo>
                      <a:lnTo>
                        <a:pt x="428" y="133"/>
                      </a:lnTo>
                      <a:lnTo>
                        <a:pt x="426" y="134"/>
                      </a:lnTo>
                      <a:lnTo>
                        <a:pt x="426" y="134"/>
                      </a:lnTo>
                      <a:lnTo>
                        <a:pt x="425" y="135"/>
                      </a:lnTo>
                      <a:lnTo>
                        <a:pt x="423" y="135"/>
                      </a:lnTo>
                      <a:lnTo>
                        <a:pt x="421" y="133"/>
                      </a:lnTo>
                      <a:lnTo>
                        <a:pt x="419" y="133"/>
                      </a:lnTo>
                      <a:lnTo>
                        <a:pt x="418" y="130"/>
                      </a:lnTo>
                      <a:lnTo>
                        <a:pt x="417" y="130"/>
                      </a:lnTo>
                      <a:lnTo>
                        <a:pt x="418" y="129"/>
                      </a:lnTo>
                      <a:lnTo>
                        <a:pt x="417" y="129"/>
                      </a:lnTo>
                      <a:lnTo>
                        <a:pt x="417" y="127"/>
                      </a:lnTo>
                      <a:lnTo>
                        <a:pt x="417" y="127"/>
                      </a:lnTo>
                      <a:lnTo>
                        <a:pt x="415" y="127"/>
                      </a:lnTo>
                      <a:lnTo>
                        <a:pt x="414" y="127"/>
                      </a:lnTo>
                      <a:lnTo>
                        <a:pt x="414" y="127"/>
                      </a:lnTo>
                      <a:lnTo>
                        <a:pt x="413" y="126"/>
                      </a:lnTo>
                      <a:lnTo>
                        <a:pt x="413" y="126"/>
                      </a:lnTo>
                      <a:lnTo>
                        <a:pt x="413" y="125"/>
                      </a:lnTo>
                      <a:lnTo>
                        <a:pt x="413" y="125"/>
                      </a:lnTo>
                      <a:lnTo>
                        <a:pt x="410" y="125"/>
                      </a:lnTo>
                      <a:lnTo>
                        <a:pt x="410" y="126"/>
                      </a:lnTo>
                      <a:lnTo>
                        <a:pt x="409" y="126"/>
                      </a:lnTo>
                      <a:lnTo>
                        <a:pt x="409" y="125"/>
                      </a:lnTo>
                      <a:lnTo>
                        <a:pt x="408" y="125"/>
                      </a:lnTo>
                      <a:lnTo>
                        <a:pt x="408" y="125"/>
                      </a:lnTo>
                      <a:lnTo>
                        <a:pt x="408" y="124"/>
                      </a:lnTo>
                      <a:lnTo>
                        <a:pt x="408" y="124"/>
                      </a:lnTo>
                      <a:lnTo>
                        <a:pt x="409" y="124"/>
                      </a:lnTo>
                      <a:lnTo>
                        <a:pt x="409" y="122"/>
                      </a:lnTo>
                      <a:lnTo>
                        <a:pt x="401" y="122"/>
                      </a:lnTo>
                      <a:lnTo>
                        <a:pt x="401" y="120"/>
                      </a:lnTo>
                      <a:lnTo>
                        <a:pt x="402" y="120"/>
                      </a:lnTo>
                      <a:lnTo>
                        <a:pt x="402" y="117"/>
                      </a:lnTo>
                      <a:lnTo>
                        <a:pt x="401" y="117"/>
                      </a:lnTo>
                      <a:lnTo>
                        <a:pt x="400" y="110"/>
                      </a:lnTo>
                      <a:lnTo>
                        <a:pt x="398" y="110"/>
                      </a:lnTo>
                      <a:lnTo>
                        <a:pt x="394" y="110"/>
                      </a:lnTo>
                      <a:lnTo>
                        <a:pt x="394" y="110"/>
                      </a:lnTo>
                      <a:lnTo>
                        <a:pt x="396" y="109"/>
                      </a:lnTo>
                      <a:lnTo>
                        <a:pt x="394" y="108"/>
                      </a:lnTo>
                      <a:lnTo>
                        <a:pt x="394" y="105"/>
                      </a:lnTo>
                      <a:lnTo>
                        <a:pt x="396" y="106"/>
                      </a:lnTo>
                      <a:lnTo>
                        <a:pt x="397" y="106"/>
                      </a:lnTo>
                      <a:lnTo>
                        <a:pt x="398" y="108"/>
                      </a:lnTo>
                      <a:lnTo>
                        <a:pt x="398" y="106"/>
                      </a:lnTo>
                      <a:lnTo>
                        <a:pt x="400" y="106"/>
                      </a:lnTo>
                      <a:lnTo>
                        <a:pt x="400" y="104"/>
                      </a:lnTo>
                      <a:lnTo>
                        <a:pt x="398" y="104"/>
                      </a:lnTo>
                      <a:lnTo>
                        <a:pt x="398" y="104"/>
                      </a:lnTo>
                      <a:lnTo>
                        <a:pt x="397" y="103"/>
                      </a:lnTo>
                      <a:lnTo>
                        <a:pt x="398" y="101"/>
                      </a:lnTo>
                      <a:lnTo>
                        <a:pt x="400" y="99"/>
                      </a:lnTo>
                      <a:lnTo>
                        <a:pt x="398" y="97"/>
                      </a:lnTo>
                      <a:lnTo>
                        <a:pt x="398" y="95"/>
                      </a:lnTo>
                      <a:lnTo>
                        <a:pt x="397" y="95"/>
                      </a:lnTo>
                      <a:lnTo>
                        <a:pt x="394" y="95"/>
                      </a:lnTo>
                      <a:lnTo>
                        <a:pt x="392" y="95"/>
                      </a:lnTo>
                      <a:lnTo>
                        <a:pt x="392" y="93"/>
                      </a:lnTo>
                      <a:lnTo>
                        <a:pt x="393" y="92"/>
                      </a:lnTo>
                      <a:lnTo>
                        <a:pt x="393" y="91"/>
                      </a:lnTo>
                      <a:lnTo>
                        <a:pt x="393" y="88"/>
                      </a:lnTo>
                      <a:lnTo>
                        <a:pt x="393" y="88"/>
                      </a:lnTo>
                      <a:lnTo>
                        <a:pt x="394" y="87"/>
                      </a:lnTo>
                      <a:lnTo>
                        <a:pt x="396" y="87"/>
                      </a:lnTo>
                      <a:lnTo>
                        <a:pt x="397" y="84"/>
                      </a:lnTo>
                      <a:lnTo>
                        <a:pt x="398" y="83"/>
                      </a:lnTo>
                      <a:lnTo>
                        <a:pt x="401" y="83"/>
                      </a:lnTo>
                      <a:lnTo>
                        <a:pt x="402" y="83"/>
                      </a:lnTo>
                      <a:lnTo>
                        <a:pt x="404" y="83"/>
                      </a:lnTo>
                      <a:lnTo>
                        <a:pt x="406" y="83"/>
                      </a:lnTo>
                      <a:lnTo>
                        <a:pt x="406" y="80"/>
                      </a:lnTo>
                      <a:lnTo>
                        <a:pt x="410" y="80"/>
                      </a:lnTo>
                      <a:lnTo>
                        <a:pt x="410" y="82"/>
                      </a:lnTo>
                      <a:lnTo>
                        <a:pt x="413" y="82"/>
                      </a:lnTo>
                      <a:lnTo>
                        <a:pt x="415" y="80"/>
                      </a:lnTo>
                      <a:lnTo>
                        <a:pt x="417" y="80"/>
                      </a:lnTo>
                      <a:lnTo>
                        <a:pt x="418" y="79"/>
                      </a:lnTo>
                      <a:lnTo>
                        <a:pt x="418" y="79"/>
                      </a:lnTo>
                      <a:lnTo>
                        <a:pt x="418" y="79"/>
                      </a:lnTo>
                      <a:lnTo>
                        <a:pt x="418" y="79"/>
                      </a:lnTo>
                      <a:lnTo>
                        <a:pt x="417" y="79"/>
                      </a:lnTo>
                      <a:lnTo>
                        <a:pt x="418" y="78"/>
                      </a:lnTo>
                      <a:lnTo>
                        <a:pt x="419" y="78"/>
                      </a:lnTo>
                      <a:lnTo>
                        <a:pt x="421" y="78"/>
                      </a:lnTo>
                      <a:lnTo>
                        <a:pt x="422" y="78"/>
                      </a:lnTo>
                      <a:lnTo>
                        <a:pt x="425" y="78"/>
                      </a:lnTo>
                      <a:lnTo>
                        <a:pt x="425" y="78"/>
                      </a:lnTo>
                      <a:lnTo>
                        <a:pt x="421" y="76"/>
                      </a:lnTo>
                      <a:lnTo>
                        <a:pt x="417" y="76"/>
                      </a:lnTo>
                      <a:lnTo>
                        <a:pt x="418" y="74"/>
                      </a:lnTo>
                      <a:lnTo>
                        <a:pt x="421" y="74"/>
                      </a:lnTo>
                      <a:lnTo>
                        <a:pt x="423" y="74"/>
                      </a:lnTo>
                      <a:lnTo>
                        <a:pt x="425" y="74"/>
                      </a:lnTo>
                      <a:lnTo>
                        <a:pt x="426" y="74"/>
                      </a:lnTo>
                      <a:lnTo>
                        <a:pt x="426" y="74"/>
                      </a:lnTo>
                      <a:lnTo>
                        <a:pt x="427" y="74"/>
                      </a:lnTo>
                      <a:lnTo>
                        <a:pt x="427" y="72"/>
                      </a:lnTo>
                      <a:lnTo>
                        <a:pt x="428" y="72"/>
                      </a:lnTo>
                      <a:lnTo>
                        <a:pt x="428" y="72"/>
                      </a:lnTo>
                      <a:lnTo>
                        <a:pt x="430" y="74"/>
                      </a:lnTo>
                      <a:lnTo>
                        <a:pt x="432" y="74"/>
                      </a:lnTo>
                      <a:lnTo>
                        <a:pt x="434" y="74"/>
                      </a:lnTo>
                      <a:lnTo>
                        <a:pt x="436" y="74"/>
                      </a:lnTo>
                      <a:lnTo>
                        <a:pt x="438" y="74"/>
                      </a:lnTo>
                      <a:lnTo>
                        <a:pt x="439" y="71"/>
                      </a:lnTo>
                      <a:lnTo>
                        <a:pt x="440" y="71"/>
                      </a:lnTo>
                      <a:lnTo>
                        <a:pt x="440" y="70"/>
                      </a:lnTo>
                      <a:lnTo>
                        <a:pt x="442" y="70"/>
                      </a:lnTo>
                      <a:lnTo>
                        <a:pt x="444" y="70"/>
                      </a:lnTo>
                      <a:lnTo>
                        <a:pt x="446" y="69"/>
                      </a:lnTo>
                      <a:lnTo>
                        <a:pt x="446" y="69"/>
                      </a:lnTo>
                      <a:lnTo>
                        <a:pt x="447" y="67"/>
                      </a:lnTo>
                      <a:lnTo>
                        <a:pt x="447" y="66"/>
                      </a:lnTo>
                      <a:lnTo>
                        <a:pt x="453" y="65"/>
                      </a:lnTo>
                      <a:lnTo>
                        <a:pt x="455" y="63"/>
                      </a:lnTo>
                      <a:lnTo>
                        <a:pt x="461" y="63"/>
                      </a:lnTo>
                      <a:lnTo>
                        <a:pt x="461" y="65"/>
                      </a:lnTo>
                      <a:lnTo>
                        <a:pt x="464" y="65"/>
                      </a:lnTo>
                      <a:lnTo>
                        <a:pt x="464" y="66"/>
                      </a:lnTo>
                      <a:lnTo>
                        <a:pt x="465" y="66"/>
                      </a:lnTo>
                      <a:lnTo>
                        <a:pt x="466" y="65"/>
                      </a:lnTo>
                      <a:lnTo>
                        <a:pt x="466" y="65"/>
                      </a:lnTo>
                      <a:lnTo>
                        <a:pt x="469" y="65"/>
                      </a:lnTo>
                      <a:lnTo>
                        <a:pt x="469" y="65"/>
                      </a:lnTo>
                      <a:lnTo>
                        <a:pt x="469" y="65"/>
                      </a:lnTo>
                      <a:lnTo>
                        <a:pt x="470" y="63"/>
                      </a:lnTo>
                      <a:lnTo>
                        <a:pt x="472" y="65"/>
                      </a:lnTo>
                      <a:lnTo>
                        <a:pt x="472" y="66"/>
                      </a:lnTo>
                      <a:lnTo>
                        <a:pt x="474" y="67"/>
                      </a:lnTo>
                      <a:lnTo>
                        <a:pt x="474" y="67"/>
                      </a:lnTo>
                      <a:lnTo>
                        <a:pt x="474" y="67"/>
                      </a:lnTo>
                      <a:lnTo>
                        <a:pt x="477" y="67"/>
                      </a:lnTo>
                      <a:lnTo>
                        <a:pt x="478" y="67"/>
                      </a:lnTo>
                      <a:lnTo>
                        <a:pt x="478" y="67"/>
                      </a:lnTo>
                      <a:lnTo>
                        <a:pt x="478" y="67"/>
                      </a:lnTo>
                      <a:lnTo>
                        <a:pt x="480" y="70"/>
                      </a:lnTo>
                      <a:lnTo>
                        <a:pt x="481" y="72"/>
                      </a:lnTo>
                      <a:lnTo>
                        <a:pt x="483" y="72"/>
                      </a:lnTo>
                      <a:lnTo>
                        <a:pt x="485" y="71"/>
                      </a:lnTo>
                      <a:lnTo>
                        <a:pt x="487" y="71"/>
                      </a:lnTo>
                      <a:lnTo>
                        <a:pt x="489" y="71"/>
                      </a:lnTo>
                      <a:lnTo>
                        <a:pt x="489" y="71"/>
                      </a:lnTo>
                      <a:lnTo>
                        <a:pt x="490" y="71"/>
                      </a:lnTo>
                      <a:lnTo>
                        <a:pt x="490" y="71"/>
                      </a:lnTo>
                      <a:lnTo>
                        <a:pt x="491" y="74"/>
                      </a:lnTo>
                      <a:lnTo>
                        <a:pt x="493" y="74"/>
                      </a:lnTo>
                      <a:lnTo>
                        <a:pt x="493" y="74"/>
                      </a:lnTo>
                      <a:lnTo>
                        <a:pt x="495" y="74"/>
                      </a:lnTo>
                      <a:lnTo>
                        <a:pt x="497" y="75"/>
                      </a:lnTo>
                      <a:lnTo>
                        <a:pt x="503" y="76"/>
                      </a:lnTo>
                      <a:lnTo>
                        <a:pt x="503" y="75"/>
                      </a:lnTo>
                      <a:lnTo>
                        <a:pt x="507" y="75"/>
                      </a:lnTo>
                      <a:lnTo>
                        <a:pt x="507" y="74"/>
                      </a:lnTo>
                      <a:lnTo>
                        <a:pt x="508" y="74"/>
                      </a:lnTo>
                      <a:lnTo>
                        <a:pt x="508" y="74"/>
                      </a:lnTo>
                      <a:lnTo>
                        <a:pt x="510" y="74"/>
                      </a:lnTo>
                      <a:lnTo>
                        <a:pt x="511" y="74"/>
                      </a:lnTo>
                      <a:lnTo>
                        <a:pt x="512" y="74"/>
                      </a:lnTo>
                      <a:lnTo>
                        <a:pt x="514" y="75"/>
                      </a:lnTo>
                      <a:lnTo>
                        <a:pt x="515" y="75"/>
                      </a:lnTo>
                      <a:lnTo>
                        <a:pt x="516" y="75"/>
                      </a:lnTo>
                      <a:lnTo>
                        <a:pt x="518" y="75"/>
                      </a:lnTo>
                      <a:lnTo>
                        <a:pt x="519" y="74"/>
                      </a:lnTo>
                      <a:lnTo>
                        <a:pt x="519" y="74"/>
                      </a:lnTo>
                      <a:lnTo>
                        <a:pt x="521" y="74"/>
                      </a:lnTo>
                      <a:lnTo>
                        <a:pt x="521" y="72"/>
                      </a:lnTo>
                      <a:lnTo>
                        <a:pt x="523" y="72"/>
                      </a:lnTo>
                      <a:lnTo>
                        <a:pt x="523" y="72"/>
                      </a:lnTo>
                      <a:lnTo>
                        <a:pt x="524" y="72"/>
                      </a:lnTo>
                      <a:lnTo>
                        <a:pt x="524" y="71"/>
                      </a:lnTo>
                      <a:lnTo>
                        <a:pt x="525" y="71"/>
                      </a:lnTo>
                      <a:lnTo>
                        <a:pt x="525" y="70"/>
                      </a:lnTo>
                      <a:lnTo>
                        <a:pt x="525" y="70"/>
                      </a:lnTo>
                      <a:lnTo>
                        <a:pt x="527" y="70"/>
                      </a:lnTo>
                      <a:lnTo>
                        <a:pt x="528" y="69"/>
                      </a:lnTo>
                      <a:lnTo>
                        <a:pt x="528" y="66"/>
                      </a:lnTo>
                      <a:lnTo>
                        <a:pt x="529" y="66"/>
                      </a:lnTo>
                      <a:lnTo>
                        <a:pt x="529" y="63"/>
                      </a:lnTo>
                      <a:lnTo>
                        <a:pt x="528" y="61"/>
                      </a:lnTo>
                      <a:lnTo>
                        <a:pt x="527" y="58"/>
                      </a:lnTo>
                      <a:lnTo>
                        <a:pt x="527" y="55"/>
                      </a:lnTo>
                      <a:lnTo>
                        <a:pt x="524" y="55"/>
                      </a:lnTo>
                      <a:lnTo>
                        <a:pt x="524" y="54"/>
                      </a:lnTo>
                      <a:lnTo>
                        <a:pt x="523" y="53"/>
                      </a:lnTo>
                      <a:lnTo>
                        <a:pt x="523" y="53"/>
                      </a:lnTo>
                      <a:lnTo>
                        <a:pt x="521" y="53"/>
                      </a:lnTo>
                      <a:lnTo>
                        <a:pt x="520" y="52"/>
                      </a:lnTo>
                      <a:lnTo>
                        <a:pt x="519" y="52"/>
                      </a:lnTo>
                      <a:lnTo>
                        <a:pt x="519" y="50"/>
                      </a:lnTo>
                      <a:lnTo>
                        <a:pt x="516" y="50"/>
                      </a:lnTo>
                      <a:lnTo>
                        <a:pt x="515" y="49"/>
                      </a:lnTo>
                      <a:lnTo>
                        <a:pt x="514" y="49"/>
                      </a:lnTo>
                      <a:lnTo>
                        <a:pt x="514" y="48"/>
                      </a:lnTo>
                      <a:lnTo>
                        <a:pt x="511" y="48"/>
                      </a:lnTo>
                      <a:lnTo>
                        <a:pt x="511" y="46"/>
                      </a:lnTo>
                      <a:lnTo>
                        <a:pt x="508" y="45"/>
                      </a:lnTo>
                      <a:lnTo>
                        <a:pt x="508" y="44"/>
                      </a:lnTo>
                      <a:lnTo>
                        <a:pt x="508" y="44"/>
                      </a:lnTo>
                      <a:lnTo>
                        <a:pt x="507" y="41"/>
                      </a:lnTo>
                      <a:lnTo>
                        <a:pt x="504" y="41"/>
                      </a:lnTo>
                      <a:lnTo>
                        <a:pt x="504" y="41"/>
                      </a:lnTo>
                      <a:lnTo>
                        <a:pt x="504" y="41"/>
                      </a:lnTo>
                      <a:lnTo>
                        <a:pt x="503" y="38"/>
                      </a:lnTo>
                      <a:lnTo>
                        <a:pt x="503" y="38"/>
                      </a:lnTo>
                      <a:lnTo>
                        <a:pt x="503" y="37"/>
                      </a:lnTo>
                      <a:lnTo>
                        <a:pt x="500" y="37"/>
                      </a:lnTo>
                      <a:lnTo>
                        <a:pt x="500" y="36"/>
                      </a:lnTo>
                      <a:lnTo>
                        <a:pt x="498" y="36"/>
                      </a:lnTo>
                      <a:lnTo>
                        <a:pt x="498" y="34"/>
                      </a:lnTo>
                      <a:lnTo>
                        <a:pt x="498" y="33"/>
                      </a:lnTo>
                      <a:lnTo>
                        <a:pt x="497" y="32"/>
                      </a:lnTo>
                      <a:lnTo>
                        <a:pt x="494" y="33"/>
                      </a:lnTo>
                      <a:lnTo>
                        <a:pt x="494" y="32"/>
                      </a:lnTo>
                      <a:lnTo>
                        <a:pt x="494" y="32"/>
                      </a:lnTo>
                      <a:lnTo>
                        <a:pt x="494" y="31"/>
                      </a:lnTo>
                      <a:lnTo>
                        <a:pt x="493" y="29"/>
                      </a:lnTo>
                      <a:lnTo>
                        <a:pt x="493" y="29"/>
                      </a:lnTo>
                      <a:lnTo>
                        <a:pt x="491" y="28"/>
                      </a:lnTo>
                      <a:lnTo>
                        <a:pt x="491" y="27"/>
                      </a:lnTo>
                      <a:lnTo>
                        <a:pt x="486" y="28"/>
                      </a:lnTo>
                      <a:lnTo>
                        <a:pt x="486" y="27"/>
                      </a:lnTo>
                      <a:lnTo>
                        <a:pt x="490" y="25"/>
                      </a:lnTo>
                      <a:lnTo>
                        <a:pt x="490" y="23"/>
                      </a:lnTo>
                      <a:lnTo>
                        <a:pt x="493" y="23"/>
                      </a:lnTo>
                      <a:lnTo>
                        <a:pt x="493" y="24"/>
                      </a:lnTo>
                      <a:lnTo>
                        <a:pt x="493" y="24"/>
                      </a:lnTo>
                      <a:lnTo>
                        <a:pt x="494" y="24"/>
                      </a:lnTo>
                      <a:lnTo>
                        <a:pt x="495" y="23"/>
                      </a:lnTo>
                      <a:lnTo>
                        <a:pt x="495" y="20"/>
                      </a:lnTo>
                      <a:lnTo>
                        <a:pt x="495" y="20"/>
                      </a:lnTo>
                      <a:lnTo>
                        <a:pt x="497" y="19"/>
                      </a:lnTo>
                      <a:lnTo>
                        <a:pt x="497" y="19"/>
                      </a:lnTo>
                      <a:lnTo>
                        <a:pt x="498" y="19"/>
                      </a:lnTo>
                      <a:lnTo>
                        <a:pt x="498" y="16"/>
                      </a:lnTo>
                      <a:lnTo>
                        <a:pt x="499" y="16"/>
                      </a:lnTo>
                      <a:lnTo>
                        <a:pt x="499" y="15"/>
                      </a:lnTo>
                      <a:lnTo>
                        <a:pt x="498" y="15"/>
                      </a:lnTo>
                      <a:lnTo>
                        <a:pt x="498" y="14"/>
                      </a:lnTo>
                      <a:lnTo>
                        <a:pt x="495" y="14"/>
                      </a:lnTo>
                      <a:lnTo>
                        <a:pt x="493" y="11"/>
                      </a:lnTo>
                      <a:lnTo>
                        <a:pt x="497" y="11"/>
                      </a:lnTo>
                      <a:lnTo>
                        <a:pt x="499" y="11"/>
                      </a:lnTo>
                      <a:lnTo>
                        <a:pt x="500" y="11"/>
                      </a:lnTo>
                      <a:lnTo>
                        <a:pt x="500" y="10"/>
                      </a:lnTo>
                      <a:lnTo>
                        <a:pt x="500" y="10"/>
                      </a:lnTo>
                      <a:lnTo>
                        <a:pt x="500" y="10"/>
                      </a:lnTo>
                      <a:lnTo>
                        <a:pt x="500" y="8"/>
                      </a:lnTo>
                      <a:lnTo>
                        <a:pt x="500" y="7"/>
                      </a:lnTo>
                      <a:lnTo>
                        <a:pt x="502" y="7"/>
                      </a:lnTo>
                      <a:lnTo>
                        <a:pt x="502" y="7"/>
                      </a:lnTo>
                      <a:lnTo>
                        <a:pt x="503" y="7"/>
                      </a:lnTo>
                      <a:lnTo>
                        <a:pt x="503" y="7"/>
                      </a:lnTo>
                      <a:lnTo>
                        <a:pt x="504" y="7"/>
                      </a:lnTo>
                      <a:lnTo>
                        <a:pt x="506" y="6"/>
                      </a:lnTo>
                      <a:lnTo>
                        <a:pt x="506" y="4"/>
                      </a:lnTo>
                      <a:lnTo>
                        <a:pt x="507" y="4"/>
                      </a:lnTo>
                      <a:lnTo>
                        <a:pt x="508" y="3"/>
                      </a:lnTo>
                      <a:lnTo>
                        <a:pt x="511" y="3"/>
                      </a:lnTo>
                      <a:lnTo>
                        <a:pt x="511" y="2"/>
                      </a:lnTo>
                      <a:lnTo>
                        <a:pt x="510" y="2"/>
                      </a:lnTo>
                      <a:lnTo>
                        <a:pt x="510" y="0"/>
                      </a:lnTo>
                      <a:lnTo>
                        <a:pt x="510" y="0"/>
                      </a:lnTo>
                      <a:lnTo>
                        <a:pt x="508" y="2"/>
                      </a:lnTo>
                      <a:lnTo>
                        <a:pt x="508" y="2"/>
                      </a:lnTo>
                      <a:lnTo>
                        <a:pt x="508" y="2"/>
                      </a:lnTo>
                      <a:lnTo>
                        <a:pt x="502" y="3"/>
                      </a:lnTo>
                      <a:lnTo>
                        <a:pt x="502" y="2"/>
                      </a:lnTo>
                      <a:lnTo>
                        <a:pt x="498" y="3"/>
                      </a:lnTo>
                      <a:lnTo>
                        <a:pt x="497" y="4"/>
                      </a:lnTo>
                      <a:lnTo>
                        <a:pt x="491" y="6"/>
                      </a:lnTo>
                      <a:lnTo>
                        <a:pt x="490" y="8"/>
                      </a:lnTo>
                      <a:lnTo>
                        <a:pt x="485" y="8"/>
                      </a:lnTo>
                      <a:lnTo>
                        <a:pt x="483" y="10"/>
                      </a:lnTo>
                      <a:lnTo>
                        <a:pt x="481" y="11"/>
                      </a:lnTo>
                      <a:lnTo>
                        <a:pt x="481" y="10"/>
                      </a:lnTo>
                      <a:lnTo>
                        <a:pt x="480" y="10"/>
                      </a:lnTo>
                      <a:lnTo>
                        <a:pt x="477" y="12"/>
                      </a:lnTo>
                      <a:lnTo>
                        <a:pt x="476" y="12"/>
                      </a:lnTo>
                      <a:lnTo>
                        <a:pt x="476" y="12"/>
                      </a:lnTo>
                      <a:lnTo>
                        <a:pt x="476" y="14"/>
                      </a:lnTo>
                      <a:lnTo>
                        <a:pt x="474" y="14"/>
                      </a:lnTo>
                      <a:lnTo>
                        <a:pt x="474" y="14"/>
                      </a:lnTo>
                      <a:lnTo>
                        <a:pt x="474" y="14"/>
                      </a:lnTo>
                      <a:lnTo>
                        <a:pt x="474" y="14"/>
                      </a:lnTo>
                      <a:lnTo>
                        <a:pt x="474" y="15"/>
                      </a:lnTo>
                      <a:lnTo>
                        <a:pt x="466" y="15"/>
                      </a:lnTo>
                      <a:lnTo>
                        <a:pt x="466" y="14"/>
                      </a:lnTo>
                      <a:lnTo>
                        <a:pt x="465" y="14"/>
                      </a:lnTo>
                      <a:lnTo>
                        <a:pt x="464" y="14"/>
                      </a:lnTo>
                      <a:lnTo>
                        <a:pt x="463" y="14"/>
                      </a:lnTo>
                      <a:lnTo>
                        <a:pt x="461" y="14"/>
                      </a:lnTo>
                      <a:lnTo>
                        <a:pt x="461" y="16"/>
                      </a:lnTo>
                      <a:lnTo>
                        <a:pt x="464" y="17"/>
                      </a:lnTo>
                      <a:lnTo>
                        <a:pt x="464" y="17"/>
                      </a:lnTo>
                      <a:lnTo>
                        <a:pt x="465" y="19"/>
                      </a:lnTo>
                      <a:lnTo>
                        <a:pt x="465" y="19"/>
                      </a:lnTo>
                      <a:lnTo>
                        <a:pt x="465" y="19"/>
                      </a:lnTo>
                      <a:lnTo>
                        <a:pt x="465" y="19"/>
                      </a:lnTo>
                      <a:lnTo>
                        <a:pt x="466" y="20"/>
                      </a:lnTo>
                      <a:lnTo>
                        <a:pt x="469" y="20"/>
                      </a:lnTo>
                      <a:lnTo>
                        <a:pt x="469" y="23"/>
                      </a:lnTo>
                      <a:lnTo>
                        <a:pt x="469" y="24"/>
                      </a:lnTo>
                      <a:lnTo>
                        <a:pt x="470" y="24"/>
                      </a:lnTo>
                      <a:lnTo>
                        <a:pt x="470" y="25"/>
                      </a:lnTo>
                      <a:lnTo>
                        <a:pt x="476" y="25"/>
                      </a:lnTo>
                      <a:lnTo>
                        <a:pt x="476" y="25"/>
                      </a:lnTo>
                      <a:lnTo>
                        <a:pt x="476" y="25"/>
                      </a:lnTo>
                      <a:lnTo>
                        <a:pt x="477" y="25"/>
                      </a:lnTo>
                      <a:lnTo>
                        <a:pt x="477" y="25"/>
                      </a:lnTo>
                      <a:lnTo>
                        <a:pt x="480" y="25"/>
                      </a:lnTo>
                      <a:lnTo>
                        <a:pt x="480" y="25"/>
                      </a:lnTo>
                      <a:lnTo>
                        <a:pt x="483" y="24"/>
                      </a:lnTo>
                      <a:lnTo>
                        <a:pt x="483" y="25"/>
                      </a:lnTo>
                      <a:lnTo>
                        <a:pt x="485" y="25"/>
                      </a:lnTo>
                      <a:lnTo>
                        <a:pt x="483" y="28"/>
                      </a:lnTo>
                      <a:lnTo>
                        <a:pt x="483" y="28"/>
                      </a:lnTo>
                      <a:lnTo>
                        <a:pt x="483" y="29"/>
                      </a:lnTo>
                      <a:lnTo>
                        <a:pt x="480" y="29"/>
                      </a:lnTo>
                      <a:lnTo>
                        <a:pt x="480" y="29"/>
                      </a:lnTo>
                      <a:lnTo>
                        <a:pt x="480" y="31"/>
                      </a:lnTo>
                      <a:lnTo>
                        <a:pt x="478" y="31"/>
                      </a:lnTo>
                      <a:lnTo>
                        <a:pt x="477" y="31"/>
                      </a:lnTo>
                      <a:lnTo>
                        <a:pt x="477" y="31"/>
                      </a:lnTo>
                      <a:lnTo>
                        <a:pt x="476" y="29"/>
                      </a:lnTo>
                      <a:lnTo>
                        <a:pt x="476" y="29"/>
                      </a:lnTo>
                      <a:lnTo>
                        <a:pt x="476" y="31"/>
                      </a:lnTo>
                      <a:lnTo>
                        <a:pt x="472" y="32"/>
                      </a:lnTo>
                      <a:lnTo>
                        <a:pt x="470" y="33"/>
                      </a:lnTo>
                      <a:lnTo>
                        <a:pt x="468" y="33"/>
                      </a:lnTo>
                      <a:lnTo>
                        <a:pt x="468" y="33"/>
                      </a:lnTo>
                      <a:lnTo>
                        <a:pt x="464" y="34"/>
                      </a:lnTo>
                      <a:lnTo>
                        <a:pt x="464" y="36"/>
                      </a:lnTo>
                      <a:lnTo>
                        <a:pt x="459" y="36"/>
                      </a:lnTo>
                      <a:lnTo>
                        <a:pt x="459" y="37"/>
                      </a:lnTo>
                      <a:lnTo>
                        <a:pt x="457" y="37"/>
                      </a:lnTo>
                      <a:lnTo>
                        <a:pt x="456" y="37"/>
                      </a:lnTo>
                      <a:lnTo>
                        <a:pt x="457" y="36"/>
                      </a:lnTo>
                      <a:lnTo>
                        <a:pt x="457" y="36"/>
                      </a:lnTo>
                      <a:lnTo>
                        <a:pt x="457" y="34"/>
                      </a:lnTo>
                      <a:lnTo>
                        <a:pt x="459" y="34"/>
                      </a:lnTo>
                      <a:lnTo>
                        <a:pt x="457" y="28"/>
                      </a:lnTo>
                      <a:lnTo>
                        <a:pt x="456" y="28"/>
                      </a:lnTo>
                      <a:lnTo>
                        <a:pt x="455" y="27"/>
                      </a:lnTo>
                      <a:lnTo>
                        <a:pt x="455" y="27"/>
                      </a:lnTo>
                      <a:lnTo>
                        <a:pt x="452" y="27"/>
                      </a:lnTo>
                      <a:lnTo>
                        <a:pt x="452" y="25"/>
                      </a:lnTo>
                      <a:lnTo>
                        <a:pt x="452" y="25"/>
                      </a:lnTo>
                      <a:lnTo>
                        <a:pt x="452" y="27"/>
                      </a:lnTo>
                      <a:lnTo>
                        <a:pt x="448" y="27"/>
                      </a:lnTo>
                      <a:lnTo>
                        <a:pt x="449" y="25"/>
                      </a:lnTo>
                      <a:lnTo>
                        <a:pt x="451" y="24"/>
                      </a:lnTo>
                      <a:lnTo>
                        <a:pt x="452" y="23"/>
                      </a:lnTo>
                      <a:lnTo>
                        <a:pt x="452" y="21"/>
                      </a:lnTo>
                      <a:lnTo>
                        <a:pt x="456" y="21"/>
                      </a:lnTo>
                      <a:lnTo>
                        <a:pt x="457" y="20"/>
                      </a:lnTo>
                      <a:lnTo>
                        <a:pt x="461" y="20"/>
                      </a:lnTo>
                      <a:lnTo>
                        <a:pt x="460" y="17"/>
                      </a:lnTo>
                      <a:lnTo>
                        <a:pt x="460" y="16"/>
                      </a:lnTo>
                      <a:lnTo>
                        <a:pt x="456" y="16"/>
                      </a:lnTo>
                      <a:lnTo>
                        <a:pt x="456" y="15"/>
                      </a:lnTo>
                      <a:lnTo>
                        <a:pt x="453" y="15"/>
                      </a:lnTo>
                      <a:lnTo>
                        <a:pt x="451" y="15"/>
                      </a:lnTo>
                      <a:lnTo>
                        <a:pt x="451" y="15"/>
                      </a:lnTo>
                      <a:lnTo>
                        <a:pt x="451" y="17"/>
                      </a:lnTo>
                      <a:lnTo>
                        <a:pt x="449" y="17"/>
                      </a:lnTo>
                      <a:lnTo>
                        <a:pt x="448" y="17"/>
                      </a:lnTo>
                      <a:lnTo>
                        <a:pt x="447" y="16"/>
                      </a:lnTo>
                      <a:lnTo>
                        <a:pt x="446" y="16"/>
                      </a:lnTo>
                      <a:lnTo>
                        <a:pt x="443" y="15"/>
                      </a:lnTo>
                      <a:lnTo>
                        <a:pt x="443" y="14"/>
                      </a:lnTo>
                      <a:lnTo>
                        <a:pt x="440" y="14"/>
                      </a:lnTo>
                      <a:lnTo>
                        <a:pt x="440" y="12"/>
                      </a:lnTo>
                      <a:lnTo>
                        <a:pt x="440" y="12"/>
                      </a:lnTo>
                      <a:lnTo>
                        <a:pt x="440" y="12"/>
                      </a:lnTo>
                      <a:lnTo>
                        <a:pt x="446" y="12"/>
                      </a:lnTo>
                      <a:lnTo>
                        <a:pt x="447" y="11"/>
                      </a:lnTo>
                      <a:lnTo>
                        <a:pt x="447" y="11"/>
                      </a:lnTo>
                      <a:lnTo>
                        <a:pt x="444" y="11"/>
                      </a:lnTo>
                      <a:lnTo>
                        <a:pt x="443" y="11"/>
                      </a:lnTo>
                      <a:lnTo>
                        <a:pt x="443" y="10"/>
                      </a:lnTo>
                      <a:lnTo>
                        <a:pt x="443" y="10"/>
                      </a:lnTo>
                      <a:lnTo>
                        <a:pt x="442" y="8"/>
                      </a:lnTo>
                      <a:lnTo>
                        <a:pt x="442" y="8"/>
                      </a:lnTo>
                      <a:lnTo>
                        <a:pt x="442" y="10"/>
                      </a:lnTo>
                      <a:lnTo>
                        <a:pt x="442" y="10"/>
                      </a:lnTo>
                      <a:lnTo>
                        <a:pt x="442" y="10"/>
                      </a:lnTo>
                      <a:lnTo>
                        <a:pt x="435" y="11"/>
                      </a:lnTo>
                      <a:lnTo>
                        <a:pt x="435" y="10"/>
                      </a:lnTo>
                      <a:lnTo>
                        <a:pt x="435" y="10"/>
                      </a:lnTo>
                      <a:lnTo>
                        <a:pt x="435" y="11"/>
                      </a:lnTo>
                      <a:lnTo>
                        <a:pt x="432" y="11"/>
                      </a:lnTo>
                      <a:lnTo>
                        <a:pt x="431" y="12"/>
                      </a:lnTo>
                      <a:lnTo>
                        <a:pt x="431" y="14"/>
                      </a:lnTo>
                      <a:lnTo>
                        <a:pt x="430" y="15"/>
                      </a:lnTo>
                      <a:lnTo>
                        <a:pt x="428" y="15"/>
                      </a:lnTo>
                      <a:lnTo>
                        <a:pt x="428" y="17"/>
                      </a:lnTo>
                      <a:lnTo>
                        <a:pt x="427" y="19"/>
                      </a:lnTo>
                      <a:lnTo>
                        <a:pt x="425" y="20"/>
                      </a:lnTo>
                      <a:lnTo>
                        <a:pt x="423" y="21"/>
                      </a:lnTo>
                      <a:lnTo>
                        <a:pt x="423" y="24"/>
                      </a:lnTo>
                      <a:lnTo>
                        <a:pt x="423" y="24"/>
                      </a:lnTo>
                      <a:lnTo>
                        <a:pt x="422" y="24"/>
                      </a:lnTo>
                      <a:lnTo>
                        <a:pt x="422" y="23"/>
                      </a:lnTo>
                      <a:lnTo>
                        <a:pt x="422" y="24"/>
                      </a:lnTo>
                      <a:lnTo>
                        <a:pt x="422" y="24"/>
                      </a:lnTo>
                      <a:lnTo>
                        <a:pt x="421" y="24"/>
                      </a:lnTo>
                      <a:lnTo>
                        <a:pt x="421" y="25"/>
                      </a:lnTo>
                      <a:lnTo>
                        <a:pt x="422" y="25"/>
                      </a:lnTo>
                      <a:lnTo>
                        <a:pt x="421" y="27"/>
                      </a:lnTo>
                      <a:lnTo>
                        <a:pt x="422" y="29"/>
                      </a:lnTo>
                      <a:lnTo>
                        <a:pt x="421" y="29"/>
                      </a:lnTo>
                      <a:lnTo>
                        <a:pt x="421" y="31"/>
                      </a:lnTo>
                      <a:lnTo>
                        <a:pt x="421" y="31"/>
                      </a:lnTo>
                      <a:lnTo>
                        <a:pt x="421" y="33"/>
                      </a:lnTo>
                      <a:lnTo>
                        <a:pt x="421" y="33"/>
                      </a:lnTo>
                      <a:lnTo>
                        <a:pt x="419" y="34"/>
                      </a:lnTo>
                      <a:lnTo>
                        <a:pt x="417" y="33"/>
                      </a:lnTo>
                      <a:lnTo>
                        <a:pt x="417" y="34"/>
                      </a:lnTo>
                      <a:lnTo>
                        <a:pt x="417" y="34"/>
                      </a:lnTo>
                      <a:lnTo>
                        <a:pt x="415" y="34"/>
                      </a:lnTo>
                      <a:lnTo>
                        <a:pt x="417" y="37"/>
                      </a:lnTo>
                      <a:lnTo>
                        <a:pt x="415" y="37"/>
                      </a:lnTo>
                      <a:lnTo>
                        <a:pt x="415" y="38"/>
                      </a:lnTo>
                      <a:lnTo>
                        <a:pt x="415" y="38"/>
                      </a:lnTo>
                      <a:lnTo>
                        <a:pt x="414" y="40"/>
                      </a:lnTo>
                      <a:lnTo>
                        <a:pt x="413" y="40"/>
                      </a:lnTo>
                      <a:lnTo>
                        <a:pt x="414" y="44"/>
                      </a:lnTo>
                      <a:lnTo>
                        <a:pt x="413" y="46"/>
                      </a:lnTo>
                      <a:lnTo>
                        <a:pt x="413" y="49"/>
                      </a:lnTo>
                      <a:lnTo>
                        <a:pt x="411" y="49"/>
                      </a:lnTo>
                      <a:lnTo>
                        <a:pt x="410" y="52"/>
                      </a:lnTo>
                      <a:lnTo>
                        <a:pt x="409" y="52"/>
                      </a:lnTo>
                      <a:lnTo>
                        <a:pt x="409" y="53"/>
                      </a:lnTo>
                      <a:lnTo>
                        <a:pt x="408" y="54"/>
                      </a:lnTo>
                      <a:lnTo>
                        <a:pt x="406" y="55"/>
                      </a:lnTo>
                      <a:lnTo>
                        <a:pt x="406" y="58"/>
                      </a:lnTo>
                      <a:lnTo>
                        <a:pt x="406" y="59"/>
                      </a:lnTo>
                      <a:lnTo>
                        <a:pt x="406" y="59"/>
                      </a:lnTo>
                      <a:lnTo>
                        <a:pt x="405" y="59"/>
                      </a:lnTo>
                      <a:lnTo>
                        <a:pt x="404" y="61"/>
                      </a:lnTo>
                      <a:lnTo>
                        <a:pt x="404" y="62"/>
                      </a:lnTo>
                      <a:lnTo>
                        <a:pt x="406" y="62"/>
                      </a:lnTo>
                      <a:lnTo>
                        <a:pt x="406" y="65"/>
                      </a:lnTo>
                      <a:lnTo>
                        <a:pt x="408" y="65"/>
                      </a:lnTo>
                      <a:lnTo>
                        <a:pt x="408" y="66"/>
                      </a:lnTo>
                      <a:lnTo>
                        <a:pt x="408" y="66"/>
                      </a:lnTo>
                      <a:lnTo>
                        <a:pt x="408" y="69"/>
                      </a:lnTo>
                      <a:lnTo>
                        <a:pt x="409" y="69"/>
                      </a:lnTo>
                      <a:lnTo>
                        <a:pt x="409" y="70"/>
                      </a:lnTo>
                      <a:lnTo>
                        <a:pt x="410" y="71"/>
                      </a:lnTo>
                      <a:lnTo>
                        <a:pt x="413" y="71"/>
                      </a:lnTo>
                      <a:lnTo>
                        <a:pt x="414" y="72"/>
                      </a:lnTo>
                      <a:lnTo>
                        <a:pt x="417" y="74"/>
                      </a:lnTo>
                      <a:lnTo>
                        <a:pt x="417" y="75"/>
                      </a:lnTo>
                      <a:lnTo>
                        <a:pt x="415" y="75"/>
                      </a:lnTo>
                      <a:lnTo>
                        <a:pt x="415" y="76"/>
                      </a:lnTo>
                      <a:lnTo>
                        <a:pt x="413" y="76"/>
                      </a:lnTo>
                      <a:lnTo>
                        <a:pt x="413" y="76"/>
                      </a:lnTo>
                      <a:lnTo>
                        <a:pt x="411" y="76"/>
                      </a:lnTo>
                      <a:lnTo>
                        <a:pt x="411" y="78"/>
                      </a:lnTo>
                      <a:lnTo>
                        <a:pt x="406" y="78"/>
                      </a:lnTo>
                      <a:lnTo>
                        <a:pt x="404" y="80"/>
                      </a:lnTo>
                      <a:lnTo>
                        <a:pt x="398" y="82"/>
                      </a:lnTo>
                      <a:lnTo>
                        <a:pt x="398" y="83"/>
                      </a:lnTo>
                      <a:lnTo>
                        <a:pt x="397" y="83"/>
                      </a:lnTo>
                      <a:lnTo>
                        <a:pt x="396" y="84"/>
                      </a:lnTo>
                      <a:lnTo>
                        <a:pt x="394" y="84"/>
                      </a:lnTo>
                      <a:lnTo>
                        <a:pt x="394" y="86"/>
                      </a:lnTo>
                      <a:lnTo>
                        <a:pt x="392" y="86"/>
                      </a:lnTo>
                      <a:lnTo>
                        <a:pt x="392" y="83"/>
                      </a:lnTo>
                      <a:lnTo>
                        <a:pt x="393" y="82"/>
                      </a:lnTo>
                      <a:lnTo>
                        <a:pt x="393" y="82"/>
                      </a:lnTo>
                      <a:lnTo>
                        <a:pt x="394" y="82"/>
                      </a:lnTo>
                      <a:lnTo>
                        <a:pt x="394" y="80"/>
                      </a:lnTo>
                      <a:lnTo>
                        <a:pt x="393" y="80"/>
                      </a:lnTo>
                      <a:lnTo>
                        <a:pt x="392" y="79"/>
                      </a:lnTo>
                      <a:lnTo>
                        <a:pt x="391" y="79"/>
                      </a:lnTo>
                      <a:lnTo>
                        <a:pt x="391" y="76"/>
                      </a:lnTo>
                      <a:lnTo>
                        <a:pt x="388" y="78"/>
                      </a:lnTo>
                      <a:lnTo>
                        <a:pt x="385" y="78"/>
                      </a:lnTo>
                      <a:lnTo>
                        <a:pt x="381" y="78"/>
                      </a:lnTo>
                      <a:lnTo>
                        <a:pt x="381" y="78"/>
                      </a:lnTo>
                      <a:lnTo>
                        <a:pt x="377" y="78"/>
                      </a:lnTo>
                      <a:lnTo>
                        <a:pt x="377" y="78"/>
                      </a:lnTo>
                      <a:lnTo>
                        <a:pt x="376" y="78"/>
                      </a:lnTo>
                      <a:lnTo>
                        <a:pt x="376" y="76"/>
                      </a:lnTo>
                      <a:lnTo>
                        <a:pt x="376" y="76"/>
                      </a:lnTo>
                      <a:lnTo>
                        <a:pt x="375" y="76"/>
                      </a:lnTo>
                      <a:lnTo>
                        <a:pt x="374" y="76"/>
                      </a:lnTo>
                      <a:lnTo>
                        <a:pt x="371" y="78"/>
                      </a:lnTo>
                      <a:lnTo>
                        <a:pt x="370" y="78"/>
                      </a:lnTo>
                      <a:lnTo>
                        <a:pt x="370" y="80"/>
                      </a:lnTo>
                      <a:lnTo>
                        <a:pt x="371" y="80"/>
                      </a:lnTo>
                      <a:lnTo>
                        <a:pt x="371" y="82"/>
                      </a:lnTo>
                      <a:lnTo>
                        <a:pt x="374" y="82"/>
                      </a:lnTo>
                      <a:lnTo>
                        <a:pt x="374" y="83"/>
                      </a:lnTo>
                      <a:lnTo>
                        <a:pt x="375" y="84"/>
                      </a:lnTo>
                      <a:lnTo>
                        <a:pt x="371" y="84"/>
                      </a:lnTo>
                      <a:lnTo>
                        <a:pt x="372" y="86"/>
                      </a:lnTo>
                      <a:lnTo>
                        <a:pt x="371" y="86"/>
                      </a:lnTo>
                      <a:lnTo>
                        <a:pt x="371" y="87"/>
                      </a:lnTo>
                      <a:lnTo>
                        <a:pt x="368" y="86"/>
                      </a:lnTo>
                      <a:lnTo>
                        <a:pt x="368" y="86"/>
                      </a:lnTo>
                      <a:lnTo>
                        <a:pt x="367" y="87"/>
                      </a:lnTo>
                      <a:lnTo>
                        <a:pt x="368" y="88"/>
                      </a:lnTo>
                      <a:lnTo>
                        <a:pt x="367" y="88"/>
                      </a:lnTo>
                      <a:lnTo>
                        <a:pt x="366" y="87"/>
                      </a:lnTo>
                      <a:lnTo>
                        <a:pt x="366" y="87"/>
                      </a:lnTo>
                      <a:lnTo>
                        <a:pt x="366" y="84"/>
                      </a:lnTo>
                      <a:lnTo>
                        <a:pt x="364" y="84"/>
                      </a:lnTo>
                      <a:lnTo>
                        <a:pt x="363" y="83"/>
                      </a:lnTo>
                      <a:lnTo>
                        <a:pt x="362" y="80"/>
                      </a:lnTo>
                      <a:lnTo>
                        <a:pt x="362" y="80"/>
                      </a:lnTo>
                      <a:lnTo>
                        <a:pt x="362" y="82"/>
                      </a:lnTo>
                      <a:lnTo>
                        <a:pt x="362" y="82"/>
                      </a:lnTo>
                      <a:lnTo>
                        <a:pt x="360" y="82"/>
                      </a:lnTo>
                      <a:lnTo>
                        <a:pt x="360" y="84"/>
                      </a:lnTo>
                      <a:lnTo>
                        <a:pt x="360" y="84"/>
                      </a:lnTo>
                      <a:lnTo>
                        <a:pt x="359" y="88"/>
                      </a:lnTo>
                      <a:lnTo>
                        <a:pt x="359" y="88"/>
                      </a:lnTo>
                      <a:lnTo>
                        <a:pt x="360" y="88"/>
                      </a:lnTo>
                      <a:lnTo>
                        <a:pt x="360" y="88"/>
                      </a:lnTo>
                      <a:lnTo>
                        <a:pt x="362" y="89"/>
                      </a:lnTo>
                      <a:lnTo>
                        <a:pt x="362" y="92"/>
                      </a:lnTo>
                      <a:lnTo>
                        <a:pt x="363" y="93"/>
                      </a:lnTo>
                      <a:lnTo>
                        <a:pt x="364" y="95"/>
                      </a:lnTo>
                      <a:lnTo>
                        <a:pt x="366" y="96"/>
                      </a:lnTo>
                      <a:lnTo>
                        <a:pt x="367" y="99"/>
                      </a:lnTo>
                      <a:lnTo>
                        <a:pt x="364" y="99"/>
                      </a:lnTo>
                      <a:lnTo>
                        <a:pt x="363" y="96"/>
                      </a:lnTo>
                      <a:lnTo>
                        <a:pt x="362" y="96"/>
                      </a:lnTo>
                      <a:lnTo>
                        <a:pt x="362" y="99"/>
                      </a:lnTo>
                      <a:lnTo>
                        <a:pt x="363" y="100"/>
                      </a:lnTo>
                      <a:lnTo>
                        <a:pt x="364" y="101"/>
                      </a:lnTo>
                      <a:lnTo>
                        <a:pt x="363" y="101"/>
                      </a:lnTo>
                      <a:lnTo>
                        <a:pt x="362" y="103"/>
                      </a:lnTo>
                      <a:lnTo>
                        <a:pt x="362" y="103"/>
                      </a:lnTo>
                      <a:lnTo>
                        <a:pt x="362" y="103"/>
                      </a:lnTo>
                      <a:lnTo>
                        <a:pt x="362" y="103"/>
                      </a:lnTo>
                      <a:lnTo>
                        <a:pt x="360" y="103"/>
                      </a:lnTo>
                      <a:lnTo>
                        <a:pt x="360" y="104"/>
                      </a:lnTo>
                      <a:lnTo>
                        <a:pt x="362" y="104"/>
                      </a:lnTo>
                      <a:lnTo>
                        <a:pt x="362" y="104"/>
                      </a:lnTo>
                      <a:lnTo>
                        <a:pt x="364" y="104"/>
                      </a:lnTo>
                      <a:lnTo>
                        <a:pt x="364" y="104"/>
                      </a:lnTo>
                      <a:lnTo>
                        <a:pt x="363" y="103"/>
                      </a:lnTo>
                      <a:lnTo>
                        <a:pt x="363" y="103"/>
                      </a:lnTo>
                      <a:lnTo>
                        <a:pt x="363" y="103"/>
                      </a:lnTo>
                      <a:lnTo>
                        <a:pt x="364" y="101"/>
                      </a:lnTo>
                      <a:lnTo>
                        <a:pt x="366" y="101"/>
                      </a:lnTo>
                      <a:lnTo>
                        <a:pt x="367" y="101"/>
                      </a:lnTo>
                      <a:lnTo>
                        <a:pt x="367" y="103"/>
                      </a:lnTo>
                      <a:lnTo>
                        <a:pt x="368" y="103"/>
                      </a:lnTo>
                      <a:lnTo>
                        <a:pt x="370" y="103"/>
                      </a:lnTo>
                      <a:lnTo>
                        <a:pt x="370" y="104"/>
                      </a:lnTo>
                      <a:lnTo>
                        <a:pt x="372" y="105"/>
                      </a:lnTo>
                      <a:lnTo>
                        <a:pt x="374" y="106"/>
                      </a:lnTo>
                      <a:lnTo>
                        <a:pt x="376" y="106"/>
                      </a:lnTo>
                      <a:lnTo>
                        <a:pt x="376" y="109"/>
                      </a:lnTo>
                      <a:lnTo>
                        <a:pt x="379" y="110"/>
                      </a:lnTo>
                      <a:lnTo>
                        <a:pt x="379" y="112"/>
                      </a:lnTo>
                      <a:lnTo>
                        <a:pt x="379" y="112"/>
                      </a:lnTo>
                      <a:lnTo>
                        <a:pt x="379" y="112"/>
                      </a:lnTo>
                      <a:lnTo>
                        <a:pt x="380" y="113"/>
                      </a:lnTo>
                      <a:lnTo>
                        <a:pt x="379" y="113"/>
                      </a:lnTo>
                      <a:lnTo>
                        <a:pt x="379" y="113"/>
                      </a:lnTo>
                      <a:lnTo>
                        <a:pt x="375" y="110"/>
                      </a:lnTo>
                      <a:lnTo>
                        <a:pt x="375" y="109"/>
                      </a:lnTo>
                      <a:lnTo>
                        <a:pt x="371" y="109"/>
                      </a:lnTo>
                      <a:lnTo>
                        <a:pt x="370" y="108"/>
                      </a:lnTo>
                      <a:lnTo>
                        <a:pt x="370" y="108"/>
                      </a:lnTo>
                      <a:lnTo>
                        <a:pt x="368" y="108"/>
                      </a:lnTo>
                      <a:lnTo>
                        <a:pt x="368" y="106"/>
                      </a:lnTo>
                      <a:lnTo>
                        <a:pt x="367" y="105"/>
                      </a:lnTo>
                      <a:lnTo>
                        <a:pt x="366" y="105"/>
                      </a:lnTo>
                      <a:lnTo>
                        <a:pt x="364" y="104"/>
                      </a:lnTo>
                      <a:lnTo>
                        <a:pt x="364" y="105"/>
                      </a:lnTo>
                      <a:lnTo>
                        <a:pt x="366" y="105"/>
                      </a:lnTo>
                      <a:lnTo>
                        <a:pt x="366" y="106"/>
                      </a:lnTo>
                      <a:lnTo>
                        <a:pt x="367" y="108"/>
                      </a:lnTo>
                      <a:lnTo>
                        <a:pt x="367" y="108"/>
                      </a:lnTo>
                      <a:lnTo>
                        <a:pt x="368" y="108"/>
                      </a:lnTo>
                      <a:lnTo>
                        <a:pt x="370" y="110"/>
                      </a:lnTo>
                      <a:lnTo>
                        <a:pt x="371" y="110"/>
                      </a:lnTo>
                      <a:lnTo>
                        <a:pt x="372" y="112"/>
                      </a:lnTo>
                      <a:lnTo>
                        <a:pt x="372" y="112"/>
                      </a:lnTo>
                      <a:lnTo>
                        <a:pt x="372" y="114"/>
                      </a:lnTo>
                      <a:lnTo>
                        <a:pt x="372" y="117"/>
                      </a:lnTo>
                      <a:lnTo>
                        <a:pt x="371" y="116"/>
                      </a:lnTo>
                      <a:lnTo>
                        <a:pt x="370" y="116"/>
                      </a:lnTo>
                      <a:lnTo>
                        <a:pt x="368" y="114"/>
                      </a:lnTo>
                      <a:lnTo>
                        <a:pt x="368" y="113"/>
                      </a:lnTo>
                      <a:lnTo>
                        <a:pt x="367" y="113"/>
                      </a:lnTo>
                      <a:lnTo>
                        <a:pt x="367" y="114"/>
                      </a:lnTo>
                      <a:lnTo>
                        <a:pt x="364" y="114"/>
                      </a:lnTo>
                      <a:lnTo>
                        <a:pt x="364" y="116"/>
                      </a:lnTo>
                      <a:lnTo>
                        <a:pt x="366" y="116"/>
                      </a:lnTo>
                      <a:lnTo>
                        <a:pt x="366" y="117"/>
                      </a:lnTo>
                      <a:lnTo>
                        <a:pt x="366" y="117"/>
                      </a:lnTo>
                      <a:lnTo>
                        <a:pt x="367" y="117"/>
                      </a:lnTo>
                      <a:lnTo>
                        <a:pt x="367" y="118"/>
                      </a:lnTo>
                      <a:lnTo>
                        <a:pt x="367" y="118"/>
                      </a:lnTo>
                      <a:lnTo>
                        <a:pt x="368" y="120"/>
                      </a:lnTo>
                      <a:lnTo>
                        <a:pt x="367" y="120"/>
                      </a:lnTo>
                      <a:lnTo>
                        <a:pt x="367" y="121"/>
                      </a:lnTo>
                      <a:lnTo>
                        <a:pt x="364" y="121"/>
                      </a:lnTo>
                      <a:lnTo>
                        <a:pt x="360" y="120"/>
                      </a:lnTo>
                      <a:lnTo>
                        <a:pt x="360" y="120"/>
                      </a:lnTo>
                      <a:lnTo>
                        <a:pt x="360" y="124"/>
                      </a:lnTo>
                      <a:lnTo>
                        <a:pt x="353" y="122"/>
                      </a:lnTo>
                      <a:lnTo>
                        <a:pt x="353" y="124"/>
                      </a:lnTo>
                      <a:lnTo>
                        <a:pt x="350" y="124"/>
                      </a:lnTo>
                      <a:lnTo>
                        <a:pt x="350" y="122"/>
                      </a:lnTo>
                      <a:lnTo>
                        <a:pt x="349" y="120"/>
                      </a:lnTo>
                      <a:lnTo>
                        <a:pt x="350" y="118"/>
                      </a:lnTo>
                      <a:lnTo>
                        <a:pt x="350" y="117"/>
                      </a:lnTo>
                      <a:lnTo>
                        <a:pt x="349" y="114"/>
                      </a:lnTo>
                      <a:lnTo>
                        <a:pt x="347" y="114"/>
                      </a:lnTo>
                      <a:lnTo>
                        <a:pt x="347" y="113"/>
                      </a:lnTo>
                      <a:lnTo>
                        <a:pt x="347" y="113"/>
                      </a:lnTo>
                      <a:lnTo>
                        <a:pt x="347" y="112"/>
                      </a:lnTo>
                      <a:lnTo>
                        <a:pt x="349" y="112"/>
                      </a:lnTo>
                      <a:lnTo>
                        <a:pt x="349" y="110"/>
                      </a:lnTo>
                      <a:lnTo>
                        <a:pt x="351" y="110"/>
                      </a:lnTo>
                      <a:lnTo>
                        <a:pt x="351" y="110"/>
                      </a:lnTo>
                      <a:lnTo>
                        <a:pt x="354" y="110"/>
                      </a:lnTo>
                      <a:lnTo>
                        <a:pt x="354" y="110"/>
                      </a:lnTo>
                      <a:lnTo>
                        <a:pt x="355" y="110"/>
                      </a:lnTo>
                      <a:lnTo>
                        <a:pt x="356" y="113"/>
                      </a:lnTo>
                      <a:lnTo>
                        <a:pt x="360" y="113"/>
                      </a:lnTo>
                      <a:lnTo>
                        <a:pt x="362" y="112"/>
                      </a:lnTo>
                      <a:lnTo>
                        <a:pt x="360" y="112"/>
                      </a:lnTo>
                      <a:lnTo>
                        <a:pt x="360" y="112"/>
                      </a:lnTo>
                      <a:lnTo>
                        <a:pt x="359" y="112"/>
                      </a:lnTo>
                      <a:lnTo>
                        <a:pt x="358" y="109"/>
                      </a:lnTo>
                      <a:lnTo>
                        <a:pt x="354" y="109"/>
                      </a:lnTo>
                      <a:lnTo>
                        <a:pt x="354" y="108"/>
                      </a:lnTo>
                      <a:lnTo>
                        <a:pt x="351" y="108"/>
                      </a:lnTo>
                      <a:lnTo>
                        <a:pt x="349" y="108"/>
                      </a:lnTo>
                      <a:lnTo>
                        <a:pt x="347" y="109"/>
                      </a:lnTo>
                      <a:lnTo>
                        <a:pt x="346" y="108"/>
                      </a:lnTo>
                      <a:lnTo>
                        <a:pt x="346" y="106"/>
                      </a:lnTo>
                      <a:lnTo>
                        <a:pt x="346" y="105"/>
                      </a:lnTo>
                      <a:lnTo>
                        <a:pt x="346" y="103"/>
                      </a:lnTo>
                      <a:lnTo>
                        <a:pt x="347" y="103"/>
                      </a:lnTo>
                      <a:lnTo>
                        <a:pt x="347" y="101"/>
                      </a:lnTo>
                      <a:lnTo>
                        <a:pt x="346" y="101"/>
                      </a:lnTo>
                      <a:lnTo>
                        <a:pt x="345" y="101"/>
                      </a:lnTo>
                      <a:lnTo>
                        <a:pt x="345" y="101"/>
                      </a:lnTo>
                      <a:lnTo>
                        <a:pt x="342" y="99"/>
                      </a:lnTo>
                      <a:lnTo>
                        <a:pt x="342" y="97"/>
                      </a:lnTo>
                      <a:lnTo>
                        <a:pt x="339" y="96"/>
                      </a:lnTo>
                      <a:lnTo>
                        <a:pt x="339" y="93"/>
                      </a:lnTo>
                      <a:lnTo>
                        <a:pt x="338" y="93"/>
                      </a:lnTo>
                      <a:lnTo>
                        <a:pt x="338" y="92"/>
                      </a:lnTo>
                      <a:lnTo>
                        <a:pt x="338" y="92"/>
                      </a:lnTo>
                      <a:lnTo>
                        <a:pt x="338" y="91"/>
                      </a:lnTo>
                      <a:lnTo>
                        <a:pt x="337" y="91"/>
                      </a:lnTo>
                      <a:lnTo>
                        <a:pt x="337" y="89"/>
                      </a:lnTo>
                      <a:lnTo>
                        <a:pt x="334" y="88"/>
                      </a:lnTo>
                      <a:lnTo>
                        <a:pt x="334" y="87"/>
                      </a:lnTo>
                      <a:lnTo>
                        <a:pt x="333" y="87"/>
                      </a:lnTo>
                      <a:lnTo>
                        <a:pt x="332" y="86"/>
                      </a:lnTo>
                      <a:lnTo>
                        <a:pt x="332" y="84"/>
                      </a:lnTo>
                      <a:lnTo>
                        <a:pt x="330" y="82"/>
                      </a:lnTo>
                      <a:lnTo>
                        <a:pt x="330" y="82"/>
                      </a:lnTo>
                      <a:lnTo>
                        <a:pt x="330" y="80"/>
                      </a:lnTo>
                      <a:lnTo>
                        <a:pt x="330" y="78"/>
                      </a:lnTo>
                      <a:lnTo>
                        <a:pt x="330" y="76"/>
                      </a:lnTo>
                      <a:lnTo>
                        <a:pt x="332" y="76"/>
                      </a:lnTo>
                      <a:lnTo>
                        <a:pt x="332" y="74"/>
                      </a:lnTo>
                      <a:lnTo>
                        <a:pt x="332" y="74"/>
                      </a:lnTo>
                      <a:lnTo>
                        <a:pt x="332" y="72"/>
                      </a:lnTo>
                      <a:lnTo>
                        <a:pt x="332" y="72"/>
                      </a:lnTo>
                      <a:lnTo>
                        <a:pt x="330" y="71"/>
                      </a:lnTo>
                      <a:lnTo>
                        <a:pt x="330" y="71"/>
                      </a:lnTo>
                      <a:lnTo>
                        <a:pt x="332" y="71"/>
                      </a:lnTo>
                      <a:lnTo>
                        <a:pt x="332" y="70"/>
                      </a:lnTo>
                      <a:lnTo>
                        <a:pt x="332" y="70"/>
                      </a:lnTo>
                      <a:lnTo>
                        <a:pt x="332" y="66"/>
                      </a:lnTo>
                      <a:lnTo>
                        <a:pt x="332" y="66"/>
                      </a:lnTo>
                      <a:lnTo>
                        <a:pt x="332" y="66"/>
                      </a:lnTo>
                      <a:lnTo>
                        <a:pt x="328" y="66"/>
                      </a:lnTo>
                      <a:lnTo>
                        <a:pt x="328" y="63"/>
                      </a:lnTo>
                      <a:lnTo>
                        <a:pt x="326" y="62"/>
                      </a:lnTo>
                      <a:lnTo>
                        <a:pt x="325" y="62"/>
                      </a:lnTo>
                      <a:lnTo>
                        <a:pt x="325" y="61"/>
                      </a:lnTo>
                      <a:lnTo>
                        <a:pt x="322" y="61"/>
                      </a:lnTo>
                      <a:lnTo>
                        <a:pt x="322" y="61"/>
                      </a:lnTo>
                      <a:lnTo>
                        <a:pt x="321" y="61"/>
                      </a:lnTo>
                      <a:lnTo>
                        <a:pt x="320" y="61"/>
                      </a:lnTo>
                      <a:lnTo>
                        <a:pt x="316" y="55"/>
                      </a:lnTo>
                      <a:lnTo>
                        <a:pt x="313" y="57"/>
                      </a:lnTo>
                      <a:lnTo>
                        <a:pt x="313" y="55"/>
                      </a:lnTo>
                      <a:lnTo>
                        <a:pt x="312" y="55"/>
                      </a:lnTo>
                      <a:lnTo>
                        <a:pt x="312" y="54"/>
                      </a:lnTo>
                      <a:lnTo>
                        <a:pt x="309" y="53"/>
                      </a:lnTo>
                      <a:lnTo>
                        <a:pt x="308" y="52"/>
                      </a:lnTo>
                      <a:lnTo>
                        <a:pt x="305" y="50"/>
                      </a:lnTo>
                      <a:lnTo>
                        <a:pt x="305" y="49"/>
                      </a:lnTo>
                      <a:lnTo>
                        <a:pt x="304" y="48"/>
                      </a:lnTo>
                      <a:lnTo>
                        <a:pt x="304" y="48"/>
                      </a:lnTo>
                      <a:lnTo>
                        <a:pt x="304" y="48"/>
                      </a:lnTo>
                      <a:lnTo>
                        <a:pt x="303" y="48"/>
                      </a:lnTo>
                      <a:lnTo>
                        <a:pt x="302" y="48"/>
                      </a:lnTo>
                      <a:lnTo>
                        <a:pt x="302" y="48"/>
                      </a:lnTo>
                      <a:lnTo>
                        <a:pt x="302" y="48"/>
                      </a:lnTo>
                      <a:lnTo>
                        <a:pt x="300" y="48"/>
                      </a:lnTo>
                      <a:lnTo>
                        <a:pt x="300" y="48"/>
                      </a:lnTo>
                      <a:lnTo>
                        <a:pt x="298" y="48"/>
                      </a:lnTo>
                      <a:lnTo>
                        <a:pt x="298" y="46"/>
                      </a:lnTo>
                      <a:lnTo>
                        <a:pt x="298" y="46"/>
                      </a:lnTo>
                      <a:lnTo>
                        <a:pt x="298" y="45"/>
                      </a:lnTo>
                      <a:lnTo>
                        <a:pt x="295" y="45"/>
                      </a:lnTo>
                      <a:lnTo>
                        <a:pt x="294" y="44"/>
                      </a:lnTo>
                      <a:lnTo>
                        <a:pt x="292" y="44"/>
                      </a:lnTo>
                      <a:lnTo>
                        <a:pt x="292" y="44"/>
                      </a:lnTo>
                      <a:lnTo>
                        <a:pt x="291" y="42"/>
                      </a:lnTo>
                      <a:lnTo>
                        <a:pt x="291" y="41"/>
                      </a:lnTo>
                      <a:lnTo>
                        <a:pt x="292" y="41"/>
                      </a:lnTo>
                      <a:lnTo>
                        <a:pt x="294" y="40"/>
                      </a:lnTo>
                      <a:lnTo>
                        <a:pt x="292" y="40"/>
                      </a:lnTo>
                      <a:lnTo>
                        <a:pt x="291" y="38"/>
                      </a:lnTo>
                      <a:lnTo>
                        <a:pt x="290" y="37"/>
                      </a:lnTo>
                      <a:lnTo>
                        <a:pt x="290" y="36"/>
                      </a:lnTo>
                      <a:lnTo>
                        <a:pt x="288" y="34"/>
                      </a:lnTo>
                      <a:lnTo>
                        <a:pt x="287" y="34"/>
                      </a:lnTo>
                      <a:lnTo>
                        <a:pt x="287" y="32"/>
                      </a:lnTo>
                      <a:lnTo>
                        <a:pt x="287" y="29"/>
                      </a:lnTo>
                      <a:lnTo>
                        <a:pt x="287" y="28"/>
                      </a:lnTo>
                      <a:lnTo>
                        <a:pt x="287" y="27"/>
                      </a:lnTo>
                      <a:lnTo>
                        <a:pt x="286" y="25"/>
                      </a:lnTo>
                      <a:lnTo>
                        <a:pt x="284" y="24"/>
                      </a:lnTo>
                      <a:lnTo>
                        <a:pt x="283" y="31"/>
                      </a:lnTo>
                      <a:lnTo>
                        <a:pt x="281" y="31"/>
                      </a:lnTo>
                      <a:lnTo>
                        <a:pt x="281" y="31"/>
                      </a:lnTo>
                      <a:lnTo>
                        <a:pt x="279" y="31"/>
                      </a:lnTo>
                      <a:lnTo>
                        <a:pt x="279" y="33"/>
                      </a:lnTo>
                      <a:lnTo>
                        <a:pt x="279" y="33"/>
                      </a:lnTo>
                      <a:lnTo>
                        <a:pt x="279" y="33"/>
                      </a:lnTo>
                      <a:lnTo>
                        <a:pt x="278" y="33"/>
                      </a:lnTo>
                      <a:lnTo>
                        <a:pt x="278" y="33"/>
                      </a:lnTo>
                      <a:lnTo>
                        <a:pt x="278" y="33"/>
                      </a:lnTo>
                      <a:lnTo>
                        <a:pt x="277" y="32"/>
                      </a:lnTo>
                      <a:lnTo>
                        <a:pt x="277" y="31"/>
                      </a:lnTo>
                      <a:lnTo>
                        <a:pt x="277" y="28"/>
                      </a:lnTo>
                      <a:lnTo>
                        <a:pt x="277" y="27"/>
                      </a:lnTo>
                      <a:lnTo>
                        <a:pt x="275" y="27"/>
                      </a:lnTo>
                      <a:lnTo>
                        <a:pt x="275" y="25"/>
                      </a:lnTo>
                      <a:lnTo>
                        <a:pt x="275" y="24"/>
                      </a:lnTo>
                      <a:lnTo>
                        <a:pt x="277" y="23"/>
                      </a:lnTo>
                      <a:lnTo>
                        <a:pt x="278" y="21"/>
                      </a:lnTo>
                      <a:lnTo>
                        <a:pt x="277" y="21"/>
                      </a:lnTo>
                      <a:lnTo>
                        <a:pt x="277" y="20"/>
                      </a:lnTo>
                      <a:lnTo>
                        <a:pt x="277" y="20"/>
                      </a:lnTo>
                      <a:lnTo>
                        <a:pt x="277" y="20"/>
                      </a:lnTo>
                      <a:lnTo>
                        <a:pt x="277" y="20"/>
                      </a:lnTo>
                      <a:lnTo>
                        <a:pt x="273" y="20"/>
                      </a:lnTo>
                      <a:lnTo>
                        <a:pt x="273" y="21"/>
                      </a:lnTo>
                      <a:lnTo>
                        <a:pt x="270" y="21"/>
                      </a:lnTo>
                      <a:lnTo>
                        <a:pt x="269" y="23"/>
                      </a:lnTo>
                      <a:lnTo>
                        <a:pt x="267" y="23"/>
                      </a:lnTo>
                      <a:lnTo>
                        <a:pt x="267" y="24"/>
                      </a:lnTo>
                      <a:lnTo>
                        <a:pt x="265" y="23"/>
                      </a:lnTo>
                      <a:lnTo>
                        <a:pt x="265" y="23"/>
                      </a:lnTo>
                      <a:lnTo>
                        <a:pt x="265" y="23"/>
                      </a:lnTo>
                      <a:lnTo>
                        <a:pt x="265" y="25"/>
                      </a:lnTo>
                      <a:lnTo>
                        <a:pt x="266" y="27"/>
                      </a:lnTo>
                      <a:lnTo>
                        <a:pt x="266" y="28"/>
                      </a:lnTo>
                      <a:lnTo>
                        <a:pt x="266" y="29"/>
                      </a:lnTo>
                      <a:lnTo>
                        <a:pt x="266" y="32"/>
                      </a:lnTo>
                      <a:lnTo>
                        <a:pt x="265" y="33"/>
                      </a:lnTo>
                      <a:lnTo>
                        <a:pt x="264" y="33"/>
                      </a:lnTo>
                      <a:lnTo>
                        <a:pt x="264" y="34"/>
                      </a:lnTo>
                      <a:lnTo>
                        <a:pt x="264" y="37"/>
                      </a:lnTo>
                      <a:lnTo>
                        <a:pt x="264" y="38"/>
                      </a:lnTo>
                      <a:lnTo>
                        <a:pt x="265" y="40"/>
                      </a:lnTo>
                      <a:lnTo>
                        <a:pt x="265" y="41"/>
                      </a:lnTo>
                      <a:lnTo>
                        <a:pt x="265" y="41"/>
                      </a:lnTo>
                      <a:lnTo>
                        <a:pt x="266" y="41"/>
                      </a:lnTo>
                      <a:lnTo>
                        <a:pt x="266" y="42"/>
                      </a:lnTo>
                      <a:lnTo>
                        <a:pt x="267" y="42"/>
                      </a:lnTo>
                      <a:lnTo>
                        <a:pt x="267" y="42"/>
                      </a:lnTo>
                      <a:lnTo>
                        <a:pt x="270" y="42"/>
                      </a:lnTo>
                      <a:lnTo>
                        <a:pt x="270" y="44"/>
                      </a:lnTo>
                      <a:lnTo>
                        <a:pt x="273" y="44"/>
                      </a:lnTo>
                      <a:lnTo>
                        <a:pt x="273" y="44"/>
                      </a:lnTo>
                      <a:lnTo>
                        <a:pt x="274" y="45"/>
                      </a:lnTo>
                      <a:lnTo>
                        <a:pt x="274" y="46"/>
                      </a:lnTo>
                      <a:lnTo>
                        <a:pt x="275" y="46"/>
                      </a:lnTo>
                      <a:lnTo>
                        <a:pt x="275" y="48"/>
                      </a:lnTo>
                      <a:lnTo>
                        <a:pt x="278" y="49"/>
                      </a:lnTo>
                      <a:lnTo>
                        <a:pt x="278" y="52"/>
                      </a:lnTo>
                      <a:lnTo>
                        <a:pt x="278" y="52"/>
                      </a:lnTo>
                      <a:lnTo>
                        <a:pt x="278" y="53"/>
                      </a:lnTo>
                      <a:lnTo>
                        <a:pt x="279" y="53"/>
                      </a:lnTo>
                      <a:lnTo>
                        <a:pt x="279" y="54"/>
                      </a:lnTo>
                      <a:lnTo>
                        <a:pt x="279" y="54"/>
                      </a:lnTo>
                      <a:lnTo>
                        <a:pt x="281" y="57"/>
                      </a:lnTo>
                      <a:lnTo>
                        <a:pt x="281" y="57"/>
                      </a:lnTo>
                      <a:lnTo>
                        <a:pt x="281" y="58"/>
                      </a:lnTo>
                      <a:lnTo>
                        <a:pt x="284" y="61"/>
                      </a:lnTo>
                      <a:lnTo>
                        <a:pt x="284" y="62"/>
                      </a:lnTo>
                      <a:lnTo>
                        <a:pt x="287" y="65"/>
                      </a:lnTo>
                      <a:lnTo>
                        <a:pt x="287" y="65"/>
                      </a:lnTo>
                      <a:lnTo>
                        <a:pt x="288" y="65"/>
                      </a:lnTo>
                      <a:lnTo>
                        <a:pt x="290" y="66"/>
                      </a:lnTo>
                      <a:lnTo>
                        <a:pt x="294" y="66"/>
                      </a:lnTo>
                      <a:lnTo>
                        <a:pt x="294" y="67"/>
                      </a:lnTo>
                      <a:lnTo>
                        <a:pt x="295" y="66"/>
                      </a:lnTo>
                      <a:lnTo>
                        <a:pt x="295" y="67"/>
                      </a:lnTo>
                      <a:lnTo>
                        <a:pt x="298" y="67"/>
                      </a:lnTo>
                      <a:lnTo>
                        <a:pt x="300" y="67"/>
                      </a:lnTo>
                      <a:lnTo>
                        <a:pt x="299" y="71"/>
                      </a:lnTo>
                      <a:lnTo>
                        <a:pt x="299" y="71"/>
                      </a:lnTo>
                      <a:lnTo>
                        <a:pt x="302" y="74"/>
                      </a:lnTo>
                      <a:lnTo>
                        <a:pt x="304" y="75"/>
                      </a:lnTo>
                      <a:lnTo>
                        <a:pt x="307" y="76"/>
                      </a:lnTo>
                      <a:lnTo>
                        <a:pt x="308" y="76"/>
                      </a:lnTo>
                      <a:lnTo>
                        <a:pt x="309" y="78"/>
                      </a:lnTo>
                      <a:lnTo>
                        <a:pt x="311" y="78"/>
                      </a:lnTo>
                      <a:lnTo>
                        <a:pt x="315" y="82"/>
                      </a:lnTo>
                      <a:lnTo>
                        <a:pt x="316" y="83"/>
                      </a:lnTo>
                      <a:lnTo>
                        <a:pt x="317" y="83"/>
                      </a:lnTo>
                      <a:lnTo>
                        <a:pt x="317" y="84"/>
                      </a:lnTo>
                      <a:lnTo>
                        <a:pt x="317" y="87"/>
                      </a:lnTo>
                      <a:lnTo>
                        <a:pt x="319" y="87"/>
                      </a:lnTo>
                      <a:lnTo>
                        <a:pt x="319" y="87"/>
                      </a:lnTo>
                      <a:lnTo>
                        <a:pt x="319" y="88"/>
                      </a:lnTo>
                      <a:lnTo>
                        <a:pt x="317" y="88"/>
                      </a:lnTo>
                      <a:lnTo>
                        <a:pt x="317" y="88"/>
                      </a:lnTo>
                      <a:lnTo>
                        <a:pt x="317" y="89"/>
                      </a:lnTo>
                      <a:lnTo>
                        <a:pt x="315" y="89"/>
                      </a:lnTo>
                      <a:lnTo>
                        <a:pt x="315" y="86"/>
                      </a:lnTo>
                      <a:lnTo>
                        <a:pt x="312" y="86"/>
                      </a:lnTo>
                      <a:lnTo>
                        <a:pt x="309" y="86"/>
                      </a:lnTo>
                      <a:lnTo>
                        <a:pt x="308" y="84"/>
                      </a:lnTo>
                      <a:lnTo>
                        <a:pt x="307" y="83"/>
                      </a:lnTo>
                      <a:lnTo>
                        <a:pt x="305" y="83"/>
                      </a:lnTo>
                      <a:lnTo>
                        <a:pt x="304" y="86"/>
                      </a:lnTo>
                      <a:lnTo>
                        <a:pt x="303" y="88"/>
                      </a:lnTo>
                      <a:lnTo>
                        <a:pt x="302" y="91"/>
                      </a:lnTo>
                      <a:lnTo>
                        <a:pt x="303" y="92"/>
                      </a:lnTo>
                      <a:lnTo>
                        <a:pt x="304" y="92"/>
                      </a:lnTo>
                      <a:lnTo>
                        <a:pt x="304" y="93"/>
                      </a:lnTo>
                      <a:lnTo>
                        <a:pt x="304" y="95"/>
                      </a:lnTo>
                      <a:lnTo>
                        <a:pt x="305" y="96"/>
                      </a:lnTo>
                      <a:lnTo>
                        <a:pt x="307" y="96"/>
                      </a:lnTo>
                      <a:lnTo>
                        <a:pt x="307" y="97"/>
                      </a:lnTo>
                      <a:lnTo>
                        <a:pt x="307" y="99"/>
                      </a:lnTo>
                      <a:lnTo>
                        <a:pt x="307" y="99"/>
                      </a:lnTo>
                      <a:lnTo>
                        <a:pt x="307" y="103"/>
                      </a:lnTo>
                      <a:lnTo>
                        <a:pt x="307" y="103"/>
                      </a:lnTo>
                      <a:lnTo>
                        <a:pt x="305" y="104"/>
                      </a:lnTo>
                      <a:lnTo>
                        <a:pt x="304" y="104"/>
                      </a:lnTo>
                      <a:lnTo>
                        <a:pt x="304" y="104"/>
                      </a:lnTo>
                      <a:lnTo>
                        <a:pt x="303" y="105"/>
                      </a:lnTo>
                      <a:lnTo>
                        <a:pt x="303" y="109"/>
                      </a:lnTo>
                      <a:lnTo>
                        <a:pt x="302" y="109"/>
                      </a:lnTo>
                      <a:lnTo>
                        <a:pt x="302" y="110"/>
                      </a:lnTo>
                      <a:lnTo>
                        <a:pt x="300" y="110"/>
                      </a:lnTo>
                      <a:lnTo>
                        <a:pt x="300" y="112"/>
                      </a:lnTo>
                      <a:lnTo>
                        <a:pt x="299" y="112"/>
                      </a:lnTo>
                      <a:lnTo>
                        <a:pt x="299" y="114"/>
                      </a:lnTo>
                      <a:lnTo>
                        <a:pt x="298" y="114"/>
                      </a:lnTo>
                      <a:lnTo>
                        <a:pt x="296" y="114"/>
                      </a:lnTo>
                      <a:lnTo>
                        <a:pt x="296" y="114"/>
                      </a:lnTo>
                      <a:lnTo>
                        <a:pt x="294" y="114"/>
                      </a:lnTo>
                      <a:lnTo>
                        <a:pt x="295" y="112"/>
                      </a:lnTo>
                      <a:lnTo>
                        <a:pt x="295" y="110"/>
                      </a:lnTo>
                      <a:lnTo>
                        <a:pt x="295" y="108"/>
                      </a:lnTo>
                      <a:lnTo>
                        <a:pt x="296" y="108"/>
                      </a:lnTo>
                      <a:lnTo>
                        <a:pt x="296" y="104"/>
                      </a:lnTo>
                      <a:lnTo>
                        <a:pt x="298" y="104"/>
                      </a:lnTo>
                      <a:lnTo>
                        <a:pt x="298" y="104"/>
                      </a:lnTo>
                      <a:lnTo>
                        <a:pt x="298" y="104"/>
                      </a:lnTo>
                      <a:lnTo>
                        <a:pt x="299" y="104"/>
                      </a:lnTo>
                      <a:lnTo>
                        <a:pt x="298" y="100"/>
                      </a:lnTo>
                      <a:lnTo>
                        <a:pt x="298" y="100"/>
                      </a:lnTo>
                      <a:lnTo>
                        <a:pt x="296" y="97"/>
                      </a:lnTo>
                      <a:lnTo>
                        <a:pt x="298" y="96"/>
                      </a:lnTo>
                      <a:lnTo>
                        <a:pt x="298" y="96"/>
                      </a:lnTo>
                      <a:lnTo>
                        <a:pt x="298" y="96"/>
                      </a:lnTo>
                      <a:lnTo>
                        <a:pt x="295" y="89"/>
                      </a:lnTo>
                      <a:lnTo>
                        <a:pt x="294" y="89"/>
                      </a:lnTo>
                      <a:lnTo>
                        <a:pt x="291" y="88"/>
                      </a:lnTo>
                      <a:lnTo>
                        <a:pt x="290" y="87"/>
                      </a:lnTo>
                      <a:lnTo>
                        <a:pt x="288" y="87"/>
                      </a:lnTo>
                      <a:lnTo>
                        <a:pt x="288" y="84"/>
                      </a:lnTo>
                      <a:lnTo>
                        <a:pt x="287" y="83"/>
                      </a:lnTo>
                      <a:lnTo>
                        <a:pt x="286" y="82"/>
                      </a:lnTo>
                      <a:lnTo>
                        <a:pt x="283" y="82"/>
                      </a:lnTo>
                      <a:lnTo>
                        <a:pt x="283" y="79"/>
                      </a:lnTo>
                      <a:lnTo>
                        <a:pt x="282" y="79"/>
                      </a:lnTo>
                      <a:lnTo>
                        <a:pt x="279" y="78"/>
                      </a:lnTo>
                      <a:lnTo>
                        <a:pt x="278" y="76"/>
                      </a:lnTo>
                      <a:lnTo>
                        <a:pt x="278" y="75"/>
                      </a:lnTo>
                      <a:lnTo>
                        <a:pt x="274" y="75"/>
                      </a:lnTo>
                      <a:lnTo>
                        <a:pt x="274" y="75"/>
                      </a:lnTo>
                      <a:lnTo>
                        <a:pt x="273" y="75"/>
                      </a:lnTo>
                      <a:lnTo>
                        <a:pt x="271" y="74"/>
                      </a:lnTo>
                      <a:lnTo>
                        <a:pt x="266" y="72"/>
                      </a:lnTo>
                      <a:lnTo>
                        <a:pt x="264" y="69"/>
                      </a:lnTo>
                      <a:lnTo>
                        <a:pt x="264" y="67"/>
                      </a:lnTo>
                      <a:lnTo>
                        <a:pt x="262" y="67"/>
                      </a:lnTo>
                      <a:lnTo>
                        <a:pt x="262" y="66"/>
                      </a:lnTo>
                      <a:lnTo>
                        <a:pt x="261" y="66"/>
                      </a:lnTo>
                      <a:lnTo>
                        <a:pt x="260" y="63"/>
                      </a:lnTo>
                      <a:lnTo>
                        <a:pt x="257" y="62"/>
                      </a:lnTo>
                      <a:lnTo>
                        <a:pt x="256" y="61"/>
                      </a:lnTo>
                      <a:lnTo>
                        <a:pt x="254" y="58"/>
                      </a:lnTo>
                      <a:lnTo>
                        <a:pt x="253" y="55"/>
                      </a:lnTo>
                      <a:lnTo>
                        <a:pt x="253" y="53"/>
                      </a:lnTo>
                      <a:lnTo>
                        <a:pt x="250" y="52"/>
                      </a:lnTo>
                      <a:lnTo>
                        <a:pt x="250" y="49"/>
                      </a:lnTo>
                      <a:lnTo>
                        <a:pt x="250" y="49"/>
                      </a:lnTo>
                      <a:lnTo>
                        <a:pt x="250" y="48"/>
                      </a:lnTo>
                      <a:lnTo>
                        <a:pt x="248" y="46"/>
                      </a:lnTo>
                      <a:lnTo>
                        <a:pt x="248" y="42"/>
                      </a:lnTo>
                      <a:lnTo>
                        <a:pt x="248" y="42"/>
                      </a:lnTo>
                      <a:lnTo>
                        <a:pt x="248" y="41"/>
                      </a:lnTo>
                      <a:lnTo>
                        <a:pt x="245" y="41"/>
                      </a:lnTo>
                      <a:lnTo>
                        <a:pt x="244" y="40"/>
                      </a:lnTo>
                      <a:lnTo>
                        <a:pt x="244" y="38"/>
                      </a:lnTo>
                      <a:lnTo>
                        <a:pt x="243" y="38"/>
                      </a:lnTo>
                      <a:lnTo>
                        <a:pt x="243" y="37"/>
                      </a:lnTo>
                      <a:lnTo>
                        <a:pt x="239" y="37"/>
                      </a:lnTo>
                      <a:lnTo>
                        <a:pt x="237" y="36"/>
                      </a:lnTo>
                      <a:lnTo>
                        <a:pt x="237" y="36"/>
                      </a:lnTo>
                      <a:lnTo>
                        <a:pt x="236" y="34"/>
                      </a:lnTo>
                      <a:lnTo>
                        <a:pt x="233" y="34"/>
                      </a:lnTo>
                      <a:lnTo>
                        <a:pt x="233" y="34"/>
                      </a:lnTo>
                      <a:lnTo>
                        <a:pt x="232" y="36"/>
                      </a:lnTo>
                      <a:lnTo>
                        <a:pt x="231" y="36"/>
                      </a:lnTo>
                      <a:lnTo>
                        <a:pt x="231" y="38"/>
                      </a:lnTo>
                      <a:lnTo>
                        <a:pt x="228" y="41"/>
                      </a:lnTo>
                      <a:lnTo>
                        <a:pt x="227" y="42"/>
                      </a:lnTo>
                      <a:lnTo>
                        <a:pt x="224" y="42"/>
                      </a:lnTo>
                      <a:lnTo>
                        <a:pt x="224" y="44"/>
                      </a:lnTo>
                      <a:lnTo>
                        <a:pt x="222" y="44"/>
                      </a:lnTo>
                      <a:lnTo>
                        <a:pt x="222" y="45"/>
                      </a:lnTo>
                      <a:lnTo>
                        <a:pt x="220" y="45"/>
                      </a:lnTo>
                      <a:lnTo>
                        <a:pt x="220" y="45"/>
                      </a:lnTo>
                      <a:lnTo>
                        <a:pt x="219" y="45"/>
                      </a:lnTo>
                      <a:lnTo>
                        <a:pt x="219" y="46"/>
                      </a:lnTo>
                      <a:lnTo>
                        <a:pt x="218" y="46"/>
                      </a:lnTo>
                      <a:lnTo>
                        <a:pt x="218" y="46"/>
                      </a:lnTo>
                      <a:lnTo>
                        <a:pt x="218" y="48"/>
                      </a:lnTo>
                      <a:lnTo>
                        <a:pt x="218" y="48"/>
                      </a:lnTo>
                      <a:lnTo>
                        <a:pt x="218" y="48"/>
                      </a:lnTo>
                      <a:lnTo>
                        <a:pt x="216" y="49"/>
                      </a:lnTo>
                      <a:lnTo>
                        <a:pt x="216" y="50"/>
                      </a:lnTo>
                      <a:lnTo>
                        <a:pt x="212" y="50"/>
                      </a:lnTo>
                      <a:lnTo>
                        <a:pt x="210" y="50"/>
                      </a:lnTo>
                      <a:lnTo>
                        <a:pt x="209" y="50"/>
                      </a:lnTo>
                      <a:lnTo>
                        <a:pt x="209" y="50"/>
                      </a:lnTo>
                      <a:lnTo>
                        <a:pt x="209" y="50"/>
                      </a:lnTo>
                      <a:lnTo>
                        <a:pt x="209" y="49"/>
                      </a:lnTo>
                      <a:lnTo>
                        <a:pt x="206" y="49"/>
                      </a:lnTo>
                      <a:lnTo>
                        <a:pt x="206" y="48"/>
                      </a:lnTo>
                      <a:lnTo>
                        <a:pt x="205" y="48"/>
                      </a:lnTo>
                      <a:lnTo>
                        <a:pt x="203" y="46"/>
                      </a:lnTo>
                      <a:lnTo>
                        <a:pt x="201" y="48"/>
                      </a:lnTo>
                      <a:lnTo>
                        <a:pt x="201" y="46"/>
                      </a:lnTo>
                      <a:lnTo>
                        <a:pt x="198" y="46"/>
                      </a:lnTo>
                      <a:lnTo>
                        <a:pt x="195" y="45"/>
                      </a:lnTo>
                      <a:lnTo>
                        <a:pt x="194" y="46"/>
                      </a:lnTo>
                      <a:lnTo>
                        <a:pt x="192" y="46"/>
                      </a:lnTo>
                      <a:lnTo>
                        <a:pt x="192" y="48"/>
                      </a:lnTo>
                      <a:lnTo>
                        <a:pt x="190" y="48"/>
                      </a:lnTo>
                      <a:lnTo>
                        <a:pt x="190" y="48"/>
                      </a:lnTo>
                      <a:lnTo>
                        <a:pt x="190" y="49"/>
                      </a:lnTo>
                      <a:lnTo>
                        <a:pt x="189" y="49"/>
                      </a:lnTo>
                      <a:lnTo>
                        <a:pt x="189" y="50"/>
                      </a:lnTo>
                      <a:lnTo>
                        <a:pt x="185" y="50"/>
                      </a:lnTo>
                      <a:lnTo>
                        <a:pt x="185" y="58"/>
                      </a:lnTo>
                      <a:lnTo>
                        <a:pt x="185" y="58"/>
                      </a:lnTo>
                      <a:lnTo>
                        <a:pt x="186" y="59"/>
                      </a:lnTo>
                      <a:lnTo>
                        <a:pt x="186" y="62"/>
                      </a:lnTo>
                      <a:lnTo>
                        <a:pt x="186" y="63"/>
                      </a:lnTo>
                      <a:lnTo>
                        <a:pt x="185" y="63"/>
                      </a:lnTo>
                      <a:lnTo>
                        <a:pt x="184" y="66"/>
                      </a:lnTo>
                      <a:lnTo>
                        <a:pt x="181" y="67"/>
                      </a:lnTo>
                      <a:lnTo>
                        <a:pt x="177" y="69"/>
                      </a:lnTo>
                      <a:lnTo>
                        <a:pt x="177" y="70"/>
                      </a:lnTo>
                      <a:lnTo>
                        <a:pt x="176" y="70"/>
                      </a:lnTo>
                      <a:lnTo>
                        <a:pt x="176" y="70"/>
                      </a:lnTo>
                      <a:lnTo>
                        <a:pt x="176" y="70"/>
                      </a:lnTo>
                      <a:lnTo>
                        <a:pt x="175" y="71"/>
                      </a:lnTo>
                      <a:lnTo>
                        <a:pt x="175" y="71"/>
                      </a:lnTo>
                      <a:lnTo>
                        <a:pt x="172" y="71"/>
                      </a:lnTo>
                      <a:lnTo>
                        <a:pt x="171" y="74"/>
                      </a:lnTo>
                      <a:lnTo>
                        <a:pt x="169" y="74"/>
                      </a:lnTo>
                      <a:lnTo>
                        <a:pt x="169" y="74"/>
                      </a:lnTo>
                      <a:lnTo>
                        <a:pt x="168" y="75"/>
                      </a:lnTo>
                      <a:lnTo>
                        <a:pt x="167" y="76"/>
                      </a:lnTo>
                      <a:lnTo>
                        <a:pt x="164" y="78"/>
                      </a:lnTo>
                      <a:lnTo>
                        <a:pt x="164" y="80"/>
                      </a:lnTo>
                      <a:lnTo>
                        <a:pt x="163" y="82"/>
                      </a:lnTo>
                      <a:lnTo>
                        <a:pt x="161" y="83"/>
                      </a:lnTo>
                      <a:lnTo>
                        <a:pt x="161" y="84"/>
                      </a:lnTo>
                      <a:lnTo>
                        <a:pt x="160" y="84"/>
                      </a:lnTo>
                      <a:lnTo>
                        <a:pt x="160" y="86"/>
                      </a:lnTo>
                      <a:lnTo>
                        <a:pt x="159" y="87"/>
                      </a:lnTo>
                      <a:lnTo>
                        <a:pt x="159" y="88"/>
                      </a:lnTo>
                      <a:lnTo>
                        <a:pt x="156" y="88"/>
                      </a:lnTo>
                      <a:lnTo>
                        <a:pt x="156" y="89"/>
                      </a:lnTo>
                      <a:lnTo>
                        <a:pt x="156" y="89"/>
                      </a:lnTo>
                      <a:lnTo>
                        <a:pt x="155" y="91"/>
                      </a:lnTo>
                      <a:lnTo>
                        <a:pt x="155" y="92"/>
                      </a:lnTo>
                      <a:lnTo>
                        <a:pt x="155" y="93"/>
                      </a:lnTo>
                      <a:lnTo>
                        <a:pt x="156" y="95"/>
                      </a:lnTo>
                      <a:lnTo>
                        <a:pt x="156" y="96"/>
                      </a:lnTo>
                      <a:lnTo>
                        <a:pt x="159" y="97"/>
                      </a:lnTo>
                      <a:lnTo>
                        <a:pt x="159" y="99"/>
                      </a:lnTo>
                      <a:lnTo>
                        <a:pt x="158" y="100"/>
                      </a:lnTo>
                      <a:lnTo>
                        <a:pt x="156" y="100"/>
                      </a:lnTo>
                      <a:lnTo>
                        <a:pt x="156" y="101"/>
                      </a:lnTo>
                      <a:lnTo>
                        <a:pt x="155" y="103"/>
                      </a:lnTo>
                      <a:lnTo>
                        <a:pt x="152" y="104"/>
                      </a:lnTo>
                      <a:lnTo>
                        <a:pt x="152" y="105"/>
                      </a:lnTo>
                      <a:lnTo>
                        <a:pt x="150" y="106"/>
                      </a:lnTo>
                      <a:lnTo>
                        <a:pt x="150" y="109"/>
                      </a:lnTo>
                      <a:lnTo>
                        <a:pt x="150" y="109"/>
                      </a:lnTo>
                      <a:lnTo>
                        <a:pt x="150" y="112"/>
                      </a:lnTo>
                      <a:lnTo>
                        <a:pt x="148" y="113"/>
                      </a:lnTo>
                      <a:lnTo>
                        <a:pt x="147" y="113"/>
                      </a:lnTo>
                      <a:lnTo>
                        <a:pt x="147" y="113"/>
                      </a:lnTo>
                      <a:lnTo>
                        <a:pt x="144" y="113"/>
                      </a:lnTo>
                      <a:lnTo>
                        <a:pt x="143" y="114"/>
                      </a:lnTo>
                      <a:lnTo>
                        <a:pt x="140" y="116"/>
                      </a:lnTo>
                      <a:lnTo>
                        <a:pt x="140" y="117"/>
                      </a:lnTo>
                      <a:lnTo>
                        <a:pt x="139" y="118"/>
                      </a:lnTo>
                      <a:lnTo>
                        <a:pt x="138" y="120"/>
                      </a:lnTo>
                      <a:lnTo>
                        <a:pt x="137" y="121"/>
                      </a:lnTo>
                      <a:lnTo>
                        <a:pt x="137" y="124"/>
                      </a:lnTo>
                      <a:lnTo>
                        <a:pt x="135" y="124"/>
                      </a:lnTo>
                      <a:lnTo>
                        <a:pt x="134" y="125"/>
                      </a:lnTo>
                      <a:lnTo>
                        <a:pt x="129" y="125"/>
                      </a:lnTo>
                      <a:lnTo>
                        <a:pt x="129" y="125"/>
                      </a:lnTo>
                      <a:lnTo>
                        <a:pt x="127" y="125"/>
                      </a:lnTo>
                      <a:lnTo>
                        <a:pt x="127" y="126"/>
                      </a:lnTo>
                      <a:lnTo>
                        <a:pt x="123" y="125"/>
                      </a:lnTo>
                      <a:lnTo>
                        <a:pt x="123" y="125"/>
                      </a:lnTo>
                      <a:lnTo>
                        <a:pt x="123" y="125"/>
                      </a:lnTo>
                      <a:lnTo>
                        <a:pt x="122" y="125"/>
                      </a:lnTo>
                      <a:lnTo>
                        <a:pt x="122" y="126"/>
                      </a:lnTo>
                      <a:lnTo>
                        <a:pt x="121" y="125"/>
                      </a:lnTo>
                      <a:lnTo>
                        <a:pt x="121" y="125"/>
                      </a:lnTo>
                      <a:lnTo>
                        <a:pt x="120" y="125"/>
                      </a:lnTo>
                      <a:lnTo>
                        <a:pt x="117" y="124"/>
                      </a:lnTo>
                      <a:lnTo>
                        <a:pt x="116" y="126"/>
                      </a:lnTo>
                      <a:lnTo>
                        <a:pt x="112" y="127"/>
                      </a:lnTo>
                      <a:lnTo>
                        <a:pt x="112" y="127"/>
                      </a:lnTo>
                      <a:lnTo>
                        <a:pt x="110" y="129"/>
                      </a:lnTo>
                      <a:lnTo>
                        <a:pt x="109" y="129"/>
                      </a:lnTo>
                      <a:lnTo>
                        <a:pt x="108" y="130"/>
                      </a:lnTo>
                      <a:lnTo>
                        <a:pt x="103" y="129"/>
                      </a:lnTo>
                      <a:lnTo>
                        <a:pt x="101" y="127"/>
                      </a:lnTo>
                      <a:lnTo>
                        <a:pt x="101" y="126"/>
                      </a:lnTo>
                      <a:lnTo>
                        <a:pt x="100" y="126"/>
                      </a:lnTo>
                      <a:lnTo>
                        <a:pt x="100" y="122"/>
                      </a:lnTo>
                      <a:lnTo>
                        <a:pt x="99" y="122"/>
                      </a:lnTo>
                      <a:lnTo>
                        <a:pt x="96" y="118"/>
                      </a:lnTo>
                      <a:lnTo>
                        <a:pt x="92" y="118"/>
                      </a:lnTo>
                      <a:lnTo>
                        <a:pt x="92" y="120"/>
                      </a:lnTo>
                      <a:lnTo>
                        <a:pt x="89" y="120"/>
                      </a:lnTo>
                      <a:lnTo>
                        <a:pt x="88" y="120"/>
                      </a:lnTo>
                      <a:lnTo>
                        <a:pt x="87" y="121"/>
                      </a:lnTo>
                      <a:lnTo>
                        <a:pt x="84" y="121"/>
                      </a:lnTo>
                      <a:lnTo>
                        <a:pt x="84" y="121"/>
                      </a:lnTo>
                      <a:lnTo>
                        <a:pt x="83" y="120"/>
                      </a:lnTo>
                      <a:lnTo>
                        <a:pt x="80" y="120"/>
                      </a:lnTo>
                      <a:lnTo>
                        <a:pt x="80" y="118"/>
                      </a:lnTo>
                      <a:lnTo>
                        <a:pt x="79" y="118"/>
                      </a:lnTo>
                      <a:lnTo>
                        <a:pt x="76" y="120"/>
                      </a:lnTo>
                      <a:lnTo>
                        <a:pt x="75" y="120"/>
                      </a:lnTo>
                      <a:lnTo>
                        <a:pt x="76" y="110"/>
                      </a:lnTo>
                      <a:lnTo>
                        <a:pt x="76" y="110"/>
                      </a:lnTo>
                      <a:lnTo>
                        <a:pt x="75" y="104"/>
                      </a:lnTo>
                      <a:lnTo>
                        <a:pt x="74" y="104"/>
                      </a:lnTo>
                      <a:lnTo>
                        <a:pt x="74" y="103"/>
                      </a:lnTo>
                      <a:lnTo>
                        <a:pt x="74" y="103"/>
                      </a:lnTo>
                      <a:lnTo>
                        <a:pt x="75" y="101"/>
                      </a:lnTo>
                      <a:lnTo>
                        <a:pt x="75" y="101"/>
                      </a:lnTo>
                      <a:lnTo>
                        <a:pt x="75" y="101"/>
                      </a:lnTo>
                      <a:lnTo>
                        <a:pt x="75" y="99"/>
                      </a:lnTo>
                      <a:lnTo>
                        <a:pt x="74" y="99"/>
                      </a:lnTo>
                      <a:lnTo>
                        <a:pt x="74" y="101"/>
                      </a:lnTo>
                      <a:lnTo>
                        <a:pt x="72" y="101"/>
                      </a:lnTo>
                      <a:lnTo>
                        <a:pt x="72" y="100"/>
                      </a:lnTo>
                      <a:lnTo>
                        <a:pt x="72" y="100"/>
                      </a:lnTo>
                      <a:lnTo>
                        <a:pt x="72" y="97"/>
                      </a:lnTo>
                      <a:lnTo>
                        <a:pt x="72" y="95"/>
                      </a:lnTo>
                      <a:lnTo>
                        <a:pt x="74" y="93"/>
                      </a:lnTo>
                      <a:lnTo>
                        <a:pt x="72" y="92"/>
                      </a:lnTo>
                      <a:lnTo>
                        <a:pt x="75" y="92"/>
                      </a:lnTo>
                      <a:lnTo>
                        <a:pt x="75" y="89"/>
                      </a:lnTo>
                      <a:lnTo>
                        <a:pt x="75" y="88"/>
                      </a:lnTo>
                      <a:lnTo>
                        <a:pt x="76" y="87"/>
                      </a:lnTo>
                      <a:lnTo>
                        <a:pt x="76" y="87"/>
                      </a:lnTo>
                      <a:lnTo>
                        <a:pt x="76" y="86"/>
                      </a:lnTo>
                      <a:lnTo>
                        <a:pt x="76" y="84"/>
                      </a:lnTo>
                      <a:lnTo>
                        <a:pt x="76" y="83"/>
                      </a:lnTo>
                      <a:lnTo>
                        <a:pt x="78" y="82"/>
                      </a:lnTo>
                      <a:lnTo>
                        <a:pt x="78" y="80"/>
                      </a:lnTo>
                      <a:lnTo>
                        <a:pt x="79" y="80"/>
                      </a:lnTo>
                      <a:lnTo>
                        <a:pt x="79" y="76"/>
                      </a:lnTo>
                      <a:lnTo>
                        <a:pt x="80" y="76"/>
                      </a:lnTo>
                      <a:lnTo>
                        <a:pt x="80" y="72"/>
                      </a:lnTo>
                      <a:lnTo>
                        <a:pt x="79" y="72"/>
                      </a:lnTo>
                      <a:lnTo>
                        <a:pt x="80" y="71"/>
                      </a:lnTo>
                      <a:lnTo>
                        <a:pt x="78" y="71"/>
                      </a:lnTo>
                      <a:lnTo>
                        <a:pt x="78" y="63"/>
                      </a:lnTo>
                      <a:lnTo>
                        <a:pt x="76" y="63"/>
                      </a:lnTo>
                      <a:lnTo>
                        <a:pt x="78" y="61"/>
                      </a:lnTo>
                      <a:lnTo>
                        <a:pt x="79" y="59"/>
                      </a:lnTo>
                      <a:lnTo>
                        <a:pt x="78" y="59"/>
                      </a:lnTo>
                      <a:lnTo>
                        <a:pt x="78" y="58"/>
                      </a:lnTo>
                      <a:lnTo>
                        <a:pt x="78" y="58"/>
                      </a:lnTo>
                      <a:lnTo>
                        <a:pt x="76" y="55"/>
                      </a:lnTo>
                      <a:lnTo>
                        <a:pt x="75" y="55"/>
                      </a:lnTo>
                      <a:lnTo>
                        <a:pt x="75" y="53"/>
                      </a:lnTo>
                      <a:lnTo>
                        <a:pt x="74" y="53"/>
                      </a:lnTo>
                      <a:lnTo>
                        <a:pt x="74" y="52"/>
                      </a:lnTo>
                      <a:lnTo>
                        <a:pt x="74" y="52"/>
                      </a:lnTo>
                      <a:lnTo>
                        <a:pt x="74" y="52"/>
                      </a:lnTo>
                      <a:lnTo>
                        <a:pt x="72" y="50"/>
                      </a:lnTo>
                      <a:lnTo>
                        <a:pt x="72" y="50"/>
                      </a:lnTo>
                      <a:lnTo>
                        <a:pt x="74" y="50"/>
                      </a:lnTo>
                      <a:lnTo>
                        <a:pt x="74" y="49"/>
                      </a:lnTo>
                      <a:lnTo>
                        <a:pt x="75" y="48"/>
                      </a:lnTo>
                      <a:lnTo>
                        <a:pt x="76" y="48"/>
                      </a:lnTo>
                      <a:lnTo>
                        <a:pt x="78" y="46"/>
                      </a:lnTo>
                      <a:lnTo>
                        <a:pt x="79" y="46"/>
                      </a:lnTo>
                      <a:lnTo>
                        <a:pt x="79" y="46"/>
                      </a:lnTo>
                      <a:lnTo>
                        <a:pt x="79" y="46"/>
                      </a:lnTo>
                      <a:lnTo>
                        <a:pt x="79" y="46"/>
                      </a:lnTo>
                      <a:lnTo>
                        <a:pt x="79" y="46"/>
                      </a:lnTo>
                      <a:lnTo>
                        <a:pt x="80" y="46"/>
                      </a:lnTo>
                      <a:lnTo>
                        <a:pt x="84" y="46"/>
                      </a:lnTo>
                      <a:lnTo>
                        <a:pt x="84" y="44"/>
                      </a:lnTo>
                      <a:lnTo>
                        <a:pt x="84" y="44"/>
                      </a:lnTo>
                      <a:lnTo>
                        <a:pt x="84" y="44"/>
                      </a:lnTo>
                      <a:lnTo>
                        <a:pt x="87" y="44"/>
                      </a:lnTo>
                      <a:lnTo>
                        <a:pt x="87" y="42"/>
                      </a:lnTo>
                      <a:lnTo>
                        <a:pt x="89" y="42"/>
                      </a:lnTo>
                      <a:lnTo>
                        <a:pt x="92" y="41"/>
                      </a:lnTo>
                      <a:lnTo>
                        <a:pt x="95" y="42"/>
                      </a:lnTo>
                      <a:lnTo>
                        <a:pt x="95" y="42"/>
                      </a:lnTo>
                      <a:lnTo>
                        <a:pt x="96" y="44"/>
                      </a:lnTo>
                      <a:lnTo>
                        <a:pt x="97" y="45"/>
                      </a:lnTo>
                      <a:lnTo>
                        <a:pt x="97" y="45"/>
                      </a:lnTo>
                      <a:lnTo>
                        <a:pt x="97" y="44"/>
                      </a:lnTo>
                      <a:lnTo>
                        <a:pt x="110" y="44"/>
                      </a:lnTo>
                      <a:lnTo>
                        <a:pt x="110" y="44"/>
                      </a:lnTo>
                      <a:lnTo>
                        <a:pt x="113" y="44"/>
                      </a:lnTo>
                      <a:lnTo>
                        <a:pt x="113" y="45"/>
                      </a:lnTo>
                      <a:lnTo>
                        <a:pt x="114" y="45"/>
                      </a:lnTo>
                      <a:lnTo>
                        <a:pt x="114" y="45"/>
                      </a:lnTo>
                      <a:lnTo>
                        <a:pt x="117" y="45"/>
                      </a:lnTo>
                      <a:lnTo>
                        <a:pt x="117" y="45"/>
                      </a:lnTo>
                      <a:lnTo>
                        <a:pt x="123" y="45"/>
                      </a:lnTo>
                      <a:lnTo>
                        <a:pt x="123" y="45"/>
                      </a:lnTo>
                      <a:lnTo>
                        <a:pt x="123" y="45"/>
                      </a:lnTo>
                      <a:lnTo>
                        <a:pt x="126" y="45"/>
                      </a:lnTo>
                      <a:lnTo>
                        <a:pt x="127" y="45"/>
                      </a:lnTo>
                      <a:lnTo>
                        <a:pt x="127" y="45"/>
                      </a:lnTo>
                      <a:lnTo>
                        <a:pt x="127" y="45"/>
                      </a:lnTo>
                      <a:lnTo>
                        <a:pt x="133" y="46"/>
                      </a:lnTo>
                      <a:lnTo>
                        <a:pt x="134" y="48"/>
                      </a:lnTo>
                      <a:lnTo>
                        <a:pt x="142" y="48"/>
                      </a:lnTo>
                      <a:lnTo>
                        <a:pt x="144" y="46"/>
                      </a:lnTo>
                      <a:lnTo>
                        <a:pt x="146" y="45"/>
                      </a:lnTo>
                      <a:lnTo>
                        <a:pt x="147" y="44"/>
                      </a:lnTo>
                      <a:lnTo>
                        <a:pt x="148" y="38"/>
                      </a:lnTo>
                      <a:lnTo>
                        <a:pt x="147" y="38"/>
                      </a:lnTo>
                      <a:lnTo>
                        <a:pt x="147" y="38"/>
                      </a:lnTo>
                      <a:lnTo>
                        <a:pt x="147" y="38"/>
                      </a:lnTo>
                      <a:lnTo>
                        <a:pt x="147" y="37"/>
                      </a:lnTo>
                      <a:lnTo>
                        <a:pt x="150" y="32"/>
                      </a:lnTo>
                      <a:lnTo>
                        <a:pt x="148" y="32"/>
                      </a:lnTo>
                      <a:lnTo>
                        <a:pt x="148" y="25"/>
                      </a:lnTo>
                      <a:lnTo>
                        <a:pt x="150" y="25"/>
                      </a:lnTo>
                      <a:lnTo>
                        <a:pt x="148" y="23"/>
                      </a:lnTo>
                      <a:lnTo>
                        <a:pt x="148" y="23"/>
                      </a:lnTo>
                      <a:lnTo>
                        <a:pt x="148" y="23"/>
                      </a:lnTo>
                      <a:lnTo>
                        <a:pt x="148" y="23"/>
                      </a:lnTo>
                      <a:lnTo>
                        <a:pt x="148" y="21"/>
                      </a:lnTo>
                      <a:lnTo>
                        <a:pt x="148" y="15"/>
                      </a:lnTo>
                      <a:lnTo>
                        <a:pt x="146" y="16"/>
                      </a:lnTo>
                      <a:lnTo>
                        <a:pt x="144" y="14"/>
                      </a:lnTo>
                      <a:lnTo>
                        <a:pt x="140" y="12"/>
                      </a:lnTo>
                      <a:lnTo>
                        <a:pt x="139" y="11"/>
                      </a:lnTo>
                      <a:lnTo>
                        <a:pt x="138" y="10"/>
                      </a:lnTo>
                      <a:lnTo>
                        <a:pt x="138" y="8"/>
                      </a:lnTo>
                      <a:lnTo>
                        <a:pt x="137" y="8"/>
                      </a:lnTo>
                      <a:lnTo>
                        <a:pt x="137" y="4"/>
                      </a:lnTo>
                      <a:lnTo>
                        <a:pt x="135" y="4"/>
                      </a:lnTo>
                      <a:lnTo>
                        <a:pt x="135" y="4"/>
                      </a:lnTo>
                      <a:lnTo>
                        <a:pt x="135" y="3"/>
                      </a:lnTo>
                      <a:lnTo>
                        <a:pt x="135" y="3"/>
                      </a:lnTo>
                      <a:lnTo>
                        <a:pt x="135" y="3"/>
                      </a:lnTo>
                      <a:lnTo>
                        <a:pt x="137" y="2"/>
                      </a:lnTo>
                      <a:lnTo>
                        <a:pt x="133" y="2"/>
                      </a:lnTo>
                      <a:lnTo>
                        <a:pt x="133" y="0"/>
                      </a:lnTo>
                      <a:lnTo>
                        <a:pt x="131" y="0"/>
                      </a:lnTo>
                      <a:lnTo>
                        <a:pt x="1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5">
                  <a:extLst>
                    <a:ext uri="{FF2B5EF4-FFF2-40B4-BE49-F238E27FC236}">
                      <a16:creationId xmlns:a16="http://schemas.microsoft.com/office/drawing/2014/main" id="{D4A4578A-8AE9-4B43-ACF0-E4F3F2ED4287}"/>
                    </a:ext>
                  </a:extLst>
                </p:cNvPr>
                <p:cNvSpPr>
                  <a:spLocks noEditPoints="1"/>
                </p:cNvSpPr>
                <p:nvPr/>
              </p:nvSpPr>
              <p:spPr bwMode="auto">
                <a:xfrm>
                  <a:off x="6531735" y="1329192"/>
                  <a:ext cx="982663" cy="708025"/>
                </a:xfrm>
                <a:custGeom>
                  <a:avLst/>
                  <a:gdLst>
                    <a:gd name="T0" fmla="*/ 514 w 619"/>
                    <a:gd name="T1" fmla="*/ 340 h 446"/>
                    <a:gd name="T2" fmla="*/ 480 w 619"/>
                    <a:gd name="T3" fmla="*/ 385 h 446"/>
                    <a:gd name="T4" fmla="*/ 480 w 619"/>
                    <a:gd name="T5" fmla="*/ 395 h 446"/>
                    <a:gd name="T6" fmla="*/ 509 w 619"/>
                    <a:gd name="T7" fmla="*/ 368 h 446"/>
                    <a:gd name="T8" fmla="*/ 454 w 619"/>
                    <a:gd name="T9" fmla="*/ 100 h 446"/>
                    <a:gd name="T10" fmla="*/ 527 w 619"/>
                    <a:gd name="T11" fmla="*/ 72 h 446"/>
                    <a:gd name="T12" fmla="*/ 458 w 619"/>
                    <a:gd name="T13" fmla="*/ 37 h 446"/>
                    <a:gd name="T14" fmla="*/ 454 w 619"/>
                    <a:gd name="T15" fmla="*/ 46 h 446"/>
                    <a:gd name="T16" fmla="*/ 476 w 619"/>
                    <a:gd name="T17" fmla="*/ 0 h 446"/>
                    <a:gd name="T18" fmla="*/ 487 w 619"/>
                    <a:gd name="T19" fmla="*/ 13 h 446"/>
                    <a:gd name="T20" fmla="*/ 525 w 619"/>
                    <a:gd name="T21" fmla="*/ 14 h 446"/>
                    <a:gd name="T22" fmla="*/ 553 w 619"/>
                    <a:gd name="T23" fmla="*/ 29 h 446"/>
                    <a:gd name="T24" fmla="*/ 546 w 619"/>
                    <a:gd name="T25" fmla="*/ 52 h 446"/>
                    <a:gd name="T26" fmla="*/ 508 w 619"/>
                    <a:gd name="T27" fmla="*/ 76 h 446"/>
                    <a:gd name="T28" fmla="*/ 496 w 619"/>
                    <a:gd name="T29" fmla="*/ 84 h 446"/>
                    <a:gd name="T30" fmla="*/ 519 w 619"/>
                    <a:gd name="T31" fmla="*/ 71 h 446"/>
                    <a:gd name="T32" fmla="*/ 536 w 619"/>
                    <a:gd name="T33" fmla="*/ 72 h 446"/>
                    <a:gd name="T34" fmla="*/ 548 w 619"/>
                    <a:gd name="T35" fmla="*/ 83 h 446"/>
                    <a:gd name="T36" fmla="*/ 555 w 619"/>
                    <a:gd name="T37" fmla="*/ 71 h 446"/>
                    <a:gd name="T38" fmla="*/ 591 w 619"/>
                    <a:gd name="T39" fmla="*/ 68 h 446"/>
                    <a:gd name="T40" fmla="*/ 251 w 619"/>
                    <a:gd name="T41" fmla="*/ 445 h 446"/>
                    <a:gd name="T42" fmla="*/ 9 w 619"/>
                    <a:gd name="T43" fmla="*/ 151 h 446"/>
                    <a:gd name="T44" fmla="*/ 23 w 619"/>
                    <a:gd name="T45" fmla="*/ 157 h 446"/>
                    <a:gd name="T46" fmla="*/ 56 w 619"/>
                    <a:gd name="T47" fmla="*/ 153 h 446"/>
                    <a:gd name="T48" fmla="*/ 77 w 619"/>
                    <a:gd name="T49" fmla="*/ 152 h 446"/>
                    <a:gd name="T50" fmla="*/ 87 w 619"/>
                    <a:gd name="T51" fmla="*/ 132 h 446"/>
                    <a:gd name="T52" fmla="*/ 119 w 619"/>
                    <a:gd name="T53" fmla="*/ 143 h 446"/>
                    <a:gd name="T54" fmla="*/ 145 w 619"/>
                    <a:gd name="T55" fmla="*/ 156 h 446"/>
                    <a:gd name="T56" fmla="*/ 150 w 619"/>
                    <a:gd name="T57" fmla="*/ 136 h 446"/>
                    <a:gd name="T58" fmla="*/ 144 w 619"/>
                    <a:gd name="T59" fmla="*/ 119 h 446"/>
                    <a:gd name="T60" fmla="*/ 159 w 619"/>
                    <a:gd name="T61" fmla="*/ 88 h 446"/>
                    <a:gd name="T62" fmla="*/ 192 w 619"/>
                    <a:gd name="T63" fmla="*/ 90 h 446"/>
                    <a:gd name="T64" fmla="*/ 191 w 619"/>
                    <a:gd name="T65" fmla="*/ 120 h 446"/>
                    <a:gd name="T66" fmla="*/ 199 w 619"/>
                    <a:gd name="T67" fmla="*/ 155 h 446"/>
                    <a:gd name="T68" fmla="*/ 187 w 619"/>
                    <a:gd name="T69" fmla="*/ 178 h 446"/>
                    <a:gd name="T70" fmla="*/ 184 w 619"/>
                    <a:gd name="T71" fmla="*/ 187 h 446"/>
                    <a:gd name="T72" fmla="*/ 203 w 619"/>
                    <a:gd name="T73" fmla="*/ 178 h 446"/>
                    <a:gd name="T74" fmla="*/ 229 w 619"/>
                    <a:gd name="T75" fmla="*/ 148 h 446"/>
                    <a:gd name="T76" fmla="*/ 251 w 619"/>
                    <a:gd name="T77" fmla="*/ 173 h 446"/>
                    <a:gd name="T78" fmla="*/ 239 w 619"/>
                    <a:gd name="T79" fmla="*/ 153 h 446"/>
                    <a:gd name="T80" fmla="*/ 213 w 619"/>
                    <a:gd name="T81" fmla="*/ 141 h 446"/>
                    <a:gd name="T82" fmla="*/ 199 w 619"/>
                    <a:gd name="T83" fmla="*/ 117 h 446"/>
                    <a:gd name="T84" fmla="*/ 212 w 619"/>
                    <a:gd name="T85" fmla="*/ 88 h 446"/>
                    <a:gd name="T86" fmla="*/ 226 w 619"/>
                    <a:gd name="T87" fmla="*/ 114 h 446"/>
                    <a:gd name="T88" fmla="*/ 237 w 619"/>
                    <a:gd name="T89" fmla="*/ 111 h 446"/>
                    <a:gd name="T90" fmla="*/ 242 w 619"/>
                    <a:gd name="T91" fmla="*/ 97 h 446"/>
                    <a:gd name="T92" fmla="*/ 260 w 619"/>
                    <a:gd name="T93" fmla="*/ 96 h 446"/>
                    <a:gd name="T94" fmla="*/ 273 w 619"/>
                    <a:gd name="T95" fmla="*/ 127 h 446"/>
                    <a:gd name="T96" fmla="*/ 301 w 619"/>
                    <a:gd name="T97" fmla="*/ 135 h 446"/>
                    <a:gd name="T98" fmla="*/ 292 w 619"/>
                    <a:gd name="T99" fmla="*/ 134 h 446"/>
                    <a:gd name="T100" fmla="*/ 289 w 619"/>
                    <a:gd name="T101" fmla="*/ 106 h 446"/>
                    <a:gd name="T102" fmla="*/ 265 w 619"/>
                    <a:gd name="T103" fmla="*/ 73 h 446"/>
                    <a:gd name="T104" fmla="*/ 302 w 619"/>
                    <a:gd name="T105" fmla="*/ 67 h 446"/>
                    <a:gd name="T106" fmla="*/ 319 w 619"/>
                    <a:gd name="T107" fmla="*/ 59 h 446"/>
                    <a:gd name="T108" fmla="*/ 323 w 619"/>
                    <a:gd name="T109" fmla="*/ 46 h 446"/>
                    <a:gd name="T110" fmla="*/ 334 w 619"/>
                    <a:gd name="T111" fmla="*/ 38 h 446"/>
                    <a:gd name="T112" fmla="*/ 360 w 619"/>
                    <a:gd name="T113" fmla="*/ 31 h 446"/>
                    <a:gd name="T114" fmla="*/ 394 w 619"/>
                    <a:gd name="T115" fmla="*/ 25 h 446"/>
                    <a:gd name="T116" fmla="*/ 404 w 619"/>
                    <a:gd name="T117" fmla="*/ 34 h 446"/>
                    <a:gd name="T118" fmla="*/ 430 w 619"/>
                    <a:gd name="T119" fmla="*/ 28 h 446"/>
                    <a:gd name="T120" fmla="*/ 432 w 619"/>
                    <a:gd name="T121" fmla="*/ 20 h 446"/>
                    <a:gd name="T122" fmla="*/ 446 w 619"/>
                    <a:gd name="T123" fmla="*/ 1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446">
                      <a:moveTo>
                        <a:pt x="369" y="405"/>
                      </a:moveTo>
                      <a:lnTo>
                        <a:pt x="369" y="405"/>
                      </a:lnTo>
                      <a:lnTo>
                        <a:pt x="368" y="406"/>
                      </a:lnTo>
                      <a:lnTo>
                        <a:pt x="366" y="407"/>
                      </a:lnTo>
                      <a:lnTo>
                        <a:pt x="368" y="408"/>
                      </a:lnTo>
                      <a:lnTo>
                        <a:pt x="368" y="408"/>
                      </a:lnTo>
                      <a:lnTo>
                        <a:pt x="370" y="408"/>
                      </a:lnTo>
                      <a:lnTo>
                        <a:pt x="371" y="406"/>
                      </a:lnTo>
                      <a:lnTo>
                        <a:pt x="370" y="405"/>
                      </a:lnTo>
                      <a:lnTo>
                        <a:pt x="370" y="405"/>
                      </a:lnTo>
                      <a:lnTo>
                        <a:pt x="369" y="405"/>
                      </a:lnTo>
                      <a:close/>
                      <a:moveTo>
                        <a:pt x="437" y="395"/>
                      </a:moveTo>
                      <a:lnTo>
                        <a:pt x="436" y="399"/>
                      </a:lnTo>
                      <a:lnTo>
                        <a:pt x="437" y="399"/>
                      </a:lnTo>
                      <a:lnTo>
                        <a:pt x="437" y="402"/>
                      </a:lnTo>
                      <a:lnTo>
                        <a:pt x="438" y="402"/>
                      </a:lnTo>
                      <a:lnTo>
                        <a:pt x="438" y="399"/>
                      </a:lnTo>
                      <a:lnTo>
                        <a:pt x="438" y="398"/>
                      </a:lnTo>
                      <a:lnTo>
                        <a:pt x="438" y="395"/>
                      </a:lnTo>
                      <a:lnTo>
                        <a:pt x="437" y="395"/>
                      </a:lnTo>
                      <a:close/>
                      <a:moveTo>
                        <a:pt x="517" y="338"/>
                      </a:moveTo>
                      <a:lnTo>
                        <a:pt x="515" y="340"/>
                      </a:lnTo>
                      <a:lnTo>
                        <a:pt x="515" y="340"/>
                      </a:lnTo>
                      <a:lnTo>
                        <a:pt x="514" y="340"/>
                      </a:lnTo>
                      <a:lnTo>
                        <a:pt x="514" y="344"/>
                      </a:lnTo>
                      <a:lnTo>
                        <a:pt x="513" y="344"/>
                      </a:lnTo>
                      <a:lnTo>
                        <a:pt x="513" y="347"/>
                      </a:lnTo>
                      <a:lnTo>
                        <a:pt x="512" y="347"/>
                      </a:lnTo>
                      <a:lnTo>
                        <a:pt x="510" y="354"/>
                      </a:lnTo>
                      <a:lnTo>
                        <a:pt x="508" y="355"/>
                      </a:lnTo>
                      <a:lnTo>
                        <a:pt x="505" y="360"/>
                      </a:lnTo>
                      <a:lnTo>
                        <a:pt x="501" y="364"/>
                      </a:lnTo>
                      <a:lnTo>
                        <a:pt x="501" y="365"/>
                      </a:lnTo>
                      <a:lnTo>
                        <a:pt x="497" y="368"/>
                      </a:lnTo>
                      <a:lnTo>
                        <a:pt x="497" y="369"/>
                      </a:lnTo>
                      <a:lnTo>
                        <a:pt x="496" y="369"/>
                      </a:lnTo>
                      <a:lnTo>
                        <a:pt x="495" y="371"/>
                      </a:lnTo>
                      <a:lnTo>
                        <a:pt x="492" y="371"/>
                      </a:lnTo>
                      <a:lnTo>
                        <a:pt x="492" y="372"/>
                      </a:lnTo>
                      <a:lnTo>
                        <a:pt x="492" y="373"/>
                      </a:lnTo>
                      <a:lnTo>
                        <a:pt x="491" y="374"/>
                      </a:lnTo>
                      <a:lnTo>
                        <a:pt x="489" y="376"/>
                      </a:lnTo>
                      <a:lnTo>
                        <a:pt x="489" y="376"/>
                      </a:lnTo>
                      <a:lnTo>
                        <a:pt x="485" y="377"/>
                      </a:lnTo>
                      <a:lnTo>
                        <a:pt x="484" y="380"/>
                      </a:lnTo>
                      <a:lnTo>
                        <a:pt x="483" y="380"/>
                      </a:lnTo>
                      <a:lnTo>
                        <a:pt x="481" y="384"/>
                      </a:lnTo>
                      <a:lnTo>
                        <a:pt x="480" y="385"/>
                      </a:lnTo>
                      <a:lnTo>
                        <a:pt x="480" y="386"/>
                      </a:lnTo>
                      <a:lnTo>
                        <a:pt x="478" y="386"/>
                      </a:lnTo>
                      <a:lnTo>
                        <a:pt x="478" y="388"/>
                      </a:lnTo>
                      <a:lnTo>
                        <a:pt x="476" y="389"/>
                      </a:lnTo>
                      <a:lnTo>
                        <a:pt x="476" y="390"/>
                      </a:lnTo>
                      <a:lnTo>
                        <a:pt x="475" y="390"/>
                      </a:lnTo>
                      <a:lnTo>
                        <a:pt x="472" y="393"/>
                      </a:lnTo>
                      <a:lnTo>
                        <a:pt x="471" y="393"/>
                      </a:lnTo>
                      <a:lnTo>
                        <a:pt x="470" y="393"/>
                      </a:lnTo>
                      <a:lnTo>
                        <a:pt x="468" y="394"/>
                      </a:lnTo>
                      <a:lnTo>
                        <a:pt x="467" y="394"/>
                      </a:lnTo>
                      <a:lnTo>
                        <a:pt x="463" y="394"/>
                      </a:lnTo>
                      <a:lnTo>
                        <a:pt x="463" y="394"/>
                      </a:lnTo>
                      <a:lnTo>
                        <a:pt x="464" y="397"/>
                      </a:lnTo>
                      <a:lnTo>
                        <a:pt x="468" y="397"/>
                      </a:lnTo>
                      <a:lnTo>
                        <a:pt x="468" y="398"/>
                      </a:lnTo>
                      <a:lnTo>
                        <a:pt x="470" y="398"/>
                      </a:lnTo>
                      <a:lnTo>
                        <a:pt x="470" y="398"/>
                      </a:lnTo>
                      <a:lnTo>
                        <a:pt x="475" y="398"/>
                      </a:lnTo>
                      <a:lnTo>
                        <a:pt x="476" y="398"/>
                      </a:lnTo>
                      <a:lnTo>
                        <a:pt x="476" y="397"/>
                      </a:lnTo>
                      <a:lnTo>
                        <a:pt x="476" y="397"/>
                      </a:lnTo>
                      <a:lnTo>
                        <a:pt x="479" y="397"/>
                      </a:lnTo>
                      <a:lnTo>
                        <a:pt x="480" y="395"/>
                      </a:lnTo>
                      <a:lnTo>
                        <a:pt x="481" y="394"/>
                      </a:lnTo>
                      <a:lnTo>
                        <a:pt x="483" y="393"/>
                      </a:lnTo>
                      <a:lnTo>
                        <a:pt x="484" y="391"/>
                      </a:lnTo>
                      <a:lnTo>
                        <a:pt x="485" y="389"/>
                      </a:lnTo>
                      <a:lnTo>
                        <a:pt x="487" y="386"/>
                      </a:lnTo>
                      <a:lnTo>
                        <a:pt x="489" y="384"/>
                      </a:lnTo>
                      <a:lnTo>
                        <a:pt x="491" y="381"/>
                      </a:lnTo>
                      <a:lnTo>
                        <a:pt x="492" y="382"/>
                      </a:lnTo>
                      <a:lnTo>
                        <a:pt x="493" y="382"/>
                      </a:lnTo>
                      <a:lnTo>
                        <a:pt x="495" y="382"/>
                      </a:lnTo>
                      <a:lnTo>
                        <a:pt x="496" y="381"/>
                      </a:lnTo>
                      <a:lnTo>
                        <a:pt x="497" y="380"/>
                      </a:lnTo>
                      <a:lnTo>
                        <a:pt x="498" y="378"/>
                      </a:lnTo>
                      <a:lnTo>
                        <a:pt x="500" y="378"/>
                      </a:lnTo>
                      <a:lnTo>
                        <a:pt x="500" y="376"/>
                      </a:lnTo>
                      <a:lnTo>
                        <a:pt x="502" y="376"/>
                      </a:lnTo>
                      <a:lnTo>
                        <a:pt x="505" y="376"/>
                      </a:lnTo>
                      <a:lnTo>
                        <a:pt x="506" y="373"/>
                      </a:lnTo>
                      <a:lnTo>
                        <a:pt x="508" y="373"/>
                      </a:lnTo>
                      <a:lnTo>
                        <a:pt x="508" y="372"/>
                      </a:lnTo>
                      <a:lnTo>
                        <a:pt x="509" y="371"/>
                      </a:lnTo>
                      <a:lnTo>
                        <a:pt x="512" y="369"/>
                      </a:lnTo>
                      <a:lnTo>
                        <a:pt x="512" y="367"/>
                      </a:lnTo>
                      <a:lnTo>
                        <a:pt x="509" y="368"/>
                      </a:lnTo>
                      <a:lnTo>
                        <a:pt x="509" y="367"/>
                      </a:lnTo>
                      <a:lnTo>
                        <a:pt x="510" y="365"/>
                      </a:lnTo>
                      <a:lnTo>
                        <a:pt x="512" y="361"/>
                      </a:lnTo>
                      <a:lnTo>
                        <a:pt x="514" y="364"/>
                      </a:lnTo>
                      <a:lnTo>
                        <a:pt x="515" y="361"/>
                      </a:lnTo>
                      <a:lnTo>
                        <a:pt x="517" y="359"/>
                      </a:lnTo>
                      <a:lnTo>
                        <a:pt x="518" y="356"/>
                      </a:lnTo>
                      <a:lnTo>
                        <a:pt x="518" y="354"/>
                      </a:lnTo>
                      <a:lnTo>
                        <a:pt x="517" y="352"/>
                      </a:lnTo>
                      <a:lnTo>
                        <a:pt x="517" y="350"/>
                      </a:lnTo>
                      <a:lnTo>
                        <a:pt x="518" y="350"/>
                      </a:lnTo>
                      <a:lnTo>
                        <a:pt x="518" y="350"/>
                      </a:lnTo>
                      <a:lnTo>
                        <a:pt x="518" y="348"/>
                      </a:lnTo>
                      <a:lnTo>
                        <a:pt x="517" y="348"/>
                      </a:lnTo>
                      <a:lnTo>
                        <a:pt x="517" y="343"/>
                      </a:lnTo>
                      <a:lnTo>
                        <a:pt x="519" y="342"/>
                      </a:lnTo>
                      <a:lnTo>
                        <a:pt x="518" y="338"/>
                      </a:lnTo>
                      <a:lnTo>
                        <a:pt x="517" y="338"/>
                      </a:lnTo>
                      <a:close/>
                      <a:moveTo>
                        <a:pt x="451" y="97"/>
                      </a:moveTo>
                      <a:lnTo>
                        <a:pt x="451" y="98"/>
                      </a:lnTo>
                      <a:lnTo>
                        <a:pt x="451" y="98"/>
                      </a:lnTo>
                      <a:lnTo>
                        <a:pt x="451" y="98"/>
                      </a:lnTo>
                      <a:lnTo>
                        <a:pt x="451" y="100"/>
                      </a:lnTo>
                      <a:lnTo>
                        <a:pt x="454" y="100"/>
                      </a:lnTo>
                      <a:lnTo>
                        <a:pt x="453" y="97"/>
                      </a:lnTo>
                      <a:lnTo>
                        <a:pt x="451" y="97"/>
                      </a:lnTo>
                      <a:close/>
                      <a:moveTo>
                        <a:pt x="459" y="92"/>
                      </a:moveTo>
                      <a:lnTo>
                        <a:pt x="459" y="92"/>
                      </a:lnTo>
                      <a:lnTo>
                        <a:pt x="459" y="93"/>
                      </a:lnTo>
                      <a:lnTo>
                        <a:pt x="460" y="93"/>
                      </a:lnTo>
                      <a:lnTo>
                        <a:pt x="459" y="92"/>
                      </a:lnTo>
                      <a:lnTo>
                        <a:pt x="459" y="92"/>
                      </a:lnTo>
                      <a:lnTo>
                        <a:pt x="459" y="92"/>
                      </a:lnTo>
                      <a:close/>
                      <a:moveTo>
                        <a:pt x="466" y="89"/>
                      </a:moveTo>
                      <a:lnTo>
                        <a:pt x="463" y="90"/>
                      </a:lnTo>
                      <a:lnTo>
                        <a:pt x="463" y="92"/>
                      </a:lnTo>
                      <a:lnTo>
                        <a:pt x="467" y="92"/>
                      </a:lnTo>
                      <a:lnTo>
                        <a:pt x="467" y="92"/>
                      </a:lnTo>
                      <a:lnTo>
                        <a:pt x="471" y="90"/>
                      </a:lnTo>
                      <a:lnTo>
                        <a:pt x="471" y="90"/>
                      </a:lnTo>
                      <a:lnTo>
                        <a:pt x="467" y="90"/>
                      </a:lnTo>
                      <a:lnTo>
                        <a:pt x="466" y="89"/>
                      </a:lnTo>
                      <a:close/>
                      <a:moveTo>
                        <a:pt x="527" y="72"/>
                      </a:moveTo>
                      <a:lnTo>
                        <a:pt x="526" y="73"/>
                      </a:lnTo>
                      <a:lnTo>
                        <a:pt x="527" y="73"/>
                      </a:lnTo>
                      <a:lnTo>
                        <a:pt x="527" y="73"/>
                      </a:lnTo>
                      <a:lnTo>
                        <a:pt x="527" y="73"/>
                      </a:lnTo>
                      <a:lnTo>
                        <a:pt x="527" y="72"/>
                      </a:lnTo>
                      <a:lnTo>
                        <a:pt x="527" y="72"/>
                      </a:lnTo>
                      <a:lnTo>
                        <a:pt x="527" y="72"/>
                      </a:lnTo>
                      <a:close/>
                      <a:moveTo>
                        <a:pt x="310" y="71"/>
                      </a:moveTo>
                      <a:lnTo>
                        <a:pt x="310" y="72"/>
                      </a:lnTo>
                      <a:lnTo>
                        <a:pt x="309" y="73"/>
                      </a:lnTo>
                      <a:lnTo>
                        <a:pt x="309" y="75"/>
                      </a:lnTo>
                      <a:lnTo>
                        <a:pt x="309" y="75"/>
                      </a:lnTo>
                      <a:lnTo>
                        <a:pt x="309" y="73"/>
                      </a:lnTo>
                      <a:lnTo>
                        <a:pt x="310" y="73"/>
                      </a:lnTo>
                      <a:lnTo>
                        <a:pt x="310" y="72"/>
                      </a:lnTo>
                      <a:lnTo>
                        <a:pt x="313" y="72"/>
                      </a:lnTo>
                      <a:lnTo>
                        <a:pt x="313" y="71"/>
                      </a:lnTo>
                      <a:lnTo>
                        <a:pt x="313" y="71"/>
                      </a:lnTo>
                      <a:lnTo>
                        <a:pt x="313" y="71"/>
                      </a:lnTo>
                      <a:lnTo>
                        <a:pt x="310" y="71"/>
                      </a:lnTo>
                      <a:close/>
                      <a:moveTo>
                        <a:pt x="467" y="29"/>
                      </a:moveTo>
                      <a:lnTo>
                        <a:pt x="467" y="31"/>
                      </a:lnTo>
                      <a:lnTo>
                        <a:pt x="468" y="31"/>
                      </a:lnTo>
                      <a:lnTo>
                        <a:pt x="468" y="33"/>
                      </a:lnTo>
                      <a:lnTo>
                        <a:pt x="467" y="33"/>
                      </a:lnTo>
                      <a:lnTo>
                        <a:pt x="466" y="34"/>
                      </a:lnTo>
                      <a:lnTo>
                        <a:pt x="466" y="34"/>
                      </a:lnTo>
                      <a:lnTo>
                        <a:pt x="463" y="34"/>
                      </a:lnTo>
                      <a:lnTo>
                        <a:pt x="458" y="37"/>
                      </a:lnTo>
                      <a:lnTo>
                        <a:pt x="451" y="37"/>
                      </a:lnTo>
                      <a:lnTo>
                        <a:pt x="450" y="34"/>
                      </a:lnTo>
                      <a:lnTo>
                        <a:pt x="449" y="34"/>
                      </a:lnTo>
                      <a:lnTo>
                        <a:pt x="449" y="35"/>
                      </a:lnTo>
                      <a:lnTo>
                        <a:pt x="447" y="35"/>
                      </a:lnTo>
                      <a:lnTo>
                        <a:pt x="447" y="35"/>
                      </a:lnTo>
                      <a:lnTo>
                        <a:pt x="449" y="35"/>
                      </a:lnTo>
                      <a:lnTo>
                        <a:pt x="449" y="35"/>
                      </a:lnTo>
                      <a:lnTo>
                        <a:pt x="449" y="35"/>
                      </a:lnTo>
                      <a:lnTo>
                        <a:pt x="447" y="41"/>
                      </a:lnTo>
                      <a:lnTo>
                        <a:pt x="446" y="41"/>
                      </a:lnTo>
                      <a:lnTo>
                        <a:pt x="446" y="42"/>
                      </a:lnTo>
                      <a:lnTo>
                        <a:pt x="447" y="42"/>
                      </a:lnTo>
                      <a:lnTo>
                        <a:pt x="447" y="42"/>
                      </a:lnTo>
                      <a:lnTo>
                        <a:pt x="447" y="43"/>
                      </a:lnTo>
                      <a:lnTo>
                        <a:pt x="451" y="43"/>
                      </a:lnTo>
                      <a:lnTo>
                        <a:pt x="451" y="43"/>
                      </a:lnTo>
                      <a:lnTo>
                        <a:pt x="451" y="46"/>
                      </a:lnTo>
                      <a:lnTo>
                        <a:pt x="451" y="46"/>
                      </a:lnTo>
                      <a:lnTo>
                        <a:pt x="451" y="46"/>
                      </a:lnTo>
                      <a:lnTo>
                        <a:pt x="453" y="46"/>
                      </a:lnTo>
                      <a:lnTo>
                        <a:pt x="453" y="46"/>
                      </a:lnTo>
                      <a:lnTo>
                        <a:pt x="454" y="46"/>
                      </a:lnTo>
                      <a:lnTo>
                        <a:pt x="454" y="46"/>
                      </a:lnTo>
                      <a:lnTo>
                        <a:pt x="454" y="43"/>
                      </a:lnTo>
                      <a:lnTo>
                        <a:pt x="455" y="43"/>
                      </a:lnTo>
                      <a:lnTo>
                        <a:pt x="455" y="43"/>
                      </a:lnTo>
                      <a:lnTo>
                        <a:pt x="457" y="42"/>
                      </a:lnTo>
                      <a:lnTo>
                        <a:pt x="458" y="42"/>
                      </a:lnTo>
                      <a:lnTo>
                        <a:pt x="458" y="39"/>
                      </a:lnTo>
                      <a:lnTo>
                        <a:pt x="459" y="39"/>
                      </a:lnTo>
                      <a:lnTo>
                        <a:pt x="460" y="39"/>
                      </a:lnTo>
                      <a:lnTo>
                        <a:pt x="460" y="39"/>
                      </a:lnTo>
                      <a:lnTo>
                        <a:pt x="462" y="38"/>
                      </a:lnTo>
                      <a:lnTo>
                        <a:pt x="462" y="38"/>
                      </a:lnTo>
                      <a:lnTo>
                        <a:pt x="464" y="38"/>
                      </a:lnTo>
                      <a:lnTo>
                        <a:pt x="467" y="35"/>
                      </a:lnTo>
                      <a:lnTo>
                        <a:pt x="472" y="34"/>
                      </a:lnTo>
                      <a:lnTo>
                        <a:pt x="474" y="31"/>
                      </a:lnTo>
                      <a:lnTo>
                        <a:pt x="471" y="31"/>
                      </a:lnTo>
                      <a:lnTo>
                        <a:pt x="471" y="31"/>
                      </a:lnTo>
                      <a:lnTo>
                        <a:pt x="471" y="30"/>
                      </a:lnTo>
                      <a:lnTo>
                        <a:pt x="470" y="29"/>
                      </a:lnTo>
                      <a:lnTo>
                        <a:pt x="470" y="29"/>
                      </a:lnTo>
                      <a:lnTo>
                        <a:pt x="467" y="29"/>
                      </a:lnTo>
                      <a:close/>
                      <a:moveTo>
                        <a:pt x="471" y="0"/>
                      </a:moveTo>
                      <a:lnTo>
                        <a:pt x="475" y="0"/>
                      </a:lnTo>
                      <a:lnTo>
                        <a:pt x="476" y="0"/>
                      </a:lnTo>
                      <a:lnTo>
                        <a:pt x="478" y="1"/>
                      </a:lnTo>
                      <a:lnTo>
                        <a:pt x="479" y="0"/>
                      </a:lnTo>
                      <a:lnTo>
                        <a:pt x="481" y="0"/>
                      </a:lnTo>
                      <a:lnTo>
                        <a:pt x="481" y="3"/>
                      </a:lnTo>
                      <a:lnTo>
                        <a:pt x="481" y="3"/>
                      </a:lnTo>
                      <a:lnTo>
                        <a:pt x="481" y="4"/>
                      </a:lnTo>
                      <a:lnTo>
                        <a:pt x="483" y="4"/>
                      </a:lnTo>
                      <a:lnTo>
                        <a:pt x="485" y="4"/>
                      </a:lnTo>
                      <a:lnTo>
                        <a:pt x="487" y="4"/>
                      </a:lnTo>
                      <a:lnTo>
                        <a:pt x="488" y="5"/>
                      </a:lnTo>
                      <a:lnTo>
                        <a:pt x="488" y="7"/>
                      </a:lnTo>
                      <a:lnTo>
                        <a:pt x="485" y="7"/>
                      </a:lnTo>
                      <a:lnTo>
                        <a:pt x="484" y="9"/>
                      </a:lnTo>
                      <a:lnTo>
                        <a:pt x="483" y="11"/>
                      </a:lnTo>
                      <a:lnTo>
                        <a:pt x="483" y="12"/>
                      </a:lnTo>
                      <a:lnTo>
                        <a:pt x="484" y="12"/>
                      </a:lnTo>
                      <a:lnTo>
                        <a:pt x="484" y="11"/>
                      </a:lnTo>
                      <a:lnTo>
                        <a:pt x="487" y="11"/>
                      </a:lnTo>
                      <a:lnTo>
                        <a:pt x="487" y="11"/>
                      </a:lnTo>
                      <a:lnTo>
                        <a:pt x="487" y="11"/>
                      </a:lnTo>
                      <a:lnTo>
                        <a:pt x="487" y="12"/>
                      </a:lnTo>
                      <a:lnTo>
                        <a:pt x="485" y="12"/>
                      </a:lnTo>
                      <a:lnTo>
                        <a:pt x="485" y="13"/>
                      </a:lnTo>
                      <a:lnTo>
                        <a:pt x="487" y="13"/>
                      </a:lnTo>
                      <a:lnTo>
                        <a:pt x="487" y="13"/>
                      </a:lnTo>
                      <a:lnTo>
                        <a:pt x="491" y="13"/>
                      </a:lnTo>
                      <a:lnTo>
                        <a:pt x="491" y="12"/>
                      </a:lnTo>
                      <a:lnTo>
                        <a:pt x="495" y="12"/>
                      </a:lnTo>
                      <a:lnTo>
                        <a:pt x="495" y="13"/>
                      </a:lnTo>
                      <a:lnTo>
                        <a:pt x="501" y="14"/>
                      </a:lnTo>
                      <a:lnTo>
                        <a:pt x="501" y="16"/>
                      </a:lnTo>
                      <a:lnTo>
                        <a:pt x="500" y="17"/>
                      </a:lnTo>
                      <a:lnTo>
                        <a:pt x="500" y="17"/>
                      </a:lnTo>
                      <a:lnTo>
                        <a:pt x="500" y="18"/>
                      </a:lnTo>
                      <a:lnTo>
                        <a:pt x="500" y="20"/>
                      </a:lnTo>
                      <a:lnTo>
                        <a:pt x="498" y="20"/>
                      </a:lnTo>
                      <a:lnTo>
                        <a:pt x="498" y="22"/>
                      </a:lnTo>
                      <a:lnTo>
                        <a:pt x="498" y="22"/>
                      </a:lnTo>
                      <a:lnTo>
                        <a:pt x="501" y="22"/>
                      </a:lnTo>
                      <a:lnTo>
                        <a:pt x="502" y="22"/>
                      </a:lnTo>
                      <a:lnTo>
                        <a:pt x="505" y="21"/>
                      </a:lnTo>
                      <a:lnTo>
                        <a:pt x="509" y="16"/>
                      </a:lnTo>
                      <a:lnTo>
                        <a:pt x="514" y="16"/>
                      </a:lnTo>
                      <a:lnTo>
                        <a:pt x="515" y="16"/>
                      </a:lnTo>
                      <a:lnTo>
                        <a:pt x="518" y="14"/>
                      </a:lnTo>
                      <a:lnTo>
                        <a:pt x="521" y="13"/>
                      </a:lnTo>
                      <a:lnTo>
                        <a:pt x="523" y="13"/>
                      </a:lnTo>
                      <a:lnTo>
                        <a:pt x="525" y="14"/>
                      </a:lnTo>
                      <a:lnTo>
                        <a:pt x="526" y="16"/>
                      </a:lnTo>
                      <a:lnTo>
                        <a:pt x="530" y="14"/>
                      </a:lnTo>
                      <a:lnTo>
                        <a:pt x="530" y="14"/>
                      </a:lnTo>
                      <a:lnTo>
                        <a:pt x="535" y="14"/>
                      </a:lnTo>
                      <a:lnTo>
                        <a:pt x="535" y="13"/>
                      </a:lnTo>
                      <a:lnTo>
                        <a:pt x="536" y="13"/>
                      </a:lnTo>
                      <a:lnTo>
                        <a:pt x="536" y="13"/>
                      </a:lnTo>
                      <a:lnTo>
                        <a:pt x="536" y="12"/>
                      </a:lnTo>
                      <a:lnTo>
                        <a:pt x="536" y="13"/>
                      </a:lnTo>
                      <a:lnTo>
                        <a:pt x="538" y="13"/>
                      </a:lnTo>
                      <a:lnTo>
                        <a:pt x="539" y="13"/>
                      </a:lnTo>
                      <a:lnTo>
                        <a:pt x="539" y="14"/>
                      </a:lnTo>
                      <a:lnTo>
                        <a:pt x="540" y="14"/>
                      </a:lnTo>
                      <a:lnTo>
                        <a:pt x="540" y="17"/>
                      </a:lnTo>
                      <a:lnTo>
                        <a:pt x="542" y="20"/>
                      </a:lnTo>
                      <a:lnTo>
                        <a:pt x="542" y="21"/>
                      </a:lnTo>
                      <a:lnTo>
                        <a:pt x="543" y="21"/>
                      </a:lnTo>
                      <a:lnTo>
                        <a:pt x="544" y="21"/>
                      </a:lnTo>
                      <a:lnTo>
                        <a:pt x="544" y="22"/>
                      </a:lnTo>
                      <a:lnTo>
                        <a:pt x="548" y="22"/>
                      </a:lnTo>
                      <a:lnTo>
                        <a:pt x="550" y="24"/>
                      </a:lnTo>
                      <a:lnTo>
                        <a:pt x="552" y="24"/>
                      </a:lnTo>
                      <a:lnTo>
                        <a:pt x="552" y="26"/>
                      </a:lnTo>
                      <a:lnTo>
                        <a:pt x="553" y="29"/>
                      </a:lnTo>
                      <a:lnTo>
                        <a:pt x="553" y="30"/>
                      </a:lnTo>
                      <a:lnTo>
                        <a:pt x="556" y="30"/>
                      </a:lnTo>
                      <a:lnTo>
                        <a:pt x="557" y="33"/>
                      </a:lnTo>
                      <a:lnTo>
                        <a:pt x="557" y="33"/>
                      </a:lnTo>
                      <a:lnTo>
                        <a:pt x="556" y="39"/>
                      </a:lnTo>
                      <a:lnTo>
                        <a:pt x="555" y="39"/>
                      </a:lnTo>
                      <a:lnTo>
                        <a:pt x="552" y="38"/>
                      </a:lnTo>
                      <a:lnTo>
                        <a:pt x="551" y="37"/>
                      </a:lnTo>
                      <a:lnTo>
                        <a:pt x="551" y="39"/>
                      </a:lnTo>
                      <a:lnTo>
                        <a:pt x="552" y="41"/>
                      </a:lnTo>
                      <a:lnTo>
                        <a:pt x="552" y="41"/>
                      </a:lnTo>
                      <a:lnTo>
                        <a:pt x="553" y="41"/>
                      </a:lnTo>
                      <a:lnTo>
                        <a:pt x="553" y="41"/>
                      </a:lnTo>
                      <a:lnTo>
                        <a:pt x="555" y="41"/>
                      </a:lnTo>
                      <a:lnTo>
                        <a:pt x="556" y="43"/>
                      </a:lnTo>
                      <a:lnTo>
                        <a:pt x="556" y="45"/>
                      </a:lnTo>
                      <a:lnTo>
                        <a:pt x="557" y="46"/>
                      </a:lnTo>
                      <a:lnTo>
                        <a:pt x="557" y="48"/>
                      </a:lnTo>
                      <a:lnTo>
                        <a:pt x="557" y="48"/>
                      </a:lnTo>
                      <a:lnTo>
                        <a:pt x="556" y="50"/>
                      </a:lnTo>
                      <a:lnTo>
                        <a:pt x="555" y="50"/>
                      </a:lnTo>
                      <a:lnTo>
                        <a:pt x="555" y="51"/>
                      </a:lnTo>
                      <a:lnTo>
                        <a:pt x="546" y="52"/>
                      </a:lnTo>
                      <a:lnTo>
                        <a:pt x="546" y="52"/>
                      </a:lnTo>
                      <a:lnTo>
                        <a:pt x="544" y="52"/>
                      </a:lnTo>
                      <a:lnTo>
                        <a:pt x="544" y="54"/>
                      </a:lnTo>
                      <a:lnTo>
                        <a:pt x="542" y="54"/>
                      </a:lnTo>
                      <a:lnTo>
                        <a:pt x="542" y="54"/>
                      </a:lnTo>
                      <a:lnTo>
                        <a:pt x="532" y="55"/>
                      </a:lnTo>
                      <a:lnTo>
                        <a:pt x="532" y="56"/>
                      </a:lnTo>
                      <a:lnTo>
                        <a:pt x="531" y="56"/>
                      </a:lnTo>
                      <a:lnTo>
                        <a:pt x="531" y="56"/>
                      </a:lnTo>
                      <a:lnTo>
                        <a:pt x="529" y="56"/>
                      </a:lnTo>
                      <a:lnTo>
                        <a:pt x="525" y="58"/>
                      </a:lnTo>
                      <a:lnTo>
                        <a:pt x="522" y="59"/>
                      </a:lnTo>
                      <a:lnTo>
                        <a:pt x="518" y="59"/>
                      </a:lnTo>
                      <a:lnTo>
                        <a:pt x="517" y="63"/>
                      </a:lnTo>
                      <a:lnTo>
                        <a:pt x="515" y="63"/>
                      </a:lnTo>
                      <a:lnTo>
                        <a:pt x="514" y="64"/>
                      </a:lnTo>
                      <a:lnTo>
                        <a:pt x="514" y="66"/>
                      </a:lnTo>
                      <a:lnTo>
                        <a:pt x="515" y="66"/>
                      </a:lnTo>
                      <a:lnTo>
                        <a:pt x="515" y="69"/>
                      </a:lnTo>
                      <a:lnTo>
                        <a:pt x="513" y="69"/>
                      </a:lnTo>
                      <a:lnTo>
                        <a:pt x="512" y="71"/>
                      </a:lnTo>
                      <a:lnTo>
                        <a:pt x="510" y="71"/>
                      </a:lnTo>
                      <a:lnTo>
                        <a:pt x="510" y="73"/>
                      </a:lnTo>
                      <a:lnTo>
                        <a:pt x="509" y="75"/>
                      </a:lnTo>
                      <a:lnTo>
                        <a:pt x="508" y="76"/>
                      </a:lnTo>
                      <a:lnTo>
                        <a:pt x="504" y="76"/>
                      </a:lnTo>
                      <a:lnTo>
                        <a:pt x="504" y="77"/>
                      </a:lnTo>
                      <a:lnTo>
                        <a:pt x="502" y="77"/>
                      </a:lnTo>
                      <a:lnTo>
                        <a:pt x="501" y="79"/>
                      </a:lnTo>
                      <a:lnTo>
                        <a:pt x="493" y="80"/>
                      </a:lnTo>
                      <a:lnTo>
                        <a:pt x="492" y="83"/>
                      </a:lnTo>
                      <a:lnTo>
                        <a:pt x="491" y="85"/>
                      </a:lnTo>
                      <a:lnTo>
                        <a:pt x="488" y="85"/>
                      </a:lnTo>
                      <a:lnTo>
                        <a:pt x="485" y="86"/>
                      </a:lnTo>
                      <a:lnTo>
                        <a:pt x="474" y="89"/>
                      </a:lnTo>
                      <a:lnTo>
                        <a:pt x="474" y="89"/>
                      </a:lnTo>
                      <a:lnTo>
                        <a:pt x="480" y="89"/>
                      </a:lnTo>
                      <a:lnTo>
                        <a:pt x="480" y="89"/>
                      </a:lnTo>
                      <a:lnTo>
                        <a:pt x="481" y="89"/>
                      </a:lnTo>
                      <a:lnTo>
                        <a:pt x="484" y="89"/>
                      </a:lnTo>
                      <a:lnTo>
                        <a:pt x="485" y="89"/>
                      </a:lnTo>
                      <a:lnTo>
                        <a:pt x="488" y="89"/>
                      </a:lnTo>
                      <a:lnTo>
                        <a:pt x="488" y="88"/>
                      </a:lnTo>
                      <a:lnTo>
                        <a:pt x="491" y="88"/>
                      </a:lnTo>
                      <a:lnTo>
                        <a:pt x="492" y="86"/>
                      </a:lnTo>
                      <a:lnTo>
                        <a:pt x="495" y="86"/>
                      </a:lnTo>
                      <a:lnTo>
                        <a:pt x="495" y="84"/>
                      </a:lnTo>
                      <a:lnTo>
                        <a:pt x="496" y="84"/>
                      </a:lnTo>
                      <a:lnTo>
                        <a:pt x="496" y="84"/>
                      </a:lnTo>
                      <a:lnTo>
                        <a:pt x="501" y="84"/>
                      </a:lnTo>
                      <a:lnTo>
                        <a:pt x="502" y="83"/>
                      </a:lnTo>
                      <a:lnTo>
                        <a:pt x="505" y="84"/>
                      </a:lnTo>
                      <a:lnTo>
                        <a:pt x="508" y="84"/>
                      </a:lnTo>
                      <a:lnTo>
                        <a:pt x="508" y="83"/>
                      </a:lnTo>
                      <a:lnTo>
                        <a:pt x="514" y="81"/>
                      </a:lnTo>
                      <a:lnTo>
                        <a:pt x="515" y="80"/>
                      </a:lnTo>
                      <a:lnTo>
                        <a:pt x="515" y="79"/>
                      </a:lnTo>
                      <a:lnTo>
                        <a:pt x="515" y="79"/>
                      </a:lnTo>
                      <a:lnTo>
                        <a:pt x="517" y="79"/>
                      </a:lnTo>
                      <a:lnTo>
                        <a:pt x="515" y="76"/>
                      </a:lnTo>
                      <a:lnTo>
                        <a:pt x="517" y="76"/>
                      </a:lnTo>
                      <a:lnTo>
                        <a:pt x="518" y="77"/>
                      </a:lnTo>
                      <a:lnTo>
                        <a:pt x="519" y="79"/>
                      </a:lnTo>
                      <a:lnTo>
                        <a:pt x="521" y="79"/>
                      </a:lnTo>
                      <a:lnTo>
                        <a:pt x="522" y="79"/>
                      </a:lnTo>
                      <a:lnTo>
                        <a:pt x="523" y="77"/>
                      </a:lnTo>
                      <a:lnTo>
                        <a:pt x="525" y="76"/>
                      </a:lnTo>
                      <a:lnTo>
                        <a:pt x="525" y="76"/>
                      </a:lnTo>
                      <a:lnTo>
                        <a:pt x="523" y="76"/>
                      </a:lnTo>
                      <a:lnTo>
                        <a:pt x="521" y="76"/>
                      </a:lnTo>
                      <a:lnTo>
                        <a:pt x="519" y="75"/>
                      </a:lnTo>
                      <a:lnTo>
                        <a:pt x="518" y="72"/>
                      </a:lnTo>
                      <a:lnTo>
                        <a:pt x="519" y="71"/>
                      </a:lnTo>
                      <a:lnTo>
                        <a:pt x="519" y="71"/>
                      </a:lnTo>
                      <a:lnTo>
                        <a:pt x="519" y="71"/>
                      </a:lnTo>
                      <a:lnTo>
                        <a:pt x="521" y="71"/>
                      </a:lnTo>
                      <a:lnTo>
                        <a:pt x="525" y="66"/>
                      </a:lnTo>
                      <a:lnTo>
                        <a:pt x="525" y="66"/>
                      </a:lnTo>
                      <a:lnTo>
                        <a:pt x="525" y="66"/>
                      </a:lnTo>
                      <a:lnTo>
                        <a:pt x="526" y="66"/>
                      </a:lnTo>
                      <a:lnTo>
                        <a:pt x="527" y="66"/>
                      </a:lnTo>
                      <a:lnTo>
                        <a:pt x="527" y="67"/>
                      </a:lnTo>
                      <a:lnTo>
                        <a:pt x="529" y="67"/>
                      </a:lnTo>
                      <a:lnTo>
                        <a:pt x="529" y="68"/>
                      </a:lnTo>
                      <a:lnTo>
                        <a:pt x="529" y="68"/>
                      </a:lnTo>
                      <a:lnTo>
                        <a:pt x="529" y="67"/>
                      </a:lnTo>
                      <a:lnTo>
                        <a:pt x="530" y="67"/>
                      </a:lnTo>
                      <a:lnTo>
                        <a:pt x="530" y="67"/>
                      </a:lnTo>
                      <a:lnTo>
                        <a:pt x="530" y="66"/>
                      </a:lnTo>
                      <a:lnTo>
                        <a:pt x="530" y="66"/>
                      </a:lnTo>
                      <a:lnTo>
                        <a:pt x="530" y="66"/>
                      </a:lnTo>
                      <a:lnTo>
                        <a:pt x="531" y="64"/>
                      </a:lnTo>
                      <a:lnTo>
                        <a:pt x="532" y="67"/>
                      </a:lnTo>
                      <a:lnTo>
                        <a:pt x="534" y="69"/>
                      </a:lnTo>
                      <a:lnTo>
                        <a:pt x="535" y="72"/>
                      </a:lnTo>
                      <a:lnTo>
                        <a:pt x="536" y="72"/>
                      </a:lnTo>
                      <a:lnTo>
                        <a:pt x="536" y="72"/>
                      </a:lnTo>
                      <a:lnTo>
                        <a:pt x="536" y="72"/>
                      </a:lnTo>
                      <a:lnTo>
                        <a:pt x="536" y="72"/>
                      </a:lnTo>
                      <a:lnTo>
                        <a:pt x="546" y="72"/>
                      </a:lnTo>
                      <a:lnTo>
                        <a:pt x="546" y="67"/>
                      </a:lnTo>
                      <a:lnTo>
                        <a:pt x="547" y="67"/>
                      </a:lnTo>
                      <a:lnTo>
                        <a:pt x="548" y="68"/>
                      </a:lnTo>
                      <a:lnTo>
                        <a:pt x="550" y="69"/>
                      </a:lnTo>
                      <a:lnTo>
                        <a:pt x="550" y="71"/>
                      </a:lnTo>
                      <a:lnTo>
                        <a:pt x="551" y="73"/>
                      </a:lnTo>
                      <a:lnTo>
                        <a:pt x="550" y="75"/>
                      </a:lnTo>
                      <a:lnTo>
                        <a:pt x="550" y="77"/>
                      </a:lnTo>
                      <a:lnTo>
                        <a:pt x="551" y="79"/>
                      </a:lnTo>
                      <a:lnTo>
                        <a:pt x="551" y="79"/>
                      </a:lnTo>
                      <a:lnTo>
                        <a:pt x="552" y="80"/>
                      </a:lnTo>
                      <a:lnTo>
                        <a:pt x="552" y="80"/>
                      </a:lnTo>
                      <a:lnTo>
                        <a:pt x="551" y="80"/>
                      </a:lnTo>
                      <a:lnTo>
                        <a:pt x="551" y="81"/>
                      </a:lnTo>
                      <a:lnTo>
                        <a:pt x="551" y="81"/>
                      </a:lnTo>
                      <a:lnTo>
                        <a:pt x="548" y="81"/>
                      </a:lnTo>
                      <a:lnTo>
                        <a:pt x="548" y="83"/>
                      </a:lnTo>
                      <a:lnTo>
                        <a:pt x="548" y="83"/>
                      </a:lnTo>
                      <a:lnTo>
                        <a:pt x="548" y="83"/>
                      </a:lnTo>
                      <a:lnTo>
                        <a:pt x="548" y="83"/>
                      </a:lnTo>
                      <a:lnTo>
                        <a:pt x="548" y="83"/>
                      </a:lnTo>
                      <a:lnTo>
                        <a:pt x="548" y="84"/>
                      </a:lnTo>
                      <a:lnTo>
                        <a:pt x="550" y="84"/>
                      </a:lnTo>
                      <a:lnTo>
                        <a:pt x="550" y="85"/>
                      </a:lnTo>
                      <a:lnTo>
                        <a:pt x="548" y="86"/>
                      </a:lnTo>
                      <a:lnTo>
                        <a:pt x="548" y="88"/>
                      </a:lnTo>
                      <a:lnTo>
                        <a:pt x="547" y="88"/>
                      </a:lnTo>
                      <a:lnTo>
                        <a:pt x="548" y="92"/>
                      </a:lnTo>
                      <a:lnTo>
                        <a:pt x="550" y="92"/>
                      </a:lnTo>
                      <a:lnTo>
                        <a:pt x="550" y="90"/>
                      </a:lnTo>
                      <a:lnTo>
                        <a:pt x="548" y="90"/>
                      </a:lnTo>
                      <a:lnTo>
                        <a:pt x="550" y="88"/>
                      </a:lnTo>
                      <a:lnTo>
                        <a:pt x="551" y="86"/>
                      </a:lnTo>
                      <a:lnTo>
                        <a:pt x="553" y="84"/>
                      </a:lnTo>
                      <a:lnTo>
                        <a:pt x="553" y="84"/>
                      </a:lnTo>
                      <a:lnTo>
                        <a:pt x="553" y="83"/>
                      </a:lnTo>
                      <a:lnTo>
                        <a:pt x="555" y="83"/>
                      </a:lnTo>
                      <a:lnTo>
                        <a:pt x="553" y="79"/>
                      </a:lnTo>
                      <a:lnTo>
                        <a:pt x="551" y="79"/>
                      </a:lnTo>
                      <a:lnTo>
                        <a:pt x="551" y="76"/>
                      </a:lnTo>
                      <a:lnTo>
                        <a:pt x="552" y="75"/>
                      </a:lnTo>
                      <a:lnTo>
                        <a:pt x="552" y="73"/>
                      </a:lnTo>
                      <a:lnTo>
                        <a:pt x="552" y="73"/>
                      </a:lnTo>
                      <a:lnTo>
                        <a:pt x="553" y="73"/>
                      </a:lnTo>
                      <a:lnTo>
                        <a:pt x="555" y="71"/>
                      </a:lnTo>
                      <a:lnTo>
                        <a:pt x="556" y="71"/>
                      </a:lnTo>
                      <a:lnTo>
                        <a:pt x="556" y="71"/>
                      </a:lnTo>
                      <a:lnTo>
                        <a:pt x="557" y="71"/>
                      </a:lnTo>
                      <a:lnTo>
                        <a:pt x="560" y="67"/>
                      </a:lnTo>
                      <a:lnTo>
                        <a:pt x="563" y="67"/>
                      </a:lnTo>
                      <a:lnTo>
                        <a:pt x="564" y="66"/>
                      </a:lnTo>
                      <a:lnTo>
                        <a:pt x="565" y="64"/>
                      </a:lnTo>
                      <a:lnTo>
                        <a:pt x="568" y="64"/>
                      </a:lnTo>
                      <a:lnTo>
                        <a:pt x="569" y="66"/>
                      </a:lnTo>
                      <a:lnTo>
                        <a:pt x="572" y="66"/>
                      </a:lnTo>
                      <a:lnTo>
                        <a:pt x="573" y="66"/>
                      </a:lnTo>
                      <a:lnTo>
                        <a:pt x="573" y="67"/>
                      </a:lnTo>
                      <a:lnTo>
                        <a:pt x="574" y="67"/>
                      </a:lnTo>
                      <a:lnTo>
                        <a:pt x="577" y="67"/>
                      </a:lnTo>
                      <a:lnTo>
                        <a:pt x="578" y="66"/>
                      </a:lnTo>
                      <a:lnTo>
                        <a:pt x="578" y="66"/>
                      </a:lnTo>
                      <a:lnTo>
                        <a:pt x="580" y="68"/>
                      </a:lnTo>
                      <a:lnTo>
                        <a:pt x="581" y="68"/>
                      </a:lnTo>
                      <a:lnTo>
                        <a:pt x="584" y="68"/>
                      </a:lnTo>
                      <a:lnTo>
                        <a:pt x="585" y="67"/>
                      </a:lnTo>
                      <a:lnTo>
                        <a:pt x="590" y="67"/>
                      </a:lnTo>
                      <a:lnTo>
                        <a:pt x="590" y="68"/>
                      </a:lnTo>
                      <a:lnTo>
                        <a:pt x="590" y="68"/>
                      </a:lnTo>
                      <a:lnTo>
                        <a:pt x="591" y="68"/>
                      </a:lnTo>
                      <a:lnTo>
                        <a:pt x="593" y="67"/>
                      </a:lnTo>
                      <a:lnTo>
                        <a:pt x="595" y="68"/>
                      </a:lnTo>
                      <a:lnTo>
                        <a:pt x="595" y="71"/>
                      </a:lnTo>
                      <a:lnTo>
                        <a:pt x="595" y="72"/>
                      </a:lnTo>
                      <a:lnTo>
                        <a:pt x="595" y="75"/>
                      </a:lnTo>
                      <a:lnTo>
                        <a:pt x="594" y="75"/>
                      </a:lnTo>
                      <a:lnTo>
                        <a:pt x="594" y="76"/>
                      </a:lnTo>
                      <a:lnTo>
                        <a:pt x="594" y="76"/>
                      </a:lnTo>
                      <a:lnTo>
                        <a:pt x="594" y="77"/>
                      </a:lnTo>
                      <a:lnTo>
                        <a:pt x="595" y="77"/>
                      </a:lnTo>
                      <a:lnTo>
                        <a:pt x="597" y="79"/>
                      </a:lnTo>
                      <a:lnTo>
                        <a:pt x="598" y="79"/>
                      </a:lnTo>
                      <a:lnTo>
                        <a:pt x="598" y="79"/>
                      </a:lnTo>
                      <a:lnTo>
                        <a:pt x="602" y="80"/>
                      </a:lnTo>
                      <a:lnTo>
                        <a:pt x="603" y="81"/>
                      </a:lnTo>
                      <a:lnTo>
                        <a:pt x="606" y="81"/>
                      </a:lnTo>
                      <a:lnTo>
                        <a:pt x="606" y="83"/>
                      </a:lnTo>
                      <a:lnTo>
                        <a:pt x="608" y="84"/>
                      </a:lnTo>
                      <a:lnTo>
                        <a:pt x="611" y="84"/>
                      </a:lnTo>
                      <a:lnTo>
                        <a:pt x="611" y="83"/>
                      </a:lnTo>
                      <a:lnTo>
                        <a:pt x="619" y="84"/>
                      </a:lnTo>
                      <a:lnTo>
                        <a:pt x="619" y="446"/>
                      </a:lnTo>
                      <a:lnTo>
                        <a:pt x="251" y="446"/>
                      </a:lnTo>
                      <a:lnTo>
                        <a:pt x="251" y="445"/>
                      </a:lnTo>
                      <a:lnTo>
                        <a:pt x="252" y="445"/>
                      </a:lnTo>
                      <a:lnTo>
                        <a:pt x="252" y="445"/>
                      </a:lnTo>
                      <a:lnTo>
                        <a:pt x="254" y="445"/>
                      </a:lnTo>
                      <a:lnTo>
                        <a:pt x="254" y="444"/>
                      </a:lnTo>
                      <a:lnTo>
                        <a:pt x="254" y="443"/>
                      </a:lnTo>
                      <a:lnTo>
                        <a:pt x="252" y="443"/>
                      </a:lnTo>
                      <a:lnTo>
                        <a:pt x="250" y="444"/>
                      </a:lnTo>
                      <a:lnTo>
                        <a:pt x="250" y="444"/>
                      </a:lnTo>
                      <a:lnTo>
                        <a:pt x="247" y="444"/>
                      </a:lnTo>
                      <a:lnTo>
                        <a:pt x="247" y="444"/>
                      </a:lnTo>
                      <a:lnTo>
                        <a:pt x="246" y="446"/>
                      </a:lnTo>
                      <a:lnTo>
                        <a:pt x="0" y="446"/>
                      </a:lnTo>
                      <a:lnTo>
                        <a:pt x="0" y="153"/>
                      </a:lnTo>
                      <a:lnTo>
                        <a:pt x="4" y="153"/>
                      </a:lnTo>
                      <a:lnTo>
                        <a:pt x="8" y="152"/>
                      </a:lnTo>
                      <a:lnTo>
                        <a:pt x="8" y="155"/>
                      </a:lnTo>
                      <a:lnTo>
                        <a:pt x="8" y="155"/>
                      </a:lnTo>
                      <a:lnTo>
                        <a:pt x="8" y="155"/>
                      </a:lnTo>
                      <a:lnTo>
                        <a:pt x="8" y="155"/>
                      </a:lnTo>
                      <a:lnTo>
                        <a:pt x="8" y="153"/>
                      </a:lnTo>
                      <a:lnTo>
                        <a:pt x="9" y="153"/>
                      </a:lnTo>
                      <a:lnTo>
                        <a:pt x="9" y="153"/>
                      </a:lnTo>
                      <a:lnTo>
                        <a:pt x="9" y="152"/>
                      </a:lnTo>
                      <a:lnTo>
                        <a:pt x="9" y="151"/>
                      </a:lnTo>
                      <a:lnTo>
                        <a:pt x="11" y="149"/>
                      </a:lnTo>
                      <a:lnTo>
                        <a:pt x="13" y="148"/>
                      </a:lnTo>
                      <a:lnTo>
                        <a:pt x="14" y="148"/>
                      </a:lnTo>
                      <a:lnTo>
                        <a:pt x="14" y="147"/>
                      </a:lnTo>
                      <a:lnTo>
                        <a:pt x="17" y="145"/>
                      </a:lnTo>
                      <a:lnTo>
                        <a:pt x="18" y="145"/>
                      </a:lnTo>
                      <a:lnTo>
                        <a:pt x="18" y="147"/>
                      </a:lnTo>
                      <a:lnTo>
                        <a:pt x="17" y="148"/>
                      </a:lnTo>
                      <a:lnTo>
                        <a:pt x="17" y="149"/>
                      </a:lnTo>
                      <a:lnTo>
                        <a:pt x="21" y="149"/>
                      </a:lnTo>
                      <a:lnTo>
                        <a:pt x="21" y="152"/>
                      </a:lnTo>
                      <a:lnTo>
                        <a:pt x="22" y="152"/>
                      </a:lnTo>
                      <a:lnTo>
                        <a:pt x="22" y="153"/>
                      </a:lnTo>
                      <a:lnTo>
                        <a:pt x="23" y="155"/>
                      </a:lnTo>
                      <a:lnTo>
                        <a:pt x="22" y="155"/>
                      </a:lnTo>
                      <a:lnTo>
                        <a:pt x="22" y="156"/>
                      </a:lnTo>
                      <a:lnTo>
                        <a:pt x="19" y="156"/>
                      </a:lnTo>
                      <a:lnTo>
                        <a:pt x="17" y="155"/>
                      </a:lnTo>
                      <a:lnTo>
                        <a:pt x="17" y="156"/>
                      </a:lnTo>
                      <a:lnTo>
                        <a:pt x="17" y="157"/>
                      </a:lnTo>
                      <a:lnTo>
                        <a:pt x="15" y="158"/>
                      </a:lnTo>
                      <a:lnTo>
                        <a:pt x="18" y="157"/>
                      </a:lnTo>
                      <a:lnTo>
                        <a:pt x="22" y="157"/>
                      </a:lnTo>
                      <a:lnTo>
                        <a:pt x="23" y="157"/>
                      </a:lnTo>
                      <a:lnTo>
                        <a:pt x="23" y="158"/>
                      </a:lnTo>
                      <a:lnTo>
                        <a:pt x="25" y="158"/>
                      </a:lnTo>
                      <a:lnTo>
                        <a:pt x="25" y="158"/>
                      </a:lnTo>
                      <a:lnTo>
                        <a:pt x="25" y="157"/>
                      </a:lnTo>
                      <a:lnTo>
                        <a:pt x="27" y="156"/>
                      </a:lnTo>
                      <a:lnTo>
                        <a:pt x="28" y="156"/>
                      </a:lnTo>
                      <a:lnTo>
                        <a:pt x="28" y="156"/>
                      </a:lnTo>
                      <a:lnTo>
                        <a:pt x="30" y="157"/>
                      </a:lnTo>
                      <a:lnTo>
                        <a:pt x="31" y="157"/>
                      </a:lnTo>
                      <a:lnTo>
                        <a:pt x="32" y="158"/>
                      </a:lnTo>
                      <a:lnTo>
                        <a:pt x="32" y="157"/>
                      </a:lnTo>
                      <a:lnTo>
                        <a:pt x="32" y="157"/>
                      </a:lnTo>
                      <a:lnTo>
                        <a:pt x="32" y="157"/>
                      </a:lnTo>
                      <a:lnTo>
                        <a:pt x="34" y="156"/>
                      </a:lnTo>
                      <a:lnTo>
                        <a:pt x="32" y="156"/>
                      </a:lnTo>
                      <a:lnTo>
                        <a:pt x="31" y="153"/>
                      </a:lnTo>
                      <a:lnTo>
                        <a:pt x="36" y="153"/>
                      </a:lnTo>
                      <a:lnTo>
                        <a:pt x="39" y="151"/>
                      </a:lnTo>
                      <a:lnTo>
                        <a:pt x="43" y="149"/>
                      </a:lnTo>
                      <a:lnTo>
                        <a:pt x="51" y="151"/>
                      </a:lnTo>
                      <a:lnTo>
                        <a:pt x="51" y="152"/>
                      </a:lnTo>
                      <a:lnTo>
                        <a:pt x="51" y="152"/>
                      </a:lnTo>
                      <a:lnTo>
                        <a:pt x="52" y="153"/>
                      </a:lnTo>
                      <a:lnTo>
                        <a:pt x="56" y="153"/>
                      </a:lnTo>
                      <a:lnTo>
                        <a:pt x="56" y="152"/>
                      </a:lnTo>
                      <a:lnTo>
                        <a:pt x="57" y="151"/>
                      </a:lnTo>
                      <a:lnTo>
                        <a:pt x="60" y="149"/>
                      </a:lnTo>
                      <a:lnTo>
                        <a:pt x="63" y="148"/>
                      </a:lnTo>
                      <a:lnTo>
                        <a:pt x="66" y="148"/>
                      </a:lnTo>
                      <a:lnTo>
                        <a:pt x="69" y="147"/>
                      </a:lnTo>
                      <a:lnTo>
                        <a:pt x="69" y="148"/>
                      </a:lnTo>
                      <a:lnTo>
                        <a:pt x="69" y="149"/>
                      </a:lnTo>
                      <a:lnTo>
                        <a:pt x="68" y="151"/>
                      </a:lnTo>
                      <a:lnTo>
                        <a:pt x="69" y="152"/>
                      </a:lnTo>
                      <a:lnTo>
                        <a:pt x="69" y="153"/>
                      </a:lnTo>
                      <a:lnTo>
                        <a:pt x="69" y="153"/>
                      </a:lnTo>
                      <a:lnTo>
                        <a:pt x="69" y="155"/>
                      </a:lnTo>
                      <a:lnTo>
                        <a:pt x="70" y="156"/>
                      </a:lnTo>
                      <a:lnTo>
                        <a:pt x="72" y="156"/>
                      </a:lnTo>
                      <a:lnTo>
                        <a:pt x="72" y="157"/>
                      </a:lnTo>
                      <a:lnTo>
                        <a:pt x="74" y="158"/>
                      </a:lnTo>
                      <a:lnTo>
                        <a:pt x="74" y="158"/>
                      </a:lnTo>
                      <a:lnTo>
                        <a:pt x="74" y="158"/>
                      </a:lnTo>
                      <a:lnTo>
                        <a:pt x="74" y="157"/>
                      </a:lnTo>
                      <a:lnTo>
                        <a:pt x="74" y="155"/>
                      </a:lnTo>
                      <a:lnTo>
                        <a:pt x="74" y="153"/>
                      </a:lnTo>
                      <a:lnTo>
                        <a:pt x="74" y="153"/>
                      </a:lnTo>
                      <a:lnTo>
                        <a:pt x="77" y="152"/>
                      </a:lnTo>
                      <a:lnTo>
                        <a:pt x="77" y="152"/>
                      </a:lnTo>
                      <a:lnTo>
                        <a:pt x="77" y="151"/>
                      </a:lnTo>
                      <a:lnTo>
                        <a:pt x="77" y="151"/>
                      </a:lnTo>
                      <a:lnTo>
                        <a:pt x="78" y="152"/>
                      </a:lnTo>
                      <a:lnTo>
                        <a:pt x="81" y="153"/>
                      </a:lnTo>
                      <a:lnTo>
                        <a:pt x="83" y="153"/>
                      </a:lnTo>
                      <a:lnTo>
                        <a:pt x="83" y="152"/>
                      </a:lnTo>
                      <a:lnTo>
                        <a:pt x="85" y="152"/>
                      </a:lnTo>
                      <a:lnTo>
                        <a:pt x="85" y="149"/>
                      </a:lnTo>
                      <a:lnTo>
                        <a:pt x="85" y="149"/>
                      </a:lnTo>
                      <a:lnTo>
                        <a:pt x="85" y="145"/>
                      </a:lnTo>
                      <a:lnTo>
                        <a:pt x="85" y="145"/>
                      </a:lnTo>
                      <a:lnTo>
                        <a:pt x="83" y="140"/>
                      </a:lnTo>
                      <a:lnTo>
                        <a:pt x="83" y="140"/>
                      </a:lnTo>
                      <a:lnTo>
                        <a:pt x="82" y="139"/>
                      </a:lnTo>
                      <a:lnTo>
                        <a:pt x="82" y="138"/>
                      </a:lnTo>
                      <a:lnTo>
                        <a:pt x="81" y="136"/>
                      </a:lnTo>
                      <a:lnTo>
                        <a:pt x="82" y="136"/>
                      </a:lnTo>
                      <a:lnTo>
                        <a:pt x="82" y="135"/>
                      </a:lnTo>
                      <a:lnTo>
                        <a:pt x="86" y="135"/>
                      </a:lnTo>
                      <a:lnTo>
                        <a:pt x="86" y="135"/>
                      </a:lnTo>
                      <a:lnTo>
                        <a:pt x="87" y="135"/>
                      </a:lnTo>
                      <a:lnTo>
                        <a:pt x="87" y="132"/>
                      </a:lnTo>
                      <a:lnTo>
                        <a:pt x="87" y="132"/>
                      </a:lnTo>
                      <a:lnTo>
                        <a:pt x="87" y="132"/>
                      </a:lnTo>
                      <a:lnTo>
                        <a:pt x="90" y="132"/>
                      </a:lnTo>
                      <a:lnTo>
                        <a:pt x="93" y="134"/>
                      </a:lnTo>
                      <a:lnTo>
                        <a:pt x="97" y="134"/>
                      </a:lnTo>
                      <a:lnTo>
                        <a:pt x="99" y="134"/>
                      </a:lnTo>
                      <a:lnTo>
                        <a:pt x="100" y="132"/>
                      </a:lnTo>
                      <a:lnTo>
                        <a:pt x="100" y="131"/>
                      </a:lnTo>
                      <a:lnTo>
                        <a:pt x="102" y="131"/>
                      </a:lnTo>
                      <a:lnTo>
                        <a:pt x="104" y="131"/>
                      </a:lnTo>
                      <a:lnTo>
                        <a:pt x="104" y="131"/>
                      </a:lnTo>
                      <a:lnTo>
                        <a:pt x="106" y="132"/>
                      </a:lnTo>
                      <a:lnTo>
                        <a:pt x="106" y="132"/>
                      </a:lnTo>
                      <a:lnTo>
                        <a:pt x="107" y="132"/>
                      </a:lnTo>
                      <a:lnTo>
                        <a:pt x="107" y="134"/>
                      </a:lnTo>
                      <a:lnTo>
                        <a:pt x="108" y="134"/>
                      </a:lnTo>
                      <a:lnTo>
                        <a:pt x="110" y="134"/>
                      </a:lnTo>
                      <a:lnTo>
                        <a:pt x="110" y="135"/>
                      </a:lnTo>
                      <a:lnTo>
                        <a:pt x="111" y="136"/>
                      </a:lnTo>
                      <a:lnTo>
                        <a:pt x="111" y="136"/>
                      </a:lnTo>
                      <a:lnTo>
                        <a:pt x="118" y="136"/>
                      </a:lnTo>
                      <a:lnTo>
                        <a:pt x="118" y="136"/>
                      </a:lnTo>
                      <a:lnTo>
                        <a:pt x="120" y="138"/>
                      </a:lnTo>
                      <a:lnTo>
                        <a:pt x="120" y="143"/>
                      </a:lnTo>
                      <a:lnTo>
                        <a:pt x="119" y="143"/>
                      </a:lnTo>
                      <a:lnTo>
                        <a:pt x="120" y="145"/>
                      </a:lnTo>
                      <a:lnTo>
                        <a:pt x="121" y="145"/>
                      </a:lnTo>
                      <a:lnTo>
                        <a:pt x="121" y="143"/>
                      </a:lnTo>
                      <a:lnTo>
                        <a:pt x="123" y="140"/>
                      </a:lnTo>
                      <a:lnTo>
                        <a:pt x="125" y="141"/>
                      </a:lnTo>
                      <a:lnTo>
                        <a:pt x="128" y="143"/>
                      </a:lnTo>
                      <a:lnTo>
                        <a:pt x="131" y="143"/>
                      </a:lnTo>
                      <a:lnTo>
                        <a:pt x="131" y="144"/>
                      </a:lnTo>
                      <a:lnTo>
                        <a:pt x="131" y="144"/>
                      </a:lnTo>
                      <a:lnTo>
                        <a:pt x="129" y="144"/>
                      </a:lnTo>
                      <a:lnTo>
                        <a:pt x="131" y="145"/>
                      </a:lnTo>
                      <a:lnTo>
                        <a:pt x="132" y="147"/>
                      </a:lnTo>
                      <a:lnTo>
                        <a:pt x="132" y="147"/>
                      </a:lnTo>
                      <a:lnTo>
                        <a:pt x="133" y="147"/>
                      </a:lnTo>
                      <a:lnTo>
                        <a:pt x="136" y="147"/>
                      </a:lnTo>
                      <a:lnTo>
                        <a:pt x="136" y="147"/>
                      </a:lnTo>
                      <a:lnTo>
                        <a:pt x="137" y="147"/>
                      </a:lnTo>
                      <a:lnTo>
                        <a:pt x="137" y="148"/>
                      </a:lnTo>
                      <a:lnTo>
                        <a:pt x="140" y="151"/>
                      </a:lnTo>
                      <a:lnTo>
                        <a:pt x="140" y="152"/>
                      </a:lnTo>
                      <a:lnTo>
                        <a:pt x="144" y="153"/>
                      </a:lnTo>
                      <a:lnTo>
                        <a:pt x="144" y="155"/>
                      </a:lnTo>
                      <a:lnTo>
                        <a:pt x="145" y="155"/>
                      </a:lnTo>
                      <a:lnTo>
                        <a:pt x="145" y="156"/>
                      </a:lnTo>
                      <a:lnTo>
                        <a:pt x="146" y="156"/>
                      </a:lnTo>
                      <a:lnTo>
                        <a:pt x="146" y="160"/>
                      </a:lnTo>
                      <a:lnTo>
                        <a:pt x="149" y="160"/>
                      </a:lnTo>
                      <a:lnTo>
                        <a:pt x="150" y="157"/>
                      </a:lnTo>
                      <a:lnTo>
                        <a:pt x="150" y="157"/>
                      </a:lnTo>
                      <a:lnTo>
                        <a:pt x="150" y="156"/>
                      </a:lnTo>
                      <a:lnTo>
                        <a:pt x="152" y="156"/>
                      </a:lnTo>
                      <a:lnTo>
                        <a:pt x="152" y="153"/>
                      </a:lnTo>
                      <a:lnTo>
                        <a:pt x="154" y="148"/>
                      </a:lnTo>
                      <a:lnTo>
                        <a:pt x="152" y="148"/>
                      </a:lnTo>
                      <a:lnTo>
                        <a:pt x="152" y="148"/>
                      </a:lnTo>
                      <a:lnTo>
                        <a:pt x="152" y="149"/>
                      </a:lnTo>
                      <a:lnTo>
                        <a:pt x="152" y="149"/>
                      </a:lnTo>
                      <a:lnTo>
                        <a:pt x="152" y="149"/>
                      </a:lnTo>
                      <a:lnTo>
                        <a:pt x="150" y="148"/>
                      </a:lnTo>
                      <a:lnTo>
                        <a:pt x="150" y="148"/>
                      </a:lnTo>
                      <a:lnTo>
                        <a:pt x="150" y="145"/>
                      </a:lnTo>
                      <a:lnTo>
                        <a:pt x="149" y="145"/>
                      </a:lnTo>
                      <a:lnTo>
                        <a:pt x="149" y="144"/>
                      </a:lnTo>
                      <a:lnTo>
                        <a:pt x="148" y="143"/>
                      </a:lnTo>
                      <a:lnTo>
                        <a:pt x="148" y="140"/>
                      </a:lnTo>
                      <a:lnTo>
                        <a:pt x="149" y="140"/>
                      </a:lnTo>
                      <a:lnTo>
                        <a:pt x="150" y="139"/>
                      </a:lnTo>
                      <a:lnTo>
                        <a:pt x="150" y="136"/>
                      </a:lnTo>
                      <a:lnTo>
                        <a:pt x="150" y="136"/>
                      </a:lnTo>
                      <a:lnTo>
                        <a:pt x="150" y="136"/>
                      </a:lnTo>
                      <a:lnTo>
                        <a:pt x="149" y="136"/>
                      </a:lnTo>
                      <a:lnTo>
                        <a:pt x="149" y="136"/>
                      </a:lnTo>
                      <a:lnTo>
                        <a:pt x="148" y="138"/>
                      </a:lnTo>
                      <a:lnTo>
                        <a:pt x="148" y="138"/>
                      </a:lnTo>
                      <a:lnTo>
                        <a:pt x="148" y="138"/>
                      </a:lnTo>
                      <a:lnTo>
                        <a:pt x="148" y="136"/>
                      </a:lnTo>
                      <a:lnTo>
                        <a:pt x="146" y="136"/>
                      </a:lnTo>
                      <a:lnTo>
                        <a:pt x="145" y="135"/>
                      </a:lnTo>
                      <a:lnTo>
                        <a:pt x="144" y="135"/>
                      </a:lnTo>
                      <a:lnTo>
                        <a:pt x="142" y="135"/>
                      </a:lnTo>
                      <a:lnTo>
                        <a:pt x="140" y="135"/>
                      </a:lnTo>
                      <a:lnTo>
                        <a:pt x="140" y="131"/>
                      </a:lnTo>
                      <a:lnTo>
                        <a:pt x="140" y="127"/>
                      </a:lnTo>
                      <a:lnTo>
                        <a:pt x="144" y="127"/>
                      </a:lnTo>
                      <a:lnTo>
                        <a:pt x="144" y="126"/>
                      </a:lnTo>
                      <a:lnTo>
                        <a:pt x="144" y="126"/>
                      </a:lnTo>
                      <a:lnTo>
                        <a:pt x="145" y="124"/>
                      </a:lnTo>
                      <a:lnTo>
                        <a:pt x="144" y="123"/>
                      </a:lnTo>
                      <a:lnTo>
                        <a:pt x="144" y="122"/>
                      </a:lnTo>
                      <a:lnTo>
                        <a:pt x="144" y="120"/>
                      </a:lnTo>
                      <a:lnTo>
                        <a:pt x="144" y="120"/>
                      </a:lnTo>
                      <a:lnTo>
                        <a:pt x="144" y="119"/>
                      </a:lnTo>
                      <a:lnTo>
                        <a:pt x="144" y="119"/>
                      </a:lnTo>
                      <a:lnTo>
                        <a:pt x="144" y="117"/>
                      </a:lnTo>
                      <a:lnTo>
                        <a:pt x="142" y="117"/>
                      </a:lnTo>
                      <a:lnTo>
                        <a:pt x="142" y="115"/>
                      </a:lnTo>
                      <a:lnTo>
                        <a:pt x="141" y="114"/>
                      </a:lnTo>
                      <a:lnTo>
                        <a:pt x="141" y="111"/>
                      </a:lnTo>
                      <a:lnTo>
                        <a:pt x="142" y="111"/>
                      </a:lnTo>
                      <a:lnTo>
                        <a:pt x="141" y="107"/>
                      </a:lnTo>
                      <a:lnTo>
                        <a:pt x="142" y="106"/>
                      </a:lnTo>
                      <a:lnTo>
                        <a:pt x="142" y="106"/>
                      </a:lnTo>
                      <a:lnTo>
                        <a:pt x="145" y="106"/>
                      </a:lnTo>
                      <a:lnTo>
                        <a:pt x="146" y="105"/>
                      </a:lnTo>
                      <a:lnTo>
                        <a:pt x="148" y="105"/>
                      </a:lnTo>
                      <a:lnTo>
                        <a:pt x="148" y="103"/>
                      </a:lnTo>
                      <a:lnTo>
                        <a:pt x="149" y="103"/>
                      </a:lnTo>
                      <a:lnTo>
                        <a:pt x="150" y="100"/>
                      </a:lnTo>
                      <a:lnTo>
                        <a:pt x="155" y="94"/>
                      </a:lnTo>
                      <a:lnTo>
                        <a:pt x="155" y="93"/>
                      </a:lnTo>
                      <a:lnTo>
                        <a:pt x="158" y="92"/>
                      </a:lnTo>
                      <a:lnTo>
                        <a:pt x="158" y="90"/>
                      </a:lnTo>
                      <a:lnTo>
                        <a:pt x="158" y="90"/>
                      </a:lnTo>
                      <a:lnTo>
                        <a:pt x="158" y="89"/>
                      </a:lnTo>
                      <a:lnTo>
                        <a:pt x="159" y="89"/>
                      </a:lnTo>
                      <a:lnTo>
                        <a:pt x="159" y="88"/>
                      </a:lnTo>
                      <a:lnTo>
                        <a:pt x="159" y="88"/>
                      </a:lnTo>
                      <a:lnTo>
                        <a:pt x="159" y="86"/>
                      </a:lnTo>
                      <a:lnTo>
                        <a:pt x="161" y="86"/>
                      </a:lnTo>
                      <a:lnTo>
                        <a:pt x="161" y="85"/>
                      </a:lnTo>
                      <a:lnTo>
                        <a:pt x="161" y="85"/>
                      </a:lnTo>
                      <a:lnTo>
                        <a:pt x="161" y="84"/>
                      </a:lnTo>
                      <a:lnTo>
                        <a:pt x="162" y="84"/>
                      </a:lnTo>
                      <a:lnTo>
                        <a:pt x="162" y="83"/>
                      </a:lnTo>
                      <a:lnTo>
                        <a:pt x="167" y="79"/>
                      </a:lnTo>
                      <a:lnTo>
                        <a:pt x="167" y="77"/>
                      </a:lnTo>
                      <a:lnTo>
                        <a:pt x="167" y="77"/>
                      </a:lnTo>
                      <a:lnTo>
                        <a:pt x="167" y="79"/>
                      </a:lnTo>
                      <a:lnTo>
                        <a:pt x="169" y="79"/>
                      </a:lnTo>
                      <a:lnTo>
                        <a:pt x="183" y="77"/>
                      </a:lnTo>
                      <a:lnTo>
                        <a:pt x="184" y="79"/>
                      </a:lnTo>
                      <a:lnTo>
                        <a:pt x="190" y="80"/>
                      </a:lnTo>
                      <a:lnTo>
                        <a:pt x="190" y="83"/>
                      </a:lnTo>
                      <a:lnTo>
                        <a:pt x="191" y="85"/>
                      </a:lnTo>
                      <a:lnTo>
                        <a:pt x="191" y="85"/>
                      </a:lnTo>
                      <a:lnTo>
                        <a:pt x="191" y="86"/>
                      </a:lnTo>
                      <a:lnTo>
                        <a:pt x="192" y="86"/>
                      </a:lnTo>
                      <a:lnTo>
                        <a:pt x="191" y="90"/>
                      </a:lnTo>
                      <a:lnTo>
                        <a:pt x="192" y="90"/>
                      </a:lnTo>
                      <a:lnTo>
                        <a:pt x="192" y="90"/>
                      </a:lnTo>
                      <a:lnTo>
                        <a:pt x="192" y="92"/>
                      </a:lnTo>
                      <a:lnTo>
                        <a:pt x="191" y="92"/>
                      </a:lnTo>
                      <a:lnTo>
                        <a:pt x="191" y="94"/>
                      </a:lnTo>
                      <a:lnTo>
                        <a:pt x="190" y="94"/>
                      </a:lnTo>
                      <a:lnTo>
                        <a:pt x="191" y="100"/>
                      </a:lnTo>
                      <a:lnTo>
                        <a:pt x="190" y="100"/>
                      </a:lnTo>
                      <a:lnTo>
                        <a:pt x="190" y="101"/>
                      </a:lnTo>
                      <a:lnTo>
                        <a:pt x="190" y="101"/>
                      </a:lnTo>
                      <a:lnTo>
                        <a:pt x="190" y="102"/>
                      </a:lnTo>
                      <a:lnTo>
                        <a:pt x="190" y="103"/>
                      </a:lnTo>
                      <a:lnTo>
                        <a:pt x="188" y="105"/>
                      </a:lnTo>
                      <a:lnTo>
                        <a:pt x="187" y="106"/>
                      </a:lnTo>
                      <a:lnTo>
                        <a:pt x="187" y="107"/>
                      </a:lnTo>
                      <a:lnTo>
                        <a:pt x="186" y="107"/>
                      </a:lnTo>
                      <a:lnTo>
                        <a:pt x="184" y="109"/>
                      </a:lnTo>
                      <a:lnTo>
                        <a:pt x="184" y="110"/>
                      </a:lnTo>
                      <a:lnTo>
                        <a:pt x="184" y="113"/>
                      </a:lnTo>
                      <a:lnTo>
                        <a:pt x="186" y="113"/>
                      </a:lnTo>
                      <a:lnTo>
                        <a:pt x="186" y="117"/>
                      </a:lnTo>
                      <a:lnTo>
                        <a:pt x="187" y="117"/>
                      </a:lnTo>
                      <a:lnTo>
                        <a:pt x="188" y="117"/>
                      </a:lnTo>
                      <a:lnTo>
                        <a:pt x="191" y="118"/>
                      </a:lnTo>
                      <a:lnTo>
                        <a:pt x="191" y="119"/>
                      </a:lnTo>
                      <a:lnTo>
                        <a:pt x="191" y="120"/>
                      </a:lnTo>
                      <a:lnTo>
                        <a:pt x="190" y="122"/>
                      </a:lnTo>
                      <a:lnTo>
                        <a:pt x="190" y="122"/>
                      </a:lnTo>
                      <a:lnTo>
                        <a:pt x="192" y="123"/>
                      </a:lnTo>
                      <a:lnTo>
                        <a:pt x="192" y="127"/>
                      </a:lnTo>
                      <a:lnTo>
                        <a:pt x="191" y="127"/>
                      </a:lnTo>
                      <a:lnTo>
                        <a:pt x="192" y="128"/>
                      </a:lnTo>
                      <a:lnTo>
                        <a:pt x="191" y="128"/>
                      </a:lnTo>
                      <a:lnTo>
                        <a:pt x="191" y="131"/>
                      </a:lnTo>
                      <a:lnTo>
                        <a:pt x="190" y="131"/>
                      </a:lnTo>
                      <a:lnTo>
                        <a:pt x="190" y="134"/>
                      </a:lnTo>
                      <a:lnTo>
                        <a:pt x="190" y="134"/>
                      </a:lnTo>
                      <a:lnTo>
                        <a:pt x="190" y="135"/>
                      </a:lnTo>
                      <a:lnTo>
                        <a:pt x="190" y="136"/>
                      </a:lnTo>
                      <a:lnTo>
                        <a:pt x="190" y="138"/>
                      </a:lnTo>
                      <a:lnTo>
                        <a:pt x="190" y="138"/>
                      </a:lnTo>
                      <a:lnTo>
                        <a:pt x="188" y="140"/>
                      </a:lnTo>
                      <a:lnTo>
                        <a:pt x="190" y="140"/>
                      </a:lnTo>
                      <a:lnTo>
                        <a:pt x="190" y="143"/>
                      </a:lnTo>
                      <a:lnTo>
                        <a:pt x="191" y="143"/>
                      </a:lnTo>
                      <a:lnTo>
                        <a:pt x="191" y="145"/>
                      </a:lnTo>
                      <a:lnTo>
                        <a:pt x="192" y="147"/>
                      </a:lnTo>
                      <a:lnTo>
                        <a:pt x="192" y="148"/>
                      </a:lnTo>
                      <a:lnTo>
                        <a:pt x="199" y="152"/>
                      </a:lnTo>
                      <a:lnTo>
                        <a:pt x="199" y="155"/>
                      </a:lnTo>
                      <a:lnTo>
                        <a:pt x="197" y="155"/>
                      </a:lnTo>
                      <a:lnTo>
                        <a:pt x="197" y="157"/>
                      </a:lnTo>
                      <a:lnTo>
                        <a:pt x="196" y="158"/>
                      </a:lnTo>
                      <a:lnTo>
                        <a:pt x="196" y="161"/>
                      </a:lnTo>
                      <a:lnTo>
                        <a:pt x="195" y="161"/>
                      </a:lnTo>
                      <a:lnTo>
                        <a:pt x="195" y="162"/>
                      </a:lnTo>
                      <a:lnTo>
                        <a:pt x="196" y="162"/>
                      </a:lnTo>
                      <a:lnTo>
                        <a:pt x="196" y="164"/>
                      </a:lnTo>
                      <a:lnTo>
                        <a:pt x="196" y="164"/>
                      </a:lnTo>
                      <a:lnTo>
                        <a:pt x="196" y="165"/>
                      </a:lnTo>
                      <a:lnTo>
                        <a:pt x="197" y="165"/>
                      </a:lnTo>
                      <a:lnTo>
                        <a:pt x="197" y="168"/>
                      </a:lnTo>
                      <a:lnTo>
                        <a:pt x="193" y="168"/>
                      </a:lnTo>
                      <a:lnTo>
                        <a:pt x="193" y="169"/>
                      </a:lnTo>
                      <a:lnTo>
                        <a:pt x="193" y="169"/>
                      </a:lnTo>
                      <a:lnTo>
                        <a:pt x="193" y="172"/>
                      </a:lnTo>
                      <a:lnTo>
                        <a:pt x="191" y="173"/>
                      </a:lnTo>
                      <a:lnTo>
                        <a:pt x="191" y="174"/>
                      </a:lnTo>
                      <a:lnTo>
                        <a:pt x="191" y="174"/>
                      </a:lnTo>
                      <a:lnTo>
                        <a:pt x="191" y="175"/>
                      </a:lnTo>
                      <a:lnTo>
                        <a:pt x="191" y="175"/>
                      </a:lnTo>
                      <a:lnTo>
                        <a:pt x="190" y="177"/>
                      </a:lnTo>
                      <a:lnTo>
                        <a:pt x="190" y="178"/>
                      </a:lnTo>
                      <a:lnTo>
                        <a:pt x="187" y="178"/>
                      </a:lnTo>
                      <a:lnTo>
                        <a:pt x="187" y="177"/>
                      </a:lnTo>
                      <a:lnTo>
                        <a:pt x="186" y="175"/>
                      </a:lnTo>
                      <a:lnTo>
                        <a:pt x="183" y="175"/>
                      </a:lnTo>
                      <a:lnTo>
                        <a:pt x="182" y="178"/>
                      </a:lnTo>
                      <a:lnTo>
                        <a:pt x="180" y="179"/>
                      </a:lnTo>
                      <a:lnTo>
                        <a:pt x="178" y="181"/>
                      </a:lnTo>
                      <a:lnTo>
                        <a:pt x="178" y="181"/>
                      </a:lnTo>
                      <a:lnTo>
                        <a:pt x="176" y="181"/>
                      </a:lnTo>
                      <a:lnTo>
                        <a:pt x="174" y="181"/>
                      </a:lnTo>
                      <a:lnTo>
                        <a:pt x="171" y="181"/>
                      </a:lnTo>
                      <a:lnTo>
                        <a:pt x="170" y="179"/>
                      </a:lnTo>
                      <a:lnTo>
                        <a:pt x="163" y="181"/>
                      </a:lnTo>
                      <a:lnTo>
                        <a:pt x="163" y="185"/>
                      </a:lnTo>
                      <a:lnTo>
                        <a:pt x="166" y="185"/>
                      </a:lnTo>
                      <a:lnTo>
                        <a:pt x="166" y="186"/>
                      </a:lnTo>
                      <a:lnTo>
                        <a:pt x="167" y="186"/>
                      </a:lnTo>
                      <a:lnTo>
                        <a:pt x="169" y="187"/>
                      </a:lnTo>
                      <a:lnTo>
                        <a:pt x="171" y="187"/>
                      </a:lnTo>
                      <a:lnTo>
                        <a:pt x="171" y="187"/>
                      </a:lnTo>
                      <a:lnTo>
                        <a:pt x="174" y="187"/>
                      </a:lnTo>
                      <a:lnTo>
                        <a:pt x="174" y="189"/>
                      </a:lnTo>
                      <a:lnTo>
                        <a:pt x="176" y="187"/>
                      </a:lnTo>
                      <a:lnTo>
                        <a:pt x="176" y="187"/>
                      </a:lnTo>
                      <a:lnTo>
                        <a:pt x="184" y="187"/>
                      </a:lnTo>
                      <a:lnTo>
                        <a:pt x="186" y="190"/>
                      </a:lnTo>
                      <a:lnTo>
                        <a:pt x="187" y="191"/>
                      </a:lnTo>
                      <a:lnTo>
                        <a:pt x="188" y="192"/>
                      </a:lnTo>
                      <a:lnTo>
                        <a:pt x="188" y="194"/>
                      </a:lnTo>
                      <a:lnTo>
                        <a:pt x="190" y="196"/>
                      </a:lnTo>
                      <a:lnTo>
                        <a:pt x="192" y="195"/>
                      </a:lnTo>
                      <a:lnTo>
                        <a:pt x="192" y="198"/>
                      </a:lnTo>
                      <a:lnTo>
                        <a:pt x="193" y="198"/>
                      </a:lnTo>
                      <a:lnTo>
                        <a:pt x="193" y="195"/>
                      </a:lnTo>
                      <a:lnTo>
                        <a:pt x="192" y="195"/>
                      </a:lnTo>
                      <a:lnTo>
                        <a:pt x="192" y="191"/>
                      </a:lnTo>
                      <a:lnTo>
                        <a:pt x="191" y="190"/>
                      </a:lnTo>
                      <a:lnTo>
                        <a:pt x="191" y="189"/>
                      </a:lnTo>
                      <a:lnTo>
                        <a:pt x="191" y="186"/>
                      </a:lnTo>
                      <a:lnTo>
                        <a:pt x="186" y="185"/>
                      </a:lnTo>
                      <a:lnTo>
                        <a:pt x="186" y="185"/>
                      </a:lnTo>
                      <a:lnTo>
                        <a:pt x="187" y="185"/>
                      </a:lnTo>
                      <a:lnTo>
                        <a:pt x="188" y="182"/>
                      </a:lnTo>
                      <a:lnTo>
                        <a:pt x="191" y="182"/>
                      </a:lnTo>
                      <a:lnTo>
                        <a:pt x="195" y="181"/>
                      </a:lnTo>
                      <a:lnTo>
                        <a:pt x="197" y="179"/>
                      </a:lnTo>
                      <a:lnTo>
                        <a:pt x="201" y="179"/>
                      </a:lnTo>
                      <a:lnTo>
                        <a:pt x="201" y="178"/>
                      </a:lnTo>
                      <a:lnTo>
                        <a:pt x="203" y="178"/>
                      </a:lnTo>
                      <a:lnTo>
                        <a:pt x="203" y="177"/>
                      </a:lnTo>
                      <a:lnTo>
                        <a:pt x="204" y="175"/>
                      </a:lnTo>
                      <a:lnTo>
                        <a:pt x="204" y="173"/>
                      </a:lnTo>
                      <a:lnTo>
                        <a:pt x="207" y="172"/>
                      </a:lnTo>
                      <a:lnTo>
                        <a:pt x="205" y="168"/>
                      </a:lnTo>
                      <a:lnTo>
                        <a:pt x="207" y="168"/>
                      </a:lnTo>
                      <a:lnTo>
                        <a:pt x="207" y="166"/>
                      </a:lnTo>
                      <a:lnTo>
                        <a:pt x="207" y="166"/>
                      </a:lnTo>
                      <a:lnTo>
                        <a:pt x="209" y="158"/>
                      </a:lnTo>
                      <a:lnTo>
                        <a:pt x="208" y="157"/>
                      </a:lnTo>
                      <a:lnTo>
                        <a:pt x="207" y="156"/>
                      </a:lnTo>
                      <a:lnTo>
                        <a:pt x="209" y="148"/>
                      </a:lnTo>
                      <a:lnTo>
                        <a:pt x="213" y="147"/>
                      </a:lnTo>
                      <a:lnTo>
                        <a:pt x="216" y="145"/>
                      </a:lnTo>
                      <a:lnTo>
                        <a:pt x="218" y="145"/>
                      </a:lnTo>
                      <a:lnTo>
                        <a:pt x="218" y="145"/>
                      </a:lnTo>
                      <a:lnTo>
                        <a:pt x="220" y="145"/>
                      </a:lnTo>
                      <a:lnTo>
                        <a:pt x="221" y="143"/>
                      </a:lnTo>
                      <a:lnTo>
                        <a:pt x="227" y="143"/>
                      </a:lnTo>
                      <a:lnTo>
                        <a:pt x="227" y="144"/>
                      </a:lnTo>
                      <a:lnTo>
                        <a:pt x="229" y="144"/>
                      </a:lnTo>
                      <a:lnTo>
                        <a:pt x="229" y="144"/>
                      </a:lnTo>
                      <a:lnTo>
                        <a:pt x="229" y="147"/>
                      </a:lnTo>
                      <a:lnTo>
                        <a:pt x="229" y="148"/>
                      </a:lnTo>
                      <a:lnTo>
                        <a:pt x="229" y="149"/>
                      </a:lnTo>
                      <a:lnTo>
                        <a:pt x="230" y="149"/>
                      </a:lnTo>
                      <a:lnTo>
                        <a:pt x="230" y="151"/>
                      </a:lnTo>
                      <a:lnTo>
                        <a:pt x="231" y="151"/>
                      </a:lnTo>
                      <a:lnTo>
                        <a:pt x="231" y="152"/>
                      </a:lnTo>
                      <a:lnTo>
                        <a:pt x="231" y="152"/>
                      </a:lnTo>
                      <a:lnTo>
                        <a:pt x="231" y="158"/>
                      </a:lnTo>
                      <a:lnTo>
                        <a:pt x="231" y="161"/>
                      </a:lnTo>
                      <a:lnTo>
                        <a:pt x="231" y="164"/>
                      </a:lnTo>
                      <a:lnTo>
                        <a:pt x="231" y="166"/>
                      </a:lnTo>
                      <a:lnTo>
                        <a:pt x="230" y="169"/>
                      </a:lnTo>
                      <a:lnTo>
                        <a:pt x="239" y="175"/>
                      </a:lnTo>
                      <a:lnTo>
                        <a:pt x="239" y="174"/>
                      </a:lnTo>
                      <a:lnTo>
                        <a:pt x="238" y="174"/>
                      </a:lnTo>
                      <a:lnTo>
                        <a:pt x="238" y="172"/>
                      </a:lnTo>
                      <a:lnTo>
                        <a:pt x="241" y="170"/>
                      </a:lnTo>
                      <a:lnTo>
                        <a:pt x="241" y="170"/>
                      </a:lnTo>
                      <a:lnTo>
                        <a:pt x="242" y="170"/>
                      </a:lnTo>
                      <a:lnTo>
                        <a:pt x="243" y="172"/>
                      </a:lnTo>
                      <a:lnTo>
                        <a:pt x="244" y="172"/>
                      </a:lnTo>
                      <a:lnTo>
                        <a:pt x="246" y="172"/>
                      </a:lnTo>
                      <a:lnTo>
                        <a:pt x="248" y="173"/>
                      </a:lnTo>
                      <a:lnTo>
                        <a:pt x="248" y="173"/>
                      </a:lnTo>
                      <a:lnTo>
                        <a:pt x="251" y="173"/>
                      </a:lnTo>
                      <a:lnTo>
                        <a:pt x="251" y="174"/>
                      </a:lnTo>
                      <a:lnTo>
                        <a:pt x="255" y="173"/>
                      </a:lnTo>
                      <a:lnTo>
                        <a:pt x="255" y="173"/>
                      </a:lnTo>
                      <a:lnTo>
                        <a:pt x="254" y="172"/>
                      </a:lnTo>
                      <a:lnTo>
                        <a:pt x="254" y="172"/>
                      </a:lnTo>
                      <a:lnTo>
                        <a:pt x="251" y="172"/>
                      </a:lnTo>
                      <a:lnTo>
                        <a:pt x="251" y="170"/>
                      </a:lnTo>
                      <a:lnTo>
                        <a:pt x="248" y="170"/>
                      </a:lnTo>
                      <a:lnTo>
                        <a:pt x="248" y="170"/>
                      </a:lnTo>
                      <a:lnTo>
                        <a:pt x="247" y="170"/>
                      </a:lnTo>
                      <a:lnTo>
                        <a:pt x="247" y="169"/>
                      </a:lnTo>
                      <a:lnTo>
                        <a:pt x="244" y="169"/>
                      </a:lnTo>
                      <a:lnTo>
                        <a:pt x="244" y="169"/>
                      </a:lnTo>
                      <a:lnTo>
                        <a:pt x="242" y="169"/>
                      </a:lnTo>
                      <a:lnTo>
                        <a:pt x="242" y="168"/>
                      </a:lnTo>
                      <a:lnTo>
                        <a:pt x="239" y="166"/>
                      </a:lnTo>
                      <a:lnTo>
                        <a:pt x="237" y="165"/>
                      </a:lnTo>
                      <a:lnTo>
                        <a:pt x="237" y="164"/>
                      </a:lnTo>
                      <a:lnTo>
                        <a:pt x="237" y="162"/>
                      </a:lnTo>
                      <a:lnTo>
                        <a:pt x="237" y="160"/>
                      </a:lnTo>
                      <a:lnTo>
                        <a:pt x="242" y="157"/>
                      </a:lnTo>
                      <a:lnTo>
                        <a:pt x="242" y="156"/>
                      </a:lnTo>
                      <a:lnTo>
                        <a:pt x="241" y="155"/>
                      </a:lnTo>
                      <a:lnTo>
                        <a:pt x="239" y="153"/>
                      </a:lnTo>
                      <a:lnTo>
                        <a:pt x="239" y="151"/>
                      </a:lnTo>
                      <a:lnTo>
                        <a:pt x="238" y="151"/>
                      </a:lnTo>
                      <a:lnTo>
                        <a:pt x="238" y="151"/>
                      </a:lnTo>
                      <a:lnTo>
                        <a:pt x="238" y="149"/>
                      </a:lnTo>
                      <a:lnTo>
                        <a:pt x="237" y="149"/>
                      </a:lnTo>
                      <a:lnTo>
                        <a:pt x="237" y="147"/>
                      </a:lnTo>
                      <a:lnTo>
                        <a:pt x="237" y="147"/>
                      </a:lnTo>
                      <a:lnTo>
                        <a:pt x="235" y="145"/>
                      </a:lnTo>
                      <a:lnTo>
                        <a:pt x="235" y="143"/>
                      </a:lnTo>
                      <a:lnTo>
                        <a:pt x="234" y="141"/>
                      </a:lnTo>
                      <a:lnTo>
                        <a:pt x="233" y="141"/>
                      </a:lnTo>
                      <a:lnTo>
                        <a:pt x="230" y="140"/>
                      </a:lnTo>
                      <a:lnTo>
                        <a:pt x="229" y="140"/>
                      </a:lnTo>
                      <a:lnTo>
                        <a:pt x="227" y="140"/>
                      </a:lnTo>
                      <a:lnTo>
                        <a:pt x="227" y="140"/>
                      </a:lnTo>
                      <a:lnTo>
                        <a:pt x="225" y="140"/>
                      </a:lnTo>
                      <a:lnTo>
                        <a:pt x="225" y="139"/>
                      </a:lnTo>
                      <a:lnTo>
                        <a:pt x="224" y="139"/>
                      </a:lnTo>
                      <a:lnTo>
                        <a:pt x="224" y="139"/>
                      </a:lnTo>
                      <a:lnTo>
                        <a:pt x="221" y="139"/>
                      </a:lnTo>
                      <a:lnTo>
                        <a:pt x="218" y="139"/>
                      </a:lnTo>
                      <a:lnTo>
                        <a:pt x="216" y="140"/>
                      </a:lnTo>
                      <a:lnTo>
                        <a:pt x="213" y="140"/>
                      </a:lnTo>
                      <a:lnTo>
                        <a:pt x="213" y="141"/>
                      </a:lnTo>
                      <a:lnTo>
                        <a:pt x="205" y="141"/>
                      </a:lnTo>
                      <a:lnTo>
                        <a:pt x="205" y="143"/>
                      </a:lnTo>
                      <a:lnTo>
                        <a:pt x="204" y="143"/>
                      </a:lnTo>
                      <a:lnTo>
                        <a:pt x="204" y="143"/>
                      </a:lnTo>
                      <a:lnTo>
                        <a:pt x="203" y="143"/>
                      </a:lnTo>
                      <a:lnTo>
                        <a:pt x="203" y="138"/>
                      </a:lnTo>
                      <a:lnTo>
                        <a:pt x="201" y="136"/>
                      </a:lnTo>
                      <a:lnTo>
                        <a:pt x="201" y="131"/>
                      </a:lnTo>
                      <a:lnTo>
                        <a:pt x="201" y="131"/>
                      </a:lnTo>
                      <a:lnTo>
                        <a:pt x="201" y="130"/>
                      </a:lnTo>
                      <a:lnTo>
                        <a:pt x="201" y="130"/>
                      </a:lnTo>
                      <a:lnTo>
                        <a:pt x="201" y="128"/>
                      </a:lnTo>
                      <a:lnTo>
                        <a:pt x="203" y="127"/>
                      </a:lnTo>
                      <a:lnTo>
                        <a:pt x="204" y="124"/>
                      </a:lnTo>
                      <a:lnTo>
                        <a:pt x="203" y="123"/>
                      </a:lnTo>
                      <a:lnTo>
                        <a:pt x="203" y="123"/>
                      </a:lnTo>
                      <a:lnTo>
                        <a:pt x="203" y="122"/>
                      </a:lnTo>
                      <a:lnTo>
                        <a:pt x="201" y="122"/>
                      </a:lnTo>
                      <a:lnTo>
                        <a:pt x="201" y="120"/>
                      </a:lnTo>
                      <a:lnTo>
                        <a:pt x="201" y="120"/>
                      </a:lnTo>
                      <a:lnTo>
                        <a:pt x="201" y="119"/>
                      </a:lnTo>
                      <a:lnTo>
                        <a:pt x="200" y="119"/>
                      </a:lnTo>
                      <a:lnTo>
                        <a:pt x="199" y="118"/>
                      </a:lnTo>
                      <a:lnTo>
                        <a:pt x="199" y="117"/>
                      </a:lnTo>
                      <a:lnTo>
                        <a:pt x="197" y="114"/>
                      </a:lnTo>
                      <a:lnTo>
                        <a:pt x="199" y="113"/>
                      </a:lnTo>
                      <a:lnTo>
                        <a:pt x="200" y="110"/>
                      </a:lnTo>
                      <a:lnTo>
                        <a:pt x="200" y="106"/>
                      </a:lnTo>
                      <a:lnTo>
                        <a:pt x="201" y="106"/>
                      </a:lnTo>
                      <a:lnTo>
                        <a:pt x="201" y="105"/>
                      </a:lnTo>
                      <a:lnTo>
                        <a:pt x="203" y="105"/>
                      </a:lnTo>
                      <a:lnTo>
                        <a:pt x="203" y="105"/>
                      </a:lnTo>
                      <a:lnTo>
                        <a:pt x="205" y="103"/>
                      </a:lnTo>
                      <a:lnTo>
                        <a:pt x="205" y="102"/>
                      </a:lnTo>
                      <a:lnTo>
                        <a:pt x="207" y="101"/>
                      </a:lnTo>
                      <a:lnTo>
                        <a:pt x="207" y="100"/>
                      </a:lnTo>
                      <a:lnTo>
                        <a:pt x="208" y="96"/>
                      </a:lnTo>
                      <a:lnTo>
                        <a:pt x="208" y="90"/>
                      </a:lnTo>
                      <a:lnTo>
                        <a:pt x="208" y="86"/>
                      </a:lnTo>
                      <a:lnTo>
                        <a:pt x="207" y="83"/>
                      </a:lnTo>
                      <a:lnTo>
                        <a:pt x="207" y="83"/>
                      </a:lnTo>
                      <a:lnTo>
                        <a:pt x="207" y="81"/>
                      </a:lnTo>
                      <a:lnTo>
                        <a:pt x="208" y="81"/>
                      </a:lnTo>
                      <a:lnTo>
                        <a:pt x="209" y="83"/>
                      </a:lnTo>
                      <a:lnTo>
                        <a:pt x="209" y="84"/>
                      </a:lnTo>
                      <a:lnTo>
                        <a:pt x="210" y="85"/>
                      </a:lnTo>
                      <a:lnTo>
                        <a:pt x="212" y="85"/>
                      </a:lnTo>
                      <a:lnTo>
                        <a:pt x="212" y="88"/>
                      </a:lnTo>
                      <a:lnTo>
                        <a:pt x="210" y="88"/>
                      </a:lnTo>
                      <a:lnTo>
                        <a:pt x="210" y="92"/>
                      </a:lnTo>
                      <a:lnTo>
                        <a:pt x="213" y="93"/>
                      </a:lnTo>
                      <a:lnTo>
                        <a:pt x="213" y="96"/>
                      </a:lnTo>
                      <a:lnTo>
                        <a:pt x="212" y="96"/>
                      </a:lnTo>
                      <a:lnTo>
                        <a:pt x="212" y="97"/>
                      </a:lnTo>
                      <a:lnTo>
                        <a:pt x="210" y="97"/>
                      </a:lnTo>
                      <a:lnTo>
                        <a:pt x="210" y="100"/>
                      </a:lnTo>
                      <a:lnTo>
                        <a:pt x="212" y="100"/>
                      </a:lnTo>
                      <a:lnTo>
                        <a:pt x="212" y="103"/>
                      </a:lnTo>
                      <a:lnTo>
                        <a:pt x="212" y="103"/>
                      </a:lnTo>
                      <a:lnTo>
                        <a:pt x="212" y="105"/>
                      </a:lnTo>
                      <a:lnTo>
                        <a:pt x="213" y="106"/>
                      </a:lnTo>
                      <a:lnTo>
                        <a:pt x="214" y="109"/>
                      </a:lnTo>
                      <a:lnTo>
                        <a:pt x="214" y="109"/>
                      </a:lnTo>
                      <a:lnTo>
                        <a:pt x="213" y="113"/>
                      </a:lnTo>
                      <a:lnTo>
                        <a:pt x="214" y="113"/>
                      </a:lnTo>
                      <a:lnTo>
                        <a:pt x="216" y="114"/>
                      </a:lnTo>
                      <a:lnTo>
                        <a:pt x="217" y="115"/>
                      </a:lnTo>
                      <a:lnTo>
                        <a:pt x="220" y="117"/>
                      </a:lnTo>
                      <a:lnTo>
                        <a:pt x="221" y="114"/>
                      </a:lnTo>
                      <a:lnTo>
                        <a:pt x="224" y="115"/>
                      </a:lnTo>
                      <a:lnTo>
                        <a:pt x="224" y="114"/>
                      </a:lnTo>
                      <a:lnTo>
                        <a:pt x="226" y="114"/>
                      </a:lnTo>
                      <a:lnTo>
                        <a:pt x="226" y="114"/>
                      </a:lnTo>
                      <a:lnTo>
                        <a:pt x="227" y="115"/>
                      </a:lnTo>
                      <a:lnTo>
                        <a:pt x="229" y="115"/>
                      </a:lnTo>
                      <a:lnTo>
                        <a:pt x="229" y="115"/>
                      </a:lnTo>
                      <a:lnTo>
                        <a:pt x="229" y="115"/>
                      </a:lnTo>
                      <a:lnTo>
                        <a:pt x="230" y="115"/>
                      </a:lnTo>
                      <a:lnTo>
                        <a:pt x="230" y="114"/>
                      </a:lnTo>
                      <a:lnTo>
                        <a:pt x="237" y="114"/>
                      </a:lnTo>
                      <a:lnTo>
                        <a:pt x="237" y="115"/>
                      </a:lnTo>
                      <a:lnTo>
                        <a:pt x="238" y="115"/>
                      </a:lnTo>
                      <a:lnTo>
                        <a:pt x="238" y="117"/>
                      </a:lnTo>
                      <a:lnTo>
                        <a:pt x="238" y="118"/>
                      </a:lnTo>
                      <a:lnTo>
                        <a:pt x="239" y="119"/>
                      </a:lnTo>
                      <a:lnTo>
                        <a:pt x="239" y="118"/>
                      </a:lnTo>
                      <a:lnTo>
                        <a:pt x="242" y="118"/>
                      </a:lnTo>
                      <a:lnTo>
                        <a:pt x="242" y="118"/>
                      </a:lnTo>
                      <a:lnTo>
                        <a:pt x="241" y="117"/>
                      </a:lnTo>
                      <a:lnTo>
                        <a:pt x="239" y="117"/>
                      </a:lnTo>
                      <a:lnTo>
                        <a:pt x="238" y="115"/>
                      </a:lnTo>
                      <a:lnTo>
                        <a:pt x="238" y="115"/>
                      </a:lnTo>
                      <a:lnTo>
                        <a:pt x="238" y="113"/>
                      </a:lnTo>
                      <a:lnTo>
                        <a:pt x="238" y="113"/>
                      </a:lnTo>
                      <a:lnTo>
                        <a:pt x="237" y="111"/>
                      </a:lnTo>
                      <a:lnTo>
                        <a:pt x="237" y="111"/>
                      </a:lnTo>
                      <a:lnTo>
                        <a:pt x="237" y="111"/>
                      </a:lnTo>
                      <a:lnTo>
                        <a:pt x="235" y="111"/>
                      </a:lnTo>
                      <a:lnTo>
                        <a:pt x="235" y="111"/>
                      </a:lnTo>
                      <a:lnTo>
                        <a:pt x="234" y="111"/>
                      </a:lnTo>
                      <a:lnTo>
                        <a:pt x="233" y="109"/>
                      </a:lnTo>
                      <a:lnTo>
                        <a:pt x="229" y="109"/>
                      </a:lnTo>
                      <a:lnTo>
                        <a:pt x="229" y="107"/>
                      </a:lnTo>
                      <a:lnTo>
                        <a:pt x="227" y="106"/>
                      </a:lnTo>
                      <a:lnTo>
                        <a:pt x="225" y="106"/>
                      </a:lnTo>
                      <a:lnTo>
                        <a:pt x="224" y="106"/>
                      </a:lnTo>
                      <a:lnTo>
                        <a:pt x="224" y="103"/>
                      </a:lnTo>
                      <a:lnTo>
                        <a:pt x="225" y="101"/>
                      </a:lnTo>
                      <a:lnTo>
                        <a:pt x="226" y="100"/>
                      </a:lnTo>
                      <a:lnTo>
                        <a:pt x="226" y="98"/>
                      </a:lnTo>
                      <a:lnTo>
                        <a:pt x="230" y="98"/>
                      </a:lnTo>
                      <a:lnTo>
                        <a:pt x="231" y="100"/>
                      </a:lnTo>
                      <a:lnTo>
                        <a:pt x="234" y="100"/>
                      </a:lnTo>
                      <a:lnTo>
                        <a:pt x="235" y="101"/>
                      </a:lnTo>
                      <a:lnTo>
                        <a:pt x="238" y="103"/>
                      </a:lnTo>
                      <a:lnTo>
                        <a:pt x="239" y="103"/>
                      </a:lnTo>
                      <a:lnTo>
                        <a:pt x="241" y="101"/>
                      </a:lnTo>
                      <a:lnTo>
                        <a:pt x="242" y="100"/>
                      </a:lnTo>
                      <a:lnTo>
                        <a:pt x="243" y="98"/>
                      </a:lnTo>
                      <a:lnTo>
                        <a:pt x="242" y="97"/>
                      </a:lnTo>
                      <a:lnTo>
                        <a:pt x="242" y="97"/>
                      </a:lnTo>
                      <a:lnTo>
                        <a:pt x="241" y="97"/>
                      </a:lnTo>
                      <a:lnTo>
                        <a:pt x="241" y="96"/>
                      </a:lnTo>
                      <a:lnTo>
                        <a:pt x="237" y="96"/>
                      </a:lnTo>
                      <a:lnTo>
                        <a:pt x="237" y="96"/>
                      </a:lnTo>
                      <a:lnTo>
                        <a:pt x="238" y="96"/>
                      </a:lnTo>
                      <a:lnTo>
                        <a:pt x="238" y="94"/>
                      </a:lnTo>
                      <a:lnTo>
                        <a:pt x="239" y="94"/>
                      </a:lnTo>
                      <a:lnTo>
                        <a:pt x="241" y="94"/>
                      </a:lnTo>
                      <a:lnTo>
                        <a:pt x="241" y="93"/>
                      </a:lnTo>
                      <a:lnTo>
                        <a:pt x="242" y="93"/>
                      </a:lnTo>
                      <a:lnTo>
                        <a:pt x="243" y="92"/>
                      </a:lnTo>
                      <a:lnTo>
                        <a:pt x="246" y="92"/>
                      </a:lnTo>
                      <a:lnTo>
                        <a:pt x="246" y="90"/>
                      </a:lnTo>
                      <a:lnTo>
                        <a:pt x="248" y="90"/>
                      </a:lnTo>
                      <a:lnTo>
                        <a:pt x="251" y="90"/>
                      </a:lnTo>
                      <a:lnTo>
                        <a:pt x="252" y="92"/>
                      </a:lnTo>
                      <a:lnTo>
                        <a:pt x="252" y="92"/>
                      </a:lnTo>
                      <a:lnTo>
                        <a:pt x="255" y="92"/>
                      </a:lnTo>
                      <a:lnTo>
                        <a:pt x="255" y="93"/>
                      </a:lnTo>
                      <a:lnTo>
                        <a:pt x="256" y="93"/>
                      </a:lnTo>
                      <a:lnTo>
                        <a:pt x="256" y="93"/>
                      </a:lnTo>
                      <a:lnTo>
                        <a:pt x="259" y="93"/>
                      </a:lnTo>
                      <a:lnTo>
                        <a:pt x="260" y="96"/>
                      </a:lnTo>
                      <a:lnTo>
                        <a:pt x="263" y="96"/>
                      </a:lnTo>
                      <a:lnTo>
                        <a:pt x="267" y="101"/>
                      </a:lnTo>
                      <a:lnTo>
                        <a:pt x="268" y="101"/>
                      </a:lnTo>
                      <a:lnTo>
                        <a:pt x="268" y="101"/>
                      </a:lnTo>
                      <a:lnTo>
                        <a:pt x="271" y="102"/>
                      </a:lnTo>
                      <a:lnTo>
                        <a:pt x="273" y="102"/>
                      </a:lnTo>
                      <a:lnTo>
                        <a:pt x="279" y="102"/>
                      </a:lnTo>
                      <a:lnTo>
                        <a:pt x="281" y="102"/>
                      </a:lnTo>
                      <a:lnTo>
                        <a:pt x="282" y="102"/>
                      </a:lnTo>
                      <a:lnTo>
                        <a:pt x="282" y="102"/>
                      </a:lnTo>
                      <a:lnTo>
                        <a:pt x="284" y="103"/>
                      </a:lnTo>
                      <a:lnTo>
                        <a:pt x="284" y="105"/>
                      </a:lnTo>
                      <a:lnTo>
                        <a:pt x="282" y="106"/>
                      </a:lnTo>
                      <a:lnTo>
                        <a:pt x="281" y="107"/>
                      </a:lnTo>
                      <a:lnTo>
                        <a:pt x="280" y="109"/>
                      </a:lnTo>
                      <a:lnTo>
                        <a:pt x="279" y="109"/>
                      </a:lnTo>
                      <a:lnTo>
                        <a:pt x="276" y="115"/>
                      </a:lnTo>
                      <a:lnTo>
                        <a:pt x="276" y="117"/>
                      </a:lnTo>
                      <a:lnTo>
                        <a:pt x="277" y="118"/>
                      </a:lnTo>
                      <a:lnTo>
                        <a:pt x="277" y="120"/>
                      </a:lnTo>
                      <a:lnTo>
                        <a:pt x="276" y="120"/>
                      </a:lnTo>
                      <a:lnTo>
                        <a:pt x="276" y="122"/>
                      </a:lnTo>
                      <a:lnTo>
                        <a:pt x="275" y="122"/>
                      </a:lnTo>
                      <a:lnTo>
                        <a:pt x="273" y="127"/>
                      </a:lnTo>
                      <a:lnTo>
                        <a:pt x="272" y="127"/>
                      </a:lnTo>
                      <a:lnTo>
                        <a:pt x="271" y="130"/>
                      </a:lnTo>
                      <a:lnTo>
                        <a:pt x="271" y="130"/>
                      </a:lnTo>
                      <a:lnTo>
                        <a:pt x="269" y="131"/>
                      </a:lnTo>
                      <a:lnTo>
                        <a:pt x="272" y="131"/>
                      </a:lnTo>
                      <a:lnTo>
                        <a:pt x="277" y="127"/>
                      </a:lnTo>
                      <a:lnTo>
                        <a:pt x="277" y="126"/>
                      </a:lnTo>
                      <a:lnTo>
                        <a:pt x="277" y="126"/>
                      </a:lnTo>
                      <a:lnTo>
                        <a:pt x="277" y="127"/>
                      </a:lnTo>
                      <a:lnTo>
                        <a:pt x="279" y="128"/>
                      </a:lnTo>
                      <a:lnTo>
                        <a:pt x="280" y="130"/>
                      </a:lnTo>
                      <a:lnTo>
                        <a:pt x="280" y="130"/>
                      </a:lnTo>
                      <a:lnTo>
                        <a:pt x="282" y="131"/>
                      </a:lnTo>
                      <a:lnTo>
                        <a:pt x="282" y="134"/>
                      </a:lnTo>
                      <a:lnTo>
                        <a:pt x="285" y="135"/>
                      </a:lnTo>
                      <a:lnTo>
                        <a:pt x="285" y="135"/>
                      </a:lnTo>
                      <a:lnTo>
                        <a:pt x="294" y="135"/>
                      </a:lnTo>
                      <a:lnTo>
                        <a:pt x="294" y="136"/>
                      </a:lnTo>
                      <a:lnTo>
                        <a:pt x="296" y="136"/>
                      </a:lnTo>
                      <a:lnTo>
                        <a:pt x="296" y="135"/>
                      </a:lnTo>
                      <a:lnTo>
                        <a:pt x="297" y="135"/>
                      </a:lnTo>
                      <a:lnTo>
                        <a:pt x="298" y="134"/>
                      </a:lnTo>
                      <a:lnTo>
                        <a:pt x="299" y="134"/>
                      </a:lnTo>
                      <a:lnTo>
                        <a:pt x="301" y="135"/>
                      </a:lnTo>
                      <a:lnTo>
                        <a:pt x="305" y="136"/>
                      </a:lnTo>
                      <a:lnTo>
                        <a:pt x="305" y="140"/>
                      </a:lnTo>
                      <a:lnTo>
                        <a:pt x="305" y="140"/>
                      </a:lnTo>
                      <a:lnTo>
                        <a:pt x="306" y="141"/>
                      </a:lnTo>
                      <a:lnTo>
                        <a:pt x="307" y="141"/>
                      </a:lnTo>
                      <a:lnTo>
                        <a:pt x="307" y="140"/>
                      </a:lnTo>
                      <a:lnTo>
                        <a:pt x="307" y="140"/>
                      </a:lnTo>
                      <a:lnTo>
                        <a:pt x="307" y="136"/>
                      </a:lnTo>
                      <a:lnTo>
                        <a:pt x="306" y="135"/>
                      </a:lnTo>
                      <a:lnTo>
                        <a:pt x="306" y="135"/>
                      </a:lnTo>
                      <a:lnTo>
                        <a:pt x="305" y="135"/>
                      </a:lnTo>
                      <a:lnTo>
                        <a:pt x="305" y="134"/>
                      </a:lnTo>
                      <a:lnTo>
                        <a:pt x="302" y="134"/>
                      </a:lnTo>
                      <a:lnTo>
                        <a:pt x="302" y="134"/>
                      </a:lnTo>
                      <a:lnTo>
                        <a:pt x="301" y="132"/>
                      </a:lnTo>
                      <a:lnTo>
                        <a:pt x="301" y="132"/>
                      </a:lnTo>
                      <a:lnTo>
                        <a:pt x="299" y="131"/>
                      </a:lnTo>
                      <a:lnTo>
                        <a:pt x="298" y="131"/>
                      </a:lnTo>
                      <a:lnTo>
                        <a:pt x="297" y="132"/>
                      </a:lnTo>
                      <a:lnTo>
                        <a:pt x="296" y="132"/>
                      </a:lnTo>
                      <a:lnTo>
                        <a:pt x="294" y="132"/>
                      </a:lnTo>
                      <a:lnTo>
                        <a:pt x="293" y="134"/>
                      </a:lnTo>
                      <a:lnTo>
                        <a:pt x="293" y="135"/>
                      </a:lnTo>
                      <a:lnTo>
                        <a:pt x="292" y="134"/>
                      </a:lnTo>
                      <a:lnTo>
                        <a:pt x="292" y="134"/>
                      </a:lnTo>
                      <a:lnTo>
                        <a:pt x="289" y="132"/>
                      </a:lnTo>
                      <a:lnTo>
                        <a:pt x="288" y="131"/>
                      </a:lnTo>
                      <a:lnTo>
                        <a:pt x="286" y="130"/>
                      </a:lnTo>
                      <a:lnTo>
                        <a:pt x="285" y="130"/>
                      </a:lnTo>
                      <a:lnTo>
                        <a:pt x="284" y="130"/>
                      </a:lnTo>
                      <a:lnTo>
                        <a:pt x="282" y="128"/>
                      </a:lnTo>
                      <a:lnTo>
                        <a:pt x="282" y="127"/>
                      </a:lnTo>
                      <a:lnTo>
                        <a:pt x="282" y="127"/>
                      </a:lnTo>
                      <a:lnTo>
                        <a:pt x="282" y="124"/>
                      </a:lnTo>
                      <a:lnTo>
                        <a:pt x="282" y="124"/>
                      </a:lnTo>
                      <a:lnTo>
                        <a:pt x="285" y="124"/>
                      </a:lnTo>
                      <a:lnTo>
                        <a:pt x="288" y="124"/>
                      </a:lnTo>
                      <a:lnTo>
                        <a:pt x="288" y="122"/>
                      </a:lnTo>
                      <a:lnTo>
                        <a:pt x="288" y="119"/>
                      </a:lnTo>
                      <a:lnTo>
                        <a:pt x="286" y="118"/>
                      </a:lnTo>
                      <a:lnTo>
                        <a:pt x="286" y="114"/>
                      </a:lnTo>
                      <a:lnTo>
                        <a:pt x="286" y="111"/>
                      </a:lnTo>
                      <a:lnTo>
                        <a:pt x="286" y="109"/>
                      </a:lnTo>
                      <a:lnTo>
                        <a:pt x="286" y="109"/>
                      </a:lnTo>
                      <a:lnTo>
                        <a:pt x="286" y="107"/>
                      </a:lnTo>
                      <a:lnTo>
                        <a:pt x="288" y="107"/>
                      </a:lnTo>
                      <a:lnTo>
                        <a:pt x="288" y="106"/>
                      </a:lnTo>
                      <a:lnTo>
                        <a:pt x="289" y="106"/>
                      </a:lnTo>
                      <a:lnTo>
                        <a:pt x="289" y="103"/>
                      </a:lnTo>
                      <a:lnTo>
                        <a:pt x="288" y="102"/>
                      </a:lnTo>
                      <a:lnTo>
                        <a:pt x="288" y="101"/>
                      </a:lnTo>
                      <a:lnTo>
                        <a:pt x="281" y="98"/>
                      </a:lnTo>
                      <a:lnTo>
                        <a:pt x="281" y="97"/>
                      </a:lnTo>
                      <a:lnTo>
                        <a:pt x="279" y="96"/>
                      </a:lnTo>
                      <a:lnTo>
                        <a:pt x="279" y="94"/>
                      </a:lnTo>
                      <a:lnTo>
                        <a:pt x="272" y="94"/>
                      </a:lnTo>
                      <a:lnTo>
                        <a:pt x="272" y="94"/>
                      </a:lnTo>
                      <a:lnTo>
                        <a:pt x="271" y="94"/>
                      </a:lnTo>
                      <a:lnTo>
                        <a:pt x="271" y="93"/>
                      </a:lnTo>
                      <a:lnTo>
                        <a:pt x="269" y="93"/>
                      </a:lnTo>
                      <a:lnTo>
                        <a:pt x="267" y="92"/>
                      </a:lnTo>
                      <a:lnTo>
                        <a:pt x="265" y="90"/>
                      </a:lnTo>
                      <a:lnTo>
                        <a:pt x="265" y="89"/>
                      </a:lnTo>
                      <a:lnTo>
                        <a:pt x="264" y="86"/>
                      </a:lnTo>
                      <a:lnTo>
                        <a:pt x="264" y="84"/>
                      </a:lnTo>
                      <a:lnTo>
                        <a:pt x="264" y="81"/>
                      </a:lnTo>
                      <a:lnTo>
                        <a:pt x="265" y="81"/>
                      </a:lnTo>
                      <a:lnTo>
                        <a:pt x="265" y="79"/>
                      </a:lnTo>
                      <a:lnTo>
                        <a:pt x="265" y="79"/>
                      </a:lnTo>
                      <a:lnTo>
                        <a:pt x="265" y="76"/>
                      </a:lnTo>
                      <a:lnTo>
                        <a:pt x="267" y="76"/>
                      </a:lnTo>
                      <a:lnTo>
                        <a:pt x="265" y="73"/>
                      </a:lnTo>
                      <a:lnTo>
                        <a:pt x="267" y="73"/>
                      </a:lnTo>
                      <a:lnTo>
                        <a:pt x="267" y="72"/>
                      </a:lnTo>
                      <a:lnTo>
                        <a:pt x="268" y="71"/>
                      </a:lnTo>
                      <a:lnTo>
                        <a:pt x="268" y="69"/>
                      </a:lnTo>
                      <a:lnTo>
                        <a:pt x="268" y="68"/>
                      </a:lnTo>
                      <a:lnTo>
                        <a:pt x="271" y="68"/>
                      </a:lnTo>
                      <a:lnTo>
                        <a:pt x="273" y="68"/>
                      </a:lnTo>
                      <a:lnTo>
                        <a:pt x="273" y="67"/>
                      </a:lnTo>
                      <a:lnTo>
                        <a:pt x="280" y="67"/>
                      </a:lnTo>
                      <a:lnTo>
                        <a:pt x="280" y="67"/>
                      </a:lnTo>
                      <a:lnTo>
                        <a:pt x="282" y="67"/>
                      </a:lnTo>
                      <a:lnTo>
                        <a:pt x="282" y="66"/>
                      </a:lnTo>
                      <a:lnTo>
                        <a:pt x="288" y="67"/>
                      </a:lnTo>
                      <a:lnTo>
                        <a:pt x="288" y="66"/>
                      </a:lnTo>
                      <a:lnTo>
                        <a:pt x="290" y="66"/>
                      </a:lnTo>
                      <a:lnTo>
                        <a:pt x="290" y="66"/>
                      </a:lnTo>
                      <a:lnTo>
                        <a:pt x="293" y="66"/>
                      </a:lnTo>
                      <a:lnTo>
                        <a:pt x="293" y="64"/>
                      </a:lnTo>
                      <a:lnTo>
                        <a:pt x="294" y="64"/>
                      </a:lnTo>
                      <a:lnTo>
                        <a:pt x="297" y="64"/>
                      </a:lnTo>
                      <a:lnTo>
                        <a:pt x="298" y="66"/>
                      </a:lnTo>
                      <a:lnTo>
                        <a:pt x="299" y="67"/>
                      </a:lnTo>
                      <a:lnTo>
                        <a:pt x="301" y="67"/>
                      </a:lnTo>
                      <a:lnTo>
                        <a:pt x="302" y="67"/>
                      </a:lnTo>
                      <a:lnTo>
                        <a:pt x="303" y="66"/>
                      </a:lnTo>
                      <a:lnTo>
                        <a:pt x="307" y="66"/>
                      </a:lnTo>
                      <a:lnTo>
                        <a:pt x="307" y="66"/>
                      </a:lnTo>
                      <a:lnTo>
                        <a:pt x="310" y="66"/>
                      </a:lnTo>
                      <a:lnTo>
                        <a:pt x="310" y="64"/>
                      </a:lnTo>
                      <a:lnTo>
                        <a:pt x="314" y="64"/>
                      </a:lnTo>
                      <a:lnTo>
                        <a:pt x="314" y="64"/>
                      </a:lnTo>
                      <a:lnTo>
                        <a:pt x="316" y="64"/>
                      </a:lnTo>
                      <a:lnTo>
                        <a:pt x="316" y="66"/>
                      </a:lnTo>
                      <a:lnTo>
                        <a:pt x="318" y="66"/>
                      </a:lnTo>
                      <a:lnTo>
                        <a:pt x="318" y="66"/>
                      </a:lnTo>
                      <a:lnTo>
                        <a:pt x="319" y="67"/>
                      </a:lnTo>
                      <a:lnTo>
                        <a:pt x="318" y="68"/>
                      </a:lnTo>
                      <a:lnTo>
                        <a:pt x="316" y="69"/>
                      </a:lnTo>
                      <a:lnTo>
                        <a:pt x="315" y="71"/>
                      </a:lnTo>
                      <a:lnTo>
                        <a:pt x="322" y="71"/>
                      </a:lnTo>
                      <a:lnTo>
                        <a:pt x="323" y="69"/>
                      </a:lnTo>
                      <a:lnTo>
                        <a:pt x="323" y="67"/>
                      </a:lnTo>
                      <a:lnTo>
                        <a:pt x="322" y="66"/>
                      </a:lnTo>
                      <a:lnTo>
                        <a:pt x="320" y="64"/>
                      </a:lnTo>
                      <a:lnTo>
                        <a:pt x="320" y="64"/>
                      </a:lnTo>
                      <a:lnTo>
                        <a:pt x="320" y="63"/>
                      </a:lnTo>
                      <a:lnTo>
                        <a:pt x="319" y="62"/>
                      </a:lnTo>
                      <a:lnTo>
                        <a:pt x="319" y="59"/>
                      </a:lnTo>
                      <a:lnTo>
                        <a:pt x="316" y="58"/>
                      </a:lnTo>
                      <a:lnTo>
                        <a:pt x="315" y="58"/>
                      </a:lnTo>
                      <a:lnTo>
                        <a:pt x="313" y="56"/>
                      </a:lnTo>
                      <a:lnTo>
                        <a:pt x="313" y="55"/>
                      </a:lnTo>
                      <a:lnTo>
                        <a:pt x="315" y="54"/>
                      </a:lnTo>
                      <a:lnTo>
                        <a:pt x="318" y="54"/>
                      </a:lnTo>
                      <a:lnTo>
                        <a:pt x="319" y="54"/>
                      </a:lnTo>
                      <a:lnTo>
                        <a:pt x="319" y="54"/>
                      </a:lnTo>
                      <a:lnTo>
                        <a:pt x="320" y="55"/>
                      </a:lnTo>
                      <a:lnTo>
                        <a:pt x="320" y="54"/>
                      </a:lnTo>
                      <a:lnTo>
                        <a:pt x="319" y="52"/>
                      </a:lnTo>
                      <a:lnTo>
                        <a:pt x="319" y="50"/>
                      </a:lnTo>
                      <a:lnTo>
                        <a:pt x="314" y="50"/>
                      </a:lnTo>
                      <a:lnTo>
                        <a:pt x="314" y="47"/>
                      </a:lnTo>
                      <a:lnTo>
                        <a:pt x="315" y="46"/>
                      </a:lnTo>
                      <a:lnTo>
                        <a:pt x="316" y="47"/>
                      </a:lnTo>
                      <a:lnTo>
                        <a:pt x="318" y="47"/>
                      </a:lnTo>
                      <a:lnTo>
                        <a:pt x="319" y="47"/>
                      </a:lnTo>
                      <a:lnTo>
                        <a:pt x="319" y="48"/>
                      </a:lnTo>
                      <a:lnTo>
                        <a:pt x="320" y="50"/>
                      </a:lnTo>
                      <a:lnTo>
                        <a:pt x="322" y="50"/>
                      </a:lnTo>
                      <a:lnTo>
                        <a:pt x="323" y="50"/>
                      </a:lnTo>
                      <a:lnTo>
                        <a:pt x="323" y="46"/>
                      </a:lnTo>
                      <a:lnTo>
                        <a:pt x="323" y="46"/>
                      </a:lnTo>
                      <a:lnTo>
                        <a:pt x="323" y="45"/>
                      </a:lnTo>
                      <a:lnTo>
                        <a:pt x="324" y="45"/>
                      </a:lnTo>
                      <a:lnTo>
                        <a:pt x="324" y="43"/>
                      </a:lnTo>
                      <a:lnTo>
                        <a:pt x="327" y="43"/>
                      </a:lnTo>
                      <a:lnTo>
                        <a:pt x="327" y="42"/>
                      </a:lnTo>
                      <a:lnTo>
                        <a:pt x="328" y="42"/>
                      </a:lnTo>
                      <a:lnTo>
                        <a:pt x="328" y="41"/>
                      </a:lnTo>
                      <a:lnTo>
                        <a:pt x="327" y="41"/>
                      </a:lnTo>
                      <a:lnTo>
                        <a:pt x="327" y="39"/>
                      </a:lnTo>
                      <a:lnTo>
                        <a:pt x="326" y="39"/>
                      </a:lnTo>
                      <a:lnTo>
                        <a:pt x="326" y="39"/>
                      </a:lnTo>
                      <a:lnTo>
                        <a:pt x="324" y="39"/>
                      </a:lnTo>
                      <a:lnTo>
                        <a:pt x="323" y="39"/>
                      </a:lnTo>
                      <a:lnTo>
                        <a:pt x="323" y="38"/>
                      </a:lnTo>
                      <a:lnTo>
                        <a:pt x="327" y="38"/>
                      </a:lnTo>
                      <a:lnTo>
                        <a:pt x="327" y="38"/>
                      </a:lnTo>
                      <a:lnTo>
                        <a:pt x="327" y="38"/>
                      </a:lnTo>
                      <a:lnTo>
                        <a:pt x="327" y="38"/>
                      </a:lnTo>
                      <a:lnTo>
                        <a:pt x="330" y="38"/>
                      </a:lnTo>
                      <a:lnTo>
                        <a:pt x="330" y="38"/>
                      </a:lnTo>
                      <a:lnTo>
                        <a:pt x="331" y="38"/>
                      </a:lnTo>
                      <a:lnTo>
                        <a:pt x="331" y="38"/>
                      </a:lnTo>
                      <a:lnTo>
                        <a:pt x="331" y="38"/>
                      </a:lnTo>
                      <a:lnTo>
                        <a:pt x="334" y="38"/>
                      </a:lnTo>
                      <a:lnTo>
                        <a:pt x="334" y="37"/>
                      </a:lnTo>
                      <a:lnTo>
                        <a:pt x="337" y="37"/>
                      </a:lnTo>
                      <a:lnTo>
                        <a:pt x="339" y="35"/>
                      </a:lnTo>
                      <a:lnTo>
                        <a:pt x="341" y="35"/>
                      </a:lnTo>
                      <a:lnTo>
                        <a:pt x="343" y="33"/>
                      </a:lnTo>
                      <a:lnTo>
                        <a:pt x="345" y="33"/>
                      </a:lnTo>
                      <a:lnTo>
                        <a:pt x="345" y="33"/>
                      </a:lnTo>
                      <a:lnTo>
                        <a:pt x="348" y="33"/>
                      </a:lnTo>
                      <a:lnTo>
                        <a:pt x="348" y="31"/>
                      </a:lnTo>
                      <a:lnTo>
                        <a:pt x="349" y="31"/>
                      </a:lnTo>
                      <a:lnTo>
                        <a:pt x="349" y="31"/>
                      </a:lnTo>
                      <a:lnTo>
                        <a:pt x="351" y="33"/>
                      </a:lnTo>
                      <a:lnTo>
                        <a:pt x="352" y="33"/>
                      </a:lnTo>
                      <a:lnTo>
                        <a:pt x="353" y="33"/>
                      </a:lnTo>
                      <a:lnTo>
                        <a:pt x="354" y="33"/>
                      </a:lnTo>
                      <a:lnTo>
                        <a:pt x="354" y="31"/>
                      </a:lnTo>
                      <a:lnTo>
                        <a:pt x="356" y="31"/>
                      </a:lnTo>
                      <a:lnTo>
                        <a:pt x="356" y="31"/>
                      </a:lnTo>
                      <a:lnTo>
                        <a:pt x="357" y="31"/>
                      </a:lnTo>
                      <a:lnTo>
                        <a:pt x="358" y="31"/>
                      </a:lnTo>
                      <a:lnTo>
                        <a:pt x="358" y="31"/>
                      </a:lnTo>
                      <a:lnTo>
                        <a:pt x="358" y="31"/>
                      </a:lnTo>
                      <a:lnTo>
                        <a:pt x="360" y="31"/>
                      </a:lnTo>
                      <a:lnTo>
                        <a:pt x="360" y="31"/>
                      </a:lnTo>
                      <a:lnTo>
                        <a:pt x="364" y="31"/>
                      </a:lnTo>
                      <a:lnTo>
                        <a:pt x="364" y="30"/>
                      </a:lnTo>
                      <a:lnTo>
                        <a:pt x="365" y="30"/>
                      </a:lnTo>
                      <a:lnTo>
                        <a:pt x="365" y="30"/>
                      </a:lnTo>
                      <a:lnTo>
                        <a:pt x="378" y="29"/>
                      </a:lnTo>
                      <a:lnTo>
                        <a:pt x="378" y="28"/>
                      </a:lnTo>
                      <a:lnTo>
                        <a:pt x="378" y="28"/>
                      </a:lnTo>
                      <a:lnTo>
                        <a:pt x="377" y="26"/>
                      </a:lnTo>
                      <a:lnTo>
                        <a:pt x="378" y="26"/>
                      </a:lnTo>
                      <a:lnTo>
                        <a:pt x="379" y="26"/>
                      </a:lnTo>
                      <a:lnTo>
                        <a:pt x="381" y="25"/>
                      </a:lnTo>
                      <a:lnTo>
                        <a:pt x="381" y="25"/>
                      </a:lnTo>
                      <a:lnTo>
                        <a:pt x="381" y="25"/>
                      </a:lnTo>
                      <a:lnTo>
                        <a:pt x="382" y="26"/>
                      </a:lnTo>
                      <a:lnTo>
                        <a:pt x="385" y="26"/>
                      </a:lnTo>
                      <a:lnTo>
                        <a:pt x="385" y="25"/>
                      </a:lnTo>
                      <a:lnTo>
                        <a:pt x="387" y="25"/>
                      </a:lnTo>
                      <a:lnTo>
                        <a:pt x="387" y="25"/>
                      </a:lnTo>
                      <a:lnTo>
                        <a:pt x="391" y="25"/>
                      </a:lnTo>
                      <a:lnTo>
                        <a:pt x="391" y="25"/>
                      </a:lnTo>
                      <a:lnTo>
                        <a:pt x="391" y="26"/>
                      </a:lnTo>
                      <a:lnTo>
                        <a:pt x="392" y="26"/>
                      </a:lnTo>
                      <a:lnTo>
                        <a:pt x="394" y="26"/>
                      </a:lnTo>
                      <a:lnTo>
                        <a:pt x="394" y="25"/>
                      </a:lnTo>
                      <a:lnTo>
                        <a:pt x="395" y="25"/>
                      </a:lnTo>
                      <a:lnTo>
                        <a:pt x="396" y="24"/>
                      </a:lnTo>
                      <a:lnTo>
                        <a:pt x="396" y="25"/>
                      </a:lnTo>
                      <a:lnTo>
                        <a:pt x="398" y="25"/>
                      </a:lnTo>
                      <a:lnTo>
                        <a:pt x="398" y="25"/>
                      </a:lnTo>
                      <a:lnTo>
                        <a:pt x="398" y="25"/>
                      </a:lnTo>
                      <a:lnTo>
                        <a:pt x="398" y="25"/>
                      </a:lnTo>
                      <a:lnTo>
                        <a:pt x="399" y="25"/>
                      </a:lnTo>
                      <a:lnTo>
                        <a:pt x="399" y="26"/>
                      </a:lnTo>
                      <a:lnTo>
                        <a:pt x="400" y="26"/>
                      </a:lnTo>
                      <a:lnTo>
                        <a:pt x="400" y="26"/>
                      </a:lnTo>
                      <a:lnTo>
                        <a:pt x="400" y="25"/>
                      </a:lnTo>
                      <a:lnTo>
                        <a:pt x="403" y="25"/>
                      </a:lnTo>
                      <a:lnTo>
                        <a:pt x="404" y="25"/>
                      </a:lnTo>
                      <a:lnTo>
                        <a:pt x="407" y="26"/>
                      </a:lnTo>
                      <a:lnTo>
                        <a:pt x="408" y="26"/>
                      </a:lnTo>
                      <a:lnTo>
                        <a:pt x="408" y="28"/>
                      </a:lnTo>
                      <a:lnTo>
                        <a:pt x="406" y="30"/>
                      </a:lnTo>
                      <a:lnTo>
                        <a:pt x="406" y="31"/>
                      </a:lnTo>
                      <a:lnTo>
                        <a:pt x="404" y="31"/>
                      </a:lnTo>
                      <a:lnTo>
                        <a:pt x="404" y="33"/>
                      </a:lnTo>
                      <a:lnTo>
                        <a:pt x="403" y="33"/>
                      </a:lnTo>
                      <a:lnTo>
                        <a:pt x="403" y="34"/>
                      </a:lnTo>
                      <a:lnTo>
                        <a:pt x="404" y="34"/>
                      </a:lnTo>
                      <a:lnTo>
                        <a:pt x="404" y="33"/>
                      </a:lnTo>
                      <a:lnTo>
                        <a:pt x="408" y="33"/>
                      </a:lnTo>
                      <a:lnTo>
                        <a:pt x="408" y="31"/>
                      </a:lnTo>
                      <a:lnTo>
                        <a:pt x="408" y="31"/>
                      </a:lnTo>
                      <a:lnTo>
                        <a:pt x="408" y="30"/>
                      </a:lnTo>
                      <a:lnTo>
                        <a:pt x="411" y="30"/>
                      </a:lnTo>
                      <a:lnTo>
                        <a:pt x="411" y="31"/>
                      </a:lnTo>
                      <a:lnTo>
                        <a:pt x="411" y="33"/>
                      </a:lnTo>
                      <a:lnTo>
                        <a:pt x="412" y="33"/>
                      </a:lnTo>
                      <a:lnTo>
                        <a:pt x="412" y="33"/>
                      </a:lnTo>
                      <a:lnTo>
                        <a:pt x="413" y="31"/>
                      </a:lnTo>
                      <a:lnTo>
                        <a:pt x="413" y="30"/>
                      </a:lnTo>
                      <a:lnTo>
                        <a:pt x="415" y="30"/>
                      </a:lnTo>
                      <a:lnTo>
                        <a:pt x="415" y="31"/>
                      </a:lnTo>
                      <a:lnTo>
                        <a:pt x="416" y="31"/>
                      </a:lnTo>
                      <a:lnTo>
                        <a:pt x="416" y="30"/>
                      </a:lnTo>
                      <a:lnTo>
                        <a:pt x="417" y="30"/>
                      </a:lnTo>
                      <a:lnTo>
                        <a:pt x="421" y="26"/>
                      </a:lnTo>
                      <a:lnTo>
                        <a:pt x="424" y="26"/>
                      </a:lnTo>
                      <a:lnTo>
                        <a:pt x="425" y="24"/>
                      </a:lnTo>
                      <a:lnTo>
                        <a:pt x="426" y="25"/>
                      </a:lnTo>
                      <a:lnTo>
                        <a:pt x="429" y="25"/>
                      </a:lnTo>
                      <a:lnTo>
                        <a:pt x="429" y="26"/>
                      </a:lnTo>
                      <a:lnTo>
                        <a:pt x="430" y="28"/>
                      </a:lnTo>
                      <a:lnTo>
                        <a:pt x="430" y="29"/>
                      </a:lnTo>
                      <a:lnTo>
                        <a:pt x="429" y="31"/>
                      </a:lnTo>
                      <a:lnTo>
                        <a:pt x="429" y="34"/>
                      </a:lnTo>
                      <a:lnTo>
                        <a:pt x="430" y="34"/>
                      </a:lnTo>
                      <a:lnTo>
                        <a:pt x="430" y="33"/>
                      </a:lnTo>
                      <a:lnTo>
                        <a:pt x="432" y="31"/>
                      </a:lnTo>
                      <a:lnTo>
                        <a:pt x="433" y="31"/>
                      </a:lnTo>
                      <a:lnTo>
                        <a:pt x="433" y="29"/>
                      </a:lnTo>
                      <a:lnTo>
                        <a:pt x="432" y="29"/>
                      </a:lnTo>
                      <a:lnTo>
                        <a:pt x="432" y="25"/>
                      </a:lnTo>
                      <a:lnTo>
                        <a:pt x="430" y="25"/>
                      </a:lnTo>
                      <a:lnTo>
                        <a:pt x="430" y="24"/>
                      </a:lnTo>
                      <a:lnTo>
                        <a:pt x="430" y="24"/>
                      </a:lnTo>
                      <a:lnTo>
                        <a:pt x="430" y="24"/>
                      </a:lnTo>
                      <a:lnTo>
                        <a:pt x="429" y="24"/>
                      </a:lnTo>
                      <a:lnTo>
                        <a:pt x="429" y="22"/>
                      </a:lnTo>
                      <a:lnTo>
                        <a:pt x="428" y="22"/>
                      </a:lnTo>
                      <a:lnTo>
                        <a:pt x="428" y="22"/>
                      </a:lnTo>
                      <a:lnTo>
                        <a:pt x="428" y="22"/>
                      </a:lnTo>
                      <a:lnTo>
                        <a:pt x="428" y="22"/>
                      </a:lnTo>
                      <a:lnTo>
                        <a:pt x="426" y="22"/>
                      </a:lnTo>
                      <a:lnTo>
                        <a:pt x="426" y="21"/>
                      </a:lnTo>
                      <a:lnTo>
                        <a:pt x="429" y="21"/>
                      </a:lnTo>
                      <a:lnTo>
                        <a:pt x="432" y="20"/>
                      </a:lnTo>
                      <a:lnTo>
                        <a:pt x="432" y="20"/>
                      </a:lnTo>
                      <a:lnTo>
                        <a:pt x="432" y="21"/>
                      </a:lnTo>
                      <a:lnTo>
                        <a:pt x="437" y="20"/>
                      </a:lnTo>
                      <a:lnTo>
                        <a:pt x="438" y="20"/>
                      </a:lnTo>
                      <a:lnTo>
                        <a:pt x="438" y="21"/>
                      </a:lnTo>
                      <a:lnTo>
                        <a:pt x="440" y="21"/>
                      </a:lnTo>
                      <a:lnTo>
                        <a:pt x="440" y="21"/>
                      </a:lnTo>
                      <a:lnTo>
                        <a:pt x="441" y="20"/>
                      </a:lnTo>
                      <a:lnTo>
                        <a:pt x="442" y="20"/>
                      </a:lnTo>
                      <a:lnTo>
                        <a:pt x="443" y="20"/>
                      </a:lnTo>
                      <a:lnTo>
                        <a:pt x="443" y="21"/>
                      </a:lnTo>
                      <a:lnTo>
                        <a:pt x="446" y="22"/>
                      </a:lnTo>
                      <a:lnTo>
                        <a:pt x="449" y="22"/>
                      </a:lnTo>
                      <a:lnTo>
                        <a:pt x="449" y="21"/>
                      </a:lnTo>
                      <a:lnTo>
                        <a:pt x="446" y="18"/>
                      </a:lnTo>
                      <a:lnTo>
                        <a:pt x="446" y="18"/>
                      </a:lnTo>
                      <a:lnTo>
                        <a:pt x="445" y="17"/>
                      </a:lnTo>
                      <a:lnTo>
                        <a:pt x="445" y="17"/>
                      </a:lnTo>
                      <a:lnTo>
                        <a:pt x="443" y="17"/>
                      </a:lnTo>
                      <a:lnTo>
                        <a:pt x="443" y="16"/>
                      </a:lnTo>
                      <a:lnTo>
                        <a:pt x="443" y="13"/>
                      </a:lnTo>
                      <a:lnTo>
                        <a:pt x="446" y="13"/>
                      </a:lnTo>
                      <a:lnTo>
                        <a:pt x="446" y="12"/>
                      </a:lnTo>
                      <a:lnTo>
                        <a:pt x="446" y="12"/>
                      </a:lnTo>
                      <a:lnTo>
                        <a:pt x="447" y="12"/>
                      </a:lnTo>
                      <a:lnTo>
                        <a:pt x="449" y="11"/>
                      </a:lnTo>
                      <a:lnTo>
                        <a:pt x="450" y="9"/>
                      </a:lnTo>
                      <a:lnTo>
                        <a:pt x="451" y="9"/>
                      </a:lnTo>
                      <a:lnTo>
                        <a:pt x="451" y="8"/>
                      </a:lnTo>
                      <a:lnTo>
                        <a:pt x="451" y="7"/>
                      </a:lnTo>
                      <a:lnTo>
                        <a:pt x="453" y="7"/>
                      </a:lnTo>
                      <a:lnTo>
                        <a:pt x="453" y="7"/>
                      </a:lnTo>
                      <a:lnTo>
                        <a:pt x="451" y="7"/>
                      </a:lnTo>
                      <a:lnTo>
                        <a:pt x="453" y="5"/>
                      </a:lnTo>
                      <a:lnTo>
                        <a:pt x="454" y="5"/>
                      </a:lnTo>
                      <a:lnTo>
                        <a:pt x="454" y="4"/>
                      </a:lnTo>
                      <a:lnTo>
                        <a:pt x="457" y="3"/>
                      </a:lnTo>
                      <a:lnTo>
                        <a:pt x="458" y="3"/>
                      </a:lnTo>
                      <a:lnTo>
                        <a:pt x="460" y="1"/>
                      </a:lnTo>
                      <a:lnTo>
                        <a:pt x="463" y="1"/>
                      </a:lnTo>
                      <a:lnTo>
                        <a:pt x="463" y="1"/>
                      </a:lnTo>
                      <a:lnTo>
                        <a:pt x="464" y="4"/>
                      </a:lnTo>
                      <a:lnTo>
                        <a:pt x="470" y="3"/>
                      </a:lnTo>
                      <a:lnTo>
                        <a:pt x="470" y="0"/>
                      </a:lnTo>
                      <a:lnTo>
                        <a:pt x="471" y="0"/>
                      </a:lnTo>
                      <a:lnTo>
                        <a:pt x="4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6">
                  <a:extLst>
                    <a:ext uri="{FF2B5EF4-FFF2-40B4-BE49-F238E27FC236}">
                      <a16:creationId xmlns:a16="http://schemas.microsoft.com/office/drawing/2014/main" id="{C27B3FFD-B1D7-4631-8FD2-D84987806CE8}"/>
                    </a:ext>
                  </a:extLst>
                </p:cNvPr>
                <p:cNvSpPr>
                  <a:spLocks noEditPoints="1"/>
                </p:cNvSpPr>
                <p:nvPr/>
              </p:nvSpPr>
              <p:spPr bwMode="auto">
                <a:xfrm>
                  <a:off x="4054475" y="1148217"/>
                  <a:ext cx="3903663" cy="927100"/>
                </a:xfrm>
                <a:custGeom>
                  <a:avLst/>
                  <a:gdLst>
                    <a:gd name="T0" fmla="*/ 782 w 2459"/>
                    <a:gd name="T1" fmla="*/ 297 h 584"/>
                    <a:gd name="T2" fmla="*/ 235 w 2459"/>
                    <a:gd name="T3" fmla="*/ 174 h 584"/>
                    <a:gd name="T4" fmla="*/ 216 w 2459"/>
                    <a:gd name="T5" fmla="*/ 206 h 584"/>
                    <a:gd name="T6" fmla="*/ 224 w 2459"/>
                    <a:gd name="T7" fmla="*/ 173 h 584"/>
                    <a:gd name="T8" fmla="*/ 32 w 2459"/>
                    <a:gd name="T9" fmla="*/ 161 h 584"/>
                    <a:gd name="T10" fmla="*/ 29 w 2459"/>
                    <a:gd name="T11" fmla="*/ 212 h 584"/>
                    <a:gd name="T12" fmla="*/ 943 w 2459"/>
                    <a:gd name="T13" fmla="*/ 160 h 584"/>
                    <a:gd name="T14" fmla="*/ 2438 w 2459"/>
                    <a:gd name="T15" fmla="*/ 149 h 584"/>
                    <a:gd name="T16" fmla="*/ 258 w 2459"/>
                    <a:gd name="T17" fmla="*/ 159 h 584"/>
                    <a:gd name="T18" fmla="*/ 2341 w 2459"/>
                    <a:gd name="T19" fmla="*/ 153 h 584"/>
                    <a:gd name="T20" fmla="*/ 1651 w 2459"/>
                    <a:gd name="T21" fmla="*/ 160 h 584"/>
                    <a:gd name="T22" fmla="*/ 1615 w 2459"/>
                    <a:gd name="T23" fmla="*/ 187 h 584"/>
                    <a:gd name="T24" fmla="*/ 1617 w 2459"/>
                    <a:gd name="T25" fmla="*/ 232 h 584"/>
                    <a:gd name="T26" fmla="*/ 1574 w 2459"/>
                    <a:gd name="T27" fmla="*/ 216 h 584"/>
                    <a:gd name="T28" fmla="*/ 1599 w 2459"/>
                    <a:gd name="T29" fmla="*/ 169 h 584"/>
                    <a:gd name="T30" fmla="*/ 1662 w 2459"/>
                    <a:gd name="T31" fmla="*/ 136 h 584"/>
                    <a:gd name="T32" fmla="*/ 294 w 2459"/>
                    <a:gd name="T33" fmla="*/ 127 h 584"/>
                    <a:gd name="T34" fmla="*/ 338 w 2459"/>
                    <a:gd name="T35" fmla="*/ 145 h 584"/>
                    <a:gd name="T36" fmla="*/ 380 w 2459"/>
                    <a:gd name="T37" fmla="*/ 162 h 584"/>
                    <a:gd name="T38" fmla="*/ 319 w 2459"/>
                    <a:gd name="T39" fmla="*/ 159 h 584"/>
                    <a:gd name="T40" fmla="*/ 257 w 2459"/>
                    <a:gd name="T41" fmla="*/ 128 h 584"/>
                    <a:gd name="T42" fmla="*/ 160 w 2459"/>
                    <a:gd name="T43" fmla="*/ 135 h 584"/>
                    <a:gd name="T44" fmla="*/ 104 w 2459"/>
                    <a:gd name="T45" fmla="*/ 157 h 584"/>
                    <a:gd name="T46" fmla="*/ 74 w 2459"/>
                    <a:gd name="T47" fmla="*/ 153 h 584"/>
                    <a:gd name="T48" fmla="*/ 130 w 2459"/>
                    <a:gd name="T49" fmla="*/ 131 h 584"/>
                    <a:gd name="T50" fmla="*/ 798 w 2459"/>
                    <a:gd name="T51" fmla="*/ 21 h 584"/>
                    <a:gd name="T52" fmla="*/ 815 w 2459"/>
                    <a:gd name="T53" fmla="*/ 11 h 584"/>
                    <a:gd name="T54" fmla="*/ 905 w 2459"/>
                    <a:gd name="T55" fmla="*/ 16 h 584"/>
                    <a:gd name="T56" fmla="*/ 829 w 2459"/>
                    <a:gd name="T57" fmla="*/ 38 h 584"/>
                    <a:gd name="T58" fmla="*/ 904 w 2459"/>
                    <a:gd name="T59" fmla="*/ 49 h 584"/>
                    <a:gd name="T60" fmla="*/ 1003 w 2459"/>
                    <a:gd name="T61" fmla="*/ 47 h 584"/>
                    <a:gd name="T62" fmla="*/ 935 w 2459"/>
                    <a:gd name="T63" fmla="*/ 70 h 584"/>
                    <a:gd name="T64" fmla="*/ 925 w 2459"/>
                    <a:gd name="T65" fmla="*/ 108 h 584"/>
                    <a:gd name="T66" fmla="*/ 926 w 2459"/>
                    <a:gd name="T67" fmla="*/ 134 h 584"/>
                    <a:gd name="T68" fmla="*/ 933 w 2459"/>
                    <a:gd name="T69" fmla="*/ 165 h 584"/>
                    <a:gd name="T70" fmla="*/ 901 w 2459"/>
                    <a:gd name="T71" fmla="*/ 181 h 584"/>
                    <a:gd name="T72" fmla="*/ 906 w 2459"/>
                    <a:gd name="T73" fmla="*/ 203 h 584"/>
                    <a:gd name="T74" fmla="*/ 866 w 2459"/>
                    <a:gd name="T75" fmla="*/ 208 h 584"/>
                    <a:gd name="T76" fmla="*/ 887 w 2459"/>
                    <a:gd name="T77" fmla="*/ 233 h 584"/>
                    <a:gd name="T78" fmla="*/ 888 w 2459"/>
                    <a:gd name="T79" fmla="*/ 253 h 584"/>
                    <a:gd name="T80" fmla="*/ 825 w 2459"/>
                    <a:gd name="T81" fmla="*/ 279 h 584"/>
                    <a:gd name="T82" fmla="*/ 749 w 2459"/>
                    <a:gd name="T83" fmla="*/ 326 h 584"/>
                    <a:gd name="T84" fmla="*/ 730 w 2459"/>
                    <a:gd name="T85" fmla="*/ 376 h 584"/>
                    <a:gd name="T86" fmla="*/ 717 w 2459"/>
                    <a:gd name="T87" fmla="*/ 381 h 584"/>
                    <a:gd name="T88" fmla="*/ 688 w 2459"/>
                    <a:gd name="T89" fmla="*/ 368 h 584"/>
                    <a:gd name="T90" fmla="*/ 660 w 2459"/>
                    <a:gd name="T91" fmla="*/ 343 h 584"/>
                    <a:gd name="T92" fmla="*/ 647 w 2459"/>
                    <a:gd name="T93" fmla="*/ 310 h 584"/>
                    <a:gd name="T94" fmla="*/ 660 w 2459"/>
                    <a:gd name="T95" fmla="*/ 280 h 584"/>
                    <a:gd name="T96" fmla="*/ 651 w 2459"/>
                    <a:gd name="T97" fmla="*/ 266 h 584"/>
                    <a:gd name="T98" fmla="*/ 635 w 2459"/>
                    <a:gd name="T99" fmla="*/ 233 h 584"/>
                    <a:gd name="T100" fmla="*/ 626 w 2459"/>
                    <a:gd name="T101" fmla="*/ 225 h 584"/>
                    <a:gd name="T102" fmla="*/ 645 w 2459"/>
                    <a:gd name="T103" fmla="*/ 211 h 584"/>
                    <a:gd name="T104" fmla="*/ 622 w 2459"/>
                    <a:gd name="T105" fmla="*/ 178 h 584"/>
                    <a:gd name="T106" fmla="*/ 552 w 2459"/>
                    <a:gd name="T107" fmla="*/ 132 h 584"/>
                    <a:gd name="T108" fmla="*/ 489 w 2459"/>
                    <a:gd name="T109" fmla="*/ 123 h 584"/>
                    <a:gd name="T110" fmla="*/ 474 w 2459"/>
                    <a:gd name="T111" fmla="*/ 94 h 584"/>
                    <a:gd name="T112" fmla="*/ 527 w 2459"/>
                    <a:gd name="T113" fmla="*/ 70 h 584"/>
                    <a:gd name="T114" fmla="*/ 563 w 2459"/>
                    <a:gd name="T115" fmla="*/ 50 h 584"/>
                    <a:gd name="T116" fmla="*/ 634 w 2459"/>
                    <a:gd name="T117" fmla="*/ 32 h 584"/>
                    <a:gd name="T118" fmla="*/ 688 w 2459"/>
                    <a:gd name="T119" fmla="*/ 33 h 584"/>
                    <a:gd name="T120" fmla="*/ 719 w 2459"/>
                    <a:gd name="T121" fmla="*/ 25 h 584"/>
                    <a:gd name="T122" fmla="*/ 744 w 2459"/>
                    <a:gd name="T123" fmla="*/ 12 h 584"/>
                    <a:gd name="T124" fmla="*/ 795 w 2459"/>
                    <a:gd name="T1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584">
                      <a:moveTo>
                        <a:pt x="384" y="581"/>
                      </a:moveTo>
                      <a:lnTo>
                        <a:pt x="387" y="583"/>
                      </a:lnTo>
                      <a:lnTo>
                        <a:pt x="387" y="584"/>
                      </a:lnTo>
                      <a:lnTo>
                        <a:pt x="384" y="584"/>
                      </a:lnTo>
                      <a:lnTo>
                        <a:pt x="384" y="581"/>
                      </a:lnTo>
                      <a:close/>
                      <a:moveTo>
                        <a:pt x="341" y="575"/>
                      </a:moveTo>
                      <a:lnTo>
                        <a:pt x="342" y="575"/>
                      </a:lnTo>
                      <a:lnTo>
                        <a:pt x="342" y="575"/>
                      </a:lnTo>
                      <a:lnTo>
                        <a:pt x="342" y="575"/>
                      </a:lnTo>
                      <a:lnTo>
                        <a:pt x="342" y="576"/>
                      </a:lnTo>
                      <a:lnTo>
                        <a:pt x="342" y="576"/>
                      </a:lnTo>
                      <a:lnTo>
                        <a:pt x="342" y="576"/>
                      </a:lnTo>
                      <a:lnTo>
                        <a:pt x="342" y="576"/>
                      </a:lnTo>
                      <a:lnTo>
                        <a:pt x="342" y="577"/>
                      </a:lnTo>
                      <a:lnTo>
                        <a:pt x="341" y="577"/>
                      </a:lnTo>
                      <a:lnTo>
                        <a:pt x="341" y="577"/>
                      </a:lnTo>
                      <a:lnTo>
                        <a:pt x="341" y="576"/>
                      </a:lnTo>
                      <a:lnTo>
                        <a:pt x="341" y="575"/>
                      </a:lnTo>
                      <a:close/>
                      <a:moveTo>
                        <a:pt x="372" y="574"/>
                      </a:moveTo>
                      <a:lnTo>
                        <a:pt x="376" y="575"/>
                      </a:lnTo>
                      <a:lnTo>
                        <a:pt x="379" y="575"/>
                      </a:lnTo>
                      <a:lnTo>
                        <a:pt x="380" y="576"/>
                      </a:lnTo>
                      <a:lnTo>
                        <a:pt x="383" y="577"/>
                      </a:lnTo>
                      <a:lnTo>
                        <a:pt x="383" y="577"/>
                      </a:lnTo>
                      <a:lnTo>
                        <a:pt x="383" y="577"/>
                      </a:lnTo>
                      <a:lnTo>
                        <a:pt x="383" y="577"/>
                      </a:lnTo>
                      <a:lnTo>
                        <a:pt x="383" y="577"/>
                      </a:lnTo>
                      <a:lnTo>
                        <a:pt x="383" y="579"/>
                      </a:lnTo>
                      <a:lnTo>
                        <a:pt x="380" y="577"/>
                      </a:lnTo>
                      <a:lnTo>
                        <a:pt x="377" y="577"/>
                      </a:lnTo>
                      <a:lnTo>
                        <a:pt x="375" y="576"/>
                      </a:lnTo>
                      <a:lnTo>
                        <a:pt x="374" y="576"/>
                      </a:lnTo>
                      <a:lnTo>
                        <a:pt x="372" y="574"/>
                      </a:lnTo>
                      <a:close/>
                      <a:moveTo>
                        <a:pt x="367" y="572"/>
                      </a:moveTo>
                      <a:lnTo>
                        <a:pt x="368" y="572"/>
                      </a:lnTo>
                      <a:lnTo>
                        <a:pt x="368" y="574"/>
                      </a:lnTo>
                      <a:lnTo>
                        <a:pt x="367" y="574"/>
                      </a:lnTo>
                      <a:lnTo>
                        <a:pt x="367" y="574"/>
                      </a:lnTo>
                      <a:lnTo>
                        <a:pt x="367" y="572"/>
                      </a:lnTo>
                      <a:close/>
                      <a:moveTo>
                        <a:pt x="317" y="542"/>
                      </a:moveTo>
                      <a:lnTo>
                        <a:pt x="319" y="542"/>
                      </a:lnTo>
                      <a:lnTo>
                        <a:pt x="319" y="542"/>
                      </a:lnTo>
                      <a:lnTo>
                        <a:pt x="319" y="542"/>
                      </a:lnTo>
                      <a:lnTo>
                        <a:pt x="319" y="542"/>
                      </a:lnTo>
                      <a:lnTo>
                        <a:pt x="319" y="542"/>
                      </a:lnTo>
                      <a:lnTo>
                        <a:pt x="319" y="543"/>
                      </a:lnTo>
                      <a:lnTo>
                        <a:pt x="319" y="543"/>
                      </a:lnTo>
                      <a:lnTo>
                        <a:pt x="317" y="543"/>
                      </a:lnTo>
                      <a:lnTo>
                        <a:pt x="317" y="543"/>
                      </a:lnTo>
                      <a:lnTo>
                        <a:pt x="317" y="542"/>
                      </a:lnTo>
                      <a:close/>
                      <a:moveTo>
                        <a:pt x="328" y="536"/>
                      </a:moveTo>
                      <a:lnTo>
                        <a:pt x="329" y="537"/>
                      </a:lnTo>
                      <a:lnTo>
                        <a:pt x="329" y="537"/>
                      </a:lnTo>
                      <a:lnTo>
                        <a:pt x="328" y="537"/>
                      </a:lnTo>
                      <a:lnTo>
                        <a:pt x="328" y="536"/>
                      </a:lnTo>
                      <a:close/>
                      <a:moveTo>
                        <a:pt x="711" y="373"/>
                      </a:moveTo>
                      <a:lnTo>
                        <a:pt x="710" y="376"/>
                      </a:lnTo>
                      <a:lnTo>
                        <a:pt x="711" y="376"/>
                      </a:lnTo>
                      <a:lnTo>
                        <a:pt x="711" y="375"/>
                      </a:lnTo>
                      <a:lnTo>
                        <a:pt x="711" y="375"/>
                      </a:lnTo>
                      <a:lnTo>
                        <a:pt x="711" y="375"/>
                      </a:lnTo>
                      <a:lnTo>
                        <a:pt x="711" y="373"/>
                      </a:lnTo>
                      <a:lnTo>
                        <a:pt x="711" y="373"/>
                      </a:lnTo>
                      <a:close/>
                      <a:moveTo>
                        <a:pt x="782" y="296"/>
                      </a:moveTo>
                      <a:lnTo>
                        <a:pt x="782" y="297"/>
                      </a:lnTo>
                      <a:lnTo>
                        <a:pt x="781" y="297"/>
                      </a:lnTo>
                      <a:lnTo>
                        <a:pt x="782" y="301"/>
                      </a:lnTo>
                      <a:lnTo>
                        <a:pt x="785" y="300"/>
                      </a:lnTo>
                      <a:lnTo>
                        <a:pt x="786" y="299"/>
                      </a:lnTo>
                      <a:lnTo>
                        <a:pt x="786" y="299"/>
                      </a:lnTo>
                      <a:lnTo>
                        <a:pt x="787" y="297"/>
                      </a:lnTo>
                      <a:lnTo>
                        <a:pt x="782" y="296"/>
                      </a:lnTo>
                      <a:close/>
                      <a:moveTo>
                        <a:pt x="647" y="292"/>
                      </a:moveTo>
                      <a:lnTo>
                        <a:pt x="647" y="293"/>
                      </a:lnTo>
                      <a:lnTo>
                        <a:pt x="650" y="293"/>
                      </a:lnTo>
                      <a:lnTo>
                        <a:pt x="650" y="293"/>
                      </a:lnTo>
                      <a:lnTo>
                        <a:pt x="648" y="292"/>
                      </a:lnTo>
                      <a:lnTo>
                        <a:pt x="648" y="292"/>
                      </a:lnTo>
                      <a:lnTo>
                        <a:pt x="647" y="292"/>
                      </a:lnTo>
                      <a:close/>
                      <a:moveTo>
                        <a:pt x="673" y="289"/>
                      </a:moveTo>
                      <a:lnTo>
                        <a:pt x="669" y="291"/>
                      </a:lnTo>
                      <a:lnTo>
                        <a:pt x="665" y="292"/>
                      </a:lnTo>
                      <a:lnTo>
                        <a:pt x="664" y="295"/>
                      </a:lnTo>
                      <a:lnTo>
                        <a:pt x="665" y="295"/>
                      </a:lnTo>
                      <a:lnTo>
                        <a:pt x="665" y="295"/>
                      </a:lnTo>
                      <a:lnTo>
                        <a:pt x="668" y="295"/>
                      </a:lnTo>
                      <a:lnTo>
                        <a:pt x="668" y="293"/>
                      </a:lnTo>
                      <a:lnTo>
                        <a:pt x="672" y="293"/>
                      </a:lnTo>
                      <a:lnTo>
                        <a:pt x="672" y="292"/>
                      </a:lnTo>
                      <a:lnTo>
                        <a:pt x="672" y="292"/>
                      </a:lnTo>
                      <a:lnTo>
                        <a:pt x="673" y="289"/>
                      </a:lnTo>
                      <a:close/>
                      <a:moveTo>
                        <a:pt x="668" y="279"/>
                      </a:moveTo>
                      <a:lnTo>
                        <a:pt x="668" y="280"/>
                      </a:lnTo>
                      <a:lnTo>
                        <a:pt x="669" y="280"/>
                      </a:lnTo>
                      <a:lnTo>
                        <a:pt x="669" y="279"/>
                      </a:lnTo>
                      <a:lnTo>
                        <a:pt x="668" y="279"/>
                      </a:lnTo>
                      <a:close/>
                      <a:moveTo>
                        <a:pt x="668" y="276"/>
                      </a:moveTo>
                      <a:lnTo>
                        <a:pt x="669" y="278"/>
                      </a:lnTo>
                      <a:lnTo>
                        <a:pt x="671" y="278"/>
                      </a:lnTo>
                      <a:lnTo>
                        <a:pt x="671" y="276"/>
                      </a:lnTo>
                      <a:lnTo>
                        <a:pt x="671" y="276"/>
                      </a:lnTo>
                      <a:lnTo>
                        <a:pt x="671" y="276"/>
                      </a:lnTo>
                      <a:lnTo>
                        <a:pt x="668" y="276"/>
                      </a:lnTo>
                      <a:close/>
                      <a:moveTo>
                        <a:pt x="871" y="236"/>
                      </a:moveTo>
                      <a:lnTo>
                        <a:pt x="871" y="236"/>
                      </a:lnTo>
                      <a:lnTo>
                        <a:pt x="871" y="236"/>
                      </a:lnTo>
                      <a:lnTo>
                        <a:pt x="871" y="236"/>
                      </a:lnTo>
                      <a:close/>
                      <a:moveTo>
                        <a:pt x="875" y="234"/>
                      </a:moveTo>
                      <a:lnTo>
                        <a:pt x="874" y="234"/>
                      </a:lnTo>
                      <a:lnTo>
                        <a:pt x="872" y="236"/>
                      </a:lnTo>
                      <a:lnTo>
                        <a:pt x="872" y="236"/>
                      </a:lnTo>
                      <a:lnTo>
                        <a:pt x="872" y="236"/>
                      </a:lnTo>
                      <a:lnTo>
                        <a:pt x="874" y="236"/>
                      </a:lnTo>
                      <a:lnTo>
                        <a:pt x="875" y="236"/>
                      </a:lnTo>
                      <a:lnTo>
                        <a:pt x="876" y="236"/>
                      </a:lnTo>
                      <a:lnTo>
                        <a:pt x="876" y="236"/>
                      </a:lnTo>
                      <a:lnTo>
                        <a:pt x="878" y="234"/>
                      </a:lnTo>
                      <a:lnTo>
                        <a:pt x="878" y="234"/>
                      </a:lnTo>
                      <a:lnTo>
                        <a:pt x="875" y="234"/>
                      </a:lnTo>
                      <a:close/>
                      <a:moveTo>
                        <a:pt x="235" y="168"/>
                      </a:moveTo>
                      <a:lnTo>
                        <a:pt x="240" y="168"/>
                      </a:lnTo>
                      <a:lnTo>
                        <a:pt x="240" y="170"/>
                      </a:lnTo>
                      <a:lnTo>
                        <a:pt x="236" y="172"/>
                      </a:lnTo>
                      <a:lnTo>
                        <a:pt x="233" y="173"/>
                      </a:lnTo>
                      <a:lnTo>
                        <a:pt x="230" y="174"/>
                      </a:lnTo>
                      <a:lnTo>
                        <a:pt x="230" y="176"/>
                      </a:lnTo>
                      <a:lnTo>
                        <a:pt x="233" y="176"/>
                      </a:lnTo>
                      <a:lnTo>
                        <a:pt x="233" y="174"/>
                      </a:lnTo>
                      <a:lnTo>
                        <a:pt x="235" y="174"/>
                      </a:lnTo>
                      <a:lnTo>
                        <a:pt x="235" y="174"/>
                      </a:lnTo>
                      <a:lnTo>
                        <a:pt x="236" y="174"/>
                      </a:lnTo>
                      <a:lnTo>
                        <a:pt x="237" y="174"/>
                      </a:lnTo>
                      <a:lnTo>
                        <a:pt x="237" y="173"/>
                      </a:lnTo>
                      <a:lnTo>
                        <a:pt x="239" y="173"/>
                      </a:lnTo>
                      <a:lnTo>
                        <a:pt x="241" y="174"/>
                      </a:lnTo>
                      <a:lnTo>
                        <a:pt x="243" y="176"/>
                      </a:lnTo>
                      <a:lnTo>
                        <a:pt x="245" y="176"/>
                      </a:lnTo>
                      <a:lnTo>
                        <a:pt x="245" y="178"/>
                      </a:lnTo>
                      <a:lnTo>
                        <a:pt x="245" y="180"/>
                      </a:lnTo>
                      <a:lnTo>
                        <a:pt x="245" y="182"/>
                      </a:lnTo>
                      <a:lnTo>
                        <a:pt x="245" y="182"/>
                      </a:lnTo>
                      <a:lnTo>
                        <a:pt x="243" y="182"/>
                      </a:lnTo>
                      <a:lnTo>
                        <a:pt x="239" y="182"/>
                      </a:lnTo>
                      <a:lnTo>
                        <a:pt x="237" y="183"/>
                      </a:lnTo>
                      <a:lnTo>
                        <a:pt x="237" y="183"/>
                      </a:lnTo>
                      <a:lnTo>
                        <a:pt x="237" y="183"/>
                      </a:lnTo>
                      <a:lnTo>
                        <a:pt x="237" y="185"/>
                      </a:lnTo>
                      <a:lnTo>
                        <a:pt x="239" y="185"/>
                      </a:lnTo>
                      <a:lnTo>
                        <a:pt x="239" y="189"/>
                      </a:lnTo>
                      <a:lnTo>
                        <a:pt x="240" y="189"/>
                      </a:lnTo>
                      <a:lnTo>
                        <a:pt x="240" y="189"/>
                      </a:lnTo>
                      <a:lnTo>
                        <a:pt x="243" y="189"/>
                      </a:lnTo>
                      <a:lnTo>
                        <a:pt x="243" y="187"/>
                      </a:lnTo>
                      <a:lnTo>
                        <a:pt x="243" y="187"/>
                      </a:lnTo>
                      <a:lnTo>
                        <a:pt x="244" y="187"/>
                      </a:lnTo>
                      <a:lnTo>
                        <a:pt x="245" y="191"/>
                      </a:lnTo>
                      <a:lnTo>
                        <a:pt x="247" y="193"/>
                      </a:lnTo>
                      <a:lnTo>
                        <a:pt x="247" y="195"/>
                      </a:lnTo>
                      <a:lnTo>
                        <a:pt x="249" y="194"/>
                      </a:lnTo>
                      <a:lnTo>
                        <a:pt x="251" y="193"/>
                      </a:lnTo>
                      <a:lnTo>
                        <a:pt x="252" y="191"/>
                      </a:lnTo>
                      <a:lnTo>
                        <a:pt x="253" y="191"/>
                      </a:lnTo>
                      <a:lnTo>
                        <a:pt x="253" y="191"/>
                      </a:lnTo>
                      <a:lnTo>
                        <a:pt x="254" y="193"/>
                      </a:lnTo>
                      <a:lnTo>
                        <a:pt x="254" y="193"/>
                      </a:lnTo>
                      <a:lnTo>
                        <a:pt x="254" y="194"/>
                      </a:lnTo>
                      <a:lnTo>
                        <a:pt x="254" y="195"/>
                      </a:lnTo>
                      <a:lnTo>
                        <a:pt x="254" y="197"/>
                      </a:lnTo>
                      <a:lnTo>
                        <a:pt x="256" y="198"/>
                      </a:lnTo>
                      <a:lnTo>
                        <a:pt x="256" y="200"/>
                      </a:lnTo>
                      <a:lnTo>
                        <a:pt x="254" y="200"/>
                      </a:lnTo>
                      <a:lnTo>
                        <a:pt x="254" y="204"/>
                      </a:lnTo>
                      <a:lnTo>
                        <a:pt x="253" y="206"/>
                      </a:lnTo>
                      <a:lnTo>
                        <a:pt x="253" y="206"/>
                      </a:lnTo>
                      <a:lnTo>
                        <a:pt x="253" y="208"/>
                      </a:lnTo>
                      <a:lnTo>
                        <a:pt x="249" y="208"/>
                      </a:lnTo>
                      <a:lnTo>
                        <a:pt x="249" y="210"/>
                      </a:lnTo>
                      <a:lnTo>
                        <a:pt x="243" y="211"/>
                      </a:lnTo>
                      <a:lnTo>
                        <a:pt x="243" y="212"/>
                      </a:lnTo>
                      <a:lnTo>
                        <a:pt x="239" y="212"/>
                      </a:lnTo>
                      <a:lnTo>
                        <a:pt x="239" y="214"/>
                      </a:lnTo>
                      <a:lnTo>
                        <a:pt x="236" y="215"/>
                      </a:lnTo>
                      <a:lnTo>
                        <a:pt x="235" y="216"/>
                      </a:lnTo>
                      <a:lnTo>
                        <a:pt x="232" y="217"/>
                      </a:lnTo>
                      <a:lnTo>
                        <a:pt x="230" y="219"/>
                      </a:lnTo>
                      <a:lnTo>
                        <a:pt x="228" y="217"/>
                      </a:lnTo>
                      <a:lnTo>
                        <a:pt x="228" y="217"/>
                      </a:lnTo>
                      <a:lnTo>
                        <a:pt x="228" y="217"/>
                      </a:lnTo>
                      <a:lnTo>
                        <a:pt x="227" y="215"/>
                      </a:lnTo>
                      <a:lnTo>
                        <a:pt x="226" y="215"/>
                      </a:lnTo>
                      <a:lnTo>
                        <a:pt x="226" y="211"/>
                      </a:lnTo>
                      <a:lnTo>
                        <a:pt x="222" y="208"/>
                      </a:lnTo>
                      <a:lnTo>
                        <a:pt x="222" y="207"/>
                      </a:lnTo>
                      <a:lnTo>
                        <a:pt x="218" y="207"/>
                      </a:lnTo>
                      <a:lnTo>
                        <a:pt x="216" y="206"/>
                      </a:lnTo>
                      <a:lnTo>
                        <a:pt x="214" y="203"/>
                      </a:lnTo>
                      <a:lnTo>
                        <a:pt x="213" y="202"/>
                      </a:lnTo>
                      <a:lnTo>
                        <a:pt x="213" y="200"/>
                      </a:lnTo>
                      <a:lnTo>
                        <a:pt x="211" y="200"/>
                      </a:lnTo>
                      <a:lnTo>
                        <a:pt x="210" y="200"/>
                      </a:lnTo>
                      <a:lnTo>
                        <a:pt x="209" y="200"/>
                      </a:lnTo>
                      <a:lnTo>
                        <a:pt x="209" y="200"/>
                      </a:lnTo>
                      <a:lnTo>
                        <a:pt x="207" y="200"/>
                      </a:lnTo>
                      <a:lnTo>
                        <a:pt x="207" y="203"/>
                      </a:lnTo>
                      <a:lnTo>
                        <a:pt x="205" y="203"/>
                      </a:lnTo>
                      <a:lnTo>
                        <a:pt x="205" y="202"/>
                      </a:lnTo>
                      <a:lnTo>
                        <a:pt x="201" y="202"/>
                      </a:lnTo>
                      <a:lnTo>
                        <a:pt x="201" y="199"/>
                      </a:lnTo>
                      <a:lnTo>
                        <a:pt x="196" y="195"/>
                      </a:lnTo>
                      <a:lnTo>
                        <a:pt x="196" y="194"/>
                      </a:lnTo>
                      <a:lnTo>
                        <a:pt x="197" y="194"/>
                      </a:lnTo>
                      <a:lnTo>
                        <a:pt x="196" y="191"/>
                      </a:lnTo>
                      <a:lnTo>
                        <a:pt x="194" y="191"/>
                      </a:lnTo>
                      <a:lnTo>
                        <a:pt x="194" y="189"/>
                      </a:lnTo>
                      <a:lnTo>
                        <a:pt x="196" y="189"/>
                      </a:lnTo>
                      <a:lnTo>
                        <a:pt x="196" y="189"/>
                      </a:lnTo>
                      <a:lnTo>
                        <a:pt x="197" y="189"/>
                      </a:lnTo>
                      <a:lnTo>
                        <a:pt x="199" y="189"/>
                      </a:lnTo>
                      <a:lnTo>
                        <a:pt x="201" y="187"/>
                      </a:lnTo>
                      <a:lnTo>
                        <a:pt x="201" y="189"/>
                      </a:lnTo>
                      <a:lnTo>
                        <a:pt x="202" y="190"/>
                      </a:lnTo>
                      <a:lnTo>
                        <a:pt x="202" y="193"/>
                      </a:lnTo>
                      <a:lnTo>
                        <a:pt x="203" y="193"/>
                      </a:lnTo>
                      <a:lnTo>
                        <a:pt x="203" y="194"/>
                      </a:lnTo>
                      <a:lnTo>
                        <a:pt x="211" y="193"/>
                      </a:lnTo>
                      <a:lnTo>
                        <a:pt x="211" y="194"/>
                      </a:lnTo>
                      <a:lnTo>
                        <a:pt x="216" y="194"/>
                      </a:lnTo>
                      <a:lnTo>
                        <a:pt x="218" y="193"/>
                      </a:lnTo>
                      <a:lnTo>
                        <a:pt x="218" y="190"/>
                      </a:lnTo>
                      <a:lnTo>
                        <a:pt x="218" y="190"/>
                      </a:lnTo>
                      <a:lnTo>
                        <a:pt x="219" y="186"/>
                      </a:lnTo>
                      <a:lnTo>
                        <a:pt x="218" y="186"/>
                      </a:lnTo>
                      <a:lnTo>
                        <a:pt x="218" y="185"/>
                      </a:lnTo>
                      <a:lnTo>
                        <a:pt x="214" y="185"/>
                      </a:lnTo>
                      <a:lnTo>
                        <a:pt x="214" y="183"/>
                      </a:lnTo>
                      <a:lnTo>
                        <a:pt x="210" y="183"/>
                      </a:lnTo>
                      <a:lnTo>
                        <a:pt x="210" y="183"/>
                      </a:lnTo>
                      <a:lnTo>
                        <a:pt x="209" y="182"/>
                      </a:lnTo>
                      <a:lnTo>
                        <a:pt x="207" y="182"/>
                      </a:lnTo>
                      <a:lnTo>
                        <a:pt x="209" y="181"/>
                      </a:lnTo>
                      <a:lnTo>
                        <a:pt x="209" y="181"/>
                      </a:lnTo>
                      <a:lnTo>
                        <a:pt x="209" y="181"/>
                      </a:lnTo>
                      <a:lnTo>
                        <a:pt x="209" y="180"/>
                      </a:lnTo>
                      <a:lnTo>
                        <a:pt x="210" y="178"/>
                      </a:lnTo>
                      <a:lnTo>
                        <a:pt x="210" y="177"/>
                      </a:lnTo>
                      <a:lnTo>
                        <a:pt x="211" y="177"/>
                      </a:lnTo>
                      <a:lnTo>
                        <a:pt x="213" y="174"/>
                      </a:lnTo>
                      <a:lnTo>
                        <a:pt x="215" y="174"/>
                      </a:lnTo>
                      <a:lnTo>
                        <a:pt x="216" y="173"/>
                      </a:lnTo>
                      <a:lnTo>
                        <a:pt x="216" y="173"/>
                      </a:lnTo>
                      <a:lnTo>
                        <a:pt x="216" y="173"/>
                      </a:lnTo>
                      <a:lnTo>
                        <a:pt x="218" y="173"/>
                      </a:lnTo>
                      <a:lnTo>
                        <a:pt x="218" y="176"/>
                      </a:lnTo>
                      <a:lnTo>
                        <a:pt x="226" y="177"/>
                      </a:lnTo>
                      <a:lnTo>
                        <a:pt x="226" y="174"/>
                      </a:lnTo>
                      <a:lnTo>
                        <a:pt x="224" y="174"/>
                      </a:lnTo>
                      <a:lnTo>
                        <a:pt x="224" y="174"/>
                      </a:lnTo>
                      <a:lnTo>
                        <a:pt x="223" y="174"/>
                      </a:lnTo>
                      <a:lnTo>
                        <a:pt x="223" y="173"/>
                      </a:lnTo>
                      <a:lnTo>
                        <a:pt x="224" y="173"/>
                      </a:lnTo>
                      <a:lnTo>
                        <a:pt x="224" y="173"/>
                      </a:lnTo>
                      <a:lnTo>
                        <a:pt x="227" y="173"/>
                      </a:lnTo>
                      <a:lnTo>
                        <a:pt x="227" y="172"/>
                      </a:lnTo>
                      <a:lnTo>
                        <a:pt x="228" y="172"/>
                      </a:lnTo>
                      <a:lnTo>
                        <a:pt x="230" y="172"/>
                      </a:lnTo>
                      <a:lnTo>
                        <a:pt x="230" y="172"/>
                      </a:lnTo>
                      <a:lnTo>
                        <a:pt x="232" y="172"/>
                      </a:lnTo>
                      <a:lnTo>
                        <a:pt x="233" y="169"/>
                      </a:lnTo>
                      <a:lnTo>
                        <a:pt x="235" y="169"/>
                      </a:lnTo>
                      <a:lnTo>
                        <a:pt x="235" y="168"/>
                      </a:lnTo>
                      <a:close/>
                      <a:moveTo>
                        <a:pt x="1598" y="166"/>
                      </a:moveTo>
                      <a:lnTo>
                        <a:pt x="1600" y="168"/>
                      </a:lnTo>
                      <a:lnTo>
                        <a:pt x="1600" y="168"/>
                      </a:lnTo>
                      <a:lnTo>
                        <a:pt x="1598" y="168"/>
                      </a:lnTo>
                      <a:lnTo>
                        <a:pt x="1598" y="166"/>
                      </a:lnTo>
                      <a:close/>
                      <a:moveTo>
                        <a:pt x="925" y="166"/>
                      </a:moveTo>
                      <a:lnTo>
                        <a:pt x="926" y="168"/>
                      </a:lnTo>
                      <a:lnTo>
                        <a:pt x="929" y="169"/>
                      </a:lnTo>
                      <a:lnTo>
                        <a:pt x="931" y="169"/>
                      </a:lnTo>
                      <a:lnTo>
                        <a:pt x="931" y="172"/>
                      </a:lnTo>
                      <a:lnTo>
                        <a:pt x="925" y="172"/>
                      </a:lnTo>
                      <a:lnTo>
                        <a:pt x="925" y="173"/>
                      </a:lnTo>
                      <a:lnTo>
                        <a:pt x="922" y="172"/>
                      </a:lnTo>
                      <a:lnTo>
                        <a:pt x="921" y="170"/>
                      </a:lnTo>
                      <a:lnTo>
                        <a:pt x="921" y="168"/>
                      </a:lnTo>
                      <a:lnTo>
                        <a:pt x="922" y="166"/>
                      </a:lnTo>
                      <a:lnTo>
                        <a:pt x="925" y="166"/>
                      </a:lnTo>
                      <a:close/>
                      <a:moveTo>
                        <a:pt x="258" y="164"/>
                      </a:moveTo>
                      <a:lnTo>
                        <a:pt x="261" y="164"/>
                      </a:lnTo>
                      <a:lnTo>
                        <a:pt x="261" y="165"/>
                      </a:lnTo>
                      <a:lnTo>
                        <a:pt x="261" y="165"/>
                      </a:lnTo>
                      <a:lnTo>
                        <a:pt x="261" y="165"/>
                      </a:lnTo>
                      <a:lnTo>
                        <a:pt x="260" y="165"/>
                      </a:lnTo>
                      <a:lnTo>
                        <a:pt x="260" y="165"/>
                      </a:lnTo>
                      <a:lnTo>
                        <a:pt x="260" y="165"/>
                      </a:lnTo>
                      <a:lnTo>
                        <a:pt x="258" y="165"/>
                      </a:lnTo>
                      <a:lnTo>
                        <a:pt x="258" y="164"/>
                      </a:lnTo>
                      <a:lnTo>
                        <a:pt x="258" y="164"/>
                      </a:lnTo>
                      <a:close/>
                      <a:moveTo>
                        <a:pt x="609" y="162"/>
                      </a:moveTo>
                      <a:lnTo>
                        <a:pt x="609" y="164"/>
                      </a:lnTo>
                      <a:lnTo>
                        <a:pt x="611" y="164"/>
                      </a:lnTo>
                      <a:lnTo>
                        <a:pt x="611" y="164"/>
                      </a:lnTo>
                      <a:lnTo>
                        <a:pt x="611" y="164"/>
                      </a:lnTo>
                      <a:lnTo>
                        <a:pt x="604" y="165"/>
                      </a:lnTo>
                      <a:lnTo>
                        <a:pt x="604" y="164"/>
                      </a:lnTo>
                      <a:lnTo>
                        <a:pt x="605" y="164"/>
                      </a:lnTo>
                      <a:lnTo>
                        <a:pt x="608" y="164"/>
                      </a:lnTo>
                      <a:lnTo>
                        <a:pt x="609" y="162"/>
                      </a:lnTo>
                      <a:close/>
                      <a:moveTo>
                        <a:pt x="951" y="161"/>
                      </a:moveTo>
                      <a:lnTo>
                        <a:pt x="951" y="164"/>
                      </a:lnTo>
                      <a:lnTo>
                        <a:pt x="948" y="162"/>
                      </a:lnTo>
                      <a:lnTo>
                        <a:pt x="948" y="162"/>
                      </a:lnTo>
                      <a:lnTo>
                        <a:pt x="950" y="162"/>
                      </a:lnTo>
                      <a:lnTo>
                        <a:pt x="950" y="162"/>
                      </a:lnTo>
                      <a:lnTo>
                        <a:pt x="950" y="161"/>
                      </a:lnTo>
                      <a:lnTo>
                        <a:pt x="951" y="161"/>
                      </a:lnTo>
                      <a:close/>
                      <a:moveTo>
                        <a:pt x="244" y="161"/>
                      </a:moveTo>
                      <a:lnTo>
                        <a:pt x="244" y="162"/>
                      </a:lnTo>
                      <a:lnTo>
                        <a:pt x="243" y="162"/>
                      </a:lnTo>
                      <a:lnTo>
                        <a:pt x="243" y="164"/>
                      </a:lnTo>
                      <a:lnTo>
                        <a:pt x="241" y="164"/>
                      </a:lnTo>
                      <a:lnTo>
                        <a:pt x="241" y="162"/>
                      </a:lnTo>
                      <a:lnTo>
                        <a:pt x="243" y="161"/>
                      </a:lnTo>
                      <a:lnTo>
                        <a:pt x="244" y="161"/>
                      </a:lnTo>
                      <a:close/>
                      <a:moveTo>
                        <a:pt x="32" y="161"/>
                      </a:moveTo>
                      <a:lnTo>
                        <a:pt x="32" y="161"/>
                      </a:lnTo>
                      <a:lnTo>
                        <a:pt x="37" y="164"/>
                      </a:lnTo>
                      <a:lnTo>
                        <a:pt x="42" y="166"/>
                      </a:lnTo>
                      <a:lnTo>
                        <a:pt x="50" y="168"/>
                      </a:lnTo>
                      <a:lnTo>
                        <a:pt x="52" y="169"/>
                      </a:lnTo>
                      <a:lnTo>
                        <a:pt x="54" y="169"/>
                      </a:lnTo>
                      <a:lnTo>
                        <a:pt x="54" y="169"/>
                      </a:lnTo>
                      <a:lnTo>
                        <a:pt x="55" y="169"/>
                      </a:lnTo>
                      <a:lnTo>
                        <a:pt x="55" y="170"/>
                      </a:lnTo>
                      <a:lnTo>
                        <a:pt x="57" y="170"/>
                      </a:lnTo>
                      <a:lnTo>
                        <a:pt x="58" y="169"/>
                      </a:lnTo>
                      <a:lnTo>
                        <a:pt x="58" y="169"/>
                      </a:lnTo>
                      <a:lnTo>
                        <a:pt x="58" y="168"/>
                      </a:lnTo>
                      <a:lnTo>
                        <a:pt x="71" y="169"/>
                      </a:lnTo>
                      <a:lnTo>
                        <a:pt x="71" y="170"/>
                      </a:lnTo>
                      <a:lnTo>
                        <a:pt x="72" y="170"/>
                      </a:lnTo>
                      <a:lnTo>
                        <a:pt x="72" y="170"/>
                      </a:lnTo>
                      <a:lnTo>
                        <a:pt x="78" y="172"/>
                      </a:lnTo>
                      <a:lnTo>
                        <a:pt x="78" y="172"/>
                      </a:lnTo>
                      <a:lnTo>
                        <a:pt x="79" y="173"/>
                      </a:lnTo>
                      <a:lnTo>
                        <a:pt x="79" y="176"/>
                      </a:lnTo>
                      <a:lnTo>
                        <a:pt x="82" y="176"/>
                      </a:lnTo>
                      <a:lnTo>
                        <a:pt x="83" y="177"/>
                      </a:lnTo>
                      <a:lnTo>
                        <a:pt x="84" y="177"/>
                      </a:lnTo>
                      <a:lnTo>
                        <a:pt x="84" y="180"/>
                      </a:lnTo>
                      <a:lnTo>
                        <a:pt x="83" y="181"/>
                      </a:lnTo>
                      <a:lnTo>
                        <a:pt x="82" y="182"/>
                      </a:lnTo>
                      <a:lnTo>
                        <a:pt x="76" y="182"/>
                      </a:lnTo>
                      <a:lnTo>
                        <a:pt x="76" y="182"/>
                      </a:lnTo>
                      <a:lnTo>
                        <a:pt x="75" y="182"/>
                      </a:lnTo>
                      <a:lnTo>
                        <a:pt x="75" y="183"/>
                      </a:lnTo>
                      <a:lnTo>
                        <a:pt x="74" y="183"/>
                      </a:lnTo>
                      <a:lnTo>
                        <a:pt x="74" y="182"/>
                      </a:lnTo>
                      <a:lnTo>
                        <a:pt x="69" y="183"/>
                      </a:lnTo>
                      <a:lnTo>
                        <a:pt x="69" y="185"/>
                      </a:lnTo>
                      <a:lnTo>
                        <a:pt x="66" y="185"/>
                      </a:lnTo>
                      <a:lnTo>
                        <a:pt x="65" y="186"/>
                      </a:lnTo>
                      <a:lnTo>
                        <a:pt x="63" y="186"/>
                      </a:lnTo>
                      <a:lnTo>
                        <a:pt x="63" y="187"/>
                      </a:lnTo>
                      <a:lnTo>
                        <a:pt x="59" y="187"/>
                      </a:lnTo>
                      <a:lnTo>
                        <a:pt x="58" y="190"/>
                      </a:lnTo>
                      <a:lnTo>
                        <a:pt x="57" y="190"/>
                      </a:lnTo>
                      <a:lnTo>
                        <a:pt x="55" y="191"/>
                      </a:lnTo>
                      <a:lnTo>
                        <a:pt x="54" y="193"/>
                      </a:lnTo>
                      <a:lnTo>
                        <a:pt x="53" y="194"/>
                      </a:lnTo>
                      <a:lnTo>
                        <a:pt x="52" y="194"/>
                      </a:lnTo>
                      <a:lnTo>
                        <a:pt x="52" y="195"/>
                      </a:lnTo>
                      <a:lnTo>
                        <a:pt x="49" y="197"/>
                      </a:lnTo>
                      <a:lnTo>
                        <a:pt x="49" y="198"/>
                      </a:lnTo>
                      <a:lnTo>
                        <a:pt x="48" y="198"/>
                      </a:lnTo>
                      <a:lnTo>
                        <a:pt x="48" y="199"/>
                      </a:lnTo>
                      <a:lnTo>
                        <a:pt x="46" y="199"/>
                      </a:lnTo>
                      <a:lnTo>
                        <a:pt x="45" y="200"/>
                      </a:lnTo>
                      <a:lnTo>
                        <a:pt x="45" y="202"/>
                      </a:lnTo>
                      <a:lnTo>
                        <a:pt x="45" y="204"/>
                      </a:lnTo>
                      <a:lnTo>
                        <a:pt x="45" y="206"/>
                      </a:lnTo>
                      <a:lnTo>
                        <a:pt x="42" y="207"/>
                      </a:lnTo>
                      <a:lnTo>
                        <a:pt x="42" y="210"/>
                      </a:lnTo>
                      <a:lnTo>
                        <a:pt x="42" y="210"/>
                      </a:lnTo>
                      <a:lnTo>
                        <a:pt x="41" y="211"/>
                      </a:lnTo>
                      <a:lnTo>
                        <a:pt x="38" y="212"/>
                      </a:lnTo>
                      <a:lnTo>
                        <a:pt x="36" y="212"/>
                      </a:lnTo>
                      <a:lnTo>
                        <a:pt x="33" y="214"/>
                      </a:lnTo>
                      <a:lnTo>
                        <a:pt x="31" y="212"/>
                      </a:lnTo>
                      <a:lnTo>
                        <a:pt x="29" y="212"/>
                      </a:lnTo>
                      <a:lnTo>
                        <a:pt x="29" y="211"/>
                      </a:lnTo>
                      <a:lnTo>
                        <a:pt x="28" y="211"/>
                      </a:lnTo>
                      <a:lnTo>
                        <a:pt x="28" y="211"/>
                      </a:lnTo>
                      <a:lnTo>
                        <a:pt x="27" y="211"/>
                      </a:lnTo>
                      <a:lnTo>
                        <a:pt x="27" y="212"/>
                      </a:lnTo>
                      <a:lnTo>
                        <a:pt x="21" y="216"/>
                      </a:lnTo>
                      <a:lnTo>
                        <a:pt x="21" y="217"/>
                      </a:lnTo>
                      <a:lnTo>
                        <a:pt x="20" y="217"/>
                      </a:lnTo>
                      <a:lnTo>
                        <a:pt x="20" y="219"/>
                      </a:lnTo>
                      <a:lnTo>
                        <a:pt x="12" y="219"/>
                      </a:lnTo>
                      <a:lnTo>
                        <a:pt x="11" y="217"/>
                      </a:lnTo>
                      <a:lnTo>
                        <a:pt x="11" y="217"/>
                      </a:lnTo>
                      <a:lnTo>
                        <a:pt x="11" y="216"/>
                      </a:lnTo>
                      <a:lnTo>
                        <a:pt x="10" y="215"/>
                      </a:lnTo>
                      <a:lnTo>
                        <a:pt x="8" y="214"/>
                      </a:lnTo>
                      <a:lnTo>
                        <a:pt x="8" y="211"/>
                      </a:lnTo>
                      <a:lnTo>
                        <a:pt x="6" y="210"/>
                      </a:lnTo>
                      <a:lnTo>
                        <a:pt x="4" y="208"/>
                      </a:lnTo>
                      <a:lnTo>
                        <a:pt x="3" y="207"/>
                      </a:lnTo>
                      <a:lnTo>
                        <a:pt x="0" y="207"/>
                      </a:lnTo>
                      <a:lnTo>
                        <a:pt x="2" y="200"/>
                      </a:lnTo>
                      <a:lnTo>
                        <a:pt x="4" y="199"/>
                      </a:lnTo>
                      <a:lnTo>
                        <a:pt x="4" y="197"/>
                      </a:lnTo>
                      <a:lnTo>
                        <a:pt x="4" y="197"/>
                      </a:lnTo>
                      <a:lnTo>
                        <a:pt x="3" y="189"/>
                      </a:lnTo>
                      <a:lnTo>
                        <a:pt x="7" y="189"/>
                      </a:lnTo>
                      <a:lnTo>
                        <a:pt x="7" y="187"/>
                      </a:lnTo>
                      <a:lnTo>
                        <a:pt x="4" y="187"/>
                      </a:lnTo>
                      <a:lnTo>
                        <a:pt x="4" y="185"/>
                      </a:lnTo>
                      <a:lnTo>
                        <a:pt x="4" y="182"/>
                      </a:lnTo>
                      <a:lnTo>
                        <a:pt x="4" y="180"/>
                      </a:lnTo>
                      <a:lnTo>
                        <a:pt x="6" y="180"/>
                      </a:lnTo>
                      <a:lnTo>
                        <a:pt x="6" y="177"/>
                      </a:lnTo>
                      <a:lnTo>
                        <a:pt x="7" y="177"/>
                      </a:lnTo>
                      <a:lnTo>
                        <a:pt x="7" y="177"/>
                      </a:lnTo>
                      <a:lnTo>
                        <a:pt x="6" y="177"/>
                      </a:lnTo>
                      <a:lnTo>
                        <a:pt x="6" y="176"/>
                      </a:lnTo>
                      <a:lnTo>
                        <a:pt x="4" y="176"/>
                      </a:lnTo>
                      <a:lnTo>
                        <a:pt x="4" y="173"/>
                      </a:lnTo>
                      <a:lnTo>
                        <a:pt x="3" y="170"/>
                      </a:lnTo>
                      <a:lnTo>
                        <a:pt x="10" y="168"/>
                      </a:lnTo>
                      <a:lnTo>
                        <a:pt x="10" y="168"/>
                      </a:lnTo>
                      <a:lnTo>
                        <a:pt x="11" y="168"/>
                      </a:lnTo>
                      <a:lnTo>
                        <a:pt x="11" y="166"/>
                      </a:lnTo>
                      <a:lnTo>
                        <a:pt x="15" y="166"/>
                      </a:lnTo>
                      <a:lnTo>
                        <a:pt x="15" y="165"/>
                      </a:lnTo>
                      <a:lnTo>
                        <a:pt x="16" y="165"/>
                      </a:lnTo>
                      <a:lnTo>
                        <a:pt x="16" y="165"/>
                      </a:lnTo>
                      <a:lnTo>
                        <a:pt x="21" y="165"/>
                      </a:lnTo>
                      <a:lnTo>
                        <a:pt x="21" y="164"/>
                      </a:lnTo>
                      <a:lnTo>
                        <a:pt x="24" y="164"/>
                      </a:lnTo>
                      <a:lnTo>
                        <a:pt x="24" y="164"/>
                      </a:lnTo>
                      <a:lnTo>
                        <a:pt x="27" y="164"/>
                      </a:lnTo>
                      <a:lnTo>
                        <a:pt x="27" y="162"/>
                      </a:lnTo>
                      <a:lnTo>
                        <a:pt x="29" y="162"/>
                      </a:lnTo>
                      <a:lnTo>
                        <a:pt x="29" y="161"/>
                      </a:lnTo>
                      <a:lnTo>
                        <a:pt x="32" y="161"/>
                      </a:lnTo>
                      <a:close/>
                      <a:moveTo>
                        <a:pt x="936" y="157"/>
                      </a:moveTo>
                      <a:lnTo>
                        <a:pt x="938" y="157"/>
                      </a:lnTo>
                      <a:lnTo>
                        <a:pt x="938" y="157"/>
                      </a:lnTo>
                      <a:lnTo>
                        <a:pt x="938" y="157"/>
                      </a:lnTo>
                      <a:lnTo>
                        <a:pt x="939" y="157"/>
                      </a:lnTo>
                      <a:lnTo>
                        <a:pt x="939" y="159"/>
                      </a:lnTo>
                      <a:lnTo>
                        <a:pt x="940" y="160"/>
                      </a:lnTo>
                      <a:lnTo>
                        <a:pt x="943" y="160"/>
                      </a:lnTo>
                      <a:lnTo>
                        <a:pt x="942" y="161"/>
                      </a:lnTo>
                      <a:lnTo>
                        <a:pt x="940" y="162"/>
                      </a:lnTo>
                      <a:lnTo>
                        <a:pt x="939" y="164"/>
                      </a:lnTo>
                      <a:lnTo>
                        <a:pt x="939" y="164"/>
                      </a:lnTo>
                      <a:lnTo>
                        <a:pt x="939" y="164"/>
                      </a:lnTo>
                      <a:lnTo>
                        <a:pt x="938" y="162"/>
                      </a:lnTo>
                      <a:lnTo>
                        <a:pt x="936" y="161"/>
                      </a:lnTo>
                      <a:lnTo>
                        <a:pt x="936" y="160"/>
                      </a:lnTo>
                      <a:lnTo>
                        <a:pt x="936" y="157"/>
                      </a:lnTo>
                      <a:close/>
                      <a:moveTo>
                        <a:pt x="918" y="152"/>
                      </a:moveTo>
                      <a:lnTo>
                        <a:pt x="918" y="157"/>
                      </a:lnTo>
                      <a:lnTo>
                        <a:pt x="918" y="157"/>
                      </a:lnTo>
                      <a:lnTo>
                        <a:pt x="918" y="157"/>
                      </a:lnTo>
                      <a:lnTo>
                        <a:pt x="921" y="157"/>
                      </a:lnTo>
                      <a:lnTo>
                        <a:pt x="919" y="152"/>
                      </a:lnTo>
                      <a:lnTo>
                        <a:pt x="918" y="152"/>
                      </a:lnTo>
                      <a:close/>
                      <a:moveTo>
                        <a:pt x="2443" y="148"/>
                      </a:moveTo>
                      <a:lnTo>
                        <a:pt x="2443" y="148"/>
                      </a:lnTo>
                      <a:lnTo>
                        <a:pt x="2443" y="149"/>
                      </a:lnTo>
                      <a:lnTo>
                        <a:pt x="2446" y="149"/>
                      </a:lnTo>
                      <a:lnTo>
                        <a:pt x="2446" y="149"/>
                      </a:lnTo>
                      <a:lnTo>
                        <a:pt x="2448" y="149"/>
                      </a:lnTo>
                      <a:lnTo>
                        <a:pt x="2448" y="151"/>
                      </a:lnTo>
                      <a:lnTo>
                        <a:pt x="2450" y="151"/>
                      </a:lnTo>
                      <a:lnTo>
                        <a:pt x="2452" y="151"/>
                      </a:lnTo>
                      <a:lnTo>
                        <a:pt x="2455" y="151"/>
                      </a:lnTo>
                      <a:lnTo>
                        <a:pt x="2456" y="152"/>
                      </a:lnTo>
                      <a:lnTo>
                        <a:pt x="2458" y="153"/>
                      </a:lnTo>
                      <a:lnTo>
                        <a:pt x="2458" y="155"/>
                      </a:lnTo>
                      <a:lnTo>
                        <a:pt x="2459" y="155"/>
                      </a:lnTo>
                      <a:lnTo>
                        <a:pt x="2459" y="156"/>
                      </a:lnTo>
                      <a:lnTo>
                        <a:pt x="2458" y="156"/>
                      </a:lnTo>
                      <a:lnTo>
                        <a:pt x="2458" y="156"/>
                      </a:lnTo>
                      <a:lnTo>
                        <a:pt x="2455" y="156"/>
                      </a:lnTo>
                      <a:lnTo>
                        <a:pt x="2455" y="157"/>
                      </a:lnTo>
                      <a:lnTo>
                        <a:pt x="2454" y="157"/>
                      </a:lnTo>
                      <a:lnTo>
                        <a:pt x="2454" y="157"/>
                      </a:lnTo>
                      <a:lnTo>
                        <a:pt x="2451" y="159"/>
                      </a:lnTo>
                      <a:lnTo>
                        <a:pt x="2451" y="160"/>
                      </a:lnTo>
                      <a:lnTo>
                        <a:pt x="2447" y="161"/>
                      </a:lnTo>
                      <a:lnTo>
                        <a:pt x="2447" y="161"/>
                      </a:lnTo>
                      <a:lnTo>
                        <a:pt x="2443" y="161"/>
                      </a:lnTo>
                      <a:lnTo>
                        <a:pt x="2443" y="161"/>
                      </a:lnTo>
                      <a:lnTo>
                        <a:pt x="2443" y="161"/>
                      </a:lnTo>
                      <a:lnTo>
                        <a:pt x="2442" y="161"/>
                      </a:lnTo>
                      <a:lnTo>
                        <a:pt x="2441" y="161"/>
                      </a:lnTo>
                      <a:lnTo>
                        <a:pt x="2439" y="160"/>
                      </a:lnTo>
                      <a:lnTo>
                        <a:pt x="2434" y="160"/>
                      </a:lnTo>
                      <a:lnTo>
                        <a:pt x="2433" y="159"/>
                      </a:lnTo>
                      <a:lnTo>
                        <a:pt x="2431" y="159"/>
                      </a:lnTo>
                      <a:lnTo>
                        <a:pt x="2431" y="157"/>
                      </a:lnTo>
                      <a:lnTo>
                        <a:pt x="2430" y="157"/>
                      </a:lnTo>
                      <a:lnTo>
                        <a:pt x="2429" y="156"/>
                      </a:lnTo>
                      <a:lnTo>
                        <a:pt x="2428" y="156"/>
                      </a:lnTo>
                      <a:lnTo>
                        <a:pt x="2428" y="153"/>
                      </a:lnTo>
                      <a:lnTo>
                        <a:pt x="2428" y="152"/>
                      </a:lnTo>
                      <a:lnTo>
                        <a:pt x="2428" y="151"/>
                      </a:lnTo>
                      <a:lnTo>
                        <a:pt x="2428" y="148"/>
                      </a:lnTo>
                      <a:lnTo>
                        <a:pt x="2428" y="148"/>
                      </a:lnTo>
                      <a:lnTo>
                        <a:pt x="2428" y="148"/>
                      </a:lnTo>
                      <a:lnTo>
                        <a:pt x="2430" y="148"/>
                      </a:lnTo>
                      <a:lnTo>
                        <a:pt x="2433" y="149"/>
                      </a:lnTo>
                      <a:lnTo>
                        <a:pt x="2435" y="149"/>
                      </a:lnTo>
                      <a:lnTo>
                        <a:pt x="2437" y="149"/>
                      </a:lnTo>
                      <a:lnTo>
                        <a:pt x="2438" y="149"/>
                      </a:lnTo>
                      <a:lnTo>
                        <a:pt x="2439" y="148"/>
                      </a:lnTo>
                      <a:lnTo>
                        <a:pt x="2442" y="148"/>
                      </a:lnTo>
                      <a:lnTo>
                        <a:pt x="2443" y="148"/>
                      </a:lnTo>
                      <a:close/>
                      <a:moveTo>
                        <a:pt x="2388" y="147"/>
                      </a:moveTo>
                      <a:lnTo>
                        <a:pt x="2390" y="147"/>
                      </a:lnTo>
                      <a:lnTo>
                        <a:pt x="2390" y="148"/>
                      </a:lnTo>
                      <a:lnTo>
                        <a:pt x="2391" y="148"/>
                      </a:lnTo>
                      <a:lnTo>
                        <a:pt x="2392" y="149"/>
                      </a:lnTo>
                      <a:lnTo>
                        <a:pt x="2393" y="149"/>
                      </a:lnTo>
                      <a:lnTo>
                        <a:pt x="2395" y="151"/>
                      </a:lnTo>
                      <a:lnTo>
                        <a:pt x="2397" y="151"/>
                      </a:lnTo>
                      <a:lnTo>
                        <a:pt x="2397" y="151"/>
                      </a:lnTo>
                      <a:lnTo>
                        <a:pt x="2399" y="151"/>
                      </a:lnTo>
                      <a:lnTo>
                        <a:pt x="2400" y="151"/>
                      </a:lnTo>
                      <a:lnTo>
                        <a:pt x="2401" y="151"/>
                      </a:lnTo>
                      <a:lnTo>
                        <a:pt x="2403" y="152"/>
                      </a:lnTo>
                      <a:lnTo>
                        <a:pt x="2404" y="153"/>
                      </a:lnTo>
                      <a:lnTo>
                        <a:pt x="2403" y="159"/>
                      </a:lnTo>
                      <a:lnTo>
                        <a:pt x="2401" y="159"/>
                      </a:lnTo>
                      <a:lnTo>
                        <a:pt x="2399" y="160"/>
                      </a:lnTo>
                      <a:lnTo>
                        <a:pt x="2399" y="160"/>
                      </a:lnTo>
                      <a:lnTo>
                        <a:pt x="2397" y="161"/>
                      </a:lnTo>
                      <a:lnTo>
                        <a:pt x="2395" y="162"/>
                      </a:lnTo>
                      <a:lnTo>
                        <a:pt x="2393" y="162"/>
                      </a:lnTo>
                      <a:lnTo>
                        <a:pt x="2392" y="160"/>
                      </a:lnTo>
                      <a:lnTo>
                        <a:pt x="2391" y="157"/>
                      </a:lnTo>
                      <a:lnTo>
                        <a:pt x="2390" y="157"/>
                      </a:lnTo>
                      <a:lnTo>
                        <a:pt x="2391" y="156"/>
                      </a:lnTo>
                      <a:lnTo>
                        <a:pt x="2391" y="155"/>
                      </a:lnTo>
                      <a:lnTo>
                        <a:pt x="2391" y="152"/>
                      </a:lnTo>
                      <a:lnTo>
                        <a:pt x="2391" y="149"/>
                      </a:lnTo>
                      <a:lnTo>
                        <a:pt x="2390" y="149"/>
                      </a:lnTo>
                      <a:lnTo>
                        <a:pt x="2390" y="148"/>
                      </a:lnTo>
                      <a:lnTo>
                        <a:pt x="2390" y="148"/>
                      </a:lnTo>
                      <a:lnTo>
                        <a:pt x="2388" y="147"/>
                      </a:lnTo>
                      <a:close/>
                      <a:moveTo>
                        <a:pt x="268" y="143"/>
                      </a:moveTo>
                      <a:lnTo>
                        <a:pt x="270" y="143"/>
                      </a:lnTo>
                      <a:lnTo>
                        <a:pt x="270" y="144"/>
                      </a:lnTo>
                      <a:lnTo>
                        <a:pt x="271" y="144"/>
                      </a:lnTo>
                      <a:lnTo>
                        <a:pt x="271" y="145"/>
                      </a:lnTo>
                      <a:lnTo>
                        <a:pt x="273" y="145"/>
                      </a:lnTo>
                      <a:lnTo>
                        <a:pt x="273" y="147"/>
                      </a:lnTo>
                      <a:lnTo>
                        <a:pt x="274" y="148"/>
                      </a:lnTo>
                      <a:lnTo>
                        <a:pt x="274" y="148"/>
                      </a:lnTo>
                      <a:lnTo>
                        <a:pt x="275" y="149"/>
                      </a:lnTo>
                      <a:lnTo>
                        <a:pt x="275" y="149"/>
                      </a:lnTo>
                      <a:lnTo>
                        <a:pt x="275" y="151"/>
                      </a:lnTo>
                      <a:lnTo>
                        <a:pt x="275" y="152"/>
                      </a:lnTo>
                      <a:lnTo>
                        <a:pt x="277" y="152"/>
                      </a:lnTo>
                      <a:lnTo>
                        <a:pt x="275" y="162"/>
                      </a:lnTo>
                      <a:lnTo>
                        <a:pt x="273" y="162"/>
                      </a:lnTo>
                      <a:lnTo>
                        <a:pt x="273" y="164"/>
                      </a:lnTo>
                      <a:lnTo>
                        <a:pt x="271" y="164"/>
                      </a:lnTo>
                      <a:lnTo>
                        <a:pt x="270" y="162"/>
                      </a:lnTo>
                      <a:lnTo>
                        <a:pt x="269" y="161"/>
                      </a:lnTo>
                      <a:lnTo>
                        <a:pt x="268" y="161"/>
                      </a:lnTo>
                      <a:lnTo>
                        <a:pt x="268" y="162"/>
                      </a:lnTo>
                      <a:lnTo>
                        <a:pt x="265" y="162"/>
                      </a:lnTo>
                      <a:lnTo>
                        <a:pt x="265" y="161"/>
                      </a:lnTo>
                      <a:lnTo>
                        <a:pt x="265" y="161"/>
                      </a:lnTo>
                      <a:lnTo>
                        <a:pt x="262" y="161"/>
                      </a:lnTo>
                      <a:lnTo>
                        <a:pt x="261" y="160"/>
                      </a:lnTo>
                      <a:lnTo>
                        <a:pt x="260" y="160"/>
                      </a:lnTo>
                      <a:lnTo>
                        <a:pt x="260" y="159"/>
                      </a:lnTo>
                      <a:lnTo>
                        <a:pt x="258" y="159"/>
                      </a:lnTo>
                      <a:lnTo>
                        <a:pt x="257" y="157"/>
                      </a:lnTo>
                      <a:lnTo>
                        <a:pt x="256" y="157"/>
                      </a:lnTo>
                      <a:lnTo>
                        <a:pt x="254" y="157"/>
                      </a:lnTo>
                      <a:lnTo>
                        <a:pt x="254" y="159"/>
                      </a:lnTo>
                      <a:lnTo>
                        <a:pt x="254" y="157"/>
                      </a:lnTo>
                      <a:lnTo>
                        <a:pt x="253" y="157"/>
                      </a:lnTo>
                      <a:lnTo>
                        <a:pt x="253" y="155"/>
                      </a:lnTo>
                      <a:lnTo>
                        <a:pt x="254" y="153"/>
                      </a:lnTo>
                      <a:lnTo>
                        <a:pt x="254" y="153"/>
                      </a:lnTo>
                      <a:lnTo>
                        <a:pt x="254" y="152"/>
                      </a:lnTo>
                      <a:lnTo>
                        <a:pt x="256" y="151"/>
                      </a:lnTo>
                      <a:lnTo>
                        <a:pt x="256" y="151"/>
                      </a:lnTo>
                      <a:lnTo>
                        <a:pt x="257" y="151"/>
                      </a:lnTo>
                      <a:lnTo>
                        <a:pt x="257" y="151"/>
                      </a:lnTo>
                      <a:lnTo>
                        <a:pt x="258" y="149"/>
                      </a:lnTo>
                      <a:lnTo>
                        <a:pt x="260" y="148"/>
                      </a:lnTo>
                      <a:lnTo>
                        <a:pt x="260" y="148"/>
                      </a:lnTo>
                      <a:lnTo>
                        <a:pt x="260" y="145"/>
                      </a:lnTo>
                      <a:lnTo>
                        <a:pt x="261" y="145"/>
                      </a:lnTo>
                      <a:lnTo>
                        <a:pt x="261" y="143"/>
                      </a:lnTo>
                      <a:lnTo>
                        <a:pt x="264" y="144"/>
                      </a:lnTo>
                      <a:lnTo>
                        <a:pt x="266" y="143"/>
                      </a:lnTo>
                      <a:lnTo>
                        <a:pt x="268" y="143"/>
                      </a:lnTo>
                      <a:close/>
                      <a:moveTo>
                        <a:pt x="2350" y="142"/>
                      </a:moveTo>
                      <a:lnTo>
                        <a:pt x="2350" y="142"/>
                      </a:lnTo>
                      <a:lnTo>
                        <a:pt x="2350" y="142"/>
                      </a:lnTo>
                      <a:lnTo>
                        <a:pt x="2352" y="143"/>
                      </a:lnTo>
                      <a:lnTo>
                        <a:pt x="2353" y="143"/>
                      </a:lnTo>
                      <a:lnTo>
                        <a:pt x="2354" y="144"/>
                      </a:lnTo>
                      <a:lnTo>
                        <a:pt x="2356" y="145"/>
                      </a:lnTo>
                      <a:lnTo>
                        <a:pt x="2357" y="147"/>
                      </a:lnTo>
                      <a:lnTo>
                        <a:pt x="2359" y="147"/>
                      </a:lnTo>
                      <a:lnTo>
                        <a:pt x="2359" y="149"/>
                      </a:lnTo>
                      <a:lnTo>
                        <a:pt x="2361" y="151"/>
                      </a:lnTo>
                      <a:lnTo>
                        <a:pt x="2362" y="151"/>
                      </a:lnTo>
                      <a:lnTo>
                        <a:pt x="2363" y="152"/>
                      </a:lnTo>
                      <a:lnTo>
                        <a:pt x="2363" y="155"/>
                      </a:lnTo>
                      <a:lnTo>
                        <a:pt x="2365" y="156"/>
                      </a:lnTo>
                      <a:lnTo>
                        <a:pt x="2365" y="159"/>
                      </a:lnTo>
                      <a:lnTo>
                        <a:pt x="2363" y="160"/>
                      </a:lnTo>
                      <a:lnTo>
                        <a:pt x="2362" y="161"/>
                      </a:lnTo>
                      <a:lnTo>
                        <a:pt x="2361" y="164"/>
                      </a:lnTo>
                      <a:lnTo>
                        <a:pt x="2358" y="164"/>
                      </a:lnTo>
                      <a:lnTo>
                        <a:pt x="2358" y="166"/>
                      </a:lnTo>
                      <a:lnTo>
                        <a:pt x="2358" y="166"/>
                      </a:lnTo>
                      <a:lnTo>
                        <a:pt x="2357" y="169"/>
                      </a:lnTo>
                      <a:lnTo>
                        <a:pt x="2354" y="172"/>
                      </a:lnTo>
                      <a:lnTo>
                        <a:pt x="2350" y="173"/>
                      </a:lnTo>
                      <a:lnTo>
                        <a:pt x="2349" y="172"/>
                      </a:lnTo>
                      <a:lnTo>
                        <a:pt x="2346" y="170"/>
                      </a:lnTo>
                      <a:lnTo>
                        <a:pt x="2345" y="169"/>
                      </a:lnTo>
                      <a:lnTo>
                        <a:pt x="2344" y="166"/>
                      </a:lnTo>
                      <a:lnTo>
                        <a:pt x="2342" y="166"/>
                      </a:lnTo>
                      <a:lnTo>
                        <a:pt x="2341" y="165"/>
                      </a:lnTo>
                      <a:lnTo>
                        <a:pt x="2342" y="165"/>
                      </a:lnTo>
                      <a:lnTo>
                        <a:pt x="2342" y="165"/>
                      </a:lnTo>
                      <a:lnTo>
                        <a:pt x="2344" y="164"/>
                      </a:lnTo>
                      <a:lnTo>
                        <a:pt x="2342" y="164"/>
                      </a:lnTo>
                      <a:lnTo>
                        <a:pt x="2341" y="161"/>
                      </a:lnTo>
                      <a:lnTo>
                        <a:pt x="2341" y="161"/>
                      </a:lnTo>
                      <a:lnTo>
                        <a:pt x="2340" y="160"/>
                      </a:lnTo>
                      <a:lnTo>
                        <a:pt x="2341" y="160"/>
                      </a:lnTo>
                      <a:lnTo>
                        <a:pt x="2341" y="157"/>
                      </a:lnTo>
                      <a:lnTo>
                        <a:pt x="2340" y="156"/>
                      </a:lnTo>
                      <a:lnTo>
                        <a:pt x="2341" y="153"/>
                      </a:lnTo>
                      <a:lnTo>
                        <a:pt x="2342" y="152"/>
                      </a:lnTo>
                      <a:lnTo>
                        <a:pt x="2342" y="148"/>
                      </a:lnTo>
                      <a:lnTo>
                        <a:pt x="2344" y="148"/>
                      </a:lnTo>
                      <a:lnTo>
                        <a:pt x="2344" y="148"/>
                      </a:lnTo>
                      <a:lnTo>
                        <a:pt x="2345" y="147"/>
                      </a:lnTo>
                      <a:lnTo>
                        <a:pt x="2345" y="145"/>
                      </a:lnTo>
                      <a:lnTo>
                        <a:pt x="2348" y="144"/>
                      </a:lnTo>
                      <a:lnTo>
                        <a:pt x="2349" y="143"/>
                      </a:lnTo>
                      <a:lnTo>
                        <a:pt x="2350" y="142"/>
                      </a:lnTo>
                      <a:close/>
                      <a:moveTo>
                        <a:pt x="1714" y="126"/>
                      </a:moveTo>
                      <a:lnTo>
                        <a:pt x="1715" y="126"/>
                      </a:lnTo>
                      <a:lnTo>
                        <a:pt x="1718" y="126"/>
                      </a:lnTo>
                      <a:lnTo>
                        <a:pt x="1718" y="127"/>
                      </a:lnTo>
                      <a:lnTo>
                        <a:pt x="1719" y="128"/>
                      </a:lnTo>
                      <a:lnTo>
                        <a:pt x="1721" y="130"/>
                      </a:lnTo>
                      <a:lnTo>
                        <a:pt x="1721" y="131"/>
                      </a:lnTo>
                      <a:lnTo>
                        <a:pt x="1721" y="131"/>
                      </a:lnTo>
                      <a:lnTo>
                        <a:pt x="1721" y="131"/>
                      </a:lnTo>
                      <a:lnTo>
                        <a:pt x="1721" y="135"/>
                      </a:lnTo>
                      <a:lnTo>
                        <a:pt x="1721" y="135"/>
                      </a:lnTo>
                      <a:lnTo>
                        <a:pt x="1719" y="136"/>
                      </a:lnTo>
                      <a:lnTo>
                        <a:pt x="1719" y="136"/>
                      </a:lnTo>
                      <a:lnTo>
                        <a:pt x="1718" y="136"/>
                      </a:lnTo>
                      <a:lnTo>
                        <a:pt x="1718" y="138"/>
                      </a:lnTo>
                      <a:lnTo>
                        <a:pt x="1717" y="138"/>
                      </a:lnTo>
                      <a:lnTo>
                        <a:pt x="1715" y="139"/>
                      </a:lnTo>
                      <a:lnTo>
                        <a:pt x="1711" y="140"/>
                      </a:lnTo>
                      <a:lnTo>
                        <a:pt x="1710" y="142"/>
                      </a:lnTo>
                      <a:lnTo>
                        <a:pt x="1706" y="142"/>
                      </a:lnTo>
                      <a:lnTo>
                        <a:pt x="1706" y="142"/>
                      </a:lnTo>
                      <a:lnTo>
                        <a:pt x="1705" y="142"/>
                      </a:lnTo>
                      <a:lnTo>
                        <a:pt x="1705" y="143"/>
                      </a:lnTo>
                      <a:lnTo>
                        <a:pt x="1704" y="143"/>
                      </a:lnTo>
                      <a:lnTo>
                        <a:pt x="1704" y="143"/>
                      </a:lnTo>
                      <a:lnTo>
                        <a:pt x="1698" y="143"/>
                      </a:lnTo>
                      <a:lnTo>
                        <a:pt x="1698" y="144"/>
                      </a:lnTo>
                      <a:lnTo>
                        <a:pt x="1692" y="144"/>
                      </a:lnTo>
                      <a:lnTo>
                        <a:pt x="1692" y="145"/>
                      </a:lnTo>
                      <a:lnTo>
                        <a:pt x="1689" y="145"/>
                      </a:lnTo>
                      <a:lnTo>
                        <a:pt x="1689" y="147"/>
                      </a:lnTo>
                      <a:lnTo>
                        <a:pt x="1685" y="147"/>
                      </a:lnTo>
                      <a:lnTo>
                        <a:pt x="1684" y="148"/>
                      </a:lnTo>
                      <a:lnTo>
                        <a:pt x="1684" y="148"/>
                      </a:lnTo>
                      <a:lnTo>
                        <a:pt x="1684" y="148"/>
                      </a:lnTo>
                      <a:lnTo>
                        <a:pt x="1684" y="147"/>
                      </a:lnTo>
                      <a:lnTo>
                        <a:pt x="1683" y="147"/>
                      </a:lnTo>
                      <a:lnTo>
                        <a:pt x="1680" y="148"/>
                      </a:lnTo>
                      <a:lnTo>
                        <a:pt x="1676" y="149"/>
                      </a:lnTo>
                      <a:lnTo>
                        <a:pt x="1673" y="151"/>
                      </a:lnTo>
                      <a:lnTo>
                        <a:pt x="1668" y="149"/>
                      </a:lnTo>
                      <a:lnTo>
                        <a:pt x="1668" y="151"/>
                      </a:lnTo>
                      <a:lnTo>
                        <a:pt x="1667" y="151"/>
                      </a:lnTo>
                      <a:lnTo>
                        <a:pt x="1667" y="151"/>
                      </a:lnTo>
                      <a:lnTo>
                        <a:pt x="1663" y="152"/>
                      </a:lnTo>
                      <a:lnTo>
                        <a:pt x="1663" y="152"/>
                      </a:lnTo>
                      <a:lnTo>
                        <a:pt x="1662" y="152"/>
                      </a:lnTo>
                      <a:lnTo>
                        <a:pt x="1660" y="153"/>
                      </a:lnTo>
                      <a:lnTo>
                        <a:pt x="1656" y="153"/>
                      </a:lnTo>
                      <a:lnTo>
                        <a:pt x="1656" y="155"/>
                      </a:lnTo>
                      <a:lnTo>
                        <a:pt x="1656" y="156"/>
                      </a:lnTo>
                      <a:lnTo>
                        <a:pt x="1655" y="156"/>
                      </a:lnTo>
                      <a:lnTo>
                        <a:pt x="1654" y="157"/>
                      </a:lnTo>
                      <a:lnTo>
                        <a:pt x="1653" y="157"/>
                      </a:lnTo>
                      <a:lnTo>
                        <a:pt x="1653" y="160"/>
                      </a:lnTo>
                      <a:lnTo>
                        <a:pt x="1651" y="160"/>
                      </a:lnTo>
                      <a:lnTo>
                        <a:pt x="1649" y="160"/>
                      </a:lnTo>
                      <a:lnTo>
                        <a:pt x="1649" y="160"/>
                      </a:lnTo>
                      <a:lnTo>
                        <a:pt x="1647" y="160"/>
                      </a:lnTo>
                      <a:lnTo>
                        <a:pt x="1646" y="159"/>
                      </a:lnTo>
                      <a:lnTo>
                        <a:pt x="1646" y="160"/>
                      </a:lnTo>
                      <a:lnTo>
                        <a:pt x="1645" y="160"/>
                      </a:lnTo>
                      <a:lnTo>
                        <a:pt x="1645" y="161"/>
                      </a:lnTo>
                      <a:lnTo>
                        <a:pt x="1641" y="161"/>
                      </a:lnTo>
                      <a:lnTo>
                        <a:pt x="1641" y="161"/>
                      </a:lnTo>
                      <a:lnTo>
                        <a:pt x="1641" y="161"/>
                      </a:lnTo>
                      <a:lnTo>
                        <a:pt x="1639" y="161"/>
                      </a:lnTo>
                      <a:lnTo>
                        <a:pt x="1638" y="164"/>
                      </a:lnTo>
                      <a:lnTo>
                        <a:pt x="1634" y="164"/>
                      </a:lnTo>
                      <a:lnTo>
                        <a:pt x="1634" y="165"/>
                      </a:lnTo>
                      <a:lnTo>
                        <a:pt x="1636" y="166"/>
                      </a:lnTo>
                      <a:lnTo>
                        <a:pt x="1636" y="168"/>
                      </a:lnTo>
                      <a:lnTo>
                        <a:pt x="1634" y="168"/>
                      </a:lnTo>
                      <a:lnTo>
                        <a:pt x="1633" y="169"/>
                      </a:lnTo>
                      <a:lnTo>
                        <a:pt x="1632" y="172"/>
                      </a:lnTo>
                      <a:lnTo>
                        <a:pt x="1630" y="172"/>
                      </a:lnTo>
                      <a:lnTo>
                        <a:pt x="1630" y="172"/>
                      </a:lnTo>
                      <a:lnTo>
                        <a:pt x="1630" y="173"/>
                      </a:lnTo>
                      <a:lnTo>
                        <a:pt x="1629" y="173"/>
                      </a:lnTo>
                      <a:lnTo>
                        <a:pt x="1629" y="173"/>
                      </a:lnTo>
                      <a:lnTo>
                        <a:pt x="1629" y="173"/>
                      </a:lnTo>
                      <a:lnTo>
                        <a:pt x="1628" y="173"/>
                      </a:lnTo>
                      <a:lnTo>
                        <a:pt x="1628" y="170"/>
                      </a:lnTo>
                      <a:lnTo>
                        <a:pt x="1625" y="170"/>
                      </a:lnTo>
                      <a:lnTo>
                        <a:pt x="1626" y="177"/>
                      </a:lnTo>
                      <a:lnTo>
                        <a:pt x="1624" y="177"/>
                      </a:lnTo>
                      <a:lnTo>
                        <a:pt x="1624" y="180"/>
                      </a:lnTo>
                      <a:lnTo>
                        <a:pt x="1622" y="180"/>
                      </a:lnTo>
                      <a:lnTo>
                        <a:pt x="1621" y="181"/>
                      </a:lnTo>
                      <a:lnTo>
                        <a:pt x="1621" y="180"/>
                      </a:lnTo>
                      <a:lnTo>
                        <a:pt x="1620" y="180"/>
                      </a:lnTo>
                      <a:lnTo>
                        <a:pt x="1619" y="178"/>
                      </a:lnTo>
                      <a:lnTo>
                        <a:pt x="1619" y="181"/>
                      </a:lnTo>
                      <a:lnTo>
                        <a:pt x="1619" y="182"/>
                      </a:lnTo>
                      <a:lnTo>
                        <a:pt x="1619" y="185"/>
                      </a:lnTo>
                      <a:lnTo>
                        <a:pt x="1617" y="185"/>
                      </a:lnTo>
                      <a:lnTo>
                        <a:pt x="1616" y="186"/>
                      </a:lnTo>
                      <a:lnTo>
                        <a:pt x="1613" y="186"/>
                      </a:lnTo>
                      <a:lnTo>
                        <a:pt x="1611" y="186"/>
                      </a:lnTo>
                      <a:lnTo>
                        <a:pt x="1611" y="185"/>
                      </a:lnTo>
                      <a:lnTo>
                        <a:pt x="1609" y="185"/>
                      </a:lnTo>
                      <a:lnTo>
                        <a:pt x="1608" y="183"/>
                      </a:lnTo>
                      <a:lnTo>
                        <a:pt x="1608" y="185"/>
                      </a:lnTo>
                      <a:lnTo>
                        <a:pt x="1603" y="185"/>
                      </a:lnTo>
                      <a:lnTo>
                        <a:pt x="1603" y="185"/>
                      </a:lnTo>
                      <a:lnTo>
                        <a:pt x="1601" y="185"/>
                      </a:lnTo>
                      <a:lnTo>
                        <a:pt x="1601" y="183"/>
                      </a:lnTo>
                      <a:lnTo>
                        <a:pt x="1600" y="183"/>
                      </a:lnTo>
                      <a:lnTo>
                        <a:pt x="1600" y="185"/>
                      </a:lnTo>
                      <a:lnTo>
                        <a:pt x="1601" y="186"/>
                      </a:lnTo>
                      <a:lnTo>
                        <a:pt x="1601" y="186"/>
                      </a:lnTo>
                      <a:lnTo>
                        <a:pt x="1603" y="186"/>
                      </a:lnTo>
                      <a:lnTo>
                        <a:pt x="1604" y="186"/>
                      </a:lnTo>
                      <a:lnTo>
                        <a:pt x="1607" y="186"/>
                      </a:lnTo>
                      <a:lnTo>
                        <a:pt x="1608" y="186"/>
                      </a:lnTo>
                      <a:lnTo>
                        <a:pt x="1609" y="187"/>
                      </a:lnTo>
                      <a:lnTo>
                        <a:pt x="1611" y="187"/>
                      </a:lnTo>
                      <a:lnTo>
                        <a:pt x="1611" y="187"/>
                      </a:lnTo>
                      <a:lnTo>
                        <a:pt x="1612" y="189"/>
                      </a:lnTo>
                      <a:lnTo>
                        <a:pt x="1613" y="187"/>
                      </a:lnTo>
                      <a:lnTo>
                        <a:pt x="1615" y="187"/>
                      </a:lnTo>
                      <a:lnTo>
                        <a:pt x="1615" y="189"/>
                      </a:lnTo>
                      <a:lnTo>
                        <a:pt x="1616" y="189"/>
                      </a:lnTo>
                      <a:lnTo>
                        <a:pt x="1616" y="191"/>
                      </a:lnTo>
                      <a:lnTo>
                        <a:pt x="1615" y="191"/>
                      </a:lnTo>
                      <a:lnTo>
                        <a:pt x="1613" y="193"/>
                      </a:lnTo>
                      <a:lnTo>
                        <a:pt x="1613" y="194"/>
                      </a:lnTo>
                      <a:lnTo>
                        <a:pt x="1613" y="194"/>
                      </a:lnTo>
                      <a:lnTo>
                        <a:pt x="1613" y="195"/>
                      </a:lnTo>
                      <a:lnTo>
                        <a:pt x="1612" y="195"/>
                      </a:lnTo>
                      <a:lnTo>
                        <a:pt x="1612" y="197"/>
                      </a:lnTo>
                      <a:lnTo>
                        <a:pt x="1613" y="197"/>
                      </a:lnTo>
                      <a:lnTo>
                        <a:pt x="1613" y="198"/>
                      </a:lnTo>
                      <a:lnTo>
                        <a:pt x="1612" y="198"/>
                      </a:lnTo>
                      <a:lnTo>
                        <a:pt x="1611" y="199"/>
                      </a:lnTo>
                      <a:lnTo>
                        <a:pt x="1611" y="199"/>
                      </a:lnTo>
                      <a:lnTo>
                        <a:pt x="1611" y="200"/>
                      </a:lnTo>
                      <a:lnTo>
                        <a:pt x="1611" y="202"/>
                      </a:lnTo>
                      <a:lnTo>
                        <a:pt x="1612" y="202"/>
                      </a:lnTo>
                      <a:lnTo>
                        <a:pt x="1612" y="204"/>
                      </a:lnTo>
                      <a:lnTo>
                        <a:pt x="1611" y="204"/>
                      </a:lnTo>
                      <a:lnTo>
                        <a:pt x="1611" y="204"/>
                      </a:lnTo>
                      <a:lnTo>
                        <a:pt x="1611" y="206"/>
                      </a:lnTo>
                      <a:lnTo>
                        <a:pt x="1609" y="206"/>
                      </a:lnTo>
                      <a:lnTo>
                        <a:pt x="1609" y="206"/>
                      </a:lnTo>
                      <a:lnTo>
                        <a:pt x="1609" y="207"/>
                      </a:lnTo>
                      <a:lnTo>
                        <a:pt x="1611" y="207"/>
                      </a:lnTo>
                      <a:lnTo>
                        <a:pt x="1611" y="211"/>
                      </a:lnTo>
                      <a:lnTo>
                        <a:pt x="1609" y="214"/>
                      </a:lnTo>
                      <a:lnTo>
                        <a:pt x="1611" y="214"/>
                      </a:lnTo>
                      <a:lnTo>
                        <a:pt x="1612" y="214"/>
                      </a:lnTo>
                      <a:lnTo>
                        <a:pt x="1612" y="215"/>
                      </a:lnTo>
                      <a:lnTo>
                        <a:pt x="1612" y="216"/>
                      </a:lnTo>
                      <a:lnTo>
                        <a:pt x="1613" y="216"/>
                      </a:lnTo>
                      <a:lnTo>
                        <a:pt x="1613" y="219"/>
                      </a:lnTo>
                      <a:lnTo>
                        <a:pt x="1617" y="223"/>
                      </a:lnTo>
                      <a:lnTo>
                        <a:pt x="1617" y="223"/>
                      </a:lnTo>
                      <a:lnTo>
                        <a:pt x="1620" y="223"/>
                      </a:lnTo>
                      <a:lnTo>
                        <a:pt x="1621" y="225"/>
                      </a:lnTo>
                      <a:lnTo>
                        <a:pt x="1624" y="225"/>
                      </a:lnTo>
                      <a:lnTo>
                        <a:pt x="1624" y="227"/>
                      </a:lnTo>
                      <a:lnTo>
                        <a:pt x="1625" y="227"/>
                      </a:lnTo>
                      <a:lnTo>
                        <a:pt x="1625" y="227"/>
                      </a:lnTo>
                      <a:lnTo>
                        <a:pt x="1629" y="227"/>
                      </a:lnTo>
                      <a:lnTo>
                        <a:pt x="1629" y="228"/>
                      </a:lnTo>
                      <a:lnTo>
                        <a:pt x="1630" y="228"/>
                      </a:lnTo>
                      <a:lnTo>
                        <a:pt x="1630" y="229"/>
                      </a:lnTo>
                      <a:lnTo>
                        <a:pt x="1630" y="229"/>
                      </a:lnTo>
                      <a:lnTo>
                        <a:pt x="1630" y="229"/>
                      </a:lnTo>
                      <a:lnTo>
                        <a:pt x="1628" y="229"/>
                      </a:lnTo>
                      <a:lnTo>
                        <a:pt x="1626" y="231"/>
                      </a:lnTo>
                      <a:lnTo>
                        <a:pt x="1626" y="231"/>
                      </a:lnTo>
                      <a:lnTo>
                        <a:pt x="1624" y="231"/>
                      </a:lnTo>
                      <a:lnTo>
                        <a:pt x="1622" y="229"/>
                      </a:lnTo>
                      <a:lnTo>
                        <a:pt x="1622" y="229"/>
                      </a:lnTo>
                      <a:lnTo>
                        <a:pt x="1617" y="228"/>
                      </a:lnTo>
                      <a:lnTo>
                        <a:pt x="1617" y="229"/>
                      </a:lnTo>
                      <a:lnTo>
                        <a:pt x="1617" y="231"/>
                      </a:lnTo>
                      <a:lnTo>
                        <a:pt x="1619" y="232"/>
                      </a:lnTo>
                      <a:lnTo>
                        <a:pt x="1620" y="232"/>
                      </a:lnTo>
                      <a:lnTo>
                        <a:pt x="1620" y="234"/>
                      </a:lnTo>
                      <a:lnTo>
                        <a:pt x="1619" y="234"/>
                      </a:lnTo>
                      <a:lnTo>
                        <a:pt x="1619" y="233"/>
                      </a:lnTo>
                      <a:lnTo>
                        <a:pt x="1619" y="233"/>
                      </a:lnTo>
                      <a:lnTo>
                        <a:pt x="1619" y="233"/>
                      </a:lnTo>
                      <a:lnTo>
                        <a:pt x="1617" y="232"/>
                      </a:lnTo>
                      <a:lnTo>
                        <a:pt x="1616" y="232"/>
                      </a:lnTo>
                      <a:lnTo>
                        <a:pt x="1613" y="233"/>
                      </a:lnTo>
                      <a:lnTo>
                        <a:pt x="1611" y="233"/>
                      </a:lnTo>
                      <a:lnTo>
                        <a:pt x="1611" y="233"/>
                      </a:lnTo>
                      <a:lnTo>
                        <a:pt x="1611" y="233"/>
                      </a:lnTo>
                      <a:lnTo>
                        <a:pt x="1609" y="232"/>
                      </a:lnTo>
                      <a:lnTo>
                        <a:pt x="1608" y="231"/>
                      </a:lnTo>
                      <a:lnTo>
                        <a:pt x="1607" y="231"/>
                      </a:lnTo>
                      <a:lnTo>
                        <a:pt x="1607" y="232"/>
                      </a:lnTo>
                      <a:lnTo>
                        <a:pt x="1605" y="232"/>
                      </a:lnTo>
                      <a:lnTo>
                        <a:pt x="1604" y="233"/>
                      </a:lnTo>
                      <a:lnTo>
                        <a:pt x="1604" y="236"/>
                      </a:lnTo>
                      <a:lnTo>
                        <a:pt x="1603" y="234"/>
                      </a:lnTo>
                      <a:lnTo>
                        <a:pt x="1603" y="234"/>
                      </a:lnTo>
                      <a:lnTo>
                        <a:pt x="1600" y="234"/>
                      </a:lnTo>
                      <a:lnTo>
                        <a:pt x="1599" y="232"/>
                      </a:lnTo>
                      <a:lnTo>
                        <a:pt x="1596" y="232"/>
                      </a:lnTo>
                      <a:lnTo>
                        <a:pt x="1594" y="233"/>
                      </a:lnTo>
                      <a:lnTo>
                        <a:pt x="1591" y="233"/>
                      </a:lnTo>
                      <a:lnTo>
                        <a:pt x="1590" y="233"/>
                      </a:lnTo>
                      <a:lnTo>
                        <a:pt x="1590" y="233"/>
                      </a:lnTo>
                      <a:lnTo>
                        <a:pt x="1590" y="233"/>
                      </a:lnTo>
                      <a:lnTo>
                        <a:pt x="1590" y="231"/>
                      </a:lnTo>
                      <a:lnTo>
                        <a:pt x="1592" y="231"/>
                      </a:lnTo>
                      <a:lnTo>
                        <a:pt x="1592" y="231"/>
                      </a:lnTo>
                      <a:lnTo>
                        <a:pt x="1594" y="231"/>
                      </a:lnTo>
                      <a:lnTo>
                        <a:pt x="1594" y="228"/>
                      </a:lnTo>
                      <a:lnTo>
                        <a:pt x="1591" y="228"/>
                      </a:lnTo>
                      <a:lnTo>
                        <a:pt x="1590" y="225"/>
                      </a:lnTo>
                      <a:lnTo>
                        <a:pt x="1591" y="225"/>
                      </a:lnTo>
                      <a:lnTo>
                        <a:pt x="1591" y="225"/>
                      </a:lnTo>
                      <a:lnTo>
                        <a:pt x="1594" y="225"/>
                      </a:lnTo>
                      <a:lnTo>
                        <a:pt x="1594" y="225"/>
                      </a:lnTo>
                      <a:lnTo>
                        <a:pt x="1594" y="224"/>
                      </a:lnTo>
                      <a:lnTo>
                        <a:pt x="1594" y="224"/>
                      </a:lnTo>
                      <a:lnTo>
                        <a:pt x="1595" y="224"/>
                      </a:lnTo>
                      <a:lnTo>
                        <a:pt x="1598" y="224"/>
                      </a:lnTo>
                      <a:lnTo>
                        <a:pt x="1598" y="220"/>
                      </a:lnTo>
                      <a:lnTo>
                        <a:pt x="1595" y="221"/>
                      </a:lnTo>
                      <a:lnTo>
                        <a:pt x="1595" y="221"/>
                      </a:lnTo>
                      <a:lnTo>
                        <a:pt x="1590" y="221"/>
                      </a:lnTo>
                      <a:lnTo>
                        <a:pt x="1590" y="219"/>
                      </a:lnTo>
                      <a:lnTo>
                        <a:pt x="1588" y="217"/>
                      </a:lnTo>
                      <a:lnTo>
                        <a:pt x="1588" y="216"/>
                      </a:lnTo>
                      <a:lnTo>
                        <a:pt x="1590" y="216"/>
                      </a:lnTo>
                      <a:lnTo>
                        <a:pt x="1590" y="215"/>
                      </a:lnTo>
                      <a:lnTo>
                        <a:pt x="1586" y="215"/>
                      </a:lnTo>
                      <a:lnTo>
                        <a:pt x="1586" y="216"/>
                      </a:lnTo>
                      <a:lnTo>
                        <a:pt x="1586" y="216"/>
                      </a:lnTo>
                      <a:lnTo>
                        <a:pt x="1584" y="216"/>
                      </a:lnTo>
                      <a:lnTo>
                        <a:pt x="1583" y="217"/>
                      </a:lnTo>
                      <a:lnTo>
                        <a:pt x="1582" y="216"/>
                      </a:lnTo>
                      <a:lnTo>
                        <a:pt x="1582" y="215"/>
                      </a:lnTo>
                      <a:lnTo>
                        <a:pt x="1581" y="215"/>
                      </a:lnTo>
                      <a:lnTo>
                        <a:pt x="1579" y="216"/>
                      </a:lnTo>
                      <a:lnTo>
                        <a:pt x="1581" y="216"/>
                      </a:lnTo>
                      <a:lnTo>
                        <a:pt x="1581" y="216"/>
                      </a:lnTo>
                      <a:lnTo>
                        <a:pt x="1579" y="217"/>
                      </a:lnTo>
                      <a:lnTo>
                        <a:pt x="1578" y="217"/>
                      </a:lnTo>
                      <a:lnTo>
                        <a:pt x="1577" y="217"/>
                      </a:lnTo>
                      <a:lnTo>
                        <a:pt x="1577" y="219"/>
                      </a:lnTo>
                      <a:lnTo>
                        <a:pt x="1574" y="219"/>
                      </a:lnTo>
                      <a:lnTo>
                        <a:pt x="1574" y="219"/>
                      </a:lnTo>
                      <a:lnTo>
                        <a:pt x="1574" y="219"/>
                      </a:lnTo>
                      <a:lnTo>
                        <a:pt x="1574" y="216"/>
                      </a:lnTo>
                      <a:lnTo>
                        <a:pt x="1573" y="214"/>
                      </a:lnTo>
                      <a:lnTo>
                        <a:pt x="1573" y="212"/>
                      </a:lnTo>
                      <a:lnTo>
                        <a:pt x="1571" y="210"/>
                      </a:lnTo>
                      <a:lnTo>
                        <a:pt x="1573" y="208"/>
                      </a:lnTo>
                      <a:lnTo>
                        <a:pt x="1574" y="206"/>
                      </a:lnTo>
                      <a:lnTo>
                        <a:pt x="1575" y="206"/>
                      </a:lnTo>
                      <a:lnTo>
                        <a:pt x="1577" y="207"/>
                      </a:lnTo>
                      <a:lnTo>
                        <a:pt x="1577" y="207"/>
                      </a:lnTo>
                      <a:lnTo>
                        <a:pt x="1579" y="207"/>
                      </a:lnTo>
                      <a:lnTo>
                        <a:pt x="1579" y="206"/>
                      </a:lnTo>
                      <a:lnTo>
                        <a:pt x="1581" y="207"/>
                      </a:lnTo>
                      <a:lnTo>
                        <a:pt x="1581" y="206"/>
                      </a:lnTo>
                      <a:lnTo>
                        <a:pt x="1581" y="206"/>
                      </a:lnTo>
                      <a:lnTo>
                        <a:pt x="1582" y="206"/>
                      </a:lnTo>
                      <a:lnTo>
                        <a:pt x="1581" y="204"/>
                      </a:lnTo>
                      <a:lnTo>
                        <a:pt x="1581" y="203"/>
                      </a:lnTo>
                      <a:lnTo>
                        <a:pt x="1579" y="202"/>
                      </a:lnTo>
                      <a:lnTo>
                        <a:pt x="1581" y="202"/>
                      </a:lnTo>
                      <a:lnTo>
                        <a:pt x="1581" y="202"/>
                      </a:lnTo>
                      <a:lnTo>
                        <a:pt x="1581" y="202"/>
                      </a:lnTo>
                      <a:lnTo>
                        <a:pt x="1582" y="202"/>
                      </a:lnTo>
                      <a:lnTo>
                        <a:pt x="1582" y="198"/>
                      </a:lnTo>
                      <a:lnTo>
                        <a:pt x="1584" y="198"/>
                      </a:lnTo>
                      <a:lnTo>
                        <a:pt x="1584" y="197"/>
                      </a:lnTo>
                      <a:lnTo>
                        <a:pt x="1583" y="197"/>
                      </a:lnTo>
                      <a:lnTo>
                        <a:pt x="1582" y="191"/>
                      </a:lnTo>
                      <a:lnTo>
                        <a:pt x="1583" y="191"/>
                      </a:lnTo>
                      <a:lnTo>
                        <a:pt x="1583" y="190"/>
                      </a:lnTo>
                      <a:lnTo>
                        <a:pt x="1584" y="189"/>
                      </a:lnTo>
                      <a:lnTo>
                        <a:pt x="1584" y="189"/>
                      </a:lnTo>
                      <a:lnTo>
                        <a:pt x="1584" y="189"/>
                      </a:lnTo>
                      <a:lnTo>
                        <a:pt x="1587" y="187"/>
                      </a:lnTo>
                      <a:lnTo>
                        <a:pt x="1590" y="189"/>
                      </a:lnTo>
                      <a:lnTo>
                        <a:pt x="1591" y="189"/>
                      </a:lnTo>
                      <a:lnTo>
                        <a:pt x="1591" y="187"/>
                      </a:lnTo>
                      <a:lnTo>
                        <a:pt x="1595" y="185"/>
                      </a:lnTo>
                      <a:lnTo>
                        <a:pt x="1595" y="183"/>
                      </a:lnTo>
                      <a:lnTo>
                        <a:pt x="1594" y="183"/>
                      </a:lnTo>
                      <a:lnTo>
                        <a:pt x="1592" y="185"/>
                      </a:lnTo>
                      <a:lnTo>
                        <a:pt x="1592" y="185"/>
                      </a:lnTo>
                      <a:lnTo>
                        <a:pt x="1592" y="185"/>
                      </a:lnTo>
                      <a:lnTo>
                        <a:pt x="1591" y="183"/>
                      </a:lnTo>
                      <a:lnTo>
                        <a:pt x="1590" y="183"/>
                      </a:lnTo>
                      <a:lnTo>
                        <a:pt x="1591" y="183"/>
                      </a:lnTo>
                      <a:lnTo>
                        <a:pt x="1591" y="181"/>
                      </a:lnTo>
                      <a:lnTo>
                        <a:pt x="1592" y="181"/>
                      </a:lnTo>
                      <a:lnTo>
                        <a:pt x="1592" y="180"/>
                      </a:lnTo>
                      <a:lnTo>
                        <a:pt x="1594" y="178"/>
                      </a:lnTo>
                      <a:lnTo>
                        <a:pt x="1598" y="178"/>
                      </a:lnTo>
                      <a:lnTo>
                        <a:pt x="1598" y="177"/>
                      </a:lnTo>
                      <a:lnTo>
                        <a:pt x="1594" y="177"/>
                      </a:lnTo>
                      <a:lnTo>
                        <a:pt x="1594" y="177"/>
                      </a:lnTo>
                      <a:lnTo>
                        <a:pt x="1588" y="178"/>
                      </a:lnTo>
                      <a:lnTo>
                        <a:pt x="1588" y="177"/>
                      </a:lnTo>
                      <a:lnTo>
                        <a:pt x="1587" y="177"/>
                      </a:lnTo>
                      <a:lnTo>
                        <a:pt x="1586" y="176"/>
                      </a:lnTo>
                      <a:lnTo>
                        <a:pt x="1586" y="174"/>
                      </a:lnTo>
                      <a:lnTo>
                        <a:pt x="1590" y="174"/>
                      </a:lnTo>
                      <a:lnTo>
                        <a:pt x="1591" y="173"/>
                      </a:lnTo>
                      <a:lnTo>
                        <a:pt x="1594" y="173"/>
                      </a:lnTo>
                      <a:lnTo>
                        <a:pt x="1594" y="170"/>
                      </a:lnTo>
                      <a:lnTo>
                        <a:pt x="1596" y="169"/>
                      </a:lnTo>
                      <a:lnTo>
                        <a:pt x="1599" y="169"/>
                      </a:lnTo>
                      <a:lnTo>
                        <a:pt x="1599" y="169"/>
                      </a:lnTo>
                      <a:lnTo>
                        <a:pt x="1599" y="169"/>
                      </a:lnTo>
                      <a:lnTo>
                        <a:pt x="1600" y="169"/>
                      </a:lnTo>
                      <a:lnTo>
                        <a:pt x="1600" y="168"/>
                      </a:lnTo>
                      <a:lnTo>
                        <a:pt x="1600" y="168"/>
                      </a:lnTo>
                      <a:lnTo>
                        <a:pt x="1600" y="165"/>
                      </a:lnTo>
                      <a:lnTo>
                        <a:pt x="1601" y="165"/>
                      </a:lnTo>
                      <a:lnTo>
                        <a:pt x="1601" y="165"/>
                      </a:lnTo>
                      <a:lnTo>
                        <a:pt x="1603" y="165"/>
                      </a:lnTo>
                      <a:lnTo>
                        <a:pt x="1603" y="162"/>
                      </a:lnTo>
                      <a:lnTo>
                        <a:pt x="1604" y="161"/>
                      </a:lnTo>
                      <a:lnTo>
                        <a:pt x="1604" y="161"/>
                      </a:lnTo>
                      <a:lnTo>
                        <a:pt x="1611" y="162"/>
                      </a:lnTo>
                      <a:lnTo>
                        <a:pt x="1611" y="162"/>
                      </a:lnTo>
                      <a:lnTo>
                        <a:pt x="1609" y="161"/>
                      </a:lnTo>
                      <a:lnTo>
                        <a:pt x="1608" y="161"/>
                      </a:lnTo>
                      <a:lnTo>
                        <a:pt x="1608" y="159"/>
                      </a:lnTo>
                      <a:lnTo>
                        <a:pt x="1611" y="159"/>
                      </a:lnTo>
                      <a:lnTo>
                        <a:pt x="1612" y="157"/>
                      </a:lnTo>
                      <a:lnTo>
                        <a:pt x="1612" y="157"/>
                      </a:lnTo>
                      <a:lnTo>
                        <a:pt x="1609" y="157"/>
                      </a:lnTo>
                      <a:lnTo>
                        <a:pt x="1609" y="156"/>
                      </a:lnTo>
                      <a:lnTo>
                        <a:pt x="1609" y="156"/>
                      </a:lnTo>
                      <a:lnTo>
                        <a:pt x="1611" y="155"/>
                      </a:lnTo>
                      <a:lnTo>
                        <a:pt x="1612" y="156"/>
                      </a:lnTo>
                      <a:lnTo>
                        <a:pt x="1613" y="156"/>
                      </a:lnTo>
                      <a:lnTo>
                        <a:pt x="1615" y="156"/>
                      </a:lnTo>
                      <a:lnTo>
                        <a:pt x="1616" y="155"/>
                      </a:lnTo>
                      <a:lnTo>
                        <a:pt x="1617" y="155"/>
                      </a:lnTo>
                      <a:lnTo>
                        <a:pt x="1617" y="153"/>
                      </a:lnTo>
                      <a:lnTo>
                        <a:pt x="1620" y="152"/>
                      </a:lnTo>
                      <a:lnTo>
                        <a:pt x="1620" y="152"/>
                      </a:lnTo>
                      <a:lnTo>
                        <a:pt x="1622" y="152"/>
                      </a:lnTo>
                      <a:lnTo>
                        <a:pt x="1624" y="152"/>
                      </a:lnTo>
                      <a:lnTo>
                        <a:pt x="1625" y="151"/>
                      </a:lnTo>
                      <a:lnTo>
                        <a:pt x="1626" y="152"/>
                      </a:lnTo>
                      <a:lnTo>
                        <a:pt x="1628" y="152"/>
                      </a:lnTo>
                      <a:lnTo>
                        <a:pt x="1629" y="152"/>
                      </a:lnTo>
                      <a:lnTo>
                        <a:pt x="1630" y="151"/>
                      </a:lnTo>
                      <a:lnTo>
                        <a:pt x="1632" y="151"/>
                      </a:lnTo>
                      <a:lnTo>
                        <a:pt x="1633" y="151"/>
                      </a:lnTo>
                      <a:lnTo>
                        <a:pt x="1633" y="151"/>
                      </a:lnTo>
                      <a:lnTo>
                        <a:pt x="1633" y="149"/>
                      </a:lnTo>
                      <a:lnTo>
                        <a:pt x="1634" y="148"/>
                      </a:lnTo>
                      <a:lnTo>
                        <a:pt x="1641" y="147"/>
                      </a:lnTo>
                      <a:lnTo>
                        <a:pt x="1642" y="145"/>
                      </a:lnTo>
                      <a:lnTo>
                        <a:pt x="1642" y="145"/>
                      </a:lnTo>
                      <a:lnTo>
                        <a:pt x="1643" y="144"/>
                      </a:lnTo>
                      <a:lnTo>
                        <a:pt x="1643" y="144"/>
                      </a:lnTo>
                      <a:lnTo>
                        <a:pt x="1647" y="144"/>
                      </a:lnTo>
                      <a:lnTo>
                        <a:pt x="1647" y="143"/>
                      </a:lnTo>
                      <a:lnTo>
                        <a:pt x="1649" y="143"/>
                      </a:lnTo>
                      <a:lnTo>
                        <a:pt x="1649" y="142"/>
                      </a:lnTo>
                      <a:lnTo>
                        <a:pt x="1651" y="142"/>
                      </a:lnTo>
                      <a:lnTo>
                        <a:pt x="1651" y="142"/>
                      </a:lnTo>
                      <a:lnTo>
                        <a:pt x="1651" y="142"/>
                      </a:lnTo>
                      <a:lnTo>
                        <a:pt x="1651" y="142"/>
                      </a:lnTo>
                      <a:lnTo>
                        <a:pt x="1654" y="142"/>
                      </a:lnTo>
                      <a:lnTo>
                        <a:pt x="1654" y="142"/>
                      </a:lnTo>
                      <a:lnTo>
                        <a:pt x="1655" y="142"/>
                      </a:lnTo>
                      <a:lnTo>
                        <a:pt x="1655" y="140"/>
                      </a:lnTo>
                      <a:lnTo>
                        <a:pt x="1655" y="140"/>
                      </a:lnTo>
                      <a:lnTo>
                        <a:pt x="1655" y="142"/>
                      </a:lnTo>
                      <a:lnTo>
                        <a:pt x="1656" y="142"/>
                      </a:lnTo>
                      <a:lnTo>
                        <a:pt x="1656" y="142"/>
                      </a:lnTo>
                      <a:lnTo>
                        <a:pt x="1662" y="142"/>
                      </a:lnTo>
                      <a:lnTo>
                        <a:pt x="1662" y="136"/>
                      </a:lnTo>
                      <a:lnTo>
                        <a:pt x="1662" y="136"/>
                      </a:lnTo>
                      <a:lnTo>
                        <a:pt x="1662" y="136"/>
                      </a:lnTo>
                      <a:lnTo>
                        <a:pt x="1667" y="135"/>
                      </a:lnTo>
                      <a:lnTo>
                        <a:pt x="1668" y="136"/>
                      </a:lnTo>
                      <a:lnTo>
                        <a:pt x="1671" y="138"/>
                      </a:lnTo>
                      <a:lnTo>
                        <a:pt x="1671" y="139"/>
                      </a:lnTo>
                      <a:lnTo>
                        <a:pt x="1675" y="138"/>
                      </a:lnTo>
                      <a:lnTo>
                        <a:pt x="1676" y="139"/>
                      </a:lnTo>
                      <a:lnTo>
                        <a:pt x="1679" y="139"/>
                      </a:lnTo>
                      <a:lnTo>
                        <a:pt x="1680" y="138"/>
                      </a:lnTo>
                      <a:lnTo>
                        <a:pt x="1681" y="138"/>
                      </a:lnTo>
                      <a:lnTo>
                        <a:pt x="1681" y="136"/>
                      </a:lnTo>
                      <a:lnTo>
                        <a:pt x="1681" y="136"/>
                      </a:lnTo>
                      <a:lnTo>
                        <a:pt x="1683" y="138"/>
                      </a:lnTo>
                      <a:lnTo>
                        <a:pt x="1683" y="138"/>
                      </a:lnTo>
                      <a:lnTo>
                        <a:pt x="1688" y="136"/>
                      </a:lnTo>
                      <a:lnTo>
                        <a:pt x="1688" y="136"/>
                      </a:lnTo>
                      <a:lnTo>
                        <a:pt x="1691" y="135"/>
                      </a:lnTo>
                      <a:lnTo>
                        <a:pt x="1691" y="135"/>
                      </a:lnTo>
                      <a:lnTo>
                        <a:pt x="1692" y="135"/>
                      </a:lnTo>
                      <a:lnTo>
                        <a:pt x="1693" y="134"/>
                      </a:lnTo>
                      <a:lnTo>
                        <a:pt x="1693" y="134"/>
                      </a:lnTo>
                      <a:lnTo>
                        <a:pt x="1694" y="134"/>
                      </a:lnTo>
                      <a:lnTo>
                        <a:pt x="1694" y="134"/>
                      </a:lnTo>
                      <a:lnTo>
                        <a:pt x="1696" y="134"/>
                      </a:lnTo>
                      <a:lnTo>
                        <a:pt x="1696" y="132"/>
                      </a:lnTo>
                      <a:lnTo>
                        <a:pt x="1697" y="132"/>
                      </a:lnTo>
                      <a:lnTo>
                        <a:pt x="1697" y="132"/>
                      </a:lnTo>
                      <a:lnTo>
                        <a:pt x="1698" y="132"/>
                      </a:lnTo>
                      <a:lnTo>
                        <a:pt x="1698" y="131"/>
                      </a:lnTo>
                      <a:lnTo>
                        <a:pt x="1700" y="131"/>
                      </a:lnTo>
                      <a:lnTo>
                        <a:pt x="1702" y="131"/>
                      </a:lnTo>
                      <a:lnTo>
                        <a:pt x="1702" y="132"/>
                      </a:lnTo>
                      <a:lnTo>
                        <a:pt x="1702" y="132"/>
                      </a:lnTo>
                      <a:lnTo>
                        <a:pt x="1704" y="132"/>
                      </a:lnTo>
                      <a:lnTo>
                        <a:pt x="1705" y="130"/>
                      </a:lnTo>
                      <a:lnTo>
                        <a:pt x="1708" y="128"/>
                      </a:lnTo>
                      <a:lnTo>
                        <a:pt x="1708" y="128"/>
                      </a:lnTo>
                      <a:lnTo>
                        <a:pt x="1710" y="128"/>
                      </a:lnTo>
                      <a:lnTo>
                        <a:pt x="1710" y="127"/>
                      </a:lnTo>
                      <a:lnTo>
                        <a:pt x="1713" y="126"/>
                      </a:lnTo>
                      <a:lnTo>
                        <a:pt x="1714" y="126"/>
                      </a:lnTo>
                      <a:close/>
                      <a:moveTo>
                        <a:pt x="260" y="121"/>
                      </a:moveTo>
                      <a:lnTo>
                        <a:pt x="261" y="121"/>
                      </a:lnTo>
                      <a:lnTo>
                        <a:pt x="261" y="121"/>
                      </a:lnTo>
                      <a:lnTo>
                        <a:pt x="262" y="121"/>
                      </a:lnTo>
                      <a:lnTo>
                        <a:pt x="262" y="121"/>
                      </a:lnTo>
                      <a:lnTo>
                        <a:pt x="264" y="121"/>
                      </a:lnTo>
                      <a:lnTo>
                        <a:pt x="265" y="121"/>
                      </a:lnTo>
                      <a:lnTo>
                        <a:pt x="265" y="122"/>
                      </a:lnTo>
                      <a:lnTo>
                        <a:pt x="268" y="123"/>
                      </a:lnTo>
                      <a:lnTo>
                        <a:pt x="270" y="123"/>
                      </a:lnTo>
                      <a:lnTo>
                        <a:pt x="274" y="123"/>
                      </a:lnTo>
                      <a:lnTo>
                        <a:pt x="278" y="123"/>
                      </a:lnTo>
                      <a:lnTo>
                        <a:pt x="279" y="123"/>
                      </a:lnTo>
                      <a:lnTo>
                        <a:pt x="281" y="125"/>
                      </a:lnTo>
                      <a:lnTo>
                        <a:pt x="281" y="126"/>
                      </a:lnTo>
                      <a:lnTo>
                        <a:pt x="282" y="128"/>
                      </a:lnTo>
                      <a:lnTo>
                        <a:pt x="283" y="127"/>
                      </a:lnTo>
                      <a:lnTo>
                        <a:pt x="283" y="128"/>
                      </a:lnTo>
                      <a:lnTo>
                        <a:pt x="288" y="128"/>
                      </a:lnTo>
                      <a:lnTo>
                        <a:pt x="288" y="127"/>
                      </a:lnTo>
                      <a:lnTo>
                        <a:pt x="292" y="127"/>
                      </a:lnTo>
                      <a:lnTo>
                        <a:pt x="292" y="127"/>
                      </a:lnTo>
                      <a:lnTo>
                        <a:pt x="294" y="127"/>
                      </a:lnTo>
                      <a:lnTo>
                        <a:pt x="294" y="126"/>
                      </a:lnTo>
                      <a:lnTo>
                        <a:pt x="298" y="126"/>
                      </a:lnTo>
                      <a:lnTo>
                        <a:pt x="299" y="128"/>
                      </a:lnTo>
                      <a:lnTo>
                        <a:pt x="300" y="130"/>
                      </a:lnTo>
                      <a:lnTo>
                        <a:pt x="302" y="130"/>
                      </a:lnTo>
                      <a:lnTo>
                        <a:pt x="302" y="130"/>
                      </a:lnTo>
                      <a:lnTo>
                        <a:pt x="303" y="130"/>
                      </a:lnTo>
                      <a:lnTo>
                        <a:pt x="304" y="130"/>
                      </a:lnTo>
                      <a:lnTo>
                        <a:pt x="305" y="131"/>
                      </a:lnTo>
                      <a:lnTo>
                        <a:pt x="307" y="131"/>
                      </a:lnTo>
                      <a:lnTo>
                        <a:pt x="307" y="131"/>
                      </a:lnTo>
                      <a:lnTo>
                        <a:pt x="308" y="131"/>
                      </a:lnTo>
                      <a:lnTo>
                        <a:pt x="311" y="132"/>
                      </a:lnTo>
                      <a:lnTo>
                        <a:pt x="313" y="134"/>
                      </a:lnTo>
                      <a:lnTo>
                        <a:pt x="313" y="135"/>
                      </a:lnTo>
                      <a:lnTo>
                        <a:pt x="309" y="136"/>
                      </a:lnTo>
                      <a:lnTo>
                        <a:pt x="309" y="138"/>
                      </a:lnTo>
                      <a:lnTo>
                        <a:pt x="308" y="138"/>
                      </a:lnTo>
                      <a:lnTo>
                        <a:pt x="305" y="138"/>
                      </a:lnTo>
                      <a:lnTo>
                        <a:pt x="304" y="136"/>
                      </a:lnTo>
                      <a:lnTo>
                        <a:pt x="303" y="136"/>
                      </a:lnTo>
                      <a:lnTo>
                        <a:pt x="303" y="138"/>
                      </a:lnTo>
                      <a:lnTo>
                        <a:pt x="303" y="138"/>
                      </a:lnTo>
                      <a:lnTo>
                        <a:pt x="303" y="138"/>
                      </a:lnTo>
                      <a:lnTo>
                        <a:pt x="304" y="139"/>
                      </a:lnTo>
                      <a:lnTo>
                        <a:pt x="307" y="139"/>
                      </a:lnTo>
                      <a:lnTo>
                        <a:pt x="305" y="140"/>
                      </a:lnTo>
                      <a:lnTo>
                        <a:pt x="304" y="140"/>
                      </a:lnTo>
                      <a:lnTo>
                        <a:pt x="304" y="142"/>
                      </a:lnTo>
                      <a:lnTo>
                        <a:pt x="305" y="142"/>
                      </a:lnTo>
                      <a:lnTo>
                        <a:pt x="307" y="140"/>
                      </a:lnTo>
                      <a:lnTo>
                        <a:pt x="308" y="139"/>
                      </a:lnTo>
                      <a:lnTo>
                        <a:pt x="311" y="139"/>
                      </a:lnTo>
                      <a:lnTo>
                        <a:pt x="311" y="139"/>
                      </a:lnTo>
                      <a:lnTo>
                        <a:pt x="311" y="139"/>
                      </a:lnTo>
                      <a:lnTo>
                        <a:pt x="312" y="139"/>
                      </a:lnTo>
                      <a:lnTo>
                        <a:pt x="312" y="139"/>
                      </a:lnTo>
                      <a:lnTo>
                        <a:pt x="311" y="142"/>
                      </a:lnTo>
                      <a:lnTo>
                        <a:pt x="311" y="142"/>
                      </a:lnTo>
                      <a:lnTo>
                        <a:pt x="311" y="142"/>
                      </a:lnTo>
                      <a:lnTo>
                        <a:pt x="312" y="140"/>
                      </a:lnTo>
                      <a:lnTo>
                        <a:pt x="312" y="140"/>
                      </a:lnTo>
                      <a:lnTo>
                        <a:pt x="313" y="140"/>
                      </a:lnTo>
                      <a:lnTo>
                        <a:pt x="315" y="139"/>
                      </a:lnTo>
                      <a:lnTo>
                        <a:pt x="315" y="140"/>
                      </a:lnTo>
                      <a:lnTo>
                        <a:pt x="315" y="140"/>
                      </a:lnTo>
                      <a:lnTo>
                        <a:pt x="315" y="140"/>
                      </a:lnTo>
                      <a:lnTo>
                        <a:pt x="315" y="140"/>
                      </a:lnTo>
                      <a:lnTo>
                        <a:pt x="315" y="140"/>
                      </a:lnTo>
                      <a:lnTo>
                        <a:pt x="315" y="144"/>
                      </a:lnTo>
                      <a:lnTo>
                        <a:pt x="316" y="144"/>
                      </a:lnTo>
                      <a:lnTo>
                        <a:pt x="316" y="142"/>
                      </a:lnTo>
                      <a:lnTo>
                        <a:pt x="325" y="144"/>
                      </a:lnTo>
                      <a:lnTo>
                        <a:pt x="325" y="145"/>
                      </a:lnTo>
                      <a:lnTo>
                        <a:pt x="326" y="145"/>
                      </a:lnTo>
                      <a:lnTo>
                        <a:pt x="328" y="144"/>
                      </a:lnTo>
                      <a:lnTo>
                        <a:pt x="328" y="144"/>
                      </a:lnTo>
                      <a:lnTo>
                        <a:pt x="329" y="145"/>
                      </a:lnTo>
                      <a:lnTo>
                        <a:pt x="330" y="145"/>
                      </a:lnTo>
                      <a:lnTo>
                        <a:pt x="333" y="147"/>
                      </a:lnTo>
                      <a:lnTo>
                        <a:pt x="332" y="144"/>
                      </a:lnTo>
                      <a:lnTo>
                        <a:pt x="333" y="144"/>
                      </a:lnTo>
                      <a:lnTo>
                        <a:pt x="334" y="143"/>
                      </a:lnTo>
                      <a:lnTo>
                        <a:pt x="336" y="144"/>
                      </a:lnTo>
                      <a:lnTo>
                        <a:pt x="338" y="145"/>
                      </a:lnTo>
                      <a:lnTo>
                        <a:pt x="338" y="145"/>
                      </a:lnTo>
                      <a:lnTo>
                        <a:pt x="338" y="145"/>
                      </a:lnTo>
                      <a:lnTo>
                        <a:pt x="340" y="144"/>
                      </a:lnTo>
                      <a:lnTo>
                        <a:pt x="340" y="144"/>
                      </a:lnTo>
                      <a:lnTo>
                        <a:pt x="340" y="145"/>
                      </a:lnTo>
                      <a:lnTo>
                        <a:pt x="343" y="145"/>
                      </a:lnTo>
                      <a:lnTo>
                        <a:pt x="343" y="144"/>
                      </a:lnTo>
                      <a:lnTo>
                        <a:pt x="347" y="143"/>
                      </a:lnTo>
                      <a:lnTo>
                        <a:pt x="350" y="143"/>
                      </a:lnTo>
                      <a:lnTo>
                        <a:pt x="353" y="143"/>
                      </a:lnTo>
                      <a:lnTo>
                        <a:pt x="357" y="143"/>
                      </a:lnTo>
                      <a:lnTo>
                        <a:pt x="357" y="140"/>
                      </a:lnTo>
                      <a:lnTo>
                        <a:pt x="362" y="140"/>
                      </a:lnTo>
                      <a:lnTo>
                        <a:pt x="362" y="140"/>
                      </a:lnTo>
                      <a:lnTo>
                        <a:pt x="362" y="140"/>
                      </a:lnTo>
                      <a:lnTo>
                        <a:pt x="364" y="139"/>
                      </a:lnTo>
                      <a:lnTo>
                        <a:pt x="366" y="139"/>
                      </a:lnTo>
                      <a:lnTo>
                        <a:pt x="367" y="139"/>
                      </a:lnTo>
                      <a:lnTo>
                        <a:pt x="367" y="140"/>
                      </a:lnTo>
                      <a:lnTo>
                        <a:pt x="368" y="140"/>
                      </a:lnTo>
                      <a:lnTo>
                        <a:pt x="368" y="142"/>
                      </a:lnTo>
                      <a:lnTo>
                        <a:pt x="370" y="142"/>
                      </a:lnTo>
                      <a:lnTo>
                        <a:pt x="371" y="142"/>
                      </a:lnTo>
                      <a:lnTo>
                        <a:pt x="372" y="140"/>
                      </a:lnTo>
                      <a:lnTo>
                        <a:pt x="372" y="140"/>
                      </a:lnTo>
                      <a:lnTo>
                        <a:pt x="383" y="140"/>
                      </a:lnTo>
                      <a:lnTo>
                        <a:pt x="383" y="143"/>
                      </a:lnTo>
                      <a:lnTo>
                        <a:pt x="384" y="143"/>
                      </a:lnTo>
                      <a:lnTo>
                        <a:pt x="385" y="144"/>
                      </a:lnTo>
                      <a:lnTo>
                        <a:pt x="388" y="144"/>
                      </a:lnTo>
                      <a:lnTo>
                        <a:pt x="391" y="144"/>
                      </a:lnTo>
                      <a:lnTo>
                        <a:pt x="391" y="144"/>
                      </a:lnTo>
                      <a:lnTo>
                        <a:pt x="392" y="143"/>
                      </a:lnTo>
                      <a:lnTo>
                        <a:pt x="392" y="143"/>
                      </a:lnTo>
                      <a:lnTo>
                        <a:pt x="392" y="144"/>
                      </a:lnTo>
                      <a:lnTo>
                        <a:pt x="395" y="144"/>
                      </a:lnTo>
                      <a:lnTo>
                        <a:pt x="395" y="145"/>
                      </a:lnTo>
                      <a:lnTo>
                        <a:pt x="397" y="145"/>
                      </a:lnTo>
                      <a:lnTo>
                        <a:pt x="397" y="147"/>
                      </a:lnTo>
                      <a:lnTo>
                        <a:pt x="400" y="147"/>
                      </a:lnTo>
                      <a:lnTo>
                        <a:pt x="400" y="147"/>
                      </a:lnTo>
                      <a:lnTo>
                        <a:pt x="401" y="148"/>
                      </a:lnTo>
                      <a:lnTo>
                        <a:pt x="401" y="148"/>
                      </a:lnTo>
                      <a:lnTo>
                        <a:pt x="402" y="148"/>
                      </a:lnTo>
                      <a:lnTo>
                        <a:pt x="402" y="148"/>
                      </a:lnTo>
                      <a:lnTo>
                        <a:pt x="402" y="149"/>
                      </a:lnTo>
                      <a:lnTo>
                        <a:pt x="404" y="151"/>
                      </a:lnTo>
                      <a:lnTo>
                        <a:pt x="404" y="151"/>
                      </a:lnTo>
                      <a:lnTo>
                        <a:pt x="404" y="151"/>
                      </a:lnTo>
                      <a:lnTo>
                        <a:pt x="404" y="152"/>
                      </a:lnTo>
                      <a:lnTo>
                        <a:pt x="402" y="152"/>
                      </a:lnTo>
                      <a:lnTo>
                        <a:pt x="402" y="153"/>
                      </a:lnTo>
                      <a:lnTo>
                        <a:pt x="401" y="153"/>
                      </a:lnTo>
                      <a:lnTo>
                        <a:pt x="397" y="157"/>
                      </a:lnTo>
                      <a:lnTo>
                        <a:pt x="396" y="156"/>
                      </a:lnTo>
                      <a:lnTo>
                        <a:pt x="396" y="159"/>
                      </a:lnTo>
                      <a:lnTo>
                        <a:pt x="397" y="159"/>
                      </a:lnTo>
                      <a:lnTo>
                        <a:pt x="397" y="160"/>
                      </a:lnTo>
                      <a:lnTo>
                        <a:pt x="396" y="161"/>
                      </a:lnTo>
                      <a:lnTo>
                        <a:pt x="396" y="162"/>
                      </a:lnTo>
                      <a:lnTo>
                        <a:pt x="385" y="162"/>
                      </a:lnTo>
                      <a:lnTo>
                        <a:pt x="385" y="164"/>
                      </a:lnTo>
                      <a:lnTo>
                        <a:pt x="381" y="164"/>
                      </a:lnTo>
                      <a:lnTo>
                        <a:pt x="381" y="162"/>
                      </a:lnTo>
                      <a:lnTo>
                        <a:pt x="380" y="162"/>
                      </a:lnTo>
                      <a:lnTo>
                        <a:pt x="379" y="164"/>
                      </a:lnTo>
                      <a:lnTo>
                        <a:pt x="379" y="164"/>
                      </a:lnTo>
                      <a:lnTo>
                        <a:pt x="377" y="161"/>
                      </a:lnTo>
                      <a:lnTo>
                        <a:pt x="376" y="161"/>
                      </a:lnTo>
                      <a:lnTo>
                        <a:pt x="376" y="162"/>
                      </a:lnTo>
                      <a:lnTo>
                        <a:pt x="374" y="164"/>
                      </a:lnTo>
                      <a:lnTo>
                        <a:pt x="374" y="162"/>
                      </a:lnTo>
                      <a:lnTo>
                        <a:pt x="371" y="162"/>
                      </a:lnTo>
                      <a:lnTo>
                        <a:pt x="371" y="161"/>
                      </a:lnTo>
                      <a:lnTo>
                        <a:pt x="370" y="159"/>
                      </a:lnTo>
                      <a:lnTo>
                        <a:pt x="368" y="159"/>
                      </a:lnTo>
                      <a:lnTo>
                        <a:pt x="368" y="160"/>
                      </a:lnTo>
                      <a:lnTo>
                        <a:pt x="368" y="160"/>
                      </a:lnTo>
                      <a:lnTo>
                        <a:pt x="368" y="160"/>
                      </a:lnTo>
                      <a:lnTo>
                        <a:pt x="368" y="160"/>
                      </a:lnTo>
                      <a:lnTo>
                        <a:pt x="368" y="160"/>
                      </a:lnTo>
                      <a:lnTo>
                        <a:pt x="368" y="161"/>
                      </a:lnTo>
                      <a:lnTo>
                        <a:pt x="368" y="161"/>
                      </a:lnTo>
                      <a:lnTo>
                        <a:pt x="368" y="161"/>
                      </a:lnTo>
                      <a:lnTo>
                        <a:pt x="368" y="162"/>
                      </a:lnTo>
                      <a:lnTo>
                        <a:pt x="368" y="164"/>
                      </a:lnTo>
                      <a:lnTo>
                        <a:pt x="367" y="164"/>
                      </a:lnTo>
                      <a:lnTo>
                        <a:pt x="367" y="164"/>
                      </a:lnTo>
                      <a:lnTo>
                        <a:pt x="364" y="164"/>
                      </a:lnTo>
                      <a:lnTo>
                        <a:pt x="364" y="164"/>
                      </a:lnTo>
                      <a:lnTo>
                        <a:pt x="364" y="164"/>
                      </a:lnTo>
                      <a:lnTo>
                        <a:pt x="363" y="164"/>
                      </a:lnTo>
                      <a:lnTo>
                        <a:pt x="363" y="164"/>
                      </a:lnTo>
                      <a:lnTo>
                        <a:pt x="363" y="164"/>
                      </a:lnTo>
                      <a:lnTo>
                        <a:pt x="357" y="164"/>
                      </a:lnTo>
                      <a:lnTo>
                        <a:pt x="357" y="164"/>
                      </a:lnTo>
                      <a:lnTo>
                        <a:pt x="355" y="164"/>
                      </a:lnTo>
                      <a:lnTo>
                        <a:pt x="353" y="164"/>
                      </a:lnTo>
                      <a:lnTo>
                        <a:pt x="351" y="164"/>
                      </a:lnTo>
                      <a:lnTo>
                        <a:pt x="351" y="164"/>
                      </a:lnTo>
                      <a:lnTo>
                        <a:pt x="351" y="164"/>
                      </a:lnTo>
                      <a:lnTo>
                        <a:pt x="350" y="165"/>
                      </a:lnTo>
                      <a:lnTo>
                        <a:pt x="349" y="165"/>
                      </a:lnTo>
                      <a:lnTo>
                        <a:pt x="349" y="162"/>
                      </a:lnTo>
                      <a:lnTo>
                        <a:pt x="347" y="162"/>
                      </a:lnTo>
                      <a:lnTo>
                        <a:pt x="347" y="164"/>
                      </a:lnTo>
                      <a:lnTo>
                        <a:pt x="347" y="164"/>
                      </a:lnTo>
                      <a:lnTo>
                        <a:pt x="346" y="165"/>
                      </a:lnTo>
                      <a:lnTo>
                        <a:pt x="340" y="165"/>
                      </a:lnTo>
                      <a:lnTo>
                        <a:pt x="340" y="162"/>
                      </a:lnTo>
                      <a:lnTo>
                        <a:pt x="340" y="161"/>
                      </a:lnTo>
                      <a:lnTo>
                        <a:pt x="336" y="162"/>
                      </a:lnTo>
                      <a:lnTo>
                        <a:pt x="336" y="165"/>
                      </a:lnTo>
                      <a:lnTo>
                        <a:pt x="330" y="165"/>
                      </a:lnTo>
                      <a:lnTo>
                        <a:pt x="330" y="165"/>
                      </a:lnTo>
                      <a:lnTo>
                        <a:pt x="330" y="164"/>
                      </a:lnTo>
                      <a:lnTo>
                        <a:pt x="329" y="164"/>
                      </a:lnTo>
                      <a:lnTo>
                        <a:pt x="329" y="164"/>
                      </a:lnTo>
                      <a:lnTo>
                        <a:pt x="326" y="164"/>
                      </a:lnTo>
                      <a:lnTo>
                        <a:pt x="326" y="165"/>
                      </a:lnTo>
                      <a:lnTo>
                        <a:pt x="321" y="165"/>
                      </a:lnTo>
                      <a:lnTo>
                        <a:pt x="321" y="164"/>
                      </a:lnTo>
                      <a:lnTo>
                        <a:pt x="320" y="162"/>
                      </a:lnTo>
                      <a:lnTo>
                        <a:pt x="320" y="161"/>
                      </a:lnTo>
                      <a:lnTo>
                        <a:pt x="320" y="160"/>
                      </a:lnTo>
                      <a:lnTo>
                        <a:pt x="320" y="159"/>
                      </a:lnTo>
                      <a:lnTo>
                        <a:pt x="320" y="159"/>
                      </a:lnTo>
                      <a:lnTo>
                        <a:pt x="319" y="159"/>
                      </a:lnTo>
                      <a:lnTo>
                        <a:pt x="319" y="159"/>
                      </a:lnTo>
                      <a:lnTo>
                        <a:pt x="319" y="159"/>
                      </a:lnTo>
                      <a:lnTo>
                        <a:pt x="317" y="160"/>
                      </a:lnTo>
                      <a:lnTo>
                        <a:pt x="317" y="160"/>
                      </a:lnTo>
                      <a:lnTo>
                        <a:pt x="316" y="160"/>
                      </a:lnTo>
                      <a:lnTo>
                        <a:pt x="315" y="164"/>
                      </a:lnTo>
                      <a:lnTo>
                        <a:pt x="312" y="164"/>
                      </a:lnTo>
                      <a:lnTo>
                        <a:pt x="309" y="165"/>
                      </a:lnTo>
                      <a:lnTo>
                        <a:pt x="305" y="165"/>
                      </a:lnTo>
                      <a:lnTo>
                        <a:pt x="303" y="166"/>
                      </a:lnTo>
                      <a:lnTo>
                        <a:pt x="303" y="164"/>
                      </a:lnTo>
                      <a:lnTo>
                        <a:pt x="299" y="164"/>
                      </a:lnTo>
                      <a:lnTo>
                        <a:pt x="299" y="165"/>
                      </a:lnTo>
                      <a:lnTo>
                        <a:pt x="299" y="165"/>
                      </a:lnTo>
                      <a:lnTo>
                        <a:pt x="298" y="165"/>
                      </a:lnTo>
                      <a:lnTo>
                        <a:pt x="298" y="166"/>
                      </a:lnTo>
                      <a:lnTo>
                        <a:pt x="295" y="166"/>
                      </a:lnTo>
                      <a:lnTo>
                        <a:pt x="294" y="166"/>
                      </a:lnTo>
                      <a:lnTo>
                        <a:pt x="294" y="166"/>
                      </a:lnTo>
                      <a:lnTo>
                        <a:pt x="294" y="166"/>
                      </a:lnTo>
                      <a:lnTo>
                        <a:pt x="294" y="165"/>
                      </a:lnTo>
                      <a:lnTo>
                        <a:pt x="294" y="164"/>
                      </a:lnTo>
                      <a:lnTo>
                        <a:pt x="295" y="162"/>
                      </a:lnTo>
                      <a:lnTo>
                        <a:pt x="295" y="161"/>
                      </a:lnTo>
                      <a:lnTo>
                        <a:pt x="294" y="160"/>
                      </a:lnTo>
                      <a:lnTo>
                        <a:pt x="294" y="157"/>
                      </a:lnTo>
                      <a:lnTo>
                        <a:pt x="292" y="157"/>
                      </a:lnTo>
                      <a:lnTo>
                        <a:pt x="292" y="156"/>
                      </a:lnTo>
                      <a:lnTo>
                        <a:pt x="292" y="156"/>
                      </a:lnTo>
                      <a:lnTo>
                        <a:pt x="294" y="155"/>
                      </a:lnTo>
                      <a:lnTo>
                        <a:pt x="294" y="149"/>
                      </a:lnTo>
                      <a:lnTo>
                        <a:pt x="294" y="149"/>
                      </a:lnTo>
                      <a:lnTo>
                        <a:pt x="295" y="147"/>
                      </a:lnTo>
                      <a:lnTo>
                        <a:pt x="295" y="147"/>
                      </a:lnTo>
                      <a:lnTo>
                        <a:pt x="295" y="142"/>
                      </a:lnTo>
                      <a:lnTo>
                        <a:pt x="292" y="142"/>
                      </a:lnTo>
                      <a:lnTo>
                        <a:pt x="292" y="140"/>
                      </a:lnTo>
                      <a:lnTo>
                        <a:pt x="292" y="139"/>
                      </a:lnTo>
                      <a:lnTo>
                        <a:pt x="291" y="139"/>
                      </a:lnTo>
                      <a:lnTo>
                        <a:pt x="291" y="138"/>
                      </a:lnTo>
                      <a:lnTo>
                        <a:pt x="290" y="138"/>
                      </a:lnTo>
                      <a:lnTo>
                        <a:pt x="290" y="138"/>
                      </a:lnTo>
                      <a:lnTo>
                        <a:pt x="290" y="138"/>
                      </a:lnTo>
                      <a:lnTo>
                        <a:pt x="290" y="138"/>
                      </a:lnTo>
                      <a:lnTo>
                        <a:pt x="288" y="138"/>
                      </a:lnTo>
                      <a:lnTo>
                        <a:pt x="288" y="136"/>
                      </a:lnTo>
                      <a:lnTo>
                        <a:pt x="287" y="136"/>
                      </a:lnTo>
                      <a:lnTo>
                        <a:pt x="287" y="135"/>
                      </a:lnTo>
                      <a:lnTo>
                        <a:pt x="285" y="135"/>
                      </a:lnTo>
                      <a:lnTo>
                        <a:pt x="285" y="135"/>
                      </a:lnTo>
                      <a:lnTo>
                        <a:pt x="281" y="135"/>
                      </a:lnTo>
                      <a:lnTo>
                        <a:pt x="281" y="132"/>
                      </a:lnTo>
                      <a:lnTo>
                        <a:pt x="278" y="132"/>
                      </a:lnTo>
                      <a:lnTo>
                        <a:pt x="278" y="135"/>
                      </a:lnTo>
                      <a:lnTo>
                        <a:pt x="277" y="135"/>
                      </a:lnTo>
                      <a:lnTo>
                        <a:pt x="277" y="136"/>
                      </a:lnTo>
                      <a:lnTo>
                        <a:pt x="274" y="136"/>
                      </a:lnTo>
                      <a:lnTo>
                        <a:pt x="273" y="135"/>
                      </a:lnTo>
                      <a:lnTo>
                        <a:pt x="270" y="134"/>
                      </a:lnTo>
                      <a:lnTo>
                        <a:pt x="268" y="132"/>
                      </a:lnTo>
                      <a:lnTo>
                        <a:pt x="262" y="132"/>
                      </a:lnTo>
                      <a:lnTo>
                        <a:pt x="262" y="132"/>
                      </a:lnTo>
                      <a:lnTo>
                        <a:pt x="260" y="132"/>
                      </a:lnTo>
                      <a:lnTo>
                        <a:pt x="260" y="131"/>
                      </a:lnTo>
                      <a:lnTo>
                        <a:pt x="258" y="130"/>
                      </a:lnTo>
                      <a:lnTo>
                        <a:pt x="258" y="128"/>
                      </a:lnTo>
                      <a:lnTo>
                        <a:pt x="257" y="128"/>
                      </a:lnTo>
                      <a:lnTo>
                        <a:pt x="257" y="128"/>
                      </a:lnTo>
                      <a:lnTo>
                        <a:pt x="257" y="128"/>
                      </a:lnTo>
                      <a:lnTo>
                        <a:pt x="257" y="127"/>
                      </a:lnTo>
                      <a:lnTo>
                        <a:pt x="256" y="127"/>
                      </a:lnTo>
                      <a:lnTo>
                        <a:pt x="256" y="127"/>
                      </a:lnTo>
                      <a:lnTo>
                        <a:pt x="254" y="126"/>
                      </a:lnTo>
                      <a:lnTo>
                        <a:pt x="254" y="126"/>
                      </a:lnTo>
                      <a:lnTo>
                        <a:pt x="254" y="126"/>
                      </a:lnTo>
                      <a:lnTo>
                        <a:pt x="254" y="126"/>
                      </a:lnTo>
                      <a:lnTo>
                        <a:pt x="253" y="126"/>
                      </a:lnTo>
                      <a:lnTo>
                        <a:pt x="253" y="125"/>
                      </a:lnTo>
                      <a:lnTo>
                        <a:pt x="254" y="123"/>
                      </a:lnTo>
                      <a:lnTo>
                        <a:pt x="256" y="122"/>
                      </a:lnTo>
                      <a:lnTo>
                        <a:pt x="257" y="121"/>
                      </a:lnTo>
                      <a:lnTo>
                        <a:pt x="258" y="121"/>
                      </a:lnTo>
                      <a:lnTo>
                        <a:pt x="260" y="121"/>
                      </a:lnTo>
                      <a:close/>
                      <a:moveTo>
                        <a:pt x="134" y="119"/>
                      </a:moveTo>
                      <a:lnTo>
                        <a:pt x="134" y="119"/>
                      </a:lnTo>
                      <a:lnTo>
                        <a:pt x="135" y="122"/>
                      </a:lnTo>
                      <a:lnTo>
                        <a:pt x="138" y="123"/>
                      </a:lnTo>
                      <a:lnTo>
                        <a:pt x="137" y="125"/>
                      </a:lnTo>
                      <a:lnTo>
                        <a:pt x="137" y="125"/>
                      </a:lnTo>
                      <a:lnTo>
                        <a:pt x="137" y="126"/>
                      </a:lnTo>
                      <a:lnTo>
                        <a:pt x="138" y="127"/>
                      </a:lnTo>
                      <a:lnTo>
                        <a:pt x="139" y="128"/>
                      </a:lnTo>
                      <a:lnTo>
                        <a:pt x="139" y="130"/>
                      </a:lnTo>
                      <a:lnTo>
                        <a:pt x="142" y="130"/>
                      </a:lnTo>
                      <a:lnTo>
                        <a:pt x="143" y="131"/>
                      </a:lnTo>
                      <a:lnTo>
                        <a:pt x="144" y="131"/>
                      </a:lnTo>
                      <a:lnTo>
                        <a:pt x="146" y="134"/>
                      </a:lnTo>
                      <a:lnTo>
                        <a:pt x="147" y="135"/>
                      </a:lnTo>
                      <a:lnTo>
                        <a:pt x="147" y="134"/>
                      </a:lnTo>
                      <a:lnTo>
                        <a:pt x="147" y="134"/>
                      </a:lnTo>
                      <a:lnTo>
                        <a:pt x="148" y="134"/>
                      </a:lnTo>
                      <a:lnTo>
                        <a:pt x="150" y="132"/>
                      </a:lnTo>
                      <a:lnTo>
                        <a:pt x="150" y="131"/>
                      </a:lnTo>
                      <a:lnTo>
                        <a:pt x="152" y="131"/>
                      </a:lnTo>
                      <a:lnTo>
                        <a:pt x="152" y="134"/>
                      </a:lnTo>
                      <a:lnTo>
                        <a:pt x="154" y="135"/>
                      </a:lnTo>
                      <a:lnTo>
                        <a:pt x="152" y="136"/>
                      </a:lnTo>
                      <a:lnTo>
                        <a:pt x="152" y="136"/>
                      </a:lnTo>
                      <a:lnTo>
                        <a:pt x="152" y="139"/>
                      </a:lnTo>
                      <a:lnTo>
                        <a:pt x="151" y="140"/>
                      </a:lnTo>
                      <a:lnTo>
                        <a:pt x="151" y="142"/>
                      </a:lnTo>
                      <a:lnTo>
                        <a:pt x="152" y="142"/>
                      </a:lnTo>
                      <a:lnTo>
                        <a:pt x="152" y="139"/>
                      </a:lnTo>
                      <a:lnTo>
                        <a:pt x="152" y="139"/>
                      </a:lnTo>
                      <a:lnTo>
                        <a:pt x="154" y="139"/>
                      </a:lnTo>
                      <a:lnTo>
                        <a:pt x="154" y="139"/>
                      </a:lnTo>
                      <a:lnTo>
                        <a:pt x="154" y="139"/>
                      </a:lnTo>
                      <a:lnTo>
                        <a:pt x="154" y="138"/>
                      </a:lnTo>
                      <a:lnTo>
                        <a:pt x="156" y="138"/>
                      </a:lnTo>
                      <a:lnTo>
                        <a:pt x="156" y="140"/>
                      </a:lnTo>
                      <a:lnTo>
                        <a:pt x="158" y="143"/>
                      </a:lnTo>
                      <a:lnTo>
                        <a:pt x="158" y="144"/>
                      </a:lnTo>
                      <a:lnTo>
                        <a:pt x="158" y="144"/>
                      </a:lnTo>
                      <a:lnTo>
                        <a:pt x="158" y="144"/>
                      </a:lnTo>
                      <a:lnTo>
                        <a:pt x="159" y="143"/>
                      </a:lnTo>
                      <a:lnTo>
                        <a:pt x="159" y="143"/>
                      </a:lnTo>
                      <a:lnTo>
                        <a:pt x="159" y="140"/>
                      </a:lnTo>
                      <a:lnTo>
                        <a:pt x="160" y="140"/>
                      </a:lnTo>
                      <a:lnTo>
                        <a:pt x="160" y="139"/>
                      </a:lnTo>
                      <a:lnTo>
                        <a:pt x="161" y="138"/>
                      </a:lnTo>
                      <a:lnTo>
                        <a:pt x="160" y="136"/>
                      </a:lnTo>
                      <a:lnTo>
                        <a:pt x="160" y="135"/>
                      </a:lnTo>
                      <a:lnTo>
                        <a:pt x="160" y="132"/>
                      </a:lnTo>
                      <a:lnTo>
                        <a:pt x="160" y="132"/>
                      </a:lnTo>
                      <a:lnTo>
                        <a:pt x="160" y="132"/>
                      </a:lnTo>
                      <a:lnTo>
                        <a:pt x="163" y="132"/>
                      </a:lnTo>
                      <a:lnTo>
                        <a:pt x="164" y="134"/>
                      </a:lnTo>
                      <a:lnTo>
                        <a:pt x="164" y="135"/>
                      </a:lnTo>
                      <a:lnTo>
                        <a:pt x="165" y="135"/>
                      </a:lnTo>
                      <a:lnTo>
                        <a:pt x="165" y="136"/>
                      </a:lnTo>
                      <a:lnTo>
                        <a:pt x="167" y="136"/>
                      </a:lnTo>
                      <a:lnTo>
                        <a:pt x="167" y="139"/>
                      </a:lnTo>
                      <a:lnTo>
                        <a:pt x="167" y="139"/>
                      </a:lnTo>
                      <a:lnTo>
                        <a:pt x="169" y="151"/>
                      </a:lnTo>
                      <a:lnTo>
                        <a:pt x="167" y="152"/>
                      </a:lnTo>
                      <a:lnTo>
                        <a:pt x="164" y="153"/>
                      </a:lnTo>
                      <a:lnTo>
                        <a:pt x="164" y="153"/>
                      </a:lnTo>
                      <a:lnTo>
                        <a:pt x="161" y="153"/>
                      </a:lnTo>
                      <a:lnTo>
                        <a:pt x="161" y="153"/>
                      </a:lnTo>
                      <a:lnTo>
                        <a:pt x="159" y="153"/>
                      </a:lnTo>
                      <a:lnTo>
                        <a:pt x="159" y="153"/>
                      </a:lnTo>
                      <a:lnTo>
                        <a:pt x="154" y="153"/>
                      </a:lnTo>
                      <a:lnTo>
                        <a:pt x="154" y="153"/>
                      </a:lnTo>
                      <a:lnTo>
                        <a:pt x="151" y="152"/>
                      </a:lnTo>
                      <a:lnTo>
                        <a:pt x="151" y="153"/>
                      </a:lnTo>
                      <a:lnTo>
                        <a:pt x="150" y="155"/>
                      </a:lnTo>
                      <a:lnTo>
                        <a:pt x="150" y="156"/>
                      </a:lnTo>
                      <a:lnTo>
                        <a:pt x="142" y="156"/>
                      </a:lnTo>
                      <a:lnTo>
                        <a:pt x="142" y="153"/>
                      </a:lnTo>
                      <a:lnTo>
                        <a:pt x="141" y="153"/>
                      </a:lnTo>
                      <a:lnTo>
                        <a:pt x="138" y="153"/>
                      </a:lnTo>
                      <a:lnTo>
                        <a:pt x="137" y="155"/>
                      </a:lnTo>
                      <a:lnTo>
                        <a:pt x="137" y="156"/>
                      </a:lnTo>
                      <a:lnTo>
                        <a:pt x="135" y="156"/>
                      </a:lnTo>
                      <a:lnTo>
                        <a:pt x="134" y="156"/>
                      </a:lnTo>
                      <a:lnTo>
                        <a:pt x="133" y="156"/>
                      </a:lnTo>
                      <a:lnTo>
                        <a:pt x="130" y="156"/>
                      </a:lnTo>
                      <a:lnTo>
                        <a:pt x="130" y="156"/>
                      </a:lnTo>
                      <a:lnTo>
                        <a:pt x="126" y="157"/>
                      </a:lnTo>
                      <a:lnTo>
                        <a:pt x="126" y="157"/>
                      </a:lnTo>
                      <a:lnTo>
                        <a:pt x="121" y="157"/>
                      </a:lnTo>
                      <a:lnTo>
                        <a:pt x="121" y="159"/>
                      </a:lnTo>
                      <a:lnTo>
                        <a:pt x="120" y="159"/>
                      </a:lnTo>
                      <a:lnTo>
                        <a:pt x="118" y="160"/>
                      </a:lnTo>
                      <a:lnTo>
                        <a:pt x="117" y="160"/>
                      </a:lnTo>
                      <a:lnTo>
                        <a:pt x="117" y="161"/>
                      </a:lnTo>
                      <a:lnTo>
                        <a:pt x="116" y="162"/>
                      </a:lnTo>
                      <a:lnTo>
                        <a:pt x="116" y="164"/>
                      </a:lnTo>
                      <a:lnTo>
                        <a:pt x="112" y="164"/>
                      </a:lnTo>
                      <a:lnTo>
                        <a:pt x="110" y="166"/>
                      </a:lnTo>
                      <a:lnTo>
                        <a:pt x="105" y="168"/>
                      </a:lnTo>
                      <a:lnTo>
                        <a:pt x="105" y="166"/>
                      </a:lnTo>
                      <a:lnTo>
                        <a:pt x="104" y="166"/>
                      </a:lnTo>
                      <a:lnTo>
                        <a:pt x="104" y="168"/>
                      </a:lnTo>
                      <a:lnTo>
                        <a:pt x="99" y="168"/>
                      </a:lnTo>
                      <a:lnTo>
                        <a:pt x="99" y="166"/>
                      </a:lnTo>
                      <a:lnTo>
                        <a:pt x="96" y="166"/>
                      </a:lnTo>
                      <a:lnTo>
                        <a:pt x="95" y="164"/>
                      </a:lnTo>
                      <a:lnTo>
                        <a:pt x="95" y="161"/>
                      </a:lnTo>
                      <a:lnTo>
                        <a:pt x="96" y="161"/>
                      </a:lnTo>
                      <a:lnTo>
                        <a:pt x="97" y="160"/>
                      </a:lnTo>
                      <a:lnTo>
                        <a:pt x="97" y="160"/>
                      </a:lnTo>
                      <a:lnTo>
                        <a:pt x="99" y="160"/>
                      </a:lnTo>
                      <a:lnTo>
                        <a:pt x="100" y="160"/>
                      </a:lnTo>
                      <a:lnTo>
                        <a:pt x="100" y="160"/>
                      </a:lnTo>
                      <a:lnTo>
                        <a:pt x="103" y="159"/>
                      </a:lnTo>
                      <a:lnTo>
                        <a:pt x="104" y="157"/>
                      </a:lnTo>
                      <a:lnTo>
                        <a:pt x="105" y="157"/>
                      </a:lnTo>
                      <a:lnTo>
                        <a:pt x="105" y="156"/>
                      </a:lnTo>
                      <a:lnTo>
                        <a:pt x="108" y="156"/>
                      </a:lnTo>
                      <a:lnTo>
                        <a:pt x="108" y="156"/>
                      </a:lnTo>
                      <a:lnTo>
                        <a:pt x="113" y="155"/>
                      </a:lnTo>
                      <a:lnTo>
                        <a:pt x="113" y="156"/>
                      </a:lnTo>
                      <a:lnTo>
                        <a:pt x="117" y="156"/>
                      </a:lnTo>
                      <a:lnTo>
                        <a:pt x="117" y="155"/>
                      </a:lnTo>
                      <a:lnTo>
                        <a:pt x="118" y="155"/>
                      </a:lnTo>
                      <a:lnTo>
                        <a:pt x="121" y="153"/>
                      </a:lnTo>
                      <a:lnTo>
                        <a:pt x="124" y="152"/>
                      </a:lnTo>
                      <a:lnTo>
                        <a:pt x="124" y="149"/>
                      </a:lnTo>
                      <a:lnTo>
                        <a:pt x="125" y="149"/>
                      </a:lnTo>
                      <a:lnTo>
                        <a:pt x="125" y="147"/>
                      </a:lnTo>
                      <a:lnTo>
                        <a:pt x="124" y="147"/>
                      </a:lnTo>
                      <a:lnTo>
                        <a:pt x="124" y="147"/>
                      </a:lnTo>
                      <a:lnTo>
                        <a:pt x="122" y="147"/>
                      </a:lnTo>
                      <a:lnTo>
                        <a:pt x="122" y="149"/>
                      </a:lnTo>
                      <a:lnTo>
                        <a:pt x="122" y="149"/>
                      </a:lnTo>
                      <a:lnTo>
                        <a:pt x="121" y="151"/>
                      </a:lnTo>
                      <a:lnTo>
                        <a:pt x="120" y="151"/>
                      </a:lnTo>
                      <a:lnTo>
                        <a:pt x="120" y="151"/>
                      </a:lnTo>
                      <a:lnTo>
                        <a:pt x="118" y="151"/>
                      </a:lnTo>
                      <a:lnTo>
                        <a:pt x="117" y="151"/>
                      </a:lnTo>
                      <a:lnTo>
                        <a:pt x="117" y="149"/>
                      </a:lnTo>
                      <a:lnTo>
                        <a:pt x="113" y="151"/>
                      </a:lnTo>
                      <a:lnTo>
                        <a:pt x="112" y="148"/>
                      </a:lnTo>
                      <a:lnTo>
                        <a:pt x="112" y="148"/>
                      </a:lnTo>
                      <a:lnTo>
                        <a:pt x="110" y="149"/>
                      </a:lnTo>
                      <a:lnTo>
                        <a:pt x="110" y="149"/>
                      </a:lnTo>
                      <a:lnTo>
                        <a:pt x="108" y="148"/>
                      </a:lnTo>
                      <a:lnTo>
                        <a:pt x="107" y="151"/>
                      </a:lnTo>
                      <a:lnTo>
                        <a:pt x="100" y="152"/>
                      </a:lnTo>
                      <a:lnTo>
                        <a:pt x="99" y="151"/>
                      </a:lnTo>
                      <a:lnTo>
                        <a:pt x="99" y="151"/>
                      </a:lnTo>
                      <a:lnTo>
                        <a:pt x="97" y="152"/>
                      </a:lnTo>
                      <a:lnTo>
                        <a:pt x="96" y="152"/>
                      </a:lnTo>
                      <a:lnTo>
                        <a:pt x="93" y="152"/>
                      </a:lnTo>
                      <a:lnTo>
                        <a:pt x="93" y="148"/>
                      </a:lnTo>
                      <a:lnTo>
                        <a:pt x="95" y="144"/>
                      </a:lnTo>
                      <a:lnTo>
                        <a:pt x="93" y="144"/>
                      </a:lnTo>
                      <a:lnTo>
                        <a:pt x="91" y="143"/>
                      </a:lnTo>
                      <a:lnTo>
                        <a:pt x="92" y="148"/>
                      </a:lnTo>
                      <a:lnTo>
                        <a:pt x="91" y="148"/>
                      </a:lnTo>
                      <a:lnTo>
                        <a:pt x="91" y="153"/>
                      </a:lnTo>
                      <a:lnTo>
                        <a:pt x="89" y="153"/>
                      </a:lnTo>
                      <a:lnTo>
                        <a:pt x="88" y="155"/>
                      </a:lnTo>
                      <a:lnTo>
                        <a:pt x="88" y="156"/>
                      </a:lnTo>
                      <a:lnTo>
                        <a:pt x="86" y="156"/>
                      </a:lnTo>
                      <a:lnTo>
                        <a:pt x="86" y="155"/>
                      </a:lnTo>
                      <a:lnTo>
                        <a:pt x="86" y="155"/>
                      </a:lnTo>
                      <a:lnTo>
                        <a:pt x="86" y="152"/>
                      </a:lnTo>
                      <a:lnTo>
                        <a:pt x="86" y="152"/>
                      </a:lnTo>
                      <a:lnTo>
                        <a:pt x="86" y="152"/>
                      </a:lnTo>
                      <a:lnTo>
                        <a:pt x="86" y="151"/>
                      </a:lnTo>
                      <a:lnTo>
                        <a:pt x="83" y="151"/>
                      </a:lnTo>
                      <a:lnTo>
                        <a:pt x="83" y="155"/>
                      </a:lnTo>
                      <a:lnTo>
                        <a:pt x="82" y="155"/>
                      </a:lnTo>
                      <a:lnTo>
                        <a:pt x="82" y="152"/>
                      </a:lnTo>
                      <a:lnTo>
                        <a:pt x="79" y="152"/>
                      </a:lnTo>
                      <a:lnTo>
                        <a:pt x="79" y="152"/>
                      </a:lnTo>
                      <a:lnTo>
                        <a:pt x="78" y="152"/>
                      </a:lnTo>
                      <a:lnTo>
                        <a:pt x="78" y="153"/>
                      </a:lnTo>
                      <a:lnTo>
                        <a:pt x="74" y="153"/>
                      </a:lnTo>
                      <a:lnTo>
                        <a:pt x="74" y="153"/>
                      </a:lnTo>
                      <a:lnTo>
                        <a:pt x="72" y="153"/>
                      </a:lnTo>
                      <a:lnTo>
                        <a:pt x="72" y="153"/>
                      </a:lnTo>
                      <a:lnTo>
                        <a:pt x="72" y="153"/>
                      </a:lnTo>
                      <a:lnTo>
                        <a:pt x="71" y="153"/>
                      </a:lnTo>
                      <a:lnTo>
                        <a:pt x="70" y="152"/>
                      </a:lnTo>
                      <a:lnTo>
                        <a:pt x="69" y="151"/>
                      </a:lnTo>
                      <a:lnTo>
                        <a:pt x="70" y="151"/>
                      </a:lnTo>
                      <a:lnTo>
                        <a:pt x="70" y="149"/>
                      </a:lnTo>
                      <a:lnTo>
                        <a:pt x="70" y="149"/>
                      </a:lnTo>
                      <a:lnTo>
                        <a:pt x="72" y="149"/>
                      </a:lnTo>
                      <a:lnTo>
                        <a:pt x="75" y="148"/>
                      </a:lnTo>
                      <a:lnTo>
                        <a:pt x="78" y="147"/>
                      </a:lnTo>
                      <a:lnTo>
                        <a:pt x="80" y="145"/>
                      </a:lnTo>
                      <a:lnTo>
                        <a:pt x="79" y="145"/>
                      </a:lnTo>
                      <a:lnTo>
                        <a:pt x="78" y="147"/>
                      </a:lnTo>
                      <a:lnTo>
                        <a:pt x="75" y="147"/>
                      </a:lnTo>
                      <a:lnTo>
                        <a:pt x="72" y="147"/>
                      </a:lnTo>
                      <a:lnTo>
                        <a:pt x="71" y="147"/>
                      </a:lnTo>
                      <a:lnTo>
                        <a:pt x="71" y="145"/>
                      </a:lnTo>
                      <a:lnTo>
                        <a:pt x="71" y="144"/>
                      </a:lnTo>
                      <a:lnTo>
                        <a:pt x="72" y="143"/>
                      </a:lnTo>
                      <a:lnTo>
                        <a:pt x="72" y="143"/>
                      </a:lnTo>
                      <a:lnTo>
                        <a:pt x="74" y="143"/>
                      </a:lnTo>
                      <a:lnTo>
                        <a:pt x="75" y="144"/>
                      </a:lnTo>
                      <a:lnTo>
                        <a:pt x="76" y="143"/>
                      </a:lnTo>
                      <a:lnTo>
                        <a:pt x="78" y="143"/>
                      </a:lnTo>
                      <a:lnTo>
                        <a:pt x="80" y="142"/>
                      </a:lnTo>
                      <a:lnTo>
                        <a:pt x="80" y="140"/>
                      </a:lnTo>
                      <a:lnTo>
                        <a:pt x="76" y="140"/>
                      </a:lnTo>
                      <a:lnTo>
                        <a:pt x="76" y="135"/>
                      </a:lnTo>
                      <a:lnTo>
                        <a:pt x="78" y="135"/>
                      </a:lnTo>
                      <a:lnTo>
                        <a:pt x="80" y="134"/>
                      </a:lnTo>
                      <a:lnTo>
                        <a:pt x="80" y="135"/>
                      </a:lnTo>
                      <a:lnTo>
                        <a:pt x="83" y="135"/>
                      </a:lnTo>
                      <a:lnTo>
                        <a:pt x="83" y="134"/>
                      </a:lnTo>
                      <a:lnTo>
                        <a:pt x="84" y="132"/>
                      </a:lnTo>
                      <a:lnTo>
                        <a:pt x="86" y="132"/>
                      </a:lnTo>
                      <a:lnTo>
                        <a:pt x="89" y="132"/>
                      </a:lnTo>
                      <a:lnTo>
                        <a:pt x="91" y="135"/>
                      </a:lnTo>
                      <a:lnTo>
                        <a:pt x="91" y="135"/>
                      </a:lnTo>
                      <a:lnTo>
                        <a:pt x="91" y="134"/>
                      </a:lnTo>
                      <a:lnTo>
                        <a:pt x="96" y="134"/>
                      </a:lnTo>
                      <a:lnTo>
                        <a:pt x="96" y="135"/>
                      </a:lnTo>
                      <a:lnTo>
                        <a:pt x="100" y="135"/>
                      </a:lnTo>
                      <a:lnTo>
                        <a:pt x="101" y="136"/>
                      </a:lnTo>
                      <a:lnTo>
                        <a:pt x="104" y="138"/>
                      </a:lnTo>
                      <a:lnTo>
                        <a:pt x="104" y="138"/>
                      </a:lnTo>
                      <a:lnTo>
                        <a:pt x="109" y="138"/>
                      </a:lnTo>
                      <a:lnTo>
                        <a:pt x="109" y="139"/>
                      </a:lnTo>
                      <a:lnTo>
                        <a:pt x="113" y="139"/>
                      </a:lnTo>
                      <a:lnTo>
                        <a:pt x="113" y="140"/>
                      </a:lnTo>
                      <a:lnTo>
                        <a:pt x="114" y="142"/>
                      </a:lnTo>
                      <a:lnTo>
                        <a:pt x="117" y="142"/>
                      </a:lnTo>
                      <a:lnTo>
                        <a:pt x="118" y="144"/>
                      </a:lnTo>
                      <a:lnTo>
                        <a:pt x="138" y="145"/>
                      </a:lnTo>
                      <a:lnTo>
                        <a:pt x="138" y="143"/>
                      </a:lnTo>
                      <a:lnTo>
                        <a:pt x="138" y="142"/>
                      </a:lnTo>
                      <a:lnTo>
                        <a:pt x="137" y="142"/>
                      </a:lnTo>
                      <a:lnTo>
                        <a:pt x="135" y="142"/>
                      </a:lnTo>
                      <a:lnTo>
                        <a:pt x="134" y="142"/>
                      </a:lnTo>
                      <a:lnTo>
                        <a:pt x="134" y="140"/>
                      </a:lnTo>
                      <a:lnTo>
                        <a:pt x="135" y="139"/>
                      </a:lnTo>
                      <a:lnTo>
                        <a:pt x="137" y="136"/>
                      </a:lnTo>
                      <a:lnTo>
                        <a:pt x="130" y="134"/>
                      </a:lnTo>
                      <a:lnTo>
                        <a:pt x="130" y="131"/>
                      </a:lnTo>
                      <a:lnTo>
                        <a:pt x="131" y="131"/>
                      </a:lnTo>
                      <a:lnTo>
                        <a:pt x="131" y="130"/>
                      </a:lnTo>
                      <a:lnTo>
                        <a:pt x="131" y="128"/>
                      </a:lnTo>
                      <a:lnTo>
                        <a:pt x="130" y="127"/>
                      </a:lnTo>
                      <a:lnTo>
                        <a:pt x="133" y="127"/>
                      </a:lnTo>
                      <a:lnTo>
                        <a:pt x="131" y="125"/>
                      </a:lnTo>
                      <a:lnTo>
                        <a:pt x="131" y="123"/>
                      </a:lnTo>
                      <a:lnTo>
                        <a:pt x="131" y="122"/>
                      </a:lnTo>
                      <a:lnTo>
                        <a:pt x="130" y="121"/>
                      </a:lnTo>
                      <a:lnTo>
                        <a:pt x="134" y="122"/>
                      </a:lnTo>
                      <a:lnTo>
                        <a:pt x="134" y="119"/>
                      </a:lnTo>
                      <a:close/>
                      <a:moveTo>
                        <a:pt x="884" y="56"/>
                      </a:moveTo>
                      <a:lnTo>
                        <a:pt x="881" y="58"/>
                      </a:lnTo>
                      <a:lnTo>
                        <a:pt x="879" y="58"/>
                      </a:lnTo>
                      <a:lnTo>
                        <a:pt x="878" y="59"/>
                      </a:lnTo>
                      <a:lnTo>
                        <a:pt x="875" y="59"/>
                      </a:lnTo>
                      <a:lnTo>
                        <a:pt x="875" y="59"/>
                      </a:lnTo>
                      <a:lnTo>
                        <a:pt x="874" y="59"/>
                      </a:lnTo>
                      <a:lnTo>
                        <a:pt x="874" y="60"/>
                      </a:lnTo>
                      <a:lnTo>
                        <a:pt x="870" y="60"/>
                      </a:lnTo>
                      <a:lnTo>
                        <a:pt x="870" y="62"/>
                      </a:lnTo>
                      <a:lnTo>
                        <a:pt x="868" y="62"/>
                      </a:lnTo>
                      <a:lnTo>
                        <a:pt x="868" y="63"/>
                      </a:lnTo>
                      <a:lnTo>
                        <a:pt x="867" y="64"/>
                      </a:lnTo>
                      <a:lnTo>
                        <a:pt x="868" y="64"/>
                      </a:lnTo>
                      <a:lnTo>
                        <a:pt x="870" y="63"/>
                      </a:lnTo>
                      <a:lnTo>
                        <a:pt x="871" y="62"/>
                      </a:lnTo>
                      <a:lnTo>
                        <a:pt x="874" y="60"/>
                      </a:lnTo>
                      <a:lnTo>
                        <a:pt x="874" y="60"/>
                      </a:lnTo>
                      <a:lnTo>
                        <a:pt x="876" y="60"/>
                      </a:lnTo>
                      <a:lnTo>
                        <a:pt x="876" y="59"/>
                      </a:lnTo>
                      <a:lnTo>
                        <a:pt x="878" y="59"/>
                      </a:lnTo>
                      <a:lnTo>
                        <a:pt x="878" y="59"/>
                      </a:lnTo>
                      <a:lnTo>
                        <a:pt x="880" y="59"/>
                      </a:lnTo>
                      <a:lnTo>
                        <a:pt x="880" y="58"/>
                      </a:lnTo>
                      <a:lnTo>
                        <a:pt x="884" y="58"/>
                      </a:lnTo>
                      <a:lnTo>
                        <a:pt x="884" y="56"/>
                      </a:lnTo>
                      <a:lnTo>
                        <a:pt x="884" y="56"/>
                      </a:lnTo>
                      <a:close/>
                      <a:moveTo>
                        <a:pt x="887" y="55"/>
                      </a:moveTo>
                      <a:lnTo>
                        <a:pt x="885" y="56"/>
                      </a:lnTo>
                      <a:lnTo>
                        <a:pt x="888" y="55"/>
                      </a:lnTo>
                      <a:lnTo>
                        <a:pt x="888" y="55"/>
                      </a:lnTo>
                      <a:lnTo>
                        <a:pt x="887" y="55"/>
                      </a:lnTo>
                      <a:close/>
                      <a:moveTo>
                        <a:pt x="892" y="54"/>
                      </a:moveTo>
                      <a:lnTo>
                        <a:pt x="892" y="54"/>
                      </a:lnTo>
                      <a:lnTo>
                        <a:pt x="892" y="54"/>
                      </a:lnTo>
                      <a:lnTo>
                        <a:pt x="893" y="54"/>
                      </a:lnTo>
                      <a:lnTo>
                        <a:pt x="892" y="54"/>
                      </a:lnTo>
                      <a:lnTo>
                        <a:pt x="892" y="54"/>
                      </a:lnTo>
                      <a:lnTo>
                        <a:pt x="892" y="54"/>
                      </a:lnTo>
                      <a:close/>
                      <a:moveTo>
                        <a:pt x="837" y="32"/>
                      </a:moveTo>
                      <a:lnTo>
                        <a:pt x="837" y="32"/>
                      </a:lnTo>
                      <a:lnTo>
                        <a:pt x="837" y="32"/>
                      </a:lnTo>
                      <a:lnTo>
                        <a:pt x="838" y="32"/>
                      </a:lnTo>
                      <a:lnTo>
                        <a:pt x="837" y="32"/>
                      </a:lnTo>
                      <a:lnTo>
                        <a:pt x="837" y="32"/>
                      </a:lnTo>
                      <a:lnTo>
                        <a:pt x="837" y="32"/>
                      </a:lnTo>
                      <a:close/>
                      <a:moveTo>
                        <a:pt x="807" y="16"/>
                      </a:moveTo>
                      <a:lnTo>
                        <a:pt x="804" y="16"/>
                      </a:lnTo>
                      <a:lnTo>
                        <a:pt x="802" y="17"/>
                      </a:lnTo>
                      <a:lnTo>
                        <a:pt x="799" y="17"/>
                      </a:lnTo>
                      <a:lnTo>
                        <a:pt x="798" y="18"/>
                      </a:lnTo>
                      <a:lnTo>
                        <a:pt x="796" y="18"/>
                      </a:lnTo>
                      <a:lnTo>
                        <a:pt x="796" y="21"/>
                      </a:lnTo>
                      <a:lnTo>
                        <a:pt x="798" y="21"/>
                      </a:lnTo>
                      <a:lnTo>
                        <a:pt x="798" y="20"/>
                      </a:lnTo>
                      <a:lnTo>
                        <a:pt x="798" y="20"/>
                      </a:lnTo>
                      <a:lnTo>
                        <a:pt x="798" y="20"/>
                      </a:lnTo>
                      <a:lnTo>
                        <a:pt x="798" y="18"/>
                      </a:lnTo>
                      <a:lnTo>
                        <a:pt x="800" y="18"/>
                      </a:lnTo>
                      <a:lnTo>
                        <a:pt x="800" y="18"/>
                      </a:lnTo>
                      <a:lnTo>
                        <a:pt x="802" y="20"/>
                      </a:lnTo>
                      <a:lnTo>
                        <a:pt x="802" y="20"/>
                      </a:lnTo>
                      <a:lnTo>
                        <a:pt x="802" y="20"/>
                      </a:lnTo>
                      <a:lnTo>
                        <a:pt x="803" y="18"/>
                      </a:lnTo>
                      <a:lnTo>
                        <a:pt x="803" y="18"/>
                      </a:lnTo>
                      <a:lnTo>
                        <a:pt x="803" y="18"/>
                      </a:lnTo>
                      <a:lnTo>
                        <a:pt x="807" y="17"/>
                      </a:lnTo>
                      <a:lnTo>
                        <a:pt x="807" y="16"/>
                      </a:lnTo>
                      <a:close/>
                      <a:moveTo>
                        <a:pt x="845" y="13"/>
                      </a:moveTo>
                      <a:lnTo>
                        <a:pt x="842" y="13"/>
                      </a:lnTo>
                      <a:lnTo>
                        <a:pt x="840" y="15"/>
                      </a:lnTo>
                      <a:lnTo>
                        <a:pt x="836" y="15"/>
                      </a:lnTo>
                      <a:lnTo>
                        <a:pt x="832" y="16"/>
                      </a:lnTo>
                      <a:lnTo>
                        <a:pt x="832" y="17"/>
                      </a:lnTo>
                      <a:lnTo>
                        <a:pt x="836" y="17"/>
                      </a:lnTo>
                      <a:lnTo>
                        <a:pt x="836" y="17"/>
                      </a:lnTo>
                      <a:lnTo>
                        <a:pt x="836" y="17"/>
                      </a:lnTo>
                      <a:lnTo>
                        <a:pt x="838" y="17"/>
                      </a:lnTo>
                      <a:lnTo>
                        <a:pt x="838" y="17"/>
                      </a:lnTo>
                      <a:lnTo>
                        <a:pt x="840" y="17"/>
                      </a:lnTo>
                      <a:lnTo>
                        <a:pt x="842" y="17"/>
                      </a:lnTo>
                      <a:lnTo>
                        <a:pt x="842" y="16"/>
                      </a:lnTo>
                      <a:lnTo>
                        <a:pt x="845" y="16"/>
                      </a:lnTo>
                      <a:lnTo>
                        <a:pt x="859" y="15"/>
                      </a:lnTo>
                      <a:lnTo>
                        <a:pt x="872" y="15"/>
                      </a:lnTo>
                      <a:lnTo>
                        <a:pt x="872" y="13"/>
                      </a:lnTo>
                      <a:lnTo>
                        <a:pt x="845" y="13"/>
                      </a:lnTo>
                      <a:close/>
                      <a:moveTo>
                        <a:pt x="813" y="11"/>
                      </a:moveTo>
                      <a:lnTo>
                        <a:pt x="813" y="13"/>
                      </a:lnTo>
                      <a:lnTo>
                        <a:pt x="813" y="16"/>
                      </a:lnTo>
                      <a:lnTo>
                        <a:pt x="812" y="16"/>
                      </a:lnTo>
                      <a:lnTo>
                        <a:pt x="812" y="17"/>
                      </a:lnTo>
                      <a:lnTo>
                        <a:pt x="813" y="17"/>
                      </a:lnTo>
                      <a:lnTo>
                        <a:pt x="813" y="17"/>
                      </a:lnTo>
                      <a:lnTo>
                        <a:pt x="813" y="17"/>
                      </a:lnTo>
                      <a:lnTo>
                        <a:pt x="815" y="17"/>
                      </a:lnTo>
                      <a:lnTo>
                        <a:pt x="815" y="17"/>
                      </a:lnTo>
                      <a:lnTo>
                        <a:pt x="815" y="17"/>
                      </a:lnTo>
                      <a:lnTo>
                        <a:pt x="816" y="20"/>
                      </a:lnTo>
                      <a:lnTo>
                        <a:pt x="817" y="20"/>
                      </a:lnTo>
                      <a:lnTo>
                        <a:pt x="817" y="18"/>
                      </a:lnTo>
                      <a:lnTo>
                        <a:pt x="817" y="18"/>
                      </a:lnTo>
                      <a:lnTo>
                        <a:pt x="817" y="17"/>
                      </a:lnTo>
                      <a:lnTo>
                        <a:pt x="824" y="17"/>
                      </a:lnTo>
                      <a:lnTo>
                        <a:pt x="824" y="16"/>
                      </a:lnTo>
                      <a:lnTo>
                        <a:pt x="825" y="16"/>
                      </a:lnTo>
                      <a:lnTo>
                        <a:pt x="825" y="16"/>
                      </a:lnTo>
                      <a:lnTo>
                        <a:pt x="825" y="17"/>
                      </a:lnTo>
                      <a:lnTo>
                        <a:pt x="830" y="17"/>
                      </a:lnTo>
                      <a:lnTo>
                        <a:pt x="830" y="16"/>
                      </a:lnTo>
                      <a:lnTo>
                        <a:pt x="829" y="16"/>
                      </a:lnTo>
                      <a:lnTo>
                        <a:pt x="827" y="15"/>
                      </a:lnTo>
                      <a:lnTo>
                        <a:pt x="824" y="13"/>
                      </a:lnTo>
                      <a:lnTo>
                        <a:pt x="823" y="15"/>
                      </a:lnTo>
                      <a:lnTo>
                        <a:pt x="820" y="15"/>
                      </a:lnTo>
                      <a:lnTo>
                        <a:pt x="817" y="16"/>
                      </a:lnTo>
                      <a:lnTo>
                        <a:pt x="817" y="15"/>
                      </a:lnTo>
                      <a:lnTo>
                        <a:pt x="815" y="13"/>
                      </a:lnTo>
                      <a:lnTo>
                        <a:pt x="815" y="11"/>
                      </a:lnTo>
                      <a:lnTo>
                        <a:pt x="813" y="11"/>
                      </a:lnTo>
                      <a:close/>
                      <a:moveTo>
                        <a:pt x="833" y="0"/>
                      </a:moveTo>
                      <a:lnTo>
                        <a:pt x="833" y="0"/>
                      </a:lnTo>
                      <a:lnTo>
                        <a:pt x="833" y="0"/>
                      </a:lnTo>
                      <a:lnTo>
                        <a:pt x="836" y="1"/>
                      </a:lnTo>
                      <a:lnTo>
                        <a:pt x="837" y="3"/>
                      </a:lnTo>
                      <a:lnTo>
                        <a:pt x="841" y="3"/>
                      </a:lnTo>
                      <a:lnTo>
                        <a:pt x="841" y="4"/>
                      </a:lnTo>
                      <a:lnTo>
                        <a:pt x="844" y="4"/>
                      </a:lnTo>
                      <a:lnTo>
                        <a:pt x="844" y="4"/>
                      </a:lnTo>
                      <a:lnTo>
                        <a:pt x="849" y="4"/>
                      </a:lnTo>
                      <a:lnTo>
                        <a:pt x="849" y="3"/>
                      </a:lnTo>
                      <a:lnTo>
                        <a:pt x="853" y="3"/>
                      </a:lnTo>
                      <a:lnTo>
                        <a:pt x="853" y="3"/>
                      </a:lnTo>
                      <a:lnTo>
                        <a:pt x="855" y="3"/>
                      </a:lnTo>
                      <a:lnTo>
                        <a:pt x="857" y="1"/>
                      </a:lnTo>
                      <a:lnTo>
                        <a:pt x="863" y="3"/>
                      </a:lnTo>
                      <a:lnTo>
                        <a:pt x="863" y="3"/>
                      </a:lnTo>
                      <a:lnTo>
                        <a:pt x="866" y="3"/>
                      </a:lnTo>
                      <a:lnTo>
                        <a:pt x="866" y="4"/>
                      </a:lnTo>
                      <a:lnTo>
                        <a:pt x="872" y="4"/>
                      </a:lnTo>
                      <a:lnTo>
                        <a:pt x="875" y="4"/>
                      </a:lnTo>
                      <a:lnTo>
                        <a:pt x="879" y="4"/>
                      </a:lnTo>
                      <a:lnTo>
                        <a:pt x="880" y="4"/>
                      </a:lnTo>
                      <a:lnTo>
                        <a:pt x="880" y="4"/>
                      </a:lnTo>
                      <a:lnTo>
                        <a:pt x="881" y="4"/>
                      </a:lnTo>
                      <a:lnTo>
                        <a:pt x="881" y="4"/>
                      </a:lnTo>
                      <a:lnTo>
                        <a:pt x="883" y="4"/>
                      </a:lnTo>
                      <a:lnTo>
                        <a:pt x="884" y="5"/>
                      </a:lnTo>
                      <a:lnTo>
                        <a:pt x="884" y="5"/>
                      </a:lnTo>
                      <a:lnTo>
                        <a:pt x="884" y="7"/>
                      </a:lnTo>
                      <a:lnTo>
                        <a:pt x="883" y="8"/>
                      </a:lnTo>
                      <a:lnTo>
                        <a:pt x="880" y="8"/>
                      </a:lnTo>
                      <a:lnTo>
                        <a:pt x="879" y="9"/>
                      </a:lnTo>
                      <a:lnTo>
                        <a:pt x="876" y="12"/>
                      </a:lnTo>
                      <a:lnTo>
                        <a:pt x="875" y="13"/>
                      </a:lnTo>
                      <a:lnTo>
                        <a:pt x="875" y="13"/>
                      </a:lnTo>
                      <a:lnTo>
                        <a:pt x="879" y="13"/>
                      </a:lnTo>
                      <a:lnTo>
                        <a:pt x="879" y="13"/>
                      </a:lnTo>
                      <a:lnTo>
                        <a:pt x="883" y="12"/>
                      </a:lnTo>
                      <a:lnTo>
                        <a:pt x="883" y="12"/>
                      </a:lnTo>
                      <a:lnTo>
                        <a:pt x="885" y="12"/>
                      </a:lnTo>
                      <a:lnTo>
                        <a:pt x="887" y="11"/>
                      </a:lnTo>
                      <a:lnTo>
                        <a:pt x="888" y="9"/>
                      </a:lnTo>
                      <a:lnTo>
                        <a:pt x="889" y="8"/>
                      </a:lnTo>
                      <a:lnTo>
                        <a:pt x="891" y="8"/>
                      </a:lnTo>
                      <a:lnTo>
                        <a:pt x="893" y="8"/>
                      </a:lnTo>
                      <a:lnTo>
                        <a:pt x="896" y="9"/>
                      </a:lnTo>
                      <a:lnTo>
                        <a:pt x="897" y="11"/>
                      </a:lnTo>
                      <a:lnTo>
                        <a:pt x="899" y="12"/>
                      </a:lnTo>
                      <a:lnTo>
                        <a:pt x="900" y="13"/>
                      </a:lnTo>
                      <a:lnTo>
                        <a:pt x="900" y="16"/>
                      </a:lnTo>
                      <a:lnTo>
                        <a:pt x="899" y="17"/>
                      </a:lnTo>
                      <a:lnTo>
                        <a:pt x="897" y="17"/>
                      </a:lnTo>
                      <a:lnTo>
                        <a:pt x="895" y="17"/>
                      </a:lnTo>
                      <a:lnTo>
                        <a:pt x="895" y="18"/>
                      </a:lnTo>
                      <a:lnTo>
                        <a:pt x="892" y="18"/>
                      </a:lnTo>
                      <a:lnTo>
                        <a:pt x="892" y="20"/>
                      </a:lnTo>
                      <a:lnTo>
                        <a:pt x="896" y="20"/>
                      </a:lnTo>
                      <a:lnTo>
                        <a:pt x="901" y="18"/>
                      </a:lnTo>
                      <a:lnTo>
                        <a:pt x="901" y="17"/>
                      </a:lnTo>
                      <a:lnTo>
                        <a:pt x="904" y="17"/>
                      </a:lnTo>
                      <a:lnTo>
                        <a:pt x="904" y="16"/>
                      </a:lnTo>
                      <a:lnTo>
                        <a:pt x="905" y="16"/>
                      </a:lnTo>
                      <a:lnTo>
                        <a:pt x="905" y="16"/>
                      </a:lnTo>
                      <a:lnTo>
                        <a:pt x="905" y="15"/>
                      </a:lnTo>
                      <a:lnTo>
                        <a:pt x="906" y="16"/>
                      </a:lnTo>
                      <a:lnTo>
                        <a:pt x="906" y="16"/>
                      </a:lnTo>
                      <a:lnTo>
                        <a:pt x="906" y="16"/>
                      </a:lnTo>
                      <a:lnTo>
                        <a:pt x="906" y="18"/>
                      </a:lnTo>
                      <a:lnTo>
                        <a:pt x="908" y="18"/>
                      </a:lnTo>
                      <a:lnTo>
                        <a:pt x="908" y="17"/>
                      </a:lnTo>
                      <a:lnTo>
                        <a:pt x="909" y="17"/>
                      </a:lnTo>
                      <a:lnTo>
                        <a:pt x="910" y="17"/>
                      </a:lnTo>
                      <a:lnTo>
                        <a:pt x="910" y="17"/>
                      </a:lnTo>
                      <a:lnTo>
                        <a:pt x="913" y="17"/>
                      </a:lnTo>
                      <a:lnTo>
                        <a:pt x="913" y="18"/>
                      </a:lnTo>
                      <a:lnTo>
                        <a:pt x="913" y="18"/>
                      </a:lnTo>
                      <a:lnTo>
                        <a:pt x="914" y="18"/>
                      </a:lnTo>
                      <a:lnTo>
                        <a:pt x="914" y="21"/>
                      </a:lnTo>
                      <a:lnTo>
                        <a:pt x="925" y="20"/>
                      </a:lnTo>
                      <a:lnTo>
                        <a:pt x="926" y="21"/>
                      </a:lnTo>
                      <a:lnTo>
                        <a:pt x="934" y="22"/>
                      </a:lnTo>
                      <a:lnTo>
                        <a:pt x="934" y="25"/>
                      </a:lnTo>
                      <a:lnTo>
                        <a:pt x="933" y="26"/>
                      </a:lnTo>
                      <a:lnTo>
                        <a:pt x="931" y="26"/>
                      </a:lnTo>
                      <a:lnTo>
                        <a:pt x="930" y="28"/>
                      </a:lnTo>
                      <a:lnTo>
                        <a:pt x="926" y="28"/>
                      </a:lnTo>
                      <a:lnTo>
                        <a:pt x="923" y="30"/>
                      </a:lnTo>
                      <a:lnTo>
                        <a:pt x="922" y="30"/>
                      </a:lnTo>
                      <a:lnTo>
                        <a:pt x="922" y="32"/>
                      </a:lnTo>
                      <a:lnTo>
                        <a:pt x="919" y="32"/>
                      </a:lnTo>
                      <a:lnTo>
                        <a:pt x="919" y="30"/>
                      </a:lnTo>
                      <a:lnTo>
                        <a:pt x="908" y="32"/>
                      </a:lnTo>
                      <a:lnTo>
                        <a:pt x="908" y="32"/>
                      </a:lnTo>
                      <a:lnTo>
                        <a:pt x="905" y="32"/>
                      </a:lnTo>
                      <a:lnTo>
                        <a:pt x="905" y="33"/>
                      </a:lnTo>
                      <a:lnTo>
                        <a:pt x="902" y="33"/>
                      </a:lnTo>
                      <a:lnTo>
                        <a:pt x="899" y="33"/>
                      </a:lnTo>
                      <a:lnTo>
                        <a:pt x="896" y="32"/>
                      </a:lnTo>
                      <a:lnTo>
                        <a:pt x="892" y="32"/>
                      </a:lnTo>
                      <a:lnTo>
                        <a:pt x="889" y="32"/>
                      </a:lnTo>
                      <a:lnTo>
                        <a:pt x="885" y="32"/>
                      </a:lnTo>
                      <a:lnTo>
                        <a:pt x="885" y="32"/>
                      </a:lnTo>
                      <a:lnTo>
                        <a:pt x="876" y="32"/>
                      </a:lnTo>
                      <a:lnTo>
                        <a:pt x="871" y="32"/>
                      </a:lnTo>
                      <a:lnTo>
                        <a:pt x="871" y="32"/>
                      </a:lnTo>
                      <a:lnTo>
                        <a:pt x="867" y="32"/>
                      </a:lnTo>
                      <a:lnTo>
                        <a:pt x="867" y="30"/>
                      </a:lnTo>
                      <a:lnTo>
                        <a:pt x="867" y="30"/>
                      </a:lnTo>
                      <a:lnTo>
                        <a:pt x="867" y="32"/>
                      </a:lnTo>
                      <a:lnTo>
                        <a:pt x="851" y="32"/>
                      </a:lnTo>
                      <a:lnTo>
                        <a:pt x="850" y="32"/>
                      </a:lnTo>
                      <a:lnTo>
                        <a:pt x="849" y="30"/>
                      </a:lnTo>
                      <a:lnTo>
                        <a:pt x="846" y="30"/>
                      </a:lnTo>
                      <a:lnTo>
                        <a:pt x="845" y="30"/>
                      </a:lnTo>
                      <a:lnTo>
                        <a:pt x="845" y="32"/>
                      </a:lnTo>
                      <a:lnTo>
                        <a:pt x="844" y="32"/>
                      </a:lnTo>
                      <a:lnTo>
                        <a:pt x="844" y="32"/>
                      </a:lnTo>
                      <a:lnTo>
                        <a:pt x="840" y="33"/>
                      </a:lnTo>
                      <a:lnTo>
                        <a:pt x="840" y="34"/>
                      </a:lnTo>
                      <a:lnTo>
                        <a:pt x="838" y="34"/>
                      </a:lnTo>
                      <a:lnTo>
                        <a:pt x="837" y="36"/>
                      </a:lnTo>
                      <a:lnTo>
                        <a:pt x="834" y="36"/>
                      </a:lnTo>
                      <a:lnTo>
                        <a:pt x="832" y="36"/>
                      </a:lnTo>
                      <a:lnTo>
                        <a:pt x="832" y="36"/>
                      </a:lnTo>
                      <a:lnTo>
                        <a:pt x="832" y="37"/>
                      </a:lnTo>
                      <a:lnTo>
                        <a:pt x="830" y="38"/>
                      </a:lnTo>
                      <a:lnTo>
                        <a:pt x="829" y="38"/>
                      </a:lnTo>
                      <a:lnTo>
                        <a:pt x="829" y="38"/>
                      </a:lnTo>
                      <a:lnTo>
                        <a:pt x="827" y="38"/>
                      </a:lnTo>
                      <a:lnTo>
                        <a:pt x="827" y="39"/>
                      </a:lnTo>
                      <a:lnTo>
                        <a:pt x="823" y="39"/>
                      </a:lnTo>
                      <a:lnTo>
                        <a:pt x="820" y="39"/>
                      </a:lnTo>
                      <a:lnTo>
                        <a:pt x="819" y="41"/>
                      </a:lnTo>
                      <a:lnTo>
                        <a:pt x="817" y="41"/>
                      </a:lnTo>
                      <a:lnTo>
                        <a:pt x="816" y="43"/>
                      </a:lnTo>
                      <a:lnTo>
                        <a:pt x="820" y="43"/>
                      </a:lnTo>
                      <a:lnTo>
                        <a:pt x="820" y="42"/>
                      </a:lnTo>
                      <a:lnTo>
                        <a:pt x="821" y="41"/>
                      </a:lnTo>
                      <a:lnTo>
                        <a:pt x="824" y="41"/>
                      </a:lnTo>
                      <a:lnTo>
                        <a:pt x="825" y="41"/>
                      </a:lnTo>
                      <a:lnTo>
                        <a:pt x="829" y="41"/>
                      </a:lnTo>
                      <a:lnTo>
                        <a:pt x="830" y="39"/>
                      </a:lnTo>
                      <a:lnTo>
                        <a:pt x="832" y="39"/>
                      </a:lnTo>
                      <a:lnTo>
                        <a:pt x="833" y="39"/>
                      </a:lnTo>
                      <a:lnTo>
                        <a:pt x="834" y="38"/>
                      </a:lnTo>
                      <a:lnTo>
                        <a:pt x="836" y="38"/>
                      </a:lnTo>
                      <a:lnTo>
                        <a:pt x="836" y="37"/>
                      </a:lnTo>
                      <a:lnTo>
                        <a:pt x="840" y="37"/>
                      </a:lnTo>
                      <a:lnTo>
                        <a:pt x="840" y="36"/>
                      </a:lnTo>
                      <a:lnTo>
                        <a:pt x="844" y="37"/>
                      </a:lnTo>
                      <a:lnTo>
                        <a:pt x="844" y="36"/>
                      </a:lnTo>
                      <a:lnTo>
                        <a:pt x="847" y="36"/>
                      </a:lnTo>
                      <a:lnTo>
                        <a:pt x="849" y="36"/>
                      </a:lnTo>
                      <a:lnTo>
                        <a:pt x="850" y="37"/>
                      </a:lnTo>
                      <a:lnTo>
                        <a:pt x="853" y="37"/>
                      </a:lnTo>
                      <a:lnTo>
                        <a:pt x="854" y="37"/>
                      </a:lnTo>
                      <a:lnTo>
                        <a:pt x="854" y="36"/>
                      </a:lnTo>
                      <a:lnTo>
                        <a:pt x="858" y="36"/>
                      </a:lnTo>
                      <a:lnTo>
                        <a:pt x="858" y="36"/>
                      </a:lnTo>
                      <a:lnTo>
                        <a:pt x="868" y="36"/>
                      </a:lnTo>
                      <a:lnTo>
                        <a:pt x="874" y="36"/>
                      </a:lnTo>
                      <a:lnTo>
                        <a:pt x="878" y="36"/>
                      </a:lnTo>
                      <a:lnTo>
                        <a:pt x="883" y="36"/>
                      </a:lnTo>
                      <a:lnTo>
                        <a:pt x="883" y="38"/>
                      </a:lnTo>
                      <a:lnTo>
                        <a:pt x="881" y="41"/>
                      </a:lnTo>
                      <a:lnTo>
                        <a:pt x="881" y="42"/>
                      </a:lnTo>
                      <a:lnTo>
                        <a:pt x="888" y="42"/>
                      </a:lnTo>
                      <a:lnTo>
                        <a:pt x="888" y="41"/>
                      </a:lnTo>
                      <a:lnTo>
                        <a:pt x="892" y="41"/>
                      </a:lnTo>
                      <a:lnTo>
                        <a:pt x="900" y="41"/>
                      </a:lnTo>
                      <a:lnTo>
                        <a:pt x="900" y="41"/>
                      </a:lnTo>
                      <a:lnTo>
                        <a:pt x="902" y="41"/>
                      </a:lnTo>
                      <a:lnTo>
                        <a:pt x="902" y="36"/>
                      </a:lnTo>
                      <a:lnTo>
                        <a:pt x="904" y="36"/>
                      </a:lnTo>
                      <a:lnTo>
                        <a:pt x="905" y="36"/>
                      </a:lnTo>
                      <a:lnTo>
                        <a:pt x="908" y="34"/>
                      </a:lnTo>
                      <a:lnTo>
                        <a:pt x="908" y="34"/>
                      </a:lnTo>
                      <a:lnTo>
                        <a:pt x="909" y="36"/>
                      </a:lnTo>
                      <a:lnTo>
                        <a:pt x="912" y="36"/>
                      </a:lnTo>
                      <a:lnTo>
                        <a:pt x="916" y="36"/>
                      </a:lnTo>
                      <a:lnTo>
                        <a:pt x="919" y="34"/>
                      </a:lnTo>
                      <a:lnTo>
                        <a:pt x="919" y="38"/>
                      </a:lnTo>
                      <a:lnTo>
                        <a:pt x="919" y="38"/>
                      </a:lnTo>
                      <a:lnTo>
                        <a:pt x="919" y="39"/>
                      </a:lnTo>
                      <a:lnTo>
                        <a:pt x="918" y="39"/>
                      </a:lnTo>
                      <a:lnTo>
                        <a:pt x="918" y="42"/>
                      </a:lnTo>
                      <a:lnTo>
                        <a:pt x="914" y="45"/>
                      </a:lnTo>
                      <a:lnTo>
                        <a:pt x="914" y="46"/>
                      </a:lnTo>
                      <a:lnTo>
                        <a:pt x="909" y="47"/>
                      </a:lnTo>
                      <a:lnTo>
                        <a:pt x="908" y="49"/>
                      </a:lnTo>
                      <a:lnTo>
                        <a:pt x="905" y="49"/>
                      </a:lnTo>
                      <a:lnTo>
                        <a:pt x="905" y="49"/>
                      </a:lnTo>
                      <a:lnTo>
                        <a:pt x="904" y="49"/>
                      </a:lnTo>
                      <a:lnTo>
                        <a:pt x="901" y="49"/>
                      </a:lnTo>
                      <a:lnTo>
                        <a:pt x="899" y="50"/>
                      </a:lnTo>
                      <a:lnTo>
                        <a:pt x="897" y="51"/>
                      </a:lnTo>
                      <a:lnTo>
                        <a:pt x="897" y="51"/>
                      </a:lnTo>
                      <a:lnTo>
                        <a:pt x="897" y="53"/>
                      </a:lnTo>
                      <a:lnTo>
                        <a:pt x="897" y="53"/>
                      </a:lnTo>
                      <a:lnTo>
                        <a:pt x="897" y="53"/>
                      </a:lnTo>
                      <a:lnTo>
                        <a:pt x="900" y="53"/>
                      </a:lnTo>
                      <a:lnTo>
                        <a:pt x="902" y="54"/>
                      </a:lnTo>
                      <a:lnTo>
                        <a:pt x="902" y="53"/>
                      </a:lnTo>
                      <a:lnTo>
                        <a:pt x="904" y="53"/>
                      </a:lnTo>
                      <a:lnTo>
                        <a:pt x="905" y="53"/>
                      </a:lnTo>
                      <a:lnTo>
                        <a:pt x="906" y="53"/>
                      </a:lnTo>
                      <a:lnTo>
                        <a:pt x="906" y="53"/>
                      </a:lnTo>
                      <a:lnTo>
                        <a:pt x="908" y="53"/>
                      </a:lnTo>
                      <a:lnTo>
                        <a:pt x="910" y="53"/>
                      </a:lnTo>
                      <a:lnTo>
                        <a:pt x="913" y="53"/>
                      </a:lnTo>
                      <a:lnTo>
                        <a:pt x="916" y="53"/>
                      </a:lnTo>
                      <a:lnTo>
                        <a:pt x="918" y="51"/>
                      </a:lnTo>
                      <a:lnTo>
                        <a:pt x="919" y="51"/>
                      </a:lnTo>
                      <a:lnTo>
                        <a:pt x="923" y="47"/>
                      </a:lnTo>
                      <a:lnTo>
                        <a:pt x="926" y="47"/>
                      </a:lnTo>
                      <a:lnTo>
                        <a:pt x="926" y="46"/>
                      </a:lnTo>
                      <a:lnTo>
                        <a:pt x="929" y="46"/>
                      </a:lnTo>
                      <a:lnTo>
                        <a:pt x="929" y="45"/>
                      </a:lnTo>
                      <a:lnTo>
                        <a:pt x="930" y="45"/>
                      </a:lnTo>
                      <a:lnTo>
                        <a:pt x="931" y="43"/>
                      </a:lnTo>
                      <a:lnTo>
                        <a:pt x="934" y="43"/>
                      </a:lnTo>
                      <a:lnTo>
                        <a:pt x="935" y="41"/>
                      </a:lnTo>
                      <a:lnTo>
                        <a:pt x="936" y="41"/>
                      </a:lnTo>
                      <a:lnTo>
                        <a:pt x="936" y="41"/>
                      </a:lnTo>
                      <a:lnTo>
                        <a:pt x="936" y="43"/>
                      </a:lnTo>
                      <a:lnTo>
                        <a:pt x="938" y="43"/>
                      </a:lnTo>
                      <a:lnTo>
                        <a:pt x="938" y="46"/>
                      </a:lnTo>
                      <a:lnTo>
                        <a:pt x="939" y="46"/>
                      </a:lnTo>
                      <a:lnTo>
                        <a:pt x="939" y="45"/>
                      </a:lnTo>
                      <a:lnTo>
                        <a:pt x="940" y="43"/>
                      </a:lnTo>
                      <a:lnTo>
                        <a:pt x="940" y="42"/>
                      </a:lnTo>
                      <a:lnTo>
                        <a:pt x="944" y="45"/>
                      </a:lnTo>
                      <a:lnTo>
                        <a:pt x="948" y="46"/>
                      </a:lnTo>
                      <a:lnTo>
                        <a:pt x="948" y="43"/>
                      </a:lnTo>
                      <a:lnTo>
                        <a:pt x="957" y="42"/>
                      </a:lnTo>
                      <a:lnTo>
                        <a:pt x="959" y="38"/>
                      </a:lnTo>
                      <a:lnTo>
                        <a:pt x="965" y="38"/>
                      </a:lnTo>
                      <a:lnTo>
                        <a:pt x="965" y="39"/>
                      </a:lnTo>
                      <a:lnTo>
                        <a:pt x="967" y="39"/>
                      </a:lnTo>
                      <a:lnTo>
                        <a:pt x="968" y="39"/>
                      </a:lnTo>
                      <a:lnTo>
                        <a:pt x="969" y="38"/>
                      </a:lnTo>
                      <a:lnTo>
                        <a:pt x="972" y="38"/>
                      </a:lnTo>
                      <a:lnTo>
                        <a:pt x="976" y="39"/>
                      </a:lnTo>
                      <a:lnTo>
                        <a:pt x="978" y="39"/>
                      </a:lnTo>
                      <a:lnTo>
                        <a:pt x="986" y="39"/>
                      </a:lnTo>
                      <a:lnTo>
                        <a:pt x="986" y="41"/>
                      </a:lnTo>
                      <a:lnTo>
                        <a:pt x="990" y="41"/>
                      </a:lnTo>
                      <a:lnTo>
                        <a:pt x="990" y="41"/>
                      </a:lnTo>
                      <a:lnTo>
                        <a:pt x="991" y="41"/>
                      </a:lnTo>
                      <a:lnTo>
                        <a:pt x="994" y="41"/>
                      </a:lnTo>
                      <a:lnTo>
                        <a:pt x="998" y="41"/>
                      </a:lnTo>
                      <a:lnTo>
                        <a:pt x="1003" y="41"/>
                      </a:lnTo>
                      <a:lnTo>
                        <a:pt x="1003" y="42"/>
                      </a:lnTo>
                      <a:lnTo>
                        <a:pt x="1003" y="43"/>
                      </a:lnTo>
                      <a:lnTo>
                        <a:pt x="1005" y="43"/>
                      </a:lnTo>
                      <a:lnTo>
                        <a:pt x="1006" y="45"/>
                      </a:lnTo>
                      <a:lnTo>
                        <a:pt x="1005" y="45"/>
                      </a:lnTo>
                      <a:lnTo>
                        <a:pt x="1003" y="47"/>
                      </a:lnTo>
                      <a:lnTo>
                        <a:pt x="1002" y="47"/>
                      </a:lnTo>
                      <a:lnTo>
                        <a:pt x="1001" y="47"/>
                      </a:lnTo>
                      <a:lnTo>
                        <a:pt x="999" y="46"/>
                      </a:lnTo>
                      <a:lnTo>
                        <a:pt x="998" y="46"/>
                      </a:lnTo>
                      <a:lnTo>
                        <a:pt x="998" y="47"/>
                      </a:lnTo>
                      <a:lnTo>
                        <a:pt x="997" y="47"/>
                      </a:lnTo>
                      <a:lnTo>
                        <a:pt x="995" y="49"/>
                      </a:lnTo>
                      <a:lnTo>
                        <a:pt x="994" y="49"/>
                      </a:lnTo>
                      <a:lnTo>
                        <a:pt x="994" y="50"/>
                      </a:lnTo>
                      <a:lnTo>
                        <a:pt x="990" y="50"/>
                      </a:lnTo>
                      <a:lnTo>
                        <a:pt x="990" y="50"/>
                      </a:lnTo>
                      <a:lnTo>
                        <a:pt x="989" y="50"/>
                      </a:lnTo>
                      <a:lnTo>
                        <a:pt x="989" y="53"/>
                      </a:lnTo>
                      <a:lnTo>
                        <a:pt x="986" y="54"/>
                      </a:lnTo>
                      <a:lnTo>
                        <a:pt x="984" y="54"/>
                      </a:lnTo>
                      <a:lnTo>
                        <a:pt x="981" y="54"/>
                      </a:lnTo>
                      <a:lnTo>
                        <a:pt x="981" y="55"/>
                      </a:lnTo>
                      <a:lnTo>
                        <a:pt x="980" y="55"/>
                      </a:lnTo>
                      <a:lnTo>
                        <a:pt x="980" y="56"/>
                      </a:lnTo>
                      <a:lnTo>
                        <a:pt x="972" y="55"/>
                      </a:lnTo>
                      <a:lnTo>
                        <a:pt x="972" y="56"/>
                      </a:lnTo>
                      <a:lnTo>
                        <a:pt x="967" y="56"/>
                      </a:lnTo>
                      <a:lnTo>
                        <a:pt x="967" y="56"/>
                      </a:lnTo>
                      <a:lnTo>
                        <a:pt x="957" y="55"/>
                      </a:lnTo>
                      <a:lnTo>
                        <a:pt x="956" y="58"/>
                      </a:lnTo>
                      <a:lnTo>
                        <a:pt x="947" y="58"/>
                      </a:lnTo>
                      <a:lnTo>
                        <a:pt x="947" y="59"/>
                      </a:lnTo>
                      <a:lnTo>
                        <a:pt x="948" y="59"/>
                      </a:lnTo>
                      <a:lnTo>
                        <a:pt x="951" y="60"/>
                      </a:lnTo>
                      <a:lnTo>
                        <a:pt x="953" y="62"/>
                      </a:lnTo>
                      <a:lnTo>
                        <a:pt x="957" y="60"/>
                      </a:lnTo>
                      <a:lnTo>
                        <a:pt x="961" y="59"/>
                      </a:lnTo>
                      <a:lnTo>
                        <a:pt x="967" y="60"/>
                      </a:lnTo>
                      <a:lnTo>
                        <a:pt x="969" y="58"/>
                      </a:lnTo>
                      <a:lnTo>
                        <a:pt x="971" y="58"/>
                      </a:lnTo>
                      <a:lnTo>
                        <a:pt x="972" y="58"/>
                      </a:lnTo>
                      <a:lnTo>
                        <a:pt x="973" y="58"/>
                      </a:lnTo>
                      <a:lnTo>
                        <a:pt x="976" y="58"/>
                      </a:lnTo>
                      <a:lnTo>
                        <a:pt x="977" y="58"/>
                      </a:lnTo>
                      <a:lnTo>
                        <a:pt x="977" y="58"/>
                      </a:lnTo>
                      <a:lnTo>
                        <a:pt x="977" y="60"/>
                      </a:lnTo>
                      <a:lnTo>
                        <a:pt x="976" y="62"/>
                      </a:lnTo>
                      <a:lnTo>
                        <a:pt x="974" y="63"/>
                      </a:lnTo>
                      <a:lnTo>
                        <a:pt x="973" y="64"/>
                      </a:lnTo>
                      <a:lnTo>
                        <a:pt x="972" y="64"/>
                      </a:lnTo>
                      <a:lnTo>
                        <a:pt x="972" y="64"/>
                      </a:lnTo>
                      <a:lnTo>
                        <a:pt x="969" y="67"/>
                      </a:lnTo>
                      <a:lnTo>
                        <a:pt x="968" y="68"/>
                      </a:lnTo>
                      <a:lnTo>
                        <a:pt x="964" y="68"/>
                      </a:lnTo>
                      <a:lnTo>
                        <a:pt x="964" y="68"/>
                      </a:lnTo>
                      <a:lnTo>
                        <a:pt x="963" y="68"/>
                      </a:lnTo>
                      <a:lnTo>
                        <a:pt x="960" y="68"/>
                      </a:lnTo>
                      <a:lnTo>
                        <a:pt x="959" y="68"/>
                      </a:lnTo>
                      <a:lnTo>
                        <a:pt x="957" y="68"/>
                      </a:lnTo>
                      <a:lnTo>
                        <a:pt x="951" y="67"/>
                      </a:lnTo>
                      <a:lnTo>
                        <a:pt x="946" y="66"/>
                      </a:lnTo>
                      <a:lnTo>
                        <a:pt x="938" y="66"/>
                      </a:lnTo>
                      <a:lnTo>
                        <a:pt x="938" y="66"/>
                      </a:lnTo>
                      <a:lnTo>
                        <a:pt x="938" y="67"/>
                      </a:lnTo>
                      <a:lnTo>
                        <a:pt x="936" y="67"/>
                      </a:lnTo>
                      <a:lnTo>
                        <a:pt x="936" y="67"/>
                      </a:lnTo>
                      <a:lnTo>
                        <a:pt x="935" y="68"/>
                      </a:lnTo>
                      <a:lnTo>
                        <a:pt x="935" y="68"/>
                      </a:lnTo>
                      <a:lnTo>
                        <a:pt x="935" y="70"/>
                      </a:lnTo>
                      <a:lnTo>
                        <a:pt x="935" y="70"/>
                      </a:lnTo>
                      <a:lnTo>
                        <a:pt x="936" y="70"/>
                      </a:lnTo>
                      <a:lnTo>
                        <a:pt x="936" y="71"/>
                      </a:lnTo>
                      <a:lnTo>
                        <a:pt x="936" y="72"/>
                      </a:lnTo>
                      <a:lnTo>
                        <a:pt x="938" y="72"/>
                      </a:lnTo>
                      <a:lnTo>
                        <a:pt x="938" y="75"/>
                      </a:lnTo>
                      <a:lnTo>
                        <a:pt x="938" y="75"/>
                      </a:lnTo>
                      <a:lnTo>
                        <a:pt x="940" y="73"/>
                      </a:lnTo>
                      <a:lnTo>
                        <a:pt x="942" y="73"/>
                      </a:lnTo>
                      <a:lnTo>
                        <a:pt x="944" y="72"/>
                      </a:lnTo>
                      <a:lnTo>
                        <a:pt x="944" y="72"/>
                      </a:lnTo>
                      <a:lnTo>
                        <a:pt x="946" y="72"/>
                      </a:lnTo>
                      <a:lnTo>
                        <a:pt x="946" y="71"/>
                      </a:lnTo>
                      <a:lnTo>
                        <a:pt x="947" y="71"/>
                      </a:lnTo>
                      <a:lnTo>
                        <a:pt x="947" y="70"/>
                      </a:lnTo>
                      <a:lnTo>
                        <a:pt x="950" y="70"/>
                      </a:lnTo>
                      <a:lnTo>
                        <a:pt x="953" y="70"/>
                      </a:lnTo>
                      <a:lnTo>
                        <a:pt x="957" y="71"/>
                      </a:lnTo>
                      <a:lnTo>
                        <a:pt x="960" y="71"/>
                      </a:lnTo>
                      <a:lnTo>
                        <a:pt x="963" y="72"/>
                      </a:lnTo>
                      <a:lnTo>
                        <a:pt x="963" y="73"/>
                      </a:lnTo>
                      <a:lnTo>
                        <a:pt x="961" y="75"/>
                      </a:lnTo>
                      <a:lnTo>
                        <a:pt x="961" y="76"/>
                      </a:lnTo>
                      <a:lnTo>
                        <a:pt x="960" y="76"/>
                      </a:lnTo>
                      <a:lnTo>
                        <a:pt x="959" y="77"/>
                      </a:lnTo>
                      <a:lnTo>
                        <a:pt x="957" y="77"/>
                      </a:lnTo>
                      <a:lnTo>
                        <a:pt x="957" y="77"/>
                      </a:lnTo>
                      <a:lnTo>
                        <a:pt x="957" y="79"/>
                      </a:lnTo>
                      <a:lnTo>
                        <a:pt x="957" y="81"/>
                      </a:lnTo>
                      <a:lnTo>
                        <a:pt x="955" y="81"/>
                      </a:lnTo>
                      <a:lnTo>
                        <a:pt x="951" y="81"/>
                      </a:lnTo>
                      <a:lnTo>
                        <a:pt x="947" y="83"/>
                      </a:lnTo>
                      <a:lnTo>
                        <a:pt x="944" y="83"/>
                      </a:lnTo>
                      <a:lnTo>
                        <a:pt x="944" y="84"/>
                      </a:lnTo>
                      <a:lnTo>
                        <a:pt x="947" y="84"/>
                      </a:lnTo>
                      <a:lnTo>
                        <a:pt x="947" y="88"/>
                      </a:lnTo>
                      <a:lnTo>
                        <a:pt x="946" y="88"/>
                      </a:lnTo>
                      <a:lnTo>
                        <a:pt x="944" y="89"/>
                      </a:lnTo>
                      <a:lnTo>
                        <a:pt x="944" y="92"/>
                      </a:lnTo>
                      <a:lnTo>
                        <a:pt x="944" y="92"/>
                      </a:lnTo>
                      <a:lnTo>
                        <a:pt x="944" y="93"/>
                      </a:lnTo>
                      <a:lnTo>
                        <a:pt x="944" y="93"/>
                      </a:lnTo>
                      <a:lnTo>
                        <a:pt x="944" y="96"/>
                      </a:lnTo>
                      <a:lnTo>
                        <a:pt x="944" y="96"/>
                      </a:lnTo>
                      <a:lnTo>
                        <a:pt x="942" y="97"/>
                      </a:lnTo>
                      <a:lnTo>
                        <a:pt x="940" y="98"/>
                      </a:lnTo>
                      <a:lnTo>
                        <a:pt x="939" y="100"/>
                      </a:lnTo>
                      <a:lnTo>
                        <a:pt x="938" y="100"/>
                      </a:lnTo>
                      <a:lnTo>
                        <a:pt x="936" y="105"/>
                      </a:lnTo>
                      <a:lnTo>
                        <a:pt x="935" y="105"/>
                      </a:lnTo>
                      <a:lnTo>
                        <a:pt x="935" y="105"/>
                      </a:lnTo>
                      <a:lnTo>
                        <a:pt x="934" y="104"/>
                      </a:lnTo>
                      <a:lnTo>
                        <a:pt x="934" y="104"/>
                      </a:lnTo>
                      <a:lnTo>
                        <a:pt x="931" y="104"/>
                      </a:lnTo>
                      <a:lnTo>
                        <a:pt x="931" y="102"/>
                      </a:lnTo>
                      <a:lnTo>
                        <a:pt x="930" y="102"/>
                      </a:lnTo>
                      <a:lnTo>
                        <a:pt x="930" y="102"/>
                      </a:lnTo>
                      <a:lnTo>
                        <a:pt x="923" y="101"/>
                      </a:lnTo>
                      <a:lnTo>
                        <a:pt x="923" y="102"/>
                      </a:lnTo>
                      <a:lnTo>
                        <a:pt x="923" y="105"/>
                      </a:lnTo>
                      <a:lnTo>
                        <a:pt x="923" y="105"/>
                      </a:lnTo>
                      <a:lnTo>
                        <a:pt x="922" y="106"/>
                      </a:lnTo>
                      <a:lnTo>
                        <a:pt x="922" y="106"/>
                      </a:lnTo>
                      <a:lnTo>
                        <a:pt x="923" y="106"/>
                      </a:lnTo>
                      <a:lnTo>
                        <a:pt x="923" y="108"/>
                      </a:lnTo>
                      <a:lnTo>
                        <a:pt x="925" y="108"/>
                      </a:lnTo>
                      <a:lnTo>
                        <a:pt x="925" y="106"/>
                      </a:lnTo>
                      <a:lnTo>
                        <a:pt x="931" y="108"/>
                      </a:lnTo>
                      <a:lnTo>
                        <a:pt x="931" y="109"/>
                      </a:lnTo>
                      <a:lnTo>
                        <a:pt x="938" y="108"/>
                      </a:lnTo>
                      <a:lnTo>
                        <a:pt x="939" y="109"/>
                      </a:lnTo>
                      <a:lnTo>
                        <a:pt x="942" y="110"/>
                      </a:lnTo>
                      <a:lnTo>
                        <a:pt x="946" y="111"/>
                      </a:lnTo>
                      <a:lnTo>
                        <a:pt x="944" y="111"/>
                      </a:lnTo>
                      <a:lnTo>
                        <a:pt x="944" y="111"/>
                      </a:lnTo>
                      <a:lnTo>
                        <a:pt x="944" y="113"/>
                      </a:lnTo>
                      <a:lnTo>
                        <a:pt x="943" y="113"/>
                      </a:lnTo>
                      <a:lnTo>
                        <a:pt x="940" y="114"/>
                      </a:lnTo>
                      <a:lnTo>
                        <a:pt x="939" y="113"/>
                      </a:lnTo>
                      <a:lnTo>
                        <a:pt x="938" y="111"/>
                      </a:lnTo>
                      <a:lnTo>
                        <a:pt x="935" y="111"/>
                      </a:lnTo>
                      <a:lnTo>
                        <a:pt x="935" y="113"/>
                      </a:lnTo>
                      <a:lnTo>
                        <a:pt x="935" y="113"/>
                      </a:lnTo>
                      <a:lnTo>
                        <a:pt x="935" y="114"/>
                      </a:lnTo>
                      <a:lnTo>
                        <a:pt x="936" y="114"/>
                      </a:lnTo>
                      <a:lnTo>
                        <a:pt x="936" y="115"/>
                      </a:lnTo>
                      <a:lnTo>
                        <a:pt x="935" y="115"/>
                      </a:lnTo>
                      <a:lnTo>
                        <a:pt x="935" y="115"/>
                      </a:lnTo>
                      <a:lnTo>
                        <a:pt x="935" y="118"/>
                      </a:lnTo>
                      <a:lnTo>
                        <a:pt x="936" y="118"/>
                      </a:lnTo>
                      <a:lnTo>
                        <a:pt x="938" y="119"/>
                      </a:lnTo>
                      <a:lnTo>
                        <a:pt x="938" y="118"/>
                      </a:lnTo>
                      <a:lnTo>
                        <a:pt x="939" y="118"/>
                      </a:lnTo>
                      <a:lnTo>
                        <a:pt x="940" y="118"/>
                      </a:lnTo>
                      <a:lnTo>
                        <a:pt x="942" y="119"/>
                      </a:lnTo>
                      <a:lnTo>
                        <a:pt x="944" y="119"/>
                      </a:lnTo>
                      <a:lnTo>
                        <a:pt x="944" y="118"/>
                      </a:lnTo>
                      <a:lnTo>
                        <a:pt x="946" y="117"/>
                      </a:lnTo>
                      <a:lnTo>
                        <a:pt x="948" y="117"/>
                      </a:lnTo>
                      <a:lnTo>
                        <a:pt x="950" y="118"/>
                      </a:lnTo>
                      <a:lnTo>
                        <a:pt x="951" y="118"/>
                      </a:lnTo>
                      <a:lnTo>
                        <a:pt x="951" y="119"/>
                      </a:lnTo>
                      <a:lnTo>
                        <a:pt x="951" y="122"/>
                      </a:lnTo>
                      <a:lnTo>
                        <a:pt x="951" y="122"/>
                      </a:lnTo>
                      <a:lnTo>
                        <a:pt x="952" y="122"/>
                      </a:lnTo>
                      <a:lnTo>
                        <a:pt x="953" y="123"/>
                      </a:lnTo>
                      <a:lnTo>
                        <a:pt x="953" y="126"/>
                      </a:lnTo>
                      <a:lnTo>
                        <a:pt x="952" y="126"/>
                      </a:lnTo>
                      <a:lnTo>
                        <a:pt x="953" y="128"/>
                      </a:lnTo>
                      <a:lnTo>
                        <a:pt x="952" y="128"/>
                      </a:lnTo>
                      <a:lnTo>
                        <a:pt x="952" y="128"/>
                      </a:lnTo>
                      <a:lnTo>
                        <a:pt x="947" y="128"/>
                      </a:lnTo>
                      <a:lnTo>
                        <a:pt x="944" y="127"/>
                      </a:lnTo>
                      <a:lnTo>
                        <a:pt x="942" y="127"/>
                      </a:lnTo>
                      <a:lnTo>
                        <a:pt x="938" y="126"/>
                      </a:lnTo>
                      <a:lnTo>
                        <a:pt x="933" y="126"/>
                      </a:lnTo>
                      <a:lnTo>
                        <a:pt x="930" y="126"/>
                      </a:lnTo>
                      <a:lnTo>
                        <a:pt x="929" y="127"/>
                      </a:lnTo>
                      <a:lnTo>
                        <a:pt x="931" y="127"/>
                      </a:lnTo>
                      <a:lnTo>
                        <a:pt x="931" y="128"/>
                      </a:lnTo>
                      <a:lnTo>
                        <a:pt x="930" y="128"/>
                      </a:lnTo>
                      <a:lnTo>
                        <a:pt x="930" y="128"/>
                      </a:lnTo>
                      <a:lnTo>
                        <a:pt x="930" y="130"/>
                      </a:lnTo>
                      <a:lnTo>
                        <a:pt x="931" y="130"/>
                      </a:lnTo>
                      <a:lnTo>
                        <a:pt x="931" y="130"/>
                      </a:lnTo>
                      <a:lnTo>
                        <a:pt x="931" y="131"/>
                      </a:lnTo>
                      <a:lnTo>
                        <a:pt x="931" y="131"/>
                      </a:lnTo>
                      <a:lnTo>
                        <a:pt x="929" y="132"/>
                      </a:lnTo>
                      <a:lnTo>
                        <a:pt x="927" y="134"/>
                      </a:lnTo>
                      <a:lnTo>
                        <a:pt x="927" y="134"/>
                      </a:lnTo>
                      <a:lnTo>
                        <a:pt x="926" y="134"/>
                      </a:lnTo>
                      <a:lnTo>
                        <a:pt x="926" y="134"/>
                      </a:lnTo>
                      <a:lnTo>
                        <a:pt x="923" y="134"/>
                      </a:lnTo>
                      <a:lnTo>
                        <a:pt x="923" y="136"/>
                      </a:lnTo>
                      <a:lnTo>
                        <a:pt x="929" y="136"/>
                      </a:lnTo>
                      <a:lnTo>
                        <a:pt x="929" y="138"/>
                      </a:lnTo>
                      <a:lnTo>
                        <a:pt x="930" y="138"/>
                      </a:lnTo>
                      <a:lnTo>
                        <a:pt x="931" y="136"/>
                      </a:lnTo>
                      <a:lnTo>
                        <a:pt x="931" y="135"/>
                      </a:lnTo>
                      <a:lnTo>
                        <a:pt x="933" y="134"/>
                      </a:lnTo>
                      <a:lnTo>
                        <a:pt x="934" y="134"/>
                      </a:lnTo>
                      <a:lnTo>
                        <a:pt x="934" y="135"/>
                      </a:lnTo>
                      <a:lnTo>
                        <a:pt x="934" y="135"/>
                      </a:lnTo>
                      <a:lnTo>
                        <a:pt x="935" y="135"/>
                      </a:lnTo>
                      <a:lnTo>
                        <a:pt x="936" y="135"/>
                      </a:lnTo>
                      <a:lnTo>
                        <a:pt x="936" y="135"/>
                      </a:lnTo>
                      <a:lnTo>
                        <a:pt x="938" y="135"/>
                      </a:lnTo>
                      <a:lnTo>
                        <a:pt x="938" y="135"/>
                      </a:lnTo>
                      <a:lnTo>
                        <a:pt x="938" y="136"/>
                      </a:lnTo>
                      <a:lnTo>
                        <a:pt x="938" y="139"/>
                      </a:lnTo>
                      <a:lnTo>
                        <a:pt x="938" y="139"/>
                      </a:lnTo>
                      <a:lnTo>
                        <a:pt x="936" y="140"/>
                      </a:lnTo>
                      <a:lnTo>
                        <a:pt x="939" y="140"/>
                      </a:lnTo>
                      <a:lnTo>
                        <a:pt x="939" y="140"/>
                      </a:lnTo>
                      <a:lnTo>
                        <a:pt x="940" y="144"/>
                      </a:lnTo>
                      <a:lnTo>
                        <a:pt x="942" y="147"/>
                      </a:lnTo>
                      <a:lnTo>
                        <a:pt x="942" y="149"/>
                      </a:lnTo>
                      <a:lnTo>
                        <a:pt x="942" y="152"/>
                      </a:lnTo>
                      <a:lnTo>
                        <a:pt x="942" y="153"/>
                      </a:lnTo>
                      <a:lnTo>
                        <a:pt x="940" y="153"/>
                      </a:lnTo>
                      <a:lnTo>
                        <a:pt x="940" y="155"/>
                      </a:lnTo>
                      <a:lnTo>
                        <a:pt x="938" y="155"/>
                      </a:lnTo>
                      <a:lnTo>
                        <a:pt x="936" y="153"/>
                      </a:lnTo>
                      <a:lnTo>
                        <a:pt x="936" y="153"/>
                      </a:lnTo>
                      <a:lnTo>
                        <a:pt x="936" y="151"/>
                      </a:lnTo>
                      <a:lnTo>
                        <a:pt x="934" y="152"/>
                      </a:lnTo>
                      <a:lnTo>
                        <a:pt x="933" y="152"/>
                      </a:lnTo>
                      <a:lnTo>
                        <a:pt x="930" y="153"/>
                      </a:lnTo>
                      <a:lnTo>
                        <a:pt x="929" y="152"/>
                      </a:lnTo>
                      <a:lnTo>
                        <a:pt x="929" y="152"/>
                      </a:lnTo>
                      <a:lnTo>
                        <a:pt x="926" y="152"/>
                      </a:lnTo>
                      <a:lnTo>
                        <a:pt x="926" y="151"/>
                      </a:lnTo>
                      <a:lnTo>
                        <a:pt x="923" y="151"/>
                      </a:lnTo>
                      <a:lnTo>
                        <a:pt x="922" y="152"/>
                      </a:lnTo>
                      <a:lnTo>
                        <a:pt x="925" y="153"/>
                      </a:lnTo>
                      <a:lnTo>
                        <a:pt x="927" y="153"/>
                      </a:lnTo>
                      <a:lnTo>
                        <a:pt x="930" y="153"/>
                      </a:lnTo>
                      <a:lnTo>
                        <a:pt x="930" y="156"/>
                      </a:lnTo>
                      <a:lnTo>
                        <a:pt x="931" y="156"/>
                      </a:lnTo>
                      <a:lnTo>
                        <a:pt x="933" y="157"/>
                      </a:lnTo>
                      <a:lnTo>
                        <a:pt x="933" y="157"/>
                      </a:lnTo>
                      <a:lnTo>
                        <a:pt x="931" y="157"/>
                      </a:lnTo>
                      <a:lnTo>
                        <a:pt x="929" y="162"/>
                      </a:lnTo>
                      <a:lnTo>
                        <a:pt x="926" y="161"/>
                      </a:lnTo>
                      <a:lnTo>
                        <a:pt x="925" y="161"/>
                      </a:lnTo>
                      <a:lnTo>
                        <a:pt x="925" y="161"/>
                      </a:lnTo>
                      <a:lnTo>
                        <a:pt x="926" y="162"/>
                      </a:lnTo>
                      <a:lnTo>
                        <a:pt x="926" y="162"/>
                      </a:lnTo>
                      <a:lnTo>
                        <a:pt x="927" y="162"/>
                      </a:lnTo>
                      <a:lnTo>
                        <a:pt x="930" y="162"/>
                      </a:lnTo>
                      <a:lnTo>
                        <a:pt x="930" y="161"/>
                      </a:lnTo>
                      <a:lnTo>
                        <a:pt x="931" y="161"/>
                      </a:lnTo>
                      <a:lnTo>
                        <a:pt x="934" y="160"/>
                      </a:lnTo>
                      <a:lnTo>
                        <a:pt x="934" y="161"/>
                      </a:lnTo>
                      <a:lnTo>
                        <a:pt x="934" y="164"/>
                      </a:lnTo>
                      <a:lnTo>
                        <a:pt x="933" y="165"/>
                      </a:lnTo>
                      <a:lnTo>
                        <a:pt x="933" y="166"/>
                      </a:lnTo>
                      <a:lnTo>
                        <a:pt x="940" y="166"/>
                      </a:lnTo>
                      <a:lnTo>
                        <a:pt x="940" y="165"/>
                      </a:lnTo>
                      <a:lnTo>
                        <a:pt x="943" y="165"/>
                      </a:lnTo>
                      <a:lnTo>
                        <a:pt x="943" y="165"/>
                      </a:lnTo>
                      <a:lnTo>
                        <a:pt x="947" y="165"/>
                      </a:lnTo>
                      <a:lnTo>
                        <a:pt x="948" y="166"/>
                      </a:lnTo>
                      <a:lnTo>
                        <a:pt x="948" y="169"/>
                      </a:lnTo>
                      <a:lnTo>
                        <a:pt x="947" y="169"/>
                      </a:lnTo>
                      <a:lnTo>
                        <a:pt x="944" y="170"/>
                      </a:lnTo>
                      <a:lnTo>
                        <a:pt x="942" y="172"/>
                      </a:lnTo>
                      <a:lnTo>
                        <a:pt x="940" y="170"/>
                      </a:lnTo>
                      <a:lnTo>
                        <a:pt x="939" y="169"/>
                      </a:lnTo>
                      <a:lnTo>
                        <a:pt x="938" y="169"/>
                      </a:lnTo>
                      <a:lnTo>
                        <a:pt x="938" y="168"/>
                      </a:lnTo>
                      <a:lnTo>
                        <a:pt x="925" y="166"/>
                      </a:lnTo>
                      <a:lnTo>
                        <a:pt x="925" y="166"/>
                      </a:lnTo>
                      <a:lnTo>
                        <a:pt x="923" y="165"/>
                      </a:lnTo>
                      <a:lnTo>
                        <a:pt x="921" y="164"/>
                      </a:lnTo>
                      <a:lnTo>
                        <a:pt x="921" y="166"/>
                      </a:lnTo>
                      <a:lnTo>
                        <a:pt x="919" y="169"/>
                      </a:lnTo>
                      <a:lnTo>
                        <a:pt x="919" y="170"/>
                      </a:lnTo>
                      <a:lnTo>
                        <a:pt x="918" y="173"/>
                      </a:lnTo>
                      <a:lnTo>
                        <a:pt x="919" y="173"/>
                      </a:lnTo>
                      <a:lnTo>
                        <a:pt x="919" y="174"/>
                      </a:lnTo>
                      <a:lnTo>
                        <a:pt x="922" y="174"/>
                      </a:lnTo>
                      <a:lnTo>
                        <a:pt x="923" y="178"/>
                      </a:lnTo>
                      <a:lnTo>
                        <a:pt x="923" y="178"/>
                      </a:lnTo>
                      <a:lnTo>
                        <a:pt x="925" y="176"/>
                      </a:lnTo>
                      <a:lnTo>
                        <a:pt x="925" y="176"/>
                      </a:lnTo>
                      <a:lnTo>
                        <a:pt x="926" y="174"/>
                      </a:lnTo>
                      <a:lnTo>
                        <a:pt x="926" y="173"/>
                      </a:lnTo>
                      <a:lnTo>
                        <a:pt x="929" y="174"/>
                      </a:lnTo>
                      <a:lnTo>
                        <a:pt x="929" y="174"/>
                      </a:lnTo>
                      <a:lnTo>
                        <a:pt x="931" y="176"/>
                      </a:lnTo>
                      <a:lnTo>
                        <a:pt x="933" y="176"/>
                      </a:lnTo>
                      <a:lnTo>
                        <a:pt x="935" y="176"/>
                      </a:lnTo>
                      <a:lnTo>
                        <a:pt x="934" y="176"/>
                      </a:lnTo>
                      <a:lnTo>
                        <a:pt x="934" y="178"/>
                      </a:lnTo>
                      <a:lnTo>
                        <a:pt x="935" y="180"/>
                      </a:lnTo>
                      <a:lnTo>
                        <a:pt x="935" y="181"/>
                      </a:lnTo>
                      <a:lnTo>
                        <a:pt x="934" y="181"/>
                      </a:lnTo>
                      <a:lnTo>
                        <a:pt x="933" y="181"/>
                      </a:lnTo>
                      <a:lnTo>
                        <a:pt x="930" y="182"/>
                      </a:lnTo>
                      <a:lnTo>
                        <a:pt x="929" y="182"/>
                      </a:lnTo>
                      <a:lnTo>
                        <a:pt x="929" y="183"/>
                      </a:lnTo>
                      <a:lnTo>
                        <a:pt x="926" y="183"/>
                      </a:lnTo>
                      <a:lnTo>
                        <a:pt x="926" y="185"/>
                      </a:lnTo>
                      <a:lnTo>
                        <a:pt x="923" y="185"/>
                      </a:lnTo>
                      <a:lnTo>
                        <a:pt x="923" y="186"/>
                      </a:lnTo>
                      <a:lnTo>
                        <a:pt x="919" y="186"/>
                      </a:lnTo>
                      <a:lnTo>
                        <a:pt x="919" y="187"/>
                      </a:lnTo>
                      <a:lnTo>
                        <a:pt x="917" y="186"/>
                      </a:lnTo>
                      <a:lnTo>
                        <a:pt x="917" y="186"/>
                      </a:lnTo>
                      <a:lnTo>
                        <a:pt x="916" y="186"/>
                      </a:lnTo>
                      <a:lnTo>
                        <a:pt x="916" y="185"/>
                      </a:lnTo>
                      <a:lnTo>
                        <a:pt x="910" y="185"/>
                      </a:lnTo>
                      <a:lnTo>
                        <a:pt x="910" y="185"/>
                      </a:lnTo>
                      <a:lnTo>
                        <a:pt x="909" y="185"/>
                      </a:lnTo>
                      <a:lnTo>
                        <a:pt x="909" y="183"/>
                      </a:lnTo>
                      <a:lnTo>
                        <a:pt x="905" y="183"/>
                      </a:lnTo>
                      <a:lnTo>
                        <a:pt x="905" y="183"/>
                      </a:lnTo>
                      <a:lnTo>
                        <a:pt x="904" y="182"/>
                      </a:lnTo>
                      <a:lnTo>
                        <a:pt x="902" y="182"/>
                      </a:lnTo>
                      <a:lnTo>
                        <a:pt x="901" y="181"/>
                      </a:lnTo>
                      <a:lnTo>
                        <a:pt x="902" y="181"/>
                      </a:lnTo>
                      <a:lnTo>
                        <a:pt x="902" y="178"/>
                      </a:lnTo>
                      <a:lnTo>
                        <a:pt x="900" y="178"/>
                      </a:lnTo>
                      <a:lnTo>
                        <a:pt x="900" y="182"/>
                      </a:lnTo>
                      <a:lnTo>
                        <a:pt x="897" y="182"/>
                      </a:lnTo>
                      <a:lnTo>
                        <a:pt x="895" y="182"/>
                      </a:lnTo>
                      <a:lnTo>
                        <a:pt x="895" y="183"/>
                      </a:lnTo>
                      <a:lnTo>
                        <a:pt x="895" y="183"/>
                      </a:lnTo>
                      <a:lnTo>
                        <a:pt x="895" y="183"/>
                      </a:lnTo>
                      <a:lnTo>
                        <a:pt x="895" y="185"/>
                      </a:lnTo>
                      <a:lnTo>
                        <a:pt x="891" y="185"/>
                      </a:lnTo>
                      <a:lnTo>
                        <a:pt x="891" y="186"/>
                      </a:lnTo>
                      <a:lnTo>
                        <a:pt x="888" y="187"/>
                      </a:lnTo>
                      <a:lnTo>
                        <a:pt x="888" y="187"/>
                      </a:lnTo>
                      <a:lnTo>
                        <a:pt x="885" y="187"/>
                      </a:lnTo>
                      <a:lnTo>
                        <a:pt x="883" y="187"/>
                      </a:lnTo>
                      <a:lnTo>
                        <a:pt x="881" y="187"/>
                      </a:lnTo>
                      <a:lnTo>
                        <a:pt x="880" y="187"/>
                      </a:lnTo>
                      <a:lnTo>
                        <a:pt x="879" y="189"/>
                      </a:lnTo>
                      <a:lnTo>
                        <a:pt x="880" y="189"/>
                      </a:lnTo>
                      <a:lnTo>
                        <a:pt x="880" y="190"/>
                      </a:lnTo>
                      <a:lnTo>
                        <a:pt x="879" y="191"/>
                      </a:lnTo>
                      <a:lnTo>
                        <a:pt x="876" y="191"/>
                      </a:lnTo>
                      <a:lnTo>
                        <a:pt x="876" y="191"/>
                      </a:lnTo>
                      <a:lnTo>
                        <a:pt x="876" y="191"/>
                      </a:lnTo>
                      <a:lnTo>
                        <a:pt x="876" y="194"/>
                      </a:lnTo>
                      <a:lnTo>
                        <a:pt x="878" y="194"/>
                      </a:lnTo>
                      <a:lnTo>
                        <a:pt x="879" y="194"/>
                      </a:lnTo>
                      <a:lnTo>
                        <a:pt x="879" y="197"/>
                      </a:lnTo>
                      <a:lnTo>
                        <a:pt x="880" y="197"/>
                      </a:lnTo>
                      <a:lnTo>
                        <a:pt x="881" y="197"/>
                      </a:lnTo>
                      <a:lnTo>
                        <a:pt x="881" y="197"/>
                      </a:lnTo>
                      <a:lnTo>
                        <a:pt x="881" y="197"/>
                      </a:lnTo>
                      <a:lnTo>
                        <a:pt x="883" y="198"/>
                      </a:lnTo>
                      <a:lnTo>
                        <a:pt x="883" y="198"/>
                      </a:lnTo>
                      <a:lnTo>
                        <a:pt x="883" y="199"/>
                      </a:lnTo>
                      <a:lnTo>
                        <a:pt x="883" y="199"/>
                      </a:lnTo>
                      <a:lnTo>
                        <a:pt x="883" y="199"/>
                      </a:lnTo>
                      <a:lnTo>
                        <a:pt x="883" y="199"/>
                      </a:lnTo>
                      <a:lnTo>
                        <a:pt x="885" y="199"/>
                      </a:lnTo>
                      <a:lnTo>
                        <a:pt x="885" y="200"/>
                      </a:lnTo>
                      <a:lnTo>
                        <a:pt x="885" y="200"/>
                      </a:lnTo>
                      <a:lnTo>
                        <a:pt x="887" y="199"/>
                      </a:lnTo>
                      <a:lnTo>
                        <a:pt x="887" y="199"/>
                      </a:lnTo>
                      <a:lnTo>
                        <a:pt x="888" y="198"/>
                      </a:lnTo>
                      <a:lnTo>
                        <a:pt x="891" y="198"/>
                      </a:lnTo>
                      <a:lnTo>
                        <a:pt x="891" y="198"/>
                      </a:lnTo>
                      <a:lnTo>
                        <a:pt x="892" y="197"/>
                      </a:lnTo>
                      <a:lnTo>
                        <a:pt x="895" y="195"/>
                      </a:lnTo>
                      <a:lnTo>
                        <a:pt x="895" y="197"/>
                      </a:lnTo>
                      <a:lnTo>
                        <a:pt x="897" y="197"/>
                      </a:lnTo>
                      <a:lnTo>
                        <a:pt x="899" y="199"/>
                      </a:lnTo>
                      <a:lnTo>
                        <a:pt x="899" y="199"/>
                      </a:lnTo>
                      <a:lnTo>
                        <a:pt x="899" y="199"/>
                      </a:lnTo>
                      <a:lnTo>
                        <a:pt x="899" y="200"/>
                      </a:lnTo>
                      <a:lnTo>
                        <a:pt x="893" y="202"/>
                      </a:lnTo>
                      <a:lnTo>
                        <a:pt x="893" y="203"/>
                      </a:lnTo>
                      <a:lnTo>
                        <a:pt x="896" y="203"/>
                      </a:lnTo>
                      <a:lnTo>
                        <a:pt x="896" y="202"/>
                      </a:lnTo>
                      <a:lnTo>
                        <a:pt x="899" y="203"/>
                      </a:lnTo>
                      <a:lnTo>
                        <a:pt x="899" y="202"/>
                      </a:lnTo>
                      <a:lnTo>
                        <a:pt x="900" y="202"/>
                      </a:lnTo>
                      <a:lnTo>
                        <a:pt x="902" y="202"/>
                      </a:lnTo>
                      <a:lnTo>
                        <a:pt x="905" y="203"/>
                      </a:lnTo>
                      <a:lnTo>
                        <a:pt x="906" y="203"/>
                      </a:lnTo>
                      <a:lnTo>
                        <a:pt x="908" y="206"/>
                      </a:lnTo>
                      <a:lnTo>
                        <a:pt x="912" y="207"/>
                      </a:lnTo>
                      <a:lnTo>
                        <a:pt x="913" y="208"/>
                      </a:lnTo>
                      <a:lnTo>
                        <a:pt x="916" y="208"/>
                      </a:lnTo>
                      <a:lnTo>
                        <a:pt x="916" y="210"/>
                      </a:lnTo>
                      <a:lnTo>
                        <a:pt x="917" y="210"/>
                      </a:lnTo>
                      <a:lnTo>
                        <a:pt x="916" y="211"/>
                      </a:lnTo>
                      <a:lnTo>
                        <a:pt x="916" y="212"/>
                      </a:lnTo>
                      <a:lnTo>
                        <a:pt x="919" y="212"/>
                      </a:lnTo>
                      <a:lnTo>
                        <a:pt x="918" y="214"/>
                      </a:lnTo>
                      <a:lnTo>
                        <a:pt x="918" y="216"/>
                      </a:lnTo>
                      <a:lnTo>
                        <a:pt x="919" y="216"/>
                      </a:lnTo>
                      <a:lnTo>
                        <a:pt x="919" y="216"/>
                      </a:lnTo>
                      <a:lnTo>
                        <a:pt x="919" y="215"/>
                      </a:lnTo>
                      <a:lnTo>
                        <a:pt x="919" y="215"/>
                      </a:lnTo>
                      <a:lnTo>
                        <a:pt x="919" y="215"/>
                      </a:lnTo>
                      <a:lnTo>
                        <a:pt x="922" y="215"/>
                      </a:lnTo>
                      <a:lnTo>
                        <a:pt x="922" y="219"/>
                      </a:lnTo>
                      <a:lnTo>
                        <a:pt x="925" y="219"/>
                      </a:lnTo>
                      <a:lnTo>
                        <a:pt x="925" y="220"/>
                      </a:lnTo>
                      <a:lnTo>
                        <a:pt x="925" y="221"/>
                      </a:lnTo>
                      <a:lnTo>
                        <a:pt x="926" y="221"/>
                      </a:lnTo>
                      <a:lnTo>
                        <a:pt x="926" y="227"/>
                      </a:lnTo>
                      <a:lnTo>
                        <a:pt x="925" y="227"/>
                      </a:lnTo>
                      <a:lnTo>
                        <a:pt x="926" y="228"/>
                      </a:lnTo>
                      <a:lnTo>
                        <a:pt x="923" y="228"/>
                      </a:lnTo>
                      <a:lnTo>
                        <a:pt x="925" y="229"/>
                      </a:lnTo>
                      <a:lnTo>
                        <a:pt x="925" y="229"/>
                      </a:lnTo>
                      <a:lnTo>
                        <a:pt x="926" y="229"/>
                      </a:lnTo>
                      <a:lnTo>
                        <a:pt x="926" y="232"/>
                      </a:lnTo>
                      <a:lnTo>
                        <a:pt x="926" y="232"/>
                      </a:lnTo>
                      <a:lnTo>
                        <a:pt x="925" y="233"/>
                      </a:lnTo>
                      <a:lnTo>
                        <a:pt x="923" y="233"/>
                      </a:lnTo>
                      <a:lnTo>
                        <a:pt x="922" y="233"/>
                      </a:lnTo>
                      <a:lnTo>
                        <a:pt x="922" y="232"/>
                      </a:lnTo>
                      <a:lnTo>
                        <a:pt x="918" y="231"/>
                      </a:lnTo>
                      <a:lnTo>
                        <a:pt x="917" y="231"/>
                      </a:lnTo>
                      <a:lnTo>
                        <a:pt x="917" y="232"/>
                      </a:lnTo>
                      <a:lnTo>
                        <a:pt x="916" y="232"/>
                      </a:lnTo>
                      <a:lnTo>
                        <a:pt x="916" y="232"/>
                      </a:lnTo>
                      <a:lnTo>
                        <a:pt x="916" y="233"/>
                      </a:lnTo>
                      <a:lnTo>
                        <a:pt x="914" y="232"/>
                      </a:lnTo>
                      <a:lnTo>
                        <a:pt x="913" y="232"/>
                      </a:lnTo>
                      <a:lnTo>
                        <a:pt x="913" y="231"/>
                      </a:lnTo>
                      <a:lnTo>
                        <a:pt x="909" y="229"/>
                      </a:lnTo>
                      <a:lnTo>
                        <a:pt x="908" y="228"/>
                      </a:lnTo>
                      <a:lnTo>
                        <a:pt x="904" y="224"/>
                      </a:lnTo>
                      <a:lnTo>
                        <a:pt x="902" y="221"/>
                      </a:lnTo>
                      <a:lnTo>
                        <a:pt x="901" y="221"/>
                      </a:lnTo>
                      <a:lnTo>
                        <a:pt x="899" y="216"/>
                      </a:lnTo>
                      <a:lnTo>
                        <a:pt x="891" y="215"/>
                      </a:lnTo>
                      <a:lnTo>
                        <a:pt x="889" y="212"/>
                      </a:lnTo>
                      <a:lnTo>
                        <a:pt x="884" y="212"/>
                      </a:lnTo>
                      <a:lnTo>
                        <a:pt x="884" y="211"/>
                      </a:lnTo>
                      <a:lnTo>
                        <a:pt x="883" y="211"/>
                      </a:lnTo>
                      <a:lnTo>
                        <a:pt x="883" y="211"/>
                      </a:lnTo>
                      <a:lnTo>
                        <a:pt x="876" y="210"/>
                      </a:lnTo>
                      <a:lnTo>
                        <a:pt x="876" y="211"/>
                      </a:lnTo>
                      <a:lnTo>
                        <a:pt x="871" y="211"/>
                      </a:lnTo>
                      <a:lnTo>
                        <a:pt x="871" y="211"/>
                      </a:lnTo>
                      <a:lnTo>
                        <a:pt x="870" y="210"/>
                      </a:lnTo>
                      <a:lnTo>
                        <a:pt x="868" y="208"/>
                      </a:lnTo>
                      <a:lnTo>
                        <a:pt x="867" y="207"/>
                      </a:lnTo>
                      <a:lnTo>
                        <a:pt x="867" y="208"/>
                      </a:lnTo>
                      <a:lnTo>
                        <a:pt x="866" y="208"/>
                      </a:lnTo>
                      <a:lnTo>
                        <a:pt x="866" y="210"/>
                      </a:lnTo>
                      <a:lnTo>
                        <a:pt x="867" y="210"/>
                      </a:lnTo>
                      <a:lnTo>
                        <a:pt x="868" y="211"/>
                      </a:lnTo>
                      <a:lnTo>
                        <a:pt x="868" y="212"/>
                      </a:lnTo>
                      <a:lnTo>
                        <a:pt x="868" y="212"/>
                      </a:lnTo>
                      <a:lnTo>
                        <a:pt x="868" y="212"/>
                      </a:lnTo>
                      <a:lnTo>
                        <a:pt x="868" y="212"/>
                      </a:lnTo>
                      <a:lnTo>
                        <a:pt x="868" y="214"/>
                      </a:lnTo>
                      <a:lnTo>
                        <a:pt x="864" y="214"/>
                      </a:lnTo>
                      <a:lnTo>
                        <a:pt x="864" y="214"/>
                      </a:lnTo>
                      <a:lnTo>
                        <a:pt x="864" y="215"/>
                      </a:lnTo>
                      <a:lnTo>
                        <a:pt x="864" y="215"/>
                      </a:lnTo>
                      <a:lnTo>
                        <a:pt x="864" y="215"/>
                      </a:lnTo>
                      <a:lnTo>
                        <a:pt x="868" y="215"/>
                      </a:lnTo>
                      <a:lnTo>
                        <a:pt x="868" y="215"/>
                      </a:lnTo>
                      <a:lnTo>
                        <a:pt x="870" y="215"/>
                      </a:lnTo>
                      <a:lnTo>
                        <a:pt x="870" y="214"/>
                      </a:lnTo>
                      <a:lnTo>
                        <a:pt x="881" y="214"/>
                      </a:lnTo>
                      <a:lnTo>
                        <a:pt x="881" y="214"/>
                      </a:lnTo>
                      <a:lnTo>
                        <a:pt x="884" y="214"/>
                      </a:lnTo>
                      <a:lnTo>
                        <a:pt x="885" y="215"/>
                      </a:lnTo>
                      <a:lnTo>
                        <a:pt x="887" y="215"/>
                      </a:lnTo>
                      <a:lnTo>
                        <a:pt x="888" y="216"/>
                      </a:lnTo>
                      <a:lnTo>
                        <a:pt x="889" y="216"/>
                      </a:lnTo>
                      <a:lnTo>
                        <a:pt x="889" y="216"/>
                      </a:lnTo>
                      <a:lnTo>
                        <a:pt x="892" y="216"/>
                      </a:lnTo>
                      <a:lnTo>
                        <a:pt x="892" y="220"/>
                      </a:lnTo>
                      <a:lnTo>
                        <a:pt x="885" y="220"/>
                      </a:lnTo>
                      <a:lnTo>
                        <a:pt x="885" y="221"/>
                      </a:lnTo>
                      <a:lnTo>
                        <a:pt x="883" y="221"/>
                      </a:lnTo>
                      <a:lnTo>
                        <a:pt x="883" y="223"/>
                      </a:lnTo>
                      <a:lnTo>
                        <a:pt x="883" y="223"/>
                      </a:lnTo>
                      <a:lnTo>
                        <a:pt x="883" y="223"/>
                      </a:lnTo>
                      <a:lnTo>
                        <a:pt x="881" y="221"/>
                      </a:lnTo>
                      <a:lnTo>
                        <a:pt x="881" y="221"/>
                      </a:lnTo>
                      <a:lnTo>
                        <a:pt x="881" y="221"/>
                      </a:lnTo>
                      <a:lnTo>
                        <a:pt x="871" y="221"/>
                      </a:lnTo>
                      <a:lnTo>
                        <a:pt x="871" y="221"/>
                      </a:lnTo>
                      <a:lnTo>
                        <a:pt x="871" y="220"/>
                      </a:lnTo>
                      <a:lnTo>
                        <a:pt x="868" y="220"/>
                      </a:lnTo>
                      <a:lnTo>
                        <a:pt x="868" y="221"/>
                      </a:lnTo>
                      <a:lnTo>
                        <a:pt x="867" y="223"/>
                      </a:lnTo>
                      <a:lnTo>
                        <a:pt x="866" y="223"/>
                      </a:lnTo>
                      <a:lnTo>
                        <a:pt x="864" y="224"/>
                      </a:lnTo>
                      <a:lnTo>
                        <a:pt x="863" y="225"/>
                      </a:lnTo>
                      <a:lnTo>
                        <a:pt x="863" y="228"/>
                      </a:lnTo>
                      <a:lnTo>
                        <a:pt x="863" y="228"/>
                      </a:lnTo>
                      <a:lnTo>
                        <a:pt x="864" y="229"/>
                      </a:lnTo>
                      <a:lnTo>
                        <a:pt x="866" y="231"/>
                      </a:lnTo>
                      <a:lnTo>
                        <a:pt x="867" y="231"/>
                      </a:lnTo>
                      <a:lnTo>
                        <a:pt x="868" y="231"/>
                      </a:lnTo>
                      <a:lnTo>
                        <a:pt x="870" y="229"/>
                      </a:lnTo>
                      <a:lnTo>
                        <a:pt x="872" y="229"/>
                      </a:lnTo>
                      <a:lnTo>
                        <a:pt x="875" y="229"/>
                      </a:lnTo>
                      <a:lnTo>
                        <a:pt x="876" y="229"/>
                      </a:lnTo>
                      <a:lnTo>
                        <a:pt x="880" y="229"/>
                      </a:lnTo>
                      <a:lnTo>
                        <a:pt x="880" y="229"/>
                      </a:lnTo>
                      <a:lnTo>
                        <a:pt x="883" y="229"/>
                      </a:lnTo>
                      <a:lnTo>
                        <a:pt x="883" y="232"/>
                      </a:lnTo>
                      <a:lnTo>
                        <a:pt x="881" y="233"/>
                      </a:lnTo>
                      <a:lnTo>
                        <a:pt x="880" y="233"/>
                      </a:lnTo>
                      <a:lnTo>
                        <a:pt x="880" y="234"/>
                      </a:lnTo>
                      <a:lnTo>
                        <a:pt x="883" y="234"/>
                      </a:lnTo>
                      <a:lnTo>
                        <a:pt x="884" y="233"/>
                      </a:lnTo>
                      <a:lnTo>
                        <a:pt x="887" y="233"/>
                      </a:lnTo>
                      <a:lnTo>
                        <a:pt x="889" y="234"/>
                      </a:lnTo>
                      <a:lnTo>
                        <a:pt x="891" y="234"/>
                      </a:lnTo>
                      <a:lnTo>
                        <a:pt x="891" y="233"/>
                      </a:lnTo>
                      <a:lnTo>
                        <a:pt x="893" y="233"/>
                      </a:lnTo>
                      <a:lnTo>
                        <a:pt x="893" y="233"/>
                      </a:lnTo>
                      <a:lnTo>
                        <a:pt x="895" y="233"/>
                      </a:lnTo>
                      <a:lnTo>
                        <a:pt x="896" y="232"/>
                      </a:lnTo>
                      <a:lnTo>
                        <a:pt x="897" y="232"/>
                      </a:lnTo>
                      <a:lnTo>
                        <a:pt x="897" y="231"/>
                      </a:lnTo>
                      <a:lnTo>
                        <a:pt x="899" y="231"/>
                      </a:lnTo>
                      <a:lnTo>
                        <a:pt x="900" y="231"/>
                      </a:lnTo>
                      <a:lnTo>
                        <a:pt x="900" y="232"/>
                      </a:lnTo>
                      <a:lnTo>
                        <a:pt x="900" y="232"/>
                      </a:lnTo>
                      <a:lnTo>
                        <a:pt x="902" y="232"/>
                      </a:lnTo>
                      <a:lnTo>
                        <a:pt x="902" y="232"/>
                      </a:lnTo>
                      <a:lnTo>
                        <a:pt x="905" y="232"/>
                      </a:lnTo>
                      <a:lnTo>
                        <a:pt x="905" y="233"/>
                      </a:lnTo>
                      <a:lnTo>
                        <a:pt x="906" y="233"/>
                      </a:lnTo>
                      <a:lnTo>
                        <a:pt x="906" y="234"/>
                      </a:lnTo>
                      <a:lnTo>
                        <a:pt x="909" y="234"/>
                      </a:lnTo>
                      <a:lnTo>
                        <a:pt x="909" y="234"/>
                      </a:lnTo>
                      <a:lnTo>
                        <a:pt x="913" y="234"/>
                      </a:lnTo>
                      <a:lnTo>
                        <a:pt x="913" y="236"/>
                      </a:lnTo>
                      <a:lnTo>
                        <a:pt x="921" y="234"/>
                      </a:lnTo>
                      <a:lnTo>
                        <a:pt x="922" y="236"/>
                      </a:lnTo>
                      <a:lnTo>
                        <a:pt x="921" y="236"/>
                      </a:lnTo>
                      <a:lnTo>
                        <a:pt x="919" y="237"/>
                      </a:lnTo>
                      <a:lnTo>
                        <a:pt x="917" y="238"/>
                      </a:lnTo>
                      <a:lnTo>
                        <a:pt x="916" y="238"/>
                      </a:lnTo>
                      <a:lnTo>
                        <a:pt x="914" y="240"/>
                      </a:lnTo>
                      <a:lnTo>
                        <a:pt x="913" y="242"/>
                      </a:lnTo>
                      <a:lnTo>
                        <a:pt x="914" y="242"/>
                      </a:lnTo>
                      <a:lnTo>
                        <a:pt x="914" y="242"/>
                      </a:lnTo>
                      <a:lnTo>
                        <a:pt x="913" y="244"/>
                      </a:lnTo>
                      <a:lnTo>
                        <a:pt x="913" y="244"/>
                      </a:lnTo>
                      <a:lnTo>
                        <a:pt x="912" y="244"/>
                      </a:lnTo>
                      <a:lnTo>
                        <a:pt x="910" y="242"/>
                      </a:lnTo>
                      <a:lnTo>
                        <a:pt x="910" y="244"/>
                      </a:lnTo>
                      <a:lnTo>
                        <a:pt x="910" y="245"/>
                      </a:lnTo>
                      <a:lnTo>
                        <a:pt x="909" y="245"/>
                      </a:lnTo>
                      <a:lnTo>
                        <a:pt x="910" y="245"/>
                      </a:lnTo>
                      <a:lnTo>
                        <a:pt x="910" y="246"/>
                      </a:lnTo>
                      <a:lnTo>
                        <a:pt x="910" y="248"/>
                      </a:lnTo>
                      <a:lnTo>
                        <a:pt x="909" y="248"/>
                      </a:lnTo>
                      <a:lnTo>
                        <a:pt x="909" y="248"/>
                      </a:lnTo>
                      <a:lnTo>
                        <a:pt x="908" y="249"/>
                      </a:lnTo>
                      <a:lnTo>
                        <a:pt x="906" y="248"/>
                      </a:lnTo>
                      <a:lnTo>
                        <a:pt x="906" y="248"/>
                      </a:lnTo>
                      <a:lnTo>
                        <a:pt x="905" y="249"/>
                      </a:lnTo>
                      <a:lnTo>
                        <a:pt x="902" y="249"/>
                      </a:lnTo>
                      <a:lnTo>
                        <a:pt x="899" y="249"/>
                      </a:lnTo>
                      <a:lnTo>
                        <a:pt x="899" y="250"/>
                      </a:lnTo>
                      <a:lnTo>
                        <a:pt x="897" y="250"/>
                      </a:lnTo>
                      <a:lnTo>
                        <a:pt x="897" y="250"/>
                      </a:lnTo>
                      <a:lnTo>
                        <a:pt x="897" y="250"/>
                      </a:lnTo>
                      <a:lnTo>
                        <a:pt x="896" y="250"/>
                      </a:lnTo>
                      <a:lnTo>
                        <a:pt x="895" y="253"/>
                      </a:lnTo>
                      <a:lnTo>
                        <a:pt x="893" y="252"/>
                      </a:lnTo>
                      <a:lnTo>
                        <a:pt x="893" y="252"/>
                      </a:lnTo>
                      <a:lnTo>
                        <a:pt x="892" y="252"/>
                      </a:lnTo>
                      <a:lnTo>
                        <a:pt x="892" y="250"/>
                      </a:lnTo>
                      <a:lnTo>
                        <a:pt x="891" y="250"/>
                      </a:lnTo>
                      <a:lnTo>
                        <a:pt x="889" y="252"/>
                      </a:lnTo>
                      <a:lnTo>
                        <a:pt x="889" y="253"/>
                      </a:lnTo>
                      <a:lnTo>
                        <a:pt x="888" y="253"/>
                      </a:lnTo>
                      <a:lnTo>
                        <a:pt x="888" y="253"/>
                      </a:lnTo>
                      <a:lnTo>
                        <a:pt x="888" y="254"/>
                      </a:lnTo>
                      <a:lnTo>
                        <a:pt x="888" y="254"/>
                      </a:lnTo>
                      <a:lnTo>
                        <a:pt x="887" y="255"/>
                      </a:lnTo>
                      <a:lnTo>
                        <a:pt x="885" y="257"/>
                      </a:lnTo>
                      <a:lnTo>
                        <a:pt x="883" y="257"/>
                      </a:lnTo>
                      <a:lnTo>
                        <a:pt x="881" y="255"/>
                      </a:lnTo>
                      <a:lnTo>
                        <a:pt x="880" y="254"/>
                      </a:lnTo>
                      <a:lnTo>
                        <a:pt x="881" y="258"/>
                      </a:lnTo>
                      <a:lnTo>
                        <a:pt x="880" y="258"/>
                      </a:lnTo>
                      <a:lnTo>
                        <a:pt x="879" y="261"/>
                      </a:lnTo>
                      <a:lnTo>
                        <a:pt x="875" y="261"/>
                      </a:lnTo>
                      <a:lnTo>
                        <a:pt x="871" y="262"/>
                      </a:lnTo>
                      <a:lnTo>
                        <a:pt x="868" y="262"/>
                      </a:lnTo>
                      <a:lnTo>
                        <a:pt x="868" y="263"/>
                      </a:lnTo>
                      <a:lnTo>
                        <a:pt x="867" y="265"/>
                      </a:lnTo>
                      <a:lnTo>
                        <a:pt x="866" y="265"/>
                      </a:lnTo>
                      <a:lnTo>
                        <a:pt x="866" y="265"/>
                      </a:lnTo>
                      <a:lnTo>
                        <a:pt x="864" y="263"/>
                      </a:lnTo>
                      <a:lnTo>
                        <a:pt x="863" y="265"/>
                      </a:lnTo>
                      <a:lnTo>
                        <a:pt x="863" y="266"/>
                      </a:lnTo>
                      <a:lnTo>
                        <a:pt x="862" y="266"/>
                      </a:lnTo>
                      <a:lnTo>
                        <a:pt x="862" y="265"/>
                      </a:lnTo>
                      <a:lnTo>
                        <a:pt x="859" y="265"/>
                      </a:lnTo>
                      <a:lnTo>
                        <a:pt x="859" y="266"/>
                      </a:lnTo>
                      <a:lnTo>
                        <a:pt x="858" y="266"/>
                      </a:lnTo>
                      <a:lnTo>
                        <a:pt x="857" y="266"/>
                      </a:lnTo>
                      <a:lnTo>
                        <a:pt x="855" y="265"/>
                      </a:lnTo>
                      <a:lnTo>
                        <a:pt x="855" y="265"/>
                      </a:lnTo>
                      <a:lnTo>
                        <a:pt x="853" y="265"/>
                      </a:lnTo>
                      <a:lnTo>
                        <a:pt x="853" y="265"/>
                      </a:lnTo>
                      <a:lnTo>
                        <a:pt x="853" y="265"/>
                      </a:lnTo>
                      <a:lnTo>
                        <a:pt x="853" y="267"/>
                      </a:lnTo>
                      <a:lnTo>
                        <a:pt x="851" y="267"/>
                      </a:lnTo>
                      <a:lnTo>
                        <a:pt x="850" y="267"/>
                      </a:lnTo>
                      <a:lnTo>
                        <a:pt x="849" y="269"/>
                      </a:lnTo>
                      <a:lnTo>
                        <a:pt x="847" y="269"/>
                      </a:lnTo>
                      <a:lnTo>
                        <a:pt x="847" y="266"/>
                      </a:lnTo>
                      <a:lnTo>
                        <a:pt x="846" y="266"/>
                      </a:lnTo>
                      <a:lnTo>
                        <a:pt x="846" y="266"/>
                      </a:lnTo>
                      <a:lnTo>
                        <a:pt x="844" y="266"/>
                      </a:lnTo>
                      <a:lnTo>
                        <a:pt x="845" y="267"/>
                      </a:lnTo>
                      <a:lnTo>
                        <a:pt x="845" y="267"/>
                      </a:lnTo>
                      <a:lnTo>
                        <a:pt x="844" y="269"/>
                      </a:lnTo>
                      <a:lnTo>
                        <a:pt x="840" y="270"/>
                      </a:lnTo>
                      <a:lnTo>
                        <a:pt x="840" y="271"/>
                      </a:lnTo>
                      <a:lnTo>
                        <a:pt x="838" y="270"/>
                      </a:lnTo>
                      <a:lnTo>
                        <a:pt x="838" y="271"/>
                      </a:lnTo>
                      <a:lnTo>
                        <a:pt x="833" y="271"/>
                      </a:lnTo>
                      <a:lnTo>
                        <a:pt x="833" y="270"/>
                      </a:lnTo>
                      <a:lnTo>
                        <a:pt x="830" y="270"/>
                      </a:lnTo>
                      <a:lnTo>
                        <a:pt x="828" y="269"/>
                      </a:lnTo>
                      <a:lnTo>
                        <a:pt x="825" y="266"/>
                      </a:lnTo>
                      <a:lnTo>
                        <a:pt x="824" y="265"/>
                      </a:lnTo>
                      <a:lnTo>
                        <a:pt x="824" y="262"/>
                      </a:lnTo>
                      <a:lnTo>
                        <a:pt x="824" y="262"/>
                      </a:lnTo>
                      <a:lnTo>
                        <a:pt x="824" y="266"/>
                      </a:lnTo>
                      <a:lnTo>
                        <a:pt x="824" y="267"/>
                      </a:lnTo>
                      <a:lnTo>
                        <a:pt x="825" y="270"/>
                      </a:lnTo>
                      <a:lnTo>
                        <a:pt x="825" y="271"/>
                      </a:lnTo>
                      <a:lnTo>
                        <a:pt x="828" y="271"/>
                      </a:lnTo>
                      <a:lnTo>
                        <a:pt x="828" y="274"/>
                      </a:lnTo>
                      <a:lnTo>
                        <a:pt x="828" y="275"/>
                      </a:lnTo>
                      <a:lnTo>
                        <a:pt x="827" y="278"/>
                      </a:lnTo>
                      <a:lnTo>
                        <a:pt x="825" y="279"/>
                      </a:lnTo>
                      <a:lnTo>
                        <a:pt x="824" y="279"/>
                      </a:lnTo>
                      <a:lnTo>
                        <a:pt x="824" y="278"/>
                      </a:lnTo>
                      <a:lnTo>
                        <a:pt x="823" y="278"/>
                      </a:lnTo>
                      <a:lnTo>
                        <a:pt x="821" y="280"/>
                      </a:lnTo>
                      <a:lnTo>
                        <a:pt x="820" y="280"/>
                      </a:lnTo>
                      <a:lnTo>
                        <a:pt x="820" y="282"/>
                      </a:lnTo>
                      <a:lnTo>
                        <a:pt x="816" y="287"/>
                      </a:lnTo>
                      <a:lnTo>
                        <a:pt x="809" y="288"/>
                      </a:lnTo>
                      <a:lnTo>
                        <a:pt x="809" y="289"/>
                      </a:lnTo>
                      <a:lnTo>
                        <a:pt x="808" y="289"/>
                      </a:lnTo>
                      <a:lnTo>
                        <a:pt x="807" y="292"/>
                      </a:lnTo>
                      <a:lnTo>
                        <a:pt x="806" y="292"/>
                      </a:lnTo>
                      <a:lnTo>
                        <a:pt x="804" y="292"/>
                      </a:lnTo>
                      <a:lnTo>
                        <a:pt x="804" y="292"/>
                      </a:lnTo>
                      <a:lnTo>
                        <a:pt x="803" y="292"/>
                      </a:lnTo>
                      <a:lnTo>
                        <a:pt x="803" y="293"/>
                      </a:lnTo>
                      <a:lnTo>
                        <a:pt x="802" y="293"/>
                      </a:lnTo>
                      <a:lnTo>
                        <a:pt x="802" y="297"/>
                      </a:lnTo>
                      <a:lnTo>
                        <a:pt x="799" y="299"/>
                      </a:lnTo>
                      <a:lnTo>
                        <a:pt x="799" y="299"/>
                      </a:lnTo>
                      <a:lnTo>
                        <a:pt x="798" y="299"/>
                      </a:lnTo>
                      <a:lnTo>
                        <a:pt x="798" y="300"/>
                      </a:lnTo>
                      <a:lnTo>
                        <a:pt x="798" y="300"/>
                      </a:lnTo>
                      <a:lnTo>
                        <a:pt x="798" y="301"/>
                      </a:lnTo>
                      <a:lnTo>
                        <a:pt x="798" y="301"/>
                      </a:lnTo>
                      <a:lnTo>
                        <a:pt x="798" y="301"/>
                      </a:lnTo>
                      <a:lnTo>
                        <a:pt x="796" y="303"/>
                      </a:lnTo>
                      <a:lnTo>
                        <a:pt x="796" y="305"/>
                      </a:lnTo>
                      <a:lnTo>
                        <a:pt x="795" y="305"/>
                      </a:lnTo>
                      <a:lnTo>
                        <a:pt x="794" y="303"/>
                      </a:lnTo>
                      <a:lnTo>
                        <a:pt x="790" y="301"/>
                      </a:lnTo>
                      <a:lnTo>
                        <a:pt x="789" y="305"/>
                      </a:lnTo>
                      <a:lnTo>
                        <a:pt x="787" y="305"/>
                      </a:lnTo>
                      <a:lnTo>
                        <a:pt x="785" y="309"/>
                      </a:lnTo>
                      <a:lnTo>
                        <a:pt x="785" y="309"/>
                      </a:lnTo>
                      <a:lnTo>
                        <a:pt x="785" y="308"/>
                      </a:lnTo>
                      <a:lnTo>
                        <a:pt x="782" y="306"/>
                      </a:lnTo>
                      <a:lnTo>
                        <a:pt x="782" y="303"/>
                      </a:lnTo>
                      <a:lnTo>
                        <a:pt x="778" y="304"/>
                      </a:lnTo>
                      <a:lnTo>
                        <a:pt x="775" y="306"/>
                      </a:lnTo>
                      <a:lnTo>
                        <a:pt x="774" y="306"/>
                      </a:lnTo>
                      <a:lnTo>
                        <a:pt x="774" y="306"/>
                      </a:lnTo>
                      <a:lnTo>
                        <a:pt x="768" y="306"/>
                      </a:lnTo>
                      <a:lnTo>
                        <a:pt x="768" y="308"/>
                      </a:lnTo>
                      <a:lnTo>
                        <a:pt x="760" y="306"/>
                      </a:lnTo>
                      <a:lnTo>
                        <a:pt x="760" y="310"/>
                      </a:lnTo>
                      <a:lnTo>
                        <a:pt x="758" y="312"/>
                      </a:lnTo>
                      <a:lnTo>
                        <a:pt x="758" y="313"/>
                      </a:lnTo>
                      <a:lnTo>
                        <a:pt x="757" y="313"/>
                      </a:lnTo>
                      <a:lnTo>
                        <a:pt x="756" y="314"/>
                      </a:lnTo>
                      <a:lnTo>
                        <a:pt x="755" y="313"/>
                      </a:lnTo>
                      <a:lnTo>
                        <a:pt x="755" y="313"/>
                      </a:lnTo>
                      <a:lnTo>
                        <a:pt x="753" y="313"/>
                      </a:lnTo>
                      <a:lnTo>
                        <a:pt x="752" y="313"/>
                      </a:lnTo>
                      <a:lnTo>
                        <a:pt x="753" y="316"/>
                      </a:lnTo>
                      <a:lnTo>
                        <a:pt x="755" y="318"/>
                      </a:lnTo>
                      <a:lnTo>
                        <a:pt x="756" y="318"/>
                      </a:lnTo>
                      <a:lnTo>
                        <a:pt x="756" y="321"/>
                      </a:lnTo>
                      <a:lnTo>
                        <a:pt x="757" y="321"/>
                      </a:lnTo>
                      <a:lnTo>
                        <a:pt x="757" y="322"/>
                      </a:lnTo>
                      <a:lnTo>
                        <a:pt x="757" y="325"/>
                      </a:lnTo>
                      <a:lnTo>
                        <a:pt x="756" y="326"/>
                      </a:lnTo>
                      <a:lnTo>
                        <a:pt x="753" y="326"/>
                      </a:lnTo>
                      <a:lnTo>
                        <a:pt x="751" y="326"/>
                      </a:lnTo>
                      <a:lnTo>
                        <a:pt x="749" y="326"/>
                      </a:lnTo>
                      <a:lnTo>
                        <a:pt x="749" y="326"/>
                      </a:lnTo>
                      <a:lnTo>
                        <a:pt x="747" y="326"/>
                      </a:lnTo>
                      <a:lnTo>
                        <a:pt x="747" y="327"/>
                      </a:lnTo>
                      <a:lnTo>
                        <a:pt x="749" y="327"/>
                      </a:lnTo>
                      <a:lnTo>
                        <a:pt x="752" y="327"/>
                      </a:lnTo>
                      <a:lnTo>
                        <a:pt x="755" y="329"/>
                      </a:lnTo>
                      <a:lnTo>
                        <a:pt x="753" y="330"/>
                      </a:lnTo>
                      <a:lnTo>
                        <a:pt x="753" y="333"/>
                      </a:lnTo>
                      <a:lnTo>
                        <a:pt x="752" y="333"/>
                      </a:lnTo>
                      <a:lnTo>
                        <a:pt x="753" y="339"/>
                      </a:lnTo>
                      <a:lnTo>
                        <a:pt x="751" y="338"/>
                      </a:lnTo>
                      <a:lnTo>
                        <a:pt x="749" y="338"/>
                      </a:lnTo>
                      <a:lnTo>
                        <a:pt x="748" y="337"/>
                      </a:lnTo>
                      <a:lnTo>
                        <a:pt x="745" y="337"/>
                      </a:lnTo>
                      <a:lnTo>
                        <a:pt x="745" y="338"/>
                      </a:lnTo>
                      <a:lnTo>
                        <a:pt x="748" y="338"/>
                      </a:lnTo>
                      <a:lnTo>
                        <a:pt x="748" y="338"/>
                      </a:lnTo>
                      <a:lnTo>
                        <a:pt x="748" y="339"/>
                      </a:lnTo>
                      <a:lnTo>
                        <a:pt x="748" y="341"/>
                      </a:lnTo>
                      <a:lnTo>
                        <a:pt x="748" y="342"/>
                      </a:lnTo>
                      <a:lnTo>
                        <a:pt x="748" y="342"/>
                      </a:lnTo>
                      <a:lnTo>
                        <a:pt x="748" y="342"/>
                      </a:lnTo>
                      <a:lnTo>
                        <a:pt x="748" y="343"/>
                      </a:lnTo>
                      <a:lnTo>
                        <a:pt x="747" y="343"/>
                      </a:lnTo>
                      <a:lnTo>
                        <a:pt x="747" y="344"/>
                      </a:lnTo>
                      <a:lnTo>
                        <a:pt x="748" y="346"/>
                      </a:lnTo>
                      <a:lnTo>
                        <a:pt x="748" y="346"/>
                      </a:lnTo>
                      <a:lnTo>
                        <a:pt x="745" y="346"/>
                      </a:lnTo>
                      <a:lnTo>
                        <a:pt x="745" y="346"/>
                      </a:lnTo>
                      <a:lnTo>
                        <a:pt x="745" y="346"/>
                      </a:lnTo>
                      <a:lnTo>
                        <a:pt x="744" y="346"/>
                      </a:lnTo>
                      <a:lnTo>
                        <a:pt x="744" y="344"/>
                      </a:lnTo>
                      <a:lnTo>
                        <a:pt x="743" y="344"/>
                      </a:lnTo>
                      <a:lnTo>
                        <a:pt x="741" y="346"/>
                      </a:lnTo>
                      <a:lnTo>
                        <a:pt x="741" y="347"/>
                      </a:lnTo>
                      <a:lnTo>
                        <a:pt x="741" y="348"/>
                      </a:lnTo>
                      <a:lnTo>
                        <a:pt x="743" y="348"/>
                      </a:lnTo>
                      <a:lnTo>
                        <a:pt x="743" y="352"/>
                      </a:lnTo>
                      <a:lnTo>
                        <a:pt x="739" y="352"/>
                      </a:lnTo>
                      <a:lnTo>
                        <a:pt x="739" y="354"/>
                      </a:lnTo>
                      <a:lnTo>
                        <a:pt x="739" y="355"/>
                      </a:lnTo>
                      <a:lnTo>
                        <a:pt x="739" y="356"/>
                      </a:lnTo>
                      <a:lnTo>
                        <a:pt x="739" y="356"/>
                      </a:lnTo>
                      <a:lnTo>
                        <a:pt x="739" y="356"/>
                      </a:lnTo>
                      <a:lnTo>
                        <a:pt x="740" y="358"/>
                      </a:lnTo>
                      <a:lnTo>
                        <a:pt x="740" y="358"/>
                      </a:lnTo>
                      <a:lnTo>
                        <a:pt x="740" y="359"/>
                      </a:lnTo>
                      <a:lnTo>
                        <a:pt x="740" y="359"/>
                      </a:lnTo>
                      <a:lnTo>
                        <a:pt x="739" y="361"/>
                      </a:lnTo>
                      <a:lnTo>
                        <a:pt x="737" y="363"/>
                      </a:lnTo>
                      <a:lnTo>
                        <a:pt x="735" y="363"/>
                      </a:lnTo>
                      <a:lnTo>
                        <a:pt x="735" y="364"/>
                      </a:lnTo>
                      <a:lnTo>
                        <a:pt x="736" y="364"/>
                      </a:lnTo>
                      <a:lnTo>
                        <a:pt x="736" y="367"/>
                      </a:lnTo>
                      <a:lnTo>
                        <a:pt x="736" y="368"/>
                      </a:lnTo>
                      <a:lnTo>
                        <a:pt x="735" y="369"/>
                      </a:lnTo>
                      <a:lnTo>
                        <a:pt x="735" y="369"/>
                      </a:lnTo>
                      <a:lnTo>
                        <a:pt x="734" y="369"/>
                      </a:lnTo>
                      <a:lnTo>
                        <a:pt x="734" y="373"/>
                      </a:lnTo>
                      <a:lnTo>
                        <a:pt x="732" y="375"/>
                      </a:lnTo>
                      <a:lnTo>
                        <a:pt x="732" y="376"/>
                      </a:lnTo>
                      <a:lnTo>
                        <a:pt x="732" y="376"/>
                      </a:lnTo>
                      <a:lnTo>
                        <a:pt x="732" y="376"/>
                      </a:lnTo>
                      <a:lnTo>
                        <a:pt x="730" y="376"/>
                      </a:lnTo>
                      <a:lnTo>
                        <a:pt x="730" y="376"/>
                      </a:lnTo>
                      <a:lnTo>
                        <a:pt x="727" y="376"/>
                      </a:lnTo>
                      <a:lnTo>
                        <a:pt x="727" y="377"/>
                      </a:lnTo>
                      <a:lnTo>
                        <a:pt x="727" y="377"/>
                      </a:lnTo>
                      <a:lnTo>
                        <a:pt x="727" y="377"/>
                      </a:lnTo>
                      <a:lnTo>
                        <a:pt x="727" y="377"/>
                      </a:lnTo>
                      <a:lnTo>
                        <a:pt x="728" y="377"/>
                      </a:lnTo>
                      <a:lnTo>
                        <a:pt x="728" y="377"/>
                      </a:lnTo>
                      <a:lnTo>
                        <a:pt x="731" y="377"/>
                      </a:lnTo>
                      <a:lnTo>
                        <a:pt x="731" y="378"/>
                      </a:lnTo>
                      <a:lnTo>
                        <a:pt x="732" y="378"/>
                      </a:lnTo>
                      <a:lnTo>
                        <a:pt x="732" y="378"/>
                      </a:lnTo>
                      <a:lnTo>
                        <a:pt x="734" y="380"/>
                      </a:lnTo>
                      <a:lnTo>
                        <a:pt x="734" y="381"/>
                      </a:lnTo>
                      <a:lnTo>
                        <a:pt x="732" y="381"/>
                      </a:lnTo>
                      <a:lnTo>
                        <a:pt x="731" y="381"/>
                      </a:lnTo>
                      <a:lnTo>
                        <a:pt x="731" y="382"/>
                      </a:lnTo>
                      <a:lnTo>
                        <a:pt x="731" y="382"/>
                      </a:lnTo>
                      <a:lnTo>
                        <a:pt x="732" y="382"/>
                      </a:lnTo>
                      <a:lnTo>
                        <a:pt x="732" y="384"/>
                      </a:lnTo>
                      <a:lnTo>
                        <a:pt x="734" y="384"/>
                      </a:lnTo>
                      <a:lnTo>
                        <a:pt x="734" y="384"/>
                      </a:lnTo>
                      <a:lnTo>
                        <a:pt x="734" y="384"/>
                      </a:lnTo>
                      <a:lnTo>
                        <a:pt x="735" y="384"/>
                      </a:lnTo>
                      <a:lnTo>
                        <a:pt x="735" y="385"/>
                      </a:lnTo>
                      <a:lnTo>
                        <a:pt x="731" y="385"/>
                      </a:lnTo>
                      <a:lnTo>
                        <a:pt x="731" y="386"/>
                      </a:lnTo>
                      <a:lnTo>
                        <a:pt x="732" y="386"/>
                      </a:lnTo>
                      <a:lnTo>
                        <a:pt x="732" y="388"/>
                      </a:lnTo>
                      <a:lnTo>
                        <a:pt x="731" y="388"/>
                      </a:lnTo>
                      <a:lnTo>
                        <a:pt x="730" y="388"/>
                      </a:lnTo>
                      <a:lnTo>
                        <a:pt x="730" y="389"/>
                      </a:lnTo>
                      <a:lnTo>
                        <a:pt x="728" y="389"/>
                      </a:lnTo>
                      <a:lnTo>
                        <a:pt x="728" y="389"/>
                      </a:lnTo>
                      <a:lnTo>
                        <a:pt x="727" y="388"/>
                      </a:lnTo>
                      <a:lnTo>
                        <a:pt x="727" y="388"/>
                      </a:lnTo>
                      <a:lnTo>
                        <a:pt x="727" y="386"/>
                      </a:lnTo>
                      <a:lnTo>
                        <a:pt x="724" y="386"/>
                      </a:lnTo>
                      <a:lnTo>
                        <a:pt x="724" y="386"/>
                      </a:lnTo>
                      <a:lnTo>
                        <a:pt x="723" y="386"/>
                      </a:lnTo>
                      <a:lnTo>
                        <a:pt x="723" y="384"/>
                      </a:lnTo>
                      <a:lnTo>
                        <a:pt x="724" y="384"/>
                      </a:lnTo>
                      <a:lnTo>
                        <a:pt x="724" y="382"/>
                      </a:lnTo>
                      <a:lnTo>
                        <a:pt x="724" y="382"/>
                      </a:lnTo>
                      <a:lnTo>
                        <a:pt x="724" y="381"/>
                      </a:lnTo>
                      <a:lnTo>
                        <a:pt x="723" y="381"/>
                      </a:lnTo>
                      <a:lnTo>
                        <a:pt x="723" y="381"/>
                      </a:lnTo>
                      <a:lnTo>
                        <a:pt x="723" y="381"/>
                      </a:lnTo>
                      <a:lnTo>
                        <a:pt x="722" y="385"/>
                      </a:lnTo>
                      <a:lnTo>
                        <a:pt x="720" y="386"/>
                      </a:lnTo>
                      <a:lnTo>
                        <a:pt x="720" y="385"/>
                      </a:lnTo>
                      <a:lnTo>
                        <a:pt x="719" y="385"/>
                      </a:lnTo>
                      <a:lnTo>
                        <a:pt x="719" y="384"/>
                      </a:lnTo>
                      <a:lnTo>
                        <a:pt x="719" y="382"/>
                      </a:lnTo>
                      <a:lnTo>
                        <a:pt x="719" y="382"/>
                      </a:lnTo>
                      <a:lnTo>
                        <a:pt x="720" y="381"/>
                      </a:lnTo>
                      <a:lnTo>
                        <a:pt x="720" y="380"/>
                      </a:lnTo>
                      <a:lnTo>
                        <a:pt x="719" y="380"/>
                      </a:lnTo>
                      <a:lnTo>
                        <a:pt x="719" y="381"/>
                      </a:lnTo>
                      <a:lnTo>
                        <a:pt x="718" y="382"/>
                      </a:lnTo>
                      <a:lnTo>
                        <a:pt x="717" y="384"/>
                      </a:lnTo>
                      <a:lnTo>
                        <a:pt x="715" y="385"/>
                      </a:lnTo>
                      <a:lnTo>
                        <a:pt x="715" y="384"/>
                      </a:lnTo>
                      <a:lnTo>
                        <a:pt x="717" y="382"/>
                      </a:lnTo>
                      <a:lnTo>
                        <a:pt x="717" y="382"/>
                      </a:lnTo>
                      <a:lnTo>
                        <a:pt x="717" y="381"/>
                      </a:lnTo>
                      <a:lnTo>
                        <a:pt x="719" y="380"/>
                      </a:lnTo>
                      <a:lnTo>
                        <a:pt x="719" y="377"/>
                      </a:lnTo>
                      <a:lnTo>
                        <a:pt x="718" y="377"/>
                      </a:lnTo>
                      <a:lnTo>
                        <a:pt x="718" y="378"/>
                      </a:lnTo>
                      <a:lnTo>
                        <a:pt x="715" y="378"/>
                      </a:lnTo>
                      <a:lnTo>
                        <a:pt x="715" y="378"/>
                      </a:lnTo>
                      <a:lnTo>
                        <a:pt x="715" y="378"/>
                      </a:lnTo>
                      <a:lnTo>
                        <a:pt x="715" y="377"/>
                      </a:lnTo>
                      <a:lnTo>
                        <a:pt x="715" y="377"/>
                      </a:lnTo>
                      <a:lnTo>
                        <a:pt x="714" y="377"/>
                      </a:lnTo>
                      <a:lnTo>
                        <a:pt x="714" y="378"/>
                      </a:lnTo>
                      <a:lnTo>
                        <a:pt x="713" y="380"/>
                      </a:lnTo>
                      <a:lnTo>
                        <a:pt x="713" y="380"/>
                      </a:lnTo>
                      <a:lnTo>
                        <a:pt x="711" y="380"/>
                      </a:lnTo>
                      <a:lnTo>
                        <a:pt x="711" y="380"/>
                      </a:lnTo>
                      <a:lnTo>
                        <a:pt x="711" y="380"/>
                      </a:lnTo>
                      <a:lnTo>
                        <a:pt x="709" y="380"/>
                      </a:lnTo>
                      <a:lnTo>
                        <a:pt x="710" y="376"/>
                      </a:lnTo>
                      <a:lnTo>
                        <a:pt x="709" y="376"/>
                      </a:lnTo>
                      <a:lnTo>
                        <a:pt x="709" y="377"/>
                      </a:lnTo>
                      <a:lnTo>
                        <a:pt x="703" y="377"/>
                      </a:lnTo>
                      <a:lnTo>
                        <a:pt x="703" y="376"/>
                      </a:lnTo>
                      <a:lnTo>
                        <a:pt x="705" y="376"/>
                      </a:lnTo>
                      <a:lnTo>
                        <a:pt x="706" y="376"/>
                      </a:lnTo>
                      <a:lnTo>
                        <a:pt x="706" y="376"/>
                      </a:lnTo>
                      <a:lnTo>
                        <a:pt x="707" y="375"/>
                      </a:lnTo>
                      <a:lnTo>
                        <a:pt x="707" y="373"/>
                      </a:lnTo>
                      <a:lnTo>
                        <a:pt x="705" y="375"/>
                      </a:lnTo>
                      <a:lnTo>
                        <a:pt x="706" y="373"/>
                      </a:lnTo>
                      <a:lnTo>
                        <a:pt x="706" y="372"/>
                      </a:lnTo>
                      <a:lnTo>
                        <a:pt x="706" y="369"/>
                      </a:lnTo>
                      <a:lnTo>
                        <a:pt x="706" y="369"/>
                      </a:lnTo>
                      <a:lnTo>
                        <a:pt x="706" y="369"/>
                      </a:lnTo>
                      <a:lnTo>
                        <a:pt x="706" y="369"/>
                      </a:lnTo>
                      <a:lnTo>
                        <a:pt x="706" y="369"/>
                      </a:lnTo>
                      <a:lnTo>
                        <a:pt x="706" y="368"/>
                      </a:lnTo>
                      <a:lnTo>
                        <a:pt x="706" y="369"/>
                      </a:lnTo>
                      <a:lnTo>
                        <a:pt x="706" y="369"/>
                      </a:lnTo>
                      <a:lnTo>
                        <a:pt x="705" y="369"/>
                      </a:lnTo>
                      <a:lnTo>
                        <a:pt x="705" y="369"/>
                      </a:lnTo>
                      <a:lnTo>
                        <a:pt x="702" y="371"/>
                      </a:lnTo>
                      <a:lnTo>
                        <a:pt x="702" y="372"/>
                      </a:lnTo>
                      <a:lnTo>
                        <a:pt x="702" y="373"/>
                      </a:lnTo>
                      <a:lnTo>
                        <a:pt x="702" y="373"/>
                      </a:lnTo>
                      <a:lnTo>
                        <a:pt x="701" y="375"/>
                      </a:lnTo>
                      <a:lnTo>
                        <a:pt x="701" y="375"/>
                      </a:lnTo>
                      <a:lnTo>
                        <a:pt x="698" y="375"/>
                      </a:lnTo>
                      <a:lnTo>
                        <a:pt x="698" y="376"/>
                      </a:lnTo>
                      <a:lnTo>
                        <a:pt x="696" y="376"/>
                      </a:lnTo>
                      <a:lnTo>
                        <a:pt x="696" y="376"/>
                      </a:lnTo>
                      <a:lnTo>
                        <a:pt x="696" y="376"/>
                      </a:lnTo>
                      <a:lnTo>
                        <a:pt x="694" y="375"/>
                      </a:lnTo>
                      <a:lnTo>
                        <a:pt x="694" y="375"/>
                      </a:lnTo>
                      <a:lnTo>
                        <a:pt x="693" y="376"/>
                      </a:lnTo>
                      <a:lnTo>
                        <a:pt x="692" y="376"/>
                      </a:lnTo>
                      <a:lnTo>
                        <a:pt x="692" y="378"/>
                      </a:lnTo>
                      <a:lnTo>
                        <a:pt x="689" y="378"/>
                      </a:lnTo>
                      <a:lnTo>
                        <a:pt x="689" y="376"/>
                      </a:lnTo>
                      <a:lnTo>
                        <a:pt x="690" y="376"/>
                      </a:lnTo>
                      <a:lnTo>
                        <a:pt x="690" y="375"/>
                      </a:lnTo>
                      <a:lnTo>
                        <a:pt x="686" y="375"/>
                      </a:lnTo>
                      <a:lnTo>
                        <a:pt x="688" y="371"/>
                      </a:lnTo>
                      <a:lnTo>
                        <a:pt x="684" y="371"/>
                      </a:lnTo>
                      <a:lnTo>
                        <a:pt x="684" y="369"/>
                      </a:lnTo>
                      <a:lnTo>
                        <a:pt x="688" y="368"/>
                      </a:lnTo>
                      <a:lnTo>
                        <a:pt x="688" y="368"/>
                      </a:lnTo>
                      <a:lnTo>
                        <a:pt x="688" y="368"/>
                      </a:lnTo>
                      <a:lnTo>
                        <a:pt x="688" y="368"/>
                      </a:lnTo>
                      <a:lnTo>
                        <a:pt x="688" y="367"/>
                      </a:lnTo>
                      <a:lnTo>
                        <a:pt x="688" y="367"/>
                      </a:lnTo>
                      <a:lnTo>
                        <a:pt x="686" y="367"/>
                      </a:lnTo>
                      <a:lnTo>
                        <a:pt x="686" y="367"/>
                      </a:lnTo>
                      <a:lnTo>
                        <a:pt x="686" y="367"/>
                      </a:lnTo>
                      <a:lnTo>
                        <a:pt x="686" y="368"/>
                      </a:lnTo>
                      <a:lnTo>
                        <a:pt x="683" y="368"/>
                      </a:lnTo>
                      <a:lnTo>
                        <a:pt x="683" y="368"/>
                      </a:lnTo>
                      <a:lnTo>
                        <a:pt x="683" y="368"/>
                      </a:lnTo>
                      <a:lnTo>
                        <a:pt x="683" y="368"/>
                      </a:lnTo>
                      <a:lnTo>
                        <a:pt x="681" y="368"/>
                      </a:lnTo>
                      <a:lnTo>
                        <a:pt x="684" y="364"/>
                      </a:lnTo>
                      <a:lnTo>
                        <a:pt x="683" y="364"/>
                      </a:lnTo>
                      <a:lnTo>
                        <a:pt x="683" y="363"/>
                      </a:lnTo>
                      <a:lnTo>
                        <a:pt x="681" y="361"/>
                      </a:lnTo>
                      <a:lnTo>
                        <a:pt x="681" y="363"/>
                      </a:lnTo>
                      <a:lnTo>
                        <a:pt x="680" y="363"/>
                      </a:lnTo>
                      <a:lnTo>
                        <a:pt x="680" y="361"/>
                      </a:lnTo>
                      <a:lnTo>
                        <a:pt x="681" y="361"/>
                      </a:lnTo>
                      <a:lnTo>
                        <a:pt x="683" y="360"/>
                      </a:lnTo>
                      <a:lnTo>
                        <a:pt x="683" y="358"/>
                      </a:lnTo>
                      <a:lnTo>
                        <a:pt x="681" y="358"/>
                      </a:lnTo>
                      <a:lnTo>
                        <a:pt x="681" y="359"/>
                      </a:lnTo>
                      <a:lnTo>
                        <a:pt x="681" y="360"/>
                      </a:lnTo>
                      <a:lnTo>
                        <a:pt x="680" y="360"/>
                      </a:lnTo>
                      <a:lnTo>
                        <a:pt x="679" y="360"/>
                      </a:lnTo>
                      <a:lnTo>
                        <a:pt x="679" y="359"/>
                      </a:lnTo>
                      <a:lnTo>
                        <a:pt x="677" y="359"/>
                      </a:lnTo>
                      <a:lnTo>
                        <a:pt x="679" y="355"/>
                      </a:lnTo>
                      <a:lnTo>
                        <a:pt x="676" y="355"/>
                      </a:lnTo>
                      <a:lnTo>
                        <a:pt x="675" y="356"/>
                      </a:lnTo>
                      <a:lnTo>
                        <a:pt x="675" y="356"/>
                      </a:lnTo>
                      <a:lnTo>
                        <a:pt x="673" y="356"/>
                      </a:lnTo>
                      <a:lnTo>
                        <a:pt x="673" y="356"/>
                      </a:lnTo>
                      <a:lnTo>
                        <a:pt x="672" y="358"/>
                      </a:lnTo>
                      <a:lnTo>
                        <a:pt x="671" y="358"/>
                      </a:lnTo>
                      <a:lnTo>
                        <a:pt x="672" y="351"/>
                      </a:lnTo>
                      <a:lnTo>
                        <a:pt x="669" y="352"/>
                      </a:lnTo>
                      <a:lnTo>
                        <a:pt x="669" y="352"/>
                      </a:lnTo>
                      <a:lnTo>
                        <a:pt x="667" y="354"/>
                      </a:lnTo>
                      <a:lnTo>
                        <a:pt x="667" y="352"/>
                      </a:lnTo>
                      <a:lnTo>
                        <a:pt x="667" y="352"/>
                      </a:lnTo>
                      <a:lnTo>
                        <a:pt x="665" y="351"/>
                      </a:lnTo>
                      <a:lnTo>
                        <a:pt x="665" y="348"/>
                      </a:lnTo>
                      <a:lnTo>
                        <a:pt x="667" y="346"/>
                      </a:lnTo>
                      <a:lnTo>
                        <a:pt x="664" y="346"/>
                      </a:lnTo>
                      <a:lnTo>
                        <a:pt x="663" y="348"/>
                      </a:lnTo>
                      <a:lnTo>
                        <a:pt x="662" y="348"/>
                      </a:lnTo>
                      <a:lnTo>
                        <a:pt x="662" y="348"/>
                      </a:lnTo>
                      <a:lnTo>
                        <a:pt x="662" y="348"/>
                      </a:lnTo>
                      <a:lnTo>
                        <a:pt x="662" y="348"/>
                      </a:lnTo>
                      <a:lnTo>
                        <a:pt x="662" y="346"/>
                      </a:lnTo>
                      <a:lnTo>
                        <a:pt x="663" y="346"/>
                      </a:lnTo>
                      <a:lnTo>
                        <a:pt x="663" y="344"/>
                      </a:lnTo>
                      <a:lnTo>
                        <a:pt x="660" y="344"/>
                      </a:lnTo>
                      <a:lnTo>
                        <a:pt x="660" y="344"/>
                      </a:lnTo>
                      <a:lnTo>
                        <a:pt x="659" y="344"/>
                      </a:lnTo>
                      <a:lnTo>
                        <a:pt x="659" y="344"/>
                      </a:lnTo>
                      <a:lnTo>
                        <a:pt x="659" y="343"/>
                      </a:lnTo>
                      <a:lnTo>
                        <a:pt x="660" y="343"/>
                      </a:lnTo>
                      <a:lnTo>
                        <a:pt x="660" y="343"/>
                      </a:lnTo>
                      <a:lnTo>
                        <a:pt x="660" y="343"/>
                      </a:lnTo>
                      <a:lnTo>
                        <a:pt x="660" y="343"/>
                      </a:lnTo>
                      <a:lnTo>
                        <a:pt x="662" y="343"/>
                      </a:lnTo>
                      <a:lnTo>
                        <a:pt x="662" y="341"/>
                      </a:lnTo>
                      <a:lnTo>
                        <a:pt x="656" y="341"/>
                      </a:lnTo>
                      <a:lnTo>
                        <a:pt x="655" y="339"/>
                      </a:lnTo>
                      <a:lnTo>
                        <a:pt x="656" y="338"/>
                      </a:lnTo>
                      <a:lnTo>
                        <a:pt x="656" y="338"/>
                      </a:lnTo>
                      <a:lnTo>
                        <a:pt x="658" y="337"/>
                      </a:lnTo>
                      <a:lnTo>
                        <a:pt x="655" y="338"/>
                      </a:lnTo>
                      <a:lnTo>
                        <a:pt x="654" y="334"/>
                      </a:lnTo>
                      <a:lnTo>
                        <a:pt x="655" y="334"/>
                      </a:lnTo>
                      <a:lnTo>
                        <a:pt x="655" y="334"/>
                      </a:lnTo>
                      <a:lnTo>
                        <a:pt x="659" y="334"/>
                      </a:lnTo>
                      <a:lnTo>
                        <a:pt x="659" y="333"/>
                      </a:lnTo>
                      <a:lnTo>
                        <a:pt x="654" y="333"/>
                      </a:lnTo>
                      <a:lnTo>
                        <a:pt x="654" y="331"/>
                      </a:lnTo>
                      <a:lnTo>
                        <a:pt x="656" y="330"/>
                      </a:lnTo>
                      <a:lnTo>
                        <a:pt x="658" y="330"/>
                      </a:lnTo>
                      <a:lnTo>
                        <a:pt x="660" y="330"/>
                      </a:lnTo>
                      <a:lnTo>
                        <a:pt x="663" y="330"/>
                      </a:lnTo>
                      <a:lnTo>
                        <a:pt x="662" y="326"/>
                      </a:lnTo>
                      <a:lnTo>
                        <a:pt x="663" y="326"/>
                      </a:lnTo>
                      <a:lnTo>
                        <a:pt x="664" y="326"/>
                      </a:lnTo>
                      <a:lnTo>
                        <a:pt x="665" y="327"/>
                      </a:lnTo>
                      <a:lnTo>
                        <a:pt x="665" y="325"/>
                      </a:lnTo>
                      <a:lnTo>
                        <a:pt x="665" y="324"/>
                      </a:lnTo>
                      <a:lnTo>
                        <a:pt x="665" y="322"/>
                      </a:lnTo>
                      <a:lnTo>
                        <a:pt x="662" y="322"/>
                      </a:lnTo>
                      <a:lnTo>
                        <a:pt x="662" y="324"/>
                      </a:lnTo>
                      <a:lnTo>
                        <a:pt x="660" y="324"/>
                      </a:lnTo>
                      <a:lnTo>
                        <a:pt x="660" y="325"/>
                      </a:lnTo>
                      <a:lnTo>
                        <a:pt x="659" y="325"/>
                      </a:lnTo>
                      <a:lnTo>
                        <a:pt x="658" y="324"/>
                      </a:lnTo>
                      <a:lnTo>
                        <a:pt x="658" y="325"/>
                      </a:lnTo>
                      <a:lnTo>
                        <a:pt x="655" y="326"/>
                      </a:lnTo>
                      <a:lnTo>
                        <a:pt x="654" y="327"/>
                      </a:lnTo>
                      <a:lnTo>
                        <a:pt x="652" y="329"/>
                      </a:lnTo>
                      <a:lnTo>
                        <a:pt x="651" y="325"/>
                      </a:lnTo>
                      <a:lnTo>
                        <a:pt x="652" y="325"/>
                      </a:lnTo>
                      <a:lnTo>
                        <a:pt x="652" y="324"/>
                      </a:lnTo>
                      <a:lnTo>
                        <a:pt x="652" y="324"/>
                      </a:lnTo>
                      <a:lnTo>
                        <a:pt x="654" y="324"/>
                      </a:lnTo>
                      <a:lnTo>
                        <a:pt x="654" y="322"/>
                      </a:lnTo>
                      <a:lnTo>
                        <a:pt x="652" y="322"/>
                      </a:lnTo>
                      <a:lnTo>
                        <a:pt x="651" y="321"/>
                      </a:lnTo>
                      <a:lnTo>
                        <a:pt x="651" y="320"/>
                      </a:lnTo>
                      <a:lnTo>
                        <a:pt x="648" y="320"/>
                      </a:lnTo>
                      <a:lnTo>
                        <a:pt x="648" y="317"/>
                      </a:lnTo>
                      <a:lnTo>
                        <a:pt x="651" y="317"/>
                      </a:lnTo>
                      <a:lnTo>
                        <a:pt x="651" y="316"/>
                      </a:lnTo>
                      <a:lnTo>
                        <a:pt x="650" y="314"/>
                      </a:lnTo>
                      <a:lnTo>
                        <a:pt x="648" y="314"/>
                      </a:lnTo>
                      <a:lnTo>
                        <a:pt x="647" y="313"/>
                      </a:lnTo>
                      <a:lnTo>
                        <a:pt x="647" y="313"/>
                      </a:lnTo>
                      <a:lnTo>
                        <a:pt x="647" y="313"/>
                      </a:lnTo>
                      <a:lnTo>
                        <a:pt x="647" y="313"/>
                      </a:lnTo>
                      <a:lnTo>
                        <a:pt x="647" y="313"/>
                      </a:lnTo>
                      <a:lnTo>
                        <a:pt x="650" y="310"/>
                      </a:lnTo>
                      <a:lnTo>
                        <a:pt x="652" y="309"/>
                      </a:lnTo>
                      <a:lnTo>
                        <a:pt x="652" y="308"/>
                      </a:lnTo>
                      <a:lnTo>
                        <a:pt x="650" y="308"/>
                      </a:lnTo>
                      <a:lnTo>
                        <a:pt x="648" y="309"/>
                      </a:lnTo>
                      <a:lnTo>
                        <a:pt x="647" y="310"/>
                      </a:lnTo>
                      <a:lnTo>
                        <a:pt x="647" y="310"/>
                      </a:lnTo>
                      <a:lnTo>
                        <a:pt x="647" y="310"/>
                      </a:lnTo>
                      <a:lnTo>
                        <a:pt x="646" y="310"/>
                      </a:lnTo>
                      <a:lnTo>
                        <a:pt x="646" y="310"/>
                      </a:lnTo>
                      <a:lnTo>
                        <a:pt x="641" y="310"/>
                      </a:lnTo>
                      <a:lnTo>
                        <a:pt x="641" y="308"/>
                      </a:lnTo>
                      <a:lnTo>
                        <a:pt x="645" y="306"/>
                      </a:lnTo>
                      <a:lnTo>
                        <a:pt x="645" y="306"/>
                      </a:lnTo>
                      <a:lnTo>
                        <a:pt x="642" y="306"/>
                      </a:lnTo>
                      <a:lnTo>
                        <a:pt x="642" y="306"/>
                      </a:lnTo>
                      <a:lnTo>
                        <a:pt x="638" y="306"/>
                      </a:lnTo>
                      <a:lnTo>
                        <a:pt x="637" y="304"/>
                      </a:lnTo>
                      <a:lnTo>
                        <a:pt x="641" y="303"/>
                      </a:lnTo>
                      <a:lnTo>
                        <a:pt x="641" y="301"/>
                      </a:lnTo>
                      <a:lnTo>
                        <a:pt x="641" y="301"/>
                      </a:lnTo>
                      <a:lnTo>
                        <a:pt x="641" y="301"/>
                      </a:lnTo>
                      <a:lnTo>
                        <a:pt x="638" y="301"/>
                      </a:lnTo>
                      <a:lnTo>
                        <a:pt x="638" y="300"/>
                      </a:lnTo>
                      <a:lnTo>
                        <a:pt x="639" y="300"/>
                      </a:lnTo>
                      <a:lnTo>
                        <a:pt x="638" y="299"/>
                      </a:lnTo>
                      <a:lnTo>
                        <a:pt x="641" y="299"/>
                      </a:lnTo>
                      <a:lnTo>
                        <a:pt x="642" y="296"/>
                      </a:lnTo>
                      <a:lnTo>
                        <a:pt x="642" y="296"/>
                      </a:lnTo>
                      <a:lnTo>
                        <a:pt x="642" y="296"/>
                      </a:lnTo>
                      <a:lnTo>
                        <a:pt x="642" y="296"/>
                      </a:lnTo>
                      <a:lnTo>
                        <a:pt x="641" y="296"/>
                      </a:lnTo>
                      <a:lnTo>
                        <a:pt x="642" y="293"/>
                      </a:lnTo>
                      <a:lnTo>
                        <a:pt x="641" y="293"/>
                      </a:lnTo>
                      <a:lnTo>
                        <a:pt x="641" y="293"/>
                      </a:lnTo>
                      <a:lnTo>
                        <a:pt x="639" y="292"/>
                      </a:lnTo>
                      <a:lnTo>
                        <a:pt x="639" y="292"/>
                      </a:lnTo>
                      <a:lnTo>
                        <a:pt x="639" y="292"/>
                      </a:lnTo>
                      <a:lnTo>
                        <a:pt x="638" y="292"/>
                      </a:lnTo>
                      <a:lnTo>
                        <a:pt x="637" y="292"/>
                      </a:lnTo>
                      <a:lnTo>
                        <a:pt x="638" y="292"/>
                      </a:lnTo>
                      <a:lnTo>
                        <a:pt x="637" y="288"/>
                      </a:lnTo>
                      <a:lnTo>
                        <a:pt x="635" y="288"/>
                      </a:lnTo>
                      <a:lnTo>
                        <a:pt x="635" y="288"/>
                      </a:lnTo>
                      <a:lnTo>
                        <a:pt x="635" y="288"/>
                      </a:lnTo>
                      <a:lnTo>
                        <a:pt x="637" y="288"/>
                      </a:lnTo>
                      <a:lnTo>
                        <a:pt x="637" y="287"/>
                      </a:lnTo>
                      <a:lnTo>
                        <a:pt x="638" y="286"/>
                      </a:lnTo>
                      <a:lnTo>
                        <a:pt x="641" y="286"/>
                      </a:lnTo>
                      <a:lnTo>
                        <a:pt x="641" y="284"/>
                      </a:lnTo>
                      <a:lnTo>
                        <a:pt x="642" y="283"/>
                      </a:lnTo>
                      <a:lnTo>
                        <a:pt x="643" y="283"/>
                      </a:lnTo>
                      <a:lnTo>
                        <a:pt x="643" y="282"/>
                      </a:lnTo>
                      <a:lnTo>
                        <a:pt x="646" y="282"/>
                      </a:lnTo>
                      <a:lnTo>
                        <a:pt x="648" y="282"/>
                      </a:lnTo>
                      <a:lnTo>
                        <a:pt x="648" y="282"/>
                      </a:lnTo>
                      <a:lnTo>
                        <a:pt x="648" y="282"/>
                      </a:lnTo>
                      <a:lnTo>
                        <a:pt x="652" y="283"/>
                      </a:lnTo>
                      <a:lnTo>
                        <a:pt x="652" y="283"/>
                      </a:lnTo>
                      <a:lnTo>
                        <a:pt x="655" y="284"/>
                      </a:lnTo>
                      <a:lnTo>
                        <a:pt x="655" y="284"/>
                      </a:lnTo>
                      <a:lnTo>
                        <a:pt x="662" y="284"/>
                      </a:lnTo>
                      <a:lnTo>
                        <a:pt x="662" y="283"/>
                      </a:lnTo>
                      <a:lnTo>
                        <a:pt x="663" y="282"/>
                      </a:lnTo>
                      <a:lnTo>
                        <a:pt x="663" y="282"/>
                      </a:lnTo>
                      <a:lnTo>
                        <a:pt x="664" y="280"/>
                      </a:lnTo>
                      <a:lnTo>
                        <a:pt x="663" y="280"/>
                      </a:lnTo>
                      <a:lnTo>
                        <a:pt x="663" y="279"/>
                      </a:lnTo>
                      <a:lnTo>
                        <a:pt x="664" y="278"/>
                      </a:lnTo>
                      <a:lnTo>
                        <a:pt x="660" y="276"/>
                      </a:lnTo>
                      <a:lnTo>
                        <a:pt x="660" y="278"/>
                      </a:lnTo>
                      <a:lnTo>
                        <a:pt x="660" y="280"/>
                      </a:lnTo>
                      <a:lnTo>
                        <a:pt x="660" y="280"/>
                      </a:lnTo>
                      <a:lnTo>
                        <a:pt x="660" y="282"/>
                      </a:lnTo>
                      <a:lnTo>
                        <a:pt x="660" y="282"/>
                      </a:lnTo>
                      <a:lnTo>
                        <a:pt x="660" y="283"/>
                      </a:lnTo>
                      <a:lnTo>
                        <a:pt x="655" y="283"/>
                      </a:lnTo>
                      <a:lnTo>
                        <a:pt x="654" y="282"/>
                      </a:lnTo>
                      <a:lnTo>
                        <a:pt x="654" y="282"/>
                      </a:lnTo>
                      <a:lnTo>
                        <a:pt x="652" y="279"/>
                      </a:lnTo>
                      <a:lnTo>
                        <a:pt x="654" y="279"/>
                      </a:lnTo>
                      <a:lnTo>
                        <a:pt x="654" y="278"/>
                      </a:lnTo>
                      <a:lnTo>
                        <a:pt x="652" y="278"/>
                      </a:lnTo>
                      <a:lnTo>
                        <a:pt x="652" y="279"/>
                      </a:lnTo>
                      <a:lnTo>
                        <a:pt x="648" y="279"/>
                      </a:lnTo>
                      <a:lnTo>
                        <a:pt x="648" y="280"/>
                      </a:lnTo>
                      <a:lnTo>
                        <a:pt x="646" y="280"/>
                      </a:lnTo>
                      <a:lnTo>
                        <a:pt x="646" y="280"/>
                      </a:lnTo>
                      <a:lnTo>
                        <a:pt x="642" y="280"/>
                      </a:lnTo>
                      <a:lnTo>
                        <a:pt x="642" y="282"/>
                      </a:lnTo>
                      <a:lnTo>
                        <a:pt x="641" y="283"/>
                      </a:lnTo>
                      <a:lnTo>
                        <a:pt x="639" y="283"/>
                      </a:lnTo>
                      <a:lnTo>
                        <a:pt x="639" y="283"/>
                      </a:lnTo>
                      <a:lnTo>
                        <a:pt x="638" y="284"/>
                      </a:lnTo>
                      <a:lnTo>
                        <a:pt x="637" y="284"/>
                      </a:lnTo>
                      <a:lnTo>
                        <a:pt x="637" y="282"/>
                      </a:lnTo>
                      <a:lnTo>
                        <a:pt x="638" y="280"/>
                      </a:lnTo>
                      <a:lnTo>
                        <a:pt x="639" y="279"/>
                      </a:lnTo>
                      <a:lnTo>
                        <a:pt x="641" y="276"/>
                      </a:lnTo>
                      <a:lnTo>
                        <a:pt x="642" y="276"/>
                      </a:lnTo>
                      <a:lnTo>
                        <a:pt x="646" y="275"/>
                      </a:lnTo>
                      <a:lnTo>
                        <a:pt x="646" y="276"/>
                      </a:lnTo>
                      <a:lnTo>
                        <a:pt x="648" y="278"/>
                      </a:lnTo>
                      <a:lnTo>
                        <a:pt x="650" y="278"/>
                      </a:lnTo>
                      <a:lnTo>
                        <a:pt x="651" y="278"/>
                      </a:lnTo>
                      <a:lnTo>
                        <a:pt x="650" y="278"/>
                      </a:lnTo>
                      <a:lnTo>
                        <a:pt x="648" y="276"/>
                      </a:lnTo>
                      <a:lnTo>
                        <a:pt x="646" y="275"/>
                      </a:lnTo>
                      <a:lnTo>
                        <a:pt x="645" y="275"/>
                      </a:lnTo>
                      <a:lnTo>
                        <a:pt x="645" y="274"/>
                      </a:lnTo>
                      <a:lnTo>
                        <a:pt x="645" y="272"/>
                      </a:lnTo>
                      <a:lnTo>
                        <a:pt x="645" y="272"/>
                      </a:lnTo>
                      <a:lnTo>
                        <a:pt x="647" y="272"/>
                      </a:lnTo>
                      <a:lnTo>
                        <a:pt x="647" y="272"/>
                      </a:lnTo>
                      <a:lnTo>
                        <a:pt x="648" y="272"/>
                      </a:lnTo>
                      <a:lnTo>
                        <a:pt x="650" y="275"/>
                      </a:lnTo>
                      <a:lnTo>
                        <a:pt x="658" y="274"/>
                      </a:lnTo>
                      <a:lnTo>
                        <a:pt x="658" y="274"/>
                      </a:lnTo>
                      <a:lnTo>
                        <a:pt x="659" y="274"/>
                      </a:lnTo>
                      <a:lnTo>
                        <a:pt x="662" y="274"/>
                      </a:lnTo>
                      <a:lnTo>
                        <a:pt x="663" y="274"/>
                      </a:lnTo>
                      <a:lnTo>
                        <a:pt x="663" y="271"/>
                      </a:lnTo>
                      <a:lnTo>
                        <a:pt x="662" y="269"/>
                      </a:lnTo>
                      <a:lnTo>
                        <a:pt x="660" y="270"/>
                      </a:lnTo>
                      <a:lnTo>
                        <a:pt x="659" y="271"/>
                      </a:lnTo>
                      <a:lnTo>
                        <a:pt x="659" y="271"/>
                      </a:lnTo>
                      <a:lnTo>
                        <a:pt x="656" y="272"/>
                      </a:lnTo>
                      <a:lnTo>
                        <a:pt x="654" y="272"/>
                      </a:lnTo>
                      <a:lnTo>
                        <a:pt x="650" y="272"/>
                      </a:lnTo>
                      <a:lnTo>
                        <a:pt x="647" y="271"/>
                      </a:lnTo>
                      <a:lnTo>
                        <a:pt x="643" y="271"/>
                      </a:lnTo>
                      <a:lnTo>
                        <a:pt x="643" y="270"/>
                      </a:lnTo>
                      <a:lnTo>
                        <a:pt x="646" y="270"/>
                      </a:lnTo>
                      <a:lnTo>
                        <a:pt x="647" y="270"/>
                      </a:lnTo>
                      <a:lnTo>
                        <a:pt x="647" y="270"/>
                      </a:lnTo>
                      <a:lnTo>
                        <a:pt x="650" y="269"/>
                      </a:lnTo>
                      <a:lnTo>
                        <a:pt x="650" y="267"/>
                      </a:lnTo>
                      <a:lnTo>
                        <a:pt x="651" y="266"/>
                      </a:lnTo>
                      <a:lnTo>
                        <a:pt x="651" y="267"/>
                      </a:lnTo>
                      <a:lnTo>
                        <a:pt x="652" y="267"/>
                      </a:lnTo>
                      <a:lnTo>
                        <a:pt x="652" y="267"/>
                      </a:lnTo>
                      <a:lnTo>
                        <a:pt x="655" y="269"/>
                      </a:lnTo>
                      <a:lnTo>
                        <a:pt x="658" y="267"/>
                      </a:lnTo>
                      <a:lnTo>
                        <a:pt x="659" y="267"/>
                      </a:lnTo>
                      <a:lnTo>
                        <a:pt x="660" y="266"/>
                      </a:lnTo>
                      <a:lnTo>
                        <a:pt x="662" y="266"/>
                      </a:lnTo>
                      <a:lnTo>
                        <a:pt x="662" y="265"/>
                      </a:lnTo>
                      <a:lnTo>
                        <a:pt x="662" y="265"/>
                      </a:lnTo>
                      <a:lnTo>
                        <a:pt x="662" y="262"/>
                      </a:lnTo>
                      <a:lnTo>
                        <a:pt x="660" y="262"/>
                      </a:lnTo>
                      <a:lnTo>
                        <a:pt x="660" y="262"/>
                      </a:lnTo>
                      <a:lnTo>
                        <a:pt x="660" y="262"/>
                      </a:lnTo>
                      <a:lnTo>
                        <a:pt x="660" y="262"/>
                      </a:lnTo>
                      <a:lnTo>
                        <a:pt x="660" y="259"/>
                      </a:lnTo>
                      <a:lnTo>
                        <a:pt x="659" y="259"/>
                      </a:lnTo>
                      <a:lnTo>
                        <a:pt x="660" y="255"/>
                      </a:lnTo>
                      <a:lnTo>
                        <a:pt x="663" y="255"/>
                      </a:lnTo>
                      <a:lnTo>
                        <a:pt x="663" y="258"/>
                      </a:lnTo>
                      <a:lnTo>
                        <a:pt x="663" y="258"/>
                      </a:lnTo>
                      <a:lnTo>
                        <a:pt x="664" y="259"/>
                      </a:lnTo>
                      <a:lnTo>
                        <a:pt x="665" y="259"/>
                      </a:lnTo>
                      <a:lnTo>
                        <a:pt x="665" y="257"/>
                      </a:lnTo>
                      <a:lnTo>
                        <a:pt x="667" y="255"/>
                      </a:lnTo>
                      <a:lnTo>
                        <a:pt x="667" y="254"/>
                      </a:lnTo>
                      <a:lnTo>
                        <a:pt x="664" y="254"/>
                      </a:lnTo>
                      <a:lnTo>
                        <a:pt x="665" y="253"/>
                      </a:lnTo>
                      <a:lnTo>
                        <a:pt x="665" y="252"/>
                      </a:lnTo>
                      <a:lnTo>
                        <a:pt x="665" y="250"/>
                      </a:lnTo>
                      <a:lnTo>
                        <a:pt x="665" y="250"/>
                      </a:lnTo>
                      <a:lnTo>
                        <a:pt x="665" y="250"/>
                      </a:lnTo>
                      <a:lnTo>
                        <a:pt x="662" y="252"/>
                      </a:lnTo>
                      <a:lnTo>
                        <a:pt x="662" y="250"/>
                      </a:lnTo>
                      <a:lnTo>
                        <a:pt x="660" y="250"/>
                      </a:lnTo>
                      <a:lnTo>
                        <a:pt x="662" y="249"/>
                      </a:lnTo>
                      <a:lnTo>
                        <a:pt x="663" y="249"/>
                      </a:lnTo>
                      <a:lnTo>
                        <a:pt x="663" y="248"/>
                      </a:lnTo>
                      <a:lnTo>
                        <a:pt x="662" y="248"/>
                      </a:lnTo>
                      <a:lnTo>
                        <a:pt x="660" y="246"/>
                      </a:lnTo>
                      <a:lnTo>
                        <a:pt x="662" y="246"/>
                      </a:lnTo>
                      <a:lnTo>
                        <a:pt x="662" y="245"/>
                      </a:lnTo>
                      <a:lnTo>
                        <a:pt x="662" y="244"/>
                      </a:lnTo>
                      <a:lnTo>
                        <a:pt x="664" y="244"/>
                      </a:lnTo>
                      <a:lnTo>
                        <a:pt x="663" y="242"/>
                      </a:lnTo>
                      <a:lnTo>
                        <a:pt x="663" y="240"/>
                      </a:lnTo>
                      <a:lnTo>
                        <a:pt x="663" y="240"/>
                      </a:lnTo>
                      <a:lnTo>
                        <a:pt x="664" y="238"/>
                      </a:lnTo>
                      <a:lnTo>
                        <a:pt x="662" y="238"/>
                      </a:lnTo>
                      <a:lnTo>
                        <a:pt x="659" y="240"/>
                      </a:lnTo>
                      <a:lnTo>
                        <a:pt x="658" y="240"/>
                      </a:lnTo>
                      <a:lnTo>
                        <a:pt x="656" y="237"/>
                      </a:lnTo>
                      <a:lnTo>
                        <a:pt x="654" y="238"/>
                      </a:lnTo>
                      <a:lnTo>
                        <a:pt x="651" y="240"/>
                      </a:lnTo>
                      <a:lnTo>
                        <a:pt x="648" y="238"/>
                      </a:lnTo>
                      <a:lnTo>
                        <a:pt x="648" y="238"/>
                      </a:lnTo>
                      <a:lnTo>
                        <a:pt x="647" y="238"/>
                      </a:lnTo>
                      <a:lnTo>
                        <a:pt x="646" y="236"/>
                      </a:lnTo>
                      <a:lnTo>
                        <a:pt x="645" y="236"/>
                      </a:lnTo>
                      <a:lnTo>
                        <a:pt x="642" y="234"/>
                      </a:lnTo>
                      <a:lnTo>
                        <a:pt x="641" y="234"/>
                      </a:lnTo>
                      <a:lnTo>
                        <a:pt x="641" y="233"/>
                      </a:lnTo>
                      <a:lnTo>
                        <a:pt x="638" y="233"/>
                      </a:lnTo>
                      <a:lnTo>
                        <a:pt x="635" y="233"/>
                      </a:lnTo>
                      <a:lnTo>
                        <a:pt x="635" y="233"/>
                      </a:lnTo>
                      <a:lnTo>
                        <a:pt x="637" y="233"/>
                      </a:lnTo>
                      <a:lnTo>
                        <a:pt x="637" y="236"/>
                      </a:lnTo>
                      <a:lnTo>
                        <a:pt x="639" y="237"/>
                      </a:lnTo>
                      <a:lnTo>
                        <a:pt x="643" y="238"/>
                      </a:lnTo>
                      <a:lnTo>
                        <a:pt x="645" y="241"/>
                      </a:lnTo>
                      <a:lnTo>
                        <a:pt x="647" y="244"/>
                      </a:lnTo>
                      <a:lnTo>
                        <a:pt x="651" y="246"/>
                      </a:lnTo>
                      <a:lnTo>
                        <a:pt x="650" y="249"/>
                      </a:lnTo>
                      <a:lnTo>
                        <a:pt x="650" y="249"/>
                      </a:lnTo>
                      <a:lnTo>
                        <a:pt x="648" y="250"/>
                      </a:lnTo>
                      <a:lnTo>
                        <a:pt x="646" y="252"/>
                      </a:lnTo>
                      <a:lnTo>
                        <a:pt x="645" y="252"/>
                      </a:lnTo>
                      <a:lnTo>
                        <a:pt x="643" y="253"/>
                      </a:lnTo>
                      <a:lnTo>
                        <a:pt x="642" y="253"/>
                      </a:lnTo>
                      <a:lnTo>
                        <a:pt x="642" y="254"/>
                      </a:lnTo>
                      <a:lnTo>
                        <a:pt x="638" y="254"/>
                      </a:lnTo>
                      <a:lnTo>
                        <a:pt x="638" y="254"/>
                      </a:lnTo>
                      <a:lnTo>
                        <a:pt x="637" y="254"/>
                      </a:lnTo>
                      <a:lnTo>
                        <a:pt x="635" y="255"/>
                      </a:lnTo>
                      <a:lnTo>
                        <a:pt x="628" y="255"/>
                      </a:lnTo>
                      <a:lnTo>
                        <a:pt x="626" y="254"/>
                      </a:lnTo>
                      <a:lnTo>
                        <a:pt x="626" y="254"/>
                      </a:lnTo>
                      <a:lnTo>
                        <a:pt x="625" y="253"/>
                      </a:lnTo>
                      <a:lnTo>
                        <a:pt x="625" y="252"/>
                      </a:lnTo>
                      <a:lnTo>
                        <a:pt x="633" y="252"/>
                      </a:lnTo>
                      <a:lnTo>
                        <a:pt x="633" y="249"/>
                      </a:lnTo>
                      <a:lnTo>
                        <a:pt x="631" y="249"/>
                      </a:lnTo>
                      <a:lnTo>
                        <a:pt x="631" y="250"/>
                      </a:lnTo>
                      <a:lnTo>
                        <a:pt x="630" y="250"/>
                      </a:lnTo>
                      <a:lnTo>
                        <a:pt x="629" y="249"/>
                      </a:lnTo>
                      <a:lnTo>
                        <a:pt x="628" y="249"/>
                      </a:lnTo>
                      <a:lnTo>
                        <a:pt x="625" y="249"/>
                      </a:lnTo>
                      <a:lnTo>
                        <a:pt x="624" y="249"/>
                      </a:lnTo>
                      <a:lnTo>
                        <a:pt x="621" y="249"/>
                      </a:lnTo>
                      <a:lnTo>
                        <a:pt x="621" y="249"/>
                      </a:lnTo>
                      <a:lnTo>
                        <a:pt x="620" y="248"/>
                      </a:lnTo>
                      <a:lnTo>
                        <a:pt x="620" y="246"/>
                      </a:lnTo>
                      <a:lnTo>
                        <a:pt x="622" y="245"/>
                      </a:lnTo>
                      <a:lnTo>
                        <a:pt x="622" y="244"/>
                      </a:lnTo>
                      <a:lnTo>
                        <a:pt x="622" y="241"/>
                      </a:lnTo>
                      <a:lnTo>
                        <a:pt x="625" y="240"/>
                      </a:lnTo>
                      <a:lnTo>
                        <a:pt x="624" y="238"/>
                      </a:lnTo>
                      <a:lnTo>
                        <a:pt x="624" y="237"/>
                      </a:lnTo>
                      <a:lnTo>
                        <a:pt x="624" y="236"/>
                      </a:lnTo>
                      <a:lnTo>
                        <a:pt x="625" y="234"/>
                      </a:lnTo>
                      <a:lnTo>
                        <a:pt x="626" y="234"/>
                      </a:lnTo>
                      <a:lnTo>
                        <a:pt x="628" y="233"/>
                      </a:lnTo>
                      <a:lnTo>
                        <a:pt x="630" y="233"/>
                      </a:lnTo>
                      <a:lnTo>
                        <a:pt x="630" y="234"/>
                      </a:lnTo>
                      <a:lnTo>
                        <a:pt x="633" y="234"/>
                      </a:lnTo>
                      <a:lnTo>
                        <a:pt x="633" y="234"/>
                      </a:lnTo>
                      <a:lnTo>
                        <a:pt x="633" y="234"/>
                      </a:lnTo>
                      <a:lnTo>
                        <a:pt x="634" y="234"/>
                      </a:lnTo>
                      <a:lnTo>
                        <a:pt x="635" y="232"/>
                      </a:lnTo>
                      <a:lnTo>
                        <a:pt x="631" y="232"/>
                      </a:lnTo>
                      <a:lnTo>
                        <a:pt x="631" y="231"/>
                      </a:lnTo>
                      <a:lnTo>
                        <a:pt x="628" y="231"/>
                      </a:lnTo>
                      <a:lnTo>
                        <a:pt x="628" y="229"/>
                      </a:lnTo>
                      <a:lnTo>
                        <a:pt x="626" y="228"/>
                      </a:lnTo>
                      <a:lnTo>
                        <a:pt x="625" y="227"/>
                      </a:lnTo>
                      <a:lnTo>
                        <a:pt x="626" y="227"/>
                      </a:lnTo>
                      <a:lnTo>
                        <a:pt x="626" y="227"/>
                      </a:lnTo>
                      <a:lnTo>
                        <a:pt x="626" y="227"/>
                      </a:lnTo>
                      <a:lnTo>
                        <a:pt x="626" y="227"/>
                      </a:lnTo>
                      <a:lnTo>
                        <a:pt x="626" y="225"/>
                      </a:lnTo>
                      <a:lnTo>
                        <a:pt x="628" y="225"/>
                      </a:lnTo>
                      <a:lnTo>
                        <a:pt x="628" y="225"/>
                      </a:lnTo>
                      <a:lnTo>
                        <a:pt x="628" y="225"/>
                      </a:lnTo>
                      <a:lnTo>
                        <a:pt x="628" y="224"/>
                      </a:lnTo>
                      <a:lnTo>
                        <a:pt x="642" y="225"/>
                      </a:lnTo>
                      <a:lnTo>
                        <a:pt x="642" y="225"/>
                      </a:lnTo>
                      <a:lnTo>
                        <a:pt x="645" y="225"/>
                      </a:lnTo>
                      <a:lnTo>
                        <a:pt x="646" y="227"/>
                      </a:lnTo>
                      <a:lnTo>
                        <a:pt x="648" y="227"/>
                      </a:lnTo>
                      <a:lnTo>
                        <a:pt x="650" y="229"/>
                      </a:lnTo>
                      <a:lnTo>
                        <a:pt x="652" y="229"/>
                      </a:lnTo>
                      <a:lnTo>
                        <a:pt x="652" y="231"/>
                      </a:lnTo>
                      <a:lnTo>
                        <a:pt x="656" y="231"/>
                      </a:lnTo>
                      <a:lnTo>
                        <a:pt x="658" y="233"/>
                      </a:lnTo>
                      <a:lnTo>
                        <a:pt x="663" y="233"/>
                      </a:lnTo>
                      <a:lnTo>
                        <a:pt x="663" y="232"/>
                      </a:lnTo>
                      <a:lnTo>
                        <a:pt x="660" y="231"/>
                      </a:lnTo>
                      <a:lnTo>
                        <a:pt x="659" y="229"/>
                      </a:lnTo>
                      <a:lnTo>
                        <a:pt x="659" y="228"/>
                      </a:lnTo>
                      <a:lnTo>
                        <a:pt x="660" y="228"/>
                      </a:lnTo>
                      <a:lnTo>
                        <a:pt x="662" y="228"/>
                      </a:lnTo>
                      <a:lnTo>
                        <a:pt x="662" y="228"/>
                      </a:lnTo>
                      <a:lnTo>
                        <a:pt x="663" y="227"/>
                      </a:lnTo>
                      <a:lnTo>
                        <a:pt x="663" y="227"/>
                      </a:lnTo>
                      <a:lnTo>
                        <a:pt x="663" y="227"/>
                      </a:lnTo>
                      <a:lnTo>
                        <a:pt x="660" y="225"/>
                      </a:lnTo>
                      <a:lnTo>
                        <a:pt x="659" y="225"/>
                      </a:lnTo>
                      <a:lnTo>
                        <a:pt x="659" y="225"/>
                      </a:lnTo>
                      <a:lnTo>
                        <a:pt x="658" y="227"/>
                      </a:lnTo>
                      <a:lnTo>
                        <a:pt x="658" y="224"/>
                      </a:lnTo>
                      <a:lnTo>
                        <a:pt x="658" y="224"/>
                      </a:lnTo>
                      <a:lnTo>
                        <a:pt x="658" y="224"/>
                      </a:lnTo>
                      <a:lnTo>
                        <a:pt x="659" y="223"/>
                      </a:lnTo>
                      <a:lnTo>
                        <a:pt x="663" y="223"/>
                      </a:lnTo>
                      <a:lnTo>
                        <a:pt x="663" y="223"/>
                      </a:lnTo>
                      <a:lnTo>
                        <a:pt x="662" y="221"/>
                      </a:lnTo>
                      <a:lnTo>
                        <a:pt x="662" y="221"/>
                      </a:lnTo>
                      <a:lnTo>
                        <a:pt x="660" y="220"/>
                      </a:lnTo>
                      <a:lnTo>
                        <a:pt x="659" y="220"/>
                      </a:lnTo>
                      <a:lnTo>
                        <a:pt x="659" y="220"/>
                      </a:lnTo>
                      <a:lnTo>
                        <a:pt x="659" y="220"/>
                      </a:lnTo>
                      <a:lnTo>
                        <a:pt x="658" y="220"/>
                      </a:lnTo>
                      <a:lnTo>
                        <a:pt x="664" y="220"/>
                      </a:lnTo>
                      <a:lnTo>
                        <a:pt x="663" y="217"/>
                      </a:lnTo>
                      <a:lnTo>
                        <a:pt x="662" y="216"/>
                      </a:lnTo>
                      <a:lnTo>
                        <a:pt x="660" y="216"/>
                      </a:lnTo>
                      <a:lnTo>
                        <a:pt x="656" y="216"/>
                      </a:lnTo>
                      <a:lnTo>
                        <a:pt x="656" y="217"/>
                      </a:lnTo>
                      <a:lnTo>
                        <a:pt x="654" y="217"/>
                      </a:lnTo>
                      <a:lnTo>
                        <a:pt x="654" y="216"/>
                      </a:lnTo>
                      <a:lnTo>
                        <a:pt x="660" y="214"/>
                      </a:lnTo>
                      <a:lnTo>
                        <a:pt x="660" y="214"/>
                      </a:lnTo>
                      <a:lnTo>
                        <a:pt x="659" y="214"/>
                      </a:lnTo>
                      <a:lnTo>
                        <a:pt x="659" y="212"/>
                      </a:lnTo>
                      <a:lnTo>
                        <a:pt x="656" y="214"/>
                      </a:lnTo>
                      <a:lnTo>
                        <a:pt x="654" y="215"/>
                      </a:lnTo>
                      <a:lnTo>
                        <a:pt x="650" y="215"/>
                      </a:lnTo>
                      <a:lnTo>
                        <a:pt x="648" y="215"/>
                      </a:lnTo>
                      <a:lnTo>
                        <a:pt x="647" y="214"/>
                      </a:lnTo>
                      <a:lnTo>
                        <a:pt x="647" y="214"/>
                      </a:lnTo>
                      <a:lnTo>
                        <a:pt x="647" y="214"/>
                      </a:lnTo>
                      <a:lnTo>
                        <a:pt x="648" y="212"/>
                      </a:lnTo>
                      <a:lnTo>
                        <a:pt x="648" y="212"/>
                      </a:lnTo>
                      <a:lnTo>
                        <a:pt x="645" y="212"/>
                      </a:lnTo>
                      <a:lnTo>
                        <a:pt x="645" y="211"/>
                      </a:lnTo>
                      <a:lnTo>
                        <a:pt x="643" y="211"/>
                      </a:lnTo>
                      <a:lnTo>
                        <a:pt x="643" y="211"/>
                      </a:lnTo>
                      <a:lnTo>
                        <a:pt x="639" y="211"/>
                      </a:lnTo>
                      <a:lnTo>
                        <a:pt x="638" y="210"/>
                      </a:lnTo>
                      <a:lnTo>
                        <a:pt x="635" y="210"/>
                      </a:lnTo>
                      <a:lnTo>
                        <a:pt x="635" y="211"/>
                      </a:lnTo>
                      <a:lnTo>
                        <a:pt x="634" y="211"/>
                      </a:lnTo>
                      <a:lnTo>
                        <a:pt x="633" y="208"/>
                      </a:lnTo>
                      <a:lnTo>
                        <a:pt x="633" y="208"/>
                      </a:lnTo>
                      <a:lnTo>
                        <a:pt x="633" y="207"/>
                      </a:lnTo>
                      <a:lnTo>
                        <a:pt x="631" y="207"/>
                      </a:lnTo>
                      <a:lnTo>
                        <a:pt x="631" y="210"/>
                      </a:lnTo>
                      <a:lnTo>
                        <a:pt x="630" y="211"/>
                      </a:lnTo>
                      <a:lnTo>
                        <a:pt x="630" y="214"/>
                      </a:lnTo>
                      <a:lnTo>
                        <a:pt x="629" y="214"/>
                      </a:lnTo>
                      <a:lnTo>
                        <a:pt x="628" y="215"/>
                      </a:lnTo>
                      <a:lnTo>
                        <a:pt x="625" y="215"/>
                      </a:lnTo>
                      <a:lnTo>
                        <a:pt x="624" y="215"/>
                      </a:lnTo>
                      <a:lnTo>
                        <a:pt x="624" y="214"/>
                      </a:lnTo>
                      <a:lnTo>
                        <a:pt x="620" y="214"/>
                      </a:lnTo>
                      <a:lnTo>
                        <a:pt x="620" y="214"/>
                      </a:lnTo>
                      <a:lnTo>
                        <a:pt x="620" y="212"/>
                      </a:lnTo>
                      <a:lnTo>
                        <a:pt x="620" y="212"/>
                      </a:lnTo>
                      <a:lnTo>
                        <a:pt x="620" y="212"/>
                      </a:lnTo>
                      <a:lnTo>
                        <a:pt x="618" y="211"/>
                      </a:lnTo>
                      <a:lnTo>
                        <a:pt x="617" y="211"/>
                      </a:lnTo>
                      <a:lnTo>
                        <a:pt x="617" y="210"/>
                      </a:lnTo>
                      <a:lnTo>
                        <a:pt x="620" y="208"/>
                      </a:lnTo>
                      <a:lnTo>
                        <a:pt x="621" y="207"/>
                      </a:lnTo>
                      <a:lnTo>
                        <a:pt x="621" y="206"/>
                      </a:lnTo>
                      <a:lnTo>
                        <a:pt x="621" y="206"/>
                      </a:lnTo>
                      <a:lnTo>
                        <a:pt x="621" y="206"/>
                      </a:lnTo>
                      <a:lnTo>
                        <a:pt x="618" y="206"/>
                      </a:lnTo>
                      <a:lnTo>
                        <a:pt x="618" y="203"/>
                      </a:lnTo>
                      <a:lnTo>
                        <a:pt x="620" y="203"/>
                      </a:lnTo>
                      <a:lnTo>
                        <a:pt x="620" y="202"/>
                      </a:lnTo>
                      <a:lnTo>
                        <a:pt x="621" y="199"/>
                      </a:lnTo>
                      <a:lnTo>
                        <a:pt x="622" y="198"/>
                      </a:lnTo>
                      <a:lnTo>
                        <a:pt x="620" y="198"/>
                      </a:lnTo>
                      <a:lnTo>
                        <a:pt x="620" y="197"/>
                      </a:lnTo>
                      <a:lnTo>
                        <a:pt x="621" y="195"/>
                      </a:lnTo>
                      <a:lnTo>
                        <a:pt x="624" y="195"/>
                      </a:lnTo>
                      <a:lnTo>
                        <a:pt x="625" y="195"/>
                      </a:lnTo>
                      <a:lnTo>
                        <a:pt x="626" y="195"/>
                      </a:lnTo>
                      <a:lnTo>
                        <a:pt x="626" y="193"/>
                      </a:lnTo>
                      <a:lnTo>
                        <a:pt x="628" y="191"/>
                      </a:lnTo>
                      <a:lnTo>
                        <a:pt x="628" y="190"/>
                      </a:lnTo>
                      <a:lnTo>
                        <a:pt x="628" y="190"/>
                      </a:lnTo>
                      <a:lnTo>
                        <a:pt x="626" y="190"/>
                      </a:lnTo>
                      <a:lnTo>
                        <a:pt x="626" y="189"/>
                      </a:lnTo>
                      <a:lnTo>
                        <a:pt x="628" y="189"/>
                      </a:lnTo>
                      <a:lnTo>
                        <a:pt x="628" y="187"/>
                      </a:lnTo>
                      <a:lnTo>
                        <a:pt x="624" y="187"/>
                      </a:lnTo>
                      <a:lnTo>
                        <a:pt x="625" y="185"/>
                      </a:lnTo>
                      <a:lnTo>
                        <a:pt x="624" y="185"/>
                      </a:lnTo>
                      <a:lnTo>
                        <a:pt x="624" y="182"/>
                      </a:lnTo>
                      <a:lnTo>
                        <a:pt x="622" y="182"/>
                      </a:lnTo>
                      <a:lnTo>
                        <a:pt x="621" y="181"/>
                      </a:lnTo>
                      <a:lnTo>
                        <a:pt x="621" y="180"/>
                      </a:lnTo>
                      <a:lnTo>
                        <a:pt x="621" y="180"/>
                      </a:lnTo>
                      <a:lnTo>
                        <a:pt x="621" y="180"/>
                      </a:lnTo>
                      <a:lnTo>
                        <a:pt x="621" y="178"/>
                      </a:lnTo>
                      <a:lnTo>
                        <a:pt x="622" y="178"/>
                      </a:lnTo>
                      <a:lnTo>
                        <a:pt x="622" y="178"/>
                      </a:lnTo>
                      <a:lnTo>
                        <a:pt x="622" y="178"/>
                      </a:lnTo>
                      <a:lnTo>
                        <a:pt x="621" y="178"/>
                      </a:lnTo>
                      <a:lnTo>
                        <a:pt x="621" y="177"/>
                      </a:lnTo>
                      <a:lnTo>
                        <a:pt x="620" y="176"/>
                      </a:lnTo>
                      <a:lnTo>
                        <a:pt x="620" y="176"/>
                      </a:lnTo>
                      <a:lnTo>
                        <a:pt x="618" y="176"/>
                      </a:lnTo>
                      <a:lnTo>
                        <a:pt x="618" y="173"/>
                      </a:lnTo>
                      <a:lnTo>
                        <a:pt x="614" y="170"/>
                      </a:lnTo>
                      <a:lnTo>
                        <a:pt x="614" y="169"/>
                      </a:lnTo>
                      <a:lnTo>
                        <a:pt x="608" y="170"/>
                      </a:lnTo>
                      <a:lnTo>
                        <a:pt x="608" y="169"/>
                      </a:lnTo>
                      <a:lnTo>
                        <a:pt x="613" y="168"/>
                      </a:lnTo>
                      <a:lnTo>
                        <a:pt x="613" y="166"/>
                      </a:lnTo>
                      <a:lnTo>
                        <a:pt x="613" y="166"/>
                      </a:lnTo>
                      <a:lnTo>
                        <a:pt x="614" y="165"/>
                      </a:lnTo>
                      <a:lnTo>
                        <a:pt x="613" y="164"/>
                      </a:lnTo>
                      <a:lnTo>
                        <a:pt x="613" y="164"/>
                      </a:lnTo>
                      <a:lnTo>
                        <a:pt x="613" y="164"/>
                      </a:lnTo>
                      <a:lnTo>
                        <a:pt x="614" y="161"/>
                      </a:lnTo>
                      <a:lnTo>
                        <a:pt x="613" y="161"/>
                      </a:lnTo>
                      <a:lnTo>
                        <a:pt x="612" y="160"/>
                      </a:lnTo>
                      <a:lnTo>
                        <a:pt x="611" y="160"/>
                      </a:lnTo>
                      <a:lnTo>
                        <a:pt x="608" y="160"/>
                      </a:lnTo>
                      <a:lnTo>
                        <a:pt x="608" y="160"/>
                      </a:lnTo>
                      <a:lnTo>
                        <a:pt x="608" y="159"/>
                      </a:lnTo>
                      <a:lnTo>
                        <a:pt x="608" y="159"/>
                      </a:lnTo>
                      <a:lnTo>
                        <a:pt x="608" y="157"/>
                      </a:lnTo>
                      <a:lnTo>
                        <a:pt x="605" y="156"/>
                      </a:lnTo>
                      <a:lnTo>
                        <a:pt x="605" y="155"/>
                      </a:lnTo>
                      <a:lnTo>
                        <a:pt x="604" y="155"/>
                      </a:lnTo>
                      <a:lnTo>
                        <a:pt x="604" y="153"/>
                      </a:lnTo>
                      <a:lnTo>
                        <a:pt x="601" y="153"/>
                      </a:lnTo>
                      <a:lnTo>
                        <a:pt x="600" y="152"/>
                      </a:lnTo>
                      <a:lnTo>
                        <a:pt x="596" y="151"/>
                      </a:lnTo>
                      <a:lnTo>
                        <a:pt x="596" y="147"/>
                      </a:lnTo>
                      <a:lnTo>
                        <a:pt x="592" y="144"/>
                      </a:lnTo>
                      <a:lnTo>
                        <a:pt x="592" y="143"/>
                      </a:lnTo>
                      <a:lnTo>
                        <a:pt x="588" y="143"/>
                      </a:lnTo>
                      <a:lnTo>
                        <a:pt x="588" y="143"/>
                      </a:lnTo>
                      <a:lnTo>
                        <a:pt x="587" y="143"/>
                      </a:lnTo>
                      <a:lnTo>
                        <a:pt x="586" y="143"/>
                      </a:lnTo>
                      <a:lnTo>
                        <a:pt x="584" y="143"/>
                      </a:lnTo>
                      <a:lnTo>
                        <a:pt x="583" y="143"/>
                      </a:lnTo>
                      <a:lnTo>
                        <a:pt x="583" y="143"/>
                      </a:lnTo>
                      <a:lnTo>
                        <a:pt x="583" y="143"/>
                      </a:lnTo>
                      <a:lnTo>
                        <a:pt x="583" y="143"/>
                      </a:lnTo>
                      <a:lnTo>
                        <a:pt x="583" y="142"/>
                      </a:lnTo>
                      <a:lnTo>
                        <a:pt x="580" y="140"/>
                      </a:lnTo>
                      <a:lnTo>
                        <a:pt x="580" y="140"/>
                      </a:lnTo>
                      <a:lnTo>
                        <a:pt x="579" y="139"/>
                      </a:lnTo>
                      <a:lnTo>
                        <a:pt x="578" y="138"/>
                      </a:lnTo>
                      <a:lnTo>
                        <a:pt x="576" y="136"/>
                      </a:lnTo>
                      <a:lnTo>
                        <a:pt x="574" y="136"/>
                      </a:lnTo>
                      <a:lnTo>
                        <a:pt x="571" y="135"/>
                      </a:lnTo>
                      <a:lnTo>
                        <a:pt x="569" y="134"/>
                      </a:lnTo>
                      <a:lnTo>
                        <a:pt x="563" y="134"/>
                      </a:lnTo>
                      <a:lnTo>
                        <a:pt x="563" y="132"/>
                      </a:lnTo>
                      <a:lnTo>
                        <a:pt x="562" y="132"/>
                      </a:lnTo>
                      <a:lnTo>
                        <a:pt x="561" y="132"/>
                      </a:lnTo>
                      <a:lnTo>
                        <a:pt x="559" y="132"/>
                      </a:lnTo>
                      <a:lnTo>
                        <a:pt x="558" y="131"/>
                      </a:lnTo>
                      <a:lnTo>
                        <a:pt x="557" y="134"/>
                      </a:lnTo>
                      <a:lnTo>
                        <a:pt x="554" y="135"/>
                      </a:lnTo>
                      <a:lnTo>
                        <a:pt x="553" y="136"/>
                      </a:lnTo>
                      <a:lnTo>
                        <a:pt x="553" y="134"/>
                      </a:lnTo>
                      <a:lnTo>
                        <a:pt x="552" y="132"/>
                      </a:lnTo>
                      <a:lnTo>
                        <a:pt x="552" y="130"/>
                      </a:lnTo>
                      <a:lnTo>
                        <a:pt x="549" y="131"/>
                      </a:lnTo>
                      <a:lnTo>
                        <a:pt x="546" y="132"/>
                      </a:lnTo>
                      <a:lnTo>
                        <a:pt x="546" y="134"/>
                      </a:lnTo>
                      <a:lnTo>
                        <a:pt x="539" y="134"/>
                      </a:lnTo>
                      <a:lnTo>
                        <a:pt x="537" y="135"/>
                      </a:lnTo>
                      <a:lnTo>
                        <a:pt x="537" y="135"/>
                      </a:lnTo>
                      <a:lnTo>
                        <a:pt x="536" y="135"/>
                      </a:lnTo>
                      <a:lnTo>
                        <a:pt x="535" y="135"/>
                      </a:lnTo>
                      <a:lnTo>
                        <a:pt x="533" y="134"/>
                      </a:lnTo>
                      <a:lnTo>
                        <a:pt x="533" y="135"/>
                      </a:lnTo>
                      <a:lnTo>
                        <a:pt x="533" y="136"/>
                      </a:lnTo>
                      <a:lnTo>
                        <a:pt x="532" y="138"/>
                      </a:lnTo>
                      <a:lnTo>
                        <a:pt x="531" y="138"/>
                      </a:lnTo>
                      <a:lnTo>
                        <a:pt x="529" y="138"/>
                      </a:lnTo>
                      <a:lnTo>
                        <a:pt x="528" y="136"/>
                      </a:lnTo>
                      <a:lnTo>
                        <a:pt x="528" y="135"/>
                      </a:lnTo>
                      <a:lnTo>
                        <a:pt x="527" y="132"/>
                      </a:lnTo>
                      <a:lnTo>
                        <a:pt x="527" y="132"/>
                      </a:lnTo>
                      <a:lnTo>
                        <a:pt x="523" y="134"/>
                      </a:lnTo>
                      <a:lnTo>
                        <a:pt x="519" y="134"/>
                      </a:lnTo>
                      <a:lnTo>
                        <a:pt x="518" y="135"/>
                      </a:lnTo>
                      <a:lnTo>
                        <a:pt x="518" y="136"/>
                      </a:lnTo>
                      <a:lnTo>
                        <a:pt x="515" y="135"/>
                      </a:lnTo>
                      <a:lnTo>
                        <a:pt x="514" y="132"/>
                      </a:lnTo>
                      <a:lnTo>
                        <a:pt x="511" y="132"/>
                      </a:lnTo>
                      <a:lnTo>
                        <a:pt x="511" y="132"/>
                      </a:lnTo>
                      <a:lnTo>
                        <a:pt x="510" y="134"/>
                      </a:lnTo>
                      <a:lnTo>
                        <a:pt x="508" y="135"/>
                      </a:lnTo>
                      <a:lnTo>
                        <a:pt x="508" y="136"/>
                      </a:lnTo>
                      <a:lnTo>
                        <a:pt x="510" y="136"/>
                      </a:lnTo>
                      <a:lnTo>
                        <a:pt x="510" y="140"/>
                      </a:lnTo>
                      <a:lnTo>
                        <a:pt x="510" y="140"/>
                      </a:lnTo>
                      <a:lnTo>
                        <a:pt x="510" y="140"/>
                      </a:lnTo>
                      <a:lnTo>
                        <a:pt x="510" y="142"/>
                      </a:lnTo>
                      <a:lnTo>
                        <a:pt x="501" y="140"/>
                      </a:lnTo>
                      <a:lnTo>
                        <a:pt x="501" y="139"/>
                      </a:lnTo>
                      <a:lnTo>
                        <a:pt x="495" y="140"/>
                      </a:lnTo>
                      <a:lnTo>
                        <a:pt x="495" y="139"/>
                      </a:lnTo>
                      <a:lnTo>
                        <a:pt x="493" y="139"/>
                      </a:lnTo>
                      <a:lnTo>
                        <a:pt x="489" y="134"/>
                      </a:lnTo>
                      <a:lnTo>
                        <a:pt x="487" y="134"/>
                      </a:lnTo>
                      <a:lnTo>
                        <a:pt x="487" y="132"/>
                      </a:lnTo>
                      <a:lnTo>
                        <a:pt x="491" y="131"/>
                      </a:lnTo>
                      <a:lnTo>
                        <a:pt x="491" y="130"/>
                      </a:lnTo>
                      <a:lnTo>
                        <a:pt x="491" y="130"/>
                      </a:lnTo>
                      <a:lnTo>
                        <a:pt x="489" y="130"/>
                      </a:lnTo>
                      <a:lnTo>
                        <a:pt x="486" y="130"/>
                      </a:lnTo>
                      <a:lnTo>
                        <a:pt x="484" y="128"/>
                      </a:lnTo>
                      <a:lnTo>
                        <a:pt x="482" y="127"/>
                      </a:lnTo>
                      <a:lnTo>
                        <a:pt x="478" y="128"/>
                      </a:lnTo>
                      <a:lnTo>
                        <a:pt x="478" y="127"/>
                      </a:lnTo>
                      <a:lnTo>
                        <a:pt x="477" y="127"/>
                      </a:lnTo>
                      <a:lnTo>
                        <a:pt x="477" y="123"/>
                      </a:lnTo>
                      <a:lnTo>
                        <a:pt x="476" y="123"/>
                      </a:lnTo>
                      <a:lnTo>
                        <a:pt x="476" y="122"/>
                      </a:lnTo>
                      <a:lnTo>
                        <a:pt x="477" y="122"/>
                      </a:lnTo>
                      <a:lnTo>
                        <a:pt x="478" y="121"/>
                      </a:lnTo>
                      <a:lnTo>
                        <a:pt x="480" y="119"/>
                      </a:lnTo>
                      <a:lnTo>
                        <a:pt x="481" y="121"/>
                      </a:lnTo>
                      <a:lnTo>
                        <a:pt x="481" y="121"/>
                      </a:lnTo>
                      <a:lnTo>
                        <a:pt x="482" y="121"/>
                      </a:lnTo>
                      <a:lnTo>
                        <a:pt x="484" y="123"/>
                      </a:lnTo>
                      <a:lnTo>
                        <a:pt x="486" y="123"/>
                      </a:lnTo>
                      <a:lnTo>
                        <a:pt x="489" y="123"/>
                      </a:lnTo>
                      <a:lnTo>
                        <a:pt x="491" y="123"/>
                      </a:lnTo>
                      <a:lnTo>
                        <a:pt x="493" y="123"/>
                      </a:lnTo>
                      <a:lnTo>
                        <a:pt x="490" y="122"/>
                      </a:lnTo>
                      <a:lnTo>
                        <a:pt x="490" y="121"/>
                      </a:lnTo>
                      <a:lnTo>
                        <a:pt x="495" y="119"/>
                      </a:lnTo>
                      <a:lnTo>
                        <a:pt x="499" y="118"/>
                      </a:lnTo>
                      <a:lnTo>
                        <a:pt x="503" y="117"/>
                      </a:lnTo>
                      <a:lnTo>
                        <a:pt x="510" y="117"/>
                      </a:lnTo>
                      <a:lnTo>
                        <a:pt x="510" y="117"/>
                      </a:lnTo>
                      <a:lnTo>
                        <a:pt x="511" y="117"/>
                      </a:lnTo>
                      <a:lnTo>
                        <a:pt x="511" y="115"/>
                      </a:lnTo>
                      <a:lnTo>
                        <a:pt x="521" y="115"/>
                      </a:lnTo>
                      <a:lnTo>
                        <a:pt x="521" y="115"/>
                      </a:lnTo>
                      <a:lnTo>
                        <a:pt x="523" y="115"/>
                      </a:lnTo>
                      <a:lnTo>
                        <a:pt x="523" y="115"/>
                      </a:lnTo>
                      <a:lnTo>
                        <a:pt x="523" y="117"/>
                      </a:lnTo>
                      <a:lnTo>
                        <a:pt x="524" y="117"/>
                      </a:lnTo>
                      <a:lnTo>
                        <a:pt x="525" y="118"/>
                      </a:lnTo>
                      <a:lnTo>
                        <a:pt x="525" y="117"/>
                      </a:lnTo>
                      <a:lnTo>
                        <a:pt x="527" y="115"/>
                      </a:lnTo>
                      <a:lnTo>
                        <a:pt x="528" y="115"/>
                      </a:lnTo>
                      <a:lnTo>
                        <a:pt x="528" y="114"/>
                      </a:lnTo>
                      <a:lnTo>
                        <a:pt x="528" y="114"/>
                      </a:lnTo>
                      <a:lnTo>
                        <a:pt x="528" y="114"/>
                      </a:lnTo>
                      <a:lnTo>
                        <a:pt x="527" y="111"/>
                      </a:lnTo>
                      <a:lnTo>
                        <a:pt x="516" y="111"/>
                      </a:lnTo>
                      <a:lnTo>
                        <a:pt x="515" y="113"/>
                      </a:lnTo>
                      <a:lnTo>
                        <a:pt x="512" y="113"/>
                      </a:lnTo>
                      <a:lnTo>
                        <a:pt x="508" y="113"/>
                      </a:lnTo>
                      <a:lnTo>
                        <a:pt x="506" y="113"/>
                      </a:lnTo>
                      <a:lnTo>
                        <a:pt x="503" y="114"/>
                      </a:lnTo>
                      <a:lnTo>
                        <a:pt x="502" y="113"/>
                      </a:lnTo>
                      <a:lnTo>
                        <a:pt x="501" y="110"/>
                      </a:lnTo>
                      <a:lnTo>
                        <a:pt x="501" y="109"/>
                      </a:lnTo>
                      <a:lnTo>
                        <a:pt x="498" y="108"/>
                      </a:lnTo>
                      <a:lnTo>
                        <a:pt x="497" y="110"/>
                      </a:lnTo>
                      <a:lnTo>
                        <a:pt x="495" y="113"/>
                      </a:lnTo>
                      <a:lnTo>
                        <a:pt x="494" y="114"/>
                      </a:lnTo>
                      <a:lnTo>
                        <a:pt x="491" y="114"/>
                      </a:lnTo>
                      <a:lnTo>
                        <a:pt x="490" y="114"/>
                      </a:lnTo>
                      <a:lnTo>
                        <a:pt x="489" y="113"/>
                      </a:lnTo>
                      <a:lnTo>
                        <a:pt x="487" y="113"/>
                      </a:lnTo>
                      <a:lnTo>
                        <a:pt x="486" y="113"/>
                      </a:lnTo>
                      <a:lnTo>
                        <a:pt x="485" y="113"/>
                      </a:lnTo>
                      <a:lnTo>
                        <a:pt x="484" y="113"/>
                      </a:lnTo>
                      <a:lnTo>
                        <a:pt x="484" y="113"/>
                      </a:lnTo>
                      <a:lnTo>
                        <a:pt x="482" y="111"/>
                      </a:lnTo>
                      <a:lnTo>
                        <a:pt x="482" y="111"/>
                      </a:lnTo>
                      <a:lnTo>
                        <a:pt x="481" y="110"/>
                      </a:lnTo>
                      <a:lnTo>
                        <a:pt x="480" y="110"/>
                      </a:lnTo>
                      <a:lnTo>
                        <a:pt x="480" y="109"/>
                      </a:lnTo>
                      <a:lnTo>
                        <a:pt x="476" y="109"/>
                      </a:lnTo>
                      <a:lnTo>
                        <a:pt x="474" y="106"/>
                      </a:lnTo>
                      <a:lnTo>
                        <a:pt x="473" y="106"/>
                      </a:lnTo>
                      <a:lnTo>
                        <a:pt x="472" y="105"/>
                      </a:lnTo>
                      <a:lnTo>
                        <a:pt x="472" y="104"/>
                      </a:lnTo>
                      <a:lnTo>
                        <a:pt x="470" y="104"/>
                      </a:lnTo>
                      <a:lnTo>
                        <a:pt x="470" y="102"/>
                      </a:lnTo>
                      <a:lnTo>
                        <a:pt x="470" y="101"/>
                      </a:lnTo>
                      <a:lnTo>
                        <a:pt x="469" y="101"/>
                      </a:lnTo>
                      <a:lnTo>
                        <a:pt x="469" y="100"/>
                      </a:lnTo>
                      <a:lnTo>
                        <a:pt x="472" y="97"/>
                      </a:lnTo>
                      <a:lnTo>
                        <a:pt x="472" y="96"/>
                      </a:lnTo>
                      <a:lnTo>
                        <a:pt x="473" y="96"/>
                      </a:lnTo>
                      <a:lnTo>
                        <a:pt x="474" y="94"/>
                      </a:lnTo>
                      <a:lnTo>
                        <a:pt x="476" y="94"/>
                      </a:lnTo>
                      <a:lnTo>
                        <a:pt x="477" y="94"/>
                      </a:lnTo>
                      <a:lnTo>
                        <a:pt x="480" y="94"/>
                      </a:lnTo>
                      <a:lnTo>
                        <a:pt x="482" y="94"/>
                      </a:lnTo>
                      <a:lnTo>
                        <a:pt x="482" y="94"/>
                      </a:lnTo>
                      <a:lnTo>
                        <a:pt x="484" y="94"/>
                      </a:lnTo>
                      <a:lnTo>
                        <a:pt x="484" y="93"/>
                      </a:lnTo>
                      <a:lnTo>
                        <a:pt x="489" y="93"/>
                      </a:lnTo>
                      <a:lnTo>
                        <a:pt x="489" y="93"/>
                      </a:lnTo>
                      <a:lnTo>
                        <a:pt x="498" y="92"/>
                      </a:lnTo>
                      <a:lnTo>
                        <a:pt x="498" y="92"/>
                      </a:lnTo>
                      <a:lnTo>
                        <a:pt x="503" y="92"/>
                      </a:lnTo>
                      <a:lnTo>
                        <a:pt x="503" y="92"/>
                      </a:lnTo>
                      <a:lnTo>
                        <a:pt x="506" y="90"/>
                      </a:lnTo>
                      <a:lnTo>
                        <a:pt x="506" y="90"/>
                      </a:lnTo>
                      <a:lnTo>
                        <a:pt x="508" y="90"/>
                      </a:lnTo>
                      <a:lnTo>
                        <a:pt x="508" y="89"/>
                      </a:lnTo>
                      <a:lnTo>
                        <a:pt x="511" y="89"/>
                      </a:lnTo>
                      <a:lnTo>
                        <a:pt x="511" y="89"/>
                      </a:lnTo>
                      <a:lnTo>
                        <a:pt x="514" y="89"/>
                      </a:lnTo>
                      <a:lnTo>
                        <a:pt x="514" y="88"/>
                      </a:lnTo>
                      <a:lnTo>
                        <a:pt x="514" y="88"/>
                      </a:lnTo>
                      <a:lnTo>
                        <a:pt x="515" y="88"/>
                      </a:lnTo>
                      <a:lnTo>
                        <a:pt x="516" y="89"/>
                      </a:lnTo>
                      <a:lnTo>
                        <a:pt x="518" y="89"/>
                      </a:lnTo>
                      <a:lnTo>
                        <a:pt x="518" y="88"/>
                      </a:lnTo>
                      <a:lnTo>
                        <a:pt x="524" y="88"/>
                      </a:lnTo>
                      <a:lnTo>
                        <a:pt x="524" y="89"/>
                      </a:lnTo>
                      <a:lnTo>
                        <a:pt x="527" y="88"/>
                      </a:lnTo>
                      <a:lnTo>
                        <a:pt x="527" y="89"/>
                      </a:lnTo>
                      <a:lnTo>
                        <a:pt x="529" y="90"/>
                      </a:lnTo>
                      <a:lnTo>
                        <a:pt x="529" y="89"/>
                      </a:lnTo>
                      <a:lnTo>
                        <a:pt x="529" y="89"/>
                      </a:lnTo>
                      <a:lnTo>
                        <a:pt x="531" y="88"/>
                      </a:lnTo>
                      <a:lnTo>
                        <a:pt x="531" y="88"/>
                      </a:lnTo>
                      <a:lnTo>
                        <a:pt x="533" y="88"/>
                      </a:lnTo>
                      <a:lnTo>
                        <a:pt x="536" y="85"/>
                      </a:lnTo>
                      <a:lnTo>
                        <a:pt x="537" y="85"/>
                      </a:lnTo>
                      <a:lnTo>
                        <a:pt x="537" y="84"/>
                      </a:lnTo>
                      <a:lnTo>
                        <a:pt x="540" y="83"/>
                      </a:lnTo>
                      <a:lnTo>
                        <a:pt x="541" y="81"/>
                      </a:lnTo>
                      <a:lnTo>
                        <a:pt x="542" y="80"/>
                      </a:lnTo>
                      <a:lnTo>
                        <a:pt x="542" y="79"/>
                      </a:lnTo>
                      <a:lnTo>
                        <a:pt x="542" y="77"/>
                      </a:lnTo>
                      <a:lnTo>
                        <a:pt x="542" y="76"/>
                      </a:lnTo>
                      <a:lnTo>
                        <a:pt x="541" y="75"/>
                      </a:lnTo>
                      <a:lnTo>
                        <a:pt x="542" y="75"/>
                      </a:lnTo>
                      <a:lnTo>
                        <a:pt x="542" y="73"/>
                      </a:lnTo>
                      <a:lnTo>
                        <a:pt x="544" y="73"/>
                      </a:lnTo>
                      <a:lnTo>
                        <a:pt x="544" y="72"/>
                      </a:lnTo>
                      <a:lnTo>
                        <a:pt x="542" y="72"/>
                      </a:lnTo>
                      <a:lnTo>
                        <a:pt x="542" y="71"/>
                      </a:lnTo>
                      <a:lnTo>
                        <a:pt x="542" y="70"/>
                      </a:lnTo>
                      <a:lnTo>
                        <a:pt x="544" y="70"/>
                      </a:lnTo>
                      <a:lnTo>
                        <a:pt x="544" y="68"/>
                      </a:lnTo>
                      <a:lnTo>
                        <a:pt x="541" y="68"/>
                      </a:lnTo>
                      <a:lnTo>
                        <a:pt x="540" y="70"/>
                      </a:lnTo>
                      <a:lnTo>
                        <a:pt x="539" y="70"/>
                      </a:lnTo>
                      <a:lnTo>
                        <a:pt x="537" y="68"/>
                      </a:lnTo>
                      <a:lnTo>
                        <a:pt x="535" y="68"/>
                      </a:lnTo>
                      <a:lnTo>
                        <a:pt x="533" y="68"/>
                      </a:lnTo>
                      <a:lnTo>
                        <a:pt x="532" y="70"/>
                      </a:lnTo>
                      <a:lnTo>
                        <a:pt x="531" y="71"/>
                      </a:lnTo>
                      <a:lnTo>
                        <a:pt x="528" y="71"/>
                      </a:lnTo>
                      <a:lnTo>
                        <a:pt x="527" y="70"/>
                      </a:lnTo>
                      <a:lnTo>
                        <a:pt x="525" y="68"/>
                      </a:lnTo>
                      <a:lnTo>
                        <a:pt x="523" y="68"/>
                      </a:lnTo>
                      <a:lnTo>
                        <a:pt x="523" y="68"/>
                      </a:lnTo>
                      <a:lnTo>
                        <a:pt x="520" y="68"/>
                      </a:lnTo>
                      <a:lnTo>
                        <a:pt x="519" y="70"/>
                      </a:lnTo>
                      <a:lnTo>
                        <a:pt x="516" y="70"/>
                      </a:lnTo>
                      <a:lnTo>
                        <a:pt x="515" y="71"/>
                      </a:lnTo>
                      <a:lnTo>
                        <a:pt x="514" y="70"/>
                      </a:lnTo>
                      <a:lnTo>
                        <a:pt x="514" y="68"/>
                      </a:lnTo>
                      <a:lnTo>
                        <a:pt x="512" y="67"/>
                      </a:lnTo>
                      <a:lnTo>
                        <a:pt x="514" y="67"/>
                      </a:lnTo>
                      <a:lnTo>
                        <a:pt x="514" y="67"/>
                      </a:lnTo>
                      <a:lnTo>
                        <a:pt x="514" y="67"/>
                      </a:lnTo>
                      <a:lnTo>
                        <a:pt x="514" y="67"/>
                      </a:lnTo>
                      <a:lnTo>
                        <a:pt x="514" y="66"/>
                      </a:lnTo>
                      <a:lnTo>
                        <a:pt x="514" y="66"/>
                      </a:lnTo>
                      <a:lnTo>
                        <a:pt x="515" y="64"/>
                      </a:lnTo>
                      <a:lnTo>
                        <a:pt x="515" y="63"/>
                      </a:lnTo>
                      <a:lnTo>
                        <a:pt x="515" y="62"/>
                      </a:lnTo>
                      <a:lnTo>
                        <a:pt x="516" y="60"/>
                      </a:lnTo>
                      <a:lnTo>
                        <a:pt x="518" y="60"/>
                      </a:lnTo>
                      <a:lnTo>
                        <a:pt x="518" y="59"/>
                      </a:lnTo>
                      <a:lnTo>
                        <a:pt x="521" y="59"/>
                      </a:lnTo>
                      <a:lnTo>
                        <a:pt x="521" y="58"/>
                      </a:lnTo>
                      <a:lnTo>
                        <a:pt x="523" y="58"/>
                      </a:lnTo>
                      <a:lnTo>
                        <a:pt x="523" y="58"/>
                      </a:lnTo>
                      <a:lnTo>
                        <a:pt x="525" y="58"/>
                      </a:lnTo>
                      <a:lnTo>
                        <a:pt x="525" y="56"/>
                      </a:lnTo>
                      <a:lnTo>
                        <a:pt x="531" y="56"/>
                      </a:lnTo>
                      <a:lnTo>
                        <a:pt x="531" y="56"/>
                      </a:lnTo>
                      <a:lnTo>
                        <a:pt x="532" y="56"/>
                      </a:lnTo>
                      <a:lnTo>
                        <a:pt x="532" y="55"/>
                      </a:lnTo>
                      <a:lnTo>
                        <a:pt x="535" y="55"/>
                      </a:lnTo>
                      <a:lnTo>
                        <a:pt x="535" y="55"/>
                      </a:lnTo>
                      <a:lnTo>
                        <a:pt x="537" y="55"/>
                      </a:lnTo>
                      <a:lnTo>
                        <a:pt x="537" y="54"/>
                      </a:lnTo>
                      <a:lnTo>
                        <a:pt x="539" y="54"/>
                      </a:lnTo>
                      <a:lnTo>
                        <a:pt x="539" y="54"/>
                      </a:lnTo>
                      <a:lnTo>
                        <a:pt x="540" y="54"/>
                      </a:lnTo>
                      <a:lnTo>
                        <a:pt x="540" y="53"/>
                      </a:lnTo>
                      <a:lnTo>
                        <a:pt x="541" y="53"/>
                      </a:lnTo>
                      <a:lnTo>
                        <a:pt x="541" y="53"/>
                      </a:lnTo>
                      <a:lnTo>
                        <a:pt x="542" y="53"/>
                      </a:lnTo>
                      <a:lnTo>
                        <a:pt x="544" y="51"/>
                      </a:lnTo>
                      <a:lnTo>
                        <a:pt x="549" y="50"/>
                      </a:lnTo>
                      <a:lnTo>
                        <a:pt x="549" y="50"/>
                      </a:lnTo>
                      <a:lnTo>
                        <a:pt x="550" y="50"/>
                      </a:lnTo>
                      <a:lnTo>
                        <a:pt x="550" y="49"/>
                      </a:lnTo>
                      <a:lnTo>
                        <a:pt x="559" y="50"/>
                      </a:lnTo>
                      <a:lnTo>
                        <a:pt x="559" y="50"/>
                      </a:lnTo>
                      <a:lnTo>
                        <a:pt x="561" y="51"/>
                      </a:lnTo>
                      <a:lnTo>
                        <a:pt x="561" y="51"/>
                      </a:lnTo>
                      <a:lnTo>
                        <a:pt x="561" y="51"/>
                      </a:lnTo>
                      <a:lnTo>
                        <a:pt x="562" y="51"/>
                      </a:lnTo>
                      <a:lnTo>
                        <a:pt x="563" y="54"/>
                      </a:lnTo>
                      <a:lnTo>
                        <a:pt x="565" y="54"/>
                      </a:lnTo>
                      <a:lnTo>
                        <a:pt x="565" y="53"/>
                      </a:lnTo>
                      <a:lnTo>
                        <a:pt x="566" y="53"/>
                      </a:lnTo>
                      <a:lnTo>
                        <a:pt x="566" y="53"/>
                      </a:lnTo>
                      <a:lnTo>
                        <a:pt x="566" y="51"/>
                      </a:lnTo>
                      <a:lnTo>
                        <a:pt x="565" y="51"/>
                      </a:lnTo>
                      <a:lnTo>
                        <a:pt x="565" y="51"/>
                      </a:lnTo>
                      <a:lnTo>
                        <a:pt x="565" y="50"/>
                      </a:lnTo>
                      <a:lnTo>
                        <a:pt x="565" y="50"/>
                      </a:lnTo>
                      <a:lnTo>
                        <a:pt x="563" y="50"/>
                      </a:lnTo>
                      <a:lnTo>
                        <a:pt x="563" y="49"/>
                      </a:lnTo>
                      <a:lnTo>
                        <a:pt x="563" y="46"/>
                      </a:lnTo>
                      <a:lnTo>
                        <a:pt x="565" y="45"/>
                      </a:lnTo>
                      <a:lnTo>
                        <a:pt x="565" y="43"/>
                      </a:lnTo>
                      <a:lnTo>
                        <a:pt x="566" y="41"/>
                      </a:lnTo>
                      <a:lnTo>
                        <a:pt x="566" y="39"/>
                      </a:lnTo>
                      <a:lnTo>
                        <a:pt x="567" y="38"/>
                      </a:lnTo>
                      <a:lnTo>
                        <a:pt x="570" y="37"/>
                      </a:lnTo>
                      <a:lnTo>
                        <a:pt x="570" y="38"/>
                      </a:lnTo>
                      <a:lnTo>
                        <a:pt x="574" y="38"/>
                      </a:lnTo>
                      <a:lnTo>
                        <a:pt x="574" y="39"/>
                      </a:lnTo>
                      <a:lnTo>
                        <a:pt x="575" y="39"/>
                      </a:lnTo>
                      <a:lnTo>
                        <a:pt x="576" y="41"/>
                      </a:lnTo>
                      <a:lnTo>
                        <a:pt x="576" y="42"/>
                      </a:lnTo>
                      <a:lnTo>
                        <a:pt x="578" y="43"/>
                      </a:lnTo>
                      <a:lnTo>
                        <a:pt x="578" y="43"/>
                      </a:lnTo>
                      <a:lnTo>
                        <a:pt x="578" y="46"/>
                      </a:lnTo>
                      <a:lnTo>
                        <a:pt x="579" y="46"/>
                      </a:lnTo>
                      <a:lnTo>
                        <a:pt x="580" y="49"/>
                      </a:lnTo>
                      <a:lnTo>
                        <a:pt x="582" y="49"/>
                      </a:lnTo>
                      <a:lnTo>
                        <a:pt x="582" y="47"/>
                      </a:lnTo>
                      <a:lnTo>
                        <a:pt x="580" y="46"/>
                      </a:lnTo>
                      <a:lnTo>
                        <a:pt x="579" y="43"/>
                      </a:lnTo>
                      <a:lnTo>
                        <a:pt x="579" y="41"/>
                      </a:lnTo>
                      <a:lnTo>
                        <a:pt x="579" y="41"/>
                      </a:lnTo>
                      <a:lnTo>
                        <a:pt x="578" y="39"/>
                      </a:lnTo>
                      <a:lnTo>
                        <a:pt x="578" y="38"/>
                      </a:lnTo>
                      <a:lnTo>
                        <a:pt x="580" y="38"/>
                      </a:lnTo>
                      <a:lnTo>
                        <a:pt x="582" y="37"/>
                      </a:lnTo>
                      <a:lnTo>
                        <a:pt x="583" y="36"/>
                      </a:lnTo>
                      <a:lnTo>
                        <a:pt x="586" y="36"/>
                      </a:lnTo>
                      <a:lnTo>
                        <a:pt x="586" y="34"/>
                      </a:lnTo>
                      <a:lnTo>
                        <a:pt x="591" y="34"/>
                      </a:lnTo>
                      <a:lnTo>
                        <a:pt x="591" y="34"/>
                      </a:lnTo>
                      <a:lnTo>
                        <a:pt x="595" y="34"/>
                      </a:lnTo>
                      <a:lnTo>
                        <a:pt x="595" y="33"/>
                      </a:lnTo>
                      <a:lnTo>
                        <a:pt x="600" y="33"/>
                      </a:lnTo>
                      <a:lnTo>
                        <a:pt x="600" y="33"/>
                      </a:lnTo>
                      <a:lnTo>
                        <a:pt x="601" y="33"/>
                      </a:lnTo>
                      <a:lnTo>
                        <a:pt x="601" y="32"/>
                      </a:lnTo>
                      <a:lnTo>
                        <a:pt x="607" y="32"/>
                      </a:lnTo>
                      <a:lnTo>
                        <a:pt x="607" y="32"/>
                      </a:lnTo>
                      <a:lnTo>
                        <a:pt x="608" y="32"/>
                      </a:lnTo>
                      <a:lnTo>
                        <a:pt x="611" y="32"/>
                      </a:lnTo>
                      <a:lnTo>
                        <a:pt x="612" y="33"/>
                      </a:lnTo>
                      <a:lnTo>
                        <a:pt x="613" y="34"/>
                      </a:lnTo>
                      <a:lnTo>
                        <a:pt x="614" y="34"/>
                      </a:lnTo>
                      <a:lnTo>
                        <a:pt x="616" y="32"/>
                      </a:lnTo>
                      <a:lnTo>
                        <a:pt x="618" y="30"/>
                      </a:lnTo>
                      <a:lnTo>
                        <a:pt x="618" y="32"/>
                      </a:lnTo>
                      <a:lnTo>
                        <a:pt x="620" y="32"/>
                      </a:lnTo>
                      <a:lnTo>
                        <a:pt x="620" y="33"/>
                      </a:lnTo>
                      <a:lnTo>
                        <a:pt x="621" y="33"/>
                      </a:lnTo>
                      <a:lnTo>
                        <a:pt x="622" y="33"/>
                      </a:lnTo>
                      <a:lnTo>
                        <a:pt x="622" y="34"/>
                      </a:lnTo>
                      <a:lnTo>
                        <a:pt x="622" y="33"/>
                      </a:lnTo>
                      <a:lnTo>
                        <a:pt x="624" y="33"/>
                      </a:lnTo>
                      <a:lnTo>
                        <a:pt x="624" y="32"/>
                      </a:lnTo>
                      <a:lnTo>
                        <a:pt x="622" y="32"/>
                      </a:lnTo>
                      <a:lnTo>
                        <a:pt x="624" y="29"/>
                      </a:lnTo>
                      <a:lnTo>
                        <a:pt x="631" y="28"/>
                      </a:lnTo>
                      <a:lnTo>
                        <a:pt x="633" y="30"/>
                      </a:lnTo>
                      <a:lnTo>
                        <a:pt x="633" y="30"/>
                      </a:lnTo>
                      <a:lnTo>
                        <a:pt x="633" y="32"/>
                      </a:lnTo>
                      <a:lnTo>
                        <a:pt x="634" y="32"/>
                      </a:lnTo>
                      <a:lnTo>
                        <a:pt x="634" y="33"/>
                      </a:lnTo>
                      <a:lnTo>
                        <a:pt x="634" y="33"/>
                      </a:lnTo>
                      <a:lnTo>
                        <a:pt x="634" y="34"/>
                      </a:lnTo>
                      <a:lnTo>
                        <a:pt x="635" y="34"/>
                      </a:lnTo>
                      <a:lnTo>
                        <a:pt x="635" y="36"/>
                      </a:lnTo>
                      <a:lnTo>
                        <a:pt x="635" y="36"/>
                      </a:lnTo>
                      <a:lnTo>
                        <a:pt x="635" y="38"/>
                      </a:lnTo>
                      <a:lnTo>
                        <a:pt x="635" y="39"/>
                      </a:lnTo>
                      <a:lnTo>
                        <a:pt x="635" y="41"/>
                      </a:lnTo>
                      <a:lnTo>
                        <a:pt x="635" y="41"/>
                      </a:lnTo>
                      <a:lnTo>
                        <a:pt x="637" y="46"/>
                      </a:lnTo>
                      <a:lnTo>
                        <a:pt x="638" y="46"/>
                      </a:lnTo>
                      <a:lnTo>
                        <a:pt x="638" y="45"/>
                      </a:lnTo>
                      <a:lnTo>
                        <a:pt x="637" y="45"/>
                      </a:lnTo>
                      <a:lnTo>
                        <a:pt x="638" y="43"/>
                      </a:lnTo>
                      <a:lnTo>
                        <a:pt x="639" y="43"/>
                      </a:lnTo>
                      <a:lnTo>
                        <a:pt x="641" y="41"/>
                      </a:lnTo>
                      <a:lnTo>
                        <a:pt x="642" y="41"/>
                      </a:lnTo>
                      <a:lnTo>
                        <a:pt x="643" y="39"/>
                      </a:lnTo>
                      <a:lnTo>
                        <a:pt x="645" y="39"/>
                      </a:lnTo>
                      <a:lnTo>
                        <a:pt x="645" y="38"/>
                      </a:lnTo>
                      <a:lnTo>
                        <a:pt x="646" y="38"/>
                      </a:lnTo>
                      <a:lnTo>
                        <a:pt x="646" y="39"/>
                      </a:lnTo>
                      <a:lnTo>
                        <a:pt x="647" y="41"/>
                      </a:lnTo>
                      <a:lnTo>
                        <a:pt x="652" y="41"/>
                      </a:lnTo>
                      <a:lnTo>
                        <a:pt x="652" y="39"/>
                      </a:lnTo>
                      <a:lnTo>
                        <a:pt x="654" y="39"/>
                      </a:lnTo>
                      <a:lnTo>
                        <a:pt x="654" y="42"/>
                      </a:lnTo>
                      <a:lnTo>
                        <a:pt x="654" y="42"/>
                      </a:lnTo>
                      <a:lnTo>
                        <a:pt x="655" y="42"/>
                      </a:lnTo>
                      <a:lnTo>
                        <a:pt x="655" y="41"/>
                      </a:lnTo>
                      <a:lnTo>
                        <a:pt x="655" y="41"/>
                      </a:lnTo>
                      <a:lnTo>
                        <a:pt x="655" y="42"/>
                      </a:lnTo>
                      <a:lnTo>
                        <a:pt x="658" y="42"/>
                      </a:lnTo>
                      <a:lnTo>
                        <a:pt x="658" y="42"/>
                      </a:lnTo>
                      <a:lnTo>
                        <a:pt x="659" y="42"/>
                      </a:lnTo>
                      <a:lnTo>
                        <a:pt x="659" y="43"/>
                      </a:lnTo>
                      <a:lnTo>
                        <a:pt x="663" y="43"/>
                      </a:lnTo>
                      <a:lnTo>
                        <a:pt x="663" y="45"/>
                      </a:lnTo>
                      <a:lnTo>
                        <a:pt x="664" y="46"/>
                      </a:lnTo>
                      <a:lnTo>
                        <a:pt x="665" y="46"/>
                      </a:lnTo>
                      <a:lnTo>
                        <a:pt x="667" y="46"/>
                      </a:lnTo>
                      <a:lnTo>
                        <a:pt x="667" y="45"/>
                      </a:lnTo>
                      <a:lnTo>
                        <a:pt x="668" y="45"/>
                      </a:lnTo>
                      <a:lnTo>
                        <a:pt x="668" y="43"/>
                      </a:lnTo>
                      <a:lnTo>
                        <a:pt x="668" y="43"/>
                      </a:lnTo>
                      <a:lnTo>
                        <a:pt x="668" y="41"/>
                      </a:lnTo>
                      <a:lnTo>
                        <a:pt x="667" y="41"/>
                      </a:lnTo>
                      <a:lnTo>
                        <a:pt x="667" y="37"/>
                      </a:lnTo>
                      <a:lnTo>
                        <a:pt x="667" y="37"/>
                      </a:lnTo>
                      <a:lnTo>
                        <a:pt x="667" y="37"/>
                      </a:lnTo>
                      <a:lnTo>
                        <a:pt x="667" y="34"/>
                      </a:lnTo>
                      <a:lnTo>
                        <a:pt x="671" y="36"/>
                      </a:lnTo>
                      <a:lnTo>
                        <a:pt x="669" y="32"/>
                      </a:lnTo>
                      <a:lnTo>
                        <a:pt x="668" y="32"/>
                      </a:lnTo>
                      <a:lnTo>
                        <a:pt x="668" y="24"/>
                      </a:lnTo>
                      <a:lnTo>
                        <a:pt x="668" y="24"/>
                      </a:lnTo>
                      <a:lnTo>
                        <a:pt x="673" y="24"/>
                      </a:lnTo>
                      <a:lnTo>
                        <a:pt x="679" y="25"/>
                      </a:lnTo>
                      <a:lnTo>
                        <a:pt x="679" y="26"/>
                      </a:lnTo>
                      <a:lnTo>
                        <a:pt x="681" y="26"/>
                      </a:lnTo>
                      <a:lnTo>
                        <a:pt x="684" y="29"/>
                      </a:lnTo>
                      <a:lnTo>
                        <a:pt x="685" y="29"/>
                      </a:lnTo>
                      <a:lnTo>
                        <a:pt x="686" y="32"/>
                      </a:lnTo>
                      <a:lnTo>
                        <a:pt x="688" y="33"/>
                      </a:lnTo>
                      <a:lnTo>
                        <a:pt x="689" y="33"/>
                      </a:lnTo>
                      <a:lnTo>
                        <a:pt x="690" y="34"/>
                      </a:lnTo>
                      <a:lnTo>
                        <a:pt x="690" y="36"/>
                      </a:lnTo>
                      <a:lnTo>
                        <a:pt x="692" y="36"/>
                      </a:lnTo>
                      <a:lnTo>
                        <a:pt x="692" y="39"/>
                      </a:lnTo>
                      <a:lnTo>
                        <a:pt x="692" y="39"/>
                      </a:lnTo>
                      <a:lnTo>
                        <a:pt x="692" y="39"/>
                      </a:lnTo>
                      <a:lnTo>
                        <a:pt x="692" y="41"/>
                      </a:lnTo>
                      <a:lnTo>
                        <a:pt x="693" y="41"/>
                      </a:lnTo>
                      <a:lnTo>
                        <a:pt x="694" y="42"/>
                      </a:lnTo>
                      <a:lnTo>
                        <a:pt x="696" y="43"/>
                      </a:lnTo>
                      <a:lnTo>
                        <a:pt x="698" y="46"/>
                      </a:lnTo>
                      <a:lnTo>
                        <a:pt x="700" y="46"/>
                      </a:lnTo>
                      <a:lnTo>
                        <a:pt x="700" y="47"/>
                      </a:lnTo>
                      <a:lnTo>
                        <a:pt x="703" y="46"/>
                      </a:lnTo>
                      <a:lnTo>
                        <a:pt x="703" y="47"/>
                      </a:lnTo>
                      <a:lnTo>
                        <a:pt x="705" y="49"/>
                      </a:lnTo>
                      <a:lnTo>
                        <a:pt x="707" y="50"/>
                      </a:lnTo>
                      <a:lnTo>
                        <a:pt x="709" y="49"/>
                      </a:lnTo>
                      <a:lnTo>
                        <a:pt x="710" y="47"/>
                      </a:lnTo>
                      <a:lnTo>
                        <a:pt x="711" y="46"/>
                      </a:lnTo>
                      <a:lnTo>
                        <a:pt x="713" y="46"/>
                      </a:lnTo>
                      <a:lnTo>
                        <a:pt x="714" y="45"/>
                      </a:lnTo>
                      <a:lnTo>
                        <a:pt x="720" y="46"/>
                      </a:lnTo>
                      <a:lnTo>
                        <a:pt x="720" y="46"/>
                      </a:lnTo>
                      <a:lnTo>
                        <a:pt x="720" y="46"/>
                      </a:lnTo>
                      <a:lnTo>
                        <a:pt x="722" y="46"/>
                      </a:lnTo>
                      <a:lnTo>
                        <a:pt x="722" y="47"/>
                      </a:lnTo>
                      <a:lnTo>
                        <a:pt x="723" y="47"/>
                      </a:lnTo>
                      <a:lnTo>
                        <a:pt x="724" y="49"/>
                      </a:lnTo>
                      <a:lnTo>
                        <a:pt x="727" y="49"/>
                      </a:lnTo>
                      <a:lnTo>
                        <a:pt x="727" y="47"/>
                      </a:lnTo>
                      <a:lnTo>
                        <a:pt x="724" y="46"/>
                      </a:lnTo>
                      <a:lnTo>
                        <a:pt x="724" y="46"/>
                      </a:lnTo>
                      <a:lnTo>
                        <a:pt x="723" y="46"/>
                      </a:lnTo>
                      <a:lnTo>
                        <a:pt x="723" y="45"/>
                      </a:lnTo>
                      <a:lnTo>
                        <a:pt x="720" y="45"/>
                      </a:lnTo>
                      <a:lnTo>
                        <a:pt x="720" y="43"/>
                      </a:lnTo>
                      <a:lnTo>
                        <a:pt x="718" y="43"/>
                      </a:lnTo>
                      <a:lnTo>
                        <a:pt x="718" y="43"/>
                      </a:lnTo>
                      <a:lnTo>
                        <a:pt x="717" y="43"/>
                      </a:lnTo>
                      <a:lnTo>
                        <a:pt x="715" y="42"/>
                      </a:lnTo>
                      <a:lnTo>
                        <a:pt x="713" y="41"/>
                      </a:lnTo>
                      <a:lnTo>
                        <a:pt x="709" y="38"/>
                      </a:lnTo>
                      <a:lnTo>
                        <a:pt x="707" y="38"/>
                      </a:lnTo>
                      <a:lnTo>
                        <a:pt x="705" y="34"/>
                      </a:lnTo>
                      <a:lnTo>
                        <a:pt x="703" y="34"/>
                      </a:lnTo>
                      <a:lnTo>
                        <a:pt x="701" y="32"/>
                      </a:lnTo>
                      <a:lnTo>
                        <a:pt x="700" y="32"/>
                      </a:lnTo>
                      <a:lnTo>
                        <a:pt x="698" y="30"/>
                      </a:lnTo>
                      <a:lnTo>
                        <a:pt x="698" y="29"/>
                      </a:lnTo>
                      <a:lnTo>
                        <a:pt x="698" y="28"/>
                      </a:lnTo>
                      <a:lnTo>
                        <a:pt x="694" y="26"/>
                      </a:lnTo>
                      <a:lnTo>
                        <a:pt x="694" y="24"/>
                      </a:lnTo>
                      <a:lnTo>
                        <a:pt x="702" y="24"/>
                      </a:lnTo>
                      <a:lnTo>
                        <a:pt x="702" y="24"/>
                      </a:lnTo>
                      <a:lnTo>
                        <a:pt x="706" y="22"/>
                      </a:lnTo>
                      <a:lnTo>
                        <a:pt x="706" y="22"/>
                      </a:lnTo>
                      <a:lnTo>
                        <a:pt x="715" y="22"/>
                      </a:lnTo>
                      <a:lnTo>
                        <a:pt x="717" y="25"/>
                      </a:lnTo>
                      <a:lnTo>
                        <a:pt x="718" y="28"/>
                      </a:lnTo>
                      <a:lnTo>
                        <a:pt x="720" y="29"/>
                      </a:lnTo>
                      <a:lnTo>
                        <a:pt x="720" y="28"/>
                      </a:lnTo>
                      <a:lnTo>
                        <a:pt x="720" y="26"/>
                      </a:lnTo>
                      <a:lnTo>
                        <a:pt x="719" y="25"/>
                      </a:lnTo>
                      <a:lnTo>
                        <a:pt x="718" y="25"/>
                      </a:lnTo>
                      <a:lnTo>
                        <a:pt x="718" y="24"/>
                      </a:lnTo>
                      <a:lnTo>
                        <a:pt x="717" y="22"/>
                      </a:lnTo>
                      <a:lnTo>
                        <a:pt x="717" y="21"/>
                      </a:lnTo>
                      <a:lnTo>
                        <a:pt x="727" y="21"/>
                      </a:lnTo>
                      <a:lnTo>
                        <a:pt x="727" y="21"/>
                      </a:lnTo>
                      <a:lnTo>
                        <a:pt x="728" y="21"/>
                      </a:lnTo>
                      <a:lnTo>
                        <a:pt x="728" y="21"/>
                      </a:lnTo>
                      <a:lnTo>
                        <a:pt x="731" y="22"/>
                      </a:lnTo>
                      <a:lnTo>
                        <a:pt x="734" y="22"/>
                      </a:lnTo>
                      <a:lnTo>
                        <a:pt x="736" y="22"/>
                      </a:lnTo>
                      <a:lnTo>
                        <a:pt x="739" y="22"/>
                      </a:lnTo>
                      <a:lnTo>
                        <a:pt x="740" y="25"/>
                      </a:lnTo>
                      <a:lnTo>
                        <a:pt x="740" y="25"/>
                      </a:lnTo>
                      <a:lnTo>
                        <a:pt x="740" y="26"/>
                      </a:lnTo>
                      <a:lnTo>
                        <a:pt x="741" y="26"/>
                      </a:lnTo>
                      <a:lnTo>
                        <a:pt x="741" y="28"/>
                      </a:lnTo>
                      <a:lnTo>
                        <a:pt x="741" y="28"/>
                      </a:lnTo>
                      <a:lnTo>
                        <a:pt x="743" y="29"/>
                      </a:lnTo>
                      <a:lnTo>
                        <a:pt x="744" y="29"/>
                      </a:lnTo>
                      <a:lnTo>
                        <a:pt x="745" y="30"/>
                      </a:lnTo>
                      <a:lnTo>
                        <a:pt x="748" y="30"/>
                      </a:lnTo>
                      <a:lnTo>
                        <a:pt x="748" y="30"/>
                      </a:lnTo>
                      <a:lnTo>
                        <a:pt x="745" y="29"/>
                      </a:lnTo>
                      <a:lnTo>
                        <a:pt x="743" y="26"/>
                      </a:lnTo>
                      <a:lnTo>
                        <a:pt x="741" y="25"/>
                      </a:lnTo>
                      <a:lnTo>
                        <a:pt x="740" y="24"/>
                      </a:lnTo>
                      <a:lnTo>
                        <a:pt x="740" y="24"/>
                      </a:lnTo>
                      <a:lnTo>
                        <a:pt x="740" y="22"/>
                      </a:lnTo>
                      <a:lnTo>
                        <a:pt x="740" y="22"/>
                      </a:lnTo>
                      <a:lnTo>
                        <a:pt x="739" y="21"/>
                      </a:lnTo>
                      <a:lnTo>
                        <a:pt x="737" y="20"/>
                      </a:lnTo>
                      <a:lnTo>
                        <a:pt x="735" y="20"/>
                      </a:lnTo>
                      <a:lnTo>
                        <a:pt x="735" y="20"/>
                      </a:lnTo>
                      <a:lnTo>
                        <a:pt x="735" y="21"/>
                      </a:lnTo>
                      <a:lnTo>
                        <a:pt x="732" y="21"/>
                      </a:lnTo>
                      <a:lnTo>
                        <a:pt x="732" y="21"/>
                      </a:lnTo>
                      <a:lnTo>
                        <a:pt x="730" y="21"/>
                      </a:lnTo>
                      <a:lnTo>
                        <a:pt x="730" y="20"/>
                      </a:lnTo>
                      <a:lnTo>
                        <a:pt x="723" y="20"/>
                      </a:lnTo>
                      <a:lnTo>
                        <a:pt x="723" y="20"/>
                      </a:lnTo>
                      <a:lnTo>
                        <a:pt x="723" y="20"/>
                      </a:lnTo>
                      <a:lnTo>
                        <a:pt x="723" y="16"/>
                      </a:lnTo>
                      <a:lnTo>
                        <a:pt x="727" y="16"/>
                      </a:lnTo>
                      <a:lnTo>
                        <a:pt x="727" y="16"/>
                      </a:lnTo>
                      <a:lnTo>
                        <a:pt x="724" y="13"/>
                      </a:lnTo>
                      <a:lnTo>
                        <a:pt x="723" y="12"/>
                      </a:lnTo>
                      <a:lnTo>
                        <a:pt x="723" y="11"/>
                      </a:lnTo>
                      <a:lnTo>
                        <a:pt x="724" y="11"/>
                      </a:lnTo>
                      <a:lnTo>
                        <a:pt x="726" y="11"/>
                      </a:lnTo>
                      <a:lnTo>
                        <a:pt x="727" y="12"/>
                      </a:lnTo>
                      <a:lnTo>
                        <a:pt x="727" y="12"/>
                      </a:lnTo>
                      <a:lnTo>
                        <a:pt x="727" y="11"/>
                      </a:lnTo>
                      <a:lnTo>
                        <a:pt x="728" y="11"/>
                      </a:lnTo>
                      <a:lnTo>
                        <a:pt x="728" y="11"/>
                      </a:lnTo>
                      <a:lnTo>
                        <a:pt x="728" y="12"/>
                      </a:lnTo>
                      <a:lnTo>
                        <a:pt x="732" y="12"/>
                      </a:lnTo>
                      <a:lnTo>
                        <a:pt x="731" y="9"/>
                      </a:lnTo>
                      <a:lnTo>
                        <a:pt x="734" y="9"/>
                      </a:lnTo>
                      <a:lnTo>
                        <a:pt x="737" y="9"/>
                      </a:lnTo>
                      <a:lnTo>
                        <a:pt x="740" y="9"/>
                      </a:lnTo>
                      <a:lnTo>
                        <a:pt x="743" y="9"/>
                      </a:lnTo>
                      <a:lnTo>
                        <a:pt x="744" y="11"/>
                      </a:lnTo>
                      <a:lnTo>
                        <a:pt x="744" y="12"/>
                      </a:lnTo>
                      <a:lnTo>
                        <a:pt x="744" y="12"/>
                      </a:lnTo>
                      <a:lnTo>
                        <a:pt x="744" y="13"/>
                      </a:lnTo>
                      <a:lnTo>
                        <a:pt x="744" y="15"/>
                      </a:lnTo>
                      <a:lnTo>
                        <a:pt x="745" y="16"/>
                      </a:lnTo>
                      <a:lnTo>
                        <a:pt x="752" y="18"/>
                      </a:lnTo>
                      <a:lnTo>
                        <a:pt x="752" y="16"/>
                      </a:lnTo>
                      <a:lnTo>
                        <a:pt x="753" y="15"/>
                      </a:lnTo>
                      <a:lnTo>
                        <a:pt x="755" y="15"/>
                      </a:lnTo>
                      <a:lnTo>
                        <a:pt x="756" y="15"/>
                      </a:lnTo>
                      <a:lnTo>
                        <a:pt x="757" y="16"/>
                      </a:lnTo>
                      <a:lnTo>
                        <a:pt x="757" y="15"/>
                      </a:lnTo>
                      <a:lnTo>
                        <a:pt x="756" y="15"/>
                      </a:lnTo>
                      <a:lnTo>
                        <a:pt x="756" y="15"/>
                      </a:lnTo>
                      <a:lnTo>
                        <a:pt x="756" y="13"/>
                      </a:lnTo>
                      <a:lnTo>
                        <a:pt x="755" y="13"/>
                      </a:lnTo>
                      <a:lnTo>
                        <a:pt x="755" y="13"/>
                      </a:lnTo>
                      <a:lnTo>
                        <a:pt x="755" y="12"/>
                      </a:lnTo>
                      <a:lnTo>
                        <a:pt x="757" y="12"/>
                      </a:lnTo>
                      <a:lnTo>
                        <a:pt x="758" y="15"/>
                      </a:lnTo>
                      <a:lnTo>
                        <a:pt x="760" y="15"/>
                      </a:lnTo>
                      <a:lnTo>
                        <a:pt x="762" y="17"/>
                      </a:lnTo>
                      <a:lnTo>
                        <a:pt x="765" y="17"/>
                      </a:lnTo>
                      <a:lnTo>
                        <a:pt x="765" y="17"/>
                      </a:lnTo>
                      <a:lnTo>
                        <a:pt x="764" y="16"/>
                      </a:lnTo>
                      <a:lnTo>
                        <a:pt x="764" y="16"/>
                      </a:lnTo>
                      <a:lnTo>
                        <a:pt x="762" y="15"/>
                      </a:lnTo>
                      <a:lnTo>
                        <a:pt x="762" y="15"/>
                      </a:lnTo>
                      <a:lnTo>
                        <a:pt x="761" y="15"/>
                      </a:lnTo>
                      <a:lnTo>
                        <a:pt x="760" y="13"/>
                      </a:lnTo>
                      <a:lnTo>
                        <a:pt x="758" y="11"/>
                      </a:lnTo>
                      <a:lnTo>
                        <a:pt x="761" y="11"/>
                      </a:lnTo>
                      <a:lnTo>
                        <a:pt x="761" y="9"/>
                      </a:lnTo>
                      <a:lnTo>
                        <a:pt x="762" y="9"/>
                      </a:lnTo>
                      <a:lnTo>
                        <a:pt x="765" y="9"/>
                      </a:lnTo>
                      <a:lnTo>
                        <a:pt x="768" y="9"/>
                      </a:lnTo>
                      <a:lnTo>
                        <a:pt x="769" y="9"/>
                      </a:lnTo>
                      <a:lnTo>
                        <a:pt x="770" y="9"/>
                      </a:lnTo>
                      <a:lnTo>
                        <a:pt x="768" y="8"/>
                      </a:lnTo>
                      <a:lnTo>
                        <a:pt x="764" y="8"/>
                      </a:lnTo>
                      <a:lnTo>
                        <a:pt x="764" y="7"/>
                      </a:lnTo>
                      <a:lnTo>
                        <a:pt x="766" y="7"/>
                      </a:lnTo>
                      <a:lnTo>
                        <a:pt x="768" y="4"/>
                      </a:lnTo>
                      <a:lnTo>
                        <a:pt x="770" y="4"/>
                      </a:lnTo>
                      <a:lnTo>
                        <a:pt x="773" y="4"/>
                      </a:lnTo>
                      <a:lnTo>
                        <a:pt x="775" y="4"/>
                      </a:lnTo>
                      <a:lnTo>
                        <a:pt x="777" y="4"/>
                      </a:lnTo>
                      <a:lnTo>
                        <a:pt x="777" y="4"/>
                      </a:lnTo>
                      <a:lnTo>
                        <a:pt x="777" y="5"/>
                      </a:lnTo>
                      <a:lnTo>
                        <a:pt x="777" y="5"/>
                      </a:lnTo>
                      <a:lnTo>
                        <a:pt x="777" y="4"/>
                      </a:lnTo>
                      <a:lnTo>
                        <a:pt x="778" y="4"/>
                      </a:lnTo>
                      <a:lnTo>
                        <a:pt x="778" y="4"/>
                      </a:lnTo>
                      <a:lnTo>
                        <a:pt x="777" y="3"/>
                      </a:lnTo>
                      <a:lnTo>
                        <a:pt x="777" y="3"/>
                      </a:lnTo>
                      <a:lnTo>
                        <a:pt x="777" y="1"/>
                      </a:lnTo>
                      <a:lnTo>
                        <a:pt x="777" y="1"/>
                      </a:lnTo>
                      <a:lnTo>
                        <a:pt x="777" y="0"/>
                      </a:lnTo>
                      <a:lnTo>
                        <a:pt x="786" y="3"/>
                      </a:lnTo>
                      <a:lnTo>
                        <a:pt x="786" y="0"/>
                      </a:lnTo>
                      <a:lnTo>
                        <a:pt x="787" y="0"/>
                      </a:lnTo>
                      <a:lnTo>
                        <a:pt x="789" y="0"/>
                      </a:lnTo>
                      <a:lnTo>
                        <a:pt x="790" y="0"/>
                      </a:lnTo>
                      <a:lnTo>
                        <a:pt x="791" y="0"/>
                      </a:lnTo>
                      <a:lnTo>
                        <a:pt x="792" y="0"/>
                      </a:lnTo>
                      <a:lnTo>
                        <a:pt x="794" y="0"/>
                      </a:lnTo>
                      <a:lnTo>
                        <a:pt x="795" y="0"/>
                      </a:lnTo>
                      <a:lnTo>
                        <a:pt x="795" y="1"/>
                      </a:lnTo>
                      <a:lnTo>
                        <a:pt x="813" y="1"/>
                      </a:lnTo>
                      <a:lnTo>
                        <a:pt x="813" y="1"/>
                      </a:lnTo>
                      <a:lnTo>
                        <a:pt x="815" y="0"/>
                      </a:lnTo>
                      <a:lnTo>
                        <a:pt x="817" y="0"/>
                      </a:lnTo>
                      <a:lnTo>
                        <a:pt x="820" y="0"/>
                      </a:lnTo>
                      <a:lnTo>
                        <a:pt x="823" y="1"/>
                      </a:lnTo>
                      <a:lnTo>
                        <a:pt x="825" y="1"/>
                      </a:lnTo>
                      <a:lnTo>
                        <a:pt x="828" y="1"/>
                      </a:lnTo>
                      <a:lnTo>
                        <a:pt x="829" y="1"/>
                      </a:lnTo>
                      <a:lnTo>
                        <a:pt x="830" y="0"/>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7">
                  <a:extLst>
                    <a:ext uri="{FF2B5EF4-FFF2-40B4-BE49-F238E27FC236}">
                      <a16:creationId xmlns:a16="http://schemas.microsoft.com/office/drawing/2014/main" id="{E696E3CF-5131-4059-8C57-D77BD5FAA8DC}"/>
                    </a:ext>
                  </a:extLst>
                </p:cNvPr>
                <p:cNvSpPr>
                  <a:spLocks noEditPoints="1"/>
                </p:cNvSpPr>
                <p:nvPr/>
              </p:nvSpPr>
              <p:spPr bwMode="auto">
                <a:xfrm>
                  <a:off x="4064000" y="1243467"/>
                  <a:ext cx="3241675" cy="158750"/>
                </a:xfrm>
                <a:custGeom>
                  <a:avLst/>
                  <a:gdLst>
                    <a:gd name="T0" fmla="*/ 947 w 2042"/>
                    <a:gd name="T1" fmla="*/ 91 h 100"/>
                    <a:gd name="T2" fmla="*/ 247 w 2042"/>
                    <a:gd name="T3" fmla="*/ 88 h 100"/>
                    <a:gd name="T4" fmla="*/ 1941 w 2042"/>
                    <a:gd name="T5" fmla="*/ 79 h 100"/>
                    <a:gd name="T6" fmla="*/ 402 w 2042"/>
                    <a:gd name="T7" fmla="*/ 76 h 100"/>
                    <a:gd name="T8" fmla="*/ 1974 w 2042"/>
                    <a:gd name="T9" fmla="*/ 75 h 100"/>
                    <a:gd name="T10" fmla="*/ 72 w 2042"/>
                    <a:gd name="T11" fmla="*/ 72 h 100"/>
                    <a:gd name="T12" fmla="*/ 196 w 2042"/>
                    <a:gd name="T13" fmla="*/ 82 h 100"/>
                    <a:gd name="T14" fmla="*/ 175 w 2042"/>
                    <a:gd name="T15" fmla="*/ 72 h 100"/>
                    <a:gd name="T16" fmla="*/ 182 w 2042"/>
                    <a:gd name="T17" fmla="*/ 63 h 100"/>
                    <a:gd name="T18" fmla="*/ 224 w 2042"/>
                    <a:gd name="T19" fmla="*/ 63 h 100"/>
                    <a:gd name="T20" fmla="*/ 241 w 2042"/>
                    <a:gd name="T21" fmla="*/ 91 h 100"/>
                    <a:gd name="T22" fmla="*/ 216 w 2042"/>
                    <a:gd name="T23" fmla="*/ 88 h 100"/>
                    <a:gd name="T24" fmla="*/ 200 w 2042"/>
                    <a:gd name="T25" fmla="*/ 71 h 100"/>
                    <a:gd name="T26" fmla="*/ 212 w 2042"/>
                    <a:gd name="T27" fmla="*/ 65 h 100"/>
                    <a:gd name="T28" fmla="*/ 1319 w 2042"/>
                    <a:gd name="T29" fmla="*/ 61 h 100"/>
                    <a:gd name="T30" fmla="*/ 1293 w 2042"/>
                    <a:gd name="T31" fmla="*/ 67 h 100"/>
                    <a:gd name="T32" fmla="*/ 378 w 2042"/>
                    <a:gd name="T33" fmla="*/ 53 h 100"/>
                    <a:gd name="T34" fmla="*/ 262 w 2042"/>
                    <a:gd name="T35" fmla="*/ 55 h 100"/>
                    <a:gd name="T36" fmla="*/ 200 w 2042"/>
                    <a:gd name="T37" fmla="*/ 46 h 100"/>
                    <a:gd name="T38" fmla="*/ 298 w 2042"/>
                    <a:gd name="T39" fmla="*/ 55 h 100"/>
                    <a:gd name="T40" fmla="*/ 1284 w 2042"/>
                    <a:gd name="T41" fmla="*/ 48 h 100"/>
                    <a:gd name="T42" fmla="*/ 59 w 2042"/>
                    <a:gd name="T43" fmla="*/ 67 h 100"/>
                    <a:gd name="T44" fmla="*/ 39 w 2042"/>
                    <a:gd name="T45" fmla="*/ 75 h 100"/>
                    <a:gd name="T46" fmla="*/ 22 w 2042"/>
                    <a:gd name="T47" fmla="*/ 80 h 100"/>
                    <a:gd name="T48" fmla="*/ 13 w 2042"/>
                    <a:gd name="T49" fmla="*/ 66 h 100"/>
                    <a:gd name="T50" fmla="*/ 57 w 2042"/>
                    <a:gd name="T51" fmla="*/ 46 h 100"/>
                    <a:gd name="T52" fmla="*/ 119 w 2042"/>
                    <a:gd name="T53" fmla="*/ 59 h 100"/>
                    <a:gd name="T54" fmla="*/ 120 w 2042"/>
                    <a:gd name="T55" fmla="*/ 42 h 100"/>
                    <a:gd name="T56" fmla="*/ 303 w 2042"/>
                    <a:gd name="T57" fmla="*/ 38 h 100"/>
                    <a:gd name="T58" fmla="*/ 99 w 2042"/>
                    <a:gd name="T59" fmla="*/ 34 h 100"/>
                    <a:gd name="T60" fmla="*/ 1217 w 2042"/>
                    <a:gd name="T61" fmla="*/ 41 h 100"/>
                    <a:gd name="T62" fmla="*/ 115 w 2042"/>
                    <a:gd name="T63" fmla="*/ 38 h 100"/>
                    <a:gd name="T64" fmla="*/ 239 w 2042"/>
                    <a:gd name="T65" fmla="*/ 33 h 100"/>
                    <a:gd name="T66" fmla="*/ 245 w 2042"/>
                    <a:gd name="T67" fmla="*/ 53 h 100"/>
                    <a:gd name="T68" fmla="*/ 234 w 2042"/>
                    <a:gd name="T69" fmla="*/ 29 h 100"/>
                    <a:gd name="T70" fmla="*/ 190 w 2042"/>
                    <a:gd name="T71" fmla="*/ 30 h 100"/>
                    <a:gd name="T72" fmla="*/ 213 w 2042"/>
                    <a:gd name="T73" fmla="*/ 49 h 100"/>
                    <a:gd name="T74" fmla="*/ 174 w 2042"/>
                    <a:gd name="T75" fmla="*/ 38 h 100"/>
                    <a:gd name="T76" fmla="*/ 162 w 2042"/>
                    <a:gd name="T77" fmla="*/ 25 h 100"/>
                    <a:gd name="T78" fmla="*/ 2020 w 2042"/>
                    <a:gd name="T79" fmla="*/ 21 h 100"/>
                    <a:gd name="T80" fmla="*/ 2037 w 2042"/>
                    <a:gd name="T81" fmla="*/ 41 h 100"/>
                    <a:gd name="T82" fmla="*/ 2005 w 2042"/>
                    <a:gd name="T83" fmla="*/ 41 h 100"/>
                    <a:gd name="T84" fmla="*/ 1945 w 2042"/>
                    <a:gd name="T85" fmla="*/ 25 h 100"/>
                    <a:gd name="T86" fmla="*/ 281 w 2042"/>
                    <a:gd name="T87" fmla="*/ 13 h 100"/>
                    <a:gd name="T88" fmla="*/ 1554 w 2042"/>
                    <a:gd name="T89" fmla="*/ 12 h 100"/>
                    <a:gd name="T90" fmla="*/ 1279 w 2042"/>
                    <a:gd name="T91" fmla="*/ 36 h 100"/>
                    <a:gd name="T92" fmla="*/ 1267 w 2042"/>
                    <a:gd name="T93" fmla="*/ 68 h 100"/>
                    <a:gd name="T94" fmla="*/ 1232 w 2042"/>
                    <a:gd name="T95" fmla="*/ 59 h 100"/>
                    <a:gd name="T96" fmla="*/ 1235 w 2042"/>
                    <a:gd name="T97" fmla="*/ 54 h 100"/>
                    <a:gd name="T98" fmla="*/ 1251 w 2042"/>
                    <a:gd name="T99" fmla="*/ 42 h 100"/>
                    <a:gd name="T100" fmla="*/ 1218 w 2042"/>
                    <a:gd name="T101" fmla="*/ 28 h 100"/>
                    <a:gd name="T102" fmla="*/ 1226 w 2042"/>
                    <a:gd name="T103" fmla="*/ 20 h 100"/>
                    <a:gd name="T104" fmla="*/ 1249 w 2042"/>
                    <a:gd name="T105" fmla="*/ 28 h 100"/>
                    <a:gd name="T106" fmla="*/ 224 w 2042"/>
                    <a:gd name="T107" fmla="*/ 17 h 100"/>
                    <a:gd name="T108" fmla="*/ 1620 w 2042"/>
                    <a:gd name="T109" fmla="*/ 12 h 100"/>
                    <a:gd name="T110" fmla="*/ 280 w 2042"/>
                    <a:gd name="T111" fmla="*/ 6 h 100"/>
                    <a:gd name="T112" fmla="*/ 1630 w 2042"/>
                    <a:gd name="T113" fmla="*/ 10 h 100"/>
                    <a:gd name="T114" fmla="*/ 1315 w 2042"/>
                    <a:gd name="T115" fmla="*/ 12 h 100"/>
                    <a:gd name="T116" fmla="*/ 1338 w 2042"/>
                    <a:gd name="T117" fmla="*/ 8 h 100"/>
                    <a:gd name="T118" fmla="*/ 1325 w 2042"/>
                    <a:gd name="T119" fmla="*/ 33 h 100"/>
                    <a:gd name="T120" fmla="*/ 1289 w 2042"/>
                    <a:gd name="T121" fmla="*/ 24 h 100"/>
                    <a:gd name="T122" fmla="*/ 1272 w 2042"/>
                    <a:gd name="T123"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2" h="100">
                      <a:moveTo>
                        <a:pt x="394" y="97"/>
                      </a:moveTo>
                      <a:lnTo>
                        <a:pt x="396" y="97"/>
                      </a:lnTo>
                      <a:lnTo>
                        <a:pt x="398" y="97"/>
                      </a:lnTo>
                      <a:lnTo>
                        <a:pt x="396" y="99"/>
                      </a:lnTo>
                      <a:lnTo>
                        <a:pt x="395" y="100"/>
                      </a:lnTo>
                      <a:lnTo>
                        <a:pt x="395" y="99"/>
                      </a:lnTo>
                      <a:lnTo>
                        <a:pt x="394" y="99"/>
                      </a:lnTo>
                      <a:lnTo>
                        <a:pt x="394" y="97"/>
                      </a:lnTo>
                      <a:close/>
                      <a:moveTo>
                        <a:pt x="129" y="97"/>
                      </a:moveTo>
                      <a:lnTo>
                        <a:pt x="131" y="97"/>
                      </a:lnTo>
                      <a:lnTo>
                        <a:pt x="131" y="97"/>
                      </a:lnTo>
                      <a:lnTo>
                        <a:pt x="131" y="97"/>
                      </a:lnTo>
                      <a:lnTo>
                        <a:pt x="131" y="99"/>
                      </a:lnTo>
                      <a:lnTo>
                        <a:pt x="129" y="99"/>
                      </a:lnTo>
                      <a:lnTo>
                        <a:pt x="128" y="100"/>
                      </a:lnTo>
                      <a:lnTo>
                        <a:pt x="128" y="99"/>
                      </a:lnTo>
                      <a:lnTo>
                        <a:pt x="129" y="97"/>
                      </a:lnTo>
                      <a:close/>
                      <a:moveTo>
                        <a:pt x="180" y="89"/>
                      </a:moveTo>
                      <a:lnTo>
                        <a:pt x="180" y="91"/>
                      </a:lnTo>
                      <a:lnTo>
                        <a:pt x="180" y="92"/>
                      </a:lnTo>
                      <a:lnTo>
                        <a:pt x="182" y="95"/>
                      </a:lnTo>
                      <a:lnTo>
                        <a:pt x="180" y="95"/>
                      </a:lnTo>
                      <a:lnTo>
                        <a:pt x="180" y="95"/>
                      </a:lnTo>
                      <a:lnTo>
                        <a:pt x="179" y="95"/>
                      </a:lnTo>
                      <a:lnTo>
                        <a:pt x="179" y="95"/>
                      </a:lnTo>
                      <a:lnTo>
                        <a:pt x="178" y="93"/>
                      </a:lnTo>
                      <a:lnTo>
                        <a:pt x="178" y="91"/>
                      </a:lnTo>
                      <a:lnTo>
                        <a:pt x="178" y="91"/>
                      </a:lnTo>
                      <a:lnTo>
                        <a:pt x="180" y="89"/>
                      </a:lnTo>
                      <a:close/>
                      <a:moveTo>
                        <a:pt x="946" y="85"/>
                      </a:moveTo>
                      <a:lnTo>
                        <a:pt x="946" y="89"/>
                      </a:lnTo>
                      <a:lnTo>
                        <a:pt x="947" y="91"/>
                      </a:lnTo>
                      <a:lnTo>
                        <a:pt x="949" y="91"/>
                      </a:lnTo>
                      <a:lnTo>
                        <a:pt x="951" y="92"/>
                      </a:lnTo>
                      <a:lnTo>
                        <a:pt x="951" y="91"/>
                      </a:lnTo>
                      <a:lnTo>
                        <a:pt x="953" y="89"/>
                      </a:lnTo>
                      <a:lnTo>
                        <a:pt x="953" y="91"/>
                      </a:lnTo>
                      <a:lnTo>
                        <a:pt x="954" y="91"/>
                      </a:lnTo>
                      <a:lnTo>
                        <a:pt x="954" y="93"/>
                      </a:lnTo>
                      <a:lnTo>
                        <a:pt x="953" y="93"/>
                      </a:lnTo>
                      <a:lnTo>
                        <a:pt x="953" y="95"/>
                      </a:lnTo>
                      <a:lnTo>
                        <a:pt x="951" y="95"/>
                      </a:lnTo>
                      <a:lnTo>
                        <a:pt x="950" y="95"/>
                      </a:lnTo>
                      <a:lnTo>
                        <a:pt x="949" y="95"/>
                      </a:lnTo>
                      <a:lnTo>
                        <a:pt x="947" y="95"/>
                      </a:lnTo>
                      <a:lnTo>
                        <a:pt x="947" y="96"/>
                      </a:lnTo>
                      <a:lnTo>
                        <a:pt x="942" y="96"/>
                      </a:lnTo>
                      <a:lnTo>
                        <a:pt x="942" y="96"/>
                      </a:lnTo>
                      <a:lnTo>
                        <a:pt x="942" y="96"/>
                      </a:lnTo>
                      <a:lnTo>
                        <a:pt x="941" y="96"/>
                      </a:lnTo>
                      <a:lnTo>
                        <a:pt x="941" y="88"/>
                      </a:lnTo>
                      <a:lnTo>
                        <a:pt x="942" y="88"/>
                      </a:lnTo>
                      <a:lnTo>
                        <a:pt x="944" y="87"/>
                      </a:lnTo>
                      <a:lnTo>
                        <a:pt x="945" y="87"/>
                      </a:lnTo>
                      <a:lnTo>
                        <a:pt x="946" y="85"/>
                      </a:lnTo>
                      <a:close/>
                      <a:moveTo>
                        <a:pt x="251" y="82"/>
                      </a:moveTo>
                      <a:lnTo>
                        <a:pt x="251" y="82"/>
                      </a:lnTo>
                      <a:lnTo>
                        <a:pt x="251" y="82"/>
                      </a:lnTo>
                      <a:lnTo>
                        <a:pt x="252" y="82"/>
                      </a:lnTo>
                      <a:lnTo>
                        <a:pt x="251" y="85"/>
                      </a:lnTo>
                      <a:lnTo>
                        <a:pt x="248" y="85"/>
                      </a:lnTo>
                      <a:lnTo>
                        <a:pt x="247" y="87"/>
                      </a:lnTo>
                      <a:lnTo>
                        <a:pt x="247" y="87"/>
                      </a:lnTo>
                      <a:lnTo>
                        <a:pt x="247" y="88"/>
                      </a:lnTo>
                      <a:lnTo>
                        <a:pt x="245" y="88"/>
                      </a:lnTo>
                      <a:lnTo>
                        <a:pt x="245" y="88"/>
                      </a:lnTo>
                      <a:lnTo>
                        <a:pt x="245" y="85"/>
                      </a:lnTo>
                      <a:lnTo>
                        <a:pt x="247" y="85"/>
                      </a:lnTo>
                      <a:lnTo>
                        <a:pt x="248" y="84"/>
                      </a:lnTo>
                      <a:lnTo>
                        <a:pt x="251" y="83"/>
                      </a:lnTo>
                      <a:lnTo>
                        <a:pt x="251" y="82"/>
                      </a:lnTo>
                      <a:close/>
                      <a:moveTo>
                        <a:pt x="246" y="80"/>
                      </a:moveTo>
                      <a:lnTo>
                        <a:pt x="246" y="82"/>
                      </a:lnTo>
                      <a:lnTo>
                        <a:pt x="246" y="82"/>
                      </a:lnTo>
                      <a:lnTo>
                        <a:pt x="246" y="82"/>
                      </a:lnTo>
                      <a:lnTo>
                        <a:pt x="246" y="82"/>
                      </a:lnTo>
                      <a:lnTo>
                        <a:pt x="246" y="80"/>
                      </a:lnTo>
                      <a:close/>
                      <a:moveTo>
                        <a:pt x="242" y="80"/>
                      </a:moveTo>
                      <a:lnTo>
                        <a:pt x="242" y="80"/>
                      </a:lnTo>
                      <a:lnTo>
                        <a:pt x="242" y="82"/>
                      </a:lnTo>
                      <a:lnTo>
                        <a:pt x="243" y="82"/>
                      </a:lnTo>
                      <a:lnTo>
                        <a:pt x="243" y="83"/>
                      </a:lnTo>
                      <a:lnTo>
                        <a:pt x="243" y="83"/>
                      </a:lnTo>
                      <a:lnTo>
                        <a:pt x="242" y="83"/>
                      </a:lnTo>
                      <a:lnTo>
                        <a:pt x="242" y="83"/>
                      </a:lnTo>
                      <a:lnTo>
                        <a:pt x="242" y="80"/>
                      </a:lnTo>
                      <a:close/>
                      <a:moveTo>
                        <a:pt x="1941" y="79"/>
                      </a:moveTo>
                      <a:lnTo>
                        <a:pt x="1944" y="80"/>
                      </a:lnTo>
                      <a:lnTo>
                        <a:pt x="1944" y="80"/>
                      </a:lnTo>
                      <a:lnTo>
                        <a:pt x="1942" y="80"/>
                      </a:lnTo>
                      <a:lnTo>
                        <a:pt x="1942" y="82"/>
                      </a:lnTo>
                      <a:lnTo>
                        <a:pt x="1942" y="82"/>
                      </a:lnTo>
                      <a:lnTo>
                        <a:pt x="1941" y="82"/>
                      </a:lnTo>
                      <a:lnTo>
                        <a:pt x="1941" y="80"/>
                      </a:lnTo>
                      <a:lnTo>
                        <a:pt x="1941" y="80"/>
                      </a:lnTo>
                      <a:lnTo>
                        <a:pt x="1941" y="79"/>
                      </a:lnTo>
                      <a:close/>
                      <a:moveTo>
                        <a:pt x="262" y="79"/>
                      </a:moveTo>
                      <a:lnTo>
                        <a:pt x="262" y="82"/>
                      </a:lnTo>
                      <a:lnTo>
                        <a:pt x="260" y="82"/>
                      </a:lnTo>
                      <a:lnTo>
                        <a:pt x="260" y="80"/>
                      </a:lnTo>
                      <a:lnTo>
                        <a:pt x="260" y="80"/>
                      </a:lnTo>
                      <a:lnTo>
                        <a:pt x="260" y="80"/>
                      </a:lnTo>
                      <a:lnTo>
                        <a:pt x="260" y="80"/>
                      </a:lnTo>
                      <a:lnTo>
                        <a:pt x="260" y="80"/>
                      </a:lnTo>
                      <a:lnTo>
                        <a:pt x="262" y="80"/>
                      </a:lnTo>
                      <a:lnTo>
                        <a:pt x="262" y="79"/>
                      </a:lnTo>
                      <a:close/>
                      <a:moveTo>
                        <a:pt x="402" y="76"/>
                      </a:moveTo>
                      <a:lnTo>
                        <a:pt x="402" y="78"/>
                      </a:lnTo>
                      <a:lnTo>
                        <a:pt x="400" y="79"/>
                      </a:lnTo>
                      <a:lnTo>
                        <a:pt x="400" y="79"/>
                      </a:lnTo>
                      <a:lnTo>
                        <a:pt x="399" y="79"/>
                      </a:lnTo>
                      <a:lnTo>
                        <a:pt x="399" y="79"/>
                      </a:lnTo>
                      <a:lnTo>
                        <a:pt x="399" y="82"/>
                      </a:lnTo>
                      <a:lnTo>
                        <a:pt x="398" y="82"/>
                      </a:lnTo>
                      <a:lnTo>
                        <a:pt x="396" y="80"/>
                      </a:lnTo>
                      <a:lnTo>
                        <a:pt x="396" y="80"/>
                      </a:lnTo>
                      <a:lnTo>
                        <a:pt x="395" y="80"/>
                      </a:lnTo>
                      <a:lnTo>
                        <a:pt x="395" y="80"/>
                      </a:lnTo>
                      <a:lnTo>
                        <a:pt x="394" y="80"/>
                      </a:lnTo>
                      <a:lnTo>
                        <a:pt x="394" y="80"/>
                      </a:lnTo>
                      <a:lnTo>
                        <a:pt x="394" y="80"/>
                      </a:lnTo>
                      <a:lnTo>
                        <a:pt x="394" y="79"/>
                      </a:lnTo>
                      <a:lnTo>
                        <a:pt x="394" y="79"/>
                      </a:lnTo>
                      <a:lnTo>
                        <a:pt x="394" y="78"/>
                      </a:lnTo>
                      <a:lnTo>
                        <a:pt x="396" y="78"/>
                      </a:lnTo>
                      <a:lnTo>
                        <a:pt x="398" y="78"/>
                      </a:lnTo>
                      <a:lnTo>
                        <a:pt x="399" y="76"/>
                      </a:lnTo>
                      <a:lnTo>
                        <a:pt x="402" y="76"/>
                      </a:lnTo>
                      <a:close/>
                      <a:moveTo>
                        <a:pt x="57" y="75"/>
                      </a:moveTo>
                      <a:lnTo>
                        <a:pt x="57" y="76"/>
                      </a:lnTo>
                      <a:lnTo>
                        <a:pt x="59" y="78"/>
                      </a:lnTo>
                      <a:lnTo>
                        <a:pt x="57" y="78"/>
                      </a:lnTo>
                      <a:lnTo>
                        <a:pt x="57" y="82"/>
                      </a:lnTo>
                      <a:lnTo>
                        <a:pt x="55" y="82"/>
                      </a:lnTo>
                      <a:lnTo>
                        <a:pt x="55" y="85"/>
                      </a:lnTo>
                      <a:lnTo>
                        <a:pt x="53" y="87"/>
                      </a:lnTo>
                      <a:lnTo>
                        <a:pt x="53" y="89"/>
                      </a:lnTo>
                      <a:lnTo>
                        <a:pt x="46" y="88"/>
                      </a:lnTo>
                      <a:lnTo>
                        <a:pt x="46" y="85"/>
                      </a:lnTo>
                      <a:lnTo>
                        <a:pt x="48" y="84"/>
                      </a:lnTo>
                      <a:lnTo>
                        <a:pt x="49" y="82"/>
                      </a:lnTo>
                      <a:lnTo>
                        <a:pt x="51" y="80"/>
                      </a:lnTo>
                      <a:lnTo>
                        <a:pt x="53" y="79"/>
                      </a:lnTo>
                      <a:lnTo>
                        <a:pt x="53" y="76"/>
                      </a:lnTo>
                      <a:lnTo>
                        <a:pt x="55" y="76"/>
                      </a:lnTo>
                      <a:lnTo>
                        <a:pt x="56" y="75"/>
                      </a:lnTo>
                      <a:lnTo>
                        <a:pt x="57" y="75"/>
                      </a:lnTo>
                      <a:close/>
                      <a:moveTo>
                        <a:pt x="1974" y="74"/>
                      </a:moveTo>
                      <a:lnTo>
                        <a:pt x="1976" y="74"/>
                      </a:lnTo>
                      <a:lnTo>
                        <a:pt x="1976" y="76"/>
                      </a:lnTo>
                      <a:lnTo>
                        <a:pt x="1974" y="76"/>
                      </a:lnTo>
                      <a:lnTo>
                        <a:pt x="1974" y="78"/>
                      </a:lnTo>
                      <a:lnTo>
                        <a:pt x="1966" y="78"/>
                      </a:lnTo>
                      <a:lnTo>
                        <a:pt x="1966" y="76"/>
                      </a:lnTo>
                      <a:lnTo>
                        <a:pt x="1965" y="76"/>
                      </a:lnTo>
                      <a:lnTo>
                        <a:pt x="1965" y="75"/>
                      </a:lnTo>
                      <a:lnTo>
                        <a:pt x="1967" y="75"/>
                      </a:lnTo>
                      <a:lnTo>
                        <a:pt x="1970" y="74"/>
                      </a:lnTo>
                      <a:lnTo>
                        <a:pt x="1970" y="75"/>
                      </a:lnTo>
                      <a:lnTo>
                        <a:pt x="1974" y="75"/>
                      </a:lnTo>
                      <a:lnTo>
                        <a:pt x="1974" y="74"/>
                      </a:lnTo>
                      <a:close/>
                      <a:moveTo>
                        <a:pt x="938" y="71"/>
                      </a:moveTo>
                      <a:lnTo>
                        <a:pt x="940" y="71"/>
                      </a:lnTo>
                      <a:lnTo>
                        <a:pt x="940" y="74"/>
                      </a:lnTo>
                      <a:lnTo>
                        <a:pt x="941" y="74"/>
                      </a:lnTo>
                      <a:lnTo>
                        <a:pt x="942" y="80"/>
                      </a:lnTo>
                      <a:lnTo>
                        <a:pt x="941" y="80"/>
                      </a:lnTo>
                      <a:lnTo>
                        <a:pt x="941" y="79"/>
                      </a:lnTo>
                      <a:lnTo>
                        <a:pt x="941" y="79"/>
                      </a:lnTo>
                      <a:lnTo>
                        <a:pt x="941" y="78"/>
                      </a:lnTo>
                      <a:lnTo>
                        <a:pt x="940" y="78"/>
                      </a:lnTo>
                      <a:lnTo>
                        <a:pt x="938" y="75"/>
                      </a:lnTo>
                      <a:lnTo>
                        <a:pt x="938" y="72"/>
                      </a:lnTo>
                      <a:lnTo>
                        <a:pt x="937" y="72"/>
                      </a:lnTo>
                      <a:lnTo>
                        <a:pt x="938" y="71"/>
                      </a:lnTo>
                      <a:close/>
                      <a:moveTo>
                        <a:pt x="937" y="68"/>
                      </a:moveTo>
                      <a:lnTo>
                        <a:pt x="937" y="70"/>
                      </a:lnTo>
                      <a:lnTo>
                        <a:pt x="937" y="70"/>
                      </a:lnTo>
                      <a:lnTo>
                        <a:pt x="938" y="70"/>
                      </a:lnTo>
                      <a:lnTo>
                        <a:pt x="937" y="70"/>
                      </a:lnTo>
                      <a:lnTo>
                        <a:pt x="937" y="68"/>
                      </a:lnTo>
                      <a:close/>
                      <a:moveTo>
                        <a:pt x="73" y="68"/>
                      </a:moveTo>
                      <a:lnTo>
                        <a:pt x="74" y="70"/>
                      </a:lnTo>
                      <a:lnTo>
                        <a:pt x="76" y="71"/>
                      </a:lnTo>
                      <a:lnTo>
                        <a:pt x="76" y="72"/>
                      </a:lnTo>
                      <a:lnTo>
                        <a:pt x="74" y="72"/>
                      </a:lnTo>
                      <a:lnTo>
                        <a:pt x="74" y="72"/>
                      </a:lnTo>
                      <a:lnTo>
                        <a:pt x="74" y="72"/>
                      </a:lnTo>
                      <a:lnTo>
                        <a:pt x="74" y="72"/>
                      </a:lnTo>
                      <a:lnTo>
                        <a:pt x="73" y="72"/>
                      </a:lnTo>
                      <a:lnTo>
                        <a:pt x="73" y="72"/>
                      </a:lnTo>
                      <a:lnTo>
                        <a:pt x="72" y="72"/>
                      </a:lnTo>
                      <a:lnTo>
                        <a:pt x="72" y="71"/>
                      </a:lnTo>
                      <a:lnTo>
                        <a:pt x="73" y="71"/>
                      </a:lnTo>
                      <a:lnTo>
                        <a:pt x="73" y="70"/>
                      </a:lnTo>
                      <a:lnTo>
                        <a:pt x="73" y="70"/>
                      </a:lnTo>
                      <a:lnTo>
                        <a:pt x="73" y="70"/>
                      </a:lnTo>
                      <a:lnTo>
                        <a:pt x="73" y="70"/>
                      </a:lnTo>
                      <a:lnTo>
                        <a:pt x="73" y="68"/>
                      </a:lnTo>
                      <a:close/>
                      <a:moveTo>
                        <a:pt x="36" y="68"/>
                      </a:moveTo>
                      <a:lnTo>
                        <a:pt x="36" y="70"/>
                      </a:lnTo>
                      <a:lnTo>
                        <a:pt x="36" y="70"/>
                      </a:lnTo>
                      <a:lnTo>
                        <a:pt x="36" y="68"/>
                      </a:lnTo>
                      <a:lnTo>
                        <a:pt x="36" y="68"/>
                      </a:lnTo>
                      <a:close/>
                      <a:moveTo>
                        <a:pt x="190" y="68"/>
                      </a:moveTo>
                      <a:lnTo>
                        <a:pt x="190" y="68"/>
                      </a:lnTo>
                      <a:lnTo>
                        <a:pt x="191" y="68"/>
                      </a:lnTo>
                      <a:lnTo>
                        <a:pt x="192" y="70"/>
                      </a:lnTo>
                      <a:lnTo>
                        <a:pt x="192" y="71"/>
                      </a:lnTo>
                      <a:lnTo>
                        <a:pt x="191" y="72"/>
                      </a:lnTo>
                      <a:lnTo>
                        <a:pt x="190" y="74"/>
                      </a:lnTo>
                      <a:lnTo>
                        <a:pt x="192" y="74"/>
                      </a:lnTo>
                      <a:lnTo>
                        <a:pt x="192" y="74"/>
                      </a:lnTo>
                      <a:lnTo>
                        <a:pt x="196" y="74"/>
                      </a:lnTo>
                      <a:lnTo>
                        <a:pt x="196" y="75"/>
                      </a:lnTo>
                      <a:lnTo>
                        <a:pt x="196" y="76"/>
                      </a:lnTo>
                      <a:lnTo>
                        <a:pt x="196" y="78"/>
                      </a:lnTo>
                      <a:lnTo>
                        <a:pt x="195" y="79"/>
                      </a:lnTo>
                      <a:lnTo>
                        <a:pt x="196" y="79"/>
                      </a:lnTo>
                      <a:lnTo>
                        <a:pt x="196" y="80"/>
                      </a:lnTo>
                      <a:lnTo>
                        <a:pt x="196" y="82"/>
                      </a:lnTo>
                      <a:lnTo>
                        <a:pt x="196" y="82"/>
                      </a:lnTo>
                      <a:lnTo>
                        <a:pt x="196" y="82"/>
                      </a:lnTo>
                      <a:lnTo>
                        <a:pt x="196" y="82"/>
                      </a:lnTo>
                      <a:lnTo>
                        <a:pt x="195" y="82"/>
                      </a:lnTo>
                      <a:lnTo>
                        <a:pt x="195" y="82"/>
                      </a:lnTo>
                      <a:lnTo>
                        <a:pt x="195" y="82"/>
                      </a:lnTo>
                      <a:lnTo>
                        <a:pt x="193" y="82"/>
                      </a:lnTo>
                      <a:lnTo>
                        <a:pt x="193" y="83"/>
                      </a:lnTo>
                      <a:lnTo>
                        <a:pt x="192" y="83"/>
                      </a:lnTo>
                      <a:lnTo>
                        <a:pt x="191" y="84"/>
                      </a:lnTo>
                      <a:lnTo>
                        <a:pt x="190" y="85"/>
                      </a:lnTo>
                      <a:lnTo>
                        <a:pt x="188" y="85"/>
                      </a:lnTo>
                      <a:lnTo>
                        <a:pt x="180" y="87"/>
                      </a:lnTo>
                      <a:lnTo>
                        <a:pt x="180" y="84"/>
                      </a:lnTo>
                      <a:lnTo>
                        <a:pt x="182" y="84"/>
                      </a:lnTo>
                      <a:lnTo>
                        <a:pt x="183" y="84"/>
                      </a:lnTo>
                      <a:lnTo>
                        <a:pt x="184" y="83"/>
                      </a:lnTo>
                      <a:lnTo>
                        <a:pt x="184" y="82"/>
                      </a:lnTo>
                      <a:lnTo>
                        <a:pt x="187" y="80"/>
                      </a:lnTo>
                      <a:lnTo>
                        <a:pt x="187" y="79"/>
                      </a:lnTo>
                      <a:lnTo>
                        <a:pt x="183" y="79"/>
                      </a:lnTo>
                      <a:lnTo>
                        <a:pt x="183" y="80"/>
                      </a:lnTo>
                      <a:lnTo>
                        <a:pt x="179" y="80"/>
                      </a:lnTo>
                      <a:lnTo>
                        <a:pt x="180" y="79"/>
                      </a:lnTo>
                      <a:lnTo>
                        <a:pt x="182" y="78"/>
                      </a:lnTo>
                      <a:lnTo>
                        <a:pt x="184" y="76"/>
                      </a:lnTo>
                      <a:lnTo>
                        <a:pt x="187" y="75"/>
                      </a:lnTo>
                      <a:lnTo>
                        <a:pt x="187" y="75"/>
                      </a:lnTo>
                      <a:lnTo>
                        <a:pt x="182" y="75"/>
                      </a:lnTo>
                      <a:lnTo>
                        <a:pt x="182" y="76"/>
                      </a:lnTo>
                      <a:lnTo>
                        <a:pt x="180" y="76"/>
                      </a:lnTo>
                      <a:lnTo>
                        <a:pt x="178" y="76"/>
                      </a:lnTo>
                      <a:lnTo>
                        <a:pt x="176" y="75"/>
                      </a:lnTo>
                      <a:lnTo>
                        <a:pt x="176" y="74"/>
                      </a:lnTo>
                      <a:lnTo>
                        <a:pt x="175" y="72"/>
                      </a:lnTo>
                      <a:lnTo>
                        <a:pt x="178" y="71"/>
                      </a:lnTo>
                      <a:lnTo>
                        <a:pt x="179" y="70"/>
                      </a:lnTo>
                      <a:lnTo>
                        <a:pt x="179" y="70"/>
                      </a:lnTo>
                      <a:lnTo>
                        <a:pt x="183" y="70"/>
                      </a:lnTo>
                      <a:lnTo>
                        <a:pt x="183" y="68"/>
                      </a:lnTo>
                      <a:lnTo>
                        <a:pt x="190" y="68"/>
                      </a:lnTo>
                      <a:close/>
                      <a:moveTo>
                        <a:pt x="365" y="63"/>
                      </a:moveTo>
                      <a:lnTo>
                        <a:pt x="362" y="65"/>
                      </a:lnTo>
                      <a:lnTo>
                        <a:pt x="364" y="65"/>
                      </a:lnTo>
                      <a:lnTo>
                        <a:pt x="364" y="65"/>
                      </a:lnTo>
                      <a:lnTo>
                        <a:pt x="364" y="65"/>
                      </a:lnTo>
                      <a:lnTo>
                        <a:pt x="365" y="66"/>
                      </a:lnTo>
                      <a:lnTo>
                        <a:pt x="366" y="67"/>
                      </a:lnTo>
                      <a:lnTo>
                        <a:pt x="368" y="68"/>
                      </a:lnTo>
                      <a:lnTo>
                        <a:pt x="368" y="66"/>
                      </a:lnTo>
                      <a:lnTo>
                        <a:pt x="365" y="65"/>
                      </a:lnTo>
                      <a:lnTo>
                        <a:pt x="365" y="63"/>
                      </a:lnTo>
                      <a:close/>
                      <a:moveTo>
                        <a:pt x="302" y="63"/>
                      </a:moveTo>
                      <a:lnTo>
                        <a:pt x="302" y="66"/>
                      </a:lnTo>
                      <a:lnTo>
                        <a:pt x="303" y="67"/>
                      </a:lnTo>
                      <a:lnTo>
                        <a:pt x="303" y="68"/>
                      </a:lnTo>
                      <a:lnTo>
                        <a:pt x="301" y="68"/>
                      </a:lnTo>
                      <a:lnTo>
                        <a:pt x="299" y="68"/>
                      </a:lnTo>
                      <a:lnTo>
                        <a:pt x="299" y="68"/>
                      </a:lnTo>
                      <a:lnTo>
                        <a:pt x="299" y="68"/>
                      </a:lnTo>
                      <a:lnTo>
                        <a:pt x="298" y="66"/>
                      </a:lnTo>
                      <a:lnTo>
                        <a:pt x="297" y="65"/>
                      </a:lnTo>
                      <a:lnTo>
                        <a:pt x="297" y="65"/>
                      </a:lnTo>
                      <a:lnTo>
                        <a:pt x="297" y="63"/>
                      </a:lnTo>
                      <a:lnTo>
                        <a:pt x="302" y="63"/>
                      </a:lnTo>
                      <a:close/>
                      <a:moveTo>
                        <a:pt x="179" y="63"/>
                      </a:moveTo>
                      <a:lnTo>
                        <a:pt x="182" y="63"/>
                      </a:lnTo>
                      <a:lnTo>
                        <a:pt x="182" y="65"/>
                      </a:lnTo>
                      <a:lnTo>
                        <a:pt x="183" y="65"/>
                      </a:lnTo>
                      <a:lnTo>
                        <a:pt x="183" y="65"/>
                      </a:lnTo>
                      <a:lnTo>
                        <a:pt x="183" y="65"/>
                      </a:lnTo>
                      <a:lnTo>
                        <a:pt x="184" y="65"/>
                      </a:lnTo>
                      <a:lnTo>
                        <a:pt x="184" y="65"/>
                      </a:lnTo>
                      <a:lnTo>
                        <a:pt x="184" y="65"/>
                      </a:lnTo>
                      <a:lnTo>
                        <a:pt x="186" y="67"/>
                      </a:lnTo>
                      <a:lnTo>
                        <a:pt x="184" y="67"/>
                      </a:lnTo>
                      <a:lnTo>
                        <a:pt x="184" y="67"/>
                      </a:lnTo>
                      <a:lnTo>
                        <a:pt x="175" y="68"/>
                      </a:lnTo>
                      <a:lnTo>
                        <a:pt x="175" y="68"/>
                      </a:lnTo>
                      <a:lnTo>
                        <a:pt x="176" y="67"/>
                      </a:lnTo>
                      <a:lnTo>
                        <a:pt x="178" y="65"/>
                      </a:lnTo>
                      <a:lnTo>
                        <a:pt x="179" y="63"/>
                      </a:lnTo>
                      <a:close/>
                      <a:moveTo>
                        <a:pt x="217" y="62"/>
                      </a:moveTo>
                      <a:lnTo>
                        <a:pt x="218" y="65"/>
                      </a:lnTo>
                      <a:lnTo>
                        <a:pt x="220" y="66"/>
                      </a:lnTo>
                      <a:lnTo>
                        <a:pt x="220" y="67"/>
                      </a:lnTo>
                      <a:lnTo>
                        <a:pt x="220" y="67"/>
                      </a:lnTo>
                      <a:lnTo>
                        <a:pt x="220" y="67"/>
                      </a:lnTo>
                      <a:lnTo>
                        <a:pt x="218" y="67"/>
                      </a:lnTo>
                      <a:lnTo>
                        <a:pt x="218" y="68"/>
                      </a:lnTo>
                      <a:lnTo>
                        <a:pt x="220" y="70"/>
                      </a:lnTo>
                      <a:lnTo>
                        <a:pt x="220" y="70"/>
                      </a:lnTo>
                      <a:lnTo>
                        <a:pt x="222" y="70"/>
                      </a:lnTo>
                      <a:lnTo>
                        <a:pt x="225" y="68"/>
                      </a:lnTo>
                      <a:lnTo>
                        <a:pt x="224" y="67"/>
                      </a:lnTo>
                      <a:lnTo>
                        <a:pt x="222" y="66"/>
                      </a:lnTo>
                      <a:lnTo>
                        <a:pt x="224" y="66"/>
                      </a:lnTo>
                      <a:lnTo>
                        <a:pt x="224" y="63"/>
                      </a:lnTo>
                      <a:lnTo>
                        <a:pt x="224" y="63"/>
                      </a:lnTo>
                      <a:lnTo>
                        <a:pt x="224" y="63"/>
                      </a:lnTo>
                      <a:lnTo>
                        <a:pt x="225" y="63"/>
                      </a:lnTo>
                      <a:lnTo>
                        <a:pt x="227" y="65"/>
                      </a:lnTo>
                      <a:lnTo>
                        <a:pt x="229" y="66"/>
                      </a:lnTo>
                      <a:lnTo>
                        <a:pt x="227" y="68"/>
                      </a:lnTo>
                      <a:lnTo>
                        <a:pt x="231" y="68"/>
                      </a:lnTo>
                      <a:lnTo>
                        <a:pt x="231" y="68"/>
                      </a:lnTo>
                      <a:lnTo>
                        <a:pt x="233" y="70"/>
                      </a:lnTo>
                      <a:lnTo>
                        <a:pt x="233" y="70"/>
                      </a:lnTo>
                      <a:lnTo>
                        <a:pt x="233" y="70"/>
                      </a:lnTo>
                      <a:lnTo>
                        <a:pt x="234" y="70"/>
                      </a:lnTo>
                      <a:lnTo>
                        <a:pt x="234" y="70"/>
                      </a:lnTo>
                      <a:lnTo>
                        <a:pt x="234" y="71"/>
                      </a:lnTo>
                      <a:lnTo>
                        <a:pt x="234" y="71"/>
                      </a:lnTo>
                      <a:lnTo>
                        <a:pt x="234" y="75"/>
                      </a:lnTo>
                      <a:lnTo>
                        <a:pt x="235" y="75"/>
                      </a:lnTo>
                      <a:lnTo>
                        <a:pt x="235" y="78"/>
                      </a:lnTo>
                      <a:lnTo>
                        <a:pt x="235" y="78"/>
                      </a:lnTo>
                      <a:lnTo>
                        <a:pt x="235" y="79"/>
                      </a:lnTo>
                      <a:lnTo>
                        <a:pt x="235" y="80"/>
                      </a:lnTo>
                      <a:lnTo>
                        <a:pt x="235" y="82"/>
                      </a:lnTo>
                      <a:lnTo>
                        <a:pt x="235" y="83"/>
                      </a:lnTo>
                      <a:lnTo>
                        <a:pt x="235" y="83"/>
                      </a:lnTo>
                      <a:lnTo>
                        <a:pt x="238" y="83"/>
                      </a:lnTo>
                      <a:lnTo>
                        <a:pt x="238" y="84"/>
                      </a:lnTo>
                      <a:lnTo>
                        <a:pt x="239" y="84"/>
                      </a:lnTo>
                      <a:lnTo>
                        <a:pt x="239" y="85"/>
                      </a:lnTo>
                      <a:lnTo>
                        <a:pt x="238" y="85"/>
                      </a:lnTo>
                      <a:lnTo>
                        <a:pt x="238" y="89"/>
                      </a:lnTo>
                      <a:lnTo>
                        <a:pt x="238" y="89"/>
                      </a:lnTo>
                      <a:lnTo>
                        <a:pt x="239" y="91"/>
                      </a:lnTo>
                      <a:lnTo>
                        <a:pt x="241" y="91"/>
                      </a:lnTo>
                      <a:lnTo>
                        <a:pt x="241" y="92"/>
                      </a:lnTo>
                      <a:lnTo>
                        <a:pt x="241" y="92"/>
                      </a:lnTo>
                      <a:lnTo>
                        <a:pt x="241" y="93"/>
                      </a:lnTo>
                      <a:lnTo>
                        <a:pt x="238" y="93"/>
                      </a:lnTo>
                      <a:lnTo>
                        <a:pt x="238" y="93"/>
                      </a:lnTo>
                      <a:lnTo>
                        <a:pt x="239" y="95"/>
                      </a:lnTo>
                      <a:lnTo>
                        <a:pt x="239" y="95"/>
                      </a:lnTo>
                      <a:lnTo>
                        <a:pt x="239" y="96"/>
                      </a:lnTo>
                      <a:lnTo>
                        <a:pt x="238" y="97"/>
                      </a:lnTo>
                      <a:lnTo>
                        <a:pt x="235" y="97"/>
                      </a:lnTo>
                      <a:lnTo>
                        <a:pt x="233" y="97"/>
                      </a:lnTo>
                      <a:lnTo>
                        <a:pt x="231" y="97"/>
                      </a:lnTo>
                      <a:lnTo>
                        <a:pt x="230" y="97"/>
                      </a:lnTo>
                      <a:lnTo>
                        <a:pt x="229" y="97"/>
                      </a:lnTo>
                      <a:lnTo>
                        <a:pt x="227" y="97"/>
                      </a:lnTo>
                      <a:lnTo>
                        <a:pt x="225" y="97"/>
                      </a:lnTo>
                      <a:lnTo>
                        <a:pt x="225" y="97"/>
                      </a:lnTo>
                      <a:lnTo>
                        <a:pt x="221" y="97"/>
                      </a:lnTo>
                      <a:lnTo>
                        <a:pt x="220" y="97"/>
                      </a:lnTo>
                      <a:lnTo>
                        <a:pt x="220" y="97"/>
                      </a:lnTo>
                      <a:lnTo>
                        <a:pt x="220" y="97"/>
                      </a:lnTo>
                      <a:lnTo>
                        <a:pt x="217" y="99"/>
                      </a:lnTo>
                      <a:lnTo>
                        <a:pt x="213" y="97"/>
                      </a:lnTo>
                      <a:lnTo>
                        <a:pt x="209" y="97"/>
                      </a:lnTo>
                      <a:lnTo>
                        <a:pt x="209" y="96"/>
                      </a:lnTo>
                      <a:lnTo>
                        <a:pt x="209" y="95"/>
                      </a:lnTo>
                      <a:lnTo>
                        <a:pt x="209" y="93"/>
                      </a:lnTo>
                      <a:lnTo>
                        <a:pt x="209" y="92"/>
                      </a:lnTo>
                      <a:lnTo>
                        <a:pt x="212" y="91"/>
                      </a:lnTo>
                      <a:lnTo>
                        <a:pt x="213" y="91"/>
                      </a:lnTo>
                      <a:lnTo>
                        <a:pt x="213" y="88"/>
                      </a:lnTo>
                      <a:lnTo>
                        <a:pt x="216" y="88"/>
                      </a:lnTo>
                      <a:lnTo>
                        <a:pt x="216" y="85"/>
                      </a:lnTo>
                      <a:lnTo>
                        <a:pt x="214" y="87"/>
                      </a:lnTo>
                      <a:lnTo>
                        <a:pt x="212" y="88"/>
                      </a:lnTo>
                      <a:lnTo>
                        <a:pt x="205" y="87"/>
                      </a:lnTo>
                      <a:lnTo>
                        <a:pt x="205" y="88"/>
                      </a:lnTo>
                      <a:lnTo>
                        <a:pt x="201" y="88"/>
                      </a:lnTo>
                      <a:lnTo>
                        <a:pt x="200" y="91"/>
                      </a:lnTo>
                      <a:lnTo>
                        <a:pt x="193" y="92"/>
                      </a:lnTo>
                      <a:lnTo>
                        <a:pt x="193" y="91"/>
                      </a:lnTo>
                      <a:lnTo>
                        <a:pt x="192" y="91"/>
                      </a:lnTo>
                      <a:lnTo>
                        <a:pt x="192" y="87"/>
                      </a:lnTo>
                      <a:lnTo>
                        <a:pt x="195" y="87"/>
                      </a:lnTo>
                      <a:lnTo>
                        <a:pt x="196" y="85"/>
                      </a:lnTo>
                      <a:lnTo>
                        <a:pt x="193" y="85"/>
                      </a:lnTo>
                      <a:lnTo>
                        <a:pt x="195" y="83"/>
                      </a:lnTo>
                      <a:lnTo>
                        <a:pt x="200" y="83"/>
                      </a:lnTo>
                      <a:lnTo>
                        <a:pt x="200" y="83"/>
                      </a:lnTo>
                      <a:lnTo>
                        <a:pt x="201" y="84"/>
                      </a:lnTo>
                      <a:lnTo>
                        <a:pt x="204" y="84"/>
                      </a:lnTo>
                      <a:lnTo>
                        <a:pt x="204" y="84"/>
                      </a:lnTo>
                      <a:lnTo>
                        <a:pt x="204" y="84"/>
                      </a:lnTo>
                      <a:lnTo>
                        <a:pt x="204" y="83"/>
                      </a:lnTo>
                      <a:lnTo>
                        <a:pt x="204" y="82"/>
                      </a:lnTo>
                      <a:lnTo>
                        <a:pt x="203" y="80"/>
                      </a:lnTo>
                      <a:lnTo>
                        <a:pt x="203" y="79"/>
                      </a:lnTo>
                      <a:lnTo>
                        <a:pt x="200" y="79"/>
                      </a:lnTo>
                      <a:lnTo>
                        <a:pt x="200" y="78"/>
                      </a:lnTo>
                      <a:lnTo>
                        <a:pt x="200" y="76"/>
                      </a:lnTo>
                      <a:lnTo>
                        <a:pt x="199" y="75"/>
                      </a:lnTo>
                      <a:lnTo>
                        <a:pt x="199" y="75"/>
                      </a:lnTo>
                      <a:lnTo>
                        <a:pt x="200" y="74"/>
                      </a:lnTo>
                      <a:lnTo>
                        <a:pt x="200" y="71"/>
                      </a:lnTo>
                      <a:lnTo>
                        <a:pt x="197" y="71"/>
                      </a:lnTo>
                      <a:lnTo>
                        <a:pt x="199" y="68"/>
                      </a:lnTo>
                      <a:lnTo>
                        <a:pt x="200" y="68"/>
                      </a:lnTo>
                      <a:lnTo>
                        <a:pt x="203" y="68"/>
                      </a:lnTo>
                      <a:lnTo>
                        <a:pt x="204" y="68"/>
                      </a:lnTo>
                      <a:lnTo>
                        <a:pt x="204" y="68"/>
                      </a:lnTo>
                      <a:lnTo>
                        <a:pt x="204" y="71"/>
                      </a:lnTo>
                      <a:lnTo>
                        <a:pt x="207" y="74"/>
                      </a:lnTo>
                      <a:lnTo>
                        <a:pt x="209" y="76"/>
                      </a:lnTo>
                      <a:lnTo>
                        <a:pt x="212" y="78"/>
                      </a:lnTo>
                      <a:lnTo>
                        <a:pt x="212" y="82"/>
                      </a:lnTo>
                      <a:lnTo>
                        <a:pt x="213" y="83"/>
                      </a:lnTo>
                      <a:lnTo>
                        <a:pt x="214" y="83"/>
                      </a:lnTo>
                      <a:lnTo>
                        <a:pt x="214" y="82"/>
                      </a:lnTo>
                      <a:lnTo>
                        <a:pt x="216" y="82"/>
                      </a:lnTo>
                      <a:lnTo>
                        <a:pt x="216" y="79"/>
                      </a:lnTo>
                      <a:lnTo>
                        <a:pt x="214" y="79"/>
                      </a:lnTo>
                      <a:lnTo>
                        <a:pt x="214" y="76"/>
                      </a:lnTo>
                      <a:lnTo>
                        <a:pt x="214" y="74"/>
                      </a:lnTo>
                      <a:lnTo>
                        <a:pt x="213" y="74"/>
                      </a:lnTo>
                      <a:lnTo>
                        <a:pt x="210" y="71"/>
                      </a:lnTo>
                      <a:lnTo>
                        <a:pt x="210" y="71"/>
                      </a:lnTo>
                      <a:lnTo>
                        <a:pt x="210" y="70"/>
                      </a:lnTo>
                      <a:lnTo>
                        <a:pt x="217" y="68"/>
                      </a:lnTo>
                      <a:lnTo>
                        <a:pt x="218" y="67"/>
                      </a:lnTo>
                      <a:lnTo>
                        <a:pt x="216" y="67"/>
                      </a:lnTo>
                      <a:lnTo>
                        <a:pt x="213" y="67"/>
                      </a:lnTo>
                      <a:lnTo>
                        <a:pt x="212" y="66"/>
                      </a:lnTo>
                      <a:lnTo>
                        <a:pt x="210" y="66"/>
                      </a:lnTo>
                      <a:lnTo>
                        <a:pt x="210" y="66"/>
                      </a:lnTo>
                      <a:lnTo>
                        <a:pt x="210" y="65"/>
                      </a:lnTo>
                      <a:lnTo>
                        <a:pt x="212" y="65"/>
                      </a:lnTo>
                      <a:lnTo>
                        <a:pt x="212" y="65"/>
                      </a:lnTo>
                      <a:lnTo>
                        <a:pt x="212" y="63"/>
                      </a:lnTo>
                      <a:lnTo>
                        <a:pt x="214" y="62"/>
                      </a:lnTo>
                      <a:lnTo>
                        <a:pt x="217" y="62"/>
                      </a:lnTo>
                      <a:close/>
                      <a:moveTo>
                        <a:pt x="80" y="62"/>
                      </a:moveTo>
                      <a:lnTo>
                        <a:pt x="83" y="62"/>
                      </a:lnTo>
                      <a:lnTo>
                        <a:pt x="83" y="63"/>
                      </a:lnTo>
                      <a:lnTo>
                        <a:pt x="83" y="63"/>
                      </a:lnTo>
                      <a:lnTo>
                        <a:pt x="83" y="66"/>
                      </a:lnTo>
                      <a:lnTo>
                        <a:pt x="80" y="66"/>
                      </a:lnTo>
                      <a:lnTo>
                        <a:pt x="80" y="62"/>
                      </a:lnTo>
                      <a:close/>
                      <a:moveTo>
                        <a:pt x="1235" y="58"/>
                      </a:moveTo>
                      <a:lnTo>
                        <a:pt x="1237" y="58"/>
                      </a:lnTo>
                      <a:lnTo>
                        <a:pt x="1237" y="58"/>
                      </a:lnTo>
                      <a:lnTo>
                        <a:pt x="1237" y="58"/>
                      </a:lnTo>
                      <a:lnTo>
                        <a:pt x="1235" y="58"/>
                      </a:lnTo>
                      <a:lnTo>
                        <a:pt x="1235" y="58"/>
                      </a:lnTo>
                      <a:close/>
                      <a:moveTo>
                        <a:pt x="471" y="55"/>
                      </a:moveTo>
                      <a:lnTo>
                        <a:pt x="475" y="55"/>
                      </a:lnTo>
                      <a:lnTo>
                        <a:pt x="475" y="57"/>
                      </a:lnTo>
                      <a:lnTo>
                        <a:pt x="472" y="55"/>
                      </a:lnTo>
                      <a:lnTo>
                        <a:pt x="472" y="55"/>
                      </a:lnTo>
                      <a:lnTo>
                        <a:pt x="471" y="55"/>
                      </a:lnTo>
                      <a:close/>
                      <a:moveTo>
                        <a:pt x="1307" y="54"/>
                      </a:moveTo>
                      <a:lnTo>
                        <a:pt x="1311" y="54"/>
                      </a:lnTo>
                      <a:lnTo>
                        <a:pt x="1313" y="57"/>
                      </a:lnTo>
                      <a:lnTo>
                        <a:pt x="1315" y="58"/>
                      </a:lnTo>
                      <a:lnTo>
                        <a:pt x="1315" y="58"/>
                      </a:lnTo>
                      <a:lnTo>
                        <a:pt x="1317" y="58"/>
                      </a:lnTo>
                      <a:lnTo>
                        <a:pt x="1317" y="59"/>
                      </a:lnTo>
                      <a:lnTo>
                        <a:pt x="1319" y="59"/>
                      </a:lnTo>
                      <a:lnTo>
                        <a:pt x="1319" y="61"/>
                      </a:lnTo>
                      <a:lnTo>
                        <a:pt x="1321" y="61"/>
                      </a:lnTo>
                      <a:lnTo>
                        <a:pt x="1321" y="61"/>
                      </a:lnTo>
                      <a:lnTo>
                        <a:pt x="1322" y="61"/>
                      </a:lnTo>
                      <a:lnTo>
                        <a:pt x="1322" y="61"/>
                      </a:lnTo>
                      <a:lnTo>
                        <a:pt x="1323" y="61"/>
                      </a:lnTo>
                      <a:lnTo>
                        <a:pt x="1325" y="59"/>
                      </a:lnTo>
                      <a:lnTo>
                        <a:pt x="1326" y="61"/>
                      </a:lnTo>
                      <a:lnTo>
                        <a:pt x="1326" y="61"/>
                      </a:lnTo>
                      <a:lnTo>
                        <a:pt x="1326" y="62"/>
                      </a:lnTo>
                      <a:lnTo>
                        <a:pt x="1326" y="62"/>
                      </a:lnTo>
                      <a:lnTo>
                        <a:pt x="1326" y="63"/>
                      </a:lnTo>
                      <a:lnTo>
                        <a:pt x="1325" y="65"/>
                      </a:lnTo>
                      <a:lnTo>
                        <a:pt x="1325" y="65"/>
                      </a:lnTo>
                      <a:lnTo>
                        <a:pt x="1318" y="65"/>
                      </a:lnTo>
                      <a:lnTo>
                        <a:pt x="1318" y="66"/>
                      </a:lnTo>
                      <a:lnTo>
                        <a:pt x="1315" y="66"/>
                      </a:lnTo>
                      <a:lnTo>
                        <a:pt x="1315" y="67"/>
                      </a:lnTo>
                      <a:lnTo>
                        <a:pt x="1310" y="67"/>
                      </a:lnTo>
                      <a:lnTo>
                        <a:pt x="1310" y="67"/>
                      </a:lnTo>
                      <a:lnTo>
                        <a:pt x="1309" y="67"/>
                      </a:lnTo>
                      <a:lnTo>
                        <a:pt x="1309" y="68"/>
                      </a:lnTo>
                      <a:lnTo>
                        <a:pt x="1307" y="68"/>
                      </a:lnTo>
                      <a:lnTo>
                        <a:pt x="1307" y="67"/>
                      </a:lnTo>
                      <a:lnTo>
                        <a:pt x="1307" y="67"/>
                      </a:lnTo>
                      <a:lnTo>
                        <a:pt x="1306" y="67"/>
                      </a:lnTo>
                      <a:lnTo>
                        <a:pt x="1305" y="68"/>
                      </a:lnTo>
                      <a:lnTo>
                        <a:pt x="1305" y="65"/>
                      </a:lnTo>
                      <a:lnTo>
                        <a:pt x="1305" y="65"/>
                      </a:lnTo>
                      <a:lnTo>
                        <a:pt x="1302" y="65"/>
                      </a:lnTo>
                      <a:lnTo>
                        <a:pt x="1300" y="66"/>
                      </a:lnTo>
                      <a:lnTo>
                        <a:pt x="1297" y="67"/>
                      </a:lnTo>
                      <a:lnTo>
                        <a:pt x="1293" y="67"/>
                      </a:lnTo>
                      <a:lnTo>
                        <a:pt x="1294" y="65"/>
                      </a:lnTo>
                      <a:lnTo>
                        <a:pt x="1294" y="63"/>
                      </a:lnTo>
                      <a:lnTo>
                        <a:pt x="1296" y="62"/>
                      </a:lnTo>
                      <a:lnTo>
                        <a:pt x="1296" y="61"/>
                      </a:lnTo>
                      <a:lnTo>
                        <a:pt x="1294" y="61"/>
                      </a:lnTo>
                      <a:lnTo>
                        <a:pt x="1293" y="57"/>
                      </a:lnTo>
                      <a:lnTo>
                        <a:pt x="1296" y="55"/>
                      </a:lnTo>
                      <a:lnTo>
                        <a:pt x="1297" y="54"/>
                      </a:lnTo>
                      <a:lnTo>
                        <a:pt x="1298" y="54"/>
                      </a:lnTo>
                      <a:lnTo>
                        <a:pt x="1301" y="54"/>
                      </a:lnTo>
                      <a:lnTo>
                        <a:pt x="1304" y="55"/>
                      </a:lnTo>
                      <a:lnTo>
                        <a:pt x="1306" y="55"/>
                      </a:lnTo>
                      <a:lnTo>
                        <a:pt x="1307" y="54"/>
                      </a:lnTo>
                      <a:close/>
                      <a:moveTo>
                        <a:pt x="1256" y="54"/>
                      </a:moveTo>
                      <a:lnTo>
                        <a:pt x="1256" y="54"/>
                      </a:lnTo>
                      <a:lnTo>
                        <a:pt x="1256" y="54"/>
                      </a:lnTo>
                      <a:lnTo>
                        <a:pt x="1258" y="54"/>
                      </a:lnTo>
                      <a:lnTo>
                        <a:pt x="1258" y="54"/>
                      </a:lnTo>
                      <a:lnTo>
                        <a:pt x="1256" y="54"/>
                      </a:lnTo>
                      <a:lnTo>
                        <a:pt x="1256" y="54"/>
                      </a:lnTo>
                      <a:close/>
                      <a:moveTo>
                        <a:pt x="463" y="54"/>
                      </a:moveTo>
                      <a:lnTo>
                        <a:pt x="466" y="54"/>
                      </a:lnTo>
                      <a:lnTo>
                        <a:pt x="466" y="55"/>
                      </a:lnTo>
                      <a:lnTo>
                        <a:pt x="463" y="57"/>
                      </a:lnTo>
                      <a:lnTo>
                        <a:pt x="462" y="54"/>
                      </a:lnTo>
                      <a:lnTo>
                        <a:pt x="462" y="54"/>
                      </a:lnTo>
                      <a:lnTo>
                        <a:pt x="462" y="54"/>
                      </a:lnTo>
                      <a:lnTo>
                        <a:pt x="463" y="54"/>
                      </a:lnTo>
                      <a:close/>
                      <a:moveTo>
                        <a:pt x="383" y="51"/>
                      </a:moveTo>
                      <a:lnTo>
                        <a:pt x="383" y="53"/>
                      </a:lnTo>
                      <a:lnTo>
                        <a:pt x="378" y="53"/>
                      </a:lnTo>
                      <a:lnTo>
                        <a:pt x="378" y="53"/>
                      </a:lnTo>
                      <a:lnTo>
                        <a:pt x="378" y="53"/>
                      </a:lnTo>
                      <a:lnTo>
                        <a:pt x="378" y="53"/>
                      </a:lnTo>
                      <a:lnTo>
                        <a:pt x="378" y="54"/>
                      </a:lnTo>
                      <a:lnTo>
                        <a:pt x="378" y="54"/>
                      </a:lnTo>
                      <a:lnTo>
                        <a:pt x="381" y="54"/>
                      </a:lnTo>
                      <a:lnTo>
                        <a:pt x="383" y="54"/>
                      </a:lnTo>
                      <a:lnTo>
                        <a:pt x="386" y="54"/>
                      </a:lnTo>
                      <a:lnTo>
                        <a:pt x="386" y="54"/>
                      </a:lnTo>
                      <a:lnTo>
                        <a:pt x="385" y="53"/>
                      </a:lnTo>
                      <a:lnTo>
                        <a:pt x="385" y="51"/>
                      </a:lnTo>
                      <a:lnTo>
                        <a:pt x="383" y="51"/>
                      </a:lnTo>
                      <a:close/>
                      <a:moveTo>
                        <a:pt x="268" y="49"/>
                      </a:moveTo>
                      <a:lnTo>
                        <a:pt x="271" y="49"/>
                      </a:lnTo>
                      <a:lnTo>
                        <a:pt x="271" y="50"/>
                      </a:lnTo>
                      <a:lnTo>
                        <a:pt x="272" y="50"/>
                      </a:lnTo>
                      <a:lnTo>
                        <a:pt x="273" y="50"/>
                      </a:lnTo>
                      <a:lnTo>
                        <a:pt x="276" y="49"/>
                      </a:lnTo>
                      <a:lnTo>
                        <a:pt x="277" y="49"/>
                      </a:lnTo>
                      <a:lnTo>
                        <a:pt x="277" y="50"/>
                      </a:lnTo>
                      <a:lnTo>
                        <a:pt x="281" y="50"/>
                      </a:lnTo>
                      <a:lnTo>
                        <a:pt x="280" y="54"/>
                      </a:lnTo>
                      <a:lnTo>
                        <a:pt x="279" y="54"/>
                      </a:lnTo>
                      <a:lnTo>
                        <a:pt x="276" y="55"/>
                      </a:lnTo>
                      <a:lnTo>
                        <a:pt x="276" y="57"/>
                      </a:lnTo>
                      <a:lnTo>
                        <a:pt x="269" y="57"/>
                      </a:lnTo>
                      <a:lnTo>
                        <a:pt x="269" y="57"/>
                      </a:lnTo>
                      <a:lnTo>
                        <a:pt x="268" y="57"/>
                      </a:lnTo>
                      <a:lnTo>
                        <a:pt x="268" y="58"/>
                      </a:lnTo>
                      <a:lnTo>
                        <a:pt x="265" y="57"/>
                      </a:lnTo>
                      <a:lnTo>
                        <a:pt x="265" y="57"/>
                      </a:lnTo>
                      <a:lnTo>
                        <a:pt x="262" y="57"/>
                      </a:lnTo>
                      <a:lnTo>
                        <a:pt x="262" y="55"/>
                      </a:lnTo>
                      <a:lnTo>
                        <a:pt x="258" y="55"/>
                      </a:lnTo>
                      <a:lnTo>
                        <a:pt x="258" y="55"/>
                      </a:lnTo>
                      <a:lnTo>
                        <a:pt x="255" y="55"/>
                      </a:lnTo>
                      <a:lnTo>
                        <a:pt x="255" y="54"/>
                      </a:lnTo>
                      <a:lnTo>
                        <a:pt x="250" y="55"/>
                      </a:lnTo>
                      <a:lnTo>
                        <a:pt x="250" y="54"/>
                      </a:lnTo>
                      <a:lnTo>
                        <a:pt x="252" y="51"/>
                      </a:lnTo>
                      <a:lnTo>
                        <a:pt x="252" y="51"/>
                      </a:lnTo>
                      <a:lnTo>
                        <a:pt x="254" y="51"/>
                      </a:lnTo>
                      <a:lnTo>
                        <a:pt x="256" y="51"/>
                      </a:lnTo>
                      <a:lnTo>
                        <a:pt x="259" y="51"/>
                      </a:lnTo>
                      <a:lnTo>
                        <a:pt x="262" y="51"/>
                      </a:lnTo>
                      <a:lnTo>
                        <a:pt x="262" y="51"/>
                      </a:lnTo>
                      <a:lnTo>
                        <a:pt x="264" y="50"/>
                      </a:lnTo>
                      <a:lnTo>
                        <a:pt x="264" y="50"/>
                      </a:lnTo>
                      <a:lnTo>
                        <a:pt x="267" y="50"/>
                      </a:lnTo>
                      <a:lnTo>
                        <a:pt x="268" y="49"/>
                      </a:lnTo>
                      <a:close/>
                      <a:moveTo>
                        <a:pt x="201" y="46"/>
                      </a:moveTo>
                      <a:lnTo>
                        <a:pt x="201" y="46"/>
                      </a:lnTo>
                      <a:lnTo>
                        <a:pt x="203" y="48"/>
                      </a:lnTo>
                      <a:lnTo>
                        <a:pt x="203" y="48"/>
                      </a:lnTo>
                      <a:lnTo>
                        <a:pt x="205" y="48"/>
                      </a:lnTo>
                      <a:lnTo>
                        <a:pt x="205" y="49"/>
                      </a:lnTo>
                      <a:lnTo>
                        <a:pt x="205" y="49"/>
                      </a:lnTo>
                      <a:lnTo>
                        <a:pt x="207" y="51"/>
                      </a:lnTo>
                      <a:lnTo>
                        <a:pt x="204" y="51"/>
                      </a:lnTo>
                      <a:lnTo>
                        <a:pt x="203" y="51"/>
                      </a:lnTo>
                      <a:lnTo>
                        <a:pt x="200" y="53"/>
                      </a:lnTo>
                      <a:lnTo>
                        <a:pt x="199" y="49"/>
                      </a:lnTo>
                      <a:lnTo>
                        <a:pt x="197" y="49"/>
                      </a:lnTo>
                      <a:lnTo>
                        <a:pt x="199" y="48"/>
                      </a:lnTo>
                      <a:lnTo>
                        <a:pt x="200" y="46"/>
                      </a:lnTo>
                      <a:lnTo>
                        <a:pt x="201" y="46"/>
                      </a:lnTo>
                      <a:close/>
                      <a:moveTo>
                        <a:pt x="171" y="46"/>
                      </a:moveTo>
                      <a:lnTo>
                        <a:pt x="171" y="48"/>
                      </a:lnTo>
                      <a:lnTo>
                        <a:pt x="173" y="49"/>
                      </a:lnTo>
                      <a:lnTo>
                        <a:pt x="174" y="51"/>
                      </a:lnTo>
                      <a:lnTo>
                        <a:pt x="174" y="55"/>
                      </a:lnTo>
                      <a:lnTo>
                        <a:pt x="174" y="55"/>
                      </a:lnTo>
                      <a:lnTo>
                        <a:pt x="173" y="57"/>
                      </a:lnTo>
                      <a:lnTo>
                        <a:pt x="173" y="57"/>
                      </a:lnTo>
                      <a:lnTo>
                        <a:pt x="173" y="57"/>
                      </a:lnTo>
                      <a:lnTo>
                        <a:pt x="171" y="55"/>
                      </a:lnTo>
                      <a:lnTo>
                        <a:pt x="171" y="53"/>
                      </a:lnTo>
                      <a:lnTo>
                        <a:pt x="170" y="53"/>
                      </a:lnTo>
                      <a:lnTo>
                        <a:pt x="169" y="51"/>
                      </a:lnTo>
                      <a:lnTo>
                        <a:pt x="169" y="49"/>
                      </a:lnTo>
                      <a:lnTo>
                        <a:pt x="169" y="48"/>
                      </a:lnTo>
                      <a:lnTo>
                        <a:pt x="171" y="46"/>
                      </a:lnTo>
                      <a:close/>
                      <a:moveTo>
                        <a:pt x="299" y="46"/>
                      </a:moveTo>
                      <a:lnTo>
                        <a:pt x="302" y="46"/>
                      </a:lnTo>
                      <a:lnTo>
                        <a:pt x="302" y="48"/>
                      </a:lnTo>
                      <a:lnTo>
                        <a:pt x="303" y="48"/>
                      </a:lnTo>
                      <a:lnTo>
                        <a:pt x="303" y="48"/>
                      </a:lnTo>
                      <a:lnTo>
                        <a:pt x="305" y="49"/>
                      </a:lnTo>
                      <a:lnTo>
                        <a:pt x="305" y="49"/>
                      </a:lnTo>
                      <a:lnTo>
                        <a:pt x="305" y="51"/>
                      </a:lnTo>
                      <a:lnTo>
                        <a:pt x="305" y="51"/>
                      </a:lnTo>
                      <a:lnTo>
                        <a:pt x="303" y="55"/>
                      </a:lnTo>
                      <a:lnTo>
                        <a:pt x="302" y="55"/>
                      </a:lnTo>
                      <a:lnTo>
                        <a:pt x="299" y="55"/>
                      </a:lnTo>
                      <a:lnTo>
                        <a:pt x="299" y="57"/>
                      </a:lnTo>
                      <a:lnTo>
                        <a:pt x="297" y="57"/>
                      </a:lnTo>
                      <a:lnTo>
                        <a:pt x="298" y="55"/>
                      </a:lnTo>
                      <a:lnTo>
                        <a:pt x="298" y="54"/>
                      </a:lnTo>
                      <a:lnTo>
                        <a:pt x="297" y="53"/>
                      </a:lnTo>
                      <a:lnTo>
                        <a:pt x="297" y="51"/>
                      </a:lnTo>
                      <a:lnTo>
                        <a:pt x="296" y="51"/>
                      </a:lnTo>
                      <a:lnTo>
                        <a:pt x="297" y="50"/>
                      </a:lnTo>
                      <a:lnTo>
                        <a:pt x="298" y="49"/>
                      </a:lnTo>
                      <a:lnTo>
                        <a:pt x="299" y="48"/>
                      </a:lnTo>
                      <a:lnTo>
                        <a:pt x="299" y="46"/>
                      </a:lnTo>
                      <a:close/>
                      <a:moveTo>
                        <a:pt x="1293" y="44"/>
                      </a:moveTo>
                      <a:lnTo>
                        <a:pt x="1296" y="45"/>
                      </a:lnTo>
                      <a:lnTo>
                        <a:pt x="1300" y="45"/>
                      </a:lnTo>
                      <a:lnTo>
                        <a:pt x="1302" y="45"/>
                      </a:lnTo>
                      <a:lnTo>
                        <a:pt x="1302" y="46"/>
                      </a:lnTo>
                      <a:lnTo>
                        <a:pt x="1304" y="48"/>
                      </a:lnTo>
                      <a:lnTo>
                        <a:pt x="1304" y="49"/>
                      </a:lnTo>
                      <a:lnTo>
                        <a:pt x="1302" y="50"/>
                      </a:lnTo>
                      <a:lnTo>
                        <a:pt x="1302" y="53"/>
                      </a:lnTo>
                      <a:lnTo>
                        <a:pt x="1301" y="53"/>
                      </a:lnTo>
                      <a:lnTo>
                        <a:pt x="1301" y="54"/>
                      </a:lnTo>
                      <a:lnTo>
                        <a:pt x="1298" y="54"/>
                      </a:lnTo>
                      <a:lnTo>
                        <a:pt x="1298" y="53"/>
                      </a:lnTo>
                      <a:lnTo>
                        <a:pt x="1293" y="53"/>
                      </a:lnTo>
                      <a:lnTo>
                        <a:pt x="1293" y="53"/>
                      </a:lnTo>
                      <a:lnTo>
                        <a:pt x="1292" y="54"/>
                      </a:lnTo>
                      <a:lnTo>
                        <a:pt x="1292" y="54"/>
                      </a:lnTo>
                      <a:lnTo>
                        <a:pt x="1292" y="53"/>
                      </a:lnTo>
                      <a:lnTo>
                        <a:pt x="1290" y="53"/>
                      </a:lnTo>
                      <a:lnTo>
                        <a:pt x="1290" y="50"/>
                      </a:lnTo>
                      <a:lnTo>
                        <a:pt x="1289" y="49"/>
                      </a:lnTo>
                      <a:lnTo>
                        <a:pt x="1288" y="49"/>
                      </a:lnTo>
                      <a:lnTo>
                        <a:pt x="1285" y="48"/>
                      </a:lnTo>
                      <a:lnTo>
                        <a:pt x="1284" y="48"/>
                      </a:lnTo>
                      <a:lnTo>
                        <a:pt x="1285" y="48"/>
                      </a:lnTo>
                      <a:lnTo>
                        <a:pt x="1285" y="46"/>
                      </a:lnTo>
                      <a:lnTo>
                        <a:pt x="1288" y="46"/>
                      </a:lnTo>
                      <a:lnTo>
                        <a:pt x="1288" y="46"/>
                      </a:lnTo>
                      <a:lnTo>
                        <a:pt x="1289" y="46"/>
                      </a:lnTo>
                      <a:lnTo>
                        <a:pt x="1290" y="45"/>
                      </a:lnTo>
                      <a:lnTo>
                        <a:pt x="1290" y="44"/>
                      </a:lnTo>
                      <a:lnTo>
                        <a:pt x="1293" y="44"/>
                      </a:lnTo>
                      <a:close/>
                      <a:moveTo>
                        <a:pt x="66" y="44"/>
                      </a:moveTo>
                      <a:lnTo>
                        <a:pt x="68" y="45"/>
                      </a:lnTo>
                      <a:lnTo>
                        <a:pt x="68" y="45"/>
                      </a:lnTo>
                      <a:lnTo>
                        <a:pt x="69" y="46"/>
                      </a:lnTo>
                      <a:lnTo>
                        <a:pt x="74" y="51"/>
                      </a:lnTo>
                      <a:lnTo>
                        <a:pt x="72" y="57"/>
                      </a:lnTo>
                      <a:lnTo>
                        <a:pt x="70" y="57"/>
                      </a:lnTo>
                      <a:lnTo>
                        <a:pt x="70" y="57"/>
                      </a:lnTo>
                      <a:lnTo>
                        <a:pt x="70" y="59"/>
                      </a:lnTo>
                      <a:lnTo>
                        <a:pt x="70" y="59"/>
                      </a:lnTo>
                      <a:lnTo>
                        <a:pt x="70" y="59"/>
                      </a:lnTo>
                      <a:lnTo>
                        <a:pt x="72" y="61"/>
                      </a:lnTo>
                      <a:lnTo>
                        <a:pt x="63" y="58"/>
                      </a:lnTo>
                      <a:lnTo>
                        <a:pt x="64" y="62"/>
                      </a:lnTo>
                      <a:lnTo>
                        <a:pt x="64" y="62"/>
                      </a:lnTo>
                      <a:lnTo>
                        <a:pt x="63" y="63"/>
                      </a:lnTo>
                      <a:lnTo>
                        <a:pt x="63" y="65"/>
                      </a:lnTo>
                      <a:lnTo>
                        <a:pt x="64" y="65"/>
                      </a:lnTo>
                      <a:lnTo>
                        <a:pt x="64" y="65"/>
                      </a:lnTo>
                      <a:lnTo>
                        <a:pt x="63" y="65"/>
                      </a:lnTo>
                      <a:lnTo>
                        <a:pt x="63" y="66"/>
                      </a:lnTo>
                      <a:lnTo>
                        <a:pt x="61" y="67"/>
                      </a:lnTo>
                      <a:lnTo>
                        <a:pt x="60" y="67"/>
                      </a:lnTo>
                      <a:lnTo>
                        <a:pt x="59" y="67"/>
                      </a:lnTo>
                      <a:lnTo>
                        <a:pt x="56" y="68"/>
                      </a:lnTo>
                      <a:lnTo>
                        <a:pt x="56" y="70"/>
                      </a:lnTo>
                      <a:lnTo>
                        <a:pt x="55" y="71"/>
                      </a:lnTo>
                      <a:lnTo>
                        <a:pt x="53" y="72"/>
                      </a:lnTo>
                      <a:lnTo>
                        <a:pt x="52" y="71"/>
                      </a:lnTo>
                      <a:lnTo>
                        <a:pt x="51" y="70"/>
                      </a:lnTo>
                      <a:lnTo>
                        <a:pt x="49" y="70"/>
                      </a:lnTo>
                      <a:lnTo>
                        <a:pt x="49" y="68"/>
                      </a:lnTo>
                      <a:lnTo>
                        <a:pt x="49" y="67"/>
                      </a:lnTo>
                      <a:lnTo>
                        <a:pt x="52" y="65"/>
                      </a:lnTo>
                      <a:lnTo>
                        <a:pt x="52" y="61"/>
                      </a:lnTo>
                      <a:lnTo>
                        <a:pt x="49" y="62"/>
                      </a:lnTo>
                      <a:lnTo>
                        <a:pt x="48" y="63"/>
                      </a:lnTo>
                      <a:lnTo>
                        <a:pt x="48" y="65"/>
                      </a:lnTo>
                      <a:lnTo>
                        <a:pt x="46" y="66"/>
                      </a:lnTo>
                      <a:lnTo>
                        <a:pt x="46" y="65"/>
                      </a:lnTo>
                      <a:lnTo>
                        <a:pt x="44" y="65"/>
                      </a:lnTo>
                      <a:lnTo>
                        <a:pt x="44" y="65"/>
                      </a:lnTo>
                      <a:lnTo>
                        <a:pt x="44" y="66"/>
                      </a:lnTo>
                      <a:lnTo>
                        <a:pt x="44" y="66"/>
                      </a:lnTo>
                      <a:lnTo>
                        <a:pt x="43" y="66"/>
                      </a:lnTo>
                      <a:lnTo>
                        <a:pt x="43" y="67"/>
                      </a:lnTo>
                      <a:lnTo>
                        <a:pt x="44" y="68"/>
                      </a:lnTo>
                      <a:lnTo>
                        <a:pt x="44" y="70"/>
                      </a:lnTo>
                      <a:lnTo>
                        <a:pt x="44" y="71"/>
                      </a:lnTo>
                      <a:lnTo>
                        <a:pt x="43" y="71"/>
                      </a:lnTo>
                      <a:lnTo>
                        <a:pt x="42" y="72"/>
                      </a:lnTo>
                      <a:lnTo>
                        <a:pt x="42" y="72"/>
                      </a:lnTo>
                      <a:lnTo>
                        <a:pt x="42" y="72"/>
                      </a:lnTo>
                      <a:lnTo>
                        <a:pt x="40" y="74"/>
                      </a:lnTo>
                      <a:lnTo>
                        <a:pt x="40" y="75"/>
                      </a:lnTo>
                      <a:lnTo>
                        <a:pt x="39" y="75"/>
                      </a:lnTo>
                      <a:lnTo>
                        <a:pt x="39" y="75"/>
                      </a:lnTo>
                      <a:lnTo>
                        <a:pt x="39" y="74"/>
                      </a:lnTo>
                      <a:lnTo>
                        <a:pt x="38" y="74"/>
                      </a:lnTo>
                      <a:lnTo>
                        <a:pt x="38" y="71"/>
                      </a:lnTo>
                      <a:lnTo>
                        <a:pt x="38" y="71"/>
                      </a:lnTo>
                      <a:lnTo>
                        <a:pt x="38" y="71"/>
                      </a:lnTo>
                      <a:lnTo>
                        <a:pt x="36" y="72"/>
                      </a:lnTo>
                      <a:lnTo>
                        <a:pt x="36" y="72"/>
                      </a:lnTo>
                      <a:lnTo>
                        <a:pt x="36" y="74"/>
                      </a:lnTo>
                      <a:lnTo>
                        <a:pt x="36" y="75"/>
                      </a:lnTo>
                      <a:lnTo>
                        <a:pt x="36" y="76"/>
                      </a:lnTo>
                      <a:lnTo>
                        <a:pt x="36" y="76"/>
                      </a:lnTo>
                      <a:lnTo>
                        <a:pt x="35" y="79"/>
                      </a:lnTo>
                      <a:lnTo>
                        <a:pt x="30" y="82"/>
                      </a:lnTo>
                      <a:lnTo>
                        <a:pt x="30" y="82"/>
                      </a:lnTo>
                      <a:lnTo>
                        <a:pt x="30" y="82"/>
                      </a:lnTo>
                      <a:lnTo>
                        <a:pt x="30" y="79"/>
                      </a:lnTo>
                      <a:lnTo>
                        <a:pt x="29" y="79"/>
                      </a:lnTo>
                      <a:lnTo>
                        <a:pt x="26" y="74"/>
                      </a:lnTo>
                      <a:lnTo>
                        <a:pt x="25" y="74"/>
                      </a:lnTo>
                      <a:lnTo>
                        <a:pt x="26" y="76"/>
                      </a:lnTo>
                      <a:lnTo>
                        <a:pt x="26" y="78"/>
                      </a:lnTo>
                      <a:lnTo>
                        <a:pt x="26" y="80"/>
                      </a:lnTo>
                      <a:lnTo>
                        <a:pt x="26" y="80"/>
                      </a:lnTo>
                      <a:lnTo>
                        <a:pt x="26" y="80"/>
                      </a:lnTo>
                      <a:lnTo>
                        <a:pt x="25" y="79"/>
                      </a:lnTo>
                      <a:lnTo>
                        <a:pt x="25" y="79"/>
                      </a:lnTo>
                      <a:lnTo>
                        <a:pt x="25" y="79"/>
                      </a:lnTo>
                      <a:lnTo>
                        <a:pt x="25" y="78"/>
                      </a:lnTo>
                      <a:lnTo>
                        <a:pt x="23" y="78"/>
                      </a:lnTo>
                      <a:lnTo>
                        <a:pt x="23" y="80"/>
                      </a:lnTo>
                      <a:lnTo>
                        <a:pt x="22" y="80"/>
                      </a:lnTo>
                      <a:lnTo>
                        <a:pt x="22" y="80"/>
                      </a:lnTo>
                      <a:lnTo>
                        <a:pt x="18" y="82"/>
                      </a:lnTo>
                      <a:lnTo>
                        <a:pt x="18" y="79"/>
                      </a:lnTo>
                      <a:lnTo>
                        <a:pt x="14" y="79"/>
                      </a:lnTo>
                      <a:lnTo>
                        <a:pt x="14" y="80"/>
                      </a:lnTo>
                      <a:lnTo>
                        <a:pt x="11" y="82"/>
                      </a:lnTo>
                      <a:lnTo>
                        <a:pt x="11" y="82"/>
                      </a:lnTo>
                      <a:lnTo>
                        <a:pt x="9" y="82"/>
                      </a:lnTo>
                      <a:lnTo>
                        <a:pt x="8" y="82"/>
                      </a:lnTo>
                      <a:lnTo>
                        <a:pt x="8" y="80"/>
                      </a:lnTo>
                      <a:lnTo>
                        <a:pt x="8" y="79"/>
                      </a:lnTo>
                      <a:lnTo>
                        <a:pt x="6" y="79"/>
                      </a:lnTo>
                      <a:lnTo>
                        <a:pt x="6" y="76"/>
                      </a:lnTo>
                      <a:lnTo>
                        <a:pt x="5" y="76"/>
                      </a:lnTo>
                      <a:lnTo>
                        <a:pt x="4" y="74"/>
                      </a:lnTo>
                      <a:lnTo>
                        <a:pt x="1" y="74"/>
                      </a:lnTo>
                      <a:lnTo>
                        <a:pt x="1" y="74"/>
                      </a:lnTo>
                      <a:lnTo>
                        <a:pt x="0" y="74"/>
                      </a:lnTo>
                      <a:lnTo>
                        <a:pt x="0" y="74"/>
                      </a:lnTo>
                      <a:lnTo>
                        <a:pt x="0" y="72"/>
                      </a:lnTo>
                      <a:lnTo>
                        <a:pt x="2" y="71"/>
                      </a:lnTo>
                      <a:lnTo>
                        <a:pt x="2" y="71"/>
                      </a:lnTo>
                      <a:lnTo>
                        <a:pt x="5" y="71"/>
                      </a:lnTo>
                      <a:lnTo>
                        <a:pt x="5" y="70"/>
                      </a:lnTo>
                      <a:lnTo>
                        <a:pt x="6" y="70"/>
                      </a:lnTo>
                      <a:lnTo>
                        <a:pt x="6" y="68"/>
                      </a:lnTo>
                      <a:lnTo>
                        <a:pt x="9" y="68"/>
                      </a:lnTo>
                      <a:lnTo>
                        <a:pt x="9" y="68"/>
                      </a:lnTo>
                      <a:lnTo>
                        <a:pt x="13" y="68"/>
                      </a:lnTo>
                      <a:lnTo>
                        <a:pt x="14" y="68"/>
                      </a:lnTo>
                      <a:lnTo>
                        <a:pt x="13" y="67"/>
                      </a:lnTo>
                      <a:lnTo>
                        <a:pt x="13" y="66"/>
                      </a:lnTo>
                      <a:lnTo>
                        <a:pt x="14" y="65"/>
                      </a:lnTo>
                      <a:lnTo>
                        <a:pt x="14" y="65"/>
                      </a:lnTo>
                      <a:lnTo>
                        <a:pt x="15" y="63"/>
                      </a:lnTo>
                      <a:lnTo>
                        <a:pt x="18" y="63"/>
                      </a:lnTo>
                      <a:lnTo>
                        <a:pt x="18" y="62"/>
                      </a:lnTo>
                      <a:lnTo>
                        <a:pt x="19" y="62"/>
                      </a:lnTo>
                      <a:lnTo>
                        <a:pt x="19" y="61"/>
                      </a:lnTo>
                      <a:lnTo>
                        <a:pt x="22" y="61"/>
                      </a:lnTo>
                      <a:lnTo>
                        <a:pt x="22" y="61"/>
                      </a:lnTo>
                      <a:lnTo>
                        <a:pt x="23" y="61"/>
                      </a:lnTo>
                      <a:lnTo>
                        <a:pt x="25" y="59"/>
                      </a:lnTo>
                      <a:lnTo>
                        <a:pt x="27" y="58"/>
                      </a:lnTo>
                      <a:lnTo>
                        <a:pt x="29" y="57"/>
                      </a:lnTo>
                      <a:lnTo>
                        <a:pt x="30" y="57"/>
                      </a:lnTo>
                      <a:lnTo>
                        <a:pt x="30" y="55"/>
                      </a:lnTo>
                      <a:lnTo>
                        <a:pt x="31" y="55"/>
                      </a:lnTo>
                      <a:lnTo>
                        <a:pt x="35" y="51"/>
                      </a:lnTo>
                      <a:lnTo>
                        <a:pt x="38" y="51"/>
                      </a:lnTo>
                      <a:lnTo>
                        <a:pt x="38" y="50"/>
                      </a:lnTo>
                      <a:lnTo>
                        <a:pt x="39" y="50"/>
                      </a:lnTo>
                      <a:lnTo>
                        <a:pt x="42" y="50"/>
                      </a:lnTo>
                      <a:lnTo>
                        <a:pt x="46" y="49"/>
                      </a:lnTo>
                      <a:lnTo>
                        <a:pt x="48" y="49"/>
                      </a:lnTo>
                      <a:lnTo>
                        <a:pt x="51" y="49"/>
                      </a:lnTo>
                      <a:lnTo>
                        <a:pt x="52" y="50"/>
                      </a:lnTo>
                      <a:lnTo>
                        <a:pt x="52" y="51"/>
                      </a:lnTo>
                      <a:lnTo>
                        <a:pt x="57" y="51"/>
                      </a:lnTo>
                      <a:lnTo>
                        <a:pt x="59" y="50"/>
                      </a:lnTo>
                      <a:lnTo>
                        <a:pt x="60" y="49"/>
                      </a:lnTo>
                      <a:lnTo>
                        <a:pt x="60" y="48"/>
                      </a:lnTo>
                      <a:lnTo>
                        <a:pt x="57" y="48"/>
                      </a:lnTo>
                      <a:lnTo>
                        <a:pt x="57" y="46"/>
                      </a:lnTo>
                      <a:lnTo>
                        <a:pt x="60" y="46"/>
                      </a:lnTo>
                      <a:lnTo>
                        <a:pt x="61" y="45"/>
                      </a:lnTo>
                      <a:lnTo>
                        <a:pt x="63" y="45"/>
                      </a:lnTo>
                      <a:lnTo>
                        <a:pt x="64" y="44"/>
                      </a:lnTo>
                      <a:lnTo>
                        <a:pt x="66" y="44"/>
                      </a:lnTo>
                      <a:close/>
                      <a:moveTo>
                        <a:pt x="369" y="44"/>
                      </a:moveTo>
                      <a:lnTo>
                        <a:pt x="369" y="46"/>
                      </a:lnTo>
                      <a:lnTo>
                        <a:pt x="370" y="46"/>
                      </a:lnTo>
                      <a:lnTo>
                        <a:pt x="370" y="45"/>
                      </a:lnTo>
                      <a:lnTo>
                        <a:pt x="370" y="44"/>
                      </a:lnTo>
                      <a:lnTo>
                        <a:pt x="370" y="44"/>
                      </a:lnTo>
                      <a:lnTo>
                        <a:pt x="370" y="44"/>
                      </a:lnTo>
                      <a:lnTo>
                        <a:pt x="369" y="44"/>
                      </a:lnTo>
                      <a:close/>
                      <a:moveTo>
                        <a:pt x="121" y="41"/>
                      </a:moveTo>
                      <a:lnTo>
                        <a:pt x="123" y="42"/>
                      </a:lnTo>
                      <a:lnTo>
                        <a:pt x="124" y="42"/>
                      </a:lnTo>
                      <a:lnTo>
                        <a:pt x="124" y="44"/>
                      </a:lnTo>
                      <a:lnTo>
                        <a:pt x="128" y="44"/>
                      </a:lnTo>
                      <a:lnTo>
                        <a:pt x="128" y="45"/>
                      </a:lnTo>
                      <a:lnTo>
                        <a:pt x="127" y="48"/>
                      </a:lnTo>
                      <a:lnTo>
                        <a:pt x="125" y="49"/>
                      </a:lnTo>
                      <a:lnTo>
                        <a:pt x="125" y="49"/>
                      </a:lnTo>
                      <a:lnTo>
                        <a:pt x="121" y="49"/>
                      </a:lnTo>
                      <a:lnTo>
                        <a:pt x="119" y="50"/>
                      </a:lnTo>
                      <a:lnTo>
                        <a:pt x="120" y="50"/>
                      </a:lnTo>
                      <a:lnTo>
                        <a:pt x="120" y="50"/>
                      </a:lnTo>
                      <a:lnTo>
                        <a:pt x="120" y="51"/>
                      </a:lnTo>
                      <a:lnTo>
                        <a:pt x="121" y="51"/>
                      </a:lnTo>
                      <a:lnTo>
                        <a:pt x="123" y="53"/>
                      </a:lnTo>
                      <a:lnTo>
                        <a:pt x="123" y="54"/>
                      </a:lnTo>
                      <a:lnTo>
                        <a:pt x="123" y="57"/>
                      </a:lnTo>
                      <a:lnTo>
                        <a:pt x="119" y="59"/>
                      </a:lnTo>
                      <a:lnTo>
                        <a:pt x="119" y="59"/>
                      </a:lnTo>
                      <a:lnTo>
                        <a:pt x="118" y="59"/>
                      </a:lnTo>
                      <a:lnTo>
                        <a:pt x="116" y="59"/>
                      </a:lnTo>
                      <a:lnTo>
                        <a:pt x="115" y="59"/>
                      </a:lnTo>
                      <a:lnTo>
                        <a:pt x="114" y="61"/>
                      </a:lnTo>
                      <a:lnTo>
                        <a:pt x="112" y="62"/>
                      </a:lnTo>
                      <a:lnTo>
                        <a:pt x="106" y="63"/>
                      </a:lnTo>
                      <a:lnTo>
                        <a:pt x="106" y="63"/>
                      </a:lnTo>
                      <a:lnTo>
                        <a:pt x="104" y="63"/>
                      </a:lnTo>
                      <a:lnTo>
                        <a:pt x="104" y="62"/>
                      </a:lnTo>
                      <a:lnTo>
                        <a:pt x="101" y="62"/>
                      </a:lnTo>
                      <a:lnTo>
                        <a:pt x="101" y="61"/>
                      </a:lnTo>
                      <a:lnTo>
                        <a:pt x="99" y="59"/>
                      </a:lnTo>
                      <a:lnTo>
                        <a:pt x="98" y="59"/>
                      </a:lnTo>
                      <a:lnTo>
                        <a:pt x="97" y="59"/>
                      </a:lnTo>
                      <a:lnTo>
                        <a:pt x="95" y="55"/>
                      </a:lnTo>
                      <a:lnTo>
                        <a:pt x="95" y="53"/>
                      </a:lnTo>
                      <a:lnTo>
                        <a:pt x="97" y="49"/>
                      </a:lnTo>
                      <a:lnTo>
                        <a:pt x="99" y="49"/>
                      </a:lnTo>
                      <a:lnTo>
                        <a:pt x="102" y="48"/>
                      </a:lnTo>
                      <a:lnTo>
                        <a:pt x="104" y="48"/>
                      </a:lnTo>
                      <a:lnTo>
                        <a:pt x="106" y="48"/>
                      </a:lnTo>
                      <a:lnTo>
                        <a:pt x="106" y="46"/>
                      </a:lnTo>
                      <a:lnTo>
                        <a:pt x="107" y="46"/>
                      </a:lnTo>
                      <a:lnTo>
                        <a:pt x="107" y="45"/>
                      </a:lnTo>
                      <a:lnTo>
                        <a:pt x="112" y="45"/>
                      </a:lnTo>
                      <a:lnTo>
                        <a:pt x="112" y="44"/>
                      </a:lnTo>
                      <a:lnTo>
                        <a:pt x="114" y="44"/>
                      </a:lnTo>
                      <a:lnTo>
                        <a:pt x="114" y="44"/>
                      </a:lnTo>
                      <a:lnTo>
                        <a:pt x="118" y="44"/>
                      </a:lnTo>
                      <a:lnTo>
                        <a:pt x="119" y="42"/>
                      </a:lnTo>
                      <a:lnTo>
                        <a:pt x="120" y="42"/>
                      </a:lnTo>
                      <a:lnTo>
                        <a:pt x="120" y="42"/>
                      </a:lnTo>
                      <a:lnTo>
                        <a:pt x="121" y="41"/>
                      </a:lnTo>
                      <a:close/>
                      <a:moveTo>
                        <a:pt x="82" y="40"/>
                      </a:moveTo>
                      <a:lnTo>
                        <a:pt x="85" y="40"/>
                      </a:lnTo>
                      <a:lnTo>
                        <a:pt x="86" y="42"/>
                      </a:lnTo>
                      <a:lnTo>
                        <a:pt x="87" y="45"/>
                      </a:lnTo>
                      <a:lnTo>
                        <a:pt x="87" y="46"/>
                      </a:lnTo>
                      <a:lnTo>
                        <a:pt x="86" y="48"/>
                      </a:lnTo>
                      <a:lnTo>
                        <a:pt x="86" y="48"/>
                      </a:lnTo>
                      <a:lnTo>
                        <a:pt x="86" y="49"/>
                      </a:lnTo>
                      <a:lnTo>
                        <a:pt x="85" y="50"/>
                      </a:lnTo>
                      <a:lnTo>
                        <a:pt x="83" y="50"/>
                      </a:lnTo>
                      <a:lnTo>
                        <a:pt x="82" y="50"/>
                      </a:lnTo>
                      <a:lnTo>
                        <a:pt x="82" y="49"/>
                      </a:lnTo>
                      <a:lnTo>
                        <a:pt x="78" y="49"/>
                      </a:lnTo>
                      <a:lnTo>
                        <a:pt x="78" y="48"/>
                      </a:lnTo>
                      <a:lnTo>
                        <a:pt x="77" y="46"/>
                      </a:lnTo>
                      <a:lnTo>
                        <a:pt x="77" y="45"/>
                      </a:lnTo>
                      <a:lnTo>
                        <a:pt x="76" y="42"/>
                      </a:lnTo>
                      <a:lnTo>
                        <a:pt x="77" y="41"/>
                      </a:lnTo>
                      <a:lnTo>
                        <a:pt x="78" y="41"/>
                      </a:lnTo>
                      <a:lnTo>
                        <a:pt x="82" y="41"/>
                      </a:lnTo>
                      <a:lnTo>
                        <a:pt x="82" y="40"/>
                      </a:lnTo>
                      <a:close/>
                      <a:moveTo>
                        <a:pt x="1353" y="38"/>
                      </a:moveTo>
                      <a:lnTo>
                        <a:pt x="1353" y="40"/>
                      </a:lnTo>
                      <a:lnTo>
                        <a:pt x="1355" y="41"/>
                      </a:lnTo>
                      <a:lnTo>
                        <a:pt x="1356" y="42"/>
                      </a:lnTo>
                      <a:lnTo>
                        <a:pt x="1352" y="42"/>
                      </a:lnTo>
                      <a:lnTo>
                        <a:pt x="1351" y="40"/>
                      </a:lnTo>
                      <a:lnTo>
                        <a:pt x="1351" y="38"/>
                      </a:lnTo>
                      <a:lnTo>
                        <a:pt x="1353" y="38"/>
                      </a:lnTo>
                      <a:close/>
                      <a:moveTo>
                        <a:pt x="303" y="38"/>
                      </a:moveTo>
                      <a:lnTo>
                        <a:pt x="303" y="40"/>
                      </a:lnTo>
                      <a:lnTo>
                        <a:pt x="305" y="40"/>
                      </a:lnTo>
                      <a:lnTo>
                        <a:pt x="305" y="38"/>
                      </a:lnTo>
                      <a:lnTo>
                        <a:pt x="303" y="38"/>
                      </a:lnTo>
                      <a:close/>
                      <a:moveTo>
                        <a:pt x="104" y="33"/>
                      </a:moveTo>
                      <a:lnTo>
                        <a:pt x="107" y="34"/>
                      </a:lnTo>
                      <a:lnTo>
                        <a:pt x="107" y="34"/>
                      </a:lnTo>
                      <a:lnTo>
                        <a:pt x="111" y="34"/>
                      </a:lnTo>
                      <a:lnTo>
                        <a:pt x="112" y="36"/>
                      </a:lnTo>
                      <a:lnTo>
                        <a:pt x="112" y="38"/>
                      </a:lnTo>
                      <a:lnTo>
                        <a:pt x="112" y="38"/>
                      </a:lnTo>
                      <a:lnTo>
                        <a:pt x="111" y="38"/>
                      </a:lnTo>
                      <a:lnTo>
                        <a:pt x="110" y="40"/>
                      </a:lnTo>
                      <a:lnTo>
                        <a:pt x="110" y="40"/>
                      </a:lnTo>
                      <a:lnTo>
                        <a:pt x="110" y="42"/>
                      </a:lnTo>
                      <a:lnTo>
                        <a:pt x="104" y="41"/>
                      </a:lnTo>
                      <a:lnTo>
                        <a:pt x="104" y="38"/>
                      </a:lnTo>
                      <a:lnTo>
                        <a:pt x="99" y="38"/>
                      </a:lnTo>
                      <a:lnTo>
                        <a:pt x="99" y="40"/>
                      </a:lnTo>
                      <a:lnTo>
                        <a:pt x="99" y="40"/>
                      </a:lnTo>
                      <a:lnTo>
                        <a:pt x="98" y="38"/>
                      </a:lnTo>
                      <a:lnTo>
                        <a:pt x="97" y="38"/>
                      </a:lnTo>
                      <a:lnTo>
                        <a:pt x="97" y="38"/>
                      </a:lnTo>
                      <a:lnTo>
                        <a:pt x="97" y="40"/>
                      </a:lnTo>
                      <a:lnTo>
                        <a:pt x="93" y="40"/>
                      </a:lnTo>
                      <a:lnTo>
                        <a:pt x="93" y="40"/>
                      </a:lnTo>
                      <a:lnTo>
                        <a:pt x="91" y="38"/>
                      </a:lnTo>
                      <a:lnTo>
                        <a:pt x="93" y="37"/>
                      </a:lnTo>
                      <a:lnTo>
                        <a:pt x="94" y="36"/>
                      </a:lnTo>
                      <a:lnTo>
                        <a:pt x="95" y="34"/>
                      </a:lnTo>
                      <a:lnTo>
                        <a:pt x="97" y="34"/>
                      </a:lnTo>
                      <a:lnTo>
                        <a:pt x="99" y="34"/>
                      </a:lnTo>
                      <a:lnTo>
                        <a:pt x="101" y="34"/>
                      </a:lnTo>
                      <a:lnTo>
                        <a:pt x="102" y="33"/>
                      </a:lnTo>
                      <a:lnTo>
                        <a:pt x="104" y="33"/>
                      </a:lnTo>
                      <a:close/>
                      <a:moveTo>
                        <a:pt x="1370" y="33"/>
                      </a:moveTo>
                      <a:lnTo>
                        <a:pt x="1372" y="33"/>
                      </a:lnTo>
                      <a:lnTo>
                        <a:pt x="1374" y="34"/>
                      </a:lnTo>
                      <a:lnTo>
                        <a:pt x="1374" y="36"/>
                      </a:lnTo>
                      <a:lnTo>
                        <a:pt x="1378" y="36"/>
                      </a:lnTo>
                      <a:lnTo>
                        <a:pt x="1378" y="37"/>
                      </a:lnTo>
                      <a:lnTo>
                        <a:pt x="1374" y="37"/>
                      </a:lnTo>
                      <a:lnTo>
                        <a:pt x="1374" y="37"/>
                      </a:lnTo>
                      <a:lnTo>
                        <a:pt x="1373" y="37"/>
                      </a:lnTo>
                      <a:lnTo>
                        <a:pt x="1373" y="36"/>
                      </a:lnTo>
                      <a:lnTo>
                        <a:pt x="1370" y="36"/>
                      </a:lnTo>
                      <a:lnTo>
                        <a:pt x="1368" y="36"/>
                      </a:lnTo>
                      <a:lnTo>
                        <a:pt x="1365" y="37"/>
                      </a:lnTo>
                      <a:lnTo>
                        <a:pt x="1365" y="34"/>
                      </a:lnTo>
                      <a:lnTo>
                        <a:pt x="1365" y="34"/>
                      </a:lnTo>
                      <a:lnTo>
                        <a:pt x="1366" y="34"/>
                      </a:lnTo>
                      <a:lnTo>
                        <a:pt x="1366" y="34"/>
                      </a:lnTo>
                      <a:lnTo>
                        <a:pt x="1366" y="34"/>
                      </a:lnTo>
                      <a:lnTo>
                        <a:pt x="1368" y="33"/>
                      </a:lnTo>
                      <a:lnTo>
                        <a:pt x="1370" y="33"/>
                      </a:lnTo>
                      <a:close/>
                      <a:moveTo>
                        <a:pt x="1212" y="29"/>
                      </a:moveTo>
                      <a:lnTo>
                        <a:pt x="1213" y="29"/>
                      </a:lnTo>
                      <a:lnTo>
                        <a:pt x="1213" y="32"/>
                      </a:lnTo>
                      <a:lnTo>
                        <a:pt x="1213" y="34"/>
                      </a:lnTo>
                      <a:lnTo>
                        <a:pt x="1215" y="34"/>
                      </a:lnTo>
                      <a:lnTo>
                        <a:pt x="1216" y="37"/>
                      </a:lnTo>
                      <a:lnTo>
                        <a:pt x="1217" y="40"/>
                      </a:lnTo>
                      <a:lnTo>
                        <a:pt x="1218" y="41"/>
                      </a:lnTo>
                      <a:lnTo>
                        <a:pt x="1217" y="41"/>
                      </a:lnTo>
                      <a:lnTo>
                        <a:pt x="1217" y="41"/>
                      </a:lnTo>
                      <a:lnTo>
                        <a:pt x="1215" y="41"/>
                      </a:lnTo>
                      <a:lnTo>
                        <a:pt x="1215" y="38"/>
                      </a:lnTo>
                      <a:lnTo>
                        <a:pt x="1215" y="38"/>
                      </a:lnTo>
                      <a:lnTo>
                        <a:pt x="1213" y="38"/>
                      </a:lnTo>
                      <a:lnTo>
                        <a:pt x="1213" y="37"/>
                      </a:lnTo>
                      <a:lnTo>
                        <a:pt x="1212" y="36"/>
                      </a:lnTo>
                      <a:lnTo>
                        <a:pt x="1212" y="29"/>
                      </a:lnTo>
                      <a:close/>
                      <a:moveTo>
                        <a:pt x="125" y="29"/>
                      </a:moveTo>
                      <a:lnTo>
                        <a:pt x="128" y="30"/>
                      </a:lnTo>
                      <a:lnTo>
                        <a:pt x="129" y="32"/>
                      </a:lnTo>
                      <a:lnTo>
                        <a:pt x="132" y="32"/>
                      </a:lnTo>
                      <a:lnTo>
                        <a:pt x="133" y="33"/>
                      </a:lnTo>
                      <a:lnTo>
                        <a:pt x="133" y="34"/>
                      </a:lnTo>
                      <a:lnTo>
                        <a:pt x="133" y="37"/>
                      </a:lnTo>
                      <a:lnTo>
                        <a:pt x="132" y="37"/>
                      </a:lnTo>
                      <a:lnTo>
                        <a:pt x="132" y="38"/>
                      </a:lnTo>
                      <a:lnTo>
                        <a:pt x="132" y="38"/>
                      </a:lnTo>
                      <a:lnTo>
                        <a:pt x="132" y="40"/>
                      </a:lnTo>
                      <a:lnTo>
                        <a:pt x="127" y="40"/>
                      </a:lnTo>
                      <a:lnTo>
                        <a:pt x="127" y="40"/>
                      </a:lnTo>
                      <a:lnTo>
                        <a:pt x="125" y="40"/>
                      </a:lnTo>
                      <a:lnTo>
                        <a:pt x="125" y="41"/>
                      </a:lnTo>
                      <a:lnTo>
                        <a:pt x="125" y="41"/>
                      </a:lnTo>
                      <a:lnTo>
                        <a:pt x="124" y="40"/>
                      </a:lnTo>
                      <a:lnTo>
                        <a:pt x="124" y="40"/>
                      </a:lnTo>
                      <a:lnTo>
                        <a:pt x="119" y="40"/>
                      </a:lnTo>
                      <a:lnTo>
                        <a:pt x="119" y="40"/>
                      </a:lnTo>
                      <a:lnTo>
                        <a:pt x="116" y="40"/>
                      </a:lnTo>
                      <a:lnTo>
                        <a:pt x="116" y="38"/>
                      </a:lnTo>
                      <a:lnTo>
                        <a:pt x="115" y="38"/>
                      </a:lnTo>
                      <a:lnTo>
                        <a:pt x="115" y="38"/>
                      </a:lnTo>
                      <a:lnTo>
                        <a:pt x="114" y="38"/>
                      </a:lnTo>
                      <a:lnTo>
                        <a:pt x="114" y="37"/>
                      </a:lnTo>
                      <a:lnTo>
                        <a:pt x="114" y="37"/>
                      </a:lnTo>
                      <a:lnTo>
                        <a:pt x="115" y="36"/>
                      </a:lnTo>
                      <a:lnTo>
                        <a:pt x="114" y="36"/>
                      </a:lnTo>
                      <a:lnTo>
                        <a:pt x="115" y="34"/>
                      </a:lnTo>
                      <a:lnTo>
                        <a:pt x="115" y="34"/>
                      </a:lnTo>
                      <a:lnTo>
                        <a:pt x="116" y="33"/>
                      </a:lnTo>
                      <a:lnTo>
                        <a:pt x="118" y="33"/>
                      </a:lnTo>
                      <a:lnTo>
                        <a:pt x="119" y="32"/>
                      </a:lnTo>
                      <a:lnTo>
                        <a:pt x="121" y="30"/>
                      </a:lnTo>
                      <a:lnTo>
                        <a:pt x="121" y="30"/>
                      </a:lnTo>
                      <a:lnTo>
                        <a:pt x="123" y="30"/>
                      </a:lnTo>
                      <a:lnTo>
                        <a:pt x="124" y="30"/>
                      </a:lnTo>
                      <a:lnTo>
                        <a:pt x="125" y="29"/>
                      </a:lnTo>
                      <a:close/>
                      <a:moveTo>
                        <a:pt x="340" y="29"/>
                      </a:moveTo>
                      <a:lnTo>
                        <a:pt x="340" y="29"/>
                      </a:lnTo>
                      <a:lnTo>
                        <a:pt x="340" y="29"/>
                      </a:lnTo>
                      <a:lnTo>
                        <a:pt x="340" y="29"/>
                      </a:lnTo>
                      <a:lnTo>
                        <a:pt x="340" y="29"/>
                      </a:lnTo>
                      <a:lnTo>
                        <a:pt x="340" y="29"/>
                      </a:lnTo>
                      <a:lnTo>
                        <a:pt x="340" y="29"/>
                      </a:lnTo>
                      <a:lnTo>
                        <a:pt x="340" y="30"/>
                      </a:lnTo>
                      <a:lnTo>
                        <a:pt x="340" y="30"/>
                      </a:lnTo>
                      <a:lnTo>
                        <a:pt x="339" y="30"/>
                      </a:lnTo>
                      <a:lnTo>
                        <a:pt x="336" y="32"/>
                      </a:lnTo>
                      <a:lnTo>
                        <a:pt x="337" y="30"/>
                      </a:lnTo>
                      <a:lnTo>
                        <a:pt x="337" y="29"/>
                      </a:lnTo>
                      <a:lnTo>
                        <a:pt x="340" y="29"/>
                      </a:lnTo>
                      <a:close/>
                      <a:moveTo>
                        <a:pt x="234" y="29"/>
                      </a:moveTo>
                      <a:lnTo>
                        <a:pt x="235" y="30"/>
                      </a:lnTo>
                      <a:lnTo>
                        <a:pt x="239" y="33"/>
                      </a:lnTo>
                      <a:lnTo>
                        <a:pt x="242" y="34"/>
                      </a:lnTo>
                      <a:lnTo>
                        <a:pt x="245" y="34"/>
                      </a:lnTo>
                      <a:lnTo>
                        <a:pt x="247" y="34"/>
                      </a:lnTo>
                      <a:lnTo>
                        <a:pt x="250" y="36"/>
                      </a:lnTo>
                      <a:lnTo>
                        <a:pt x="250" y="38"/>
                      </a:lnTo>
                      <a:lnTo>
                        <a:pt x="254" y="37"/>
                      </a:lnTo>
                      <a:lnTo>
                        <a:pt x="255" y="38"/>
                      </a:lnTo>
                      <a:lnTo>
                        <a:pt x="256" y="38"/>
                      </a:lnTo>
                      <a:lnTo>
                        <a:pt x="258" y="40"/>
                      </a:lnTo>
                      <a:lnTo>
                        <a:pt x="259" y="41"/>
                      </a:lnTo>
                      <a:lnTo>
                        <a:pt x="259" y="42"/>
                      </a:lnTo>
                      <a:lnTo>
                        <a:pt x="259" y="42"/>
                      </a:lnTo>
                      <a:lnTo>
                        <a:pt x="258" y="44"/>
                      </a:lnTo>
                      <a:lnTo>
                        <a:pt x="259" y="44"/>
                      </a:lnTo>
                      <a:lnTo>
                        <a:pt x="259" y="44"/>
                      </a:lnTo>
                      <a:lnTo>
                        <a:pt x="260" y="45"/>
                      </a:lnTo>
                      <a:lnTo>
                        <a:pt x="260" y="46"/>
                      </a:lnTo>
                      <a:lnTo>
                        <a:pt x="260" y="46"/>
                      </a:lnTo>
                      <a:lnTo>
                        <a:pt x="260" y="49"/>
                      </a:lnTo>
                      <a:lnTo>
                        <a:pt x="260" y="49"/>
                      </a:lnTo>
                      <a:lnTo>
                        <a:pt x="260" y="49"/>
                      </a:lnTo>
                      <a:lnTo>
                        <a:pt x="258" y="49"/>
                      </a:lnTo>
                      <a:lnTo>
                        <a:pt x="255" y="48"/>
                      </a:lnTo>
                      <a:lnTo>
                        <a:pt x="254" y="49"/>
                      </a:lnTo>
                      <a:lnTo>
                        <a:pt x="254" y="49"/>
                      </a:lnTo>
                      <a:lnTo>
                        <a:pt x="252" y="49"/>
                      </a:lnTo>
                      <a:lnTo>
                        <a:pt x="252" y="50"/>
                      </a:lnTo>
                      <a:lnTo>
                        <a:pt x="248" y="50"/>
                      </a:lnTo>
                      <a:lnTo>
                        <a:pt x="248" y="51"/>
                      </a:lnTo>
                      <a:lnTo>
                        <a:pt x="247" y="51"/>
                      </a:lnTo>
                      <a:lnTo>
                        <a:pt x="246" y="53"/>
                      </a:lnTo>
                      <a:lnTo>
                        <a:pt x="245" y="53"/>
                      </a:lnTo>
                      <a:lnTo>
                        <a:pt x="245" y="53"/>
                      </a:lnTo>
                      <a:lnTo>
                        <a:pt x="243" y="51"/>
                      </a:lnTo>
                      <a:lnTo>
                        <a:pt x="243" y="51"/>
                      </a:lnTo>
                      <a:lnTo>
                        <a:pt x="245" y="51"/>
                      </a:lnTo>
                      <a:lnTo>
                        <a:pt x="245" y="50"/>
                      </a:lnTo>
                      <a:lnTo>
                        <a:pt x="242" y="50"/>
                      </a:lnTo>
                      <a:lnTo>
                        <a:pt x="238" y="45"/>
                      </a:lnTo>
                      <a:lnTo>
                        <a:pt x="237" y="45"/>
                      </a:lnTo>
                      <a:lnTo>
                        <a:pt x="237" y="44"/>
                      </a:lnTo>
                      <a:lnTo>
                        <a:pt x="238" y="44"/>
                      </a:lnTo>
                      <a:lnTo>
                        <a:pt x="238" y="44"/>
                      </a:lnTo>
                      <a:lnTo>
                        <a:pt x="241" y="44"/>
                      </a:lnTo>
                      <a:lnTo>
                        <a:pt x="241" y="42"/>
                      </a:lnTo>
                      <a:lnTo>
                        <a:pt x="239" y="41"/>
                      </a:lnTo>
                      <a:lnTo>
                        <a:pt x="238" y="41"/>
                      </a:lnTo>
                      <a:lnTo>
                        <a:pt x="237" y="41"/>
                      </a:lnTo>
                      <a:lnTo>
                        <a:pt x="235" y="41"/>
                      </a:lnTo>
                      <a:lnTo>
                        <a:pt x="234" y="41"/>
                      </a:lnTo>
                      <a:lnTo>
                        <a:pt x="234" y="41"/>
                      </a:lnTo>
                      <a:lnTo>
                        <a:pt x="233" y="41"/>
                      </a:lnTo>
                      <a:lnTo>
                        <a:pt x="233" y="40"/>
                      </a:lnTo>
                      <a:lnTo>
                        <a:pt x="230" y="40"/>
                      </a:lnTo>
                      <a:lnTo>
                        <a:pt x="230" y="37"/>
                      </a:lnTo>
                      <a:lnTo>
                        <a:pt x="231" y="37"/>
                      </a:lnTo>
                      <a:lnTo>
                        <a:pt x="230" y="37"/>
                      </a:lnTo>
                      <a:lnTo>
                        <a:pt x="230" y="37"/>
                      </a:lnTo>
                      <a:lnTo>
                        <a:pt x="230" y="37"/>
                      </a:lnTo>
                      <a:lnTo>
                        <a:pt x="230" y="37"/>
                      </a:lnTo>
                      <a:lnTo>
                        <a:pt x="231" y="30"/>
                      </a:lnTo>
                      <a:lnTo>
                        <a:pt x="231" y="29"/>
                      </a:lnTo>
                      <a:lnTo>
                        <a:pt x="233" y="29"/>
                      </a:lnTo>
                      <a:lnTo>
                        <a:pt x="234" y="29"/>
                      </a:lnTo>
                      <a:close/>
                      <a:moveTo>
                        <a:pt x="165" y="23"/>
                      </a:moveTo>
                      <a:lnTo>
                        <a:pt x="165" y="23"/>
                      </a:lnTo>
                      <a:lnTo>
                        <a:pt x="165" y="24"/>
                      </a:lnTo>
                      <a:lnTo>
                        <a:pt x="166" y="24"/>
                      </a:lnTo>
                      <a:lnTo>
                        <a:pt x="169" y="24"/>
                      </a:lnTo>
                      <a:lnTo>
                        <a:pt x="169" y="25"/>
                      </a:lnTo>
                      <a:lnTo>
                        <a:pt x="173" y="25"/>
                      </a:lnTo>
                      <a:lnTo>
                        <a:pt x="173" y="25"/>
                      </a:lnTo>
                      <a:lnTo>
                        <a:pt x="174" y="25"/>
                      </a:lnTo>
                      <a:lnTo>
                        <a:pt x="174" y="25"/>
                      </a:lnTo>
                      <a:lnTo>
                        <a:pt x="174" y="25"/>
                      </a:lnTo>
                      <a:lnTo>
                        <a:pt x="174" y="25"/>
                      </a:lnTo>
                      <a:lnTo>
                        <a:pt x="174" y="27"/>
                      </a:lnTo>
                      <a:lnTo>
                        <a:pt x="174" y="27"/>
                      </a:lnTo>
                      <a:lnTo>
                        <a:pt x="175" y="28"/>
                      </a:lnTo>
                      <a:lnTo>
                        <a:pt x="175" y="29"/>
                      </a:lnTo>
                      <a:lnTo>
                        <a:pt x="176" y="30"/>
                      </a:lnTo>
                      <a:lnTo>
                        <a:pt x="178" y="30"/>
                      </a:lnTo>
                      <a:lnTo>
                        <a:pt x="179" y="30"/>
                      </a:lnTo>
                      <a:lnTo>
                        <a:pt x="179" y="30"/>
                      </a:lnTo>
                      <a:lnTo>
                        <a:pt x="179" y="30"/>
                      </a:lnTo>
                      <a:lnTo>
                        <a:pt x="179" y="30"/>
                      </a:lnTo>
                      <a:lnTo>
                        <a:pt x="179" y="28"/>
                      </a:lnTo>
                      <a:lnTo>
                        <a:pt x="180" y="25"/>
                      </a:lnTo>
                      <a:lnTo>
                        <a:pt x="180" y="25"/>
                      </a:lnTo>
                      <a:lnTo>
                        <a:pt x="182" y="25"/>
                      </a:lnTo>
                      <a:lnTo>
                        <a:pt x="187" y="28"/>
                      </a:lnTo>
                      <a:lnTo>
                        <a:pt x="187" y="29"/>
                      </a:lnTo>
                      <a:lnTo>
                        <a:pt x="188" y="29"/>
                      </a:lnTo>
                      <a:lnTo>
                        <a:pt x="188" y="30"/>
                      </a:lnTo>
                      <a:lnTo>
                        <a:pt x="188" y="30"/>
                      </a:lnTo>
                      <a:lnTo>
                        <a:pt x="190" y="30"/>
                      </a:lnTo>
                      <a:lnTo>
                        <a:pt x="191" y="30"/>
                      </a:lnTo>
                      <a:lnTo>
                        <a:pt x="192" y="29"/>
                      </a:lnTo>
                      <a:lnTo>
                        <a:pt x="192" y="29"/>
                      </a:lnTo>
                      <a:lnTo>
                        <a:pt x="193" y="28"/>
                      </a:lnTo>
                      <a:lnTo>
                        <a:pt x="196" y="29"/>
                      </a:lnTo>
                      <a:lnTo>
                        <a:pt x="197" y="29"/>
                      </a:lnTo>
                      <a:lnTo>
                        <a:pt x="199" y="32"/>
                      </a:lnTo>
                      <a:lnTo>
                        <a:pt x="201" y="30"/>
                      </a:lnTo>
                      <a:lnTo>
                        <a:pt x="204" y="32"/>
                      </a:lnTo>
                      <a:lnTo>
                        <a:pt x="205" y="33"/>
                      </a:lnTo>
                      <a:lnTo>
                        <a:pt x="207" y="34"/>
                      </a:lnTo>
                      <a:lnTo>
                        <a:pt x="208" y="37"/>
                      </a:lnTo>
                      <a:lnTo>
                        <a:pt x="209" y="37"/>
                      </a:lnTo>
                      <a:lnTo>
                        <a:pt x="209" y="36"/>
                      </a:lnTo>
                      <a:lnTo>
                        <a:pt x="218" y="37"/>
                      </a:lnTo>
                      <a:lnTo>
                        <a:pt x="220" y="40"/>
                      </a:lnTo>
                      <a:lnTo>
                        <a:pt x="221" y="40"/>
                      </a:lnTo>
                      <a:lnTo>
                        <a:pt x="221" y="41"/>
                      </a:lnTo>
                      <a:lnTo>
                        <a:pt x="221" y="41"/>
                      </a:lnTo>
                      <a:lnTo>
                        <a:pt x="221" y="42"/>
                      </a:lnTo>
                      <a:lnTo>
                        <a:pt x="222" y="44"/>
                      </a:lnTo>
                      <a:lnTo>
                        <a:pt x="222" y="45"/>
                      </a:lnTo>
                      <a:lnTo>
                        <a:pt x="224" y="45"/>
                      </a:lnTo>
                      <a:lnTo>
                        <a:pt x="224" y="48"/>
                      </a:lnTo>
                      <a:lnTo>
                        <a:pt x="224" y="49"/>
                      </a:lnTo>
                      <a:lnTo>
                        <a:pt x="222" y="51"/>
                      </a:lnTo>
                      <a:lnTo>
                        <a:pt x="221" y="51"/>
                      </a:lnTo>
                      <a:lnTo>
                        <a:pt x="221" y="53"/>
                      </a:lnTo>
                      <a:lnTo>
                        <a:pt x="216" y="53"/>
                      </a:lnTo>
                      <a:lnTo>
                        <a:pt x="214" y="51"/>
                      </a:lnTo>
                      <a:lnTo>
                        <a:pt x="213" y="50"/>
                      </a:lnTo>
                      <a:lnTo>
                        <a:pt x="213" y="49"/>
                      </a:lnTo>
                      <a:lnTo>
                        <a:pt x="212" y="48"/>
                      </a:lnTo>
                      <a:lnTo>
                        <a:pt x="209" y="48"/>
                      </a:lnTo>
                      <a:lnTo>
                        <a:pt x="208" y="46"/>
                      </a:lnTo>
                      <a:lnTo>
                        <a:pt x="207" y="45"/>
                      </a:lnTo>
                      <a:lnTo>
                        <a:pt x="205" y="45"/>
                      </a:lnTo>
                      <a:lnTo>
                        <a:pt x="204" y="42"/>
                      </a:lnTo>
                      <a:lnTo>
                        <a:pt x="201" y="42"/>
                      </a:lnTo>
                      <a:lnTo>
                        <a:pt x="201" y="42"/>
                      </a:lnTo>
                      <a:lnTo>
                        <a:pt x="200" y="42"/>
                      </a:lnTo>
                      <a:lnTo>
                        <a:pt x="200" y="41"/>
                      </a:lnTo>
                      <a:lnTo>
                        <a:pt x="199" y="41"/>
                      </a:lnTo>
                      <a:lnTo>
                        <a:pt x="197" y="40"/>
                      </a:lnTo>
                      <a:lnTo>
                        <a:pt x="196" y="40"/>
                      </a:lnTo>
                      <a:lnTo>
                        <a:pt x="196" y="38"/>
                      </a:lnTo>
                      <a:lnTo>
                        <a:pt x="191" y="38"/>
                      </a:lnTo>
                      <a:lnTo>
                        <a:pt x="190" y="37"/>
                      </a:lnTo>
                      <a:lnTo>
                        <a:pt x="188" y="37"/>
                      </a:lnTo>
                      <a:lnTo>
                        <a:pt x="187" y="40"/>
                      </a:lnTo>
                      <a:lnTo>
                        <a:pt x="186" y="40"/>
                      </a:lnTo>
                      <a:lnTo>
                        <a:pt x="186" y="40"/>
                      </a:lnTo>
                      <a:lnTo>
                        <a:pt x="186" y="38"/>
                      </a:lnTo>
                      <a:lnTo>
                        <a:pt x="184" y="38"/>
                      </a:lnTo>
                      <a:lnTo>
                        <a:pt x="184" y="38"/>
                      </a:lnTo>
                      <a:lnTo>
                        <a:pt x="175" y="40"/>
                      </a:lnTo>
                      <a:lnTo>
                        <a:pt x="174" y="42"/>
                      </a:lnTo>
                      <a:lnTo>
                        <a:pt x="173" y="42"/>
                      </a:lnTo>
                      <a:lnTo>
                        <a:pt x="171" y="42"/>
                      </a:lnTo>
                      <a:lnTo>
                        <a:pt x="170" y="42"/>
                      </a:lnTo>
                      <a:lnTo>
                        <a:pt x="169" y="40"/>
                      </a:lnTo>
                      <a:lnTo>
                        <a:pt x="174" y="40"/>
                      </a:lnTo>
                      <a:lnTo>
                        <a:pt x="174" y="38"/>
                      </a:lnTo>
                      <a:lnTo>
                        <a:pt x="174" y="38"/>
                      </a:lnTo>
                      <a:lnTo>
                        <a:pt x="174" y="38"/>
                      </a:lnTo>
                      <a:lnTo>
                        <a:pt x="171" y="38"/>
                      </a:lnTo>
                      <a:lnTo>
                        <a:pt x="171" y="37"/>
                      </a:lnTo>
                      <a:lnTo>
                        <a:pt x="174" y="36"/>
                      </a:lnTo>
                      <a:lnTo>
                        <a:pt x="174" y="36"/>
                      </a:lnTo>
                      <a:lnTo>
                        <a:pt x="173" y="36"/>
                      </a:lnTo>
                      <a:lnTo>
                        <a:pt x="173" y="34"/>
                      </a:lnTo>
                      <a:lnTo>
                        <a:pt x="171" y="34"/>
                      </a:lnTo>
                      <a:lnTo>
                        <a:pt x="171" y="36"/>
                      </a:lnTo>
                      <a:lnTo>
                        <a:pt x="169" y="36"/>
                      </a:lnTo>
                      <a:lnTo>
                        <a:pt x="169" y="32"/>
                      </a:lnTo>
                      <a:lnTo>
                        <a:pt x="169" y="32"/>
                      </a:lnTo>
                      <a:lnTo>
                        <a:pt x="169" y="32"/>
                      </a:lnTo>
                      <a:lnTo>
                        <a:pt x="167" y="32"/>
                      </a:lnTo>
                      <a:lnTo>
                        <a:pt x="167" y="32"/>
                      </a:lnTo>
                      <a:lnTo>
                        <a:pt x="167" y="32"/>
                      </a:lnTo>
                      <a:lnTo>
                        <a:pt x="166" y="32"/>
                      </a:lnTo>
                      <a:lnTo>
                        <a:pt x="166" y="33"/>
                      </a:lnTo>
                      <a:lnTo>
                        <a:pt x="166" y="33"/>
                      </a:lnTo>
                      <a:lnTo>
                        <a:pt x="165" y="33"/>
                      </a:lnTo>
                      <a:lnTo>
                        <a:pt x="165" y="29"/>
                      </a:lnTo>
                      <a:lnTo>
                        <a:pt x="165" y="29"/>
                      </a:lnTo>
                      <a:lnTo>
                        <a:pt x="163" y="30"/>
                      </a:lnTo>
                      <a:lnTo>
                        <a:pt x="162" y="30"/>
                      </a:lnTo>
                      <a:lnTo>
                        <a:pt x="161" y="30"/>
                      </a:lnTo>
                      <a:lnTo>
                        <a:pt x="161" y="30"/>
                      </a:lnTo>
                      <a:lnTo>
                        <a:pt x="161" y="29"/>
                      </a:lnTo>
                      <a:lnTo>
                        <a:pt x="159" y="27"/>
                      </a:lnTo>
                      <a:lnTo>
                        <a:pt x="161" y="25"/>
                      </a:lnTo>
                      <a:lnTo>
                        <a:pt x="161" y="25"/>
                      </a:lnTo>
                      <a:lnTo>
                        <a:pt x="161" y="25"/>
                      </a:lnTo>
                      <a:lnTo>
                        <a:pt x="162" y="25"/>
                      </a:lnTo>
                      <a:lnTo>
                        <a:pt x="163" y="23"/>
                      </a:lnTo>
                      <a:lnTo>
                        <a:pt x="165" y="23"/>
                      </a:lnTo>
                      <a:close/>
                      <a:moveTo>
                        <a:pt x="440" y="21"/>
                      </a:moveTo>
                      <a:lnTo>
                        <a:pt x="443" y="21"/>
                      </a:lnTo>
                      <a:lnTo>
                        <a:pt x="445" y="23"/>
                      </a:lnTo>
                      <a:lnTo>
                        <a:pt x="446" y="23"/>
                      </a:lnTo>
                      <a:lnTo>
                        <a:pt x="449" y="23"/>
                      </a:lnTo>
                      <a:lnTo>
                        <a:pt x="450" y="23"/>
                      </a:lnTo>
                      <a:lnTo>
                        <a:pt x="450" y="24"/>
                      </a:lnTo>
                      <a:lnTo>
                        <a:pt x="449" y="24"/>
                      </a:lnTo>
                      <a:lnTo>
                        <a:pt x="449" y="25"/>
                      </a:lnTo>
                      <a:lnTo>
                        <a:pt x="449" y="28"/>
                      </a:lnTo>
                      <a:lnTo>
                        <a:pt x="449" y="29"/>
                      </a:lnTo>
                      <a:lnTo>
                        <a:pt x="446" y="28"/>
                      </a:lnTo>
                      <a:lnTo>
                        <a:pt x="446" y="28"/>
                      </a:lnTo>
                      <a:lnTo>
                        <a:pt x="443" y="28"/>
                      </a:lnTo>
                      <a:lnTo>
                        <a:pt x="443" y="27"/>
                      </a:lnTo>
                      <a:lnTo>
                        <a:pt x="442" y="27"/>
                      </a:lnTo>
                      <a:lnTo>
                        <a:pt x="442" y="27"/>
                      </a:lnTo>
                      <a:lnTo>
                        <a:pt x="440" y="27"/>
                      </a:lnTo>
                      <a:lnTo>
                        <a:pt x="440" y="25"/>
                      </a:lnTo>
                      <a:lnTo>
                        <a:pt x="438" y="25"/>
                      </a:lnTo>
                      <a:lnTo>
                        <a:pt x="438" y="25"/>
                      </a:lnTo>
                      <a:lnTo>
                        <a:pt x="438" y="24"/>
                      </a:lnTo>
                      <a:lnTo>
                        <a:pt x="440" y="24"/>
                      </a:lnTo>
                      <a:lnTo>
                        <a:pt x="440" y="23"/>
                      </a:lnTo>
                      <a:lnTo>
                        <a:pt x="440" y="23"/>
                      </a:lnTo>
                      <a:lnTo>
                        <a:pt x="440" y="21"/>
                      </a:lnTo>
                      <a:close/>
                      <a:moveTo>
                        <a:pt x="2017" y="20"/>
                      </a:moveTo>
                      <a:lnTo>
                        <a:pt x="2018" y="20"/>
                      </a:lnTo>
                      <a:lnTo>
                        <a:pt x="2020" y="21"/>
                      </a:lnTo>
                      <a:lnTo>
                        <a:pt x="2020" y="21"/>
                      </a:lnTo>
                      <a:lnTo>
                        <a:pt x="2021" y="23"/>
                      </a:lnTo>
                      <a:lnTo>
                        <a:pt x="2021" y="24"/>
                      </a:lnTo>
                      <a:lnTo>
                        <a:pt x="2020" y="25"/>
                      </a:lnTo>
                      <a:lnTo>
                        <a:pt x="2020" y="27"/>
                      </a:lnTo>
                      <a:lnTo>
                        <a:pt x="2021" y="28"/>
                      </a:lnTo>
                      <a:lnTo>
                        <a:pt x="2024" y="25"/>
                      </a:lnTo>
                      <a:lnTo>
                        <a:pt x="2024" y="25"/>
                      </a:lnTo>
                      <a:lnTo>
                        <a:pt x="2024" y="25"/>
                      </a:lnTo>
                      <a:lnTo>
                        <a:pt x="2025" y="25"/>
                      </a:lnTo>
                      <a:lnTo>
                        <a:pt x="2025" y="25"/>
                      </a:lnTo>
                      <a:lnTo>
                        <a:pt x="2025" y="27"/>
                      </a:lnTo>
                      <a:lnTo>
                        <a:pt x="2027" y="25"/>
                      </a:lnTo>
                      <a:lnTo>
                        <a:pt x="2027" y="28"/>
                      </a:lnTo>
                      <a:lnTo>
                        <a:pt x="2029" y="28"/>
                      </a:lnTo>
                      <a:lnTo>
                        <a:pt x="2029" y="29"/>
                      </a:lnTo>
                      <a:lnTo>
                        <a:pt x="2031" y="29"/>
                      </a:lnTo>
                      <a:lnTo>
                        <a:pt x="2031" y="29"/>
                      </a:lnTo>
                      <a:lnTo>
                        <a:pt x="2034" y="30"/>
                      </a:lnTo>
                      <a:lnTo>
                        <a:pt x="2034" y="30"/>
                      </a:lnTo>
                      <a:lnTo>
                        <a:pt x="2037" y="30"/>
                      </a:lnTo>
                      <a:lnTo>
                        <a:pt x="2042" y="34"/>
                      </a:lnTo>
                      <a:lnTo>
                        <a:pt x="2042" y="36"/>
                      </a:lnTo>
                      <a:lnTo>
                        <a:pt x="2042" y="36"/>
                      </a:lnTo>
                      <a:lnTo>
                        <a:pt x="2042" y="37"/>
                      </a:lnTo>
                      <a:lnTo>
                        <a:pt x="2042" y="40"/>
                      </a:lnTo>
                      <a:lnTo>
                        <a:pt x="2042" y="40"/>
                      </a:lnTo>
                      <a:lnTo>
                        <a:pt x="2041" y="40"/>
                      </a:lnTo>
                      <a:lnTo>
                        <a:pt x="2039" y="41"/>
                      </a:lnTo>
                      <a:lnTo>
                        <a:pt x="2038" y="40"/>
                      </a:lnTo>
                      <a:lnTo>
                        <a:pt x="2037" y="40"/>
                      </a:lnTo>
                      <a:lnTo>
                        <a:pt x="2037" y="40"/>
                      </a:lnTo>
                      <a:lnTo>
                        <a:pt x="2037" y="41"/>
                      </a:lnTo>
                      <a:lnTo>
                        <a:pt x="2035" y="41"/>
                      </a:lnTo>
                      <a:lnTo>
                        <a:pt x="2034" y="42"/>
                      </a:lnTo>
                      <a:lnTo>
                        <a:pt x="2027" y="44"/>
                      </a:lnTo>
                      <a:lnTo>
                        <a:pt x="2027" y="45"/>
                      </a:lnTo>
                      <a:lnTo>
                        <a:pt x="2026" y="45"/>
                      </a:lnTo>
                      <a:lnTo>
                        <a:pt x="2026" y="45"/>
                      </a:lnTo>
                      <a:lnTo>
                        <a:pt x="2024" y="45"/>
                      </a:lnTo>
                      <a:lnTo>
                        <a:pt x="2024" y="44"/>
                      </a:lnTo>
                      <a:lnTo>
                        <a:pt x="2024" y="44"/>
                      </a:lnTo>
                      <a:lnTo>
                        <a:pt x="2022" y="44"/>
                      </a:lnTo>
                      <a:lnTo>
                        <a:pt x="2022" y="45"/>
                      </a:lnTo>
                      <a:lnTo>
                        <a:pt x="2021" y="44"/>
                      </a:lnTo>
                      <a:lnTo>
                        <a:pt x="2021" y="44"/>
                      </a:lnTo>
                      <a:lnTo>
                        <a:pt x="2016" y="44"/>
                      </a:lnTo>
                      <a:lnTo>
                        <a:pt x="2016" y="42"/>
                      </a:lnTo>
                      <a:lnTo>
                        <a:pt x="2014" y="42"/>
                      </a:lnTo>
                      <a:lnTo>
                        <a:pt x="2014" y="42"/>
                      </a:lnTo>
                      <a:lnTo>
                        <a:pt x="2013" y="42"/>
                      </a:lnTo>
                      <a:lnTo>
                        <a:pt x="2013" y="42"/>
                      </a:lnTo>
                      <a:lnTo>
                        <a:pt x="2009" y="46"/>
                      </a:lnTo>
                      <a:lnTo>
                        <a:pt x="2009" y="46"/>
                      </a:lnTo>
                      <a:lnTo>
                        <a:pt x="2005" y="48"/>
                      </a:lnTo>
                      <a:lnTo>
                        <a:pt x="2005" y="49"/>
                      </a:lnTo>
                      <a:lnTo>
                        <a:pt x="2004" y="49"/>
                      </a:lnTo>
                      <a:lnTo>
                        <a:pt x="2004" y="49"/>
                      </a:lnTo>
                      <a:lnTo>
                        <a:pt x="2003" y="49"/>
                      </a:lnTo>
                      <a:lnTo>
                        <a:pt x="2003" y="49"/>
                      </a:lnTo>
                      <a:lnTo>
                        <a:pt x="1999" y="49"/>
                      </a:lnTo>
                      <a:lnTo>
                        <a:pt x="1999" y="48"/>
                      </a:lnTo>
                      <a:lnTo>
                        <a:pt x="2000" y="46"/>
                      </a:lnTo>
                      <a:lnTo>
                        <a:pt x="2004" y="42"/>
                      </a:lnTo>
                      <a:lnTo>
                        <a:pt x="2005" y="41"/>
                      </a:lnTo>
                      <a:lnTo>
                        <a:pt x="2008" y="36"/>
                      </a:lnTo>
                      <a:lnTo>
                        <a:pt x="2010" y="36"/>
                      </a:lnTo>
                      <a:lnTo>
                        <a:pt x="2009" y="33"/>
                      </a:lnTo>
                      <a:lnTo>
                        <a:pt x="2010" y="33"/>
                      </a:lnTo>
                      <a:lnTo>
                        <a:pt x="2010" y="30"/>
                      </a:lnTo>
                      <a:lnTo>
                        <a:pt x="2013" y="29"/>
                      </a:lnTo>
                      <a:lnTo>
                        <a:pt x="2013" y="27"/>
                      </a:lnTo>
                      <a:lnTo>
                        <a:pt x="2013" y="27"/>
                      </a:lnTo>
                      <a:lnTo>
                        <a:pt x="2013" y="25"/>
                      </a:lnTo>
                      <a:lnTo>
                        <a:pt x="2014" y="25"/>
                      </a:lnTo>
                      <a:lnTo>
                        <a:pt x="2014" y="24"/>
                      </a:lnTo>
                      <a:lnTo>
                        <a:pt x="2014" y="23"/>
                      </a:lnTo>
                      <a:lnTo>
                        <a:pt x="2013" y="21"/>
                      </a:lnTo>
                      <a:lnTo>
                        <a:pt x="2016" y="21"/>
                      </a:lnTo>
                      <a:lnTo>
                        <a:pt x="2016" y="23"/>
                      </a:lnTo>
                      <a:lnTo>
                        <a:pt x="2016" y="23"/>
                      </a:lnTo>
                      <a:lnTo>
                        <a:pt x="2017" y="23"/>
                      </a:lnTo>
                      <a:lnTo>
                        <a:pt x="2017" y="23"/>
                      </a:lnTo>
                      <a:lnTo>
                        <a:pt x="2017" y="23"/>
                      </a:lnTo>
                      <a:lnTo>
                        <a:pt x="2017" y="20"/>
                      </a:lnTo>
                      <a:close/>
                      <a:moveTo>
                        <a:pt x="1935" y="15"/>
                      </a:moveTo>
                      <a:lnTo>
                        <a:pt x="1936" y="15"/>
                      </a:lnTo>
                      <a:lnTo>
                        <a:pt x="1937" y="15"/>
                      </a:lnTo>
                      <a:lnTo>
                        <a:pt x="1938" y="15"/>
                      </a:lnTo>
                      <a:lnTo>
                        <a:pt x="1938" y="16"/>
                      </a:lnTo>
                      <a:lnTo>
                        <a:pt x="1941" y="17"/>
                      </a:lnTo>
                      <a:lnTo>
                        <a:pt x="1944" y="17"/>
                      </a:lnTo>
                      <a:lnTo>
                        <a:pt x="1946" y="19"/>
                      </a:lnTo>
                      <a:lnTo>
                        <a:pt x="1948" y="21"/>
                      </a:lnTo>
                      <a:lnTo>
                        <a:pt x="1948" y="24"/>
                      </a:lnTo>
                      <a:lnTo>
                        <a:pt x="1945" y="24"/>
                      </a:lnTo>
                      <a:lnTo>
                        <a:pt x="1945" y="25"/>
                      </a:lnTo>
                      <a:lnTo>
                        <a:pt x="1936" y="25"/>
                      </a:lnTo>
                      <a:lnTo>
                        <a:pt x="1936" y="25"/>
                      </a:lnTo>
                      <a:lnTo>
                        <a:pt x="1935" y="25"/>
                      </a:lnTo>
                      <a:lnTo>
                        <a:pt x="1933" y="27"/>
                      </a:lnTo>
                      <a:lnTo>
                        <a:pt x="1929" y="25"/>
                      </a:lnTo>
                      <a:lnTo>
                        <a:pt x="1929" y="24"/>
                      </a:lnTo>
                      <a:lnTo>
                        <a:pt x="1931" y="24"/>
                      </a:lnTo>
                      <a:lnTo>
                        <a:pt x="1931" y="24"/>
                      </a:lnTo>
                      <a:lnTo>
                        <a:pt x="1929" y="23"/>
                      </a:lnTo>
                      <a:lnTo>
                        <a:pt x="1928" y="19"/>
                      </a:lnTo>
                      <a:lnTo>
                        <a:pt x="1929" y="19"/>
                      </a:lnTo>
                      <a:lnTo>
                        <a:pt x="1931" y="17"/>
                      </a:lnTo>
                      <a:lnTo>
                        <a:pt x="1931" y="16"/>
                      </a:lnTo>
                      <a:lnTo>
                        <a:pt x="1931" y="16"/>
                      </a:lnTo>
                      <a:lnTo>
                        <a:pt x="1931" y="15"/>
                      </a:lnTo>
                      <a:lnTo>
                        <a:pt x="1932" y="15"/>
                      </a:lnTo>
                      <a:lnTo>
                        <a:pt x="1935" y="15"/>
                      </a:lnTo>
                      <a:close/>
                      <a:moveTo>
                        <a:pt x="1567" y="13"/>
                      </a:moveTo>
                      <a:lnTo>
                        <a:pt x="1569" y="13"/>
                      </a:lnTo>
                      <a:lnTo>
                        <a:pt x="1569" y="16"/>
                      </a:lnTo>
                      <a:lnTo>
                        <a:pt x="1571" y="17"/>
                      </a:lnTo>
                      <a:lnTo>
                        <a:pt x="1571" y="19"/>
                      </a:lnTo>
                      <a:lnTo>
                        <a:pt x="1561" y="19"/>
                      </a:lnTo>
                      <a:lnTo>
                        <a:pt x="1561" y="19"/>
                      </a:lnTo>
                      <a:lnTo>
                        <a:pt x="1563" y="19"/>
                      </a:lnTo>
                      <a:lnTo>
                        <a:pt x="1564" y="17"/>
                      </a:lnTo>
                      <a:lnTo>
                        <a:pt x="1565" y="16"/>
                      </a:lnTo>
                      <a:lnTo>
                        <a:pt x="1567" y="15"/>
                      </a:lnTo>
                      <a:lnTo>
                        <a:pt x="1567" y="13"/>
                      </a:lnTo>
                      <a:close/>
                      <a:moveTo>
                        <a:pt x="280" y="13"/>
                      </a:moveTo>
                      <a:lnTo>
                        <a:pt x="281" y="13"/>
                      </a:lnTo>
                      <a:lnTo>
                        <a:pt x="281" y="13"/>
                      </a:lnTo>
                      <a:lnTo>
                        <a:pt x="281" y="13"/>
                      </a:lnTo>
                      <a:lnTo>
                        <a:pt x="281" y="13"/>
                      </a:lnTo>
                      <a:lnTo>
                        <a:pt x="281" y="13"/>
                      </a:lnTo>
                      <a:lnTo>
                        <a:pt x="280" y="13"/>
                      </a:lnTo>
                      <a:close/>
                      <a:moveTo>
                        <a:pt x="1641" y="12"/>
                      </a:moveTo>
                      <a:lnTo>
                        <a:pt x="1641" y="13"/>
                      </a:lnTo>
                      <a:lnTo>
                        <a:pt x="1641" y="15"/>
                      </a:lnTo>
                      <a:lnTo>
                        <a:pt x="1643" y="16"/>
                      </a:lnTo>
                      <a:lnTo>
                        <a:pt x="1643" y="17"/>
                      </a:lnTo>
                      <a:lnTo>
                        <a:pt x="1643" y="19"/>
                      </a:lnTo>
                      <a:lnTo>
                        <a:pt x="1643" y="19"/>
                      </a:lnTo>
                      <a:lnTo>
                        <a:pt x="1643" y="19"/>
                      </a:lnTo>
                      <a:lnTo>
                        <a:pt x="1640" y="19"/>
                      </a:lnTo>
                      <a:lnTo>
                        <a:pt x="1637" y="19"/>
                      </a:lnTo>
                      <a:lnTo>
                        <a:pt x="1636" y="17"/>
                      </a:lnTo>
                      <a:lnTo>
                        <a:pt x="1633" y="16"/>
                      </a:lnTo>
                      <a:lnTo>
                        <a:pt x="1635" y="15"/>
                      </a:lnTo>
                      <a:lnTo>
                        <a:pt x="1636" y="13"/>
                      </a:lnTo>
                      <a:lnTo>
                        <a:pt x="1637" y="13"/>
                      </a:lnTo>
                      <a:lnTo>
                        <a:pt x="1639" y="13"/>
                      </a:lnTo>
                      <a:lnTo>
                        <a:pt x="1641" y="12"/>
                      </a:lnTo>
                      <a:close/>
                      <a:moveTo>
                        <a:pt x="1560" y="11"/>
                      </a:moveTo>
                      <a:lnTo>
                        <a:pt x="1561" y="15"/>
                      </a:lnTo>
                      <a:lnTo>
                        <a:pt x="1560" y="15"/>
                      </a:lnTo>
                      <a:lnTo>
                        <a:pt x="1560" y="15"/>
                      </a:lnTo>
                      <a:lnTo>
                        <a:pt x="1556" y="15"/>
                      </a:lnTo>
                      <a:lnTo>
                        <a:pt x="1556" y="15"/>
                      </a:lnTo>
                      <a:lnTo>
                        <a:pt x="1555" y="15"/>
                      </a:lnTo>
                      <a:lnTo>
                        <a:pt x="1555" y="13"/>
                      </a:lnTo>
                      <a:lnTo>
                        <a:pt x="1555" y="13"/>
                      </a:lnTo>
                      <a:lnTo>
                        <a:pt x="1554" y="13"/>
                      </a:lnTo>
                      <a:lnTo>
                        <a:pt x="1554" y="12"/>
                      </a:lnTo>
                      <a:lnTo>
                        <a:pt x="1560" y="11"/>
                      </a:lnTo>
                      <a:close/>
                      <a:moveTo>
                        <a:pt x="1255" y="11"/>
                      </a:moveTo>
                      <a:lnTo>
                        <a:pt x="1256" y="11"/>
                      </a:lnTo>
                      <a:lnTo>
                        <a:pt x="1258" y="16"/>
                      </a:lnTo>
                      <a:lnTo>
                        <a:pt x="1260" y="16"/>
                      </a:lnTo>
                      <a:lnTo>
                        <a:pt x="1260" y="15"/>
                      </a:lnTo>
                      <a:lnTo>
                        <a:pt x="1262" y="15"/>
                      </a:lnTo>
                      <a:lnTo>
                        <a:pt x="1263" y="13"/>
                      </a:lnTo>
                      <a:lnTo>
                        <a:pt x="1264" y="13"/>
                      </a:lnTo>
                      <a:lnTo>
                        <a:pt x="1264" y="15"/>
                      </a:lnTo>
                      <a:lnTo>
                        <a:pt x="1264" y="16"/>
                      </a:lnTo>
                      <a:lnTo>
                        <a:pt x="1266" y="17"/>
                      </a:lnTo>
                      <a:lnTo>
                        <a:pt x="1267" y="17"/>
                      </a:lnTo>
                      <a:lnTo>
                        <a:pt x="1268" y="20"/>
                      </a:lnTo>
                      <a:lnTo>
                        <a:pt x="1270" y="20"/>
                      </a:lnTo>
                      <a:lnTo>
                        <a:pt x="1270" y="20"/>
                      </a:lnTo>
                      <a:lnTo>
                        <a:pt x="1271" y="21"/>
                      </a:lnTo>
                      <a:lnTo>
                        <a:pt x="1271" y="24"/>
                      </a:lnTo>
                      <a:lnTo>
                        <a:pt x="1271" y="24"/>
                      </a:lnTo>
                      <a:lnTo>
                        <a:pt x="1271" y="25"/>
                      </a:lnTo>
                      <a:lnTo>
                        <a:pt x="1271" y="27"/>
                      </a:lnTo>
                      <a:lnTo>
                        <a:pt x="1271" y="28"/>
                      </a:lnTo>
                      <a:lnTo>
                        <a:pt x="1272" y="28"/>
                      </a:lnTo>
                      <a:lnTo>
                        <a:pt x="1272" y="28"/>
                      </a:lnTo>
                      <a:lnTo>
                        <a:pt x="1273" y="27"/>
                      </a:lnTo>
                      <a:lnTo>
                        <a:pt x="1273" y="25"/>
                      </a:lnTo>
                      <a:lnTo>
                        <a:pt x="1275" y="27"/>
                      </a:lnTo>
                      <a:lnTo>
                        <a:pt x="1277" y="32"/>
                      </a:lnTo>
                      <a:lnTo>
                        <a:pt x="1277" y="32"/>
                      </a:lnTo>
                      <a:lnTo>
                        <a:pt x="1277" y="34"/>
                      </a:lnTo>
                      <a:lnTo>
                        <a:pt x="1279" y="34"/>
                      </a:lnTo>
                      <a:lnTo>
                        <a:pt x="1279" y="36"/>
                      </a:lnTo>
                      <a:lnTo>
                        <a:pt x="1281" y="37"/>
                      </a:lnTo>
                      <a:lnTo>
                        <a:pt x="1284" y="37"/>
                      </a:lnTo>
                      <a:lnTo>
                        <a:pt x="1284" y="37"/>
                      </a:lnTo>
                      <a:lnTo>
                        <a:pt x="1285" y="37"/>
                      </a:lnTo>
                      <a:lnTo>
                        <a:pt x="1285" y="38"/>
                      </a:lnTo>
                      <a:lnTo>
                        <a:pt x="1289" y="38"/>
                      </a:lnTo>
                      <a:lnTo>
                        <a:pt x="1290" y="38"/>
                      </a:lnTo>
                      <a:lnTo>
                        <a:pt x="1292" y="40"/>
                      </a:lnTo>
                      <a:lnTo>
                        <a:pt x="1292" y="42"/>
                      </a:lnTo>
                      <a:lnTo>
                        <a:pt x="1290" y="42"/>
                      </a:lnTo>
                      <a:lnTo>
                        <a:pt x="1288" y="42"/>
                      </a:lnTo>
                      <a:lnTo>
                        <a:pt x="1285" y="42"/>
                      </a:lnTo>
                      <a:lnTo>
                        <a:pt x="1283" y="44"/>
                      </a:lnTo>
                      <a:lnTo>
                        <a:pt x="1281" y="45"/>
                      </a:lnTo>
                      <a:lnTo>
                        <a:pt x="1279" y="46"/>
                      </a:lnTo>
                      <a:lnTo>
                        <a:pt x="1277" y="50"/>
                      </a:lnTo>
                      <a:lnTo>
                        <a:pt x="1279" y="50"/>
                      </a:lnTo>
                      <a:lnTo>
                        <a:pt x="1279" y="53"/>
                      </a:lnTo>
                      <a:lnTo>
                        <a:pt x="1279" y="53"/>
                      </a:lnTo>
                      <a:lnTo>
                        <a:pt x="1279" y="55"/>
                      </a:lnTo>
                      <a:lnTo>
                        <a:pt x="1279" y="55"/>
                      </a:lnTo>
                      <a:lnTo>
                        <a:pt x="1279" y="57"/>
                      </a:lnTo>
                      <a:lnTo>
                        <a:pt x="1276" y="57"/>
                      </a:lnTo>
                      <a:lnTo>
                        <a:pt x="1276" y="58"/>
                      </a:lnTo>
                      <a:lnTo>
                        <a:pt x="1276" y="61"/>
                      </a:lnTo>
                      <a:lnTo>
                        <a:pt x="1275" y="62"/>
                      </a:lnTo>
                      <a:lnTo>
                        <a:pt x="1273" y="63"/>
                      </a:lnTo>
                      <a:lnTo>
                        <a:pt x="1271" y="63"/>
                      </a:lnTo>
                      <a:lnTo>
                        <a:pt x="1270" y="63"/>
                      </a:lnTo>
                      <a:lnTo>
                        <a:pt x="1270" y="66"/>
                      </a:lnTo>
                      <a:lnTo>
                        <a:pt x="1268" y="67"/>
                      </a:lnTo>
                      <a:lnTo>
                        <a:pt x="1267" y="68"/>
                      </a:lnTo>
                      <a:lnTo>
                        <a:pt x="1266" y="68"/>
                      </a:lnTo>
                      <a:lnTo>
                        <a:pt x="1266" y="70"/>
                      </a:lnTo>
                      <a:lnTo>
                        <a:pt x="1260" y="70"/>
                      </a:lnTo>
                      <a:lnTo>
                        <a:pt x="1260" y="70"/>
                      </a:lnTo>
                      <a:lnTo>
                        <a:pt x="1258" y="71"/>
                      </a:lnTo>
                      <a:lnTo>
                        <a:pt x="1258" y="72"/>
                      </a:lnTo>
                      <a:lnTo>
                        <a:pt x="1259" y="74"/>
                      </a:lnTo>
                      <a:lnTo>
                        <a:pt x="1259" y="76"/>
                      </a:lnTo>
                      <a:lnTo>
                        <a:pt x="1256" y="76"/>
                      </a:lnTo>
                      <a:lnTo>
                        <a:pt x="1256" y="78"/>
                      </a:lnTo>
                      <a:lnTo>
                        <a:pt x="1255" y="76"/>
                      </a:lnTo>
                      <a:lnTo>
                        <a:pt x="1254" y="79"/>
                      </a:lnTo>
                      <a:lnTo>
                        <a:pt x="1254" y="79"/>
                      </a:lnTo>
                      <a:lnTo>
                        <a:pt x="1254" y="78"/>
                      </a:lnTo>
                      <a:lnTo>
                        <a:pt x="1253" y="76"/>
                      </a:lnTo>
                      <a:lnTo>
                        <a:pt x="1251" y="74"/>
                      </a:lnTo>
                      <a:lnTo>
                        <a:pt x="1250" y="71"/>
                      </a:lnTo>
                      <a:lnTo>
                        <a:pt x="1249" y="71"/>
                      </a:lnTo>
                      <a:lnTo>
                        <a:pt x="1246" y="72"/>
                      </a:lnTo>
                      <a:lnTo>
                        <a:pt x="1245" y="71"/>
                      </a:lnTo>
                      <a:lnTo>
                        <a:pt x="1245" y="71"/>
                      </a:lnTo>
                      <a:lnTo>
                        <a:pt x="1245" y="71"/>
                      </a:lnTo>
                      <a:lnTo>
                        <a:pt x="1242" y="70"/>
                      </a:lnTo>
                      <a:lnTo>
                        <a:pt x="1242" y="68"/>
                      </a:lnTo>
                      <a:lnTo>
                        <a:pt x="1233" y="67"/>
                      </a:lnTo>
                      <a:lnTo>
                        <a:pt x="1233" y="67"/>
                      </a:lnTo>
                      <a:lnTo>
                        <a:pt x="1232" y="67"/>
                      </a:lnTo>
                      <a:lnTo>
                        <a:pt x="1232" y="65"/>
                      </a:lnTo>
                      <a:lnTo>
                        <a:pt x="1232" y="62"/>
                      </a:lnTo>
                      <a:lnTo>
                        <a:pt x="1230" y="61"/>
                      </a:lnTo>
                      <a:lnTo>
                        <a:pt x="1232" y="59"/>
                      </a:lnTo>
                      <a:lnTo>
                        <a:pt x="1232" y="59"/>
                      </a:lnTo>
                      <a:lnTo>
                        <a:pt x="1232" y="59"/>
                      </a:lnTo>
                      <a:lnTo>
                        <a:pt x="1233" y="59"/>
                      </a:lnTo>
                      <a:lnTo>
                        <a:pt x="1234" y="59"/>
                      </a:lnTo>
                      <a:lnTo>
                        <a:pt x="1235" y="61"/>
                      </a:lnTo>
                      <a:lnTo>
                        <a:pt x="1235" y="62"/>
                      </a:lnTo>
                      <a:lnTo>
                        <a:pt x="1235" y="62"/>
                      </a:lnTo>
                      <a:lnTo>
                        <a:pt x="1235" y="61"/>
                      </a:lnTo>
                      <a:lnTo>
                        <a:pt x="1237" y="61"/>
                      </a:lnTo>
                      <a:lnTo>
                        <a:pt x="1237" y="61"/>
                      </a:lnTo>
                      <a:lnTo>
                        <a:pt x="1238" y="61"/>
                      </a:lnTo>
                      <a:lnTo>
                        <a:pt x="1238" y="61"/>
                      </a:lnTo>
                      <a:lnTo>
                        <a:pt x="1238" y="61"/>
                      </a:lnTo>
                      <a:lnTo>
                        <a:pt x="1242" y="62"/>
                      </a:lnTo>
                      <a:lnTo>
                        <a:pt x="1243" y="61"/>
                      </a:lnTo>
                      <a:lnTo>
                        <a:pt x="1243" y="61"/>
                      </a:lnTo>
                      <a:lnTo>
                        <a:pt x="1242" y="59"/>
                      </a:lnTo>
                      <a:lnTo>
                        <a:pt x="1241" y="58"/>
                      </a:lnTo>
                      <a:lnTo>
                        <a:pt x="1241" y="57"/>
                      </a:lnTo>
                      <a:lnTo>
                        <a:pt x="1241" y="55"/>
                      </a:lnTo>
                      <a:lnTo>
                        <a:pt x="1242" y="55"/>
                      </a:lnTo>
                      <a:lnTo>
                        <a:pt x="1243" y="55"/>
                      </a:lnTo>
                      <a:lnTo>
                        <a:pt x="1243" y="54"/>
                      </a:lnTo>
                      <a:lnTo>
                        <a:pt x="1247" y="54"/>
                      </a:lnTo>
                      <a:lnTo>
                        <a:pt x="1249" y="54"/>
                      </a:lnTo>
                      <a:lnTo>
                        <a:pt x="1249" y="53"/>
                      </a:lnTo>
                      <a:lnTo>
                        <a:pt x="1242" y="53"/>
                      </a:lnTo>
                      <a:lnTo>
                        <a:pt x="1241" y="53"/>
                      </a:lnTo>
                      <a:lnTo>
                        <a:pt x="1239" y="54"/>
                      </a:lnTo>
                      <a:lnTo>
                        <a:pt x="1237" y="54"/>
                      </a:lnTo>
                      <a:lnTo>
                        <a:pt x="1235" y="54"/>
                      </a:lnTo>
                      <a:lnTo>
                        <a:pt x="1235" y="54"/>
                      </a:lnTo>
                      <a:lnTo>
                        <a:pt x="1235" y="54"/>
                      </a:lnTo>
                      <a:lnTo>
                        <a:pt x="1234" y="54"/>
                      </a:lnTo>
                      <a:lnTo>
                        <a:pt x="1234" y="53"/>
                      </a:lnTo>
                      <a:lnTo>
                        <a:pt x="1232" y="54"/>
                      </a:lnTo>
                      <a:lnTo>
                        <a:pt x="1232" y="55"/>
                      </a:lnTo>
                      <a:lnTo>
                        <a:pt x="1229" y="55"/>
                      </a:lnTo>
                      <a:lnTo>
                        <a:pt x="1229" y="48"/>
                      </a:lnTo>
                      <a:lnTo>
                        <a:pt x="1230" y="48"/>
                      </a:lnTo>
                      <a:lnTo>
                        <a:pt x="1232" y="48"/>
                      </a:lnTo>
                      <a:lnTo>
                        <a:pt x="1232" y="49"/>
                      </a:lnTo>
                      <a:lnTo>
                        <a:pt x="1232" y="46"/>
                      </a:lnTo>
                      <a:lnTo>
                        <a:pt x="1235" y="48"/>
                      </a:lnTo>
                      <a:lnTo>
                        <a:pt x="1235" y="49"/>
                      </a:lnTo>
                      <a:lnTo>
                        <a:pt x="1239" y="49"/>
                      </a:lnTo>
                      <a:lnTo>
                        <a:pt x="1239" y="48"/>
                      </a:lnTo>
                      <a:lnTo>
                        <a:pt x="1241" y="48"/>
                      </a:lnTo>
                      <a:lnTo>
                        <a:pt x="1241" y="48"/>
                      </a:lnTo>
                      <a:lnTo>
                        <a:pt x="1241" y="48"/>
                      </a:lnTo>
                      <a:lnTo>
                        <a:pt x="1241" y="48"/>
                      </a:lnTo>
                      <a:lnTo>
                        <a:pt x="1242" y="48"/>
                      </a:lnTo>
                      <a:lnTo>
                        <a:pt x="1242" y="48"/>
                      </a:lnTo>
                      <a:lnTo>
                        <a:pt x="1243" y="46"/>
                      </a:lnTo>
                      <a:lnTo>
                        <a:pt x="1249" y="48"/>
                      </a:lnTo>
                      <a:lnTo>
                        <a:pt x="1259" y="46"/>
                      </a:lnTo>
                      <a:lnTo>
                        <a:pt x="1260" y="45"/>
                      </a:lnTo>
                      <a:lnTo>
                        <a:pt x="1262" y="45"/>
                      </a:lnTo>
                      <a:lnTo>
                        <a:pt x="1262" y="44"/>
                      </a:lnTo>
                      <a:lnTo>
                        <a:pt x="1256" y="44"/>
                      </a:lnTo>
                      <a:lnTo>
                        <a:pt x="1256" y="45"/>
                      </a:lnTo>
                      <a:lnTo>
                        <a:pt x="1253" y="44"/>
                      </a:lnTo>
                      <a:lnTo>
                        <a:pt x="1253" y="44"/>
                      </a:lnTo>
                      <a:lnTo>
                        <a:pt x="1251" y="44"/>
                      </a:lnTo>
                      <a:lnTo>
                        <a:pt x="1251" y="42"/>
                      </a:lnTo>
                      <a:lnTo>
                        <a:pt x="1251" y="41"/>
                      </a:lnTo>
                      <a:lnTo>
                        <a:pt x="1250" y="41"/>
                      </a:lnTo>
                      <a:lnTo>
                        <a:pt x="1249" y="41"/>
                      </a:lnTo>
                      <a:lnTo>
                        <a:pt x="1249" y="41"/>
                      </a:lnTo>
                      <a:lnTo>
                        <a:pt x="1243" y="41"/>
                      </a:lnTo>
                      <a:lnTo>
                        <a:pt x="1243" y="38"/>
                      </a:lnTo>
                      <a:lnTo>
                        <a:pt x="1243" y="36"/>
                      </a:lnTo>
                      <a:lnTo>
                        <a:pt x="1242" y="36"/>
                      </a:lnTo>
                      <a:lnTo>
                        <a:pt x="1241" y="37"/>
                      </a:lnTo>
                      <a:lnTo>
                        <a:pt x="1239" y="37"/>
                      </a:lnTo>
                      <a:lnTo>
                        <a:pt x="1239" y="36"/>
                      </a:lnTo>
                      <a:lnTo>
                        <a:pt x="1237" y="37"/>
                      </a:lnTo>
                      <a:lnTo>
                        <a:pt x="1237" y="41"/>
                      </a:lnTo>
                      <a:lnTo>
                        <a:pt x="1230" y="41"/>
                      </a:lnTo>
                      <a:lnTo>
                        <a:pt x="1230" y="44"/>
                      </a:lnTo>
                      <a:lnTo>
                        <a:pt x="1229" y="44"/>
                      </a:lnTo>
                      <a:lnTo>
                        <a:pt x="1229" y="44"/>
                      </a:lnTo>
                      <a:lnTo>
                        <a:pt x="1229" y="44"/>
                      </a:lnTo>
                      <a:lnTo>
                        <a:pt x="1228" y="44"/>
                      </a:lnTo>
                      <a:lnTo>
                        <a:pt x="1225" y="44"/>
                      </a:lnTo>
                      <a:lnTo>
                        <a:pt x="1222" y="44"/>
                      </a:lnTo>
                      <a:lnTo>
                        <a:pt x="1222" y="38"/>
                      </a:lnTo>
                      <a:lnTo>
                        <a:pt x="1222" y="38"/>
                      </a:lnTo>
                      <a:lnTo>
                        <a:pt x="1222" y="37"/>
                      </a:lnTo>
                      <a:lnTo>
                        <a:pt x="1221" y="37"/>
                      </a:lnTo>
                      <a:lnTo>
                        <a:pt x="1222" y="34"/>
                      </a:lnTo>
                      <a:lnTo>
                        <a:pt x="1220" y="33"/>
                      </a:lnTo>
                      <a:lnTo>
                        <a:pt x="1218" y="32"/>
                      </a:lnTo>
                      <a:lnTo>
                        <a:pt x="1216" y="32"/>
                      </a:lnTo>
                      <a:lnTo>
                        <a:pt x="1217" y="30"/>
                      </a:lnTo>
                      <a:lnTo>
                        <a:pt x="1217" y="28"/>
                      </a:lnTo>
                      <a:lnTo>
                        <a:pt x="1218" y="28"/>
                      </a:lnTo>
                      <a:lnTo>
                        <a:pt x="1218" y="28"/>
                      </a:lnTo>
                      <a:lnTo>
                        <a:pt x="1220" y="28"/>
                      </a:lnTo>
                      <a:lnTo>
                        <a:pt x="1220" y="27"/>
                      </a:lnTo>
                      <a:lnTo>
                        <a:pt x="1218" y="25"/>
                      </a:lnTo>
                      <a:lnTo>
                        <a:pt x="1218" y="24"/>
                      </a:lnTo>
                      <a:lnTo>
                        <a:pt x="1218" y="23"/>
                      </a:lnTo>
                      <a:lnTo>
                        <a:pt x="1217" y="23"/>
                      </a:lnTo>
                      <a:lnTo>
                        <a:pt x="1217" y="24"/>
                      </a:lnTo>
                      <a:lnTo>
                        <a:pt x="1216" y="24"/>
                      </a:lnTo>
                      <a:lnTo>
                        <a:pt x="1215" y="24"/>
                      </a:lnTo>
                      <a:lnTo>
                        <a:pt x="1216" y="20"/>
                      </a:lnTo>
                      <a:lnTo>
                        <a:pt x="1216" y="16"/>
                      </a:lnTo>
                      <a:lnTo>
                        <a:pt x="1217" y="16"/>
                      </a:lnTo>
                      <a:lnTo>
                        <a:pt x="1218" y="17"/>
                      </a:lnTo>
                      <a:lnTo>
                        <a:pt x="1218" y="17"/>
                      </a:lnTo>
                      <a:lnTo>
                        <a:pt x="1220" y="17"/>
                      </a:lnTo>
                      <a:lnTo>
                        <a:pt x="1220" y="17"/>
                      </a:lnTo>
                      <a:lnTo>
                        <a:pt x="1221" y="16"/>
                      </a:lnTo>
                      <a:lnTo>
                        <a:pt x="1222" y="16"/>
                      </a:lnTo>
                      <a:lnTo>
                        <a:pt x="1222" y="15"/>
                      </a:lnTo>
                      <a:lnTo>
                        <a:pt x="1226" y="16"/>
                      </a:lnTo>
                      <a:lnTo>
                        <a:pt x="1226" y="16"/>
                      </a:lnTo>
                      <a:lnTo>
                        <a:pt x="1228" y="16"/>
                      </a:lnTo>
                      <a:lnTo>
                        <a:pt x="1228" y="15"/>
                      </a:lnTo>
                      <a:lnTo>
                        <a:pt x="1229" y="15"/>
                      </a:lnTo>
                      <a:lnTo>
                        <a:pt x="1229" y="16"/>
                      </a:lnTo>
                      <a:lnTo>
                        <a:pt x="1232" y="16"/>
                      </a:lnTo>
                      <a:lnTo>
                        <a:pt x="1232" y="19"/>
                      </a:lnTo>
                      <a:lnTo>
                        <a:pt x="1230" y="19"/>
                      </a:lnTo>
                      <a:lnTo>
                        <a:pt x="1228" y="19"/>
                      </a:lnTo>
                      <a:lnTo>
                        <a:pt x="1226" y="20"/>
                      </a:lnTo>
                      <a:lnTo>
                        <a:pt x="1226" y="20"/>
                      </a:lnTo>
                      <a:lnTo>
                        <a:pt x="1228" y="20"/>
                      </a:lnTo>
                      <a:lnTo>
                        <a:pt x="1229" y="21"/>
                      </a:lnTo>
                      <a:lnTo>
                        <a:pt x="1229" y="23"/>
                      </a:lnTo>
                      <a:lnTo>
                        <a:pt x="1232" y="23"/>
                      </a:lnTo>
                      <a:lnTo>
                        <a:pt x="1232" y="24"/>
                      </a:lnTo>
                      <a:lnTo>
                        <a:pt x="1232" y="24"/>
                      </a:lnTo>
                      <a:lnTo>
                        <a:pt x="1232" y="24"/>
                      </a:lnTo>
                      <a:lnTo>
                        <a:pt x="1232" y="25"/>
                      </a:lnTo>
                      <a:lnTo>
                        <a:pt x="1234" y="25"/>
                      </a:lnTo>
                      <a:lnTo>
                        <a:pt x="1233" y="21"/>
                      </a:lnTo>
                      <a:lnTo>
                        <a:pt x="1234" y="19"/>
                      </a:lnTo>
                      <a:lnTo>
                        <a:pt x="1235" y="17"/>
                      </a:lnTo>
                      <a:lnTo>
                        <a:pt x="1237" y="17"/>
                      </a:lnTo>
                      <a:lnTo>
                        <a:pt x="1239" y="17"/>
                      </a:lnTo>
                      <a:lnTo>
                        <a:pt x="1241" y="19"/>
                      </a:lnTo>
                      <a:lnTo>
                        <a:pt x="1241" y="20"/>
                      </a:lnTo>
                      <a:lnTo>
                        <a:pt x="1242" y="21"/>
                      </a:lnTo>
                      <a:lnTo>
                        <a:pt x="1242" y="23"/>
                      </a:lnTo>
                      <a:lnTo>
                        <a:pt x="1242" y="24"/>
                      </a:lnTo>
                      <a:lnTo>
                        <a:pt x="1246" y="28"/>
                      </a:lnTo>
                      <a:lnTo>
                        <a:pt x="1246" y="29"/>
                      </a:lnTo>
                      <a:lnTo>
                        <a:pt x="1247" y="29"/>
                      </a:lnTo>
                      <a:lnTo>
                        <a:pt x="1247" y="30"/>
                      </a:lnTo>
                      <a:lnTo>
                        <a:pt x="1249" y="30"/>
                      </a:lnTo>
                      <a:lnTo>
                        <a:pt x="1249" y="33"/>
                      </a:lnTo>
                      <a:lnTo>
                        <a:pt x="1250" y="33"/>
                      </a:lnTo>
                      <a:lnTo>
                        <a:pt x="1250" y="34"/>
                      </a:lnTo>
                      <a:lnTo>
                        <a:pt x="1251" y="34"/>
                      </a:lnTo>
                      <a:lnTo>
                        <a:pt x="1251" y="33"/>
                      </a:lnTo>
                      <a:lnTo>
                        <a:pt x="1250" y="33"/>
                      </a:lnTo>
                      <a:lnTo>
                        <a:pt x="1250" y="29"/>
                      </a:lnTo>
                      <a:lnTo>
                        <a:pt x="1249" y="28"/>
                      </a:lnTo>
                      <a:lnTo>
                        <a:pt x="1249" y="27"/>
                      </a:lnTo>
                      <a:lnTo>
                        <a:pt x="1247" y="27"/>
                      </a:lnTo>
                      <a:lnTo>
                        <a:pt x="1246" y="19"/>
                      </a:lnTo>
                      <a:lnTo>
                        <a:pt x="1249" y="17"/>
                      </a:lnTo>
                      <a:lnTo>
                        <a:pt x="1251" y="16"/>
                      </a:lnTo>
                      <a:lnTo>
                        <a:pt x="1251" y="15"/>
                      </a:lnTo>
                      <a:lnTo>
                        <a:pt x="1253" y="13"/>
                      </a:lnTo>
                      <a:lnTo>
                        <a:pt x="1254" y="13"/>
                      </a:lnTo>
                      <a:lnTo>
                        <a:pt x="1254" y="12"/>
                      </a:lnTo>
                      <a:lnTo>
                        <a:pt x="1255" y="11"/>
                      </a:lnTo>
                      <a:close/>
                      <a:moveTo>
                        <a:pt x="1590" y="8"/>
                      </a:moveTo>
                      <a:lnTo>
                        <a:pt x="1592" y="10"/>
                      </a:lnTo>
                      <a:lnTo>
                        <a:pt x="1592" y="10"/>
                      </a:lnTo>
                      <a:lnTo>
                        <a:pt x="1592" y="10"/>
                      </a:lnTo>
                      <a:lnTo>
                        <a:pt x="1590" y="10"/>
                      </a:lnTo>
                      <a:lnTo>
                        <a:pt x="1590" y="8"/>
                      </a:lnTo>
                      <a:close/>
                      <a:moveTo>
                        <a:pt x="1599" y="7"/>
                      </a:moveTo>
                      <a:lnTo>
                        <a:pt x="1602" y="7"/>
                      </a:lnTo>
                      <a:lnTo>
                        <a:pt x="1602" y="8"/>
                      </a:lnTo>
                      <a:lnTo>
                        <a:pt x="1602" y="10"/>
                      </a:lnTo>
                      <a:lnTo>
                        <a:pt x="1599" y="10"/>
                      </a:lnTo>
                      <a:lnTo>
                        <a:pt x="1599" y="7"/>
                      </a:lnTo>
                      <a:close/>
                      <a:moveTo>
                        <a:pt x="218" y="7"/>
                      </a:moveTo>
                      <a:lnTo>
                        <a:pt x="222" y="7"/>
                      </a:lnTo>
                      <a:lnTo>
                        <a:pt x="222" y="10"/>
                      </a:lnTo>
                      <a:lnTo>
                        <a:pt x="222" y="11"/>
                      </a:lnTo>
                      <a:lnTo>
                        <a:pt x="224" y="12"/>
                      </a:lnTo>
                      <a:lnTo>
                        <a:pt x="225" y="13"/>
                      </a:lnTo>
                      <a:lnTo>
                        <a:pt x="226" y="15"/>
                      </a:lnTo>
                      <a:lnTo>
                        <a:pt x="226" y="17"/>
                      </a:lnTo>
                      <a:lnTo>
                        <a:pt x="224" y="17"/>
                      </a:lnTo>
                      <a:lnTo>
                        <a:pt x="224" y="17"/>
                      </a:lnTo>
                      <a:lnTo>
                        <a:pt x="224" y="16"/>
                      </a:lnTo>
                      <a:lnTo>
                        <a:pt x="224" y="15"/>
                      </a:lnTo>
                      <a:lnTo>
                        <a:pt x="222" y="15"/>
                      </a:lnTo>
                      <a:lnTo>
                        <a:pt x="222" y="15"/>
                      </a:lnTo>
                      <a:lnTo>
                        <a:pt x="222" y="15"/>
                      </a:lnTo>
                      <a:lnTo>
                        <a:pt x="221" y="15"/>
                      </a:lnTo>
                      <a:lnTo>
                        <a:pt x="220" y="15"/>
                      </a:lnTo>
                      <a:lnTo>
                        <a:pt x="220" y="13"/>
                      </a:lnTo>
                      <a:lnTo>
                        <a:pt x="220" y="12"/>
                      </a:lnTo>
                      <a:lnTo>
                        <a:pt x="220" y="11"/>
                      </a:lnTo>
                      <a:lnTo>
                        <a:pt x="218" y="11"/>
                      </a:lnTo>
                      <a:lnTo>
                        <a:pt x="218" y="7"/>
                      </a:lnTo>
                      <a:close/>
                      <a:moveTo>
                        <a:pt x="933" y="7"/>
                      </a:moveTo>
                      <a:lnTo>
                        <a:pt x="936" y="7"/>
                      </a:lnTo>
                      <a:lnTo>
                        <a:pt x="936" y="8"/>
                      </a:lnTo>
                      <a:lnTo>
                        <a:pt x="937" y="8"/>
                      </a:lnTo>
                      <a:lnTo>
                        <a:pt x="937" y="8"/>
                      </a:lnTo>
                      <a:lnTo>
                        <a:pt x="936" y="8"/>
                      </a:lnTo>
                      <a:lnTo>
                        <a:pt x="936" y="10"/>
                      </a:lnTo>
                      <a:lnTo>
                        <a:pt x="933" y="10"/>
                      </a:lnTo>
                      <a:lnTo>
                        <a:pt x="933" y="8"/>
                      </a:lnTo>
                      <a:lnTo>
                        <a:pt x="933" y="7"/>
                      </a:lnTo>
                      <a:close/>
                      <a:moveTo>
                        <a:pt x="1618" y="6"/>
                      </a:moveTo>
                      <a:lnTo>
                        <a:pt x="1622" y="6"/>
                      </a:lnTo>
                      <a:lnTo>
                        <a:pt x="1622" y="7"/>
                      </a:lnTo>
                      <a:lnTo>
                        <a:pt x="1623" y="7"/>
                      </a:lnTo>
                      <a:lnTo>
                        <a:pt x="1623" y="8"/>
                      </a:lnTo>
                      <a:lnTo>
                        <a:pt x="1619" y="11"/>
                      </a:lnTo>
                      <a:lnTo>
                        <a:pt x="1620" y="11"/>
                      </a:lnTo>
                      <a:lnTo>
                        <a:pt x="1622" y="12"/>
                      </a:lnTo>
                      <a:lnTo>
                        <a:pt x="1622" y="12"/>
                      </a:lnTo>
                      <a:lnTo>
                        <a:pt x="1620" y="12"/>
                      </a:lnTo>
                      <a:lnTo>
                        <a:pt x="1620" y="13"/>
                      </a:lnTo>
                      <a:lnTo>
                        <a:pt x="1618" y="13"/>
                      </a:lnTo>
                      <a:lnTo>
                        <a:pt x="1618" y="12"/>
                      </a:lnTo>
                      <a:lnTo>
                        <a:pt x="1616" y="12"/>
                      </a:lnTo>
                      <a:lnTo>
                        <a:pt x="1615" y="12"/>
                      </a:lnTo>
                      <a:lnTo>
                        <a:pt x="1613" y="12"/>
                      </a:lnTo>
                      <a:lnTo>
                        <a:pt x="1611" y="12"/>
                      </a:lnTo>
                      <a:lnTo>
                        <a:pt x="1611" y="11"/>
                      </a:lnTo>
                      <a:lnTo>
                        <a:pt x="1611" y="8"/>
                      </a:lnTo>
                      <a:lnTo>
                        <a:pt x="1613" y="8"/>
                      </a:lnTo>
                      <a:lnTo>
                        <a:pt x="1613" y="8"/>
                      </a:lnTo>
                      <a:lnTo>
                        <a:pt x="1615" y="8"/>
                      </a:lnTo>
                      <a:lnTo>
                        <a:pt x="1616" y="7"/>
                      </a:lnTo>
                      <a:lnTo>
                        <a:pt x="1616" y="7"/>
                      </a:lnTo>
                      <a:lnTo>
                        <a:pt x="1616" y="7"/>
                      </a:lnTo>
                      <a:lnTo>
                        <a:pt x="1616" y="7"/>
                      </a:lnTo>
                      <a:lnTo>
                        <a:pt x="1618" y="7"/>
                      </a:lnTo>
                      <a:lnTo>
                        <a:pt x="1618" y="7"/>
                      </a:lnTo>
                      <a:lnTo>
                        <a:pt x="1618" y="6"/>
                      </a:lnTo>
                      <a:close/>
                      <a:moveTo>
                        <a:pt x="279" y="6"/>
                      </a:moveTo>
                      <a:lnTo>
                        <a:pt x="279" y="7"/>
                      </a:lnTo>
                      <a:lnTo>
                        <a:pt x="279" y="7"/>
                      </a:lnTo>
                      <a:lnTo>
                        <a:pt x="277" y="8"/>
                      </a:lnTo>
                      <a:lnTo>
                        <a:pt x="279" y="8"/>
                      </a:lnTo>
                      <a:lnTo>
                        <a:pt x="279" y="8"/>
                      </a:lnTo>
                      <a:lnTo>
                        <a:pt x="280" y="8"/>
                      </a:lnTo>
                      <a:lnTo>
                        <a:pt x="280" y="7"/>
                      </a:lnTo>
                      <a:lnTo>
                        <a:pt x="281" y="7"/>
                      </a:lnTo>
                      <a:lnTo>
                        <a:pt x="281" y="7"/>
                      </a:lnTo>
                      <a:lnTo>
                        <a:pt x="280" y="7"/>
                      </a:lnTo>
                      <a:lnTo>
                        <a:pt x="280" y="6"/>
                      </a:lnTo>
                      <a:lnTo>
                        <a:pt x="280" y="6"/>
                      </a:lnTo>
                      <a:lnTo>
                        <a:pt x="279" y="6"/>
                      </a:lnTo>
                      <a:close/>
                      <a:moveTo>
                        <a:pt x="1584" y="4"/>
                      </a:moveTo>
                      <a:lnTo>
                        <a:pt x="1586" y="7"/>
                      </a:lnTo>
                      <a:lnTo>
                        <a:pt x="1589" y="7"/>
                      </a:lnTo>
                      <a:lnTo>
                        <a:pt x="1588" y="11"/>
                      </a:lnTo>
                      <a:lnTo>
                        <a:pt x="1586" y="11"/>
                      </a:lnTo>
                      <a:lnTo>
                        <a:pt x="1584" y="11"/>
                      </a:lnTo>
                      <a:lnTo>
                        <a:pt x="1581" y="10"/>
                      </a:lnTo>
                      <a:lnTo>
                        <a:pt x="1580" y="10"/>
                      </a:lnTo>
                      <a:lnTo>
                        <a:pt x="1577" y="8"/>
                      </a:lnTo>
                      <a:lnTo>
                        <a:pt x="1576" y="7"/>
                      </a:lnTo>
                      <a:lnTo>
                        <a:pt x="1577" y="7"/>
                      </a:lnTo>
                      <a:lnTo>
                        <a:pt x="1580" y="7"/>
                      </a:lnTo>
                      <a:lnTo>
                        <a:pt x="1580" y="6"/>
                      </a:lnTo>
                      <a:lnTo>
                        <a:pt x="1581" y="6"/>
                      </a:lnTo>
                      <a:lnTo>
                        <a:pt x="1582" y="4"/>
                      </a:lnTo>
                      <a:lnTo>
                        <a:pt x="1584" y="4"/>
                      </a:lnTo>
                      <a:close/>
                      <a:moveTo>
                        <a:pt x="1311" y="4"/>
                      </a:moveTo>
                      <a:lnTo>
                        <a:pt x="1313" y="4"/>
                      </a:lnTo>
                      <a:lnTo>
                        <a:pt x="1313" y="6"/>
                      </a:lnTo>
                      <a:lnTo>
                        <a:pt x="1313" y="6"/>
                      </a:lnTo>
                      <a:lnTo>
                        <a:pt x="1313" y="6"/>
                      </a:lnTo>
                      <a:lnTo>
                        <a:pt x="1313" y="7"/>
                      </a:lnTo>
                      <a:lnTo>
                        <a:pt x="1311" y="7"/>
                      </a:lnTo>
                      <a:lnTo>
                        <a:pt x="1311" y="4"/>
                      </a:lnTo>
                      <a:close/>
                      <a:moveTo>
                        <a:pt x="1626" y="2"/>
                      </a:moveTo>
                      <a:lnTo>
                        <a:pt x="1627" y="3"/>
                      </a:lnTo>
                      <a:lnTo>
                        <a:pt x="1636" y="4"/>
                      </a:lnTo>
                      <a:lnTo>
                        <a:pt x="1636" y="7"/>
                      </a:lnTo>
                      <a:lnTo>
                        <a:pt x="1633" y="7"/>
                      </a:lnTo>
                      <a:lnTo>
                        <a:pt x="1631" y="8"/>
                      </a:lnTo>
                      <a:lnTo>
                        <a:pt x="1630" y="10"/>
                      </a:lnTo>
                      <a:lnTo>
                        <a:pt x="1628" y="12"/>
                      </a:lnTo>
                      <a:lnTo>
                        <a:pt x="1627" y="11"/>
                      </a:lnTo>
                      <a:lnTo>
                        <a:pt x="1626" y="11"/>
                      </a:lnTo>
                      <a:lnTo>
                        <a:pt x="1624" y="11"/>
                      </a:lnTo>
                      <a:lnTo>
                        <a:pt x="1624" y="7"/>
                      </a:lnTo>
                      <a:lnTo>
                        <a:pt x="1623" y="3"/>
                      </a:lnTo>
                      <a:lnTo>
                        <a:pt x="1626" y="2"/>
                      </a:lnTo>
                      <a:close/>
                      <a:moveTo>
                        <a:pt x="1590" y="2"/>
                      </a:moveTo>
                      <a:lnTo>
                        <a:pt x="1592" y="2"/>
                      </a:lnTo>
                      <a:lnTo>
                        <a:pt x="1593" y="2"/>
                      </a:lnTo>
                      <a:lnTo>
                        <a:pt x="1592" y="4"/>
                      </a:lnTo>
                      <a:lnTo>
                        <a:pt x="1590" y="4"/>
                      </a:lnTo>
                      <a:lnTo>
                        <a:pt x="1589" y="2"/>
                      </a:lnTo>
                      <a:lnTo>
                        <a:pt x="1590" y="2"/>
                      </a:lnTo>
                      <a:close/>
                      <a:moveTo>
                        <a:pt x="1290" y="0"/>
                      </a:moveTo>
                      <a:lnTo>
                        <a:pt x="1292" y="2"/>
                      </a:lnTo>
                      <a:lnTo>
                        <a:pt x="1292" y="3"/>
                      </a:lnTo>
                      <a:lnTo>
                        <a:pt x="1294" y="4"/>
                      </a:lnTo>
                      <a:lnTo>
                        <a:pt x="1294" y="3"/>
                      </a:lnTo>
                      <a:lnTo>
                        <a:pt x="1297" y="3"/>
                      </a:lnTo>
                      <a:lnTo>
                        <a:pt x="1297" y="4"/>
                      </a:lnTo>
                      <a:lnTo>
                        <a:pt x="1298" y="6"/>
                      </a:lnTo>
                      <a:lnTo>
                        <a:pt x="1298" y="7"/>
                      </a:lnTo>
                      <a:lnTo>
                        <a:pt x="1302" y="7"/>
                      </a:lnTo>
                      <a:lnTo>
                        <a:pt x="1304" y="8"/>
                      </a:lnTo>
                      <a:lnTo>
                        <a:pt x="1305" y="10"/>
                      </a:lnTo>
                      <a:lnTo>
                        <a:pt x="1307" y="8"/>
                      </a:lnTo>
                      <a:lnTo>
                        <a:pt x="1309" y="8"/>
                      </a:lnTo>
                      <a:lnTo>
                        <a:pt x="1310" y="11"/>
                      </a:lnTo>
                      <a:lnTo>
                        <a:pt x="1313" y="11"/>
                      </a:lnTo>
                      <a:lnTo>
                        <a:pt x="1313" y="12"/>
                      </a:lnTo>
                      <a:lnTo>
                        <a:pt x="1315" y="12"/>
                      </a:lnTo>
                      <a:lnTo>
                        <a:pt x="1315" y="12"/>
                      </a:lnTo>
                      <a:lnTo>
                        <a:pt x="1317" y="12"/>
                      </a:lnTo>
                      <a:lnTo>
                        <a:pt x="1317" y="13"/>
                      </a:lnTo>
                      <a:lnTo>
                        <a:pt x="1318" y="13"/>
                      </a:lnTo>
                      <a:lnTo>
                        <a:pt x="1318" y="13"/>
                      </a:lnTo>
                      <a:lnTo>
                        <a:pt x="1318" y="13"/>
                      </a:lnTo>
                      <a:lnTo>
                        <a:pt x="1321" y="12"/>
                      </a:lnTo>
                      <a:lnTo>
                        <a:pt x="1322" y="10"/>
                      </a:lnTo>
                      <a:lnTo>
                        <a:pt x="1322" y="8"/>
                      </a:lnTo>
                      <a:lnTo>
                        <a:pt x="1322" y="8"/>
                      </a:lnTo>
                      <a:lnTo>
                        <a:pt x="1322" y="8"/>
                      </a:lnTo>
                      <a:lnTo>
                        <a:pt x="1323" y="8"/>
                      </a:lnTo>
                      <a:lnTo>
                        <a:pt x="1323" y="11"/>
                      </a:lnTo>
                      <a:lnTo>
                        <a:pt x="1323" y="11"/>
                      </a:lnTo>
                      <a:lnTo>
                        <a:pt x="1323" y="11"/>
                      </a:lnTo>
                      <a:lnTo>
                        <a:pt x="1325" y="11"/>
                      </a:lnTo>
                      <a:lnTo>
                        <a:pt x="1326" y="4"/>
                      </a:lnTo>
                      <a:lnTo>
                        <a:pt x="1326" y="4"/>
                      </a:lnTo>
                      <a:lnTo>
                        <a:pt x="1327" y="7"/>
                      </a:lnTo>
                      <a:lnTo>
                        <a:pt x="1328" y="8"/>
                      </a:lnTo>
                      <a:lnTo>
                        <a:pt x="1328" y="10"/>
                      </a:lnTo>
                      <a:lnTo>
                        <a:pt x="1328" y="11"/>
                      </a:lnTo>
                      <a:lnTo>
                        <a:pt x="1327" y="12"/>
                      </a:lnTo>
                      <a:lnTo>
                        <a:pt x="1327" y="13"/>
                      </a:lnTo>
                      <a:lnTo>
                        <a:pt x="1331" y="12"/>
                      </a:lnTo>
                      <a:lnTo>
                        <a:pt x="1332" y="11"/>
                      </a:lnTo>
                      <a:lnTo>
                        <a:pt x="1332" y="11"/>
                      </a:lnTo>
                      <a:lnTo>
                        <a:pt x="1334" y="10"/>
                      </a:lnTo>
                      <a:lnTo>
                        <a:pt x="1335" y="8"/>
                      </a:lnTo>
                      <a:lnTo>
                        <a:pt x="1336" y="8"/>
                      </a:lnTo>
                      <a:lnTo>
                        <a:pt x="1338" y="7"/>
                      </a:lnTo>
                      <a:lnTo>
                        <a:pt x="1338" y="8"/>
                      </a:lnTo>
                      <a:lnTo>
                        <a:pt x="1336" y="10"/>
                      </a:lnTo>
                      <a:lnTo>
                        <a:pt x="1336" y="12"/>
                      </a:lnTo>
                      <a:lnTo>
                        <a:pt x="1340" y="11"/>
                      </a:lnTo>
                      <a:lnTo>
                        <a:pt x="1340" y="8"/>
                      </a:lnTo>
                      <a:lnTo>
                        <a:pt x="1344" y="8"/>
                      </a:lnTo>
                      <a:lnTo>
                        <a:pt x="1343" y="11"/>
                      </a:lnTo>
                      <a:lnTo>
                        <a:pt x="1351" y="12"/>
                      </a:lnTo>
                      <a:lnTo>
                        <a:pt x="1351" y="13"/>
                      </a:lnTo>
                      <a:lnTo>
                        <a:pt x="1352" y="13"/>
                      </a:lnTo>
                      <a:lnTo>
                        <a:pt x="1352" y="13"/>
                      </a:lnTo>
                      <a:lnTo>
                        <a:pt x="1352" y="12"/>
                      </a:lnTo>
                      <a:lnTo>
                        <a:pt x="1356" y="12"/>
                      </a:lnTo>
                      <a:lnTo>
                        <a:pt x="1356" y="13"/>
                      </a:lnTo>
                      <a:lnTo>
                        <a:pt x="1355" y="15"/>
                      </a:lnTo>
                      <a:lnTo>
                        <a:pt x="1353" y="15"/>
                      </a:lnTo>
                      <a:lnTo>
                        <a:pt x="1353" y="17"/>
                      </a:lnTo>
                      <a:lnTo>
                        <a:pt x="1351" y="20"/>
                      </a:lnTo>
                      <a:lnTo>
                        <a:pt x="1349" y="21"/>
                      </a:lnTo>
                      <a:lnTo>
                        <a:pt x="1345" y="21"/>
                      </a:lnTo>
                      <a:lnTo>
                        <a:pt x="1345" y="24"/>
                      </a:lnTo>
                      <a:lnTo>
                        <a:pt x="1347" y="24"/>
                      </a:lnTo>
                      <a:lnTo>
                        <a:pt x="1345" y="25"/>
                      </a:lnTo>
                      <a:lnTo>
                        <a:pt x="1343" y="27"/>
                      </a:lnTo>
                      <a:lnTo>
                        <a:pt x="1339" y="27"/>
                      </a:lnTo>
                      <a:lnTo>
                        <a:pt x="1335" y="28"/>
                      </a:lnTo>
                      <a:lnTo>
                        <a:pt x="1336" y="32"/>
                      </a:lnTo>
                      <a:lnTo>
                        <a:pt x="1335" y="32"/>
                      </a:lnTo>
                      <a:lnTo>
                        <a:pt x="1332" y="33"/>
                      </a:lnTo>
                      <a:lnTo>
                        <a:pt x="1330" y="33"/>
                      </a:lnTo>
                      <a:lnTo>
                        <a:pt x="1327" y="33"/>
                      </a:lnTo>
                      <a:lnTo>
                        <a:pt x="1327" y="33"/>
                      </a:lnTo>
                      <a:lnTo>
                        <a:pt x="1325" y="33"/>
                      </a:lnTo>
                      <a:lnTo>
                        <a:pt x="1322" y="33"/>
                      </a:lnTo>
                      <a:lnTo>
                        <a:pt x="1319" y="33"/>
                      </a:lnTo>
                      <a:lnTo>
                        <a:pt x="1317" y="33"/>
                      </a:lnTo>
                      <a:lnTo>
                        <a:pt x="1315" y="33"/>
                      </a:lnTo>
                      <a:lnTo>
                        <a:pt x="1315" y="32"/>
                      </a:lnTo>
                      <a:lnTo>
                        <a:pt x="1313" y="32"/>
                      </a:lnTo>
                      <a:lnTo>
                        <a:pt x="1313" y="32"/>
                      </a:lnTo>
                      <a:lnTo>
                        <a:pt x="1307" y="32"/>
                      </a:lnTo>
                      <a:lnTo>
                        <a:pt x="1307" y="30"/>
                      </a:lnTo>
                      <a:lnTo>
                        <a:pt x="1306" y="30"/>
                      </a:lnTo>
                      <a:lnTo>
                        <a:pt x="1305" y="29"/>
                      </a:lnTo>
                      <a:lnTo>
                        <a:pt x="1298" y="29"/>
                      </a:lnTo>
                      <a:lnTo>
                        <a:pt x="1298" y="29"/>
                      </a:lnTo>
                      <a:lnTo>
                        <a:pt x="1297" y="29"/>
                      </a:lnTo>
                      <a:lnTo>
                        <a:pt x="1297" y="28"/>
                      </a:lnTo>
                      <a:lnTo>
                        <a:pt x="1292" y="29"/>
                      </a:lnTo>
                      <a:lnTo>
                        <a:pt x="1292" y="28"/>
                      </a:lnTo>
                      <a:lnTo>
                        <a:pt x="1290" y="28"/>
                      </a:lnTo>
                      <a:lnTo>
                        <a:pt x="1289" y="28"/>
                      </a:lnTo>
                      <a:lnTo>
                        <a:pt x="1289" y="29"/>
                      </a:lnTo>
                      <a:lnTo>
                        <a:pt x="1289" y="29"/>
                      </a:lnTo>
                      <a:lnTo>
                        <a:pt x="1289" y="29"/>
                      </a:lnTo>
                      <a:lnTo>
                        <a:pt x="1289" y="28"/>
                      </a:lnTo>
                      <a:lnTo>
                        <a:pt x="1289" y="28"/>
                      </a:lnTo>
                      <a:lnTo>
                        <a:pt x="1285" y="28"/>
                      </a:lnTo>
                      <a:lnTo>
                        <a:pt x="1285" y="27"/>
                      </a:lnTo>
                      <a:lnTo>
                        <a:pt x="1284" y="27"/>
                      </a:lnTo>
                      <a:lnTo>
                        <a:pt x="1284" y="24"/>
                      </a:lnTo>
                      <a:lnTo>
                        <a:pt x="1284" y="24"/>
                      </a:lnTo>
                      <a:lnTo>
                        <a:pt x="1285" y="23"/>
                      </a:lnTo>
                      <a:lnTo>
                        <a:pt x="1287" y="24"/>
                      </a:lnTo>
                      <a:lnTo>
                        <a:pt x="1289" y="24"/>
                      </a:lnTo>
                      <a:lnTo>
                        <a:pt x="1292" y="25"/>
                      </a:lnTo>
                      <a:lnTo>
                        <a:pt x="1290" y="23"/>
                      </a:lnTo>
                      <a:lnTo>
                        <a:pt x="1297" y="23"/>
                      </a:lnTo>
                      <a:lnTo>
                        <a:pt x="1297" y="23"/>
                      </a:lnTo>
                      <a:lnTo>
                        <a:pt x="1300" y="23"/>
                      </a:lnTo>
                      <a:lnTo>
                        <a:pt x="1300" y="21"/>
                      </a:lnTo>
                      <a:lnTo>
                        <a:pt x="1301" y="21"/>
                      </a:lnTo>
                      <a:lnTo>
                        <a:pt x="1301" y="21"/>
                      </a:lnTo>
                      <a:lnTo>
                        <a:pt x="1301" y="20"/>
                      </a:lnTo>
                      <a:lnTo>
                        <a:pt x="1298" y="20"/>
                      </a:lnTo>
                      <a:lnTo>
                        <a:pt x="1294" y="20"/>
                      </a:lnTo>
                      <a:lnTo>
                        <a:pt x="1289" y="20"/>
                      </a:lnTo>
                      <a:lnTo>
                        <a:pt x="1288" y="20"/>
                      </a:lnTo>
                      <a:lnTo>
                        <a:pt x="1285" y="21"/>
                      </a:lnTo>
                      <a:lnTo>
                        <a:pt x="1283" y="21"/>
                      </a:lnTo>
                      <a:lnTo>
                        <a:pt x="1281" y="21"/>
                      </a:lnTo>
                      <a:lnTo>
                        <a:pt x="1281" y="21"/>
                      </a:lnTo>
                      <a:lnTo>
                        <a:pt x="1279" y="21"/>
                      </a:lnTo>
                      <a:lnTo>
                        <a:pt x="1279" y="20"/>
                      </a:lnTo>
                      <a:lnTo>
                        <a:pt x="1279" y="20"/>
                      </a:lnTo>
                      <a:lnTo>
                        <a:pt x="1277" y="20"/>
                      </a:lnTo>
                      <a:lnTo>
                        <a:pt x="1276" y="16"/>
                      </a:lnTo>
                      <a:lnTo>
                        <a:pt x="1281" y="16"/>
                      </a:lnTo>
                      <a:lnTo>
                        <a:pt x="1281" y="12"/>
                      </a:lnTo>
                      <a:lnTo>
                        <a:pt x="1277" y="12"/>
                      </a:lnTo>
                      <a:lnTo>
                        <a:pt x="1277" y="12"/>
                      </a:lnTo>
                      <a:lnTo>
                        <a:pt x="1276" y="12"/>
                      </a:lnTo>
                      <a:lnTo>
                        <a:pt x="1276" y="11"/>
                      </a:lnTo>
                      <a:lnTo>
                        <a:pt x="1276" y="11"/>
                      </a:lnTo>
                      <a:lnTo>
                        <a:pt x="1275" y="11"/>
                      </a:lnTo>
                      <a:lnTo>
                        <a:pt x="1275" y="12"/>
                      </a:lnTo>
                      <a:lnTo>
                        <a:pt x="1272" y="11"/>
                      </a:lnTo>
                      <a:lnTo>
                        <a:pt x="1272" y="10"/>
                      </a:lnTo>
                      <a:lnTo>
                        <a:pt x="1272" y="8"/>
                      </a:lnTo>
                      <a:lnTo>
                        <a:pt x="1281" y="10"/>
                      </a:lnTo>
                      <a:lnTo>
                        <a:pt x="1281" y="12"/>
                      </a:lnTo>
                      <a:lnTo>
                        <a:pt x="1285" y="12"/>
                      </a:lnTo>
                      <a:lnTo>
                        <a:pt x="1285" y="7"/>
                      </a:lnTo>
                      <a:lnTo>
                        <a:pt x="1289" y="7"/>
                      </a:lnTo>
                      <a:lnTo>
                        <a:pt x="1290" y="6"/>
                      </a:lnTo>
                      <a:lnTo>
                        <a:pt x="1289" y="6"/>
                      </a:lnTo>
                      <a:lnTo>
                        <a:pt x="1289" y="4"/>
                      </a:lnTo>
                      <a:lnTo>
                        <a:pt x="1289" y="4"/>
                      </a:lnTo>
                      <a:lnTo>
                        <a:pt x="1288" y="4"/>
                      </a:lnTo>
                      <a:lnTo>
                        <a:pt x="1288" y="2"/>
                      </a:lnTo>
                      <a:lnTo>
                        <a:pt x="1289" y="2"/>
                      </a:lnTo>
                      <a:lnTo>
                        <a:pt x="1290" y="0"/>
                      </a:lnTo>
                      <a:close/>
                      <a:moveTo>
                        <a:pt x="1586" y="0"/>
                      </a:moveTo>
                      <a:lnTo>
                        <a:pt x="1588" y="0"/>
                      </a:lnTo>
                      <a:lnTo>
                        <a:pt x="1588" y="0"/>
                      </a:lnTo>
                      <a:lnTo>
                        <a:pt x="1588" y="0"/>
                      </a:lnTo>
                      <a:lnTo>
                        <a:pt x="1588" y="2"/>
                      </a:lnTo>
                      <a:lnTo>
                        <a:pt x="1586" y="2"/>
                      </a:lnTo>
                      <a:lnTo>
                        <a:pt x="1586" y="0"/>
                      </a:lnTo>
                      <a:lnTo>
                        <a:pt x="15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8">
                  <a:extLst>
                    <a:ext uri="{FF2B5EF4-FFF2-40B4-BE49-F238E27FC236}">
                      <a16:creationId xmlns:a16="http://schemas.microsoft.com/office/drawing/2014/main" id="{E4C52C7E-BEAC-4B31-AB99-F2CEA9BEAD96}"/>
                    </a:ext>
                  </a:extLst>
                </p:cNvPr>
                <p:cNvSpPr>
                  <a:spLocks noEditPoints="1"/>
                </p:cNvSpPr>
                <p:nvPr/>
              </p:nvSpPr>
              <p:spPr bwMode="auto">
                <a:xfrm>
                  <a:off x="4464050" y="1165679"/>
                  <a:ext cx="2781300" cy="201613"/>
                </a:xfrm>
                <a:custGeom>
                  <a:avLst/>
                  <a:gdLst>
                    <a:gd name="T0" fmla="*/ 1299 w 1752"/>
                    <a:gd name="T1" fmla="*/ 59 h 127"/>
                    <a:gd name="T2" fmla="*/ 1300 w 1752"/>
                    <a:gd name="T3" fmla="*/ 52 h 127"/>
                    <a:gd name="T4" fmla="*/ 1270 w 1752"/>
                    <a:gd name="T5" fmla="*/ 51 h 127"/>
                    <a:gd name="T6" fmla="*/ 1257 w 1752"/>
                    <a:gd name="T7" fmla="*/ 48 h 127"/>
                    <a:gd name="T8" fmla="*/ 1400 w 1752"/>
                    <a:gd name="T9" fmla="*/ 59 h 127"/>
                    <a:gd name="T10" fmla="*/ 1722 w 1752"/>
                    <a:gd name="T11" fmla="*/ 47 h 127"/>
                    <a:gd name="T12" fmla="*/ 1747 w 1752"/>
                    <a:gd name="T13" fmla="*/ 65 h 127"/>
                    <a:gd name="T14" fmla="*/ 1722 w 1752"/>
                    <a:gd name="T15" fmla="*/ 81 h 127"/>
                    <a:gd name="T16" fmla="*/ 1711 w 1752"/>
                    <a:gd name="T17" fmla="*/ 65 h 127"/>
                    <a:gd name="T18" fmla="*/ 1700 w 1752"/>
                    <a:gd name="T19" fmla="*/ 53 h 127"/>
                    <a:gd name="T20" fmla="*/ 1672 w 1752"/>
                    <a:gd name="T21" fmla="*/ 44 h 127"/>
                    <a:gd name="T22" fmla="*/ 1361 w 1752"/>
                    <a:gd name="T23" fmla="*/ 39 h 127"/>
                    <a:gd name="T24" fmla="*/ 1430 w 1752"/>
                    <a:gd name="T25" fmla="*/ 42 h 127"/>
                    <a:gd name="T26" fmla="*/ 1374 w 1752"/>
                    <a:gd name="T27" fmla="*/ 38 h 127"/>
                    <a:gd name="T28" fmla="*/ 1358 w 1752"/>
                    <a:gd name="T29" fmla="*/ 31 h 127"/>
                    <a:gd name="T30" fmla="*/ 1374 w 1752"/>
                    <a:gd name="T31" fmla="*/ 32 h 127"/>
                    <a:gd name="T32" fmla="*/ 688 w 1752"/>
                    <a:gd name="T33" fmla="*/ 23 h 127"/>
                    <a:gd name="T34" fmla="*/ 1353 w 1752"/>
                    <a:gd name="T35" fmla="*/ 25 h 127"/>
                    <a:gd name="T36" fmla="*/ 404 w 1752"/>
                    <a:gd name="T37" fmla="*/ 30 h 127"/>
                    <a:gd name="T38" fmla="*/ 233 w 1752"/>
                    <a:gd name="T39" fmla="*/ 2 h 127"/>
                    <a:gd name="T40" fmla="*/ 240 w 1752"/>
                    <a:gd name="T41" fmla="*/ 17 h 127"/>
                    <a:gd name="T42" fmla="*/ 292 w 1752"/>
                    <a:gd name="T43" fmla="*/ 7 h 127"/>
                    <a:gd name="T44" fmla="*/ 281 w 1752"/>
                    <a:gd name="T45" fmla="*/ 30 h 127"/>
                    <a:gd name="T46" fmla="*/ 263 w 1752"/>
                    <a:gd name="T47" fmla="*/ 42 h 127"/>
                    <a:gd name="T48" fmla="*/ 235 w 1752"/>
                    <a:gd name="T49" fmla="*/ 52 h 127"/>
                    <a:gd name="T50" fmla="*/ 211 w 1752"/>
                    <a:gd name="T51" fmla="*/ 66 h 127"/>
                    <a:gd name="T52" fmla="*/ 177 w 1752"/>
                    <a:gd name="T53" fmla="*/ 65 h 127"/>
                    <a:gd name="T54" fmla="*/ 171 w 1752"/>
                    <a:gd name="T55" fmla="*/ 77 h 127"/>
                    <a:gd name="T56" fmla="*/ 177 w 1752"/>
                    <a:gd name="T57" fmla="*/ 78 h 127"/>
                    <a:gd name="T58" fmla="*/ 176 w 1752"/>
                    <a:gd name="T59" fmla="*/ 95 h 127"/>
                    <a:gd name="T60" fmla="*/ 161 w 1752"/>
                    <a:gd name="T61" fmla="*/ 114 h 127"/>
                    <a:gd name="T62" fmla="*/ 134 w 1752"/>
                    <a:gd name="T63" fmla="*/ 117 h 127"/>
                    <a:gd name="T64" fmla="*/ 106 w 1752"/>
                    <a:gd name="T65" fmla="*/ 114 h 127"/>
                    <a:gd name="T66" fmla="*/ 76 w 1752"/>
                    <a:gd name="T67" fmla="*/ 121 h 127"/>
                    <a:gd name="T68" fmla="*/ 61 w 1752"/>
                    <a:gd name="T69" fmla="*/ 112 h 127"/>
                    <a:gd name="T70" fmla="*/ 102 w 1752"/>
                    <a:gd name="T71" fmla="*/ 106 h 127"/>
                    <a:gd name="T72" fmla="*/ 99 w 1752"/>
                    <a:gd name="T73" fmla="*/ 94 h 127"/>
                    <a:gd name="T74" fmla="*/ 76 w 1752"/>
                    <a:gd name="T75" fmla="*/ 94 h 127"/>
                    <a:gd name="T76" fmla="*/ 118 w 1752"/>
                    <a:gd name="T77" fmla="*/ 81 h 127"/>
                    <a:gd name="T78" fmla="*/ 100 w 1752"/>
                    <a:gd name="T79" fmla="*/ 66 h 127"/>
                    <a:gd name="T80" fmla="*/ 75 w 1752"/>
                    <a:gd name="T81" fmla="*/ 79 h 127"/>
                    <a:gd name="T82" fmla="*/ 54 w 1752"/>
                    <a:gd name="T83" fmla="*/ 90 h 127"/>
                    <a:gd name="T84" fmla="*/ 30 w 1752"/>
                    <a:gd name="T85" fmla="*/ 78 h 127"/>
                    <a:gd name="T86" fmla="*/ 11 w 1752"/>
                    <a:gd name="T87" fmla="*/ 66 h 127"/>
                    <a:gd name="T88" fmla="*/ 6 w 1752"/>
                    <a:gd name="T89" fmla="*/ 57 h 127"/>
                    <a:gd name="T90" fmla="*/ 12 w 1752"/>
                    <a:gd name="T91" fmla="*/ 45 h 127"/>
                    <a:gd name="T92" fmla="*/ 11 w 1752"/>
                    <a:gd name="T93" fmla="*/ 35 h 127"/>
                    <a:gd name="T94" fmla="*/ 47 w 1752"/>
                    <a:gd name="T95" fmla="*/ 52 h 127"/>
                    <a:gd name="T96" fmla="*/ 87 w 1752"/>
                    <a:gd name="T97" fmla="*/ 61 h 127"/>
                    <a:gd name="T98" fmla="*/ 134 w 1752"/>
                    <a:gd name="T99" fmla="*/ 65 h 127"/>
                    <a:gd name="T100" fmla="*/ 142 w 1752"/>
                    <a:gd name="T101" fmla="*/ 51 h 127"/>
                    <a:gd name="T102" fmla="*/ 165 w 1752"/>
                    <a:gd name="T103" fmla="*/ 38 h 127"/>
                    <a:gd name="T104" fmla="*/ 110 w 1752"/>
                    <a:gd name="T105" fmla="*/ 45 h 127"/>
                    <a:gd name="T106" fmla="*/ 75 w 1752"/>
                    <a:gd name="T107" fmla="*/ 44 h 127"/>
                    <a:gd name="T108" fmla="*/ 63 w 1752"/>
                    <a:gd name="T109" fmla="*/ 39 h 127"/>
                    <a:gd name="T110" fmla="*/ 46 w 1752"/>
                    <a:gd name="T111" fmla="*/ 35 h 127"/>
                    <a:gd name="T112" fmla="*/ 61 w 1752"/>
                    <a:gd name="T113" fmla="*/ 28 h 127"/>
                    <a:gd name="T114" fmla="*/ 99 w 1752"/>
                    <a:gd name="T115" fmla="*/ 30 h 127"/>
                    <a:gd name="T116" fmla="*/ 92 w 1752"/>
                    <a:gd name="T117" fmla="*/ 17 h 127"/>
                    <a:gd name="T118" fmla="*/ 126 w 1752"/>
                    <a:gd name="T119" fmla="*/ 17 h 127"/>
                    <a:gd name="T120" fmla="*/ 152 w 1752"/>
                    <a:gd name="T121" fmla="*/ 11 h 127"/>
                    <a:gd name="T122" fmla="*/ 172 w 1752"/>
                    <a:gd name="T12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 h="127">
                      <a:moveTo>
                        <a:pt x="1371" y="48"/>
                      </a:moveTo>
                      <a:lnTo>
                        <a:pt x="1372" y="48"/>
                      </a:lnTo>
                      <a:lnTo>
                        <a:pt x="1372" y="48"/>
                      </a:lnTo>
                      <a:lnTo>
                        <a:pt x="1372" y="48"/>
                      </a:lnTo>
                      <a:lnTo>
                        <a:pt x="1372" y="48"/>
                      </a:lnTo>
                      <a:lnTo>
                        <a:pt x="1371" y="48"/>
                      </a:lnTo>
                      <a:close/>
                      <a:moveTo>
                        <a:pt x="1303" y="48"/>
                      </a:moveTo>
                      <a:lnTo>
                        <a:pt x="1306" y="48"/>
                      </a:lnTo>
                      <a:lnTo>
                        <a:pt x="1306" y="49"/>
                      </a:lnTo>
                      <a:lnTo>
                        <a:pt x="1311" y="48"/>
                      </a:lnTo>
                      <a:lnTo>
                        <a:pt x="1311" y="49"/>
                      </a:lnTo>
                      <a:lnTo>
                        <a:pt x="1309" y="51"/>
                      </a:lnTo>
                      <a:lnTo>
                        <a:pt x="1309" y="52"/>
                      </a:lnTo>
                      <a:lnTo>
                        <a:pt x="1312" y="51"/>
                      </a:lnTo>
                      <a:lnTo>
                        <a:pt x="1313" y="51"/>
                      </a:lnTo>
                      <a:lnTo>
                        <a:pt x="1315" y="49"/>
                      </a:lnTo>
                      <a:lnTo>
                        <a:pt x="1316" y="51"/>
                      </a:lnTo>
                      <a:lnTo>
                        <a:pt x="1316" y="52"/>
                      </a:lnTo>
                      <a:lnTo>
                        <a:pt x="1316" y="53"/>
                      </a:lnTo>
                      <a:lnTo>
                        <a:pt x="1315" y="55"/>
                      </a:lnTo>
                      <a:lnTo>
                        <a:pt x="1315" y="55"/>
                      </a:lnTo>
                      <a:lnTo>
                        <a:pt x="1313" y="56"/>
                      </a:lnTo>
                      <a:lnTo>
                        <a:pt x="1311" y="56"/>
                      </a:lnTo>
                      <a:lnTo>
                        <a:pt x="1308" y="56"/>
                      </a:lnTo>
                      <a:lnTo>
                        <a:pt x="1307" y="56"/>
                      </a:lnTo>
                      <a:lnTo>
                        <a:pt x="1306" y="56"/>
                      </a:lnTo>
                      <a:lnTo>
                        <a:pt x="1304" y="56"/>
                      </a:lnTo>
                      <a:lnTo>
                        <a:pt x="1304" y="56"/>
                      </a:lnTo>
                      <a:lnTo>
                        <a:pt x="1306" y="57"/>
                      </a:lnTo>
                      <a:lnTo>
                        <a:pt x="1306" y="57"/>
                      </a:lnTo>
                      <a:lnTo>
                        <a:pt x="1306" y="59"/>
                      </a:lnTo>
                      <a:lnTo>
                        <a:pt x="1304" y="59"/>
                      </a:lnTo>
                      <a:lnTo>
                        <a:pt x="1299" y="59"/>
                      </a:lnTo>
                      <a:lnTo>
                        <a:pt x="1294" y="59"/>
                      </a:lnTo>
                      <a:lnTo>
                        <a:pt x="1294" y="61"/>
                      </a:lnTo>
                      <a:lnTo>
                        <a:pt x="1290" y="61"/>
                      </a:lnTo>
                      <a:lnTo>
                        <a:pt x="1290" y="62"/>
                      </a:lnTo>
                      <a:lnTo>
                        <a:pt x="1290" y="62"/>
                      </a:lnTo>
                      <a:lnTo>
                        <a:pt x="1289" y="62"/>
                      </a:lnTo>
                      <a:lnTo>
                        <a:pt x="1287" y="61"/>
                      </a:lnTo>
                      <a:lnTo>
                        <a:pt x="1287" y="61"/>
                      </a:lnTo>
                      <a:lnTo>
                        <a:pt x="1287" y="62"/>
                      </a:lnTo>
                      <a:lnTo>
                        <a:pt x="1285" y="64"/>
                      </a:lnTo>
                      <a:lnTo>
                        <a:pt x="1285" y="61"/>
                      </a:lnTo>
                      <a:lnTo>
                        <a:pt x="1283" y="61"/>
                      </a:lnTo>
                      <a:lnTo>
                        <a:pt x="1283" y="61"/>
                      </a:lnTo>
                      <a:lnTo>
                        <a:pt x="1278" y="61"/>
                      </a:lnTo>
                      <a:lnTo>
                        <a:pt x="1278" y="60"/>
                      </a:lnTo>
                      <a:lnTo>
                        <a:pt x="1278" y="60"/>
                      </a:lnTo>
                      <a:lnTo>
                        <a:pt x="1278" y="59"/>
                      </a:lnTo>
                      <a:lnTo>
                        <a:pt x="1279" y="57"/>
                      </a:lnTo>
                      <a:lnTo>
                        <a:pt x="1281" y="56"/>
                      </a:lnTo>
                      <a:lnTo>
                        <a:pt x="1279" y="56"/>
                      </a:lnTo>
                      <a:lnTo>
                        <a:pt x="1278" y="56"/>
                      </a:lnTo>
                      <a:lnTo>
                        <a:pt x="1277" y="55"/>
                      </a:lnTo>
                      <a:lnTo>
                        <a:pt x="1275" y="55"/>
                      </a:lnTo>
                      <a:lnTo>
                        <a:pt x="1275" y="53"/>
                      </a:lnTo>
                      <a:lnTo>
                        <a:pt x="1283" y="53"/>
                      </a:lnTo>
                      <a:lnTo>
                        <a:pt x="1283" y="53"/>
                      </a:lnTo>
                      <a:lnTo>
                        <a:pt x="1286" y="53"/>
                      </a:lnTo>
                      <a:lnTo>
                        <a:pt x="1287" y="55"/>
                      </a:lnTo>
                      <a:lnTo>
                        <a:pt x="1290" y="55"/>
                      </a:lnTo>
                      <a:lnTo>
                        <a:pt x="1292" y="55"/>
                      </a:lnTo>
                      <a:lnTo>
                        <a:pt x="1295" y="55"/>
                      </a:lnTo>
                      <a:lnTo>
                        <a:pt x="1298" y="53"/>
                      </a:lnTo>
                      <a:lnTo>
                        <a:pt x="1300" y="52"/>
                      </a:lnTo>
                      <a:lnTo>
                        <a:pt x="1304" y="51"/>
                      </a:lnTo>
                      <a:lnTo>
                        <a:pt x="1304" y="49"/>
                      </a:lnTo>
                      <a:lnTo>
                        <a:pt x="1303" y="49"/>
                      </a:lnTo>
                      <a:lnTo>
                        <a:pt x="1303" y="49"/>
                      </a:lnTo>
                      <a:lnTo>
                        <a:pt x="1302" y="48"/>
                      </a:lnTo>
                      <a:lnTo>
                        <a:pt x="1303" y="48"/>
                      </a:lnTo>
                      <a:lnTo>
                        <a:pt x="1303" y="48"/>
                      </a:lnTo>
                      <a:close/>
                      <a:moveTo>
                        <a:pt x="1260" y="45"/>
                      </a:moveTo>
                      <a:lnTo>
                        <a:pt x="1264" y="47"/>
                      </a:lnTo>
                      <a:lnTo>
                        <a:pt x="1271" y="45"/>
                      </a:lnTo>
                      <a:lnTo>
                        <a:pt x="1271" y="47"/>
                      </a:lnTo>
                      <a:lnTo>
                        <a:pt x="1282" y="45"/>
                      </a:lnTo>
                      <a:lnTo>
                        <a:pt x="1282" y="47"/>
                      </a:lnTo>
                      <a:lnTo>
                        <a:pt x="1283" y="47"/>
                      </a:lnTo>
                      <a:lnTo>
                        <a:pt x="1283" y="47"/>
                      </a:lnTo>
                      <a:lnTo>
                        <a:pt x="1287" y="47"/>
                      </a:lnTo>
                      <a:lnTo>
                        <a:pt x="1289" y="48"/>
                      </a:lnTo>
                      <a:lnTo>
                        <a:pt x="1290" y="48"/>
                      </a:lnTo>
                      <a:lnTo>
                        <a:pt x="1291" y="49"/>
                      </a:lnTo>
                      <a:lnTo>
                        <a:pt x="1292" y="51"/>
                      </a:lnTo>
                      <a:lnTo>
                        <a:pt x="1295" y="51"/>
                      </a:lnTo>
                      <a:lnTo>
                        <a:pt x="1295" y="52"/>
                      </a:lnTo>
                      <a:lnTo>
                        <a:pt x="1290" y="52"/>
                      </a:lnTo>
                      <a:lnTo>
                        <a:pt x="1290" y="52"/>
                      </a:lnTo>
                      <a:lnTo>
                        <a:pt x="1290" y="52"/>
                      </a:lnTo>
                      <a:lnTo>
                        <a:pt x="1290" y="52"/>
                      </a:lnTo>
                      <a:lnTo>
                        <a:pt x="1282" y="51"/>
                      </a:lnTo>
                      <a:lnTo>
                        <a:pt x="1282" y="51"/>
                      </a:lnTo>
                      <a:lnTo>
                        <a:pt x="1281" y="51"/>
                      </a:lnTo>
                      <a:lnTo>
                        <a:pt x="1279" y="51"/>
                      </a:lnTo>
                      <a:lnTo>
                        <a:pt x="1277" y="52"/>
                      </a:lnTo>
                      <a:lnTo>
                        <a:pt x="1277" y="52"/>
                      </a:lnTo>
                      <a:lnTo>
                        <a:pt x="1270" y="51"/>
                      </a:lnTo>
                      <a:lnTo>
                        <a:pt x="1269" y="53"/>
                      </a:lnTo>
                      <a:lnTo>
                        <a:pt x="1269" y="56"/>
                      </a:lnTo>
                      <a:lnTo>
                        <a:pt x="1264" y="56"/>
                      </a:lnTo>
                      <a:lnTo>
                        <a:pt x="1264" y="57"/>
                      </a:lnTo>
                      <a:lnTo>
                        <a:pt x="1261" y="57"/>
                      </a:lnTo>
                      <a:lnTo>
                        <a:pt x="1261" y="56"/>
                      </a:lnTo>
                      <a:lnTo>
                        <a:pt x="1260" y="55"/>
                      </a:lnTo>
                      <a:lnTo>
                        <a:pt x="1258" y="55"/>
                      </a:lnTo>
                      <a:lnTo>
                        <a:pt x="1257" y="55"/>
                      </a:lnTo>
                      <a:lnTo>
                        <a:pt x="1257" y="55"/>
                      </a:lnTo>
                      <a:lnTo>
                        <a:pt x="1253" y="56"/>
                      </a:lnTo>
                      <a:lnTo>
                        <a:pt x="1252" y="56"/>
                      </a:lnTo>
                      <a:lnTo>
                        <a:pt x="1251" y="57"/>
                      </a:lnTo>
                      <a:lnTo>
                        <a:pt x="1249" y="57"/>
                      </a:lnTo>
                      <a:lnTo>
                        <a:pt x="1248" y="59"/>
                      </a:lnTo>
                      <a:lnTo>
                        <a:pt x="1248" y="57"/>
                      </a:lnTo>
                      <a:lnTo>
                        <a:pt x="1245" y="57"/>
                      </a:lnTo>
                      <a:lnTo>
                        <a:pt x="1245" y="56"/>
                      </a:lnTo>
                      <a:lnTo>
                        <a:pt x="1244" y="56"/>
                      </a:lnTo>
                      <a:lnTo>
                        <a:pt x="1244" y="56"/>
                      </a:lnTo>
                      <a:lnTo>
                        <a:pt x="1236" y="56"/>
                      </a:lnTo>
                      <a:lnTo>
                        <a:pt x="1236" y="53"/>
                      </a:lnTo>
                      <a:lnTo>
                        <a:pt x="1237" y="53"/>
                      </a:lnTo>
                      <a:lnTo>
                        <a:pt x="1237" y="52"/>
                      </a:lnTo>
                      <a:lnTo>
                        <a:pt x="1240" y="52"/>
                      </a:lnTo>
                      <a:lnTo>
                        <a:pt x="1241" y="51"/>
                      </a:lnTo>
                      <a:lnTo>
                        <a:pt x="1243" y="51"/>
                      </a:lnTo>
                      <a:lnTo>
                        <a:pt x="1243" y="49"/>
                      </a:lnTo>
                      <a:lnTo>
                        <a:pt x="1247" y="51"/>
                      </a:lnTo>
                      <a:lnTo>
                        <a:pt x="1247" y="49"/>
                      </a:lnTo>
                      <a:lnTo>
                        <a:pt x="1249" y="49"/>
                      </a:lnTo>
                      <a:lnTo>
                        <a:pt x="1249" y="48"/>
                      </a:lnTo>
                      <a:lnTo>
                        <a:pt x="1257" y="48"/>
                      </a:lnTo>
                      <a:lnTo>
                        <a:pt x="1258" y="47"/>
                      </a:lnTo>
                      <a:lnTo>
                        <a:pt x="1260" y="47"/>
                      </a:lnTo>
                      <a:lnTo>
                        <a:pt x="1260" y="45"/>
                      </a:lnTo>
                      <a:close/>
                      <a:moveTo>
                        <a:pt x="173" y="45"/>
                      </a:moveTo>
                      <a:lnTo>
                        <a:pt x="173" y="47"/>
                      </a:lnTo>
                      <a:lnTo>
                        <a:pt x="173" y="47"/>
                      </a:lnTo>
                      <a:lnTo>
                        <a:pt x="174" y="47"/>
                      </a:lnTo>
                      <a:lnTo>
                        <a:pt x="173" y="47"/>
                      </a:lnTo>
                      <a:lnTo>
                        <a:pt x="173" y="45"/>
                      </a:lnTo>
                      <a:lnTo>
                        <a:pt x="173" y="45"/>
                      </a:lnTo>
                      <a:close/>
                      <a:moveTo>
                        <a:pt x="1406" y="42"/>
                      </a:moveTo>
                      <a:lnTo>
                        <a:pt x="1406" y="43"/>
                      </a:lnTo>
                      <a:lnTo>
                        <a:pt x="1406" y="45"/>
                      </a:lnTo>
                      <a:lnTo>
                        <a:pt x="1409" y="44"/>
                      </a:lnTo>
                      <a:lnTo>
                        <a:pt x="1409" y="45"/>
                      </a:lnTo>
                      <a:lnTo>
                        <a:pt x="1412" y="47"/>
                      </a:lnTo>
                      <a:lnTo>
                        <a:pt x="1412" y="48"/>
                      </a:lnTo>
                      <a:lnTo>
                        <a:pt x="1413" y="48"/>
                      </a:lnTo>
                      <a:lnTo>
                        <a:pt x="1413" y="51"/>
                      </a:lnTo>
                      <a:lnTo>
                        <a:pt x="1409" y="51"/>
                      </a:lnTo>
                      <a:lnTo>
                        <a:pt x="1409" y="51"/>
                      </a:lnTo>
                      <a:lnTo>
                        <a:pt x="1408" y="51"/>
                      </a:lnTo>
                      <a:lnTo>
                        <a:pt x="1408" y="52"/>
                      </a:lnTo>
                      <a:lnTo>
                        <a:pt x="1406" y="52"/>
                      </a:lnTo>
                      <a:lnTo>
                        <a:pt x="1404" y="52"/>
                      </a:lnTo>
                      <a:lnTo>
                        <a:pt x="1402" y="51"/>
                      </a:lnTo>
                      <a:lnTo>
                        <a:pt x="1402" y="53"/>
                      </a:lnTo>
                      <a:lnTo>
                        <a:pt x="1404" y="55"/>
                      </a:lnTo>
                      <a:lnTo>
                        <a:pt x="1404" y="56"/>
                      </a:lnTo>
                      <a:lnTo>
                        <a:pt x="1404" y="59"/>
                      </a:lnTo>
                      <a:lnTo>
                        <a:pt x="1402" y="59"/>
                      </a:lnTo>
                      <a:lnTo>
                        <a:pt x="1400" y="59"/>
                      </a:lnTo>
                      <a:lnTo>
                        <a:pt x="1400" y="59"/>
                      </a:lnTo>
                      <a:lnTo>
                        <a:pt x="1400" y="59"/>
                      </a:lnTo>
                      <a:lnTo>
                        <a:pt x="1398" y="59"/>
                      </a:lnTo>
                      <a:lnTo>
                        <a:pt x="1398" y="59"/>
                      </a:lnTo>
                      <a:lnTo>
                        <a:pt x="1398" y="59"/>
                      </a:lnTo>
                      <a:lnTo>
                        <a:pt x="1398" y="57"/>
                      </a:lnTo>
                      <a:lnTo>
                        <a:pt x="1392" y="59"/>
                      </a:lnTo>
                      <a:lnTo>
                        <a:pt x="1391" y="57"/>
                      </a:lnTo>
                      <a:lnTo>
                        <a:pt x="1391" y="57"/>
                      </a:lnTo>
                      <a:lnTo>
                        <a:pt x="1391" y="56"/>
                      </a:lnTo>
                      <a:lnTo>
                        <a:pt x="1389" y="56"/>
                      </a:lnTo>
                      <a:lnTo>
                        <a:pt x="1389" y="52"/>
                      </a:lnTo>
                      <a:lnTo>
                        <a:pt x="1391" y="52"/>
                      </a:lnTo>
                      <a:lnTo>
                        <a:pt x="1391" y="49"/>
                      </a:lnTo>
                      <a:lnTo>
                        <a:pt x="1395" y="47"/>
                      </a:lnTo>
                      <a:lnTo>
                        <a:pt x="1395" y="45"/>
                      </a:lnTo>
                      <a:lnTo>
                        <a:pt x="1395" y="44"/>
                      </a:lnTo>
                      <a:lnTo>
                        <a:pt x="1396" y="44"/>
                      </a:lnTo>
                      <a:lnTo>
                        <a:pt x="1396" y="43"/>
                      </a:lnTo>
                      <a:lnTo>
                        <a:pt x="1398" y="43"/>
                      </a:lnTo>
                      <a:lnTo>
                        <a:pt x="1398" y="43"/>
                      </a:lnTo>
                      <a:lnTo>
                        <a:pt x="1398" y="43"/>
                      </a:lnTo>
                      <a:lnTo>
                        <a:pt x="1400" y="43"/>
                      </a:lnTo>
                      <a:lnTo>
                        <a:pt x="1401" y="43"/>
                      </a:lnTo>
                      <a:lnTo>
                        <a:pt x="1404" y="43"/>
                      </a:lnTo>
                      <a:lnTo>
                        <a:pt x="1406" y="42"/>
                      </a:lnTo>
                      <a:close/>
                      <a:moveTo>
                        <a:pt x="1717" y="42"/>
                      </a:moveTo>
                      <a:lnTo>
                        <a:pt x="1717" y="42"/>
                      </a:lnTo>
                      <a:lnTo>
                        <a:pt x="1718" y="42"/>
                      </a:lnTo>
                      <a:lnTo>
                        <a:pt x="1718" y="43"/>
                      </a:lnTo>
                      <a:lnTo>
                        <a:pt x="1719" y="43"/>
                      </a:lnTo>
                      <a:lnTo>
                        <a:pt x="1719" y="44"/>
                      </a:lnTo>
                      <a:lnTo>
                        <a:pt x="1722" y="45"/>
                      </a:lnTo>
                      <a:lnTo>
                        <a:pt x="1722" y="47"/>
                      </a:lnTo>
                      <a:lnTo>
                        <a:pt x="1723" y="47"/>
                      </a:lnTo>
                      <a:lnTo>
                        <a:pt x="1723" y="48"/>
                      </a:lnTo>
                      <a:lnTo>
                        <a:pt x="1726" y="48"/>
                      </a:lnTo>
                      <a:lnTo>
                        <a:pt x="1726" y="49"/>
                      </a:lnTo>
                      <a:lnTo>
                        <a:pt x="1726" y="49"/>
                      </a:lnTo>
                      <a:lnTo>
                        <a:pt x="1728" y="52"/>
                      </a:lnTo>
                      <a:lnTo>
                        <a:pt x="1730" y="52"/>
                      </a:lnTo>
                      <a:lnTo>
                        <a:pt x="1731" y="53"/>
                      </a:lnTo>
                      <a:lnTo>
                        <a:pt x="1735" y="55"/>
                      </a:lnTo>
                      <a:lnTo>
                        <a:pt x="1734" y="61"/>
                      </a:lnTo>
                      <a:lnTo>
                        <a:pt x="1732" y="62"/>
                      </a:lnTo>
                      <a:lnTo>
                        <a:pt x="1731" y="62"/>
                      </a:lnTo>
                      <a:lnTo>
                        <a:pt x="1731" y="62"/>
                      </a:lnTo>
                      <a:lnTo>
                        <a:pt x="1730" y="64"/>
                      </a:lnTo>
                      <a:lnTo>
                        <a:pt x="1728" y="64"/>
                      </a:lnTo>
                      <a:lnTo>
                        <a:pt x="1728" y="64"/>
                      </a:lnTo>
                      <a:lnTo>
                        <a:pt x="1727" y="64"/>
                      </a:lnTo>
                      <a:lnTo>
                        <a:pt x="1726" y="64"/>
                      </a:lnTo>
                      <a:lnTo>
                        <a:pt x="1734" y="64"/>
                      </a:lnTo>
                      <a:lnTo>
                        <a:pt x="1734" y="64"/>
                      </a:lnTo>
                      <a:lnTo>
                        <a:pt x="1735" y="62"/>
                      </a:lnTo>
                      <a:lnTo>
                        <a:pt x="1735" y="62"/>
                      </a:lnTo>
                      <a:lnTo>
                        <a:pt x="1738" y="62"/>
                      </a:lnTo>
                      <a:lnTo>
                        <a:pt x="1739" y="64"/>
                      </a:lnTo>
                      <a:lnTo>
                        <a:pt x="1741" y="64"/>
                      </a:lnTo>
                      <a:lnTo>
                        <a:pt x="1741" y="66"/>
                      </a:lnTo>
                      <a:lnTo>
                        <a:pt x="1741" y="68"/>
                      </a:lnTo>
                      <a:lnTo>
                        <a:pt x="1741" y="70"/>
                      </a:lnTo>
                      <a:lnTo>
                        <a:pt x="1739" y="70"/>
                      </a:lnTo>
                      <a:lnTo>
                        <a:pt x="1739" y="72"/>
                      </a:lnTo>
                      <a:lnTo>
                        <a:pt x="1744" y="72"/>
                      </a:lnTo>
                      <a:lnTo>
                        <a:pt x="1747" y="65"/>
                      </a:lnTo>
                      <a:lnTo>
                        <a:pt x="1747" y="65"/>
                      </a:lnTo>
                      <a:lnTo>
                        <a:pt x="1747" y="65"/>
                      </a:lnTo>
                      <a:lnTo>
                        <a:pt x="1748" y="66"/>
                      </a:lnTo>
                      <a:lnTo>
                        <a:pt x="1748" y="66"/>
                      </a:lnTo>
                      <a:lnTo>
                        <a:pt x="1748" y="68"/>
                      </a:lnTo>
                      <a:lnTo>
                        <a:pt x="1749" y="69"/>
                      </a:lnTo>
                      <a:lnTo>
                        <a:pt x="1751" y="70"/>
                      </a:lnTo>
                      <a:lnTo>
                        <a:pt x="1752" y="72"/>
                      </a:lnTo>
                      <a:lnTo>
                        <a:pt x="1752" y="74"/>
                      </a:lnTo>
                      <a:lnTo>
                        <a:pt x="1751" y="74"/>
                      </a:lnTo>
                      <a:lnTo>
                        <a:pt x="1751" y="76"/>
                      </a:lnTo>
                      <a:lnTo>
                        <a:pt x="1749" y="76"/>
                      </a:lnTo>
                      <a:lnTo>
                        <a:pt x="1747" y="76"/>
                      </a:lnTo>
                      <a:lnTo>
                        <a:pt x="1747" y="77"/>
                      </a:lnTo>
                      <a:lnTo>
                        <a:pt x="1747" y="77"/>
                      </a:lnTo>
                      <a:lnTo>
                        <a:pt x="1748" y="78"/>
                      </a:lnTo>
                      <a:lnTo>
                        <a:pt x="1747" y="78"/>
                      </a:lnTo>
                      <a:lnTo>
                        <a:pt x="1745" y="79"/>
                      </a:lnTo>
                      <a:lnTo>
                        <a:pt x="1743" y="81"/>
                      </a:lnTo>
                      <a:lnTo>
                        <a:pt x="1741" y="81"/>
                      </a:lnTo>
                      <a:lnTo>
                        <a:pt x="1739" y="82"/>
                      </a:lnTo>
                      <a:lnTo>
                        <a:pt x="1738" y="83"/>
                      </a:lnTo>
                      <a:lnTo>
                        <a:pt x="1736" y="82"/>
                      </a:lnTo>
                      <a:lnTo>
                        <a:pt x="1735" y="82"/>
                      </a:lnTo>
                      <a:lnTo>
                        <a:pt x="1734" y="81"/>
                      </a:lnTo>
                      <a:lnTo>
                        <a:pt x="1732" y="81"/>
                      </a:lnTo>
                      <a:lnTo>
                        <a:pt x="1732" y="81"/>
                      </a:lnTo>
                      <a:lnTo>
                        <a:pt x="1732" y="81"/>
                      </a:lnTo>
                      <a:lnTo>
                        <a:pt x="1732" y="81"/>
                      </a:lnTo>
                      <a:lnTo>
                        <a:pt x="1732" y="82"/>
                      </a:lnTo>
                      <a:lnTo>
                        <a:pt x="1732" y="82"/>
                      </a:lnTo>
                      <a:lnTo>
                        <a:pt x="1723" y="81"/>
                      </a:lnTo>
                      <a:lnTo>
                        <a:pt x="1723" y="81"/>
                      </a:lnTo>
                      <a:lnTo>
                        <a:pt x="1722" y="81"/>
                      </a:lnTo>
                      <a:lnTo>
                        <a:pt x="1722" y="79"/>
                      </a:lnTo>
                      <a:lnTo>
                        <a:pt x="1717" y="79"/>
                      </a:lnTo>
                      <a:lnTo>
                        <a:pt x="1715" y="79"/>
                      </a:lnTo>
                      <a:lnTo>
                        <a:pt x="1715" y="79"/>
                      </a:lnTo>
                      <a:lnTo>
                        <a:pt x="1715" y="79"/>
                      </a:lnTo>
                      <a:lnTo>
                        <a:pt x="1714" y="78"/>
                      </a:lnTo>
                      <a:lnTo>
                        <a:pt x="1707" y="78"/>
                      </a:lnTo>
                      <a:lnTo>
                        <a:pt x="1707" y="79"/>
                      </a:lnTo>
                      <a:lnTo>
                        <a:pt x="1706" y="78"/>
                      </a:lnTo>
                      <a:lnTo>
                        <a:pt x="1706" y="78"/>
                      </a:lnTo>
                      <a:lnTo>
                        <a:pt x="1705" y="78"/>
                      </a:lnTo>
                      <a:lnTo>
                        <a:pt x="1706" y="77"/>
                      </a:lnTo>
                      <a:lnTo>
                        <a:pt x="1706" y="76"/>
                      </a:lnTo>
                      <a:lnTo>
                        <a:pt x="1702" y="76"/>
                      </a:lnTo>
                      <a:lnTo>
                        <a:pt x="1702" y="77"/>
                      </a:lnTo>
                      <a:lnTo>
                        <a:pt x="1702" y="77"/>
                      </a:lnTo>
                      <a:lnTo>
                        <a:pt x="1701" y="76"/>
                      </a:lnTo>
                      <a:lnTo>
                        <a:pt x="1701" y="76"/>
                      </a:lnTo>
                      <a:lnTo>
                        <a:pt x="1700" y="76"/>
                      </a:lnTo>
                      <a:lnTo>
                        <a:pt x="1698" y="77"/>
                      </a:lnTo>
                      <a:lnTo>
                        <a:pt x="1697" y="77"/>
                      </a:lnTo>
                      <a:lnTo>
                        <a:pt x="1697" y="74"/>
                      </a:lnTo>
                      <a:lnTo>
                        <a:pt x="1698" y="74"/>
                      </a:lnTo>
                      <a:lnTo>
                        <a:pt x="1698" y="74"/>
                      </a:lnTo>
                      <a:lnTo>
                        <a:pt x="1700" y="74"/>
                      </a:lnTo>
                      <a:lnTo>
                        <a:pt x="1700" y="73"/>
                      </a:lnTo>
                      <a:lnTo>
                        <a:pt x="1701" y="72"/>
                      </a:lnTo>
                      <a:lnTo>
                        <a:pt x="1703" y="72"/>
                      </a:lnTo>
                      <a:lnTo>
                        <a:pt x="1705" y="72"/>
                      </a:lnTo>
                      <a:lnTo>
                        <a:pt x="1706" y="72"/>
                      </a:lnTo>
                      <a:lnTo>
                        <a:pt x="1706" y="69"/>
                      </a:lnTo>
                      <a:lnTo>
                        <a:pt x="1706" y="69"/>
                      </a:lnTo>
                      <a:lnTo>
                        <a:pt x="1711" y="65"/>
                      </a:lnTo>
                      <a:lnTo>
                        <a:pt x="1711" y="65"/>
                      </a:lnTo>
                      <a:lnTo>
                        <a:pt x="1715" y="65"/>
                      </a:lnTo>
                      <a:lnTo>
                        <a:pt x="1715" y="65"/>
                      </a:lnTo>
                      <a:lnTo>
                        <a:pt x="1718" y="64"/>
                      </a:lnTo>
                      <a:lnTo>
                        <a:pt x="1718" y="64"/>
                      </a:lnTo>
                      <a:lnTo>
                        <a:pt x="1722" y="64"/>
                      </a:lnTo>
                      <a:lnTo>
                        <a:pt x="1722" y="62"/>
                      </a:lnTo>
                      <a:lnTo>
                        <a:pt x="1714" y="61"/>
                      </a:lnTo>
                      <a:lnTo>
                        <a:pt x="1714" y="62"/>
                      </a:lnTo>
                      <a:lnTo>
                        <a:pt x="1710" y="62"/>
                      </a:lnTo>
                      <a:lnTo>
                        <a:pt x="1710" y="64"/>
                      </a:lnTo>
                      <a:lnTo>
                        <a:pt x="1709" y="64"/>
                      </a:lnTo>
                      <a:lnTo>
                        <a:pt x="1707" y="65"/>
                      </a:lnTo>
                      <a:lnTo>
                        <a:pt x="1707" y="65"/>
                      </a:lnTo>
                      <a:lnTo>
                        <a:pt x="1705" y="65"/>
                      </a:lnTo>
                      <a:lnTo>
                        <a:pt x="1702" y="64"/>
                      </a:lnTo>
                      <a:lnTo>
                        <a:pt x="1700" y="64"/>
                      </a:lnTo>
                      <a:lnTo>
                        <a:pt x="1697" y="62"/>
                      </a:lnTo>
                      <a:lnTo>
                        <a:pt x="1696" y="62"/>
                      </a:lnTo>
                      <a:lnTo>
                        <a:pt x="1694" y="60"/>
                      </a:lnTo>
                      <a:lnTo>
                        <a:pt x="1688" y="60"/>
                      </a:lnTo>
                      <a:lnTo>
                        <a:pt x="1688" y="60"/>
                      </a:lnTo>
                      <a:lnTo>
                        <a:pt x="1689" y="60"/>
                      </a:lnTo>
                      <a:lnTo>
                        <a:pt x="1689" y="59"/>
                      </a:lnTo>
                      <a:lnTo>
                        <a:pt x="1690" y="59"/>
                      </a:lnTo>
                      <a:lnTo>
                        <a:pt x="1692" y="57"/>
                      </a:lnTo>
                      <a:lnTo>
                        <a:pt x="1694" y="57"/>
                      </a:lnTo>
                      <a:lnTo>
                        <a:pt x="1694" y="56"/>
                      </a:lnTo>
                      <a:lnTo>
                        <a:pt x="1700" y="56"/>
                      </a:lnTo>
                      <a:lnTo>
                        <a:pt x="1700" y="56"/>
                      </a:lnTo>
                      <a:lnTo>
                        <a:pt x="1701" y="56"/>
                      </a:lnTo>
                      <a:lnTo>
                        <a:pt x="1701" y="53"/>
                      </a:lnTo>
                      <a:lnTo>
                        <a:pt x="1700" y="53"/>
                      </a:lnTo>
                      <a:lnTo>
                        <a:pt x="1700" y="52"/>
                      </a:lnTo>
                      <a:lnTo>
                        <a:pt x="1701" y="51"/>
                      </a:lnTo>
                      <a:lnTo>
                        <a:pt x="1701" y="51"/>
                      </a:lnTo>
                      <a:lnTo>
                        <a:pt x="1702" y="49"/>
                      </a:lnTo>
                      <a:lnTo>
                        <a:pt x="1703" y="49"/>
                      </a:lnTo>
                      <a:lnTo>
                        <a:pt x="1703" y="47"/>
                      </a:lnTo>
                      <a:lnTo>
                        <a:pt x="1703" y="47"/>
                      </a:lnTo>
                      <a:lnTo>
                        <a:pt x="1703" y="48"/>
                      </a:lnTo>
                      <a:lnTo>
                        <a:pt x="1705" y="48"/>
                      </a:lnTo>
                      <a:lnTo>
                        <a:pt x="1707" y="47"/>
                      </a:lnTo>
                      <a:lnTo>
                        <a:pt x="1710" y="45"/>
                      </a:lnTo>
                      <a:lnTo>
                        <a:pt x="1714" y="44"/>
                      </a:lnTo>
                      <a:lnTo>
                        <a:pt x="1714" y="42"/>
                      </a:lnTo>
                      <a:lnTo>
                        <a:pt x="1717" y="42"/>
                      </a:lnTo>
                      <a:close/>
                      <a:moveTo>
                        <a:pt x="178" y="40"/>
                      </a:moveTo>
                      <a:lnTo>
                        <a:pt x="178" y="42"/>
                      </a:lnTo>
                      <a:lnTo>
                        <a:pt x="178" y="42"/>
                      </a:lnTo>
                      <a:lnTo>
                        <a:pt x="180" y="42"/>
                      </a:lnTo>
                      <a:lnTo>
                        <a:pt x="180" y="42"/>
                      </a:lnTo>
                      <a:lnTo>
                        <a:pt x="178" y="40"/>
                      </a:lnTo>
                      <a:lnTo>
                        <a:pt x="178" y="40"/>
                      </a:lnTo>
                      <a:close/>
                      <a:moveTo>
                        <a:pt x="1671" y="39"/>
                      </a:moveTo>
                      <a:lnTo>
                        <a:pt x="1673" y="40"/>
                      </a:lnTo>
                      <a:lnTo>
                        <a:pt x="1673" y="40"/>
                      </a:lnTo>
                      <a:lnTo>
                        <a:pt x="1677" y="40"/>
                      </a:lnTo>
                      <a:lnTo>
                        <a:pt x="1679" y="42"/>
                      </a:lnTo>
                      <a:lnTo>
                        <a:pt x="1679" y="42"/>
                      </a:lnTo>
                      <a:lnTo>
                        <a:pt x="1677" y="42"/>
                      </a:lnTo>
                      <a:lnTo>
                        <a:pt x="1676" y="43"/>
                      </a:lnTo>
                      <a:lnTo>
                        <a:pt x="1676" y="43"/>
                      </a:lnTo>
                      <a:lnTo>
                        <a:pt x="1675" y="43"/>
                      </a:lnTo>
                      <a:lnTo>
                        <a:pt x="1675" y="44"/>
                      </a:lnTo>
                      <a:lnTo>
                        <a:pt x="1672" y="44"/>
                      </a:lnTo>
                      <a:lnTo>
                        <a:pt x="1669" y="44"/>
                      </a:lnTo>
                      <a:lnTo>
                        <a:pt x="1668" y="44"/>
                      </a:lnTo>
                      <a:lnTo>
                        <a:pt x="1668" y="43"/>
                      </a:lnTo>
                      <a:lnTo>
                        <a:pt x="1667" y="42"/>
                      </a:lnTo>
                      <a:lnTo>
                        <a:pt x="1669" y="40"/>
                      </a:lnTo>
                      <a:lnTo>
                        <a:pt x="1671" y="39"/>
                      </a:lnTo>
                      <a:close/>
                      <a:moveTo>
                        <a:pt x="188" y="39"/>
                      </a:moveTo>
                      <a:lnTo>
                        <a:pt x="188" y="40"/>
                      </a:lnTo>
                      <a:lnTo>
                        <a:pt x="185" y="40"/>
                      </a:lnTo>
                      <a:lnTo>
                        <a:pt x="185" y="40"/>
                      </a:lnTo>
                      <a:lnTo>
                        <a:pt x="189" y="40"/>
                      </a:lnTo>
                      <a:lnTo>
                        <a:pt x="190" y="40"/>
                      </a:lnTo>
                      <a:lnTo>
                        <a:pt x="190" y="40"/>
                      </a:lnTo>
                      <a:lnTo>
                        <a:pt x="190" y="40"/>
                      </a:lnTo>
                      <a:lnTo>
                        <a:pt x="190" y="39"/>
                      </a:lnTo>
                      <a:lnTo>
                        <a:pt x="188" y="39"/>
                      </a:lnTo>
                      <a:close/>
                      <a:moveTo>
                        <a:pt x="1361" y="39"/>
                      </a:moveTo>
                      <a:lnTo>
                        <a:pt x="1362" y="40"/>
                      </a:lnTo>
                      <a:lnTo>
                        <a:pt x="1362" y="40"/>
                      </a:lnTo>
                      <a:lnTo>
                        <a:pt x="1366" y="40"/>
                      </a:lnTo>
                      <a:lnTo>
                        <a:pt x="1367" y="43"/>
                      </a:lnTo>
                      <a:lnTo>
                        <a:pt x="1366" y="44"/>
                      </a:lnTo>
                      <a:lnTo>
                        <a:pt x="1364" y="44"/>
                      </a:lnTo>
                      <a:lnTo>
                        <a:pt x="1363" y="43"/>
                      </a:lnTo>
                      <a:lnTo>
                        <a:pt x="1362" y="42"/>
                      </a:lnTo>
                      <a:lnTo>
                        <a:pt x="1361" y="42"/>
                      </a:lnTo>
                      <a:lnTo>
                        <a:pt x="1359" y="43"/>
                      </a:lnTo>
                      <a:lnTo>
                        <a:pt x="1358" y="43"/>
                      </a:lnTo>
                      <a:lnTo>
                        <a:pt x="1357" y="43"/>
                      </a:lnTo>
                      <a:lnTo>
                        <a:pt x="1357" y="40"/>
                      </a:lnTo>
                      <a:lnTo>
                        <a:pt x="1361" y="40"/>
                      </a:lnTo>
                      <a:lnTo>
                        <a:pt x="1361" y="39"/>
                      </a:lnTo>
                      <a:lnTo>
                        <a:pt x="1361" y="39"/>
                      </a:lnTo>
                      <a:close/>
                      <a:moveTo>
                        <a:pt x="1438" y="38"/>
                      </a:moveTo>
                      <a:lnTo>
                        <a:pt x="1438" y="38"/>
                      </a:lnTo>
                      <a:lnTo>
                        <a:pt x="1440" y="38"/>
                      </a:lnTo>
                      <a:lnTo>
                        <a:pt x="1440" y="39"/>
                      </a:lnTo>
                      <a:lnTo>
                        <a:pt x="1444" y="39"/>
                      </a:lnTo>
                      <a:lnTo>
                        <a:pt x="1444" y="42"/>
                      </a:lnTo>
                      <a:lnTo>
                        <a:pt x="1440" y="42"/>
                      </a:lnTo>
                      <a:lnTo>
                        <a:pt x="1438" y="45"/>
                      </a:lnTo>
                      <a:lnTo>
                        <a:pt x="1434" y="45"/>
                      </a:lnTo>
                      <a:lnTo>
                        <a:pt x="1434" y="47"/>
                      </a:lnTo>
                      <a:lnTo>
                        <a:pt x="1433" y="47"/>
                      </a:lnTo>
                      <a:lnTo>
                        <a:pt x="1431" y="49"/>
                      </a:lnTo>
                      <a:lnTo>
                        <a:pt x="1430" y="49"/>
                      </a:lnTo>
                      <a:lnTo>
                        <a:pt x="1430" y="49"/>
                      </a:lnTo>
                      <a:lnTo>
                        <a:pt x="1430" y="51"/>
                      </a:lnTo>
                      <a:lnTo>
                        <a:pt x="1429" y="51"/>
                      </a:lnTo>
                      <a:lnTo>
                        <a:pt x="1427" y="51"/>
                      </a:lnTo>
                      <a:lnTo>
                        <a:pt x="1427" y="51"/>
                      </a:lnTo>
                      <a:lnTo>
                        <a:pt x="1426" y="51"/>
                      </a:lnTo>
                      <a:lnTo>
                        <a:pt x="1426" y="49"/>
                      </a:lnTo>
                      <a:lnTo>
                        <a:pt x="1425" y="49"/>
                      </a:lnTo>
                      <a:lnTo>
                        <a:pt x="1425" y="49"/>
                      </a:lnTo>
                      <a:lnTo>
                        <a:pt x="1425" y="48"/>
                      </a:lnTo>
                      <a:lnTo>
                        <a:pt x="1422" y="47"/>
                      </a:lnTo>
                      <a:lnTo>
                        <a:pt x="1422" y="44"/>
                      </a:lnTo>
                      <a:lnTo>
                        <a:pt x="1425" y="44"/>
                      </a:lnTo>
                      <a:lnTo>
                        <a:pt x="1425" y="44"/>
                      </a:lnTo>
                      <a:lnTo>
                        <a:pt x="1423" y="43"/>
                      </a:lnTo>
                      <a:lnTo>
                        <a:pt x="1423" y="43"/>
                      </a:lnTo>
                      <a:lnTo>
                        <a:pt x="1423" y="42"/>
                      </a:lnTo>
                      <a:lnTo>
                        <a:pt x="1429" y="42"/>
                      </a:lnTo>
                      <a:lnTo>
                        <a:pt x="1429" y="42"/>
                      </a:lnTo>
                      <a:lnTo>
                        <a:pt x="1430" y="42"/>
                      </a:lnTo>
                      <a:lnTo>
                        <a:pt x="1431" y="40"/>
                      </a:lnTo>
                      <a:lnTo>
                        <a:pt x="1433" y="40"/>
                      </a:lnTo>
                      <a:lnTo>
                        <a:pt x="1434" y="38"/>
                      </a:lnTo>
                      <a:lnTo>
                        <a:pt x="1438" y="38"/>
                      </a:lnTo>
                      <a:close/>
                      <a:moveTo>
                        <a:pt x="1349" y="38"/>
                      </a:moveTo>
                      <a:lnTo>
                        <a:pt x="1350" y="38"/>
                      </a:lnTo>
                      <a:lnTo>
                        <a:pt x="1351" y="38"/>
                      </a:lnTo>
                      <a:lnTo>
                        <a:pt x="1351" y="39"/>
                      </a:lnTo>
                      <a:lnTo>
                        <a:pt x="1354" y="39"/>
                      </a:lnTo>
                      <a:lnTo>
                        <a:pt x="1354" y="39"/>
                      </a:lnTo>
                      <a:lnTo>
                        <a:pt x="1355" y="39"/>
                      </a:lnTo>
                      <a:lnTo>
                        <a:pt x="1355" y="40"/>
                      </a:lnTo>
                      <a:lnTo>
                        <a:pt x="1353" y="40"/>
                      </a:lnTo>
                      <a:lnTo>
                        <a:pt x="1351" y="40"/>
                      </a:lnTo>
                      <a:lnTo>
                        <a:pt x="1350" y="42"/>
                      </a:lnTo>
                      <a:lnTo>
                        <a:pt x="1349" y="39"/>
                      </a:lnTo>
                      <a:lnTo>
                        <a:pt x="1346" y="39"/>
                      </a:lnTo>
                      <a:lnTo>
                        <a:pt x="1346" y="40"/>
                      </a:lnTo>
                      <a:lnTo>
                        <a:pt x="1346" y="40"/>
                      </a:lnTo>
                      <a:lnTo>
                        <a:pt x="1345" y="40"/>
                      </a:lnTo>
                      <a:lnTo>
                        <a:pt x="1345" y="39"/>
                      </a:lnTo>
                      <a:lnTo>
                        <a:pt x="1347" y="38"/>
                      </a:lnTo>
                      <a:lnTo>
                        <a:pt x="1347" y="38"/>
                      </a:lnTo>
                      <a:lnTo>
                        <a:pt x="1349" y="38"/>
                      </a:lnTo>
                      <a:close/>
                      <a:moveTo>
                        <a:pt x="1378" y="34"/>
                      </a:moveTo>
                      <a:lnTo>
                        <a:pt x="1378" y="38"/>
                      </a:lnTo>
                      <a:lnTo>
                        <a:pt x="1378" y="38"/>
                      </a:lnTo>
                      <a:lnTo>
                        <a:pt x="1376" y="39"/>
                      </a:lnTo>
                      <a:lnTo>
                        <a:pt x="1375" y="39"/>
                      </a:lnTo>
                      <a:lnTo>
                        <a:pt x="1375" y="39"/>
                      </a:lnTo>
                      <a:lnTo>
                        <a:pt x="1375" y="38"/>
                      </a:lnTo>
                      <a:lnTo>
                        <a:pt x="1374" y="38"/>
                      </a:lnTo>
                      <a:lnTo>
                        <a:pt x="1374" y="38"/>
                      </a:lnTo>
                      <a:lnTo>
                        <a:pt x="1372" y="36"/>
                      </a:lnTo>
                      <a:lnTo>
                        <a:pt x="1375" y="36"/>
                      </a:lnTo>
                      <a:lnTo>
                        <a:pt x="1376" y="35"/>
                      </a:lnTo>
                      <a:lnTo>
                        <a:pt x="1378" y="34"/>
                      </a:lnTo>
                      <a:close/>
                      <a:moveTo>
                        <a:pt x="1358" y="31"/>
                      </a:moveTo>
                      <a:lnTo>
                        <a:pt x="1359" y="34"/>
                      </a:lnTo>
                      <a:lnTo>
                        <a:pt x="1362" y="34"/>
                      </a:lnTo>
                      <a:lnTo>
                        <a:pt x="1363" y="36"/>
                      </a:lnTo>
                      <a:lnTo>
                        <a:pt x="1367" y="36"/>
                      </a:lnTo>
                      <a:lnTo>
                        <a:pt x="1367" y="38"/>
                      </a:lnTo>
                      <a:lnTo>
                        <a:pt x="1368" y="38"/>
                      </a:lnTo>
                      <a:lnTo>
                        <a:pt x="1368" y="38"/>
                      </a:lnTo>
                      <a:lnTo>
                        <a:pt x="1371" y="39"/>
                      </a:lnTo>
                      <a:lnTo>
                        <a:pt x="1371" y="39"/>
                      </a:lnTo>
                      <a:lnTo>
                        <a:pt x="1370" y="39"/>
                      </a:lnTo>
                      <a:lnTo>
                        <a:pt x="1370" y="40"/>
                      </a:lnTo>
                      <a:lnTo>
                        <a:pt x="1367" y="40"/>
                      </a:lnTo>
                      <a:lnTo>
                        <a:pt x="1366" y="39"/>
                      </a:lnTo>
                      <a:lnTo>
                        <a:pt x="1364" y="39"/>
                      </a:lnTo>
                      <a:lnTo>
                        <a:pt x="1362" y="38"/>
                      </a:lnTo>
                      <a:lnTo>
                        <a:pt x="1362" y="38"/>
                      </a:lnTo>
                      <a:lnTo>
                        <a:pt x="1362" y="38"/>
                      </a:lnTo>
                      <a:lnTo>
                        <a:pt x="1361" y="38"/>
                      </a:lnTo>
                      <a:lnTo>
                        <a:pt x="1361" y="39"/>
                      </a:lnTo>
                      <a:lnTo>
                        <a:pt x="1359" y="38"/>
                      </a:lnTo>
                      <a:lnTo>
                        <a:pt x="1358" y="35"/>
                      </a:lnTo>
                      <a:lnTo>
                        <a:pt x="1355" y="36"/>
                      </a:lnTo>
                      <a:lnTo>
                        <a:pt x="1355" y="35"/>
                      </a:lnTo>
                      <a:lnTo>
                        <a:pt x="1355" y="35"/>
                      </a:lnTo>
                      <a:lnTo>
                        <a:pt x="1354" y="32"/>
                      </a:lnTo>
                      <a:lnTo>
                        <a:pt x="1355" y="32"/>
                      </a:lnTo>
                      <a:lnTo>
                        <a:pt x="1357" y="32"/>
                      </a:lnTo>
                      <a:lnTo>
                        <a:pt x="1358" y="31"/>
                      </a:lnTo>
                      <a:close/>
                      <a:moveTo>
                        <a:pt x="1362" y="31"/>
                      </a:moveTo>
                      <a:lnTo>
                        <a:pt x="1366" y="31"/>
                      </a:lnTo>
                      <a:lnTo>
                        <a:pt x="1370" y="32"/>
                      </a:lnTo>
                      <a:lnTo>
                        <a:pt x="1372" y="34"/>
                      </a:lnTo>
                      <a:lnTo>
                        <a:pt x="1372" y="35"/>
                      </a:lnTo>
                      <a:lnTo>
                        <a:pt x="1370" y="36"/>
                      </a:lnTo>
                      <a:lnTo>
                        <a:pt x="1368" y="36"/>
                      </a:lnTo>
                      <a:lnTo>
                        <a:pt x="1366" y="35"/>
                      </a:lnTo>
                      <a:lnTo>
                        <a:pt x="1364" y="34"/>
                      </a:lnTo>
                      <a:lnTo>
                        <a:pt x="1363" y="34"/>
                      </a:lnTo>
                      <a:lnTo>
                        <a:pt x="1363" y="32"/>
                      </a:lnTo>
                      <a:lnTo>
                        <a:pt x="1362" y="32"/>
                      </a:lnTo>
                      <a:lnTo>
                        <a:pt x="1362" y="32"/>
                      </a:lnTo>
                      <a:lnTo>
                        <a:pt x="1362" y="31"/>
                      </a:lnTo>
                      <a:close/>
                      <a:moveTo>
                        <a:pt x="1347" y="31"/>
                      </a:moveTo>
                      <a:lnTo>
                        <a:pt x="1347" y="31"/>
                      </a:lnTo>
                      <a:lnTo>
                        <a:pt x="1350" y="31"/>
                      </a:lnTo>
                      <a:lnTo>
                        <a:pt x="1351" y="31"/>
                      </a:lnTo>
                      <a:lnTo>
                        <a:pt x="1354" y="32"/>
                      </a:lnTo>
                      <a:lnTo>
                        <a:pt x="1354" y="32"/>
                      </a:lnTo>
                      <a:lnTo>
                        <a:pt x="1354" y="34"/>
                      </a:lnTo>
                      <a:lnTo>
                        <a:pt x="1353" y="34"/>
                      </a:lnTo>
                      <a:lnTo>
                        <a:pt x="1353" y="34"/>
                      </a:lnTo>
                      <a:lnTo>
                        <a:pt x="1350" y="34"/>
                      </a:lnTo>
                      <a:lnTo>
                        <a:pt x="1349" y="34"/>
                      </a:lnTo>
                      <a:lnTo>
                        <a:pt x="1347" y="32"/>
                      </a:lnTo>
                      <a:lnTo>
                        <a:pt x="1347" y="31"/>
                      </a:lnTo>
                      <a:close/>
                      <a:moveTo>
                        <a:pt x="1374" y="30"/>
                      </a:moveTo>
                      <a:lnTo>
                        <a:pt x="1376" y="30"/>
                      </a:lnTo>
                      <a:lnTo>
                        <a:pt x="1376" y="32"/>
                      </a:lnTo>
                      <a:lnTo>
                        <a:pt x="1375" y="32"/>
                      </a:lnTo>
                      <a:lnTo>
                        <a:pt x="1375" y="32"/>
                      </a:lnTo>
                      <a:lnTo>
                        <a:pt x="1374" y="32"/>
                      </a:lnTo>
                      <a:lnTo>
                        <a:pt x="1374" y="30"/>
                      </a:lnTo>
                      <a:close/>
                      <a:moveTo>
                        <a:pt x="269" y="28"/>
                      </a:moveTo>
                      <a:lnTo>
                        <a:pt x="267" y="30"/>
                      </a:lnTo>
                      <a:lnTo>
                        <a:pt x="267" y="30"/>
                      </a:lnTo>
                      <a:lnTo>
                        <a:pt x="267" y="30"/>
                      </a:lnTo>
                      <a:lnTo>
                        <a:pt x="267" y="30"/>
                      </a:lnTo>
                      <a:lnTo>
                        <a:pt x="270" y="30"/>
                      </a:lnTo>
                      <a:lnTo>
                        <a:pt x="270" y="30"/>
                      </a:lnTo>
                      <a:lnTo>
                        <a:pt x="269" y="28"/>
                      </a:lnTo>
                      <a:close/>
                      <a:moveTo>
                        <a:pt x="105" y="27"/>
                      </a:moveTo>
                      <a:lnTo>
                        <a:pt x="105" y="28"/>
                      </a:lnTo>
                      <a:lnTo>
                        <a:pt x="106" y="28"/>
                      </a:lnTo>
                      <a:lnTo>
                        <a:pt x="106" y="27"/>
                      </a:lnTo>
                      <a:lnTo>
                        <a:pt x="106" y="27"/>
                      </a:lnTo>
                      <a:lnTo>
                        <a:pt x="106" y="27"/>
                      </a:lnTo>
                      <a:lnTo>
                        <a:pt x="105" y="27"/>
                      </a:lnTo>
                      <a:close/>
                      <a:moveTo>
                        <a:pt x="1367" y="26"/>
                      </a:moveTo>
                      <a:lnTo>
                        <a:pt x="1368" y="26"/>
                      </a:lnTo>
                      <a:lnTo>
                        <a:pt x="1368" y="26"/>
                      </a:lnTo>
                      <a:lnTo>
                        <a:pt x="1368" y="27"/>
                      </a:lnTo>
                      <a:lnTo>
                        <a:pt x="1367" y="28"/>
                      </a:lnTo>
                      <a:lnTo>
                        <a:pt x="1366" y="28"/>
                      </a:lnTo>
                      <a:lnTo>
                        <a:pt x="1366" y="27"/>
                      </a:lnTo>
                      <a:lnTo>
                        <a:pt x="1366" y="27"/>
                      </a:lnTo>
                      <a:lnTo>
                        <a:pt x="1367" y="26"/>
                      </a:lnTo>
                      <a:close/>
                      <a:moveTo>
                        <a:pt x="688" y="23"/>
                      </a:moveTo>
                      <a:lnTo>
                        <a:pt x="689" y="23"/>
                      </a:lnTo>
                      <a:lnTo>
                        <a:pt x="689" y="25"/>
                      </a:lnTo>
                      <a:lnTo>
                        <a:pt x="689" y="25"/>
                      </a:lnTo>
                      <a:lnTo>
                        <a:pt x="689" y="25"/>
                      </a:lnTo>
                      <a:lnTo>
                        <a:pt x="689" y="26"/>
                      </a:lnTo>
                      <a:lnTo>
                        <a:pt x="688" y="26"/>
                      </a:lnTo>
                      <a:lnTo>
                        <a:pt x="688" y="23"/>
                      </a:lnTo>
                      <a:close/>
                      <a:moveTo>
                        <a:pt x="1376" y="23"/>
                      </a:moveTo>
                      <a:lnTo>
                        <a:pt x="1379" y="23"/>
                      </a:lnTo>
                      <a:lnTo>
                        <a:pt x="1379" y="23"/>
                      </a:lnTo>
                      <a:lnTo>
                        <a:pt x="1379" y="23"/>
                      </a:lnTo>
                      <a:lnTo>
                        <a:pt x="1379" y="25"/>
                      </a:lnTo>
                      <a:lnTo>
                        <a:pt x="1376" y="25"/>
                      </a:lnTo>
                      <a:lnTo>
                        <a:pt x="1376" y="25"/>
                      </a:lnTo>
                      <a:lnTo>
                        <a:pt x="1376" y="25"/>
                      </a:lnTo>
                      <a:lnTo>
                        <a:pt x="1376" y="23"/>
                      </a:lnTo>
                      <a:close/>
                      <a:moveTo>
                        <a:pt x="680" y="23"/>
                      </a:moveTo>
                      <a:lnTo>
                        <a:pt x="681" y="23"/>
                      </a:lnTo>
                      <a:lnTo>
                        <a:pt x="681" y="23"/>
                      </a:lnTo>
                      <a:lnTo>
                        <a:pt x="681" y="23"/>
                      </a:lnTo>
                      <a:lnTo>
                        <a:pt x="681" y="27"/>
                      </a:lnTo>
                      <a:lnTo>
                        <a:pt x="680" y="27"/>
                      </a:lnTo>
                      <a:lnTo>
                        <a:pt x="680" y="26"/>
                      </a:lnTo>
                      <a:lnTo>
                        <a:pt x="680" y="25"/>
                      </a:lnTo>
                      <a:lnTo>
                        <a:pt x="680" y="23"/>
                      </a:lnTo>
                      <a:close/>
                      <a:moveTo>
                        <a:pt x="1359" y="21"/>
                      </a:moveTo>
                      <a:lnTo>
                        <a:pt x="1362" y="22"/>
                      </a:lnTo>
                      <a:lnTo>
                        <a:pt x="1363" y="22"/>
                      </a:lnTo>
                      <a:lnTo>
                        <a:pt x="1366" y="22"/>
                      </a:lnTo>
                      <a:lnTo>
                        <a:pt x="1366" y="23"/>
                      </a:lnTo>
                      <a:lnTo>
                        <a:pt x="1362" y="25"/>
                      </a:lnTo>
                      <a:lnTo>
                        <a:pt x="1362" y="26"/>
                      </a:lnTo>
                      <a:lnTo>
                        <a:pt x="1354" y="27"/>
                      </a:lnTo>
                      <a:lnTo>
                        <a:pt x="1354" y="26"/>
                      </a:lnTo>
                      <a:lnTo>
                        <a:pt x="1354" y="26"/>
                      </a:lnTo>
                      <a:lnTo>
                        <a:pt x="1353" y="26"/>
                      </a:lnTo>
                      <a:lnTo>
                        <a:pt x="1353" y="26"/>
                      </a:lnTo>
                      <a:lnTo>
                        <a:pt x="1353" y="25"/>
                      </a:lnTo>
                      <a:lnTo>
                        <a:pt x="1353" y="25"/>
                      </a:lnTo>
                      <a:lnTo>
                        <a:pt x="1353" y="25"/>
                      </a:lnTo>
                      <a:lnTo>
                        <a:pt x="1358" y="25"/>
                      </a:lnTo>
                      <a:lnTo>
                        <a:pt x="1358" y="23"/>
                      </a:lnTo>
                      <a:lnTo>
                        <a:pt x="1359" y="23"/>
                      </a:lnTo>
                      <a:lnTo>
                        <a:pt x="1359" y="22"/>
                      </a:lnTo>
                      <a:lnTo>
                        <a:pt x="1359" y="22"/>
                      </a:lnTo>
                      <a:lnTo>
                        <a:pt x="1359" y="21"/>
                      </a:lnTo>
                      <a:close/>
                      <a:moveTo>
                        <a:pt x="1370" y="17"/>
                      </a:moveTo>
                      <a:lnTo>
                        <a:pt x="1372" y="18"/>
                      </a:lnTo>
                      <a:lnTo>
                        <a:pt x="1374" y="19"/>
                      </a:lnTo>
                      <a:lnTo>
                        <a:pt x="1374" y="21"/>
                      </a:lnTo>
                      <a:lnTo>
                        <a:pt x="1370" y="22"/>
                      </a:lnTo>
                      <a:lnTo>
                        <a:pt x="1370" y="21"/>
                      </a:lnTo>
                      <a:lnTo>
                        <a:pt x="1368" y="19"/>
                      </a:lnTo>
                      <a:lnTo>
                        <a:pt x="1368" y="18"/>
                      </a:lnTo>
                      <a:lnTo>
                        <a:pt x="1370" y="18"/>
                      </a:lnTo>
                      <a:lnTo>
                        <a:pt x="1370" y="17"/>
                      </a:lnTo>
                      <a:close/>
                      <a:moveTo>
                        <a:pt x="381" y="17"/>
                      </a:moveTo>
                      <a:lnTo>
                        <a:pt x="381" y="17"/>
                      </a:lnTo>
                      <a:lnTo>
                        <a:pt x="384" y="18"/>
                      </a:lnTo>
                      <a:lnTo>
                        <a:pt x="387" y="19"/>
                      </a:lnTo>
                      <a:lnTo>
                        <a:pt x="389" y="21"/>
                      </a:lnTo>
                      <a:lnTo>
                        <a:pt x="390" y="21"/>
                      </a:lnTo>
                      <a:lnTo>
                        <a:pt x="392" y="23"/>
                      </a:lnTo>
                      <a:lnTo>
                        <a:pt x="396" y="23"/>
                      </a:lnTo>
                      <a:lnTo>
                        <a:pt x="396" y="23"/>
                      </a:lnTo>
                      <a:lnTo>
                        <a:pt x="397" y="23"/>
                      </a:lnTo>
                      <a:lnTo>
                        <a:pt x="397" y="25"/>
                      </a:lnTo>
                      <a:lnTo>
                        <a:pt x="398" y="25"/>
                      </a:lnTo>
                      <a:lnTo>
                        <a:pt x="401" y="26"/>
                      </a:lnTo>
                      <a:lnTo>
                        <a:pt x="402" y="26"/>
                      </a:lnTo>
                      <a:lnTo>
                        <a:pt x="402" y="27"/>
                      </a:lnTo>
                      <a:lnTo>
                        <a:pt x="404" y="27"/>
                      </a:lnTo>
                      <a:lnTo>
                        <a:pt x="404" y="30"/>
                      </a:lnTo>
                      <a:lnTo>
                        <a:pt x="398" y="28"/>
                      </a:lnTo>
                      <a:lnTo>
                        <a:pt x="394" y="27"/>
                      </a:lnTo>
                      <a:lnTo>
                        <a:pt x="389" y="26"/>
                      </a:lnTo>
                      <a:lnTo>
                        <a:pt x="385" y="23"/>
                      </a:lnTo>
                      <a:lnTo>
                        <a:pt x="383" y="21"/>
                      </a:lnTo>
                      <a:lnTo>
                        <a:pt x="381" y="21"/>
                      </a:lnTo>
                      <a:lnTo>
                        <a:pt x="381" y="17"/>
                      </a:lnTo>
                      <a:close/>
                      <a:moveTo>
                        <a:pt x="1383" y="11"/>
                      </a:moveTo>
                      <a:lnTo>
                        <a:pt x="1383" y="13"/>
                      </a:lnTo>
                      <a:lnTo>
                        <a:pt x="1383" y="13"/>
                      </a:lnTo>
                      <a:lnTo>
                        <a:pt x="1384" y="13"/>
                      </a:lnTo>
                      <a:lnTo>
                        <a:pt x="1384" y="14"/>
                      </a:lnTo>
                      <a:lnTo>
                        <a:pt x="1383" y="14"/>
                      </a:lnTo>
                      <a:lnTo>
                        <a:pt x="1383" y="14"/>
                      </a:lnTo>
                      <a:lnTo>
                        <a:pt x="1383" y="14"/>
                      </a:lnTo>
                      <a:lnTo>
                        <a:pt x="1383" y="14"/>
                      </a:lnTo>
                      <a:lnTo>
                        <a:pt x="1378" y="14"/>
                      </a:lnTo>
                      <a:lnTo>
                        <a:pt x="1378" y="13"/>
                      </a:lnTo>
                      <a:lnTo>
                        <a:pt x="1380" y="11"/>
                      </a:lnTo>
                      <a:lnTo>
                        <a:pt x="1381" y="11"/>
                      </a:lnTo>
                      <a:lnTo>
                        <a:pt x="1381" y="13"/>
                      </a:lnTo>
                      <a:lnTo>
                        <a:pt x="1381" y="13"/>
                      </a:lnTo>
                      <a:lnTo>
                        <a:pt x="1381" y="11"/>
                      </a:lnTo>
                      <a:lnTo>
                        <a:pt x="1383" y="11"/>
                      </a:lnTo>
                      <a:close/>
                      <a:moveTo>
                        <a:pt x="223" y="0"/>
                      </a:moveTo>
                      <a:lnTo>
                        <a:pt x="224" y="1"/>
                      </a:lnTo>
                      <a:lnTo>
                        <a:pt x="227" y="1"/>
                      </a:lnTo>
                      <a:lnTo>
                        <a:pt x="228" y="1"/>
                      </a:lnTo>
                      <a:lnTo>
                        <a:pt x="229" y="2"/>
                      </a:lnTo>
                      <a:lnTo>
                        <a:pt x="231" y="2"/>
                      </a:lnTo>
                      <a:lnTo>
                        <a:pt x="232" y="1"/>
                      </a:lnTo>
                      <a:lnTo>
                        <a:pt x="233" y="1"/>
                      </a:lnTo>
                      <a:lnTo>
                        <a:pt x="233" y="2"/>
                      </a:lnTo>
                      <a:lnTo>
                        <a:pt x="240" y="4"/>
                      </a:lnTo>
                      <a:lnTo>
                        <a:pt x="240" y="2"/>
                      </a:lnTo>
                      <a:lnTo>
                        <a:pt x="243" y="2"/>
                      </a:lnTo>
                      <a:lnTo>
                        <a:pt x="245" y="2"/>
                      </a:lnTo>
                      <a:lnTo>
                        <a:pt x="248" y="2"/>
                      </a:lnTo>
                      <a:lnTo>
                        <a:pt x="250" y="2"/>
                      </a:lnTo>
                      <a:lnTo>
                        <a:pt x="250" y="2"/>
                      </a:lnTo>
                      <a:lnTo>
                        <a:pt x="254" y="1"/>
                      </a:lnTo>
                      <a:lnTo>
                        <a:pt x="256" y="2"/>
                      </a:lnTo>
                      <a:lnTo>
                        <a:pt x="261" y="4"/>
                      </a:lnTo>
                      <a:lnTo>
                        <a:pt x="260" y="6"/>
                      </a:lnTo>
                      <a:lnTo>
                        <a:pt x="260" y="6"/>
                      </a:lnTo>
                      <a:lnTo>
                        <a:pt x="258" y="7"/>
                      </a:lnTo>
                      <a:lnTo>
                        <a:pt x="256" y="9"/>
                      </a:lnTo>
                      <a:lnTo>
                        <a:pt x="256" y="10"/>
                      </a:lnTo>
                      <a:lnTo>
                        <a:pt x="254" y="10"/>
                      </a:lnTo>
                      <a:lnTo>
                        <a:pt x="254" y="10"/>
                      </a:lnTo>
                      <a:lnTo>
                        <a:pt x="252" y="10"/>
                      </a:lnTo>
                      <a:lnTo>
                        <a:pt x="252" y="10"/>
                      </a:lnTo>
                      <a:lnTo>
                        <a:pt x="250" y="10"/>
                      </a:lnTo>
                      <a:lnTo>
                        <a:pt x="250" y="11"/>
                      </a:lnTo>
                      <a:lnTo>
                        <a:pt x="245" y="11"/>
                      </a:lnTo>
                      <a:lnTo>
                        <a:pt x="245" y="11"/>
                      </a:lnTo>
                      <a:lnTo>
                        <a:pt x="243" y="13"/>
                      </a:lnTo>
                      <a:lnTo>
                        <a:pt x="241" y="14"/>
                      </a:lnTo>
                      <a:lnTo>
                        <a:pt x="240" y="15"/>
                      </a:lnTo>
                      <a:lnTo>
                        <a:pt x="239" y="15"/>
                      </a:lnTo>
                      <a:lnTo>
                        <a:pt x="239" y="15"/>
                      </a:lnTo>
                      <a:lnTo>
                        <a:pt x="239" y="15"/>
                      </a:lnTo>
                      <a:lnTo>
                        <a:pt x="239" y="15"/>
                      </a:lnTo>
                      <a:lnTo>
                        <a:pt x="240" y="15"/>
                      </a:lnTo>
                      <a:lnTo>
                        <a:pt x="240" y="17"/>
                      </a:lnTo>
                      <a:lnTo>
                        <a:pt x="240" y="17"/>
                      </a:lnTo>
                      <a:lnTo>
                        <a:pt x="241" y="17"/>
                      </a:lnTo>
                      <a:lnTo>
                        <a:pt x="241" y="15"/>
                      </a:lnTo>
                      <a:lnTo>
                        <a:pt x="243" y="15"/>
                      </a:lnTo>
                      <a:lnTo>
                        <a:pt x="243" y="15"/>
                      </a:lnTo>
                      <a:lnTo>
                        <a:pt x="243" y="14"/>
                      </a:lnTo>
                      <a:lnTo>
                        <a:pt x="246" y="14"/>
                      </a:lnTo>
                      <a:lnTo>
                        <a:pt x="246" y="14"/>
                      </a:lnTo>
                      <a:lnTo>
                        <a:pt x="250" y="13"/>
                      </a:lnTo>
                      <a:lnTo>
                        <a:pt x="250" y="13"/>
                      </a:lnTo>
                      <a:lnTo>
                        <a:pt x="250" y="13"/>
                      </a:lnTo>
                      <a:lnTo>
                        <a:pt x="252" y="14"/>
                      </a:lnTo>
                      <a:lnTo>
                        <a:pt x="253" y="13"/>
                      </a:lnTo>
                      <a:lnTo>
                        <a:pt x="253" y="11"/>
                      </a:lnTo>
                      <a:lnTo>
                        <a:pt x="256" y="11"/>
                      </a:lnTo>
                      <a:lnTo>
                        <a:pt x="256" y="10"/>
                      </a:lnTo>
                      <a:lnTo>
                        <a:pt x="257" y="10"/>
                      </a:lnTo>
                      <a:lnTo>
                        <a:pt x="257" y="10"/>
                      </a:lnTo>
                      <a:lnTo>
                        <a:pt x="261" y="10"/>
                      </a:lnTo>
                      <a:lnTo>
                        <a:pt x="266" y="4"/>
                      </a:lnTo>
                      <a:lnTo>
                        <a:pt x="270" y="5"/>
                      </a:lnTo>
                      <a:lnTo>
                        <a:pt x="270" y="4"/>
                      </a:lnTo>
                      <a:lnTo>
                        <a:pt x="273" y="4"/>
                      </a:lnTo>
                      <a:lnTo>
                        <a:pt x="273" y="4"/>
                      </a:lnTo>
                      <a:lnTo>
                        <a:pt x="273" y="5"/>
                      </a:lnTo>
                      <a:lnTo>
                        <a:pt x="279" y="5"/>
                      </a:lnTo>
                      <a:lnTo>
                        <a:pt x="279" y="5"/>
                      </a:lnTo>
                      <a:lnTo>
                        <a:pt x="282" y="5"/>
                      </a:lnTo>
                      <a:lnTo>
                        <a:pt x="282" y="6"/>
                      </a:lnTo>
                      <a:lnTo>
                        <a:pt x="283" y="6"/>
                      </a:lnTo>
                      <a:lnTo>
                        <a:pt x="283" y="6"/>
                      </a:lnTo>
                      <a:lnTo>
                        <a:pt x="287" y="6"/>
                      </a:lnTo>
                      <a:lnTo>
                        <a:pt x="287" y="7"/>
                      </a:lnTo>
                      <a:lnTo>
                        <a:pt x="292" y="7"/>
                      </a:lnTo>
                      <a:lnTo>
                        <a:pt x="292" y="9"/>
                      </a:lnTo>
                      <a:lnTo>
                        <a:pt x="294" y="9"/>
                      </a:lnTo>
                      <a:lnTo>
                        <a:pt x="296" y="10"/>
                      </a:lnTo>
                      <a:lnTo>
                        <a:pt x="296" y="11"/>
                      </a:lnTo>
                      <a:lnTo>
                        <a:pt x="300" y="11"/>
                      </a:lnTo>
                      <a:lnTo>
                        <a:pt x="300" y="11"/>
                      </a:lnTo>
                      <a:lnTo>
                        <a:pt x="304" y="11"/>
                      </a:lnTo>
                      <a:lnTo>
                        <a:pt x="305" y="13"/>
                      </a:lnTo>
                      <a:lnTo>
                        <a:pt x="308" y="14"/>
                      </a:lnTo>
                      <a:lnTo>
                        <a:pt x="308" y="14"/>
                      </a:lnTo>
                      <a:lnTo>
                        <a:pt x="309" y="14"/>
                      </a:lnTo>
                      <a:lnTo>
                        <a:pt x="311" y="14"/>
                      </a:lnTo>
                      <a:lnTo>
                        <a:pt x="312" y="14"/>
                      </a:lnTo>
                      <a:lnTo>
                        <a:pt x="313" y="14"/>
                      </a:lnTo>
                      <a:lnTo>
                        <a:pt x="313" y="17"/>
                      </a:lnTo>
                      <a:lnTo>
                        <a:pt x="312" y="18"/>
                      </a:lnTo>
                      <a:lnTo>
                        <a:pt x="311" y="19"/>
                      </a:lnTo>
                      <a:lnTo>
                        <a:pt x="309" y="19"/>
                      </a:lnTo>
                      <a:lnTo>
                        <a:pt x="308" y="19"/>
                      </a:lnTo>
                      <a:lnTo>
                        <a:pt x="308" y="21"/>
                      </a:lnTo>
                      <a:lnTo>
                        <a:pt x="303" y="21"/>
                      </a:lnTo>
                      <a:lnTo>
                        <a:pt x="301" y="23"/>
                      </a:lnTo>
                      <a:lnTo>
                        <a:pt x="298" y="23"/>
                      </a:lnTo>
                      <a:lnTo>
                        <a:pt x="298" y="25"/>
                      </a:lnTo>
                      <a:lnTo>
                        <a:pt x="292" y="25"/>
                      </a:lnTo>
                      <a:lnTo>
                        <a:pt x="288" y="28"/>
                      </a:lnTo>
                      <a:lnTo>
                        <a:pt x="286" y="28"/>
                      </a:lnTo>
                      <a:lnTo>
                        <a:pt x="286" y="30"/>
                      </a:lnTo>
                      <a:lnTo>
                        <a:pt x="283" y="30"/>
                      </a:lnTo>
                      <a:lnTo>
                        <a:pt x="282" y="30"/>
                      </a:lnTo>
                      <a:lnTo>
                        <a:pt x="282" y="30"/>
                      </a:lnTo>
                      <a:lnTo>
                        <a:pt x="281" y="30"/>
                      </a:lnTo>
                      <a:lnTo>
                        <a:pt x="281" y="30"/>
                      </a:lnTo>
                      <a:lnTo>
                        <a:pt x="278" y="28"/>
                      </a:lnTo>
                      <a:lnTo>
                        <a:pt x="278" y="30"/>
                      </a:lnTo>
                      <a:lnTo>
                        <a:pt x="278" y="30"/>
                      </a:lnTo>
                      <a:lnTo>
                        <a:pt x="279" y="31"/>
                      </a:lnTo>
                      <a:lnTo>
                        <a:pt x="278" y="31"/>
                      </a:lnTo>
                      <a:lnTo>
                        <a:pt x="277" y="31"/>
                      </a:lnTo>
                      <a:lnTo>
                        <a:pt x="274" y="32"/>
                      </a:lnTo>
                      <a:lnTo>
                        <a:pt x="273" y="32"/>
                      </a:lnTo>
                      <a:lnTo>
                        <a:pt x="273" y="32"/>
                      </a:lnTo>
                      <a:lnTo>
                        <a:pt x="267" y="32"/>
                      </a:lnTo>
                      <a:lnTo>
                        <a:pt x="267" y="34"/>
                      </a:lnTo>
                      <a:lnTo>
                        <a:pt x="266" y="34"/>
                      </a:lnTo>
                      <a:lnTo>
                        <a:pt x="266" y="35"/>
                      </a:lnTo>
                      <a:lnTo>
                        <a:pt x="269" y="35"/>
                      </a:lnTo>
                      <a:lnTo>
                        <a:pt x="270" y="35"/>
                      </a:lnTo>
                      <a:lnTo>
                        <a:pt x="271" y="34"/>
                      </a:lnTo>
                      <a:lnTo>
                        <a:pt x="273" y="35"/>
                      </a:lnTo>
                      <a:lnTo>
                        <a:pt x="274" y="35"/>
                      </a:lnTo>
                      <a:lnTo>
                        <a:pt x="275" y="34"/>
                      </a:lnTo>
                      <a:lnTo>
                        <a:pt x="275" y="34"/>
                      </a:lnTo>
                      <a:lnTo>
                        <a:pt x="287" y="30"/>
                      </a:lnTo>
                      <a:lnTo>
                        <a:pt x="287" y="31"/>
                      </a:lnTo>
                      <a:lnTo>
                        <a:pt x="288" y="31"/>
                      </a:lnTo>
                      <a:lnTo>
                        <a:pt x="288" y="32"/>
                      </a:lnTo>
                      <a:lnTo>
                        <a:pt x="279" y="38"/>
                      </a:lnTo>
                      <a:lnTo>
                        <a:pt x="273" y="39"/>
                      </a:lnTo>
                      <a:lnTo>
                        <a:pt x="273" y="39"/>
                      </a:lnTo>
                      <a:lnTo>
                        <a:pt x="269" y="39"/>
                      </a:lnTo>
                      <a:lnTo>
                        <a:pt x="269" y="40"/>
                      </a:lnTo>
                      <a:lnTo>
                        <a:pt x="267" y="40"/>
                      </a:lnTo>
                      <a:lnTo>
                        <a:pt x="267" y="40"/>
                      </a:lnTo>
                      <a:lnTo>
                        <a:pt x="266" y="42"/>
                      </a:lnTo>
                      <a:lnTo>
                        <a:pt x="263" y="42"/>
                      </a:lnTo>
                      <a:lnTo>
                        <a:pt x="261" y="42"/>
                      </a:lnTo>
                      <a:lnTo>
                        <a:pt x="260" y="42"/>
                      </a:lnTo>
                      <a:lnTo>
                        <a:pt x="257" y="42"/>
                      </a:lnTo>
                      <a:lnTo>
                        <a:pt x="257" y="42"/>
                      </a:lnTo>
                      <a:lnTo>
                        <a:pt x="256" y="42"/>
                      </a:lnTo>
                      <a:lnTo>
                        <a:pt x="256" y="42"/>
                      </a:lnTo>
                      <a:lnTo>
                        <a:pt x="256" y="43"/>
                      </a:lnTo>
                      <a:lnTo>
                        <a:pt x="253" y="44"/>
                      </a:lnTo>
                      <a:lnTo>
                        <a:pt x="250" y="45"/>
                      </a:lnTo>
                      <a:lnTo>
                        <a:pt x="250" y="47"/>
                      </a:lnTo>
                      <a:lnTo>
                        <a:pt x="248" y="47"/>
                      </a:lnTo>
                      <a:lnTo>
                        <a:pt x="248" y="47"/>
                      </a:lnTo>
                      <a:lnTo>
                        <a:pt x="245" y="48"/>
                      </a:lnTo>
                      <a:lnTo>
                        <a:pt x="244" y="48"/>
                      </a:lnTo>
                      <a:lnTo>
                        <a:pt x="243" y="49"/>
                      </a:lnTo>
                      <a:lnTo>
                        <a:pt x="241" y="51"/>
                      </a:lnTo>
                      <a:lnTo>
                        <a:pt x="240" y="51"/>
                      </a:lnTo>
                      <a:lnTo>
                        <a:pt x="240" y="51"/>
                      </a:lnTo>
                      <a:lnTo>
                        <a:pt x="240" y="51"/>
                      </a:lnTo>
                      <a:lnTo>
                        <a:pt x="240" y="52"/>
                      </a:lnTo>
                      <a:lnTo>
                        <a:pt x="237" y="52"/>
                      </a:lnTo>
                      <a:lnTo>
                        <a:pt x="237" y="51"/>
                      </a:lnTo>
                      <a:lnTo>
                        <a:pt x="237" y="51"/>
                      </a:lnTo>
                      <a:lnTo>
                        <a:pt x="237" y="49"/>
                      </a:lnTo>
                      <a:lnTo>
                        <a:pt x="236" y="49"/>
                      </a:lnTo>
                      <a:lnTo>
                        <a:pt x="236" y="49"/>
                      </a:lnTo>
                      <a:lnTo>
                        <a:pt x="236" y="49"/>
                      </a:lnTo>
                      <a:lnTo>
                        <a:pt x="236" y="48"/>
                      </a:lnTo>
                      <a:lnTo>
                        <a:pt x="235" y="49"/>
                      </a:lnTo>
                      <a:lnTo>
                        <a:pt x="233" y="51"/>
                      </a:lnTo>
                      <a:lnTo>
                        <a:pt x="233" y="51"/>
                      </a:lnTo>
                      <a:lnTo>
                        <a:pt x="233" y="51"/>
                      </a:lnTo>
                      <a:lnTo>
                        <a:pt x="235" y="52"/>
                      </a:lnTo>
                      <a:lnTo>
                        <a:pt x="233" y="53"/>
                      </a:lnTo>
                      <a:lnTo>
                        <a:pt x="233" y="53"/>
                      </a:lnTo>
                      <a:lnTo>
                        <a:pt x="233" y="53"/>
                      </a:lnTo>
                      <a:lnTo>
                        <a:pt x="231" y="53"/>
                      </a:lnTo>
                      <a:lnTo>
                        <a:pt x="229" y="56"/>
                      </a:lnTo>
                      <a:lnTo>
                        <a:pt x="228" y="56"/>
                      </a:lnTo>
                      <a:lnTo>
                        <a:pt x="227" y="57"/>
                      </a:lnTo>
                      <a:lnTo>
                        <a:pt x="227" y="56"/>
                      </a:lnTo>
                      <a:lnTo>
                        <a:pt x="224" y="56"/>
                      </a:lnTo>
                      <a:lnTo>
                        <a:pt x="224" y="56"/>
                      </a:lnTo>
                      <a:lnTo>
                        <a:pt x="223" y="56"/>
                      </a:lnTo>
                      <a:lnTo>
                        <a:pt x="223" y="55"/>
                      </a:lnTo>
                      <a:lnTo>
                        <a:pt x="220" y="55"/>
                      </a:lnTo>
                      <a:lnTo>
                        <a:pt x="219" y="56"/>
                      </a:lnTo>
                      <a:lnTo>
                        <a:pt x="218" y="56"/>
                      </a:lnTo>
                      <a:lnTo>
                        <a:pt x="218" y="57"/>
                      </a:lnTo>
                      <a:lnTo>
                        <a:pt x="223" y="57"/>
                      </a:lnTo>
                      <a:lnTo>
                        <a:pt x="223" y="59"/>
                      </a:lnTo>
                      <a:lnTo>
                        <a:pt x="223" y="59"/>
                      </a:lnTo>
                      <a:lnTo>
                        <a:pt x="223" y="59"/>
                      </a:lnTo>
                      <a:lnTo>
                        <a:pt x="224" y="60"/>
                      </a:lnTo>
                      <a:lnTo>
                        <a:pt x="216" y="60"/>
                      </a:lnTo>
                      <a:lnTo>
                        <a:pt x="215" y="62"/>
                      </a:lnTo>
                      <a:lnTo>
                        <a:pt x="214" y="62"/>
                      </a:lnTo>
                      <a:lnTo>
                        <a:pt x="211" y="62"/>
                      </a:lnTo>
                      <a:lnTo>
                        <a:pt x="210" y="62"/>
                      </a:lnTo>
                      <a:lnTo>
                        <a:pt x="210" y="62"/>
                      </a:lnTo>
                      <a:lnTo>
                        <a:pt x="210" y="62"/>
                      </a:lnTo>
                      <a:lnTo>
                        <a:pt x="211" y="64"/>
                      </a:lnTo>
                      <a:lnTo>
                        <a:pt x="211" y="64"/>
                      </a:lnTo>
                      <a:lnTo>
                        <a:pt x="212" y="66"/>
                      </a:lnTo>
                      <a:lnTo>
                        <a:pt x="211" y="66"/>
                      </a:lnTo>
                      <a:lnTo>
                        <a:pt x="211" y="66"/>
                      </a:lnTo>
                      <a:lnTo>
                        <a:pt x="207" y="68"/>
                      </a:lnTo>
                      <a:lnTo>
                        <a:pt x="207" y="66"/>
                      </a:lnTo>
                      <a:lnTo>
                        <a:pt x="206" y="66"/>
                      </a:lnTo>
                      <a:lnTo>
                        <a:pt x="206" y="66"/>
                      </a:lnTo>
                      <a:lnTo>
                        <a:pt x="206" y="68"/>
                      </a:lnTo>
                      <a:lnTo>
                        <a:pt x="203" y="68"/>
                      </a:lnTo>
                      <a:lnTo>
                        <a:pt x="203" y="68"/>
                      </a:lnTo>
                      <a:lnTo>
                        <a:pt x="199" y="68"/>
                      </a:lnTo>
                      <a:lnTo>
                        <a:pt x="198" y="66"/>
                      </a:lnTo>
                      <a:lnTo>
                        <a:pt x="198" y="66"/>
                      </a:lnTo>
                      <a:lnTo>
                        <a:pt x="197" y="65"/>
                      </a:lnTo>
                      <a:lnTo>
                        <a:pt x="197" y="66"/>
                      </a:lnTo>
                      <a:lnTo>
                        <a:pt x="195" y="68"/>
                      </a:lnTo>
                      <a:lnTo>
                        <a:pt x="194" y="69"/>
                      </a:lnTo>
                      <a:lnTo>
                        <a:pt x="191" y="68"/>
                      </a:lnTo>
                      <a:lnTo>
                        <a:pt x="190" y="68"/>
                      </a:lnTo>
                      <a:lnTo>
                        <a:pt x="189" y="66"/>
                      </a:lnTo>
                      <a:lnTo>
                        <a:pt x="186" y="66"/>
                      </a:lnTo>
                      <a:lnTo>
                        <a:pt x="186" y="66"/>
                      </a:lnTo>
                      <a:lnTo>
                        <a:pt x="188" y="68"/>
                      </a:lnTo>
                      <a:lnTo>
                        <a:pt x="188" y="68"/>
                      </a:lnTo>
                      <a:lnTo>
                        <a:pt x="188" y="68"/>
                      </a:lnTo>
                      <a:lnTo>
                        <a:pt x="186" y="69"/>
                      </a:lnTo>
                      <a:lnTo>
                        <a:pt x="186" y="69"/>
                      </a:lnTo>
                      <a:lnTo>
                        <a:pt x="186" y="69"/>
                      </a:lnTo>
                      <a:lnTo>
                        <a:pt x="186" y="68"/>
                      </a:lnTo>
                      <a:lnTo>
                        <a:pt x="184" y="68"/>
                      </a:lnTo>
                      <a:lnTo>
                        <a:pt x="181" y="66"/>
                      </a:lnTo>
                      <a:lnTo>
                        <a:pt x="180" y="64"/>
                      </a:lnTo>
                      <a:lnTo>
                        <a:pt x="178" y="65"/>
                      </a:lnTo>
                      <a:lnTo>
                        <a:pt x="177" y="64"/>
                      </a:lnTo>
                      <a:lnTo>
                        <a:pt x="177" y="65"/>
                      </a:lnTo>
                      <a:lnTo>
                        <a:pt x="177" y="65"/>
                      </a:lnTo>
                      <a:lnTo>
                        <a:pt x="176" y="66"/>
                      </a:lnTo>
                      <a:lnTo>
                        <a:pt x="169" y="65"/>
                      </a:lnTo>
                      <a:lnTo>
                        <a:pt x="171" y="66"/>
                      </a:lnTo>
                      <a:lnTo>
                        <a:pt x="169" y="68"/>
                      </a:lnTo>
                      <a:lnTo>
                        <a:pt x="171" y="68"/>
                      </a:lnTo>
                      <a:lnTo>
                        <a:pt x="176" y="68"/>
                      </a:lnTo>
                      <a:lnTo>
                        <a:pt x="181" y="69"/>
                      </a:lnTo>
                      <a:lnTo>
                        <a:pt x="186" y="70"/>
                      </a:lnTo>
                      <a:lnTo>
                        <a:pt x="186" y="72"/>
                      </a:lnTo>
                      <a:lnTo>
                        <a:pt x="184" y="72"/>
                      </a:lnTo>
                      <a:lnTo>
                        <a:pt x="184" y="73"/>
                      </a:lnTo>
                      <a:lnTo>
                        <a:pt x="184" y="73"/>
                      </a:lnTo>
                      <a:lnTo>
                        <a:pt x="184" y="72"/>
                      </a:lnTo>
                      <a:lnTo>
                        <a:pt x="181" y="72"/>
                      </a:lnTo>
                      <a:lnTo>
                        <a:pt x="181" y="72"/>
                      </a:lnTo>
                      <a:lnTo>
                        <a:pt x="177" y="72"/>
                      </a:lnTo>
                      <a:lnTo>
                        <a:pt x="177" y="70"/>
                      </a:lnTo>
                      <a:lnTo>
                        <a:pt x="171" y="70"/>
                      </a:lnTo>
                      <a:lnTo>
                        <a:pt x="171" y="70"/>
                      </a:lnTo>
                      <a:lnTo>
                        <a:pt x="173" y="72"/>
                      </a:lnTo>
                      <a:lnTo>
                        <a:pt x="177" y="72"/>
                      </a:lnTo>
                      <a:lnTo>
                        <a:pt x="180" y="73"/>
                      </a:lnTo>
                      <a:lnTo>
                        <a:pt x="181" y="76"/>
                      </a:lnTo>
                      <a:lnTo>
                        <a:pt x="180" y="76"/>
                      </a:lnTo>
                      <a:lnTo>
                        <a:pt x="177" y="76"/>
                      </a:lnTo>
                      <a:lnTo>
                        <a:pt x="176" y="76"/>
                      </a:lnTo>
                      <a:lnTo>
                        <a:pt x="176" y="76"/>
                      </a:lnTo>
                      <a:lnTo>
                        <a:pt x="176" y="76"/>
                      </a:lnTo>
                      <a:lnTo>
                        <a:pt x="174" y="76"/>
                      </a:lnTo>
                      <a:lnTo>
                        <a:pt x="173" y="76"/>
                      </a:lnTo>
                      <a:lnTo>
                        <a:pt x="172" y="77"/>
                      </a:lnTo>
                      <a:lnTo>
                        <a:pt x="171" y="77"/>
                      </a:lnTo>
                      <a:lnTo>
                        <a:pt x="171" y="77"/>
                      </a:lnTo>
                      <a:lnTo>
                        <a:pt x="171" y="77"/>
                      </a:lnTo>
                      <a:lnTo>
                        <a:pt x="169" y="77"/>
                      </a:lnTo>
                      <a:lnTo>
                        <a:pt x="169" y="76"/>
                      </a:lnTo>
                      <a:lnTo>
                        <a:pt x="165" y="76"/>
                      </a:lnTo>
                      <a:lnTo>
                        <a:pt x="165" y="74"/>
                      </a:lnTo>
                      <a:lnTo>
                        <a:pt x="163" y="74"/>
                      </a:lnTo>
                      <a:lnTo>
                        <a:pt x="163" y="74"/>
                      </a:lnTo>
                      <a:lnTo>
                        <a:pt x="160" y="73"/>
                      </a:lnTo>
                      <a:lnTo>
                        <a:pt x="159" y="74"/>
                      </a:lnTo>
                      <a:lnTo>
                        <a:pt x="157" y="74"/>
                      </a:lnTo>
                      <a:lnTo>
                        <a:pt x="157" y="74"/>
                      </a:lnTo>
                      <a:lnTo>
                        <a:pt x="157" y="74"/>
                      </a:lnTo>
                      <a:lnTo>
                        <a:pt x="161" y="74"/>
                      </a:lnTo>
                      <a:lnTo>
                        <a:pt x="164" y="76"/>
                      </a:lnTo>
                      <a:lnTo>
                        <a:pt x="167" y="77"/>
                      </a:lnTo>
                      <a:lnTo>
                        <a:pt x="167" y="78"/>
                      </a:lnTo>
                      <a:lnTo>
                        <a:pt x="167" y="78"/>
                      </a:lnTo>
                      <a:lnTo>
                        <a:pt x="165" y="78"/>
                      </a:lnTo>
                      <a:lnTo>
                        <a:pt x="164" y="79"/>
                      </a:lnTo>
                      <a:lnTo>
                        <a:pt x="163" y="79"/>
                      </a:lnTo>
                      <a:lnTo>
                        <a:pt x="163" y="81"/>
                      </a:lnTo>
                      <a:lnTo>
                        <a:pt x="161" y="82"/>
                      </a:lnTo>
                      <a:lnTo>
                        <a:pt x="163" y="82"/>
                      </a:lnTo>
                      <a:lnTo>
                        <a:pt x="163" y="82"/>
                      </a:lnTo>
                      <a:lnTo>
                        <a:pt x="167" y="81"/>
                      </a:lnTo>
                      <a:lnTo>
                        <a:pt x="167" y="81"/>
                      </a:lnTo>
                      <a:lnTo>
                        <a:pt x="169" y="81"/>
                      </a:lnTo>
                      <a:lnTo>
                        <a:pt x="169" y="79"/>
                      </a:lnTo>
                      <a:lnTo>
                        <a:pt x="172" y="79"/>
                      </a:lnTo>
                      <a:lnTo>
                        <a:pt x="172" y="79"/>
                      </a:lnTo>
                      <a:lnTo>
                        <a:pt x="173" y="79"/>
                      </a:lnTo>
                      <a:lnTo>
                        <a:pt x="173" y="78"/>
                      </a:lnTo>
                      <a:lnTo>
                        <a:pt x="177" y="78"/>
                      </a:lnTo>
                      <a:lnTo>
                        <a:pt x="177" y="78"/>
                      </a:lnTo>
                      <a:lnTo>
                        <a:pt x="178" y="78"/>
                      </a:lnTo>
                      <a:lnTo>
                        <a:pt x="178" y="77"/>
                      </a:lnTo>
                      <a:lnTo>
                        <a:pt x="182" y="78"/>
                      </a:lnTo>
                      <a:lnTo>
                        <a:pt x="182" y="78"/>
                      </a:lnTo>
                      <a:lnTo>
                        <a:pt x="186" y="78"/>
                      </a:lnTo>
                      <a:lnTo>
                        <a:pt x="186" y="81"/>
                      </a:lnTo>
                      <a:lnTo>
                        <a:pt x="193" y="79"/>
                      </a:lnTo>
                      <a:lnTo>
                        <a:pt x="194" y="81"/>
                      </a:lnTo>
                      <a:lnTo>
                        <a:pt x="194" y="82"/>
                      </a:lnTo>
                      <a:lnTo>
                        <a:pt x="194" y="83"/>
                      </a:lnTo>
                      <a:lnTo>
                        <a:pt x="193" y="85"/>
                      </a:lnTo>
                      <a:lnTo>
                        <a:pt x="193" y="85"/>
                      </a:lnTo>
                      <a:lnTo>
                        <a:pt x="191" y="86"/>
                      </a:lnTo>
                      <a:lnTo>
                        <a:pt x="191" y="86"/>
                      </a:lnTo>
                      <a:lnTo>
                        <a:pt x="184" y="86"/>
                      </a:lnTo>
                      <a:lnTo>
                        <a:pt x="184" y="87"/>
                      </a:lnTo>
                      <a:lnTo>
                        <a:pt x="185" y="87"/>
                      </a:lnTo>
                      <a:lnTo>
                        <a:pt x="186" y="89"/>
                      </a:lnTo>
                      <a:lnTo>
                        <a:pt x="186" y="90"/>
                      </a:lnTo>
                      <a:lnTo>
                        <a:pt x="184" y="90"/>
                      </a:lnTo>
                      <a:lnTo>
                        <a:pt x="184" y="91"/>
                      </a:lnTo>
                      <a:lnTo>
                        <a:pt x="184" y="91"/>
                      </a:lnTo>
                      <a:lnTo>
                        <a:pt x="182" y="90"/>
                      </a:lnTo>
                      <a:lnTo>
                        <a:pt x="182" y="90"/>
                      </a:lnTo>
                      <a:lnTo>
                        <a:pt x="176" y="91"/>
                      </a:lnTo>
                      <a:lnTo>
                        <a:pt x="176" y="91"/>
                      </a:lnTo>
                      <a:lnTo>
                        <a:pt x="177" y="91"/>
                      </a:lnTo>
                      <a:lnTo>
                        <a:pt x="177" y="93"/>
                      </a:lnTo>
                      <a:lnTo>
                        <a:pt x="181" y="93"/>
                      </a:lnTo>
                      <a:lnTo>
                        <a:pt x="180" y="94"/>
                      </a:lnTo>
                      <a:lnTo>
                        <a:pt x="178" y="95"/>
                      </a:lnTo>
                      <a:lnTo>
                        <a:pt x="176" y="95"/>
                      </a:lnTo>
                      <a:lnTo>
                        <a:pt x="174" y="95"/>
                      </a:lnTo>
                      <a:lnTo>
                        <a:pt x="173" y="97"/>
                      </a:lnTo>
                      <a:lnTo>
                        <a:pt x="171" y="97"/>
                      </a:lnTo>
                      <a:lnTo>
                        <a:pt x="167" y="97"/>
                      </a:lnTo>
                      <a:lnTo>
                        <a:pt x="164" y="95"/>
                      </a:lnTo>
                      <a:lnTo>
                        <a:pt x="161" y="95"/>
                      </a:lnTo>
                      <a:lnTo>
                        <a:pt x="160" y="97"/>
                      </a:lnTo>
                      <a:lnTo>
                        <a:pt x="160" y="97"/>
                      </a:lnTo>
                      <a:lnTo>
                        <a:pt x="160" y="98"/>
                      </a:lnTo>
                      <a:lnTo>
                        <a:pt x="161" y="98"/>
                      </a:lnTo>
                      <a:lnTo>
                        <a:pt x="161" y="103"/>
                      </a:lnTo>
                      <a:lnTo>
                        <a:pt x="160" y="103"/>
                      </a:lnTo>
                      <a:lnTo>
                        <a:pt x="160" y="103"/>
                      </a:lnTo>
                      <a:lnTo>
                        <a:pt x="152" y="104"/>
                      </a:lnTo>
                      <a:lnTo>
                        <a:pt x="152" y="104"/>
                      </a:lnTo>
                      <a:lnTo>
                        <a:pt x="148" y="104"/>
                      </a:lnTo>
                      <a:lnTo>
                        <a:pt x="148" y="104"/>
                      </a:lnTo>
                      <a:lnTo>
                        <a:pt x="146" y="104"/>
                      </a:lnTo>
                      <a:lnTo>
                        <a:pt x="144" y="104"/>
                      </a:lnTo>
                      <a:lnTo>
                        <a:pt x="143" y="104"/>
                      </a:lnTo>
                      <a:lnTo>
                        <a:pt x="142" y="106"/>
                      </a:lnTo>
                      <a:lnTo>
                        <a:pt x="143" y="106"/>
                      </a:lnTo>
                      <a:lnTo>
                        <a:pt x="146" y="106"/>
                      </a:lnTo>
                      <a:lnTo>
                        <a:pt x="150" y="107"/>
                      </a:lnTo>
                      <a:lnTo>
                        <a:pt x="151" y="107"/>
                      </a:lnTo>
                      <a:lnTo>
                        <a:pt x="152" y="110"/>
                      </a:lnTo>
                      <a:lnTo>
                        <a:pt x="154" y="111"/>
                      </a:lnTo>
                      <a:lnTo>
                        <a:pt x="155" y="112"/>
                      </a:lnTo>
                      <a:lnTo>
                        <a:pt x="157" y="112"/>
                      </a:lnTo>
                      <a:lnTo>
                        <a:pt x="157" y="112"/>
                      </a:lnTo>
                      <a:lnTo>
                        <a:pt x="160" y="112"/>
                      </a:lnTo>
                      <a:lnTo>
                        <a:pt x="160" y="112"/>
                      </a:lnTo>
                      <a:lnTo>
                        <a:pt x="161" y="114"/>
                      </a:lnTo>
                      <a:lnTo>
                        <a:pt x="161" y="114"/>
                      </a:lnTo>
                      <a:lnTo>
                        <a:pt x="161" y="114"/>
                      </a:lnTo>
                      <a:lnTo>
                        <a:pt x="161" y="114"/>
                      </a:lnTo>
                      <a:lnTo>
                        <a:pt x="161" y="115"/>
                      </a:lnTo>
                      <a:lnTo>
                        <a:pt x="160" y="115"/>
                      </a:lnTo>
                      <a:lnTo>
                        <a:pt x="160" y="116"/>
                      </a:lnTo>
                      <a:lnTo>
                        <a:pt x="159" y="116"/>
                      </a:lnTo>
                      <a:lnTo>
                        <a:pt x="159" y="116"/>
                      </a:lnTo>
                      <a:lnTo>
                        <a:pt x="159" y="116"/>
                      </a:lnTo>
                      <a:lnTo>
                        <a:pt x="157" y="116"/>
                      </a:lnTo>
                      <a:lnTo>
                        <a:pt x="157" y="117"/>
                      </a:lnTo>
                      <a:lnTo>
                        <a:pt x="156" y="117"/>
                      </a:lnTo>
                      <a:lnTo>
                        <a:pt x="156" y="119"/>
                      </a:lnTo>
                      <a:lnTo>
                        <a:pt x="154" y="119"/>
                      </a:lnTo>
                      <a:lnTo>
                        <a:pt x="154" y="119"/>
                      </a:lnTo>
                      <a:lnTo>
                        <a:pt x="154" y="120"/>
                      </a:lnTo>
                      <a:lnTo>
                        <a:pt x="152" y="120"/>
                      </a:lnTo>
                      <a:lnTo>
                        <a:pt x="150" y="120"/>
                      </a:lnTo>
                      <a:lnTo>
                        <a:pt x="148" y="117"/>
                      </a:lnTo>
                      <a:lnTo>
                        <a:pt x="147" y="120"/>
                      </a:lnTo>
                      <a:lnTo>
                        <a:pt x="147" y="120"/>
                      </a:lnTo>
                      <a:lnTo>
                        <a:pt x="146" y="120"/>
                      </a:lnTo>
                      <a:lnTo>
                        <a:pt x="144" y="123"/>
                      </a:lnTo>
                      <a:lnTo>
                        <a:pt x="142" y="123"/>
                      </a:lnTo>
                      <a:lnTo>
                        <a:pt x="139" y="127"/>
                      </a:lnTo>
                      <a:lnTo>
                        <a:pt x="139" y="127"/>
                      </a:lnTo>
                      <a:lnTo>
                        <a:pt x="138" y="127"/>
                      </a:lnTo>
                      <a:lnTo>
                        <a:pt x="137" y="127"/>
                      </a:lnTo>
                      <a:lnTo>
                        <a:pt x="135" y="127"/>
                      </a:lnTo>
                      <a:lnTo>
                        <a:pt x="134" y="121"/>
                      </a:lnTo>
                      <a:lnTo>
                        <a:pt x="135" y="121"/>
                      </a:lnTo>
                      <a:lnTo>
                        <a:pt x="135" y="119"/>
                      </a:lnTo>
                      <a:lnTo>
                        <a:pt x="134" y="117"/>
                      </a:lnTo>
                      <a:lnTo>
                        <a:pt x="133" y="117"/>
                      </a:lnTo>
                      <a:lnTo>
                        <a:pt x="131" y="117"/>
                      </a:lnTo>
                      <a:lnTo>
                        <a:pt x="131" y="117"/>
                      </a:lnTo>
                      <a:lnTo>
                        <a:pt x="130" y="119"/>
                      </a:lnTo>
                      <a:lnTo>
                        <a:pt x="129" y="119"/>
                      </a:lnTo>
                      <a:lnTo>
                        <a:pt x="127" y="117"/>
                      </a:lnTo>
                      <a:lnTo>
                        <a:pt x="126" y="117"/>
                      </a:lnTo>
                      <a:lnTo>
                        <a:pt x="126" y="117"/>
                      </a:lnTo>
                      <a:lnTo>
                        <a:pt x="126" y="116"/>
                      </a:lnTo>
                      <a:lnTo>
                        <a:pt x="126" y="115"/>
                      </a:lnTo>
                      <a:lnTo>
                        <a:pt x="126" y="115"/>
                      </a:lnTo>
                      <a:lnTo>
                        <a:pt x="125" y="115"/>
                      </a:lnTo>
                      <a:lnTo>
                        <a:pt x="123" y="112"/>
                      </a:lnTo>
                      <a:lnTo>
                        <a:pt x="123" y="112"/>
                      </a:lnTo>
                      <a:lnTo>
                        <a:pt x="123" y="114"/>
                      </a:lnTo>
                      <a:lnTo>
                        <a:pt x="125" y="115"/>
                      </a:lnTo>
                      <a:lnTo>
                        <a:pt x="125" y="116"/>
                      </a:lnTo>
                      <a:lnTo>
                        <a:pt x="125" y="117"/>
                      </a:lnTo>
                      <a:lnTo>
                        <a:pt x="123" y="119"/>
                      </a:lnTo>
                      <a:lnTo>
                        <a:pt x="118" y="120"/>
                      </a:lnTo>
                      <a:lnTo>
                        <a:pt x="118" y="119"/>
                      </a:lnTo>
                      <a:lnTo>
                        <a:pt x="116" y="119"/>
                      </a:lnTo>
                      <a:lnTo>
                        <a:pt x="116" y="119"/>
                      </a:lnTo>
                      <a:lnTo>
                        <a:pt x="116" y="119"/>
                      </a:lnTo>
                      <a:lnTo>
                        <a:pt x="116" y="119"/>
                      </a:lnTo>
                      <a:lnTo>
                        <a:pt x="106" y="120"/>
                      </a:lnTo>
                      <a:lnTo>
                        <a:pt x="106" y="117"/>
                      </a:lnTo>
                      <a:lnTo>
                        <a:pt x="106" y="117"/>
                      </a:lnTo>
                      <a:lnTo>
                        <a:pt x="108" y="115"/>
                      </a:lnTo>
                      <a:lnTo>
                        <a:pt x="106" y="115"/>
                      </a:lnTo>
                      <a:lnTo>
                        <a:pt x="106" y="114"/>
                      </a:lnTo>
                      <a:lnTo>
                        <a:pt x="106" y="114"/>
                      </a:lnTo>
                      <a:lnTo>
                        <a:pt x="106" y="114"/>
                      </a:lnTo>
                      <a:lnTo>
                        <a:pt x="106" y="115"/>
                      </a:lnTo>
                      <a:lnTo>
                        <a:pt x="104" y="116"/>
                      </a:lnTo>
                      <a:lnTo>
                        <a:pt x="104" y="117"/>
                      </a:lnTo>
                      <a:lnTo>
                        <a:pt x="101" y="117"/>
                      </a:lnTo>
                      <a:lnTo>
                        <a:pt x="100" y="117"/>
                      </a:lnTo>
                      <a:lnTo>
                        <a:pt x="100" y="117"/>
                      </a:lnTo>
                      <a:lnTo>
                        <a:pt x="97" y="117"/>
                      </a:lnTo>
                      <a:lnTo>
                        <a:pt x="97" y="117"/>
                      </a:lnTo>
                      <a:lnTo>
                        <a:pt x="99" y="117"/>
                      </a:lnTo>
                      <a:lnTo>
                        <a:pt x="100" y="119"/>
                      </a:lnTo>
                      <a:lnTo>
                        <a:pt x="100" y="120"/>
                      </a:lnTo>
                      <a:lnTo>
                        <a:pt x="101" y="121"/>
                      </a:lnTo>
                      <a:lnTo>
                        <a:pt x="100" y="121"/>
                      </a:lnTo>
                      <a:lnTo>
                        <a:pt x="100" y="121"/>
                      </a:lnTo>
                      <a:lnTo>
                        <a:pt x="97" y="121"/>
                      </a:lnTo>
                      <a:lnTo>
                        <a:pt x="97" y="123"/>
                      </a:lnTo>
                      <a:lnTo>
                        <a:pt x="96" y="123"/>
                      </a:lnTo>
                      <a:lnTo>
                        <a:pt x="96" y="125"/>
                      </a:lnTo>
                      <a:lnTo>
                        <a:pt x="95" y="125"/>
                      </a:lnTo>
                      <a:lnTo>
                        <a:pt x="95" y="124"/>
                      </a:lnTo>
                      <a:lnTo>
                        <a:pt x="89" y="123"/>
                      </a:lnTo>
                      <a:lnTo>
                        <a:pt x="88" y="123"/>
                      </a:lnTo>
                      <a:lnTo>
                        <a:pt x="87" y="124"/>
                      </a:lnTo>
                      <a:lnTo>
                        <a:pt x="87" y="123"/>
                      </a:lnTo>
                      <a:lnTo>
                        <a:pt x="84" y="123"/>
                      </a:lnTo>
                      <a:lnTo>
                        <a:pt x="82" y="121"/>
                      </a:lnTo>
                      <a:lnTo>
                        <a:pt x="82" y="119"/>
                      </a:lnTo>
                      <a:lnTo>
                        <a:pt x="80" y="119"/>
                      </a:lnTo>
                      <a:lnTo>
                        <a:pt x="80" y="120"/>
                      </a:lnTo>
                      <a:lnTo>
                        <a:pt x="80" y="120"/>
                      </a:lnTo>
                      <a:lnTo>
                        <a:pt x="80" y="123"/>
                      </a:lnTo>
                      <a:lnTo>
                        <a:pt x="78" y="123"/>
                      </a:lnTo>
                      <a:lnTo>
                        <a:pt x="76" y="121"/>
                      </a:lnTo>
                      <a:lnTo>
                        <a:pt x="76" y="120"/>
                      </a:lnTo>
                      <a:lnTo>
                        <a:pt x="76" y="120"/>
                      </a:lnTo>
                      <a:lnTo>
                        <a:pt x="75" y="117"/>
                      </a:lnTo>
                      <a:lnTo>
                        <a:pt x="74" y="117"/>
                      </a:lnTo>
                      <a:lnTo>
                        <a:pt x="74" y="119"/>
                      </a:lnTo>
                      <a:lnTo>
                        <a:pt x="72" y="120"/>
                      </a:lnTo>
                      <a:lnTo>
                        <a:pt x="71" y="121"/>
                      </a:lnTo>
                      <a:lnTo>
                        <a:pt x="72" y="121"/>
                      </a:lnTo>
                      <a:lnTo>
                        <a:pt x="72" y="123"/>
                      </a:lnTo>
                      <a:lnTo>
                        <a:pt x="72" y="123"/>
                      </a:lnTo>
                      <a:lnTo>
                        <a:pt x="71" y="123"/>
                      </a:lnTo>
                      <a:lnTo>
                        <a:pt x="70" y="124"/>
                      </a:lnTo>
                      <a:lnTo>
                        <a:pt x="68" y="124"/>
                      </a:lnTo>
                      <a:lnTo>
                        <a:pt x="67" y="124"/>
                      </a:lnTo>
                      <a:lnTo>
                        <a:pt x="65" y="123"/>
                      </a:lnTo>
                      <a:lnTo>
                        <a:pt x="65" y="120"/>
                      </a:lnTo>
                      <a:lnTo>
                        <a:pt x="63" y="120"/>
                      </a:lnTo>
                      <a:lnTo>
                        <a:pt x="63" y="120"/>
                      </a:lnTo>
                      <a:lnTo>
                        <a:pt x="63" y="121"/>
                      </a:lnTo>
                      <a:lnTo>
                        <a:pt x="62" y="120"/>
                      </a:lnTo>
                      <a:lnTo>
                        <a:pt x="62" y="120"/>
                      </a:lnTo>
                      <a:lnTo>
                        <a:pt x="61" y="120"/>
                      </a:lnTo>
                      <a:lnTo>
                        <a:pt x="61" y="121"/>
                      </a:lnTo>
                      <a:lnTo>
                        <a:pt x="61" y="121"/>
                      </a:lnTo>
                      <a:lnTo>
                        <a:pt x="61" y="123"/>
                      </a:lnTo>
                      <a:lnTo>
                        <a:pt x="58" y="123"/>
                      </a:lnTo>
                      <a:lnTo>
                        <a:pt x="57" y="120"/>
                      </a:lnTo>
                      <a:lnTo>
                        <a:pt x="55" y="119"/>
                      </a:lnTo>
                      <a:lnTo>
                        <a:pt x="54" y="116"/>
                      </a:lnTo>
                      <a:lnTo>
                        <a:pt x="57" y="115"/>
                      </a:lnTo>
                      <a:lnTo>
                        <a:pt x="57" y="115"/>
                      </a:lnTo>
                      <a:lnTo>
                        <a:pt x="58" y="115"/>
                      </a:lnTo>
                      <a:lnTo>
                        <a:pt x="61" y="112"/>
                      </a:lnTo>
                      <a:lnTo>
                        <a:pt x="62" y="112"/>
                      </a:lnTo>
                      <a:lnTo>
                        <a:pt x="62" y="111"/>
                      </a:lnTo>
                      <a:lnTo>
                        <a:pt x="65" y="111"/>
                      </a:lnTo>
                      <a:lnTo>
                        <a:pt x="65" y="110"/>
                      </a:lnTo>
                      <a:lnTo>
                        <a:pt x="66" y="110"/>
                      </a:lnTo>
                      <a:lnTo>
                        <a:pt x="66" y="110"/>
                      </a:lnTo>
                      <a:lnTo>
                        <a:pt x="72" y="110"/>
                      </a:lnTo>
                      <a:lnTo>
                        <a:pt x="72" y="108"/>
                      </a:lnTo>
                      <a:lnTo>
                        <a:pt x="78" y="108"/>
                      </a:lnTo>
                      <a:lnTo>
                        <a:pt x="78" y="104"/>
                      </a:lnTo>
                      <a:lnTo>
                        <a:pt x="75" y="103"/>
                      </a:lnTo>
                      <a:lnTo>
                        <a:pt x="74" y="103"/>
                      </a:lnTo>
                      <a:lnTo>
                        <a:pt x="72" y="102"/>
                      </a:lnTo>
                      <a:lnTo>
                        <a:pt x="71" y="100"/>
                      </a:lnTo>
                      <a:lnTo>
                        <a:pt x="71" y="99"/>
                      </a:lnTo>
                      <a:lnTo>
                        <a:pt x="71" y="98"/>
                      </a:lnTo>
                      <a:lnTo>
                        <a:pt x="71" y="98"/>
                      </a:lnTo>
                      <a:lnTo>
                        <a:pt x="70" y="98"/>
                      </a:lnTo>
                      <a:lnTo>
                        <a:pt x="80" y="97"/>
                      </a:lnTo>
                      <a:lnTo>
                        <a:pt x="80" y="97"/>
                      </a:lnTo>
                      <a:lnTo>
                        <a:pt x="84" y="95"/>
                      </a:lnTo>
                      <a:lnTo>
                        <a:pt x="84" y="97"/>
                      </a:lnTo>
                      <a:lnTo>
                        <a:pt x="87" y="97"/>
                      </a:lnTo>
                      <a:lnTo>
                        <a:pt x="89" y="98"/>
                      </a:lnTo>
                      <a:lnTo>
                        <a:pt x="92" y="100"/>
                      </a:lnTo>
                      <a:lnTo>
                        <a:pt x="96" y="100"/>
                      </a:lnTo>
                      <a:lnTo>
                        <a:pt x="96" y="102"/>
                      </a:lnTo>
                      <a:lnTo>
                        <a:pt x="97" y="103"/>
                      </a:lnTo>
                      <a:lnTo>
                        <a:pt x="99" y="106"/>
                      </a:lnTo>
                      <a:lnTo>
                        <a:pt x="100" y="104"/>
                      </a:lnTo>
                      <a:lnTo>
                        <a:pt x="100" y="104"/>
                      </a:lnTo>
                      <a:lnTo>
                        <a:pt x="101" y="104"/>
                      </a:lnTo>
                      <a:lnTo>
                        <a:pt x="102" y="106"/>
                      </a:lnTo>
                      <a:lnTo>
                        <a:pt x="104" y="106"/>
                      </a:lnTo>
                      <a:lnTo>
                        <a:pt x="104" y="104"/>
                      </a:lnTo>
                      <a:lnTo>
                        <a:pt x="108" y="104"/>
                      </a:lnTo>
                      <a:lnTo>
                        <a:pt x="108" y="106"/>
                      </a:lnTo>
                      <a:lnTo>
                        <a:pt x="109" y="106"/>
                      </a:lnTo>
                      <a:lnTo>
                        <a:pt x="109" y="106"/>
                      </a:lnTo>
                      <a:lnTo>
                        <a:pt x="110" y="107"/>
                      </a:lnTo>
                      <a:lnTo>
                        <a:pt x="110" y="104"/>
                      </a:lnTo>
                      <a:lnTo>
                        <a:pt x="112" y="104"/>
                      </a:lnTo>
                      <a:lnTo>
                        <a:pt x="112" y="104"/>
                      </a:lnTo>
                      <a:lnTo>
                        <a:pt x="114" y="104"/>
                      </a:lnTo>
                      <a:lnTo>
                        <a:pt x="114" y="103"/>
                      </a:lnTo>
                      <a:lnTo>
                        <a:pt x="114" y="103"/>
                      </a:lnTo>
                      <a:lnTo>
                        <a:pt x="114" y="100"/>
                      </a:lnTo>
                      <a:lnTo>
                        <a:pt x="116" y="99"/>
                      </a:lnTo>
                      <a:lnTo>
                        <a:pt x="117" y="99"/>
                      </a:lnTo>
                      <a:lnTo>
                        <a:pt x="116" y="99"/>
                      </a:lnTo>
                      <a:lnTo>
                        <a:pt x="113" y="100"/>
                      </a:lnTo>
                      <a:lnTo>
                        <a:pt x="112" y="100"/>
                      </a:lnTo>
                      <a:lnTo>
                        <a:pt x="108" y="100"/>
                      </a:lnTo>
                      <a:lnTo>
                        <a:pt x="108" y="99"/>
                      </a:lnTo>
                      <a:lnTo>
                        <a:pt x="108" y="98"/>
                      </a:lnTo>
                      <a:lnTo>
                        <a:pt x="106" y="98"/>
                      </a:lnTo>
                      <a:lnTo>
                        <a:pt x="105" y="98"/>
                      </a:lnTo>
                      <a:lnTo>
                        <a:pt x="105" y="98"/>
                      </a:lnTo>
                      <a:lnTo>
                        <a:pt x="105" y="99"/>
                      </a:lnTo>
                      <a:lnTo>
                        <a:pt x="104" y="100"/>
                      </a:lnTo>
                      <a:lnTo>
                        <a:pt x="102" y="99"/>
                      </a:lnTo>
                      <a:lnTo>
                        <a:pt x="102" y="98"/>
                      </a:lnTo>
                      <a:lnTo>
                        <a:pt x="101" y="97"/>
                      </a:lnTo>
                      <a:lnTo>
                        <a:pt x="101" y="95"/>
                      </a:lnTo>
                      <a:lnTo>
                        <a:pt x="99" y="95"/>
                      </a:lnTo>
                      <a:lnTo>
                        <a:pt x="99" y="94"/>
                      </a:lnTo>
                      <a:lnTo>
                        <a:pt x="99" y="94"/>
                      </a:lnTo>
                      <a:lnTo>
                        <a:pt x="99" y="94"/>
                      </a:lnTo>
                      <a:lnTo>
                        <a:pt x="100" y="93"/>
                      </a:lnTo>
                      <a:lnTo>
                        <a:pt x="100" y="93"/>
                      </a:lnTo>
                      <a:lnTo>
                        <a:pt x="101" y="91"/>
                      </a:lnTo>
                      <a:lnTo>
                        <a:pt x="102" y="91"/>
                      </a:lnTo>
                      <a:lnTo>
                        <a:pt x="102" y="90"/>
                      </a:lnTo>
                      <a:lnTo>
                        <a:pt x="101" y="90"/>
                      </a:lnTo>
                      <a:lnTo>
                        <a:pt x="101" y="89"/>
                      </a:lnTo>
                      <a:lnTo>
                        <a:pt x="102" y="89"/>
                      </a:lnTo>
                      <a:lnTo>
                        <a:pt x="102" y="86"/>
                      </a:lnTo>
                      <a:lnTo>
                        <a:pt x="101" y="86"/>
                      </a:lnTo>
                      <a:lnTo>
                        <a:pt x="101" y="86"/>
                      </a:lnTo>
                      <a:lnTo>
                        <a:pt x="101" y="86"/>
                      </a:lnTo>
                      <a:lnTo>
                        <a:pt x="100" y="86"/>
                      </a:lnTo>
                      <a:lnTo>
                        <a:pt x="99" y="89"/>
                      </a:lnTo>
                      <a:lnTo>
                        <a:pt x="97" y="90"/>
                      </a:lnTo>
                      <a:lnTo>
                        <a:pt x="96" y="91"/>
                      </a:lnTo>
                      <a:lnTo>
                        <a:pt x="96" y="91"/>
                      </a:lnTo>
                      <a:lnTo>
                        <a:pt x="96" y="91"/>
                      </a:lnTo>
                      <a:lnTo>
                        <a:pt x="87" y="93"/>
                      </a:lnTo>
                      <a:lnTo>
                        <a:pt x="85" y="91"/>
                      </a:lnTo>
                      <a:lnTo>
                        <a:pt x="87" y="91"/>
                      </a:lnTo>
                      <a:lnTo>
                        <a:pt x="87" y="90"/>
                      </a:lnTo>
                      <a:lnTo>
                        <a:pt x="87" y="90"/>
                      </a:lnTo>
                      <a:lnTo>
                        <a:pt x="85" y="90"/>
                      </a:lnTo>
                      <a:lnTo>
                        <a:pt x="85" y="91"/>
                      </a:lnTo>
                      <a:lnTo>
                        <a:pt x="83" y="91"/>
                      </a:lnTo>
                      <a:lnTo>
                        <a:pt x="82" y="93"/>
                      </a:lnTo>
                      <a:lnTo>
                        <a:pt x="80" y="93"/>
                      </a:lnTo>
                      <a:lnTo>
                        <a:pt x="79" y="93"/>
                      </a:lnTo>
                      <a:lnTo>
                        <a:pt x="78" y="94"/>
                      </a:lnTo>
                      <a:lnTo>
                        <a:pt x="76" y="94"/>
                      </a:lnTo>
                      <a:lnTo>
                        <a:pt x="75" y="94"/>
                      </a:lnTo>
                      <a:lnTo>
                        <a:pt x="74" y="94"/>
                      </a:lnTo>
                      <a:lnTo>
                        <a:pt x="74" y="94"/>
                      </a:lnTo>
                      <a:lnTo>
                        <a:pt x="72" y="94"/>
                      </a:lnTo>
                      <a:lnTo>
                        <a:pt x="72" y="89"/>
                      </a:lnTo>
                      <a:lnTo>
                        <a:pt x="72" y="89"/>
                      </a:lnTo>
                      <a:lnTo>
                        <a:pt x="72" y="87"/>
                      </a:lnTo>
                      <a:lnTo>
                        <a:pt x="74" y="87"/>
                      </a:lnTo>
                      <a:lnTo>
                        <a:pt x="75" y="83"/>
                      </a:lnTo>
                      <a:lnTo>
                        <a:pt x="80" y="85"/>
                      </a:lnTo>
                      <a:lnTo>
                        <a:pt x="80" y="83"/>
                      </a:lnTo>
                      <a:lnTo>
                        <a:pt x="82" y="83"/>
                      </a:lnTo>
                      <a:lnTo>
                        <a:pt x="82" y="82"/>
                      </a:lnTo>
                      <a:lnTo>
                        <a:pt x="84" y="82"/>
                      </a:lnTo>
                      <a:lnTo>
                        <a:pt x="84" y="82"/>
                      </a:lnTo>
                      <a:lnTo>
                        <a:pt x="87" y="81"/>
                      </a:lnTo>
                      <a:lnTo>
                        <a:pt x="87" y="81"/>
                      </a:lnTo>
                      <a:lnTo>
                        <a:pt x="89" y="81"/>
                      </a:lnTo>
                      <a:lnTo>
                        <a:pt x="89" y="79"/>
                      </a:lnTo>
                      <a:lnTo>
                        <a:pt x="91" y="79"/>
                      </a:lnTo>
                      <a:lnTo>
                        <a:pt x="91" y="79"/>
                      </a:lnTo>
                      <a:lnTo>
                        <a:pt x="93" y="79"/>
                      </a:lnTo>
                      <a:lnTo>
                        <a:pt x="93" y="78"/>
                      </a:lnTo>
                      <a:lnTo>
                        <a:pt x="96" y="79"/>
                      </a:lnTo>
                      <a:lnTo>
                        <a:pt x="96" y="81"/>
                      </a:lnTo>
                      <a:lnTo>
                        <a:pt x="97" y="81"/>
                      </a:lnTo>
                      <a:lnTo>
                        <a:pt x="100" y="81"/>
                      </a:lnTo>
                      <a:lnTo>
                        <a:pt x="102" y="79"/>
                      </a:lnTo>
                      <a:lnTo>
                        <a:pt x="104" y="79"/>
                      </a:lnTo>
                      <a:lnTo>
                        <a:pt x="109" y="79"/>
                      </a:lnTo>
                      <a:lnTo>
                        <a:pt x="109" y="81"/>
                      </a:lnTo>
                      <a:lnTo>
                        <a:pt x="118" y="81"/>
                      </a:lnTo>
                      <a:lnTo>
                        <a:pt x="118" y="81"/>
                      </a:lnTo>
                      <a:lnTo>
                        <a:pt x="119" y="81"/>
                      </a:lnTo>
                      <a:lnTo>
                        <a:pt x="121" y="82"/>
                      </a:lnTo>
                      <a:lnTo>
                        <a:pt x="121" y="81"/>
                      </a:lnTo>
                      <a:lnTo>
                        <a:pt x="121" y="81"/>
                      </a:lnTo>
                      <a:lnTo>
                        <a:pt x="121" y="79"/>
                      </a:lnTo>
                      <a:lnTo>
                        <a:pt x="121" y="78"/>
                      </a:lnTo>
                      <a:lnTo>
                        <a:pt x="121" y="78"/>
                      </a:lnTo>
                      <a:lnTo>
                        <a:pt x="121" y="78"/>
                      </a:lnTo>
                      <a:lnTo>
                        <a:pt x="119" y="78"/>
                      </a:lnTo>
                      <a:lnTo>
                        <a:pt x="114" y="78"/>
                      </a:lnTo>
                      <a:lnTo>
                        <a:pt x="108" y="78"/>
                      </a:lnTo>
                      <a:lnTo>
                        <a:pt x="101" y="77"/>
                      </a:lnTo>
                      <a:lnTo>
                        <a:pt x="101" y="76"/>
                      </a:lnTo>
                      <a:lnTo>
                        <a:pt x="101" y="76"/>
                      </a:lnTo>
                      <a:lnTo>
                        <a:pt x="101" y="76"/>
                      </a:lnTo>
                      <a:lnTo>
                        <a:pt x="101" y="76"/>
                      </a:lnTo>
                      <a:lnTo>
                        <a:pt x="102" y="76"/>
                      </a:lnTo>
                      <a:lnTo>
                        <a:pt x="102" y="76"/>
                      </a:lnTo>
                      <a:lnTo>
                        <a:pt x="104" y="74"/>
                      </a:lnTo>
                      <a:lnTo>
                        <a:pt x="106" y="74"/>
                      </a:lnTo>
                      <a:lnTo>
                        <a:pt x="109" y="74"/>
                      </a:lnTo>
                      <a:lnTo>
                        <a:pt x="110" y="74"/>
                      </a:lnTo>
                      <a:lnTo>
                        <a:pt x="110" y="74"/>
                      </a:lnTo>
                      <a:lnTo>
                        <a:pt x="109" y="73"/>
                      </a:lnTo>
                      <a:lnTo>
                        <a:pt x="108" y="70"/>
                      </a:lnTo>
                      <a:lnTo>
                        <a:pt x="106" y="70"/>
                      </a:lnTo>
                      <a:lnTo>
                        <a:pt x="105" y="73"/>
                      </a:lnTo>
                      <a:lnTo>
                        <a:pt x="102" y="72"/>
                      </a:lnTo>
                      <a:lnTo>
                        <a:pt x="102" y="70"/>
                      </a:lnTo>
                      <a:lnTo>
                        <a:pt x="101" y="70"/>
                      </a:lnTo>
                      <a:lnTo>
                        <a:pt x="101" y="69"/>
                      </a:lnTo>
                      <a:lnTo>
                        <a:pt x="101" y="69"/>
                      </a:lnTo>
                      <a:lnTo>
                        <a:pt x="100" y="66"/>
                      </a:lnTo>
                      <a:lnTo>
                        <a:pt x="100" y="65"/>
                      </a:lnTo>
                      <a:lnTo>
                        <a:pt x="99" y="65"/>
                      </a:lnTo>
                      <a:lnTo>
                        <a:pt x="96" y="64"/>
                      </a:lnTo>
                      <a:lnTo>
                        <a:pt x="96" y="65"/>
                      </a:lnTo>
                      <a:lnTo>
                        <a:pt x="97" y="65"/>
                      </a:lnTo>
                      <a:lnTo>
                        <a:pt x="99" y="66"/>
                      </a:lnTo>
                      <a:lnTo>
                        <a:pt x="99" y="68"/>
                      </a:lnTo>
                      <a:lnTo>
                        <a:pt x="99" y="69"/>
                      </a:lnTo>
                      <a:lnTo>
                        <a:pt x="100" y="69"/>
                      </a:lnTo>
                      <a:lnTo>
                        <a:pt x="101" y="73"/>
                      </a:lnTo>
                      <a:lnTo>
                        <a:pt x="100" y="73"/>
                      </a:lnTo>
                      <a:lnTo>
                        <a:pt x="100" y="74"/>
                      </a:lnTo>
                      <a:lnTo>
                        <a:pt x="99" y="74"/>
                      </a:lnTo>
                      <a:lnTo>
                        <a:pt x="97" y="74"/>
                      </a:lnTo>
                      <a:lnTo>
                        <a:pt x="96" y="76"/>
                      </a:lnTo>
                      <a:lnTo>
                        <a:pt x="96" y="77"/>
                      </a:lnTo>
                      <a:lnTo>
                        <a:pt x="93" y="77"/>
                      </a:lnTo>
                      <a:lnTo>
                        <a:pt x="93" y="77"/>
                      </a:lnTo>
                      <a:lnTo>
                        <a:pt x="91" y="77"/>
                      </a:lnTo>
                      <a:lnTo>
                        <a:pt x="91" y="78"/>
                      </a:lnTo>
                      <a:lnTo>
                        <a:pt x="89" y="78"/>
                      </a:lnTo>
                      <a:lnTo>
                        <a:pt x="89" y="77"/>
                      </a:lnTo>
                      <a:lnTo>
                        <a:pt x="83" y="78"/>
                      </a:lnTo>
                      <a:lnTo>
                        <a:pt x="83" y="78"/>
                      </a:lnTo>
                      <a:lnTo>
                        <a:pt x="82" y="78"/>
                      </a:lnTo>
                      <a:lnTo>
                        <a:pt x="82" y="79"/>
                      </a:lnTo>
                      <a:lnTo>
                        <a:pt x="79" y="77"/>
                      </a:lnTo>
                      <a:lnTo>
                        <a:pt x="79" y="78"/>
                      </a:lnTo>
                      <a:lnTo>
                        <a:pt x="79" y="78"/>
                      </a:lnTo>
                      <a:lnTo>
                        <a:pt x="78" y="79"/>
                      </a:lnTo>
                      <a:lnTo>
                        <a:pt x="76" y="79"/>
                      </a:lnTo>
                      <a:lnTo>
                        <a:pt x="76" y="79"/>
                      </a:lnTo>
                      <a:lnTo>
                        <a:pt x="75" y="79"/>
                      </a:lnTo>
                      <a:lnTo>
                        <a:pt x="75" y="82"/>
                      </a:lnTo>
                      <a:lnTo>
                        <a:pt x="74" y="82"/>
                      </a:lnTo>
                      <a:lnTo>
                        <a:pt x="72" y="82"/>
                      </a:lnTo>
                      <a:lnTo>
                        <a:pt x="71" y="82"/>
                      </a:lnTo>
                      <a:lnTo>
                        <a:pt x="71" y="82"/>
                      </a:lnTo>
                      <a:lnTo>
                        <a:pt x="70" y="82"/>
                      </a:lnTo>
                      <a:lnTo>
                        <a:pt x="71" y="79"/>
                      </a:lnTo>
                      <a:lnTo>
                        <a:pt x="71" y="78"/>
                      </a:lnTo>
                      <a:lnTo>
                        <a:pt x="70" y="78"/>
                      </a:lnTo>
                      <a:lnTo>
                        <a:pt x="70" y="78"/>
                      </a:lnTo>
                      <a:lnTo>
                        <a:pt x="70" y="79"/>
                      </a:lnTo>
                      <a:lnTo>
                        <a:pt x="70" y="79"/>
                      </a:lnTo>
                      <a:lnTo>
                        <a:pt x="70" y="79"/>
                      </a:lnTo>
                      <a:lnTo>
                        <a:pt x="70" y="81"/>
                      </a:lnTo>
                      <a:lnTo>
                        <a:pt x="68" y="81"/>
                      </a:lnTo>
                      <a:lnTo>
                        <a:pt x="68" y="82"/>
                      </a:lnTo>
                      <a:lnTo>
                        <a:pt x="67" y="82"/>
                      </a:lnTo>
                      <a:lnTo>
                        <a:pt x="67" y="83"/>
                      </a:lnTo>
                      <a:lnTo>
                        <a:pt x="68" y="83"/>
                      </a:lnTo>
                      <a:lnTo>
                        <a:pt x="68" y="83"/>
                      </a:lnTo>
                      <a:lnTo>
                        <a:pt x="68" y="85"/>
                      </a:lnTo>
                      <a:lnTo>
                        <a:pt x="67" y="86"/>
                      </a:lnTo>
                      <a:lnTo>
                        <a:pt x="65" y="86"/>
                      </a:lnTo>
                      <a:lnTo>
                        <a:pt x="62" y="86"/>
                      </a:lnTo>
                      <a:lnTo>
                        <a:pt x="61" y="86"/>
                      </a:lnTo>
                      <a:lnTo>
                        <a:pt x="59" y="87"/>
                      </a:lnTo>
                      <a:lnTo>
                        <a:pt x="59" y="89"/>
                      </a:lnTo>
                      <a:lnTo>
                        <a:pt x="58" y="90"/>
                      </a:lnTo>
                      <a:lnTo>
                        <a:pt x="58" y="90"/>
                      </a:lnTo>
                      <a:lnTo>
                        <a:pt x="58" y="93"/>
                      </a:lnTo>
                      <a:lnTo>
                        <a:pt x="55" y="93"/>
                      </a:lnTo>
                      <a:lnTo>
                        <a:pt x="55" y="91"/>
                      </a:lnTo>
                      <a:lnTo>
                        <a:pt x="54" y="90"/>
                      </a:lnTo>
                      <a:lnTo>
                        <a:pt x="54" y="91"/>
                      </a:lnTo>
                      <a:lnTo>
                        <a:pt x="55" y="91"/>
                      </a:lnTo>
                      <a:lnTo>
                        <a:pt x="55" y="94"/>
                      </a:lnTo>
                      <a:lnTo>
                        <a:pt x="54" y="93"/>
                      </a:lnTo>
                      <a:lnTo>
                        <a:pt x="53" y="93"/>
                      </a:lnTo>
                      <a:lnTo>
                        <a:pt x="51" y="93"/>
                      </a:lnTo>
                      <a:lnTo>
                        <a:pt x="50" y="93"/>
                      </a:lnTo>
                      <a:lnTo>
                        <a:pt x="49" y="90"/>
                      </a:lnTo>
                      <a:lnTo>
                        <a:pt x="47" y="90"/>
                      </a:lnTo>
                      <a:lnTo>
                        <a:pt x="46" y="90"/>
                      </a:lnTo>
                      <a:lnTo>
                        <a:pt x="46" y="93"/>
                      </a:lnTo>
                      <a:lnTo>
                        <a:pt x="44" y="93"/>
                      </a:lnTo>
                      <a:lnTo>
                        <a:pt x="44" y="94"/>
                      </a:lnTo>
                      <a:lnTo>
                        <a:pt x="42" y="94"/>
                      </a:lnTo>
                      <a:lnTo>
                        <a:pt x="42" y="94"/>
                      </a:lnTo>
                      <a:lnTo>
                        <a:pt x="33" y="94"/>
                      </a:lnTo>
                      <a:lnTo>
                        <a:pt x="32" y="91"/>
                      </a:lnTo>
                      <a:lnTo>
                        <a:pt x="33" y="90"/>
                      </a:lnTo>
                      <a:lnTo>
                        <a:pt x="36" y="90"/>
                      </a:lnTo>
                      <a:lnTo>
                        <a:pt x="36" y="89"/>
                      </a:lnTo>
                      <a:lnTo>
                        <a:pt x="33" y="89"/>
                      </a:lnTo>
                      <a:lnTo>
                        <a:pt x="33" y="87"/>
                      </a:lnTo>
                      <a:lnTo>
                        <a:pt x="32" y="87"/>
                      </a:lnTo>
                      <a:lnTo>
                        <a:pt x="32" y="86"/>
                      </a:lnTo>
                      <a:lnTo>
                        <a:pt x="32" y="85"/>
                      </a:lnTo>
                      <a:lnTo>
                        <a:pt x="29" y="85"/>
                      </a:lnTo>
                      <a:lnTo>
                        <a:pt x="29" y="83"/>
                      </a:lnTo>
                      <a:lnTo>
                        <a:pt x="29" y="82"/>
                      </a:lnTo>
                      <a:lnTo>
                        <a:pt x="28" y="81"/>
                      </a:lnTo>
                      <a:lnTo>
                        <a:pt x="28" y="79"/>
                      </a:lnTo>
                      <a:lnTo>
                        <a:pt x="28" y="79"/>
                      </a:lnTo>
                      <a:lnTo>
                        <a:pt x="30" y="79"/>
                      </a:lnTo>
                      <a:lnTo>
                        <a:pt x="30" y="78"/>
                      </a:lnTo>
                      <a:lnTo>
                        <a:pt x="32" y="78"/>
                      </a:lnTo>
                      <a:lnTo>
                        <a:pt x="32" y="78"/>
                      </a:lnTo>
                      <a:lnTo>
                        <a:pt x="34" y="78"/>
                      </a:lnTo>
                      <a:lnTo>
                        <a:pt x="34" y="77"/>
                      </a:lnTo>
                      <a:lnTo>
                        <a:pt x="36" y="77"/>
                      </a:lnTo>
                      <a:lnTo>
                        <a:pt x="36" y="77"/>
                      </a:lnTo>
                      <a:lnTo>
                        <a:pt x="41" y="77"/>
                      </a:lnTo>
                      <a:lnTo>
                        <a:pt x="41" y="74"/>
                      </a:lnTo>
                      <a:lnTo>
                        <a:pt x="33" y="74"/>
                      </a:lnTo>
                      <a:lnTo>
                        <a:pt x="30" y="77"/>
                      </a:lnTo>
                      <a:lnTo>
                        <a:pt x="29" y="77"/>
                      </a:lnTo>
                      <a:lnTo>
                        <a:pt x="29" y="77"/>
                      </a:lnTo>
                      <a:lnTo>
                        <a:pt x="28" y="77"/>
                      </a:lnTo>
                      <a:lnTo>
                        <a:pt x="25" y="77"/>
                      </a:lnTo>
                      <a:lnTo>
                        <a:pt x="24" y="77"/>
                      </a:lnTo>
                      <a:lnTo>
                        <a:pt x="23" y="77"/>
                      </a:lnTo>
                      <a:lnTo>
                        <a:pt x="17" y="77"/>
                      </a:lnTo>
                      <a:lnTo>
                        <a:pt x="17" y="76"/>
                      </a:lnTo>
                      <a:lnTo>
                        <a:pt x="17" y="76"/>
                      </a:lnTo>
                      <a:lnTo>
                        <a:pt x="16" y="74"/>
                      </a:lnTo>
                      <a:lnTo>
                        <a:pt x="20" y="73"/>
                      </a:lnTo>
                      <a:lnTo>
                        <a:pt x="24" y="73"/>
                      </a:lnTo>
                      <a:lnTo>
                        <a:pt x="27" y="73"/>
                      </a:lnTo>
                      <a:lnTo>
                        <a:pt x="27" y="73"/>
                      </a:lnTo>
                      <a:lnTo>
                        <a:pt x="28" y="73"/>
                      </a:lnTo>
                      <a:lnTo>
                        <a:pt x="28" y="72"/>
                      </a:lnTo>
                      <a:lnTo>
                        <a:pt x="21" y="72"/>
                      </a:lnTo>
                      <a:lnTo>
                        <a:pt x="19" y="72"/>
                      </a:lnTo>
                      <a:lnTo>
                        <a:pt x="15" y="70"/>
                      </a:lnTo>
                      <a:lnTo>
                        <a:pt x="15" y="69"/>
                      </a:lnTo>
                      <a:lnTo>
                        <a:pt x="13" y="69"/>
                      </a:lnTo>
                      <a:lnTo>
                        <a:pt x="12" y="68"/>
                      </a:lnTo>
                      <a:lnTo>
                        <a:pt x="11" y="66"/>
                      </a:lnTo>
                      <a:lnTo>
                        <a:pt x="10" y="66"/>
                      </a:lnTo>
                      <a:lnTo>
                        <a:pt x="10" y="66"/>
                      </a:lnTo>
                      <a:lnTo>
                        <a:pt x="10" y="65"/>
                      </a:lnTo>
                      <a:lnTo>
                        <a:pt x="10" y="65"/>
                      </a:lnTo>
                      <a:lnTo>
                        <a:pt x="10" y="62"/>
                      </a:lnTo>
                      <a:lnTo>
                        <a:pt x="8" y="62"/>
                      </a:lnTo>
                      <a:lnTo>
                        <a:pt x="10" y="60"/>
                      </a:lnTo>
                      <a:lnTo>
                        <a:pt x="12" y="60"/>
                      </a:lnTo>
                      <a:lnTo>
                        <a:pt x="15" y="60"/>
                      </a:lnTo>
                      <a:lnTo>
                        <a:pt x="16" y="61"/>
                      </a:lnTo>
                      <a:lnTo>
                        <a:pt x="16" y="61"/>
                      </a:lnTo>
                      <a:lnTo>
                        <a:pt x="27" y="62"/>
                      </a:lnTo>
                      <a:lnTo>
                        <a:pt x="27" y="61"/>
                      </a:lnTo>
                      <a:lnTo>
                        <a:pt x="25" y="60"/>
                      </a:lnTo>
                      <a:lnTo>
                        <a:pt x="24" y="59"/>
                      </a:lnTo>
                      <a:lnTo>
                        <a:pt x="23" y="60"/>
                      </a:lnTo>
                      <a:lnTo>
                        <a:pt x="21" y="60"/>
                      </a:lnTo>
                      <a:lnTo>
                        <a:pt x="19" y="60"/>
                      </a:lnTo>
                      <a:lnTo>
                        <a:pt x="19" y="56"/>
                      </a:lnTo>
                      <a:lnTo>
                        <a:pt x="17" y="56"/>
                      </a:lnTo>
                      <a:lnTo>
                        <a:pt x="17" y="57"/>
                      </a:lnTo>
                      <a:lnTo>
                        <a:pt x="17" y="57"/>
                      </a:lnTo>
                      <a:lnTo>
                        <a:pt x="16" y="59"/>
                      </a:lnTo>
                      <a:lnTo>
                        <a:pt x="16" y="59"/>
                      </a:lnTo>
                      <a:lnTo>
                        <a:pt x="13" y="59"/>
                      </a:lnTo>
                      <a:lnTo>
                        <a:pt x="13" y="59"/>
                      </a:lnTo>
                      <a:lnTo>
                        <a:pt x="13" y="59"/>
                      </a:lnTo>
                      <a:lnTo>
                        <a:pt x="12" y="59"/>
                      </a:lnTo>
                      <a:lnTo>
                        <a:pt x="11" y="59"/>
                      </a:lnTo>
                      <a:lnTo>
                        <a:pt x="11" y="59"/>
                      </a:lnTo>
                      <a:lnTo>
                        <a:pt x="11" y="59"/>
                      </a:lnTo>
                      <a:lnTo>
                        <a:pt x="6" y="57"/>
                      </a:lnTo>
                      <a:lnTo>
                        <a:pt x="6" y="57"/>
                      </a:lnTo>
                      <a:lnTo>
                        <a:pt x="4" y="57"/>
                      </a:lnTo>
                      <a:lnTo>
                        <a:pt x="4" y="56"/>
                      </a:lnTo>
                      <a:lnTo>
                        <a:pt x="7" y="56"/>
                      </a:lnTo>
                      <a:lnTo>
                        <a:pt x="8" y="55"/>
                      </a:lnTo>
                      <a:lnTo>
                        <a:pt x="10" y="56"/>
                      </a:lnTo>
                      <a:lnTo>
                        <a:pt x="10" y="55"/>
                      </a:lnTo>
                      <a:lnTo>
                        <a:pt x="11" y="55"/>
                      </a:lnTo>
                      <a:lnTo>
                        <a:pt x="11" y="55"/>
                      </a:lnTo>
                      <a:lnTo>
                        <a:pt x="10" y="53"/>
                      </a:lnTo>
                      <a:lnTo>
                        <a:pt x="8" y="52"/>
                      </a:lnTo>
                      <a:lnTo>
                        <a:pt x="8" y="52"/>
                      </a:lnTo>
                      <a:lnTo>
                        <a:pt x="8" y="52"/>
                      </a:lnTo>
                      <a:lnTo>
                        <a:pt x="8" y="52"/>
                      </a:lnTo>
                      <a:lnTo>
                        <a:pt x="10" y="52"/>
                      </a:lnTo>
                      <a:lnTo>
                        <a:pt x="11" y="51"/>
                      </a:lnTo>
                      <a:lnTo>
                        <a:pt x="15" y="51"/>
                      </a:lnTo>
                      <a:lnTo>
                        <a:pt x="19" y="49"/>
                      </a:lnTo>
                      <a:lnTo>
                        <a:pt x="23" y="49"/>
                      </a:lnTo>
                      <a:lnTo>
                        <a:pt x="24" y="49"/>
                      </a:lnTo>
                      <a:lnTo>
                        <a:pt x="23" y="48"/>
                      </a:lnTo>
                      <a:lnTo>
                        <a:pt x="23" y="48"/>
                      </a:lnTo>
                      <a:lnTo>
                        <a:pt x="23" y="47"/>
                      </a:lnTo>
                      <a:lnTo>
                        <a:pt x="21" y="47"/>
                      </a:lnTo>
                      <a:lnTo>
                        <a:pt x="21" y="44"/>
                      </a:lnTo>
                      <a:lnTo>
                        <a:pt x="21" y="44"/>
                      </a:lnTo>
                      <a:lnTo>
                        <a:pt x="21" y="43"/>
                      </a:lnTo>
                      <a:lnTo>
                        <a:pt x="20" y="44"/>
                      </a:lnTo>
                      <a:lnTo>
                        <a:pt x="20" y="44"/>
                      </a:lnTo>
                      <a:lnTo>
                        <a:pt x="20" y="44"/>
                      </a:lnTo>
                      <a:lnTo>
                        <a:pt x="20" y="45"/>
                      </a:lnTo>
                      <a:lnTo>
                        <a:pt x="20" y="45"/>
                      </a:lnTo>
                      <a:lnTo>
                        <a:pt x="20" y="45"/>
                      </a:lnTo>
                      <a:lnTo>
                        <a:pt x="12" y="45"/>
                      </a:lnTo>
                      <a:lnTo>
                        <a:pt x="12" y="45"/>
                      </a:lnTo>
                      <a:lnTo>
                        <a:pt x="11" y="44"/>
                      </a:lnTo>
                      <a:lnTo>
                        <a:pt x="10" y="43"/>
                      </a:lnTo>
                      <a:lnTo>
                        <a:pt x="10" y="43"/>
                      </a:lnTo>
                      <a:lnTo>
                        <a:pt x="10" y="44"/>
                      </a:lnTo>
                      <a:lnTo>
                        <a:pt x="8" y="44"/>
                      </a:lnTo>
                      <a:lnTo>
                        <a:pt x="7" y="45"/>
                      </a:lnTo>
                      <a:lnTo>
                        <a:pt x="7" y="45"/>
                      </a:lnTo>
                      <a:lnTo>
                        <a:pt x="4" y="45"/>
                      </a:lnTo>
                      <a:lnTo>
                        <a:pt x="4" y="44"/>
                      </a:lnTo>
                      <a:lnTo>
                        <a:pt x="0" y="44"/>
                      </a:lnTo>
                      <a:lnTo>
                        <a:pt x="0" y="43"/>
                      </a:lnTo>
                      <a:lnTo>
                        <a:pt x="0" y="40"/>
                      </a:lnTo>
                      <a:lnTo>
                        <a:pt x="2" y="40"/>
                      </a:lnTo>
                      <a:lnTo>
                        <a:pt x="3" y="39"/>
                      </a:lnTo>
                      <a:lnTo>
                        <a:pt x="4" y="40"/>
                      </a:lnTo>
                      <a:lnTo>
                        <a:pt x="6" y="40"/>
                      </a:lnTo>
                      <a:lnTo>
                        <a:pt x="7" y="40"/>
                      </a:lnTo>
                      <a:lnTo>
                        <a:pt x="8" y="40"/>
                      </a:lnTo>
                      <a:lnTo>
                        <a:pt x="11" y="40"/>
                      </a:lnTo>
                      <a:lnTo>
                        <a:pt x="11" y="42"/>
                      </a:lnTo>
                      <a:lnTo>
                        <a:pt x="12" y="42"/>
                      </a:lnTo>
                      <a:lnTo>
                        <a:pt x="12" y="42"/>
                      </a:lnTo>
                      <a:lnTo>
                        <a:pt x="16" y="42"/>
                      </a:lnTo>
                      <a:lnTo>
                        <a:pt x="15" y="40"/>
                      </a:lnTo>
                      <a:lnTo>
                        <a:pt x="15" y="40"/>
                      </a:lnTo>
                      <a:lnTo>
                        <a:pt x="15" y="39"/>
                      </a:lnTo>
                      <a:lnTo>
                        <a:pt x="15" y="39"/>
                      </a:lnTo>
                      <a:lnTo>
                        <a:pt x="16" y="38"/>
                      </a:lnTo>
                      <a:lnTo>
                        <a:pt x="15" y="36"/>
                      </a:lnTo>
                      <a:lnTo>
                        <a:pt x="13" y="36"/>
                      </a:lnTo>
                      <a:lnTo>
                        <a:pt x="12" y="35"/>
                      </a:lnTo>
                      <a:lnTo>
                        <a:pt x="11" y="35"/>
                      </a:lnTo>
                      <a:lnTo>
                        <a:pt x="11" y="35"/>
                      </a:lnTo>
                      <a:lnTo>
                        <a:pt x="10" y="36"/>
                      </a:lnTo>
                      <a:lnTo>
                        <a:pt x="8" y="35"/>
                      </a:lnTo>
                      <a:lnTo>
                        <a:pt x="7" y="35"/>
                      </a:lnTo>
                      <a:lnTo>
                        <a:pt x="0" y="35"/>
                      </a:lnTo>
                      <a:lnTo>
                        <a:pt x="0" y="35"/>
                      </a:lnTo>
                      <a:lnTo>
                        <a:pt x="0" y="35"/>
                      </a:lnTo>
                      <a:lnTo>
                        <a:pt x="0" y="35"/>
                      </a:lnTo>
                      <a:lnTo>
                        <a:pt x="0" y="35"/>
                      </a:lnTo>
                      <a:lnTo>
                        <a:pt x="0" y="35"/>
                      </a:lnTo>
                      <a:lnTo>
                        <a:pt x="0" y="32"/>
                      </a:lnTo>
                      <a:lnTo>
                        <a:pt x="6" y="32"/>
                      </a:lnTo>
                      <a:lnTo>
                        <a:pt x="6" y="32"/>
                      </a:lnTo>
                      <a:lnTo>
                        <a:pt x="15" y="32"/>
                      </a:lnTo>
                      <a:lnTo>
                        <a:pt x="15" y="34"/>
                      </a:lnTo>
                      <a:lnTo>
                        <a:pt x="19" y="34"/>
                      </a:lnTo>
                      <a:lnTo>
                        <a:pt x="20" y="35"/>
                      </a:lnTo>
                      <a:lnTo>
                        <a:pt x="21" y="35"/>
                      </a:lnTo>
                      <a:lnTo>
                        <a:pt x="21" y="35"/>
                      </a:lnTo>
                      <a:lnTo>
                        <a:pt x="27" y="35"/>
                      </a:lnTo>
                      <a:lnTo>
                        <a:pt x="27" y="36"/>
                      </a:lnTo>
                      <a:lnTo>
                        <a:pt x="33" y="36"/>
                      </a:lnTo>
                      <a:lnTo>
                        <a:pt x="33" y="36"/>
                      </a:lnTo>
                      <a:lnTo>
                        <a:pt x="37" y="38"/>
                      </a:lnTo>
                      <a:lnTo>
                        <a:pt x="38" y="40"/>
                      </a:lnTo>
                      <a:lnTo>
                        <a:pt x="41" y="43"/>
                      </a:lnTo>
                      <a:lnTo>
                        <a:pt x="42" y="47"/>
                      </a:lnTo>
                      <a:lnTo>
                        <a:pt x="41" y="47"/>
                      </a:lnTo>
                      <a:lnTo>
                        <a:pt x="41" y="49"/>
                      </a:lnTo>
                      <a:lnTo>
                        <a:pt x="44" y="49"/>
                      </a:lnTo>
                      <a:lnTo>
                        <a:pt x="44" y="51"/>
                      </a:lnTo>
                      <a:lnTo>
                        <a:pt x="47" y="51"/>
                      </a:lnTo>
                      <a:lnTo>
                        <a:pt x="47" y="52"/>
                      </a:lnTo>
                      <a:lnTo>
                        <a:pt x="49" y="52"/>
                      </a:lnTo>
                      <a:lnTo>
                        <a:pt x="49" y="52"/>
                      </a:lnTo>
                      <a:lnTo>
                        <a:pt x="50" y="52"/>
                      </a:lnTo>
                      <a:lnTo>
                        <a:pt x="53" y="52"/>
                      </a:lnTo>
                      <a:lnTo>
                        <a:pt x="55" y="52"/>
                      </a:lnTo>
                      <a:lnTo>
                        <a:pt x="59" y="52"/>
                      </a:lnTo>
                      <a:lnTo>
                        <a:pt x="65" y="52"/>
                      </a:lnTo>
                      <a:lnTo>
                        <a:pt x="70" y="52"/>
                      </a:lnTo>
                      <a:lnTo>
                        <a:pt x="71" y="51"/>
                      </a:lnTo>
                      <a:lnTo>
                        <a:pt x="72" y="49"/>
                      </a:lnTo>
                      <a:lnTo>
                        <a:pt x="72" y="51"/>
                      </a:lnTo>
                      <a:lnTo>
                        <a:pt x="74" y="51"/>
                      </a:lnTo>
                      <a:lnTo>
                        <a:pt x="74" y="53"/>
                      </a:lnTo>
                      <a:lnTo>
                        <a:pt x="78" y="53"/>
                      </a:lnTo>
                      <a:lnTo>
                        <a:pt x="79" y="51"/>
                      </a:lnTo>
                      <a:lnTo>
                        <a:pt x="80" y="51"/>
                      </a:lnTo>
                      <a:lnTo>
                        <a:pt x="80" y="52"/>
                      </a:lnTo>
                      <a:lnTo>
                        <a:pt x="80" y="53"/>
                      </a:lnTo>
                      <a:lnTo>
                        <a:pt x="80" y="53"/>
                      </a:lnTo>
                      <a:lnTo>
                        <a:pt x="80" y="55"/>
                      </a:lnTo>
                      <a:lnTo>
                        <a:pt x="82" y="55"/>
                      </a:lnTo>
                      <a:lnTo>
                        <a:pt x="82" y="55"/>
                      </a:lnTo>
                      <a:lnTo>
                        <a:pt x="83" y="57"/>
                      </a:lnTo>
                      <a:lnTo>
                        <a:pt x="84" y="59"/>
                      </a:lnTo>
                      <a:lnTo>
                        <a:pt x="83" y="60"/>
                      </a:lnTo>
                      <a:lnTo>
                        <a:pt x="83" y="61"/>
                      </a:lnTo>
                      <a:lnTo>
                        <a:pt x="82" y="62"/>
                      </a:lnTo>
                      <a:lnTo>
                        <a:pt x="84" y="64"/>
                      </a:lnTo>
                      <a:lnTo>
                        <a:pt x="84" y="61"/>
                      </a:lnTo>
                      <a:lnTo>
                        <a:pt x="85" y="61"/>
                      </a:lnTo>
                      <a:lnTo>
                        <a:pt x="85" y="60"/>
                      </a:lnTo>
                      <a:lnTo>
                        <a:pt x="87" y="60"/>
                      </a:lnTo>
                      <a:lnTo>
                        <a:pt x="87" y="61"/>
                      </a:lnTo>
                      <a:lnTo>
                        <a:pt x="88" y="60"/>
                      </a:lnTo>
                      <a:lnTo>
                        <a:pt x="89" y="59"/>
                      </a:lnTo>
                      <a:lnTo>
                        <a:pt x="89" y="57"/>
                      </a:lnTo>
                      <a:lnTo>
                        <a:pt x="91" y="57"/>
                      </a:lnTo>
                      <a:lnTo>
                        <a:pt x="91" y="56"/>
                      </a:lnTo>
                      <a:lnTo>
                        <a:pt x="89" y="56"/>
                      </a:lnTo>
                      <a:lnTo>
                        <a:pt x="89" y="55"/>
                      </a:lnTo>
                      <a:lnTo>
                        <a:pt x="89" y="53"/>
                      </a:lnTo>
                      <a:lnTo>
                        <a:pt x="89" y="53"/>
                      </a:lnTo>
                      <a:lnTo>
                        <a:pt x="89" y="52"/>
                      </a:lnTo>
                      <a:lnTo>
                        <a:pt x="91" y="52"/>
                      </a:lnTo>
                      <a:lnTo>
                        <a:pt x="93" y="51"/>
                      </a:lnTo>
                      <a:lnTo>
                        <a:pt x="97" y="51"/>
                      </a:lnTo>
                      <a:lnTo>
                        <a:pt x="102" y="51"/>
                      </a:lnTo>
                      <a:lnTo>
                        <a:pt x="105" y="51"/>
                      </a:lnTo>
                      <a:lnTo>
                        <a:pt x="106" y="51"/>
                      </a:lnTo>
                      <a:lnTo>
                        <a:pt x="116" y="51"/>
                      </a:lnTo>
                      <a:lnTo>
                        <a:pt x="116" y="51"/>
                      </a:lnTo>
                      <a:lnTo>
                        <a:pt x="117" y="51"/>
                      </a:lnTo>
                      <a:lnTo>
                        <a:pt x="117" y="52"/>
                      </a:lnTo>
                      <a:lnTo>
                        <a:pt x="118" y="52"/>
                      </a:lnTo>
                      <a:lnTo>
                        <a:pt x="121" y="56"/>
                      </a:lnTo>
                      <a:lnTo>
                        <a:pt x="123" y="56"/>
                      </a:lnTo>
                      <a:lnTo>
                        <a:pt x="123" y="59"/>
                      </a:lnTo>
                      <a:lnTo>
                        <a:pt x="123" y="61"/>
                      </a:lnTo>
                      <a:lnTo>
                        <a:pt x="125" y="62"/>
                      </a:lnTo>
                      <a:lnTo>
                        <a:pt x="126" y="64"/>
                      </a:lnTo>
                      <a:lnTo>
                        <a:pt x="126" y="64"/>
                      </a:lnTo>
                      <a:lnTo>
                        <a:pt x="129" y="64"/>
                      </a:lnTo>
                      <a:lnTo>
                        <a:pt x="130" y="65"/>
                      </a:lnTo>
                      <a:lnTo>
                        <a:pt x="130" y="65"/>
                      </a:lnTo>
                      <a:lnTo>
                        <a:pt x="130" y="65"/>
                      </a:lnTo>
                      <a:lnTo>
                        <a:pt x="134" y="65"/>
                      </a:lnTo>
                      <a:lnTo>
                        <a:pt x="134" y="65"/>
                      </a:lnTo>
                      <a:lnTo>
                        <a:pt x="137" y="66"/>
                      </a:lnTo>
                      <a:lnTo>
                        <a:pt x="137" y="64"/>
                      </a:lnTo>
                      <a:lnTo>
                        <a:pt x="138" y="64"/>
                      </a:lnTo>
                      <a:lnTo>
                        <a:pt x="138" y="64"/>
                      </a:lnTo>
                      <a:lnTo>
                        <a:pt x="138" y="64"/>
                      </a:lnTo>
                      <a:lnTo>
                        <a:pt x="139" y="64"/>
                      </a:lnTo>
                      <a:lnTo>
                        <a:pt x="142" y="64"/>
                      </a:lnTo>
                      <a:lnTo>
                        <a:pt x="142" y="62"/>
                      </a:lnTo>
                      <a:lnTo>
                        <a:pt x="137" y="62"/>
                      </a:lnTo>
                      <a:lnTo>
                        <a:pt x="137" y="62"/>
                      </a:lnTo>
                      <a:lnTo>
                        <a:pt x="133" y="62"/>
                      </a:lnTo>
                      <a:lnTo>
                        <a:pt x="133" y="62"/>
                      </a:lnTo>
                      <a:lnTo>
                        <a:pt x="129" y="62"/>
                      </a:lnTo>
                      <a:lnTo>
                        <a:pt x="129" y="62"/>
                      </a:lnTo>
                      <a:lnTo>
                        <a:pt x="127" y="61"/>
                      </a:lnTo>
                      <a:lnTo>
                        <a:pt x="127" y="61"/>
                      </a:lnTo>
                      <a:lnTo>
                        <a:pt x="126" y="60"/>
                      </a:lnTo>
                      <a:lnTo>
                        <a:pt x="126" y="59"/>
                      </a:lnTo>
                      <a:lnTo>
                        <a:pt x="126" y="59"/>
                      </a:lnTo>
                      <a:lnTo>
                        <a:pt x="127" y="57"/>
                      </a:lnTo>
                      <a:lnTo>
                        <a:pt x="126" y="56"/>
                      </a:lnTo>
                      <a:lnTo>
                        <a:pt x="125" y="55"/>
                      </a:lnTo>
                      <a:lnTo>
                        <a:pt x="125" y="55"/>
                      </a:lnTo>
                      <a:lnTo>
                        <a:pt x="125" y="52"/>
                      </a:lnTo>
                      <a:lnTo>
                        <a:pt x="129" y="52"/>
                      </a:lnTo>
                      <a:lnTo>
                        <a:pt x="134" y="51"/>
                      </a:lnTo>
                      <a:lnTo>
                        <a:pt x="138" y="51"/>
                      </a:lnTo>
                      <a:lnTo>
                        <a:pt x="138" y="51"/>
                      </a:lnTo>
                      <a:lnTo>
                        <a:pt x="139" y="51"/>
                      </a:lnTo>
                      <a:lnTo>
                        <a:pt x="139" y="51"/>
                      </a:lnTo>
                      <a:lnTo>
                        <a:pt x="142" y="51"/>
                      </a:lnTo>
                      <a:lnTo>
                        <a:pt x="142" y="51"/>
                      </a:lnTo>
                      <a:lnTo>
                        <a:pt x="148" y="51"/>
                      </a:lnTo>
                      <a:lnTo>
                        <a:pt x="148" y="49"/>
                      </a:lnTo>
                      <a:lnTo>
                        <a:pt x="152" y="49"/>
                      </a:lnTo>
                      <a:lnTo>
                        <a:pt x="152" y="51"/>
                      </a:lnTo>
                      <a:lnTo>
                        <a:pt x="154" y="51"/>
                      </a:lnTo>
                      <a:lnTo>
                        <a:pt x="154" y="49"/>
                      </a:lnTo>
                      <a:lnTo>
                        <a:pt x="160" y="49"/>
                      </a:lnTo>
                      <a:lnTo>
                        <a:pt x="160" y="49"/>
                      </a:lnTo>
                      <a:lnTo>
                        <a:pt x="161" y="49"/>
                      </a:lnTo>
                      <a:lnTo>
                        <a:pt x="161" y="48"/>
                      </a:lnTo>
                      <a:lnTo>
                        <a:pt x="169" y="47"/>
                      </a:lnTo>
                      <a:lnTo>
                        <a:pt x="169" y="47"/>
                      </a:lnTo>
                      <a:lnTo>
                        <a:pt x="152" y="47"/>
                      </a:lnTo>
                      <a:lnTo>
                        <a:pt x="152" y="45"/>
                      </a:lnTo>
                      <a:lnTo>
                        <a:pt x="152" y="45"/>
                      </a:lnTo>
                      <a:lnTo>
                        <a:pt x="152" y="45"/>
                      </a:lnTo>
                      <a:lnTo>
                        <a:pt x="156" y="44"/>
                      </a:lnTo>
                      <a:lnTo>
                        <a:pt x="159" y="44"/>
                      </a:lnTo>
                      <a:lnTo>
                        <a:pt x="163" y="44"/>
                      </a:lnTo>
                      <a:lnTo>
                        <a:pt x="163" y="43"/>
                      </a:lnTo>
                      <a:lnTo>
                        <a:pt x="165" y="43"/>
                      </a:lnTo>
                      <a:lnTo>
                        <a:pt x="165" y="42"/>
                      </a:lnTo>
                      <a:lnTo>
                        <a:pt x="165" y="42"/>
                      </a:lnTo>
                      <a:lnTo>
                        <a:pt x="167" y="43"/>
                      </a:lnTo>
                      <a:lnTo>
                        <a:pt x="168" y="43"/>
                      </a:lnTo>
                      <a:lnTo>
                        <a:pt x="168" y="43"/>
                      </a:lnTo>
                      <a:lnTo>
                        <a:pt x="168" y="42"/>
                      </a:lnTo>
                      <a:lnTo>
                        <a:pt x="174" y="42"/>
                      </a:lnTo>
                      <a:lnTo>
                        <a:pt x="174" y="40"/>
                      </a:lnTo>
                      <a:lnTo>
                        <a:pt x="174" y="40"/>
                      </a:lnTo>
                      <a:lnTo>
                        <a:pt x="169" y="40"/>
                      </a:lnTo>
                      <a:lnTo>
                        <a:pt x="165" y="40"/>
                      </a:lnTo>
                      <a:lnTo>
                        <a:pt x="165" y="38"/>
                      </a:lnTo>
                      <a:lnTo>
                        <a:pt x="169" y="38"/>
                      </a:lnTo>
                      <a:lnTo>
                        <a:pt x="173" y="38"/>
                      </a:lnTo>
                      <a:lnTo>
                        <a:pt x="177" y="36"/>
                      </a:lnTo>
                      <a:lnTo>
                        <a:pt x="178" y="35"/>
                      </a:lnTo>
                      <a:lnTo>
                        <a:pt x="174" y="35"/>
                      </a:lnTo>
                      <a:lnTo>
                        <a:pt x="174" y="36"/>
                      </a:lnTo>
                      <a:lnTo>
                        <a:pt x="171" y="36"/>
                      </a:lnTo>
                      <a:lnTo>
                        <a:pt x="171" y="36"/>
                      </a:lnTo>
                      <a:lnTo>
                        <a:pt x="165" y="36"/>
                      </a:lnTo>
                      <a:lnTo>
                        <a:pt x="165" y="36"/>
                      </a:lnTo>
                      <a:lnTo>
                        <a:pt x="165" y="36"/>
                      </a:lnTo>
                      <a:lnTo>
                        <a:pt x="164" y="38"/>
                      </a:lnTo>
                      <a:lnTo>
                        <a:pt x="160" y="38"/>
                      </a:lnTo>
                      <a:lnTo>
                        <a:pt x="160" y="39"/>
                      </a:lnTo>
                      <a:lnTo>
                        <a:pt x="159" y="39"/>
                      </a:lnTo>
                      <a:lnTo>
                        <a:pt x="159" y="39"/>
                      </a:lnTo>
                      <a:lnTo>
                        <a:pt x="156" y="39"/>
                      </a:lnTo>
                      <a:lnTo>
                        <a:pt x="156" y="40"/>
                      </a:lnTo>
                      <a:lnTo>
                        <a:pt x="154" y="40"/>
                      </a:lnTo>
                      <a:lnTo>
                        <a:pt x="154" y="40"/>
                      </a:lnTo>
                      <a:lnTo>
                        <a:pt x="139" y="43"/>
                      </a:lnTo>
                      <a:lnTo>
                        <a:pt x="139" y="42"/>
                      </a:lnTo>
                      <a:lnTo>
                        <a:pt x="130" y="42"/>
                      </a:lnTo>
                      <a:lnTo>
                        <a:pt x="130" y="43"/>
                      </a:lnTo>
                      <a:lnTo>
                        <a:pt x="125" y="43"/>
                      </a:lnTo>
                      <a:lnTo>
                        <a:pt x="125" y="43"/>
                      </a:lnTo>
                      <a:lnTo>
                        <a:pt x="121" y="43"/>
                      </a:lnTo>
                      <a:lnTo>
                        <a:pt x="121" y="44"/>
                      </a:lnTo>
                      <a:lnTo>
                        <a:pt x="118" y="44"/>
                      </a:lnTo>
                      <a:lnTo>
                        <a:pt x="118" y="44"/>
                      </a:lnTo>
                      <a:lnTo>
                        <a:pt x="112" y="44"/>
                      </a:lnTo>
                      <a:lnTo>
                        <a:pt x="112" y="45"/>
                      </a:lnTo>
                      <a:lnTo>
                        <a:pt x="110" y="45"/>
                      </a:lnTo>
                      <a:lnTo>
                        <a:pt x="108" y="45"/>
                      </a:lnTo>
                      <a:lnTo>
                        <a:pt x="106" y="45"/>
                      </a:lnTo>
                      <a:lnTo>
                        <a:pt x="106" y="43"/>
                      </a:lnTo>
                      <a:lnTo>
                        <a:pt x="108" y="40"/>
                      </a:lnTo>
                      <a:lnTo>
                        <a:pt x="104" y="42"/>
                      </a:lnTo>
                      <a:lnTo>
                        <a:pt x="105" y="43"/>
                      </a:lnTo>
                      <a:lnTo>
                        <a:pt x="105" y="44"/>
                      </a:lnTo>
                      <a:lnTo>
                        <a:pt x="102" y="45"/>
                      </a:lnTo>
                      <a:lnTo>
                        <a:pt x="102" y="45"/>
                      </a:lnTo>
                      <a:lnTo>
                        <a:pt x="102" y="45"/>
                      </a:lnTo>
                      <a:lnTo>
                        <a:pt x="101" y="45"/>
                      </a:lnTo>
                      <a:lnTo>
                        <a:pt x="101" y="48"/>
                      </a:lnTo>
                      <a:lnTo>
                        <a:pt x="100" y="49"/>
                      </a:lnTo>
                      <a:lnTo>
                        <a:pt x="97" y="48"/>
                      </a:lnTo>
                      <a:lnTo>
                        <a:pt x="95" y="48"/>
                      </a:lnTo>
                      <a:lnTo>
                        <a:pt x="92" y="48"/>
                      </a:lnTo>
                      <a:lnTo>
                        <a:pt x="92" y="48"/>
                      </a:lnTo>
                      <a:lnTo>
                        <a:pt x="91" y="48"/>
                      </a:lnTo>
                      <a:lnTo>
                        <a:pt x="91" y="48"/>
                      </a:lnTo>
                      <a:lnTo>
                        <a:pt x="91" y="48"/>
                      </a:lnTo>
                      <a:lnTo>
                        <a:pt x="88" y="48"/>
                      </a:lnTo>
                      <a:lnTo>
                        <a:pt x="87" y="48"/>
                      </a:lnTo>
                      <a:lnTo>
                        <a:pt x="85" y="47"/>
                      </a:lnTo>
                      <a:lnTo>
                        <a:pt x="87" y="44"/>
                      </a:lnTo>
                      <a:lnTo>
                        <a:pt x="87" y="43"/>
                      </a:lnTo>
                      <a:lnTo>
                        <a:pt x="85" y="43"/>
                      </a:lnTo>
                      <a:lnTo>
                        <a:pt x="84" y="44"/>
                      </a:lnTo>
                      <a:lnTo>
                        <a:pt x="83" y="44"/>
                      </a:lnTo>
                      <a:lnTo>
                        <a:pt x="82" y="45"/>
                      </a:lnTo>
                      <a:lnTo>
                        <a:pt x="80" y="47"/>
                      </a:lnTo>
                      <a:lnTo>
                        <a:pt x="78" y="47"/>
                      </a:lnTo>
                      <a:lnTo>
                        <a:pt x="76" y="45"/>
                      </a:lnTo>
                      <a:lnTo>
                        <a:pt x="75" y="44"/>
                      </a:lnTo>
                      <a:lnTo>
                        <a:pt x="72" y="44"/>
                      </a:lnTo>
                      <a:lnTo>
                        <a:pt x="72" y="45"/>
                      </a:lnTo>
                      <a:lnTo>
                        <a:pt x="70" y="45"/>
                      </a:lnTo>
                      <a:lnTo>
                        <a:pt x="70" y="45"/>
                      </a:lnTo>
                      <a:lnTo>
                        <a:pt x="70" y="44"/>
                      </a:lnTo>
                      <a:lnTo>
                        <a:pt x="70" y="44"/>
                      </a:lnTo>
                      <a:lnTo>
                        <a:pt x="70" y="44"/>
                      </a:lnTo>
                      <a:lnTo>
                        <a:pt x="70" y="45"/>
                      </a:lnTo>
                      <a:lnTo>
                        <a:pt x="66" y="45"/>
                      </a:lnTo>
                      <a:lnTo>
                        <a:pt x="66" y="45"/>
                      </a:lnTo>
                      <a:lnTo>
                        <a:pt x="57" y="45"/>
                      </a:lnTo>
                      <a:lnTo>
                        <a:pt x="57" y="45"/>
                      </a:lnTo>
                      <a:lnTo>
                        <a:pt x="55" y="44"/>
                      </a:lnTo>
                      <a:lnTo>
                        <a:pt x="55" y="44"/>
                      </a:lnTo>
                      <a:lnTo>
                        <a:pt x="55" y="45"/>
                      </a:lnTo>
                      <a:lnTo>
                        <a:pt x="54" y="45"/>
                      </a:lnTo>
                      <a:lnTo>
                        <a:pt x="54" y="45"/>
                      </a:lnTo>
                      <a:lnTo>
                        <a:pt x="53" y="45"/>
                      </a:lnTo>
                      <a:lnTo>
                        <a:pt x="53" y="47"/>
                      </a:lnTo>
                      <a:lnTo>
                        <a:pt x="51" y="47"/>
                      </a:lnTo>
                      <a:lnTo>
                        <a:pt x="50" y="47"/>
                      </a:lnTo>
                      <a:lnTo>
                        <a:pt x="49" y="45"/>
                      </a:lnTo>
                      <a:lnTo>
                        <a:pt x="47" y="44"/>
                      </a:lnTo>
                      <a:lnTo>
                        <a:pt x="49" y="43"/>
                      </a:lnTo>
                      <a:lnTo>
                        <a:pt x="49" y="43"/>
                      </a:lnTo>
                      <a:lnTo>
                        <a:pt x="50" y="43"/>
                      </a:lnTo>
                      <a:lnTo>
                        <a:pt x="51" y="40"/>
                      </a:lnTo>
                      <a:lnTo>
                        <a:pt x="55" y="40"/>
                      </a:lnTo>
                      <a:lnTo>
                        <a:pt x="55" y="40"/>
                      </a:lnTo>
                      <a:lnTo>
                        <a:pt x="57" y="40"/>
                      </a:lnTo>
                      <a:lnTo>
                        <a:pt x="58" y="39"/>
                      </a:lnTo>
                      <a:lnTo>
                        <a:pt x="63" y="38"/>
                      </a:lnTo>
                      <a:lnTo>
                        <a:pt x="63" y="39"/>
                      </a:lnTo>
                      <a:lnTo>
                        <a:pt x="65" y="39"/>
                      </a:lnTo>
                      <a:lnTo>
                        <a:pt x="65" y="39"/>
                      </a:lnTo>
                      <a:lnTo>
                        <a:pt x="67" y="38"/>
                      </a:lnTo>
                      <a:lnTo>
                        <a:pt x="70" y="36"/>
                      </a:lnTo>
                      <a:lnTo>
                        <a:pt x="70" y="35"/>
                      </a:lnTo>
                      <a:lnTo>
                        <a:pt x="63" y="38"/>
                      </a:lnTo>
                      <a:lnTo>
                        <a:pt x="57" y="38"/>
                      </a:lnTo>
                      <a:lnTo>
                        <a:pt x="57" y="38"/>
                      </a:lnTo>
                      <a:lnTo>
                        <a:pt x="55" y="38"/>
                      </a:lnTo>
                      <a:lnTo>
                        <a:pt x="55" y="39"/>
                      </a:lnTo>
                      <a:lnTo>
                        <a:pt x="54" y="39"/>
                      </a:lnTo>
                      <a:lnTo>
                        <a:pt x="54" y="39"/>
                      </a:lnTo>
                      <a:lnTo>
                        <a:pt x="50" y="39"/>
                      </a:lnTo>
                      <a:lnTo>
                        <a:pt x="50" y="40"/>
                      </a:lnTo>
                      <a:lnTo>
                        <a:pt x="47" y="42"/>
                      </a:lnTo>
                      <a:lnTo>
                        <a:pt x="45" y="42"/>
                      </a:lnTo>
                      <a:lnTo>
                        <a:pt x="44" y="39"/>
                      </a:lnTo>
                      <a:lnTo>
                        <a:pt x="45" y="39"/>
                      </a:lnTo>
                      <a:lnTo>
                        <a:pt x="45" y="38"/>
                      </a:lnTo>
                      <a:lnTo>
                        <a:pt x="57" y="35"/>
                      </a:lnTo>
                      <a:lnTo>
                        <a:pt x="59" y="35"/>
                      </a:lnTo>
                      <a:lnTo>
                        <a:pt x="62" y="35"/>
                      </a:lnTo>
                      <a:lnTo>
                        <a:pt x="63" y="34"/>
                      </a:lnTo>
                      <a:lnTo>
                        <a:pt x="62" y="34"/>
                      </a:lnTo>
                      <a:lnTo>
                        <a:pt x="61" y="34"/>
                      </a:lnTo>
                      <a:lnTo>
                        <a:pt x="58" y="34"/>
                      </a:lnTo>
                      <a:lnTo>
                        <a:pt x="57" y="34"/>
                      </a:lnTo>
                      <a:lnTo>
                        <a:pt x="55" y="34"/>
                      </a:lnTo>
                      <a:lnTo>
                        <a:pt x="54" y="34"/>
                      </a:lnTo>
                      <a:lnTo>
                        <a:pt x="54" y="34"/>
                      </a:lnTo>
                      <a:lnTo>
                        <a:pt x="49" y="34"/>
                      </a:lnTo>
                      <a:lnTo>
                        <a:pt x="47" y="35"/>
                      </a:lnTo>
                      <a:lnTo>
                        <a:pt x="46" y="35"/>
                      </a:lnTo>
                      <a:lnTo>
                        <a:pt x="45" y="35"/>
                      </a:lnTo>
                      <a:lnTo>
                        <a:pt x="45" y="35"/>
                      </a:lnTo>
                      <a:lnTo>
                        <a:pt x="42" y="35"/>
                      </a:lnTo>
                      <a:lnTo>
                        <a:pt x="44" y="34"/>
                      </a:lnTo>
                      <a:lnTo>
                        <a:pt x="44" y="34"/>
                      </a:lnTo>
                      <a:lnTo>
                        <a:pt x="45" y="32"/>
                      </a:lnTo>
                      <a:lnTo>
                        <a:pt x="46" y="32"/>
                      </a:lnTo>
                      <a:lnTo>
                        <a:pt x="47" y="32"/>
                      </a:lnTo>
                      <a:lnTo>
                        <a:pt x="51" y="32"/>
                      </a:lnTo>
                      <a:lnTo>
                        <a:pt x="49" y="31"/>
                      </a:lnTo>
                      <a:lnTo>
                        <a:pt x="46" y="31"/>
                      </a:lnTo>
                      <a:lnTo>
                        <a:pt x="44" y="31"/>
                      </a:lnTo>
                      <a:lnTo>
                        <a:pt x="41" y="31"/>
                      </a:lnTo>
                      <a:lnTo>
                        <a:pt x="38" y="32"/>
                      </a:lnTo>
                      <a:lnTo>
                        <a:pt x="38" y="30"/>
                      </a:lnTo>
                      <a:lnTo>
                        <a:pt x="41" y="30"/>
                      </a:lnTo>
                      <a:lnTo>
                        <a:pt x="44" y="28"/>
                      </a:lnTo>
                      <a:lnTo>
                        <a:pt x="44" y="28"/>
                      </a:lnTo>
                      <a:lnTo>
                        <a:pt x="45" y="28"/>
                      </a:lnTo>
                      <a:lnTo>
                        <a:pt x="45" y="27"/>
                      </a:lnTo>
                      <a:lnTo>
                        <a:pt x="45" y="27"/>
                      </a:lnTo>
                      <a:lnTo>
                        <a:pt x="47" y="28"/>
                      </a:lnTo>
                      <a:lnTo>
                        <a:pt x="49" y="28"/>
                      </a:lnTo>
                      <a:lnTo>
                        <a:pt x="51" y="28"/>
                      </a:lnTo>
                      <a:lnTo>
                        <a:pt x="53" y="28"/>
                      </a:lnTo>
                      <a:lnTo>
                        <a:pt x="53" y="28"/>
                      </a:lnTo>
                      <a:lnTo>
                        <a:pt x="54" y="28"/>
                      </a:lnTo>
                      <a:lnTo>
                        <a:pt x="54" y="30"/>
                      </a:lnTo>
                      <a:lnTo>
                        <a:pt x="55" y="31"/>
                      </a:lnTo>
                      <a:lnTo>
                        <a:pt x="57" y="31"/>
                      </a:lnTo>
                      <a:lnTo>
                        <a:pt x="58" y="30"/>
                      </a:lnTo>
                      <a:lnTo>
                        <a:pt x="59" y="30"/>
                      </a:lnTo>
                      <a:lnTo>
                        <a:pt x="61" y="28"/>
                      </a:lnTo>
                      <a:lnTo>
                        <a:pt x="61" y="27"/>
                      </a:lnTo>
                      <a:lnTo>
                        <a:pt x="63" y="26"/>
                      </a:lnTo>
                      <a:lnTo>
                        <a:pt x="65" y="23"/>
                      </a:lnTo>
                      <a:lnTo>
                        <a:pt x="70" y="23"/>
                      </a:lnTo>
                      <a:lnTo>
                        <a:pt x="70" y="22"/>
                      </a:lnTo>
                      <a:lnTo>
                        <a:pt x="71" y="22"/>
                      </a:lnTo>
                      <a:lnTo>
                        <a:pt x="71" y="22"/>
                      </a:lnTo>
                      <a:lnTo>
                        <a:pt x="75" y="25"/>
                      </a:lnTo>
                      <a:lnTo>
                        <a:pt x="76" y="26"/>
                      </a:lnTo>
                      <a:lnTo>
                        <a:pt x="79" y="27"/>
                      </a:lnTo>
                      <a:lnTo>
                        <a:pt x="79" y="27"/>
                      </a:lnTo>
                      <a:lnTo>
                        <a:pt x="82" y="30"/>
                      </a:lnTo>
                      <a:lnTo>
                        <a:pt x="82" y="28"/>
                      </a:lnTo>
                      <a:lnTo>
                        <a:pt x="80" y="27"/>
                      </a:lnTo>
                      <a:lnTo>
                        <a:pt x="80" y="26"/>
                      </a:lnTo>
                      <a:lnTo>
                        <a:pt x="80" y="26"/>
                      </a:lnTo>
                      <a:lnTo>
                        <a:pt x="82" y="26"/>
                      </a:lnTo>
                      <a:lnTo>
                        <a:pt x="83" y="25"/>
                      </a:lnTo>
                      <a:lnTo>
                        <a:pt x="89" y="27"/>
                      </a:lnTo>
                      <a:lnTo>
                        <a:pt x="89" y="28"/>
                      </a:lnTo>
                      <a:lnTo>
                        <a:pt x="91" y="30"/>
                      </a:lnTo>
                      <a:lnTo>
                        <a:pt x="92" y="31"/>
                      </a:lnTo>
                      <a:lnTo>
                        <a:pt x="93" y="32"/>
                      </a:lnTo>
                      <a:lnTo>
                        <a:pt x="93" y="32"/>
                      </a:lnTo>
                      <a:lnTo>
                        <a:pt x="93" y="31"/>
                      </a:lnTo>
                      <a:lnTo>
                        <a:pt x="92" y="30"/>
                      </a:lnTo>
                      <a:lnTo>
                        <a:pt x="91" y="27"/>
                      </a:lnTo>
                      <a:lnTo>
                        <a:pt x="91" y="27"/>
                      </a:lnTo>
                      <a:lnTo>
                        <a:pt x="91" y="26"/>
                      </a:lnTo>
                      <a:lnTo>
                        <a:pt x="96" y="26"/>
                      </a:lnTo>
                      <a:lnTo>
                        <a:pt x="99" y="31"/>
                      </a:lnTo>
                      <a:lnTo>
                        <a:pt x="99" y="31"/>
                      </a:lnTo>
                      <a:lnTo>
                        <a:pt x="99" y="30"/>
                      </a:lnTo>
                      <a:lnTo>
                        <a:pt x="99" y="30"/>
                      </a:lnTo>
                      <a:lnTo>
                        <a:pt x="99" y="26"/>
                      </a:lnTo>
                      <a:lnTo>
                        <a:pt x="100" y="26"/>
                      </a:lnTo>
                      <a:lnTo>
                        <a:pt x="102" y="25"/>
                      </a:lnTo>
                      <a:lnTo>
                        <a:pt x="102" y="23"/>
                      </a:lnTo>
                      <a:lnTo>
                        <a:pt x="101" y="23"/>
                      </a:lnTo>
                      <a:lnTo>
                        <a:pt x="100" y="23"/>
                      </a:lnTo>
                      <a:lnTo>
                        <a:pt x="97" y="22"/>
                      </a:lnTo>
                      <a:lnTo>
                        <a:pt x="96" y="23"/>
                      </a:lnTo>
                      <a:lnTo>
                        <a:pt x="95" y="23"/>
                      </a:lnTo>
                      <a:lnTo>
                        <a:pt x="93" y="23"/>
                      </a:lnTo>
                      <a:lnTo>
                        <a:pt x="92" y="23"/>
                      </a:lnTo>
                      <a:lnTo>
                        <a:pt x="91" y="23"/>
                      </a:lnTo>
                      <a:lnTo>
                        <a:pt x="91" y="23"/>
                      </a:lnTo>
                      <a:lnTo>
                        <a:pt x="89" y="23"/>
                      </a:lnTo>
                      <a:lnTo>
                        <a:pt x="89" y="25"/>
                      </a:lnTo>
                      <a:lnTo>
                        <a:pt x="88" y="25"/>
                      </a:lnTo>
                      <a:lnTo>
                        <a:pt x="85" y="25"/>
                      </a:lnTo>
                      <a:lnTo>
                        <a:pt x="84" y="23"/>
                      </a:lnTo>
                      <a:lnTo>
                        <a:pt x="83" y="22"/>
                      </a:lnTo>
                      <a:lnTo>
                        <a:pt x="79" y="23"/>
                      </a:lnTo>
                      <a:lnTo>
                        <a:pt x="78" y="21"/>
                      </a:lnTo>
                      <a:lnTo>
                        <a:pt x="78" y="19"/>
                      </a:lnTo>
                      <a:lnTo>
                        <a:pt x="78" y="18"/>
                      </a:lnTo>
                      <a:lnTo>
                        <a:pt x="83" y="18"/>
                      </a:lnTo>
                      <a:lnTo>
                        <a:pt x="84" y="18"/>
                      </a:lnTo>
                      <a:lnTo>
                        <a:pt x="85" y="18"/>
                      </a:lnTo>
                      <a:lnTo>
                        <a:pt x="87" y="17"/>
                      </a:lnTo>
                      <a:lnTo>
                        <a:pt x="88" y="17"/>
                      </a:lnTo>
                      <a:lnTo>
                        <a:pt x="88" y="18"/>
                      </a:lnTo>
                      <a:lnTo>
                        <a:pt x="93" y="18"/>
                      </a:lnTo>
                      <a:lnTo>
                        <a:pt x="93" y="18"/>
                      </a:lnTo>
                      <a:lnTo>
                        <a:pt x="92" y="17"/>
                      </a:lnTo>
                      <a:lnTo>
                        <a:pt x="92" y="17"/>
                      </a:lnTo>
                      <a:lnTo>
                        <a:pt x="92" y="17"/>
                      </a:lnTo>
                      <a:lnTo>
                        <a:pt x="92" y="15"/>
                      </a:lnTo>
                      <a:lnTo>
                        <a:pt x="91" y="15"/>
                      </a:lnTo>
                      <a:lnTo>
                        <a:pt x="91" y="14"/>
                      </a:lnTo>
                      <a:lnTo>
                        <a:pt x="89" y="14"/>
                      </a:lnTo>
                      <a:lnTo>
                        <a:pt x="89" y="11"/>
                      </a:lnTo>
                      <a:lnTo>
                        <a:pt x="97" y="11"/>
                      </a:lnTo>
                      <a:lnTo>
                        <a:pt x="97" y="13"/>
                      </a:lnTo>
                      <a:lnTo>
                        <a:pt x="99" y="14"/>
                      </a:lnTo>
                      <a:lnTo>
                        <a:pt x="99" y="14"/>
                      </a:lnTo>
                      <a:lnTo>
                        <a:pt x="102" y="15"/>
                      </a:lnTo>
                      <a:lnTo>
                        <a:pt x="102" y="15"/>
                      </a:lnTo>
                      <a:lnTo>
                        <a:pt x="110" y="17"/>
                      </a:lnTo>
                      <a:lnTo>
                        <a:pt x="110" y="17"/>
                      </a:lnTo>
                      <a:lnTo>
                        <a:pt x="112" y="17"/>
                      </a:lnTo>
                      <a:lnTo>
                        <a:pt x="112" y="18"/>
                      </a:lnTo>
                      <a:lnTo>
                        <a:pt x="116" y="18"/>
                      </a:lnTo>
                      <a:lnTo>
                        <a:pt x="116" y="19"/>
                      </a:lnTo>
                      <a:lnTo>
                        <a:pt x="117" y="19"/>
                      </a:lnTo>
                      <a:lnTo>
                        <a:pt x="117" y="21"/>
                      </a:lnTo>
                      <a:lnTo>
                        <a:pt x="118" y="22"/>
                      </a:lnTo>
                      <a:lnTo>
                        <a:pt x="119" y="23"/>
                      </a:lnTo>
                      <a:lnTo>
                        <a:pt x="121" y="25"/>
                      </a:lnTo>
                      <a:lnTo>
                        <a:pt x="122" y="25"/>
                      </a:lnTo>
                      <a:lnTo>
                        <a:pt x="122" y="21"/>
                      </a:lnTo>
                      <a:lnTo>
                        <a:pt x="123" y="21"/>
                      </a:lnTo>
                      <a:lnTo>
                        <a:pt x="130" y="26"/>
                      </a:lnTo>
                      <a:lnTo>
                        <a:pt x="130" y="25"/>
                      </a:lnTo>
                      <a:lnTo>
                        <a:pt x="127" y="23"/>
                      </a:lnTo>
                      <a:lnTo>
                        <a:pt x="125" y="21"/>
                      </a:lnTo>
                      <a:lnTo>
                        <a:pt x="125" y="17"/>
                      </a:lnTo>
                      <a:lnTo>
                        <a:pt x="126" y="17"/>
                      </a:lnTo>
                      <a:lnTo>
                        <a:pt x="125" y="14"/>
                      </a:lnTo>
                      <a:lnTo>
                        <a:pt x="127" y="14"/>
                      </a:lnTo>
                      <a:lnTo>
                        <a:pt x="129" y="14"/>
                      </a:lnTo>
                      <a:lnTo>
                        <a:pt x="130" y="14"/>
                      </a:lnTo>
                      <a:lnTo>
                        <a:pt x="131" y="15"/>
                      </a:lnTo>
                      <a:lnTo>
                        <a:pt x="133" y="15"/>
                      </a:lnTo>
                      <a:lnTo>
                        <a:pt x="133" y="17"/>
                      </a:lnTo>
                      <a:lnTo>
                        <a:pt x="139" y="18"/>
                      </a:lnTo>
                      <a:lnTo>
                        <a:pt x="139" y="19"/>
                      </a:lnTo>
                      <a:lnTo>
                        <a:pt x="148" y="22"/>
                      </a:lnTo>
                      <a:lnTo>
                        <a:pt x="148" y="23"/>
                      </a:lnTo>
                      <a:lnTo>
                        <a:pt x="150" y="23"/>
                      </a:lnTo>
                      <a:lnTo>
                        <a:pt x="150" y="22"/>
                      </a:lnTo>
                      <a:lnTo>
                        <a:pt x="152" y="22"/>
                      </a:lnTo>
                      <a:lnTo>
                        <a:pt x="152" y="22"/>
                      </a:lnTo>
                      <a:lnTo>
                        <a:pt x="148" y="21"/>
                      </a:lnTo>
                      <a:lnTo>
                        <a:pt x="148" y="21"/>
                      </a:lnTo>
                      <a:lnTo>
                        <a:pt x="146" y="21"/>
                      </a:lnTo>
                      <a:lnTo>
                        <a:pt x="144" y="19"/>
                      </a:lnTo>
                      <a:lnTo>
                        <a:pt x="142" y="19"/>
                      </a:lnTo>
                      <a:lnTo>
                        <a:pt x="142" y="18"/>
                      </a:lnTo>
                      <a:lnTo>
                        <a:pt x="140" y="18"/>
                      </a:lnTo>
                      <a:lnTo>
                        <a:pt x="140" y="17"/>
                      </a:lnTo>
                      <a:lnTo>
                        <a:pt x="139" y="15"/>
                      </a:lnTo>
                      <a:lnTo>
                        <a:pt x="142" y="15"/>
                      </a:lnTo>
                      <a:lnTo>
                        <a:pt x="144" y="14"/>
                      </a:lnTo>
                      <a:lnTo>
                        <a:pt x="144" y="17"/>
                      </a:lnTo>
                      <a:lnTo>
                        <a:pt x="148" y="17"/>
                      </a:lnTo>
                      <a:lnTo>
                        <a:pt x="151" y="13"/>
                      </a:lnTo>
                      <a:lnTo>
                        <a:pt x="152" y="13"/>
                      </a:lnTo>
                      <a:lnTo>
                        <a:pt x="152" y="10"/>
                      </a:lnTo>
                      <a:lnTo>
                        <a:pt x="152" y="10"/>
                      </a:lnTo>
                      <a:lnTo>
                        <a:pt x="152" y="11"/>
                      </a:lnTo>
                      <a:lnTo>
                        <a:pt x="154" y="11"/>
                      </a:lnTo>
                      <a:lnTo>
                        <a:pt x="154" y="13"/>
                      </a:lnTo>
                      <a:lnTo>
                        <a:pt x="160" y="13"/>
                      </a:lnTo>
                      <a:lnTo>
                        <a:pt x="161" y="13"/>
                      </a:lnTo>
                      <a:lnTo>
                        <a:pt x="163" y="11"/>
                      </a:lnTo>
                      <a:lnTo>
                        <a:pt x="164" y="11"/>
                      </a:lnTo>
                      <a:lnTo>
                        <a:pt x="165" y="13"/>
                      </a:lnTo>
                      <a:lnTo>
                        <a:pt x="165" y="13"/>
                      </a:lnTo>
                      <a:lnTo>
                        <a:pt x="167" y="14"/>
                      </a:lnTo>
                      <a:lnTo>
                        <a:pt x="173" y="15"/>
                      </a:lnTo>
                      <a:lnTo>
                        <a:pt x="173" y="17"/>
                      </a:lnTo>
                      <a:lnTo>
                        <a:pt x="174" y="17"/>
                      </a:lnTo>
                      <a:lnTo>
                        <a:pt x="174" y="19"/>
                      </a:lnTo>
                      <a:lnTo>
                        <a:pt x="176" y="19"/>
                      </a:lnTo>
                      <a:lnTo>
                        <a:pt x="176" y="19"/>
                      </a:lnTo>
                      <a:lnTo>
                        <a:pt x="176" y="19"/>
                      </a:lnTo>
                      <a:lnTo>
                        <a:pt x="176" y="19"/>
                      </a:lnTo>
                      <a:lnTo>
                        <a:pt x="176" y="19"/>
                      </a:lnTo>
                      <a:lnTo>
                        <a:pt x="177" y="17"/>
                      </a:lnTo>
                      <a:lnTo>
                        <a:pt x="174" y="17"/>
                      </a:lnTo>
                      <a:lnTo>
                        <a:pt x="173" y="15"/>
                      </a:lnTo>
                      <a:lnTo>
                        <a:pt x="172" y="14"/>
                      </a:lnTo>
                      <a:lnTo>
                        <a:pt x="172" y="13"/>
                      </a:lnTo>
                      <a:lnTo>
                        <a:pt x="168" y="13"/>
                      </a:lnTo>
                      <a:lnTo>
                        <a:pt x="168" y="13"/>
                      </a:lnTo>
                      <a:lnTo>
                        <a:pt x="167" y="11"/>
                      </a:lnTo>
                      <a:lnTo>
                        <a:pt x="167" y="11"/>
                      </a:lnTo>
                      <a:lnTo>
                        <a:pt x="165" y="10"/>
                      </a:lnTo>
                      <a:lnTo>
                        <a:pt x="165" y="10"/>
                      </a:lnTo>
                      <a:lnTo>
                        <a:pt x="167" y="9"/>
                      </a:lnTo>
                      <a:lnTo>
                        <a:pt x="167" y="9"/>
                      </a:lnTo>
                      <a:lnTo>
                        <a:pt x="169" y="7"/>
                      </a:lnTo>
                      <a:lnTo>
                        <a:pt x="172" y="7"/>
                      </a:lnTo>
                      <a:lnTo>
                        <a:pt x="176" y="7"/>
                      </a:lnTo>
                      <a:lnTo>
                        <a:pt x="182" y="7"/>
                      </a:lnTo>
                      <a:lnTo>
                        <a:pt x="188" y="7"/>
                      </a:lnTo>
                      <a:lnTo>
                        <a:pt x="188" y="7"/>
                      </a:lnTo>
                      <a:lnTo>
                        <a:pt x="197" y="7"/>
                      </a:lnTo>
                      <a:lnTo>
                        <a:pt x="197" y="7"/>
                      </a:lnTo>
                      <a:lnTo>
                        <a:pt x="198" y="7"/>
                      </a:lnTo>
                      <a:lnTo>
                        <a:pt x="199" y="10"/>
                      </a:lnTo>
                      <a:lnTo>
                        <a:pt x="201" y="10"/>
                      </a:lnTo>
                      <a:lnTo>
                        <a:pt x="202" y="11"/>
                      </a:lnTo>
                      <a:lnTo>
                        <a:pt x="205" y="11"/>
                      </a:lnTo>
                      <a:lnTo>
                        <a:pt x="205" y="11"/>
                      </a:lnTo>
                      <a:lnTo>
                        <a:pt x="205" y="10"/>
                      </a:lnTo>
                      <a:lnTo>
                        <a:pt x="203" y="10"/>
                      </a:lnTo>
                      <a:lnTo>
                        <a:pt x="203" y="9"/>
                      </a:lnTo>
                      <a:lnTo>
                        <a:pt x="207" y="7"/>
                      </a:lnTo>
                      <a:lnTo>
                        <a:pt x="211" y="6"/>
                      </a:lnTo>
                      <a:lnTo>
                        <a:pt x="216" y="6"/>
                      </a:lnTo>
                      <a:lnTo>
                        <a:pt x="216" y="7"/>
                      </a:lnTo>
                      <a:lnTo>
                        <a:pt x="218" y="7"/>
                      </a:lnTo>
                      <a:lnTo>
                        <a:pt x="218" y="4"/>
                      </a:lnTo>
                      <a:lnTo>
                        <a:pt x="223" y="1"/>
                      </a:lnTo>
                      <a:lnTo>
                        <a:pt x="2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9">
                  <a:extLst>
                    <a:ext uri="{FF2B5EF4-FFF2-40B4-BE49-F238E27FC236}">
                      <a16:creationId xmlns:a16="http://schemas.microsoft.com/office/drawing/2014/main" id="{C428FE90-4A6E-45D7-A60D-3782F59186A4}"/>
                    </a:ext>
                  </a:extLst>
                </p:cNvPr>
                <p:cNvSpPr>
                  <a:spLocks noEditPoints="1"/>
                </p:cNvSpPr>
                <p:nvPr/>
              </p:nvSpPr>
              <p:spPr bwMode="auto">
                <a:xfrm>
                  <a:off x="4746625" y="3057979"/>
                  <a:ext cx="3622675" cy="819150"/>
                </a:xfrm>
                <a:custGeom>
                  <a:avLst/>
                  <a:gdLst>
                    <a:gd name="T0" fmla="*/ 44 w 2282"/>
                    <a:gd name="T1" fmla="*/ 504 h 516"/>
                    <a:gd name="T2" fmla="*/ 101 w 2282"/>
                    <a:gd name="T3" fmla="*/ 496 h 516"/>
                    <a:gd name="T4" fmla="*/ 37 w 2282"/>
                    <a:gd name="T5" fmla="*/ 478 h 516"/>
                    <a:gd name="T6" fmla="*/ 91 w 2282"/>
                    <a:gd name="T7" fmla="*/ 500 h 516"/>
                    <a:gd name="T8" fmla="*/ 46 w 2282"/>
                    <a:gd name="T9" fmla="*/ 500 h 516"/>
                    <a:gd name="T10" fmla="*/ 44 w 2282"/>
                    <a:gd name="T11" fmla="*/ 492 h 516"/>
                    <a:gd name="T12" fmla="*/ 48 w 2282"/>
                    <a:gd name="T13" fmla="*/ 473 h 516"/>
                    <a:gd name="T14" fmla="*/ 8 w 2282"/>
                    <a:gd name="T15" fmla="*/ 474 h 516"/>
                    <a:gd name="T16" fmla="*/ 142 w 2282"/>
                    <a:gd name="T17" fmla="*/ 468 h 516"/>
                    <a:gd name="T18" fmla="*/ 131 w 2282"/>
                    <a:gd name="T19" fmla="*/ 464 h 516"/>
                    <a:gd name="T20" fmla="*/ 3 w 2282"/>
                    <a:gd name="T21" fmla="*/ 449 h 516"/>
                    <a:gd name="T22" fmla="*/ 11 w 2282"/>
                    <a:gd name="T23" fmla="*/ 435 h 516"/>
                    <a:gd name="T24" fmla="*/ 2175 w 2282"/>
                    <a:gd name="T25" fmla="*/ 407 h 516"/>
                    <a:gd name="T26" fmla="*/ 15 w 2282"/>
                    <a:gd name="T27" fmla="*/ 377 h 516"/>
                    <a:gd name="T28" fmla="*/ 21 w 2282"/>
                    <a:gd name="T29" fmla="*/ 351 h 516"/>
                    <a:gd name="T30" fmla="*/ 2230 w 2282"/>
                    <a:gd name="T31" fmla="*/ 339 h 516"/>
                    <a:gd name="T32" fmla="*/ 2200 w 2282"/>
                    <a:gd name="T33" fmla="*/ 382 h 516"/>
                    <a:gd name="T34" fmla="*/ 2162 w 2282"/>
                    <a:gd name="T35" fmla="*/ 388 h 516"/>
                    <a:gd name="T36" fmla="*/ 2205 w 2282"/>
                    <a:gd name="T37" fmla="*/ 346 h 516"/>
                    <a:gd name="T38" fmla="*/ 1989 w 2282"/>
                    <a:gd name="T39" fmla="*/ 354 h 516"/>
                    <a:gd name="T40" fmla="*/ 1969 w 2282"/>
                    <a:gd name="T41" fmla="*/ 352 h 516"/>
                    <a:gd name="T42" fmla="*/ 2243 w 2282"/>
                    <a:gd name="T43" fmla="*/ 279 h 516"/>
                    <a:gd name="T44" fmla="*/ 2236 w 2282"/>
                    <a:gd name="T45" fmla="*/ 288 h 516"/>
                    <a:gd name="T46" fmla="*/ 2268 w 2282"/>
                    <a:gd name="T47" fmla="*/ 305 h 516"/>
                    <a:gd name="T48" fmla="*/ 2236 w 2282"/>
                    <a:gd name="T49" fmla="*/ 330 h 516"/>
                    <a:gd name="T50" fmla="*/ 2225 w 2282"/>
                    <a:gd name="T51" fmla="*/ 274 h 516"/>
                    <a:gd name="T52" fmla="*/ 1879 w 2282"/>
                    <a:gd name="T53" fmla="*/ 218 h 516"/>
                    <a:gd name="T54" fmla="*/ 2167 w 2282"/>
                    <a:gd name="T55" fmla="*/ 106 h 516"/>
                    <a:gd name="T56" fmla="*/ 2167 w 2282"/>
                    <a:gd name="T57" fmla="*/ 121 h 516"/>
                    <a:gd name="T58" fmla="*/ 75 w 2282"/>
                    <a:gd name="T59" fmla="*/ 79 h 516"/>
                    <a:gd name="T60" fmla="*/ 1124 w 2282"/>
                    <a:gd name="T61" fmla="*/ 63 h 516"/>
                    <a:gd name="T62" fmla="*/ 2177 w 2282"/>
                    <a:gd name="T63" fmla="*/ 62 h 516"/>
                    <a:gd name="T64" fmla="*/ 1892 w 2282"/>
                    <a:gd name="T65" fmla="*/ 36 h 516"/>
                    <a:gd name="T66" fmla="*/ 1120 w 2282"/>
                    <a:gd name="T67" fmla="*/ 54 h 516"/>
                    <a:gd name="T68" fmla="*/ 1104 w 2282"/>
                    <a:gd name="T69" fmla="*/ 115 h 516"/>
                    <a:gd name="T70" fmla="*/ 1066 w 2282"/>
                    <a:gd name="T71" fmla="*/ 139 h 516"/>
                    <a:gd name="T72" fmla="*/ 1067 w 2282"/>
                    <a:gd name="T73" fmla="*/ 76 h 516"/>
                    <a:gd name="T74" fmla="*/ 1103 w 2282"/>
                    <a:gd name="T75" fmla="*/ 36 h 516"/>
                    <a:gd name="T76" fmla="*/ 1837 w 2282"/>
                    <a:gd name="T77" fmla="*/ 7 h 516"/>
                    <a:gd name="T78" fmla="*/ 1967 w 2282"/>
                    <a:gd name="T79" fmla="*/ 39 h 516"/>
                    <a:gd name="T80" fmla="*/ 2001 w 2282"/>
                    <a:gd name="T81" fmla="*/ 97 h 516"/>
                    <a:gd name="T82" fmla="*/ 2031 w 2282"/>
                    <a:gd name="T83" fmla="*/ 149 h 516"/>
                    <a:gd name="T84" fmla="*/ 2037 w 2282"/>
                    <a:gd name="T85" fmla="*/ 210 h 516"/>
                    <a:gd name="T86" fmla="*/ 2015 w 2282"/>
                    <a:gd name="T87" fmla="*/ 261 h 516"/>
                    <a:gd name="T88" fmla="*/ 1982 w 2282"/>
                    <a:gd name="T89" fmla="*/ 307 h 516"/>
                    <a:gd name="T90" fmla="*/ 1956 w 2282"/>
                    <a:gd name="T91" fmla="*/ 304 h 516"/>
                    <a:gd name="T92" fmla="*/ 1918 w 2282"/>
                    <a:gd name="T93" fmla="*/ 273 h 516"/>
                    <a:gd name="T94" fmla="*/ 1901 w 2282"/>
                    <a:gd name="T95" fmla="*/ 244 h 516"/>
                    <a:gd name="T96" fmla="*/ 1871 w 2282"/>
                    <a:gd name="T97" fmla="*/ 233 h 516"/>
                    <a:gd name="T98" fmla="*/ 1817 w 2282"/>
                    <a:gd name="T99" fmla="*/ 224 h 516"/>
                    <a:gd name="T100" fmla="*/ 1762 w 2282"/>
                    <a:gd name="T101" fmla="*/ 245 h 516"/>
                    <a:gd name="T102" fmla="*/ 1717 w 2282"/>
                    <a:gd name="T103" fmla="*/ 258 h 516"/>
                    <a:gd name="T104" fmla="*/ 1706 w 2282"/>
                    <a:gd name="T105" fmla="*/ 219 h 516"/>
                    <a:gd name="T106" fmla="*/ 1689 w 2282"/>
                    <a:gd name="T107" fmla="*/ 166 h 516"/>
                    <a:gd name="T108" fmla="*/ 1688 w 2282"/>
                    <a:gd name="T109" fmla="*/ 122 h 516"/>
                    <a:gd name="T110" fmla="*/ 1741 w 2282"/>
                    <a:gd name="T111" fmla="*/ 92 h 516"/>
                    <a:gd name="T112" fmla="*/ 1778 w 2282"/>
                    <a:gd name="T113" fmla="*/ 60 h 516"/>
                    <a:gd name="T114" fmla="*/ 1799 w 2282"/>
                    <a:gd name="T115" fmla="*/ 37 h 516"/>
                    <a:gd name="T116" fmla="*/ 1829 w 2282"/>
                    <a:gd name="T117" fmla="*/ 33 h 516"/>
                    <a:gd name="T118" fmla="*/ 1853 w 2282"/>
                    <a:gd name="T119" fmla="*/ 16 h 516"/>
                    <a:gd name="T120" fmla="*/ 1880 w 2282"/>
                    <a:gd name="T121" fmla="*/ 12 h 516"/>
                    <a:gd name="T122" fmla="*/ 1896 w 2282"/>
                    <a:gd name="T123" fmla="*/ 51 h 516"/>
                    <a:gd name="T124" fmla="*/ 1937 w 2282"/>
                    <a:gd name="T125" fmla="*/ 2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2" h="516">
                      <a:moveTo>
                        <a:pt x="67" y="515"/>
                      </a:moveTo>
                      <a:lnTo>
                        <a:pt x="68" y="516"/>
                      </a:lnTo>
                      <a:lnTo>
                        <a:pt x="68" y="516"/>
                      </a:lnTo>
                      <a:lnTo>
                        <a:pt x="67" y="516"/>
                      </a:lnTo>
                      <a:lnTo>
                        <a:pt x="67" y="515"/>
                      </a:lnTo>
                      <a:close/>
                      <a:moveTo>
                        <a:pt x="68" y="512"/>
                      </a:moveTo>
                      <a:lnTo>
                        <a:pt x="72" y="512"/>
                      </a:lnTo>
                      <a:lnTo>
                        <a:pt x="72" y="513"/>
                      </a:lnTo>
                      <a:lnTo>
                        <a:pt x="70" y="513"/>
                      </a:lnTo>
                      <a:lnTo>
                        <a:pt x="68" y="512"/>
                      </a:lnTo>
                      <a:close/>
                      <a:moveTo>
                        <a:pt x="61" y="509"/>
                      </a:moveTo>
                      <a:lnTo>
                        <a:pt x="63" y="509"/>
                      </a:lnTo>
                      <a:lnTo>
                        <a:pt x="65" y="509"/>
                      </a:lnTo>
                      <a:lnTo>
                        <a:pt x="65" y="511"/>
                      </a:lnTo>
                      <a:lnTo>
                        <a:pt x="65" y="513"/>
                      </a:lnTo>
                      <a:lnTo>
                        <a:pt x="62" y="513"/>
                      </a:lnTo>
                      <a:lnTo>
                        <a:pt x="62" y="511"/>
                      </a:lnTo>
                      <a:lnTo>
                        <a:pt x="62" y="511"/>
                      </a:lnTo>
                      <a:lnTo>
                        <a:pt x="61" y="509"/>
                      </a:lnTo>
                      <a:close/>
                      <a:moveTo>
                        <a:pt x="63" y="503"/>
                      </a:moveTo>
                      <a:lnTo>
                        <a:pt x="63" y="508"/>
                      </a:lnTo>
                      <a:lnTo>
                        <a:pt x="61" y="507"/>
                      </a:lnTo>
                      <a:lnTo>
                        <a:pt x="59" y="507"/>
                      </a:lnTo>
                      <a:lnTo>
                        <a:pt x="58" y="507"/>
                      </a:lnTo>
                      <a:lnTo>
                        <a:pt x="55" y="508"/>
                      </a:lnTo>
                      <a:lnTo>
                        <a:pt x="57" y="511"/>
                      </a:lnTo>
                      <a:lnTo>
                        <a:pt x="55" y="511"/>
                      </a:lnTo>
                      <a:lnTo>
                        <a:pt x="55" y="511"/>
                      </a:lnTo>
                      <a:lnTo>
                        <a:pt x="48" y="508"/>
                      </a:lnTo>
                      <a:lnTo>
                        <a:pt x="48" y="507"/>
                      </a:lnTo>
                      <a:lnTo>
                        <a:pt x="48" y="507"/>
                      </a:lnTo>
                      <a:lnTo>
                        <a:pt x="49" y="506"/>
                      </a:lnTo>
                      <a:lnTo>
                        <a:pt x="53" y="504"/>
                      </a:lnTo>
                      <a:lnTo>
                        <a:pt x="53" y="506"/>
                      </a:lnTo>
                      <a:lnTo>
                        <a:pt x="54" y="506"/>
                      </a:lnTo>
                      <a:lnTo>
                        <a:pt x="54" y="504"/>
                      </a:lnTo>
                      <a:lnTo>
                        <a:pt x="57" y="504"/>
                      </a:lnTo>
                      <a:lnTo>
                        <a:pt x="57" y="503"/>
                      </a:lnTo>
                      <a:lnTo>
                        <a:pt x="63" y="503"/>
                      </a:lnTo>
                      <a:close/>
                      <a:moveTo>
                        <a:pt x="45" y="503"/>
                      </a:moveTo>
                      <a:lnTo>
                        <a:pt x="45" y="503"/>
                      </a:lnTo>
                      <a:lnTo>
                        <a:pt x="45" y="503"/>
                      </a:lnTo>
                      <a:lnTo>
                        <a:pt x="44" y="503"/>
                      </a:lnTo>
                      <a:lnTo>
                        <a:pt x="44" y="504"/>
                      </a:lnTo>
                      <a:lnTo>
                        <a:pt x="42" y="504"/>
                      </a:lnTo>
                      <a:lnTo>
                        <a:pt x="42" y="506"/>
                      </a:lnTo>
                      <a:lnTo>
                        <a:pt x="42" y="507"/>
                      </a:lnTo>
                      <a:lnTo>
                        <a:pt x="41" y="506"/>
                      </a:lnTo>
                      <a:lnTo>
                        <a:pt x="38" y="506"/>
                      </a:lnTo>
                      <a:lnTo>
                        <a:pt x="38" y="503"/>
                      </a:lnTo>
                      <a:lnTo>
                        <a:pt x="41" y="503"/>
                      </a:lnTo>
                      <a:lnTo>
                        <a:pt x="45" y="503"/>
                      </a:lnTo>
                      <a:close/>
                      <a:moveTo>
                        <a:pt x="36" y="500"/>
                      </a:moveTo>
                      <a:lnTo>
                        <a:pt x="38" y="502"/>
                      </a:lnTo>
                      <a:lnTo>
                        <a:pt x="38" y="502"/>
                      </a:lnTo>
                      <a:lnTo>
                        <a:pt x="37" y="502"/>
                      </a:lnTo>
                      <a:lnTo>
                        <a:pt x="37" y="502"/>
                      </a:lnTo>
                      <a:lnTo>
                        <a:pt x="37" y="502"/>
                      </a:lnTo>
                      <a:lnTo>
                        <a:pt x="36" y="502"/>
                      </a:lnTo>
                      <a:lnTo>
                        <a:pt x="36" y="502"/>
                      </a:lnTo>
                      <a:lnTo>
                        <a:pt x="36" y="502"/>
                      </a:lnTo>
                      <a:lnTo>
                        <a:pt x="36" y="500"/>
                      </a:lnTo>
                      <a:close/>
                      <a:moveTo>
                        <a:pt x="68" y="500"/>
                      </a:moveTo>
                      <a:lnTo>
                        <a:pt x="68" y="500"/>
                      </a:lnTo>
                      <a:lnTo>
                        <a:pt x="66" y="500"/>
                      </a:lnTo>
                      <a:lnTo>
                        <a:pt x="66" y="502"/>
                      </a:lnTo>
                      <a:lnTo>
                        <a:pt x="74" y="502"/>
                      </a:lnTo>
                      <a:lnTo>
                        <a:pt x="74" y="500"/>
                      </a:lnTo>
                      <a:lnTo>
                        <a:pt x="72" y="500"/>
                      </a:lnTo>
                      <a:lnTo>
                        <a:pt x="72" y="500"/>
                      </a:lnTo>
                      <a:lnTo>
                        <a:pt x="68" y="500"/>
                      </a:lnTo>
                      <a:close/>
                      <a:moveTo>
                        <a:pt x="101" y="496"/>
                      </a:moveTo>
                      <a:lnTo>
                        <a:pt x="101" y="496"/>
                      </a:lnTo>
                      <a:lnTo>
                        <a:pt x="101" y="496"/>
                      </a:lnTo>
                      <a:lnTo>
                        <a:pt x="103" y="498"/>
                      </a:lnTo>
                      <a:lnTo>
                        <a:pt x="106" y="498"/>
                      </a:lnTo>
                      <a:lnTo>
                        <a:pt x="105" y="499"/>
                      </a:lnTo>
                      <a:lnTo>
                        <a:pt x="104" y="499"/>
                      </a:lnTo>
                      <a:lnTo>
                        <a:pt x="103" y="500"/>
                      </a:lnTo>
                      <a:lnTo>
                        <a:pt x="101" y="500"/>
                      </a:lnTo>
                      <a:lnTo>
                        <a:pt x="101" y="500"/>
                      </a:lnTo>
                      <a:lnTo>
                        <a:pt x="100" y="499"/>
                      </a:lnTo>
                      <a:lnTo>
                        <a:pt x="97" y="499"/>
                      </a:lnTo>
                      <a:lnTo>
                        <a:pt x="97" y="498"/>
                      </a:lnTo>
                      <a:lnTo>
                        <a:pt x="99" y="498"/>
                      </a:lnTo>
                      <a:lnTo>
                        <a:pt x="100" y="498"/>
                      </a:lnTo>
                      <a:lnTo>
                        <a:pt x="101" y="496"/>
                      </a:lnTo>
                      <a:lnTo>
                        <a:pt x="101" y="496"/>
                      </a:lnTo>
                      <a:close/>
                      <a:moveTo>
                        <a:pt x="20" y="479"/>
                      </a:moveTo>
                      <a:lnTo>
                        <a:pt x="23" y="479"/>
                      </a:lnTo>
                      <a:lnTo>
                        <a:pt x="24" y="481"/>
                      </a:lnTo>
                      <a:lnTo>
                        <a:pt x="24" y="482"/>
                      </a:lnTo>
                      <a:lnTo>
                        <a:pt x="25" y="482"/>
                      </a:lnTo>
                      <a:lnTo>
                        <a:pt x="27" y="485"/>
                      </a:lnTo>
                      <a:lnTo>
                        <a:pt x="28" y="485"/>
                      </a:lnTo>
                      <a:lnTo>
                        <a:pt x="28" y="485"/>
                      </a:lnTo>
                      <a:lnTo>
                        <a:pt x="31" y="486"/>
                      </a:lnTo>
                      <a:lnTo>
                        <a:pt x="29" y="487"/>
                      </a:lnTo>
                      <a:lnTo>
                        <a:pt x="28" y="487"/>
                      </a:lnTo>
                      <a:lnTo>
                        <a:pt x="29" y="490"/>
                      </a:lnTo>
                      <a:lnTo>
                        <a:pt x="29" y="490"/>
                      </a:lnTo>
                      <a:lnTo>
                        <a:pt x="31" y="491"/>
                      </a:lnTo>
                      <a:lnTo>
                        <a:pt x="29" y="491"/>
                      </a:lnTo>
                      <a:lnTo>
                        <a:pt x="29" y="492"/>
                      </a:lnTo>
                      <a:lnTo>
                        <a:pt x="28" y="492"/>
                      </a:lnTo>
                      <a:lnTo>
                        <a:pt x="27" y="491"/>
                      </a:lnTo>
                      <a:lnTo>
                        <a:pt x="27" y="491"/>
                      </a:lnTo>
                      <a:lnTo>
                        <a:pt x="25" y="491"/>
                      </a:lnTo>
                      <a:lnTo>
                        <a:pt x="25" y="491"/>
                      </a:lnTo>
                      <a:lnTo>
                        <a:pt x="24" y="491"/>
                      </a:lnTo>
                      <a:lnTo>
                        <a:pt x="24" y="491"/>
                      </a:lnTo>
                      <a:lnTo>
                        <a:pt x="23" y="491"/>
                      </a:lnTo>
                      <a:lnTo>
                        <a:pt x="24" y="487"/>
                      </a:lnTo>
                      <a:lnTo>
                        <a:pt x="21" y="489"/>
                      </a:lnTo>
                      <a:lnTo>
                        <a:pt x="21" y="487"/>
                      </a:lnTo>
                      <a:lnTo>
                        <a:pt x="20" y="487"/>
                      </a:lnTo>
                      <a:lnTo>
                        <a:pt x="20" y="487"/>
                      </a:lnTo>
                      <a:lnTo>
                        <a:pt x="20" y="486"/>
                      </a:lnTo>
                      <a:lnTo>
                        <a:pt x="19" y="486"/>
                      </a:lnTo>
                      <a:lnTo>
                        <a:pt x="20" y="479"/>
                      </a:lnTo>
                      <a:close/>
                      <a:moveTo>
                        <a:pt x="29" y="474"/>
                      </a:moveTo>
                      <a:lnTo>
                        <a:pt x="29" y="478"/>
                      </a:lnTo>
                      <a:lnTo>
                        <a:pt x="25" y="478"/>
                      </a:lnTo>
                      <a:lnTo>
                        <a:pt x="27" y="477"/>
                      </a:lnTo>
                      <a:lnTo>
                        <a:pt x="28" y="475"/>
                      </a:lnTo>
                      <a:lnTo>
                        <a:pt x="29" y="474"/>
                      </a:lnTo>
                      <a:close/>
                      <a:moveTo>
                        <a:pt x="36" y="474"/>
                      </a:moveTo>
                      <a:lnTo>
                        <a:pt x="37" y="474"/>
                      </a:lnTo>
                      <a:lnTo>
                        <a:pt x="37" y="474"/>
                      </a:lnTo>
                      <a:lnTo>
                        <a:pt x="38" y="475"/>
                      </a:lnTo>
                      <a:lnTo>
                        <a:pt x="38" y="477"/>
                      </a:lnTo>
                      <a:lnTo>
                        <a:pt x="37" y="478"/>
                      </a:lnTo>
                      <a:lnTo>
                        <a:pt x="36" y="479"/>
                      </a:lnTo>
                      <a:lnTo>
                        <a:pt x="36" y="481"/>
                      </a:lnTo>
                      <a:lnTo>
                        <a:pt x="33" y="481"/>
                      </a:lnTo>
                      <a:lnTo>
                        <a:pt x="33" y="478"/>
                      </a:lnTo>
                      <a:lnTo>
                        <a:pt x="34" y="478"/>
                      </a:lnTo>
                      <a:lnTo>
                        <a:pt x="36" y="474"/>
                      </a:lnTo>
                      <a:lnTo>
                        <a:pt x="36" y="474"/>
                      </a:lnTo>
                      <a:lnTo>
                        <a:pt x="36" y="474"/>
                      </a:lnTo>
                      <a:close/>
                      <a:moveTo>
                        <a:pt x="55" y="471"/>
                      </a:moveTo>
                      <a:lnTo>
                        <a:pt x="57" y="473"/>
                      </a:lnTo>
                      <a:lnTo>
                        <a:pt x="57" y="474"/>
                      </a:lnTo>
                      <a:lnTo>
                        <a:pt x="59" y="473"/>
                      </a:lnTo>
                      <a:lnTo>
                        <a:pt x="59" y="473"/>
                      </a:lnTo>
                      <a:lnTo>
                        <a:pt x="61" y="473"/>
                      </a:lnTo>
                      <a:lnTo>
                        <a:pt x="61" y="471"/>
                      </a:lnTo>
                      <a:lnTo>
                        <a:pt x="61" y="471"/>
                      </a:lnTo>
                      <a:lnTo>
                        <a:pt x="61" y="473"/>
                      </a:lnTo>
                      <a:lnTo>
                        <a:pt x="62" y="474"/>
                      </a:lnTo>
                      <a:lnTo>
                        <a:pt x="65" y="477"/>
                      </a:lnTo>
                      <a:lnTo>
                        <a:pt x="65" y="478"/>
                      </a:lnTo>
                      <a:lnTo>
                        <a:pt x="63" y="478"/>
                      </a:lnTo>
                      <a:lnTo>
                        <a:pt x="63" y="479"/>
                      </a:lnTo>
                      <a:lnTo>
                        <a:pt x="62" y="479"/>
                      </a:lnTo>
                      <a:lnTo>
                        <a:pt x="63" y="479"/>
                      </a:lnTo>
                      <a:lnTo>
                        <a:pt x="63" y="481"/>
                      </a:lnTo>
                      <a:lnTo>
                        <a:pt x="65" y="481"/>
                      </a:lnTo>
                      <a:lnTo>
                        <a:pt x="65" y="483"/>
                      </a:lnTo>
                      <a:lnTo>
                        <a:pt x="70" y="487"/>
                      </a:lnTo>
                      <a:lnTo>
                        <a:pt x="70" y="490"/>
                      </a:lnTo>
                      <a:lnTo>
                        <a:pt x="71" y="490"/>
                      </a:lnTo>
                      <a:lnTo>
                        <a:pt x="71" y="491"/>
                      </a:lnTo>
                      <a:lnTo>
                        <a:pt x="72" y="491"/>
                      </a:lnTo>
                      <a:lnTo>
                        <a:pt x="74" y="492"/>
                      </a:lnTo>
                      <a:lnTo>
                        <a:pt x="75" y="492"/>
                      </a:lnTo>
                      <a:lnTo>
                        <a:pt x="78" y="496"/>
                      </a:lnTo>
                      <a:lnTo>
                        <a:pt x="82" y="496"/>
                      </a:lnTo>
                      <a:lnTo>
                        <a:pt x="82" y="496"/>
                      </a:lnTo>
                      <a:lnTo>
                        <a:pt x="85" y="496"/>
                      </a:lnTo>
                      <a:lnTo>
                        <a:pt x="85" y="498"/>
                      </a:lnTo>
                      <a:lnTo>
                        <a:pt x="88" y="498"/>
                      </a:lnTo>
                      <a:lnTo>
                        <a:pt x="88" y="498"/>
                      </a:lnTo>
                      <a:lnTo>
                        <a:pt x="91" y="499"/>
                      </a:lnTo>
                      <a:lnTo>
                        <a:pt x="91" y="499"/>
                      </a:lnTo>
                      <a:lnTo>
                        <a:pt x="91" y="500"/>
                      </a:lnTo>
                      <a:lnTo>
                        <a:pt x="89" y="502"/>
                      </a:lnTo>
                      <a:lnTo>
                        <a:pt x="88" y="500"/>
                      </a:lnTo>
                      <a:lnTo>
                        <a:pt x="85" y="500"/>
                      </a:lnTo>
                      <a:lnTo>
                        <a:pt x="84" y="500"/>
                      </a:lnTo>
                      <a:lnTo>
                        <a:pt x="82" y="502"/>
                      </a:lnTo>
                      <a:lnTo>
                        <a:pt x="78" y="502"/>
                      </a:lnTo>
                      <a:lnTo>
                        <a:pt x="78" y="503"/>
                      </a:lnTo>
                      <a:lnTo>
                        <a:pt x="76" y="502"/>
                      </a:lnTo>
                      <a:lnTo>
                        <a:pt x="75" y="500"/>
                      </a:lnTo>
                      <a:lnTo>
                        <a:pt x="74" y="503"/>
                      </a:lnTo>
                      <a:lnTo>
                        <a:pt x="72" y="506"/>
                      </a:lnTo>
                      <a:lnTo>
                        <a:pt x="71" y="507"/>
                      </a:lnTo>
                      <a:lnTo>
                        <a:pt x="68" y="508"/>
                      </a:lnTo>
                      <a:lnTo>
                        <a:pt x="68" y="506"/>
                      </a:lnTo>
                      <a:lnTo>
                        <a:pt x="66" y="504"/>
                      </a:lnTo>
                      <a:lnTo>
                        <a:pt x="65" y="503"/>
                      </a:lnTo>
                      <a:lnTo>
                        <a:pt x="65" y="500"/>
                      </a:lnTo>
                      <a:lnTo>
                        <a:pt x="63" y="500"/>
                      </a:lnTo>
                      <a:lnTo>
                        <a:pt x="63" y="502"/>
                      </a:lnTo>
                      <a:lnTo>
                        <a:pt x="61" y="502"/>
                      </a:lnTo>
                      <a:lnTo>
                        <a:pt x="61" y="502"/>
                      </a:lnTo>
                      <a:lnTo>
                        <a:pt x="58" y="502"/>
                      </a:lnTo>
                      <a:lnTo>
                        <a:pt x="58" y="503"/>
                      </a:lnTo>
                      <a:lnTo>
                        <a:pt x="55" y="503"/>
                      </a:lnTo>
                      <a:lnTo>
                        <a:pt x="54" y="504"/>
                      </a:lnTo>
                      <a:lnTo>
                        <a:pt x="54" y="504"/>
                      </a:lnTo>
                      <a:lnTo>
                        <a:pt x="53" y="503"/>
                      </a:lnTo>
                      <a:lnTo>
                        <a:pt x="53" y="503"/>
                      </a:lnTo>
                      <a:lnTo>
                        <a:pt x="51" y="503"/>
                      </a:lnTo>
                      <a:lnTo>
                        <a:pt x="51" y="503"/>
                      </a:lnTo>
                      <a:lnTo>
                        <a:pt x="50" y="504"/>
                      </a:lnTo>
                      <a:lnTo>
                        <a:pt x="50" y="504"/>
                      </a:lnTo>
                      <a:lnTo>
                        <a:pt x="50" y="504"/>
                      </a:lnTo>
                      <a:lnTo>
                        <a:pt x="50" y="503"/>
                      </a:lnTo>
                      <a:lnTo>
                        <a:pt x="50" y="503"/>
                      </a:lnTo>
                      <a:lnTo>
                        <a:pt x="48" y="504"/>
                      </a:lnTo>
                      <a:lnTo>
                        <a:pt x="48" y="503"/>
                      </a:lnTo>
                      <a:lnTo>
                        <a:pt x="48" y="503"/>
                      </a:lnTo>
                      <a:lnTo>
                        <a:pt x="48" y="503"/>
                      </a:lnTo>
                      <a:lnTo>
                        <a:pt x="48" y="502"/>
                      </a:lnTo>
                      <a:lnTo>
                        <a:pt x="49" y="502"/>
                      </a:lnTo>
                      <a:lnTo>
                        <a:pt x="46" y="502"/>
                      </a:lnTo>
                      <a:lnTo>
                        <a:pt x="46" y="500"/>
                      </a:lnTo>
                      <a:lnTo>
                        <a:pt x="46" y="500"/>
                      </a:lnTo>
                      <a:lnTo>
                        <a:pt x="46" y="500"/>
                      </a:lnTo>
                      <a:lnTo>
                        <a:pt x="46" y="500"/>
                      </a:lnTo>
                      <a:lnTo>
                        <a:pt x="46" y="502"/>
                      </a:lnTo>
                      <a:lnTo>
                        <a:pt x="41" y="502"/>
                      </a:lnTo>
                      <a:lnTo>
                        <a:pt x="41" y="499"/>
                      </a:lnTo>
                      <a:lnTo>
                        <a:pt x="36" y="499"/>
                      </a:lnTo>
                      <a:lnTo>
                        <a:pt x="36" y="498"/>
                      </a:lnTo>
                      <a:lnTo>
                        <a:pt x="33" y="498"/>
                      </a:lnTo>
                      <a:lnTo>
                        <a:pt x="33" y="500"/>
                      </a:lnTo>
                      <a:lnTo>
                        <a:pt x="32" y="499"/>
                      </a:lnTo>
                      <a:lnTo>
                        <a:pt x="31" y="499"/>
                      </a:lnTo>
                      <a:lnTo>
                        <a:pt x="31" y="498"/>
                      </a:lnTo>
                      <a:lnTo>
                        <a:pt x="32" y="496"/>
                      </a:lnTo>
                      <a:lnTo>
                        <a:pt x="33" y="496"/>
                      </a:lnTo>
                      <a:lnTo>
                        <a:pt x="36" y="495"/>
                      </a:lnTo>
                      <a:lnTo>
                        <a:pt x="37" y="495"/>
                      </a:lnTo>
                      <a:lnTo>
                        <a:pt x="40" y="495"/>
                      </a:lnTo>
                      <a:lnTo>
                        <a:pt x="40" y="492"/>
                      </a:lnTo>
                      <a:lnTo>
                        <a:pt x="40" y="492"/>
                      </a:lnTo>
                      <a:lnTo>
                        <a:pt x="38" y="494"/>
                      </a:lnTo>
                      <a:lnTo>
                        <a:pt x="37" y="494"/>
                      </a:lnTo>
                      <a:lnTo>
                        <a:pt x="34" y="494"/>
                      </a:lnTo>
                      <a:lnTo>
                        <a:pt x="33" y="492"/>
                      </a:lnTo>
                      <a:lnTo>
                        <a:pt x="32" y="492"/>
                      </a:lnTo>
                      <a:lnTo>
                        <a:pt x="32" y="491"/>
                      </a:lnTo>
                      <a:lnTo>
                        <a:pt x="32" y="489"/>
                      </a:lnTo>
                      <a:lnTo>
                        <a:pt x="33" y="489"/>
                      </a:lnTo>
                      <a:lnTo>
                        <a:pt x="36" y="489"/>
                      </a:lnTo>
                      <a:lnTo>
                        <a:pt x="36" y="491"/>
                      </a:lnTo>
                      <a:lnTo>
                        <a:pt x="37" y="490"/>
                      </a:lnTo>
                      <a:lnTo>
                        <a:pt x="37" y="490"/>
                      </a:lnTo>
                      <a:lnTo>
                        <a:pt x="38" y="491"/>
                      </a:lnTo>
                      <a:lnTo>
                        <a:pt x="40" y="491"/>
                      </a:lnTo>
                      <a:lnTo>
                        <a:pt x="40" y="487"/>
                      </a:lnTo>
                      <a:lnTo>
                        <a:pt x="40" y="487"/>
                      </a:lnTo>
                      <a:lnTo>
                        <a:pt x="40" y="487"/>
                      </a:lnTo>
                      <a:lnTo>
                        <a:pt x="42" y="487"/>
                      </a:lnTo>
                      <a:lnTo>
                        <a:pt x="42" y="487"/>
                      </a:lnTo>
                      <a:lnTo>
                        <a:pt x="42" y="487"/>
                      </a:lnTo>
                      <a:lnTo>
                        <a:pt x="44" y="491"/>
                      </a:lnTo>
                      <a:lnTo>
                        <a:pt x="44" y="491"/>
                      </a:lnTo>
                      <a:lnTo>
                        <a:pt x="42" y="491"/>
                      </a:lnTo>
                      <a:lnTo>
                        <a:pt x="42" y="492"/>
                      </a:lnTo>
                      <a:lnTo>
                        <a:pt x="44" y="492"/>
                      </a:lnTo>
                      <a:lnTo>
                        <a:pt x="44" y="494"/>
                      </a:lnTo>
                      <a:lnTo>
                        <a:pt x="45" y="494"/>
                      </a:lnTo>
                      <a:lnTo>
                        <a:pt x="44" y="496"/>
                      </a:lnTo>
                      <a:lnTo>
                        <a:pt x="45" y="496"/>
                      </a:lnTo>
                      <a:lnTo>
                        <a:pt x="45" y="496"/>
                      </a:lnTo>
                      <a:lnTo>
                        <a:pt x="45" y="496"/>
                      </a:lnTo>
                      <a:lnTo>
                        <a:pt x="45" y="496"/>
                      </a:lnTo>
                      <a:lnTo>
                        <a:pt x="46" y="496"/>
                      </a:lnTo>
                      <a:lnTo>
                        <a:pt x="46" y="496"/>
                      </a:lnTo>
                      <a:lnTo>
                        <a:pt x="46" y="494"/>
                      </a:lnTo>
                      <a:lnTo>
                        <a:pt x="46" y="494"/>
                      </a:lnTo>
                      <a:lnTo>
                        <a:pt x="49" y="494"/>
                      </a:lnTo>
                      <a:lnTo>
                        <a:pt x="50" y="494"/>
                      </a:lnTo>
                      <a:lnTo>
                        <a:pt x="51" y="495"/>
                      </a:lnTo>
                      <a:lnTo>
                        <a:pt x="53" y="495"/>
                      </a:lnTo>
                      <a:lnTo>
                        <a:pt x="54" y="495"/>
                      </a:lnTo>
                      <a:lnTo>
                        <a:pt x="53" y="494"/>
                      </a:lnTo>
                      <a:lnTo>
                        <a:pt x="51" y="492"/>
                      </a:lnTo>
                      <a:lnTo>
                        <a:pt x="50" y="491"/>
                      </a:lnTo>
                      <a:lnTo>
                        <a:pt x="46" y="491"/>
                      </a:lnTo>
                      <a:lnTo>
                        <a:pt x="46" y="490"/>
                      </a:lnTo>
                      <a:lnTo>
                        <a:pt x="45" y="489"/>
                      </a:lnTo>
                      <a:lnTo>
                        <a:pt x="45" y="486"/>
                      </a:lnTo>
                      <a:lnTo>
                        <a:pt x="46" y="486"/>
                      </a:lnTo>
                      <a:lnTo>
                        <a:pt x="46" y="486"/>
                      </a:lnTo>
                      <a:lnTo>
                        <a:pt x="48" y="486"/>
                      </a:lnTo>
                      <a:lnTo>
                        <a:pt x="48" y="486"/>
                      </a:lnTo>
                      <a:lnTo>
                        <a:pt x="49" y="486"/>
                      </a:lnTo>
                      <a:lnTo>
                        <a:pt x="49" y="485"/>
                      </a:lnTo>
                      <a:lnTo>
                        <a:pt x="51" y="483"/>
                      </a:lnTo>
                      <a:lnTo>
                        <a:pt x="51" y="483"/>
                      </a:lnTo>
                      <a:lnTo>
                        <a:pt x="49" y="482"/>
                      </a:lnTo>
                      <a:lnTo>
                        <a:pt x="48" y="482"/>
                      </a:lnTo>
                      <a:lnTo>
                        <a:pt x="48" y="483"/>
                      </a:lnTo>
                      <a:lnTo>
                        <a:pt x="45" y="483"/>
                      </a:lnTo>
                      <a:lnTo>
                        <a:pt x="44" y="481"/>
                      </a:lnTo>
                      <a:lnTo>
                        <a:pt x="44" y="479"/>
                      </a:lnTo>
                      <a:lnTo>
                        <a:pt x="45" y="479"/>
                      </a:lnTo>
                      <a:lnTo>
                        <a:pt x="44" y="477"/>
                      </a:lnTo>
                      <a:lnTo>
                        <a:pt x="42" y="477"/>
                      </a:lnTo>
                      <a:lnTo>
                        <a:pt x="42" y="474"/>
                      </a:lnTo>
                      <a:lnTo>
                        <a:pt x="44" y="474"/>
                      </a:lnTo>
                      <a:lnTo>
                        <a:pt x="44" y="474"/>
                      </a:lnTo>
                      <a:lnTo>
                        <a:pt x="48" y="473"/>
                      </a:lnTo>
                      <a:lnTo>
                        <a:pt x="48" y="474"/>
                      </a:lnTo>
                      <a:lnTo>
                        <a:pt x="48" y="474"/>
                      </a:lnTo>
                      <a:lnTo>
                        <a:pt x="49" y="474"/>
                      </a:lnTo>
                      <a:lnTo>
                        <a:pt x="50" y="474"/>
                      </a:lnTo>
                      <a:lnTo>
                        <a:pt x="51" y="473"/>
                      </a:lnTo>
                      <a:lnTo>
                        <a:pt x="55" y="471"/>
                      </a:lnTo>
                      <a:close/>
                      <a:moveTo>
                        <a:pt x="31" y="471"/>
                      </a:moveTo>
                      <a:lnTo>
                        <a:pt x="33" y="471"/>
                      </a:lnTo>
                      <a:lnTo>
                        <a:pt x="36" y="473"/>
                      </a:lnTo>
                      <a:lnTo>
                        <a:pt x="34" y="473"/>
                      </a:lnTo>
                      <a:lnTo>
                        <a:pt x="32" y="473"/>
                      </a:lnTo>
                      <a:lnTo>
                        <a:pt x="31" y="471"/>
                      </a:lnTo>
                      <a:close/>
                      <a:moveTo>
                        <a:pt x="7" y="461"/>
                      </a:moveTo>
                      <a:lnTo>
                        <a:pt x="8" y="462"/>
                      </a:lnTo>
                      <a:lnTo>
                        <a:pt x="10" y="462"/>
                      </a:lnTo>
                      <a:lnTo>
                        <a:pt x="11" y="462"/>
                      </a:lnTo>
                      <a:lnTo>
                        <a:pt x="12" y="464"/>
                      </a:lnTo>
                      <a:lnTo>
                        <a:pt x="12" y="464"/>
                      </a:lnTo>
                      <a:lnTo>
                        <a:pt x="15" y="466"/>
                      </a:lnTo>
                      <a:lnTo>
                        <a:pt x="15" y="469"/>
                      </a:lnTo>
                      <a:lnTo>
                        <a:pt x="16" y="469"/>
                      </a:lnTo>
                      <a:lnTo>
                        <a:pt x="16" y="470"/>
                      </a:lnTo>
                      <a:lnTo>
                        <a:pt x="15" y="470"/>
                      </a:lnTo>
                      <a:lnTo>
                        <a:pt x="15" y="470"/>
                      </a:lnTo>
                      <a:lnTo>
                        <a:pt x="16" y="470"/>
                      </a:lnTo>
                      <a:lnTo>
                        <a:pt x="15" y="474"/>
                      </a:lnTo>
                      <a:lnTo>
                        <a:pt x="15" y="474"/>
                      </a:lnTo>
                      <a:lnTo>
                        <a:pt x="15" y="474"/>
                      </a:lnTo>
                      <a:lnTo>
                        <a:pt x="10" y="473"/>
                      </a:lnTo>
                      <a:lnTo>
                        <a:pt x="10" y="474"/>
                      </a:lnTo>
                      <a:lnTo>
                        <a:pt x="11" y="474"/>
                      </a:lnTo>
                      <a:lnTo>
                        <a:pt x="11" y="474"/>
                      </a:lnTo>
                      <a:lnTo>
                        <a:pt x="15" y="475"/>
                      </a:lnTo>
                      <a:lnTo>
                        <a:pt x="15" y="477"/>
                      </a:lnTo>
                      <a:lnTo>
                        <a:pt x="16" y="478"/>
                      </a:lnTo>
                      <a:lnTo>
                        <a:pt x="17" y="478"/>
                      </a:lnTo>
                      <a:lnTo>
                        <a:pt x="19" y="479"/>
                      </a:lnTo>
                      <a:lnTo>
                        <a:pt x="19" y="481"/>
                      </a:lnTo>
                      <a:lnTo>
                        <a:pt x="15" y="481"/>
                      </a:lnTo>
                      <a:lnTo>
                        <a:pt x="12" y="479"/>
                      </a:lnTo>
                      <a:lnTo>
                        <a:pt x="11" y="478"/>
                      </a:lnTo>
                      <a:lnTo>
                        <a:pt x="10" y="475"/>
                      </a:lnTo>
                      <a:lnTo>
                        <a:pt x="8" y="475"/>
                      </a:lnTo>
                      <a:lnTo>
                        <a:pt x="8" y="474"/>
                      </a:lnTo>
                      <a:lnTo>
                        <a:pt x="8" y="473"/>
                      </a:lnTo>
                      <a:lnTo>
                        <a:pt x="8" y="473"/>
                      </a:lnTo>
                      <a:lnTo>
                        <a:pt x="8" y="471"/>
                      </a:lnTo>
                      <a:lnTo>
                        <a:pt x="6" y="470"/>
                      </a:lnTo>
                      <a:lnTo>
                        <a:pt x="4" y="468"/>
                      </a:lnTo>
                      <a:lnTo>
                        <a:pt x="3" y="464"/>
                      </a:lnTo>
                      <a:lnTo>
                        <a:pt x="4" y="462"/>
                      </a:lnTo>
                      <a:lnTo>
                        <a:pt x="7" y="461"/>
                      </a:lnTo>
                      <a:close/>
                      <a:moveTo>
                        <a:pt x="148" y="456"/>
                      </a:moveTo>
                      <a:lnTo>
                        <a:pt x="150" y="456"/>
                      </a:lnTo>
                      <a:lnTo>
                        <a:pt x="151" y="456"/>
                      </a:lnTo>
                      <a:lnTo>
                        <a:pt x="151" y="457"/>
                      </a:lnTo>
                      <a:lnTo>
                        <a:pt x="151" y="457"/>
                      </a:lnTo>
                      <a:lnTo>
                        <a:pt x="151" y="457"/>
                      </a:lnTo>
                      <a:lnTo>
                        <a:pt x="151" y="458"/>
                      </a:lnTo>
                      <a:lnTo>
                        <a:pt x="151" y="458"/>
                      </a:lnTo>
                      <a:lnTo>
                        <a:pt x="151" y="458"/>
                      </a:lnTo>
                      <a:lnTo>
                        <a:pt x="152" y="460"/>
                      </a:lnTo>
                      <a:lnTo>
                        <a:pt x="152" y="460"/>
                      </a:lnTo>
                      <a:lnTo>
                        <a:pt x="154" y="460"/>
                      </a:lnTo>
                      <a:lnTo>
                        <a:pt x="154" y="458"/>
                      </a:lnTo>
                      <a:lnTo>
                        <a:pt x="156" y="457"/>
                      </a:lnTo>
                      <a:lnTo>
                        <a:pt x="156" y="460"/>
                      </a:lnTo>
                      <a:lnTo>
                        <a:pt x="157" y="461"/>
                      </a:lnTo>
                      <a:lnTo>
                        <a:pt x="159" y="461"/>
                      </a:lnTo>
                      <a:lnTo>
                        <a:pt x="159" y="461"/>
                      </a:lnTo>
                      <a:lnTo>
                        <a:pt x="159" y="461"/>
                      </a:lnTo>
                      <a:lnTo>
                        <a:pt x="159" y="462"/>
                      </a:lnTo>
                      <a:lnTo>
                        <a:pt x="157" y="462"/>
                      </a:lnTo>
                      <a:lnTo>
                        <a:pt x="156" y="462"/>
                      </a:lnTo>
                      <a:lnTo>
                        <a:pt x="155" y="461"/>
                      </a:lnTo>
                      <a:lnTo>
                        <a:pt x="155" y="462"/>
                      </a:lnTo>
                      <a:lnTo>
                        <a:pt x="152" y="464"/>
                      </a:lnTo>
                      <a:lnTo>
                        <a:pt x="152" y="465"/>
                      </a:lnTo>
                      <a:lnTo>
                        <a:pt x="151" y="465"/>
                      </a:lnTo>
                      <a:lnTo>
                        <a:pt x="150" y="464"/>
                      </a:lnTo>
                      <a:lnTo>
                        <a:pt x="148" y="464"/>
                      </a:lnTo>
                      <a:lnTo>
                        <a:pt x="147" y="464"/>
                      </a:lnTo>
                      <a:lnTo>
                        <a:pt x="148" y="465"/>
                      </a:lnTo>
                      <a:lnTo>
                        <a:pt x="148" y="466"/>
                      </a:lnTo>
                      <a:lnTo>
                        <a:pt x="148" y="468"/>
                      </a:lnTo>
                      <a:lnTo>
                        <a:pt x="143" y="466"/>
                      </a:lnTo>
                      <a:lnTo>
                        <a:pt x="143" y="468"/>
                      </a:lnTo>
                      <a:lnTo>
                        <a:pt x="142" y="468"/>
                      </a:lnTo>
                      <a:lnTo>
                        <a:pt x="143" y="470"/>
                      </a:lnTo>
                      <a:lnTo>
                        <a:pt x="142" y="470"/>
                      </a:lnTo>
                      <a:lnTo>
                        <a:pt x="140" y="469"/>
                      </a:lnTo>
                      <a:lnTo>
                        <a:pt x="138" y="468"/>
                      </a:lnTo>
                      <a:lnTo>
                        <a:pt x="139" y="466"/>
                      </a:lnTo>
                      <a:lnTo>
                        <a:pt x="140" y="465"/>
                      </a:lnTo>
                      <a:lnTo>
                        <a:pt x="142" y="464"/>
                      </a:lnTo>
                      <a:lnTo>
                        <a:pt x="143" y="462"/>
                      </a:lnTo>
                      <a:lnTo>
                        <a:pt x="146" y="461"/>
                      </a:lnTo>
                      <a:lnTo>
                        <a:pt x="144" y="458"/>
                      </a:lnTo>
                      <a:lnTo>
                        <a:pt x="147" y="457"/>
                      </a:lnTo>
                      <a:lnTo>
                        <a:pt x="148" y="456"/>
                      </a:lnTo>
                      <a:close/>
                      <a:moveTo>
                        <a:pt x="131" y="456"/>
                      </a:moveTo>
                      <a:lnTo>
                        <a:pt x="133" y="456"/>
                      </a:lnTo>
                      <a:lnTo>
                        <a:pt x="134" y="457"/>
                      </a:lnTo>
                      <a:lnTo>
                        <a:pt x="134" y="457"/>
                      </a:lnTo>
                      <a:lnTo>
                        <a:pt x="135" y="457"/>
                      </a:lnTo>
                      <a:lnTo>
                        <a:pt x="138" y="457"/>
                      </a:lnTo>
                      <a:lnTo>
                        <a:pt x="140" y="457"/>
                      </a:lnTo>
                      <a:lnTo>
                        <a:pt x="142" y="457"/>
                      </a:lnTo>
                      <a:lnTo>
                        <a:pt x="143" y="457"/>
                      </a:lnTo>
                      <a:lnTo>
                        <a:pt x="142" y="457"/>
                      </a:lnTo>
                      <a:lnTo>
                        <a:pt x="142" y="460"/>
                      </a:lnTo>
                      <a:lnTo>
                        <a:pt x="139" y="460"/>
                      </a:lnTo>
                      <a:lnTo>
                        <a:pt x="138" y="462"/>
                      </a:lnTo>
                      <a:lnTo>
                        <a:pt x="138" y="464"/>
                      </a:lnTo>
                      <a:lnTo>
                        <a:pt x="137" y="465"/>
                      </a:lnTo>
                      <a:lnTo>
                        <a:pt x="135" y="465"/>
                      </a:lnTo>
                      <a:lnTo>
                        <a:pt x="135" y="464"/>
                      </a:lnTo>
                      <a:lnTo>
                        <a:pt x="135" y="464"/>
                      </a:lnTo>
                      <a:lnTo>
                        <a:pt x="134" y="465"/>
                      </a:lnTo>
                      <a:lnTo>
                        <a:pt x="133" y="465"/>
                      </a:lnTo>
                      <a:lnTo>
                        <a:pt x="131" y="466"/>
                      </a:lnTo>
                      <a:lnTo>
                        <a:pt x="131" y="466"/>
                      </a:lnTo>
                      <a:lnTo>
                        <a:pt x="130" y="468"/>
                      </a:lnTo>
                      <a:lnTo>
                        <a:pt x="130" y="468"/>
                      </a:lnTo>
                      <a:lnTo>
                        <a:pt x="129" y="468"/>
                      </a:lnTo>
                      <a:lnTo>
                        <a:pt x="129" y="468"/>
                      </a:lnTo>
                      <a:lnTo>
                        <a:pt x="129" y="466"/>
                      </a:lnTo>
                      <a:lnTo>
                        <a:pt x="127" y="466"/>
                      </a:lnTo>
                      <a:lnTo>
                        <a:pt x="127" y="465"/>
                      </a:lnTo>
                      <a:lnTo>
                        <a:pt x="129" y="465"/>
                      </a:lnTo>
                      <a:lnTo>
                        <a:pt x="130" y="465"/>
                      </a:lnTo>
                      <a:lnTo>
                        <a:pt x="131" y="464"/>
                      </a:lnTo>
                      <a:lnTo>
                        <a:pt x="131" y="462"/>
                      </a:lnTo>
                      <a:lnTo>
                        <a:pt x="131" y="462"/>
                      </a:lnTo>
                      <a:lnTo>
                        <a:pt x="133" y="462"/>
                      </a:lnTo>
                      <a:lnTo>
                        <a:pt x="133" y="460"/>
                      </a:lnTo>
                      <a:lnTo>
                        <a:pt x="131" y="460"/>
                      </a:lnTo>
                      <a:lnTo>
                        <a:pt x="131" y="460"/>
                      </a:lnTo>
                      <a:lnTo>
                        <a:pt x="131" y="458"/>
                      </a:lnTo>
                      <a:lnTo>
                        <a:pt x="133" y="458"/>
                      </a:lnTo>
                      <a:lnTo>
                        <a:pt x="131" y="457"/>
                      </a:lnTo>
                      <a:lnTo>
                        <a:pt x="131" y="456"/>
                      </a:lnTo>
                      <a:close/>
                      <a:moveTo>
                        <a:pt x="7" y="448"/>
                      </a:moveTo>
                      <a:lnTo>
                        <a:pt x="8" y="448"/>
                      </a:lnTo>
                      <a:lnTo>
                        <a:pt x="10" y="449"/>
                      </a:lnTo>
                      <a:lnTo>
                        <a:pt x="11" y="451"/>
                      </a:lnTo>
                      <a:lnTo>
                        <a:pt x="11" y="452"/>
                      </a:lnTo>
                      <a:lnTo>
                        <a:pt x="12" y="452"/>
                      </a:lnTo>
                      <a:lnTo>
                        <a:pt x="12" y="454"/>
                      </a:lnTo>
                      <a:lnTo>
                        <a:pt x="13" y="454"/>
                      </a:lnTo>
                      <a:lnTo>
                        <a:pt x="13" y="456"/>
                      </a:lnTo>
                      <a:lnTo>
                        <a:pt x="12" y="456"/>
                      </a:lnTo>
                      <a:lnTo>
                        <a:pt x="12" y="457"/>
                      </a:lnTo>
                      <a:lnTo>
                        <a:pt x="12" y="457"/>
                      </a:lnTo>
                      <a:lnTo>
                        <a:pt x="12" y="456"/>
                      </a:lnTo>
                      <a:lnTo>
                        <a:pt x="11" y="454"/>
                      </a:lnTo>
                      <a:lnTo>
                        <a:pt x="11" y="454"/>
                      </a:lnTo>
                      <a:lnTo>
                        <a:pt x="11" y="454"/>
                      </a:lnTo>
                      <a:lnTo>
                        <a:pt x="10" y="454"/>
                      </a:lnTo>
                      <a:lnTo>
                        <a:pt x="11" y="458"/>
                      </a:lnTo>
                      <a:lnTo>
                        <a:pt x="8" y="458"/>
                      </a:lnTo>
                      <a:lnTo>
                        <a:pt x="8" y="460"/>
                      </a:lnTo>
                      <a:lnTo>
                        <a:pt x="6" y="460"/>
                      </a:lnTo>
                      <a:lnTo>
                        <a:pt x="4" y="457"/>
                      </a:lnTo>
                      <a:lnTo>
                        <a:pt x="4" y="454"/>
                      </a:lnTo>
                      <a:lnTo>
                        <a:pt x="6" y="452"/>
                      </a:lnTo>
                      <a:lnTo>
                        <a:pt x="7" y="452"/>
                      </a:lnTo>
                      <a:lnTo>
                        <a:pt x="7" y="451"/>
                      </a:lnTo>
                      <a:lnTo>
                        <a:pt x="6" y="449"/>
                      </a:lnTo>
                      <a:lnTo>
                        <a:pt x="6" y="449"/>
                      </a:lnTo>
                      <a:lnTo>
                        <a:pt x="7" y="449"/>
                      </a:lnTo>
                      <a:lnTo>
                        <a:pt x="7" y="448"/>
                      </a:lnTo>
                      <a:close/>
                      <a:moveTo>
                        <a:pt x="3" y="448"/>
                      </a:moveTo>
                      <a:lnTo>
                        <a:pt x="3" y="448"/>
                      </a:lnTo>
                      <a:lnTo>
                        <a:pt x="3" y="449"/>
                      </a:lnTo>
                      <a:lnTo>
                        <a:pt x="3" y="449"/>
                      </a:lnTo>
                      <a:lnTo>
                        <a:pt x="4" y="449"/>
                      </a:lnTo>
                      <a:lnTo>
                        <a:pt x="2" y="451"/>
                      </a:lnTo>
                      <a:lnTo>
                        <a:pt x="2" y="449"/>
                      </a:lnTo>
                      <a:lnTo>
                        <a:pt x="2" y="449"/>
                      </a:lnTo>
                      <a:lnTo>
                        <a:pt x="2" y="449"/>
                      </a:lnTo>
                      <a:lnTo>
                        <a:pt x="0" y="448"/>
                      </a:lnTo>
                      <a:lnTo>
                        <a:pt x="3" y="448"/>
                      </a:lnTo>
                      <a:close/>
                      <a:moveTo>
                        <a:pt x="10" y="445"/>
                      </a:moveTo>
                      <a:lnTo>
                        <a:pt x="13" y="448"/>
                      </a:lnTo>
                      <a:lnTo>
                        <a:pt x="15" y="451"/>
                      </a:lnTo>
                      <a:lnTo>
                        <a:pt x="12" y="451"/>
                      </a:lnTo>
                      <a:lnTo>
                        <a:pt x="11" y="449"/>
                      </a:lnTo>
                      <a:lnTo>
                        <a:pt x="11" y="448"/>
                      </a:lnTo>
                      <a:lnTo>
                        <a:pt x="10" y="445"/>
                      </a:lnTo>
                      <a:close/>
                      <a:moveTo>
                        <a:pt x="4" y="441"/>
                      </a:moveTo>
                      <a:lnTo>
                        <a:pt x="6" y="441"/>
                      </a:lnTo>
                      <a:lnTo>
                        <a:pt x="6" y="441"/>
                      </a:lnTo>
                      <a:lnTo>
                        <a:pt x="7" y="443"/>
                      </a:lnTo>
                      <a:lnTo>
                        <a:pt x="7" y="443"/>
                      </a:lnTo>
                      <a:lnTo>
                        <a:pt x="8" y="444"/>
                      </a:lnTo>
                      <a:lnTo>
                        <a:pt x="7" y="444"/>
                      </a:lnTo>
                      <a:lnTo>
                        <a:pt x="6" y="447"/>
                      </a:lnTo>
                      <a:lnTo>
                        <a:pt x="4" y="447"/>
                      </a:lnTo>
                      <a:lnTo>
                        <a:pt x="3" y="447"/>
                      </a:lnTo>
                      <a:lnTo>
                        <a:pt x="3" y="447"/>
                      </a:lnTo>
                      <a:lnTo>
                        <a:pt x="2" y="445"/>
                      </a:lnTo>
                      <a:lnTo>
                        <a:pt x="2" y="444"/>
                      </a:lnTo>
                      <a:lnTo>
                        <a:pt x="3" y="443"/>
                      </a:lnTo>
                      <a:lnTo>
                        <a:pt x="3" y="441"/>
                      </a:lnTo>
                      <a:lnTo>
                        <a:pt x="4" y="441"/>
                      </a:lnTo>
                      <a:lnTo>
                        <a:pt x="4" y="441"/>
                      </a:lnTo>
                      <a:close/>
                      <a:moveTo>
                        <a:pt x="4" y="415"/>
                      </a:moveTo>
                      <a:lnTo>
                        <a:pt x="10" y="415"/>
                      </a:lnTo>
                      <a:lnTo>
                        <a:pt x="10" y="418"/>
                      </a:lnTo>
                      <a:lnTo>
                        <a:pt x="11" y="420"/>
                      </a:lnTo>
                      <a:lnTo>
                        <a:pt x="11" y="423"/>
                      </a:lnTo>
                      <a:lnTo>
                        <a:pt x="11" y="426"/>
                      </a:lnTo>
                      <a:lnTo>
                        <a:pt x="11" y="426"/>
                      </a:lnTo>
                      <a:lnTo>
                        <a:pt x="11" y="431"/>
                      </a:lnTo>
                      <a:lnTo>
                        <a:pt x="12" y="431"/>
                      </a:lnTo>
                      <a:lnTo>
                        <a:pt x="12" y="432"/>
                      </a:lnTo>
                      <a:lnTo>
                        <a:pt x="11" y="432"/>
                      </a:lnTo>
                      <a:lnTo>
                        <a:pt x="11" y="435"/>
                      </a:lnTo>
                      <a:lnTo>
                        <a:pt x="11" y="435"/>
                      </a:lnTo>
                      <a:lnTo>
                        <a:pt x="11" y="439"/>
                      </a:lnTo>
                      <a:lnTo>
                        <a:pt x="10" y="439"/>
                      </a:lnTo>
                      <a:lnTo>
                        <a:pt x="10" y="440"/>
                      </a:lnTo>
                      <a:lnTo>
                        <a:pt x="10" y="441"/>
                      </a:lnTo>
                      <a:lnTo>
                        <a:pt x="8" y="441"/>
                      </a:lnTo>
                      <a:lnTo>
                        <a:pt x="7" y="439"/>
                      </a:lnTo>
                      <a:lnTo>
                        <a:pt x="6" y="439"/>
                      </a:lnTo>
                      <a:lnTo>
                        <a:pt x="4" y="440"/>
                      </a:lnTo>
                      <a:lnTo>
                        <a:pt x="4" y="440"/>
                      </a:lnTo>
                      <a:lnTo>
                        <a:pt x="4" y="440"/>
                      </a:lnTo>
                      <a:lnTo>
                        <a:pt x="2" y="439"/>
                      </a:lnTo>
                      <a:lnTo>
                        <a:pt x="2" y="437"/>
                      </a:lnTo>
                      <a:lnTo>
                        <a:pt x="0" y="434"/>
                      </a:lnTo>
                      <a:lnTo>
                        <a:pt x="3" y="434"/>
                      </a:lnTo>
                      <a:lnTo>
                        <a:pt x="3" y="432"/>
                      </a:lnTo>
                      <a:lnTo>
                        <a:pt x="4" y="431"/>
                      </a:lnTo>
                      <a:lnTo>
                        <a:pt x="3" y="431"/>
                      </a:lnTo>
                      <a:lnTo>
                        <a:pt x="3" y="431"/>
                      </a:lnTo>
                      <a:lnTo>
                        <a:pt x="3" y="431"/>
                      </a:lnTo>
                      <a:lnTo>
                        <a:pt x="2" y="431"/>
                      </a:lnTo>
                      <a:lnTo>
                        <a:pt x="2" y="427"/>
                      </a:lnTo>
                      <a:lnTo>
                        <a:pt x="0" y="427"/>
                      </a:lnTo>
                      <a:lnTo>
                        <a:pt x="0" y="423"/>
                      </a:lnTo>
                      <a:lnTo>
                        <a:pt x="0" y="423"/>
                      </a:lnTo>
                      <a:lnTo>
                        <a:pt x="0" y="420"/>
                      </a:lnTo>
                      <a:lnTo>
                        <a:pt x="2" y="419"/>
                      </a:lnTo>
                      <a:lnTo>
                        <a:pt x="2" y="419"/>
                      </a:lnTo>
                      <a:lnTo>
                        <a:pt x="3" y="419"/>
                      </a:lnTo>
                      <a:lnTo>
                        <a:pt x="3" y="420"/>
                      </a:lnTo>
                      <a:lnTo>
                        <a:pt x="3" y="419"/>
                      </a:lnTo>
                      <a:lnTo>
                        <a:pt x="3" y="419"/>
                      </a:lnTo>
                      <a:lnTo>
                        <a:pt x="4" y="419"/>
                      </a:lnTo>
                      <a:lnTo>
                        <a:pt x="4" y="419"/>
                      </a:lnTo>
                      <a:lnTo>
                        <a:pt x="4" y="418"/>
                      </a:lnTo>
                      <a:lnTo>
                        <a:pt x="4" y="417"/>
                      </a:lnTo>
                      <a:lnTo>
                        <a:pt x="4" y="417"/>
                      </a:lnTo>
                      <a:lnTo>
                        <a:pt x="4" y="417"/>
                      </a:lnTo>
                      <a:lnTo>
                        <a:pt x="4" y="415"/>
                      </a:lnTo>
                      <a:close/>
                      <a:moveTo>
                        <a:pt x="2170" y="401"/>
                      </a:moveTo>
                      <a:lnTo>
                        <a:pt x="2172" y="402"/>
                      </a:lnTo>
                      <a:lnTo>
                        <a:pt x="2173" y="403"/>
                      </a:lnTo>
                      <a:lnTo>
                        <a:pt x="2173" y="406"/>
                      </a:lnTo>
                      <a:lnTo>
                        <a:pt x="2176" y="407"/>
                      </a:lnTo>
                      <a:lnTo>
                        <a:pt x="2175" y="407"/>
                      </a:lnTo>
                      <a:lnTo>
                        <a:pt x="2175" y="407"/>
                      </a:lnTo>
                      <a:lnTo>
                        <a:pt x="2175" y="409"/>
                      </a:lnTo>
                      <a:lnTo>
                        <a:pt x="2175" y="410"/>
                      </a:lnTo>
                      <a:lnTo>
                        <a:pt x="2173" y="410"/>
                      </a:lnTo>
                      <a:lnTo>
                        <a:pt x="2172" y="410"/>
                      </a:lnTo>
                      <a:lnTo>
                        <a:pt x="2168" y="410"/>
                      </a:lnTo>
                      <a:lnTo>
                        <a:pt x="2168" y="407"/>
                      </a:lnTo>
                      <a:lnTo>
                        <a:pt x="2170" y="407"/>
                      </a:lnTo>
                      <a:lnTo>
                        <a:pt x="2170" y="405"/>
                      </a:lnTo>
                      <a:lnTo>
                        <a:pt x="2170" y="402"/>
                      </a:lnTo>
                      <a:lnTo>
                        <a:pt x="2170" y="401"/>
                      </a:lnTo>
                      <a:close/>
                      <a:moveTo>
                        <a:pt x="17" y="390"/>
                      </a:moveTo>
                      <a:lnTo>
                        <a:pt x="19" y="390"/>
                      </a:lnTo>
                      <a:lnTo>
                        <a:pt x="19" y="390"/>
                      </a:lnTo>
                      <a:lnTo>
                        <a:pt x="17" y="390"/>
                      </a:lnTo>
                      <a:lnTo>
                        <a:pt x="17" y="390"/>
                      </a:lnTo>
                      <a:lnTo>
                        <a:pt x="17" y="390"/>
                      </a:lnTo>
                      <a:close/>
                      <a:moveTo>
                        <a:pt x="17" y="377"/>
                      </a:moveTo>
                      <a:lnTo>
                        <a:pt x="19" y="381"/>
                      </a:lnTo>
                      <a:lnTo>
                        <a:pt x="15" y="382"/>
                      </a:lnTo>
                      <a:lnTo>
                        <a:pt x="15" y="384"/>
                      </a:lnTo>
                      <a:lnTo>
                        <a:pt x="19" y="384"/>
                      </a:lnTo>
                      <a:lnTo>
                        <a:pt x="19" y="386"/>
                      </a:lnTo>
                      <a:lnTo>
                        <a:pt x="16" y="386"/>
                      </a:lnTo>
                      <a:lnTo>
                        <a:pt x="16" y="388"/>
                      </a:lnTo>
                      <a:lnTo>
                        <a:pt x="12" y="388"/>
                      </a:lnTo>
                      <a:lnTo>
                        <a:pt x="12" y="388"/>
                      </a:lnTo>
                      <a:lnTo>
                        <a:pt x="11" y="389"/>
                      </a:lnTo>
                      <a:lnTo>
                        <a:pt x="11" y="389"/>
                      </a:lnTo>
                      <a:lnTo>
                        <a:pt x="11" y="389"/>
                      </a:lnTo>
                      <a:lnTo>
                        <a:pt x="11" y="389"/>
                      </a:lnTo>
                      <a:lnTo>
                        <a:pt x="10" y="389"/>
                      </a:lnTo>
                      <a:lnTo>
                        <a:pt x="10" y="386"/>
                      </a:lnTo>
                      <a:lnTo>
                        <a:pt x="12" y="386"/>
                      </a:lnTo>
                      <a:lnTo>
                        <a:pt x="12" y="385"/>
                      </a:lnTo>
                      <a:lnTo>
                        <a:pt x="13" y="385"/>
                      </a:lnTo>
                      <a:lnTo>
                        <a:pt x="13" y="385"/>
                      </a:lnTo>
                      <a:lnTo>
                        <a:pt x="12" y="384"/>
                      </a:lnTo>
                      <a:lnTo>
                        <a:pt x="11" y="382"/>
                      </a:lnTo>
                      <a:lnTo>
                        <a:pt x="11" y="380"/>
                      </a:lnTo>
                      <a:lnTo>
                        <a:pt x="12" y="380"/>
                      </a:lnTo>
                      <a:lnTo>
                        <a:pt x="12" y="379"/>
                      </a:lnTo>
                      <a:lnTo>
                        <a:pt x="15" y="379"/>
                      </a:lnTo>
                      <a:lnTo>
                        <a:pt x="15" y="377"/>
                      </a:lnTo>
                      <a:lnTo>
                        <a:pt x="17" y="377"/>
                      </a:lnTo>
                      <a:close/>
                      <a:moveTo>
                        <a:pt x="16" y="373"/>
                      </a:moveTo>
                      <a:lnTo>
                        <a:pt x="16" y="375"/>
                      </a:lnTo>
                      <a:lnTo>
                        <a:pt x="16" y="375"/>
                      </a:lnTo>
                      <a:lnTo>
                        <a:pt x="16" y="375"/>
                      </a:lnTo>
                      <a:lnTo>
                        <a:pt x="15" y="375"/>
                      </a:lnTo>
                      <a:lnTo>
                        <a:pt x="15" y="375"/>
                      </a:lnTo>
                      <a:lnTo>
                        <a:pt x="16" y="375"/>
                      </a:lnTo>
                      <a:lnTo>
                        <a:pt x="16" y="373"/>
                      </a:lnTo>
                      <a:close/>
                      <a:moveTo>
                        <a:pt x="13" y="371"/>
                      </a:moveTo>
                      <a:lnTo>
                        <a:pt x="15" y="371"/>
                      </a:lnTo>
                      <a:lnTo>
                        <a:pt x="15" y="371"/>
                      </a:lnTo>
                      <a:lnTo>
                        <a:pt x="15" y="371"/>
                      </a:lnTo>
                      <a:lnTo>
                        <a:pt x="15" y="373"/>
                      </a:lnTo>
                      <a:lnTo>
                        <a:pt x="13" y="373"/>
                      </a:lnTo>
                      <a:lnTo>
                        <a:pt x="13" y="372"/>
                      </a:lnTo>
                      <a:lnTo>
                        <a:pt x="13" y="371"/>
                      </a:lnTo>
                      <a:lnTo>
                        <a:pt x="13" y="371"/>
                      </a:lnTo>
                      <a:lnTo>
                        <a:pt x="13" y="371"/>
                      </a:lnTo>
                      <a:close/>
                      <a:moveTo>
                        <a:pt x="13" y="367"/>
                      </a:moveTo>
                      <a:lnTo>
                        <a:pt x="15" y="367"/>
                      </a:lnTo>
                      <a:lnTo>
                        <a:pt x="15" y="369"/>
                      </a:lnTo>
                      <a:lnTo>
                        <a:pt x="13" y="369"/>
                      </a:lnTo>
                      <a:lnTo>
                        <a:pt x="13" y="369"/>
                      </a:lnTo>
                      <a:lnTo>
                        <a:pt x="13" y="369"/>
                      </a:lnTo>
                      <a:lnTo>
                        <a:pt x="13" y="368"/>
                      </a:lnTo>
                      <a:lnTo>
                        <a:pt x="13" y="367"/>
                      </a:lnTo>
                      <a:lnTo>
                        <a:pt x="13" y="367"/>
                      </a:lnTo>
                      <a:close/>
                      <a:moveTo>
                        <a:pt x="21" y="338"/>
                      </a:moveTo>
                      <a:lnTo>
                        <a:pt x="21" y="339"/>
                      </a:lnTo>
                      <a:lnTo>
                        <a:pt x="23" y="339"/>
                      </a:lnTo>
                      <a:lnTo>
                        <a:pt x="23" y="343"/>
                      </a:lnTo>
                      <a:lnTo>
                        <a:pt x="21" y="343"/>
                      </a:lnTo>
                      <a:lnTo>
                        <a:pt x="20" y="346"/>
                      </a:lnTo>
                      <a:lnTo>
                        <a:pt x="20" y="346"/>
                      </a:lnTo>
                      <a:lnTo>
                        <a:pt x="20" y="347"/>
                      </a:lnTo>
                      <a:lnTo>
                        <a:pt x="21" y="348"/>
                      </a:lnTo>
                      <a:lnTo>
                        <a:pt x="23" y="348"/>
                      </a:lnTo>
                      <a:lnTo>
                        <a:pt x="23" y="348"/>
                      </a:lnTo>
                      <a:lnTo>
                        <a:pt x="23" y="348"/>
                      </a:lnTo>
                      <a:lnTo>
                        <a:pt x="21" y="350"/>
                      </a:lnTo>
                      <a:lnTo>
                        <a:pt x="21" y="350"/>
                      </a:lnTo>
                      <a:lnTo>
                        <a:pt x="21" y="350"/>
                      </a:lnTo>
                      <a:lnTo>
                        <a:pt x="21" y="351"/>
                      </a:lnTo>
                      <a:lnTo>
                        <a:pt x="21" y="352"/>
                      </a:lnTo>
                      <a:lnTo>
                        <a:pt x="23" y="354"/>
                      </a:lnTo>
                      <a:lnTo>
                        <a:pt x="21" y="354"/>
                      </a:lnTo>
                      <a:lnTo>
                        <a:pt x="21" y="356"/>
                      </a:lnTo>
                      <a:lnTo>
                        <a:pt x="19" y="356"/>
                      </a:lnTo>
                      <a:lnTo>
                        <a:pt x="19" y="358"/>
                      </a:lnTo>
                      <a:lnTo>
                        <a:pt x="15" y="358"/>
                      </a:lnTo>
                      <a:lnTo>
                        <a:pt x="15" y="354"/>
                      </a:lnTo>
                      <a:lnTo>
                        <a:pt x="15" y="354"/>
                      </a:lnTo>
                      <a:lnTo>
                        <a:pt x="15" y="352"/>
                      </a:lnTo>
                      <a:lnTo>
                        <a:pt x="16" y="352"/>
                      </a:lnTo>
                      <a:lnTo>
                        <a:pt x="16" y="346"/>
                      </a:lnTo>
                      <a:lnTo>
                        <a:pt x="15" y="346"/>
                      </a:lnTo>
                      <a:lnTo>
                        <a:pt x="16" y="339"/>
                      </a:lnTo>
                      <a:lnTo>
                        <a:pt x="19" y="339"/>
                      </a:lnTo>
                      <a:lnTo>
                        <a:pt x="19" y="339"/>
                      </a:lnTo>
                      <a:lnTo>
                        <a:pt x="21" y="338"/>
                      </a:lnTo>
                      <a:close/>
                      <a:moveTo>
                        <a:pt x="2225" y="333"/>
                      </a:moveTo>
                      <a:lnTo>
                        <a:pt x="2225" y="333"/>
                      </a:lnTo>
                      <a:lnTo>
                        <a:pt x="2225" y="333"/>
                      </a:lnTo>
                      <a:lnTo>
                        <a:pt x="2225" y="334"/>
                      </a:lnTo>
                      <a:lnTo>
                        <a:pt x="2225" y="334"/>
                      </a:lnTo>
                      <a:lnTo>
                        <a:pt x="2225" y="333"/>
                      </a:lnTo>
                      <a:close/>
                      <a:moveTo>
                        <a:pt x="2214" y="327"/>
                      </a:moveTo>
                      <a:lnTo>
                        <a:pt x="2218" y="327"/>
                      </a:lnTo>
                      <a:lnTo>
                        <a:pt x="2218" y="329"/>
                      </a:lnTo>
                      <a:lnTo>
                        <a:pt x="2215" y="329"/>
                      </a:lnTo>
                      <a:lnTo>
                        <a:pt x="2215" y="330"/>
                      </a:lnTo>
                      <a:lnTo>
                        <a:pt x="2217" y="331"/>
                      </a:lnTo>
                      <a:lnTo>
                        <a:pt x="2218" y="333"/>
                      </a:lnTo>
                      <a:lnTo>
                        <a:pt x="2219" y="333"/>
                      </a:lnTo>
                      <a:lnTo>
                        <a:pt x="2219" y="335"/>
                      </a:lnTo>
                      <a:lnTo>
                        <a:pt x="2221" y="337"/>
                      </a:lnTo>
                      <a:lnTo>
                        <a:pt x="2222" y="337"/>
                      </a:lnTo>
                      <a:lnTo>
                        <a:pt x="2223" y="335"/>
                      </a:lnTo>
                      <a:lnTo>
                        <a:pt x="2223" y="335"/>
                      </a:lnTo>
                      <a:lnTo>
                        <a:pt x="2225" y="334"/>
                      </a:lnTo>
                      <a:lnTo>
                        <a:pt x="2226" y="337"/>
                      </a:lnTo>
                      <a:lnTo>
                        <a:pt x="2227" y="335"/>
                      </a:lnTo>
                      <a:lnTo>
                        <a:pt x="2228" y="335"/>
                      </a:lnTo>
                      <a:lnTo>
                        <a:pt x="2230" y="334"/>
                      </a:lnTo>
                      <a:lnTo>
                        <a:pt x="2230" y="337"/>
                      </a:lnTo>
                      <a:lnTo>
                        <a:pt x="2230" y="338"/>
                      </a:lnTo>
                      <a:lnTo>
                        <a:pt x="2230" y="339"/>
                      </a:lnTo>
                      <a:lnTo>
                        <a:pt x="2228" y="341"/>
                      </a:lnTo>
                      <a:lnTo>
                        <a:pt x="2228" y="342"/>
                      </a:lnTo>
                      <a:lnTo>
                        <a:pt x="2228" y="343"/>
                      </a:lnTo>
                      <a:lnTo>
                        <a:pt x="2228" y="345"/>
                      </a:lnTo>
                      <a:lnTo>
                        <a:pt x="2230" y="346"/>
                      </a:lnTo>
                      <a:lnTo>
                        <a:pt x="2228" y="346"/>
                      </a:lnTo>
                      <a:lnTo>
                        <a:pt x="2227" y="348"/>
                      </a:lnTo>
                      <a:lnTo>
                        <a:pt x="2226" y="348"/>
                      </a:lnTo>
                      <a:lnTo>
                        <a:pt x="2226" y="348"/>
                      </a:lnTo>
                      <a:lnTo>
                        <a:pt x="2225" y="351"/>
                      </a:lnTo>
                      <a:lnTo>
                        <a:pt x="2222" y="354"/>
                      </a:lnTo>
                      <a:lnTo>
                        <a:pt x="2222" y="355"/>
                      </a:lnTo>
                      <a:lnTo>
                        <a:pt x="2222" y="355"/>
                      </a:lnTo>
                      <a:lnTo>
                        <a:pt x="2222" y="356"/>
                      </a:lnTo>
                      <a:lnTo>
                        <a:pt x="2221" y="356"/>
                      </a:lnTo>
                      <a:lnTo>
                        <a:pt x="2221" y="359"/>
                      </a:lnTo>
                      <a:lnTo>
                        <a:pt x="2219" y="359"/>
                      </a:lnTo>
                      <a:lnTo>
                        <a:pt x="2219" y="360"/>
                      </a:lnTo>
                      <a:lnTo>
                        <a:pt x="2215" y="363"/>
                      </a:lnTo>
                      <a:lnTo>
                        <a:pt x="2215" y="365"/>
                      </a:lnTo>
                      <a:lnTo>
                        <a:pt x="2215" y="368"/>
                      </a:lnTo>
                      <a:lnTo>
                        <a:pt x="2219" y="368"/>
                      </a:lnTo>
                      <a:lnTo>
                        <a:pt x="2219" y="369"/>
                      </a:lnTo>
                      <a:lnTo>
                        <a:pt x="2218" y="369"/>
                      </a:lnTo>
                      <a:lnTo>
                        <a:pt x="2217" y="369"/>
                      </a:lnTo>
                      <a:lnTo>
                        <a:pt x="2215" y="369"/>
                      </a:lnTo>
                      <a:lnTo>
                        <a:pt x="2213" y="369"/>
                      </a:lnTo>
                      <a:lnTo>
                        <a:pt x="2210" y="369"/>
                      </a:lnTo>
                      <a:lnTo>
                        <a:pt x="2210" y="371"/>
                      </a:lnTo>
                      <a:lnTo>
                        <a:pt x="2208" y="372"/>
                      </a:lnTo>
                      <a:lnTo>
                        <a:pt x="2206" y="373"/>
                      </a:lnTo>
                      <a:lnTo>
                        <a:pt x="2206" y="373"/>
                      </a:lnTo>
                      <a:lnTo>
                        <a:pt x="2205" y="373"/>
                      </a:lnTo>
                      <a:lnTo>
                        <a:pt x="2204" y="373"/>
                      </a:lnTo>
                      <a:lnTo>
                        <a:pt x="2204" y="373"/>
                      </a:lnTo>
                      <a:lnTo>
                        <a:pt x="2204" y="373"/>
                      </a:lnTo>
                      <a:lnTo>
                        <a:pt x="2202" y="373"/>
                      </a:lnTo>
                      <a:lnTo>
                        <a:pt x="2202" y="375"/>
                      </a:lnTo>
                      <a:lnTo>
                        <a:pt x="2201" y="375"/>
                      </a:lnTo>
                      <a:lnTo>
                        <a:pt x="2201" y="379"/>
                      </a:lnTo>
                      <a:lnTo>
                        <a:pt x="2201" y="379"/>
                      </a:lnTo>
                      <a:lnTo>
                        <a:pt x="2201" y="381"/>
                      </a:lnTo>
                      <a:lnTo>
                        <a:pt x="2200" y="381"/>
                      </a:lnTo>
                      <a:lnTo>
                        <a:pt x="2200" y="382"/>
                      </a:lnTo>
                      <a:lnTo>
                        <a:pt x="2198" y="384"/>
                      </a:lnTo>
                      <a:lnTo>
                        <a:pt x="2198" y="385"/>
                      </a:lnTo>
                      <a:lnTo>
                        <a:pt x="2197" y="385"/>
                      </a:lnTo>
                      <a:lnTo>
                        <a:pt x="2197" y="389"/>
                      </a:lnTo>
                      <a:lnTo>
                        <a:pt x="2196" y="389"/>
                      </a:lnTo>
                      <a:lnTo>
                        <a:pt x="2196" y="390"/>
                      </a:lnTo>
                      <a:lnTo>
                        <a:pt x="2196" y="390"/>
                      </a:lnTo>
                      <a:lnTo>
                        <a:pt x="2196" y="393"/>
                      </a:lnTo>
                      <a:lnTo>
                        <a:pt x="2194" y="393"/>
                      </a:lnTo>
                      <a:lnTo>
                        <a:pt x="2193" y="394"/>
                      </a:lnTo>
                      <a:lnTo>
                        <a:pt x="2192" y="396"/>
                      </a:lnTo>
                      <a:lnTo>
                        <a:pt x="2192" y="397"/>
                      </a:lnTo>
                      <a:lnTo>
                        <a:pt x="2189" y="398"/>
                      </a:lnTo>
                      <a:lnTo>
                        <a:pt x="2188" y="399"/>
                      </a:lnTo>
                      <a:lnTo>
                        <a:pt x="2187" y="401"/>
                      </a:lnTo>
                      <a:lnTo>
                        <a:pt x="2185" y="401"/>
                      </a:lnTo>
                      <a:lnTo>
                        <a:pt x="2184" y="402"/>
                      </a:lnTo>
                      <a:lnTo>
                        <a:pt x="2181" y="402"/>
                      </a:lnTo>
                      <a:lnTo>
                        <a:pt x="2181" y="402"/>
                      </a:lnTo>
                      <a:lnTo>
                        <a:pt x="2180" y="402"/>
                      </a:lnTo>
                      <a:lnTo>
                        <a:pt x="2179" y="402"/>
                      </a:lnTo>
                      <a:lnTo>
                        <a:pt x="2177" y="402"/>
                      </a:lnTo>
                      <a:lnTo>
                        <a:pt x="2177" y="401"/>
                      </a:lnTo>
                      <a:lnTo>
                        <a:pt x="2176" y="401"/>
                      </a:lnTo>
                      <a:lnTo>
                        <a:pt x="2175" y="399"/>
                      </a:lnTo>
                      <a:lnTo>
                        <a:pt x="2171" y="399"/>
                      </a:lnTo>
                      <a:lnTo>
                        <a:pt x="2171" y="399"/>
                      </a:lnTo>
                      <a:lnTo>
                        <a:pt x="2170" y="399"/>
                      </a:lnTo>
                      <a:lnTo>
                        <a:pt x="2170" y="397"/>
                      </a:lnTo>
                      <a:lnTo>
                        <a:pt x="2168" y="397"/>
                      </a:lnTo>
                      <a:lnTo>
                        <a:pt x="2166" y="398"/>
                      </a:lnTo>
                      <a:lnTo>
                        <a:pt x="2164" y="398"/>
                      </a:lnTo>
                      <a:lnTo>
                        <a:pt x="2164" y="397"/>
                      </a:lnTo>
                      <a:lnTo>
                        <a:pt x="2163" y="397"/>
                      </a:lnTo>
                      <a:lnTo>
                        <a:pt x="2162" y="397"/>
                      </a:lnTo>
                      <a:lnTo>
                        <a:pt x="2162" y="396"/>
                      </a:lnTo>
                      <a:lnTo>
                        <a:pt x="2159" y="394"/>
                      </a:lnTo>
                      <a:lnTo>
                        <a:pt x="2159" y="394"/>
                      </a:lnTo>
                      <a:lnTo>
                        <a:pt x="2158" y="392"/>
                      </a:lnTo>
                      <a:lnTo>
                        <a:pt x="2159" y="392"/>
                      </a:lnTo>
                      <a:lnTo>
                        <a:pt x="2159" y="392"/>
                      </a:lnTo>
                      <a:lnTo>
                        <a:pt x="2162" y="392"/>
                      </a:lnTo>
                      <a:lnTo>
                        <a:pt x="2162" y="389"/>
                      </a:lnTo>
                      <a:lnTo>
                        <a:pt x="2162" y="388"/>
                      </a:lnTo>
                      <a:lnTo>
                        <a:pt x="2163" y="386"/>
                      </a:lnTo>
                      <a:lnTo>
                        <a:pt x="2163" y="385"/>
                      </a:lnTo>
                      <a:lnTo>
                        <a:pt x="2162" y="385"/>
                      </a:lnTo>
                      <a:lnTo>
                        <a:pt x="2162" y="384"/>
                      </a:lnTo>
                      <a:lnTo>
                        <a:pt x="2164" y="384"/>
                      </a:lnTo>
                      <a:lnTo>
                        <a:pt x="2164" y="382"/>
                      </a:lnTo>
                      <a:lnTo>
                        <a:pt x="2164" y="382"/>
                      </a:lnTo>
                      <a:lnTo>
                        <a:pt x="2166" y="381"/>
                      </a:lnTo>
                      <a:lnTo>
                        <a:pt x="2167" y="380"/>
                      </a:lnTo>
                      <a:lnTo>
                        <a:pt x="2168" y="380"/>
                      </a:lnTo>
                      <a:lnTo>
                        <a:pt x="2168" y="377"/>
                      </a:lnTo>
                      <a:lnTo>
                        <a:pt x="2172" y="377"/>
                      </a:lnTo>
                      <a:lnTo>
                        <a:pt x="2173" y="376"/>
                      </a:lnTo>
                      <a:lnTo>
                        <a:pt x="2173" y="375"/>
                      </a:lnTo>
                      <a:lnTo>
                        <a:pt x="2175" y="373"/>
                      </a:lnTo>
                      <a:lnTo>
                        <a:pt x="2176" y="373"/>
                      </a:lnTo>
                      <a:lnTo>
                        <a:pt x="2176" y="372"/>
                      </a:lnTo>
                      <a:lnTo>
                        <a:pt x="2177" y="371"/>
                      </a:lnTo>
                      <a:lnTo>
                        <a:pt x="2179" y="371"/>
                      </a:lnTo>
                      <a:lnTo>
                        <a:pt x="2179" y="371"/>
                      </a:lnTo>
                      <a:lnTo>
                        <a:pt x="2180" y="371"/>
                      </a:lnTo>
                      <a:lnTo>
                        <a:pt x="2180" y="369"/>
                      </a:lnTo>
                      <a:lnTo>
                        <a:pt x="2184" y="369"/>
                      </a:lnTo>
                      <a:lnTo>
                        <a:pt x="2187" y="367"/>
                      </a:lnTo>
                      <a:lnTo>
                        <a:pt x="2188" y="367"/>
                      </a:lnTo>
                      <a:lnTo>
                        <a:pt x="2188" y="367"/>
                      </a:lnTo>
                      <a:lnTo>
                        <a:pt x="2189" y="367"/>
                      </a:lnTo>
                      <a:lnTo>
                        <a:pt x="2191" y="364"/>
                      </a:lnTo>
                      <a:lnTo>
                        <a:pt x="2192" y="364"/>
                      </a:lnTo>
                      <a:lnTo>
                        <a:pt x="2192" y="364"/>
                      </a:lnTo>
                      <a:lnTo>
                        <a:pt x="2192" y="363"/>
                      </a:lnTo>
                      <a:lnTo>
                        <a:pt x="2193" y="363"/>
                      </a:lnTo>
                      <a:lnTo>
                        <a:pt x="2193" y="362"/>
                      </a:lnTo>
                      <a:lnTo>
                        <a:pt x="2194" y="362"/>
                      </a:lnTo>
                      <a:lnTo>
                        <a:pt x="2196" y="362"/>
                      </a:lnTo>
                      <a:lnTo>
                        <a:pt x="2196" y="360"/>
                      </a:lnTo>
                      <a:lnTo>
                        <a:pt x="2196" y="359"/>
                      </a:lnTo>
                      <a:lnTo>
                        <a:pt x="2198" y="358"/>
                      </a:lnTo>
                      <a:lnTo>
                        <a:pt x="2200" y="355"/>
                      </a:lnTo>
                      <a:lnTo>
                        <a:pt x="2202" y="351"/>
                      </a:lnTo>
                      <a:lnTo>
                        <a:pt x="2204" y="347"/>
                      </a:lnTo>
                      <a:lnTo>
                        <a:pt x="2205" y="346"/>
                      </a:lnTo>
                      <a:lnTo>
                        <a:pt x="2205" y="346"/>
                      </a:lnTo>
                      <a:lnTo>
                        <a:pt x="2205" y="346"/>
                      </a:lnTo>
                      <a:lnTo>
                        <a:pt x="2205" y="345"/>
                      </a:lnTo>
                      <a:lnTo>
                        <a:pt x="2206" y="343"/>
                      </a:lnTo>
                      <a:lnTo>
                        <a:pt x="2209" y="341"/>
                      </a:lnTo>
                      <a:lnTo>
                        <a:pt x="2209" y="333"/>
                      </a:lnTo>
                      <a:lnTo>
                        <a:pt x="2214" y="327"/>
                      </a:lnTo>
                      <a:close/>
                      <a:moveTo>
                        <a:pt x="1963" y="327"/>
                      </a:moveTo>
                      <a:lnTo>
                        <a:pt x="1964" y="329"/>
                      </a:lnTo>
                      <a:lnTo>
                        <a:pt x="1965" y="329"/>
                      </a:lnTo>
                      <a:lnTo>
                        <a:pt x="1965" y="329"/>
                      </a:lnTo>
                      <a:lnTo>
                        <a:pt x="1967" y="329"/>
                      </a:lnTo>
                      <a:lnTo>
                        <a:pt x="1968" y="329"/>
                      </a:lnTo>
                      <a:lnTo>
                        <a:pt x="1968" y="329"/>
                      </a:lnTo>
                      <a:lnTo>
                        <a:pt x="1969" y="329"/>
                      </a:lnTo>
                      <a:lnTo>
                        <a:pt x="1969" y="330"/>
                      </a:lnTo>
                      <a:lnTo>
                        <a:pt x="1973" y="330"/>
                      </a:lnTo>
                      <a:lnTo>
                        <a:pt x="1975" y="331"/>
                      </a:lnTo>
                      <a:lnTo>
                        <a:pt x="1976" y="331"/>
                      </a:lnTo>
                      <a:lnTo>
                        <a:pt x="1976" y="333"/>
                      </a:lnTo>
                      <a:lnTo>
                        <a:pt x="1977" y="333"/>
                      </a:lnTo>
                      <a:lnTo>
                        <a:pt x="1977" y="333"/>
                      </a:lnTo>
                      <a:lnTo>
                        <a:pt x="1978" y="334"/>
                      </a:lnTo>
                      <a:lnTo>
                        <a:pt x="1981" y="334"/>
                      </a:lnTo>
                      <a:lnTo>
                        <a:pt x="1982" y="334"/>
                      </a:lnTo>
                      <a:lnTo>
                        <a:pt x="1984" y="333"/>
                      </a:lnTo>
                      <a:lnTo>
                        <a:pt x="1986" y="331"/>
                      </a:lnTo>
                      <a:lnTo>
                        <a:pt x="1988" y="330"/>
                      </a:lnTo>
                      <a:lnTo>
                        <a:pt x="1989" y="330"/>
                      </a:lnTo>
                      <a:lnTo>
                        <a:pt x="1990" y="329"/>
                      </a:lnTo>
                      <a:lnTo>
                        <a:pt x="1992" y="329"/>
                      </a:lnTo>
                      <a:lnTo>
                        <a:pt x="1992" y="329"/>
                      </a:lnTo>
                      <a:lnTo>
                        <a:pt x="1993" y="331"/>
                      </a:lnTo>
                      <a:lnTo>
                        <a:pt x="1993" y="334"/>
                      </a:lnTo>
                      <a:lnTo>
                        <a:pt x="1993" y="338"/>
                      </a:lnTo>
                      <a:lnTo>
                        <a:pt x="1993" y="341"/>
                      </a:lnTo>
                      <a:lnTo>
                        <a:pt x="1993" y="345"/>
                      </a:lnTo>
                      <a:lnTo>
                        <a:pt x="1992" y="345"/>
                      </a:lnTo>
                      <a:lnTo>
                        <a:pt x="1992" y="345"/>
                      </a:lnTo>
                      <a:lnTo>
                        <a:pt x="1992" y="345"/>
                      </a:lnTo>
                      <a:lnTo>
                        <a:pt x="1992" y="345"/>
                      </a:lnTo>
                      <a:lnTo>
                        <a:pt x="1992" y="346"/>
                      </a:lnTo>
                      <a:lnTo>
                        <a:pt x="1990" y="346"/>
                      </a:lnTo>
                      <a:lnTo>
                        <a:pt x="1990" y="350"/>
                      </a:lnTo>
                      <a:lnTo>
                        <a:pt x="1990" y="350"/>
                      </a:lnTo>
                      <a:lnTo>
                        <a:pt x="1989" y="354"/>
                      </a:lnTo>
                      <a:lnTo>
                        <a:pt x="1990" y="354"/>
                      </a:lnTo>
                      <a:lnTo>
                        <a:pt x="1990" y="355"/>
                      </a:lnTo>
                      <a:lnTo>
                        <a:pt x="1990" y="356"/>
                      </a:lnTo>
                      <a:lnTo>
                        <a:pt x="1990" y="358"/>
                      </a:lnTo>
                      <a:lnTo>
                        <a:pt x="1989" y="358"/>
                      </a:lnTo>
                      <a:lnTo>
                        <a:pt x="1989" y="358"/>
                      </a:lnTo>
                      <a:lnTo>
                        <a:pt x="1988" y="356"/>
                      </a:lnTo>
                      <a:lnTo>
                        <a:pt x="1988" y="355"/>
                      </a:lnTo>
                      <a:lnTo>
                        <a:pt x="1986" y="354"/>
                      </a:lnTo>
                      <a:lnTo>
                        <a:pt x="1986" y="354"/>
                      </a:lnTo>
                      <a:lnTo>
                        <a:pt x="1986" y="355"/>
                      </a:lnTo>
                      <a:lnTo>
                        <a:pt x="1985" y="356"/>
                      </a:lnTo>
                      <a:lnTo>
                        <a:pt x="1985" y="356"/>
                      </a:lnTo>
                      <a:lnTo>
                        <a:pt x="1984" y="356"/>
                      </a:lnTo>
                      <a:lnTo>
                        <a:pt x="1984" y="360"/>
                      </a:lnTo>
                      <a:lnTo>
                        <a:pt x="1985" y="360"/>
                      </a:lnTo>
                      <a:lnTo>
                        <a:pt x="1985" y="359"/>
                      </a:lnTo>
                      <a:lnTo>
                        <a:pt x="1986" y="359"/>
                      </a:lnTo>
                      <a:lnTo>
                        <a:pt x="1986" y="360"/>
                      </a:lnTo>
                      <a:lnTo>
                        <a:pt x="1985" y="360"/>
                      </a:lnTo>
                      <a:lnTo>
                        <a:pt x="1985" y="362"/>
                      </a:lnTo>
                      <a:lnTo>
                        <a:pt x="1984" y="360"/>
                      </a:lnTo>
                      <a:lnTo>
                        <a:pt x="1984" y="362"/>
                      </a:lnTo>
                      <a:lnTo>
                        <a:pt x="1982" y="362"/>
                      </a:lnTo>
                      <a:lnTo>
                        <a:pt x="1982" y="362"/>
                      </a:lnTo>
                      <a:lnTo>
                        <a:pt x="1982" y="363"/>
                      </a:lnTo>
                      <a:lnTo>
                        <a:pt x="1980" y="363"/>
                      </a:lnTo>
                      <a:lnTo>
                        <a:pt x="1980" y="362"/>
                      </a:lnTo>
                      <a:lnTo>
                        <a:pt x="1976" y="362"/>
                      </a:lnTo>
                      <a:lnTo>
                        <a:pt x="1976" y="362"/>
                      </a:lnTo>
                      <a:lnTo>
                        <a:pt x="1975" y="360"/>
                      </a:lnTo>
                      <a:lnTo>
                        <a:pt x="1976" y="359"/>
                      </a:lnTo>
                      <a:lnTo>
                        <a:pt x="1975" y="358"/>
                      </a:lnTo>
                      <a:lnTo>
                        <a:pt x="1975" y="359"/>
                      </a:lnTo>
                      <a:lnTo>
                        <a:pt x="1973" y="359"/>
                      </a:lnTo>
                      <a:lnTo>
                        <a:pt x="1973" y="358"/>
                      </a:lnTo>
                      <a:lnTo>
                        <a:pt x="1973" y="358"/>
                      </a:lnTo>
                      <a:lnTo>
                        <a:pt x="1972" y="358"/>
                      </a:lnTo>
                      <a:lnTo>
                        <a:pt x="1972" y="356"/>
                      </a:lnTo>
                      <a:lnTo>
                        <a:pt x="1972" y="356"/>
                      </a:lnTo>
                      <a:lnTo>
                        <a:pt x="1972" y="355"/>
                      </a:lnTo>
                      <a:lnTo>
                        <a:pt x="1972" y="355"/>
                      </a:lnTo>
                      <a:lnTo>
                        <a:pt x="1971" y="355"/>
                      </a:lnTo>
                      <a:lnTo>
                        <a:pt x="1969" y="352"/>
                      </a:lnTo>
                      <a:lnTo>
                        <a:pt x="1968" y="351"/>
                      </a:lnTo>
                      <a:lnTo>
                        <a:pt x="1968" y="347"/>
                      </a:lnTo>
                      <a:lnTo>
                        <a:pt x="1971" y="347"/>
                      </a:lnTo>
                      <a:lnTo>
                        <a:pt x="1971" y="346"/>
                      </a:lnTo>
                      <a:lnTo>
                        <a:pt x="1969" y="346"/>
                      </a:lnTo>
                      <a:lnTo>
                        <a:pt x="1968" y="345"/>
                      </a:lnTo>
                      <a:lnTo>
                        <a:pt x="1967" y="343"/>
                      </a:lnTo>
                      <a:lnTo>
                        <a:pt x="1967" y="342"/>
                      </a:lnTo>
                      <a:lnTo>
                        <a:pt x="1964" y="341"/>
                      </a:lnTo>
                      <a:lnTo>
                        <a:pt x="1964" y="338"/>
                      </a:lnTo>
                      <a:lnTo>
                        <a:pt x="1964" y="338"/>
                      </a:lnTo>
                      <a:lnTo>
                        <a:pt x="1964" y="337"/>
                      </a:lnTo>
                      <a:lnTo>
                        <a:pt x="1961" y="335"/>
                      </a:lnTo>
                      <a:lnTo>
                        <a:pt x="1960" y="327"/>
                      </a:lnTo>
                      <a:lnTo>
                        <a:pt x="1961" y="327"/>
                      </a:lnTo>
                      <a:lnTo>
                        <a:pt x="1963" y="327"/>
                      </a:lnTo>
                      <a:close/>
                      <a:moveTo>
                        <a:pt x="1990" y="318"/>
                      </a:moveTo>
                      <a:lnTo>
                        <a:pt x="1992" y="318"/>
                      </a:lnTo>
                      <a:lnTo>
                        <a:pt x="1993" y="320"/>
                      </a:lnTo>
                      <a:lnTo>
                        <a:pt x="1994" y="320"/>
                      </a:lnTo>
                      <a:lnTo>
                        <a:pt x="1994" y="321"/>
                      </a:lnTo>
                      <a:lnTo>
                        <a:pt x="1994" y="322"/>
                      </a:lnTo>
                      <a:lnTo>
                        <a:pt x="1994" y="322"/>
                      </a:lnTo>
                      <a:lnTo>
                        <a:pt x="1993" y="324"/>
                      </a:lnTo>
                      <a:lnTo>
                        <a:pt x="1992" y="324"/>
                      </a:lnTo>
                      <a:lnTo>
                        <a:pt x="1992" y="322"/>
                      </a:lnTo>
                      <a:lnTo>
                        <a:pt x="1990" y="321"/>
                      </a:lnTo>
                      <a:lnTo>
                        <a:pt x="1989" y="321"/>
                      </a:lnTo>
                      <a:lnTo>
                        <a:pt x="1990" y="318"/>
                      </a:lnTo>
                      <a:lnTo>
                        <a:pt x="1990" y="318"/>
                      </a:lnTo>
                      <a:lnTo>
                        <a:pt x="1990" y="318"/>
                      </a:lnTo>
                      <a:close/>
                      <a:moveTo>
                        <a:pt x="1954" y="316"/>
                      </a:moveTo>
                      <a:lnTo>
                        <a:pt x="1955" y="316"/>
                      </a:lnTo>
                      <a:lnTo>
                        <a:pt x="1955" y="318"/>
                      </a:lnTo>
                      <a:lnTo>
                        <a:pt x="1954" y="321"/>
                      </a:lnTo>
                      <a:lnTo>
                        <a:pt x="1952" y="321"/>
                      </a:lnTo>
                      <a:lnTo>
                        <a:pt x="1954" y="318"/>
                      </a:lnTo>
                      <a:lnTo>
                        <a:pt x="1954" y="316"/>
                      </a:lnTo>
                      <a:close/>
                      <a:moveTo>
                        <a:pt x="2244" y="279"/>
                      </a:moveTo>
                      <a:lnTo>
                        <a:pt x="2244" y="282"/>
                      </a:lnTo>
                      <a:lnTo>
                        <a:pt x="2243" y="282"/>
                      </a:lnTo>
                      <a:lnTo>
                        <a:pt x="2243" y="280"/>
                      </a:lnTo>
                      <a:lnTo>
                        <a:pt x="2243" y="280"/>
                      </a:lnTo>
                      <a:lnTo>
                        <a:pt x="2243" y="279"/>
                      </a:lnTo>
                      <a:lnTo>
                        <a:pt x="2243" y="279"/>
                      </a:lnTo>
                      <a:lnTo>
                        <a:pt x="2244" y="279"/>
                      </a:lnTo>
                      <a:close/>
                      <a:moveTo>
                        <a:pt x="1900" y="267"/>
                      </a:moveTo>
                      <a:lnTo>
                        <a:pt x="1900" y="269"/>
                      </a:lnTo>
                      <a:lnTo>
                        <a:pt x="1904" y="269"/>
                      </a:lnTo>
                      <a:lnTo>
                        <a:pt x="1904" y="271"/>
                      </a:lnTo>
                      <a:lnTo>
                        <a:pt x="1901" y="271"/>
                      </a:lnTo>
                      <a:lnTo>
                        <a:pt x="1899" y="271"/>
                      </a:lnTo>
                      <a:lnTo>
                        <a:pt x="1897" y="271"/>
                      </a:lnTo>
                      <a:lnTo>
                        <a:pt x="1895" y="271"/>
                      </a:lnTo>
                      <a:lnTo>
                        <a:pt x="1896" y="269"/>
                      </a:lnTo>
                      <a:lnTo>
                        <a:pt x="1900" y="267"/>
                      </a:lnTo>
                      <a:close/>
                      <a:moveTo>
                        <a:pt x="2218" y="257"/>
                      </a:moveTo>
                      <a:lnTo>
                        <a:pt x="2218" y="258"/>
                      </a:lnTo>
                      <a:lnTo>
                        <a:pt x="2218" y="258"/>
                      </a:lnTo>
                      <a:lnTo>
                        <a:pt x="2219" y="261"/>
                      </a:lnTo>
                      <a:lnTo>
                        <a:pt x="2221" y="261"/>
                      </a:lnTo>
                      <a:lnTo>
                        <a:pt x="2221" y="262"/>
                      </a:lnTo>
                      <a:lnTo>
                        <a:pt x="2221" y="262"/>
                      </a:lnTo>
                      <a:lnTo>
                        <a:pt x="2222" y="263"/>
                      </a:lnTo>
                      <a:lnTo>
                        <a:pt x="2222" y="263"/>
                      </a:lnTo>
                      <a:lnTo>
                        <a:pt x="2223" y="263"/>
                      </a:lnTo>
                      <a:lnTo>
                        <a:pt x="2223" y="262"/>
                      </a:lnTo>
                      <a:lnTo>
                        <a:pt x="2225" y="262"/>
                      </a:lnTo>
                      <a:lnTo>
                        <a:pt x="2225" y="262"/>
                      </a:lnTo>
                      <a:lnTo>
                        <a:pt x="2225" y="263"/>
                      </a:lnTo>
                      <a:lnTo>
                        <a:pt x="2228" y="263"/>
                      </a:lnTo>
                      <a:lnTo>
                        <a:pt x="2228" y="266"/>
                      </a:lnTo>
                      <a:lnTo>
                        <a:pt x="2231" y="267"/>
                      </a:lnTo>
                      <a:lnTo>
                        <a:pt x="2231" y="270"/>
                      </a:lnTo>
                      <a:lnTo>
                        <a:pt x="2234" y="269"/>
                      </a:lnTo>
                      <a:lnTo>
                        <a:pt x="2235" y="274"/>
                      </a:lnTo>
                      <a:lnTo>
                        <a:pt x="2234" y="274"/>
                      </a:lnTo>
                      <a:lnTo>
                        <a:pt x="2234" y="275"/>
                      </a:lnTo>
                      <a:lnTo>
                        <a:pt x="2234" y="276"/>
                      </a:lnTo>
                      <a:lnTo>
                        <a:pt x="2234" y="278"/>
                      </a:lnTo>
                      <a:lnTo>
                        <a:pt x="2235" y="279"/>
                      </a:lnTo>
                      <a:lnTo>
                        <a:pt x="2235" y="280"/>
                      </a:lnTo>
                      <a:lnTo>
                        <a:pt x="2236" y="280"/>
                      </a:lnTo>
                      <a:lnTo>
                        <a:pt x="2236" y="280"/>
                      </a:lnTo>
                      <a:lnTo>
                        <a:pt x="2236" y="282"/>
                      </a:lnTo>
                      <a:lnTo>
                        <a:pt x="2235" y="282"/>
                      </a:lnTo>
                      <a:lnTo>
                        <a:pt x="2236" y="288"/>
                      </a:lnTo>
                      <a:lnTo>
                        <a:pt x="2236" y="288"/>
                      </a:lnTo>
                      <a:lnTo>
                        <a:pt x="2236" y="288"/>
                      </a:lnTo>
                      <a:lnTo>
                        <a:pt x="2239" y="288"/>
                      </a:lnTo>
                      <a:lnTo>
                        <a:pt x="2240" y="291"/>
                      </a:lnTo>
                      <a:lnTo>
                        <a:pt x="2242" y="291"/>
                      </a:lnTo>
                      <a:lnTo>
                        <a:pt x="2242" y="287"/>
                      </a:lnTo>
                      <a:lnTo>
                        <a:pt x="2242" y="287"/>
                      </a:lnTo>
                      <a:lnTo>
                        <a:pt x="2242" y="283"/>
                      </a:lnTo>
                      <a:lnTo>
                        <a:pt x="2243" y="283"/>
                      </a:lnTo>
                      <a:lnTo>
                        <a:pt x="2243" y="286"/>
                      </a:lnTo>
                      <a:lnTo>
                        <a:pt x="2244" y="286"/>
                      </a:lnTo>
                      <a:lnTo>
                        <a:pt x="2243" y="286"/>
                      </a:lnTo>
                      <a:lnTo>
                        <a:pt x="2243" y="288"/>
                      </a:lnTo>
                      <a:lnTo>
                        <a:pt x="2245" y="287"/>
                      </a:lnTo>
                      <a:lnTo>
                        <a:pt x="2247" y="291"/>
                      </a:lnTo>
                      <a:lnTo>
                        <a:pt x="2247" y="291"/>
                      </a:lnTo>
                      <a:lnTo>
                        <a:pt x="2245" y="291"/>
                      </a:lnTo>
                      <a:lnTo>
                        <a:pt x="2245" y="292"/>
                      </a:lnTo>
                      <a:lnTo>
                        <a:pt x="2247" y="292"/>
                      </a:lnTo>
                      <a:lnTo>
                        <a:pt x="2247" y="296"/>
                      </a:lnTo>
                      <a:lnTo>
                        <a:pt x="2249" y="299"/>
                      </a:lnTo>
                      <a:lnTo>
                        <a:pt x="2249" y="299"/>
                      </a:lnTo>
                      <a:lnTo>
                        <a:pt x="2253" y="300"/>
                      </a:lnTo>
                      <a:lnTo>
                        <a:pt x="2253" y="300"/>
                      </a:lnTo>
                      <a:lnTo>
                        <a:pt x="2255" y="300"/>
                      </a:lnTo>
                      <a:lnTo>
                        <a:pt x="2255" y="301"/>
                      </a:lnTo>
                      <a:lnTo>
                        <a:pt x="2256" y="301"/>
                      </a:lnTo>
                      <a:lnTo>
                        <a:pt x="2256" y="301"/>
                      </a:lnTo>
                      <a:lnTo>
                        <a:pt x="2257" y="301"/>
                      </a:lnTo>
                      <a:lnTo>
                        <a:pt x="2257" y="301"/>
                      </a:lnTo>
                      <a:lnTo>
                        <a:pt x="2259" y="300"/>
                      </a:lnTo>
                      <a:lnTo>
                        <a:pt x="2261" y="299"/>
                      </a:lnTo>
                      <a:lnTo>
                        <a:pt x="2263" y="299"/>
                      </a:lnTo>
                      <a:lnTo>
                        <a:pt x="2264" y="297"/>
                      </a:lnTo>
                      <a:lnTo>
                        <a:pt x="2266" y="297"/>
                      </a:lnTo>
                      <a:lnTo>
                        <a:pt x="2266" y="297"/>
                      </a:lnTo>
                      <a:lnTo>
                        <a:pt x="2266" y="297"/>
                      </a:lnTo>
                      <a:lnTo>
                        <a:pt x="2268" y="297"/>
                      </a:lnTo>
                      <a:lnTo>
                        <a:pt x="2268" y="299"/>
                      </a:lnTo>
                      <a:lnTo>
                        <a:pt x="2269" y="300"/>
                      </a:lnTo>
                      <a:lnTo>
                        <a:pt x="2269" y="301"/>
                      </a:lnTo>
                      <a:lnTo>
                        <a:pt x="2269" y="301"/>
                      </a:lnTo>
                      <a:lnTo>
                        <a:pt x="2269" y="303"/>
                      </a:lnTo>
                      <a:lnTo>
                        <a:pt x="2268" y="304"/>
                      </a:lnTo>
                      <a:lnTo>
                        <a:pt x="2268" y="305"/>
                      </a:lnTo>
                      <a:lnTo>
                        <a:pt x="2266" y="305"/>
                      </a:lnTo>
                      <a:lnTo>
                        <a:pt x="2266" y="307"/>
                      </a:lnTo>
                      <a:lnTo>
                        <a:pt x="2265" y="307"/>
                      </a:lnTo>
                      <a:lnTo>
                        <a:pt x="2265" y="308"/>
                      </a:lnTo>
                      <a:lnTo>
                        <a:pt x="2265" y="308"/>
                      </a:lnTo>
                      <a:lnTo>
                        <a:pt x="2265" y="309"/>
                      </a:lnTo>
                      <a:lnTo>
                        <a:pt x="2263" y="310"/>
                      </a:lnTo>
                      <a:lnTo>
                        <a:pt x="2264" y="316"/>
                      </a:lnTo>
                      <a:lnTo>
                        <a:pt x="2263" y="316"/>
                      </a:lnTo>
                      <a:lnTo>
                        <a:pt x="2263" y="314"/>
                      </a:lnTo>
                      <a:lnTo>
                        <a:pt x="2260" y="313"/>
                      </a:lnTo>
                      <a:lnTo>
                        <a:pt x="2259" y="314"/>
                      </a:lnTo>
                      <a:lnTo>
                        <a:pt x="2257" y="316"/>
                      </a:lnTo>
                      <a:lnTo>
                        <a:pt x="2256" y="317"/>
                      </a:lnTo>
                      <a:lnTo>
                        <a:pt x="2255" y="318"/>
                      </a:lnTo>
                      <a:lnTo>
                        <a:pt x="2256" y="320"/>
                      </a:lnTo>
                      <a:lnTo>
                        <a:pt x="2257" y="321"/>
                      </a:lnTo>
                      <a:lnTo>
                        <a:pt x="2256" y="321"/>
                      </a:lnTo>
                      <a:lnTo>
                        <a:pt x="2256" y="321"/>
                      </a:lnTo>
                      <a:lnTo>
                        <a:pt x="2255" y="321"/>
                      </a:lnTo>
                      <a:lnTo>
                        <a:pt x="2255" y="321"/>
                      </a:lnTo>
                      <a:lnTo>
                        <a:pt x="2255" y="326"/>
                      </a:lnTo>
                      <a:lnTo>
                        <a:pt x="2249" y="329"/>
                      </a:lnTo>
                      <a:lnTo>
                        <a:pt x="2249" y="333"/>
                      </a:lnTo>
                      <a:lnTo>
                        <a:pt x="2248" y="333"/>
                      </a:lnTo>
                      <a:lnTo>
                        <a:pt x="2248" y="335"/>
                      </a:lnTo>
                      <a:lnTo>
                        <a:pt x="2247" y="335"/>
                      </a:lnTo>
                      <a:lnTo>
                        <a:pt x="2247" y="337"/>
                      </a:lnTo>
                      <a:lnTo>
                        <a:pt x="2245" y="339"/>
                      </a:lnTo>
                      <a:lnTo>
                        <a:pt x="2244" y="339"/>
                      </a:lnTo>
                      <a:lnTo>
                        <a:pt x="2243" y="341"/>
                      </a:lnTo>
                      <a:lnTo>
                        <a:pt x="2242" y="341"/>
                      </a:lnTo>
                      <a:lnTo>
                        <a:pt x="2240" y="339"/>
                      </a:lnTo>
                      <a:lnTo>
                        <a:pt x="2240" y="339"/>
                      </a:lnTo>
                      <a:lnTo>
                        <a:pt x="2238" y="338"/>
                      </a:lnTo>
                      <a:lnTo>
                        <a:pt x="2236" y="338"/>
                      </a:lnTo>
                      <a:lnTo>
                        <a:pt x="2236" y="338"/>
                      </a:lnTo>
                      <a:lnTo>
                        <a:pt x="2235" y="338"/>
                      </a:lnTo>
                      <a:lnTo>
                        <a:pt x="2234" y="337"/>
                      </a:lnTo>
                      <a:lnTo>
                        <a:pt x="2234" y="335"/>
                      </a:lnTo>
                      <a:lnTo>
                        <a:pt x="2235" y="335"/>
                      </a:lnTo>
                      <a:lnTo>
                        <a:pt x="2235" y="334"/>
                      </a:lnTo>
                      <a:lnTo>
                        <a:pt x="2236" y="334"/>
                      </a:lnTo>
                      <a:lnTo>
                        <a:pt x="2236" y="330"/>
                      </a:lnTo>
                      <a:lnTo>
                        <a:pt x="2238" y="330"/>
                      </a:lnTo>
                      <a:lnTo>
                        <a:pt x="2238" y="327"/>
                      </a:lnTo>
                      <a:lnTo>
                        <a:pt x="2238" y="326"/>
                      </a:lnTo>
                      <a:lnTo>
                        <a:pt x="2236" y="324"/>
                      </a:lnTo>
                      <a:lnTo>
                        <a:pt x="2235" y="321"/>
                      </a:lnTo>
                      <a:lnTo>
                        <a:pt x="2234" y="321"/>
                      </a:lnTo>
                      <a:lnTo>
                        <a:pt x="2232" y="320"/>
                      </a:lnTo>
                      <a:lnTo>
                        <a:pt x="2232" y="320"/>
                      </a:lnTo>
                      <a:lnTo>
                        <a:pt x="2230" y="318"/>
                      </a:lnTo>
                      <a:lnTo>
                        <a:pt x="2228" y="317"/>
                      </a:lnTo>
                      <a:lnTo>
                        <a:pt x="2226" y="317"/>
                      </a:lnTo>
                      <a:lnTo>
                        <a:pt x="2225" y="316"/>
                      </a:lnTo>
                      <a:lnTo>
                        <a:pt x="2225" y="313"/>
                      </a:lnTo>
                      <a:lnTo>
                        <a:pt x="2225" y="313"/>
                      </a:lnTo>
                      <a:lnTo>
                        <a:pt x="2225" y="313"/>
                      </a:lnTo>
                      <a:lnTo>
                        <a:pt x="2225" y="312"/>
                      </a:lnTo>
                      <a:lnTo>
                        <a:pt x="2227" y="312"/>
                      </a:lnTo>
                      <a:lnTo>
                        <a:pt x="2230" y="312"/>
                      </a:lnTo>
                      <a:lnTo>
                        <a:pt x="2231" y="309"/>
                      </a:lnTo>
                      <a:lnTo>
                        <a:pt x="2231" y="309"/>
                      </a:lnTo>
                      <a:lnTo>
                        <a:pt x="2231" y="308"/>
                      </a:lnTo>
                      <a:lnTo>
                        <a:pt x="2232" y="308"/>
                      </a:lnTo>
                      <a:lnTo>
                        <a:pt x="2232" y="305"/>
                      </a:lnTo>
                      <a:lnTo>
                        <a:pt x="2234" y="305"/>
                      </a:lnTo>
                      <a:lnTo>
                        <a:pt x="2234" y="304"/>
                      </a:lnTo>
                      <a:lnTo>
                        <a:pt x="2234" y="304"/>
                      </a:lnTo>
                      <a:lnTo>
                        <a:pt x="2234" y="300"/>
                      </a:lnTo>
                      <a:lnTo>
                        <a:pt x="2235" y="300"/>
                      </a:lnTo>
                      <a:lnTo>
                        <a:pt x="2235" y="297"/>
                      </a:lnTo>
                      <a:lnTo>
                        <a:pt x="2234" y="295"/>
                      </a:lnTo>
                      <a:lnTo>
                        <a:pt x="2234" y="292"/>
                      </a:lnTo>
                      <a:lnTo>
                        <a:pt x="2234" y="291"/>
                      </a:lnTo>
                      <a:lnTo>
                        <a:pt x="2235" y="290"/>
                      </a:lnTo>
                      <a:lnTo>
                        <a:pt x="2231" y="288"/>
                      </a:lnTo>
                      <a:lnTo>
                        <a:pt x="2231" y="286"/>
                      </a:lnTo>
                      <a:lnTo>
                        <a:pt x="2231" y="283"/>
                      </a:lnTo>
                      <a:lnTo>
                        <a:pt x="2232" y="283"/>
                      </a:lnTo>
                      <a:lnTo>
                        <a:pt x="2231" y="280"/>
                      </a:lnTo>
                      <a:lnTo>
                        <a:pt x="2230" y="279"/>
                      </a:lnTo>
                      <a:lnTo>
                        <a:pt x="2228" y="278"/>
                      </a:lnTo>
                      <a:lnTo>
                        <a:pt x="2227" y="276"/>
                      </a:lnTo>
                      <a:lnTo>
                        <a:pt x="2226" y="275"/>
                      </a:lnTo>
                      <a:lnTo>
                        <a:pt x="2225" y="275"/>
                      </a:lnTo>
                      <a:lnTo>
                        <a:pt x="2225" y="274"/>
                      </a:lnTo>
                      <a:lnTo>
                        <a:pt x="2225" y="274"/>
                      </a:lnTo>
                      <a:lnTo>
                        <a:pt x="2225" y="273"/>
                      </a:lnTo>
                      <a:lnTo>
                        <a:pt x="2223" y="271"/>
                      </a:lnTo>
                      <a:lnTo>
                        <a:pt x="2222" y="269"/>
                      </a:lnTo>
                      <a:lnTo>
                        <a:pt x="2222" y="269"/>
                      </a:lnTo>
                      <a:lnTo>
                        <a:pt x="2221" y="266"/>
                      </a:lnTo>
                      <a:lnTo>
                        <a:pt x="2221" y="266"/>
                      </a:lnTo>
                      <a:lnTo>
                        <a:pt x="2221" y="265"/>
                      </a:lnTo>
                      <a:lnTo>
                        <a:pt x="2219" y="263"/>
                      </a:lnTo>
                      <a:lnTo>
                        <a:pt x="2219" y="262"/>
                      </a:lnTo>
                      <a:lnTo>
                        <a:pt x="2218" y="262"/>
                      </a:lnTo>
                      <a:lnTo>
                        <a:pt x="2217" y="261"/>
                      </a:lnTo>
                      <a:lnTo>
                        <a:pt x="2215" y="258"/>
                      </a:lnTo>
                      <a:lnTo>
                        <a:pt x="2215" y="257"/>
                      </a:lnTo>
                      <a:lnTo>
                        <a:pt x="2217" y="257"/>
                      </a:lnTo>
                      <a:lnTo>
                        <a:pt x="2218" y="257"/>
                      </a:lnTo>
                      <a:close/>
                      <a:moveTo>
                        <a:pt x="207" y="228"/>
                      </a:moveTo>
                      <a:lnTo>
                        <a:pt x="207" y="229"/>
                      </a:lnTo>
                      <a:lnTo>
                        <a:pt x="206" y="229"/>
                      </a:lnTo>
                      <a:lnTo>
                        <a:pt x="206" y="231"/>
                      </a:lnTo>
                      <a:lnTo>
                        <a:pt x="206" y="231"/>
                      </a:lnTo>
                      <a:lnTo>
                        <a:pt x="205" y="231"/>
                      </a:lnTo>
                      <a:lnTo>
                        <a:pt x="205" y="229"/>
                      </a:lnTo>
                      <a:lnTo>
                        <a:pt x="207" y="228"/>
                      </a:lnTo>
                      <a:close/>
                      <a:moveTo>
                        <a:pt x="212" y="228"/>
                      </a:moveTo>
                      <a:lnTo>
                        <a:pt x="214" y="228"/>
                      </a:lnTo>
                      <a:lnTo>
                        <a:pt x="215" y="228"/>
                      </a:lnTo>
                      <a:lnTo>
                        <a:pt x="215" y="228"/>
                      </a:lnTo>
                      <a:lnTo>
                        <a:pt x="215" y="228"/>
                      </a:lnTo>
                      <a:lnTo>
                        <a:pt x="214" y="228"/>
                      </a:lnTo>
                      <a:lnTo>
                        <a:pt x="212" y="229"/>
                      </a:lnTo>
                      <a:lnTo>
                        <a:pt x="210" y="229"/>
                      </a:lnTo>
                      <a:lnTo>
                        <a:pt x="210" y="228"/>
                      </a:lnTo>
                      <a:lnTo>
                        <a:pt x="211" y="228"/>
                      </a:lnTo>
                      <a:lnTo>
                        <a:pt x="212" y="228"/>
                      </a:lnTo>
                      <a:close/>
                      <a:moveTo>
                        <a:pt x="218" y="223"/>
                      </a:moveTo>
                      <a:lnTo>
                        <a:pt x="216" y="225"/>
                      </a:lnTo>
                      <a:lnTo>
                        <a:pt x="216" y="225"/>
                      </a:lnTo>
                      <a:lnTo>
                        <a:pt x="214" y="225"/>
                      </a:lnTo>
                      <a:lnTo>
                        <a:pt x="215" y="224"/>
                      </a:lnTo>
                      <a:lnTo>
                        <a:pt x="215" y="224"/>
                      </a:lnTo>
                      <a:lnTo>
                        <a:pt x="218" y="223"/>
                      </a:lnTo>
                      <a:close/>
                      <a:moveTo>
                        <a:pt x="1882" y="218"/>
                      </a:moveTo>
                      <a:lnTo>
                        <a:pt x="1879" y="218"/>
                      </a:lnTo>
                      <a:lnTo>
                        <a:pt x="1879" y="219"/>
                      </a:lnTo>
                      <a:lnTo>
                        <a:pt x="1882" y="219"/>
                      </a:lnTo>
                      <a:lnTo>
                        <a:pt x="1882" y="218"/>
                      </a:lnTo>
                      <a:close/>
                      <a:moveTo>
                        <a:pt x="1883" y="216"/>
                      </a:moveTo>
                      <a:lnTo>
                        <a:pt x="1883" y="216"/>
                      </a:lnTo>
                      <a:lnTo>
                        <a:pt x="1884" y="219"/>
                      </a:lnTo>
                      <a:lnTo>
                        <a:pt x="1885" y="221"/>
                      </a:lnTo>
                      <a:lnTo>
                        <a:pt x="1885" y="224"/>
                      </a:lnTo>
                      <a:lnTo>
                        <a:pt x="1887" y="225"/>
                      </a:lnTo>
                      <a:lnTo>
                        <a:pt x="1888" y="225"/>
                      </a:lnTo>
                      <a:lnTo>
                        <a:pt x="1888" y="224"/>
                      </a:lnTo>
                      <a:lnTo>
                        <a:pt x="1889" y="224"/>
                      </a:lnTo>
                      <a:lnTo>
                        <a:pt x="1889" y="221"/>
                      </a:lnTo>
                      <a:lnTo>
                        <a:pt x="1888" y="220"/>
                      </a:lnTo>
                      <a:lnTo>
                        <a:pt x="1887" y="219"/>
                      </a:lnTo>
                      <a:lnTo>
                        <a:pt x="1887" y="218"/>
                      </a:lnTo>
                      <a:lnTo>
                        <a:pt x="1885" y="216"/>
                      </a:lnTo>
                      <a:lnTo>
                        <a:pt x="1883" y="216"/>
                      </a:lnTo>
                      <a:close/>
                      <a:moveTo>
                        <a:pt x="1897" y="211"/>
                      </a:moveTo>
                      <a:lnTo>
                        <a:pt x="1903" y="219"/>
                      </a:lnTo>
                      <a:lnTo>
                        <a:pt x="1903" y="219"/>
                      </a:lnTo>
                      <a:lnTo>
                        <a:pt x="1903" y="214"/>
                      </a:lnTo>
                      <a:lnTo>
                        <a:pt x="1903" y="214"/>
                      </a:lnTo>
                      <a:lnTo>
                        <a:pt x="1903" y="214"/>
                      </a:lnTo>
                      <a:lnTo>
                        <a:pt x="1903" y="214"/>
                      </a:lnTo>
                      <a:lnTo>
                        <a:pt x="1901" y="212"/>
                      </a:lnTo>
                      <a:lnTo>
                        <a:pt x="1900" y="211"/>
                      </a:lnTo>
                      <a:lnTo>
                        <a:pt x="1897" y="211"/>
                      </a:lnTo>
                      <a:close/>
                      <a:moveTo>
                        <a:pt x="1685" y="148"/>
                      </a:moveTo>
                      <a:lnTo>
                        <a:pt x="1685" y="149"/>
                      </a:lnTo>
                      <a:lnTo>
                        <a:pt x="1685" y="149"/>
                      </a:lnTo>
                      <a:lnTo>
                        <a:pt x="1687" y="149"/>
                      </a:lnTo>
                      <a:lnTo>
                        <a:pt x="1685" y="149"/>
                      </a:lnTo>
                      <a:lnTo>
                        <a:pt x="1685" y="148"/>
                      </a:lnTo>
                      <a:close/>
                      <a:moveTo>
                        <a:pt x="2173" y="114"/>
                      </a:moveTo>
                      <a:lnTo>
                        <a:pt x="2175" y="114"/>
                      </a:lnTo>
                      <a:lnTo>
                        <a:pt x="2175" y="117"/>
                      </a:lnTo>
                      <a:lnTo>
                        <a:pt x="2173" y="117"/>
                      </a:lnTo>
                      <a:lnTo>
                        <a:pt x="2173" y="115"/>
                      </a:lnTo>
                      <a:lnTo>
                        <a:pt x="2173" y="114"/>
                      </a:lnTo>
                      <a:close/>
                      <a:moveTo>
                        <a:pt x="2166" y="105"/>
                      </a:moveTo>
                      <a:lnTo>
                        <a:pt x="2166" y="105"/>
                      </a:lnTo>
                      <a:lnTo>
                        <a:pt x="2166" y="106"/>
                      </a:lnTo>
                      <a:lnTo>
                        <a:pt x="2167" y="106"/>
                      </a:lnTo>
                      <a:lnTo>
                        <a:pt x="2167" y="109"/>
                      </a:lnTo>
                      <a:lnTo>
                        <a:pt x="2167" y="109"/>
                      </a:lnTo>
                      <a:lnTo>
                        <a:pt x="2167" y="110"/>
                      </a:lnTo>
                      <a:lnTo>
                        <a:pt x="2164" y="109"/>
                      </a:lnTo>
                      <a:lnTo>
                        <a:pt x="2166" y="105"/>
                      </a:lnTo>
                      <a:close/>
                      <a:moveTo>
                        <a:pt x="1171" y="104"/>
                      </a:moveTo>
                      <a:lnTo>
                        <a:pt x="1171" y="105"/>
                      </a:lnTo>
                      <a:lnTo>
                        <a:pt x="1172" y="106"/>
                      </a:lnTo>
                      <a:lnTo>
                        <a:pt x="1172" y="108"/>
                      </a:lnTo>
                      <a:lnTo>
                        <a:pt x="1173" y="109"/>
                      </a:lnTo>
                      <a:lnTo>
                        <a:pt x="1168" y="109"/>
                      </a:lnTo>
                      <a:lnTo>
                        <a:pt x="1168" y="108"/>
                      </a:lnTo>
                      <a:lnTo>
                        <a:pt x="1167" y="106"/>
                      </a:lnTo>
                      <a:lnTo>
                        <a:pt x="1167" y="106"/>
                      </a:lnTo>
                      <a:lnTo>
                        <a:pt x="1167" y="105"/>
                      </a:lnTo>
                      <a:lnTo>
                        <a:pt x="1168" y="104"/>
                      </a:lnTo>
                      <a:lnTo>
                        <a:pt x="1169" y="104"/>
                      </a:lnTo>
                      <a:lnTo>
                        <a:pt x="1171" y="104"/>
                      </a:lnTo>
                      <a:close/>
                      <a:moveTo>
                        <a:pt x="2141" y="98"/>
                      </a:moveTo>
                      <a:lnTo>
                        <a:pt x="2146" y="100"/>
                      </a:lnTo>
                      <a:lnTo>
                        <a:pt x="2146" y="101"/>
                      </a:lnTo>
                      <a:lnTo>
                        <a:pt x="2146" y="104"/>
                      </a:lnTo>
                      <a:lnTo>
                        <a:pt x="2147" y="105"/>
                      </a:lnTo>
                      <a:lnTo>
                        <a:pt x="2150" y="106"/>
                      </a:lnTo>
                      <a:lnTo>
                        <a:pt x="2150" y="106"/>
                      </a:lnTo>
                      <a:lnTo>
                        <a:pt x="2150" y="108"/>
                      </a:lnTo>
                      <a:lnTo>
                        <a:pt x="2151" y="109"/>
                      </a:lnTo>
                      <a:lnTo>
                        <a:pt x="2153" y="109"/>
                      </a:lnTo>
                      <a:lnTo>
                        <a:pt x="2154" y="110"/>
                      </a:lnTo>
                      <a:lnTo>
                        <a:pt x="2154" y="110"/>
                      </a:lnTo>
                      <a:lnTo>
                        <a:pt x="2155" y="114"/>
                      </a:lnTo>
                      <a:lnTo>
                        <a:pt x="2156" y="114"/>
                      </a:lnTo>
                      <a:lnTo>
                        <a:pt x="2158" y="114"/>
                      </a:lnTo>
                      <a:lnTo>
                        <a:pt x="2158" y="114"/>
                      </a:lnTo>
                      <a:lnTo>
                        <a:pt x="2159" y="114"/>
                      </a:lnTo>
                      <a:lnTo>
                        <a:pt x="2160" y="114"/>
                      </a:lnTo>
                      <a:lnTo>
                        <a:pt x="2160" y="115"/>
                      </a:lnTo>
                      <a:lnTo>
                        <a:pt x="2162" y="117"/>
                      </a:lnTo>
                      <a:lnTo>
                        <a:pt x="2162" y="117"/>
                      </a:lnTo>
                      <a:lnTo>
                        <a:pt x="2163" y="117"/>
                      </a:lnTo>
                      <a:lnTo>
                        <a:pt x="2163" y="118"/>
                      </a:lnTo>
                      <a:lnTo>
                        <a:pt x="2164" y="118"/>
                      </a:lnTo>
                      <a:lnTo>
                        <a:pt x="2166" y="119"/>
                      </a:lnTo>
                      <a:lnTo>
                        <a:pt x="2167" y="121"/>
                      </a:lnTo>
                      <a:lnTo>
                        <a:pt x="2167" y="122"/>
                      </a:lnTo>
                      <a:lnTo>
                        <a:pt x="2167" y="122"/>
                      </a:lnTo>
                      <a:lnTo>
                        <a:pt x="2166" y="123"/>
                      </a:lnTo>
                      <a:lnTo>
                        <a:pt x="2166" y="123"/>
                      </a:lnTo>
                      <a:lnTo>
                        <a:pt x="2164" y="123"/>
                      </a:lnTo>
                      <a:lnTo>
                        <a:pt x="2164" y="123"/>
                      </a:lnTo>
                      <a:lnTo>
                        <a:pt x="2162" y="123"/>
                      </a:lnTo>
                      <a:lnTo>
                        <a:pt x="2160" y="121"/>
                      </a:lnTo>
                      <a:lnTo>
                        <a:pt x="2158" y="121"/>
                      </a:lnTo>
                      <a:lnTo>
                        <a:pt x="2158" y="119"/>
                      </a:lnTo>
                      <a:lnTo>
                        <a:pt x="2155" y="119"/>
                      </a:lnTo>
                      <a:lnTo>
                        <a:pt x="2151" y="115"/>
                      </a:lnTo>
                      <a:lnTo>
                        <a:pt x="2151" y="114"/>
                      </a:lnTo>
                      <a:lnTo>
                        <a:pt x="2149" y="113"/>
                      </a:lnTo>
                      <a:lnTo>
                        <a:pt x="2149" y="111"/>
                      </a:lnTo>
                      <a:lnTo>
                        <a:pt x="2146" y="110"/>
                      </a:lnTo>
                      <a:lnTo>
                        <a:pt x="2146" y="109"/>
                      </a:lnTo>
                      <a:lnTo>
                        <a:pt x="2146" y="109"/>
                      </a:lnTo>
                      <a:lnTo>
                        <a:pt x="2146" y="108"/>
                      </a:lnTo>
                      <a:lnTo>
                        <a:pt x="2143" y="108"/>
                      </a:lnTo>
                      <a:lnTo>
                        <a:pt x="2143" y="106"/>
                      </a:lnTo>
                      <a:lnTo>
                        <a:pt x="2142" y="106"/>
                      </a:lnTo>
                      <a:lnTo>
                        <a:pt x="2142" y="104"/>
                      </a:lnTo>
                      <a:lnTo>
                        <a:pt x="2141" y="102"/>
                      </a:lnTo>
                      <a:lnTo>
                        <a:pt x="2141" y="101"/>
                      </a:lnTo>
                      <a:lnTo>
                        <a:pt x="2141" y="98"/>
                      </a:lnTo>
                      <a:lnTo>
                        <a:pt x="2141" y="98"/>
                      </a:lnTo>
                      <a:close/>
                      <a:moveTo>
                        <a:pt x="1190" y="92"/>
                      </a:moveTo>
                      <a:lnTo>
                        <a:pt x="1190" y="94"/>
                      </a:lnTo>
                      <a:lnTo>
                        <a:pt x="1190" y="97"/>
                      </a:lnTo>
                      <a:lnTo>
                        <a:pt x="1190" y="100"/>
                      </a:lnTo>
                      <a:lnTo>
                        <a:pt x="1189" y="100"/>
                      </a:lnTo>
                      <a:lnTo>
                        <a:pt x="1188" y="100"/>
                      </a:lnTo>
                      <a:lnTo>
                        <a:pt x="1188" y="100"/>
                      </a:lnTo>
                      <a:lnTo>
                        <a:pt x="1185" y="100"/>
                      </a:lnTo>
                      <a:lnTo>
                        <a:pt x="1185" y="94"/>
                      </a:lnTo>
                      <a:lnTo>
                        <a:pt x="1188" y="94"/>
                      </a:lnTo>
                      <a:lnTo>
                        <a:pt x="1188" y="93"/>
                      </a:lnTo>
                      <a:lnTo>
                        <a:pt x="1189" y="92"/>
                      </a:lnTo>
                      <a:lnTo>
                        <a:pt x="1190" y="92"/>
                      </a:lnTo>
                      <a:close/>
                      <a:moveTo>
                        <a:pt x="72" y="74"/>
                      </a:moveTo>
                      <a:lnTo>
                        <a:pt x="75" y="74"/>
                      </a:lnTo>
                      <a:lnTo>
                        <a:pt x="75" y="75"/>
                      </a:lnTo>
                      <a:lnTo>
                        <a:pt x="75" y="79"/>
                      </a:lnTo>
                      <a:lnTo>
                        <a:pt x="76" y="79"/>
                      </a:lnTo>
                      <a:lnTo>
                        <a:pt x="76" y="80"/>
                      </a:lnTo>
                      <a:lnTo>
                        <a:pt x="75" y="79"/>
                      </a:lnTo>
                      <a:lnTo>
                        <a:pt x="75" y="79"/>
                      </a:lnTo>
                      <a:lnTo>
                        <a:pt x="75" y="79"/>
                      </a:lnTo>
                      <a:lnTo>
                        <a:pt x="74" y="77"/>
                      </a:lnTo>
                      <a:lnTo>
                        <a:pt x="72" y="74"/>
                      </a:lnTo>
                      <a:close/>
                      <a:moveTo>
                        <a:pt x="2269" y="74"/>
                      </a:moveTo>
                      <a:lnTo>
                        <a:pt x="2270" y="75"/>
                      </a:lnTo>
                      <a:lnTo>
                        <a:pt x="2270" y="75"/>
                      </a:lnTo>
                      <a:lnTo>
                        <a:pt x="2272" y="76"/>
                      </a:lnTo>
                      <a:lnTo>
                        <a:pt x="2272" y="79"/>
                      </a:lnTo>
                      <a:lnTo>
                        <a:pt x="2270" y="79"/>
                      </a:lnTo>
                      <a:lnTo>
                        <a:pt x="2270" y="79"/>
                      </a:lnTo>
                      <a:lnTo>
                        <a:pt x="2270" y="80"/>
                      </a:lnTo>
                      <a:lnTo>
                        <a:pt x="2265" y="80"/>
                      </a:lnTo>
                      <a:lnTo>
                        <a:pt x="2265" y="80"/>
                      </a:lnTo>
                      <a:lnTo>
                        <a:pt x="2261" y="80"/>
                      </a:lnTo>
                      <a:lnTo>
                        <a:pt x="2261" y="79"/>
                      </a:lnTo>
                      <a:lnTo>
                        <a:pt x="2260" y="79"/>
                      </a:lnTo>
                      <a:lnTo>
                        <a:pt x="2260" y="77"/>
                      </a:lnTo>
                      <a:lnTo>
                        <a:pt x="2260" y="76"/>
                      </a:lnTo>
                      <a:lnTo>
                        <a:pt x="2261" y="75"/>
                      </a:lnTo>
                      <a:lnTo>
                        <a:pt x="2269" y="74"/>
                      </a:lnTo>
                      <a:close/>
                      <a:moveTo>
                        <a:pt x="2176" y="64"/>
                      </a:moveTo>
                      <a:lnTo>
                        <a:pt x="2177" y="64"/>
                      </a:lnTo>
                      <a:lnTo>
                        <a:pt x="2179" y="68"/>
                      </a:lnTo>
                      <a:lnTo>
                        <a:pt x="2179" y="68"/>
                      </a:lnTo>
                      <a:lnTo>
                        <a:pt x="2180" y="68"/>
                      </a:lnTo>
                      <a:lnTo>
                        <a:pt x="2180" y="68"/>
                      </a:lnTo>
                      <a:lnTo>
                        <a:pt x="2180" y="68"/>
                      </a:lnTo>
                      <a:lnTo>
                        <a:pt x="2181" y="72"/>
                      </a:lnTo>
                      <a:lnTo>
                        <a:pt x="2179" y="72"/>
                      </a:lnTo>
                      <a:lnTo>
                        <a:pt x="2179" y="71"/>
                      </a:lnTo>
                      <a:lnTo>
                        <a:pt x="2179" y="71"/>
                      </a:lnTo>
                      <a:lnTo>
                        <a:pt x="2179" y="71"/>
                      </a:lnTo>
                      <a:lnTo>
                        <a:pt x="2177" y="71"/>
                      </a:lnTo>
                      <a:lnTo>
                        <a:pt x="2177" y="71"/>
                      </a:lnTo>
                      <a:lnTo>
                        <a:pt x="2177" y="68"/>
                      </a:lnTo>
                      <a:lnTo>
                        <a:pt x="2176" y="67"/>
                      </a:lnTo>
                      <a:lnTo>
                        <a:pt x="2176" y="64"/>
                      </a:lnTo>
                      <a:close/>
                      <a:moveTo>
                        <a:pt x="1122" y="62"/>
                      </a:moveTo>
                      <a:lnTo>
                        <a:pt x="1124" y="62"/>
                      </a:lnTo>
                      <a:lnTo>
                        <a:pt x="1124" y="63"/>
                      </a:lnTo>
                      <a:lnTo>
                        <a:pt x="1122" y="64"/>
                      </a:lnTo>
                      <a:lnTo>
                        <a:pt x="1122" y="64"/>
                      </a:lnTo>
                      <a:lnTo>
                        <a:pt x="1122" y="62"/>
                      </a:lnTo>
                      <a:close/>
                      <a:moveTo>
                        <a:pt x="2282" y="58"/>
                      </a:moveTo>
                      <a:lnTo>
                        <a:pt x="2282" y="59"/>
                      </a:lnTo>
                      <a:lnTo>
                        <a:pt x="2281" y="60"/>
                      </a:lnTo>
                      <a:lnTo>
                        <a:pt x="2280" y="60"/>
                      </a:lnTo>
                      <a:lnTo>
                        <a:pt x="2280" y="64"/>
                      </a:lnTo>
                      <a:lnTo>
                        <a:pt x="2276" y="64"/>
                      </a:lnTo>
                      <a:lnTo>
                        <a:pt x="2273" y="66"/>
                      </a:lnTo>
                      <a:lnTo>
                        <a:pt x="2270" y="67"/>
                      </a:lnTo>
                      <a:lnTo>
                        <a:pt x="2270" y="66"/>
                      </a:lnTo>
                      <a:lnTo>
                        <a:pt x="2270" y="64"/>
                      </a:lnTo>
                      <a:lnTo>
                        <a:pt x="2269" y="64"/>
                      </a:lnTo>
                      <a:lnTo>
                        <a:pt x="2272" y="62"/>
                      </a:lnTo>
                      <a:lnTo>
                        <a:pt x="2276" y="60"/>
                      </a:lnTo>
                      <a:lnTo>
                        <a:pt x="2278" y="59"/>
                      </a:lnTo>
                      <a:lnTo>
                        <a:pt x="2282" y="58"/>
                      </a:lnTo>
                      <a:close/>
                      <a:moveTo>
                        <a:pt x="1918" y="58"/>
                      </a:moveTo>
                      <a:lnTo>
                        <a:pt x="1921" y="58"/>
                      </a:lnTo>
                      <a:lnTo>
                        <a:pt x="1921" y="59"/>
                      </a:lnTo>
                      <a:lnTo>
                        <a:pt x="1920" y="60"/>
                      </a:lnTo>
                      <a:lnTo>
                        <a:pt x="1918" y="62"/>
                      </a:lnTo>
                      <a:lnTo>
                        <a:pt x="1918" y="62"/>
                      </a:lnTo>
                      <a:lnTo>
                        <a:pt x="1918" y="62"/>
                      </a:lnTo>
                      <a:lnTo>
                        <a:pt x="1917" y="62"/>
                      </a:lnTo>
                      <a:lnTo>
                        <a:pt x="1917" y="59"/>
                      </a:lnTo>
                      <a:lnTo>
                        <a:pt x="1917" y="59"/>
                      </a:lnTo>
                      <a:lnTo>
                        <a:pt x="1917" y="59"/>
                      </a:lnTo>
                      <a:lnTo>
                        <a:pt x="1918" y="58"/>
                      </a:lnTo>
                      <a:close/>
                      <a:moveTo>
                        <a:pt x="2172" y="51"/>
                      </a:moveTo>
                      <a:lnTo>
                        <a:pt x="2173" y="51"/>
                      </a:lnTo>
                      <a:lnTo>
                        <a:pt x="2175" y="55"/>
                      </a:lnTo>
                      <a:lnTo>
                        <a:pt x="2176" y="55"/>
                      </a:lnTo>
                      <a:lnTo>
                        <a:pt x="2176" y="54"/>
                      </a:lnTo>
                      <a:lnTo>
                        <a:pt x="2176" y="54"/>
                      </a:lnTo>
                      <a:lnTo>
                        <a:pt x="2177" y="54"/>
                      </a:lnTo>
                      <a:lnTo>
                        <a:pt x="2177" y="58"/>
                      </a:lnTo>
                      <a:lnTo>
                        <a:pt x="2179" y="58"/>
                      </a:lnTo>
                      <a:lnTo>
                        <a:pt x="2179" y="59"/>
                      </a:lnTo>
                      <a:lnTo>
                        <a:pt x="2177" y="59"/>
                      </a:lnTo>
                      <a:lnTo>
                        <a:pt x="2177" y="60"/>
                      </a:lnTo>
                      <a:lnTo>
                        <a:pt x="2179" y="62"/>
                      </a:lnTo>
                      <a:lnTo>
                        <a:pt x="2177" y="62"/>
                      </a:lnTo>
                      <a:lnTo>
                        <a:pt x="2177" y="62"/>
                      </a:lnTo>
                      <a:lnTo>
                        <a:pt x="2177" y="62"/>
                      </a:lnTo>
                      <a:lnTo>
                        <a:pt x="2176" y="62"/>
                      </a:lnTo>
                      <a:lnTo>
                        <a:pt x="2176" y="62"/>
                      </a:lnTo>
                      <a:lnTo>
                        <a:pt x="2173" y="62"/>
                      </a:lnTo>
                      <a:lnTo>
                        <a:pt x="2172" y="58"/>
                      </a:lnTo>
                      <a:lnTo>
                        <a:pt x="2171" y="58"/>
                      </a:lnTo>
                      <a:lnTo>
                        <a:pt x="2172" y="51"/>
                      </a:lnTo>
                      <a:close/>
                      <a:moveTo>
                        <a:pt x="53" y="39"/>
                      </a:moveTo>
                      <a:lnTo>
                        <a:pt x="53" y="41"/>
                      </a:lnTo>
                      <a:lnTo>
                        <a:pt x="54" y="41"/>
                      </a:lnTo>
                      <a:lnTo>
                        <a:pt x="54" y="42"/>
                      </a:lnTo>
                      <a:lnTo>
                        <a:pt x="54" y="42"/>
                      </a:lnTo>
                      <a:lnTo>
                        <a:pt x="54" y="45"/>
                      </a:lnTo>
                      <a:lnTo>
                        <a:pt x="55" y="45"/>
                      </a:lnTo>
                      <a:lnTo>
                        <a:pt x="57" y="45"/>
                      </a:lnTo>
                      <a:lnTo>
                        <a:pt x="58" y="46"/>
                      </a:lnTo>
                      <a:lnTo>
                        <a:pt x="58" y="46"/>
                      </a:lnTo>
                      <a:lnTo>
                        <a:pt x="61" y="47"/>
                      </a:lnTo>
                      <a:lnTo>
                        <a:pt x="59" y="49"/>
                      </a:lnTo>
                      <a:lnTo>
                        <a:pt x="59" y="49"/>
                      </a:lnTo>
                      <a:lnTo>
                        <a:pt x="59" y="49"/>
                      </a:lnTo>
                      <a:lnTo>
                        <a:pt x="59" y="50"/>
                      </a:lnTo>
                      <a:lnTo>
                        <a:pt x="58" y="49"/>
                      </a:lnTo>
                      <a:lnTo>
                        <a:pt x="57" y="47"/>
                      </a:lnTo>
                      <a:lnTo>
                        <a:pt x="55" y="47"/>
                      </a:lnTo>
                      <a:lnTo>
                        <a:pt x="53" y="45"/>
                      </a:lnTo>
                      <a:lnTo>
                        <a:pt x="50" y="45"/>
                      </a:lnTo>
                      <a:lnTo>
                        <a:pt x="50" y="43"/>
                      </a:lnTo>
                      <a:lnTo>
                        <a:pt x="50" y="42"/>
                      </a:lnTo>
                      <a:lnTo>
                        <a:pt x="50" y="42"/>
                      </a:lnTo>
                      <a:lnTo>
                        <a:pt x="50" y="39"/>
                      </a:lnTo>
                      <a:lnTo>
                        <a:pt x="53" y="39"/>
                      </a:lnTo>
                      <a:close/>
                      <a:moveTo>
                        <a:pt x="1893" y="30"/>
                      </a:moveTo>
                      <a:lnTo>
                        <a:pt x="1895" y="30"/>
                      </a:lnTo>
                      <a:lnTo>
                        <a:pt x="1896" y="30"/>
                      </a:lnTo>
                      <a:lnTo>
                        <a:pt x="1896" y="32"/>
                      </a:lnTo>
                      <a:lnTo>
                        <a:pt x="1896" y="33"/>
                      </a:lnTo>
                      <a:lnTo>
                        <a:pt x="1896" y="34"/>
                      </a:lnTo>
                      <a:lnTo>
                        <a:pt x="1896" y="36"/>
                      </a:lnTo>
                      <a:lnTo>
                        <a:pt x="1893" y="36"/>
                      </a:lnTo>
                      <a:lnTo>
                        <a:pt x="1893" y="34"/>
                      </a:lnTo>
                      <a:lnTo>
                        <a:pt x="1893" y="34"/>
                      </a:lnTo>
                      <a:lnTo>
                        <a:pt x="1892" y="36"/>
                      </a:lnTo>
                      <a:lnTo>
                        <a:pt x="1891" y="36"/>
                      </a:lnTo>
                      <a:lnTo>
                        <a:pt x="1891" y="33"/>
                      </a:lnTo>
                      <a:lnTo>
                        <a:pt x="1892" y="30"/>
                      </a:lnTo>
                      <a:lnTo>
                        <a:pt x="1893" y="30"/>
                      </a:lnTo>
                      <a:lnTo>
                        <a:pt x="1893" y="30"/>
                      </a:lnTo>
                      <a:close/>
                      <a:moveTo>
                        <a:pt x="1114" y="12"/>
                      </a:moveTo>
                      <a:lnTo>
                        <a:pt x="1114" y="12"/>
                      </a:lnTo>
                      <a:lnTo>
                        <a:pt x="1116" y="12"/>
                      </a:lnTo>
                      <a:lnTo>
                        <a:pt x="1114" y="15"/>
                      </a:lnTo>
                      <a:lnTo>
                        <a:pt x="1117" y="16"/>
                      </a:lnTo>
                      <a:lnTo>
                        <a:pt x="1118" y="17"/>
                      </a:lnTo>
                      <a:lnTo>
                        <a:pt x="1118" y="19"/>
                      </a:lnTo>
                      <a:lnTo>
                        <a:pt x="1118" y="17"/>
                      </a:lnTo>
                      <a:lnTo>
                        <a:pt x="1120" y="17"/>
                      </a:lnTo>
                      <a:lnTo>
                        <a:pt x="1121" y="17"/>
                      </a:lnTo>
                      <a:lnTo>
                        <a:pt x="1121" y="20"/>
                      </a:lnTo>
                      <a:lnTo>
                        <a:pt x="1122" y="21"/>
                      </a:lnTo>
                      <a:lnTo>
                        <a:pt x="1122" y="22"/>
                      </a:lnTo>
                      <a:lnTo>
                        <a:pt x="1124" y="22"/>
                      </a:lnTo>
                      <a:lnTo>
                        <a:pt x="1124" y="25"/>
                      </a:lnTo>
                      <a:lnTo>
                        <a:pt x="1124" y="26"/>
                      </a:lnTo>
                      <a:lnTo>
                        <a:pt x="1124" y="29"/>
                      </a:lnTo>
                      <a:lnTo>
                        <a:pt x="1124" y="29"/>
                      </a:lnTo>
                      <a:lnTo>
                        <a:pt x="1124" y="34"/>
                      </a:lnTo>
                      <a:lnTo>
                        <a:pt x="1124" y="34"/>
                      </a:lnTo>
                      <a:lnTo>
                        <a:pt x="1124" y="36"/>
                      </a:lnTo>
                      <a:lnTo>
                        <a:pt x="1125" y="36"/>
                      </a:lnTo>
                      <a:lnTo>
                        <a:pt x="1125" y="37"/>
                      </a:lnTo>
                      <a:lnTo>
                        <a:pt x="1126" y="37"/>
                      </a:lnTo>
                      <a:lnTo>
                        <a:pt x="1126" y="39"/>
                      </a:lnTo>
                      <a:lnTo>
                        <a:pt x="1126" y="43"/>
                      </a:lnTo>
                      <a:lnTo>
                        <a:pt x="1125" y="46"/>
                      </a:lnTo>
                      <a:lnTo>
                        <a:pt x="1125" y="49"/>
                      </a:lnTo>
                      <a:lnTo>
                        <a:pt x="1124" y="50"/>
                      </a:lnTo>
                      <a:lnTo>
                        <a:pt x="1122" y="50"/>
                      </a:lnTo>
                      <a:lnTo>
                        <a:pt x="1122" y="49"/>
                      </a:lnTo>
                      <a:lnTo>
                        <a:pt x="1122" y="47"/>
                      </a:lnTo>
                      <a:lnTo>
                        <a:pt x="1121" y="46"/>
                      </a:lnTo>
                      <a:lnTo>
                        <a:pt x="1120" y="46"/>
                      </a:lnTo>
                      <a:lnTo>
                        <a:pt x="1120" y="45"/>
                      </a:lnTo>
                      <a:lnTo>
                        <a:pt x="1118" y="46"/>
                      </a:lnTo>
                      <a:lnTo>
                        <a:pt x="1118" y="49"/>
                      </a:lnTo>
                      <a:lnTo>
                        <a:pt x="1120" y="49"/>
                      </a:lnTo>
                      <a:lnTo>
                        <a:pt x="1120" y="54"/>
                      </a:lnTo>
                      <a:lnTo>
                        <a:pt x="1121" y="54"/>
                      </a:lnTo>
                      <a:lnTo>
                        <a:pt x="1121" y="57"/>
                      </a:lnTo>
                      <a:lnTo>
                        <a:pt x="1121" y="59"/>
                      </a:lnTo>
                      <a:lnTo>
                        <a:pt x="1120" y="59"/>
                      </a:lnTo>
                      <a:lnTo>
                        <a:pt x="1120" y="62"/>
                      </a:lnTo>
                      <a:lnTo>
                        <a:pt x="1121" y="62"/>
                      </a:lnTo>
                      <a:lnTo>
                        <a:pt x="1120" y="63"/>
                      </a:lnTo>
                      <a:lnTo>
                        <a:pt x="1118" y="64"/>
                      </a:lnTo>
                      <a:lnTo>
                        <a:pt x="1118" y="64"/>
                      </a:lnTo>
                      <a:lnTo>
                        <a:pt x="1117" y="70"/>
                      </a:lnTo>
                      <a:lnTo>
                        <a:pt x="1117" y="70"/>
                      </a:lnTo>
                      <a:lnTo>
                        <a:pt x="1118" y="71"/>
                      </a:lnTo>
                      <a:lnTo>
                        <a:pt x="1118" y="71"/>
                      </a:lnTo>
                      <a:lnTo>
                        <a:pt x="1117" y="71"/>
                      </a:lnTo>
                      <a:lnTo>
                        <a:pt x="1117" y="75"/>
                      </a:lnTo>
                      <a:lnTo>
                        <a:pt x="1117" y="75"/>
                      </a:lnTo>
                      <a:lnTo>
                        <a:pt x="1117" y="76"/>
                      </a:lnTo>
                      <a:lnTo>
                        <a:pt x="1116" y="76"/>
                      </a:lnTo>
                      <a:lnTo>
                        <a:pt x="1114" y="81"/>
                      </a:lnTo>
                      <a:lnTo>
                        <a:pt x="1113" y="81"/>
                      </a:lnTo>
                      <a:lnTo>
                        <a:pt x="1112" y="84"/>
                      </a:lnTo>
                      <a:lnTo>
                        <a:pt x="1112" y="84"/>
                      </a:lnTo>
                      <a:lnTo>
                        <a:pt x="1112" y="87"/>
                      </a:lnTo>
                      <a:lnTo>
                        <a:pt x="1111" y="87"/>
                      </a:lnTo>
                      <a:lnTo>
                        <a:pt x="1109" y="91"/>
                      </a:lnTo>
                      <a:lnTo>
                        <a:pt x="1109" y="91"/>
                      </a:lnTo>
                      <a:lnTo>
                        <a:pt x="1109" y="96"/>
                      </a:lnTo>
                      <a:lnTo>
                        <a:pt x="1109" y="96"/>
                      </a:lnTo>
                      <a:lnTo>
                        <a:pt x="1109" y="100"/>
                      </a:lnTo>
                      <a:lnTo>
                        <a:pt x="1108" y="100"/>
                      </a:lnTo>
                      <a:lnTo>
                        <a:pt x="1108" y="102"/>
                      </a:lnTo>
                      <a:lnTo>
                        <a:pt x="1108" y="102"/>
                      </a:lnTo>
                      <a:lnTo>
                        <a:pt x="1108" y="106"/>
                      </a:lnTo>
                      <a:lnTo>
                        <a:pt x="1107" y="106"/>
                      </a:lnTo>
                      <a:lnTo>
                        <a:pt x="1107" y="108"/>
                      </a:lnTo>
                      <a:lnTo>
                        <a:pt x="1105" y="109"/>
                      </a:lnTo>
                      <a:lnTo>
                        <a:pt x="1104" y="110"/>
                      </a:lnTo>
                      <a:lnTo>
                        <a:pt x="1105" y="111"/>
                      </a:lnTo>
                      <a:lnTo>
                        <a:pt x="1105" y="111"/>
                      </a:lnTo>
                      <a:lnTo>
                        <a:pt x="1105" y="111"/>
                      </a:lnTo>
                      <a:lnTo>
                        <a:pt x="1105" y="114"/>
                      </a:lnTo>
                      <a:lnTo>
                        <a:pt x="1104" y="114"/>
                      </a:lnTo>
                      <a:lnTo>
                        <a:pt x="1104" y="115"/>
                      </a:lnTo>
                      <a:lnTo>
                        <a:pt x="1104" y="115"/>
                      </a:lnTo>
                      <a:lnTo>
                        <a:pt x="1103" y="123"/>
                      </a:lnTo>
                      <a:lnTo>
                        <a:pt x="1101" y="123"/>
                      </a:lnTo>
                      <a:lnTo>
                        <a:pt x="1101" y="125"/>
                      </a:lnTo>
                      <a:lnTo>
                        <a:pt x="1100" y="125"/>
                      </a:lnTo>
                      <a:lnTo>
                        <a:pt x="1100" y="127"/>
                      </a:lnTo>
                      <a:lnTo>
                        <a:pt x="1099" y="127"/>
                      </a:lnTo>
                      <a:lnTo>
                        <a:pt x="1099" y="129"/>
                      </a:lnTo>
                      <a:lnTo>
                        <a:pt x="1099" y="129"/>
                      </a:lnTo>
                      <a:lnTo>
                        <a:pt x="1097" y="135"/>
                      </a:lnTo>
                      <a:lnTo>
                        <a:pt x="1097" y="135"/>
                      </a:lnTo>
                      <a:lnTo>
                        <a:pt x="1097" y="138"/>
                      </a:lnTo>
                      <a:lnTo>
                        <a:pt x="1096" y="138"/>
                      </a:lnTo>
                      <a:lnTo>
                        <a:pt x="1096" y="139"/>
                      </a:lnTo>
                      <a:lnTo>
                        <a:pt x="1096" y="139"/>
                      </a:lnTo>
                      <a:lnTo>
                        <a:pt x="1096" y="142"/>
                      </a:lnTo>
                      <a:lnTo>
                        <a:pt x="1095" y="142"/>
                      </a:lnTo>
                      <a:lnTo>
                        <a:pt x="1095" y="143"/>
                      </a:lnTo>
                      <a:lnTo>
                        <a:pt x="1093" y="144"/>
                      </a:lnTo>
                      <a:lnTo>
                        <a:pt x="1093" y="146"/>
                      </a:lnTo>
                      <a:lnTo>
                        <a:pt x="1091" y="148"/>
                      </a:lnTo>
                      <a:lnTo>
                        <a:pt x="1091" y="149"/>
                      </a:lnTo>
                      <a:lnTo>
                        <a:pt x="1087" y="149"/>
                      </a:lnTo>
                      <a:lnTo>
                        <a:pt x="1086" y="151"/>
                      </a:lnTo>
                      <a:lnTo>
                        <a:pt x="1084" y="151"/>
                      </a:lnTo>
                      <a:lnTo>
                        <a:pt x="1084" y="151"/>
                      </a:lnTo>
                      <a:lnTo>
                        <a:pt x="1082" y="152"/>
                      </a:lnTo>
                      <a:lnTo>
                        <a:pt x="1079" y="153"/>
                      </a:lnTo>
                      <a:lnTo>
                        <a:pt x="1078" y="152"/>
                      </a:lnTo>
                      <a:lnTo>
                        <a:pt x="1076" y="151"/>
                      </a:lnTo>
                      <a:lnTo>
                        <a:pt x="1075" y="149"/>
                      </a:lnTo>
                      <a:lnTo>
                        <a:pt x="1073" y="149"/>
                      </a:lnTo>
                      <a:lnTo>
                        <a:pt x="1071" y="148"/>
                      </a:lnTo>
                      <a:lnTo>
                        <a:pt x="1070" y="148"/>
                      </a:lnTo>
                      <a:lnTo>
                        <a:pt x="1070" y="147"/>
                      </a:lnTo>
                      <a:lnTo>
                        <a:pt x="1070" y="147"/>
                      </a:lnTo>
                      <a:lnTo>
                        <a:pt x="1070" y="147"/>
                      </a:lnTo>
                      <a:lnTo>
                        <a:pt x="1069" y="147"/>
                      </a:lnTo>
                      <a:lnTo>
                        <a:pt x="1069" y="147"/>
                      </a:lnTo>
                      <a:lnTo>
                        <a:pt x="1069" y="147"/>
                      </a:lnTo>
                      <a:lnTo>
                        <a:pt x="1069" y="146"/>
                      </a:lnTo>
                      <a:lnTo>
                        <a:pt x="1067" y="146"/>
                      </a:lnTo>
                      <a:lnTo>
                        <a:pt x="1067" y="142"/>
                      </a:lnTo>
                      <a:lnTo>
                        <a:pt x="1066" y="142"/>
                      </a:lnTo>
                      <a:lnTo>
                        <a:pt x="1066" y="139"/>
                      </a:lnTo>
                      <a:lnTo>
                        <a:pt x="1065" y="139"/>
                      </a:lnTo>
                      <a:lnTo>
                        <a:pt x="1065" y="138"/>
                      </a:lnTo>
                      <a:lnTo>
                        <a:pt x="1065" y="138"/>
                      </a:lnTo>
                      <a:lnTo>
                        <a:pt x="1065" y="134"/>
                      </a:lnTo>
                      <a:lnTo>
                        <a:pt x="1063" y="134"/>
                      </a:lnTo>
                      <a:lnTo>
                        <a:pt x="1063" y="132"/>
                      </a:lnTo>
                      <a:lnTo>
                        <a:pt x="1063" y="132"/>
                      </a:lnTo>
                      <a:lnTo>
                        <a:pt x="1063" y="130"/>
                      </a:lnTo>
                      <a:lnTo>
                        <a:pt x="1061" y="129"/>
                      </a:lnTo>
                      <a:lnTo>
                        <a:pt x="1059" y="125"/>
                      </a:lnTo>
                      <a:lnTo>
                        <a:pt x="1059" y="125"/>
                      </a:lnTo>
                      <a:lnTo>
                        <a:pt x="1059" y="123"/>
                      </a:lnTo>
                      <a:lnTo>
                        <a:pt x="1058" y="123"/>
                      </a:lnTo>
                      <a:lnTo>
                        <a:pt x="1058" y="122"/>
                      </a:lnTo>
                      <a:lnTo>
                        <a:pt x="1058" y="122"/>
                      </a:lnTo>
                      <a:lnTo>
                        <a:pt x="1058" y="119"/>
                      </a:lnTo>
                      <a:lnTo>
                        <a:pt x="1058" y="115"/>
                      </a:lnTo>
                      <a:lnTo>
                        <a:pt x="1058" y="115"/>
                      </a:lnTo>
                      <a:lnTo>
                        <a:pt x="1058" y="115"/>
                      </a:lnTo>
                      <a:lnTo>
                        <a:pt x="1058" y="114"/>
                      </a:lnTo>
                      <a:lnTo>
                        <a:pt x="1058" y="114"/>
                      </a:lnTo>
                      <a:lnTo>
                        <a:pt x="1058" y="111"/>
                      </a:lnTo>
                      <a:lnTo>
                        <a:pt x="1059" y="111"/>
                      </a:lnTo>
                      <a:lnTo>
                        <a:pt x="1059" y="108"/>
                      </a:lnTo>
                      <a:lnTo>
                        <a:pt x="1061" y="108"/>
                      </a:lnTo>
                      <a:lnTo>
                        <a:pt x="1062" y="105"/>
                      </a:lnTo>
                      <a:lnTo>
                        <a:pt x="1063" y="104"/>
                      </a:lnTo>
                      <a:lnTo>
                        <a:pt x="1065" y="102"/>
                      </a:lnTo>
                      <a:lnTo>
                        <a:pt x="1063" y="102"/>
                      </a:lnTo>
                      <a:lnTo>
                        <a:pt x="1063" y="100"/>
                      </a:lnTo>
                      <a:lnTo>
                        <a:pt x="1069" y="96"/>
                      </a:lnTo>
                      <a:lnTo>
                        <a:pt x="1069" y="93"/>
                      </a:lnTo>
                      <a:lnTo>
                        <a:pt x="1070" y="93"/>
                      </a:lnTo>
                      <a:lnTo>
                        <a:pt x="1070" y="92"/>
                      </a:lnTo>
                      <a:lnTo>
                        <a:pt x="1071" y="91"/>
                      </a:lnTo>
                      <a:lnTo>
                        <a:pt x="1071" y="89"/>
                      </a:lnTo>
                      <a:lnTo>
                        <a:pt x="1071" y="88"/>
                      </a:lnTo>
                      <a:lnTo>
                        <a:pt x="1071" y="87"/>
                      </a:lnTo>
                      <a:lnTo>
                        <a:pt x="1070" y="84"/>
                      </a:lnTo>
                      <a:lnTo>
                        <a:pt x="1069" y="84"/>
                      </a:lnTo>
                      <a:lnTo>
                        <a:pt x="1069" y="81"/>
                      </a:lnTo>
                      <a:lnTo>
                        <a:pt x="1069" y="81"/>
                      </a:lnTo>
                      <a:lnTo>
                        <a:pt x="1069" y="76"/>
                      </a:lnTo>
                      <a:lnTo>
                        <a:pt x="1067" y="76"/>
                      </a:lnTo>
                      <a:lnTo>
                        <a:pt x="1067" y="74"/>
                      </a:lnTo>
                      <a:lnTo>
                        <a:pt x="1066" y="74"/>
                      </a:lnTo>
                      <a:lnTo>
                        <a:pt x="1067" y="72"/>
                      </a:lnTo>
                      <a:lnTo>
                        <a:pt x="1066" y="70"/>
                      </a:lnTo>
                      <a:lnTo>
                        <a:pt x="1065" y="67"/>
                      </a:lnTo>
                      <a:lnTo>
                        <a:pt x="1066" y="64"/>
                      </a:lnTo>
                      <a:lnTo>
                        <a:pt x="1066" y="64"/>
                      </a:lnTo>
                      <a:lnTo>
                        <a:pt x="1066" y="63"/>
                      </a:lnTo>
                      <a:lnTo>
                        <a:pt x="1069" y="62"/>
                      </a:lnTo>
                      <a:lnTo>
                        <a:pt x="1070" y="57"/>
                      </a:lnTo>
                      <a:lnTo>
                        <a:pt x="1070" y="58"/>
                      </a:lnTo>
                      <a:lnTo>
                        <a:pt x="1071" y="57"/>
                      </a:lnTo>
                      <a:lnTo>
                        <a:pt x="1073" y="55"/>
                      </a:lnTo>
                      <a:lnTo>
                        <a:pt x="1074" y="54"/>
                      </a:lnTo>
                      <a:lnTo>
                        <a:pt x="1075" y="53"/>
                      </a:lnTo>
                      <a:lnTo>
                        <a:pt x="1076" y="53"/>
                      </a:lnTo>
                      <a:lnTo>
                        <a:pt x="1078" y="51"/>
                      </a:lnTo>
                      <a:lnTo>
                        <a:pt x="1079" y="51"/>
                      </a:lnTo>
                      <a:lnTo>
                        <a:pt x="1080" y="51"/>
                      </a:lnTo>
                      <a:lnTo>
                        <a:pt x="1082" y="51"/>
                      </a:lnTo>
                      <a:lnTo>
                        <a:pt x="1082" y="50"/>
                      </a:lnTo>
                      <a:lnTo>
                        <a:pt x="1083" y="49"/>
                      </a:lnTo>
                      <a:lnTo>
                        <a:pt x="1084" y="49"/>
                      </a:lnTo>
                      <a:lnTo>
                        <a:pt x="1087" y="49"/>
                      </a:lnTo>
                      <a:lnTo>
                        <a:pt x="1088" y="49"/>
                      </a:lnTo>
                      <a:lnTo>
                        <a:pt x="1090" y="49"/>
                      </a:lnTo>
                      <a:lnTo>
                        <a:pt x="1091" y="47"/>
                      </a:lnTo>
                      <a:lnTo>
                        <a:pt x="1092" y="46"/>
                      </a:lnTo>
                      <a:lnTo>
                        <a:pt x="1095" y="46"/>
                      </a:lnTo>
                      <a:lnTo>
                        <a:pt x="1095" y="47"/>
                      </a:lnTo>
                      <a:lnTo>
                        <a:pt x="1096" y="47"/>
                      </a:lnTo>
                      <a:lnTo>
                        <a:pt x="1096" y="41"/>
                      </a:lnTo>
                      <a:lnTo>
                        <a:pt x="1096" y="39"/>
                      </a:lnTo>
                      <a:lnTo>
                        <a:pt x="1097" y="39"/>
                      </a:lnTo>
                      <a:lnTo>
                        <a:pt x="1100" y="41"/>
                      </a:lnTo>
                      <a:lnTo>
                        <a:pt x="1100" y="41"/>
                      </a:lnTo>
                      <a:lnTo>
                        <a:pt x="1100" y="41"/>
                      </a:lnTo>
                      <a:lnTo>
                        <a:pt x="1100" y="38"/>
                      </a:lnTo>
                      <a:lnTo>
                        <a:pt x="1103" y="38"/>
                      </a:lnTo>
                      <a:lnTo>
                        <a:pt x="1103" y="37"/>
                      </a:lnTo>
                      <a:lnTo>
                        <a:pt x="1103" y="37"/>
                      </a:lnTo>
                      <a:lnTo>
                        <a:pt x="1101" y="37"/>
                      </a:lnTo>
                      <a:lnTo>
                        <a:pt x="1103" y="36"/>
                      </a:lnTo>
                      <a:lnTo>
                        <a:pt x="1103" y="36"/>
                      </a:lnTo>
                      <a:lnTo>
                        <a:pt x="1103" y="36"/>
                      </a:lnTo>
                      <a:lnTo>
                        <a:pt x="1103" y="34"/>
                      </a:lnTo>
                      <a:lnTo>
                        <a:pt x="1104" y="34"/>
                      </a:lnTo>
                      <a:lnTo>
                        <a:pt x="1104" y="33"/>
                      </a:lnTo>
                      <a:lnTo>
                        <a:pt x="1104" y="30"/>
                      </a:lnTo>
                      <a:lnTo>
                        <a:pt x="1103" y="30"/>
                      </a:lnTo>
                      <a:lnTo>
                        <a:pt x="1104" y="29"/>
                      </a:lnTo>
                      <a:lnTo>
                        <a:pt x="1105" y="29"/>
                      </a:lnTo>
                      <a:lnTo>
                        <a:pt x="1105" y="30"/>
                      </a:lnTo>
                      <a:lnTo>
                        <a:pt x="1105" y="30"/>
                      </a:lnTo>
                      <a:lnTo>
                        <a:pt x="1105" y="30"/>
                      </a:lnTo>
                      <a:lnTo>
                        <a:pt x="1107" y="29"/>
                      </a:lnTo>
                      <a:lnTo>
                        <a:pt x="1107" y="28"/>
                      </a:lnTo>
                      <a:lnTo>
                        <a:pt x="1109" y="28"/>
                      </a:lnTo>
                      <a:lnTo>
                        <a:pt x="1109" y="28"/>
                      </a:lnTo>
                      <a:lnTo>
                        <a:pt x="1111" y="28"/>
                      </a:lnTo>
                      <a:lnTo>
                        <a:pt x="1111" y="26"/>
                      </a:lnTo>
                      <a:lnTo>
                        <a:pt x="1111" y="26"/>
                      </a:lnTo>
                      <a:lnTo>
                        <a:pt x="1109" y="26"/>
                      </a:lnTo>
                      <a:lnTo>
                        <a:pt x="1109" y="25"/>
                      </a:lnTo>
                      <a:lnTo>
                        <a:pt x="1111" y="25"/>
                      </a:lnTo>
                      <a:lnTo>
                        <a:pt x="1111" y="20"/>
                      </a:lnTo>
                      <a:lnTo>
                        <a:pt x="1111" y="20"/>
                      </a:lnTo>
                      <a:lnTo>
                        <a:pt x="1111" y="16"/>
                      </a:lnTo>
                      <a:lnTo>
                        <a:pt x="1112" y="16"/>
                      </a:lnTo>
                      <a:lnTo>
                        <a:pt x="1112" y="12"/>
                      </a:lnTo>
                      <a:lnTo>
                        <a:pt x="1114" y="12"/>
                      </a:lnTo>
                      <a:close/>
                      <a:moveTo>
                        <a:pt x="1841" y="7"/>
                      </a:moveTo>
                      <a:lnTo>
                        <a:pt x="1844" y="7"/>
                      </a:lnTo>
                      <a:lnTo>
                        <a:pt x="1842" y="9"/>
                      </a:lnTo>
                      <a:lnTo>
                        <a:pt x="1841" y="9"/>
                      </a:lnTo>
                      <a:lnTo>
                        <a:pt x="1841" y="8"/>
                      </a:lnTo>
                      <a:lnTo>
                        <a:pt x="1841" y="7"/>
                      </a:lnTo>
                      <a:close/>
                      <a:moveTo>
                        <a:pt x="1837" y="7"/>
                      </a:moveTo>
                      <a:lnTo>
                        <a:pt x="1837" y="7"/>
                      </a:lnTo>
                      <a:lnTo>
                        <a:pt x="1837" y="7"/>
                      </a:lnTo>
                      <a:lnTo>
                        <a:pt x="1838" y="8"/>
                      </a:lnTo>
                      <a:lnTo>
                        <a:pt x="1838" y="11"/>
                      </a:lnTo>
                      <a:lnTo>
                        <a:pt x="1836" y="11"/>
                      </a:lnTo>
                      <a:lnTo>
                        <a:pt x="1836" y="9"/>
                      </a:lnTo>
                      <a:lnTo>
                        <a:pt x="1836" y="8"/>
                      </a:lnTo>
                      <a:lnTo>
                        <a:pt x="1836" y="8"/>
                      </a:lnTo>
                      <a:lnTo>
                        <a:pt x="1836" y="8"/>
                      </a:lnTo>
                      <a:lnTo>
                        <a:pt x="1837" y="7"/>
                      </a:lnTo>
                      <a:close/>
                      <a:moveTo>
                        <a:pt x="1844" y="5"/>
                      </a:moveTo>
                      <a:lnTo>
                        <a:pt x="1845" y="5"/>
                      </a:lnTo>
                      <a:lnTo>
                        <a:pt x="1846" y="5"/>
                      </a:lnTo>
                      <a:lnTo>
                        <a:pt x="1846" y="7"/>
                      </a:lnTo>
                      <a:lnTo>
                        <a:pt x="1846" y="7"/>
                      </a:lnTo>
                      <a:lnTo>
                        <a:pt x="1846" y="7"/>
                      </a:lnTo>
                      <a:lnTo>
                        <a:pt x="1846" y="7"/>
                      </a:lnTo>
                      <a:lnTo>
                        <a:pt x="1846" y="8"/>
                      </a:lnTo>
                      <a:lnTo>
                        <a:pt x="1844" y="8"/>
                      </a:lnTo>
                      <a:lnTo>
                        <a:pt x="1844" y="8"/>
                      </a:lnTo>
                      <a:lnTo>
                        <a:pt x="1844" y="8"/>
                      </a:lnTo>
                      <a:lnTo>
                        <a:pt x="1844" y="8"/>
                      </a:lnTo>
                      <a:lnTo>
                        <a:pt x="1844" y="8"/>
                      </a:lnTo>
                      <a:lnTo>
                        <a:pt x="1844" y="7"/>
                      </a:lnTo>
                      <a:lnTo>
                        <a:pt x="1844" y="5"/>
                      </a:lnTo>
                      <a:close/>
                      <a:moveTo>
                        <a:pt x="1944" y="0"/>
                      </a:moveTo>
                      <a:lnTo>
                        <a:pt x="1946" y="5"/>
                      </a:lnTo>
                      <a:lnTo>
                        <a:pt x="1948" y="7"/>
                      </a:lnTo>
                      <a:lnTo>
                        <a:pt x="1948" y="11"/>
                      </a:lnTo>
                      <a:lnTo>
                        <a:pt x="1951" y="12"/>
                      </a:lnTo>
                      <a:lnTo>
                        <a:pt x="1951" y="16"/>
                      </a:lnTo>
                      <a:lnTo>
                        <a:pt x="1951" y="16"/>
                      </a:lnTo>
                      <a:lnTo>
                        <a:pt x="1952" y="17"/>
                      </a:lnTo>
                      <a:lnTo>
                        <a:pt x="1954" y="19"/>
                      </a:lnTo>
                      <a:lnTo>
                        <a:pt x="1954" y="21"/>
                      </a:lnTo>
                      <a:lnTo>
                        <a:pt x="1955" y="22"/>
                      </a:lnTo>
                      <a:lnTo>
                        <a:pt x="1956" y="24"/>
                      </a:lnTo>
                      <a:lnTo>
                        <a:pt x="1956" y="26"/>
                      </a:lnTo>
                      <a:lnTo>
                        <a:pt x="1956" y="29"/>
                      </a:lnTo>
                      <a:lnTo>
                        <a:pt x="1955" y="30"/>
                      </a:lnTo>
                      <a:lnTo>
                        <a:pt x="1955" y="30"/>
                      </a:lnTo>
                      <a:lnTo>
                        <a:pt x="1955" y="37"/>
                      </a:lnTo>
                      <a:lnTo>
                        <a:pt x="1959" y="38"/>
                      </a:lnTo>
                      <a:lnTo>
                        <a:pt x="1959" y="38"/>
                      </a:lnTo>
                      <a:lnTo>
                        <a:pt x="1959" y="37"/>
                      </a:lnTo>
                      <a:lnTo>
                        <a:pt x="1960" y="37"/>
                      </a:lnTo>
                      <a:lnTo>
                        <a:pt x="1960" y="36"/>
                      </a:lnTo>
                      <a:lnTo>
                        <a:pt x="1961" y="36"/>
                      </a:lnTo>
                      <a:lnTo>
                        <a:pt x="1961" y="34"/>
                      </a:lnTo>
                      <a:lnTo>
                        <a:pt x="1964" y="34"/>
                      </a:lnTo>
                      <a:lnTo>
                        <a:pt x="1964" y="38"/>
                      </a:lnTo>
                      <a:lnTo>
                        <a:pt x="1965" y="38"/>
                      </a:lnTo>
                      <a:lnTo>
                        <a:pt x="1965" y="39"/>
                      </a:lnTo>
                      <a:lnTo>
                        <a:pt x="1967" y="39"/>
                      </a:lnTo>
                      <a:lnTo>
                        <a:pt x="1968" y="41"/>
                      </a:lnTo>
                      <a:lnTo>
                        <a:pt x="1971" y="41"/>
                      </a:lnTo>
                      <a:lnTo>
                        <a:pt x="1971" y="43"/>
                      </a:lnTo>
                      <a:lnTo>
                        <a:pt x="1971" y="43"/>
                      </a:lnTo>
                      <a:lnTo>
                        <a:pt x="1971" y="46"/>
                      </a:lnTo>
                      <a:lnTo>
                        <a:pt x="1971" y="46"/>
                      </a:lnTo>
                      <a:lnTo>
                        <a:pt x="1971" y="49"/>
                      </a:lnTo>
                      <a:lnTo>
                        <a:pt x="1971" y="49"/>
                      </a:lnTo>
                      <a:lnTo>
                        <a:pt x="1971" y="53"/>
                      </a:lnTo>
                      <a:lnTo>
                        <a:pt x="1971" y="53"/>
                      </a:lnTo>
                      <a:lnTo>
                        <a:pt x="1971" y="54"/>
                      </a:lnTo>
                      <a:lnTo>
                        <a:pt x="1971" y="54"/>
                      </a:lnTo>
                      <a:lnTo>
                        <a:pt x="1971" y="55"/>
                      </a:lnTo>
                      <a:lnTo>
                        <a:pt x="1971" y="55"/>
                      </a:lnTo>
                      <a:lnTo>
                        <a:pt x="1972" y="58"/>
                      </a:lnTo>
                      <a:lnTo>
                        <a:pt x="1973" y="58"/>
                      </a:lnTo>
                      <a:lnTo>
                        <a:pt x="1973" y="60"/>
                      </a:lnTo>
                      <a:lnTo>
                        <a:pt x="1976" y="62"/>
                      </a:lnTo>
                      <a:lnTo>
                        <a:pt x="1976" y="64"/>
                      </a:lnTo>
                      <a:lnTo>
                        <a:pt x="1976" y="64"/>
                      </a:lnTo>
                      <a:lnTo>
                        <a:pt x="1977" y="67"/>
                      </a:lnTo>
                      <a:lnTo>
                        <a:pt x="1977" y="67"/>
                      </a:lnTo>
                      <a:lnTo>
                        <a:pt x="1977" y="76"/>
                      </a:lnTo>
                      <a:lnTo>
                        <a:pt x="1978" y="76"/>
                      </a:lnTo>
                      <a:lnTo>
                        <a:pt x="1978" y="77"/>
                      </a:lnTo>
                      <a:lnTo>
                        <a:pt x="1978" y="77"/>
                      </a:lnTo>
                      <a:lnTo>
                        <a:pt x="1978" y="80"/>
                      </a:lnTo>
                      <a:lnTo>
                        <a:pt x="1978" y="80"/>
                      </a:lnTo>
                      <a:lnTo>
                        <a:pt x="1978" y="83"/>
                      </a:lnTo>
                      <a:lnTo>
                        <a:pt x="1978" y="84"/>
                      </a:lnTo>
                      <a:lnTo>
                        <a:pt x="1978" y="85"/>
                      </a:lnTo>
                      <a:lnTo>
                        <a:pt x="1981" y="87"/>
                      </a:lnTo>
                      <a:lnTo>
                        <a:pt x="1981" y="87"/>
                      </a:lnTo>
                      <a:lnTo>
                        <a:pt x="1981" y="88"/>
                      </a:lnTo>
                      <a:lnTo>
                        <a:pt x="1988" y="88"/>
                      </a:lnTo>
                      <a:lnTo>
                        <a:pt x="1988" y="91"/>
                      </a:lnTo>
                      <a:lnTo>
                        <a:pt x="1989" y="92"/>
                      </a:lnTo>
                      <a:lnTo>
                        <a:pt x="1992" y="92"/>
                      </a:lnTo>
                      <a:lnTo>
                        <a:pt x="1992" y="91"/>
                      </a:lnTo>
                      <a:lnTo>
                        <a:pt x="1993" y="91"/>
                      </a:lnTo>
                      <a:lnTo>
                        <a:pt x="1993" y="92"/>
                      </a:lnTo>
                      <a:lnTo>
                        <a:pt x="1995" y="92"/>
                      </a:lnTo>
                      <a:lnTo>
                        <a:pt x="1997" y="96"/>
                      </a:lnTo>
                      <a:lnTo>
                        <a:pt x="2001" y="97"/>
                      </a:lnTo>
                      <a:lnTo>
                        <a:pt x="2001" y="97"/>
                      </a:lnTo>
                      <a:lnTo>
                        <a:pt x="2002" y="98"/>
                      </a:lnTo>
                      <a:lnTo>
                        <a:pt x="2002" y="101"/>
                      </a:lnTo>
                      <a:lnTo>
                        <a:pt x="2001" y="101"/>
                      </a:lnTo>
                      <a:lnTo>
                        <a:pt x="2001" y="102"/>
                      </a:lnTo>
                      <a:lnTo>
                        <a:pt x="2001" y="105"/>
                      </a:lnTo>
                      <a:lnTo>
                        <a:pt x="2002" y="105"/>
                      </a:lnTo>
                      <a:lnTo>
                        <a:pt x="2002" y="106"/>
                      </a:lnTo>
                      <a:lnTo>
                        <a:pt x="2003" y="106"/>
                      </a:lnTo>
                      <a:lnTo>
                        <a:pt x="2005" y="108"/>
                      </a:lnTo>
                      <a:lnTo>
                        <a:pt x="2006" y="108"/>
                      </a:lnTo>
                      <a:lnTo>
                        <a:pt x="2006" y="109"/>
                      </a:lnTo>
                      <a:lnTo>
                        <a:pt x="2006" y="109"/>
                      </a:lnTo>
                      <a:lnTo>
                        <a:pt x="2006" y="111"/>
                      </a:lnTo>
                      <a:lnTo>
                        <a:pt x="2007" y="111"/>
                      </a:lnTo>
                      <a:lnTo>
                        <a:pt x="2007" y="115"/>
                      </a:lnTo>
                      <a:lnTo>
                        <a:pt x="2006" y="115"/>
                      </a:lnTo>
                      <a:lnTo>
                        <a:pt x="2006" y="118"/>
                      </a:lnTo>
                      <a:lnTo>
                        <a:pt x="2007" y="119"/>
                      </a:lnTo>
                      <a:lnTo>
                        <a:pt x="2007" y="121"/>
                      </a:lnTo>
                      <a:lnTo>
                        <a:pt x="2009" y="122"/>
                      </a:lnTo>
                      <a:lnTo>
                        <a:pt x="2010" y="122"/>
                      </a:lnTo>
                      <a:lnTo>
                        <a:pt x="2011" y="122"/>
                      </a:lnTo>
                      <a:lnTo>
                        <a:pt x="2011" y="121"/>
                      </a:lnTo>
                      <a:lnTo>
                        <a:pt x="2012" y="121"/>
                      </a:lnTo>
                      <a:lnTo>
                        <a:pt x="2012" y="122"/>
                      </a:lnTo>
                      <a:lnTo>
                        <a:pt x="2015" y="123"/>
                      </a:lnTo>
                      <a:lnTo>
                        <a:pt x="2016" y="125"/>
                      </a:lnTo>
                      <a:lnTo>
                        <a:pt x="2016" y="126"/>
                      </a:lnTo>
                      <a:lnTo>
                        <a:pt x="2018" y="126"/>
                      </a:lnTo>
                      <a:lnTo>
                        <a:pt x="2018" y="135"/>
                      </a:lnTo>
                      <a:lnTo>
                        <a:pt x="2018" y="135"/>
                      </a:lnTo>
                      <a:lnTo>
                        <a:pt x="2019" y="136"/>
                      </a:lnTo>
                      <a:lnTo>
                        <a:pt x="2019" y="136"/>
                      </a:lnTo>
                      <a:lnTo>
                        <a:pt x="2019" y="136"/>
                      </a:lnTo>
                      <a:lnTo>
                        <a:pt x="2019" y="138"/>
                      </a:lnTo>
                      <a:lnTo>
                        <a:pt x="2020" y="138"/>
                      </a:lnTo>
                      <a:lnTo>
                        <a:pt x="2020" y="138"/>
                      </a:lnTo>
                      <a:lnTo>
                        <a:pt x="2024" y="140"/>
                      </a:lnTo>
                      <a:lnTo>
                        <a:pt x="2027" y="144"/>
                      </a:lnTo>
                      <a:lnTo>
                        <a:pt x="2027" y="147"/>
                      </a:lnTo>
                      <a:lnTo>
                        <a:pt x="2029" y="148"/>
                      </a:lnTo>
                      <a:lnTo>
                        <a:pt x="2029" y="148"/>
                      </a:lnTo>
                      <a:lnTo>
                        <a:pt x="2031" y="149"/>
                      </a:lnTo>
                      <a:lnTo>
                        <a:pt x="2031" y="152"/>
                      </a:lnTo>
                      <a:lnTo>
                        <a:pt x="2032" y="152"/>
                      </a:lnTo>
                      <a:lnTo>
                        <a:pt x="2032" y="153"/>
                      </a:lnTo>
                      <a:lnTo>
                        <a:pt x="2035" y="153"/>
                      </a:lnTo>
                      <a:lnTo>
                        <a:pt x="2035" y="157"/>
                      </a:lnTo>
                      <a:lnTo>
                        <a:pt x="2036" y="157"/>
                      </a:lnTo>
                      <a:lnTo>
                        <a:pt x="2036" y="161"/>
                      </a:lnTo>
                      <a:lnTo>
                        <a:pt x="2036" y="161"/>
                      </a:lnTo>
                      <a:lnTo>
                        <a:pt x="2036" y="163"/>
                      </a:lnTo>
                      <a:lnTo>
                        <a:pt x="2037" y="163"/>
                      </a:lnTo>
                      <a:lnTo>
                        <a:pt x="2035" y="164"/>
                      </a:lnTo>
                      <a:lnTo>
                        <a:pt x="2035" y="166"/>
                      </a:lnTo>
                      <a:lnTo>
                        <a:pt x="2035" y="166"/>
                      </a:lnTo>
                      <a:lnTo>
                        <a:pt x="2035" y="166"/>
                      </a:lnTo>
                      <a:lnTo>
                        <a:pt x="2035" y="168"/>
                      </a:lnTo>
                      <a:lnTo>
                        <a:pt x="2035" y="168"/>
                      </a:lnTo>
                      <a:lnTo>
                        <a:pt x="2035" y="170"/>
                      </a:lnTo>
                      <a:lnTo>
                        <a:pt x="2036" y="170"/>
                      </a:lnTo>
                      <a:lnTo>
                        <a:pt x="2036" y="173"/>
                      </a:lnTo>
                      <a:lnTo>
                        <a:pt x="2035" y="173"/>
                      </a:lnTo>
                      <a:lnTo>
                        <a:pt x="2036" y="178"/>
                      </a:lnTo>
                      <a:lnTo>
                        <a:pt x="2037" y="178"/>
                      </a:lnTo>
                      <a:lnTo>
                        <a:pt x="2037" y="180"/>
                      </a:lnTo>
                      <a:lnTo>
                        <a:pt x="2037" y="180"/>
                      </a:lnTo>
                      <a:lnTo>
                        <a:pt x="2037" y="182"/>
                      </a:lnTo>
                      <a:lnTo>
                        <a:pt x="2040" y="183"/>
                      </a:lnTo>
                      <a:lnTo>
                        <a:pt x="2040" y="185"/>
                      </a:lnTo>
                      <a:lnTo>
                        <a:pt x="2041" y="185"/>
                      </a:lnTo>
                      <a:lnTo>
                        <a:pt x="2041" y="191"/>
                      </a:lnTo>
                      <a:lnTo>
                        <a:pt x="2039" y="194"/>
                      </a:lnTo>
                      <a:lnTo>
                        <a:pt x="2039" y="194"/>
                      </a:lnTo>
                      <a:lnTo>
                        <a:pt x="2040" y="195"/>
                      </a:lnTo>
                      <a:lnTo>
                        <a:pt x="2040" y="197"/>
                      </a:lnTo>
                      <a:lnTo>
                        <a:pt x="2039" y="197"/>
                      </a:lnTo>
                      <a:lnTo>
                        <a:pt x="2037" y="198"/>
                      </a:lnTo>
                      <a:lnTo>
                        <a:pt x="2037" y="198"/>
                      </a:lnTo>
                      <a:lnTo>
                        <a:pt x="2037" y="199"/>
                      </a:lnTo>
                      <a:lnTo>
                        <a:pt x="2039" y="199"/>
                      </a:lnTo>
                      <a:lnTo>
                        <a:pt x="2039" y="201"/>
                      </a:lnTo>
                      <a:lnTo>
                        <a:pt x="2039" y="202"/>
                      </a:lnTo>
                      <a:lnTo>
                        <a:pt x="2037" y="204"/>
                      </a:lnTo>
                      <a:lnTo>
                        <a:pt x="2037" y="206"/>
                      </a:lnTo>
                      <a:lnTo>
                        <a:pt x="2037" y="210"/>
                      </a:lnTo>
                      <a:lnTo>
                        <a:pt x="2037" y="210"/>
                      </a:lnTo>
                      <a:lnTo>
                        <a:pt x="2039" y="210"/>
                      </a:lnTo>
                      <a:lnTo>
                        <a:pt x="2039" y="211"/>
                      </a:lnTo>
                      <a:lnTo>
                        <a:pt x="2037" y="211"/>
                      </a:lnTo>
                      <a:lnTo>
                        <a:pt x="2037" y="212"/>
                      </a:lnTo>
                      <a:lnTo>
                        <a:pt x="2037" y="212"/>
                      </a:lnTo>
                      <a:lnTo>
                        <a:pt x="2037" y="214"/>
                      </a:lnTo>
                      <a:lnTo>
                        <a:pt x="2037" y="215"/>
                      </a:lnTo>
                      <a:lnTo>
                        <a:pt x="2037" y="218"/>
                      </a:lnTo>
                      <a:lnTo>
                        <a:pt x="2037" y="218"/>
                      </a:lnTo>
                      <a:lnTo>
                        <a:pt x="2035" y="225"/>
                      </a:lnTo>
                      <a:lnTo>
                        <a:pt x="2033" y="225"/>
                      </a:lnTo>
                      <a:lnTo>
                        <a:pt x="2033" y="227"/>
                      </a:lnTo>
                      <a:lnTo>
                        <a:pt x="2032" y="227"/>
                      </a:lnTo>
                      <a:lnTo>
                        <a:pt x="2032" y="227"/>
                      </a:lnTo>
                      <a:lnTo>
                        <a:pt x="2032" y="229"/>
                      </a:lnTo>
                      <a:lnTo>
                        <a:pt x="2032" y="229"/>
                      </a:lnTo>
                      <a:lnTo>
                        <a:pt x="2032" y="232"/>
                      </a:lnTo>
                      <a:lnTo>
                        <a:pt x="2028" y="233"/>
                      </a:lnTo>
                      <a:lnTo>
                        <a:pt x="2028" y="235"/>
                      </a:lnTo>
                      <a:lnTo>
                        <a:pt x="2027" y="236"/>
                      </a:lnTo>
                      <a:lnTo>
                        <a:pt x="2027" y="236"/>
                      </a:lnTo>
                      <a:lnTo>
                        <a:pt x="2024" y="236"/>
                      </a:lnTo>
                      <a:lnTo>
                        <a:pt x="2024" y="237"/>
                      </a:lnTo>
                      <a:lnTo>
                        <a:pt x="2023" y="238"/>
                      </a:lnTo>
                      <a:lnTo>
                        <a:pt x="2023" y="240"/>
                      </a:lnTo>
                      <a:lnTo>
                        <a:pt x="2022" y="241"/>
                      </a:lnTo>
                      <a:lnTo>
                        <a:pt x="2020" y="241"/>
                      </a:lnTo>
                      <a:lnTo>
                        <a:pt x="2019" y="242"/>
                      </a:lnTo>
                      <a:lnTo>
                        <a:pt x="2019" y="242"/>
                      </a:lnTo>
                      <a:lnTo>
                        <a:pt x="2019" y="245"/>
                      </a:lnTo>
                      <a:lnTo>
                        <a:pt x="2020" y="246"/>
                      </a:lnTo>
                      <a:lnTo>
                        <a:pt x="2019" y="248"/>
                      </a:lnTo>
                      <a:lnTo>
                        <a:pt x="2019" y="250"/>
                      </a:lnTo>
                      <a:lnTo>
                        <a:pt x="2019" y="252"/>
                      </a:lnTo>
                      <a:lnTo>
                        <a:pt x="2018" y="252"/>
                      </a:lnTo>
                      <a:lnTo>
                        <a:pt x="2018" y="253"/>
                      </a:lnTo>
                      <a:lnTo>
                        <a:pt x="2018" y="253"/>
                      </a:lnTo>
                      <a:lnTo>
                        <a:pt x="2018" y="257"/>
                      </a:lnTo>
                      <a:lnTo>
                        <a:pt x="2016" y="257"/>
                      </a:lnTo>
                      <a:lnTo>
                        <a:pt x="2016" y="258"/>
                      </a:lnTo>
                      <a:lnTo>
                        <a:pt x="2016" y="259"/>
                      </a:lnTo>
                      <a:lnTo>
                        <a:pt x="2016" y="259"/>
                      </a:lnTo>
                      <a:lnTo>
                        <a:pt x="2016" y="261"/>
                      </a:lnTo>
                      <a:lnTo>
                        <a:pt x="2015" y="261"/>
                      </a:lnTo>
                      <a:lnTo>
                        <a:pt x="2014" y="265"/>
                      </a:lnTo>
                      <a:lnTo>
                        <a:pt x="2012" y="266"/>
                      </a:lnTo>
                      <a:lnTo>
                        <a:pt x="2012" y="269"/>
                      </a:lnTo>
                      <a:lnTo>
                        <a:pt x="2011" y="269"/>
                      </a:lnTo>
                      <a:lnTo>
                        <a:pt x="2011" y="270"/>
                      </a:lnTo>
                      <a:lnTo>
                        <a:pt x="2012" y="270"/>
                      </a:lnTo>
                      <a:lnTo>
                        <a:pt x="2011" y="278"/>
                      </a:lnTo>
                      <a:lnTo>
                        <a:pt x="2009" y="278"/>
                      </a:lnTo>
                      <a:lnTo>
                        <a:pt x="2007" y="280"/>
                      </a:lnTo>
                      <a:lnTo>
                        <a:pt x="2006" y="283"/>
                      </a:lnTo>
                      <a:lnTo>
                        <a:pt x="2007" y="283"/>
                      </a:lnTo>
                      <a:lnTo>
                        <a:pt x="2007" y="284"/>
                      </a:lnTo>
                      <a:lnTo>
                        <a:pt x="2007" y="284"/>
                      </a:lnTo>
                      <a:lnTo>
                        <a:pt x="2009" y="286"/>
                      </a:lnTo>
                      <a:lnTo>
                        <a:pt x="2011" y="286"/>
                      </a:lnTo>
                      <a:lnTo>
                        <a:pt x="2010" y="287"/>
                      </a:lnTo>
                      <a:lnTo>
                        <a:pt x="2010" y="287"/>
                      </a:lnTo>
                      <a:lnTo>
                        <a:pt x="2009" y="288"/>
                      </a:lnTo>
                      <a:lnTo>
                        <a:pt x="2009" y="291"/>
                      </a:lnTo>
                      <a:lnTo>
                        <a:pt x="2006" y="291"/>
                      </a:lnTo>
                      <a:lnTo>
                        <a:pt x="2006" y="293"/>
                      </a:lnTo>
                      <a:lnTo>
                        <a:pt x="2006" y="293"/>
                      </a:lnTo>
                      <a:lnTo>
                        <a:pt x="2006" y="293"/>
                      </a:lnTo>
                      <a:lnTo>
                        <a:pt x="2003" y="293"/>
                      </a:lnTo>
                      <a:lnTo>
                        <a:pt x="2002" y="292"/>
                      </a:lnTo>
                      <a:lnTo>
                        <a:pt x="2001" y="292"/>
                      </a:lnTo>
                      <a:lnTo>
                        <a:pt x="2001" y="292"/>
                      </a:lnTo>
                      <a:lnTo>
                        <a:pt x="1999" y="293"/>
                      </a:lnTo>
                      <a:lnTo>
                        <a:pt x="1999" y="293"/>
                      </a:lnTo>
                      <a:lnTo>
                        <a:pt x="1998" y="293"/>
                      </a:lnTo>
                      <a:lnTo>
                        <a:pt x="1998" y="293"/>
                      </a:lnTo>
                      <a:lnTo>
                        <a:pt x="1998" y="293"/>
                      </a:lnTo>
                      <a:lnTo>
                        <a:pt x="1990" y="293"/>
                      </a:lnTo>
                      <a:lnTo>
                        <a:pt x="1990" y="293"/>
                      </a:lnTo>
                      <a:lnTo>
                        <a:pt x="1989" y="295"/>
                      </a:lnTo>
                      <a:lnTo>
                        <a:pt x="1989" y="296"/>
                      </a:lnTo>
                      <a:lnTo>
                        <a:pt x="1989" y="296"/>
                      </a:lnTo>
                      <a:lnTo>
                        <a:pt x="1989" y="299"/>
                      </a:lnTo>
                      <a:lnTo>
                        <a:pt x="1988" y="299"/>
                      </a:lnTo>
                      <a:lnTo>
                        <a:pt x="1988" y="300"/>
                      </a:lnTo>
                      <a:lnTo>
                        <a:pt x="1986" y="301"/>
                      </a:lnTo>
                      <a:lnTo>
                        <a:pt x="1985" y="304"/>
                      </a:lnTo>
                      <a:lnTo>
                        <a:pt x="1984" y="307"/>
                      </a:lnTo>
                      <a:lnTo>
                        <a:pt x="1982" y="307"/>
                      </a:lnTo>
                      <a:lnTo>
                        <a:pt x="1981" y="307"/>
                      </a:lnTo>
                      <a:lnTo>
                        <a:pt x="1978" y="308"/>
                      </a:lnTo>
                      <a:lnTo>
                        <a:pt x="1978" y="310"/>
                      </a:lnTo>
                      <a:lnTo>
                        <a:pt x="1977" y="310"/>
                      </a:lnTo>
                      <a:lnTo>
                        <a:pt x="1976" y="307"/>
                      </a:lnTo>
                      <a:lnTo>
                        <a:pt x="1975" y="308"/>
                      </a:lnTo>
                      <a:lnTo>
                        <a:pt x="1975" y="307"/>
                      </a:lnTo>
                      <a:lnTo>
                        <a:pt x="1973" y="307"/>
                      </a:lnTo>
                      <a:lnTo>
                        <a:pt x="1973" y="305"/>
                      </a:lnTo>
                      <a:lnTo>
                        <a:pt x="1973" y="304"/>
                      </a:lnTo>
                      <a:lnTo>
                        <a:pt x="1971" y="304"/>
                      </a:lnTo>
                      <a:lnTo>
                        <a:pt x="1971" y="303"/>
                      </a:lnTo>
                      <a:lnTo>
                        <a:pt x="1969" y="303"/>
                      </a:lnTo>
                      <a:lnTo>
                        <a:pt x="1968" y="303"/>
                      </a:lnTo>
                      <a:lnTo>
                        <a:pt x="1968" y="300"/>
                      </a:lnTo>
                      <a:lnTo>
                        <a:pt x="1971" y="300"/>
                      </a:lnTo>
                      <a:lnTo>
                        <a:pt x="1971" y="299"/>
                      </a:lnTo>
                      <a:lnTo>
                        <a:pt x="1968" y="299"/>
                      </a:lnTo>
                      <a:lnTo>
                        <a:pt x="1968" y="299"/>
                      </a:lnTo>
                      <a:lnTo>
                        <a:pt x="1967" y="300"/>
                      </a:lnTo>
                      <a:lnTo>
                        <a:pt x="1964" y="300"/>
                      </a:lnTo>
                      <a:lnTo>
                        <a:pt x="1964" y="299"/>
                      </a:lnTo>
                      <a:lnTo>
                        <a:pt x="1965" y="299"/>
                      </a:lnTo>
                      <a:lnTo>
                        <a:pt x="1967" y="297"/>
                      </a:lnTo>
                      <a:lnTo>
                        <a:pt x="1968" y="296"/>
                      </a:lnTo>
                      <a:lnTo>
                        <a:pt x="1968" y="295"/>
                      </a:lnTo>
                      <a:lnTo>
                        <a:pt x="1967" y="293"/>
                      </a:lnTo>
                      <a:lnTo>
                        <a:pt x="1967" y="293"/>
                      </a:lnTo>
                      <a:lnTo>
                        <a:pt x="1964" y="293"/>
                      </a:lnTo>
                      <a:lnTo>
                        <a:pt x="1964" y="295"/>
                      </a:lnTo>
                      <a:lnTo>
                        <a:pt x="1963" y="295"/>
                      </a:lnTo>
                      <a:lnTo>
                        <a:pt x="1961" y="296"/>
                      </a:lnTo>
                      <a:lnTo>
                        <a:pt x="1960" y="296"/>
                      </a:lnTo>
                      <a:lnTo>
                        <a:pt x="1960" y="296"/>
                      </a:lnTo>
                      <a:lnTo>
                        <a:pt x="1960" y="297"/>
                      </a:lnTo>
                      <a:lnTo>
                        <a:pt x="1961" y="297"/>
                      </a:lnTo>
                      <a:lnTo>
                        <a:pt x="1961" y="297"/>
                      </a:lnTo>
                      <a:lnTo>
                        <a:pt x="1961" y="299"/>
                      </a:lnTo>
                      <a:lnTo>
                        <a:pt x="1960" y="299"/>
                      </a:lnTo>
                      <a:lnTo>
                        <a:pt x="1959" y="300"/>
                      </a:lnTo>
                      <a:lnTo>
                        <a:pt x="1959" y="300"/>
                      </a:lnTo>
                      <a:lnTo>
                        <a:pt x="1957" y="303"/>
                      </a:lnTo>
                      <a:lnTo>
                        <a:pt x="1956" y="303"/>
                      </a:lnTo>
                      <a:lnTo>
                        <a:pt x="1956" y="304"/>
                      </a:lnTo>
                      <a:lnTo>
                        <a:pt x="1956" y="304"/>
                      </a:lnTo>
                      <a:lnTo>
                        <a:pt x="1955" y="305"/>
                      </a:lnTo>
                      <a:lnTo>
                        <a:pt x="1955" y="305"/>
                      </a:lnTo>
                      <a:lnTo>
                        <a:pt x="1954" y="305"/>
                      </a:lnTo>
                      <a:lnTo>
                        <a:pt x="1954" y="307"/>
                      </a:lnTo>
                      <a:lnTo>
                        <a:pt x="1952" y="307"/>
                      </a:lnTo>
                      <a:lnTo>
                        <a:pt x="1951" y="308"/>
                      </a:lnTo>
                      <a:lnTo>
                        <a:pt x="1950" y="305"/>
                      </a:lnTo>
                      <a:lnTo>
                        <a:pt x="1947" y="304"/>
                      </a:lnTo>
                      <a:lnTo>
                        <a:pt x="1946" y="305"/>
                      </a:lnTo>
                      <a:lnTo>
                        <a:pt x="1946" y="304"/>
                      </a:lnTo>
                      <a:lnTo>
                        <a:pt x="1944" y="303"/>
                      </a:lnTo>
                      <a:lnTo>
                        <a:pt x="1944" y="300"/>
                      </a:lnTo>
                      <a:lnTo>
                        <a:pt x="1940" y="300"/>
                      </a:lnTo>
                      <a:lnTo>
                        <a:pt x="1940" y="299"/>
                      </a:lnTo>
                      <a:lnTo>
                        <a:pt x="1937" y="299"/>
                      </a:lnTo>
                      <a:lnTo>
                        <a:pt x="1937" y="299"/>
                      </a:lnTo>
                      <a:lnTo>
                        <a:pt x="1937" y="299"/>
                      </a:lnTo>
                      <a:lnTo>
                        <a:pt x="1935" y="300"/>
                      </a:lnTo>
                      <a:lnTo>
                        <a:pt x="1934" y="299"/>
                      </a:lnTo>
                      <a:lnTo>
                        <a:pt x="1931" y="297"/>
                      </a:lnTo>
                      <a:lnTo>
                        <a:pt x="1930" y="296"/>
                      </a:lnTo>
                      <a:lnTo>
                        <a:pt x="1930" y="296"/>
                      </a:lnTo>
                      <a:lnTo>
                        <a:pt x="1926" y="296"/>
                      </a:lnTo>
                      <a:lnTo>
                        <a:pt x="1926" y="295"/>
                      </a:lnTo>
                      <a:lnTo>
                        <a:pt x="1926" y="293"/>
                      </a:lnTo>
                      <a:lnTo>
                        <a:pt x="1925" y="292"/>
                      </a:lnTo>
                      <a:lnTo>
                        <a:pt x="1923" y="292"/>
                      </a:lnTo>
                      <a:lnTo>
                        <a:pt x="1922" y="290"/>
                      </a:lnTo>
                      <a:lnTo>
                        <a:pt x="1921" y="290"/>
                      </a:lnTo>
                      <a:lnTo>
                        <a:pt x="1921" y="288"/>
                      </a:lnTo>
                      <a:lnTo>
                        <a:pt x="1920" y="287"/>
                      </a:lnTo>
                      <a:lnTo>
                        <a:pt x="1920" y="283"/>
                      </a:lnTo>
                      <a:lnTo>
                        <a:pt x="1920" y="282"/>
                      </a:lnTo>
                      <a:lnTo>
                        <a:pt x="1920" y="279"/>
                      </a:lnTo>
                      <a:lnTo>
                        <a:pt x="1920" y="278"/>
                      </a:lnTo>
                      <a:lnTo>
                        <a:pt x="1920" y="278"/>
                      </a:lnTo>
                      <a:lnTo>
                        <a:pt x="1920" y="276"/>
                      </a:lnTo>
                      <a:lnTo>
                        <a:pt x="1920" y="275"/>
                      </a:lnTo>
                      <a:lnTo>
                        <a:pt x="1920" y="275"/>
                      </a:lnTo>
                      <a:lnTo>
                        <a:pt x="1918" y="275"/>
                      </a:lnTo>
                      <a:lnTo>
                        <a:pt x="1918" y="274"/>
                      </a:lnTo>
                      <a:lnTo>
                        <a:pt x="1918" y="274"/>
                      </a:lnTo>
                      <a:lnTo>
                        <a:pt x="1918" y="273"/>
                      </a:lnTo>
                      <a:lnTo>
                        <a:pt x="1917" y="273"/>
                      </a:lnTo>
                      <a:lnTo>
                        <a:pt x="1917" y="271"/>
                      </a:lnTo>
                      <a:lnTo>
                        <a:pt x="1917" y="271"/>
                      </a:lnTo>
                      <a:lnTo>
                        <a:pt x="1917" y="270"/>
                      </a:lnTo>
                      <a:lnTo>
                        <a:pt x="1916" y="270"/>
                      </a:lnTo>
                      <a:lnTo>
                        <a:pt x="1916" y="265"/>
                      </a:lnTo>
                      <a:lnTo>
                        <a:pt x="1913" y="266"/>
                      </a:lnTo>
                      <a:lnTo>
                        <a:pt x="1912" y="266"/>
                      </a:lnTo>
                      <a:lnTo>
                        <a:pt x="1910" y="267"/>
                      </a:lnTo>
                      <a:lnTo>
                        <a:pt x="1908" y="267"/>
                      </a:lnTo>
                      <a:lnTo>
                        <a:pt x="1908" y="259"/>
                      </a:lnTo>
                      <a:lnTo>
                        <a:pt x="1908" y="259"/>
                      </a:lnTo>
                      <a:lnTo>
                        <a:pt x="1908" y="257"/>
                      </a:lnTo>
                      <a:lnTo>
                        <a:pt x="1908" y="257"/>
                      </a:lnTo>
                      <a:lnTo>
                        <a:pt x="1908" y="257"/>
                      </a:lnTo>
                      <a:lnTo>
                        <a:pt x="1908" y="255"/>
                      </a:lnTo>
                      <a:lnTo>
                        <a:pt x="1906" y="254"/>
                      </a:lnTo>
                      <a:lnTo>
                        <a:pt x="1905" y="253"/>
                      </a:lnTo>
                      <a:lnTo>
                        <a:pt x="1905" y="250"/>
                      </a:lnTo>
                      <a:lnTo>
                        <a:pt x="1904" y="250"/>
                      </a:lnTo>
                      <a:lnTo>
                        <a:pt x="1903" y="252"/>
                      </a:lnTo>
                      <a:lnTo>
                        <a:pt x="1901" y="255"/>
                      </a:lnTo>
                      <a:lnTo>
                        <a:pt x="1900" y="255"/>
                      </a:lnTo>
                      <a:lnTo>
                        <a:pt x="1901" y="258"/>
                      </a:lnTo>
                      <a:lnTo>
                        <a:pt x="1900" y="258"/>
                      </a:lnTo>
                      <a:lnTo>
                        <a:pt x="1900" y="259"/>
                      </a:lnTo>
                      <a:lnTo>
                        <a:pt x="1897" y="259"/>
                      </a:lnTo>
                      <a:lnTo>
                        <a:pt x="1896" y="259"/>
                      </a:lnTo>
                      <a:lnTo>
                        <a:pt x="1896" y="261"/>
                      </a:lnTo>
                      <a:lnTo>
                        <a:pt x="1895" y="261"/>
                      </a:lnTo>
                      <a:lnTo>
                        <a:pt x="1895" y="262"/>
                      </a:lnTo>
                      <a:lnTo>
                        <a:pt x="1893" y="261"/>
                      </a:lnTo>
                      <a:lnTo>
                        <a:pt x="1893" y="258"/>
                      </a:lnTo>
                      <a:lnTo>
                        <a:pt x="1897" y="258"/>
                      </a:lnTo>
                      <a:lnTo>
                        <a:pt x="1897" y="257"/>
                      </a:lnTo>
                      <a:lnTo>
                        <a:pt x="1899" y="255"/>
                      </a:lnTo>
                      <a:lnTo>
                        <a:pt x="1899" y="254"/>
                      </a:lnTo>
                      <a:lnTo>
                        <a:pt x="1897" y="254"/>
                      </a:lnTo>
                      <a:lnTo>
                        <a:pt x="1897" y="250"/>
                      </a:lnTo>
                      <a:lnTo>
                        <a:pt x="1899" y="249"/>
                      </a:lnTo>
                      <a:lnTo>
                        <a:pt x="1899" y="246"/>
                      </a:lnTo>
                      <a:lnTo>
                        <a:pt x="1900" y="246"/>
                      </a:lnTo>
                      <a:lnTo>
                        <a:pt x="1900" y="244"/>
                      </a:lnTo>
                      <a:lnTo>
                        <a:pt x="1901" y="244"/>
                      </a:lnTo>
                      <a:lnTo>
                        <a:pt x="1903" y="236"/>
                      </a:lnTo>
                      <a:lnTo>
                        <a:pt x="1900" y="236"/>
                      </a:lnTo>
                      <a:lnTo>
                        <a:pt x="1897" y="241"/>
                      </a:lnTo>
                      <a:lnTo>
                        <a:pt x="1896" y="241"/>
                      </a:lnTo>
                      <a:lnTo>
                        <a:pt x="1896" y="242"/>
                      </a:lnTo>
                      <a:lnTo>
                        <a:pt x="1895" y="242"/>
                      </a:lnTo>
                      <a:lnTo>
                        <a:pt x="1895" y="244"/>
                      </a:lnTo>
                      <a:lnTo>
                        <a:pt x="1892" y="244"/>
                      </a:lnTo>
                      <a:lnTo>
                        <a:pt x="1892" y="244"/>
                      </a:lnTo>
                      <a:lnTo>
                        <a:pt x="1891" y="245"/>
                      </a:lnTo>
                      <a:lnTo>
                        <a:pt x="1891" y="245"/>
                      </a:lnTo>
                      <a:lnTo>
                        <a:pt x="1891" y="246"/>
                      </a:lnTo>
                      <a:lnTo>
                        <a:pt x="1889" y="246"/>
                      </a:lnTo>
                      <a:lnTo>
                        <a:pt x="1888" y="248"/>
                      </a:lnTo>
                      <a:lnTo>
                        <a:pt x="1887" y="248"/>
                      </a:lnTo>
                      <a:lnTo>
                        <a:pt x="1887" y="250"/>
                      </a:lnTo>
                      <a:lnTo>
                        <a:pt x="1887" y="250"/>
                      </a:lnTo>
                      <a:lnTo>
                        <a:pt x="1885" y="252"/>
                      </a:lnTo>
                      <a:lnTo>
                        <a:pt x="1884" y="253"/>
                      </a:lnTo>
                      <a:lnTo>
                        <a:pt x="1883" y="253"/>
                      </a:lnTo>
                      <a:lnTo>
                        <a:pt x="1883" y="253"/>
                      </a:lnTo>
                      <a:lnTo>
                        <a:pt x="1883" y="253"/>
                      </a:lnTo>
                      <a:lnTo>
                        <a:pt x="1882" y="253"/>
                      </a:lnTo>
                      <a:lnTo>
                        <a:pt x="1882" y="253"/>
                      </a:lnTo>
                      <a:lnTo>
                        <a:pt x="1882" y="252"/>
                      </a:lnTo>
                      <a:lnTo>
                        <a:pt x="1880" y="252"/>
                      </a:lnTo>
                      <a:lnTo>
                        <a:pt x="1880" y="250"/>
                      </a:lnTo>
                      <a:lnTo>
                        <a:pt x="1879" y="250"/>
                      </a:lnTo>
                      <a:lnTo>
                        <a:pt x="1880" y="249"/>
                      </a:lnTo>
                      <a:lnTo>
                        <a:pt x="1878" y="248"/>
                      </a:lnTo>
                      <a:lnTo>
                        <a:pt x="1876" y="246"/>
                      </a:lnTo>
                      <a:lnTo>
                        <a:pt x="1876" y="245"/>
                      </a:lnTo>
                      <a:lnTo>
                        <a:pt x="1876" y="242"/>
                      </a:lnTo>
                      <a:lnTo>
                        <a:pt x="1876" y="240"/>
                      </a:lnTo>
                      <a:lnTo>
                        <a:pt x="1876" y="238"/>
                      </a:lnTo>
                      <a:lnTo>
                        <a:pt x="1874" y="238"/>
                      </a:lnTo>
                      <a:lnTo>
                        <a:pt x="1871" y="237"/>
                      </a:lnTo>
                      <a:lnTo>
                        <a:pt x="1870" y="237"/>
                      </a:lnTo>
                      <a:lnTo>
                        <a:pt x="1868" y="235"/>
                      </a:lnTo>
                      <a:lnTo>
                        <a:pt x="1870" y="235"/>
                      </a:lnTo>
                      <a:lnTo>
                        <a:pt x="1870" y="235"/>
                      </a:lnTo>
                      <a:lnTo>
                        <a:pt x="1870" y="233"/>
                      </a:lnTo>
                      <a:lnTo>
                        <a:pt x="1871" y="233"/>
                      </a:lnTo>
                      <a:lnTo>
                        <a:pt x="1871" y="233"/>
                      </a:lnTo>
                      <a:lnTo>
                        <a:pt x="1871" y="232"/>
                      </a:lnTo>
                      <a:lnTo>
                        <a:pt x="1871" y="232"/>
                      </a:lnTo>
                      <a:lnTo>
                        <a:pt x="1871" y="231"/>
                      </a:lnTo>
                      <a:lnTo>
                        <a:pt x="1867" y="231"/>
                      </a:lnTo>
                      <a:lnTo>
                        <a:pt x="1867" y="228"/>
                      </a:lnTo>
                      <a:lnTo>
                        <a:pt x="1866" y="227"/>
                      </a:lnTo>
                      <a:lnTo>
                        <a:pt x="1866" y="227"/>
                      </a:lnTo>
                      <a:lnTo>
                        <a:pt x="1865" y="225"/>
                      </a:lnTo>
                      <a:lnTo>
                        <a:pt x="1863" y="225"/>
                      </a:lnTo>
                      <a:lnTo>
                        <a:pt x="1863" y="225"/>
                      </a:lnTo>
                      <a:lnTo>
                        <a:pt x="1863" y="227"/>
                      </a:lnTo>
                      <a:lnTo>
                        <a:pt x="1862" y="227"/>
                      </a:lnTo>
                      <a:lnTo>
                        <a:pt x="1862" y="227"/>
                      </a:lnTo>
                      <a:lnTo>
                        <a:pt x="1861" y="225"/>
                      </a:lnTo>
                      <a:lnTo>
                        <a:pt x="1858" y="224"/>
                      </a:lnTo>
                      <a:lnTo>
                        <a:pt x="1858" y="224"/>
                      </a:lnTo>
                      <a:lnTo>
                        <a:pt x="1858" y="224"/>
                      </a:lnTo>
                      <a:lnTo>
                        <a:pt x="1858" y="224"/>
                      </a:lnTo>
                      <a:lnTo>
                        <a:pt x="1858" y="224"/>
                      </a:lnTo>
                      <a:lnTo>
                        <a:pt x="1857" y="224"/>
                      </a:lnTo>
                      <a:lnTo>
                        <a:pt x="1855" y="224"/>
                      </a:lnTo>
                      <a:lnTo>
                        <a:pt x="1855" y="225"/>
                      </a:lnTo>
                      <a:lnTo>
                        <a:pt x="1851" y="225"/>
                      </a:lnTo>
                      <a:lnTo>
                        <a:pt x="1851" y="224"/>
                      </a:lnTo>
                      <a:lnTo>
                        <a:pt x="1851" y="221"/>
                      </a:lnTo>
                      <a:lnTo>
                        <a:pt x="1848" y="221"/>
                      </a:lnTo>
                      <a:lnTo>
                        <a:pt x="1845" y="220"/>
                      </a:lnTo>
                      <a:lnTo>
                        <a:pt x="1842" y="219"/>
                      </a:lnTo>
                      <a:lnTo>
                        <a:pt x="1842" y="220"/>
                      </a:lnTo>
                      <a:lnTo>
                        <a:pt x="1841" y="221"/>
                      </a:lnTo>
                      <a:lnTo>
                        <a:pt x="1838" y="221"/>
                      </a:lnTo>
                      <a:lnTo>
                        <a:pt x="1838" y="221"/>
                      </a:lnTo>
                      <a:lnTo>
                        <a:pt x="1838" y="220"/>
                      </a:lnTo>
                      <a:lnTo>
                        <a:pt x="1834" y="220"/>
                      </a:lnTo>
                      <a:lnTo>
                        <a:pt x="1834" y="221"/>
                      </a:lnTo>
                      <a:lnTo>
                        <a:pt x="1833" y="221"/>
                      </a:lnTo>
                      <a:lnTo>
                        <a:pt x="1833" y="221"/>
                      </a:lnTo>
                      <a:lnTo>
                        <a:pt x="1827" y="223"/>
                      </a:lnTo>
                      <a:lnTo>
                        <a:pt x="1827" y="223"/>
                      </a:lnTo>
                      <a:lnTo>
                        <a:pt x="1825" y="223"/>
                      </a:lnTo>
                      <a:lnTo>
                        <a:pt x="1825" y="224"/>
                      </a:lnTo>
                      <a:lnTo>
                        <a:pt x="1821" y="223"/>
                      </a:lnTo>
                      <a:lnTo>
                        <a:pt x="1821" y="224"/>
                      </a:lnTo>
                      <a:lnTo>
                        <a:pt x="1817" y="224"/>
                      </a:lnTo>
                      <a:lnTo>
                        <a:pt x="1817" y="225"/>
                      </a:lnTo>
                      <a:lnTo>
                        <a:pt x="1813" y="227"/>
                      </a:lnTo>
                      <a:lnTo>
                        <a:pt x="1813" y="227"/>
                      </a:lnTo>
                      <a:lnTo>
                        <a:pt x="1812" y="227"/>
                      </a:lnTo>
                      <a:lnTo>
                        <a:pt x="1812" y="227"/>
                      </a:lnTo>
                      <a:lnTo>
                        <a:pt x="1804" y="228"/>
                      </a:lnTo>
                      <a:lnTo>
                        <a:pt x="1804" y="228"/>
                      </a:lnTo>
                      <a:lnTo>
                        <a:pt x="1796" y="228"/>
                      </a:lnTo>
                      <a:lnTo>
                        <a:pt x="1796" y="229"/>
                      </a:lnTo>
                      <a:lnTo>
                        <a:pt x="1795" y="231"/>
                      </a:lnTo>
                      <a:lnTo>
                        <a:pt x="1795" y="232"/>
                      </a:lnTo>
                      <a:lnTo>
                        <a:pt x="1794" y="232"/>
                      </a:lnTo>
                      <a:lnTo>
                        <a:pt x="1794" y="232"/>
                      </a:lnTo>
                      <a:lnTo>
                        <a:pt x="1791" y="232"/>
                      </a:lnTo>
                      <a:lnTo>
                        <a:pt x="1790" y="233"/>
                      </a:lnTo>
                      <a:lnTo>
                        <a:pt x="1790" y="235"/>
                      </a:lnTo>
                      <a:lnTo>
                        <a:pt x="1789" y="236"/>
                      </a:lnTo>
                      <a:lnTo>
                        <a:pt x="1785" y="236"/>
                      </a:lnTo>
                      <a:lnTo>
                        <a:pt x="1785" y="236"/>
                      </a:lnTo>
                      <a:lnTo>
                        <a:pt x="1782" y="237"/>
                      </a:lnTo>
                      <a:lnTo>
                        <a:pt x="1782" y="238"/>
                      </a:lnTo>
                      <a:lnTo>
                        <a:pt x="1781" y="240"/>
                      </a:lnTo>
                      <a:lnTo>
                        <a:pt x="1781" y="241"/>
                      </a:lnTo>
                      <a:lnTo>
                        <a:pt x="1778" y="241"/>
                      </a:lnTo>
                      <a:lnTo>
                        <a:pt x="1778" y="242"/>
                      </a:lnTo>
                      <a:lnTo>
                        <a:pt x="1778" y="242"/>
                      </a:lnTo>
                      <a:lnTo>
                        <a:pt x="1778" y="244"/>
                      </a:lnTo>
                      <a:lnTo>
                        <a:pt x="1778" y="244"/>
                      </a:lnTo>
                      <a:lnTo>
                        <a:pt x="1778" y="244"/>
                      </a:lnTo>
                      <a:lnTo>
                        <a:pt x="1777" y="245"/>
                      </a:lnTo>
                      <a:lnTo>
                        <a:pt x="1777" y="245"/>
                      </a:lnTo>
                      <a:lnTo>
                        <a:pt x="1774" y="245"/>
                      </a:lnTo>
                      <a:lnTo>
                        <a:pt x="1774" y="245"/>
                      </a:lnTo>
                      <a:lnTo>
                        <a:pt x="1774" y="245"/>
                      </a:lnTo>
                      <a:lnTo>
                        <a:pt x="1773" y="246"/>
                      </a:lnTo>
                      <a:lnTo>
                        <a:pt x="1772" y="245"/>
                      </a:lnTo>
                      <a:lnTo>
                        <a:pt x="1772" y="244"/>
                      </a:lnTo>
                      <a:lnTo>
                        <a:pt x="1770" y="244"/>
                      </a:lnTo>
                      <a:lnTo>
                        <a:pt x="1769" y="245"/>
                      </a:lnTo>
                      <a:lnTo>
                        <a:pt x="1768" y="245"/>
                      </a:lnTo>
                      <a:lnTo>
                        <a:pt x="1765" y="245"/>
                      </a:lnTo>
                      <a:lnTo>
                        <a:pt x="1765" y="246"/>
                      </a:lnTo>
                      <a:lnTo>
                        <a:pt x="1762" y="245"/>
                      </a:lnTo>
                      <a:lnTo>
                        <a:pt x="1762" y="245"/>
                      </a:lnTo>
                      <a:lnTo>
                        <a:pt x="1761" y="245"/>
                      </a:lnTo>
                      <a:lnTo>
                        <a:pt x="1760" y="246"/>
                      </a:lnTo>
                      <a:lnTo>
                        <a:pt x="1760" y="246"/>
                      </a:lnTo>
                      <a:lnTo>
                        <a:pt x="1760" y="245"/>
                      </a:lnTo>
                      <a:lnTo>
                        <a:pt x="1757" y="245"/>
                      </a:lnTo>
                      <a:lnTo>
                        <a:pt x="1756" y="245"/>
                      </a:lnTo>
                      <a:lnTo>
                        <a:pt x="1753" y="245"/>
                      </a:lnTo>
                      <a:lnTo>
                        <a:pt x="1751" y="245"/>
                      </a:lnTo>
                      <a:lnTo>
                        <a:pt x="1751" y="245"/>
                      </a:lnTo>
                      <a:lnTo>
                        <a:pt x="1751" y="246"/>
                      </a:lnTo>
                      <a:lnTo>
                        <a:pt x="1751" y="246"/>
                      </a:lnTo>
                      <a:lnTo>
                        <a:pt x="1749" y="246"/>
                      </a:lnTo>
                      <a:lnTo>
                        <a:pt x="1747" y="246"/>
                      </a:lnTo>
                      <a:lnTo>
                        <a:pt x="1747" y="246"/>
                      </a:lnTo>
                      <a:lnTo>
                        <a:pt x="1745" y="246"/>
                      </a:lnTo>
                      <a:lnTo>
                        <a:pt x="1745" y="248"/>
                      </a:lnTo>
                      <a:lnTo>
                        <a:pt x="1744" y="248"/>
                      </a:lnTo>
                      <a:lnTo>
                        <a:pt x="1743" y="248"/>
                      </a:lnTo>
                      <a:lnTo>
                        <a:pt x="1741" y="248"/>
                      </a:lnTo>
                      <a:lnTo>
                        <a:pt x="1740" y="248"/>
                      </a:lnTo>
                      <a:lnTo>
                        <a:pt x="1740" y="249"/>
                      </a:lnTo>
                      <a:lnTo>
                        <a:pt x="1740" y="250"/>
                      </a:lnTo>
                      <a:lnTo>
                        <a:pt x="1740" y="252"/>
                      </a:lnTo>
                      <a:lnTo>
                        <a:pt x="1739" y="253"/>
                      </a:lnTo>
                      <a:lnTo>
                        <a:pt x="1736" y="253"/>
                      </a:lnTo>
                      <a:lnTo>
                        <a:pt x="1736" y="250"/>
                      </a:lnTo>
                      <a:lnTo>
                        <a:pt x="1735" y="250"/>
                      </a:lnTo>
                      <a:lnTo>
                        <a:pt x="1735" y="250"/>
                      </a:lnTo>
                      <a:lnTo>
                        <a:pt x="1735" y="250"/>
                      </a:lnTo>
                      <a:lnTo>
                        <a:pt x="1734" y="250"/>
                      </a:lnTo>
                      <a:lnTo>
                        <a:pt x="1734" y="252"/>
                      </a:lnTo>
                      <a:lnTo>
                        <a:pt x="1734" y="252"/>
                      </a:lnTo>
                      <a:lnTo>
                        <a:pt x="1732" y="252"/>
                      </a:lnTo>
                      <a:lnTo>
                        <a:pt x="1731" y="254"/>
                      </a:lnTo>
                      <a:lnTo>
                        <a:pt x="1728" y="257"/>
                      </a:lnTo>
                      <a:lnTo>
                        <a:pt x="1728" y="257"/>
                      </a:lnTo>
                      <a:lnTo>
                        <a:pt x="1727" y="257"/>
                      </a:lnTo>
                      <a:lnTo>
                        <a:pt x="1726" y="258"/>
                      </a:lnTo>
                      <a:lnTo>
                        <a:pt x="1726" y="258"/>
                      </a:lnTo>
                      <a:lnTo>
                        <a:pt x="1726" y="258"/>
                      </a:lnTo>
                      <a:lnTo>
                        <a:pt x="1722" y="258"/>
                      </a:lnTo>
                      <a:lnTo>
                        <a:pt x="1722" y="257"/>
                      </a:lnTo>
                      <a:lnTo>
                        <a:pt x="1718" y="257"/>
                      </a:lnTo>
                      <a:lnTo>
                        <a:pt x="1717" y="258"/>
                      </a:lnTo>
                      <a:lnTo>
                        <a:pt x="1717" y="258"/>
                      </a:lnTo>
                      <a:lnTo>
                        <a:pt x="1715" y="258"/>
                      </a:lnTo>
                      <a:lnTo>
                        <a:pt x="1715" y="257"/>
                      </a:lnTo>
                      <a:lnTo>
                        <a:pt x="1715" y="257"/>
                      </a:lnTo>
                      <a:lnTo>
                        <a:pt x="1711" y="257"/>
                      </a:lnTo>
                      <a:lnTo>
                        <a:pt x="1711" y="255"/>
                      </a:lnTo>
                      <a:lnTo>
                        <a:pt x="1710" y="254"/>
                      </a:lnTo>
                      <a:lnTo>
                        <a:pt x="1709" y="253"/>
                      </a:lnTo>
                      <a:lnTo>
                        <a:pt x="1709" y="253"/>
                      </a:lnTo>
                      <a:lnTo>
                        <a:pt x="1709" y="252"/>
                      </a:lnTo>
                      <a:lnTo>
                        <a:pt x="1707" y="252"/>
                      </a:lnTo>
                      <a:lnTo>
                        <a:pt x="1707" y="250"/>
                      </a:lnTo>
                      <a:lnTo>
                        <a:pt x="1706" y="250"/>
                      </a:lnTo>
                      <a:lnTo>
                        <a:pt x="1705" y="250"/>
                      </a:lnTo>
                      <a:lnTo>
                        <a:pt x="1704" y="250"/>
                      </a:lnTo>
                      <a:lnTo>
                        <a:pt x="1702" y="249"/>
                      </a:lnTo>
                      <a:lnTo>
                        <a:pt x="1701" y="248"/>
                      </a:lnTo>
                      <a:lnTo>
                        <a:pt x="1701" y="245"/>
                      </a:lnTo>
                      <a:lnTo>
                        <a:pt x="1700" y="242"/>
                      </a:lnTo>
                      <a:lnTo>
                        <a:pt x="1701" y="242"/>
                      </a:lnTo>
                      <a:lnTo>
                        <a:pt x="1701" y="242"/>
                      </a:lnTo>
                      <a:lnTo>
                        <a:pt x="1702" y="242"/>
                      </a:lnTo>
                      <a:lnTo>
                        <a:pt x="1704" y="244"/>
                      </a:lnTo>
                      <a:lnTo>
                        <a:pt x="1705" y="245"/>
                      </a:lnTo>
                      <a:lnTo>
                        <a:pt x="1705" y="244"/>
                      </a:lnTo>
                      <a:lnTo>
                        <a:pt x="1706" y="242"/>
                      </a:lnTo>
                      <a:lnTo>
                        <a:pt x="1706" y="241"/>
                      </a:lnTo>
                      <a:lnTo>
                        <a:pt x="1706" y="238"/>
                      </a:lnTo>
                      <a:lnTo>
                        <a:pt x="1706" y="237"/>
                      </a:lnTo>
                      <a:lnTo>
                        <a:pt x="1706" y="237"/>
                      </a:lnTo>
                      <a:lnTo>
                        <a:pt x="1706" y="232"/>
                      </a:lnTo>
                      <a:lnTo>
                        <a:pt x="1707" y="232"/>
                      </a:lnTo>
                      <a:lnTo>
                        <a:pt x="1707" y="231"/>
                      </a:lnTo>
                      <a:lnTo>
                        <a:pt x="1707" y="231"/>
                      </a:lnTo>
                      <a:lnTo>
                        <a:pt x="1707" y="229"/>
                      </a:lnTo>
                      <a:lnTo>
                        <a:pt x="1707" y="228"/>
                      </a:lnTo>
                      <a:lnTo>
                        <a:pt x="1706" y="228"/>
                      </a:lnTo>
                      <a:lnTo>
                        <a:pt x="1706" y="225"/>
                      </a:lnTo>
                      <a:lnTo>
                        <a:pt x="1707" y="225"/>
                      </a:lnTo>
                      <a:lnTo>
                        <a:pt x="1707" y="224"/>
                      </a:lnTo>
                      <a:lnTo>
                        <a:pt x="1707" y="224"/>
                      </a:lnTo>
                      <a:lnTo>
                        <a:pt x="1707" y="223"/>
                      </a:lnTo>
                      <a:lnTo>
                        <a:pt x="1706" y="220"/>
                      </a:lnTo>
                      <a:lnTo>
                        <a:pt x="1706" y="219"/>
                      </a:lnTo>
                      <a:lnTo>
                        <a:pt x="1705" y="218"/>
                      </a:lnTo>
                      <a:lnTo>
                        <a:pt x="1706" y="215"/>
                      </a:lnTo>
                      <a:lnTo>
                        <a:pt x="1705" y="215"/>
                      </a:lnTo>
                      <a:lnTo>
                        <a:pt x="1705" y="211"/>
                      </a:lnTo>
                      <a:lnTo>
                        <a:pt x="1704" y="210"/>
                      </a:lnTo>
                      <a:lnTo>
                        <a:pt x="1704" y="207"/>
                      </a:lnTo>
                      <a:lnTo>
                        <a:pt x="1702" y="207"/>
                      </a:lnTo>
                      <a:lnTo>
                        <a:pt x="1702" y="204"/>
                      </a:lnTo>
                      <a:lnTo>
                        <a:pt x="1702" y="204"/>
                      </a:lnTo>
                      <a:lnTo>
                        <a:pt x="1701" y="202"/>
                      </a:lnTo>
                      <a:lnTo>
                        <a:pt x="1702" y="199"/>
                      </a:lnTo>
                      <a:lnTo>
                        <a:pt x="1702" y="198"/>
                      </a:lnTo>
                      <a:lnTo>
                        <a:pt x="1704" y="197"/>
                      </a:lnTo>
                      <a:lnTo>
                        <a:pt x="1702" y="194"/>
                      </a:lnTo>
                      <a:lnTo>
                        <a:pt x="1701" y="194"/>
                      </a:lnTo>
                      <a:lnTo>
                        <a:pt x="1701" y="191"/>
                      </a:lnTo>
                      <a:lnTo>
                        <a:pt x="1700" y="191"/>
                      </a:lnTo>
                      <a:lnTo>
                        <a:pt x="1698" y="190"/>
                      </a:lnTo>
                      <a:lnTo>
                        <a:pt x="1698" y="189"/>
                      </a:lnTo>
                      <a:lnTo>
                        <a:pt x="1700" y="187"/>
                      </a:lnTo>
                      <a:lnTo>
                        <a:pt x="1700" y="186"/>
                      </a:lnTo>
                      <a:lnTo>
                        <a:pt x="1698" y="186"/>
                      </a:lnTo>
                      <a:lnTo>
                        <a:pt x="1694" y="182"/>
                      </a:lnTo>
                      <a:lnTo>
                        <a:pt x="1694" y="182"/>
                      </a:lnTo>
                      <a:lnTo>
                        <a:pt x="1694" y="178"/>
                      </a:lnTo>
                      <a:lnTo>
                        <a:pt x="1694" y="178"/>
                      </a:lnTo>
                      <a:lnTo>
                        <a:pt x="1694" y="178"/>
                      </a:lnTo>
                      <a:lnTo>
                        <a:pt x="1694" y="177"/>
                      </a:lnTo>
                      <a:lnTo>
                        <a:pt x="1693" y="177"/>
                      </a:lnTo>
                      <a:lnTo>
                        <a:pt x="1693" y="173"/>
                      </a:lnTo>
                      <a:lnTo>
                        <a:pt x="1692" y="172"/>
                      </a:lnTo>
                      <a:lnTo>
                        <a:pt x="1692" y="170"/>
                      </a:lnTo>
                      <a:lnTo>
                        <a:pt x="1688" y="168"/>
                      </a:lnTo>
                      <a:lnTo>
                        <a:pt x="1688" y="166"/>
                      </a:lnTo>
                      <a:lnTo>
                        <a:pt x="1685" y="165"/>
                      </a:lnTo>
                      <a:lnTo>
                        <a:pt x="1684" y="156"/>
                      </a:lnTo>
                      <a:lnTo>
                        <a:pt x="1685" y="156"/>
                      </a:lnTo>
                      <a:lnTo>
                        <a:pt x="1685" y="157"/>
                      </a:lnTo>
                      <a:lnTo>
                        <a:pt x="1685" y="159"/>
                      </a:lnTo>
                      <a:lnTo>
                        <a:pt x="1687" y="160"/>
                      </a:lnTo>
                      <a:lnTo>
                        <a:pt x="1687" y="163"/>
                      </a:lnTo>
                      <a:lnTo>
                        <a:pt x="1688" y="163"/>
                      </a:lnTo>
                      <a:lnTo>
                        <a:pt x="1688" y="165"/>
                      </a:lnTo>
                      <a:lnTo>
                        <a:pt x="1689" y="166"/>
                      </a:lnTo>
                      <a:lnTo>
                        <a:pt x="1690" y="166"/>
                      </a:lnTo>
                      <a:lnTo>
                        <a:pt x="1690" y="165"/>
                      </a:lnTo>
                      <a:lnTo>
                        <a:pt x="1690" y="165"/>
                      </a:lnTo>
                      <a:lnTo>
                        <a:pt x="1690" y="163"/>
                      </a:lnTo>
                      <a:lnTo>
                        <a:pt x="1689" y="161"/>
                      </a:lnTo>
                      <a:lnTo>
                        <a:pt x="1688" y="159"/>
                      </a:lnTo>
                      <a:lnTo>
                        <a:pt x="1688" y="156"/>
                      </a:lnTo>
                      <a:lnTo>
                        <a:pt x="1689" y="156"/>
                      </a:lnTo>
                      <a:lnTo>
                        <a:pt x="1689" y="160"/>
                      </a:lnTo>
                      <a:lnTo>
                        <a:pt x="1690" y="160"/>
                      </a:lnTo>
                      <a:lnTo>
                        <a:pt x="1692" y="160"/>
                      </a:lnTo>
                      <a:lnTo>
                        <a:pt x="1693" y="161"/>
                      </a:lnTo>
                      <a:lnTo>
                        <a:pt x="1693" y="157"/>
                      </a:lnTo>
                      <a:lnTo>
                        <a:pt x="1692" y="155"/>
                      </a:lnTo>
                      <a:lnTo>
                        <a:pt x="1690" y="152"/>
                      </a:lnTo>
                      <a:lnTo>
                        <a:pt x="1690" y="151"/>
                      </a:lnTo>
                      <a:lnTo>
                        <a:pt x="1692" y="149"/>
                      </a:lnTo>
                      <a:lnTo>
                        <a:pt x="1692" y="149"/>
                      </a:lnTo>
                      <a:lnTo>
                        <a:pt x="1690" y="149"/>
                      </a:lnTo>
                      <a:lnTo>
                        <a:pt x="1690" y="147"/>
                      </a:lnTo>
                      <a:lnTo>
                        <a:pt x="1690" y="146"/>
                      </a:lnTo>
                      <a:lnTo>
                        <a:pt x="1689" y="143"/>
                      </a:lnTo>
                      <a:lnTo>
                        <a:pt x="1688" y="143"/>
                      </a:lnTo>
                      <a:lnTo>
                        <a:pt x="1687" y="142"/>
                      </a:lnTo>
                      <a:lnTo>
                        <a:pt x="1685" y="140"/>
                      </a:lnTo>
                      <a:lnTo>
                        <a:pt x="1685" y="139"/>
                      </a:lnTo>
                      <a:lnTo>
                        <a:pt x="1685" y="139"/>
                      </a:lnTo>
                      <a:lnTo>
                        <a:pt x="1685" y="138"/>
                      </a:lnTo>
                      <a:lnTo>
                        <a:pt x="1688" y="138"/>
                      </a:lnTo>
                      <a:lnTo>
                        <a:pt x="1688" y="138"/>
                      </a:lnTo>
                      <a:lnTo>
                        <a:pt x="1688" y="136"/>
                      </a:lnTo>
                      <a:lnTo>
                        <a:pt x="1689" y="135"/>
                      </a:lnTo>
                      <a:lnTo>
                        <a:pt x="1690" y="134"/>
                      </a:lnTo>
                      <a:lnTo>
                        <a:pt x="1690" y="130"/>
                      </a:lnTo>
                      <a:lnTo>
                        <a:pt x="1689" y="129"/>
                      </a:lnTo>
                      <a:lnTo>
                        <a:pt x="1689" y="129"/>
                      </a:lnTo>
                      <a:lnTo>
                        <a:pt x="1690" y="127"/>
                      </a:lnTo>
                      <a:lnTo>
                        <a:pt x="1690" y="127"/>
                      </a:lnTo>
                      <a:lnTo>
                        <a:pt x="1690" y="126"/>
                      </a:lnTo>
                      <a:lnTo>
                        <a:pt x="1690" y="126"/>
                      </a:lnTo>
                      <a:lnTo>
                        <a:pt x="1689" y="125"/>
                      </a:lnTo>
                      <a:lnTo>
                        <a:pt x="1689" y="125"/>
                      </a:lnTo>
                      <a:lnTo>
                        <a:pt x="1688" y="123"/>
                      </a:lnTo>
                      <a:lnTo>
                        <a:pt x="1688" y="122"/>
                      </a:lnTo>
                      <a:lnTo>
                        <a:pt x="1689" y="121"/>
                      </a:lnTo>
                      <a:lnTo>
                        <a:pt x="1689" y="121"/>
                      </a:lnTo>
                      <a:lnTo>
                        <a:pt x="1689" y="119"/>
                      </a:lnTo>
                      <a:lnTo>
                        <a:pt x="1690" y="119"/>
                      </a:lnTo>
                      <a:lnTo>
                        <a:pt x="1690" y="117"/>
                      </a:lnTo>
                      <a:lnTo>
                        <a:pt x="1690" y="117"/>
                      </a:lnTo>
                      <a:lnTo>
                        <a:pt x="1692" y="115"/>
                      </a:lnTo>
                      <a:lnTo>
                        <a:pt x="1692" y="115"/>
                      </a:lnTo>
                      <a:lnTo>
                        <a:pt x="1692" y="115"/>
                      </a:lnTo>
                      <a:lnTo>
                        <a:pt x="1693" y="115"/>
                      </a:lnTo>
                      <a:lnTo>
                        <a:pt x="1692" y="118"/>
                      </a:lnTo>
                      <a:lnTo>
                        <a:pt x="1692" y="118"/>
                      </a:lnTo>
                      <a:lnTo>
                        <a:pt x="1692" y="121"/>
                      </a:lnTo>
                      <a:lnTo>
                        <a:pt x="1693" y="121"/>
                      </a:lnTo>
                      <a:lnTo>
                        <a:pt x="1693" y="119"/>
                      </a:lnTo>
                      <a:lnTo>
                        <a:pt x="1694" y="119"/>
                      </a:lnTo>
                      <a:lnTo>
                        <a:pt x="1696" y="118"/>
                      </a:lnTo>
                      <a:lnTo>
                        <a:pt x="1697" y="118"/>
                      </a:lnTo>
                      <a:lnTo>
                        <a:pt x="1698" y="117"/>
                      </a:lnTo>
                      <a:lnTo>
                        <a:pt x="1698" y="115"/>
                      </a:lnTo>
                      <a:lnTo>
                        <a:pt x="1702" y="113"/>
                      </a:lnTo>
                      <a:lnTo>
                        <a:pt x="1702" y="111"/>
                      </a:lnTo>
                      <a:lnTo>
                        <a:pt x="1705" y="111"/>
                      </a:lnTo>
                      <a:lnTo>
                        <a:pt x="1705" y="109"/>
                      </a:lnTo>
                      <a:lnTo>
                        <a:pt x="1706" y="109"/>
                      </a:lnTo>
                      <a:lnTo>
                        <a:pt x="1711" y="104"/>
                      </a:lnTo>
                      <a:lnTo>
                        <a:pt x="1715" y="105"/>
                      </a:lnTo>
                      <a:lnTo>
                        <a:pt x="1718" y="101"/>
                      </a:lnTo>
                      <a:lnTo>
                        <a:pt x="1719" y="101"/>
                      </a:lnTo>
                      <a:lnTo>
                        <a:pt x="1719" y="102"/>
                      </a:lnTo>
                      <a:lnTo>
                        <a:pt x="1727" y="101"/>
                      </a:lnTo>
                      <a:lnTo>
                        <a:pt x="1728" y="100"/>
                      </a:lnTo>
                      <a:lnTo>
                        <a:pt x="1732" y="98"/>
                      </a:lnTo>
                      <a:lnTo>
                        <a:pt x="1732" y="98"/>
                      </a:lnTo>
                      <a:lnTo>
                        <a:pt x="1734" y="96"/>
                      </a:lnTo>
                      <a:lnTo>
                        <a:pt x="1735" y="94"/>
                      </a:lnTo>
                      <a:lnTo>
                        <a:pt x="1735" y="93"/>
                      </a:lnTo>
                      <a:lnTo>
                        <a:pt x="1736" y="93"/>
                      </a:lnTo>
                      <a:lnTo>
                        <a:pt x="1736" y="93"/>
                      </a:lnTo>
                      <a:lnTo>
                        <a:pt x="1738" y="93"/>
                      </a:lnTo>
                      <a:lnTo>
                        <a:pt x="1739" y="93"/>
                      </a:lnTo>
                      <a:lnTo>
                        <a:pt x="1740" y="93"/>
                      </a:lnTo>
                      <a:lnTo>
                        <a:pt x="1741" y="93"/>
                      </a:lnTo>
                      <a:lnTo>
                        <a:pt x="1741" y="92"/>
                      </a:lnTo>
                      <a:lnTo>
                        <a:pt x="1745" y="92"/>
                      </a:lnTo>
                      <a:lnTo>
                        <a:pt x="1745" y="91"/>
                      </a:lnTo>
                      <a:lnTo>
                        <a:pt x="1749" y="91"/>
                      </a:lnTo>
                      <a:lnTo>
                        <a:pt x="1749" y="91"/>
                      </a:lnTo>
                      <a:lnTo>
                        <a:pt x="1752" y="91"/>
                      </a:lnTo>
                      <a:lnTo>
                        <a:pt x="1752" y="89"/>
                      </a:lnTo>
                      <a:lnTo>
                        <a:pt x="1753" y="89"/>
                      </a:lnTo>
                      <a:lnTo>
                        <a:pt x="1753" y="89"/>
                      </a:lnTo>
                      <a:lnTo>
                        <a:pt x="1755" y="89"/>
                      </a:lnTo>
                      <a:lnTo>
                        <a:pt x="1759" y="85"/>
                      </a:lnTo>
                      <a:lnTo>
                        <a:pt x="1759" y="85"/>
                      </a:lnTo>
                      <a:lnTo>
                        <a:pt x="1759" y="83"/>
                      </a:lnTo>
                      <a:lnTo>
                        <a:pt x="1761" y="81"/>
                      </a:lnTo>
                      <a:lnTo>
                        <a:pt x="1761" y="80"/>
                      </a:lnTo>
                      <a:lnTo>
                        <a:pt x="1762" y="79"/>
                      </a:lnTo>
                      <a:lnTo>
                        <a:pt x="1764" y="77"/>
                      </a:lnTo>
                      <a:lnTo>
                        <a:pt x="1766" y="77"/>
                      </a:lnTo>
                      <a:lnTo>
                        <a:pt x="1766" y="76"/>
                      </a:lnTo>
                      <a:lnTo>
                        <a:pt x="1766" y="75"/>
                      </a:lnTo>
                      <a:lnTo>
                        <a:pt x="1764" y="74"/>
                      </a:lnTo>
                      <a:lnTo>
                        <a:pt x="1765" y="71"/>
                      </a:lnTo>
                      <a:lnTo>
                        <a:pt x="1766" y="71"/>
                      </a:lnTo>
                      <a:lnTo>
                        <a:pt x="1766" y="64"/>
                      </a:lnTo>
                      <a:lnTo>
                        <a:pt x="1766" y="64"/>
                      </a:lnTo>
                      <a:lnTo>
                        <a:pt x="1766" y="63"/>
                      </a:lnTo>
                      <a:lnTo>
                        <a:pt x="1768" y="63"/>
                      </a:lnTo>
                      <a:lnTo>
                        <a:pt x="1768" y="62"/>
                      </a:lnTo>
                      <a:lnTo>
                        <a:pt x="1768" y="62"/>
                      </a:lnTo>
                      <a:lnTo>
                        <a:pt x="1769" y="60"/>
                      </a:lnTo>
                      <a:lnTo>
                        <a:pt x="1772" y="59"/>
                      </a:lnTo>
                      <a:lnTo>
                        <a:pt x="1772" y="57"/>
                      </a:lnTo>
                      <a:lnTo>
                        <a:pt x="1773" y="58"/>
                      </a:lnTo>
                      <a:lnTo>
                        <a:pt x="1774" y="63"/>
                      </a:lnTo>
                      <a:lnTo>
                        <a:pt x="1774" y="63"/>
                      </a:lnTo>
                      <a:lnTo>
                        <a:pt x="1774" y="64"/>
                      </a:lnTo>
                      <a:lnTo>
                        <a:pt x="1776" y="64"/>
                      </a:lnTo>
                      <a:lnTo>
                        <a:pt x="1777" y="67"/>
                      </a:lnTo>
                      <a:lnTo>
                        <a:pt x="1777" y="67"/>
                      </a:lnTo>
                      <a:lnTo>
                        <a:pt x="1777" y="64"/>
                      </a:lnTo>
                      <a:lnTo>
                        <a:pt x="1779" y="64"/>
                      </a:lnTo>
                      <a:lnTo>
                        <a:pt x="1779" y="63"/>
                      </a:lnTo>
                      <a:lnTo>
                        <a:pt x="1781" y="63"/>
                      </a:lnTo>
                      <a:lnTo>
                        <a:pt x="1781" y="63"/>
                      </a:lnTo>
                      <a:lnTo>
                        <a:pt x="1778" y="60"/>
                      </a:lnTo>
                      <a:lnTo>
                        <a:pt x="1778" y="59"/>
                      </a:lnTo>
                      <a:lnTo>
                        <a:pt x="1778" y="57"/>
                      </a:lnTo>
                      <a:lnTo>
                        <a:pt x="1778" y="54"/>
                      </a:lnTo>
                      <a:lnTo>
                        <a:pt x="1779" y="53"/>
                      </a:lnTo>
                      <a:lnTo>
                        <a:pt x="1781" y="53"/>
                      </a:lnTo>
                      <a:lnTo>
                        <a:pt x="1782" y="53"/>
                      </a:lnTo>
                      <a:lnTo>
                        <a:pt x="1782" y="54"/>
                      </a:lnTo>
                      <a:lnTo>
                        <a:pt x="1783" y="54"/>
                      </a:lnTo>
                      <a:lnTo>
                        <a:pt x="1783" y="55"/>
                      </a:lnTo>
                      <a:lnTo>
                        <a:pt x="1783" y="55"/>
                      </a:lnTo>
                      <a:lnTo>
                        <a:pt x="1785" y="55"/>
                      </a:lnTo>
                      <a:lnTo>
                        <a:pt x="1785" y="55"/>
                      </a:lnTo>
                      <a:lnTo>
                        <a:pt x="1785" y="55"/>
                      </a:lnTo>
                      <a:lnTo>
                        <a:pt x="1786" y="54"/>
                      </a:lnTo>
                      <a:lnTo>
                        <a:pt x="1786" y="53"/>
                      </a:lnTo>
                      <a:lnTo>
                        <a:pt x="1787" y="53"/>
                      </a:lnTo>
                      <a:lnTo>
                        <a:pt x="1787" y="50"/>
                      </a:lnTo>
                      <a:lnTo>
                        <a:pt x="1786" y="49"/>
                      </a:lnTo>
                      <a:lnTo>
                        <a:pt x="1786" y="46"/>
                      </a:lnTo>
                      <a:lnTo>
                        <a:pt x="1789" y="46"/>
                      </a:lnTo>
                      <a:lnTo>
                        <a:pt x="1789" y="45"/>
                      </a:lnTo>
                      <a:lnTo>
                        <a:pt x="1791" y="45"/>
                      </a:lnTo>
                      <a:lnTo>
                        <a:pt x="1791" y="46"/>
                      </a:lnTo>
                      <a:lnTo>
                        <a:pt x="1794" y="46"/>
                      </a:lnTo>
                      <a:lnTo>
                        <a:pt x="1793" y="45"/>
                      </a:lnTo>
                      <a:lnTo>
                        <a:pt x="1793" y="45"/>
                      </a:lnTo>
                      <a:lnTo>
                        <a:pt x="1791" y="42"/>
                      </a:lnTo>
                      <a:lnTo>
                        <a:pt x="1795" y="42"/>
                      </a:lnTo>
                      <a:lnTo>
                        <a:pt x="1795" y="41"/>
                      </a:lnTo>
                      <a:lnTo>
                        <a:pt x="1794" y="39"/>
                      </a:lnTo>
                      <a:lnTo>
                        <a:pt x="1794" y="38"/>
                      </a:lnTo>
                      <a:lnTo>
                        <a:pt x="1796" y="38"/>
                      </a:lnTo>
                      <a:lnTo>
                        <a:pt x="1796" y="37"/>
                      </a:lnTo>
                      <a:lnTo>
                        <a:pt x="1796" y="37"/>
                      </a:lnTo>
                      <a:lnTo>
                        <a:pt x="1796" y="37"/>
                      </a:lnTo>
                      <a:lnTo>
                        <a:pt x="1796" y="36"/>
                      </a:lnTo>
                      <a:lnTo>
                        <a:pt x="1796" y="36"/>
                      </a:lnTo>
                      <a:lnTo>
                        <a:pt x="1796" y="36"/>
                      </a:lnTo>
                      <a:lnTo>
                        <a:pt x="1796" y="36"/>
                      </a:lnTo>
                      <a:lnTo>
                        <a:pt x="1796" y="36"/>
                      </a:lnTo>
                      <a:lnTo>
                        <a:pt x="1798" y="34"/>
                      </a:lnTo>
                      <a:lnTo>
                        <a:pt x="1798" y="34"/>
                      </a:lnTo>
                      <a:lnTo>
                        <a:pt x="1798" y="37"/>
                      </a:lnTo>
                      <a:lnTo>
                        <a:pt x="1799" y="37"/>
                      </a:lnTo>
                      <a:lnTo>
                        <a:pt x="1799" y="37"/>
                      </a:lnTo>
                      <a:lnTo>
                        <a:pt x="1799" y="37"/>
                      </a:lnTo>
                      <a:lnTo>
                        <a:pt x="1800" y="37"/>
                      </a:lnTo>
                      <a:lnTo>
                        <a:pt x="1800" y="36"/>
                      </a:lnTo>
                      <a:lnTo>
                        <a:pt x="1800" y="33"/>
                      </a:lnTo>
                      <a:lnTo>
                        <a:pt x="1802" y="30"/>
                      </a:lnTo>
                      <a:lnTo>
                        <a:pt x="1802" y="33"/>
                      </a:lnTo>
                      <a:lnTo>
                        <a:pt x="1803" y="33"/>
                      </a:lnTo>
                      <a:lnTo>
                        <a:pt x="1803" y="32"/>
                      </a:lnTo>
                      <a:lnTo>
                        <a:pt x="1804" y="30"/>
                      </a:lnTo>
                      <a:lnTo>
                        <a:pt x="1807" y="29"/>
                      </a:lnTo>
                      <a:lnTo>
                        <a:pt x="1811" y="30"/>
                      </a:lnTo>
                      <a:lnTo>
                        <a:pt x="1811" y="32"/>
                      </a:lnTo>
                      <a:lnTo>
                        <a:pt x="1812" y="33"/>
                      </a:lnTo>
                      <a:lnTo>
                        <a:pt x="1813" y="34"/>
                      </a:lnTo>
                      <a:lnTo>
                        <a:pt x="1815" y="36"/>
                      </a:lnTo>
                      <a:lnTo>
                        <a:pt x="1816" y="36"/>
                      </a:lnTo>
                      <a:lnTo>
                        <a:pt x="1816" y="38"/>
                      </a:lnTo>
                      <a:lnTo>
                        <a:pt x="1817" y="38"/>
                      </a:lnTo>
                      <a:lnTo>
                        <a:pt x="1817" y="41"/>
                      </a:lnTo>
                      <a:lnTo>
                        <a:pt x="1816" y="42"/>
                      </a:lnTo>
                      <a:lnTo>
                        <a:pt x="1816" y="45"/>
                      </a:lnTo>
                      <a:lnTo>
                        <a:pt x="1816" y="47"/>
                      </a:lnTo>
                      <a:lnTo>
                        <a:pt x="1819" y="46"/>
                      </a:lnTo>
                      <a:lnTo>
                        <a:pt x="1819" y="41"/>
                      </a:lnTo>
                      <a:lnTo>
                        <a:pt x="1820" y="41"/>
                      </a:lnTo>
                      <a:lnTo>
                        <a:pt x="1820" y="41"/>
                      </a:lnTo>
                      <a:lnTo>
                        <a:pt x="1821" y="39"/>
                      </a:lnTo>
                      <a:lnTo>
                        <a:pt x="1823" y="41"/>
                      </a:lnTo>
                      <a:lnTo>
                        <a:pt x="1824" y="41"/>
                      </a:lnTo>
                      <a:lnTo>
                        <a:pt x="1825" y="41"/>
                      </a:lnTo>
                      <a:lnTo>
                        <a:pt x="1827" y="42"/>
                      </a:lnTo>
                      <a:lnTo>
                        <a:pt x="1827" y="43"/>
                      </a:lnTo>
                      <a:lnTo>
                        <a:pt x="1828" y="42"/>
                      </a:lnTo>
                      <a:lnTo>
                        <a:pt x="1829" y="42"/>
                      </a:lnTo>
                      <a:lnTo>
                        <a:pt x="1829" y="42"/>
                      </a:lnTo>
                      <a:lnTo>
                        <a:pt x="1829" y="43"/>
                      </a:lnTo>
                      <a:lnTo>
                        <a:pt x="1831" y="43"/>
                      </a:lnTo>
                      <a:lnTo>
                        <a:pt x="1832" y="43"/>
                      </a:lnTo>
                      <a:lnTo>
                        <a:pt x="1832" y="41"/>
                      </a:lnTo>
                      <a:lnTo>
                        <a:pt x="1829" y="39"/>
                      </a:lnTo>
                      <a:lnTo>
                        <a:pt x="1829" y="37"/>
                      </a:lnTo>
                      <a:lnTo>
                        <a:pt x="1828" y="33"/>
                      </a:lnTo>
                      <a:lnTo>
                        <a:pt x="1829" y="33"/>
                      </a:lnTo>
                      <a:lnTo>
                        <a:pt x="1829" y="33"/>
                      </a:lnTo>
                      <a:lnTo>
                        <a:pt x="1831" y="33"/>
                      </a:lnTo>
                      <a:lnTo>
                        <a:pt x="1832" y="33"/>
                      </a:lnTo>
                      <a:lnTo>
                        <a:pt x="1832" y="33"/>
                      </a:lnTo>
                      <a:lnTo>
                        <a:pt x="1833" y="30"/>
                      </a:lnTo>
                      <a:lnTo>
                        <a:pt x="1833" y="29"/>
                      </a:lnTo>
                      <a:lnTo>
                        <a:pt x="1833" y="26"/>
                      </a:lnTo>
                      <a:lnTo>
                        <a:pt x="1834" y="26"/>
                      </a:lnTo>
                      <a:lnTo>
                        <a:pt x="1834" y="26"/>
                      </a:lnTo>
                      <a:lnTo>
                        <a:pt x="1834" y="26"/>
                      </a:lnTo>
                      <a:lnTo>
                        <a:pt x="1836" y="26"/>
                      </a:lnTo>
                      <a:lnTo>
                        <a:pt x="1836" y="26"/>
                      </a:lnTo>
                      <a:lnTo>
                        <a:pt x="1837" y="26"/>
                      </a:lnTo>
                      <a:lnTo>
                        <a:pt x="1837" y="26"/>
                      </a:lnTo>
                      <a:lnTo>
                        <a:pt x="1838" y="26"/>
                      </a:lnTo>
                      <a:lnTo>
                        <a:pt x="1838" y="26"/>
                      </a:lnTo>
                      <a:lnTo>
                        <a:pt x="1838" y="26"/>
                      </a:lnTo>
                      <a:lnTo>
                        <a:pt x="1838" y="26"/>
                      </a:lnTo>
                      <a:lnTo>
                        <a:pt x="1838" y="26"/>
                      </a:lnTo>
                      <a:lnTo>
                        <a:pt x="1838" y="25"/>
                      </a:lnTo>
                      <a:lnTo>
                        <a:pt x="1837" y="24"/>
                      </a:lnTo>
                      <a:lnTo>
                        <a:pt x="1836" y="22"/>
                      </a:lnTo>
                      <a:lnTo>
                        <a:pt x="1836" y="20"/>
                      </a:lnTo>
                      <a:lnTo>
                        <a:pt x="1837" y="20"/>
                      </a:lnTo>
                      <a:lnTo>
                        <a:pt x="1838" y="19"/>
                      </a:lnTo>
                      <a:lnTo>
                        <a:pt x="1840" y="17"/>
                      </a:lnTo>
                      <a:lnTo>
                        <a:pt x="1838" y="17"/>
                      </a:lnTo>
                      <a:lnTo>
                        <a:pt x="1838" y="15"/>
                      </a:lnTo>
                      <a:lnTo>
                        <a:pt x="1840" y="16"/>
                      </a:lnTo>
                      <a:lnTo>
                        <a:pt x="1841" y="16"/>
                      </a:lnTo>
                      <a:lnTo>
                        <a:pt x="1841" y="17"/>
                      </a:lnTo>
                      <a:lnTo>
                        <a:pt x="1842" y="17"/>
                      </a:lnTo>
                      <a:lnTo>
                        <a:pt x="1842" y="16"/>
                      </a:lnTo>
                      <a:lnTo>
                        <a:pt x="1842" y="16"/>
                      </a:lnTo>
                      <a:lnTo>
                        <a:pt x="1844" y="15"/>
                      </a:lnTo>
                      <a:lnTo>
                        <a:pt x="1845" y="15"/>
                      </a:lnTo>
                      <a:lnTo>
                        <a:pt x="1845" y="13"/>
                      </a:lnTo>
                      <a:lnTo>
                        <a:pt x="1846" y="13"/>
                      </a:lnTo>
                      <a:lnTo>
                        <a:pt x="1846" y="16"/>
                      </a:lnTo>
                      <a:lnTo>
                        <a:pt x="1846" y="16"/>
                      </a:lnTo>
                      <a:lnTo>
                        <a:pt x="1848" y="15"/>
                      </a:lnTo>
                      <a:lnTo>
                        <a:pt x="1849" y="15"/>
                      </a:lnTo>
                      <a:lnTo>
                        <a:pt x="1851" y="15"/>
                      </a:lnTo>
                      <a:lnTo>
                        <a:pt x="1853" y="16"/>
                      </a:lnTo>
                      <a:lnTo>
                        <a:pt x="1855" y="16"/>
                      </a:lnTo>
                      <a:lnTo>
                        <a:pt x="1857" y="16"/>
                      </a:lnTo>
                      <a:lnTo>
                        <a:pt x="1857" y="17"/>
                      </a:lnTo>
                      <a:lnTo>
                        <a:pt x="1857" y="17"/>
                      </a:lnTo>
                      <a:lnTo>
                        <a:pt x="1857" y="16"/>
                      </a:lnTo>
                      <a:lnTo>
                        <a:pt x="1858" y="16"/>
                      </a:lnTo>
                      <a:lnTo>
                        <a:pt x="1858" y="15"/>
                      </a:lnTo>
                      <a:lnTo>
                        <a:pt x="1859" y="15"/>
                      </a:lnTo>
                      <a:lnTo>
                        <a:pt x="1859" y="12"/>
                      </a:lnTo>
                      <a:lnTo>
                        <a:pt x="1858" y="11"/>
                      </a:lnTo>
                      <a:lnTo>
                        <a:pt x="1858" y="9"/>
                      </a:lnTo>
                      <a:lnTo>
                        <a:pt x="1854" y="8"/>
                      </a:lnTo>
                      <a:lnTo>
                        <a:pt x="1853" y="7"/>
                      </a:lnTo>
                      <a:lnTo>
                        <a:pt x="1850" y="4"/>
                      </a:lnTo>
                      <a:lnTo>
                        <a:pt x="1851" y="4"/>
                      </a:lnTo>
                      <a:lnTo>
                        <a:pt x="1853" y="4"/>
                      </a:lnTo>
                      <a:lnTo>
                        <a:pt x="1854" y="4"/>
                      </a:lnTo>
                      <a:lnTo>
                        <a:pt x="1854" y="4"/>
                      </a:lnTo>
                      <a:lnTo>
                        <a:pt x="1854" y="4"/>
                      </a:lnTo>
                      <a:lnTo>
                        <a:pt x="1854" y="5"/>
                      </a:lnTo>
                      <a:lnTo>
                        <a:pt x="1855" y="5"/>
                      </a:lnTo>
                      <a:lnTo>
                        <a:pt x="1857" y="5"/>
                      </a:lnTo>
                      <a:lnTo>
                        <a:pt x="1857" y="4"/>
                      </a:lnTo>
                      <a:lnTo>
                        <a:pt x="1857" y="5"/>
                      </a:lnTo>
                      <a:lnTo>
                        <a:pt x="1858" y="5"/>
                      </a:lnTo>
                      <a:lnTo>
                        <a:pt x="1858" y="7"/>
                      </a:lnTo>
                      <a:lnTo>
                        <a:pt x="1858" y="7"/>
                      </a:lnTo>
                      <a:lnTo>
                        <a:pt x="1859" y="9"/>
                      </a:lnTo>
                      <a:lnTo>
                        <a:pt x="1863" y="8"/>
                      </a:lnTo>
                      <a:lnTo>
                        <a:pt x="1863" y="7"/>
                      </a:lnTo>
                      <a:lnTo>
                        <a:pt x="1865" y="7"/>
                      </a:lnTo>
                      <a:lnTo>
                        <a:pt x="1866" y="9"/>
                      </a:lnTo>
                      <a:lnTo>
                        <a:pt x="1867" y="9"/>
                      </a:lnTo>
                      <a:lnTo>
                        <a:pt x="1867" y="11"/>
                      </a:lnTo>
                      <a:lnTo>
                        <a:pt x="1871" y="9"/>
                      </a:lnTo>
                      <a:lnTo>
                        <a:pt x="1872" y="12"/>
                      </a:lnTo>
                      <a:lnTo>
                        <a:pt x="1872" y="12"/>
                      </a:lnTo>
                      <a:lnTo>
                        <a:pt x="1874" y="12"/>
                      </a:lnTo>
                      <a:lnTo>
                        <a:pt x="1876" y="11"/>
                      </a:lnTo>
                      <a:lnTo>
                        <a:pt x="1878" y="11"/>
                      </a:lnTo>
                      <a:lnTo>
                        <a:pt x="1878" y="12"/>
                      </a:lnTo>
                      <a:lnTo>
                        <a:pt x="1879" y="13"/>
                      </a:lnTo>
                      <a:lnTo>
                        <a:pt x="1880" y="12"/>
                      </a:lnTo>
                      <a:lnTo>
                        <a:pt x="1880" y="12"/>
                      </a:lnTo>
                      <a:lnTo>
                        <a:pt x="1882" y="11"/>
                      </a:lnTo>
                      <a:lnTo>
                        <a:pt x="1884" y="11"/>
                      </a:lnTo>
                      <a:lnTo>
                        <a:pt x="1887" y="13"/>
                      </a:lnTo>
                      <a:lnTo>
                        <a:pt x="1889" y="15"/>
                      </a:lnTo>
                      <a:lnTo>
                        <a:pt x="1889" y="13"/>
                      </a:lnTo>
                      <a:lnTo>
                        <a:pt x="1891" y="13"/>
                      </a:lnTo>
                      <a:lnTo>
                        <a:pt x="1892" y="12"/>
                      </a:lnTo>
                      <a:lnTo>
                        <a:pt x="1895" y="11"/>
                      </a:lnTo>
                      <a:lnTo>
                        <a:pt x="1895" y="12"/>
                      </a:lnTo>
                      <a:lnTo>
                        <a:pt x="1893" y="12"/>
                      </a:lnTo>
                      <a:lnTo>
                        <a:pt x="1895" y="15"/>
                      </a:lnTo>
                      <a:lnTo>
                        <a:pt x="1896" y="15"/>
                      </a:lnTo>
                      <a:lnTo>
                        <a:pt x="1896" y="17"/>
                      </a:lnTo>
                      <a:lnTo>
                        <a:pt x="1895" y="17"/>
                      </a:lnTo>
                      <a:lnTo>
                        <a:pt x="1893" y="19"/>
                      </a:lnTo>
                      <a:lnTo>
                        <a:pt x="1892" y="19"/>
                      </a:lnTo>
                      <a:lnTo>
                        <a:pt x="1891" y="20"/>
                      </a:lnTo>
                      <a:lnTo>
                        <a:pt x="1891" y="20"/>
                      </a:lnTo>
                      <a:lnTo>
                        <a:pt x="1891" y="21"/>
                      </a:lnTo>
                      <a:lnTo>
                        <a:pt x="1892" y="22"/>
                      </a:lnTo>
                      <a:lnTo>
                        <a:pt x="1892" y="24"/>
                      </a:lnTo>
                      <a:lnTo>
                        <a:pt x="1892" y="26"/>
                      </a:lnTo>
                      <a:lnTo>
                        <a:pt x="1891" y="26"/>
                      </a:lnTo>
                      <a:lnTo>
                        <a:pt x="1889" y="25"/>
                      </a:lnTo>
                      <a:lnTo>
                        <a:pt x="1888" y="25"/>
                      </a:lnTo>
                      <a:lnTo>
                        <a:pt x="1885" y="25"/>
                      </a:lnTo>
                      <a:lnTo>
                        <a:pt x="1885" y="28"/>
                      </a:lnTo>
                      <a:lnTo>
                        <a:pt x="1887" y="28"/>
                      </a:lnTo>
                      <a:lnTo>
                        <a:pt x="1885" y="34"/>
                      </a:lnTo>
                      <a:lnTo>
                        <a:pt x="1884" y="34"/>
                      </a:lnTo>
                      <a:lnTo>
                        <a:pt x="1884" y="37"/>
                      </a:lnTo>
                      <a:lnTo>
                        <a:pt x="1884" y="38"/>
                      </a:lnTo>
                      <a:lnTo>
                        <a:pt x="1884" y="41"/>
                      </a:lnTo>
                      <a:lnTo>
                        <a:pt x="1883" y="43"/>
                      </a:lnTo>
                      <a:lnTo>
                        <a:pt x="1884" y="43"/>
                      </a:lnTo>
                      <a:lnTo>
                        <a:pt x="1884" y="45"/>
                      </a:lnTo>
                      <a:lnTo>
                        <a:pt x="1885" y="45"/>
                      </a:lnTo>
                      <a:lnTo>
                        <a:pt x="1887" y="46"/>
                      </a:lnTo>
                      <a:lnTo>
                        <a:pt x="1889" y="46"/>
                      </a:lnTo>
                      <a:lnTo>
                        <a:pt x="1889" y="47"/>
                      </a:lnTo>
                      <a:lnTo>
                        <a:pt x="1891" y="47"/>
                      </a:lnTo>
                      <a:lnTo>
                        <a:pt x="1893" y="51"/>
                      </a:lnTo>
                      <a:lnTo>
                        <a:pt x="1896" y="51"/>
                      </a:lnTo>
                      <a:lnTo>
                        <a:pt x="1896" y="51"/>
                      </a:lnTo>
                      <a:lnTo>
                        <a:pt x="1899" y="51"/>
                      </a:lnTo>
                      <a:lnTo>
                        <a:pt x="1900" y="54"/>
                      </a:lnTo>
                      <a:lnTo>
                        <a:pt x="1905" y="55"/>
                      </a:lnTo>
                      <a:lnTo>
                        <a:pt x="1905" y="55"/>
                      </a:lnTo>
                      <a:lnTo>
                        <a:pt x="1906" y="57"/>
                      </a:lnTo>
                      <a:lnTo>
                        <a:pt x="1906" y="58"/>
                      </a:lnTo>
                      <a:lnTo>
                        <a:pt x="1908" y="59"/>
                      </a:lnTo>
                      <a:lnTo>
                        <a:pt x="1910" y="60"/>
                      </a:lnTo>
                      <a:lnTo>
                        <a:pt x="1912" y="62"/>
                      </a:lnTo>
                      <a:lnTo>
                        <a:pt x="1913" y="63"/>
                      </a:lnTo>
                      <a:lnTo>
                        <a:pt x="1917" y="64"/>
                      </a:lnTo>
                      <a:lnTo>
                        <a:pt x="1917" y="66"/>
                      </a:lnTo>
                      <a:lnTo>
                        <a:pt x="1918" y="66"/>
                      </a:lnTo>
                      <a:lnTo>
                        <a:pt x="1918" y="68"/>
                      </a:lnTo>
                      <a:lnTo>
                        <a:pt x="1920" y="68"/>
                      </a:lnTo>
                      <a:lnTo>
                        <a:pt x="1920" y="70"/>
                      </a:lnTo>
                      <a:lnTo>
                        <a:pt x="1921" y="72"/>
                      </a:lnTo>
                      <a:lnTo>
                        <a:pt x="1922" y="72"/>
                      </a:lnTo>
                      <a:lnTo>
                        <a:pt x="1926" y="71"/>
                      </a:lnTo>
                      <a:lnTo>
                        <a:pt x="1931" y="71"/>
                      </a:lnTo>
                      <a:lnTo>
                        <a:pt x="1931" y="66"/>
                      </a:lnTo>
                      <a:lnTo>
                        <a:pt x="1933" y="63"/>
                      </a:lnTo>
                      <a:lnTo>
                        <a:pt x="1934" y="62"/>
                      </a:lnTo>
                      <a:lnTo>
                        <a:pt x="1934" y="60"/>
                      </a:lnTo>
                      <a:lnTo>
                        <a:pt x="1933" y="59"/>
                      </a:lnTo>
                      <a:lnTo>
                        <a:pt x="1933" y="58"/>
                      </a:lnTo>
                      <a:lnTo>
                        <a:pt x="1934" y="58"/>
                      </a:lnTo>
                      <a:lnTo>
                        <a:pt x="1934" y="57"/>
                      </a:lnTo>
                      <a:lnTo>
                        <a:pt x="1935" y="55"/>
                      </a:lnTo>
                      <a:lnTo>
                        <a:pt x="1935" y="54"/>
                      </a:lnTo>
                      <a:lnTo>
                        <a:pt x="1935" y="54"/>
                      </a:lnTo>
                      <a:lnTo>
                        <a:pt x="1935" y="53"/>
                      </a:lnTo>
                      <a:lnTo>
                        <a:pt x="1937" y="53"/>
                      </a:lnTo>
                      <a:lnTo>
                        <a:pt x="1937" y="47"/>
                      </a:lnTo>
                      <a:lnTo>
                        <a:pt x="1938" y="46"/>
                      </a:lnTo>
                      <a:lnTo>
                        <a:pt x="1938" y="45"/>
                      </a:lnTo>
                      <a:lnTo>
                        <a:pt x="1938" y="45"/>
                      </a:lnTo>
                      <a:lnTo>
                        <a:pt x="1938" y="45"/>
                      </a:lnTo>
                      <a:lnTo>
                        <a:pt x="1938" y="45"/>
                      </a:lnTo>
                      <a:lnTo>
                        <a:pt x="1938" y="42"/>
                      </a:lnTo>
                      <a:lnTo>
                        <a:pt x="1937" y="42"/>
                      </a:lnTo>
                      <a:lnTo>
                        <a:pt x="1935" y="29"/>
                      </a:lnTo>
                      <a:lnTo>
                        <a:pt x="1937" y="29"/>
                      </a:lnTo>
                      <a:lnTo>
                        <a:pt x="1937" y="28"/>
                      </a:lnTo>
                      <a:lnTo>
                        <a:pt x="1937" y="28"/>
                      </a:lnTo>
                      <a:lnTo>
                        <a:pt x="1937" y="26"/>
                      </a:lnTo>
                      <a:lnTo>
                        <a:pt x="1938" y="26"/>
                      </a:lnTo>
                      <a:lnTo>
                        <a:pt x="1938" y="22"/>
                      </a:lnTo>
                      <a:lnTo>
                        <a:pt x="1938" y="22"/>
                      </a:lnTo>
                      <a:lnTo>
                        <a:pt x="1938" y="16"/>
                      </a:lnTo>
                      <a:lnTo>
                        <a:pt x="1938" y="16"/>
                      </a:lnTo>
                      <a:lnTo>
                        <a:pt x="1938" y="16"/>
                      </a:lnTo>
                      <a:lnTo>
                        <a:pt x="1937" y="15"/>
                      </a:lnTo>
                      <a:lnTo>
                        <a:pt x="1938" y="15"/>
                      </a:lnTo>
                      <a:lnTo>
                        <a:pt x="1938" y="12"/>
                      </a:lnTo>
                      <a:lnTo>
                        <a:pt x="1939" y="11"/>
                      </a:lnTo>
                      <a:lnTo>
                        <a:pt x="1940" y="2"/>
                      </a:lnTo>
                      <a:lnTo>
                        <a:pt x="19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0">
                  <a:extLst>
                    <a:ext uri="{FF2B5EF4-FFF2-40B4-BE49-F238E27FC236}">
                      <a16:creationId xmlns:a16="http://schemas.microsoft.com/office/drawing/2014/main" id="{012A8B7F-9026-4CFB-9BF0-27578BA1E074}"/>
                    </a:ext>
                  </a:extLst>
                </p:cNvPr>
                <p:cNvSpPr>
                  <a:spLocks noEditPoints="1"/>
                </p:cNvSpPr>
                <p:nvPr/>
              </p:nvSpPr>
              <p:spPr bwMode="auto">
                <a:xfrm>
                  <a:off x="6378575" y="2881767"/>
                  <a:ext cx="1733550" cy="176213"/>
                </a:xfrm>
                <a:custGeom>
                  <a:avLst/>
                  <a:gdLst>
                    <a:gd name="T0" fmla="*/ 1084 w 1092"/>
                    <a:gd name="T1" fmla="*/ 105 h 111"/>
                    <a:gd name="T2" fmla="*/ 725 w 1092"/>
                    <a:gd name="T3" fmla="*/ 102 h 111"/>
                    <a:gd name="T4" fmla="*/ 1079 w 1092"/>
                    <a:gd name="T5" fmla="*/ 99 h 111"/>
                    <a:gd name="T6" fmla="*/ 1080 w 1092"/>
                    <a:gd name="T7" fmla="*/ 90 h 111"/>
                    <a:gd name="T8" fmla="*/ 778 w 1092"/>
                    <a:gd name="T9" fmla="*/ 88 h 111"/>
                    <a:gd name="T10" fmla="*/ 762 w 1092"/>
                    <a:gd name="T11" fmla="*/ 99 h 111"/>
                    <a:gd name="T12" fmla="*/ 738 w 1092"/>
                    <a:gd name="T13" fmla="*/ 109 h 111"/>
                    <a:gd name="T14" fmla="*/ 750 w 1092"/>
                    <a:gd name="T15" fmla="*/ 98 h 111"/>
                    <a:gd name="T16" fmla="*/ 754 w 1092"/>
                    <a:gd name="T17" fmla="*/ 85 h 111"/>
                    <a:gd name="T18" fmla="*/ 748 w 1092"/>
                    <a:gd name="T19" fmla="*/ 85 h 111"/>
                    <a:gd name="T20" fmla="*/ 740 w 1092"/>
                    <a:gd name="T21" fmla="*/ 84 h 111"/>
                    <a:gd name="T22" fmla="*/ 723 w 1092"/>
                    <a:gd name="T23" fmla="*/ 88 h 111"/>
                    <a:gd name="T24" fmla="*/ 708 w 1092"/>
                    <a:gd name="T25" fmla="*/ 89 h 111"/>
                    <a:gd name="T26" fmla="*/ 699 w 1092"/>
                    <a:gd name="T27" fmla="*/ 86 h 111"/>
                    <a:gd name="T28" fmla="*/ 1050 w 1092"/>
                    <a:gd name="T29" fmla="*/ 80 h 111"/>
                    <a:gd name="T30" fmla="*/ 772 w 1092"/>
                    <a:gd name="T31" fmla="*/ 78 h 111"/>
                    <a:gd name="T32" fmla="*/ 676 w 1092"/>
                    <a:gd name="T33" fmla="*/ 84 h 111"/>
                    <a:gd name="T34" fmla="*/ 1064 w 1092"/>
                    <a:gd name="T35" fmla="*/ 78 h 111"/>
                    <a:gd name="T36" fmla="*/ 1058 w 1092"/>
                    <a:gd name="T37" fmla="*/ 75 h 111"/>
                    <a:gd name="T38" fmla="*/ 880 w 1092"/>
                    <a:gd name="T39" fmla="*/ 69 h 111"/>
                    <a:gd name="T40" fmla="*/ 657 w 1092"/>
                    <a:gd name="T41" fmla="*/ 59 h 111"/>
                    <a:gd name="T42" fmla="*/ 3 w 1092"/>
                    <a:gd name="T43" fmla="*/ 58 h 111"/>
                    <a:gd name="T44" fmla="*/ 848 w 1092"/>
                    <a:gd name="T45" fmla="*/ 56 h 111"/>
                    <a:gd name="T46" fmla="*/ 842 w 1092"/>
                    <a:gd name="T47" fmla="*/ 67 h 111"/>
                    <a:gd name="T48" fmla="*/ 962 w 1092"/>
                    <a:gd name="T49" fmla="*/ 52 h 111"/>
                    <a:gd name="T50" fmla="*/ 615 w 1092"/>
                    <a:gd name="T51" fmla="*/ 54 h 111"/>
                    <a:gd name="T52" fmla="*/ 643 w 1092"/>
                    <a:gd name="T53" fmla="*/ 56 h 111"/>
                    <a:gd name="T54" fmla="*/ 662 w 1092"/>
                    <a:gd name="T55" fmla="*/ 69 h 111"/>
                    <a:gd name="T56" fmla="*/ 665 w 1092"/>
                    <a:gd name="T57" fmla="*/ 81 h 111"/>
                    <a:gd name="T58" fmla="*/ 647 w 1092"/>
                    <a:gd name="T59" fmla="*/ 76 h 111"/>
                    <a:gd name="T60" fmla="*/ 622 w 1092"/>
                    <a:gd name="T61" fmla="*/ 71 h 111"/>
                    <a:gd name="T62" fmla="*/ 596 w 1092"/>
                    <a:gd name="T63" fmla="*/ 63 h 111"/>
                    <a:gd name="T64" fmla="*/ 1028 w 1092"/>
                    <a:gd name="T65" fmla="*/ 54 h 111"/>
                    <a:gd name="T66" fmla="*/ 1022 w 1092"/>
                    <a:gd name="T67" fmla="*/ 55 h 111"/>
                    <a:gd name="T68" fmla="*/ 742 w 1092"/>
                    <a:gd name="T69" fmla="*/ 48 h 111"/>
                    <a:gd name="T70" fmla="*/ 1003 w 1092"/>
                    <a:gd name="T71" fmla="*/ 39 h 111"/>
                    <a:gd name="T72" fmla="*/ 987 w 1092"/>
                    <a:gd name="T73" fmla="*/ 59 h 111"/>
                    <a:gd name="T74" fmla="*/ 978 w 1092"/>
                    <a:gd name="T75" fmla="*/ 55 h 111"/>
                    <a:gd name="T76" fmla="*/ 994 w 1092"/>
                    <a:gd name="T77" fmla="*/ 48 h 111"/>
                    <a:gd name="T78" fmla="*/ 835 w 1092"/>
                    <a:gd name="T79" fmla="*/ 1 h 111"/>
                    <a:gd name="T80" fmla="*/ 844 w 1092"/>
                    <a:gd name="T81" fmla="*/ 20 h 111"/>
                    <a:gd name="T82" fmla="*/ 857 w 1092"/>
                    <a:gd name="T83" fmla="*/ 25 h 111"/>
                    <a:gd name="T84" fmla="*/ 880 w 1092"/>
                    <a:gd name="T85" fmla="*/ 14 h 111"/>
                    <a:gd name="T86" fmla="*/ 905 w 1092"/>
                    <a:gd name="T87" fmla="*/ 22 h 111"/>
                    <a:gd name="T88" fmla="*/ 932 w 1092"/>
                    <a:gd name="T89" fmla="*/ 35 h 111"/>
                    <a:gd name="T90" fmla="*/ 954 w 1092"/>
                    <a:gd name="T91" fmla="*/ 55 h 111"/>
                    <a:gd name="T92" fmla="*/ 958 w 1092"/>
                    <a:gd name="T93" fmla="*/ 67 h 111"/>
                    <a:gd name="T94" fmla="*/ 966 w 1092"/>
                    <a:gd name="T95" fmla="*/ 81 h 111"/>
                    <a:gd name="T96" fmla="*/ 986 w 1092"/>
                    <a:gd name="T97" fmla="*/ 105 h 111"/>
                    <a:gd name="T98" fmla="*/ 966 w 1092"/>
                    <a:gd name="T99" fmla="*/ 102 h 111"/>
                    <a:gd name="T100" fmla="*/ 943 w 1092"/>
                    <a:gd name="T101" fmla="*/ 80 h 111"/>
                    <a:gd name="T102" fmla="*/ 926 w 1092"/>
                    <a:gd name="T103" fmla="*/ 84 h 111"/>
                    <a:gd name="T104" fmla="*/ 902 w 1092"/>
                    <a:gd name="T105" fmla="*/ 89 h 111"/>
                    <a:gd name="T106" fmla="*/ 875 w 1092"/>
                    <a:gd name="T107" fmla="*/ 78 h 111"/>
                    <a:gd name="T108" fmla="*/ 882 w 1092"/>
                    <a:gd name="T109" fmla="*/ 68 h 111"/>
                    <a:gd name="T110" fmla="*/ 871 w 1092"/>
                    <a:gd name="T111" fmla="*/ 46 h 111"/>
                    <a:gd name="T112" fmla="*/ 840 w 1092"/>
                    <a:gd name="T113" fmla="*/ 31 h 111"/>
                    <a:gd name="T114" fmla="*/ 827 w 1092"/>
                    <a:gd name="T115" fmla="*/ 27 h 111"/>
                    <a:gd name="T116" fmla="*/ 833 w 1092"/>
                    <a:gd name="T117" fmla="*/ 16 h 111"/>
                    <a:gd name="T118" fmla="*/ 816 w 1092"/>
                    <a:gd name="T119" fmla="*/ 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2" h="111">
                      <a:moveTo>
                        <a:pt x="1084" y="105"/>
                      </a:moveTo>
                      <a:lnTo>
                        <a:pt x="1087" y="105"/>
                      </a:lnTo>
                      <a:lnTo>
                        <a:pt x="1088" y="106"/>
                      </a:lnTo>
                      <a:lnTo>
                        <a:pt x="1089" y="107"/>
                      </a:lnTo>
                      <a:lnTo>
                        <a:pt x="1091" y="109"/>
                      </a:lnTo>
                      <a:lnTo>
                        <a:pt x="1091" y="110"/>
                      </a:lnTo>
                      <a:lnTo>
                        <a:pt x="1092" y="111"/>
                      </a:lnTo>
                      <a:lnTo>
                        <a:pt x="1089" y="111"/>
                      </a:lnTo>
                      <a:lnTo>
                        <a:pt x="1088" y="110"/>
                      </a:lnTo>
                      <a:lnTo>
                        <a:pt x="1085" y="109"/>
                      </a:lnTo>
                      <a:lnTo>
                        <a:pt x="1084" y="107"/>
                      </a:lnTo>
                      <a:lnTo>
                        <a:pt x="1084" y="106"/>
                      </a:lnTo>
                      <a:lnTo>
                        <a:pt x="1084" y="106"/>
                      </a:lnTo>
                      <a:lnTo>
                        <a:pt x="1084" y="106"/>
                      </a:lnTo>
                      <a:lnTo>
                        <a:pt x="1084" y="106"/>
                      </a:lnTo>
                      <a:lnTo>
                        <a:pt x="1084" y="106"/>
                      </a:lnTo>
                      <a:lnTo>
                        <a:pt x="1084" y="106"/>
                      </a:lnTo>
                      <a:lnTo>
                        <a:pt x="1084" y="105"/>
                      </a:lnTo>
                      <a:close/>
                      <a:moveTo>
                        <a:pt x="992" y="101"/>
                      </a:moveTo>
                      <a:lnTo>
                        <a:pt x="992" y="101"/>
                      </a:lnTo>
                      <a:lnTo>
                        <a:pt x="992" y="101"/>
                      </a:lnTo>
                      <a:lnTo>
                        <a:pt x="992" y="102"/>
                      </a:lnTo>
                      <a:lnTo>
                        <a:pt x="991" y="102"/>
                      </a:lnTo>
                      <a:lnTo>
                        <a:pt x="991" y="102"/>
                      </a:lnTo>
                      <a:lnTo>
                        <a:pt x="991" y="102"/>
                      </a:lnTo>
                      <a:lnTo>
                        <a:pt x="991" y="101"/>
                      </a:lnTo>
                      <a:lnTo>
                        <a:pt x="991" y="101"/>
                      </a:lnTo>
                      <a:lnTo>
                        <a:pt x="992" y="101"/>
                      </a:lnTo>
                      <a:lnTo>
                        <a:pt x="992" y="101"/>
                      </a:lnTo>
                      <a:close/>
                      <a:moveTo>
                        <a:pt x="712" y="97"/>
                      </a:moveTo>
                      <a:lnTo>
                        <a:pt x="715" y="97"/>
                      </a:lnTo>
                      <a:lnTo>
                        <a:pt x="719" y="98"/>
                      </a:lnTo>
                      <a:lnTo>
                        <a:pt x="719" y="99"/>
                      </a:lnTo>
                      <a:lnTo>
                        <a:pt x="723" y="99"/>
                      </a:lnTo>
                      <a:lnTo>
                        <a:pt x="723" y="101"/>
                      </a:lnTo>
                      <a:lnTo>
                        <a:pt x="725" y="102"/>
                      </a:lnTo>
                      <a:lnTo>
                        <a:pt x="724" y="102"/>
                      </a:lnTo>
                      <a:lnTo>
                        <a:pt x="724" y="105"/>
                      </a:lnTo>
                      <a:lnTo>
                        <a:pt x="717" y="105"/>
                      </a:lnTo>
                      <a:lnTo>
                        <a:pt x="716" y="103"/>
                      </a:lnTo>
                      <a:lnTo>
                        <a:pt x="712" y="101"/>
                      </a:lnTo>
                      <a:lnTo>
                        <a:pt x="708" y="99"/>
                      </a:lnTo>
                      <a:lnTo>
                        <a:pt x="710" y="97"/>
                      </a:lnTo>
                      <a:lnTo>
                        <a:pt x="712" y="97"/>
                      </a:lnTo>
                      <a:close/>
                      <a:moveTo>
                        <a:pt x="1068" y="94"/>
                      </a:moveTo>
                      <a:lnTo>
                        <a:pt x="1070" y="94"/>
                      </a:lnTo>
                      <a:lnTo>
                        <a:pt x="1071" y="96"/>
                      </a:lnTo>
                      <a:lnTo>
                        <a:pt x="1071" y="96"/>
                      </a:lnTo>
                      <a:lnTo>
                        <a:pt x="1075" y="96"/>
                      </a:lnTo>
                      <a:lnTo>
                        <a:pt x="1075" y="97"/>
                      </a:lnTo>
                      <a:lnTo>
                        <a:pt x="1077" y="97"/>
                      </a:lnTo>
                      <a:lnTo>
                        <a:pt x="1077" y="98"/>
                      </a:lnTo>
                      <a:lnTo>
                        <a:pt x="1079" y="98"/>
                      </a:lnTo>
                      <a:lnTo>
                        <a:pt x="1079" y="99"/>
                      </a:lnTo>
                      <a:lnTo>
                        <a:pt x="1076" y="99"/>
                      </a:lnTo>
                      <a:lnTo>
                        <a:pt x="1073" y="99"/>
                      </a:lnTo>
                      <a:lnTo>
                        <a:pt x="1072" y="99"/>
                      </a:lnTo>
                      <a:lnTo>
                        <a:pt x="1070" y="99"/>
                      </a:lnTo>
                      <a:lnTo>
                        <a:pt x="1068" y="98"/>
                      </a:lnTo>
                      <a:lnTo>
                        <a:pt x="1068" y="97"/>
                      </a:lnTo>
                      <a:lnTo>
                        <a:pt x="1067" y="96"/>
                      </a:lnTo>
                      <a:lnTo>
                        <a:pt x="1068" y="96"/>
                      </a:lnTo>
                      <a:lnTo>
                        <a:pt x="1068" y="94"/>
                      </a:lnTo>
                      <a:close/>
                      <a:moveTo>
                        <a:pt x="987" y="94"/>
                      </a:moveTo>
                      <a:lnTo>
                        <a:pt x="990" y="96"/>
                      </a:lnTo>
                      <a:lnTo>
                        <a:pt x="990" y="97"/>
                      </a:lnTo>
                      <a:lnTo>
                        <a:pt x="987" y="97"/>
                      </a:lnTo>
                      <a:lnTo>
                        <a:pt x="987" y="94"/>
                      </a:lnTo>
                      <a:close/>
                      <a:moveTo>
                        <a:pt x="1077" y="86"/>
                      </a:moveTo>
                      <a:lnTo>
                        <a:pt x="1079" y="86"/>
                      </a:lnTo>
                      <a:lnTo>
                        <a:pt x="1080" y="88"/>
                      </a:lnTo>
                      <a:lnTo>
                        <a:pt x="1080" y="90"/>
                      </a:lnTo>
                      <a:lnTo>
                        <a:pt x="1081" y="90"/>
                      </a:lnTo>
                      <a:lnTo>
                        <a:pt x="1081" y="92"/>
                      </a:lnTo>
                      <a:lnTo>
                        <a:pt x="1083" y="93"/>
                      </a:lnTo>
                      <a:lnTo>
                        <a:pt x="1083" y="93"/>
                      </a:lnTo>
                      <a:lnTo>
                        <a:pt x="1083" y="96"/>
                      </a:lnTo>
                      <a:lnTo>
                        <a:pt x="1084" y="96"/>
                      </a:lnTo>
                      <a:lnTo>
                        <a:pt x="1084" y="96"/>
                      </a:lnTo>
                      <a:lnTo>
                        <a:pt x="1081" y="96"/>
                      </a:lnTo>
                      <a:lnTo>
                        <a:pt x="1080" y="94"/>
                      </a:lnTo>
                      <a:lnTo>
                        <a:pt x="1080" y="94"/>
                      </a:lnTo>
                      <a:lnTo>
                        <a:pt x="1080" y="93"/>
                      </a:lnTo>
                      <a:lnTo>
                        <a:pt x="1079" y="93"/>
                      </a:lnTo>
                      <a:lnTo>
                        <a:pt x="1079" y="89"/>
                      </a:lnTo>
                      <a:lnTo>
                        <a:pt x="1077" y="89"/>
                      </a:lnTo>
                      <a:lnTo>
                        <a:pt x="1077" y="86"/>
                      </a:lnTo>
                      <a:close/>
                      <a:moveTo>
                        <a:pt x="780" y="85"/>
                      </a:moveTo>
                      <a:lnTo>
                        <a:pt x="780" y="86"/>
                      </a:lnTo>
                      <a:lnTo>
                        <a:pt x="778" y="88"/>
                      </a:lnTo>
                      <a:lnTo>
                        <a:pt x="776" y="88"/>
                      </a:lnTo>
                      <a:lnTo>
                        <a:pt x="775" y="89"/>
                      </a:lnTo>
                      <a:lnTo>
                        <a:pt x="775" y="90"/>
                      </a:lnTo>
                      <a:lnTo>
                        <a:pt x="772" y="90"/>
                      </a:lnTo>
                      <a:lnTo>
                        <a:pt x="772" y="92"/>
                      </a:lnTo>
                      <a:lnTo>
                        <a:pt x="771" y="92"/>
                      </a:lnTo>
                      <a:lnTo>
                        <a:pt x="770" y="93"/>
                      </a:lnTo>
                      <a:lnTo>
                        <a:pt x="770" y="93"/>
                      </a:lnTo>
                      <a:lnTo>
                        <a:pt x="767" y="94"/>
                      </a:lnTo>
                      <a:lnTo>
                        <a:pt x="766" y="94"/>
                      </a:lnTo>
                      <a:lnTo>
                        <a:pt x="766" y="96"/>
                      </a:lnTo>
                      <a:lnTo>
                        <a:pt x="766" y="97"/>
                      </a:lnTo>
                      <a:lnTo>
                        <a:pt x="765" y="97"/>
                      </a:lnTo>
                      <a:lnTo>
                        <a:pt x="763" y="97"/>
                      </a:lnTo>
                      <a:lnTo>
                        <a:pt x="763" y="97"/>
                      </a:lnTo>
                      <a:lnTo>
                        <a:pt x="762" y="97"/>
                      </a:lnTo>
                      <a:lnTo>
                        <a:pt x="762" y="98"/>
                      </a:lnTo>
                      <a:lnTo>
                        <a:pt x="762" y="99"/>
                      </a:lnTo>
                      <a:lnTo>
                        <a:pt x="761" y="101"/>
                      </a:lnTo>
                      <a:lnTo>
                        <a:pt x="759" y="101"/>
                      </a:lnTo>
                      <a:lnTo>
                        <a:pt x="758" y="102"/>
                      </a:lnTo>
                      <a:lnTo>
                        <a:pt x="754" y="102"/>
                      </a:lnTo>
                      <a:lnTo>
                        <a:pt x="754" y="103"/>
                      </a:lnTo>
                      <a:lnTo>
                        <a:pt x="750" y="103"/>
                      </a:lnTo>
                      <a:lnTo>
                        <a:pt x="749" y="106"/>
                      </a:lnTo>
                      <a:lnTo>
                        <a:pt x="748" y="106"/>
                      </a:lnTo>
                      <a:lnTo>
                        <a:pt x="748" y="106"/>
                      </a:lnTo>
                      <a:lnTo>
                        <a:pt x="748" y="106"/>
                      </a:lnTo>
                      <a:lnTo>
                        <a:pt x="746" y="107"/>
                      </a:lnTo>
                      <a:lnTo>
                        <a:pt x="746" y="107"/>
                      </a:lnTo>
                      <a:lnTo>
                        <a:pt x="746" y="109"/>
                      </a:lnTo>
                      <a:lnTo>
                        <a:pt x="744" y="109"/>
                      </a:lnTo>
                      <a:lnTo>
                        <a:pt x="742" y="110"/>
                      </a:lnTo>
                      <a:lnTo>
                        <a:pt x="740" y="110"/>
                      </a:lnTo>
                      <a:lnTo>
                        <a:pt x="740" y="109"/>
                      </a:lnTo>
                      <a:lnTo>
                        <a:pt x="738" y="109"/>
                      </a:lnTo>
                      <a:lnTo>
                        <a:pt x="738" y="109"/>
                      </a:lnTo>
                      <a:lnTo>
                        <a:pt x="740" y="109"/>
                      </a:lnTo>
                      <a:lnTo>
                        <a:pt x="740" y="106"/>
                      </a:lnTo>
                      <a:lnTo>
                        <a:pt x="740" y="106"/>
                      </a:lnTo>
                      <a:lnTo>
                        <a:pt x="740" y="106"/>
                      </a:lnTo>
                      <a:lnTo>
                        <a:pt x="741" y="105"/>
                      </a:lnTo>
                      <a:lnTo>
                        <a:pt x="742" y="106"/>
                      </a:lnTo>
                      <a:lnTo>
                        <a:pt x="744" y="106"/>
                      </a:lnTo>
                      <a:lnTo>
                        <a:pt x="745" y="105"/>
                      </a:lnTo>
                      <a:lnTo>
                        <a:pt x="746" y="105"/>
                      </a:lnTo>
                      <a:lnTo>
                        <a:pt x="748" y="103"/>
                      </a:lnTo>
                      <a:lnTo>
                        <a:pt x="748" y="103"/>
                      </a:lnTo>
                      <a:lnTo>
                        <a:pt x="746" y="99"/>
                      </a:lnTo>
                      <a:lnTo>
                        <a:pt x="748" y="99"/>
                      </a:lnTo>
                      <a:lnTo>
                        <a:pt x="749" y="98"/>
                      </a:lnTo>
                      <a:lnTo>
                        <a:pt x="749" y="98"/>
                      </a:lnTo>
                      <a:lnTo>
                        <a:pt x="749" y="98"/>
                      </a:lnTo>
                      <a:lnTo>
                        <a:pt x="750" y="98"/>
                      </a:lnTo>
                      <a:lnTo>
                        <a:pt x="750" y="98"/>
                      </a:lnTo>
                      <a:lnTo>
                        <a:pt x="750" y="98"/>
                      </a:lnTo>
                      <a:lnTo>
                        <a:pt x="753" y="97"/>
                      </a:lnTo>
                      <a:lnTo>
                        <a:pt x="754" y="96"/>
                      </a:lnTo>
                      <a:lnTo>
                        <a:pt x="755" y="93"/>
                      </a:lnTo>
                      <a:lnTo>
                        <a:pt x="758" y="93"/>
                      </a:lnTo>
                      <a:lnTo>
                        <a:pt x="759" y="89"/>
                      </a:lnTo>
                      <a:lnTo>
                        <a:pt x="765" y="88"/>
                      </a:lnTo>
                      <a:lnTo>
                        <a:pt x="765" y="88"/>
                      </a:lnTo>
                      <a:lnTo>
                        <a:pt x="768" y="88"/>
                      </a:lnTo>
                      <a:lnTo>
                        <a:pt x="770" y="86"/>
                      </a:lnTo>
                      <a:lnTo>
                        <a:pt x="775" y="86"/>
                      </a:lnTo>
                      <a:lnTo>
                        <a:pt x="775" y="85"/>
                      </a:lnTo>
                      <a:lnTo>
                        <a:pt x="780" y="85"/>
                      </a:lnTo>
                      <a:close/>
                      <a:moveTo>
                        <a:pt x="753" y="85"/>
                      </a:moveTo>
                      <a:lnTo>
                        <a:pt x="754" y="85"/>
                      </a:lnTo>
                      <a:lnTo>
                        <a:pt x="754" y="85"/>
                      </a:lnTo>
                      <a:lnTo>
                        <a:pt x="754" y="85"/>
                      </a:lnTo>
                      <a:lnTo>
                        <a:pt x="754" y="85"/>
                      </a:lnTo>
                      <a:lnTo>
                        <a:pt x="754" y="85"/>
                      </a:lnTo>
                      <a:lnTo>
                        <a:pt x="754" y="85"/>
                      </a:lnTo>
                      <a:lnTo>
                        <a:pt x="754" y="85"/>
                      </a:lnTo>
                      <a:lnTo>
                        <a:pt x="754" y="86"/>
                      </a:lnTo>
                      <a:lnTo>
                        <a:pt x="753" y="86"/>
                      </a:lnTo>
                      <a:lnTo>
                        <a:pt x="753" y="86"/>
                      </a:lnTo>
                      <a:lnTo>
                        <a:pt x="753" y="86"/>
                      </a:lnTo>
                      <a:lnTo>
                        <a:pt x="753" y="85"/>
                      </a:lnTo>
                      <a:close/>
                      <a:moveTo>
                        <a:pt x="748" y="85"/>
                      </a:moveTo>
                      <a:lnTo>
                        <a:pt x="749" y="85"/>
                      </a:lnTo>
                      <a:lnTo>
                        <a:pt x="749" y="85"/>
                      </a:lnTo>
                      <a:lnTo>
                        <a:pt x="749" y="85"/>
                      </a:lnTo>
                      <a:lnTo>
                        <a:pt x="749" y="85"/>
                      </a:lnTo>
                      <a:lnTo>
                        <a:pt x="749" y="86"/>
                      </a:lnTo>
                      <a:lnTo>
                        <a:pt x="749" y="85"/>
                      </a:lnTo>
                      <a:lnTo>
                        <a:pt x="749" y="85"/>
                      </a:lnTo>
                      <a:lnTo>
                        <a:pt x="748" y="85"/>
                      </a:lnTo>
                      <a:close/>
                      <a:moveTo>
                        <a:pt x="757" y="84"/>
                      </a:moveTo>
                      <a:lnTo>
                        <a:pt x="757" y="84"/>
                      </a:lnTo>
                      <a:lnTo>
                        <a:pt x="758" y="84"/>
                      </a:lnTo>
                      <a:lnTo>
                        <a:pt x="759" y="84"/>
                      </a:lnTo>
                      <a:lnTo>
                        <a:pt x="761" y="84"/>
                      </a:lnTo>
                      <a:lnTo>
                        <a:pt x="761" y="85"/>
                      </a:lnTo>
                      <a:lnTo>
                        <a:pt x="757" y="85"/>
                      </a:lnTo>
                      <a:lnTo>
                        <a:pt x="757" y="84"/>
                      </a:lnTo>
                      <a:close/>
                      <a:moveTo>
                        <a:pt x="719" y="82"/>
                      </a:moveTo>
                      <a:lnTo>
                        <a:pt x="727" y="84"/>
                      </a:lnTo>
                      <a:lnTo>
                        <a:pt x="727" y="84"/>
                      </a:lnTo>
                      <a:lnTo>
                        <a:pt x="729" y="84"/>
                      </a:lnTo>
                      <a:lnTo>
                        <a:pt x="729" y="84"/>
                      </a:lnTo>
                      <a:lnTo>
                        <a:pt x="734" y="84"/>
                      </a:lnTo>
                      <a:lnTo>
                        <a:pt x="734" y="85"/>
                      </a:lnTo>
                      <a:lnTo>
                        <a:pt x="736" y="85"/>
                      </a:lnTo>
                      <a:lnTo>
                        <a:pt x="737" y="85"/>
                      </a:lnTo>
                      <a:lnTo>
                        <a:pt x="740" y="84"/>
                      </a:lnTo>
                      <a:lnTo>
                        <a:pt x="742" y="84"/>
                      </a:lnTo>
                      <a:lnTo>
                        <a:pt x="744" y="85"/>
                      </a:lnTo>
                      <a:lnTo>
                        <a:pt x="744" y="85"/>
                      </a:lnTo>
                      <a:lnTo>
                        <a:pt x="744" y="86"/>
                      </a:lnTo>
                      <a:lnTo>
                        <a:pt x="742" y="86"/>
                      </a:lnTo>
                      <a:lnTo>
                        <a:pt x="742" y="89"/>
                      </a:lnTo>
                      <a:lnTo>
                        <a:pt x="742" y="89"/>
                      </a:lnTo>
                      <a:lnTo>
                        <a:pt x="741" y="86"/>
                      </a:lnTo>
                      <a:lnTo>
                        <a:pt x="736" y="88"/>
                      </a:lnTo>
                      <a:lnTo>
                        <a:pt x="736" y="89"/>
                      </a:lnTo>
                      <a:lnTo>
                        <a:pt x="732" y="89"/>
                      </a:lnTo>
                      <a:lnTo>
                        <a:pt x="732" y="90"/>
                      </a:lnTo>
                      <a:lnTo>
                        <a:pt x="731" y="90"/>
                      </a:lnTo>
                      <a:lnTo>
                        <a:pt x="729" y="89"/>
                      </a:lnTo>
                      <a:lnTo>
                        <a:pt x="729" y="89"/>
                      </a:lnTo>
                      <a:lnTo>
                        <a:pt x="729" y="89"/>
                      </a:lnTo>
                      <a:lnTo>
                        <a:pt x="723" y="89"/>
                      </a:lnTo>
                      <a:lnTo>
                        <a:pt x="723" y="88"/>
                      </a:lnTo>
                      <a:lnTo>
                        <a:pt x="715" y="88"/>
                      </a:lnTo>
                      <a:lnTo>
                        <a:pt x="715" y="84"/>
                      </a:lnTo>
                      <a:lnTo>
                        <a:pt x="719" y="84"/>
                      </a:lnTo>
                      <a:lnTo>
                        <a:pt x="719" y="82"/>
                      </a:lnTo>
                      <a:close/>
                      <a:moveTo>
                        <a:pt x="788" y="82"/>
                      </a:moveTo>
                      <a:lnTo>
                        <a:pt x="789" y="82"/>
                      </a:lnTo>
                      <a:lnTo>
                        <a:pt x="789" y="84"/>
                      </a:lnTo>
                      <a:lnTo>
                        <a:pt x="788" y="84"/>
                      </a:lnTo>
                      <a:lnTo>
                        <a:pt x="788" y="82"/>
                      </a:lnTo>
                      <a:close/>
                      <a:moveTo>
                        <a:pt x="698" y="81"/>
                      </a:moveTo>
                      <a:lnTo>
                        <a:pt x="699" y="81"/>
                      </a:lnTo>
                      <a:lnTo>
                        <a:pt x="700" y="82"/>
                      </a:lnTo>
                      <a:lnTo>
                        <a:pt x="702" y="84"/>
                      </a:lnTo>
                      <a:lnTo>
                        <a:pt x="707" y="85"/>
                      </a:lnTo>
                      <a:lnTo>
                        <a:pt x="708" y="86"/>
                      </a:lnTo>
                      <a:lnTo>
                        <a:pt x="708" y="86"/>
                      </a:lnTo>
                      <a:lnTo>
                        <a:pt x="708" y="89"/>
                      </a:lnTo>
                      <a:lnTo>
                        <a:pt x="708" y="89"/>
                      </a:lnTo>
                      <a:lnTo>
                        <a:pt x="708" y="89"/>
                      </a:lnTo>
                      <a:lnTo>
                        <a:pt x="704" y="89"/>
                      </a:lnTo>
                      <a:lnTo>
                        <a:pt x="703" y="89"/>
                      </a:lnTo>
                      <a:lnTo>
                        <a:pt x="702" y="89"/>
                      </a:lnTo>
                      <a:lnTo>
                        <a:pt x="702" y="90"/>
                      </a:lnTo>
                      <a:lnTo>
                        <a:pt x="696" y="90"/>
                      </a:lnTo>
                      <a:lnTo>
                        <a:pt x="696" y="90"/>
                      </a:lnTo>
                      <a:lnTo>
                        <a:pt x="695" y="90"/>
                      </a:lnTo>
                      <a:lnTo>
                        <a:pt x="695" y="92"/>
                      </a:lnTo>
                      <a:lnTo>
                        <a:pt x="693" y="90"/>
                      </a:lnTo>
                      <a:lnTo>
                        <a:pt x="693" y="90"/>
                      </a:lnTo>
                      <a:lnTo>
                        <a:pt x="689" y="90"/>
                      </a:lnTo>
                      <a:lnTo>
                        <a:pt x="689" y="85"/>
                      </a:lnTo>
                      <a:lnTo>
                        <a:pt x="691" y="85"/>
                      </a:lnTo>
                      <a:lnTo>
                        <a:pt x="691" y="84"/>
                      </a:lnTo>
                      <a:lnTo>
                        <a:pt x="691" y="84"/>
                      </a:lnTo>
                      <a:lnTo>
                        <a:pt x="693" y="86"/>
                      </a:lnTo>
                      <a:lnTo>
                        <a:pt x="699" y="86"/>
                      </a:lnTo>
                      <a:lnTo>
                        <a:pt x="699" y="86"/>
                      </a:lnTo>
                      <a:lnTo>
                        <a:pt x="699" y="86"/>
                      </a:lnTo>
                      <a:lnTo>
                        <a:pt x="699" y="84"/>
                      </a:lnTo>
                      <a:lnTo>
                        <a:pt x="696" y="84"/>
                      </a:lnTo>
                      <a:lnTo>
                        <a:pt x="696" y="82"/>
                      </a:lnTo>
                      <a:lnTo>
                        <a:pt x="698" y="81"/>
                      </a:lnTo>
                      <a:close/>
                      <a:moveTo>
                        <a:pt x="685" y="80"/>
                      </a:moveTo>
                      <a:lnTo>
                        <a:pt x="687" y="80"/>
                      </a:lnTo>
                      <a:lnTo>
                        <a:pt x="687" y="81"/>
                      </a:lnTo>
                      <a:lnTo>
                        <a:pt x="689" y="81"/>
                      </a:lnTo>
                      <a:lnTo>
                        <a:pt x="687" y="82"/>
                      </a:lnTo>
                      <a:lnTo>
                        <a:pt x="687" y="86"/>
                      </a:lnTo>
                      <a:lnTo>
                        <a:pt x="686" y="86"/>
                      </a:lnTo>
                      <a:lnTo>
                        <a:pt x="685" y="86"/>
                      </a:lnTo>
                      <a:lnTo>
                        <a:pt x="685" y="86"/>
                      </a:lnTo>
                      <a:lnTo>
                        <a:pt x="682" y="86"/>
                      </a:lnTo>
                      <a:lnTo>
                        <a:pt x="685" y="80"/>
                      </a:lnTo>
                      <a:close/>
                      <a:moveTo>
                        <a:pt x="1050" y="80"/>
                      </a:moveTo>
                      <a:lnTo>
                        <a:pt x="1050" y="80"/>
                      </a:lnTo>
                      <a:lnTo>
                        <a:pt x="1051" y="81"/>
                      </a:lnTo>
                      <a:lnTo>
                        <a:pt x="1051" y="84"/>
                      </a:lnTo>
                      <a:lnTo>
                        <a:pt x="1053" y="86"/>
                      </a:lnTo>
                      <a:lnTo>
                        <a:pt x="1050" y="85"/>
                      </a:lnTo>
                      <a:lnTo>
                        <a:pt x="1049" y="85"/>
                      </a:lnTo>
                      <a:lnTo>
                        <a:pt x="1049" y="85"/>
                      </a:lnTo>
                      <a:lnTo>
                        <a:pt x="1049" y="84"/>
                      </a:lnTo>
                      <a:lnTo>
                        <a:pt x="1047" y="84"/>
                      </a:lnTo>
                      <a:lnTo>
                        <a:pt x="1046" y="84"/>
                      </a:lnTo>
                      <a:lnTo>
                        <a:pt x="1047" y="81"/>
                      </a:lnTo>
                      <a:lnTo>
                        <a:pt x="1049" y="80"/>
                      </a:lnTo>
                      <a:lnTo>
                        <a:pt x="1050" y="80"/>
                      </a:lnTo>
                      <a:close/>
                      <a:moveTo>
                        <a:pt x="768" y="78"/>
                      </a:moveTo>
                      <a:lnTo>
                        <a:pt x="771" y="78"/>
                      </a:lnTo>
                      <a:lnTo>
                        <a:pt x="771" y="78"/>
                      </a:lnTo>
                      <a:lnTo>
                        <a:pt x="772" y="78"/>
                      </a:lnTo>
                      <a:lnTo>
                        <a:pt x="772" y="78"/>
                      </a:lnTo>
                      <a:lnTo>
                        <a:pt x="776" y="78"/>
                      </a:lnTo>
                      <a:lnTo>
                        <a:pt x="776" y="81"/>
                      </a:lnTo>
                      <a:lnTo>
                        <a:pt x="768" y="81"/>
                      </a:lnTo>
                      <a:lnTo>
                        <a:pt x="768" y="78"/>
                      </a:lnTo>
                      <a:lnTo>
                        <a:pt x="768" y="78"/>
                      </a:lnTo>
                      <a:lnTo>
                        <a:pt x="768" y="78"/>
                      </a:lnTo>
                      <a:close/>
                      <a:moveTo>
                        <a:pt x="672" y="76"/>
                      </a:moveTo>
                      <a:lnTo>
                        <a:pt x="673" y="76"/>
                      </a:lnTo>
                      <a:lnTo>
                        <a:pt x="674" y="77"/>
                      </a:lnTo>
                      <a:lnTo>
                        <a:pt x="674" y="77"/>
                      </a:lnTo>
                      <a:lnTo>
                        <a:pt x="674" y="77"/>
                      </a:lnTo>
                      <a:lnTo>
                        <a:pt x="676" y="77"/>
                      </a:lnTo>
                      <a:lnTo>
                        <a:pt x="677" y="77"/>
                      </a:lnTo>
                      <a:lnTo>
                        <a:pt x="678" y="77"/>
                      </a:lnTo>
                      <a:lnTo>
                        <a:pt x="678" y="80"/>
                      </a:lnTo>
                      <a:lnTo>
                        <a:pt x="677" y="81"/>
                      </a:lnTo>
                      <a:lnTo>
                        <a:pt x="677" y="82"/>
                      </a:lnTo>
                      <a:lnTo>
                        <a:pt x="676" y="84"/>
                      </a:lnTo>
                      <a:lnTo>
                        <a:pt x="676" y="84"/>
                      </a:lnTo>
                      <a:lnTo>
                        <a:pt x="674" y="84"/>
                      </a:lnTo>
                      <a:lnTo>
                        <a:pt x="674" y="84"/>
                      </a:lnTo>
                      <a:lnTo>
                        <a:pt x="674" y="84"/>
                      </a:lnTo>
                      <a:lnTo>
                        <a:pt x="674" y="82"/>
                      </a:lnTo>
                      <a:lnTo>
                        <a:pt x="674" y="82"/>
                      </a:lnTo>
                      <a:lnTo>
                        <a:pt x="674" y="81"/>
                      </a:lnTo>
                      <a:lnTo>
                        <a:pt x="674" y="80"/>
                      </a:lnTo>
                      <a:lnTo>
                        <a:pt x="672" y="80"/>
                      </a:lnTo>
                      <a:lnTo>
                        <a:pt x="672" y="78"/>
                      </a:lnTo>
                      <a:lnTo>
                        <a:pt x="672" y="77"/>
                      </a:lnTo>
                      <a:lnTo>
                        <a:pt x="672" y="76"/>
                      </a:lnTo>
                      <a:close/>
                      <a:moveTo>
                        <a:pt x="1058" y="75"/>
                      </a:moveTo>
                      <a:lnTo>
                        <a:pt x="1060" y="76"/>
                      </a:lnTo>
                      <a:lnTo>
                        <a:pt x="1060" y="77"/>
                      </a:lnTo>
                      <a:lnTo>
                        <a:pt x="1064" y="77"/>
                      </a:lnTo>
                      <a:lnTo>
                        <a:pt x="1064" y="77"/>
                      </a:lnTo>
                      <a:lnTo>
                        <a:pt x="1064" y="78"/>
                      </a:lnTo>
                      <a:lnTo>
                        <a:pt x="1066" y="80"/>
                      </a:lnTo>
                      <a:lnTo>
                        <a:pt x="1068" y="82"/>
                      </a:lnTo>
                      <a:lnTo>
                        <a:pt x="1068" y="82"/>
                      </a:lnTo>
                      <a:lnTo>
                        <a:pt x="1068" y="84"/>
                      </a:lnTo>
                      <a:lnTo>
                        <a:pt x="1068" y="84"/>
                      </a:lnTo>
                      <a:lnTo>
                        <a:pt x="1068" y="84"/>
                      </a:lnTo>
                      <a:lnTo>
                        <a:pt x="1064" y="82"/>
                      </a:lnTo>
                      <a:lnTo>
                        <a:pt x="1064" y="81"/>
                      </a:lnTo>
                      <a:lnTo>
                        <a:pt x="1062" y="81"/>
                      </a:lnTo>
                      <a:lnTo>
                        <a:pt x="1062" y="80"/>
                      </a:lnTo>
                      <a:lnTo>
                        <a:pt x="1060" y="80"/>
                      </a:lnTo>
                      <a:lnTo>
                        <a:pt x="1060" y="80"/>
                      </a:lnTo>
                      <a:lnTo>
                        <a:pt x="1059" y="78"/>
                      </a:lnTo>
                      <a:lnTo>
                        <a:pt x="1059" y="78"/>
                      </a:lnTo>
                      <a:lnTo>
                        <a:pt x="1059" y="77"/>
                      </a:lnTo>
                      <a:lnTo>
                        <a:pt x="1058" y="77"/>
                      </a:lnTo>
                      <a:lnTo>
                        <a:pt x="1058" y="76"/>
                      </a:lnTo>
                      <a:lnTo>
                        <a:pt x="1058" y="75"/>
                      </a:lnTo>
                      <a:close/>
                      <a:moveTo>
                        <a:pt x="817" y="73"/>
                      </a:moveTo>
                      <a:lnTo>
                        <a:pt x="817" y="76"/>
                      </a:lnTo>
                      <a:lnTo>
                        <a:pt x="816" y="77"/>
                      </a:lnTo>
                      <a:lnTo>
                        <a:pt x="814" y="81"/>
                      </a:lnTo>
                      <a:lnTo>
                        <a:pt x="813" y="81"/>
                      </a:lnTo>
                      <a:lnTo>
                        <a:pt x="813" y="80"/>
                      </a:lnTo>
                      <a:lnTo>
                        <a:pt x="813" y="80"/>
                      </a:lnTo>
                      <a:lnTo>
                        <a:pt x="813" y="77"/>
                      </a:lnTo>
                      <a:lnTo>
                        <a:pt x="814" y="77"/>
                      </a:lnTo>
                      <a:lnTo>
                        <a:pt x="814" y="75"/>
                      </a:lnTo>
                      <a:lnTo>
                        <a:pt x="816" y="73"/>
                      </a:lnTo>
                      <a:lnTo>
                        <a:pt x="817" y="73"/>
                      </a:lnTo>
                      <a:close/>
                      <a:moveTo>
                        <a:pt x="881" y="69"/>
                      </a:moveTo>
                      <a:lnTo>
                        <a:pt x="881" y="72"/>
                      </a:lnTo>
                      <a:lnTo>
                        <a:pt x="878" y="72"/>
                      </a:lnTo>
                      <a:lnTo>
                        <a:pt x="878" y="69"/>
                      </a:lnTo>
                      <a:lnTo>
                        <a:pt x="880" y="69"/>
                      </a:lnTo>
                      <a:lnTo>
                        <a:pt x="880" y="69"/>
                      </a:lnTo>
                      <a:lnTo>
                        <a:pt x="880" y="69"/>
                      </a:lnTo>
                      <a:lnTo>
                        <a:pt x="881" y="69"/>
                      </a:lnTo>
                      <a:close/>
                      <a:moveTo>
                        <a:pt x="1041" y="67"/>
                      </a:moveTo>
                      <a:lnTo>
                        <a:pt x="1042" y="67"/>
                      </a:lnTo>
                      <a:lnTo>
                        <a:pt x="1043" y="68"/>
                      </a:lnTo>
                      <a:lnTo>
                        <a:pt x="1043" y="69"/>
                      </a:lnTo>
                      <a:lnTo>
                        <a:pt x="1045" y="71"/>
                      </a:lnTo>
                      <a:lnTo>
                        <a:pt x="1046" y="71"/>
                      </a:lnTo>
                      <a:lnTo>
                        <a:pt x="1047" y="72"/>
                      </a:lnTo>
                      <a:lnTo>
                        <a:pt x="1049" y="73"/>
                      </a:lnTo>
                      <a:lnTo>
                        <a:pt x="1045" y="73"/>
                      </a:lnTo>
                      <a:lnTo>
                        <a:pt x="1045" y="73"/>
                      </a:lnTo>
                      <a:lnTo>
                        <a:pt x="1043" y="73"/>
                      </a:lnTo>
                      <a:lnTo>
                        <a:pt x="1043" y="73"/>
                      </a:lnTo>
                      <a:lnTo>
                        <a:pt x="1042" y="71"/>
                      </a:lnTo>
                      <a:lnTo>
                        <a:pt x="1041" y="69"/>
                      </a:lnTo>
                      <a:lnTo>
                        <a:pt x="1041" y="67"/>
                      </a:lnTo>
                      <a:close/>
                      <a:moveTo>
                        <a:pt x="657" y="59"/>
                      </a:moveTo>
                      <a:lnTo>
                        <a:pt x="660" y="59"/>
                      </a:lnTo>
                      <a:lnTo>
                        <a:pt x="660" y="60"/>
                      </a:lnTo>
                      <a:lnTo>
                        <a:pt x="664" y="60"/>
                      </a:lnTo>
                      <a:lnTo>
                        <a:pt x="665" y="60"/>
                      </a:lnTo>
                      <a:lnTo>
                        <a:pt x="665" y="61"/>
                      </a:lnTo>
                      <a:lnTo>
                        <a:pt x="664" y="61"/>
                      </a:lnTo>
                      <a:lnTo>
                        <a:pt x="662" y="63"/>
                      </a:lnTo>
                      <a:lnTo>
                        <a:pt x="660" y="63"/>
                      </a:lnTo>
                      <a:lnTo>
                        <a:pt x="657" y="63"/>
                      </a:lnTo>
                      <a:lnTo>
                        <a:pt x="657" y="61"/>
                      </a:lnTo>
                      <a:lnTo>
                        <a:pt x="657" y="61"/>
                      </a:lnTo>
                      <a:lnTo>
                        <a:pt x="656" y="61"/>
                      </a:lnTo>
                      <a:lnTo>
                        <a:pt x="656" y="60"/>
                      </a:lnTo>
                      <a:lnTo>
                        <a:pt x="657" y="60"/>
                      </a:lnTo>
                      <a:lnTo>
                        <a:pt x="657" y="59"/>
                      </a:lnTo>
                      <a:close/>
                      <a:moveTo>
                        <a:pt x="0" y="55"/>
                      </a:moveTo>
                      <a:lnTo>
                        <a:pt x="1" y="56"/>
                      </a:lnTo>
                      <a:lnTo>
                        <a:pt x="3" y="58"/>
                      </a:lnTo>
                      <a:lnTo>
                        <a:pt x="3" y="59"/>
                      </a:lnTo>
                      <a:lnTo>
                        <a:pt x="3" y="59"/>
                      </a:lnTo>
                      <a:lnTo>
                        <a:pt x="3" y="59"/>
                      </a:lnTo>
                      <a:lnTo>
                        <a:pt x="3" y="60"/>
                      </a:lnTo>
                      <a:lnTo>
                        <a:pt x="3" y="60"/>
                      </a:lnTo>
                      <a:lnTo>
                        <a:pt x="1" y="60"/>
                      </a:lnTo>
                      <a:lnTo>
                        <a:pt x="0" y="60"/>
                      </a:lnTo>
                      <a:lnTo>
                        <a:pt x="0" y="59"/>
                      </a:lnTo>
                      <a:lnTo>
                        <a:pt x="0" y="58"/>
                      </a:lnTo>
                      <a:lnTo>
                        <a:pt x="0" y="58"/>
                      </a:lnTo>
                      <a:lnTo>
                        <a:pt x="0" y="56"/>
                      </a:lnTo>
                      <a:lnTo>
                        <a:pt x="0" y="56"/>
                      </a:lnTo>
                      <a:lnTo>
                        <a:pt x="0" y="55"/>
                      </a:lnTo>
                      <a:close/>
                      <a:moveTo>
                        <a:pt x="846" y="54"/>
                      </a:moveTo>
                      <a:lnTo>
                        <a:pt x="847" y="55"/>
                      </a:lnTo>
                      <a:lnTo>
                        <a:pt x="847" y="55"/>
                      </a:lnTo>
                      <a:lnTo>
                        <a:pt x="848" y="56"/>
                      </a:lnTo>
                      <a:lnTo>
                        <a:pt x="848" y="56"/>
                      </a:lnTo>
                      <a:lnTo>
                        <a:pt x="848" y="58"/>
                      </a:lnTo>
                      <a:lnTo>
                        <a:pt x="848" y="59"/>
                      </a:lnTo>
                      <a:lnTo>
                        <a:pt x="847" y="59"/>
                      </a:lnTo>
                      <a:lnTo>
                        <a:pt x="847" y="60"/>
                      </a:lnTo>
                      <a:lnTo>
                        <a:pt x="848" y="60"/>
                      </a:lnTo>
                      <a:lnTo>
                        <a:pt x="848" y="63"/>
                      </a:lnTo>
                      <a:lnTo>
                        <a:pt x="847" y="63"/>
                      </a:lnTo>
                      <a:lnTo>
                        <a:pt x="847" y="64"/>
                      </a:lnTo>
                      <a:lnTo>
                        <a:pt x="844" y="64"/>
                      </a:lnTo>
                      <a:lnTo>
                        <a:pt x="846" y="65"/>
                      </a:lnTo>
                      <a:lnTo>
                        <a:pt x="844" y="65"/>
                      </a:lnTo>
                      <a:lnTo>
                        <a:pt x="844" y="65"/>
                      </a:lnTo>
                      <a:lnTo>
                        <a:pt x="843" y="64"/>
                      </a:lnTo>
                      <a:lnTo>
                        <a:pt x="843" y="65"/>
                      </a:lnTo>
                      <a:lnTo>
                        <a:pt x="844" y="65"/>
                      </a:lnTo>
                      <a:lnTo>
                        <a:pt x="844" y="69"/>
                      </a:lnTo>
                      <a:lnTo>
                        <a:pt x="843" y="69"/>
                      </a:lnTo>
                      <a:lnTo>
                        <a:pt x="842" y="67"/>
                      </a:lnTo>
                      <a:lnTo>
                        <a:pt x="842" y="65"/>
                      </a:lnTo>
                      <a:lnTo>
                        <a:pt x="840" y="64"/>
                      </a:lnTo>
                      <a:lnTo>
                        <a:pt x="843" y="63"/>
                      </a:lnTo>
                      <a:lnTo>
                        <a:pt x="844" y="59"/>
                      </a:lnTo>
                      <a:lnTo>
                        <a:pt x="844" y="59"/>
                      </a:lnTo>
                      <a:lnTo>
                        <a:pt x="843" y="58"/>
                      </a:lnTo>
                      <a:lnTo>
                        <a:pt x="843" y="58"/>
                      </a:lnTo>
                      <a:lnTo>
                        <a:pt x="844" y="58"/>
                      </a:lnTo>
                      <a:lnTo>
                        <a:pt x="844" y="56"/>
                      </a:lnTo>
                      <a:lnTo>
                        <a:pt x="842" y="55"/>
                      </a:lnTo>
                      <a:lnTo>
                        <a:pt x="842" y="55"/>
                      </a:lnTo>
                      <a:lnTo>
                        <a:pt x="843" y="54"/>
                      </a:lnTo>
                      <a:lnTo>
                        <a:pt x="846" y="54"/>
                      </a:lnTo>
                      <a:close/>
                      <a:moveTo>
                        <a:pt x="962" y="52"/>
                      </a:moveTo>
                      <a:lnTo>
                        <a:pt x="965" y="52"/>
                      </a:lnTo>
                      <a:lnTo>
                        <a:pt x="964" y="54"/>
                      </a:lnTo>
                      <a:lnTo>
                        <a:pt x="962" y="54"/>
                      </a:lnTo>
                      <a:lnTo>
                        <a:pt x="962" y="52"/>
                      </a:lnTo>
                      <a:close/>
                      <a:moveTo>
                        <a:pt x="733" y="51"/>
                      </a:moveTo>
                      <a:lnTo>
                        <a:pt x="734" y="51"/>
                      </a:lnTo>
                      <a:lnTo>
                        <a:pt x="734" y="51"/>
                      </a:lnTo>
                      <a:lnTo>
                        <a:pt x="734" y="52"/>
                      </a:lnTo>
                      <a:lnTo>
                        <a:pt x="733" y="52"/>
                      </a:lnTo>
                      <a:lnTo>
                        <a:pt x="733" y="51"/>
                      </a:lnTo>
                      <a:close/>
                      <a:moveTo>
                        <a:pt x="601" y="50"/>
                      </a:moveTo>
                      <a:lnTo>
                        <a:pt x="607" y="51"/>
                      </a:lnTo>
                      <a:lnTo>
                        <a:pt x="607" y="52"/>
                      </a:lnTo>
                      <a:lnTo>
                        <a:pt x="609" y="52"/>
                      </a:lnTo>
                      <a:lnTo>
                        <a:pt x="609" y="52"/>
                      </a:lnTo>
                      <a:lnTo>
                        <a:pt x="609" y="51"/>
                      </a:lnTo>
                      <a:lnTo>
                        <a:pt x="610" y="51"/>
                      </a:lnTo>
                      <a:lnTo>
                        <a:pt x="613" y="51"/>
                      </a:lnTo>
                      <a:lnTo>
                        <a:pt x="614" y="52"/>
                      </a:lnTo>
                      <a:lnTo>
                        <a:pt x="614" y="52"/>
                      </a:lnTo>
                      <a:lnTo>
                        <a:pt x="615" y="52"/>
                      </a:lnTo>
                      <a:lnTo>
                        <a:pt x="615" y="54"/>
                      </a:lnTo>
                      <a:lnTo>
                        <a:pt x="615" y="54"/>
                      </a:lnTo>
                      <a:lnTo>
                        <a:pt x="615" y="55"/>
                      </a:lnTo>
                      <a:lnTo>
                        <a:pt x="617" y="55"/>
                      </a:lnTo>
                      <a:lnTo>
                        <a:pt x="618" y="56"/>
                      </a:lnTo>
                      <a:lnTo>
                        <a:pt x="621" y="56"/>
                      </a:lnTo>
                      <a:lnTo>
                        <a:pt x="622" y="56"/>
                      </a:lnTo>
                      <a:lnTo>
                        <a:pt x="622" y="58"/>
                      </a:lnTo>
                      <a:lnTo>
                        <a:pt x="624" y="58"/>
                      </a:lnTo>
                      <a:lnTo>
                        <a:pt x="624" y="58"/>
                      </a:lnTo>
                      <a:lnTo>
                        <a:pt x="634" y="58"/>
                      </a:lnTo>
                      <a:lnTo>
                        <a:pt x="635" y="56"/>
                      </a:lnTo>
                      <a:lnTo>
                        <a:pt x="635" y="55"/>
                      </a:lnTo>
                      <a:lnTo>
                        <a:pt x="638" y="55"/>
                      </a:lnTo>
                      <a:lnTo>
                        <a:pt x="639" y="56"/>
                      </a:lnTo>
                      <a:lnTo>
                        <a:pt x="639" y="56"/>
                      </a:lnTo>
                      <a:lnTo>
                        <a:pt x="640" y="56"/>
                      </a:lnTo>
                      <a:lnTo>
                        <a:pt x="641" y="56"/>
                      </a:lnTo>
                      <a:lnTo>
                        <a:pt x="643" y="56"/>
                      </a:lnTo>
                      <a:lnTo>
                        <a:pt x="643" y="56"/>
                      </a:lnTo>
                      <a:lnTo>
                        <a:pt x="647" y="58"/>
                      </a:lnTo>
                      <a:lnTo>
                        <a:pt x="648" y="59"/>
                      </a:lnTo>
                      <a:lnTo>
                        <a:pt x="649" y="59"/>
                      </a:lnTo>
                      <a:lnTo>
                        <a:pt x="651" y="58"/>
                      </a:lnTo>
                      <a:lnTo>
                        <a:pt x="653" y="58"/>
                      </a:lnTo>
                      <a:lnTo>
                        <a:pt x="653" y="61"/>
                      </a:lnTo>
                      <a:lnTo>
                        <a:pt x="655" y="63"/>
                      </a:lnTo>
                      <a:lnTo>
                        <a:pt x="655" y="64"/>
                      </a:lnTo>
                      <a:lnTo>
                        <a:pt x="655" y="64"/>
                      </a:lnTo>
                      <a:lnTo>
                        <a:pt x="653" y="64"/>
                      </a:lnTo>
                      <a:lnTo>
                        <a:pt x="653" y="67"/>
                      </a:lnTo>
                      <a:lnTo>
                        <a:pt x="655" y="68"/>
                      </a:lnTo>
                      <a:lnTo>
                        <a:pt x="659" y="69"/>
                      </a:lnTo>
                      <a:lnTo>
                        <a:pt x="659" y="68"/>
                      </a:lnTo>
                      <a:lnTo>
                        <a:pt x="661" y="68"/>
                      </a:lnTo>
                      <a:lnTo>
                        <a:pt x="661" y="69"/>
                      </a:lnTo>
                      <a:lnTo>
                        <a:pt x="662" y="69"/>
                      </a:lnTo>
                      <a:lnTo>
                        <a:pt x="662" y="68"/>
                      </a:lnTo>
                      <a:lnTo>
                        <a:pt x="665" y="68"/>
                      </a:lnTo>
                      <a:lnTo>
                        <a:pt x="665" y="69"/>
                      </a:lnTo>
                      <a:lnTo>
                        <a:pt x="668" y="69"/>
                      </a:lnTo>
                      <a:lnTo>
                        <a:pt x="669" y="71"/>
                      </a:lnTo>
                      <a:lnTo>
                        <a:pt x="669" y="73"/>
                      </a:lnTo>
                      <a:lnTo>
                        <a:pt x="668" y="75"/>
                      </a:lnTo>
                      <a:lnTo>
                        <a:pt x="668" y="76"/>
                      </a:lnTo>
                      <a:lnTo>
                        <a:pt x="669" y="77"/>
                      </a:lnTo>
                      <a:lnTo>
                        <a:pt x="669" y="77"/>
                      </a:lnTo>
                      <a:lnTo>
                        <a:pt x="669" y="80"/>
                      </a:lnTo>
                      <a:lnTo>
                        <a:pt x="670" y="80"/>
                      </a:lnTo>
                      <a:lnTo>
                        <a:pt x="672" y="82"/>
                      </a:lnTo>
                      <a:lnTo>
                        <a:pt x="670" y="82"/>
                      </a:lnTo>
                      <a:lnTo>
                        <a:pt x="670" y="82"/>
                      </a:lnTo>
                      <a:lnTo>
                        <a:pt x="669" y="82"/>
                      </a:lnTo>
                      <a:lnTo>
                        <a:pt x="668" y="81"/>
                      </a:lnTo>
                      <a:lnTo>
                        <a:pt x="665" y="81"/>
                      </a:lnTo>
                      <a:lnTo>
                        <a:pt x="665" y="80"/>
                      </a:lnTo>
                      <a:lnTo>
                        <a:pt x="661" y="80"/>
                      </a:lnTo>
                      <a:lnTo>
                        <a:pt x="661" y="78"/>
                      </a:lnTo>
                      <a:lnTo>
                        <a:pt x="661" y="77"/>
                      </a:lnTo>
                      <a:lnTo>
                        <a:pt x="660" y="77"/>
                      </a:lnTo>
                      <a:lnTo>
                        <a:pt x="659" y="77"/>
                      </a:lnTo>
                      <a:lnTo>
                        <a:pt x="657" y="76"/>
                      </a:lnTo>
                      <a:lnTo>
                        <a:pt x="657" y="76"/>
                      </a:lnTo>
                      <a:lnTo>
                        <a:pt x="656" y="76"/>
                      </a:lnTo>
                      <a:lnTo>
                        <a:pt x="655" y="77"/>
                      </a:lnTo>
                      <a:lnTo>
                        <a:pt x="653" y="77"/>
                      </a:lnTo>
                      <a:lnTo>
                        <a:pt x="653" y="77"/>
                      </a:lnTo>
                      <a:lnTo>
                        <a:pt x="652" y="77"/>
                      </a:lnTo>
                      <a:lnTo>
                        <a:pt x="652" y="77"/>
                      </a:lnTo>
                      <a:lnTo>
                        <a:pt x="649" y="77"/>
                      </a:lnTo>
                      <a:lnTo>
                        <a:pt x="649" y="76"/>
                      </a:lnTo>
                      <a:lnTo>
                        <a:pt x="647" y="76"/>
                      </a:lnTo>
                      <a:lnTo>
                        <a:pt x="647" y="76"/>
                      </a:lnTo>
                      <a:lnTo>
                        <a:pt x="645" y="76"/>
                      </a:lnTo>
                      <a:lnTo>
                        <a:pt x="645" y="75"/>
                      </a:lnTo>
                      <a:lnTo>
                        <a:pt x="640" y="76"/>
                      </a:lnTo>
                      <a:lnTo>
                        <a:pt x="640" y="75"/>
                      </a:lnTo>
                      <a:lnTo>
                        <a:pt x="638" y="75"/>
                      </a:lnTo>
                      <a:lnTo>
                        <a:pt x="638" y="75"/>
                      </a:lnTo>
                      <a:lnTo>
                        <a:pt x="636" y="75"/>
                      </a:lnTo>
                      <a:lnTo>
                        <a:pt x="636" y="73"/>
                      </a:lnTo>
                      <a:lnTo>
                        <a:pt x="634" y="73"/>
                      </a:lnTo>
                      <a:lnTo>
                        <a:pt x="634" y="73"/>
                      </a:lnTo>
                      <a:lnTo>
                        <a:pt x="632" y="73"/>
                      </a:lnTo>
                      <a:lnTo>
                        <a:pt x="632" y="72"/>
                      </a:lnTo>
                      <a:lnTo>
                        <a:pt x="626" y="71"/>
                      </a:lnTo>
                      <a:lnTo>
                        <a:pt x="626" y="71"/>
                      </a:lnTo>
                      <a:lnTo>
                        <a:pt x="623" y="71"/>
                      </a:lnTo>
                      <a:lnTo>
                        <a:pt x="623" y="69"/>
                      </a:lnTo>
                      <a:lnTo>
                        <a:pt x="622" y="71"/>
                      </a:lnTo>
                      <a:lnTo>
                        <a:pt x="622" y="71"/>
                      </a:lnTo>
                      <a:lnTo>
                        <a:pt x="614" y="71"/>
                      </a:lnTo>
                      <a:lnTo>
                        <a:pt x="614" y="71"/>
                      </a:lnTo>
                      <a:lnTo>
                        <a:pt x="609" y="71"/>
                      </a:lnTo>
                      <a:lnTo>
                        <a:pt x="607" y="69"/>
                      </a:lnTo>
                      <a:lnTo>
                        <a:pt x="607" y="69"/>
                      </a:lnTo>
                      <a:lnTo>
                        <a:pt x="607" y="68"/>
                      </a:lnTo>
                      <a:lnTo>
                        <a:pt x="605" y="68"/>
                      </a:lnTo>
                      <a:lnTo>
                        <a:pt x="605" y="67"/>
                      </a:lnTo>
                      <a:lnTo>
                        <a:pt x="601" y="67"/>
                      </a:lnTo>
                      <a:lnTo>
                        <a:pt x="601" y="67"/>
                      </a:lnTo>
                      <a:lnTo>
                        <a:pt x="600" y="67"/>
                      </a:lnTo>
                      <a:lnTo>
                        <a:pt x="600" y="65"/>
                      </a:lnTo>
                      <a:lnTo>
                        <a:pt x="598" y="65"/>
                      </a:lnTo>
                      <a:lnTo>
                        <a:pt x="597" y="65"/>
                      </a:lnTo>
                      <a:lnTo>
                        <a:pt x="596" y="65"/>
                      </a:lnTo>
                      <a:lnTo>
                        <a:pt x="594" y="65"/>
                      </a:lnTo>
                      <a:lnTo>
                        <a:pt x="594" y="64"/>
                      </a:lnTo>
                      <a:lnTo>
                        <a:pt x="596" y="63"/>
                      </a:lnTo>
                      <a:lnTo>
                        <a:pt x="596" y="63"/>
                      </a:lnTo>
                      <a:lnTo>
                        <a:pt x="589" y="61"/>
                      </a:lnTo>
                      <a:lnTo>
                        <a:pt x="589" y="61"/>
                      </a:lnTo>
                      <a:lnTo>
                        <a:pt x="587" y="61"/>
                      </a:lnTo>
                      <a:lnTo>
                        <a:pt x="585" y="60"/>
                      </a:lnTo>
                      <a:lnTo>
                        <a:pt x="588" y="59"/>
                      </a:lnTo>
                      <a:lnTo>
                        <a:pt x="589" y="56"/>
                      </a:lnTo>
                      <a:lnTo>
                        <a:pt x="590" y="54"/>
                      </a:lnTo>
                      <a:lnTo>
                        <a:pt x="590" y="51"/>
                      </a:lnTo>
                      <a:lnTo>
                        <a:pt x="601" y="51"/>
                      </a:lnTo>
                      <a:lnTo>
                        <a:pt x="601" y="50"/>
                      </a:lnTo>
                      <a:close/>
                      <a:moveTo>
                        <a:pt x="1021" y="47"/>
                      </a:moveTo>
                      <a:lnTo>
                        <a:pt x="1024" y="47"/>
                      </a:lnTo>
                      <a:lnTo>
                        <a:pt x="1024" y="51"/>
                      </a:lnTo>
                      <a:lnTo>
                        <a:pt x="1025" y="52"/>
                      </a:lnTo>
                      <a:lnTo>
                        <a:pt x="1026" y="52"/>
                      </a:lnTo>
                      <a:lnTo>
                        <a:pt x="1026" y="54"/>
                      </a:lnTo>
                      <a:lnTo>
                        <a:pt x="1028" y="54"/>
                      </a:lnTo>
                      <a:lnTo>
                        <a:pt x="1028" y="56"/>
                      </a:lnTo>
                      <a:lnTo>
                        <a:pt x="1032" y="59"/>
                      </a:lnTo>
                      <a:lnTo>
                        <a:pt x="1032" y="60"/>
                      </a:lnTo>
                      <a:lnTo>
                        <a:pt x="1033" y="60"/>
                      </a:lnTo>
                      <a:lnTo>
                        <a:pt x="1037" y="65"/>
                      </a:lnTo>
                      <a:lnTo>
                        <a:pt x="1036" y="65"/>
                      </a:lnTo>
                      <a:lnTo>
                        <a:pt x="1034" y="68"/>
                      </a:lnTo>
                      <a:lnTo>
                        <a:pt x="1032" y="68"/>
                      </a:lnTo>
                      <a:lnTo>
                        <a:pt x="1032" y="67"/>
                      </a:lnTo>
                      <a:lnTo>
                        <a:pt x="1029" y="67"/>
                      </a:lnTo>
                      <a:lnTo>
                        <a:pt x="1029" y="67"/>
                      </a:lnTo>
                      <a:lnTo>
                        <a:pt x="1028" y="65"/>
                      </a:lnTo>
                      <a:lnTo>
                        <a:pt x="1026" y="64"/>
                      </a:lnTo>
                      <a:lnTo>
                        <a:pt x="1025" y="61"/>
                      </a:lnTo>
                      <a:lnTo>
                        <a:pt x="1025" y="61"/>
                      </a:lnTo>
                      <a:lnTo>
                        <a:pt x="1024" y="58"/>
                      </a:lnTo>
                      <a:lnTo>
                        <a:pt x="1022" y="58"/>
                      </a:lnTo>
                      <a:lnTo>
                        <a:pt x="1022" y="55"/>
                      </a:lnTo>
                      <a:lnTo>
                        <a:pt x="1021" y="55"/>
                      </a:lnTo>
                      <a:lnTo>
                        <a:pt x="1022" y="51"/>
                      </a:lnTo>
                      <a:lnTo>
                        <a:pt x="1021" y="51"/>
                      </a:lnTo>
                      <a:lnTo>
                        <a:pt x="1021" y="47"/>
                      </a:lnTo>
                      <a:close/>
                      <a:moveTo>
                        <a:pt x="748" y="41"/>
                      </a:moveTo>
                      <a:lnTo>
                        <a:pt x="748" y="41"/>
                      </a:lnTo>
                      <a:lnTo>
                        <a:pt x="748" y="41"/>
                      </a:lnTo>
                      <a:lnTo>
                        <a:pt x="748" y="43"/>
                      </a:lnTo>
                      <a:lnTo>
                        <a:pt x="746" y="44"/>
                      </a:lnTo>
                      <a:lnTo>
                        <a:pt x="746" y="46"/>
                      </a:lnTo>
                      <a:lnTo>
                        <a:pt x="748" y="47"/>
                      </a:lnTo>
                      <a:lnTo>
                        <a:pt x="749" y="48"/>
                      </a:lnTo>
                      <a:lnTo>
                        <a:pt x="748" y="48"/>
                      </a:lnTo>
                      <a:lnTo>
                        <a:pt x="748" y="50"/>
                      </a:lnTo>
                      <a:lnTo>
                        <a:pt x="746" y="51"/>
                      </a:lnTo>
                      <a:lnTo>
                        <a:pt x="745" y="52"/>
                      </a:lnTo>
                      <a:lnTo>
                        <a:pt x="744" y="52"/>
                      </a:lnTo>
                      <a:lnTo>
                        <a:pt x="742" y="48"/>
                      </a:lnTo>
                      <a:lnTo>
                        <a:pt x="741" y="48"/>
                      </a:lnTo>
                      <a:lnTo>
                        <a:pt x="741" y="48"/>
                      </a:lnTo>
                      <a:lnTo>
                        <a:pt x="740" y="48"/>
                      </a:lnTo>
                      <a:lnTo>
                        <a:pt x="740" y="46"/>
                      </a:lnTo>
                      <a:lnTo>
                        <a:pt x="741" y="46"/>
                      </a:lnTo>
                      <a:lnTo>
                        <a:pt x="741" y="44"/>
                      </a:lnTo>
                      <a:lnTo>
                        <a:pt x="741" y="44"/>
                      </a:lnTo>
                      <a:lnTo>
                        <a:pt x="741" y="43"/>
                      </a:lnTo>
                      <a:lnTo>
                        <a:pt x="742" y="43"/>
                      </a:lnTo>
                      <a:lnTo>
                        <a:pt x="742" y="43"/>
                      </a:lnTo>
                      <a:lnTo>
                        <a:pt x="744" y="46"/>
                      </a:lnTo>
                      <a:lnTo>
                        <a:pt x="744" y="46"/>
                      </a:lnTo>
                      <a:lnTo>
                        <a:pt x="744" y="46"/>
                      </a:lnTo>
                      <a:lnTo>
                        <a:pt x="744" y="44"/>
                      </a:lnTo>
                      <a:lnTo>
                        <a:pt x="745" y="44"/>
                      </a:lnTo>
                      <a:lnTo>
                        <a:pt x="745" y="41"/>
                      </a:lnTo>
                      <a:lnTo>
                        <a:pt x="748" y="41"/>
                      </a:lnTo>
                      <a:close/>
                      <a:moveTo>
                        <a:pt x="1003" y="39"/>
                      </a:moveTo>
                      <a:lnTo>
                        <a:pt x="1003" y="42"/>
                      </a:lnTo>
                      <a:lnTo>
                        <a:pt x="1004" y="42"/>
                      </a:lnTo>
                      <a:lnTo>
                        <a:pt x="1004" y="44"/>
                      </a:lnTo>
                      <a:lnTo>
                        <a:pt x="1004" y="44"/>
                      </a:lnTo>
                      <a:lnTo>
                        <a:pt x="1004" y="44"/>
                      </a:lnTo>
                      <a:lnTo>
                        <a:pt x="1004" y="44"/>
                      </a:lnTo>
                      <a:lnTo>
                        <a:pt x="1004" y="46"/>
                      </a:lnTo>
                      <a:lnTo>
                        <a:pt x="1001" y="47"/>
                      </a:lnTo>
                      <a:lnTo>
                        <a:pt x="1003" y="48"/>
                      </a:lnTo>
                      <a:lnTo>
                        <a:pt x="1003" y="50"/>
                      </a:lnTo>
                      <a:lnTo>
                        <a:pt x="1001" y="50"/>
                      </a:lnTo>
                      <a:lnTo>
                        <a:pt x="1001" y="51"/>
                      </a:lnTo>
                      <a:lnTo>
                        <a:pt x="998" y="51"/>
                      </a:lnTo>
                      <a:lnTo>
                        <a:pt x="996" y="54"/>
                      </a:lnTo>
                      <a:lnTo>
                        <a:pt x="996" y="55"/>
                      </a:lnTo>
                      <a:lnTo>
                        <a:pt x="994" y="56"/>
                      </a:lnTo>
                      <a:lnTo>
                        <a:pt x="992" y="58"/>
                      </a:lnTo>
                      <a:lnTo>
                        <a:pt x="987" y="59"/>
                      </a:lnTo>
                      <a:lnTo>
                        <a:pt x="987" y="59"/>
                      </a:lnTo>
                      <a:lnTo>
                        <a:pt x="987" y="59"/>
                      </a:lnTo>
                      <a:lnTo>
                        <a:pt x="984" y="59"/>
                      </a:lnTo>
                      <a:lnTo>
                        <a:pt x="984" y="59"/>
                      </a:lnTo>
                      <a:lnTo>
                        <a:pt x="984" y="59"/>
                      </a:lnTo>
                      <a:lnTo>
                        <a:pt x="984" y="59"/>
                      </a:lnTo>
                      <a:lnTo>
                        <a:pt x="982" y="59"/>
                      </a:lnTo>
                      <a:lnTo>
                        <a:pt x="978" y="59"/>
                      </a:lnTo>
                      <a:lnTo>
                        <a:pt x="975" y="59"/>
                      </a:lnTo>
                      <a:lnTo>
                        <a:pt x="975" y="58"/>
                      </a:lnTo>
                      <a:lnTo>
                        <a:pt x="973" y="56"/>
                      </a:lnTo>
                      <a:lnTo>
                        <a:pt x="970" y="55"/>
                      </a:lnTo>
                      <a:lnTo>
                        <a:pt x="973" y="54"/>
                      </a:lnTo>
                      <a:lnTo>
                        <a:pt x="974" y="54"/>
                      </a:lnTo>
                      <a:lnTo>
                        <a:pt x="975" y="54"/>
                      </a:lnTo>
                      <a:lnTo>
                        <a:pt x="975" y="54"/>
                      </a:lnTo>
                      <a:lnTo>
                        <a:pt x="977" y="55"/>
                      </a:lnTo>
                      <a:lnTo>
                        <a:pt x="978" y="55"/>
                      </a:lnTo>
                      <a:lnTo>
                        <a:pt x="979" y="55"/>
                      </a:lnTo>
                      <a:lnTo>
                        <a:pt x="979" y="54"/>
                      </a:lnTo>
                      <a:lnTo>
                        <a:pt x="981" y="54"/>
                      </a:lnTo>
                      <a:lnTo>
                        <a:pt x="983" y="54"/>
                      </a:lnTo>
                      <a:lnTo>
                        <a:pt x="983" y="51"/>
                      </a:lnTo>
                      <a:lnTo>
                        <a:pt x="984" y="48"/>
                      </a:lnTo>
                      <a:lnTo>
                        <a:pt x="986" y="48"/>
                      </a:lnTo>
                      <a:lnTo>
                        <a:pt x="986" y="50"/>
                      </a:lnTo>
                      <a:lnTo>
                        <a:pt x="986" y="50"/>
                      </a:lnTo>
                      <a:lnTo>
                        <a:pt x="986" y="50"/>
                      </a:lnTo>
                      <a:lnTo>
                        <a:pt x="986" y="51"/>
                      </a:lnTo>
                      <a:lnTo>
                        <a:pt x="987" y="52"/>
                      </a:lnTo>
                      <a:lnTo>
                        <a:pt x="990" y="52"/>
                      </a:lnTo>
                      <a:lnTo>
                        <a:pt x="990" y="51"/>
                      </a:lnTo>
                      <a:lnTo>
                        <a:pt x="992" y="51"/>
                      </a:lnTo>
                      <a:lnTo>
                        <a:pt x="994" y="51"/>
                      </a:lnTo>
                      <a:lnTo>
                        <a:pt x="994" y="50"/>
                      </a:lnTo>
                      <a:lnTo>
                        <a:pt x="994" y="48"/>
                      </a:lnTo>
                      <a:lnTo>
                        <a:pt x="995" y="48"/>
                      </a:lnTo>
                      <a:lnTo>
                        <a:pt x="995" y="46"/>
                      </a:lnTo>
                      <a:lnTo>
                        <a:pt x="996" y="46"/>
                      </a:lnTo>
                      <a:lnTo>
                        <a:pt x="996" y="46"/>
                      </a:lnTo>
                      <a:lnTo>
                        <a:pt x="998" y="46"/>
                      </a:lnTo>
                      <a:lnTo>
                        <a:pt x="998" y="44"/>
                      </a:lnTo>
                      <a:lnTo>
                        <a:pt x="998" y="44"/>
                      </a:lnTo>
                      <a:lnTo>
                        <a:pt x="999" y="43"/>
                      </a:lnTo>
                      <a:lnTo>
                        <a:pt x="998" y="43"/>
                      </a:lnTo>
                      <a:lnTo>
                        <a:pt x="998" y="41"/>
                      </a:lnTo>
                      <a:lnTo>
                        <a:pt x="999" y="41"/>
                      </a:lnTo>
                      <a:lnTo>
                        <a:pt x="1000" y="41"/>
                      </a:lnTo>
                      <a:lnTo>
                        <a:pt x="1001" y="41"/>
                      </a:lnTo>
                      <a:lnTo>
                        <a:pt x="1003" y="39"/>
                      </a:lnTo>
                      <a:close/>
                      <a:moveTo>
                        <a:pt x="827" y="0"/>
                      </a:moveTo>
                      <a:lnTo>
                        <a:pt x="829" y="1"/>
                      </a:lnTo>
                      <a:lnTo>
                        <a:pt x="835" y="3"/>
                      </a:lnTo>
                      <a:lnTo>
                        <a:pt x="835" y="1"/>
                      </a:lnTo>
                      <a:lnTo>
                        <a:pt x="837" y="1"/>
                      </a:lnTo>
                      <a:lnTo>
                        <a:pt x="837" y="3"/>
                      </a:lnTo>
                      <a:lnTo>
                        <a:pt x="840" y="1"/>
                      </a:lnTo>
                      <a:lnTo>
                        <a:pt x="840" y="3"/>
                      </a:lnTo>
                      <a:lnTo>
                        <a:pt x="842" y="3"/>
                      </a:lnTo>
                      <a:lnTo>
                        <a:pt x="843" y="8"/>
                      </a:lnTo>
                      <a:lnTo>
                        <a:pt x="843" y="8"/>
                      </a:lnTo>
                      <a:lnTo>
                        <a:pt x="843" y="9"/>
                      </a:lnTo>
                      <a:lnTo>
                        <a:pt x="842" y="9"/>
                      </a:lnTo>
                      <a:lnTo>
                        <a:pt x="842" y="16"/>
                      </a:lnTo>
                      <a:lnTo>
                        <a:pt x="843" y="17"/>
                      </a:lnTo>
                      <a:lnTo>
                        <a:pt x="843" y="20"/>
                      </a:lnTo>
                      <a:lnTo>
                        <a:pt x="843" y="22"/>
                      </a:lnTo>
                      <a:lnTo>
                        <a:pt x="844" y="22"/>
                      </a:lnTo>
                      <a:lnTo>
                        <a:pt x="844" y="21"/>
                      </a:lnTo>
                      <a:lnTo>
                        <a:pt x="844" y="21"/>
                      </a:lnTo>
                      <a:lnTo>
                        <a:pt x="844" y="21"/>
                      </a:lnTo>
                      <a:lnTo>
                        <a:pt x="844" y="20"/>
                      </a:lnTo>
                      <a:lnTo>
                        <a:pt x="847" y="21"/>
                      </a:lnTo>
                      <a:lnTo>
                        <a:pt x="847" y="25"/>
                      </a:lnTo>
                      <a:lnTo>
                        <a:pt x="848" y="25"/>
                      </a:lnTo>
                      <a:lnTo>
                        <a:pt x="848" y="25"/>
                      </a:lnTo>
                      <a:lnTo>
                        <a:pt x="848" y="25"/>
                      </a:lnTo>
                      <a:lnTo>
                        <a:pt x="850" y="25"/>
                      </a:lnTo>
                      <a:lnTo>
                        <a:pt x="850" y="25"/>
                      </a:lnTo>
                      <a:lnTo>
                        <a:pt x="850" y="25"/>
                      </a:lnTo>
                      <a:lnTo>
                        <a:pt x="850" y="27"/>
                      </a:lnTo>
                      <a:lnTo>
                        <a:pt x="852" y="29"/>
                      </a:lnTo>
                      <a:lnTo>
                        <a:pt x="852" y="27"/>
                      </a:lnTo>
                      <a:lnTo>
                        <a:pt x="855" y="27"/>
                      </a:lnTo>
                      <a:lnTo>
                        <a:pt x="855" y="26"/>
                      </a:lnTo>
                      <a:lnTo>
                        <a:pt x="856" y="26"/>
                      </a:lnTo>
                      <a:lnTo>
                        <a:pt x="856" y="26"/>
                      </a:lnTo>
                      <a:lnTo>
                        <a:pt x="856" y="26"/>
                      </a:lnTo>
                      <a:lnTo>
                        <a:pt x="856" y="26"/>
                      </a:lnTo>
                      <a:lnTo>
                        <a:pt x="857" y="25"/>
                      </a:lnTo>
                      <a:lnTo>
                        <a:pt x="857" y="25"/>
                      </a:lnTo>
                      <a:lnTo>
                        <a:pt x="857" y="22"/>
                      </a:lnTo>
                      <a:lnTo>
                        <a:pt x="859" y="22"/>
                      </a:lnTo>
                      <a:lnTo>
                        <a:pt x="860" y="21"/>
                      </a:lnTo>
                      <a:lnTo>
                        <a:pt x="861" y="18"/>
                      </a:lnTo>
                      <a:lnTo>
                        <a:pt x="863" y="18"/>
                      </a:lnTo>
                      <a:lnTo>
                        <a:pt x="864" y="17"/>
                      </a:lnTo>
                      <a:lnTo>
                        <a:pt x="864" y="17"/>
                      </a:lnTo>
                      <a:lnTo>
                        <a:pt x="865" y="17"/>
                      </a:lnTo>
                      <a:lnTo>
                        <a:pt x="867" y="16"/>
                      </a:lnTo>
                      <a:lnTo>
                        <a:pt x="868" y="14"/>
                      </a:lnTo>
                      <a:lnTo>
                        <a:pt x="869" y="13"/>
                      </a:lnTo>
                      <a:lnTo>
                        <a:pt x="872" y="12"/>
                      </a:lnTo>
                      <a:lnTo>
                        <a:pt x="872" y="10"/>
                      </a:lnTo>
                      <a:lnTo>
                        <a:pt x="876" y="12"/>
                      </a:lnTo>
                      <a:lnTo>
                        <a:pt x="876" y="13"/>
                      </a:lnTo>
                      <a:lnTo>
                        <a:pt x="878" y="13"/>
                      </a:lnTo>
                      <a:lnTo>
                        <a:pt x="880" y="14"/>
                      </a:lnTo>
                      <a:lnTo>
                        <a:pt x="881" y="14"/>
                      </a:lnTo>
                      <a:lnTo>
                        <a:pt x="882" y="16"/>
                      </a:lnTo>
                      <a:lnTo>
                        <a:pt x="885" y="17"/>
                      </a:lnTo>
                      <a:lnTo>
                        <a:pt x="885" y="17"/>
                      </a:lnTo>
                      <a:lnTo>
                        <a:pt x="889" y="18"/>
                      </a:lnTo>
                      <a:lnTo>
                        <a:pt x="889" y="18"/>
                      </a:lnTo>
                      <a:lnTo>
                        <a:pt x="893" y="18"/>
                      </a:lnTo>
                      <a:lnTo>
                        <a:pt x="893" y="20"/>
                      </a:lnTo>
                      <a:lnTo>
                        <a:pt x="894" y="20"/>
                      </a:lnTo>
                      <a:lnTo>
                        <a:pt x="895" y="20"/>
                      </a:lnTo>
                      <a:lnTo>
                        <a:pt x="895" y="18"/>
                      </a:lnTo>
                      <a:lnTo>
                        <a:pt x="898" y="20"/>
                      </a:lnTo>
                      <a:lnTo>
                        <a:pt x="899" y="21"/>
                      </a:lnTo>
                      <a:lnTo>
                        <a:pt x="899" y="21"/>
                      </a:lnTo>
                      <a:lnTo>
                        <a:pt x="899" y="22"/>
                      </a:lnTo>
                      <a:lnTo>
                        <a:pt x="903" y="21"/>
                      </a:lnTo>
                      <a:lnTo>
                        <a:pt x="903" y="22"/>
                      </a:lnTo>
                      <a:lnTo>
                        <a:pt x="905" y="22"/>
                      </a:lnTo>
                      <a:lnTo>
                        <a:pt x="905" y="24"/>
                      </a:lnTo>
                      <a:lnTo>
                        <a:pt x="907" y="25"/>
                      </a:lnTo>
                      <a:lnTo>
                        <a:pt x="909" y="26"/>
                      </a:lnTo>
                      <a:lnTo>
                        <a:pt x="910" y="27"/>
                      </a:lnTo>
                      <a:lnTo>
                        <a:pt x="914" y="27"/>
                      </a:lnTo>
                      <a:lnTo>
                        <a:pt x="914" y="29"/>
                      </a:lnTo>
                      <a:lnTo>
                        <a:pt x="915" y="29"/>
                      </a:lnTo>
                      <a:lnTo>
                        <a:pt x="915" y="29"/>
                      </a:lnTo>
                      <a:lnTo>
                        <a:pt x="918" y="29"/>
                      </a:lnTo>
                      <a:lnTo>
                        <a:pt x="918" y="30"/>
                      </a:lnTo>
                      <a:lnTo>
                        <a:pt x="919" y="30"/>
                      </a:lnTo>
                      <a:lnTo>
                        <a:pt x="920" y="31"/>
                      </a:lnTo>
                      <a:lnTo>
                        <a:pt x="924" y="31"/>
                      </a:lnTo>
                      <a:lnTo>
                        <a:pt x="924" y="31"/>
                      </a:lnTo>
                      <a:lnTo>
                        <a:pt x="926" y="31"/>
                      </a:lnTo>
                      <a:lnTo>
                        <a:pt x="927" y="34"/>
                      </a:lnTo>
                      <a:lnTo>
                        <a:pt x="931" y="34"/>
                      </a:lnTo>
                      <a:lnTo>
                        <a:pt x="932" y="35"/>
                      </a:lnTo>
                      <a:lnTo>
                        <a:pt x="932" y="35"/>
                      </a:lnTo>
                      <a:lnTo>
                        <a:pt x="935" y="39"/>
                      </a:lnTo>
                      <a:lnTo>
                        <a:pt x="939" y="39"/>
                      </a:lnTo>
                      <a:lnTo>
                        <a:pt x="940" y="41"/>
                      </a:lnTo>
                      <a:lnTo>
                        <a:pt x="941" y="41"/>
                      </a:lnTo>
                      <a:lnTo>
                        <a:pt x="941" y="42"/>
                      </a:lnTo>
                      <a:lnTo>
                        <a:pt x="943" y="43"/>
                      </a:lnTo>
                      <a:lnTo>
                        <a:pt x="944" y="47"/>
                      </a:lnTo>
                      <a:lnTo>
                        <a:pt x="945" y="47"/>
                      </a:lnTo>
                      <a:lnTo>
                        <a:pt x="945" y="47"/>
                      </a:lnTo>
                      <a:lnTo>
                        <a:pt x="944" y="48"/>
                      </a:lnTo>
                      <a:lnTo>
                        <a:pt x="944" y="48"/>
                      </a:lnTo>
                      <a:lnTo>
                        <a:pt x="944" y="50"/>
                      </a:lnTo>
                      <a:lnTo>
                        <a:pt x="944" y="50"/>
                      </a:lnTo>
                      <a:lnTo>
                        <a:pt x="945" y="51"/>
                      </a:lnTo>
                      <a:lnTo>
                        <a:pt x="953" y="52"/>
                      </a:lnTo>
                      <a:lnTo>
                        <a:pt x="953" y="54"/>
                      </a:lnTo>
                      <a:lnTo>
                        <a:pt x="954" y="55"/>
                      </a:lnTo>
                      <a:lnTo>
                        <a:pt x="954" y="56"/>
                      </a:lnTo>
                      <a:lnTo>
                        <a:pt x="956" y="58"/>
                      </a:lnTo>
                      <a:lnTo>
                        <a:pt x="958" y="58"/>
                      </a:lnTo>
                      <a:lnTo>
                        <a:pt x="958" y="58"/>
                      </a:lnTo>
                      <a:lnTo>
                        <a:pt x="960" y="56"/>
                      </a:lnTo>
                      <a:lnTo>
                        <a:pt x="960" y="58"/>
                      </a:lnTo>
                      <a:lnTo>
                        <a:pt x="962" y="58"/>
                      </a:lnTo>
                      <a:lnTo>
                        <a:pt x="962" y="60"/>
                      </a:lnTo>
                      <a:lnTo>
                        <a:pt x="964" y="60"/>
                      </a:lnTo>
                      <a:lnTo>
                        <a:pt x="965" y="63"/>
                      </a:lnTo>
                      <a:lnTo>
                        <a:pt x="964" y="64"/>
                      </a:lnTo>
                      <a:lnTo>
                        <a:pt x="964" y="65"/>
                      </a:lnTo>
                      <a:lnTo>
                        <a:pt x="961" y="67"/>
                      </a:lnTo>
                      <a:lnTo>
                        <a:pt x="961" y="67"/>
                      </a:lnTo>
                      <a:lnTo>
                        <a:pt x="960" y="67"/>
                      </a:lnTo>
                      <a:lnTo>
                        <a:pt x="960" y="67"/>
                      </a:lnTo>
                      <a:lnTo>
                        <a:pt x="958" y="67"/>
                      </a:lnTo>
                      <a:lnTo>
                        <a:pt x="958" y="67"/>
                      </a:lnTo>
                      <a:lnTo>
                        <a:pt x="958" y="68"/>
                      </a:lnTo>
                      <a:lnTo>
                        <a:pt x="957" y="68"/>
                      </a:lnTo>
                      <a:lnTo>
                        <a:pt x="957" y="68"/>
                      </a:lnTo>
                      <a:lnTo>
                        <a:pt x="958" y="68"/>
                      </a:lnTo>
                      <a:lnTo>
                        <a:pt x="958" y="69"/>
                      </a:lnTo>
                      <a:lnTo>
                        <a:pt x="958" y="73"/>
                      </a:lnTo>
                      <a:lnTo>
                        <a:pt x="958" y="73"/>
                      </a:lnTo>
                      <a:lnTo>
                        <a:pt x="960" y="77"/>
                      </a:lnTo>
                      <a:lnTo>
                        <a:pt x="962" y="78"/>
                      </a:lnTo>
                      <a:lnTo>
                        <a:pt x="962" y="80"/>
                      </a:lnTo>
                      <a:lnTo>
                        <a:pt x="964" y="80"/>
                      </a:lnTo>
                      <a:lnTo>
                        <a:pt x="964" y="80"/>
                      </a:lnTo>
                      <a:lnTo>
                        <a:pt x="965" y="80"/>
                      </a:lnTo>
                      <a:lnTo>
                        <a:pt x="965" y="80"/>
                      </a:lnTo>
                      <a:lnTo>
                        <a:pt x="965" y="80"/>
                      </a:lnTo>
                      <a:lnTo>
                        <a:pt x="965" y="80"/>
                      </a:lnTo>
                      <a:lnTo>
                        <a:pt x="966" y="81"/>
                      </a:lnTo>
                      <a:lnTo>
                        <a:pt x="966" y="81"/>
                      </a:lnTo>
                      <a:lnTo>
                        <a:pt x="966" y="84"/>
                      </a:lnTo>
                      <a:lnTo>
                        <a:pt x="967" y="85"/>
                      </a:lnTo>
                      <a:lnTo>
                        <a:pt x="969" y="86"/>
                      </a:lnTo>
                      <a:lnTo>
                        <a:pt x="969" y="90"/>
                      </a:lnTo>
                      <a:lnTo>
                        <a:pt x="973" y="90"/>
                      </a:lnTo>
                      <a:lnTo>
                        <a:pt x="975" y="92"/>
                      </a:lnTo>
                      <a:lnTo>
                        <a:pt x="974" y="93"/>
                      </a:lnTo>
                      <a:lnTo>
                        <a:pt x="975" y="94"/>
                      </a:lnTo>
                      <a:lnTo>
                        <a:pt x="975" y="96"/>
                      </a:lnTo>
                      <a:lnTo>
                        <a:pt x="977" y="97"/>
                      </a:lnTo>
                      <a:lnTo>
                        <a:pt x="978" y="97"/>
                      </a:lnTo>
                      <a:lnTo>
                        <a:pt x="979" y="97"/>
                      </a:lnTo>
                      <a:lnTo>
                        <a:pt x="981" y="98"/>
                      </a:lnTo>
                      <a:lnTo>
                        <a:pt x="981" y="101"/>
                      </a:lnTo>
                      <a:lnTo>
                        <a:pt x="982" y="101"/>
                      </a:lnTo>
                      <a:lnTo>
                        <a:pt x="982" y="102"/>
                      </a:lnTo>
                      <a:lnTo>
                        <a:pt x="986" y="103"/>
                      </a:lnTo>
                      <a:lnTo>
                        <a:pt x="986" y="105"/>
                      </a:lnTo>
                      <a:lnTo>
                        <a:pt x="987" y="106"/>
                      </a:lnTo>
                      <a:lnTo>
                        <a:pt x="986" y="106"/>
                      </a:lnTo>
                      <a:lnTo>
                        <a:pt x="986" y="107"/>
                      </a:lnTo>
                      <a:lnTo>
                        <a:pt x="983" y="107"/>
                      </a:lnTo>
                      <a:lnTo>
                        <a:pt x="983" y="106"/>
                      </a:lnTo>
                      <a:lnTo>
                        <a:pt x="979" y="106"/>
                      </a:lnTo>
                      <a:lnTo>
                        <a:pt x="978" y="105"/>
                      </a:lnTo>
                      <a:lnTo>
                        <a:pt x="971" y="103"/>
                      </a:lnTo>
                      <a:lnTo>
                        <a:pt x="971" y="103"/>
                      </a:lnTo>
                      <a:lnTo>
                        <a:pt x="970" y="103"/>
                      </a:lnTo>
                      <a:lnTo>
                        <a:pt x="970" y="102"/>
                      </a:lnTo>
                      <a:lnTo>
                        <a:pt x="970" y="102"/>
                      </a:lnTo>
                      <a:lnTo>
                        <a:pt x="969" y="102"/>
                      </a:lnTo>
                      <a:lnTo>
                        <a:pt x="967" y="103"/>
                      </a:lnTo>
                      <a:lnTo>
                        <a:pt x="967" y="103"/>
                      </a:lnTo>
                      <a:lnTo>
                        <a:pt x="967" y="102"/>
                      </a:lnTo>
                      <a:lnTo>
                        <a:pt x="966" y="102"/>
                      </a:lnTo>
                      <a:lnTo>
                        <a:pt x="966" y="102"/>
                      </a:lnTo>
                      <a:lnTo>
                        <a:pt x="962" y="101"/>
                      </a:lnTo>
                      <a:lnTo>
                        <a:pt x="962" y="98"/>
                      </a:lnTo>
                      <a:lnTo>
                        <a:pt x="958" y="96"/>
                      </a:lnTo>
                      <a:lnTo>
                        <a:pt x="958" y="94"/>
                      </a:lnTo>
                      <a:lnTo>
                        <a:pt x="954" y="93"/>
                      </a:lnTo>
                      <a:lnTo>
                        <a:pt x="953" y="92"/>
                      </a:lnTo>
                      <a:lnTo>
                        <a:pt x="952" y="90"/>
                      </a:lnTo>
                      <a:lnTo>
                        <a:pt x="950" y="90"/>
                      </a:lnTo>
                      <a:lnTo>
                        <a:pt x="950" y="88"/>
                      </a:lnTo>
                      <a:lnTo>
                        <a:pt x="950" y="85"/>
                      </a:lnTo>
                      <a:lnTo>
                        <a:pt x="949" y="84"/>
                      </a:lnTo>
                      <a:lnTo>
                        <a:pt x="948" y="82"/>
                      </a:lnTo>
                      <a:lnTo>
                        <a:pt x="947" y="81"/>
                      </a:lnTo>
                      <a:lnTo>
                        <a:pt x="945" y="81"/>
                      </a:lnTo>
                      <a:lnTo>
                        <a:pt x="945" y="81"/>
                      </a:lnTo>
                      <a:lnTo>
                        <a:pt x="945" y="80"/>
                      </a:lnTo>
                      <a:lnTo>
                        <a:pt x="943" y="80"/>
                      </a:lnTo>
                      <a:lnTo>
                        <a:pt x="943" y="80"/>
                      </a:lnTo>
                      <a:lnTo>
                        <a:pt x="939" y="80"/>
                      </a:lnTo>
                      <a:lnTo>
                        <a:pt x="939" y="78"/>
                      </a:lnTo>
                      <a:lnTo>
                        <a:pt x="939" y="78"/>
                      </a:lnTo>
                      <a:lnTo>
                        <a:pt x="939" y="80"/>
                      </a:lnTo>
                      <a:lnTo>
                        <a:pt x="936" y="80"/>
                      </a:lnTo>
                      <a:lnTo>
                        <a:pt x="935" y="78"/>
                      </a:lnTo>
                      <a:lnTo>
                        <a:pt x="933" y="78"/>
                      </a:lnTo>
                      <a:lnTo>
                        <a:pt x="932" y="77"/>
                      </a:lnTo>
                      <a:lnTo>
                        <a:pt x="929" y="77"/>
                      </a:lnTo>
                      <a:lnTo>
                        <a:pt x="929" y="78"/>
                      </a:lnTo>
                      <a:lnTo>
                        <a:pt x="928" y="78"/>
                      </a:lnTo>
                      <a:lnTo>
                        <a:pt x="928" y="78"/>
                      </a:lnTo>
                      <a:lnTo>
                        <a:pt x="927" y="77"/>
                      </a:lnTo>
                      <a:lnTo>
                        <a:pt x="927" y="78"/>
                      </a:lnTo>
                      <a:lnTo>
                        <a:pt x="926" y="80"/>
                      </a:lnTo>
                      <a:lnTo>
                        <a:pt x="924" y="81"/>
                      </a:lnTo>
                      <a:lnTo>
                        <a:pt x="924" y="84"/>
                      </a:lnTo>
                      <a:lnTo>
                        <a:pt x="926" y="84"/>
                      </a:lnTo>
                      <a:lnTo>
                        <a:pt x="926" y="84"/>
                      </a:lnTo>
                      <a:lnTo>
                        <a:pt x="926" y="85"/>
                      </a:lnTo>
                      <a:lnTo>
                        <a:pt x="923" y="86"/>
                      </a:lnTo>
                      <a:lnTo>
                        <a:pt x="923" y="88"/>
                      </a:lnTo>
                      <a:lnTo>
                        <a:pt x="922" y="88"/>
                      </a:lnTo>
                      <a:lnTo>
                        <a:pt x="922" y="89"/>
                      </a:lnTo>
                      <a:lnTo>
                        <a:pt x="920" y="89"/>
                      </a:lnTo>
                      <a:lnTo>
                        <a:pt x="920" y="89"/>
                      </a:lnTo>
                      <a:lnTo>
                        <a:pt x="915" y="89"/>
                      </a:lnTo>
                      <a:lnTo>
                        <a:pt x="914" y="89"/>
                      </a:lnTo>
                      <a:lnTo>
                        <a:pt x="914" y="88"/>
                      </a:lnTo>
                      <a:lnTo>
                        <a:pt x="914" y="88"/>
                      </a:lnTo>
                      <a:lnTo>
                        <a:pt x="912" y="88"/>
                      </a:lnTo>
                      <a:lnTo>
                        <a:pt x="912" y="89"/>
                      </a:lnTo>
                      <a:lnTo>
                        <a:pt x="911" y="89"/>
                      </a:lnTo>
                      <a:lnTo>
                        <a:pt x="911" y="90"/>
                      </a:lnTo>
                      <a:lnTo>
                        <a:pt x="902" y="90"/>
                      </a:lnTo>
                      <a:lnTo>
                        <a:pt x="902" y="89"/>
                      </a:lnTo>
                      <a:lnTo>
                        <a:pt x="899" y="89"/>
                      </a:lnTo>
                      <a:lnTo>
                        <a:pt x="899" y="89"/>
                      </a:lnTo>
                      <a:lnTo>
                        <a:pt x="898" y="88"/>
                      </a:lnTo>
                      <a:lnTo>
                        <a:pt x="897" y="88"/>
                      </a:lnTo>
                      <a:lnTo>
                        <a:pt x="897" y="84"/>
                      </a:lnTo>
                      <a:lnTo>
                        <a:pt x="895" y="82"/>
                      </a:lnTo>
                      <a:lnTo>
                        <a:pt x="894" y="81"/>
                      </a:lnTo>
                      <a:lnTo>
                        <a:pt x="893" y="80"/>
                      </a:lnTo>
                      <a:lnTo>
                        <a:pt x="892" y="80"/>
                      </a:lnTo>
                      <a:lnTo>
                        <a:pt x="890" y="78"/>
                      </a:lnTo>
                      <a:lnTo>
                        <a:pt x="889" y="80"/>
                      </a:lnTo>
                      <a:lnTo>
                        <a:pt x="886" y="80"/>
                      </a:lnTo>
                      <a:lnTo>
                        <a:pt x="884" y="80"/>
                      </a:lnTo>
                      <a:lnTo>
                        <a:pt x="882" y="78"/>
                      </a:lnTo>
                      <a:lnTo>
                        <a:pt x="882" y="81"/>
                      </a:lnTo>
                      <a:lnTo>
                        <a:pt x="872" y="82"/>
                      </a:lnTo>
                      <a:lnTo>
                        <a:pt x="873" y="80"/>
                      </a:lnTo>
                      <a:lnTo>
                        <a:pt x="875" y="78"/>
                      </a:lnTo>
                      <a:lnTo>
                        <a:pt x="876" y="77"/>
                      </a:lnTo>
                      <a:lnTo>
                        <a:pt x="877" y="77"/>
                      </a:lnTo>
                      <a:lnTo>
                        <a:pt x="877" y="76"/>
                      </a:lnTo>
                      <a:lnTo>
                        <a:pt x="881" y="75"/>
                      </a:lnTo>
                      <a:lnTo>
                        <a:pt x="882" y="75"/>
                      </a:lnTo>
                      <a:lnTo>
                        <a:pt x="884" y="76"/>
                      </a:lnTo>
                      <a:lnTo>
                        <a:pt x="884" y="76"/>
                      </a:lnTo>
                      <a:lnTo>
                        <a:pt x="884" y="77"/>
                      </a:lnTo>
                      <a:lnTo>
                        <a:pt x="884" y="77"/>
                      </a:lnTo>
                      <a:lnTo>
                        <a:pt x="884" y="76"/>
                      </a:lnTo>
                      <a:lnTo>
                        <a:pt x="882" y="75"/>
                      </a:lnTo>
                      <a:lnTo>
                        <a:pt x="882" y="73"/>
                      </a:lnTo>
                      <a:lnTo>
                        <a:pt x="884" y="72"/>
                      </a:lnTo>
                      <a:lnTo>
                        <a:pt x="884" y="71"/>
                      </a:lnTo>
                      <a:lnTo>
                        <a:pt x="884" y="69"/>
                      </a:lnTo>
                      <a:lnTo>
                        <a:pt x="882" y="69"/>
                      </a:lnTo>
                      <a:lnTo>
                        <a:pt x="882" y="68"/>
                      </a:lnTo>
                      <a:lnTo>
                        <a:pt x="882" y="68"/>
                      </a:lnTo>
                      <a:lnTo>
                        <a:pt x="882" y="67"/>
                      </a:lnTo>
                      <a:lnTo>
                        <a:pt x="881" y="67"/>
                      </a:lnTo>
                      <a:lnTo>
                        <a:pt x="881" y="63"/>
                      </a:lnTo>
                      <a:lnTo>
                        <a:pt x="878" y="61"/>
                      </a:lnTo>
                      <a:lnTo>
                        <a:pt x="878" y="60"/>
                      </a:lnTo>
                      <a:lnTo>
                        <a:pt x="880" y="60"/>
                      </a:lnTo>
                      <a:lnTo>
                        <a:pt x="880" y="60"/>
                      </a:lnTo>
                      <a:lnTo>
                        <a:pt x="880" y="59"/>
                      </a:lnTo>
                      <a:lnTo>
                        <a:pt x="878" y="59"/>
                      </a:lnTo>
                      <a:lnTo>
                        <a:pt x="878" y="58"/>
                      </a:lnTo>
                      <a:lnTo>
                        <a:pt x="880" y="55"/>
                      </a:lnTo>
                      <a:lnTo>
                        <a:pt x="880" y="54"/>
                      </a:lnTo>
                      <a:lnTo>
                        <a:pt x="878" y="52"/>
                      </a:lnTo>
                      <a:lnTo>
                        <a:pt x="878" y="51"/>
                      </a:lnTo>
                      <a:lnTo>
                        <a:pt x="877" y="51"/>
                      </a:lnTo>
                      <a:lnTo>
                        <a:pt x="877" y="48"/>
                      </a:lnTo>
                      <a:lnTo>
                        <a:pt x="872" y="47"/>
                      </a:lnTo>
                      <a:lnTo>
                        <a:pt x="871" y="46"/>
                      </a:lnTo>
                      <a:lnTo>
                        <a:pt x="865" y="47"/>
                      </a:lnTo>
                      <a:lnTo>
                        <a:pt x="864" y="43"/>
                      </a:lnTo>
                      <a:lnTo>
                        <a:pt x="859" y="41"/>
                      </a:lnTo>
                      <a:lnTo>
                        <a:pt x="859" y="39"/>
                      </a:lnTo>
                      <a:lnTo>
                        <a:pt x="854" y="39"/>
                      </a:lnTo>
                      <a:lnTo>
                        <a:pt x="854" y="39"/>
                      </a:lnTo>
                      <a:lnTo>
                        <a:pt x="852" y="39"/>
                      </a:lnTo>
                      <a:lnTo>
                        <a:pt x="852" y="38"/>
                      </a:lnTo>
                      <a:lnTo>
                        <a:pt x="848" y="39"/>
                      </a:lnTo>
                      <a:lnTo>
                        <a:pt x="848" y="38"/>
                      </a:lnTo>
                      <a:lnTo>
                        <a:pt x="847" y="38"/>
                      </a:lnTo>
                      <a:lnTo>
                        <a:pt x="847" y="38"/>
                      </a:lnTo>
                      <a:lnTo>
                        <a:pt x="844" y="37"/>
                      </a:lnTo>
                      <a:lnTo>
                        <a:pt x="846" y="34"/>
                      </a:lnTo>
                      <a:lnTo>
                        <a:pt x="846" y="33"/>
                      </a:lnTo>
                      <a:lnTo>
                        <a:pt x="843" y="33"/>
                      </a:lnTo>
                      <a:lnTo>
                        <a:pt x="843" y="33"/>
                      </a:lnTo>
                      <a:lnTo>
                        <a:pt x="840" y="31"/>
                      </a:lnTo>
                      <a:lnTo>
                        <a:pt x="840" y="30"/>
                      </a:lnTo>
                      <a:lnTo>
                        <a:pt x="839" y="30"/>
                      </a:lnTo>
                      <a:lnTo>
                        <a:pt x="839" y="30"/>
                      </a:lnTo>
                      <a:lnTo>
                        <a:pt x="837" y="29"/>
                      </a:lnTo>
                      <a:lnTo>
                        <a:pt x="837" y="27"/>
                      </a:lnTo>
                      <a:lnTo>
                        <a:pt x="837" y="27"/>
                      </a:lnTo>
                      <a:lnTo>
                        <a:pt x="837" y="27"/>
                      </a:lnTo>
                      <a:lnTo>
                        <a:pt x="835" y="29"/>
                      </a:lnTo>
                      <a:lnTo>
                        <a:pt x="835" y="30"/>
                      </a:lnTo>
                      <a:lnTo>
                        <a:pt x="834" y="31"/>
                      </a:lnTo>
                      <a:lnTo>
                        <a:pt x="834" y="33"/>
                      </a:lnTo>
                      <a:lnTo>
                        <a:pt x="831" y="33"/>
                      </a:lnTo>
                      <a:lnTo>
                        <a:pt x="830" y="31"/>
                      </a:lnTo>
                      <a:lnTo>
                        <a:pt x="830" y="31"/>
                      </a:lnTo>
                      <a:lnTo>
                        <a:pt x="830" y="29"/>
                      </a:lnTo>
                      <a:lnTo>
                        <a:pt x="830" y="29"/>
                      </a:lnTo>
                      <a:lnTo>
                        <a:pt x="830" y="27"/>
                      </a:lnTo>
                      <a:lnTo>
                        <a:pt x="827" y="27"/>
                      </a:lnTo>
                      <a:lnTo>
                        <a:pt x="826" y="22"/>
                      </a:lnTo>
                      <a:lnTo>
                        <a:pt x="822" y="24"/>
                      </a:lnTo>
                      <a:lnTo>
                        <a:pt x="822" y="21"/>
                      </a:lnTo>
                      <a:lnTo>
                        <a:pt x="822" y="21"/>
                      </a:lnTo>
                      <a:lnTo>
                        <a:pt x="822" y="21"/>
                      </a:lnTo>
                      <a:lnTo>
                        <a:pt x="825" y="21"/>
                      </a:lnTo>
                      <a:lnTo>
                        <a:pt x="829" y="21"/>
                      </a:lnTo>
                      <a:lnTo>
                        <a:pt x="831" y="21"/>
                      </a:lnTo>
                      <a:lnTo>
                        <a:pt x="831" y="20"/>
                      </a:lnTo>
                      <a:lnTo>
                        <a:pt x="833" y="20"/>
                      </a:lnTo>
                      <a:lnTo>
                        <a:pt x="833" y="20"/>
                      </a:lnTo>
                      <a:lnTo>
                        <a:pt x="835" y="20"/>
                      </a:lnTo>
                      <a:lnTo>
                        <a:pt x="835" y="20"/>
                      </a:lnTo>
                      <a:lnTo>
                        <a:pt x="839" y="18"/>
                      </a:lnTo>
                      <a:lnTo>
                        <a:pt x="839" y="17"/>
                      </a:lnTo>
                      <a:lnTo>
                        <a:pt x="837" y="17"/>
                      </a:lnTo>
                      <a:lnTo>
                        <a:pt x="834" y="16"/>
                      </a:lnTo>
                      <a:lnTo>
                        <a:pt x="833" y="16"/>
                      </a:lnTo>
                      <a:lnTo>
                        <a:pt x="831" y="17"/>
                      </a:lnTo>
                      <a:lnTo>
                        <a:pt x="830" y="17"/>
                      </a:lnTo>
                      <a:lnTo>
                        <a:pt x="830" y="16"/>
                      </a:lnTo>
                      <a:lnTo>
                        <a:pt x="829" y="16"/>
                      </a:lnTo>
                      <a:lnTo>
                        <a:pt x="827" y="16"/>
                      </a:lnTo>
                      <a:lnTo>
                        <a:pt x="825" y="17"/>
                      </a:lnTo>
                      <a:lnTo>
                        <a:pt x="823" y="16"/>
                      </a:lnTo>
                      <a:lnTo>
                        <a:pt x="823" y="16"/>
                      </a:lnTo>
                      <a:lnTo>
                        <a:pt x="825" y="16"/>
                      </a:lnTo>
                      <a:lnTo>
                        <a:pt x="825" y="14"/>
                      </a:lnTo>
                      <a:lnTo>
                        <a:pt x="823" y="14"/>
                      </a:lnTo>
                      <a:lnTo>
                        <a:pt x="823" y="12"/>
                      </a:lnTo>
                      <a:lnTo>
                        <a:pt x="822" y="12"/>
                      </a:lnTo>
                      <a:lnTo>
                        <a:pt x="822" y="10"/>
                      </a:lnTo>
                      <a:lnTo>
                        <a:pt x="820" y="10"/>
                      </a:lnTo>
                      <a:lnTo>
                        <a:pt x="818" y="10"/>
                      </a:lnTo>
                      <a:lnTo>
                        <a:pt x="817" y="10"/>
                      </a:lnTo>
                      <a:lnTo>
                        <a:pt x="816" y="10"/>
                      </a:lnTo>
                      <a:lnTo>
                        <a:pt x="816" y="10"/>
                      </a:lnTo>
                      <a:lnTo>
                        <a:pt x="814" y="10"/>
                      </a:lnTo>
                      <a:lnTo>
                        <a:pt x="814" y="9"/>
                      </a:lnTo>
                      <a:lnTo>
                        <a:pt x="816" y="8"/>
                      </a:lnTo>
                      <a:lnTo>
                        <a:pt x="816" y="6"/>
                      </a:lnTo>
                      <a:lnTo>
                        <a:pt x="816" y="5"/>
                      </a:lnTo>
                      <a:lnTo>
                        <a:pt x="816" y="5"/>
                      </a:lnTo>
                      <a:lnTo>
                        <a:pt x="816" y="3"/>
                      </a:lnTo>
                      <a:lnTo>
                        <a:pt x="817" y="4"/>
                      </a:lnTo>
                      <a:lnTo>
                        <a:pt x="820" y="3"/>
                      </a:lnTo>
                      <a:lnTo>
                        <a:pt x="822" y="3"/>
                      </a:lnTo>
                      <a:lnTo>
                        <a:pt x="822" y="1"/>
                      </a:lnTo>
                      <a:lnTo>
                        <a:pt x="8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1">
                  <a:extLst>
                    <a:ext uri="{FF2B5EF4-FFF2-40B4-BE49-F238E27FC236}">
                      <a16:creationId xmlns:a16="http://schemas.microsoft.com/office/drawing/2014/main" id="{73476CFB-545B-4C51-83BD-9CDBAC4D25A7}"/>
                    </a:ext>
                  </a:extLst>
                </p:cNvPr>
                <p:cNvSpPr>
                  <a:spLocks noEditPoints="1"/>
                </p:cNvSpPr>
                <p:nvPr/>
              </p:nvSpPr>
              <p:spPr bwMode="auto">
                <a:xfrm>
                  <a:off x="4594225" y="2553154"/>
                  <a:ext cx="3386138" cy="409575"/>
                </a:xfrm>
                <a:custGeom>
                  <a:avLst/>
                  <a:gdLst>
                    <a:gd name="T0" fmla="*/ 2124 w 2133"/>
                    <a:gd name="T1" fmla="*/ 238 h 258"/>
                    <a:gd name="T2" fmla="*/ 1934 w 2133"/>
                    <a:gd name="T3" fmla="*/ 233 h 258"/>
                    <a:gd name="T4" fmla="*/ 2111 w 2133"/>
                    <a:gd name="T5" fmla="*/ 231 h 258"/>
                    <a:gd name="T6" fmla="*/ 1666 w 2133"/>
                    <a:gd name="T7" fmla="*/ 228 h 258"/>
                    <a:gd name="T8" fmla="*/ 1895 w 2133"/>
                    <a:gd name="T9" fmla="*/ 217 h 258"/>
                    <a:gd name="T10" fmla="*/ 1718 w 2133"/>
                    <a:gd name="T11" fmla="*/ 228 h 258"/>
                    <a:gd name="T12" fmla="*/ 1908 w 2133"/>
                    <a:gd name="T13" fmla="*/ 215 h 258"/>
                    <a:gd name="T14" fmla="*/ 1656 w 2133"/>
                    <a:gd name="T15" fmla="*/ 216 h 258"/>
                    <a:gd name="T16" fmla="*/ 1697 w 2133"/>
                    <a:gd name="T17" fmla="*/ 203 h 258"/>
                    <a:gd name="T18" fmla="*/ 1930 w 2133"/>
                    <a:gd name="T19" fmla="*/ 203 h 258"/>
                    <a:gd name="T20" fmla="*/ 320 w 2133"/>
                    <a:gd name="T21" fmla="*/ 213 h 258"/>
                    <a:gd name="T22" fmla="*/ 1765 w 2133"/>
                    <a:gd name="T23" fmla="*/ 183 h 258"/>
                    <a:gd name="T24" fmla="*/ 1848 w 2133"/>
                    <a:gd name="T25" fmla="*/ 195 h 258"/>
                    <a:gd name="T26" fmla="*/ 1855 w 2133"/>
                    <a:gd name="T27" fmla="*/ 221 h 258"/>
                    <a:gd name="T28" fmla="*/ 1862 w 2133"/>
                    <a:gd name="T29" fmla="*/ 251 h 258"/>
                    <a:gd name="T30" fmla="*/ 1844 w 2133"/>
                    <a:gd name="T31" fmla="*/ 253 h 258"/>
                    <a:gd name="T32" fmla="*/ 1834 w 2133"/>
                    <a:gd name="T33" fmla="*/ 220 h 258"/>
                    <a:gd name="T34" fmla="*/ 1866 w 2133"/>
                    <a:gd name="T35" fmla="*/ 190 h 258"/>
                    <a:gd name="T36" fmla="*/ 1687 w 2133"/>
                    <a:gd name="T37" fmla="*/ 182 h 258"/>
                    <a:gd name="T38" fmla="*/ 1919 w 2133"/>
                    <a:gd name="T39" fmla="*/ 196 h 258"/>
                    <a:gd name="T40" fmla="*/ 1907 w 2133"/>
                    <a:gd name="T41" fmla="*/ 189 h 258"/>
                    <a:gd name="T42" fmla="*/ 1627 w 2133"/>
                    <a:gd name="T43" fmla="*/ 168 h 258"/>
                    <a:gd name="T44" fmla="*/ 1636 w 2133"/>
                    <a:gd name="T45" fmla="*/ 140 h 258"/>
                    <a:gd name="T46" fmla="*/ 1669 w 2133"/>
                    <a:gd name="T47" fmla="*/ 172 h 258"/>
                    <a:gd name="T48" fmla="*/ 1696 w 2133"/>
                    <a:gd name="T49" fmla="*/ 195 h 258"/>
                    <a:gd name="T50" fmla="*/ 1708 w 2133"/>
                    <a:gd name="T51" fmla="*/ 223 h 258"/>
                    <a:gd name="T52" fmla="*/ 1709 w 2133"/>
                    <a:gd name="T53" fmla="*/ 254 h 258"/>
                    <a:gd name="T54" fmla="*/ 1675 w 2133"/>
                    <a:gd name="T55" fmla="*/ 221 h 258"/>
                    <a:gd name="T56" fmla="*/ 1654 w 2133"/>
                    <a:gd name="T57" fmla="*/ 185 h 258"/>
                    <a:gd name="T58" fmla="*/ 1623 w 2133"/>
                    <a:gd name="T59" fmla="*/ 144 h 258"/>
                    <a:gd name="T60" fmla="*/ 1831 w 2133"/>
                    <a:gd name="T61" fmla="*/ 141 h 258"/>
                    <a:gd name="T62" fmla="*/ 1818 w 2133"/>
                    <a:gd name="T63" fmla="*/ 164 h 258"/>
                    <a:gd name="T64" fmla="*/ 1818 w 2133"/>
                    <a:gd name="T65" fmla="*/ 207 h 258"/>
                    <a:gd name="T66" fmla="*/ 1801 w 2133"/>
                    <a:gd name="T67" fmla="*/ 236 h 258"/>
                    <a:gd name="T68" fmla="*/ 1758 w 2133"/>
                    <a:gd name="T69" fmla="*/ 228 h 258"/>
                    <a:gd name="T70" fmla="*/ 1748 w 2133"/>
                    <a:gd name="T71" fmla="*/ 181 h 258"/>
                    <a:gd name="T72" fmla="*/ 1784 w 2133"/>
                    <a:gd name="T73" fmla="*/ 165 h 258"/>
                    <a:gd name="T74" fmla="*/ 1809 w 2133"/>
                    <a:gd name="T75" fmla="*/ 138 h 258"/>
                    <a:gd name="T76" fmla="*/ 57 w 2133"/>
                    <a:gd name="T77" fmla="*/ 118 h 258"/>
                    <a:gd name="T78" fmla="*/ 1895 w 2133"/>
                    <a:gd name="T79" fmla="*/ 121 h 258"/>
                    <a:gd name="T80" fmla="*/ 1882 w 2133"/>
                    <a:gd name="T81" fmla="*/ 138 h 258"/>
                    <a:gd name="T82" fmla="*/ 1858 w 2133"/>
                    <a:gd name="T83" fmla="*/ 119 h 258"/>
                    <a:gd name="T84" fmla="*/ 1890 w 2133"/>
                    <a:gd name="T85" fmla="*/ 104 h 258"/>
                    <a:gd name="T86" fmla="*/ 1491 w 2133"/>
                    <a:gd name="T87" fmla="*/ 136 h 258"/>
                    <a:gd name="T88" fmla="*/ 1882 w 2133"/>
                    <a:gd name="T89" fmla="*/ 93 h 258"/>
                    <a:gd name="T90" fmla="*/ 1601 w 2133"/>
                    <a:gd name="T91" fmla="*/ 89 h 258"/>
                    <a:gd name="T92" fmla="*/ 226 w 2133"/>
                    <a:gd name="T93" fmla="*/ 84 h 258"/>
                    <a:gd name="T94" fmla="*/ 1872 w 2133"/>
                    <a:gd name="T95" fmla="*/ 90 h 258"/>
                    <a:gd name="T96" fmla="*/ 1820 w 2133"/>
                    <a:gd name="T97" fmla="*/ 106 h 258"/>
                    <a:gd name="T98" fmla="*/ 1832 w 2133"/>
                    <a:gd name="T99" fmla="*/ 87 h 258"/>
                    <a:gd name="T100" fmla="*/ 1864 w 2133"/>
                    <a:gd name="T101" fmla="*/ 79 h 258"/>
                    <a:gd name="T102" fmla="*/ 1841 w 2133"/>
                    <a:gd name="T103" fmla="*/ 73 h 258"/>
                    <a:gd name="T104" fmla="*/ 1258 w 2133"/>
                    <a:gd name="T105" fmla="*/ 69 h 258"/>
                    <a:gd name="T106" fmla="*/ 1890 w 2133"/>
                    <a:gd name="T107" fmla="*/ 77 h 258"/>
                    <a:gd name="T108" fmla="*/ 1604 w 2133"/>
                    <a:gd name="T109" fmla="*/ 64 h 258"/>
                    <a:gd name="T110" fmla="*/ 1852 w 2133"/>
                    <a:gd name="T111" fmla="*/ 69 h 258"/>
                    <a:gd name="T112" fmla="*/ 231 w 2133"/>
                    <a:gd name="T113" fmla="*/ 45 h 258"/>
                    <a:gd name="T114" fmla="*/ 1860 w 2133"/>
                    <a:gd name="T115" fmla="*/ 3 h 258"/>
                    <a:gd name="T116" fmla="*/ 1855 w 2133"/>
                    <a:gd name="T117" fmla="*/ 47 h 258"/>
                    <a:gd name="T118" fmla="*/ 1873 w 2133"/>
                    <a:gd name="T119" fmla="*/ 62 h 258"/>
                    <a:gd name="T120" fmla="*/ 1847 w 2133"/>
                    <a:gd name="T121" fmla="*/ 47 h 258"/>
                    <a:gd name="T122" fmla="*/ 1844 w 2133"/>
                    <a:gd name="T123" fmla="*/ 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258">
                      <a:moveTo>
                        <a:pt x="2080" y="255"/>
                      </a:moveTo>
                      <a:lnTo>
                        <a:pt x="2080" y="255"/>
                      </a:lnTo>
                      <a:lnTo>
                        <a:pt x="2080" y="255"/>
                      </a:lnTo>
                      <a:lnTo>
                        <a:pt x="2080" y="257"/>
                      </a:lnTo>
                      <a:lnTo>
                        <a:pt x="2080" y="257"/>
                      </a:lnTo>
                      <a:lnTo>
                        <a:pt x="2080" y="257"/>
                      </a:lnTo>
                      <a:lnTo>
                        <a:pt x="2080" y="257"/>
                      </a:lnTo>
                      <a:lnTo>
                        <a:pt x="2080" y="257"/>
                      </a:lnTo>
                      <a:lnTo>
                        <a:pt x="2078" y="257"/>
                      </a:lnTo>
                      <a:lnTo>
                        <a:pt x="2080" y="255"/>
                      </a:lnTo>
                      <a:close/>
                      <a:moveTo>
                        <a:pt x="2125" y="238"/>
                      </a:moveTo>
                      <a:lnTo>
                        <a:pt x="2128" y="240"/>
                      </a:lnTo>
                      <a:lnTo>
                        <a:pt x="2129" y="242"/>
                      </a:lnTo>
                      <a:lnTo>
                        <a:pt x="2131" y="244"/>
                      </a:lnTo>
                      <a:lnTo>
                        <a:pt x="2133" y="245"/>
                      </a:lnTo>
                      <a:lnTo>
                        <a:pt x="2133" y="245"/>
                      </a:lnTo>
                      <a:lnTo>
                        <a:pt x="2133" y="246"/>
                      </a:lnTo>
                      <a:lnTo>
                        <a:pt x="2133" y="246"/>
                      </a:lnTo>
                      <a:lnTo>
                        <a:pt x="2132" y="251"/>
                      </a:lnTo>
                      <a:lnTo>
                        <a:pt x="2131" y="250"/>
                      </a:lnTo>
                      <a:lnTo>
                        <a:pt x="2128" y="250"/>
                      </a:lnTo>
                      <a:lnTo>
                        <a:pt x="2129" y="246"/>
                      </a:lnTo>
                      <a:lnTo>
                        <a:pt x="2128" y="245"/>
                      </a:lnTo>
                      <a:lnTo>
                        <a:pt x="2128" y="244"/>
                      </a:lnTo>
                      <a:lnTo>
                        <a:pt x="2127" y="242"/>
                      </a:lnTo>
                      <a:lnTo>
                        <a:pt x="2125" y="241"/>
                      </a:lnTo>
                      <a:lnTo>
                        <a:pt x="2125" y="238"/>
                      </a:lnTo>
                      <a:close/>
                      <a:moveTo>
                        <a:pt x="2114" y="232"/>
                      </a:moveTo>
                      <a:lnTo>
                        <a:pt x="2118" y="233"/>
                      </a:lnTo>
                      <a:lnTo>
                        <a:pt x="2119" y="234"/>
                      </a:lnTo>
                      <a:lnTo>
                        <a:pt x="2122" y="236"/>
                      </a:lnTo>
                      <a:lnTo>
                        <a:pt x="2124" y="236"/>
                      </a:lnTo>
                      <a:lnTo>
                        <a:pt x="2124" y="238"/>
                      </a:lnTo>
                      <a:lnTo>
                        <a:pt x="2122" y="238"/>
                      </a:lnTo>
                      <a:lnTo>
                        <a:pt x="2122" y="237"/>
                      </a:lnTo>
                      <a:lnTo>
                        <a:pt x="2114" y="233"/>
                      </a:lnTo>
                      <a:lnTo>
                        <a:pt x="2114" y="232"/>
                      </a:lnTo>
                      <a:close/>
                      <a:moveTo>
                        <a:pt x="1904" y="232"/>
                      </a:moveTo>
                      <a:lnTo>
                        <a:pt x="1904" y="234"/>
                      </a:lnTo>
                      <a:lnTo>
                        <a:pt x="1907" y="234"/>
                      </a:lnTo>
                      <a:lnTo>
                        <a:pt x="1906" y="236"/>
                      </a:lnTo>
                      <a:lnTo>
                        <a:pt x="1906" y="237"/>
                      </a:lnTo>
                      <a:lnTo>
                        <a:pt x="1904" y="237"/>
                      </a:lnTo>
                      <a:lnTo>
                        <a:pt x="1903" y="237"/>
                      </a:lnTo>
                      <a:lnTo>
                        <a:pt x="1903" y="237"/>
                      </a:lnTo>
                      <a:lnTo>
                        <a:pt x="1900" y="237"/>
                      </a:lnTo>
                      <a:lnTo>
                        <a:pt x="1900" y="238"/>
                      </a:lnTo>
                      <a:lnTo>
                        <a:pt x="1898" y="238"/>
                      </a:lnTo>
                      <a:lnTo>
                        <a:pt x="1898" y="236"/>
                      </a:lnTo>
                      <a:lnTo>
                        <a:pt x="1895" y="236"/>
                      </a:lnTo>
                      <a:lnTo>
                        <a:pt x="1895" y="236"/>
                      </a:lnTo>
                      <a:lnTo>
                        <a:pt x="1894" y="236"/>
                      </a:lnTo>
                      <a:lnTo>
                        <a:pt x="1892" y="234"/>
                      </a:lnTo>
                      <a:lnTo>
                        <a:pt x="1892" y="233"/>
                      </a:lnTo>
                      <a:lnTo>
                        <a:pt x="1904" y="232"/>
                      </a:lnTo>
                      <a:close/>
                      <a:moveTo>
                        <a:pt x="1915" y="231"/>
                      </a:moveTo>
                      <a:lnTo>
                        <a:pt x="1920" y="232"/>
                      </a:lnTo>
                      <a:lnTo>
                        <a:pt x="1920" y="231"/>
                      </a:lnTo>
                      <a:lnTo>
                        <a:pt x="1923" y="232"/>
                      </a:lnTo>
                      <a:lnTo>
                        <a:pt x="1923" y="232"/>
                      </a:lnTo>
                      <a:lnTo>
                        <a:pt x="1923" y="232"/>
                      </a:lnTo>
                      <a:lnTo>
                        <a:pt x="1925" y="232"/>
                      </a:lnTo>
                      <a:lnTo>
                        <a:pt x="1928" y="232"/>
                      </a:lnTo>
                      <a:lnTo>
                        <a:pt x="1928" y="232"/>
                      </a:lnTo>
                      <a:lnTo>
                        <a:pt x="1930" y="232"/>
                      </a:lnTo>
                      <a:lnTo>
                        <a:pt x="1934" y="233"/>
                      </a:lnTo>
                      <a:lnTo>
                        <a:pt x="1934" y="234"/>
                      </a:lnTo>
                      <a:lnTo>
                        <a:pt x="1934" y="236"/>
                      </a:lnTo>
                      <a:lnTo>
                        <a:pt x="1936" y="237"/>
                      </a:lnTo>
                      <a:lnTo>
                        <a:pt x="1934" y="237"/>
                      </a:lnTo>
                      <a:lnTo>
                        <a:pt x="1933" y="237"/>
                      </a:lnTo>
                      <a:lnTo>
                        <a:pt x="1933" y="237"/>
                      </a:lnTo>
                      <a:lnTo>
                        <a:pt x="1925" y="234"/>
                      </a:lnTo>
                      <a:lnTo>
                        <a:pt x="1925" y="236"/>
                      </a:lnTo>
                      <a:lnTo>
                        <a:pt x="1924" y="236"/>
                      </a:lnTo>
                      <a:lnTo>
                        <a:pt x="1924" y="236"/>
                      </a:lnTo>
                      <a:lnTo>
                        <a:pt x="1924" y="236"/>
                      </a:lnTo>
                      <a:lnTo>
                        <a:pt x="1924" y="236"/>
                      </a:lnTo>
                      <a:lnTo>
                        <a:pt x="1924" y="236"/>
                      </a:lnTo>
                      <a:lnTo>
                        <a:pt x="1924" y="236"/>
                      </a:lnTo>
                      <a:lnTo>
                        <a:pt x="1921" y="236"/>
                      </a:lnTo>
                      <a:lnTo>
                        <a:pt x="1921" y="234"/>
                      </a:lnTo>
                      <a:lnTo>
                        <a:pt x="1919" y="234"/>
                      </a:lnTo>
                      <a:lnTo>
                        <a:pt x="1917" y="236"/>
                      </a:lnTo>
                      <a:lnTo>
                        <a:pt x="1916" y="236"/>
                      </a:lnTo>
                      <a:lnTo>
                        <a:pt x="1915" y="236"/>
                      </a:lnTo>
                      <a:lnTo>
                        <a:pt x="1913" y="234"/>
                      </a:lnTo>
                      <a:lnTo>
                        <a:pt x="1913" y="234"/>
                      </a:lnTo>
                      <a:lnTo>
                        <a:pt x="1911" y="234"/>
                      </a:lnTo>
                      <a:lnTo>
                        <a:pt x="1912" y="232"/>
                      </a:lnTo>
                      <a:lnTo>
                        <a:pt x="1913" y="232"/>
                      </a:lnTo>
                      <a:lnTo>
                        <a:pt x="1915" y="232"/>
                      </a:lnTo>
                      <a:lnTo>
                        <a:pt x="1915" y="231"/>
                      </a:lnTo>
                      <a:close/>
                      <a:moveTo>
                        <a:pt x="2107" y="229"/>
                      </a:moveTo>
                      <a:lnTo>
                        <a:pt x="2111" y="229"/>
                      </a:lnTo>
                      <a:lnTo>
                        <a:pt x="2111" y="231"/>
                      </a:lnTo>
                      <a:lnTo>
                        <a:pt x="2111" y="231"/>
                      </a:lnTo>
                      <a:lnTo>
                        <a:pt x="2111" y="231"/>
                      </a:lnTo>
                      <a:lnTo>
                        <a:pt x="2111" y="231"/>
                      </a:lnTo>
                      <a:lnTo>
                        <a:pt x="2112" y="231"/>
                      </a:lnTo>
                      <a:lnTo>
                        <a:pt x="2112" y="231"/>
                      </a:lnTo>
                      <a:lnTo>
                        <a:pt x="2112" y="232"/>
                      </a:lnTo>
                      <a:lnTo>
                        <a:pt x="2111" y="232"/>
                      </a:lnTo>
                      <a:lnTo>
                        <a:pt x="2111" y="232"/>
                      </a:lnTo>
                      <a:lnTo>
                        <a:pt x="2110" y="233"/>
                      </a:lnTo>
                      <a:lnTo>
                        <a:pt x="2108" y="232"/>
                      </a:lnTo>
                      <a:lnTo>
                        <a:pt x="2107" y="231"/>
                      </a:lnTo>
                      <a:lnTo>
                        <a:pt x="2107" y="231"/>
                      </a:lnTo>
                      <a:lnTo>
                        <a:pt x="2107" y="229"/>
                      </a:lnTo>
                      <a:close/>
                      <a:moveTo>
                        <a:pt x="1735" y="228"/>
                      </a:moveTo>
                      <a:lnTo>
                        <a:pt x="1738" y="228"/>
                      </a:lnTo>
                      <a:lnTo>
                        <a:pt x="1738" y="229"/>
                      </a:lnTo>
                      <a:lnTo>
                        <a:pt x="1738" y="229"/>
                      </a:lnTo>
                      <a:lnTo>
                        <a:pt x="1738" y="231"/>
                      </a:lnTo>
                      <a:lnTo>
                        <a:pt x="1738" y="233"/>
                      </a:lnTo>
                      <a:lnTo>
                        <a:pt x="1737" y="233"/>
                      </a:lnTo>
                      <a:lnTo>
                        <a:pt x="1734" y="233"/>
                      </a:lnTo>
                      <a:lnTo>
                        <a:pt x="1734" y="234"/>
                      </a:lnTo>
                      <a:lnTo>
                        <a:pt x="1731" y="234"/>
                      </a:lnTo>
                      <a:lnTo>
                        <a:pt x="1731" y="233"/>
                      </a:lnTo>
                      <a:lnTo>
                        <a:pt x="1730" y="232"/>
                      </a:lnTo>
                      <a:lnTo>
                        <a:pt x="1731" y="229"/>
                      </a:lnTo>
                      <a:lnTo>
                        <a:pt x="1731" y="229"/>
                      </a:lnTo>
                      <a:lnTo>
                        <a:pt x="1733" y="228"/>
                      </a:lnTo>
                      <a:lnTo>
                        <a:pt x="1735" y="228"/>
                      </a:lnTo>
                      <a:close/>
                      <a:moveTo>
                        <a:pt x="1665" y="225"/>
                      </a:moveTo>
                      <a:lnTo>
                        <a:pt x="1666" y="227"/>
                      </a:lnTo>
                      <a:lnTo>
                        <a:pt x="1666" y="227"/>
                      </a:lnTo>
                      <a:lnTo>
                        <a:pt x="1666" y="227"/>
                      </a:lnTo>
                      <a:lnTo>
                        <a:pt x="1666" y="228"/>
                      </a:lnTo>
                      <a:lnTo>
                        <a:pt x="1666" y="228"/>
                      </a:lnTo>
                      <a:lnTo>
                        <a:pt x="1666" y="228"/>
                      </a:lnTo>
                      <a:lnTo>
                        <a:pt x="1665" y="228"/>
                      </a:lnTo>
                      <a:lnTo>
                        <a:pt x="1665" y="228"/>
                      </a:lnTo>
                      <a:lnTo>
                        <a:pt x="1665" y="227"/>
                      </a:lnTo>
                      <a:lnTo>
                        <a:pt x="1665" y="227"/>
                      </a:lnTo>
                      <a:lnTo>
                        <a:pt x="1665" y="225"/>
                      </a:lnTo>
                      <a:close/>
                      <a:moveTo>
                        <a:pt x="2076" y="224"/>
                      </a:moveTo>
                      <a:lnTo>
                        <a:pt x="2082" y="225"/>
                      </a:lnTo>
                      <a:lnTo>
                        <a:pt x="2082" y="227"/>
                      </a:lnTo>
                      <a:lnTo>
                        <a:pt x="2082" y="227"/>
                      </a:lnTo>
                      <a:lnTo>
                        <a:pt x="2082" y="227"/>
                      </a:lnTo>
                      <a:lnTo>
                        <a:pt x="2080" y="227"/>
                      </a:lnTo>
                      <a:lnTo>
                        <a:pt x="2078" y="227"/>
                      </a:lnTo>
                      <a:lnTo>
                        <a:pt x="2076" y="227"/>
                      </a:lnTo>
                      <a:lnTo>
                        <a:pt x="2076" y="225"/>
                      </a:lnTo>
                      <a:lnTo>
                        <a:pt x="2076" y="224"/>
                      </a:lnTo>
                      <a:close/>
                      <a:moveTo>
                        <a:pt x="1072" y="220"/>
                      </a:moveTo>
                      <a:lnTo>
                        <a:pt x="1076" y="221"/>
                      </a:lnTo>
                      <a:lnTo>
                        <a:pt x="1076" y="221"/>
                      </a:lnTo>
                      <a:lnTo>
                        <a:pt x="1076" y="223"/>
                      </a:lnTo>
                      <a:lnTo>
                        <a:pt x="1076" y="223"/>
                      </a:lnTo>
                      <a:lnTo>
                        <a:pt x="1077" y="223"/>
                      </a:lnTo>
                      <a:lnTo>
                        <a:pt x="1072" y="223"/>
                      </a:lnTo>
                      <a:lnTo>
                        <a:pt x="1072" y="220"/>
                      </a:lnTo>
                      <a:close/>
                      <a:moveTo>
                        <a:pt x="1878" y="219"/>
                      </a:moveTo>
                      <a:lnTo>
                        <a:pt x="1886" y="219"/>
                      </a:lnTo>
                      <a:lnTo>
                        <a:pt x="1886" y="220"/>
                      </a:lnTo>
                      <a:lnTo>
                        <a:pt x="1878" y="221"/>
                      </a:lnTo>
                      <a:lnTo>
                        <a:pt x="1878" y="221"/>
                      </a:lnTo>
                      <a:lnTo>
                        <a:pt x="1878" y="221"/>
                      </a:lnTo>
                      <a:lnTo>
                        <a:pt x="1878" y="220"/>
                      </a:lnTo>
                      <a:lnTo>
                        <a:pt x="1878" y="219"/>
                      </a:lnTo>
                      <a:close/>
                      <a:moveTo>
                        <a:pt x="1892" y="217"/>
                      </a:moveTo>
                      <a:lnTo>
                        <a:pt x="1895" y="217"/>
                      </a:lnTo>
                      <a:lnTo>
                        <a:pt x="1895" y="219"/>
                      </a:lnTo>
                      <a:lnTo>
                        <a:pt x="1889" y="219"/>
                      </a:lnTo>
                      <a:lnTo>
                        <a:pt x="1889" y="217"/>
                      </a:lnTo>
                      <a:lnTo>
                        <a:pt x="1890" y="217"/>
                      </a:lnTo>
                      <a:lnTo>
                        <a:pt x="1891" y="217"/>
                      </a:lnTo>
                      <a:lnTo>
                        <a:pt x="1892" y="217"/>
                      </a:lnTo>
                      <a:close/>
                      <a:moveTo>
                        <a:pt x="1932" y="216"/>
                      </a:moveTo>
                      <a:lnTo>
                        <a:pt x="1932" y="217"/>
                      </a:lnTo>
                      <a:lnTo>
                        <a:pt x="1932" y="217"/>
                      </a:lnTo>
                      <a:lnTo>
                        <a:pt x="1932" y="220"/>
                      </a:lnTo>
                      <a:lnTo>
                        <a:pt x="1928" y="219"/>
                      </a:lnTo>
                      <a:lnTo>
                        <a:pt x="1929" y="217"/>
                      </a:lnTo>
                      <a:lnTo>
                        <a:pt x="1929" y="217"/>
                      </a:lnTo>
                      <a:lnTo>
                        <a:pt x="1932" y="216"/>
                      </a:lnTo>
                      <a:close/>
                      <a:moveTo>
                        <a:pt x="1716" y="216"/>
                      </a:moveTo>
                      <a:lnTo>
                        <a:pt x="1716" y="217"/>
                      </a:lnTo>
                      <a:lnTo>
                        <a:pt x="1717" y="219"/>
                      </a:lnTo>
                      <a:lnTo>
                        <a:pt x="1717" y="219"/>
                      </a:lnTo>
                      <a:lnTo>
                        <a:pt x="1718" y="217"/>
                      </a:lnTo>
                      <a:lnTo>
                        <a:pt x="1718" y="219"/>
                      </a:lnTo>
                      <a:lnTo>
                        <a:pt x="1720" y="219"/>
                      </a:lnTo>
                      <a:lnTo>
                        <a:pt x="1720" y="220"/>
                      </a:lnTo>
                      <a:lnTo>
                        <a:pt x="1721" y="220"/>
                      </a:lnTo>
                      <a:lnTo>
                        <a:pt x="1721" y="223"/>
                      </a:lnTo>
                      <a:lnTo>
                        <a:pt x="1721" y="223"/>
                      </a:lnTo>
                      <a:lnTo>
                        <a:pt x="1721" y="224"/>
                      </a:lnTo>
                      <a:lnTo>
                        <a:pt x="1722" y="224"/>
                      </a:lnTo>
                      <a:lnTo>
                        <a:pt x="1724" y="231"/>
                      </a:lnTo>
                      <a:lnTo>
                        <a:pt x="1722" y="231"/>
                      </a:lnTo>
                      <a:lnTo>
                        <a:pt x="1722" y="232"/>
                      </a:lnTo>
                      <a:lnTo>
                        <a:pt x="1722" y="232"/>
                      </a:lnTo>
                      <a:lnTo>
                        <a:pt x="1722" y="231"/>
                      </a:lnTo>
                      <a:lnTo>
                        <a:pt x="1718" y="228"/>
                      </a:lnTo>
                      <a:lnTo>
                        <a:pt x="1718" y="227"/>
                      </a:lnTo>
                      <a:lnTo>
                        <a:pt x="1717" y="227"/>
                      </a:lnTo>
                      <a:lnTo>
                        <a:pt x="1717" y="224"/>
                      </a:lnTo>
                      <a:lnTo>
                        <a:pt x="1717" y="224"/>
                      </a:lnTo>
                      <a:lnTo>
                        <a:pt x="1717" y="224"/>
                      </a:lnTo>
                      <a:lnTo>
                        <a:pt x="1717" y="224"/>
                      </a:lnTo>
                      <a:lnTo>
                        <a:pt x="1717" y="223"/>
                      </a:lnTo>
                      <a:lnTo>
                        <a:pt x="1717" y="223"/>
                      </a:lnTo>
                      <a:lnTo>
                        <a:pt x="1717" y="223"/>
                      </a:lnTo>
                      <a:lnTo>
                        <a:pt x="1717" y="221"/>
                      </a:lnTo>
                      <a:lnTo>
                        <a:pt x="1713" y="221"/>
                      </a:lnTo>
                      <a:lnTo>
                        <a:pt x="1713" y="221"/>
                      </a:lnTo>
                      <a:lnTo>
                        <a:pt x="1713" y="220"/>
                      </a:lnTo>
                      <a:lnTo>
                        <a:pt x="1713" y="219"/>
                      </a:lnTo>
                      <a:lnTo>
                        <a:pt x="1713" y="217"/>
                      </a:lnTo>
                      <a:lnTo>
                        <a:pt x="1714" y="217"/>
                      </a:lnTo>
                      <a:lnTo>
                        <a:pt x="1714" y="217"/>
                      </a:lnTo>
                      <a:lnTo>
                        <a:pt x="1716" y="216"/>
                      </a:lnTo>
                      <a:close/>
                      <a:moveTo>
                        <a:pt x="1866" y="215"/>
                      </a:moveTo>
                      <a:lnTo>
                        <a:pt x="1872" y="216"/>
                      </a:lnTo>
                      <a:lnTo>
                        <a:pt x="1872" y="217"/>
                      </a:lnTo>
                      <a:lnTo>
                        <a:pt x="1870" y="217"/>
                      </a:lnTo>
                      <a:lnTo>
                        <a:pt x="1870" y="219"/>
                      </a:lnTo>
                      <a:lnTo>
                        <a:pt x="1869" y="219"/>
                      </a:lnTo>
                      <a:lnTo>
                        <a:pt x="1869" y="219"/>
                      </a:lnTo>
                      <a:lnTo>
                        <a:pt x="1865" y="219"/>
                      </a:lnTo>
                      <a:lnTo>
                        <a:pt x="1865" y="219"/>
                      </a:lnTo>
                      <a:lnTo>
                        <a:pt x="1865" y="216"/>
                      </a:lnTo>
                      <a:lnTo>
                        <a:pt x="1865" y="216"/>
                      </a:lnTo>
                      <a:lnTo>
                        <a:pt x="1866" y="215"/>
                      </a:lnTo>
                      <a:close/>
                      <a:moveTo>
                        <a:pt x="1911" y="213"/>
                      </a:moveTo>
                      <a:lnTo>
                        <a:pt x="1911" y="215"/>
                      </a:lnTo>
                      <a:lnTo>
                        <a:pt x="1908" y="215"/>
                      </a:lnTo>
                      <a:lnTo>
                        <a:pt x="1908" y="213"/>
                      </a:lnTo>
                      <a:lnTo>
                        <a:pt x="1909" y="213"/>
                      </a:lnTo>
                      <a:lnTo>
                        <a:pt x="1909" y="213"/>
                      </a:lnTo>
                      <a:lnTo>
                        <a:pt x="1909" y="213"/>
                      </a:lnTo>
                      <a:lnTo>
                        <a:pt x="1911" y="213"/>
                      </a:lnTo>
                      <a:close/>
                      <a:moveTo>
                        <a:pt x="1937" y="212"/>
                      </a:moveTo>
                      <a:lnTo>
                        <a:pt x="1937" y="212"/>
                      </a:lnTo>
                      <a:lnTo>
                        <a:pt x="1938" y="212"/>
                      </a:lnTo>
                      <a:lnTo>
                        <a:pt x="1938" y="215"/>
                      </a:lnTo>
                      <a:lnTo>
                        <a:pt x="1937" y="215"/>
                      </a:lnTo>
                      <a:lnTo>
                        <a:pt x="1936" y="215"/>
                      </a:lnTo>
                      <a:lnTo>
                        <a:pt x="1936" y="215"/>
                      </a:lnTo>
                      <a:lnTo>
                        <a:pt x="1936" y="215"/>
                      </a:lnTo>
                      <a:lnTo>
                        <a:pt x="1936" y="215"/>
                      </a:lnTo>
                      <a:lnTo>
                        <a:pt x="1934" y="215"/>
                      </a:lnTo>
                      <a:lnTo>
                        <a:pt x="1934" y="215"/>
                      </a:lnTo>
                      <a:lnTo>
                        <a:pt x="1934" y="212"/>
                      </a:lnTo>
                      <a:lnTo>
                        <a:pt x="1937" y="212"/>
                      </a:lnTo>
                      <a:close/>
                      <a:moveTo>
                        <a:pt x="1932" y="210"/>
                      </a:moveTo>
                      <a:lnTo>
                        <a:pt x="1934" y="210"/>
                      </a:lnTo>
                      <a:lnTo>
                        <a:pt x="1934" y="211"/>
                      </a:lnTo>
                      <a:lnTo>
                        <a:pt x="1933" y="211"/>
                      </a:lnTo>
                      <a:lnTo>
                        <a:pt x="1933" y="211"/>
                      </a:lnTo>
                      <a:lnTo>
                        <a:pt x="1932" y="212"/>
                      </a:lnTo>
                      <a:lnTo>
                        <a:pt x="1932" y="211"/>
                      </a:lnTo>
                      <a:lnTo>
                        <a:pt x="1932" y="211"/>
                      </a:lnTo>
                      <a:lnTo>
                        <a:pt x="1932" y="210"/>
                      </a:lnTo>
                      <a:close/>
                      <a:moveTo>
                        <a:pt x="1657" y="210"/>
                      </a:moveTo>
                      <a:lnTo>
                        <a:pt x="1657" y="213"/>
                      </a:lnTo>
                      <a:lnTo>
                        <a:pt x="1658" y="216"/>
                      </a:lnTo>
                      <a:lnTo>
                        <a:pt x="1659" y="219"/>
                      </a:lnTo>
                      <a:lnTo>
                        <a:pt x="1656" y="219"/>
                      </a:lnTo>
                      <a:lnTo>
                        <a:pt x="1656" y="216"/>
                      </a:lnTo>
                      <a:lnTo>
                        <a:pt x="1653" y="211"/>
                      </a:lnTo>
                      <a:lnTo>
                        <a:pt x="1654" y="211"/>
                      </a:lnTo>
                      <a:lnTo>
                        <a:pt x="1657" y="210"/>
                      </a:lnTo>
                      <a:close/>
                      <a:moveTo>
                        <a:pt x="1934" y="210"/>
                      </a:moveTo>
                      <a:lnTo>
                        <a:pt x="1937" y="210"/>
                      </a:lnTo>
                      <a:lnTo>
                        <a:pt x="1937" y="210"/>
                      </a:lnTo>
                      <a:lnTo>
                        <a:pt x="1934" y="210"/>
                      </a:lnTo>
                      <a:lnTo>
                        <a:pt x="1934" y="210"/>
                      </a:lnTo>
                      <a:close/>
                      <a:moveTo>
                        <a:pt x="312" y="208"/>
                      </a:moveTo>
                      <a:lnTo>
                        <a:pt x="314" y="208"/>
                      </a:lnTo>
                      <a:lnTo>
                        <a:pt x="314" y="208"/>
                      </a:lnTo>
                      <a:lnTo>
                        <a:pt x="314" y="208"/>
                      </a:lnTo>
                      <a:lnTo>
                        <a:pt x="314" y="208"/>
                      </a:lnTo>
                      <a:lnTo>
                        <a:pt x="312" y="210"/>
                      </a:lnTo>
                      <a:lnTo>
                        <a:pt x="312" y="210"/>
                      </a:lnTo>
                      <a:lnTo>
                        <a:pt x="312" y="210"/>
                      </a:lnTo>
                      <a:lnTo>
                        <a:pt x="311" y="210"/>
                      </a:lnTo>
                      <a:lnTo>
                        <a:pt x="312" y="208"/>
                      </a:lnTo>
                      <a:close/>
                      <a:moveTo>
                        <a:pt x="315" y="206"/>
                      </a:moveTo>
                      <a:lnTo>
                        <a:pt x="316" y="206"/>
                      </a:lnTo>
                      <a:lnTo>
                        <a:pt x="316" y="206"/>
                      </a:lnTo>
                      <a:lnTo>
                        <a:pt x="316" y="207"/>
                      </a:lnTo>
                      <a:lnTo>
                        <a:pt x="315" y="207"/>
                      </a:lnTo>
                      <a:lnTo>
                        <a:pt x="315" y="206"/>
                      </a:lnTo>
                      <a:close/>
                      <a:moveTo>
                        <a:pt x="1907" y="204"/>
                      </a:moveTo>
                      <a:lnTo>
                        <a:pt x="1907" y="204"/>
                      </a:lnTo>
                      <a:lnTo>
                        <a:pt x="1907" y="206"/>
                      </a:lnTo>
                      <a:lnTo>
                        <a:pt x="1908" y="207"/>
                      </a:lnTo>
                      <a:lnTo>
                        <a:pt x="1909" y="207"/>
                      </a:lnTo>
                      <a:lnTo>
                        <a:pt x="1909" y="208"/>
                      </a:lnTo>
                      <a:lnTo>
                        <a:pt x="1907" y="210"/>
                      </a:lnTo>
                      <a:lnTo>
                        <a:pt x="1907" y="204"/>
                      </a:lnTo>
                      <a:close/>
                      <a:moveTo>
                        <a:pt x="1697" y="203"/>
                      </a:moveTo>
                      <a:lnTo>
                        <a:pt x="1700" y="204"/>
                      </a:lnTo>
                      <a:lnTo>
                        <a:pt x="1700" y="204"/>
                      </a:lnTo>
                      <a:lnTo>
                        <a:pt x="1699" y="204"/>
                      </a:lnTo>
                      <a:lnTo>
                        <a:pt x="1699" y="206"/>
                      </a:lnTo>
                      <a:lnTo>
                        <a:pt x="1697" y="206"/>
                      </a:lnTo>
                      <a:lnTo>
                        <a:pt x="1697" y="203"/>
                      </a:lnTo>
                      <a:close/>
                      <a:moveTo>
                        <a:pt x="314" y="202"/>
                      </a:moveTo>
                      <a:lnTo>
                        <a:pt x="315" y="202"/>
                      </a:lnTo>
                      <a:lnTo>
                        <a:pt x="315" y="202"/>
                      </a:lnTo>
                      <a:lnTo>
                        <a:pt x="315" y="202"/>
                      </a:lnTo>
                      <a:lnTo>
                        <a:pt x="315" y="202"/>
                      </a:lnTo>
                      <a:lnTo>
                        <a:pt x="314" y="203"/>
                      </a:lnTo>
                      <a:lnTo>
                        <a:pt x="314" y="203"/>
                      </a:lnTo>
                      <a:lnTo>
                        <a:pt x="314" y="203"/>
                      </a:lnTo>
                      <a:lnTo>
                        <a:pt x="312" y="203"/>
                      </a:lnTo>
                      <a:lnTo>
                        <a:pt x="314" y="202"/>
                      </a:lnTo>
                      <a:close/>
                      <a:moveTo>
                        <a:pt x="1936" y="200"/>
                      </a:moveTo>
                      <a:lnTo>
                        <a:pt x="1936" y="202"/>
                      </a:lnTo>
                      <a:lnTo>
                        <a:pt x="1940" y="202"/>
                      </a:lnTo>
                      <a:lnTo>
                        <a:pt x="1940" y="202"/>
                      </a:lnTo>
                      <a:lnTo>
                        <a:pt x="1941" y="203"/>
                      </a:lnTo>
                      <a:lnTo>
                        <a:pt x="1941" y="204"/>
                      </a:lnTo>
                      <a:lnTo>
                        <a:pt x="1940" y="204"/>
                      </a:lnTo>
                      <a:lnTo>
                        <a:pt x="1937" y="204"/>
                      </a:lnTo>
                      <a:lnTo>
                        <a:pt x="1934" y="204"/>
                      </a:lnTo>
                      <a:lnTo>
                        <a:pt x="1933" y="204"/>
                      </a:lnTo>
                      <a:lnTo>
                        <a:pt x="1933" y="204"/>
                      </a:lnTo>
                      <a:lnTo>
                        <a:pt x="1932" y="203"/>
                      </a:lnTo>
                      <a:lnTo>
                        <a:pt x="1932" y="203"/>
                      </a:lnTo>
                      <a:lnTo>
                        <a:pt x="1932" y="203"/>
                      </a:lnTo>
                      <a:lnTo>
                        <a:pt x="1930" y="203"/>
                      </a:lnTo>
                      <a:lnTo>
                        <a:pt x="1930" y="203"/>
                      </a:lnTo>
                      <a:lnTo>
                        <a:pt x="1930" y="203"/>
                      </a:lnTo>
                      <a:lnTo>
                        <a:pt x="1930" y="202"/>
                      </a:lnTo>
                      <a:lnTo>
                        <a:pt x="1933" y="202"/>
                      </a:lnTo>
                      <a:lnTo>
                        <a:pt x="1933" y="202"/>
                      </a:lnTo>
                      <a:lnTo>
                        <a:pt x="1936" y="200"/>
                      </a:lnTo>
                      <a:close/>
                      <a:moveTo>
                        <a:pt x="333" y="195"/>
                      </a:moveTo>
                      <a:lnTo>
                        <a:pt x="333" y="195"/>
                      </a:lnTo>
                      <a:lnTo>
                        <a:pt x="333" y="196"/>
                      </a:lnTo>
                      <a:lnTo>
                        <a:pt x="335" y="198"/>
                      </a:lnTo>
                      <a:lnTo>
                        <a:pt x="333" y="198"/>
                      </a:lnTo>
                      <a:lnTo>
                        <a:pt x="333" y="199"/>
                      </a:lnTo>
                      <a:lnTo>
                        <a:pt x="335" y="199"/>
                      </a:lnTo>
                      <a:lnTo>
                        <a:pt x="335" y="199"/>
                      </a:lnTo>
                      <a:lnTo>
                        <a:pt x="336" y="199"/>
                      </a:lnTo>
                      <a:lnTo>
                        <a:pt x="340" y="199"/>
                      </a:lnTo>
                      <a:lnTo>
                        <a:pt x="340" y="199"/>
                      </a:lnTo>
                      <a:lnTo>
                        <a:pt x="340" y="199"/>
                      </a:lnTo>
                      <a:lnTo>
                        <a:pt x="340" y="203"/>
                      </a:lnTo>
                      <a:lnTo>
                        <a:pt x="340" y="203"/>
                      </a:lnTo>
                      <a:lnTo>
                        <a:pt x="340" y="204"/>
                      </a:lnTo>
                      <a:lnTo>
                        <a:pt x="341" y="206"/>
                      </a:lnTo>
                      <a:lnTo>
                        <a:pt x="340" y="208"/>
                      </a:lnTo>
                      <a:lnTo>
                        <a:pt x="339" y="208"/>
                      </a:lnTo>
                      <a:lnTo>
                        <a:pt x="339" y="211"/>
                      </a:lnTo>
                      <a:lnTo>
                        <a:pt x="337" y="212"/>
                      </a:lnTo>
                      <a:lnTo>
                        <a:pt x="337" y="212"/>
                      </a:lnTo>
                      <a:lnTo>
                        <a:pt x="336" y="213"/>
                      </a:lnTo>
                      <a:lnTo>
                        <a:pt x="333" y="213"/>
                      </a:lnTo>
                      <a:lnTo>
                        <a:pt x="333" y="215"/>
                      </a:lnTo>
                      <a:lnTo>
                        <a:pt x="325" y="215"/>
                      </a:lnTo>
                      <a:lnTo>
                        <a:pt x="325" y="216"/>
                      </a:lnTo>
                      <a:lnTo>
                        <a:pt x="323" y="216"/>
                      </a:lnTo>
                      <a:lnTo>
                        <a:pt x="322" y="213"/>
                      </a:lnTo>
                      <a:lnTo>
                        <a:pt x="320" y="213"/>
                      </a:lnTo>
                      <a:lnTo>
                        <a:pt x="319" y="211"/>
                      </a:lnTo>
                      <a:lnTo>
                        <a:pt x="319" y="208"/>
                      </a:lnTo>
                      <a:lnTo>
                        <a:pt x="319" y="206"/>
                      </a:lnTo>
                      <a:lnTo>
                        <a:pt x="320" y="204"/>
                      </a:lnTo>
                      <a:lnTo>
                        <a:pt x="320" y="204"/>
                      </a:lnTo>
                      <a:lnTo>
                        <a:pt x="322" y="204"/>
                      </a:lnTo>
                      <a:lnTo>
                        <a:pt x="323" y="200"/>
                      </a:lnTo>
                      <a:lnTo>
                        <a:pt x="328" y="198"/>
                      </a:lnTo>
                      <a:lnTo>
                        <a:pt x="328" y="198"/>
                      </a:lnTo>
                      <a:lnTo>
                        <a:pt x="327" y="198"/>
                      </a:lnTo>
                      <a:lnTo>
                        <a:pt x="328" y="196"/>
                      </a:lnTo>
                      <a:lnTo>
                        <a:pt x="328" y="196"/>
                      </a:lnTo>
                      <a:lnTo>
                        <a:pt x="329" y="196"/>
                      </a:lnTo>
                      <a:lnTo>
                        <a:pt x="329" y="195"/>
                      </a:lnTo>
                      <a:lnTo>
                        <a:pt x="333" y="195"/>
                      </a:lnTo>
                      <a:close/>
                      <a:moveTo>
                        <a:pt x="1704" y="185"/>
                      </a:moveTo>
                      <a:lnTo>
                        <a:pt x="1705" y="185"/>
                      </a:lnTo>
                      <a:lnTo>
                        <a:pt x="1705" y="186"/>
                      </a:lnTo>
                      <a:lnTo>
                        <a:pt x="1704" y="186"/>
                      </a:lnTo>
                      <a:lnTo>
                        <a:pt x="1704" y="185"/>
                      </a:lnTo>
                      <a:close/>
                      <a:moveTo>
                        <a:pt x="1686" y="185"/>
                      </a:moveTo>
                      <a:lnTo>
                        <a:pt x="1687" y="186"/>
                      </a:lnTo>
                      <a:lnTo>
                        <a:pt x="1688" y="186"/>
                      </a:lnTo>
                      <a:lnTo>
                        <a:pt x="1688" y="189"/>
                      </a:lnTo>
                      <a:lnTo>
                        <a:pt x="1687" y="189"/>
                      </a:lnTo>
                      <a:lnTo>
                        <a:pt x="1687" y="187"/>
                      </a:lnTo>
                      <a:lnTo>
                        <a:pt x="1686" y="187"/>
                      </a:lnTo>
                      <a:lnTo>
                        <a:pt x="1686" y="185"/>
                      </a:lnTo>
                      <a:close/>
                      <a:moveTo>
                        <a:pt x="1764" y="183"/>
                      </a:moveTo>
                      <a:lnTo>
                        <a:pt x="1764" y="183"/>
                      </a:lnTo>
                      <a:lnTo>
                        <a:pt x="1764" y="183"/>
                      </a:lnTo>
                      <a:lnTo>
                        <a:pt x="1765" y="183"/>
                      </a:lnTo>
                      <a:lnTo>
                        <a:pt x="1765" y="183"/>
                      </a:lnTo>
                      <a:lnTo>
                        <a:pt x="1765" y="183"/>
                      </a:lnTo>
                      <a:lnTo>
                        <a:pt x="1764" y="183"/>
                      </a:lnTo>
                      <a:close/>
                      <a:moveTo>
                        <a:pt x="1883" y="182"/>
                      </a:moveTo>
                      <a:lnTo>
                        <a:pt x="1885" y="182"/>
                      </a:lnTo>
                      <a:lnTo>
                        <a:pt x="1886" y="183"/>
                      </a:lnTo>
                      <a:lnTo>
                        <a:pt x="1886" y="183"/>
                      </a:lnTo>
                      <a:lnTo>
                        <a:pt x="1886" y="186"/>
                      </a:lnTo>
                      <a:lnTo>
                        <a:pt x="1886" y="189"/>
                      </a:lnTo>
                      <a:lnTo>
                        <a:pt x="1883" y="190"/>
                      </a:lnTo>
                      <a:lnTo>
                        <a:pt x="1882" y="193"/>
                      </a:lnTo>
                      <a:lnTo>
                        <a:pt x="1881" y="195"/>
                      </a:lnTo>
                      <a:lnTo>
                        <a:pt x="1877" y="196"/>
                      </a:lnTo>
                      <a:lnTo>
                        <a:pt x="1877" y="198"/>
                      </a:lnTo>
                      <a:lnTo>
                        <a:pt x="1872" y="196"/>
                      </a:lnTo>
                      <a:lnTo>
                        <a:pt x="1872" y="196"/>
                      </a:lnTo>
                      <a:lnTo>
                        <a:pt x="1870" y="198"/>
                      </a:lnTo>
                      <a:lnTo>
                        <a:pt x="1870" y="198"/>
                      </a:lnTo>
                      <a:lnTo>
                        <a:pt x="1870" y="196"/>
                      </a:lnTo>
                      <a:lnTo>
                        <a:pt x="1869" y="196"/>
                      </a:lnTo>
                      <a:lnTo>
                        <a:pt x="1869" y="196"/>
                      </a:lnTo>
                      <a:lnTo>
                        <a:pt x="1866" y="196"/>
                      </a:lnTo>
                      <a:lnTo>
                        <a:pt x="1866" y="195"/>
                      </a:lnTo>
                      <a:lnTo>
                        <a:pt x="1857" y="195"/>
                      </a:lnTo>
                      <a:lnTo>
                        <a:pt x="1857" y="196"/>
                      </a:lnTo>
                      <a:lnTo>
                        <a:pt x="1853" y="195"/>
                      </a:lnTo>
                      <a:lnTo>
                        <a:pt x="1853" y="195"/>
                      </a:lnTo>
                      <a:lnTo>
                        <a:pt x="1853" y="195"/>
                      </a:lnTo>
                      <a:lnTo>
                        <a:pt x="1852" y="195"/>
                      </a:lnTo>
                      <a:lnTo>
                        <a:pt x="1852" y="195"/>
                      </a:lnTo>
                      <a:lnTo>
                        <a:pt x="1848" y="195"/>
                      </a:lnTo>
                      <a:lnTo>
                        <a:pt x="1848" y="196"/>
                      </a:lnTo>
                      <a:lnTo>
                        <a:pt x="1848" y="196"/>
                      </a:lnTo>
                      <a:lnTo>
                        <a:pt x="1848" y="195"/>
                      </a:lnTo>
                      <a:lnTo>
                        <a:pt x="1847" y="195"/>
                      </a:lnTo>
                      <a:lnTo>
                        <a:pt x="1845" y="195"/>
                      </a:lnTo>
                      <a:lnTo>
                        <a:pt x="1844" y="199"/>
                      </a:lnTo>
                      <a:lnTo>
                        <a:pt x="1844" y="204"/>
                      </a:lnTo>
                      <a:lnTo>
                        <a:pt x="1844" y="208"/>
                      </a:lnTo>
                      <a:lnTo>
                        <a:pt x="1847" y="210"/>
                      </a:lnTo>
                      <a:lnTo>
                        <a:pt x="1847" y="210"/>
                      </a:lnTo>
                      <a:lnTo>
                        <a:pt x="1849" y="210"/>
                      </a:lnTo>
                      <a:lnTo>
                        <a:pt x="1849" y="211"/>
                      </a:lnTo>
                      <a:lnTo>
                        <a:pt x="1851" y="212"/>
                      </a:lnTo>
                      <a:lnTo>
                        <a:pt x="1851" y="212"/>
                      </a:lnTo>
                      <a:lnTo>
                        <a:pt x="1851" y="212"/>
                      </a:lnTo>
                      <a:lnTo>
                        <a:pt x="1852" y="212"/>
                      </a:lnTo>
                      <a:lnTo>
                        <a:pt x="1853" y="212"/>
                      </a:lnTo>
                      <a:lnTo>
                        <a:pt x="1853" y="211"/>
                      </a:lnTo>
                      <a:lnTo>
                        <a:pt x="1855" y="210"/>
                      </a:lnTo>
                      <a:lnTo>
                        <a:pt x="1857" y="210"/>
                      </a:lnTo>
                      <a:lnTo>
                        <a:pt x="1860" y="210"/>
                      </a:lnTo>
                      <a:lnTo>
                        <a:pt x="1870" y="210"/>
                      </a:lnTo>
                      <a:lnTo>
                        <a:pt x="1869" y="213"/>
                      </a:lnTo>
                      <a:lnTo>
                        <a:pt x="1868" y="213"/>
                      </a:lnTo>
                      <a:lnTo>
                        <a:pt x="1866" y="213"/>
                      </a:lnTo>
                      <a:lnTo>
                        <a:pt x="1865" y="215"/>
                      </a:lnTo>
                      <a:lnTo>
                        <a:pt x="1864" y="215"/>
                      </a:lnTo>
                      <a:lnTo>
                        <a:pt x="1864" y="216"/>
                      </a:lnTo>
                      <a:lnTo>
                        <a:pt x="1864" y="216"/>
                      </a:lnTo>
                      <a:lnTo>
                        <a:pt x="1862" y="219"/>
                      </a:lnTo>
                      <a:lnTo>
                        <a:pt x="1861" y="219"/>
                      </a:lnTo>
                      <a:lnTo>
                        <a:pt x="1861" y="219"/>
                      </a:lnTo>
                      <a:lnTo>
                        <a:pt x="1857" y="220"/>
                      </a:lnTo>
                      <a:lnTo>
                        <a:pt x="1857" y="221"/>
                      </a:lnTo>
                      <a:lnTo>
                        <a:pt x="1855" y="221"/>
                      </a:lnTo>
                      <a:lnTo>
                        <a:pt x="1855" y="221"/>
                      </a:lnTo>
                      <a:lnTo>
                        <a:pt x="1852" y="221"/>
                      </a:lnTo>
                      <a:lnTo>
                        <a:pt x="1851" y="223"/>
                      </a:lnTo>
                      <a:lnTo>
                        <a:pt x="1851" y="223"/>
                      </a:lnTo>
                      <a:lnTo>
                        <a:pt x="1852" y="224"/>
                      </a:lnTo>
                      <a:lnTo>
                        <a:pt x="1853" y="225"/>
                      </a:lnTo>
                      <a:lnTo>
                        <a:pt x="1855" y="225"/>
                      </a:lnTo>
                      <a:lnTo>
                        <a:pt x="1857" y="225"/>
                      </a:lnTo>
                      <a:lnTo>
                        <a:pt x="1857" y="228"/>
                      </a:lnTo>
                      <a:lnTo>
                        <a:pt x="1858" y="231"/>
                      </a:lnTo>
                      <a:lnTo>
                        <a:pt x="1858" y="232"/>
                      </a:lnTo>
                      <a:lnTo>
                        <a:pt x="1858" y="232"/>
                      </a:lnTo>
                      <a:lnTo>
                        <a:pt x="1862" y="233"/>
                      </a:lnTo>
                      <a:lnTo>
                        <a:pt x="1862" y="234"/>
                      </a:lnTo>
                      <a:lnTo>
                        <a:pt x="1864" y="234"/>
                      </a:lnTo>
                      <a:lnTo>
                        <a:pt x="1864" y="237"/>
                      </a:lnTo>
                      <a:lnTo>
                        <a:pt x="1862" y="238"/>
                      </a:lnTo>
                      <a:lnTo>
                        <a:pt x="1864" y="238"/>
                      </a:lnTo>
                      <a:lnTo>
                        <a:pt x="1864" y="241"/>
                      </a:lnTo>
                      <a:lnTo>
                        <a:pt x="1865" y="242"/>
                      </a:lnTo>
                      <a:lnTo>
                        <a:pt x="1866" y="242"/>
                      </a:lnTo>
                      <a:lnTo>
                        <a:pt x="1866" y="244"/>
                      </a:lnTo>
                      <a:lnTo>
                        <a:pt x="1866" y="244"/>
                      </a:lnTo>
                      <a:lnTo>
                        <a:pt x="1868" y="244"/>
                      </a:lnTo>
                      <a:lnTo>
                        <a:pt x="1868" y="245"/>
                      </a:lnTo>
                      <a:lnTo>
                        <a:pt x="1869" y="245"/>
                      </a:lnTo>
                      <a:lnTo>
                        <a:pt x="1869" y="246"/>
                      </a:lnTo>
                      <a:lnTo>
                        <a:pt x="1868" y="246"/>
                      </a:lnTo>
                      <a:lnTo>
                        <a:pt x="1868" y="248"/>
                      </a:lnTo>
                      <a:lnTo>
                        <a:pt x="1866" y="248"/>
                      </a:lnTo>
                      <a:lnTo>
                        <a:pt x="1865" y="248"/>
                      </a:lnTo>
                      <a:lnTo>
                        <a:pt x="1862" y="248"/>
                      </a:lnTo>
                      <a:lnTo>
                        <a:pt x="1861" y="248"/>
                      </a:lnTo>
                      <a:lnTo>
                        <a:pt x="1862" y="251"/>
                      </a:lnTo>
                      <a:lnTo>
                        <a:pt x="1861" y="253"/>
                      </a:lnTo>
                      <a:lnTo>
                        <a:pt x="1860" y="253"/>
                      </a:lnTo>
                      <a:lnTo>
                        <a:pt x="1857" y="253"/>
                      </a:lnTo>
                      <a:lnTo>
                        <a:pt x="1857" y="253"/>
                      </a:lnTo>
                      <a:lnTo>
                        <a:pt x="1856" y="253"/>
                      </a:lnTo>
                      <a:lnTo>
                        <a:pt x="1856" y="251"/>
                      </a:lnTo>
                      <a:lnTo>
                        <a:pt x="1855" y="250"/>
                      </a:lnTo>
                      <a:lnTo>
                        <a:pt x="1855" y="249"/>
                      </a:lnTo>
                      <a:lnTo>
                        <a:pt x="1855" y="248"/>
                      </a:lnTo>
                      <a:lnTo>
                        <a:pt x="1855" y="245"/>
                      </a:lnTo>
                      <a:lnTo>
                        <a:pt x="1855" y="245"/>
                      </a:lnTo>
                      <a:lnTo>
                        <a:pt x="1855" y="244"/>
                      </a:lnTo>
                      <a:lnTo>
                        <a:pt x="1853" y="242"/>
                      </a:lnTo>
                      <a:lnTo>
                        <a:pt x="1853" y="241"/>
                      </a:lnTo>
                      <a:lnTo>
                        <a:pt x="1852" y="241"/>
                      </a:lnTo>
                      <a:lnTo>
                        <a:pt x="1852" y="240"/>
                      </a:lnTo>
                      <a:lnTo>
                        <a:pt x="1852" y="237"/>
                      </a:lnTo>
                      <a:lnTo>
                        <a:pt x="1852" y="236"/>
                      </a:lnTo>
                      <a:lnTo>
                        <a:pt x="1851" y="233"/>
                      </a:lnTo>
                      <a:lnTo>
                        <a:pt x="1851" y="233"/>
                      </a:lnTo>
                      <a:lnTo>
                        <a:pt x="1848" y="233"/>
                      </a:lnTo>
                      <a:lnTo>
                        <a:pt x="1847" y="234"/>
                      </a:lnTo>
                      <a:lnTo>
                        <a:pt x="1845" y="234"/>
                      </a:lnTo>
                      <a:lnTo>
                        <a:pt x="1845" y="241"/>
                      </a:lnTo>
                      <a:lnTo>
                        <a:pt x="1843" y="244"/>
                      </a:lnTo>
                      <a:lnTo>
                        <a:pt x="1843" y="245"/>
                      </a:lnTo>
                      <a:lnTo>
                        <a:pt x="1844" y="246"/>
                      </a:lnTo>
                      <a:lnTo>
                        <a:pt x="1845" y="248"/>
                      </a:lnTo>
                      <a:lnTo>
                        <a:pt x="1845" y="249"/>
                      </a:lnTo>
                      <a:lnTo>
                        <a:pt x="1845" y="250"/>
                      </a:lnTo>
                      <a:lnTo>
                        <a:pt x="1844" y="251"/>
                      </a:lnTo>
                      <a:lnTo>
                        <a:pt x="1843" y="251"/>
                      </a:lnTo>
                      <a:lnTo>
                        <a:pt x="1844" y="253"/>
                      </a:lnTo>
                      <a:lnTo>
                        <a:pt x="1844" y="253"/>
                      </a:lnTo>
                      <a:lnTo>
                        <a:pt x="1844" y="253"/>
                      </a:lnTo>
                      <a:lnTo>
                        <a:pt x="1844" y="257"/>
                      </a:lnTo>
                      <a:lnTo>
                        <a:pt x="1841" y="257"/>
                      </a:lnTo>
                      <a:lnTo>
                        <a:pt x="1839" y="257"/>
                      </a:lnTo>
                      <a:lnTo>
                        <a:pt x="1839" y="257"/>
                      </a:lnTo>
                      <a:lnTo>
                        <a:pt x="1839" y="258"/>
                      </a:lnTo>
                      <a:lnTo>
                        <a:pt x="1834" y="258"/>
                      </a:lnTo>
                      <a:lnTo>
                        <a:pt x="1834" y="255"/>
                      </a:lnTo>
                      <a:lnTo>
                        <a:pt x="1834" y="251"/>
                      </a:lnTo>
                      <a:lnTo>
                        <a:pt x="1834" y="248"/>
                      </a:lnTo>
                      <a:lnTo>
                        <a:pt x="1835" y="248"/>
                      </a:lnTo>
                      <a:lnTo>
                        <a:pt x="1835" y="248"/>
                      </a:lnTo>
                      <a:lnTo>
                        <a:pt x="1835" y="246"/>
                      </a:lnTo>
                      <a:lnTo>
                        <a:pt x="1835" y="246"/>
                      </a:lnTo>
                      <a:lnTo>
                        <a:pt x="1836" y="246"/>
                      </a:lnTo>
                      <a:lnTo>
                        <a:pt x="1836" y="245"/>
                      </a:lnTo>
                      <a:lnTo>
                        <a:pt x="1837" y="244"/>
                      </a:lnTo>
                      <a:lnTo>
                        <a:pt x="1836" y="241"/>
                      </a:lnTo>
                      <a:lnTo>
                        <a:pt x="1836" y="241"/>
                      </a:lnTo>
                      <a:lnTo>
                        <a:pt x="1836" y="237"/>
                      </a:lnTo>
                      <a:lnTo>
                        <a:pt x="1834" y="237"/>
                      </a:lnTo>
                      <a:lnTo>
                        <a:pt x="1831" y="237"/>
                      </a:lnTo>
                      <a:lnTo>
                        <a:pt x="1831" y="236"/>
                      </a:lnTo>
                      <a:lnTo>
                        <a:pt x="1831" y="233"/>
                      </a:lnTo>
                      <a:lnTo>
                        <a:pt x="1831" y="232"/>
                      </a:lnTo>
                      <a:lnTo>
                        <a:pt x="1831" y="231"/>
                      </a:lnTo>
                      <a:lnTo>
                        <a:pt x="1831" y="231"/>
                      </a:lnTo>
                      <a:lnTo>
                        <a:pt x="1831" y="227"/>
                      </a:lnTo>
                      <a:lnTo>
                        <a:pt x="1832" y="225"/>
                      </a:lnTo>
                      <a:lnTo>
                        <a:pt x="1832" y="224"/>
                      </a:lnTo>
                      <a:lnTo>
                        <a:pt x="1834" y="224"/>
                      </a:lnTo>
                      <a:lnTo>
                        <a:pt x="1834" y="220"/>
                      </a:lnTo>
                      <a:lnTo>
                        <a:pt x="1834" y="220"/>
                      </a:lnTo>
                      <a:lnTo>
                        <a:pt x="1834" y="212"/>
                      </a:lnTo>
                      <a:lnTo>
                        <a:pt x="1835" y="212"/>
                      </a:lnTo>
                      <a:lnTo>
                        <a:pt x="1836" y="210"/>
                      </a:lnTo>
                      <a:lnTo>
                        <a:pt x="1837" y="210"/>
                      </a:lnTo>
                      <a:lnTo>
                        <a:pt x="1837" y="208"/>
                      </a:lnTo>
                      <a:lnTo>
                        <a:pt x="1837" y="208"/>
                      </a:lnTo>
                      <a:lnTo>
                        <a:pt x="1839" y="206"/>
                      </a:lnTo>
                      <a:lnTo>
                        <a:pt x="1839" y="203"/>
                      </a:lnTo>
                      <a:lnTo>
                        <a:pt x="1837" y="202"/>
                      </a:lnTo>
                      <a:lnTo>
                        <a:pt x="1837" y="199"/>
                      </a:lnTo>
                      <a:lnTo>
                        <a:pt x="1837" y="199"/>
                      </a:lnTo>
                      <a:lnTo>
                        <a:pt x="1839" y="198"/>
                      </a:lnTo>
                      <a:lnTo>
                        <a:pt x="1839" y="198"/>
                      </a:lnTo>
                      <a:lnTo>
                        <a:pt x="1837" y="198"/>
                      </a:lnTo>
                      <a:lnTo>
                        <a:pt x="1837" y="195"/>
                      </a:lnTo>
                      <a:lnTo>
                        <a:pt x="1839" y="195"/>
                      </a:lnTo>
                      <a:lnTo>
                        <a:pt x="1839" y="193"/>
                      </a:lnTo>
                      <a:lnTo>
                        <a:pt x="1840" y="191"/>
                      </a:lnTo>
                      <a:lnTo>
                        <a:pt x="1841" y="190"/>
                      </a:lnTo>
                      <a:lnTo>
                        <a:pt x="1844" y="190"/>
                      </a:lnTo>
                      <a:lnTo>
                        <a:pt x="1844" y="189"/>
                      </a:lnTo>
                      <a:lnTo>
                        <a:pt x="1845" y="189"/>
                      </a:lnTo>
                      <a:lnTo>
                        <a:pt x="1848" y="187"/>
                      </a:lnTo>
                      <a:lnTo>
                        <a:pt x="1849" y="187"/>
                      </a:lnTo>
                      <a:lnTo>
                        <a:pt x="1853" y="187"/>
                      </a:lnTo>
                      <a:lnTo>
                        <a:pt x="1853" y="189"/>
                      </a:lnTo>
                      <a:lnTo>
                        <a:pt x="1853" y="190"/>
                      </a:lnTo>
                      <a:lnTo>
                        <a:pt x="1856" y="189"/>
                      </a:lnTo>
                      <a:lnTo>
                        <a:pt x="1856" y="190"/>
                      </a:lnTo>
                      <a:lnTo>
                        <a:pt x="1864" y="190"/>
                      </a:lnTo>
                      <a:lnTo>
                        <a:pt x="1864" y="191"/>
                      </a:lnTo>
                      <a:lnTo>
                        <a:pt x="1866" y="190"/>
                      </a:lnTo>
                      <a:lnTo>
                        <a:pt x="1874" y="190"/>
                      </a:lnTo>
                      <a:lnTo>
                        <a:pt x="1874" y="190"/>
                      </a:lnTo>
                      <a:lnTo>
                        <a:pt x="1875" y="190"/>
                      </a:lnTo>
                      <a:lnTo>
                        <a:pt x="1875" y="189"/>
                      </a:lnTo>
                      <a:lnTo>
                        <a:pt x="1878" y="189"/>
                      </a:lnTo>
                      <a:lnTo>
                        <a:pt x="1878" y="189"/>
                      </a:lnTo>
                      <a:lnTo>
                        <a:pt x="1879" y="187"/>
                      </a:lnTo>
                      <a:lnTo>
                        <a:pt x="1879" y="186"/>
                      </a:lnTo>
                      <a:lnTo>
                        <a:pt x="1882" y="185"/>
                      </a:lnTo>
                      <a:lnTo>
                        <a:pt x="1883" y="182"/>
                      </a:lnTo>
                      <a:close/>
                      <a:moveTo>
                        <a:pt x="1640" y="182"/>
                      </a:moveTo>
                      <a:lnTo>
                        <a:pt x="1642" y="182"/>
                      </a:lnTo>
                      <a:lnTo>
                        <a:pt x="1642" y="183"/>
                      </a:lnTo>
                      <a:lnTo>
                        <a:pt x="1644" y="185"/>
                      </a:lnTo>
                      <a:lnTo>
                        <a:pt x="1645" y="185"/>
                      </a:lnTo>
                      <a:lnTo>
                        <a:pt x="1646" y="186"/>
                      </a:lnTo>
                      <a:lnTo>
                        <a:pt x="1646" y="190"/>
                      </a:lnTo>
                      <a:lnTo>
                        <a:pt x="1646" y="190"/>
                      </a:lnTo>
                      <a:lnTo>
                        <a:pt x="1646" y="190"/>
                      </a:lnTo>
                      <a:lnTo>
                        <a:pt x="1645" y="189"/>
                      </a:lnTo>
                      <a:lnTo>
                        <a:pt x="1644" y="187"/>
                      </a:lnTo>
                      <a:lnTo>
                        <a:pt x="1642" y="186"/>
                      </a:lnTo>
                      <a:lnTo>
                        <a:pt x="1642" y="185"/>
                      </a:lnTo>
                      <a:lnTo>
                        <a:pt x="1640" y="183"/>
                      </a:lnTo>
                      <a:lnTo>
                        <a:pt x="1640" y="182"/>
                      </a:lnTo>
                      <a:lnTo>
                        <a:pt x="1640" y="182"/>
                      </a:lnTo>
                      <a:lnTo>
                        <a:pt x="1640" y="182"/>
                      </a:lnTo>
                      <a:close/>
                      <a:moveTo>
                        <a:pt x="1684" y="181"/>
                      </a:moveTo>
                      <a:lnTo>
                        <a:pt x="1687" y="181"/>
                      </a:lnTo>
                      <a:lnTo>
                        <a:pt x="1688" y="182"/>
                      </a:lnTo>
                      <a:lnTo>
                        <a:pt x="1688" y="183"/>
                      </a:lnTo>
                      <a:lnTo>
                        <a:pt x="1688" y="183"/>
                      </a:lnTo>
                      <a:lnTo>
                        <a:pt x="1687" y="182"/>
                      </a:lnTo>
                      <a:lnTo>
                        <a:pt x="1684" y="182"/>
                      </a:lnTo>
                      <a:lnTo>
                        <a:pt x="1684" y="181"/>
                      </a:lnTo>
                      <a:close/>
                      <a:moveTo>
                        <a:pt x="1679" y="177"/>
                      </a:moveTo>
                      <a:lnTo>
                        <a:pt x="1680" y="177"/>
                      </a:lnTo>
                      <a:lnTo>
                        <a:pt x="1680" y="179"/>
                      </a:lnTo>
                      <a:lnTo>
                        <a:pt x="1680" y="179"/>
                      </a:lnTo>
                      <a:lnTo>
                        <a:pt x="1680" y="178"/>
                      </a:lnTo>
                      <a:lnTo>
                        <a:pt x="1679" y="178"/>
                      </a:lnTo>
                      <a:lnTo>
                        <a:pt x="1679" y="177"/>
                      </a:lnTo>
                      <a:close/>
                      <a:moveTo>
                        <a:pt x="1909" y="174"/>
                      </a:moveTo>
                      <a:lnTo>
                        <a:pt x="1912" y="176"/>
                      </a:lnTo>
                      <a:lnTo>
                        <a:pt x="1912" y="177"/>
                      </a:lnTo>
                      <a:lnTo>
                        <a:pt x="1912" y="177"/>
                      </a:lnTo>
                      <a:lnTo>
                        <a:pt x="1912" y="178"/>
                      </a:lnTo>
                      <a:lnTo>
                        <a:pt x="1912" y="178"/>
                      </a:lnTo>
                      <a:lnTo>
                        <a:pt x="1912" y="178"/>
                      </a:lnTo>
                      <a:lnTo>
                        <a:pt x="1911" y="179"/>
                      </a:lnTo>
                      <a:lnTo>
                        <a:pt x="1911" y="181"/>
                      </a:lnTo>
                      <a:lnTo>
                        <a:pt x="1912" y="181"/>
                      </a:lnTo>
                      <a:lnTo>
                        <a:pt x="1912" y="182"/>
                      </a:lnTo>
                      <a:lnTo>
                        <a:pt x="1912" y="182"/>
                      </a:lnTo>
                      <a:lnTo>
                        <a:pt x="1911" y="189"/>
                      </a:lnTo>
                      <a:lnTo>
                        <a:pt x="1912" y="189"/>
                      </a:lnTo>
                      <a:lnTo>
                        <a:pt x="1912" y="187"/>
                      </a:lnTo>
                      <a:lnTo>
                        <a:pt x="1915" y="186"/>
                      </a:lnTo>
                      <a:lnTo>
                        <a:pt x="1915" y="185"/>
                      </a:lnTo>
                      <a:lnTo>
                        <a:pt x="1917" y="185"/>
                      </a:lnTo>
                      <a:lnTo>
                        <a:pt x="1917" y="186"/>
                      </a:lnTo>
                      <a:lnTo>
                        <a:pt x="1919" y="187"/>
                      </a:lnTo>
                      <a:lnTo>
                        <a:pt x="1916" y="189"/>
                      </a:lnTo>
                      <a:lnTo>
                        <a:pt x="1913" y="191"/>
                      </a:lnTo>
                      <a:lnTo>
                        <a:pt x="1917" y="191"/>
                      </a:lnTo>
                      <a:lnTo>
                        <a:pt x="1919" y="196"/>
                      </a:lnTo>
                      <a:lnTo>
                        <a:pt x="1916" y="196"/>
                      </a:lnTo>
                      <a:lnTo>
                        <a:pt x="1916" y="196"/>
                      </a:lnTo>
                      <a:lnTo>
                        <a:pt x="1915" y="195"/>
                      </a:lnTo>
                      <a:lnTo>
                        <a:pt x="1913" y="194"/>
                      </a:lnTo>
                      <a:lnTo>
                        <a:pt x="1912" y="194"/>
                      </a:lnTo>
                      <a:lnTo>
                        <a:pt x="1911" y="194"/>
                      </a:lnTo>
                      <a:lnTo>
                        <a:pt x="1909" y="195"/>
                      </a:lnTo>
                      <a:lnTo>
                        <a:pt x="1909" y="196"/>
                      </a:lnTo>
                      <a:lnTo>
                        <a:pt x="1909" y="198"/>
                      </a:lnTo>
                      <a:lnTo>
                        <a:pt x="1909" y="199"/>
                      </a:lnTo>
                      <a:lnTo>
                        <a:pt x="1909" y="200"/>
                      </a:lnTo>
                      <a:lnTo>
                        <a:pt x="1911" y="203"/>
                      </a:lnTo>
                      <a:lnTo>
                        <a:pt x="1912" y="203"/>
                      </a:lnTo>
                      <a:lnTo>
                        <a:pt x="1912" y="203"/>
                      </a:lnTo>
                      <a:lnTo>
                        <a:pt x="1913" y="204"/>
                      </a:lnTo>
                      <a:lnTo>
                        <a:pt x="1913" y="206"/>
                      </a:lnTo>
                      <a:lnTo>
                        <a:pt x="1912" y="206"/>
                      </a:lnTo>
                      <a:lnTo>
                        <a:pt x="1912" y="206"/>
                      </a:lnTo>
                      <a:lnTo>
                        <a:pt x="1911" y="204"/>
                      </a:lnTo>
                      <a:lnTo>
                        <a:pt x="1909" y="203"/>
                      </a:lnTo>
                      <a:lnTo>
                        <a:pt x="1908" y="203"/>
                      </a:lnTo>
                      <a:lnTo>
                        <a:pt x="1908" y="202"/>
                      </a:lnTo>
                      <a:lnTo>
                        <a:pt x="1908" y="202"/>
                      </a:lnTo>
                      <a:lnTo>
                        <a:pt x="1907" y="200"/>
                      </a:lnTo>
                      <a:lnTo>
                        <a:pt x="1907" y="199"/>
                      </a:lnTo>
                      <a:lnTo>
                        <a:pt x="1907" y="199"/>
                      </a:lnTo>
                      <a:lnTo>
                        <a:pt x="1907" y="198"/>
                      </a:lnTo>
                      <a:lnTo>
                        <a:pt x="1907" y="196"/>
                      </a:lnTo>
                      <a:lnTo>
                        <a:pt x="1908" y="196"/>
                      </a:lnTo>
                      <a:lnTo>
                        <a:pt x="1907" y="193"/>
                      </a:lnTo>
                      <a:lnTo>
                        <a:pt x="1908" y="191"/>
                      </a:lnTo>
                      <a:lnTo>
                        <a:pt x="1908" y="190"/>
                      </a:lnTo>
                      <a:lnTo>
                        <a:pt x="1907" y="189"/>
                      </a:lnTo>
                      <a:lnTo>
                        <a:pt x="1906" y="187"/>
                      </a:lnTo>
                      <a:lnTo>
                        <a:pt x="1906" y="185"/>
                      </a:lnTo>
                      <a:lnTo>
                        <a:pt x="1906" y="185"/>
                      </a:lnTo>
                      <a:lnTo>
                        <a:pt x="1907" y="181"/>
                      </a:lnTo>
                      <a:lnTo>
                        <a:pt x="1907" y="181"/>
                      </a:lnTo>
                      <a:lnTo>
                        <a:pt x="1907" y="178"/>
                      </a:lnTo>
                      <a:lnTo>
                        <a:pt x="1908" y="178"/>
                      </a:lnTo>
                      <a:lnTo>
                        <a:pt x="1908" y="177"/>
                      </a:lnTo>
                      <a:lnTo>
                        <a:pt x="1908" y="177"/>
                      </a:lnTo>
                      <a:lnTo>
                        <a:pt x="1909" y="176"/>
                      </a:lnTo>
                      <a:lnTo>
                        <a:pt x="1909" y="174"/>
                      </a:lnTo>
                      <a:close/>
                      <a:moveTo>
                        <a:pt x="324" y="173"/>
                      </a:moveTo>
                      <a:lnTo>
                        <a:pt x="325" y="173"/>
                      </a:lnTo>
                      <a:lnTo>
                        <a:pt x="325" y="173"/>
                      </a:lnTo>
                      <a:lnTo>
                        <a:pt x="324" y="173"/>
                      </a:lnTo>
                      <a:lnTo>
                        <a:pt x="324" y="173"/>
                      </a:lnTo>
                      <a:lnTo>
                        <a:pt x="324" y="173"/>
                      </a:lnTo>
                      <a:close/>
                      <a:moveTo>
                        <a:pt x="1915" y="170"/>
                      </a:moveTo>
                      <a:lnTo>
                        <a:pt x="1916" y="172"/>
                      </a:lnTo>
                      <a:lnTo>
                        <a:pt x="1916" y="172"/>
                      </a:lnTo>
                      <a:lnTo>
                        <a:pt x="1917" y="173"/>
                      </a:lnTo>
                      <a:lnTo>
                        <a:pt x="1917" y="173"/>
                      </a:lnTo>
                      <a:lnTo>
                        <a:pt x="1919" y="173"/>
                      </a:lnTo>
                      <a:lnTo>
                        <a:pt x="1919" y="176"/>
                      </a:lnTo>
                      <a:lnTo>
                        <a:pt x="1920" y="177"/>
                      </a:lnTo>
                      <a:lnTo>
                        <a:pt x="1919" y="177"/>
                      </a:lnTo>
                      <a:lnTo>
                        <a:pt x="1919" y="178"/>
                      </a:lnTo>
                      <a:lnTo>
                        <a:pt x="1916" y="178"/>
                      </a:lnTo>
                      <a:lnTo>
                        <a:pt x="1916" y="176"/>
                      </a:lnTo>
                      <a:lnTo>
                        <a:pt x="1915" y="176"/>
                      </a:lnTo>
                      <a:lnTo>
                        <a:pt x="1915" y="176"/>
                      </a:lnTo>
                      <a:lnTo>
                        <a:pt x="1915" y="170"/>
                      </a:lnTo>
                      <a:close/>
                      <a:moveTo>
                        <a:pt x="1627" y="168"/>
                      </a:moveTo>
                      <a:lnTo>
                        <a:pt x="1628" y="169"/>
                      </a:lnTo>
                      <a:lnTo>
                        <a:pt x="1629" y="169"/>
                      </a:lnTo>
                      <a:lnTo>
                        <a:pt x="1631" y="170"/>
                      </a:lnTo>
                      <a:lnTo>
                        <a:pt x="1631" y="172"/>
                      </a:lnTo>
                      <a:lnTo>
                        <a:pt x="1628" y="170"/>
                      </a:lnTo>
                      <a:lnTo>
                        <a:pt x="1627" y="168"/>
                      </a:lnTo>
                      <a:close/>
                      <a:moveTo>
                        <a:pt x="849" y="156"/>
                      </a:moveTo>
                      <a:lnTo>
                        <a:pt x="850" y="156"/>
                      </a:lnTo>
                      <a:lnTo>
                        <a:pt x="850" y="160"/>
                      </a:lnTo>
                      <a:lnTo>
                        <a:pt x="847" y="160"/>
                      </a:lnTo>
                      <a:lnTo>
                        <a:pt x="847" y="159"/>
                      </a:lnTo>
                      <a:lnTo>
                        <a:pt x="848" y="159"/>
                      </a:lnTo>
                      <a:lnTo>
                        <a:pt x="849" y="156"/>
                      </a:lnTo>
                      <a:close/>
                      <a:moveTo>
                        <a:pt x="1734" y="155"/>
                      </a:moveTo>
                      <a:lnTo>
                        <a:pt x="1737" y="155"/>
                      </a:lnTo>
                      <a:lnTo>
                        <a:pt x="1737" y="156"/>
                      </a:lnTo>
                      <a:lnTo>
                        <a:pt x="1737" y="156"/>
                      </a:lnTo>
                      <a:lnTo>
                        <a:pt x="1737" y="157"/>
                      </a:lnTo>
                      <a:lnTo>
                        <a:pt x="1737" y="159"/>
                      </a:lnTo>
                      <a:lnTo>
                        <a:pt x="1735" y="159"/>
                      </a:lnTo>
                      <a:lnTo>
                        <a:pt x="1734" y="159"/>
                      </a:lnTo>
                      <a:lnTo>
                        <a:pt x="1734" y="155"/>
                      </a:lnTo>
                      <a:close/>
                      <a:moveTo>
                        <a:pt x="1624" y="136"/>
                      </a:moveTo>
                      <a:lnTo>
                        <a:pt x="1627" y="136"/>
                      </a:lnTo>
                      <a:lnTo>
                        <a:pt x="1628" y="138"/>
                      </a:lnTo>
                      <a:lnTo>
                        <a:pt x="1631" y="140"/>
                      </a:lnTo>
                      <a:lnTo>
                        <a:pt x="1632" y="140"/>
                      </a:lnTo>
                      <a:lnTo>
                        <a:pt x="1632" y="140"/>
                      </a:lnTo>
                      <a:lnTo>
                        <a:pt x="1633" y="140"/>
                      </a:lnTo>
                      <a:lnTo>
                        <a:pt x="1635" y="140"/>
                      </a:lnTo>
                      <a:lnTo>
                        <a:pt x="1636" y="140"/>
                      </a:lnTo>
                      <a:lnTo>
                        <a:pt x="1636" y="140"/>
                      </a:lnTo>
                      <a:lnTo>
                        <a:pt x="1636" y="140"/>
                      </a:lnTo>
                      <a:lnTo>
                        <a:pt x="1637" y="140"/>
                      </a:lnTo>
                      <a:lnTo>
                        <a:pt x="1637" y="140"/>
                      </a:lnTo>
                      <a:lnTo>
                        <a:pt x="1640" y="140"/>
                      </a:lnTo>
                      <a:lnTo>
                        <a:pt x="1641" y="140"/>
                      </a:lnTo>
                      <a:lnTo>
                        <a:pt x="1644" y="140"/>
                      </a:lnTo>
                      <a:lnTo>
                        <a:pt x="1644" y="141"/>
                      </a:lnTo>
                      <a:lnTo>
                        <a:pt x="1645" y="143"/>
                      </a:lnTo>
                      <a:lnTo>
                        <a:pt x="1646" y="143"/>
                      </a:lnTo>
                      <a:lnTo>
                        <a:pt x="1646" y="145"/>
                      </a:lnTo>
                      <a:lnTo>
                        <a:pt x="1648" y="147"/>
                      </a:lnTo>
                      <a:lnTo>
                        <a:pt x="1648" y="149"/>
                      </a:lnTo>
                      <a:lnTo>
                        <a:pt x="1650" y="149"/>
                      </a:lnTo>
                      <a:lnTo>
                        <a:pt x="1652" y="151"/>
                      </a:lnTo>
                      <a:lnTo>
                        <a:pt x="1653" y="151"/>
                      </a:lnTo>
                      <a:lnTo>
                        <a:pt x="1653" y="152"/>
                      </a:lnTo>
                      <a:lnTo>
                        <a:pt x="1653" y="153"/>
                      </a:lnTo>
                      <a:lnTo>
                        <a:pt x="1653" y="153"/>
                      </a:lnTo>
                      <a:lnTo>
                        <a:pt x="1654" y="153"/>
                      </a:lnTo>
                      <a:lnTo>
                        <a:pt x="1656" y="155"/>
                      </a:lnTo>
                      <a:lnTo>
                        <a:pt x="1656" y="157"/>
                      </a:lnTo>
                      <a:lnTo>
                        <a:pt x="1658" y="159"/>
                      </a:lnTo>
                      <a:lnTo>
                        <a:pt x="1659" y="160"/>
                      </a:lnTo>
                      <a:lnTo>
                        <a:pt x="1661" y="160"/>
                      </a:lnTo>
                      <a:lnTo>
                        <a:pt x="1661" y="161"/>
                      </a:lnTo>
                      <a:lnTo>
                        <a:pt x="1663" y="161"/>
                      </a:lnTo>
                      <a:lnTo>
                        <a:pt x="1665" y="162"/>
                      </a:lnTo>
                      <a:lnTo>
                        <a:pt x="1665" y="162"/>
                      </a:lnTo>
                      <a:lnTo>
                        <a:pt x="1666" y="164"/>
                      </a:lnTo>
                      <a:lnTo>
                        <a:pt x="1666" y="165"/>
                      </a:lnTo>
                      <a:lnTo>
                        <a:pt x="1666" y="166"/>
                      </a:lnTo>
                      <a:lnTo>
                        <a:pt x="1666" y="166"/>
                      </a:lnTo>
                      <a:lnTo>
                        <a:pt x="1669" y="166"/>
                      </a:lnTo>
                      <a:lnTo>
                        <a:pt x="1669" y="172"/>
                      </a:lnTo>
                      <a:lnTo>
                        <a:pt x="1670" y="173"/>
                      </a:lnTo>
                      <a:lnTo>
                        <a:pt x="1673" y="176"/>
                      </a:lnTo>
                      <a:lnTo>
                        <a:pt x="1674" y="177"/>
                      </a:lnTo>
                      <a:lnTo>
                        <a:pt x="1674" y="176"/>
                      </a:lnTo>
                      <a:lnTo>
                        <a:pt x="1675" y="174"/>
                      </a:lnTo>
                      <a:lnTo>
                        <a:pt x="1675" y="174"/>
                      </a:lnTo>
                      <a:lnTo>
                        <a:pt x="1675" y="174"/>
                      </a:lnTo>
                      <a:lnTo>
                        <a:pt x="1676" y="176"/>
                      </a:lnTo>
                      <a:lnTo>
                        <a:pt x="1678" y="177"/>
                      </a:lnTo>
                      <a:lnTo>
                        <a:pt x="1678" y="178"/>
                      </a:lnTo>
                      <a:lnTo>
                        <a:pt x="1679" y="181"/>
                      </a:lnTo>
                      <a:lnTo>
                        <a:pt x="1683" y="183"/>
                      </a:lnTo>
                      <a:lnTo>
                        <a:pt x="1683" y="187"/>
                      </a:lnTo>
                      <a:lnTo>
                        <a:pt x="1684" y="187"/>
                      </a:lnTo>
                      <a:lnTo>
                        <a:pt x="1684" y="187"/>
                      </a:lnTo>
                      <a:lnTo>
                        <a:pt x="1684" y="189"/>
                      </a:lnTo>
                      <a:lnTo>
                        <a:pt x="1687" y="189"/>
                      </a:lnTo>
                      <a:lnTo>
                        <a:pt x="1687" y="190"/>
                      </a:lnTo>
                      <a:lnTo>
                        <a:pt x="1688" y="190"/>
                      </a:lnTo>
                      <a:lnTo>
                        <a:pt x="1690" y="190"/>
                      </a:lnTo>
                      <a:lnTo>
                        <a:pt x="1690" y="189"/>
                      </a:lnTo>
                      <a:lnTo>
                        <a:pt x="1691" y="187"/>
                      </a:lnTo>
                      <a:lnTo>
                        <a:pt x="1691" y="187"/>
                      </a:lnTo>
                      <a:lnTo>
                        <a:pt x="1691" y="186"/>
                      </a:lnTo>
                      <a:lnTo>
                        <a:pt x="1692" y="186"/>
                      </a:lnTo>
                      <a:lnTo>
                        <a:pt x="1692" y="187"/>
                      </a:lnTo>
                      <a:lnTo>
                        <a:pt x="1692" y="187"/>
                      </a:lnTo>
                      <a:lnTo>
                        <a:pt x="1692" y="190"/>
                      </a:lnTo>
                      <a:lnTo>
                        <a:pt x="1692" y="190"/>
                      </a:lnTo>
                      <a:lnTo>
                        <a:pt x="1691" y="191"/>
                      </a:lnTo>
                      <a:lnTo>
                        <a:pt x="1695" y="191"/>
                      </a:lnTo>
                      <a:lnTo>
                        <a:pt x="1695" y="194"/>
                      </a:lnTo>
                      <a:lnTo>
                        <a:pt x="1696" y="195"/>
                      </a:lnTo>
                      <a:lnTo>
                        <a:pt x="1696" y="195"/>
                      </a:lnTo>
                      <a:lnTo>
                        <a:pt x="1696" y="196"/>
                      </a:lnTo>
                      <a:lnTo>
                        <a:pt x="1697" y="196"/>
                      </a:lnTo>
                      <a:lnTo>
                        <a:pt x="1697" y="198"/>
                      </a:lnTo>
                      <a:lnTo>
                        <a:pt x="1697" y="198"/>
                      </a:lnTo>
                      <a:lnTo>
                        <a:pt x="1697" y="199"/>
                      </a:lnTo>
                      <a:lnTo>
                        <a:pt x="1699" y="199"/>
                      </a:lnTo>
                      <a:lnTo>
                        <a:pt x="1699" y="200"/>
                      </a:lnTo>
                      <a:lnTo>
                        <a:pt x="1697" y="202"/>
                      </a:lnTo>
                      <a:lnTo>
                        <a:pt x="1696" y="203"/>
                      </a:lnTo>
                      <a:lnTo>
                        <a:pt x="1696" y="204"/>
                      </a:lnTo>
                      <a:lnTo>
                        <a:pt x="1696" y="210"/>
                      </a:lnTo>
                      <a:lnTo>
                        <a:pt x="1697" y="210"/>
                      </a:lnTo>
                      <a:lnTo>
                        <a:pt x="1697" y="210"/>
                      </a:lnTo>
                      <a:lnTo>
                        <a:pt x="1699" y="211"/>
                      </a:lnTo>
                      <a:lnTo>
                        <a:pt x="1699" y="211"/>
                      </a:lnTo>
                      <a:lnTo>
                        <a:pt x="1700" y="211"/>
                      </a:lnTo>
                      <a:lnTo>
                        <a:pt x="1700" y="210"/>
                      </a:lnTo>
                      <a:lnTo>
                        <a:pt x="1701" y="210"/>
                      </a:lnTo>
                      <a:lnTo>
                        <a:pt x="1701" y="211"/>
                      </a:lnTo>
                      <a:lnTo>
                        <a:pt x="1701" y="211"/>
                      </a:lnTo>
                      <a:lnTo>
                        <a:pt x="1704" y="211"/>
                      </a:lnTo>
                      <a:lnTo>
                        <a:pt x="1707" y="211"/>
                      </a:lnTo>
                      <a:lnTo>
                        <a:pt x="1705" y="213"/>
                      </a:lnTo>
                      <a:lnTo>
                        <a:pt x="1705" y="216"/>
                      </a:lnTo>
                      <a:lnTo>
                        <a:pt x="1705" y="217"/>
                      </a:lnTo>
                      <a:lnTo>
                        <a:pt x="1705" y="217"/>
                      </a:lnTo>
                      <a:lnTo>
                        <a:pt x="1707" y="219"/>
                      </a:lnTo>
                      <a:lnTo>
                        <a:pt x="1708" y="220"/>
                      </a:lnTo>
                      <a:lnTo>
                        <a:pt x="1708" y="220"/>
                      </a:lnTo>
                      <a:lnTo>
                        <a:pt x="1708" y="221"/>
                      </a:lnTo>
                      <a:lnTo>
                        <a:pt x="1708" y="223"/>
                      </a:lnTo>
                      <a:lnTo>
                        <a:pt x="1708" y="223"/>
                      </a:lnTo>
                      <a:lnTo>
                        <a:pt x="1708" y="223"/>
                      </a:lnTo>
                      <a:lnTo>
                        <a:pt x="1709" y="224"/>
                      </a:lnTo>
                      <a:lnTo>
                        <a:pt x="1709" y="224"/>
                      </a:lnTo>
                      <a:lnTo>
                        <a:pt x="1709" y="224"/>
                      </a:lnTo>
                      <a:lnTo>
                        <a:pt x="1711" y="224"/>
                      </a:lnTo>
                      <a:lnTo>
                        <a:pt x="1712" y="224"/>
                      </a:lnTo>
                      <a:lnTo>
                        <a:pt x="1713" y="224"/>
                      </a:lnTo>
                      <a:lnTo>
                        <a:pt x="1714" y="224"/>
                      </a:lnTo>
                      <a:lnTo>
                        <a:pt x="1714" y="224"/>
                      </a:lnTo>
                      <a:lnTo>
                        <a:pt x="1716" y="224"/>
                      </a:lnTo>
                      <a:lnTo>
                        <a:pt x="1716" y="229"/>
                      </a:lnTo>
                      <a:lnTo>
                        <a:pt x="1717" y="229"/>
                      </a:lnTo>
                      <a:lnTo>
                        <a:pt x="1717" y="231"/>
                      </a:lnTo>
                      <a:lnTo>
                        <a:pt x="1717" y="231"/>
                      </a:lnTo>
                      <a:lnTo>
                        <a:pt x="1718" y="232"/>
                      </a:lnTo>
                      <a:lnTo>
                        <a:pt x="1718" y="232"/>
                      </a:lnTo>
                      <a:lnTo>
                        <a:pt x="1720" y="233"/>
                      </a:lnTo>
                      <a:lnTo>
                        <a:pt x="1720" y="234"/>
                      </a:lnTo>
                      <a:lnTo>
                        <a:pt x="1718" y="236"/>
                      </a:lnTo>
                      <a:lnTo>
                        <a:pt x="1718" y="238"/>
                      </a:lnTo>
                      <a:lnTo>
                        <a:pt x="1717" y="240"/>
                      </a:lnTo>
                      <a:lnTo>
                        <a:pt x="1717" y="242"/>
                      </a:lnTo>
                      <a:lnTo>
                        <a:pt x="1717" y="242"/>
                      </a:lnTo>
                      <a:lnTo>
                        <a:pt x="1717" y="245"/>
                      </a:lnTo>
                      <a:lnTo>
                        <a:pt x="1717" y="245"/>
                      </a:lnTo>
                      <a:lnTo>
                        <a:pt x="1717" y="245"/>
                      </a:lnTo>
                      <a:lnTo>
                        <a:pt x="1717" y="254"/>
                      </a:lnTo>
                      <a:lnTo>
                        <a:pt x="1717" y="254"/>
                      </a:lnTo>
                      <a:lnTo>
                        <a:pt x="1717" y="254"/>
                      </a:lnTo>
                      <a:lnTo>
                        <a:pt x="1713" y="253"/>
                      </a:lnTo>
                      <a:lnTo>
                        <a:pt x="1713" y="254"/>
                      </a:lnTo>
                      <a:lnTo>
                        <a:pt x="1711" y="254"/>
                      </a:lnTo>
                      <a:lnTo>
                        <a:pt x="1709" y="254"/>
                      </a:lnTo>
                      <a:lnTo>
                        <a:pt x="1708" y="254"/>
                      </a:lnTo>
                      <a:lnTo>
                        <a:pt x="1705" y="253"/>
                      </a:lnTo>
                      <a:lnTo>
                        <a:pt x="1705" y="254"/>
                      </a:lnTo>
                      <a:lnTo>
                        <a:pt x="1707" y="255"/>
                      </a:lnTo>
                      <a:lnTo>
                        <a:pt x="1708" y="257"/>
                      </a:lnTo>
                      <a:lnTo>
                        <a:pt x="1704" y="257"/>
                      </a:lnTo>
                      <a:lnTo>
                        <a:pt x="1703" y="255"/>
                      </a:lnTo>
                      <a:lnTo>
                        <a:pt x="1701" y="254"/>
                      </a:lnTo>
                      <a:lnTo>
                        <a:pt x="1700" y="254"/>
                      </a:lnTo>
                      <a:lnTo>
                        <a:pt x="1699" y="253"/>
                      </a:lnTo>
                      <a:lnTo>
                        <a:pt x="1697" y="250"/>
                      </a:lnTo>
                      <a:lnTo>
                        <a:pt x="1695" y="250"/>
                      </a:lnTo>
                      <a:lnTo>
                        <a:pt x="1693" y="249"/>
                      </a:lnTo>
                      <a:lnTo>
                        <a:pt x="1690" y="248"/>
                      </a:lnTo>
                      <a:lnTo>
                        <a:pt x="1688" y="244"/>
                      </a:lnTo>
                      <a:lnTo>
                        <a:pt x="1687" y="244"/>
                      </a:lnTo>
                      <a:lnTo>
                        <a:pt x="1687" y="242"/>
                      </a:lnTo>
                      <a:lnTo>
                        <a:pt x="1687" y="242"/>
                      </a:lnTo>
                      <a:lnTo>
                        <a:pt x="1687" y="240"/>
                      </a:lnTo>
                      <a:lnTo>
                        <a:pt x="1686" y="240"/>
                      </a:lnTo>
                      <a:lnTo>
                        <a:pt x="1686" y="237"/>
                      </a:lnTo>
                      <a:lnTo>
                        <a:pt x="1684" y="237"/>
                      </a:lnTo>
                      <a:lnTo>
                        <a:pt x="1683" y="233"/>
                      </a:lnTo>
                      <a:lnTo>
                        <a:pt x="1682" y="233"/>
                      </a:lnTo>
                      <a:lnTo>
                        <a:pt x="1682" y="232"/>
                      </a:lnTo>
                      <a:lnTo>
                        <a:pt x="1680" y="231"/>
                      </a:lnTo>
                      <a:lnTo>
                        <a:pt x="1680" y="228"/>
                      </a:lnTo>
                      <a:lnTo>
                        <a:pt x="1679" y="227"/>
                      </a:lnTo>
                      <a:lnTo>
                        <a:pt x="1679" y="227"/>
                      </a:lnTo>
                      <a:lnTo>
                        <a:pt x="1679" y="225"/>
                      </a:lnTo>
                      <a:lnTo>
                        <a:pt x="1678" y="225"/>
                      </a:lnTo>
                      <a:lnTo>
                        <a:pt x="1678" y="223"/>
                      </a:lnTo>
                      <a:lnTo>
                        <a:pt x="1675" y="221"/>
                      </a:lnTo>
                      <a:lnTo>
                        <a:pt x="1675" y="216"/>
                      </a:lnTo>
                      <a:lnTo>
                        <a:pt x="1674" y="216"/>
                      </a:lnTo>
                      <a:lnTo>
                        <a:pt x="1674" y="213"/>
                      </a:lnTo>
                      <a:lnTo>
                        <a:pt x="1673" y="213"/>
                      </a:lnTo>
                      <a:lnTo>
                        <a:pt x="1671" y="211"/>
                      </a:lnTo>
                      <a:lnTo>
                        <a:pt x="1671" y="211"/>
                      </a:lnTo>
                      <a:lnTo>
                        <a:pt x="1671" y="210"/>
                      </a:lnTo>
                      <a:lnTo>
                        <a:pt x="1670" y="210"/>
                      </a:lnTo>
                      <a:lnTo>
                        <a:pt x="1670" y="210"/>
                      </a:lnTo>
                      <a:lnTo>
                        <a:pt x="1670" y="210"/>
                      </a:lnTo>
                      <a:lnTo>
                        <a:pt x="1670" y="208"/>
                      </a:lnTo>
                      <a:lnTo>
                        <a:pt x="1669" y="207"/>
                      </a:lnTo>
                      <a:lnTo>
                        <a:pt x="1669" y="206"/>
                      </a:lnTo>
                      <a:lnTo>
                        <a:pt x="1667" y="206"/>
                      </a:lnTo>
                      <a:lnTo>
                        <a:pt x="1667" y="204"/>
                      </a:lnTo>
                      <a:lnTo>
                        <a:pt x="1666" y="204"/>
                      </a:lnTo>
                      <a:lnTo>
                        <a:pt x="1666" y="203"/>
                      </a:lnTo>
                      <a:lnTo>
                        <a:pt x="1663" y="202"/>
                      </a:lnTo>
                      <a:lnTo>
                        <a:pt x="1663" y="200"/>
                      </a:lnTo>
                      <a:lnTo>
                        <a:pt x="1663" y="200"/>
                      </a:lnTo>
                      <a:lnTo>
                        <a:pt x="1662" y="199"/>
                      </a:lnTo>
                      <a:lnTo>
                        <a:pt x="1661" y="196"/>
                      </a:lnTo>
                      <a:lnTo>
                        <a:pt x="1659" y="196"/>
                      </a:lnTo>
                      <a:lnTo>
                        <a:pt x="1659" y="195"/>
                      </a:lnTo>
                      <a:lnTo>
                        <a:pt x="1658" y="195"/>
                      </a:lnTo>
                      <a:lnTo>
                        <a:pt x="1657" y="195"/>
                      </a:lnTo>
                      <a:lnTo>
                        <a:pt x="1657" y="193"/>
                      </a:lnTo>
                      <a:lnTo>
                        <a:pt x="1657" y="193"/>
                      </a:lnTo>
                      <a:lnTo>
                        <a:pt x="1657" y="191"/>
                      </a:lnTo>
                      <a:lnTo>
                        <a:pt x="1656" y="191"/>
                      </a:lnTo>
                      <a:lnTo>
                        <a:pt x="1656" y="187"/>
                      </a:lnTo>
                      <a:lnTo>
                        <a:pt x="1654" y="187"/>
                      </a:lnTo>
                      <a:lnTo>
                        <a:pt x="1654" y="185"/>
                      </a:lnTo>
                      <a:lnTo>
                        <a:pt x="1654" y="183"/>
                      </a:lnTo>
                      <a:lnTo>
                        <a:pt x="1654" y="181"/>
                      </a:lnTo>
                      <a:lnTo>
                        <a:pt x="1654" y="179"/>
                      </a:lnTo>
                      <a:lnTo>
                        <a:pt x="1652" y="178"/>
                      </a:lnTo>
                      <a:lnTo>
                        <a:pt x="1649" y="176"/>
                      </a:lnTo>
                      <a:lnTo>
                        <a:pt x="1645" y="176"/>
                      </a:lnTo>
                      <a:lnTo>
                        <a:pt x="1644" y="170"/>
                      </a:lnTo>
                      <a:lnTo>
                        <a:pt x="1642" y="169"/>
                      </a:lnTo>
                      <a:lnTo>
                        <a:pt x="1642" y="168"/>
                      </a:lnTo>
                      <a:lnTo>
                        <a:pt x="1641" y="168"/>
                      </a:lnTo>
                      <a:lnTo>
                        <a:pt x="1641" y="166"/>
                      </a:lnTo>
                      <a:lnTo>
                        <a:pt x="1641" y="166"/>
                      </a:lnTo>
                      <a:lnTo>
                        <a:pt x="1640" y="165"/>
                      </a:lnTo>
                      <a:lnTo>
                        <a:pt x="1637" y="162"/>
                      </a:lnTo>
                      <a:lnTo>
                        <a:pt x="1637" y="160"/>
                      </a:lnTo>
                      <a:lnTo>
                        <a:pt x="1636" y="160"/>
                      </a:lnTo>
                      <a:lnTo>
                        <a:pt x="1636" y="159"/>
                      </a:lnTo>
                      <a:lnTo>
                        <a:pt x="1635" y="159"/>
                      </a:lnTo>
                      <a:lnTo>
                        <a:pt x="1635" y="159"/>
                      </a:lnTo>
                      <a:lnTo>
                        <a:pt x="1633" y="159"/>
                      </a:lnTo>
                      <a:lnTo>
                        <a:pt x="1632" y="156"/>
                      </a:lnTo>
                      <a:lnTo>
                        <a:pt x="1629" y="155"/>
                      </a:lnTo>
                      <a:lnTo>
                        <a:pt x="1629" y="153"/>
                      </a:lnTo>
                      <a:lnTo>
                        <a:pt x="1628" y="153"/>
                      </a:lnTo>
                      <a:lnTo>
                        <a:pt x="1628" y="152"/>
                      </a:lnTo>
                      <a:lnTo>
                        <a:pt x="1625" y="151"/>
                      </a:lnTo>
                      <a:lnTo>
                        <a:pt x="1625" y="149"/>
                      </a:lnTo>
                      <a:lnTo>
                        <a:pt x="1624" y="148"/>
                      </a:lnTo>
                      <a:lnTo>
                        <a:pt x="1624" y="147"/>
                      </a:lnTo>
                      <a:lnTo>
                        <a:pt x="1623" y="147"/>
                      </a:lnTo>
                      <a:lnTo>
                        <a:pt x="1623" y="145"/>
                      </a:lnTo>
                      <a:lnTo>
                        <a:pt x="1623" y="145"/>
                      </a:lnTo>
                      <a:lnTo>
                        <a:pt x="1623" y="144"/>
                      </a:lnTo>
                      <a:lnTo>
                        <a:pt x="1621" y="143"/>
                      </a:lnTo>
                      <a:lnTo>
                        <a:pt x="1621" y="136"/>
                      </a:lnTo>
                      <a:lnTo>
                        <a:pt x="1624" y="136"/>
                      </a:lnTo>
                      <a:close/>
                      <a:moveTo>
                        <a:pt x="1856" y="128"/>
                      </a:moveTo>
                      <a:lnTo>
                        <a:pt x="1857" y="128"/>
                      </a:lnTo>
                      <a:lnTo>
                        <a:pt x="1857" y="130"/>
                      </a:lnTo>
                      <a:lnTo>
                        <a:pt x="1857" y="130"/>
                      </a:lnTo>
                      <a:lnTo>
                        <a:pt x="1857" y="130"/>
                      </a:lnTo>
                      <a:lnTo>
                        <a:pt x="1856" y="128"/>
                      </a:lnTo>
                      <a:close/>
                      <a:moveTo>
                        <a:pt x="1814" y="126"/>
                      </a:moveTo>
                      <a:lnTo>
                        <a:pt x="1815" y="126"/>
                      </a:lnTo>
                      <a:lnTo>
                        <a:pt x="1815" y="126"/>
                      </a:lnTo>
                      <a:lnTo>
                        <a:pt x="1815" y="127"/>
                      </a:lnTo>
                      <a:lnTo>
                        <a:pt x="1817" y="127"/>
                      </a:lnTo>
                      <a:lnTo>
                        <a:pt x="1817" y="128"/>
                      </a:lnTo>
                      <a:lnTo>
                        <a:pt x="1819" y="128"/>
                      </a:lnTo>
                      <a:lnTo>
                        <a:pt x="1819" y="127"/>
                      </a:lnTo>
                      <a:lnTo>
                        <a:pt x="1820" y="127"/>
                      </a:lnTo>
                      <a:lnTo>
                        <a:pt x="1820" y="130"/>
                      </a:lnTo>
                      <a:lnTo>
                        <a:pt x="1823" y="130"/>
                      </a:lnTo>
                      <a:lnTo>
                        <a:pt x="1823" y="130"/>
                      </a:lnTo>
                      <a:lnTo>
                        <a:pt x="1824" y="131"/>
                      </a:lnTo>
                      <a:lnTo>
                        <a:pt x="1824" y="132"/>
                      </a:lnTo>
                      <a:lnTo>
                        <a:pt x="1824" y="134"/>
                      </a:lnTo>
                      <a:lnTo>
                        <a:pt x="1824" y="136"/>
                      </a:lnTo>
                      <a:lnTo>
                        <a:pt x="1824" y="136"/>
                      </a:lnTo>
                      <a:lnTo>
                        <a:pt x="1824" y="136"/>
                      </a:lnTo>
                      <a:lnTo>
                        <a:pt x="1827" y="136"/>
                      </a:lnTo>
                      <a:lnTo>
                        <a:pt x="1827" y="139"/>
                      </a:lnTo>
                      <a:lnTo>
                        <a:pt x="1830" y="139"/>
                      </a:lnTo>
                      <a:lnTo>
                        <a:pt x="1831" y="139"/>
                      </a:lnTo>
                      <a:lnTo>
                        <a:pt x="1831" y="140"/>
                      </a:lnTo>
                      <a:lnTo>
                        <a:pt x="1831" y="141"/>
                      </a:lnTo>
                      <a:lnTo>
                        <a:pt x="1832" y="141"/>
                      </a:lnTo>
                      <a:lnTo>
                        <a:pt x="1832" y="143"/>
                      </a:lnTo>
                      <a:lnTo>
                        <a:pt x="1834" y="143"/>
                      </a:lnTo>
                      <a:lnTo>
                        <a:pt x="1835" y="145"/>
                      </a:lnTo>
                      <a:lnTo>
                        <a:pt x="1834" y="145"/>
                      </a:lnTo>
                      <a:lnTo>
                        <a:pt x="1832" y="147"/>
                      </a:lnTo>
                      <a:lnTo>
                        <a:pt x="1831" y="147"/>
                      </a:lnTo>
                      <a:lnTo>
                        <a:pt x="1831" y="148"/>
                      </a:lnTo>
                      <a:lnTo>
                        <a:pt x="1828" y="148"/>
                      </a:lnTo>
                      <a:lnTo>
                        <a:pt x="1828" y="148"/>
                      </a:lnTo>
                      <a:lnTo>
                        <a:pt x="1828" y="148"/>
                      </a:lnTo>
                      <a:lnTo>
                        <a:pt x="1828" y="148"/>
                      </a:lnTo>
                      <a:lnTo>
                        <a:pt x="1827" y="148"/>
                      </a:lnTo>
                      <a:lnTo>
                        <a:pt x="1827" y="148"/>
                      </a:lnTo>
                      <a:lnTo>
                        <a:pt x="1827" y="148"/>
                      </a:lnTo>
                      <a:lnTo>
                        <a:pt x="1826" y="148"/>
                      </a:lnTo>
                      <a:lnTo>
                        <a:pt x="1826" y="151"/>
                      </a:lnTo>
                      <a:lnTo>
                        <a:pt x="1828" y="151"/>
                      </a:lnTo>
                      <a:lnTo>
                        <a:pt x="1828" y="153"/>
                      </a:lnTo>
                      <a:lnTo>
                        <a:pt x="1826" y="155"/>
                      </a:lnTo>
                      <a:lnTo>
                        <a:pt x="1826" y="156"/>
                      </a:lnTo>
                      <a:lnTo>
                        <a:pt x="1824" y="156"/>
                      </a:lnTo>
                      <a:lnTo>
                        <a:pt x="1823" y="156"/>
                      </a:lnTo>
                      <a:lnTo>
                        <a:pt x="1822" y="156"/>
                      </a:lnTo>
                      <a:lnTo>
                        <a:pt x="1819" y="155"/>
                      </a:lnTo>
                      <a:lnTo>
                        <a:pt x="1819" y="157"/>
                      </a:lnTo>
                      <a:lnTo>
                        <a:pt x="1818" y="157"/>
                      </a:lnTo>
                      <a:lnTo>
                        <a:pt x="1818" y="159"/>
                      </a:lnTo>
                      <a:lnTo>
                        <a:pt x="1822" y="160"/>
                      </a:lnTo>
                      <a:lnTo>
                        <a:pt x="1820" y="161"/>
                      </a:lnTo>
                      <a:lnTo>
                        <a:pt x="1820" y="162"/>
                      </a:lnTo>
                      <a:lnTo>
                        <a:pt x="1819" y="164"/>
                      </a:lnTo>
                      <a:lnTo>
                        <a:pt x="1818" y="164"/>
                      </a:lnTo>
                      <a:lnTo>
                        <a:pt x="1818" y="166"/>
                      </a:lnTo>
                      <a:lnTo>
                        <a:pt x="1820" y="168"/>
                      </a:lnTo>
                      <a:lnTo>
                        <a:pt x="1822" y="169"/>
                      </a:lnTo>
                      <a:lnTo>
                        <a:pt x="1822" y="169"/>
                      </a:lnTo>
                      <a:lnTo>
                        <a:pt x="1822" y="173"/>
                      </a:lnTo>
                      <a:lnTo>
                        <a:pt x="1823" y="173"/>
                      </a:lnTo>
                      <a:lnTo>
                        <a:pt x="1823" y="174"/>
                      </a:lnTo>
                      <a:lnTo>
                        <a:pt x="1823" y="174"/>
                      </a:lnTo>
                      <a:lnTo>
                        <a:pt x="1823" y="176"/>
                      </a:lnTo>
                      <a:lnTo>
                        <a:pt x="1823" y="176"/>
                      </a:lnTo>
                      <a:lnTo>
                        <a:pt x="1823" y="177"/>
                      </a:lnTo>
                      <a:lnTo>
                        <a:pt x="1823" y="177"/>
                      </a:lnTo>
                      <a:lnTo>
                        <a:pt x="1822" y="181"/>
                      </a:lnTo>
                      <a:lnTo>
                        <a:pt x="1823" y="181"/>
                      </a:lnTo>
                      <a:lnTo>
                        <a:pt x="1823" y="182"/>
                      </a:lnTo>
                      <a:lnTo>
                        <a:pt x="1827" y="186"/>
                      </a:lnTo>
                      <a:lnTo>
                        <a:pt x="1830" y="187"/>
                      </a:lnTo>
                      <a:lnTo>
                        <a:pt x="1831" y="190"/>
                      </a:lnTo>
                      <a:lnTo>
                        <a:pt x="1828" y="190"/>
                      </a:lnTo>
                      <a:lnTo>
                        <a:pt x="1826" y="191"/>
                      </a:lnTo>
                      <a:lnTo>
                        <a:pt x="1822" y="191"/>
                      </a:lnTo>
                      <a:lnTo>
                        <a:pt x="1820" y="194"/>
                      </a:lnTo>
                      <a:lnTo>
                        <a:pt x="1820" y="198"/>
                      </a:lnTo>
                      <a:lnTo>
                        <a:pt x="1822" y="198"/>
                      </a:lnTo>
                      <a:lnTo>
                        <a:pt x="1820" y="200"/>
                      </a:lnTo>
                      <a:lnTo>
                        <a:pt x="1820" y="202"/>
                      </a:lnTo>
                      <a:lnTo>
                        <a:pt x="1822" y="202"/>
                      </a:lnTo>
                      <a:lnTo>
                        <a:pt x="1822" y="202"/>
                      </a:lnTo>
                      <a:lnTo>
                        <a:pt x="1820" y="202"/>
                      </a:lnTo>
                      <a:lnTo>
                        <a:pt x="1820" y="204"/>
                      </a:lnTo>
                      <a:lnTo>
                        <a:pt x="1819" y="204"/>
                      </a:lnTo>
                      <a:lnTo>
                        <a:pt x="1819" y="206"/>
                      </a:lnTo>
                      <a:lnTo>
                        <a:pt x="1818" y="207"/>
                      </a:lnTo>
                      <a:lnTo>
                        <a:pt x="1818" y="207"/>
                      </a:lnTo>
                      <a:lnTo>
                        <a:pt x="1818" y="207"/>
                      </a:lnTo>
                      <a:lnTo>
                        <a:pt x="1818" y="207"/>
                      </a:lnTo>
                      <a:lnTo>
                        <a:pt x="1819" y="208"/>
                      </a:lnTo>
                      <a:lnTo>
                        <a:pt x="1819" y="210"/>
                      </a:lnTo>
                      <a:lnTo>
                        <a:pt x="1819" y="211"/>
                      </a:lnTo>
                      <a:lnTo>
                        <a:pt x="1818" y="212"/>
                      </a:lnTo>
                      <a:lnTo>
                        <a:pt x="1817" y="213"/>
                      </a:lnTo>
                      <a:lnTo>
                        <a:pt x="1815" y="216"/>
                      </a:lnTo>
                      <a:lnTo>
                        <a:pt x="1814" y="217"/>
                      </a:lnTo>
                      <a:lnTo>
                        <a:pt x="1815" y="219"/>
                      </a:lnTo>
                      <a:lnTo>
                        <a:pt x="1817" y="220"/>
                      </a:lnTo>
                      <a:lnTo>
                        <a:pt x="1817" y="223"/>
                      </a:lnTo>
                      <a:lnTo>
                        <a:pt x="1817" y="223"/>
                      </a:lnTo>
                      <a:lnTo>
                        <a:pt x="1815" y="224"/>
                      </a:lnTo>
                      <a:lnTo>
                        <a:pt x="1815" y="224"/>
                      </a:lnTo>
                      <a:lnTo>
                        <a:pt x="1815" y="224"/>
                      </a:lnTo>
                      <a:lnTo>
                        <a:pt x="1814" y="224"/>
                      </a:lnTo>
                      <a:lnTo>
                        <a:pt x="1814" y="224"/>
                      </a:lnTo>
                      <a:lnTo>
                        <a:pt x="1813" y="225"/>
                      </a:lnTo>
                      <a:lnTo>
                        <a:pt x="1811" y="227"/>
                      </a:lnTo>
                      <a:lnTo>
                        <a:pt x="1811" y="228"/>
                      </a:lnTo>
                      <a:lnTo>
                        <a:pt x="1811" y="228"/>
                      </a:lnTo>
                      <a:lnTo>
                        <a:pt x="1811" y="228"/>
                      </a:lnTo>
                      <a:lnTo>
                        <a:pt x="1810" y="228"/>
                      </a:lnTo>
                      <a:lnTo>
                        <a:pt x="1809" y="233"/>
                      </a:lnTo>
                      <a:lnTo>
                        <a:pt x="1809" y="233"/>
                      </a:lnTo>
                      <a:lnTo>
                        <a:pt x="1809" y="233"/>
                      </a:lnTo>
                      <a:lnTo>
                        <a:pt x="1803" y="234"/>
                      </a:lnTo>
                      <a:lnTo>
                        <a:pt x="1803" y="234"/>
                      </a:lnTo>
                      <a:lnTo>
                        <a:pt x="1802" y="234"/>
                      </a:lnTo>
                      <a:lnTo>
                        <a:pt x="1802" y="236"/>
                      </a:lnTo>
                      <a:lnTo>
                        <a:pt x="1801" y="236"/>
                      </a:lnTo>
                      <a:lnTo>
                        <a:pt x="1801" y="236"/>
                      </a:lnTo>
                      <a:lnTo>
                        <a:pt x="1800" y="236"/>
                      </a:lnTo>
                      <a:lnTo>
                        <a:pt x="1800" y="237"/>
                      </a:lnTo>
                      <a:lnTo>
                        <a:pt x="1798" y="237"/>
                      </a:lnTo>
                      <a:lnTo>
                        <a:pt x="1797" y="237"/>
                      </a:lnTo>
                      <a:lnTo>
                        <a:pt x="1796" y="236"/>
                      </a:lnTo>
                      <a:lnTo>
                        <a:pt x="1796" y="234"/>
                      </a:lnTo>
                      <a:lnTo>
                        <a:pt x="1792" y="234"/>
                      </a:lnTo>
                      <a:lnTo>
                        <a:pt x="1792" y="233"/>
                      </a:lnTo>
                      <a:lnTo>
                        <a:pt x="1790" y="233"/>
                      </a:lnTo>
                      <a:lnTo>
                        <a:pt x="1790" y="233"/>
                      </a:lnTo>
                      <a:lnTo>
                        <a:pt x="1788" y="234"/>
                      </a:lnTo>
                      <a:lnTo>
                        <a:pt x="1786" y="234"/>
                      </a:lnTo>
                      <a:lnTo>
                        <a:pt x="1785" y="233"/>
                      </a:lnTo>
                      <a:lnTo>
                        <a:pt x="1784" y="233"/>
                      </a:lnTo>
                      <a:lnTo>
                        <a:pt x="1783" y="232"/>
                      </a:lnTo>
                      <a:lnTo>
                        <a:pt x="1781" y="234"/>
                      </a:lnTo>
                      <a:lnTo>
                        <a:pt x="1779" y="234"/>
                      </a:lnTo>
                      <a:lnTo>
                        <a:pt x="1779" y="234"/>
                      </a:lnTo>
                      <a:lnTo>
                        <a:pt x="1772" y="234"/>
                      </a:lnTo>
                      <a:lnTo>
                        <a:pt x="1772" y="231"/>
                      </a:lnTo>
                      <a:lnTo>
                        <a:pt x="1769" y="231"/>
                      </a:lnTo>
                      <a:lnTo>
                        <a:pt x="1768" y="231"/>
                      </a:lnTo>
                      <a:lnTo>
                        <a:pt x="1768" y="229"/>
                      </a:lnTo>
                      <a:lnTo>
                        <a:pt x="1767" y="229"/>
                      </a:lnTo>
                      <a:lnTo>
                        <a:pt x="1765" y="231"/>
                      </a:lnTo>
                      <a:lnTo>
                        <a:pt x="1765" y="231"/>
                      </a:lnTo>
                      <a:lnTo>
                        <a:pt x="1764" y="232"/>
                      </a:lnTo>
                      <a:lnTo>
                        <a:pt x="1764" y="232"/>
                      </a:lnTo>
                      <a:lnTo>
                        <a:pt x="1762" y="232"/>
                      </a:lnTo>
                      <a:lnTo>
                        <a:pt x="1760" y="231"/>
                      </a:lnTo>
                      <a:lnTo>
                        <a:pt x="1758" y="231"/>
                      </a:lnTo>
                      <a:lnTo>
                        <a:pt x="1758" y="228"/>
                      </a:lnTo>
                      <a:lnTo>
                        <a:pt x="1756" y="225"/>
                      </a:lnTo>
                      <a:lnTo>
                        <a:pt x="1756" y="223"/>
                      </a:lnTo>
                      <a:lnTo>
                        <a:pt x="1755" y="223"/>
                      </a:lnTo>
                      <a:lnTo>
                        <a:pt x="1755" y="215"/>
                      </a:lnTo>
                      <a:lnTo>
                        <a:pt x="1754" y="215"/>
                      </a:lnTo>
                      <a:lnTo>
                        <a:pt x="1752" y="211"/>
                      </a:lnTo>
                      <a:lnTo>
                        <a:pt x="1750" y="212"/>
                      </a:lnTo>
                      <a:lnTo>
                        <a:pt x="1748" y="213"/>
                      </a:lnTo>
                      <a:lnTo>
                        <a:pt x="1747" y="213"/>
                      </a:lnTo>
                      <a:lnTo>
                        <a:pt x="1747" y="212"/>
                      </a:lnTo>
                      <a:lnTo>
                        <a:pt x="1748" y="211"/>
                      </a:lnTo>
                      <a:lnTo>
                        <a:pt x="1748" y="210"/>
                      </a:lnTo>
                      <a:lnTo>
                        <a:pt x="1746" y="210"/>
                      </a:lnTo>
                      <a:lnTo>
                        <a:pt x="1747" y="207"/>
                      </a:lnTo>
                      <a:lnTo>
                        <a:pt x="1747" y="206"/>
                      </a:lnTo>
                      <a:lnTo>
                        <a:pt x="1746" y="206"/>
                      </a:lnTo>
                      <a:lnTo>
                        <a:pt x="1746" y="204"/>
                      </a:lnTo>
                      <a:lnTo>
                        <a:pt x="1745" y="204"/>
                      </a:lnTo>
                      <a:lnTo>
                        <a:pt x="1745" y="203"/>
                      </a:lnTo>
                      <a:lnTo>
                        <a:pt x="1746" y="203"/>
                      </a:lnTo>
                      <a:lnTo>
                        <a:pt x="1745" y="198"/>
                      </a:lnTo>
                      <a:lnTo>
                        <a:pt x="1743" y="196"/>
                      </a:lnTo>
                      <a:lnTo>
                        <a:pt x="1743" y="194"/>
                      </a:lnTo>
                      <a:lnTo>
                        <a:pt x="1742" y="194"/>
                      </a:lnTo>
                      <a:lnTo>
                        <a:pt x="1743" y="191"/>
                      </a:lnTo>
                      <a:lnTo>
                        <a:pt x="1743" y="191"/>
                      </a:lnTo>
                      <a:lnTo>
                        <a:pt x="1743" y="190"/>
                      </a:lnTo>
                      <a:lnTo>
                        <a:pt x="1743" y="189"/>
                      </a:lnTo>
                      <a:lnTo>
                        <a:pt x="1743" y="187"/>
                      </a:lnTo>
                      <a:lnTo>
                        <a:pt x="1743" y="187"/>
                      </a:lnTo>
                      <a:lnTo>
                        <a:pt x="1745" y="185"/>
                      </a:lnTo>
                      <a:lnTo>
                        <a:pt x="1746" y="181"/>
                      </a:lnTo>
                      <a:lnTo>
                        <a:pt x="1748" y="181"/>
                      </a:lnTo>
                      <a:lnTo>
                        <a:pt x="1748" y="177"/>
                      </a:lnTo>
                      <a:lnTo>
                        <a:pt x="1751" y="178"/>
                      </a:lnTo>
                      <a:lnTo>
                        <a:pt x="1752" y="178"/>
                      </a:lnTo>
                      <a:lnTo>
                        <a:pt x="1754" y="179"/>
                      </a:lnTo>
                      <a:lnTo>
                        <a:pt x="1754" y="181"/>
                      </a:lnTo>
                      <a:lnTo>
                        <a:pt x="1756" y="179"/>
                      </a:lnTo>
                      <a:lnTo>
                        <a:pt x="1756" y="179"/>
                      </a:lnTo>
                      <a:lnTo>
                        <a:pt x="1759" y="181"/>
                      </a:lnTo>
                      <a:lnTo>
                        <a:pt x="1759" y="182"/>
                      </a:lnTo>
                      <a:lnTo>
                        <a:pt x="1763" y="183"/>
                      </a:lnTo>
                      <a:lnTo>
                        <a:pt x="1763" y="181"/>
                      </a:lnTo>
                      <a:lnTo>
                        <a:pt x="1763" y="181"/>
                      </a:lnTo>
                      <a:lnTo>
                        <a:pt x="1763" y="181"/>
                      </a:lnTo>
                      <a:lnTo>
                        <a:pt x="1765" y="181"/>
                      </a:lnTo>
                      <a:lnTo>
                        <a:pt x="1765" y="178"/>
                      </a:lnTo>
                      <a:lnTo>
                        <a:pt x="1765" y="176"/>
                      </a:lnTo>
                      <a:lnTo>
                        <a:pt x="1767" y="176"/>
                      </a:lnTo>
                      <a:lnTo>
                        <a:pt x="1767" y="174"/>
                      </a:lnTo>
                      <a:lnTo>
                        <a:pt x="1765" y="173"/>
                      </a:lnTo>
                      <a:lnTo>
                        <a:pt x="1765" y="172"/>
                      </a:lnTo>
                      <a:lnTo>
                        <a:pt x="1767" y="172"/>
                      </a:lnTo>
                      <a:lnTo>
                        <a:pt x="1768" y="172"/>
                      </a:lnTo>
                      <a:lnTo>
                        <a:pt x="1769" y="170"/>
                      </a:lnTo>
                      <a:lnTo>
                        <a:pt x="1769" y="169"/>
                      </a:lnTo>
                      <a:lnTo>
                        <a:pt x="1771" y="169"/>
                      </a:lnTo>
                      <a:lnTo>
                        <a:pt x="1775" y="169"/>
                      </a:lnTo>
                      <a:lnTo>
                        <a:pt x="1775" y="168"/>
                      </a:lnTo>
                      <a:lnTo>
                        <a:pt x="1777" y="168"/>
                      </a:lnTo>
                      <a:lnTo>
                        <a:pt x="1777" y="168"/>
                      </a:lnTo>
                      <a:lnTo>
                        <a:pt x="1783" y="168"/>
                      </a:lnTo>
                      <a:lnTo>
                        <a:pt x="1783" y="166"/>
                      </a:lnTo>
                      <a:lnTo>
                        <a:pt x="1784" y="166"/>
                      </a:lnTo>
                      <a:lnTo>
                        <a:pt x="1784" y="165"/>
                      </a:lnTo>
                      <a:lnTo>
                        <a:pt x="1784" y="164"/>
                      </a:lnTo>
                      <a:lnTo>
                        <a:pt x="1785" y="164"/>
                      </a:lnTo>
                      <a:lnTo>
                        <a:pt x="1785" y="162"/>
                      </a:lnTo>
                      <a:lnTo>
                        <a:pt x="1786" y="162"/>
                      </a:lnTo>
                      <a:lnTo>
                        <a:pt x="1786" y="161"/>
                      </a:lnTo>
                      <a:lnTo>
                        <a:pt x="1788" y="160"/>
                      </a:lnTo>
                      <a:lnTo>
                        <a:pt x="1788" y="159"/>
                      </a:lnTo>
                      <a:lnTo>
                        <a:pt x="1788" y="159"/>
                      </a:lnTo>
                      <a:lnTo>
                        <a:pt x="1788" y="157"/>
                      </a:lnTo>
                      <a:lnTo>
                        <a:pt x="1789" y="157"/>
                      </a:lnTo>
                      <a:lnTo>
                        <a:pt x="1789" y="156"/>
                      </a:lnTo>
                      <a:lnTo>
                        <a:pt x="1790" y="156"/>
                      </a:lnTo>
                      <a:lnTo>
                        <a:pt x="1790" y="153"/>
                      </a:lnTo>
                      <a:lnTo>
                        <a:pt x="1790" y="153"/>
                      </a:lnTo>
                      <a:lnTo>
                        <a:pt x="1793" y="153"/>
                      </a:lnTo>
                      <a:lnTo>
                        <a:pt x="1796" y="153"/>
                      </a:lnTo>
                      <a:lnTo>
                        <a:pt x="1796" y="152"/>
                      </a:lnTo>
                      <a:lnTo>
                        <a:pt x="1797" y="152"/>
                      </a:lnTo>
                      <a:lnTo>
                        <a:pt x="1798" y="149"/>
                      </a:lnTo>
                      <a:lnTo>
                        <a:pt x="1802" y="149"/>
                      </a:lnTo>
                      <a:lnTo>
                        <a:pt x="1802" y="148"/>
                      </a:lnTo>
                      <a:lnTo>
                        <a:pt x="1803" y="148"/>
                      </a:lnTo>
                      <a:lnTo>
                        <a:pt x="1805" y="147"/>
                      </a:lnTo>
                      <a:lnTo>
                        <a:pt x="1805" y="145"/>
                      </a:lnTo>
                      <a:lnTo>
                        <a:pt x="1805" y="145"/>
                      </a:lnTo>
                      <a:lnTo>
                        <a:pt x="1805" y="143"/>
                      </a:lnTo>
                      <a:lnTo>
                        <a:pt x="1802" y="143"/>
                      </a:lnTo>
                      <a:lnTo>
                        <a:pt x="1803" y="141"/>
                      </a:lnTo>
                      <a:lnTo>
                        <a:pt x="1805" y="140"/>
                      </a:lnTo>
                      <a:lnTo>
                        <a:pt x="1805" y="140"/>
                      </a:lnTo>
                      <a:lnTo>
                        <a:pt x="1806" y="138"/>
                      </a:lnTo>
                      <a:lnTo>
                        <a:pt x="1807" y="138"/>
                      </a:lnTo>
                      <a:lnTo>
                        <a:pt x="1809" y="138"/>
                      </a:lnTo>
                      <a:lnTo>
                        <a:pt x="1809" y="136"/>
                      </a:lnTo>
                      <a:lnTo>
                        <a:pt x="1809" y="135"/>
                      </a:lnTo>
                      <a:lnTo>
                        <a:pt x="1810" y="135"/>
                      </a:lnTo>
                      <a:lnTo>
                        <a:pt x="1810" y="134"/>
                      </a:lnTo>
                      <a:lnTo>
                        <a:pt x="1811" y="132"/>
                      </a:lnTo>
                      <a:lnTo>
                        <a:pt x="1811" y="131"/>
                      </a:lnTo>
                      <a:lnTo>
                        <a:pt x="1813" y="131"/>
                      </a:lnTo>
                      <a:lnTo>
                        <a:pt x="1813" y="130"/>
                      </a:lnTo>
                      <a:lnTo>
                        <a:pt x="1813" y="130"/>
                      </a:lnTo>
                      <a:lnTo>
                        <a:pt x="1813" y="127"/>
                      </a:lnTo>
                      <a:lnTo>
                        <a:pt x="1813" y="127"/>
                      </a:lnTo>
                      <a:lnTo>
                        <a:pt x="1814" y="126"/>
                      </a:lnTo>
                      <a:lnTo>
                        <a:pt x="1814" y="126"/>
                      </a:lnTo>
                      <a:close/>
                      <a:moveTo>
                        <a:pt x="1610" y="123"/>
                      </a:moveTo>
                      <a:lnTo>
                        <a:pt x="1612" y="123"/>
                      </a:lnTo>
                      <a:lnTo>
                        <a:pt x="1612" y="126"/>
                      </a:lnTo>
                      <a:lnTo>
                        <a:pt x="1611" y="126"/>
                      </a:lnTo>
                      <a:lnTo>
                        <a:pt x="1610" y="123"/>
                      </a:lnTo>
                      <a:close/>
                      <a:moveTo>
                        <a:pt x="657" y="118"/>
                      </a:moveTo>
                      <a:lnTo>
                        <a:pt x="658" y="118"/>
                      </a:lnTo>
                      <a:lnTo>
                        <a:pt x="658" y="119"/>
                      </a:lnTo>
                      <a:lnTo>
                        <a:pt x="658" y="119"/>
                      </a:lnTo>
                      <a:lnTo>
                        <a:pt x="658" y="119"/>
                      </a:lnTo>
                      <a:lnTo>
                        <a:pt x="657" y="119"/>
                      </a:lnTo>
                      <a:lnTo>
                        <a:pt x="657" y="119"/>
                      </a:lnTo>
                      <a:lnTo>
                        <a:pt x="657" y="119"/>
                      </a:lnTo>
                      <a:lnTo>
                        <a:pt x="657" y="119"/>
                      </a:lnTo>
                      <a:lnTo>
                        <a:pt x="657" y="118"/>
                      </a:lnTo>
                      <a:close/>
                      <a:moveTo>
                        <a:pt x="57" y="117"/>
                      </a:moveTo>
                      <a:lnTo>
                        <a:pt x="58" y="118"/>
                      </a:lnTo>
                      <a:lnTo>
                        <a:pt x="58" y="118"/>
                      </a:lnTo>
                      <a:lnTo>
                        <a:pt x="58" y="118"/>
                      </a:lnTo>
                      <a:lnTo>
                        <a:pt x="57" y="118"/>
                      </a:lnTo>
                      <a:lnTo>
                        <a:pt x="57" y="117"/>
                      </a:lnTo>
                      <a:close/>
                      <a:moveTo>
                        <a:pt x="56" y="117"/>
                      </a:moveTo>
                      <a:lnTo>
                        <a:pt x="57" y="118"/>
                      </a:lnTo>
                      <a:lnTo>
                        <a:pt x="57" y="118"/>
                      </a:lnTo>
                      <a:lnTo>
                        <a:pt x="57" y="118"/>
                      </a:lnTo>
                      <a:lnTo>
                        <a:pt x="57" y="118"/>
                      </a:lnTo>
                      <a:lnTo>
                        <a:pt x="56" y="119"/>
                      </a:lnTo>
                      <a:lnTo>
                        <a:pt x="56" y="119"/>
                      </a:lnTo>
                      <a:lnTo>
                        <a:pt x="56" y="117"/>
                      </a:lnTo>
                      <a:close/>
                      <a:moveTo>
                        <a:pt x="43" y="117"/>
                      </a:moveTo>
                      <a:lnTo>
                        <a:pt x="44" y="118"/>
                      </a:lnTo>
                      <a:lnTo>
                        <a:pt x="44" y="118"/>
                      </a:lnTo>
                      <a:lnTo>
                        <a:pt x="44" y="119"/>
                      </a:lnTo>
                      <a:lnTo>
                        <a:pt x="44" y="119"/>
                      </a:lnTo>
                      <a:lnTo>
                        <a:pt x="43" y="118"/>
                      </a:lnTo>
                      <a:lnTo>
                        <a:pt x="43" y="117"/>
                      </a:lnTo>
                      <a:close/>
                      <a:moveTo>
                        <a:pt x="231" y="104"/>
                      </a:moveTo>
                      <a:lnTo>
                        <a:pt x="234" y="104"/>
                      </a:lnTo>
                      <a:lnTo>
                        <a:pt x="234" y="104"/>
                      </a:lnTo>
                      <a:lnTo>
                        <a:pt x="234" y="105"/>
                      </a:lnTo>
                      <a:lnTo>
                        <a:pt x="231" y="105"/>
                      </a:lnTo>
                      <a:lnTo>
                        <a:pt x="231" y="104"/>
                      </a:lnTo>
                      <a:close/>
                      <a:moveTo>
                        <a:pt x="1891" y="101"/>
                      </a:moveTo>
                      <a:lnTo>
                        <a:pt x="1892" y="101"/>
                      </a:lnTo>
                      <a:lnTo>
                        <a:pt x="1894" y="101"/>
                      </a:lnTo>
                      <a:lnTo>
                        <a:pt x="1895" y="105"/>
                      </a:lnTo>
                      <a:lnTo>
                        <a:pt x="1896" y="109"/>
                      </a:lnTo>
                      <a:lnTo>
                        <a:pt x="1898" y="113"/>
                      </a:lnTo>
                      <a:lnTo>
                        <a:pt x="1898" y="118"/>
                      </a:lnTo>
                      <a:lnTo>
                        <a:pt x="1896" y="118"/>
                      </a:lnTo>
                      <a:lnTo>
                        <a:pt x="1896" y="119"/>
                      </a:lnTo>
                      <a:lnTo>
                        <a:pt x="1895" y="119"/>
                      </a:lnTo>
                      <a:lnTo>
                        <a:pt x="1895" y="121"/>
                      </a:lnTo>
                      <a:lnTo>
                        <a:pt x="1895" y="121"/>
                      </a:lnTo>
                      <a:lnTo>
                        <a:pt x="1895" y="122"/>
                      </a:lnTo>
                      <a:lnTo>
                        <a:pt x="1894" y="122"/>
                      </a:lnTo>
                      <a:lnTo>
                        <a:pt x="1892" y="123"/>
                      </a:lnTo>
                      <a:lnTo>
                        <a:pt x="1891" y="124"/>
                      </a:lnTo>
                      <a:lnTo>
                        <a:pt x="1891" y="127"/>
                      </a:lnTo>
                      <a:lnTo>
                        <a:pt x="1892" y="130"/>
                      </a:lnTo>
                      <a:lnTo>
                        <a:pt x="1894" y="132"/>
                      </a:lnTo>
                      <a:lnTo>
                        <a:pt x="1892" y="132"/>
                      </a:lnTo>
                      <a:lnTo>
                        <a:pt x="1892" y="132"/>
                      </a:lnTo>
                      <a:lnTo>
                        <a:pt x="1892" y="132"/>
                      </a:lnTo>
                      <a:lnTo>
                        <a:pt x="1892" y="128"/>
                      </a:lnTo>
                      <a:lnTo>
                        <a:pt x="1891" y="128"/>
                      </a:lnTo>
                      <a:lnTo>
                        <a:pt x="1891" y="130"/>
                      </a:lnTo>
                      <a:lnTo>
                        <a:pt x="1889" y="130"/>
                      </a:lnTo>
                      <a:lnTo>
                        <a:pt x="1890" y="132"/>
                      </a:lnTo>
                      <a:lnTo>
                        <a:pt x="1890" y="132"/>
                      </a:lnTo>
                      <a:lnTo>
                        <a:pt x="1890" y="134"/>
                      </a:lnTo>
                      <a:lnTo>
                        <a:pt x="1891" y="134"/>
                      </a:lnTo>
                      <a:lnTo>
                        <a:pt x="1891" y="136"/>
                      </a:lnTo>
                      <a:lnTo>
                        <a:pt x="1890" y="138"/>
                      </a:lnTo>
                      <a:lnTo>
                        <a:pt x="1890" y="139"/>
                      </a:lnTo>
                      <a:lnTo>
                        <a:pt x="1889" y="140"/>
                      </a:lnTo>
                      <a:lnTo>
                        <a:pt x="1887" y="140"/>
                      </a:lnTo>
                      <a:lnTo>
                        <a:pt x="1886" y="140"/>
                      </a:lnTo>
                      <a:lnTo>
                        <a:pt x="1886" y="140"/>
                      </a:lnTo>
                      <a:lnTo>
                        <a:pt x="1886" y="140"/>
                      </a:lnTo>
                      <a:lnTo>
                        <a:pt x="1886" y="138"/>
                      </a:lnTo>
                      <a:lnTo>
                        <a:pt x="1886" y="138"/>
                      </a:lnTo>
                      <a:lnTo>
                        <a:pt x="1886" y="138"/>
                      </a:lnTo>
                      <a:lnTo>
                        <a:pt x="1886" y="136"/>
                      </a:lnTo>
                      <a:lnTo>
                        <a:pt x="1885" y="138"/>
                      </a:lnTo>
                      <a:lnTo>
                        <a:pt x="1882" y="138"/>
                      </a:lnTo>
                      <a:lnTo>
                        <a:pt x="1881" y="138"/>
                      </a:lnTo>
                      <a:lnTo>
                        <a:pt x="1879" y="136"/>
                      </a:lnTo>
                      <a:lnTo>
                        <a:pt x="1877" y="135"/>
                      </a:lnTo>
                      <a:lnTo>
                        <a:pt x="1874" y="134"/>
                      </a:lnTo>
                      <a:lnTo>
                        <a:pt x="1874" y="131"/>
                      </a:lnTo>
                      <a:lnTo>
                        <a:pt x="1874" y="128"/>
                      </a:lnTo>
                      <a:lnTo>
                        <a:pt x="1874" y="126"/>
                      </a:lnTo>
                      <a:lnTo>
                        <a:pt x="1875" y="126"/>
                      </a:lnTo>
                      <a:lnTo>
                        <a:pt x="1875" y="124"/>
                      </a:lnTo>
                      <a:lnTo>
                        <a:pt x="1877" y="124"/>
                      </a:lnTo>
                      <a:lnTo>
                        <a:pt x="1877" y="122"/>
                      </a:lnTo>
                      <a:lnTo>
                        <a:pt x="1877" y="122"/>
                      </a:lnTo>
                      <a:lnTo>
                        <a:pt x="1877" y="122"/>
                      </a:lnTo>
                      <a:lnTo>
                        <a:pt x="1874" y="122"/>
                      </a:lnTo>
                      <a:lnTo>
                        <a:pt x="1874" y="121"/>
                      </a:lnTo>
                      <a:lnTo>
                        <a:pt x="1873" y="121"/>
                      </a:lnTo>
                      <a:lnTo>
                        <a:pt x="1872" y="121"/>
                      </a:lnTo>
                      <a:lnTo>
                        <a:pt x="1872" y="122"/>
                      </a:lnTo>
                      <a:lnTo>
                        <a:pt x="1868" y="121"/>
                      </a:lnTo>
                      <a:lnTo>
                        <a:pt x="1868" y="122"/>
                      </a:lnTo>
                      <a:lnTo>
                        <a:pt x="1865" y="122"/>
                      </a:lnTo>
                      <a:lnTo>
                        <a:pt x="1864" y="121"/>
                      </a:lnTo>
                      <a:lnTo>
                        <a:pt x="1864" y="119"/>
                      </a:lnTo>
                      <a:lnTo>
                        <a:pt x="1862" y="119"/>
                      </a:lnTo>
                      <a:lnTo>
                        <a:pt x="1862" y="121"/>
                      </a:lnTo>
                      <a:lnTo>
                        <a:pt x="1861" y="121"/>
                      </a:lnTo>
                      <a:lnTo>
                        <a:pt x="1861" y="122"/>
                      </a:lnTo>
                      <a:lnTo>
                        <a:pt x="1860" y="123"/>
                      </a:lnTo>
                      <a:lnTo>
                        <a:pt x="1860" y="124"/>
                      </a:lnTo>
                      <a:lnTo>
                        <a:pt x="1857" y="124"/>
                      </a:lnTo>
                      <a:lnTo>
                        <a:pt x="1856" y="123"/>
                      </a:lnTo>
                      <a:lnTo>
                        <a:pt x="1857" y="122"/>
                      </a:lnTo>
                      <a:lnTo>
                        <a:pt x="1858" y="119"/>
                      </a:lnTo>
                      <a:lnTo>
                        <a:pt x="1858" y="119"/>
                      </a:lnTo>
                      <a:lnTo>
                        <a:pt x="1860" y="118"/>
                      </a:lnTo>
                      <a:lnTo>
                        <a:pt x="1858" y="117"/>
                      </a:lnTo>
                      <a:lnTo>
                        <a:pt x="1858" y="115"/>
                      </a:lnTo>
                      <a:lnTo>
                        <a:pt x="1858" y="114"/>
                      </a:lnTo>
                      <a:lnTo>
                        <a:pt x="1860" y="114"/>
                      </a:lnTo>
                      <a:lnTo>
                        <a:pt x="1862" y="114"/>
                      </a:lnTo>
                      <a:lnTo>
                        <a:pt x="1865" y="113"/>
                      </a:lnTo>
                      <a:lnTo>
                        <a:pt x="1865" y="110"/>
                      </a:lnTo>
                      <a:lnTo>
                        <a:pt x="1868" y="110"/>
                      </a:lnTo>
                      <a:lnTo>
                        <a:pt x="1868" y="109"/>
                      </a:lnTo>
                      <a:lnTo>
                        <a:pt x="1869" y="109"/>
                      </a:lnTo>
                      <a:lnTo>
                        <a:pt x="1870" y="109"/>
                      </a:lnTo>
                      <a:lnTo>
                        <a:pt x="1872" y="109"/>
                      </a:lnTo>
                      <a:lnTo>
                        <a:pt x="1872" y="109"/>
                      </a:lnTo>
                      <a:lnTo>
                        <a:pt x="1872" y="109"/>
                      </a:lnTo>
                      <a:lnTo>
                        <a:pt x="1872" y="113"/>
                      </a:lnTo>
                      <a:lnTo>
                        <a:pt x="1873" y="113"/>
                      </a:lnTo>
                      <a:lnTo>
                        <a:pt x="1874" y="113"/>
                      </a:lnTo>
                      <a:lnTo>
                        <a:pt x="1877" y="111"/>
                      </a:lnTo>
                      <a:lnTo>
                        <a:pt x="1877" y="110"/>
                      </a:lnTo>
                      <a:lnTo>
                        <a:pt x="1879" y="109"/>
                      </a:lnTo>
                      <a:lnTo>
                        <a:pt x="1879" y="110"/>
                      </a:lnTo>
                      <a:lnTo>
                        <a:pt x="1882" y="110"/>
                      </a:lnTo>
                      <a:lnTo>
                        <a:pt x="1883" y="109"/>
                      </a:lnTo>
                      <a:lnTo>
                        <a:pt x="1883" y="107"/>
                      </a:lnTo>
                      <a:lnTo>
                        <a:pt x="1885" y="106"/>
                      </a:lnTo>
                      <a:lnTo>
                        <a:pt x="1885" y="106"/>
                      </a:lnTo>
                      <a:lnTo>
                        <a:pt x="1886" y="106"/>
                      </a:lnTo>
                      <a:lnTo>
                        <a:pt x="1886" y="106"/>
                      </a:lnTo>
                      <a:lnTo>
                        <a:pt x="1889" y="106"/>
                      </a:lnTo>
                      <a:lnTo>
                        <a:pt x="1889" y="104"/>
                      </a:lnTo>
                      <a:lnTo>
                        <a:pt x="1890" y="104"/>
                      </a:lnTo>
                      <a:lnTo>
                        <a:pt x="1890" y="104"/>
                      </a:lnTo>
                      <a:lnTo>
                        <a:pt x="1889" y="104"/>
                      </a:lnTo>
                      <a:lnTo>
                        <a:pt x="1889" y="101"/>
                      </a:lnTo>
                      <a:lnTo>
                        <a:pt x="1890" y="101"/>
                      </a:lnTo>
                      <a:lnTo>
                        <a:pt x="1891" y="101"/>
                      </a:lnTo>
                      <a:close/>
                      <a:moveTo>
                        <a:pt x="1484" y="97"/>
                      </a:moveTo>
                      <a:lnTo>
                        <a:pt x="1487" y="97"/>
                      </a:lnTo>
                      <a:lnTo>
                        <a:pt x="1487" y="100"/>
                      </a:lnTo>
                      <a:lnTo>
                        <a:pt x="1488" y="100"/>
                      </a:lnTo>
                      <a:lnTo>
                        <a:pt x="1488" y="102"/>
                      </a:lnTo>
                      <a:lnTo>
                        <a:pt x="1489" y="102"/>
                      </a:lnTo>
                      <a:lnTo>
                        <a:pt x="1489" y="104"/>
                      </a:lnTo>
                      <a:lnTo>
                        <a:pt x="1492" y="105"/>
                      </a:lnTo>
                      <a:lnTo>
                        <a:pt x="1492" y="107"/>
                      </a:lnTo>
                      <a:lnTo>
                        <a:pt x="1493" y="107"/>
                      </a:lnTo>
                      <a:lnTo>
                        <a:pt x="1493" y="109"/>
                      </a:lnTo>
                      <a:lnTo>
                        <a:pt x="1493" y="109"/>
                      </a:lnTo>
                      <a:lnTo>
                        <a:pt x="1493" y="110"/>
                      </a:lnTo>
                      <a:lnTo>
                        <a:pt x="1495" y="110"/>
                      </a:lnTo>
                      <a:lnTo>
                        <a:pt x="1496" y="113"/>
                      </a:lnTo>
                      <a:lnTo>
                        <a:pt x="1497" y="115"/>
                      </a:lnTo>
                      <a:lnTo>
                        <a:pt x="1498" y="115"/>
                      </a:lnTo>
                      <a:lnTo>
                        <a:pt x="1500" y="121"/>
                      </a:lnTo>
                      <a:lnTo>
                        <a:pt x="1501" y="121"/>
                      </a:lnTo>
                      <a:lnTo>
                        <a:pt x="1500" y="131"/>
                      </a:lnTo>
                      <a:lnTo>
                        <a:pt x="1497" y="132"/>
                      </a:lnTo>
                      <a:lnTo>
                        <a:pt x="1497" y="134"/>
                      </a:lnTo>
                      <a:lnTo>
                        <a:pt x="1495" y="134"/>
                      </a:lnTo>
                      <a:lnTo>
                        <a:pt x="1495" y="134"/>
                      </a:lnTo>
                      <a:lnTo>
                        <a:pt x="1493" y="134"/>
                      </a:lnTo>
                      <a:lnTo>
                        <a:pt x="1493" y="135"/>
                      </a:lnTo>
                      <a:lnTo>
                        <a:pt x="1492" y="135"/>
                      </a:lnTo>
                      <a:lnTo>
                        <a:pt x="1491" y="136"/>
                      </a:lnTo>
                      <a:lnTo>
                        <a:pt x="1488" y="136"/>
                      </a:lnTo>
                      <a:lnTo>
                        <a:pt x="1488" y="136"/>
                      </a:lnTo>
                      <a:lnTo>
                        <a:pt x="1488" y="136"/>
                      </a:lnTo>
                      <a:lnTo>
                        <a:pt x="1487" y="136"/>
                      </a:lnTo>
                      <a:lnTo>
                        <a:pt x="1487" y="135"/>
                      </a:lnTo>
                      <a:lnTo>
                        <a:pt x="1485" y="135"/>
                      </a:lnTo>
                      <a:lnTo>
                        <a:pt x="1484" y="134"/>
                      </a:lnTo>
                      <a:lnTo>
                        <a:pt x="1483" y="132"/>
                      </a:lnTo>
                      <a:lnTo>
                        <a:pt x="1481" y="121"/>
                      </a:lnTo>
                      <a:lnTo>
                        <a:pt x="1480" y="121"/>
                      </a:lnTo>
                      <a:lnTo>
                        <a:pt x="1480" y="117"/>
                      </a:lnTo>
                      <a:lnTo>
                        <a:pt x="1480" y="117"/>
                      </a:lnTo>
                      <a:lnTo>
                        <a:pt x="1480" y="117"/>
                      </a:lnTo>
                      <a:lnTo>
                        <a:pt x="1480" y="115"/>
                      </a:lnTo>
                      <a:lnTo>
                        <a:pt x="1480" y="114"/>
                      </a:lnTo>
                      <a:lnTo>
                        <a:pt x="1481" y="114"/>
                      </a:lnTo>
                      <a:lnTo>
                        <a:pt x="1481" y="113"/>
                      </a:lnTo>
                      <a:lnTo>
                        <a:pt x="1483" y="113"/>
                      </a:lnTo>
                      <a:lnTo>
                        <a:pt x="1483" y="110"/>
                      </a:lnTo>
                      <a:lnTo>
                        <a:pt x="1483" y="110"/>
                      </a:lnTo>
                      <a:lnTo>
                        <a:pt x="1483" y="109"/>
                      </a:lnTo>
                      <a:lnTo>
                        <a:pt x="1484" y="109"/>
                      </a:lnTo>
                      <a:lnTo>
                        <a:pt x="1483" y="109"/>
                      </a:lnTo>
                      <a:lnTo>
                        <a:pt x="1483" y="107"/>
                      </a:lnTo>
                      <a:lnTo>
                        <a:pt x="1483" y="105"/>
                      </a:lnTo>
                      <a:lnTo>
                        <a:pt x="1483" y="105"/>
                      </a:lnTo>
                      <a:lnTo>
                        <a:pt x="1484" y="104"/>
                      </a:lnTo>
                      <a:lnTo>
                        <a:pt x="1484" y="104"/>
                      </a:lnTo>
                      <a:lnTo>
                        <a:pt x="1484" y="101"/>
                      </a:lnTo>
                      <a:lnTo>
                        <a:pt x="1483" y="101"/>
                      </a:lnTo>
                      <a:lnTo>
                        <a:pt x="1484" y="97"/>
                      </a:lnTo>
                      <a:close/>
                      <a:moveTo>
                        <a:pt x="1881" y="92"/>
                      </a:moveTo>
                      <a:lnTo>
                        <a:pt x="1882" y="93"/>
                      </a:lnTo>
                      <a:lnTo>
                        <a:pt x="1883" y="94"/>
                      </a:lnTo>
                      <a:lnTo>
                        <a:pt x="1883" y="96"/>
                      </a:lnTo>
                      <a:lnTo>
                        <a:pt x="1883" y="96"/>
                      </a:lnTo>
                      <a:lnTo>
                        <a:pt x="1882" y="96"/>
                      </a:lnTo>
                      <a:lnTo>
                        <a:pt x="1882" y="97"/>
                      </a:lnTo>
                      <a:lnTo>
                        <a:pt x="1881" y="97"/>
                      </a:lnTo>
                      <a:lnTo>
                        <a:pt x="1879" y="97"/>
                      </a:lnTo>
                      <a:lnTo>
                        <a:pt x="1878" y="96"/>
                      </a:lnTo>
                      <a:lnTo>
                        <a:pt x="1875" y="96"/>
                      </a:lnTo>
                      <a:lnTo>
                        <a:pt x="1875" y="94"/>
                      </a:lnTo>
                      <a:lnTo>
                        <a:pt x="1877" y="93"/>
                      </a:lnTo>
                      <a:lnTo>
                        <a:pt x="1878" y="93"/>
                      </a:lnTo>
                      <a:lnTo>
                        <a:pt x="1879" y="92"/>
                      </a:lnTo>
                      <a:lnTo>
                        <a:pt x="1881" y="92"/>
                      </a:lnTo>
                      <a:close/>
                      <a:moveTo>
                        <a:pt x="1864" y="88"/>
                      </a:moveTo>
                      <a:lnTo>
                        <a:pt x="1864" y="88"/>
                      </a:lnTo>
                      <a:lnTo>
                        <a:pt x="1864" y="88"/>
                      </a:lnTo>
                      <a:lnTo>
                        <a:pt x="1865" y="89"/>
                      </a:lnTo>
                      <a:lnTo>
                        <a:pt x="1864" y="89"/>
                      </a:lnTo>
                      <a:lnTo>
                        <a:pt x="1864" y="88"/>
                      </a:lnTo>
                      <a:lnTo>
                        <a:pt x="1864" y="88"/>
                      </a:lnTo>
                      <a:lnTo>
                        <a:pt x="1864" y="88"/>
                      </a:lnTo>
                      <a:lnTo>
                        <a:pt x="1864" y="88"/>
                      </a:lnTo>
                      <a:lnTo>
                        <a:pt x="1864" y="88"/>
                      </a:lnTo>
                      <a:lnTo>
                        <a:pt x="1864" y="88"/>
                      </a:lnTo>
                      <a:lnTo>
                        <a:pt x="1864" y="88"/>
                      </a:lnTo>
                      <a:close/>
                      <a:moveTo>
                        <a:pt x="1601" y="88"/>
                      </a:moveTo>
                      <a:lnTo>
                        <a:pt x="1602" y="88"/>
                      </a:lnTo>
                      <a:lnTo>
                        <a:pt x="1602" y="88"/>
                      </a:lnTo>
                      <a:lnTo>
                        <a:pt x="1602" y="88"/>
                      </a:lnTo>
                      <a:lnTo>
                        <a:pt x="1602" y="88"/>
                      </a:lnTo>
                      <a:lnTo>
                        <a:pt x="1602" y="88"/>
                      </a:lnTo>
                      <a:lnTo>
                        <a:pt x="1601" y="89"/>
                      </a:lnTo>
                      <a:lnTo>
                        <a:pt x="1601" y="88"/>
                      </a:lnTo>
                      <a:close/>
                      <a:moveTo>
                        <a:pt x="1870" y="84"/>
                      </a:moveTo>
                      <a:lnTo>
                        <a:pt x="1872" y="87"/>
                      </a:lnTo>
                      <a:lnTo>
                        <a:pt x="1872" y="87"/>
                      </a:lnTo>
                      <a:lnTo>
                        <a:pt x="1872" y="88"/>
                      </a:lnTo>
                      <a:lnTo>
                        <a:pt x="1872" y="88"/>
                      </a:lnTo>
                      <a:lnTo>
                        <a:pt x="1872" y="89"/>
                      </a:lnTo>
                      <a:lnTo>
                        <a:pt x="1872" y="89"/>
                      </a:lnTo>
                      <a:lnTo>
                        <a:pt x="1870" y="90"/>
                      </a:lnTo>
                      <a:lnTo>
                        <a:pt x="1870" y="90"/>
                      </a:lnTo>
                      <a:lnTo>
                        <a:pt x="1870" y="92"/>
                      </a:lnTo>
                      <a:lnTo>
                        <a:pt x="1869" y="93"/>
                      </a:lnTo>
                      <a:lnTo>
                        <a:pt x="1869" y="100"/>
                      </a:lnTo>
                      <a:lnTo>
                        <a:pt x="1869" y="100"/>
                      </a:lnTo>
                      <a:lnTo>
                        <a:pt x="1869" y="100"/>
                      </a:lnTo>
                      <a:lnTo>
                        <a:pt x="1869" y="101"/>
                      </a:lnTo>
                      <a:lnTo>
                        <a:pt x="1869" y="102"/>
                      </a:lnTo>
                      <a:lnTo>
                        <a:pt x="1868" y="102"/>
                      </a:lnTo>
                      <a:lnTo>
                        <a:pt x="1866" y="100"/>
                      </a:lnTo>
                      <a:lnTo>
                        <a:pt x="1865" y="100"/>
                      </a:lnTo>
                      <a:lnTo>
                        <a:pt x="1865" y="100"/>
                      </a:lnTo>
                      <a:lnTo>
                        <a:pt x="1862" y="100"/>
                      </a:lnTo>
                      <a:lnTo>
                        <a:pt x="1862" y="98"/>
                      </a:lnTo>
                      <a:lnTo>
                        <a:pt x="1861" y="97"/>
                      </a:lnTo>
                      <a:lnTo>
                        <a:pt x="1861" y="96"/>
                      </a:lnTo>
                      <a:lnTo>
                        <a:pt x="1860" y="96"/>
                      </a:lnTo>
                      <a:lnTo>
                        <a:pt x="1860" y="93"/>
                      </a:lnTo>
                      <a:lnTo>
                        <a:pt x="1865" y="92"/>
                      </a:lnTo>
                      <a:lnTo>
                        <a:pt x="1866" y="90"/>
                      </a:lnTo>
                      <a:lnTo>
                        <a:pt x="1868" y="85"/>
                      </a:lnTo>
                      <a:lnTo>
                        <a:pt x="1869" y="84"/>
                      </a:lnTo>
                      <a:lnTo>
                        <a:pt x="1870" y="84"/>
                      </a:lnTo>
                      <a:close/>
                      <a:moveTo>
                        <a:pt x="226" y="84"/>
                      </a:moveTo>
                      <a:lnTo>
                        <a:pt x="230" y="84"/>
                      </a:lnTo>
                      <a:lnTo>
                        <a:pt x="230" y="84"/>
                      </a:lnTo>
                      <a:lnTo>
                        <a:pt x="229" y="85"/>
                      </a:lnTo>
                      <a:lnTo>
                        <a:pt x="229" y="87"/>
                      </a:lnTo>
                      <a:lnTo>
                        <a:pt x="230" y="88"/>
                      </a:lnTo>
                      <a:lnTo>
                        <a:pt x="230" y="89"/>
                      </a:lnTo>
                      <a:lnTo>
                        <a:pt x="229" y="89"/>
                      </a:lnTo>
                      <a:lnTo>
                        <a:pt x="229" y="90"/>
                      </a:lnTo>
                      <a:lnTo>
                        <a:pt x="227" y="90"/>
                      </a:lnTo>
                      <a:lnTo>
                        <a:pt x="227" y="90"/>
                      </a:lnTo>
                      <a:lnTo>
                        <a:pt x="226" y="90"/>
                      </a:lnTo>
                      <a:lnTo>
                        <a:pt x="226" y="88"/>
                      </a:lnTo>
                      <a:lnTo>
                        <a:pt x="225" y="85"/>
                      </a:lnTo>
                      <a:lnTo>
                        <a:pt x="225" y="84"/>
                      </a:lnTo>
                      <a:lnTo>
                        <a:pt x="226" y="84"/>
                      </a:lnTo>
                      <a:lnTo>
                        <a:pt x="226" y="84"/>
                      </a:lnTo>
                      <a:close/>
                      <a:moveTo>
                        <a:pt x="1875" y="83"/>
                      </a:moveTo>
                      <a:lnTo>
                        <a:pt x="1877" y="83"/>
                      </a:lnTo>
                      <a:lnTo>
                        <a:pt x="1877" y="83"/>
                      </a:lnTo>
                      <a:lnTo>
                        <a:pt x="1877" y="83"/>
                      </a:lnTo>
                      <a:lnTo>
                        <a:pt x="1877" y="89"/>
                      </a:lnTo>
                      <a:lnTo>
                        <a:pt x="1877" y="89"/>
                      </a:lnTo>
                      <a:lnTo>
                        <a:pt x="1878" y="90"/>
                      </a:lnTo>
                      <a:lnTo>
                        <a:pt x="1875" y="90"/>
                      </a:lnTo>
                      <a:lnTo>
                        <a:pt x="1875" y="92"/>
                      </a:lnTo>
                      <a:lnTo>
                        <a:pt x="1873" y="92"/>
                      </a:lnTo>
                      <a:lnTo>
                        <a:pt x="1873" y="93"/>
                      </a:lnTo>
                      <a:lnTo>
                        <a:pt x="1873" y="94"/>
                      </a:lnTo>
                      <a:lnTo>
                        <a:pt x="1872" y="97"/>
                      </a:lnTo>
                      <a:lnTo>
                        <a:pt x="1870" y="97"/>
                      </a:lnTo>
                      <a:lnTo>
                        <a:pt x="1870" y="94"/>
                      </a:lnTo>
                      <a:lnTo>
                        <a:pt x="1870" y="92"/>
                      </a:lnTo>
                      <a:lnTo>
                        <a:pt x="1872" y="90"/>
                      </a:lnTo>
                      <a:lnTo>
                        <a:pt x="1873" y="89"/>
                      </a:lnTo>
                      <a:lnTo>
                        <a:pt x="1874" y="87"/>
                      </a:lnTo>
                      <a:lnTo>
                        <a:pt x="1875" y="85"/>
                      </a:lnTo>
                      <a:lnTo>
                        <a:pt x="1875" y="83"/>
                      </a:lnTo>
                      <a:close/>
                      <a:moveTo>
                        <a:pt x="204" y="81"/>
                      </a:moveTo>
                      <a:lnTo>
                        <a:pt x="205" y="81"/>
                      </a:lnTo>
                      <a:lnTo>
                        <a:pt x="205" y="83"/>
                      </a:lnTo>
                      <a:lnTo>
                        <a:pt x="205" y="83"/>
                      </a:lnTo>
                      <a:lnTo>
                        <a:pt x="205" y="83"/>
                      </a:lnTo>
                      <a:lnTo>
                        <a:pt x="204" y="83"/>
                      </a:lnTo>
                      <a:lnTo>
                        <a:pt x="204" y="83"/>
                      </a:lnTo>
                      <a:lnTo>
                        <a:pt x="204" y="81"/>
                      </a:lnTo>
                      <a:close/>
                      <a:moveTo>
                        <a:pt x="1836" y="80"/>
                      </a:moveTo>
                      <a:lnTo>
                        <a:pt x="1837" y="84"/>
                      </a:lnTo>
                      <a:lnTo>
                        <a:pt x="1836" y="84"/>
                      </a:lnTo>
                      <a:lnTo>
                        <a:pt x="1836" y="88"/>
                      </a:lnTo>
                      <a:lnTo>
                        <a:pt x="1837" y="88"/>
                      </a:lnTo>
                      <a:lnTo>
                        <a:pt x="1837" y="90"/>
                      </a:lnTo>
                      <a:lnTo>
                        <a:pt x="1835" y="90"/>
                      </a:lnTo>
                      <a:lnTo>
                        <a:pt x="1834" y="93"/>
                      </a:lnTo>
                      <a:lnTo>
                        <a:pt x="1832" y="94"/>
                      </a:lnTo>
                      <a:lnTo>
                        <a:pt x="1832" y="94"/>
                      </a:lnTo>
                      <a:lnTo>
                        <a:pt x="1830" y="96"/>
                      </a:lnTo>
                      <a:lnTo>
                        <a:pt x="1830" y="97"/>
                      </a:lnTo>
                      <a:lnTo>
                        <a:pt x="1828" y="98"/>
                      </a:lnTo>
                      <a:lnTo>
                        <a:pt x="1827" y="101"/>
                      </a:lnTo>
                      <a:lnTo>
                        <a:pt x="1826" y="104"/>
                      </a:lnTo>
                      <a:lnTo>
                        <a:pt x="1826" y="104"/>
                      </a:lnTo>
                      <a:lnTo>
                        <a:pt x="1824" y="104"/>
                      </a:lnTo>
                      <a:lnTo>
                        <a:pt x="1823" y="105"/>
                      </a:lnTo>
                      <a:lnTo>
                        <a:pt x="1822" y="105"/>
                      </a:lnTo>
                      <a:lnTo>
                        <a:pt x="1822" y="106"/>
                      </a:lnTo>
                      <a:lnTo>
                        <a:pt x="1820" y="106"/>
                      </a:lnTo>
                      <a:lnTo>
                        <a:pt x="1819" y="107"/>
                      </a:lnTo>
                      <a:lnTo>
                        <a:pt x="1818" y="107"/>
                      </a:lnTo>
                      <a:lnTo>
                        <a:pt x="1817" y="109"/>
                      </a:lnTo>
                      <a:lnTo>
                        <a:pt x="1817" y="109"/>
                      </a:lnTo>
                      <a:lnTo>
                        <a:pt x="1815" y="110"/>
                      </a:lnTo>
                      <a:lnTo>
                        <a:pt x="1814" y="110"/>
                      </a:lnTo>
                      <a:lnTo>
                        <a:pt x="1814" y="109"/>
                      </a:lnTo>
                      <a:lnTo>
                        <a:pt x="1815" y="107"/>
                      </a:lnTo>
                      <a:lnTo>
                        <a:pt x="1817" y="105"/>
                      </a:lnTo>
                      <a:lnTo>
                        <a:pt x="1817" y="105"/>
                      </a:lnTo>
                      <a:lnTo>
                        <a:pt x="1817" y="104"/>
                      </a:lnTo>
                      <a:lnTo>
                        <a:pt x="1818" y="104"/>
                      </a:lnTo>
                      <a:lnTo>
                        <a:pt x="1819" y="104"/>
                      </a:lnTo>
                      <a:lnTo>
                        <a:pt x="1819" y="104"/>
                      </a:lnTo>
                      <a:lnTo>
                        <a:pt x="1819" y="104"/>
                      </a:lnTo>
                      <a:lnTo>
                        <a:pt x="1819" y="102"/>
                      </a:lnTo>
                      <a:lnTo>
                        <a:pt x="1823" y="102"/>
                      </a:lnTo>
                      <a:lnTo>
                        <a:pt x="1823" y="100"/>
                      </a:lnTo>
                      <a:lnTo>
                        <a:pt x="1824" y="100"/>
                      </a:lnTo>
                      <a:lnTo>
                        <a:pt x="1824" y="98"/>
                      </a:lnTo>
                      <a:lnTo>
                        <a:pt x="1826" y="98"/>
                      </a:lnTo>
                      <a:lnTo>
                        <a:pt x="1827" y="96"/>
                      </a:lnTo>
                      <a:lnTo>
                        <a:pt x="1827" y="94"/>
                      </a:lnTo>
                      <a:lnTo>
                        <a:pt x="1828" y="93"/>
                      </a:lnTo>
                      <a:lnTo>
                        <a:pt x="1830" y="92"/>
                      </a:lnTo>
                      <a:lnTo>
                        <a:pt x="1830" y="92"/>
                      </a:lnTo>
                      <a:lnTo>
                        <a:pt x="1830" y="90"/>
                      </a:lnTo>
                      <a:lnTo>
                        <a:pt x="1831" y="90"/>
                      </a:lnTo>
                      <a:lnTo>
                        <a:pt x="1831" y="90"/>
                      </a:lnTo>
                      <a:lnTo>
                        <a:pt x="1830" y="89"/>
                      </a:lnTo>
                      <a:lnTo>
                        <a:pt x="1830" y="88"/>
                      </a:lnTo>
                      <a:lnTo>
                        <a:pt x="1831" y="88"/>
                      </a:lnTo>
                      <a:lnTo>
                        <a:pt x="1832" y="87"/>
                      </a:lnTo>
                      <a:lnTo>
                        <a:pt x="1832" y="85"/>
                      </a:lnTo>
                      <a:lnTo>
                        <a:pt x="1834" y="85"/>
                      </a:lnTo>
                      <a:lnTo>
                        <a:pt x="1834" y="81"/>
                      </a:lnTo>
                      <a:lnTo>
                        <a:pt x="1836" y="80"/>
                      </a:lnTo>
                      <a:close/>
                      <a:moveTo>
                        <a:pt x="1882" y="80"/>
                      </a:moveTo>
                      <a:lnTo>
                        <a:pt x="1887" y="80"/>
                      </a:lnTo>
                      <a:lnTo>
                        <a:pt x="1887" y="81"/>
                      </a:lnTo>
                      <a:lnTo>
                        <a:pt x="1889" y="81"/>
                      </a:lnTo>
                      <a:lnTo>
                        <a:pt x="1887" y="83"/>
                      </a:lnTo>
                      <a:lnTo>
                        <a:pt x="1887" y="84"/>
                      </a:lnTo>
                      <a:lnTo>
                        <a:pt x="1887" y="87"/>
                      </a:lnTo>
                      <a:lnTo>
                        <a:pt x="1889" y="87"/>
                      </a:lnTo>
                      <a:lnTo>
                        <a:pt x="1889" y="88"/>
                      </a:lnTo>
                      <a:lnTo>
                        <a:pt x="1890" y="88"/>
                      </a:lnTo>
                      <a:lnTo>
                        <a:pt x="1889" y="90"/>
                      </a:lnTo>
                      <a:lnTo>
                        <a:pt x="1890" y="92"/>
                      </a:lnTo>
                      <a:lnTo>
                        <a:pt x="1890" y="93"/>
                      </a:lnTo>
                      <a:lnTo>
                        <a:pt x="1890" y="93"/>
                      </a:lnTo>
                      <a:lnTo>
                        <a:pt x="1890" y="92"/>
                      </a:lnTo>
                      <a:lnTo>
                        <a:pt x="1887" y="92"/>
                      </a:lnTo>
                      <a:lnTo>
                        <a:pt x="1887" y="92"/>
                      </a:lnTo>
                      <a:lnTo>
                        <a:pt x="1886" y="90"/>
                      </a:lnTo>
                      <a:lnTo>
                        <a:pt x="1885" y="88"/>
                      </a:lnTo>
                      <a:lnTo>
                        <a:pt x="1883" y="87"/>
                      </a:lnTo>
                      <a:lnTo>
                        <a:pt x="1883" y="85"/>
                      </a:lnTo>
                      <a:lnTo>
                        <a:pt x="1885" y="84"/>
                      </a:lnTo>
                      <a:lnTo>
                        <a:pt x="1885" y="83"/>
                      </a:lnTo>
                      <a:lnTo>
                        <a:pt x="1882" y="83"/>
                      </a:lnTo>
                      <a:lnTo>
                        <a:pt x="1882" y="80"/>
                      </a:lnTo>
                      <a:close/>
                      <a:moveTo>
                        <a:pt x="1858" y="77"/>
                      </a:moveTo>
                      <a:lnTo>
                        <a:pt x="1861" y="77"/>
                      </a:lnTo>
                      <a:lnTo>
                        <a:pt x="1862" y="77"/>
                      </a:lnTo>
                      <a:lnTo>
                        <a:pt x="1864" y="79"/>
                      </a:lnTo>
                      <a:lnTo>
                        <a:pt x="1866" y="79"/>
                      </a:lnTo>
                      <a:lnTo>
                        <a:pt x="1866" y="81"/>
                      </a:lnTo>
                      <a:lnTo>
                        <a:pt x="1866" y="83"/>
                      </a:lnTo>
                      <a:lnTo>
                        <a:pt x="1865" y="84"/>
                      </a:lnTo>
                      <a:lnTo>
                        <a:pt x="1865" y="87"/>
                      </a:lnTo>
                      <a:lnTo>
                        <a:pt x="1862" y="87"/>
                      </a:lnTo>
                      <a:lnTo>
                        <a:pt x="1860" y="88"/>
                      </a:lnTo>
                      <a:lnTo>
                        <a:pt x="1858" y="88"/>
                      </a:lnTo>
                      <a:lnTo>
                        <a:pt x="1856" y="89"/>
                      </a:lnTo>
                      <a:lnTo>
                        <a:pt x="1856" y="85"/>
                      </a:lnTo>
                      <a:lnTo>
                        <a:pt x="1857" y="85"/>
                      </a:lnTo>
                      <a:lnTo>
                        <a:pt x="1858" y="77"/>
                      </a:lnTo>
                      <a:close/>
                      <a:moveTo>
                        <a:pt x="1603" y="75"/>
                      </a:moveTo>
                      <a:lnTo>
                        <a:pt x="1604" y="75"/>
                      </a:lnTo>
                      <a:lnTo>
                        <a:pt x="1604" y="76"/>
                      </a:lnTo>
                      <a:lnTo>
                        <a:pt x="1603" y="76"/>
                      </a:lnTo>
                      <a:lnTo>
                        <a:pt x="1603" y="76"/>
                      </a:lnTo>
                      <a:lnTo>
                        <a:pt x="1603" y="75"/>
                      </a:lnTo>
                      <a:lnTo>
                        <a:pt x="1603" y="75"/>
                      </a:lnTo>
                      <a:lnTo>
                        <a:pt x="1603" y="75"/>
                      </a:lnTo>
                      <a:close/>
                      <a:moveTo>
                        <a:pt x="1869" y="71"/>
                      </a:moveTo>
                      <a:lnTo>
                        <a:pt x="1872" y="71"/>
                      </a:lnTo>
                      <a:lnTo>
                        <a:pt x="1873" y="72"/>
                      </a:lnTo>
                      <a:lnTo>
                        <a:pt x="1874" y="73"/>
                      </a:lnTo>
                      <a:lnTo>
                        <a:pt x="1877" y="73"/>
                      </a:lnTo>
                      <a:lnTo>
                        <a:pt x="1877" y="76"/>
                      </a:lnTo>
                      <a:lnTo>
                        <a:pt x="1869" y="75"/>
                      </a:lnTo>
                      <a:lnTo>
                        <a:pt x="1869" y="71"/>
                      </a:lnTo>
                      <a:close/>
                      <a:moveTo>
                        <a:pt x="1839" y="71"/>
                      </a:moveTo>
                      <a:lnTo>
                        <a:pt x="1839" y="71"/>
                      </a:lnTo>
                      <a:lnTo>
                        <a:pt x="1840" y="72"/>
                      </a:lnTo>
                      <a:lnTo>
                        <a:pt x="1841" y="72"/>
                      </a:lnTo>
                      <a:lnTo>
                        <a:pt x="1841" y="73"/>
                      </a:lnTo>
                      <a:lnTo>
                        <a:pt x="1839" y="73"/>
                      </a:lnTo>
                      <a:lnTo>
                        <a:pt x="1837" y="71"/>
                      </a:lnTo>
                      <a:lnTo>
                        <a:pt x="1839" y="71"/>
                      </a:lnTo>
                      <a:lnTo>
                        <a:pt x="1839" y="71"/>
                      </a:lnTo>
                      <a:close/>
                      <a:moveTo>
                        <a:pt x="1604" y="68"/>
                      </a:moveTo>
                      <a:lnTo>
                        <a:pt x="1606" y="68"/>
                      </a:lnTo>
                      <a:lnTo>
                        <a:pt x="1606" y="69"/>
                      </a:lnTo>
                      <a:lnTo>
                        <a:pt x="1606" y="69"/>
                      </a:lnTo>
                      <a:lnTo>
                        <a:pt x="1606" y="71"/>
                      </a:lnTo>
                      <a:lnTo>
                        <a:pt x="1606" y="71"/>
                      </a:lnTo>
                      <a:lnTo>
                        <a:pt x="1604" y="71"/>
                      </a:lnTo>
                      <a:lnTo>
                        <a:pt x="1604" y="68"/>
                      </a:lnTo>
                      <a:close/>
                      <a:moveTo>
                        <a:pt x="6" y="68"/>
                      </a:moveTo>
                      <a:lnTo>
                        <a:pt x="9" y="71"/>
                      </a:lnTo>
                      <a:lnTo>
                        <a:pt x="10" y="72"/>
                      </a:lnTo>
                      <a:lnTo>
                        <a:pt x="13" y="73"/>
                      </a:lnTo>
                      <a:lnTo>
                        <a:pt x="14" y="75"/>
                      </a:lnTo>
                      <a:lnTo>
                        <a:pt x="14" y="76"/>
                      </a:lnTo>
                      <a:lnTo>
                        <a:pt x="15" y="77"/>
                      </a:lnTo>
                      <a:lnTo>
                        <a:pt x="15" y="80"/>
                      </a:lnTo>
                      <a:lnTo>
                        <a:pt x="9" y="79"/>
                      </a:lnTo>
                      <a:lnTo>
                        <a:pt x="9" y="77"/>
                      </a:lnTo>
                      <a:lnTo>
                        <a:pt x="7" y="76"/>
                      </a:lnTo>
                      <a:lnTo>
                        <a:pt x="7" y="75"/>
                      </a:lnTo>
                      <a:lnTo>
                        <a:pt x="7" y="73"/>
                      </a:lnTo>
                      <a:lnTo>
                        <a:pt x="6" y="73"/>
                      </a:lnTo>
                      <a:lnTo>
                        <a:pt x="6" y="68"/>
                      </a:lnTo>
                      <a:close/>
                      <a:moveTo>
                        <a:pt x="1258" y="68"/>
                      </a:moveTo>
                      <a:lnTo>
                        <a:pt x="1258" y="68"/>
                      </a:lnTo>
                      <a:lnTo>
                        <a:pt x="1258" y="69"/>
                      </a:lnTo>
                      <a:lnTo>
                        <a:pt x="1259" y="69"/>
                      </a:lnTo>
                      <a:lnTo>
                        <a:pt x="1259" y="69"/>
                      </a:lnTo>
                      <a:lnTo>
                        <a:pt x="1258" y="69"/>
                      </a:lnTo>
                      <a:lnTo>
                        <a:pt x="1258" y="71"/>
                      </a:lnTo>
                      <a:lnTo>
                        <a:pt x="1254" y="71"/>
                      </a:lnTo>
                      <a:lnTo>
                        <a:pt x="1254" y="69"/>
                      </a:lnTo>
                      <a:lnTo>
                        <a:pt x="1252" y="69"/>
                      </a:lnTo>
                      <a:lnTo>
                        <a:pt x="1252" y="69"/>
                      </a:lnTo>
                      <a:lnTo>
                        <a:pt x="1251" y="69"/>
                      </a:lnTo>
                      <a:lnTo>
                        <a:pt x="1251" y="69"/>
                      </a:lnTo>
                      <a:lnTo>
                        <a:pt x="1250" y="68"/>
                      </a:lnTo>
                      <a:lnTo>
                        <a:pt x="1255" y="69"/>
                      </a:lnTo>
                      <a:lnTo>
                        <a:pt x="1255" y="68"/>
                      </a:lnTo>
                      <a:lnTo>
                        <a:pt x="1255" y="68"/>
                      </a:lnTo>
                      <a:lnTo>
                        <a:pt x="1255" y="69"/>
                      </a:lnTo>
                      <a:lnTo>
                        <a:pt x="1255" y="69"/>
                      </a:lnTo>
                      <a:lnTo>
                        <a:pt x="1256" y="68"/>
                      </a:lnTo>
                      <a:lnTo>
                        <a:pt x="1258" y="68"/>
                      </a:lnTo>
                      <a:close/>
                      <a:moveTo>
                        <a:pt x="1857" y="67"/>
                      </a:moveTo>
                      <a:lnTo>
                        <a:pt x="1860" y="68"/>
                      </a:lnTo>
                      <a:lnTo>
                        <a:pt x="1860" y="69"/>
                      </a:lnTo>
                      <a:lnTo>
                        <a:pt x="1858" y="69"/>
                      </a:lnTo>
                      <a:lnTo>
                        <a:pt x="1857" y="68"/>
                      </a:lnTo>
                      <a:lnTo>
                        <a:pt x="1857" y="67"/>
                      </a:lnTo>
                      <a:close/>
                      <a:moveTo>
                        <a:pt x="1886" y="66"/>
                      </a:moveTo>
                      <a:lnTo>
                        <a:pt x="1886" y="66"/>
                      </a:lnTo>
                      <a:lnTo>
                        <a:pt x="1887" y="66"/>
                      </a:lnTo>
                      <a:lnTo>
                        <a:pt x="1887" y="66"/>
                      </a:lnTo>
                      <a:lnTo>
                        <a:pt x="1887" y="66"/>
                      </a:lnTo>
                      <a:lnTo>
                        <a:pt x="1887" y="68"/>
                      </a:lnTo>
                      <a:lnTo>
                        <a:pt x="1889" y="68"/>
                      </a:lnTo>
                      <a:lnTo>
                        <a:pt x="1889" y="69"/>
                      </a:lnTo>
                      <a:lnTo>
                        <a:pt x="1887" y="72"/>
                      </a:lnTo>
                      <a:lnTo>
                        <a:pt x="1887" y="73"/>
                      </a:lnTo>
                      <a:lnTo>
                        <a:pt x="1887" y="75"/>
                      </a:lnTo>
                      <a:lnTo>
                        <a:pt x="1890" y="77"/>
                      </a:lnTo>
                      <a:lnTo>
                        <a:pt x="1890" y="77"/>
                      </a:lnTo>
                      <a:lnTo>
                        <a:pt x="1890" y="79"/>
                      </a:lnTo>
                      <a:lnTo>
                        <a:pt x="1891" y="79"/>
                      </a:lnTo>
                      <a:lnTo>
                        <a:pt x="1891" y="80"/>
                      </a:lnTo>
                      <a:lnTo>
                        <a:pt x="1892" y="81"/>
                      </a:lnTo>
                      <a:lnTo>
                        <a:pt x="1891" y="81"/>
                      </a:lnTo>
                      <a:lnTo>
                        <a:pt x="1890" y="80"/>
                      </a:lnTo>
                      <a:lnTo>
                        <a:pt x="1890" y="80"/>
                      </a:lnTo>
                      <a:lnTo>
                        <a:pt x="1889" y="80"/>
                      </a:lnTo>
                      <a:lnTo>
                        <a:pt x="1889" y="80"/>
                      </a:lnTo>
                      <a:lnTo>
                        <a:pt x="1889" y="80"/>
                      </a:lnTo>
                      <a:lnTo>
                        <a:pt x="1887" y="79"/>
                      </a:lnTo>
                      <a:lnTo>
                        <a:pt x="1886" y="79"/>
                      </a:lnTo>
                      <a:lnTo>
                        <a:pt x="1886" y="79"/>
                      </a:lnTo>
                      <a:lnTo>
                        <a:pt x="1885" y="79"/>
                      </a:lnTo>
                      <a:lnTo>
                        <a:pt x="1885" y="77"/>
                      </a:lnTo>
                      <a:lnTo>
                        <a:pt x="1885" y="76"/>
                      </a:lnTo>
                      <a:lnTo>
                        <a:pt x="1885" y="75"/>
                      </a:lnTo>
                      <a:lnTo>
                        <a:pt x="1883" y="75"/>
                      </a:lnTo>
                      <a:lnTo>
                        <a:pt x="1883" y="73"/>
                      </a:lnTo>
                      <a:lnTo>
                        <a:pt x="1882" y="72"/>
                      </a:lnTo>
                      <a:lnTo>
                        <a:pt x="1882" y="71"/>
                      </a:lnTo>
                      <a:lnTo>
                        <a:pt x="1881" y="71"/>
                      </a:lnTo>
                      <a:lnTo>
                        <a:pt x="1881" y="69"/>
                      </a:lnTo>
                      <a:lnTo>
                        <a:pt x="1879" y="69"/>
                      </a:lnTo>
                      <a:lnTo>
                        <a:pt x="1879" y="68"/>
                      </a:lnTo>
                      <a:lnTo>
                        <a:pt x="1881" y="68"/>
                      </a:lnTo>
                      <a:lnTo>
                        <a:pt x="1881" y="67"/>
                      </a:lnTo>
                      <a:lnTo>
                        <a:pt x="1882" y="66"/>
                      </a:lnTo>
                      <a:lnTo>
                        <a:pt x="1883" y="66"/>
                      </a:lnTo>
                      <a:lnTo>
                        <a:pt x="1886" y="66"/>
                      </a:lnTo>
                      <a:close/>
                      <a:moveTo>
                        <a:pt x="1604" y="64"/>
                      </a:moveTo>
                      <a:lnTo>
                        <a:pt x="1604" y="64"/>
                      </a:lnTo>
                      <a:lnTo>
                        <a:pt x="1604" y="66"/>
                      </a:lnTo>
                      <a:lnTo>
                        <a:pt x="1606" y="66"/>
                      </a:lnTo>
                      <a:lnTo>
                        <a:pt x="1604" y="66"/>
                      </a:lnTo>
                      <a:lnTo>
                        <a:pt x="1604" y="64"/>
                      </a:lnTo>
                      <a:close/>
                      <a:moveTo>
                        <a:pt x="0" y="64"/>
                      </a:moveTo>
                      <a:lnTo>
                        <a:pt x="2" y="64"/>
                      </a:lnTo>
                      <a:lnTo>
                        <a:pt x="3" y="64"/>
                      </a:lnTo>
                      <a:lnTo>
                        <a:pt x="3" y="67"/>
                      </a:lnTo>
                      <a:lnTo>
                        <a:pt x="2" y="67"/>
                      </a:lnTo>
                      <a:lnTo>
                        <a:pt x="1" y="67"/>
                      </a:lnTo>
                      <a:lnTo>
                        <a:pt x="0" y="66"/>
                      </a:lnTo>
                      <a:lnTo>
                        <a:pt x="0" y="66"/>
                      </a:lnTo>
                      <a:lnTo>
                        <a:pt x="0" y="64"/>
                      </a:lnTo>
                      <a:lnTo>
                        <a:pt x="0" y="64"/>
                      </a:lnTo>
                      <a:lnTo>
                        <a:pt x="0" y="64"/>
                      </a:lnTo>
                      <a:close/>
                      <a:moveTo>
                        <a:pt x="239" y="58"/>
                      </a:moveTo>
                      <a:lnTo>
                        <a:pt x="240" y="59"/>
                      </a:lnTo>
                      <a:lnTo>
                        <a:pt x="240" y="59"/>
                      </a:lnTo>
                      <a:lnTo>
                        <a:pt x="240" y="60"/>
                      </a:lnTo>
                      <a:lnTo>
                        <a:pt x="240" y="60"/>
                      </a:lnTo>
                      <a:lnTo>
                        <a:pt x="240" y="60"/>
                      </a:lnTo>
                      <a:lnTo>
                        <a:pt x="240" y="60"/>
                      </a:lnTo>
                      <a:lnTo>
                        <a:pt x="239" y="60"/>
                      </a:lnTo>
                      <a:lnTo>
                        <a:pt x="239" y="58"/>
                      </a:lnTo>
                      <a:close/>
                      <a:moveTo>
                        <a:pt x="1847" y="56"/>
                      </a:moveTo>
                      <a:lnTo>
                        <a:pt x="1848" y="56"/>
                      </a:lnTo>
                      <a:lnTo>
                        <a:pt x="1851" y="58"/>
                      </a:lnTo>
                      <a:lnTo>
                        <a:pt x="1852" y="60"/>
                      </a:lnTo>
                      <a:lnTo>
                        <a:pt x="1853" y="63"/>
                      </a:lnTo>
                      <a:lnTo>
                        <a:pt x="1853" y="66"/>
                      </a:lnTo>
                      <a:lnTo>
                        <a:pt x="1855" y="69"/>
                      </a:lnTo>
                      <a:lnTo>
                        <a:pt x="1852" y="69"/>
                      </a:lnTo>
                      <a:lnTo>
                        <a:pt x="1852" y="69"/>
                      </a:lnTo>
                      <a:lnTo>
                        <a:pt x="1851" y="68"/>
                      </a:lnTo>
                      <a:lnTo>
                        <a:pt x="1852" y="67"/>
                      </a:lnTo>
                      <a:lnTo>
                        <a:pt x="1852" y="66"/>
                      </a:lnTo>
                      <a:lnTo>
                        <a:pt x="1852" y="66"/>
                      </a:lnTo>
                      <a:lnTo>
                        <a:pt x="1852" y="64"/>
                      </a:lnTo>
                      <a:lnTo>
                        <a:pt x="1849" y="64"/>
                      </a:lnTo>
                      <a:lnTo>
                        <a:pt x="1849" y="64"/>
                      </a:lnTo>
                      <a:lnTo>
                        <a:pt x="1848" y="64"/>
                      </a:lnTo>
                      <a:lnTo>
                        <a:pt x="1847" y="60"/>
                      </a:lnTo>
                      <a:lnTo>
                        <a:pt x="1845" y="60"/>
                      </a:lnTo>
                      <a:lnTo>
                        <a:pt x="1845" y="59"/>
                      </a:lnTo>
                      <a:lnTo>
                        <a:pt x="1843" y="58"/>
                      </a:lnTo>
                      <a:lnTo>
                        <a:pt x="1843" y="56"/>
                      </a:lnTo>
                      <a:lnTo>
                        <a:pt x="1845" y="56"/>
                      </a:lnTo>
                      <a:lnTo>
                        <a:pt x="1847" y="56"/>
                      </a:lnTo>
                      <a:close/>
                      <a:moveTo>
                        <a:pt x="1606" y="55"/>
                      </a:moveTo>
                      <a:lnTo>
                        <a:pt x="1606" y="55"/>
                      </a:lnTo>
                      <a:lnTo>
                        <a:pt x="1606" y="56"/>
                      </a:lnTo>
                      <a:lnTo>
                        <a:pt x="1606" y="58"/>
                      </a:lnTo>
                      <a:lnTo>
                        <a:pt x="1606" y="58"/>
                      </a:lnTo>
                      <a:lnTo>
                        <a:pt x="1604" y="58"/>
                      </a:lnTo>
                      <a:lnTo>
                        <a:pt x="1604" y="56"/>
                      </a:lnTo>
                      <a:lnTo>
                        <a:pt x="1606" y="55"/>
                      </a:lnTo>
                      <a:close/>
                      <a:moveTo>
                        <a:pt x="1878" y="52"/>
                      </a:moveTo>
                      <a:lnTo>
                        <a:pt x="1879" y="52"/>
                      </a:lnTo>
                      <a:lnTo>
                        <a:pt x="1879" y="54"/>
                      </a:lnTo>
                      <a:lnTo>
                        <a:pt x="1881" y="55"/>
                      </a:lnTo>
                      <a:lnTo>
                        <a:pt x="1878" y="55"/>
                      </a:lnTo>
                      <a:lnTo>
                        <a:pt x="1878" y="52"/>
                      </a:lnTo>
                      <a:close/>
                      <a:moveTo>
                        <a:pt x="227" y="42"/>
                      </a:moveTo>
                      <a:lnTo>
                        <a:pt x="230" y="42"/>
                      </a:lnTo>
                      <a:lnTo>
                        <a:pt x="230" y="43"/>
                      </a:lnTo>
                      <a:lnTo>
                        <a:pt x="231" y="45"/>
                      </a:lnTo>
                      <a:lnTo>
                        <a:pt x="231" y="46"/>
                      </a:lnTo>
                      <a:lnTo>
                        <a:pt x="229" y="46"/>
                      </a:lnTo>
                      <a:lnTo>
                        <a:pt x="229" y="45"/>
                      </a:lnTo>
                      <a:lnTo>
                        <a:pt x="227" y="42"/>
                      </a:lnTo>
                      <a:close/>
                      <a:moveTo>
                        <a:pt x="223" y="33"/>
                      </a:moveTo>
                      <a:lnTo>
                        <a:pt x="225" y="33"/>
                      </a:lnTo>
                      <a:lnTo>
                        <a:pt x="225" y="35"/>
                      </a:lnTo>
                      <a:lnTo>
                        <a:pt x="225" y="35"/>
                      </a:lnTo>
                      <a:lnTo>
                        <a:pt x="226" y="35"/>
                      </a:lnTo>
                      <a:lnTo>
                        <a:pt x="226" y="37"/>
                      </a:lnTo>
                      <a:lnTo>
                        <a:pt x="225" y="37"/>
                      </a:lnTo>
                      <a:lnTo>
                        <a:pt x="223" y="33"/>
                      </a:lnTo>
                      <a:close/>
                      <a:moveTo>
                        <a:pt x="222" y="25"/>
                      </a:moveTo>
                      <a:lnTo>
                        <a:pt x="226" y="25"/>
                      </a:lnTo>
                      <a:lnTo>
                        <a:pt x="226" y="26"/>
                      </a:lnTo>
                      <a:lnTo>
                        <a:pt x="225" y="26"/>
                      </a:lnTo>
                      <a:lnTo>
                        <a:pt x="223" y="28"/>
                      </a:lnTo>
                      <a:lnTo>
                        <a:pt x="222" y="28"/>
                      </a:lnTo>
                      <a:lnTo>
                        <a:pt x="221" y="25"/>
                      </a:lnTo>
                      <a:lnTo>
                        <a:pt x="222" y="25"/>
                      </a:lnTo>
                      <a:lnTo>
                        <a:pt x="222" y="25"/>
                      </a:lnTo>
                      <a:close/>
                      <a:moveTo>
                        <a:pt x="1851" y="0"/>
                      </a:moveTo>
                      <a:lnTo>
                        <a:pt x="1852" y="3"/>
                      </a:lnTo>
                      <a:lnTo>
                        <a:pt x="1853" y="4"/>
                      </a:lnTo>
                      <a:lnTo>
                        <a:pt x="1856" y="4"/>
                      </a:lnTo>
                      <a:lnTo>
                        <a:pt x="1857" y="4"/>
                      </a:lnTo>
                      <a:lnTo>
                        <a:pt x="1857" y="4"/>
                      </a:lnTo>
                      <a:lnTo>
                        <a:pt x="1857" y="4"/>
                      </a:lnTo>
                      <a:lnTo>
                        <a:pt x="1858" y="3"/>
                      </a:lnTo>
                      <a:lnTo>
                        <a:pt x="1858" y="1"/>
                      </a:lnTo>
                      <a:lnTo>
                        <a:pt x="1860" y="1"/>
                      </a:lnTo>
                      <a:lnTo>
                        <a:pt x="1861" y="3"/>
                      </a:lnTo>
                      <a:lnTo>
                        <a:pt x="1860" y="3"/>
                      </a:lnTo>
                      <a:lnTo>
                        <a:pt x="1860" y="4"/>
                      </a:lnTo>
                      <a:lnTo>
                        <a:pt x="1860" y="4"/>
                      </a:lnTo>
                      <a:lnTo>
                        <a:pt x="1860" y="8"/>
                      </a:lnTo>
                      <a:lnTo>
                        <a:pt x="1860" y="8"/>
                      </a:lnTo>
                      <a:lnTo>
                        <a:pt x="1858" y="8"/>
                      </a:lnTo>
                      <a:lnTo>
                        <a:pt x="1858" y="9"/>
                      </a:lnTo>
                      <a:lnTo>
                        <a:pt x="1860" y="9"/>
                      </a:lnTo>
                      <a:lnTo>
                        <a:pt x="1860" y="12"/>
                      </a:lnTo>
                      <a:lnTo>
                        <a:pt x="1862" y="13"/>
                      </a:lnTo>
                      <a:lnTo>
                        <a:pt x="1862" y="17"/>
                      </a:lnTo>
                      <a:lnTo>
                        <a:pt x="1862" y="17"/>
                      </a:lnTo>
                      <a:lnTo>
                        <a:pt x="1862" y="18"/>
                      </a:lnTo>
                      <a:lnTo>
                        <a:pt x="1864" y="20"/>
                      </a:lnTo>
                      <a:lnTo>
                        <a:pt x="1862" y="21"/>
                      </a:lnTo>
                      <a:lnTo>
                        <a:pt x="1862" y="22"/>
                      </a:lnTo>
                      <a:lnTo>
                        <a:pt x="1858" y="22"/>
                      </a:lnTo>
                      <a:lnTo>
                        <a:pt x="1858" y="25"/>
                      </a:lnTo>
                      <a:lnTo>
                        <a:pt x="1858" y="25"/>
                      </a:lnTo>
                      <a:lnTo>
                        <a:pt x="1858" y="25"/>
                      </a:lnTo>
                      <a:lnTo>
                        <a:pt x="1858" y="26"/>
                      </a:lnTo>
                      <a:lnTo>
                        <a:pt x="1858" y="26"/>
                      </a:lnTo>
                      <a:lnTo>
                        <a:pt x="1857" y="29"/>
                      </a:lnTo>
                      <a:lnTo>
                        <a:pt x="1855" y="30"/>
                      </a:lnTo>
                      <a:lnTo>
                        <a:pt x="1853" y="37"/>
                      </a:lnTo>
                      <a:lnTo>
                        <a:pt x="1855" y="37"/>
                      </a:lnTo>
                      <a:lnTo>
                        <a:pt x="1855" y="37"/>
                      </a:lnTo>
                      <a:lnTo>
                        <a:pt x="1855" y="38"/>
                      </a:lnTo>
                      <a:lnTo>
                        <a:pt x="1853" y="39"/>
                      </a:lnTo>
                      <a:lnTo>
                        <a:pt x="1853" y="41"/>
                      </a:lnTo>
                      <a:lnTo>
                        <a:pt x="1853" y="42"/>
                      </a:lnTo>
                      <a:lnTo>
                        <a:pt x="1855" y="43"/>
                      </a:lnTo>
                      <a:lnTo>
                        <a:pt x="1855" y="47"/>
                      </a:lnTo>
                      <a:lnTo>
                        <a:pt x="1855" y="47"/>
                      </a:lnTo>
                      <a:lnTo>
                        <a:pt x="1855" y="49"/>
                      </a:lnTo>
                      <a:lnTo>
                        <a:pt x="1856" y="49"/>
                      </a:lnTo>
                      <a:lnTo>
                        <a:pt x="1856" y="49"/>
                      </a:lnTo>
                      <a:lnTo>
                        <a:pt x="1858" y="50"/>
                      </a:lnTo>
                      <a:lnTo>
                        <a:pt x="1858" y="49"/>
                      </a:lnTo>
                      <a:lnTo>
                        <a:pt x="1860" y="49"/>
                      </a:lnTo>
                      <a:lnTo>
                        <a:pt x="1861" y="47"/>
                      </a:lnTo>
                      <a:lnTo>
                        <a:pt x="1865" y="47"/>
                      </a:lnTo>
                      <a:lnTo>
                        <a:pt x="1866" y="46"/>
                      </a:lnTo>
                      <a:lnTo>
                        <a:pt x="1866" y="46"/>
                      </a:lnTo>
                      <a:lnTo>
                        <a:pt x="1866" y="46"/>
                      </a:lnTo>
                      <a:lnTo>
                        <a:pt x="1866" y="47"/>
                      </a:lnTo>
                      <a:lnTo>
                        <a:pt x="1868" y="47"/>
                      </a:lnTo>
                      <a:lnTo>
                        <a:pt x="1868" y="49"/>
                      </a:lnTo>
                      <a:lnTo>
                        <a:pt x="1868" y="49"/>
                      </a:lnTo>
                      <a:lnTo>
                        <a:pt x="1868" y="51"/>
                      </a:lnTo>
                      <a:lnTo>
                        <a:pt x="1869" y="51"/>
                      </a:lnTo>
                      <a:lnTo>
                        <a:pt x="1870" y="49"/>
                      </a:lnTo>
                      <a:lnTo>
                        <a:pt x="1872" y="49"/>
                      </a:lnTo>
                      <a:lnTo>
                        <a:pt x="1873" y="50"/>
                      </a:lnTo>
                      <a:lnTo>
                        <a:pt x="1874" y="51"/>
                      </a:lnTo>
                      <a:lnTo>
                        <a:pt x="1874" y="54"/>
                      </a:lnTo>
                      <a:lnTo>
                        <a:pt x="1874" y="55"/>
                      </a:lnTo>
                      <a:lnTo>
                        <a:pt x="1874" y="56"/>
                      </a:lnTo>
                      <a:lnTo>
                        <a:pt x="1874" y="58"/>
                      </a:lnTo>
                      <a:lnTo>
                        <a:pt x="1877" y="59"/>
                      </a:lnTo>
                      <a:lnTo>
                        <a:pt x="1877" y="60"/>
                      </a:lnTo>
                      <a:lnTo>
                        <a:pt x="1877" y="62"/>
                      </a:lnTo>
                      <a:lnTo>
                        <a:pt x="1877" y="62"/>
                      </a:lnTo>
                      <a:lnTo>
                        <a:pt x="1877" y="64"/>
                      </a:lnTo>
                      <a:lnTo>
                        <a:pt x="1874" y="64"/>
                      </a:lnTo>
                      <a:lnTo>
                        <a:pt x="1874" y="63"/>
                      </a:lnTo>
                      <a:lnTo>
                        <a:pt x="1873" y="62"/>
                      </a:lnTo>
                      <a:lnTo>
                        <a:pt x="1873" y="62"/>
                      </a:lnTo>
                      <a:lnTo>
                        <a:pt x="1872" y="60"/>
                      </a:lnTo>
                      <a:lnTo>
                        <a:pt x="1872" y="62"/>
                      </a:lnTo>
                      <a:lnTo>
                        <a:pt x="1872" y="62"/>
                      </a:lnTo>
                      <a:lnTo>
                        <a:pt x="1870" y="60"/>
                      </a:lnTo>
                      <a:lnTo>
                        <a:pt x="1869" y="58"/>
                      </a:lnTo>
                      <a:lnTo>
                        <a:pt x="1869" y="58"/>
                      </a:lnTo>
                      <a:lnTo>
                        <a:pt x="1868" y="56"/>
                      </a:lnTo>
                      <a:lnTo>
                        <a:pt x="1866" y="55"/>
                      </a:lnTo>
                      <a:lnTo>
                        <a:pt x="1866" y="52"/>
                      </a:lnTo>
                      <a:lnTo>
                        <a:pt x="1864" y="52"/>
                      </a:lnTo>
                      <a:lnTo>
                        <a:pt x="1864" y="55"/>
                      </a:lnTo>
                      <a:lnTo>
                        <a:pt x="1865" y="55"/>
                      </a:lnTo>
                      <a:lnTo>
                        <a:pt x="1865" y="58"/>
                      </a:lnTo>
                      <a:lnTo>
                        <a:pt x="1865" y="58"/>
                      </a:lnTo>
                      <a:lnTo>
                        <a:pt x="1864" y="58"/>
                      </a:lnTo>
                      <a:lnTo>
                        <a:pt x="1864" y="58"/>
                      </a:lnTo>
                      <a:lnTo>
                        <a:pt x="1864" y="58"/>
                      </a:lnTo>
                      <a:lnTo>
                        <a:pt x="1862" y="54"/>
                      </a:lnTo>
                      <a:lnTo>
                        <a:pt x="1860" y="54"/>
                      </a:lnTo>
                      <a:lnTo>
                        <a:pt x="1858" y="52"/>
                      </a:lnTo>
                      <a:lnTo>
                        <a:pt x="1856" y="52"/>
                      </a:lnTo>
                      <a:lnTo>
                        <a:pt x="1855" y="52"/>
                      </a:lnTo>
                      <a:lnTo>
                        <a:pt x="1855" y="55"/>
                      </a:lnTo>
                      <a:lnTo>
                        <a:pt x="1851" y="56"/>
                      </a:lnTo>
                      <a:lnTo>
                        <a:pt x="1851" y="55"/>
                      </a:lnTo>
                      <a:lnTo>
                        <a:pt x="1849" y="55"/>
                      </a:lnTo>
                      <a:lnTo>
                        <a:pt x="1849" y="54"/>
                      </a:lnTo>
                      <a:lnTo>
                        <a:pt x="1849" y="52"/>
                      </a:lnTo>
                      <a:lnTo>
                        <a:pt x="1847" y="52"/>
                      </a:lnTo>
                      <a:lnTo>
                        <a:pt x="1847" y="50"/>
                      </a:lnTo>
                      <a:lnTo>
                        <a:pt x="1845" y="50"/>
                      </a:lnTo>
                      <a:lnTo>
                        <a:pt x="1847" y="47"/>
                      </a:lnTo>
                      <a:lnTo>
                        <a:pt x="1847" y="46"/>
                      </a:lnTo>
                      <a:lnTo>
                        <a:pt x="1848" y="45"/>
                      </a:lnTo>
                      <a:lnTo>
                        <a:pt x="1848" y="42"/>
                      </a:lnTo>
                      <a:lnTo>
                        <a:pt x="1845" y="42"/>
                      </a:lnTo>
                      <a:lnTo>
                        <a:pt x="1845" y="43"/>
                      </a:lnTo>
                      <a:lnTo>
                        <a:pt x="1845" y="45"/>
                      </a:lnTo>
                      <a:lnTo>
                        <a:pt x="1844" y="43"/>
                      </a:lnTo>
                      <a:lnTo>
                        <a:pt x="1844" y="43"/>
                      </a:lnTo>
                      <a:lnTo>
                        <a:pt x="1843" y="42"/>
                      </a:lnTo>
                      <a:lnTo>
                        <a:pt x="1841" y="42"/>
                      </a:lnTo>
                      <a:lnTo>
                        <a:pt x="1841" y="41"/>
                      </a:lnTo>
                      <a:lnTo>
                        <a:pt x="1841" y="39"/>
                      </a:lnTo>
                      <a:lnTo>
                        <a:pt x="1840" y="39"/>
                      </a:lnTo>
                      <a:lnTo>
                        <a:pt x="1840" y="34"/>
                      </a:lnTo>
                      <a:lnTo>
                        <a:pt x="1840" y="34"/>
                      </a:lnTo>
                      <a:lnTo>
                        <a:pt x="1840" y="33"/>
                      </a:lnTo>
                      <a:lnTo>
                        <a:pt x="1839" y="32"/>
                      </a:lnTo>
                      <a:lnTo>
                        <a:pt x="1837" y="28"/>
                      </a:lnTo>
                      <a:lnTo>
                        <a:pt x="1839" y="28"/>
                      </a:lnTo>
                      <a:lnTo>
                        <a:pt x="1839" y="28"/>
                      </a:lnTo>
                      <a:lnTo>
                        <a:pt x="1840" y="28"/>
                      </a:lnTo>
                      <a:lnTo>
                        <a:pt x="1841" y="29"/>
                      </a:lnTo>
                      <a:lnTo>
                        <a:pt x="1843" y="29"/>
                      </a:lnTo>
                      <a:lnTo>
                        <a:pt x="1844" y="28"/>
                      </a:lnTo>
                      <a:lnTo>
                        <a:pt x="1844" y="25"/>
                      </a:lnTo>
                      <a:lnTo>
                        <a:pt x="1843" y="25"/>
                      </a:lnTo>
                      <a:lnTo>
                        <a:pt x="1843" y="24"/>
                      </a:lnTo>
                      <a:lnTo>
                        <a:pt x="1844" y="22"/>
                      </a:lnTo>
                      <a:lnTo>
                        <a:pt x="1845" y="21"/>
                      </a:lnTo>
                      <a:lnTo>
                        <a:pt x="1845" y="20"/>
                      </a:lnTo>
                      <a:lnTo>
                        <a:pt x="1845" y="18"/>
                      </a:lnTo>
                      <a:lnTo>
                        <a:pt x="1844" y="18"/>
                      </a:lnTo>
                      <a:lnTo>
                        <a:pt x="1844" y="16"/>
                      </a:lnTo>
                      <a:lnTo>
                        <a:pt x="1844" y="16"/>
                      </a:lnTo>
                      <a:lnTo>
                        <a:pt x="1844" y="12"/>
                      </a:lnTo>
                      <a:lnTo>
                        <a:pt x="1845" y="12"/>
                      </a:lnTo>
                      <a:lnTo>
                        <a:pt x="1845" y="9"/>
                      </a:lnTo>
                      <a:lnTo>
                        <a:pt x="1845" y="9"/>
                      </a:lnTo>
                      <a:lnTo>
                        <a:pt x="1845" y="8"/>
                      </a:lnTo>
                      <a:lnTo>
                        <a:pt x="1847" y="8"/>
                      </a:lnTo>
                      <a:lnTo>
                        <a:pt x="1847" y="7"/>
                      </a:lnTo>
                      <a:lnTo>
                        <a:pt x="1847" y="7"/>
                      </a:lnTo>
                      <a:lnTo>
                        <a:pt x="1845" y="5"/>
                      </a:lnTo>
                      <a:lnTo>
                        <a:pt x="1845" y="5"/>
                      </a:lnTo>
                      <a:lnTo>
                        <a:pt x="1847" y="5"/>
                      </a:lnTo>
                      <a:lnTo>
                        <a:pt x="1847" y="1"/>
                      </a:lnTo>
                      <a:lnTo>
                        <a:pt x="1848" y="1"/>
                      </a:lnTo>
                      <a:lnTo>
                        <a:pt x="1849" y="1"/>
                      </a:lnTo>
                      <a:lnTo>
                        <a:pt x="18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2">
                  <a:extLst>
                    <a:ext uri="{FF2B5EF4-FFF2-40B4-BE49-F238E27FC236}">
                      <a16:creationId xmlns:a16="http://schemas.microsoft.com/office/drawing/2014/main" id="{C2A4CDD1-49B0-462F-81E0-E1D705392014}"/>
                    </a:ext>
                  </a:extLst>
                </p:cNvPr>
                <p:cNvSpPr>
                  <a:spLocks noEditPoints="1"/>
                </p:cNvSpPr>
                <p:nvPr/>
              </p:nvSpPr>
              <p:spPr bwMode="auto">
                <a:xfrm>
                  <a:off x="4219575" y="1995942"/>
                  <a:ext cx="3730625" cy="574675"/>
                </a:xfrm>
                <a:custGeom>
                  <a:avLst/>
                  <a:gdLst>
                    <a:gd name="T0" fmla="*/ 321 w 2350"/>
                    <a:gd name="T1" fmla="*/ 358 h 362"/>
                    <a:gd name="T2" fmla="*/ 1990 w 2350"/>
                    <a:gd name="T3" fmla="*/ 362 h 362"/>
                    <a:gd name="T4" fmla="*/ 381 w 2350"/>
                    <a:gd name="T5" fmla="*/ 338 h 362"/>
                    <a:gd name="T6" fmla="*/ 377 w 2350"/>
                    <a:gd name="T7" fmla="*/ 354 h 362"/>
                    <a:gd name="T8" fmla="*/ 361 w 2350"/>
                    <a:gd name="T9" fmla="*/ 350 h 362"/>
                    <a:gd name="T10" fmla="*/ 356 w 2350"/>
                    <a:gd name="T11" fmla="*/ 322 h 362"/>
                    <a:gd name="T12" fmla="*/ 297 w 2350"/>
                    <a:gd name="T13" fmla="*/ 303 h 362"/>
                    <a:gd name="T14" fmla="*/ 335 w 2350"/>
                    <a:gd name="T15" fmla="*/ 325 h 362"/>
                    <a:gd name="T16" fmla="*/ 310 w 2350"/>
                    <a:gd name="T17" fmla="*/ 322 h 362"/>
                    <a:gd name="T18" fmla="*/ 256 w 2350"/>
                    <a:gd name="T19" fmla="*/ 311 h 362"/>
                    <a:gd name="T20" fmla="*/ 2094 w 2350"/>
                    <a:gd name="T21" fmla="*/ 294 h 362"/>
                    <a:gd name="T22" fmla="*/ 2093 w 2350"/>
                    <a:gd name="T23" fmla="*/ 279 h 362"/>
                    <a:gd name="T24" fmla="*/ 2160 w 2350"/>
                    <a:gd name="T25" fmla="*/ 246 h 362"/>
                    <a:gd name="T26" fmla="*/ 855 w 2350"/>
                    <a:gd name="T27" fmla="*/ 245 h 362"/>
                    <a:gd name="T28" fmla="*/ 2177 w 2350"/>
                    <a:gd name="T29" fmla="*/ 223 h 362"/>
                    <a:gd name="T30" fmla="*/ 2182 w 2350"/>
                    <a:gd name="T31" fmla="*/ 193 h 362"/>
                    <a:gd name="T32" fmla="*/ 2169 w 2350"/>
                    <a:gd name="T33" fmla="*/ 204 h 362"/>
                    <a:gd name="T34" fmla="*/ 2172 w 2350"/>
                    <a:gd name="T35" fmla="*/ 187 h 362"/>
                    <a:gd name="T36" fmla="*/ 2189 w 2350"/>
                    <a:gd name="T37" fmla="*/ 189 h 362"/>
                    <a:gd name="T38" fmla="*/ 2198 w 2350"/>
                    <a:gd name="T39" fmla="*/ 174 h 362"/>
                    <a:gd name="T40" fmla="*/ 1242 w 2350"/>
                    <a:gd name="T41" fmla="*/ 174 h 362"/>
                    <a:gd name="T42" fmla="*/ 1310 w 2350"/>
                    <a:gd name="T43" fmla="*/ 176 h 362"/>
                    <a:gd name="T44" fmla="*/ 1245 w 2350"/>
                    <a:gd name="T45" fmla="*/ 152 h 362"/>
                    <a:gd name="T46" fmla="*/ 334 w 2350"/>
                    <a:gd name="T47" fmla="*/ 136 h 362"/>
                    <a:gd name="T48" fmla="*/ 1126 w 2350"/>
                    <a:gd name="T49" fmla="*/ 143 h 362"/>
                    <a:gd name="T50" fmla="*/ 1249 w 2350"/>
                    <a:gd name="T51" fmla="*/ 126 h 362"/>
                    <a:gd name="T52" fmla="*/ 1189 w 2350"/>
                    <a:gd name="T53" fmla="*/ 118 h 362"/>
                    <a:gd name="T54" fmla="*/ 1055 w 2350"/>
                    <a:gd name="T55" fmla="*/ 115 h 362"/>
                    <a:gd name="T56" fmla="*/ 1085 w 2350"/>
                    <a:gd name="T57" fmla="*/ 110 h 362"/>
                    <a:gd name="T58" fmla="*/ 2272 w 2350"/>
                    <a:gd name="T59" fmla="*/ 123 h 362"/>
                    <a:gd name="T60" fmla="*/ 2262 w 2350"/>
                    <a:gd name="T61" fmla="*/ 168 h 362"/>
                    <a:gd name="T62" fmla="*/ 2248 w 2350"/>
                    <a:gd name="T63" fmla="*/ 180 h 362"/>
                    <a:gd name="T64" fmla="*/ 2217 w 2350"/>
                    <a:gd name="T65" fmla="*/ 190 h 362"/>
                    <a:gd name="T66" fmla="*/ 2193 w 2350"/>
                    <a:gd name="T67" fmla="*/ 181 h 362"/>
                    <a:gd name="T68" fmla="*/ 2207 w 2350"/>
                    <a:gd name="T69" fmla="*/ 167 h 362"/>
                    <a:gd name="T70" fmla="*/ 2229 w 2350"/>
                    <a:gd name="T71" fmla="*/ 153 h 362"/>
                    <a:gd name="T72" fmla="*/ 2254 w 2350"/>
                    <a:gd name="T73" fmla="*/ 115 h 362"/>
                    <a:gd name="T74" fmla="*/ 355 w 2350"/>
                    <a:gd name="T75" fmla="*/ 100 h 362"/>
                    <a:gd name="T76" fmla="*/ 3 w 2350"/>
                    <a:gd name="T77" fmla="*/ 93 h 362"/>
                    <a:gd name="T78" fmla="*/ 2320 w 2350"/>
                    <a:gd name="T79" fmla="*/ 71 h 362"/>
                    <a:gd name="T80" fmla="*/ 328 w 2350"/>
                    <a:gd name="T81" fmla="*/ 67 h 362"/>
                    <a:gd name="T82" fmla="*/ 279 w 2350"/>
                    <a:gd name="T83" fmla="*/ 92 h 362"/>
                    <a:gd name="T84" fmla="*/ 276 w 2350"/>
                    <a:gd name="T85" fmla="*/ 84 h 362"/>
                    <a:gd name="T86" fmla="*/ 317 w 2350"/>
                    <a:gd name="T87" fmla="*/ 66 h 362"/>
                    <a:gd name="T88" fmla="*/ 298 w 2350"/>
                    <a:gd name="T89" fmla="*/ 58 h 362"/>
                    <a:gd name="T90" fmla="*/ 2321 w 2350"/>
                    <a:gd name="T91" fmla="*/ 60 h 362"/>
                    <a:gd name="T92" fmla="*/ 2282 w 2350"/>
                    <a:gd name="T93" fmla="*/ 59 h 362"/>
                    <a:gd name="T94" fmla="*/ 2288 w 2350"/>
                    <a:gd name="T95" fmla="*/ 80 h 362"/>
                    <a:gd name="T96" fmla="*/ 2259 w 2350"/>
                    <a:gd name="T97" fmla="*/ 95 h 362"/>
                    <a:gd name="T98" fmla="*/ 347 w 2350"/>
                    <a:gd name="T99" fmla="*/ 43 h 362"/>
                    <a:gd name="T100" fmla="*/ 279 w 2350"/>
                    <a:gd name="T101" fmla="*/ 45 h 362"/>
                    <a:gd name="T102" fmla="*/ 264 w 2350"/>
                    <a:gd name="T103" fmla="*/ 38 h 362"/>
                    <a:gd name="T104" fmla="*/ 241 w 2350"/>
                    <a:gd name="T105" fmla="*/ 11 h 362"/>
                    <a:gd name="T106" fmla="*/ 283 w 2350"/>
                    <a:gd name="T107" fmla="*/ 38 h 362"/>
                    <a:gd name="T108" fmla="*/ 287 w 2350"/>
                    <a:gd name="T109" fmla="*/ 54 h 362"/>
                    <a:gd name="T110" fmla="*/ 264 w 2350"/>
                    <a:gd name="T111" fmla="*/ 55 h 362"/>
                    <a:gd name="T112" fmla="*/ 239 w 2350"/>
                    <a:gd name="T113" fmla="*/ 55 h 362"/>
                    <a:gd name="T114" fmla="*/ 225 w 2350"/>
                    <a:gd name="T115" fmla="*/ 67 h 362"/>
                    <a:gd name="T116" fmla="*/ 243 w 2350"/>
                    <a:gd name="T117" fmla="*/ 38 h 362"/>
                    <a:gd name="T118" fmla="*/ 219 w 2350"/>
                    <a:gd name="T119" fmla="*/ 26 h 362"/>
                    <a:gd name="T120" fmla="*/ 188 w 2350"/>
                    <a:gd name="T121" fmla="*/ 26 h 362"/>
                    <a:gd name="T122" fmla="*/ 221 w 2350"/>
                    <a:gd name="T123" fmla="*/ 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0" h="362">
                      <a:moveTo>
                        <a:pt x="419" y="350"/>
                      </a:moveTo>
                      <a:lnTo>
                        <a:pt x="419" y="350"/>
                      </a:lnTo>
                      <a:lnTo>
                        <a:pt x="419" y="351"/>
                      </a:lnTo>
                      <a:lnTo>
                        <a:pt x="423" y="350"/>
                      </a:lnTo>
                      <a:lnTo>
                        <a:pt x="423" y="351"/>
                      </a:lnTo>
                      <a:lnTo>
                        <a:pt x="425" y="351"/>
                      </a:lnTo>
                      <a:lnTo>
                        <a:pt x="425" y="352"/>
                      </a:lnTo>
                      <a:lnTo>
                        <a:pt x="424" y="354"/>
                      </a:lnTo>
                      <a:lnTo>
                        <a:pt x="423" y="355"/>
                      </a:lnTo>
                      <a:lnTo>
                        <a:pt x="421" y="356"/>
                      </a:lnTo>
                      <a:lnTo>
                        <a:pt x="419" y="356"/>
                      </a:lnTo>
                      <a:lnTo>
                        <a:pt x="419" y="355"/>
                      </a:lnTo>
                      <a:lnTo>
                        <a:pt x="415" y="355"/>
                      </a:lnTo>
                      <a:lnTo>
                        <a:pt x="414" y="354"/>
                      </a:lnTo>
                      <a:lnTo>
                        <a:pt x="414" y="352"/>
                      </a:lnTo>
                      <a:lnTo>
                        <a:pt x="412" y="351"/>
                      </a:lnTo>
                      <a:lnTo>
                        <a:pt x="415" y="351"/>
                      </a:lnTo>
                      <a:lnTo>
                        <a:pt x="419" y="350"/>
                      </a:lnTo>
                      <a:close/>
                      <a:moveTo>
                        <a:pt x="317" y="347"/>
                      </a:moveTo>
                      <a:lnTo>
                        <a:pt x="318" y="348"/>
                      </a:lnTo>
                      <a:lnTo>
                        <a:pt x="318" y="348"/>
                      </a:lnTo>
                      <a:lnTo>
                        <a:pt x="318" y="348"/>
                      </a:lnTo>
                      <a:lnTo>
                        <a:pt x="318" y="350"/>
                      </a:lnTo>
                      <a:lnTo>
                        <a:pt x="325" y="350"/>
                      </a:lnTo>
                      <a:lnTo>
                        <a:pt x="326" y="351"/>
                      </a:lnTo>
                      <a:lnTo>
                        <a:pt x="327" y="352"/>
                      </a:lnTo>
                      <a:lnTo>
                        <a:pt x="328" y="352"/>
                      </a:lnTo>
                      <a:lnTo>
                        <a:pt x="330" y="355"/>
                      </a:lnTo>
                      <a:lnTo>
                        <a:pt x="328" y="355"/>
                      </a:lnTo>
                      <a:lnTo>
                        <a:pt x="328" y="355"/>
                      </a:lnTo>
                      <a:lnTo>
                        <a:pt x="325" y="355"/>
                      </a:lnTo>
                      <a:lnTo>
                        <a:pt x="323" y="358"/>
                      </a:lnTo>
                      <a:lnTo>
                        <a:pt x="322" y="358"/>
                      </a:lnTo>
                      <a:lnTo>
                        <a:pt x="321" y="358"/>
                      </a:lnTo>
                      <a:lnTo>
                        <a:pt x="321" y="356"/>
                      </a:lnTo>
                      <a:lnTo>
                        <a:pt x="315" y="356"/>
                      </a:lnTo>
                      <a:lnTo>
                        <a:pt x="315" y="355"/>
                      </a:lnTo>
                      <a:lnTo>
                        <a:pt x="314" y="354"/>
                      </a:lnTo>
                      <a:lnTo>
                        <a:pt x="313" y="352"/>
                      </a:lnTo>
                      <a:lnTo>
                        <a:pt x="310" y="352"/>
                      </a:lnTo>
                      <a:lnTo>
                        <a:pt x="310" y="351"/>
                      </a:lnTo>
                      <a:lnTo>
                        <a:pt x="309" y="351"/>
                      </a:lnTo>
                      <a:lnTo>
                        <a:pt x="310" y="350"/>
                      </a:lnTo>
                      <a:lnTo>
                        <a:pt x="311" y="348"/>
                      </a:lnTo>
                      <a:lnTo>
                        <a:pt x="313" y="348"/>
                      </a:lnTo>
                      <a:lnTo>
                        <a:pt x="315" y="348"/>
                      </a:lnTo>
                      <a:lnTo>
                        <a:pt x="317" y="347"/>
                      </a:lnTo>
                      <a:close/>
                      <a:moveTo>
                        <a:pt x="1999" y="341"/>
                      </a:moveTo>
                      <a:lnTo>
                        <a:pt x="1999" y="341"/>
                      </a:lnTo>
                      <a:lnTo>
                        <a:pt x="2000" y="342"/>
                      </a:lnTo>
                      <a:lnTo>
                        <a:pt x="2001" y="346"/>
                      </a:lnTo>
                      <a:lnTo>
                        <a:pt x="2000" y="346"/>
                      </a:lnTo>
                      <a:lnTo>
                        <a:pt x="2000" y="346"/>
                      </a:lnTo>
                      <a:lnTo>
                        <a:pt x="1999" y="347"/>
                      </a:lnTo>
                      <a:lnTo>
                        <a:pt x="1999" y="347"/>
                      </a:lnTo>
                      <a:lnTo>
                        <a:pt x="1999" y="350"/>
                      </a:lnTo>
                      <a:lnTo>
                        <a:pt x="1998" y="350"/>
                      </a:lnTo>
                      <a:lnTo>
                        <a:pt x="1998" y="352"/>
                      </a:lnTo>
                      <a:lnTo>
                        <a:pt x="1996" y="352"/>
                      </a:lnTo>
                      <a:lnTo>
                        <a:pt x="1996" y="354"/>
                      </a:lnTo>
                      <a:lnTo>
                        <a:pt x="1998" y="355"/>
                      </a:lnTo>
                      <a:lnTo>
                        <a:pt x="1996" y="355"/>
                      </a:lnTo>
                      <a:lnTo>
                        <a:pt x="1996" y="355"/>
                      </a:lnTo>
                      <a:lnTo>
                        <a:pt x="1995" y="356"/>
                      </a:lnTo>
                      <a:lnTo>
                        <a:pt x="1994" y="356"/>
                      </a:lnTo>
                      <a:lnTo>
                        <a:pt x="1992" y="359"/>
                      </a:lnTo>
                      <a:lnTo>
                        <a:pt x="1990" y="360"/>
                      </a:lnTo>
                      <a:lnTo>
                        <a:pt x="1990" y="362"/>
                      </a:lnTo>
                      <a:lnTo>
                        <a:pt x="1986" y="362"/>
                      </a:lnTo>
                      <a:lnTo>
                        <a:pt x="1986" y="362"/>
                      </a:lnTo>
                      <a:lnTo>
                        <a:pt x="1986" y="362"/>
                      </a:lnTo>
                      <a:lnTo>
                        <a:pt x="1984" y="360"/>
                      </a:lnTo>
                      <a:lnTo>
                        <a:pt x="1982" y="360"/>
                      </a:lnTo>
                      <a:lnTo>
                        <a:pt x="1982" y="359"/>
                      </a:lnTo>
                      <a:lnTo>
                        <a:pt x="1981" y="359"/>
                      </a:lnTo>
                      <a:lnTo>
                        <a:pt x="1979" y="358"/>
                      </a:lnTo>
                      <a:lnTo>
                        <a:pt x="1978" y="356"/>
                      </a:lnTo>
                      <a:lnTo>
                        <a:pt x="1977" y="355"/>
                      </a:lnTo>
                      <a:lnTo>
                        <a:pt x="1977" y="352"/>
                      </a:lnTo>
                      <a:lnTo>
                        <a:pt x="1977" y="350"/>
                      </a:lnTo>
                      <a:lnTo>
                        <a:pt x="1977" y="350"/>
                      </a:lnTo>
                      <a:lnTo>
                        <a:pt x="1977" y="350"/>
                      </a:lnTo>
                      <a:lnTo>
                        <a:pt x="1978" y="348"/>
                      </a:lnTo>
                      <a:lnTo>
                        <a:pt x="1979" y="348"/>
                      </a:lnTo>
                      <a:lnTo>
                        <a:pt x="1981" y="347"/>
                      </a:lnTo>
                      <a:lnTo>
                        <a:pt x="1983" y="347"/>
                      </a:lnTo>
                      <a:lnTo>
                        <a:pt x="1983" y="346"/>
                      </a:lnTo>
                      <a:lnTo>
                        <a:pt x="1983" y="345"/>
                      </a:lnTo>
                      <a:lnTo>
                        <a:pt x="1983" y="345"/>
                      </a:lnTo>
                      <a:lnTo>
                        <a:pt x="1986" y="343"/>
                      </a:lnTo>
                      <a:lnTo>
                        <a:pt x="1987" y="343"/>
                      </a:lnTo>
                      <a:lnTo>
                        <a:pt x="1987" y="343"/>
                      </a:lnTo>
                      <a:lnTo>
                        <a:pt x="1990" y="343"/>
                      </a:lnTo>
                      <a:lnTo>
                        <a:pt x="1990" y="343"/>
                      </a:lnTo>
                      <a:lnTo>
                        <a:pt x="1992" y="342"/>
                      </a:lnTo>
                      <a:lnTo>
                        <a:pt x="1992" y="342"/>
                      </a:lnTo>
                      <a:lnTo>
                        <a:pt x="1999" y="341"/>
                      </a:lnTo>
                      <a:close/>
                      <a:moveTo>
                        <a:pt x="374" y="335"/>
                      </a:moveTo>
                      <a:lnTo>
                        <a:pt x="374" y="337"/>
                      </a:lnTo>
                      <a:lnTo>
                        <a:pt x="374" y="337"/>
                      </a:lnTo>
                      <a:lnTo>
                        <a:pt x="380" y="337"/>
                      </a:lnTo>
                      <a:lnTo>
                        <a:pt x="381" y="338"/>
                      </a:lnTo>
                      <a:lnTo>
                        <a:pt x="383" y="338"/>
                      </a:lnTo>
                      <a:lnTo>
                        <a:pt x="385" y="339"/>
                      </a:lnTo>
                      <a:lnTo>
                        <a:pt x="386" y="339"/>
                      </a:lnTo>
                      <a:lnTo>
                        <a:pt x="386" y="341"/>
                      </a:lnTo>
                      <a:lnTo>
                        <a:pt x="386" y="341"/>
                      </a:lnTo>
                      <a:lnTo>
                        <a:pt x="387" y="341"/>
                      </a:lnTo>
                      <a:lnTo>
                        <a:pt x="387" y="342"/>
                      </a:lnTo>
                      <a:lnTo>
                        <a:pt x="389" y="342"/>
                      </a:lnTo>
                      <a:lnTo>
                        <a:pt x="390" y="343"/>
                      </a:lnTo>
                      <a:lnTo>
                        <a:pt x="390" y="343"/>
                      </a:lnTo>
                      <a:lnTo>
                        <a:pt x="393" y="343"/>
                      </a:lnTo>
                      <a:lnTo>
                        <a:pt x="395" y="343"/>
                      </a:lnTo>
                      <a:lnTo>
                        <a:pt x="397" y="343"/>
                      </a:lnTo>
                      <a:lnTo>
                        <a:pt x="398" y="345"/>
                      </a:lnTo>
                      <a:lnTo>
                        <a:pt x="399" y="346"/>
                      </a:lnTo>
                      <a:lnTo>
                        <a:pt x="400" y="347"/>
                      </a:lnTo>
                      <a:lnTo>
                        <a:pt x="400" y="350"/>
                      </a:lnTo>
                      <a:lnTo>
                        <a:pt x="399" y="350"/>
                      </a:lnTo>
                      <a:lnTo>
                        <a:pt x="397" y="350"/>
                      </a:lnTo>
                      <a:lnTo>
                        <a:pt x="397" y="350"/>
                      </a:lnTo>
                      <a:lnTo>
                        <a:pt x="395" y="350"/>
                      </a:lnTo>
                      <a:lnTo>
                        <a:pt x="395" y="350"/>
                      </a:lnTo>
                      <a:lnTo>
                        <a:pt x="387" y="350"/>
                      </a:lnTo>
                      <a:lnTo>
                        <a:pt x="387" y="351"/>
                      </a:lnTo>
                      <a:lnTo>
                        <a:pt x="387" y="351"/>
                      </a:lnTo>
                      <a:lnTo>
                        <a:pt x="386" y="352"/>
                      </a:lnTo>
                      <a:lnTo>
                        <a:pt x="385" y="352"/>
                      </a:lnTo>
                      <a:lnTo>
                        <a:pt x="381" y="352"/>
                      </a:lnTo>
                      <a:lnTo>
                        <a:pt x="378" y="351"/>
                      </a:lnTo>
                      <a:lnTo>
                        <a:pt x="376" y="350"/>
                      </a:lnTo>
                      <a:lnTo>
                        <a:pt x="376" y="350"/>
                      </a:lnTo>
                      <a:lnTo>
                        <a:pt x="377" y="350"/>
                      </a:lnTo>
                      <a:lnTo>
                        <a:pt x="377" y="354"/>
                      </a:lnTo>
                      <a:lnTo>
                        <a:pt x="377" y="354"/>
                      </a:lnTo>
                      <a:lnTo>
                        <a:pt x="376" y="355"/>
                      </a:lnTo>
                      <a:lnTo>
                        <a:pt x="376" y="356"/>
                      </a:lnTo>
                      <a:lnTo>
                        <a:pt x="373" y="356"/>
                      </a:lnTo>
                      <a:lnTo>
                        <a:pt x="373" y="356"/>
                      </a:lnTo>
                      <a:lnTo>
                        <a:pt x="373" y="356"/>
                      </a:lnTo>
                      <a:lnTo>
                        <a:pt x="373" y="356"/>
                      </a:lnTo>
                      <a:lnTo>
                        <a:pt x="372" y="356"/>
                      </a:lnTo>
                      <a:lnTo>
                        <a:pt x="372" y="355"/>
                      </a:lnTo>
                      <a:lnTo>
                        <a:pt x="372" y="355"/>
                      </a:lnTo>
                      <a:lnTo>
                        <a:pt x="372" y="355"/>
                      </a:lnTo>
                      <a:lnTo>
                        <a:pt x="372" y="355"/>
                      </a:lnTo>
                      <a:lnTo>
                        <a:pt x="370" y="354"/>
                      </a:lnTo>
                      <a:lnTo>
                        <a:pt x="370" y="352"/>
                      </a:lnTo>
                      <a:lnTo>
                        <a:pt x="356" y="352"/>
                      </a:lnTo>
                      <a:lnTo>
                        <a:pt x="355" y="352"/>
                      </a:lnTo>
                      <a:lnTo>
                        <a:pt x="353" y="352"/>
                      </a:lnTo>
                      <a:lnTo>
                        <a:pt x="351" y="354"/>
                      </a:lnTo>
                      <a:lnTo>
                        <a:pt x="348" y="352"/>
                      </a:lnTo>
                      <a:lnTo>
                        <a:pt x="348" y="352"/>
                      </a:lnTo>
                      <a:lnTo>
                        <a:pt x="347" y="352"/>
                      </a:lnTo>
                      <a:lnTo>
                        <a:pt x="345" y="351"/>
                      </a:lnTo>
                      <a:lnTo>
                        <a:pt x="345" y="350"/>
                      </a:lnTo>
                      <a:lnTo>
                        <a:pt x="345" y="348"/>
                      </a:lnTo>
                      <a:lnTo>
                        <a:pt x="348" y="347"/>
                      </a:lnTo>
                      <a:lnTo>
                        <a:pt x="348" y="347"/>
                      </a:lnTo>
                      <a:lnTo>
                        <a:pt x="348" y="347"/>
                      </a:lnTo>
                      <a:lnTo>
                        <a:pt x="348" y="347"/>
                      </a:lnTo>
                      <a:lnTo>
                        <a:pt x="351" y="347"/>
                      </a:lnTo>
                      <a:lnTo>
                        <a:pt x="352" y="348"/>
                      </a:lnTo>
                      <a:lnTo>
                        <a:pt x="355" y="348"/>
                      </a:lnTo>
                      <a:lnTo>
                        <a:pt x="355" y="348"/>
                      </a:lnTo>
                      <a:lnTo>
                        <a:pt x="360" y="348"/>
                      </a:lnTo>
                      <a:lnTo>
                        <a:pt x="360" y="350"/>
                      </a:lnTo>
                      <a:lnTo>
                        <a:pt x="361" y="350"/>
                      </a:lnTo>
                      <a:lnTo>
                        <a:pt x="361" y="350"/>
                      </a:lnTo>
                      <a:lnTo>
                        <a:pt x="364" y="351"/>
                      </a:lnTo>
                      <a:lnTo>
                        <a:pt x="364" y="350"/>
                      </a:lnTo>
                      <a:lnTo>
                        <a:pt x="365" y="350"/>
                      </a:lnTo>
                      <a:lnTo>
                        <a:pt x="365" y="347"/>
                      </a:lnTo>
                      <a:lnTo>
                        <a:pt x="364" y="347"/>
                      </a:lnTo>
                      <a:lnTo>
                        <a:pt x="364" y="346"/>
                      </a:lnTo>
                      <a:lnTo>
                        <a:pt x="363" y="346"/>
                      </a:lnTo>
                      <a:lnTo>
                        <a:pt x="363" y="345"/>
                      </a:lnTo>
                      <a:lnTo>
                        <a:pt x="361" y="345"/>
                      </a:lnTo>
                      <a:lnTo>
                        <a:pt x="361" y="342"/>
                      </a:lnTo>
                      <a:lnTo>
                        <a:pt x="361" y="341"/>
                      </a:lnTo>
                      <a:lnTo>
                        <a:pt x="363" y="339"/>
                      </a:lnTo>
                      <a:lnTo>
                        <a:pt x="361" y="339"/>
                      </a:lnTo>
                      <a:lnTo>
                        <a:pt x="360" y="338"/>
                      </a:lnTo>
                      <a:lnTo>
                        <a:pt x="359" y="337"/>
                      </a:lnTo>
                      <a:lnTo>
                        <a:pt x="357" y="337"/>
                      </a:lnTo>
                      <a:lnTo>
                        <a:pt x="363" y="337"/>
                      </a:lnTo>
                      <a:lnTo>
                        <a:pt x="364" y="337"/>
                      </a:lnTo>
                      <a:lnTo>
                        <a:pt x="365" y="338"/>
                      </a:lnTo>
                      <a:lnTo>
                        <a:pt x="365" y="338"/>
                      </a:lnTo>
                      <a:lnTo>
                        <a:pt x="365" y="338"/>
                      </a:lnTo>
                      <a:lnTo>
                        <a:pt x="366" y="338"/>
                      </a:lnTo>
                      <a:lnTo>
                        <a:pt x="368" y="338"/>
                      </a:lnTo>
                      <a:lnTo>
                        <a:pt x="369" y="338"/>
                      </a:lnTo>
                      <a:lnTo>
                        <a:pt x="370" y="338"/>
                      </a:lnTo>
                      <a:lnTo>
                        <a:pt x="370" y="338"/>
                      </a:lnTo>
                      <a:lnTo>
                        <a:pt x="372" y="338"/>
                      </a:lnTo>
                      <a:lnTo>
                        <a:pt x="373" y="337"/>
                      </a:lnTo>
                      <a:lnTo>
                        <a:pt x="373" y="337"/>
                      </a:lnTo>
                      <a:lnTo>
                        <a:pt x="374" y="335"/>
                      </a:lnTo>
                      <a:close/>
                      <a:moveTo>
                        <a:pt x="355" y="322"/>
                      </a:moveTo>
                      <a:lnTo>
                        <a:pt x="356" y="322"/>
                      </a:lnTo>
                      <a:lnTo>
                        <a:pt x="356" y="322"/>
                      </a:lnTo>
                      <a:lnTo>
                        <a:pt x="355" y="322"/>
                      </a:lnTo>
                      <a:lnTo>
                        <a:pt x="355" y="322"/>
                      </a:lnTo>
                      <a:lnTo>
                        <a:pt x="355" y="322"/>
                      </a:lnTo>
                      <a:close/>
                      <a:moveTo>
                        <a:pt x="271" y="311"/>
                      </a:moveTo>
                      <a:lnTo>
                        <a:pt x="275" y="312"/>
                      </a:lnTo>
                      <a:lnTo>
                        <a:pt x="273" y="317"/>
                      </a:lnTo>
                      <a:lnTo>
                        <a:pt x="272" y="317"/>
                      </a:lnTo>
                      <a:lnTo>
                        <a:pt x="271" y="317"/>
                      </a:lnTo>
                      <a:lnTo>
                        <a:pt x="268" y="318"/>
                      </a:lnTo>
                      <a:lnTo>
                        <a:pt x="268" y="318"/>
                      </a:lnTo>
                      <a:lnTo>
                        <a:pt x="268" y="317"/>
                      </a:lnTo>
                      <a:lnTo>
                        <a:pt x="270" y="317"/>
                      </a:lnTo>
                      <a:lnTo>
                        <a:pt x="271" y="316"/>
                      </a:lnTo>
                      <a:lnTo>
                        <a:pt x="271" y="313"/>
                      </a:lnTo>
                      <a:lnTo>
                        <a:pt x="270" y="313"/>
                      </a:lnTo>
                      <a:lnTo>
                        <a:pt x="270" y="312"/>
                      </a:lnTo>
                      <a:lnTo>
                        <a:pt x="271" y="311"/>
                      </a:lnTo>
                      <a:close/>
                      <a:moveTo>
                        <a:pt x="271" y="299"/>
                      </a:moveTo>
                      <a:lnTo>
                        <a:pt x="275" y="300"/>
                      </a:lnTo>
                      <a:lnTo>
                        <a:pt x="275" y="300"/>
                      </a:lnTo>
                      <a:lnTo>
                        <a:pt x="275" y="299"/>
                      </a:lnTo>
                      <a:lnTo>
                        <a:pt x="280" y="299"/>
                      </a:lnTo>
                      <a:lnTo>
                        <a:pt x="281" y="301"/>
                      </a:lnTo>
                      <a:lnTo>
                        <a:pt x="283" y="301"/>
                      </a:lnTo>
                      <a:lnTo>
                        <a:pt x="283" y="301"/>
                      </a:lnTo>
                      <a:lnTo>
                        <a:pt x="284" y="300"/>
                      </a:lnTo>
                      <a:lnTo>
                        <a:pt x="284" y="300"/>
                      </a:lnTo>
                      <a:lnTo>
                        <a:pt x="289" y="300"/>
                      </a:lnTo>
                      <a:lnTo>
                        <a:pt x="289" y="301"/>
                      </a:lnTo>
                      <a:lnTo>
                        <a:pt x="293" y="300"/>
                      </a:lnTo>
                      <a:lnTo>
                        <a:pt x="294" y="303"/>
                      </a:lnTo>
                      <a:lnTo>
                        <a:pt x="296" y="303"/>
                      </a:lnTo>
                      <a:lnTo>
                        <a:pt x="297" y="303"/>
                      </a:lnTo>
                      <a:lnTo>
                        <a:pt x="297" y="303"/>
                      </a:lnTo>
                      <a:lnTo>
                        <a:pt x="298" y="303"/>
                      </a:lnTo>
                      <a:lnTo>
                        <a:pt x="298" y="303"/>
                      </a:lnTo>
                      <a:lnTo>
                        <a:pt x="300" y="304"/>
                      </a:lnTo>
                      <a:lnTo>
                        <a:pt x="301" y="304"/>
                      </a:lnTo>
                      <a:lnTo>
                        <a:pt x="301" y="308"/>
                      </a:lnTo>
                      <a:lnTo>
                        <a:pt x="304" y="308"/>
                      </a:lnTo>
                      <a:lnTo>
                        <a:pt x="304" y="309"/>
                      </a:lnTo>
                      <a:lnTo>
                        <a:pt x="306" y="309"/>
                      </a:lnTo>
                      <a:lnTo>
                        <a:pt x="306" y="311"/>
                      </a:lnTo>
                      <a:lnTo>
                        <a:pt x="311" y="311"/>
                      </a:lnTo>
                      <a:lnTo>
                        <a:pt x="311" y="311"/>
                      </a:lnTo>
                      <a:lnTo>
                        <a:pt x="313" y="311"/>
                      </a:lnTo>
                      <a:lnTo>
                        <a:pt x="313" y="312"/>
                      </a:lnTo>
                      <a:lnTo>
                        <a:pt x="314" y="312"/>
                      </a:lnTo>
                      <a:lnTo>
                        <a:pt x="315" y="312"/>
                      </a:lnTo>
                      <a:lnTo>
                        <a:pt x="315" y="313"/>
                      </a:lnTo>
                      <a:lnTo>
                        <a:pt x="319" y="313"/>
                      </a:lnTo>
                      <a:lnTo>
                        <a:pt x="321" y="316"/>
                      </a:lnTo>
                      <a:lnTo>
                        <a:pt x="322" y="318"/>
                      </a:lnTo>
                      <a:lnTo>
                        <a:pt x="325" y="317"/>
                      </a:lnTo>
                      <a:lnTo>
                        <a:pt x="325" y="320"/>
                      </a:lnTo>
                      <a:lnTo>
                        <a:pt x="326" y="320"/>
                      </a:lnTo>
                      <a:lnTo>
                        <a:pt x="326" y="320"/>
                      </a:lnTo>
                      <a:lnTo>
                        <a:pt x="326" y="321"/>
                      </a:lnTo>
                      <a:lnTo>
                        <a:pt x="326" y="321"/>
                      </a:lnTo>
                      <a:lnTo>
                        <a:pt x="327" y="321"/>
                      </a:lnTo>
                      <a:lnTo>
                        <a:pt x="328" y="322"/>
                      </a:lnTo>
                      <a:lnTo>
                        <a:pt x="328" y="322"/>
                      </a:lnTo>
                      <a:lnTo>
                        <a:pt x="331" y="321"/>
                      </a:lnTo>
                      <a:lnTo>
                        <a:pt x="332" y="321"/>
                      </a:lnTo>
                      <a:lnTo>
                        <a:pt x="332" y="321"/>
                      </a:lnTo>
                      <a:lnTo>
                        <a:pt x="332" y="322"/>
                      </a:lnTo>
                      <a:lnTo>
                        <a:pt x="335" y="322"/>
                      </a:lnTo>
                      <a:lnTo>
                        <a:pt x="335" y="325"/>
                      </a:lnTo>
                      <a:lnTo>
                        <a:pt x="334" y="326"/>
                      </a:lnTo>
                      <a:lnTo>
                        <a:pt x="336" y="326"/>
                      </a:lnTo>
                      <a:lnTo>
                        <a:pt x="338" y="328"/>
                      </a:lnTo>
                      <a:lnTo>
                        <a:pt x="339" y="328"/>
                      </a:lnTo>
                      <a:lnTo>
                        <a:pt x="340" y="328"/>
                      </a:lnTo>
                      <a:lnTo>
                        <a:pt x="340" y="328"/>
                      </a:lnTo>
                      <a:lnTo>
                        <a:pt x="343" y="328"/>
                      </a:lnTo>
                      <a:lnTo>
                        <a:pt x="344" y="328"/>
                      </a:lnTo>
                      <a:lnTo>
                        <a:pt x="345" y="329"/>
                      </a:lnTo>
                      <a:lnTo>
                        <a:pt x="345" y="329"/>
                      </a:lnTo>
                      <a:lnTo>
                        <a:pt x="347" y="330"/>
                      </a:lnTo>
                      <a:lnTo>
                        <a:pt x="347" y="331"/>
                      </a:lnTo>
                      <a:lnTo>
                        <a:pt x="345" y="331"/>
                      </a:lnTo>
                      <a:lnTo>
                        <a:pt x="345" y="333"/>
                      </a:lnTo>
                      <a:lnTo>
                        <a:pt x="344" y="333"/>
                      </a:lnTo>
                      <a:lnTo>
                        <a:pt x="343" y="333"/>
                      </a:lnTo>
                      <a:lnTo>
                        <a:pt x="343" y="334"/>
                      </a:lnTo>
                      <a:lnTo>
                        <a:pt x="342" y="334"/>
                      </a:lnTo>
                      <a:lnTo>
                        <a:pt x="342" y="334"/>
                      </a:lnTo>
                      <a:lnTo>
                        <a:pt x="340" y="334"/>
                      </a:lnTo>
                      <a:lnTo>
                        <a:pt x="336" y="334"/>
                      </a:lnTo>
                      <a:lnTo>
                        <a:pt x="332" y="334"/>
                      </a:lnTo>
                      <a:lnTo>
                        <a:pt x="330" y="334"/>
                      </a:lnTo>
                      <a:lnTo>
                        <a:pt x="330" y="335"/>
                      </a:lnTo>
                      <a:lnTo>
                        <a:pt x="317" y="337"/>
                      </a:lnTo>
                      <a:lnTo>
                        <a:pt x="317" y="334"/>
                      </a:lnTo>
                      <a:lnTo>
                        <a:pt x="318" y="333"/>
                      </a:lnTo>
                      <a:lnTo>
                        <a:pt x="318" y="333"/>
                      </a:lnTo>
                      <a:lnTo>
                        <a:pt x="319" y="333"/>
                      </a:lnTo>
                      <a:lnTo>
                        <a:pt x="321" y="329"/>
                      </a:lnTo>
                      <a:lnTo>
                        <a:pt x="314" y="326"/>
                      </a:lnTo>
                      <a:lnTo>
                        <a:pt x="314" y="326"/>
                      </a:lnTo>
                      <a:lnTo>
                        <a:pt x="311" y="325"/>
                      </a:lnTo>
                      <a:lnTo>
                        <a:pt x="310" y="322"/>
                      </a:lnTo>
                      <a:lnTo>
                        <a:pt x="309" y="321"/>
                      </a:lnTo>
                      <a:lnTo>
                        <a:pt x="309" y="317"/>
                      </a:lnTo>
                      <a:lnTo>
                        <a:pt x="300" y="317"/>
                      </a:lnTo>
                      <a:lnTo>
                        <a:pt x="298" y="314"/>
                      </a:lnTo>
                      <a:lnTo>
                        <a:pt x="296" y="314"/>
                      </a:lnTo>
                      <a:lnTo>
                        <a:pt x="296" y="314"/>
                      </a:lnTo>
                      <a:lnTo>
                        <a:pt x="293" y="313"/>
                      </a:lnTo>
                      <a:lnTo>
                        <a:pt x="293" y="312"/>
                      </a:lnTo>
                      <a:lnTo>
                        <a:pt x="293" y="311"/>
                      </a:lnTo>
                      <a:lnTo>
                        <a:pt x="292" y="311"/>
                      </a:lnTo>
                      <a:lnTo>
                        <a:pt x="289" y="311"/>
                      </a:lnTo>
                      <a:lnTo>
                        <a:pt x="289" y="309"/>
                      </a:lnTo>
                      <a:lnTo>
                        <a:pt x="288" y="309"/>
                      </a:lnTo>
                      <a:lnTo>
                        <a:pt x="288" y="308"/>
                      </a:lnTo>
                      <a:lnTo>
                        <a:pt x="284" y="308"/>
                      </a:lnTo>
                      <a:lnTo>
                        <a:pt x="284" y="308"/>
                      </a:lnTo>
                      <a:lnTo>
                        <a:pt x="280" y="307"/>
                      </a:lnTo>
                      <a:lnTo>
                        <a:pt x="280" y="304"/>
                      </a:lnTo>
                      <a:lnTo>
                        <a:pt x="277" y="304"/>
                      </a:lnTo>
                      <a:lnTo>
                        <a:pt x="275" y="303"/>
                      </a:lnTo>
                      <a:lnTo>
                        <a:pt x="272" y="303"/>
                      </a:lnTo>
                      <a:lnTo>
                        <a:pt x="271" y="305"/>
                      </a:lnTo>
                      <a:lnTo>
                        <a:pt x="270" y="305"/>
                      </a:lnTo>
                      <a:lnTo>
                        <a:pt x="268" y="305"/>
                      </a:lnTo>
                      <a:lnTo>
                        <a:pt x="267" y="307"/>
                      </a:lnTo>
                      <a:lnTo>
                        <a:pt x="266" y="308"/>
                      </a:lnTo>
                      <a:lnTo>
                        <a:pt x="266" y="309"/>
                      </a:lnTo>
                      <a:lnTo>
                        <a:pt x="264" y="309"/>
                      </a:lnTo>
                      <a:lnTo>
                        <a:pt x="263" y="309"/>
                      </a:lnTo>
                      <a:lnTo>
                        <a:pt x="263" y="312"/>
                      </a:lnTo>
                      <a:lnTo>
                        <a:pt x="256" y="313"/>
                      </a:lnTo>
                      <a:lnTo>
                        <a:pt x="256" y="312"/>
                      </a:lnTo>
                      <a:lnTo>
                        <a:pt x="256" y="311"/>
                      </a:lnTo>
                      <a:lnTo>
                        <a:pt x="256" y="311"/>
                      </a:lnTo>
                      <a:lnTo>
                        <a:pt x="256" y="311"/>
                      </a:lnTo>
                      <a:lnTo>
                        <a:pt x="259" y="311"/>
                      </a:lnTo>
                      <a:lnTo>
                        <a:pt x="258" y="308"/>
                      </a:lnTo>
                      <a:lnTo>
                        <a:pt x="260" y="305"/>
                      </a:lnTo>
                      <a:lnTo>
                        <a:pt x="262" y="304"/>
                      </a:lnTo>
                      <a:lnTo>
                        <a:pt x="262" y="303"/>
                      </a:lnTo>
                      <a:lnTo>
                        <a:pt x="264" y="303"/>
                      </a:lnTo>
                      <a:lnTo>
                        <a:pt x="264" y="303"/>
                      </a:lnTo>
                      <a:lnTo>
                        <a:pt x="266" y="301"/>
                      </a:lnTo>
                      <a:lnTo>
                        <a:pt x="267" y="300"/>
                      </a:lnTo>
                      <a:lnTo>
                        <a:pt x="270" y="300"/>
                      </a:lnTo>
                      <a:lnTo>
                        <a:pt x="270" y="300"/>
                      </a:lnTo>
                      <a:lnTo>
                        <a:pt x="271" y="300"/>
                      </a:lnTo>
                      <a:lnTo>
                        <a:pt x="271" y="299"/>
                      </a:lnTo>
                      <a:close/>
                      <a:moveTo>
                        <a:pt x="310" y="283"/>
                      </a:moveTo>
                      <a:lnTo>
                        <a:pt x="313" y="283"/>
                      </a:lnTo>
                      <a:lnTo>
                        <a:pt x="313" y="283"/>
                      </a:lnTo>
                      <a:lnTo>
                        <a:pt x="313" y="284"/>
                      </a:lnTo>
                      <a:lnTo>
                        <a:pt x="314" y="286"/>
                      </a:lnTo>
                      <a:lnTo>
                        <a:pt x="314" y="286"/>
                      </a:lnTo>
                      <a:lnTo>
                        <a:pt x="314" y="288"/>
                      </a:lnTo>
                      <a:lnTo>
                        <a:pt x="314" y="288"/>
                      </a:lnTo>
                      <a:lnTo>
                        <a:pt x="311" y="288"/>
                      </a:lnTo>
                      <a:lnTo>
                        <a:pt x="310" y="287"/>
                      </a:lnTo>
                      <a:lnTo>
                        <a:pt x="308" y="287"/>
                      </a:lnTo>
                      <a:lnTo>
                        <a:pt x="309" y="286"/>
                      </a:lnTo>
                      <a:lnTo>
                        <a:pt x="309" y="284"/>
                      </a:lnTo>
                      <a:lnTo>
                        <a:pt x="310" y="283"/>
                      </a:lnTo>
                      <a:close/>
                      <a:moveTo>
                        <a:pt x="2093" y="279"/>
                      </a:moveTo>
                      <a:lnTo>
                        <a:pt x="2096" y="279"/>
                      </a:lnTo>
                      <a:lnTo>
                        <a:pt x="2097" y="282"/>
                      </a:lnTo>
                      <a:lnTo>
                        <a:pt x="2098" y="283"/>
                      </a:lnTo>
                      <a:lnTo>
                        <a:pt x="2096" y="288"/>
                      </a:lnTo>
                      <a:lnTo>
                        <a:pt x="2094" y="294"/>
                      </a:lnTo>
                      <a:lnTo>
                        <a:pt x="2093" y="299"/>
                      </a:lnTo>
                      <a:lnTo>
                        <a:pt x="2093" y="303"/>
                      </a:lnTo>
                      <a:lnTo>
                        <a:pt x="2092" y="303"/>
                      </a:lnTo>
                      <a:lnTo>
                        <a:pt x="2092" y="305"/>
                      </a:lnTo>
                      <a:lnTo>
                        <a:pt x="2092" y="305"/>
                      </a:lnTo>
                      <a:lnTo>
                        <a:pt x="2092" y="308"/>
                      </a:lnTo>
                      <a:lnTo>
                        <a:pt x="2088" y="311"/>
                      </a:lnTo>
                      <a:lnTo>
                        <a:pt x="2088" y="312"/>
                      </a:lnTo>
                      <a:lnTo>
                        <a:pt x="2088" y="312"/>
                      </a:lnTo>
                      <a:lnTo>
                        <a:pt x="2087" y="314"/>
                      </a:lnTo>
                      <a:lnTo>
                        <a:pt x="2085" y="313"/>
                      </a:lnTo>
                      <a:lnTo>
                        <a:pt x="2084" y="312"/>
                      </a:lnTo>
                      <a:lnTo>
                        <a:pt x="2083" y="311"/>
                      </a:lnTo>
                      <a:lnTo>
                        <a:pt x="2081" y="309"/>
                      </a:lnTo>
                      <a:lnTo>
                        <a:pt x="2080" y="301"/>
                      </a:lnTo>
                      <a:lnTo>
                        <a:pt x="2081" y="300"/>
                      </a:lnTo>
                      <a:lnTo>
                        <a:pt x="2081" y="297"/>
                      </a:lnTo>
                      <a:lnTo>
                        <a:pt x="2084" y="296"/>
                      </a:lnTo>
                      <a:lnTo>
                        <a:pt x="2084" y="295"/>
                      </a:lnTo>
                      <a:lnTo>
                        <a:pt x="2085" y="295"/>
                      </a:lnTo>
                      <a:lnTo>
                        <a:pt x="2084" y="295"/>
                      </a:lnTo>
                      <a:lnTo>
                        <a:pt x="2085" y="291"/>
                      </a:lnTo>
                      <a:lnTo>
                        <a:pt x="2085" y="291"/>
                      </a:lnTo>
                      <a:lnTo>
                        <a:pt x="2085" y="290"/>
                      </a:lnTo>
                      <a:lnTo>
                        <a:pt x="2089" y="287"/>
                      </a:lnTo>
                      <a:lnTo>
                        <a:pt x="2089" y="286"/>
                      </a:lnTo>
                      <a:lnTo>
                        <a:pt x="2089" y="286"/>
                      </a:lnTo>
                      <a:lnTo>
                        <a:pt x="2089" y="284"/>
                      </a:lnTo>
                      <a:lnTo>
                        <a:pt x="2091" y="284"/>
                      </a:lnTo>
                      <a:lnTo>
                        <a:pt x="2091" y="283"/>
                      </a:lnTo>
                      <a:lnTo>
                        <a:pt x="2091" y="282"/>
                      </a:lnTo>
                      <a:lnTo>
                        <a:pt x="2092" y="280"/>
                      </a:lnTo>
                      <a:lnTo>
                        <a:pt x="2093" y="280"/>
                      </a:lnTo>
                      <a:lnTo>
                        <a:pt x="2093" y="279"/>
                      </a:lnTo>
                      <a:close/>
                      <a:moveTo>
                        <a:pt x="2152" y="262"/>
                      </a:moveTo>
                      <a:lnTo>
                        <a:pt x="2152" y="263"/>
                      </a:lnTo>
                      <a:lnTo>
                        <a:pt x="2152" y="263"/>
                      </a:lnTo>
                      <a:lnTo>
                        <a:pt x="2152" y="263"/>
                      </a:lnTo>
                      <a:lnTo>
                        <a:pt x="2151" y="265"/>
                      </a:lnTo>
                      <a:lnTo>
                        <a:pt x="2149" y="265"/>
                      </a:lnTo>
                      <a:lnTo>
                        <a:pt x="2149" y="266"/>
                      </a:lnTo>
                      <a:lnTo>
                        <a:pt x="2148" y="266"/>
                      </a:lnTo>
                      <a:lnTo>
                        <a:pt x="2148" y="265"/>
                      </a:lnTo>
                      <a:lnTo>
                        <a:pt x="2148" y="265"/>
                      </a:lnTo>
                      <a:lnTo>
                        <a:pt x="2148" y="263"/>
                      </a:lnTo>
                      <a:lnTo>
                        <a:pt x="2148" y="263"/>
                      </a:lnTo>
                      <a:lnTo>
                        <a:pt x="2152" y="262"/>
                      </a:lnTo>
                      <a:close/>
                      <a:moveTo>
                        <a:pt x="2142" y="261"/>
                      </a:moveTo>
                      <a:lnTo>
                        <a:pt x="2143" y="261"/>
                      </a:lnTo>
                      <a:lnTo>
                        <a:pt x="2143" y="263"/>
                      </a:lnTo>
                      <a:lnTo>
                        <a:pt x="2143" y="263"/>
                      </a:lnTo>
                      <a:lnTo>
                        <a:pt x="2143" y="262"/>
                      </a:lnTo>
                      <a:lnTo>
                        <a:pt x="2142" y="262"/>
                      </a:lnTo>
                      <a:lnTo>
                        <a:pt x="2142" y="261"/>
                      </a:lnTo>
                      <a:close/>
                      <a:moveTo>
                        <a:pt x="869" y="249"/>
                      </a:moveTo>
                      <a:lnTo>
                        <a:pt x="872" y="249"/>
                      </a:lnTo>
                      <a:lnTo>
                        <a:pt x="872" y="250"/>
                      </a:lnTo>
                      <a:lnTo>
                        <a:pt x="873" y="250"/>
                      </a:lnTo>
                      <a:lnTo>
                        <a:pt x="872" y="253"/>
                      </a:lnTo>
                      <a:lnTo>
                        <a:pt x="869" y="253"/>
                      </a:lnTo>
                      <a:lnTo>
                        <a:pt x="869" y="252"/>
                      </a:lnTo>
                      <a:lnTo>
                        <a:pt x="869" y="252"/>
                      </a:lnTo>
                      <a:lnTo>
                        <a:pt x="869" y="249"/>
                      </a:lnTo>
                      <a:close/>
                      <a:moveTo>
                        <a:pt x="2160" y="246"/>
                      </a:moveTo>
                      <a:lnTo>
                        <a:pt x="2161" y="246"/>
                      </a:lnTo>
                      <a:lnTo>
                        <a:pt x="2161" y="246"/>
                      </a:lnTo>
                      <a:lnTo>
                        <a:pt x="2160" y="246"/>
                      </a:lnTo>
                      <a:lnTo>
                        <a:pt x="2160" y="246"/>
                      </a:lnTo>
                      <a:lnTo>
                        <a:pt x="2160" y="246"/>
                      </a:lnTo>
                      <a:close/>
                      <a:moveTo>
                        <a:pt x="865" y="246"/>
                      </a:moveTo>
                      <a:lnTo>
                        <a:pt x="865" y="246"/>
                      </a:lnTo>
                      <a:lnTo>
                        <a:pt x="864" y="246"/>
                      </a:lnTo>
                      <a:lnTo>
                        <a:pt x="863" y="248"/>
                      </a:lnTo>
                      <a:lnTo>
                        <a:pt x="861" y="248"/>
                      </a:lnTo>
                      <a:lnTo>
                        <a:pt x="861" y="249"/>
                      </a:lnTo>
                      <a:lnTo>
                        <a:pt x="861" y="250"/>
                      </a:lnTo>
                      <a:lnTo>
                        <a:pt x="860" y="250"/>
                      </a:lnTo>
                      <a:lnTo>
                        <a:pt x="860" y="250"/>
                      </a:lnTo>
                      <a:lnTo>
                        <a:pt x="860" y="250"/>
                      </a:lnTo>
                      <a:lnTo>
                        <a:pt x="859" y="250"/>
                      </a:lnTo>
                      <a:lnTo>
                        <a:pt x="859" y="248"/>
                      </a:lnTo>
                      <a:lnTo>
                        <a:pt x="861" y="248"/>
                      </a:lnTo>
                      <a:lnTo>
                        <a:pt x="863" y="246"/>
                      </a:lnTo>
                      <a:lnTo>
                        <a:pt x="865" y="246"/>
                      </a:lnTo>
                      <a:close/>
                      <a:moveTo>
                        <a:pt x="885" y="245"/>
                      </a:moveTo>
                      <a:lnTo>
                        <a:pt x="886" y="245"/>
                      </a:lnTo>
                      <a:lnTo>
                        <a:pt x="886" y="245"/>
                      </a:lnTo>
                      <a:lnTo>
                        <a:pt x="886" y="245"/>
                      </a:lnTo>
                      <a:lnTo>
                        <a:pt x="886" y="249"/>
                      </a:lnTo>
                      <a:lnTo>
                        <a:pt x="886" y="249"/>
                      </a:lnTo>
                      <a:lnTo>
                        <a:pt x="886" y="249"/>
                      </a:lnTo>
                      <a:lnTo>
                        <a:pt x="885" y="250"/>
                      </a:lnTo>
                      <a:lnTo>
                        <a:pt x="884" y="250"/>
                      </a:lnTo>
                      <a:lnTo>
                        <a:pt x="882" y="250"/>
                      </a:lnTo>
                      <a:lnTo>
                        <a:pt x="882" y="250"/>
                      </a:lnTo>
                      <a:lnTo>
                        <a:pt x="884" y="249"/>
                      </a:lnTo>
                      <a:lnTo>
                        <a:pt x="885" y="248"/>
                      </a:lnTo>
                      <a:lnTo>
                        <a:pt x="885" y="245"/>
                      </a:lnTo>
                      <a:close/>
                      <a:moveTo>
                        <a:pt x="855" y="244"/>
                      </a:moveTo>
                      <a:lnTo>
                        <a:pt x="855" y="244"/>
                      </a:lnTo>
                      <a:lnTo>
                        <a:pt x="855" y="244"/>
                      </a:lnTo>
                      <a:lnTo>
                        <a:pt x="855" y="245"/>
                      </a:lnTo>
                      <a:lnTo>
                        <a:pt x="855" y="245"/>
                      </a:lnTo>
                      <a:lnTo>
                        <a:pt x="855" y="244"/>
                      </a:lnTo>
                      <a:close/>
                      <a:moveTo>
                        <a:pt x="887" y="241"/>
                      </a:moveTo>
                      <a:lnTo>
                        <a:pt x="889" y="241"/>
                      </a:lnTo>
                      <a:lnTo>
                        <a:pt x="889" y="242"/>
                      </a:lnTo>
                      <a:lnTo>
                        <a:pt x="887" y="242"/>
                      </a:lnTo>
                      <a:lnTo>
                        <a:pt x="887" y="241"/>
                      </a:lnTo>
                      <a:close/>
                      <a:moveTo>
                        <a:pt x="204" y="231"/>
                      </a:moveTo>
                      <a:lnTo>
                        <a:pt x="205" y="231"/>
                      </a:lnTo>
                      <a:lnTo>
                        <a:pt x="205" y="232"/>
                      </a:lnTo>
                      <a:lnTo>
                        <a:pt x="207" y="232"/>
                      </a:lnTo>
                      <a:lnTo>
                        <a:pt x="207" y="235"/>
                      </a:lnTo>
                      <a:lnTo>
                        <a:pt x="205" y="235"/>
                      </a:lnTo>
                      <a:lnTo>
                        <a:pt x="205" y="235"/>
                      </a:lnTo>
                      <a:lnTo>
                        <a:pt x="205" y="236"/>
                      </a:lnTo>
                      <a:lnTo>
                        <a:pt x="204" y="235"/>
                      </a:lnTo>
                      <a:lnTo>
                        <a:pt x="203" y="233"/>
                      </a:lnTo>
                      <a:lnTo>
                        <a:pt x="203" y="232"/>
                      </a:lnTo>
                      <a:lnTo>
                        <a:pt x="204" y="231"/>
                      </a:lnTo>
                      <a:close/>
                      <a:moveTo>
                        <a:pt x="191" y="225"/>
                      </a:moveTo>
                      <a:lnTo>
                        <a:pt x="192" y="225"/>
                      </a:lnTo>
                      <a:lnTo>
                        <a:pt x="192" y="228"/>
                      </a:lnTo>
                      <a:lnTo>
                        <a:pt x="192" y="228"/>
                      </a:lnTo>
                      <a:lnTo>
                        <a:pt x="192" y="228"/>
                      </a:lnTo>
                      <a:lnTo>
                        <a:pt x="191" y="227"/>
                      </a:lnTo>
                      <a:lnTo>
                        <a:pt x="191" y="225"/>
                      </a:lnTo>
                      <a:close/>
                      <a:moveTo>
                        <a:pt x="2170" y="224"/>
                      </a:moveTo>
                      <a:lnTo>
                        <a:pt x="2172" y="224"/>
                      </a:lnTo>
                      <a:lnTo>
                        <a:pt x="2172" y="224"/>
                      </a:lnTo>
                      <a:lnTo>
                        <a:pt x="2172" y="224"/>
                      </a:lnTo>
                      <a:lnTo>
                        <a:pt x="2170" y="224"/>
                      </a:lnTo>
                      <a:lnTo>
                        <a:pt x="2170" y="224"/>
                      </a:lnTo>
                      <a:close/>
                      <a:moveTo>
                        <a:pt x="2177" y="223"/>
                      </a:moveTo>
                      <a:lnTo>
                        <a:pt x="2177" y="223"/>
                      </a:lnTo>
                      <a:lnTo>
                        <a:pt x="2177" y="223"/>
                      </a:lnTo>
                      <a:lnTo>
                        <a:pt x="2177" y="223"/>
                      </a:lnTo>
                      <a:lnTo>
                        <a:pt x="2177" y="224"/>
                      </a:lnTo>
                      <a:lnTo>
                        <a:pt x="2174" y="225"/>
                      </a:lnTo>
                      <a:lnTo>
                        <a:pt x="2176" y="223"/>
                      </a:lnTo>
                      <a:lnTo>
                        <a:pt x="2176" y="223"/>
                      </a:lnTo>
                      <a:lnTo>
                        <a:pt x="2177" y="223"/>
                      </a:lnTo>
                      <a:close/>
                      <a:moveTo>
                        <a:pt x="2093" y="211"/>
                      </a:moveTo>
                      <a:lnTo>
                        <a:pt x="2094" y="211"/>
                      </a:lnTo>
                      <a:lnTo>
                        <a:pt x="2094" y="214"/>
                      </a:lnTo>
                      <a:lnTo>
                        <a:pt x="2094" y="214"/>
                      </a:lnTo>
                      <a:lnTo>
                        <a:pt x="2094" y="212"/>
                      </a:lnTo>
                      <a:lnTo>
                        <a:pt x="2094" y="212"/>
                      </a:lnTo>
                      <a:lnTo>
                        <a:pt x="2093" y="212"/>
                      </a:lnTo>
                      <a:lnTo>
                        <a:pt x="2093" y="211"/>
                      </a:lnTo>
                      <a:close/>
                      <a:moveTo>
                        <a:pt x="2139" y="190"/>
                      </a:moveTo>
                      <a:lnTo>
                        <a:pt x="2138" y="191"/>
                      </a:lnTo>
                      <a:lnTo>
                        <a:pt x="2138" y="193"/>
                      </a:lnTo>
                      <a:lnTo>
                        <a:pt x="2136" y="194"/>
                      </a:lnTo>
                      <a:lnTo>
                        <a:pt x="2134" y="194"/>
                      </a:lnTo>
                      <a:lnTo>
                        <a:pt x="2134" y="193"/>
                      </a:lnTo>
                      <a:lnTo>
                        <a:pt x="2135" y="191"/>
                      </a:lnTo>
                      <a:lnTo>
                        <a:pt x="2136" y="191"/>
                      </a:lnTo>
                      <a:lnTo>
                        <a:pt x="2139" y="190"/>
                      </a:lnTo>
                      <a:close/>
                      <a:moveTo>
                        <a:pt x="2173" y="184"/>
                      </a:moveTo>
                      <a:lnTo>
                        <a:pt x="2174" y="185"/>
                      </a:lnTo>
                      <a:lnTo>
                        <a:pt x="2177" y="185"/>
                      </a:lnTo>
                      <a:lnTo>
                        <a:pt x="2177" y="187"/>
                      </a:lnTo>
                      <a:lnTo>
                        <a:pt x="2182" y="187"/>
                      </a:lnTo>
                      <a:lnTo>
                        <a:pt x="2182" y="191"/>
                      </a:lnTo>
                      <a:lnTo>
                        <a:pt x="2181" y="193"/>
                      </a:lnTo>
                      <a:lnTo>
                        <a:pt x="2181" y="193"/>
                      </a:lnTo>
                      <a:lnTo>
                        <a:pt x="2181" y="193"/>
                      </a:lnTo>
                      <a:lnTo>
                        <a:pt x="2182" y="193"/>
                      </a:lnTo>
                      <a:lnTo>
                        <a:pt x="2182" y="193"/>
                      </a:lnTo>
                      <a:lnTo>
                        <a:pt x="2183" y="195"/>
                      </a:lnTo>
                      <a:lnTo>
                        <a:pt x="2185" y="197"/>
                      </a:lnTo>
                      <a:lnTo>
                        <a:pt x="2185" y="198"/>
                      </a:lnTo>
                      <a:lnTo>
                        <a:pt x="2183" y="199"/>
                      </a:lnTo>
                      <a:lnTo>
                        <a:pt x="2182" y="201"/>
                      </a:lnTo>
                      <a:lnTo>
                        <a:pt x="2182" y="201"/>
                      </a:lnTo>
                      <a:lnTo>
                        <a:pt x="2182" y="203"/>
                      </a:lnTo>
                      <a:lnTo>
                        <a:pt x="2181" y="203"/>
                      </a:lnTo>
                      <a:lnTo>
                        <a:pt x="2181" y="204"/>
                      </a:lnTo>
                      <a:lnTo>
                        <a:pt x="2181" y="204"/>
                      </a:lnTo>
                      <a:lnTo>
                        <a:pt x="2181" y="208"/>
                      </a:lnTo>
                      <a:lnTo>
                        <a:pt x="2180" y="208"/>
                      </a:lnTo>
                      <a:lnTo>
                        <a:pt x="2180" y="211"/>
                      </a:lnTo>
                      <a:lnTo>
                        <a:pt x="2177" y="214"/>
                      </a:lnTo>
                      <a:lnTo>
                        <a:pt x="2177" y="215"/>
                      </a:lnTo>
                      <a:lnTo>
                        <a:pt x="2177" y="216"/>
                      </a:lnTo>
                      <a:lnTo>
                        <a:pt x="2174" y="216"/>
                      </a:lnTo>
                      <a:lnTo>
                        <a:pt x="2174" y="218"/>
                      </a:lnTo>
                      <a:lnTo>
                        <a:pt x="2173" y="218"/>
                      </a:lnTo>
                      <a:lnTo>
                        <a:pt x="2173" y="214"/>
                      </a:lnTo>
                      <a:lnTo>
                        <a:pt x="2173" y="210"/>
                      </a:lnTo>
                      <a:lnTo>
                        <a:pt x="2172" y="211"/>
                      </a:lnTo>
                      <a:lnTo>
                        <a:pt x="2172" y="212"/>
                      </a:lnTo>
                      <a:lnTo>
                        <a:pt x="2172" y="215"/>
                      </a:lnTo>
                      <a:lnTo>
                        <a:pt x="2168" y="214"/>
                      </a:lnTo>
                      <a:lnTo>
                        <a:pt x="2168" y="212"/>
                      </a:lnTo>
                      <a:lnTo>
                        <a:pt x="2169" y="212"/>
                      </a:lnTo>
                      <a:lnTo>
                        <a:pt x="2169" y="211"/>
                      </a:lnTo>
                      <a:lnTo>
                        <a:pt x="2168" y="211"/>
                      </a:lnTo>
                      <a:lnTo>
                        <a:pt x="2168" y="210"/>
                      </a:lnTo>
                      <a:lnTo>
                        <a:pt x="2168" y="208"/>
                      </a:lnTo>
                      <a:lnTo>
                        <a:pt x="2169" y="206"/>
                      </a:lnTo>
                      <a:lnTo>
                        <a:pt x="2169" y="204"/>
                      </a:lnTo>
                      <a:lnTo>
                        <a:pt x="2169" y="204"/>
                      </a:lnTo>
                      <a:lnTo>
                        <a:pt x="2169" y="204"/>
                      </a:lnTo>
                      <a:lnTo>
                        <a:pt x="2173" y="203"/>
                      </a:lnTo>
                      <a:lnTo>
                        <a:pt x="2173" y="201"/>
                      </a:lnTo>
                      <a:lnTo>
                        <a:pt x="2174" y="201"/>
                      </a:lnTo>
                      <a:lnTo>
                        <a:pt x="2173" y="195"/>
                      </a:lnTo>
                      <a:lnTo>
                        <a:pt x="2170" y="195"/>
                      </a:lnTo>
                      <a:lnTo>
                        <a:pt x="2173" y="201"/>
                      </a:lnTo>
                      <a:lnTo>
                        <a:pt x="2172" y="202"/>
                      </a:lnTo>
                      <a:lnTo>
                        <a:pt x="2172" y="202"/>
                      </a:lnTo>
                      <a:lnTo>
                        <a:pt x="2170" y="202"/>
                      </a:lnTo>
                      <a:lnTo>
                        <a:pt x="2170" y="201"/>
                      </a:lnTo>
                      <a:lnTo>
                        <a:pt x="2169" y="202"/>
                      </a:lnTo>
                      <a:lnTo>
                        <a:pt x="2168" y="202"/>
                      </a:lnTo>
                      <a:lnTo>
                        <a:pt x="2168" y="202"/>
                      </a:lnTo>
                      <a:lnTo>
                        <a:pt x="2166" y="201"/>
                      </a:lnTo>
                      <a:lnTo>
                        <a:pt x="2165" y="199"/>
                      </a:lnTo>
                      <a:lnTo>
                        <a:pt x="2164" y="197"/>
                      </a:lnTo>
                      <a:lnTo>
                        <a:pt x="2166" y="197"/>
                      </a:lnTo>
                      <a:lnTo>
                        <a:pt x="2166" y="199"/>
                      </a:lnTo>
                      <a:lnTo>
                        <a:pt x="2168" y="199"/>
                      </a:lnTo>
                      <a:lnTo>
                        <a:pt x="2168" y="197"/>
                      </a:lnTo>
                      <a:lnTo>
                        <a:pt x="2166" y="194"/>
                      </a:lnTo>
                      <a:lnTo>
                        <a:pt x="2164" y="194"/>
                      </a:lnTo>
                      <a:lnTo>
                        <a:pt x="2164" y="191"/>
                      </a:lnTo>
                      <a:lnTo>
                        <a:pt x="2164" y="191"/>
                      </a:lnTo>
                      <a:lnTo>
                        <a:pt x="2163" y="190"/>
                      </a:lnTo>
                      <a:lnTo>
                        <a:pt x="2164" y="190"/>
                      </a:lnTo>
                      <a:lnTo>
                        <a:pt x="2164" y="189"/>
                      </a:lnTo>
                      <a:lnTo>
                        <a:pt x="2166" y="189"/>
                      </a:lnTo>
                      <a:lnTo>
                        <a:pt x="2166" y="190"/>
                      </a:lnTo>
                      <a:lnTo>
                        <a:pt x="2169" y="189"/>
                      </a:lnTo>
                      <a:lnTo>
                        <a:pt x="2169" y="186"/>
                      </a:lnTo>
                      <a:lnTo>
                        <a:pt x="2172" y="187"/>
                      </a:lnTo>
                      <a:lnTo>
                        <a:pt x="2172" y="185"/>
                      </a:lnTo>
                      <a:lnTo>
                        <a:pt x="2173" y="185"/>
                      </a:lnTo>
                      <a:lnTo>
                        <a:pt x="2173" y="184"/>
                      </a:lnTo>
                      <a:close/>
                      <a:moveTo>
                        <a:pt x="2207" y="181"/>
                      </a:moveTo>
                      <a:lnTo>
                        <a:pt x="2208" y="181"/>
                      </a:lnTo>
                      <a:lnTo>
                        <a:pt x="2208" y="182"/>
                      </a:lnTo>
                      <a:lnTo>
                        <a:pt x="2207" y="182"/>
                      </a:lnTo>
                      <a:lnTo>
                        <a:pt x="2207" y="181"/>
                      </a:lnTo>
                      <a:close/>
                      <a:moveTo>
                        <a:pt x="2204" y="180"/>
                      </a:moveTo>
                      <a:lnTo>
                        <a:pt x="2206" y="184"/>
                      </a:lnTo>
                      <a:lnTo>
                        <a:pt x="2208" y="184"/>
                      </a:lnTo>
                      <a:lnTo>
                        <a:pt x="2208" y="187"/>
                      </a:lnTo>
                      <a:lnTo>
                        <a:pt x="2207" y="187"/>
                      </a:lnTo>
                      <a:lnTo>
                        <a:pt x="2206" y="190"/>
                      </a:lnTo>
                      <a:lnTo>
                        <a:pt x="2204" y="193"/>
                      </a:lnTo>
                      <a:lnTo>
                        <a:pt x="2203" y="193"/>
                      </a:lnTo>
                      <a:lnTo>
                        <a:pt x="2202" y="190"/>
                      </a:lnTo>
                      <a:lnTo>
                        <a:pt x="2200" y="191"/>
                      </a:lnTo>
                      <a:lnTo>
                        <a:pt x="2200" y="193"/>
                      </a:lnTo>
                      <a:lnTo>
                        <a:pt x="2197" y="193"/>
                      </a:lnTo>
                      <a:lnTo>
                        <a:pt x="2197" y="195"/>
                      </a:lnTo>
                      <a:lnTo>
                        <a:pt x="2195" y="198"/>
                      </a:lnTo>
                      <a:lnTo>
                        <a:pt x="2195" y="201"/>
                      </a:lnTo>
                      <a:lnTo>
                        <a:pt x="2190" y="197"/>
                      </a:lnTo>
                      <a:lnTo>
                        <a:pt x="2190" y="197"/>
                      </a:lnTo>
                      <a:lnTo>
                        <a:pt x="2190" y="194"/>
                      </a:lnTo>
                      <a:lnTo>
                        <a:pt x="2190" y="194"/>
                      </a:lnTo>
                      <a:lnTo>
                        <a:pt x="2190" y="194"/>
                      </a:lnTo>
                      <a:lnTo>
                        <a:pt x="2190" y="193"/>
                      </a:lnTo>
                      <a:lnTo>
                        <a:pt x="2189" y="193"/>
                      </a:lnTo>
                      <a:lnTo>
                        <a:pt x="2189" y="191"/>
                      </a:lnTo>
                      <a:lnTo>
                        <a:pt x="2187" y="191"/>
                      </a:lnTo>
                      <a:lnTo>
                        <a:pt x="2187" y="190"/>
                      </a:lnTo>
                      <a:lnTo>
                        <a:pt x="2189" y="189"/>
                      </a:lnTo>
                      <a:lnTo>
                        <a:pt x="2190" y="189"/>
                      </a:lnTo>
                      <a:lnTo>
                        <a:pt x="2190" y="187"/>
                      </a:lnTo>
                      <a:lnTo>
                        <a:pt x="2191" y="186"/>
                      </a:lnTo>
                      <a:lnTo>
                        <a:pt x="2191" y="185"/>
                      </a:lnTo>
                      <a:lnTo>
                        <a:pt x="2193" y="184"/>
                      </a:lnTo>
                      <a:lnTo>
                        <a:pt x="2195" y="182"/>
                      </a:lnTo>
                      <a:lnTo>
                        <a:pt x="2195" y="184"/>
                      </a:lnTo>
                      <a:lnTo>
                        <a:pt x="2197" y="184"/>
                      </a:lnTo>
                      <a:lnTo>
                        <a:pt x="2197" y="184"/>
                      </a:lnTo>
                      <a:lnTo>
                        <a:pt x="2197" y="184"/>
                      </a:lnTo>
                      <a:lnTo>
                        <a:pt x="2198" y="184"/>
                      </a:lnTo>
                      <a:lnTo>
                        <a:pt x="2198" y="184"/>
                      </a:lnTo>
                      <a:lnTo>
                        <a:pt x="2198" y="184"/>
                      </a:lnTo>
                      <a:lnTo>
                        <a:pt x="2198" y="184"/>
                      </a:lnTo>
                      <a:lnTo>
                        <a:pt x="2199" y="182"/>
                      </a:lnTo>
                      <a:lnTo>
                        <a:pt x="2199" y="182"/>
                      </a:lnTo>
                      <a:lnTo>
                        <a:pt x="2199" y="181"/>
                      </a:lnTo>
                      <a:lnTo>
                        <a:pt x="2204" y="180"/>
                      </a:lnTo>
                      <a:close/>
                      <a:moveTo>
                        <a:pt x="323" y="173"/>
                      </a:moveTo>
                      <a:lnTo>
                        <a:pt x="326" y="173"/>
                      </a:lnTo>
                      <a:lnTo>
                        <a:pt x="326" y="173"/>
                      </a:lnTo>
                      <a:lnTo>
                        <a:pt x="325" y="173"/>
                      </a:lnTo>
                      <a:lnTo>
                        <a:pt x="325" y="174"/>
                      </a:lnTo>
                      <a:lnTo>
                        <a:pt x="323" y="174"/>
                      </a:lnTo>
                      <a:lnTo>
                        <a:pt x="323" y="174"/>
                      </a:lnTo>
                      <a:lnTo>
                        <a:pt x="323" y="173"/>
                      </a:lnTo>
                      <a:close/>
                      <a:moveTo>
                        <a:pt x="2197" y="172"/>
                      </a:moveTo>
                      <a:lnTo>
                        <a:pt x="2197" y="173"/>
                      </a:lnTo>
                      <a:lnTo>
                        <a:pt x="2195" y="173"/>
                      </a:lnTo>
                      <a:lnTo>
                        <a:pt x="2195" y="174"/>
                      </a:lnTo>
                      <a:lnTo>
                        <a:pt x="2197" y="174"/>
                      </a:lnTo>
                      <a:lnTo>
                        <a:pt x="2197" y="176"/>
                      </a:lnTo>
                      <a:lnTo>
                        <a:pt x="2198" y="176"/>
                      </a:lnTo>
                      <a:lnTo>
                        <a:pt x="2198" y="174"/>
                      </a:lnTo>
                      <a:lnTo>
                        <a:pt x="2199" y="174"/>
                      </a:lnTo>
                      <a:lnTo>
                        <a:pt x="2198" y="172"/>
                      </a:lnTo>
                      <a:lnTo>
                        <a:pt x="2197" y="172"/>
                      </a:lnTo>
                      <a:close/>
                      <a:moveTo>
                        <a:pt x="2198" y="168"/>
                      </a:moveTo>
                      <a:lnTo>
                        <a:pt x="2199" y="168"/>
                      </a:lnTo>
                      <a:lnTo>
                        <a:pt x="2199" y="169"/>
                      </a:lnTo>
                      <a:lnTo>
                        <a:pt x="2198" y="169"/>
                      </a:lnTo>
                      <a:lnTo>
                        <a:pt x="2198" y="169"/>
                      </a:lnTo>
                      <a:lnTo>
                        <a:pt x="2198" y="169"/>
                      </a:lnTo>
                      <a:lnTo>
                        <a:pt x="2197" y="169"/>
                      </a:lnTo>
                      <a:lnTo>
                        <a:pt x="2197" y="168"/>
                      </a:lnTo>
                      <a:lnTo>
                        <a:pt x="2198" y="168"/>
                      </a:lnTo>
                      <a:lnTo>
                        <a:pt x="2198" y="168"/>
                      </a:lnTo>
                      <a:close/>
                      <a:moveTo>
                        <a:pt x="1253" y="167"/>
                      </a:moveTo>
                      <a:lnTo>
                        <a:pt x="1254" y="168"/>
                      </a:lnTo>
                      <a:lnTo>
                        <a:pt x="1254" y="168"/>
                      </a:lnTo>
                      <a:lnTo>
                        <a:pt x="1254" y="168"/>
                      </a:lnTo>
                      <a:lnTo>
                        <a:pt x="1253" y="168"/>
                      </a:lnTo>
                      <a:lnTo>
                        <a:pt x="1253" y="167"/>
                      </a:lnTo>
                      <a:close/>
                      <a:moveTo>
                        <a:pt x="1223" y="167"/>
                      </a:moveTo>
                      <a:lnTo>
                        <a:pt x="1224" y="167"/>
                      </a:lnTo>
                      <a:lnTo>
                        <a:pt x="1224" y="168"/>
                      </a:lnTo>
                      <a:lnTo>
                        <a:pt x="1225" y="168"/>
                      </a:lnTo>
                      <a:lnTo>
                        <a:pt x="1227" y="169"/>
                      </a:lnTo>
                      <a:lnTo>
                        <a:pt x="1234" y="169"/>
                      </a:lnTo>
                      <a:lnTo>
                        <a:pt x="1234" y="170"/>
                      </a:lnTo>
                      <a:lnTo>
                        <a:pt x="1242" y="169"/>
                      </a:lnTo>
                      <a:lnTo>
                        <a:pt x="1242" y="172"/>
                      </a:lnTo>
                      <a:lnTo>
                        <a:pt x="1245" y="172"/>
                      </a:lnTo>
                      <a:lnTo>
                        <a:pt x="1246" y="172"/>
                      </a:lnTo>
                      <a:lnTo>
                        <a:pt x="1246" y="173"/>
                      </a:lnTo>
                      <a:lnTo>
                        <a:pt x="1246" y="173"/>
                      </a:lnTo>
                      <a:lnTo>
                        <a:pt x="1245" y="173"/>
                      </a:lnTo>
                      <a:lnTo>
                        <a:pt x="1242" y="174"/>
                      </a:lnTo>
                      <a:lnTo>
                        <a:pt x="1241" y="174"/>
                      </a:lnTo>
                      <a:lnTo>
                        <a:pt x="1240" y="174"/>
                      </a:lnTo>
                      <a:lnTo>
                        <a:pt x="1240" y="174"/>
                      </a:lnTo>
                      <a:lnTo>
                        <a:pt x="1238" y="173"/>
                      </a:lnTo>
                      <a:lnTo>
                        <a:pt x="1238" y="173"/>
                      </a:lnTo>
                      <a:lnTo>
                        <a:pt x="1238" y="174"/>
                      </a:lnTo>
                      <a:lnTo>
                        <a:pt x="1237" y="174"/>
                      </a:lnTo>
                      <a:lnTo>
                        <a:pt x="1237" y="174"/>
                      </a:lnTo>
                      <a:lnTo>
                        <a:pt x="1233" y="174"/>
                      </a:lnTo>
                      <a:lnTo>
                        <a:pt x="1232" y="173"/>
                      </a:lnTo>
                      <a:lnTo>
                        <a:pt x="1228" y="172"/>
                      </a:lnTo>
                      <a:lnTo>
                        <a:pt x="1224" y="172"/>
                      </a:lnTo>
                      <a:lnTo>
                        <a:pt x="1220" y="170"/>
                      </a:lnTo>
                      <a:lnTo>
                        <a:pt x="1220" y="168"/>
                      </a:lnTo>
                      <a:lnTo>
                        <a:pt x="1221" y="168"/>
                      </a:lnTo>
                      <a:lnTo>
                        <a:pt x="1221" y="168"/>
                      </a:lnTo>
                      <a:lnTo>
                        <a:pt x="1223" y="168"/>
                      </a:lnTo>
                      <a:lnTo>
                        <a:pt x="1223" y="167"/>
                      </a:lnTo>
                      <a:close/>
                      <a:moveTo>
                        <a:pt x="1321" y="165"/>
                      </a:moveTo>
                      <a:lnTo>
                        <a:pt x="1321" y="165"/>
                      </a:lnTo>
                      <a:lnTo>
                        <a:pt x="1319" y="167"/>
                      </a:lnTo>
                      <a:lnTo>
                        <a:pt x="1317" y="168"/>
                      </a:lnTo>
                      <a:lnTo>
                        <a:pt x="1316" y="169"/>
                      </a:lnTo>
                      <a:lnTo>
                        <a:pt x="1316" y="170"/>
                      </a:lnTo>
                      <a:lnTo>
                        <a:pt x="1314" y="170"/>
                      </a:lnTo>
                      <a:lnTo>
                        <a:pt x="1314" y="170"/>
                      </a:lnTo>
                      <a:lnTo>
                        <a:pt x="1316" y="170"/>
                      </a:lnTo>
                      <a:lnTo>
                        <a:pt x="1316" y="172"/>
                      </a:lnTo>
                      <a:lnTo>
                        <a:pt x="1314" y="173"/>
                      </a:lnTo>
                      <a:lnTo>
                        <a:pt x="1314" y="173"/>
                      </a:lnTo>
                      <a:lnTo>
                        <a:pt x="1313" y="174"/>
                      </a:lnTo>
                      <a:lnTo>
                        <a:pt x="1313" y="174"/>
                      </a:lnTo>
                      <a:lnTo>
                        <a:pt x="1310" y="174"/>
                      </a:lnTo>
                      <a:lnTo>
                        <a:pt x="1310" y="176"/>
                      </a:lnTo>
                      <a:lnTo>
                        <a:pt x="1308" y="177"/>
                      </a:lnTo>
                      <a:lnTo>
                        <a:pt x="1304" y="177"/>
                      </a:lnTo>
                      <a:lnTo>
                        <a:pt x="1302" y="176"/>
                      </a:lnTo>
                      <a:lnTo>
                        <a:pt x="1301" y="176"/>
                      </a:lnTo>
                      <a:lnTo>
                        <a:pt x="1300" y="174"/>
                      </a:lnTo>
                      <a:lnTo>
                        <a:pt x="1299" y="173"/>
                      </a:lnTo>
                      <a:lnTo>
                        <a:pt x="1301" y="172"/>
                      </a:lnTo>
                      <a:lnTo>
                        <a:pt x="1302" y="170"/>
                      </a:lnTo>
                      <a:lnTo>
                        <a:pt x="1305" y="170"/>
                      </a:lnTo>
                      <a:lnTo>
                        <a:pt x="1306" y="170"/>
                      </a:lnTo>
                      <a:lnTo>
                        <a:pt x="1305" y="169"/>
                      </a:lnTo>
                      <a:lnTo>
                        <a:pt x="1308" y="169"/>
                      </a:lnTo>
                      <a:lnTo>
                        <a:pt x="1308" y="169"/>
                      </a:lnTo>
                      <a:lnTo>
                        <a:pt x="1308" y="169"/>
                      </a:lnTo>
                      <a:lnTo>
                        <a:pt x="1309" y="169"/>
                      </a:lnTo>
                      <a:lnTo>
                        <a:pt x="1309" y="169"/>
                      </a:lnTo>
                      <a:lnTo>
                        <a:pt x="1313" y="169"/>
                      </a:lnTo>
                      <a:lnTo>
                        <a:pt x="1313" y="168"/>
                      </a:lnTo>
                      <a:lnTo>
                        <a:pt x="1316" y="168"/>
                      </a:lnTo>
                      <a:lnTo>
                        <a:pt x="1317" y="167"/>
                      </a:lnTo>
                      <a:lnTo>
                        <a:pt x="1321" y="165"/>
                      </a:lnTo>
                      <a:close/>
                      <a:moveTo>
                        <a:pt x="1209" y="155"/>
                      </a:moveTo>
                      <a:lnTo>
                        <a:pt x="1211" y="155"/>
                      </a:lnTo>
                      <a:lnTo>
                        <a:pt x="1211" y="155"/>
                      </a:lnTo>
                      <a:lnTo>
                        <a:pt x="1211" y="155"/>
                      </a:lnTo>
                      <a:lnTo>
                        <a:pt x="1211" y="157"/>
                      </a:lnTo>
                      <a:lnTo>
                        <a:pt x="1209" y="157"/>
                      </a:lnTo>
                      <a:lnTo>
                        <a:pt x="1209" y="155"/>
                      </a:lnTo>
                      <a:close/>
                      <a:moveTo>
                        <a:pt x="1245" y="152"/>
                      </a:moveTo>
                      <a:lnTo>
                        <a:pt x="1246" y="152"/>
                      </a:lnTo>
                      <a:lnTo>
                        <a:pt x="1246" y="152"/>
                      </a:lnTo>
                      <a:lnTo>
                        <a:pt x="1245" y="152"/>
                      </a:lnTo>
                      <a:lnTo>
                        <a:pt x="1245" y="152"/>
                      </a:lnTo>
                      <a:lnTo>
                        <a:pt x="1245" y="152"/>
                      </a:lnTo>
                      <a:close/>
                      <a:moveTo>
                        <a:pt x="1257" y="152"/>
                      </a:moveTo>
                      <a:lnTo>
                        <a:pt x="1257" y="152"/>
                      </a:lnTo>
                      <a:lnTo>
                        <a:pt x="1257" y="152"/>
                      </a:lnTo>
                      <a:lnTo>
                        <a:pt x="1255" y="153"/>
                      </a:lnTo>
                      <a:lnTo>
                        <a:pt x="1255" y="153"/>
                      </a:lnTo>
                      <a:lnTo>
                        <a:pt x="1255" y="153"/>
                      </a:lnTo>
                      <a:lnTo>
                        <a:pt x="1254" y="152"/>
                      </a:lnTo>
                      <a:lnTo>
                        <a:pt x="1255" y="152"/>
                      </a:lnTo>
                      <a:lnTo>
                        <a:pt x="1257" y="152"/>
                      </a:lnTo>
                      <a:close/>
                      <a:moveTo>
                        <a:pt x="1247" y="151"/>
                      </a:moveTo>
                      <a:lnTo>
                        <a:pt x="1249" y="151"/>
                      </a:lnTo>
                      <a:lnTo>
                        <a:pt x="1249" y="152"/>
                      </a:lnTo>
                      <a:lnTo>
                        <a:pt x="1247" y="152"/>
                      </a:lnTo>
                      <a:lnTo>
                        <a:pt x="1247" y="151"/>
                      </a:lnTo>
                      <a:close/>
                      <a:moveTo>
                        <a:pt x="2135" y="151"/>
                      </a:moveTo>
                      <a:lnTo>
                        <a:pt x="2135" y="151"/>
                      </a:lnTo>
                      <a:lnTo>
                        <a:pt x="2135" y="151"/>
                      </a:lnTo>
                      <a:lnTo>
                        <a:pt x="2136" y="151"/>
                      </a:lnTo>
                      <a:lnTo>
                        <a:pt x="2136" y="153"/>
                      </a:lnTo>
                      <a:lnTo>
                        <a:pt x="2135" y="153"/>
                      </a:lnTo>
                      <a:lnTo>
                        <a:pt x="2135" y="151"/>
                      </a:lnTo>
                      <a:close/>
                      <a:moveTo>
                        <a:pt x="1245" y="142"/>
                      </a:moveTo>
                      <a:lnTo>
                        <a:pt x="1247" y="142"/>
                      </a:lnTo>
                      <a:lnTo>
                        <a:pt x="1247" y="143"/>
                      </a:lnTo>
                      <a:lnTo>
                        <a:pt x="1245" y="143"/>
                      </a:lnTo>
                      <a:lnTo>
                        <a:pt x="1245" y="142"/>
                      </a:lnTo>
                      <a:close/>
                      <a:moveTo>
                        <a:pt x="334" y="136"/>
                      </a:moveTo>
                      <a:lnTo>
                        <a:pt x="335" y="136"/>
                      </a:lnTo>
                      <a:lnTo>
                        <a:pt x="335" y="138"/>
                      </a:lnTo>
                      <a:lnTo>
                        <a:pt x="335" y="139"/>
                      </a:lnTo>
                      <a:lnTo>
                        <a:pt x="334" y="140"/>
                      </a:lnTo>
                      <a:lnTo>
                        <a:pt x="334" y="140"/>
                      </a:lnTo>
                      <a:lnTo>
                        <a:pt x="334" y="139"/>
                      </a:lnTo>
                      <a:lnTo>
                        <a:pt x="334" y="136"/>
                      </a:lnTo>
                      <a:close/>
                      <a:moveTo>
                        <a:pt x="1123" y="136"/>
                      </a:moveTo>
                      <a:lnTo>
                        <a:pt x="1124" y="138"/>
                      </a:lnTo>
                      <a:lnTo>
                        <a:pt x="1128" y="136"/>
                      </a:lnTo>
                      <a:lnTo>
                        <a:pt x="1128" y="138"/>
                      </a:lnTo>
                      <a:lnTo>
                        <a:pt x="1130" y="138"/>
                      </a:lnTo>
                      <a:lnTo>
                        <a:pt x="1130" y="139"/>
                      </a:lnTo>
                      <a:lnTo>
                        <a:pt x="1141" y="138"/>
                      </a:lnTo>
                      <a:lnTo>
                        <a:pt x="1143" y="136"/>
                      </a:lnTo>
                      <a:lnTo>
                        <a:pt x="1145" y="136"/>
                      </a:lnTo>
                      <a:lnTo>
                        <a:pt x="1145" y="138"/>
                      </a:lnTo>
                      <a:lnTo>
                        <a:pt x="1145" y="139"/>
                      </a:lnTo>
                      <a:lnTo>
                        <a:pt x="1144" y="139"/>
                      </a:lnTo>
                      <a:lnTo>
                        <a:pt x="1144" y="139"/>
                      </a:lnTo>
                      <a:lnTo>
                        <a:pt x="1144" y="142"/>
                      </a:lnTo>
                      <a:lnTo>
                        <a:pt x="1145" y="143"/>
                      </a:lnTo>
                      <a:lnTo>
                        <a:pt x="1145" y="144"/>
                      </a:lnTo>
                      <a:lnTo>
                        <a:pt x="1144" y="144"/>
                      </a:lnTo>
                      <a:lnTo>
                        <a:pt x="1144" y="147"/>
                      </a:lnTo>
                      <a:lnTo>
                        <a:pt x="1143" y="148"/>
                      </a:lnTo>
                      <a:lnTo>
                        <a:pt x="1143" y="150"/>
                      </a:lnTo>
                      <a:lnTo>
                        <a:pt x="1143" y="150"/>
                      </a:lnTo>
                      <a:lnTo>
                        <a:pt x="1143" y="150"/>
                      </a:lnTo>
                      <a:lnTo>
                        <a:pt x="1143" y="150"/>
                      </a:lnTo>
                      <a:lnTo>
                        <a:pt x="1143" y="152"/>
                      </a:lnTo>
                      <a:lnTo>
                        <a:pt x="1140" y="152"/>
                      </a:lnTo>
                      <a:lnTo>
                        <a:pt x="1139" y="151"/>
                      </a:lnTo>
                      <a:lnTo>
                        <a:pt x="1137" y="151"/>
                      </a:lnTo>
                      <a:lnTo>
                        <a:pt x="1136" y="148"/>
                      </a:lnTo>
                      <a:lnTo>
                        <a:pt x="1134" y="148"/>
                      </a:lnTo>
                      <a:lnTo>
                        <a:pt x="1134" y="147"/>
                      </a:lnTo>
                      <a:lnTo>
                        <a:pt x="1130" y="147"/>
                      </a:lnTo>
                      <a:lnTo>
                        <a:pt x="1130" y="146"/>
                      </a:lnTo>
                      <a:lnTo>
                        <a:pt x="1128" y="144"/>
                      </a:lnTo>
                      <a:lnTo>
                        <a:pt x="1126" y="143"/>
                      </a:lnTo>
                      <a:lnTo>
                        <a:pt x="1124" y="143"/>
                      </a:lnTo>
                      <a:lnTo>
                        <a:pt x="1124" y="143"/>
                      </a:lnTo>
                      <a:lnTo>
                        <a:pt x="1123" y="142"/>
                      </a:lnTo>
                      <a:lnTo>
                        <a:pt x="1123" y="142"/>
                      </a:lnTo>
                      <a:lnTo>
                        <a:pt x="1120" y="142"/>
                      </a:lnTo>
                      <a:lnTo>
                        <a:pt x="1120" y="139"/>
                      </a:lnTo>
                      <a:lnTo>
                        <a:pt x="1120" y="136"/>
                      </a:lnTo>
                      <a:lnTo>
                        <a:pt x="1123" y="136"/>
                      </a:lnTo>
                      <a:close/>
                      <a:moveTo>
                        <a:pt x="1192" y="135"/>
                      </a:moveTo>
                      <a:lnTo>
                        <a:pt x="1194" y="135"/>
                      </a:lnTo>
                      <a:lnTo>
                        <a:pt x="1195" y="136"/>
                      </a:lnTo>
                      <a:lnTo>
                        <a:pt x="1196" y="136"/>
                      </a:lnTo>
                      <a:lnTo>
                        <a:pt x="1196" y="136"/>
                      </a:lnTo>
                      <a:lnTo>
                        <a:pt x="1196" y="136"/>
                      </a:lnTo>
                      <a:lnTo>
                        <a:pt x="1195" y="138"/>
                      </a:lnTo>
                      <a:lnTo>
                        <a:pt x="1195" y="138"/>
                      </a:lnTo>
                      <a:lnTo>
                        <a:pt x="1195" y="138"/>
                      </a:lnTo>
                      <a:lnTo>
                        <a:pt x="1194" y="138"/>
                      </a:lnTo>
                      <a:lnTo>
                        <a:pt x="1194" y="136"/>
                      </a:lnTo>
                      <a:lnTo>
                        <a:pt x="1194" y="136"/>
                      </a:lnTo>
                      <a:lnTo>
                        <a:pt x="1192" y="136"/>
                      </a:lnTo>
                      <a:lnTo>
                        <a:pt x="1192" y="135"/>
                      </a:lnTo>
                      <a:close/>
                      <a:moveTo>
                        <a:pt x="1242" y="132"/>
                      </a:moveTo>
                      <a:lnTo>
                        <a:pt x="1244" y="132"/>
                      </a:lnTo>
                      <a:lnTo>
                        <a:pt x="1244" y="134"/>
                      </a:lnTo>
                      <a:lnTo>
                        <a:pt x="1244" y="135"/>
                      </a:lnTo>
                      <a:lnTo>
                        <a:pt x="1244" y="135"/>
                      </a:lnTo>
                      <a:lnTo>
                        <a:pt x="1245" y="135"/>
                      </a:lnTo>
                      <a:lnTo>
                        <a:pt x="1242" y="135"/>
                      </a:lnTo>
                      <a:lnTo>
                        <a:pt x="1242" y="132"/>
                      </a:lnTo>
                      <a:close/>
                      <a:moveTo>
                        <a:pt x="1247" y="123"/>
                      </a:moveTo>
                      <a:lnTo>
                        <a:pt x="1247" y="125"/>
                      </a:lnTo>
                      <a:lnTo>
                        <a:pt x="1247" y="126"/>
                      </a:lnTo>
                      <a:lnTo>
                        <a:pt x="1249" y="126"/>
                      </a:lnTo>
                      <a:lnTo>
                        <a:pt x="1247" y="127"/>
                      </a:lnTo>
                      <a:lnTo>
                        <a:pt x="1246" y="127"/>
                      </a:lnTo>
                      <a:lnTo>
                        <a:pt x="1246" y="126"/>
                      </a:lnTo>
                      <a:lnTo>
                        <a:pt x="1245" y="126"/>
                      </a:lnTo>
                      <a:lnTo>
                        <a:pt x="1245" y="125"/>
                      </a:lnTo>
                      <a:lnTo>
                        <a:pt x="1245" y="125"/>
                      </a:lnTo>
                      <a:lnTo>
                        <a:pt x="1244" y="125"/>
                      </a:lnTo>
                      <a:lnTo>
                        <a:pt x="1244" y="123"/>
                      </a:lnTo>
                      <a:lnTo>
                        <a:pt x="1247" y="123"/>
                      </a:lnTo>
                      <a:close/>
                      <a:moveTo>
                        <a:pt x="1024" y="119"/>
                      </a:moveTo>
                      <a:lnTo>
                        <a:pt x="1024" y="119"/>
                      </a:lnTo>
                      <a:lnTo>
                        <a:pt x="1024" y="121"/>
                      </a:lnTo>
                      <a:lnTo>
                        <a:pt x="1024" y="122"/>
                      </a:lnTo>
                      <a:lnTo>
                        <a:pt x="1022" y="122"/>
                      </a:lnTo>
                      <a:lnTo>
                        <a:pt x="1022" y="123"/>
                      </a:lnTo>
                      <a:lnTo>
                        <a:pt x="1021" y="123"/>
                      </a:lnTo>
                      <a:lnTo>
                        <a:pt x="1021" y="123"/>
                      </a:lnTo>
                      <a:lnTo>
                        <a:pt x="1021" y="122"/>
                      </a:lnTo>
                      <a:lnTo>
                        <a:pt x="1021" y="122"/>
                      </a:lnTo>
                      <a:lnTo>
                        <a:pt x="1021" y="122"/>
                      </a:lnTo>
                      <a:lnTo>
                        <a:pt x="1022" y="121"/>
                      </a:lnTo>
                      <a:lnTo>
                        <a:pt x="1024" y="119"/>
                      </a:lnTo>
                      <a:close/>
                      <a:moveTo>
                        <a:pt x="1483" y="118"/>
                      </a:moveTo>
                      <a:lnTo>
                        <a:pt x="1483" y="118"/>
                      </a:lnTo>
                      <a:lnTo>
                        <a:pt x="1483" y="119"/>
                      </a:lnTo>
                      <a:lnTo>
                        <a:pt x="1484" y="119"/>
                      </a:lnTo>
                      <a:lnTo>
                        <a:pt x="1484" y="119"/>
                      </a:lnTo>
                      <a:lnTo>
                        <a:pt x="1484" y="121"/>
                      </a:lnTo>
                      <a:lnTo>
                        <a:pt x="1483" y="121"/>
                      </a:lnTo>
                      <a:lnTo>
                        <a:pt x="1483" y="121"/>
                      </a:lnTo>
                      <a:lnTo>
                        <a:pt x="1482" y="122"/>
                      </a:lnTo>
                      <a:lnTo>
                        <a:pt x="1482" y="119"/>
                      </a:lnTo>
                      <a:lnTo>
                        <a:pt x="1483" y="118"/>
                      </a:lnTo>
                      <a:close/>
                      <a:moveTo>
                        <a:pt x="1189" y="118"/>
                      </a:moveTo>
                      <a:lnTo>
                        <a:pt x="1189" y="118"/>
                      </a:lnTo>
                      <a:lnTo>
                        <a:pt x="1189" y="119"/>
                      </a:lnTo>
                      <a:lnTo>
                        <a:pt x="1190" y="119"/>
                      </a:lnTo>
                      <a:lnTo>
                        <a:pt x="1190" y="119"/>
                      </a:lnTo>
                      <a:lnTo>
                        <a:pt x="1190" y="119"/>
                      </a:lnTo>
                      <a:lnTo>
                        <a:pt x="1189" y="119"/>
                      </a:lnTo>
                      <a:lnTo>
                        <a:pt x="1189" y="119"/>
                      </a:lnTo>
                      <a:lnTo>
                        <a:pt x="1189" y="118"/>
                      </a:lnTo>
                      <a:close/>
                      <a:moveTo>
                        <a:pt x="1041" y="113"/>
                      </a:moveTo>
                      <a:lnTo>
                        <a:pt x="1041" y="113"/>
                      </a:lnTo>
                      <a:lnTo>
                        <a:pt x="1042" y="113"/>
                      </a:lnTo>
                      <a:lnTo>
                        <a:pt x="1042" y="115"/>
                      </a:lnTo>
                      <a:lnTo>
                        <a:pt x="1042" y="115"/>
                      </a:lnTo>
                      <a:lnTo>
                        <a:pt x="1043" y="115"/>
                      </a:lnTo>
                      <a:lnTo>
                        <a:pt x="1043" y="117"/>
                      </a:lnTo>
                      <a:lnTo>
                        <a:pt x="1045" y="118"/>
                      </a:lnTo>
                      <a:lnTo>
                        <a:pt x="1042" y="118"/>
                      </a:lnTo>
                      <a:lnTo>
                        <a:pt x="1041" y="119"/>
                      </a:lnTo>
                      <a:lnTo>
                        <a:pt x="1039" y="122"/>
                      </a:lnTo>
                      <a:lnTo>
                        <a:pt x="1038" y="122"/>
                      </a:lnTo>
                      <a:lnTo>
                        <a:pt x="1037" y="118"/>
                      </a:lnTo>
                      <a:lnTo>
                        <a:pt x="1038" y="117"/>
                      </a:lnTo>
                      <a:lnTo>
                        <a:pt x="1038" y="115"/>
                      </a:lnTo>
                      <a:lnTo>
                        <a:pt x="1038" y="114"/>
                      </a:lnTo>
                      <a:lnTo>
                        <a:pt x="1037" y="114"/>
                      </a:lnTo>
                      <a:lnTo>
                        <a:pt x="1038" y="114"/>
                      </a:lnTo>
                      <a:lnTo>
                        <a:pt x="1038" y="113"/>
                      </a:lnTo>
                      <a:lnTo>
                        <a:pt x="1039" y="113"/>
                      </a:lnTo>
                      <a:lnTo>
                        <a:pt x="1041" y="113"/>
                      </a:lnTo>
                      <a:close/>
                      <a:moveTo>
                        <a:pt x="1055" y="113"/>
                      </a:moveTo>
                      <a:lnTo>
                        <a:pt x="1056" y="113"/>
                      </a:lnTo>
                      <a:lnTo>
                        <a:pt x="1058" y="115"/>
                      </a:lnTo>
                      <a:lnTo>
                        <a:pt x="1055" y="115"/>
                      </a:lnTo>
                      <a:lnTo>
                        <a:pt x="1055" y="115"/>
                      </a:lnTo>
                      <a:lnTo>
                        <a:pt x="1054" y="114"/>
                      </a:lnTo>
                      <a:lnTo>
                        <a:pt x="1052" y="114"/>
                      </a:lnTo>
                      <a:lnTo>
                        <a:pt x="1054" y="113"/>
                      </a:lnTo>
                      <a:lnTo>
                        <a:pt x="1055" y="113"/>
                      </a:lnTo>
                      <a:close/>
                      <a:moveTo>
                        <a:pt x="1093" y="100"/>
                      </a:moveTo>
                      <a:lnTo>
                        <a:pt x="1093" y="100"/>
                      </a:lnTo>
                      <a:lnTo>
                        <a:pt x="1093" y="100"/>
                      </a:lnTo>
                      <a:lnTo>
                        <a:pt x="1094" y="101"/>
                      </a:lnTo>
                      <a:lnTo>
                        <a:pt x="1096" y="101"/>
                      </a:lnTo>
                      <a:lnTo>
                        <a:pt x="1096" y="102"/>
                      </a:lnTo>
                      <a:lnTo>
                        <a:pt x="1096" y="104"/>
                      </a:lnTo>
                      <a:lnTo>
                        <a:pt x="1097" y="105"/>
                      </a:lnTo>
                      <a:lnTo>
                        <a:pt x="1098" y="106"/>
                      </a:lnTo>
                      <a:lnTo>
                        <a:pt x="1098" y="108"/>
                      </a:lnTo>
                      <a:lnTo>
                        <a:pt x="1098" y="110"/>
                      </a:lnTo>
                      <a:lnTo>
                        <a:pt x="1097" y="112"/>
                      </a:lnTo>
                      <a:lnTo>
                        <a:pt x="1097" y="114"/>
                      </a:lnTo>
                      <a:lnTo>
                        <a:pt x="1097" y="117"/>
                      </a:lnTo>
                      <a:lnTo>
                        <a:pt x="1097" y="119"/>
                      </a:lnTo>
                      <a:lnTo>
                        <a:pt x="1096" y="122"/>
                      </a:lnTo>
                      <a:lnTo>
                        <a:pt x="1096" y="123"/>
                      </a:lnTo>
                      <a:lnTo>
                        <a:pt x="1096" y="125"/>
                      </a:lnTo>
                      <a:lnTo>
                        <a:pt x="1093" y="125"/>
                      </a:lnTo>
                      <a:lnTo>
                        <a:pt x="1093" y="126"/>
                      </a:lnTo>
                      <a:lnTo>
                        <a:pt x="1092" y="126"/>
                      </a:lnTo>
                      <a:lnTo>
                        <a:pt x="1090" y="126"/>
                      </a:lnTo>
                      <a:lnTo>
                        <a:pt x="1090" y="126"/>
                      </a:lnTo>
                      <a:lnTo>
                        <a:pt x="1088" y="126"/>
                      </a:lnTo>
                      <a:lnTo>
                        <a:pt x="1088" y="123"/>
                      </a:lnTo>
                      <a:lnTo>
                        <a:pt x="1086" y="123"/>
                      </a:lnTo>
                      <a:lnTo>
                        <a:pt x="1086" y="122"/>
                      </a:lnTo>
                      <a:lnTo>
                        <a:pt x="1086" y="122"/>
                      </a:lnTo>
                      <a:lnTo>
                        <a:pt x="1085" y="110"/>
                      </a:lnTo>
                      <a:lnTo>
                        <a:pt x="1085" y="110"/>
                      </a:lnTo>
                      <a:lnTo>
                        <a:pt x="1085" y="109"/>
                      </a:lnTo>
                      <a:lnTo>
                        <a:pt x="1084" y="108"/>
                      </a:lnTo>
                      <a:lnTo>
                        <a:pt x="1084" y="108"/>
                      </a:lnTo>
                      <a:lnTo>
                        <a:pt x="1084" y="106"/>
                      </a:lnTo>
                      <a:lnTo>
                        <a:pt x="1084" y="106"/>
                      </a:lnTo>
                      <a:lnTo>
                        <a:pt x="1084" y="105"/>
                      </a:lnTo>
                      <a:lnTo>
                        <a:pt x="1085" y="105"/>
                      </a:lnTo>
                      <a:lnTo>
                        <a:pt x="1086" y="102"/>
                      </a:lnTo>
                      <a:lnTo>
                        <a:pt x="1088" y="102"/>
                      </a:lnTo>
                      <a:lnTo>
                        <a:pt x="1089" y="101"/>
                      </a:lnTo>
                      <a:lnTo>
                        <a:pt x="1090" y="101"/>
                      </a:lnTo>
                      <a:lnTo>
                        <a:pt x="1090" y="101"/>
                      </a:lnTo>
                      <a:lnTo>
                        <a:pt x="1092" y="100"/>
                      </a:lnTo>
                      <a:lnTo>
                        <a:pt x="1093" y="100"/>
                      </a:lnTo>
                      <a:close/>
                      <a:moveTo>
                        <a:pt x="2262" y="98"/>
                      </a:moveTo>
                      <a:lnTo>
                        <a:pt x="2262" y="100"/>
                      </a:lnTo>
                      <a:lnTo>
                        <a:pt x="2262" y="100"/>
                      </a:lnTo>
                      <a:lnTo>
                        <a:pt x="2262" y="101"/>
                      </a:lnTo>
                      <a:lnTo>
                        <a:pt x="2262" y="102"/>
                      </a:lnTo>
                      <a:lnTo>
                        <a:pt x="2263" y="102"/>
                      </a:lnTo>
                      <a:lnTo>
                        <a:pt x="2263" y="102"/>
                      </a:lnTo>
                      <a:lnTo>
                        <a:pt x="2267" y="104"/>
                      </a:lnTo>
                      <a:lnTo>
                        <a:pt x="2267" y="104"/>
                      </a:lnTo>
                      <a:lnTo>
                        <a:pt x="2269" y="105"/>
                      </a:lnTo>
                      <a:lnTo>
                        <a:pt x="2269" y="106"/>
                      </a:lnTo>
                      <a:lnTo>
                        <a:pt x="2270" y="109"/>
                      </a:lnTo>
                      <a:lnTo>
                        <a:pt x="2270" y="109"/>
                      </a:lnTo>
                      <a:lnTo>
                        <a:pt x="2270" y="110"/>
                      </a:lnTo>
                      <a:lnTo>
                        <a:pt x="2271" y="110"/>
                      </a:lnTo>
                      <a:lnTo>
                        <a:pt x="2271" y="112"/>
                      </a:lnTo>
                      <a:lnTo>
                        <a:pt x="2272" y="112"/>
                      </a:lnTo>
                      <a:lnTo>
                        <a:pt x="2272" y="122"/>
                      </a:lnTo>
                      <a:lnTo>
                        <a:pt x="2272" y="122"/>
                      </a:lnTo>
                      <a:lnTo>
                        <a:pt x="2272" y="123"/>
                      </a:lnTo>
                      <a:lnTo>
                        <a:pt x="2271" y="125"/>
                      </a:lnTo>
                      <a:lnTo>
                        <a:pt x="2271" y="125"/>
                      </a:lnTo>
                      <a:lnTo>
                        <a:pt x="2271" y="126"/>
                      </a:lnTo>
                      <a:lnTo>
                        <a:pt x="2270" y="129"/>
                      </a:lnTo>
                      <a:lnTo>
                        <a:pt x="2269" y="129"/>
                      </a:lnTo>
                      <a:lnTo>
                        <a:pt x="2269" y="130"/>
                      </a:lnTo>
                      <a:lnTo>
                        <a:pt x="2269" y="131"/>
                      </a:lnTo>
                      <a:lnTo>
                        <a:pt x="2269" y="132"/>
                      </a:lnTo>
                      <a:lnTo>
                        <a:pt x="2265" y="132"/>
                      </a:lnTo>
                      <a:lnTo>
                        <a:pt x="2263" y="138"/>
                      </a:lnTo>
                      <a:lnTo>
                        <a:pt x="2263" y="143"/>
                      </a:lnTo>
                      <a:lnTo>
                        <a:pt x="2263" y="146"/>
                      </a:lnTo>
                      <a:lnTo>
                        <a:pt x="2265" y="146"/>
                      </a:lnTo>
                      <a:lnTo>
                        <a:pt x="2263" y="146"/>
                      </a:lnTo>
                      <a:lnTo>
                        <a:pt x="2263" y="150"/>
                      </a:lnTo>
                      <a:lnTo>
                        <a:pt x="2263" y="150"/>
                      </a:lnTo>
                      <a:lnTo>
                        <a:pt x="2263" y="151"/>
                      </a:lnTo>
                      <a:lnTo>
                        <a:pt x="2262" y="151"/>
                      </a:lnTo>
                      <a:lnTo>
                        <a:pt x="2262" y="153"/>
                      </a:lnTo>
                      <a:lnTo>
                        <a:pt x="2262" y="153"/>
                      </a:lnTo>
                      <a:lnTo>
                        <a:pt x="2262" y="155"/>
                      </a:lnTo>
                      <a:lnTo>
                        <a:pt x="2261" y="155"/>
                      </a:lnTo>
                      <a:lnTo>
                        <a:pt x="2261" y="155"/>
                      </a:lnTo>
                      <a:lnTo>
                        <a:pt x="2262" y="155"/>
                      </a:lnTo>
                      <a:lnTo>
                        <a:pt x="2262" y="157"/>
                      </a:lnTo>
                      <a:lnTo>
                        <a:pt x="2262" y="157"/>
                      </a:lnTo>
                      <a:lnTo>
                        <a:pt x="2262" y="161"/>
                      </a:lnTo>
                      <a:lnTo>
                        <a:pt x="2259" y="163"/>
                      </a:lnTo>
                      <a:lnTo>
                        <a:pt x="2259" y="163"/>
                      </a:lnTo>
                      <a:lnTo>
                        <a:pt x="2261" y="164"/>
                      </a:lnTo>
                      <a:lnTo>
                        <a:pt x="2262" y="164"/>
                      </a:lnTo>
                      <a:lnTo>
                        <a:pt x="2265" y="165"/>
                      </a:lnTo>
                      <a:lnTo>
                        <a:pt x="2265" y="167"/>
                      </a:lnTo>
                      <a:lnTo>
                        <a:pt x="2262" y="168"/>
                      </a:lnTo>
                      <a:lnTo>
                        <a:pt x="2261" y="170"/>
                      </a:lnTo>
                      <a:lnTo>
                        <a:pt x="2261" y="172"/>
                      </a:lnTo>
                      <a:lnTo>
                        <a:pt x="2259" y="174"/>
                      </a:lnTo>
                      <a:lnTo>
                        <a:pt x="2257" y="176"/>
                      </a:lnTo>
                      <a:lnTo>
                        <a:pt x="2257" y="173"/>
                      </a:lnTo>
                      <a:lnTo>
                        <a:pt x="2255" y="170"/>
                      </a:lnTo>
                      <a:lnTo>
                        <a:pt x="2257" y="169"/>
                      </a:lnTo>
                      <a:lnTo>
                        <a:pt x="2257" y="169"/>
                      </a:lnTo>
                      <a:lnTo>
                        <a:pt x="2258" y="168"/>
                      </a:lnTo>
                      <a:lnTo>
                        <a:pt x="2258" y="167"/>
                      </a:lnTo>
                      <a:lnTo>
                        <a:pt x="2258" y="165"/>
                      </a:lnTo>
                      <a:lnTo>
                        <a:pt x="2258" y="165"/>
                      </a:lnTo>
                      <a:lnTo>
                        <a:pt x="2258" y="165"/>
                      </a:lnTo>
                      <a:lnTo>
                        <a:pt x="2257" y="165"/>
                      </a:lnTo>
                      <a:lnTo>
                        <a:pt x="2255" y="165"/>
                      </a:lnTo>
                      <a:lnTo>
                        <a:pt x="2254" y="169"/>
                      </a:lnTo>
                      <a:lnTo>
                        <a:pt x="2254" y="169"/>
                      </a:lnTo>
                      <a:lnTo>
                        <a:pt x="2254" y="172"/>
                      </a:lnTo>
                      <a:lnTo>
                        <a:pt x="2254" y="172"/>
                      </a:lnTo>
                      <a:lnTo>
                        <a:pt x="2254" y="174"/>
                      </a:lnTo>
                      <a:lnTo>
                        <a:pt x="2253" y="174"/>
                      </a:lnTo>
                      <a:lnTo>
                        <a:pt x="2253" y="173"/>
                      </a:lnTo>
                      <a:lnTo>
                        <a:pt x="2252" y="173"/>
                      </a:lnTo>
                      <a:lnTo>
                        <a:pt x="2250" y="173"/>
                      </a:lnTo>
                      <a:lnTo>
                        <a:pt x="2250" y="173"/>
                      </a:lnTo>
                      <a:lnTo>
                        <a:pt x="2250" y="173"/>
                      </a:lnTo>
                      <a:lnTo>
                        <a:pt x="2250" y="173"/>
                      </a:lnTo>
                      <a:lnTo>
                        <a:pt x="2250" y="173"/>
                      </a:lnTo>
                      <a:lnTo>
                        <a:pt x="2250" y="176"/>
                      </a:lnTo>
                      <a:lnTo>
                        <a:pt x="2249" y="178"/>
                      </a:lnTo>
                      <a:lnTo>
                        <a:pt x="2249" y="181"/>
                      </a:lnTo>
                      <a:lnTo>
                        <a:pt x="2248" y="181"/>
                      </a:lnTo>
                      <a:lnTo>
                        <a:pt x="2248" y="181"/>
                      </a:lnTo>
                      <a:lnTo>
                        <a:pt x="2248" y="180"/>
                      </a:lnTo>
                      <a:lnTo>
                        <a:pt x="2246" y="180"/>
                      </a:lnTo>
                      <a:lnTo>
                        <a:pt x="2246" y="176"/>
                      </a:lnTo>
                      <a:lnTo>
                        <a:pt x="2245" y="176"/>
                      </a:lnTo>
                      <a:lnTo>
                        <a:pt x="2244" y="177"/>
                      </a:lnTo>
                      <a:lnTo>
                        <a:pt x="2244" y="177"/>
                      </a:lnTo>
                      <a:lnTo>
                        <a:pt x="2241" y="177"/>
                      </a:lnTo>
                      <a:lnTo>
                        <a:pt x="2241" y="180"/>
                      </a:lnTo>
                      <a:lnTo>
                        <a:pt x="2238" y="180"/>
                      </a:lnTo>
                      <a:lnTo>
                        <a:pt x="2237" y="180"/>
                      </a:lnTo>
                      <a:lnTo>
                        <a:pt x="2236" y="178"/>
                      </a:lnTo>
                      <a:lnTo>
                        <a:pt x="2236" y="178"/>
                      </a:lnTo>
                      <a:lnTo>
                        <a:pt x="2236" y="178"/>
                      </a:lnTo>
                      <a:lnTo>
                        <a:pt x="2236" y="178"/>
                      </a:lnTo>
                      <a:lnTo>
                        <a:pt x="2235" y="180"/>
                      </a:lnTo>
                      <a:lnTo>
                        <a:pt x="2235" y="180"/>
                      </a:lnTo>
                      <a:lnTo>
                        <a:pt x="2233" y="181"/>
                      </a:lnTo>
                      <a:lnTo>
                        <a:pt x="2231" y="181"/>
                      </a:lnTo>
                      <a:lnTo>
                        <a:pt x="2231" y="180"/>
                      </a:lnTo>
                      <a:lnTo>
                        <a:pt x="2232" y="180"/>
                      </a:lnTo>
                      <a:lnTo>
                        <a:pt x="2232" y="178"/>
                      </a:lnTo>
                      <a:lnTo>
                        <a:pt x="2232" y="177"/>
                      </a:lnTo>
                      <a:lnTo>
                        <a:pt x="2228" y="177"/>
                      </a:lnTo>
                      <a:lnTo>
                        <a:pt x="2228" y="177"/>
                      </a:lnTo>
                      <a:lnTo>
                        <a:pt x="2225" y="177"/>
                      </a:lnTo>
                      <a:lnTo>
                        <a:pt x="2225" y="180"/>
                      </a:lnTo>
                      <a:lnTo>
                        <a:pt x="2227" y="180"/>
                      </a:lnTo>
                      <a:lnTo>
                        <a:pt x="2227" y="182"/>
                      </a:lnTo>
                      <a:lnTo>
                        <a:pt x="2225" y="182"/>
                      </a:lnTo>
                      <a:lnTo>
                        <a:pt x="2224" y="185"/>
                      </a:lnTo>
                      <a:lnTo>
                        <a:pt x="2223" y="185"/>
                      </a:lnTo>
                      <a:lnTo>
                        <a:pt x="2221" y="187"/>
                      </a:lnTo>
                      <a:lnTo>
                        <a:pt x="2220" y="187"/>
                      </a:lnTo>
                      <a:lnTo>
                        <a:pt x="2219" y="189"/>
                      </a:lnTo>
                      <a:lnTo>
                        <a:pt x="2217" y="190"/>
                      </a:lnTo>
                      <a:lnTo>
                        <a:pt x="2216" y="190"/>
                      </a:lnTo>
                      <a:lnTo>
                        <a:pt x="2214" y="190"/>
                      </a:lnTo>
                      <a:lnTo>
                        <a:pt x="2214" y="190"/>
                      </a:lnTo>
                      <a:lnTo>
                        <a:pt x="2212" y="189"/>
                      </a:lnTo>
                      <a:lnTo>
                        <a:pt x="2212" y="187"/>
                      </a:lnTo>
                      <a:lnTo>
                        <a:pt x="2211" y="186"/>
                      </a:lnTo>
                      <a:lnTo>
                        <a:pt x="2211" y="185"/>
                      </a:lnTo>
                      <a:lnTo>
                        <a:pt x="2211" y="185"/>
                      </a:lnTo>
                      <a:lnTo>
                        <a:pt x="2211" y="184"/>
                      </a:lnTo>
                      <a:lnTo>
                        <a:pt x="2211" y="182"/>
                      </a:lnTo>
                      <a:lnTo>
                        <a:pt x="2211" y="181"/>
                      </a:lnTo>
                      <a:lnTo>
                        <a:pt x="2211" y="181"/>
                      </a:lnTo>
                      <a:lnTo>
                        <a:pt x="2212" y="181"/>
                      </a:lnTo>
                      <a:lnTo>
                        <a:pt x="2212" y="180"/>
                      </a:lnTo>
                      <a:lnTo>
                        <a:pt x="2214" y="180"/>
                      </a:lnTo>
                      <a:lnTo>
                        <a:pt x="2214" y="178"/>
                      </a:lnTo>
                      <a:lnTo>
                        <a:pt x="2210" y="178"/>
                      </a:lnTo>
                      <a:lnTo>
                        <a:pt x="2210" y="177"/>
                      </a:lnTo>
                      <a:lnTo>
                        <a:pt x="2207" y="177"/>
                      </a:lnTo>
                      <a:lnTo>
                        <a:pt x="2207" y="177"/>
                      </a:lnTo>
                      <a:lnTo>
                        <a:pt x="2203" y="178"/>
                      </a:lnTo>
                      <a:lnTo>
                        <a:pt x="2203" y="178"/>
                      </a:lnTo>
                      <a:lnTo>
                        <a:pt x="2203" y="178"/>
                      </a:lnTo>
                      <a:lnTo>
                        <a:pt x="2202" y="178"/>
                      </a:lnTo>
                      <a:lnTo>
                        <a:pt x="2200" y="178"/>
                      </a:lnTo>
                      <a:lnTo>
                        <a:pt x="2200" y="178"/>
                      </a:lnTo>
                      <a:lnTo>
                        <a:pt x="2200" y="178"/>
                      </a:lnTo>
                      <a:lnTo>
                        <a:pt x="2199" y="178"/>
                      </a:lnTo>
                      <a:lnTo>
                        <a:pt x="2198" y="180"/>
                      </a:lnTo>
                      <a:lnTo>
                        <a:pt x="2195" y="180"/>
                      </a:lnTo>
                      <a:lnTo>
                        <a:pt x="2195" y="181"/>
                      </a:lnTo>
                      <a:lnTo>
                        <a:pt x="2194" y="181"/>
                      </a:lnTo>
                      <a:lnTo>
                        <a:pt x="2194" y="181"/>
                      </a:lnTo>
                      <a:lnTo>
                        <a:pt x="2193" y="181"/>
                      </a:lnTo>
                      <a:lnTo>
                        <a:pt x="2191" y="181"/>
                      </a:lnTo>
                      <a:lnTo>
                        <a:pt x="2190" y="181"/>
                      </a:lnTo>
                      <a:lnTo>
                        <a:pt x="2189" y="181"/>
                      </a:lnTo>
                      <a:lnTo>
                        <a:pt x="2187" y="184"/>
                      </a:lnTo>
                      <a:lnTo>
                        <a:pt x="2186" y="184"/>
                      </a:lnTo>
                      <a:lnTo>
                        <a:pt x="2186" y="184"/>
                      </a:lnTo>
                      <a:lnTo>
                        <a:pt x="2185" y="184"/>
                      </a:lnTo>
                      <a:lnTo>
                        <a:pt x="2176" y="184"/>
                      </a:lnTo>
                      <a:lnTo>
                        <a:pt x="2174" y="181"/>
                      </a:lnTo>
                      <a:lnTo>
                        <a:pt x="2176" y="181"/>
                      </a:lnTo>
                      <a:lnTo>
                        <a:pt x="2176" y="180"/>
                      </a:lnTo>
                      <a:lnTo>
                        <a:pt x="2176" y="180"/>
                      </a:lnTo>
                      <a:lnTo>
                        <a:pt x="2177" y="178"/>
                      </a:lnTo>
                      <a:lnTo>
                        <a:pt x="2177" y="178"/>
                      </a:lnTo>
                      <a:lnTo>
                        <a:pt x="2178" y="181"/>
                      </a:lnTo>
                      <a:lnTo>
                        <a:pt x="2186" y="178"/>
                      </a:lnTo>
                      <a:lnTo>
                        <a:pt x="2187" y="177"/>
                      </a:lnTo>
                      <a:lnTo>
                        <a:pt x="2187" y="174"/>
                      </a:lnTo>
                      <a:lnTo>
                        <a:pt x="2189" y="173"/>
                      </a:lnTo>
                      <a:lnTo>
                        <a:pt x="2190" y="173"/>
                      </a:lnTo>
                      <a:lnTo>
                        <a:pt x="2191" y="172"/>
                      </a:lnTo>
                      <a:lnTo>
                        <a:pt x="2193" y="172"/>
                      </a:lnTo>
                      <a:lnTo>
                        <a:pt x="2193" y="169"/>
                      </a:lnTo>
                      <a:lnTo>
                        <a:pt x="2194" y="169"/>
                      </a:lnTo>
                      <a:lnTo>
                        <a:pt x="2195" y="169"/>
                      </a:lnTo>
                      <a:lnTo>
                        <a:pt x="2197" y="168"/>
                      </a:lnTo>
                      <a:lnTo>
                        <a:pt x="2197" y="172"/>
                      </a:lnTo>
                      <a:lnTo>
                        <a:pt x="2198" y="170"/>
                      </a:lnTo>
                      <a:lnTo>
                        <a:pt x="2198" y="170"/>
                      </a:lnTo>
                      <a:lnTo>
                        <a:pt x="2199" y="169"/>
                      </a:lnTo>
                      <a:lnTo>
                        <a:pt x="2199" y="169"/>
                      </a:lnTo>
                      <a:lnTo>
                        <a:pt x="2204" y="169"/>
                      </a:lnTo>
                      <a:lnTo>
                        <a:pt x="2206" y="167"/>
                      </a:lnTo>
                      <a:lnTo>
                        <a:pt x="2207" y="167"/>
                      </a:lnTo>
                      <a:lnTo>
                        <a:pt x="2208" y="167"/>
                      </a:lnTo>
                      <a:lnTo>
                        <a:pt x="2210" y="167"/>
                      </a:lnTo>
                      <a:lnTo>
                        <a:pt x="2212" y="167"/>
                      </a:lnTo>
                      <a:lnTo>
                        <a:pt x="2212" y="168"/>
                      </a:lnTo>
                      <a:lnTo>
                        <a:pt x="2214" y="168"/>
                      </a:lnTo>
                      <a:lnTo>
                        <a:pt x="2215" y="169"/>
                      </a:lnTo>
                      <a:lnTo>
                        <a:pt x="2216" y="169"/>
                      </a:lnTo>
                      <a:lnTo>
                        <a:pt x="2217" y="167"/>
                      </a:lnTo>
                      <a:lnTo>
                        <a:pt x="2220" y="165"/>
                      </a:lnTo>
                      <a:lnTo>
                        <a:pt x="2220" y="164"/>
                      </a:lnTo>
                      <a:lnTo>
                        <a:pt x="2219" y="164"/>
                      </a:lnTo>
                      <a:lnTo>
                        <a:pt x="2219" y="160"/>
                      </a:lnTo>
                      <a:lnTo>
                        <a:pt x="2221" y="160"/>
                      </a:lnTo>
                      <a:lnTo>
                        <a:pt x="2221" y="156"/>
                      </a:lnTo>
                      <a:lnTo>
                        <a:pt x="2223" y="156"/>
                      </a:lnTo>
                      <a:lnTo>
                        <a:pt x="2223" y="153"/>
                      </a:lnTo>
                      <a:lnTo>
                        <a:pt x="2224" y="153"/>
                      </a:lnTo>
                      <a:lnTo>
                        <a:pt x="2224" y="148"/>
                      </a:lnTo>
                      <a:lnTo>
                        <a:pt x="2225" y="147"/>
                      </a:lnTo>
                      <a:lnTo>
                        <a:pt x="2228" y="144"/>
                      </a:lnTo>
                      <a:lnTo>
                        <a:pt x="2231" y="143"/>
                      </a:lnTo>
                      <a:lnTo>
                        <a:pt x="2229" y="146"/>
                      </a:lnTo>
                      <a:lnTo>
                        <a:pt x="2229" y="147"/>
                      </a:lnTo>
                      <a:lnTo>
                        <a:pt x="2228" y="148"/>
                      </a:lnTo>
                      <a:lnTo>
                        <a:pt x="2225" y="148"/>
                      </a:lnTo>
                      <a:lnTo>
                        <a:pt x="2225" y="151"/>
                      </a:lnTo>
                      <a:lnTo>
                        <a:pt x="2227" y="151"/>
                      </a:lnTo>
                      <a:lnTo>
                        <a:pt x="2227" y="152"/>
                      </a:lnTo>
                      <a:lnTo>
                        <a:pt x="2227" y="152"/>
                      </a:lnTo>
                      <a:lnTo>
                        <a:pt x="2228" y="153"/>
                      </a:lnTo>
                      <a:lnTo>
                        <a:pt x="2228" y="153"/>
                      </a:lnTo>
                      <a:lnTo>
                        <a:pt x="2229" y="153"/>
                      </a:lnTo>
                      <a:lnTo>
                        <a:pt x="2229" y="153"/>
                      </a:lnTo>
                      <a:lnTo>
                        <a:pt x="2229" y="153"/>
                      </a:lnTo>
                      <a:lnTo>
                        <a:pt x="2232" y="152"/>
                      </a:lnTo>
                      <a:lnTo>
                        <a:pt x="2232" y="151"/>
                      </a:lnTo>
                      <a:lnTo>
                        <a:pt x="2232" y="151"/>
                      </a:lnTo>
                      <a:lnTo>
                        <a:pt x="2232" y="151"/>
                      </a:lnTo>
                      <a:lnTo>
                        <a:pt x="2236" y="150"/>
                      </a:lnTo>
                      <a:lnTo>
                        <a:pt x="2236" y="150"/>
                      </a:lnTo>
                      <a:lnTo>
                        <a:pt x="2238" y="150"/>
                      </a:lnTo>
                      <a:lnTo>
                        <a:pt x="2238" y="147"/>
                      </a:lnTo>
                      <a:lnTo>
                        <a:pt x="2240" y="147"/>
                      </a:lnTo>
                      <a:lnTo>
                        <a:pt x="2240" y="146"/>
                      </a:lnTo>
                      <a:lnTo>
                        <a:pt x="2241" y="146"/>
                      </a:lnTo>
                      <a:lnTo>
                        <a:pt x="2241" y="143"/>
                      </a:lnTo>
                      <a:lnTo>
                        <a:pt x="2245" y="139"/>
                      </a:lnTo>
                      <a:lnTo>
                        <a:pt x="2245" y="138"/>
                      </a:lnTo>
                      <a:lnTo>
                        <a:pt x="2250" y="135"/>
                      </a:lnTo>
                      <a:lnTo>
                        <a:pt x="2250" y="134"/>
                      </a:lnTo>
                      <a:lnTo>
                        <a:pt x="2250" y="134"/>
                      </a:lnTo>
                      <a:lnTo>
                        <a:pt x="2250" y="132"/>
                      </a:lnTo>
                      <a:lnTo>
                        <a:pt x="2252" y="132"/>
                      </a:lnTo>
                      <a:lnTo>
                        <a:pt x="2252" y="130"/>
                      </a:lnTo>
                      <a:lnTo>
                        <a:pt x="2253" y="130"/>
                      </a:lnTo>
                      <a:lnTo>
                        <a:pt x="2254" y="125"/>
                      </a:lnTo>
                      <a:lnTo>
                        <a:pt x="2254" y="125"/>
                      </a:lnTo>
                      <a:lnTo>
                        <a:pt x="2254" y="123"/>
                      </a:lnTo>
                      <a:lnTo>
                        <a:pt x="2255" y="122"/>
                      </a:lnTo>
                      <a:lnTo>
                        <a:pt x="2257" y="121"/>
                      </a:lnTo>
                      <a:lnTo>
                        <a:pt x="2257" y="118"/>
                      </a:lnTo>
                      <a:lnTo>
                        <a:pt x="2257" y="117"/>
                      </a:lnTo>
                      <a:lnTo>
                        <a:pt x="2254" y="117"/>
                      </a:lnTo>
                      <a:lnTo>
                        <a:pt x="2253" y="118"/>
                      </a:lnTo>
                      <a:lnTo>
                        <a:pt x="2253" y="117"/>
                      </a:lnTo>
                      <a:lnTo>
                        <a:pt x="2253" y="117"/>
                      </a:lnTo>
                      <a:lnTo>
                        <a:pt x="2253" y="117"/>
                      </a:lnTo>
                      <a:lnTo>
                        <a:pt x="2254" y="115"/>
                      </a:lnTo>
                      <a:lnTo>
                        <a:pt x="2255" y="114"/>
                      </a:lnTo>
                      <a:lnTo>
                        <a:pt x="2255" y="112"/>
                      </a:lnTo>
                      <a:lnTo>
                        <a:pt x="2255" y="109"/>
                      </a:lnTo>
                      <a:lnTo>
                        <a:pt x="2254" y="109"/>
                      </a:lnTo>
                      <a:lnTo>
                        <a:pt x="2255" y="106"/>
                      </a:lnTo>
                      <a:lnTo>
                        <a:pt x="2257" y="106"/>
                      </a:lnTo>
                      <a:lnTo>
                        <a:pt x="2257" y="105"/>
                      </a:lnTo>
                      <a:lnTo>
                        <a:pt x="2258" y="104"/>
                      </a:lnTo>
                      <a:lnTo>
                        <a:pt x="2259" y="101"/>
                      </a:lnTo>
                      <a:lnTo>
                        <a:pt x="2258" y="100"/>
                      </a:lnTo>
                      <a:lnTo>
                        <a:pt x="2261" y="100"/>
                      </a:lnTo>
                      <a:lnTo>
                        <a:pt x="2262" y="98"/>
                      </a:lnTo>
                      <a:close/>
                      <a:moveTo>
                        <a:pt x="359" y="98"/>
                      </a:moveTo>
                      <a:lnTo>
                        <a:pt x="364" y="98"/>
                      </a:lnTo>
                      <a:lnTo>
                        <a:pt x="364" y="98"/>
                      </a:lnTo>
                      <a:lnTo>
                        <a:pt x="369" y="98"/>
                      </a:lnTo>
                      <a:lnTo>
                        <a:pt x="369" y="98"/>
                      </a:lnTo>
                      <a:lnTo>
                        <a:pt x="369" y="98"/>
                      </a:lnTo>
                      <a:lnTo>
                        <a:pt x="368" y="98"/>
                      </a:lnTo>
                      <a:lnTo>
                        <a:pt x="368" y="100"/>
                      </a:lnTo>
                      <a:lnTo>
                        <a:pt x="368" y="100"/>
                      </a:lnTo>
                      <a:lnTo>
                        <a:pt x="366" y="101"/>
                      </a:lnTo>
                      <a:lnTo>
                        <a:pt x="365" y="101"/>
                      </a:lnTo>
                      <a:lnTo>
                        <a:pt x="364" y="102"/>
                      </a:lnTo>
                      <a:lnTo>
                        <a:pt x="363" y="101"/>
                      </a:lnTo>
                      <a:lnTo>
                        <a:pt x="363" y="101"/>
                      </a:lnTo>
                      <a:lnTo>
                        <a:pt x="360" y="102"/>
                      </a:lnTo>
                      <a:lnTo>
                        <a:pt x="357" y="102"/>
                      </a:lnTo>
                      <a:lnTo>
                        <a:pt x="357" y="104"/>
                      </a:lnTo>
                      <a:lnTo>
                        <a:pt x="352" y="104"/>
                      </a:lnTo>
                      <a:lnTo>
                        <a:pt x="352" y="101"/>
                      </a:lnTo>
                      <a:lnTo>
                        <a:pt x="353" y="101"/>
                      </a:lnTo>
                      <a:lnTo>
                        <a:pt x="353" y="101"/>
                      </a:lnTo>
                      <a:lnTo>
                        <a:pt x="355" y="100"/>
                      </a:lnTo>
                      <a:lnTo>
                        <a:pt x="356" y="100"/>
                      </a:lnTo>
                      <a:lnTo>
                        <a:pt x="356" y="100"/>
                      </a:lnTo>
                      <a:lnTo>
                        <a:pt x="357" y="100"/>
                      </a:lnTo>
                      <a:lnTo>
                        <a:pt x="357" y="98"/>
                      </a:lnTo>
                      <a:lnTo>
                        <a:pt x="359" y="98"/>
                      </a:lnTo>
                      <a:lnTo>
                        <a:pt x="359" y="98"/>
                      </a:lnTo>
                      <a:close/>
                      <a:moveTo>
                        <a:pt x="2269" y="96"/>
                      </a:moveTo>
                      <a:lnTo>
                        <a:pt x="2269" y="98"/>
                      </a:lnTo>
                      <a:lnTo>
                        <a:pt x="2266" y="98"/>
                      </a:lnTo>
                      <a:lnTo>
                        <a:pt x="2266" y="97"/>
                      </a:lnTo>
                      <a:lnTo>
                        <a:pt x="2267" y="96"/>
                      </a:lnTo>
                      <a:lnTo>
                        <a:pt x="2269" y="96"/>
                      </a:lnTo>
                      <a:close/>
                      <a:moveTo>
                        <a:pt x="387" y="87"/>
                      </a:moveTo>
                      <a:lnTo>
                        <a:pt x="387" y="88"/>
                      </a:lnTo>
                      <a:lnTo>
                        <a:pt x="385" y="88"/>
                      </a:lnTo>
                      <a:lnTo>
                        <a:pt x="385" y="87"/>
                      </a:lnTo>
                      <a:lnTo>
                        <a:pt x="387" y="87"/>
                      </a:lnTo>
                      <a:close/>
                      <a:moveTo>
                        <a:pt x="0" y="85"/>
                      </a:moveTo>
                      <a:lnTo>
                        <a:pt x="1" y="85"/>
                      </a:lnTo>
                      <a:lnTo>
                        <a:pt x="1" y="88"/>
                      </a:lnTo>
                      <a:lnTo>
                        <a:pt x="3" y="89"/>
                      </a:lnTo>
                      <a:lnTo>
                        <a:pt x="5" y="89"/>
                      </a:lnTo>
                      <a:lnTo>
                        <a:pt x="5" y="88"/>
                      </a:lnTo>
                      <a:lnTo>
                        <a:pt x="5" y="88"/>
                      </a:lnTo>
                      <a:lnTo>
                        <a:pt x="6" y="88"/>
                      </a:lnTo>
                      <a:lnTo>
                        <a:pt x="6" y="89"/>
                      </a:lnTo>
                      <a:lnTo>
                        <a:pt x="6" y="91"/>
                      </a:lnTo>
                      <a:lnTo>
                        <a:pt x="6" y="92"/>
                      </a:lnTo>
                      <a:lnTo>
                        <a:pt x="8" y="92"/>
                      </a:lnTo>
                      <a:lnTo>
                        <a:pt x="8" y="95"/>
                      </a:lnTo>
                      <a:lnTo>
                        <a:pt x="8" y="95"/>
                      </a:lnTo>
                      <a:lnTo>
                        <a:pt x="6" y="96"/>
                      </a:lnTo>
                      <a:lnTo>
                        <a:pt x="5" y="96"/>
                      </a:lnTo>
                      <a:lnTo>
                        <a:pt x="3" y="93"/>
                      </a:lnTo>
                      <a:lnTo>
                        <a:pt x="0" y="91"/>
                      </a:lnTo>
                      <a:lnTo>
                        <a:pt x="0" y="88"/>
                      </a:lnTo>
                      <a:lnTo>
                        <a:pt x="0" y="85"/>
                      </a:lnTo>
                      <a:close/>
                      <a:moveTo>
                        <a:pt x="1092" y="76"/>
                      </a:moveTo>
                      <a:lnTo>
                        <a:pt x="1093" y="76"/>
                      </a:lnTo>
                      <a:lnTo>
                        <a:pt x="1096" y="84"/>
                      </a:lnTo>
                      <a:lnTo>
                        <a:pt x="1096" y="84"/>
                      </a:lnTo>
                      <a:lnTo>
                        <a:pt x="1096" y="87"/>
                      </a:lnTo>
                      <a:lnTo>
                        <a:pt x="1096" y="88"/>
                      </a:lnTo>
                      <a:lnTo>
                        <a:pt x="1094" y="88"/>
                      </a:lnTo>
                      <a:lnTo>
                        <a:pt x="1094" y="92"/>
                      </a:lnTo>
                      <a:lnTo>
                        <a:pt x="1092" y="97"/>
                      </a:lnTo>
                      <a:lnTo>
                        <a:pt x="1092" y="97"/>
                      </a:lnTo>
                      <a:lnTo>
                        <a:pt x="1092" y="97"/>
                      </a:lnTo>
                      <a:lnTo>
                        <a:pt x="1090" y="97"/>
                      </a:lnTo>
                      <a:lnTo>
                        <a:pt x="1089" y="96"/>
                      </a:lnTo>
                      <a:lnTo>
                        <a:pt x="1088" y="95"/>
                      </a:lnTo>
                      <a:lnTo>
                        <a:pt x="1085" y="93"/>
                      </a:lnTo>
                      <a:lnTo>
                        <a:pt x="1085" y="92"/>
                      </a:lnTo>
                      <a:lnTo>
                        <a:pt x="1085" y="89"/>
                      </a:lnTo>
                      <a:lnTo>
                        <a:pt x="1085" y="88"/>
                      </a:lnTo>
                      <a:lnTo>
                        <a:pt x="1085" y="88"/>
                      </a:lnTo>
                      <a:lnTo>
                        <a:pt x="1085" y="87"/>
                      </a:lnTo>
                      <a:lnTo>
                        <a:pt x="1085" y="87"/>
                      </a:lnTo>
                      <a:lnTo>
                        <a:pt x="1085" y="87"/>
                      </a:lnTo>
                      <a:lnTo>
                        <a:pt x="1085" y="83"/>
                      </a:lnTo>
                      <a:lnTo>
                        <a:pt x="1088" y="81"/>
                      </a:lnTo>
                      <a:lnTo>
                        <a:pt x="1089" y="80"/>
                      </a:lnTo>
                      <a:lnTo>
                        <a:pt x="1092" y="79"/>
                      </a:lnTo>
                      <a:lnTo>
                        <a:pt x="1092" y="76"/>
                      </a:lnTo>
                      <a:close/>
                      <a:moveTo>
                        <a:pt x="2317" y="70"/>
                      </a:moveTo>
                      <a:lnTo>
                        <a:pt x="2320" y="71"/>
                      </a:lnTo>
                      <a:lnTo>
                        <a:pt x="2320" y="71"/>
                      </a:lnTo>
                      <a:lnTo>
                        <a:pt x="2320" y="71"/>
                      </a:lnTo>
                      <a:lnTo>
                        <a:pt x="2318" y="72"/>
                      </a:lnTo>
                      <a:lnTo>
                        <a:pt x="2318" y="72"/>
                      </a:lnTo>
                      <a:lnTo>
                        <a:pt x="2318" y="72"/>
                      </a:lnTo>
                      <a:lnTo>
                        <a:pt x="2318" y="71"/>
                      </a:lnTo>
                      <a:lnTo>
                        <a:pt x="2317" y="71"/>
                      </a:lnTo>
                      <a:lnTo>
                        <a:pt x="2317" y="71"/>
                      </a:lnTo>
                      <a:lnTo>
                        <a:pt x="2317" y="70"/>
                      </a:lnTo>
                      <a:close/>
                      <a:moveTo>
                        <a:pt x="2313" y="63"/>
                      </a:moveTo>
                      <a:lnTo>
                        <a:pt x="2316" y="63"/>
                      </a:lnTo>
                      <a:lnTo>
                        <a:pt x="2314" y="64"/>
                      </a:lnTo>
                      <a:lnTo>
                        <a:pt x="2313" y="66"/>
                      </a:lnTo>
                      <a:lnTo>
                        <a:pt x="2312" y="66"/>
                      </a:lnTo>
                      <a:lnTo>
                        <a:pt x="2310" y="67"/>
                      </a:lnTo>
                      <a:lnTo>
                        <a:pt x="2310" y="68"/>
                      </a:lnTo>
                      <a:lnTo>
                        <a:pt x="2310" y="70"/>
                      </a:lnTo>
                      <a:lnTo>
                        <a:pt x="2309" y="71"/>
                      </a:lnTo>
                      <a:lnTo>
                        <a:pt x="2308" y="71"/>
                      </a:lnTo>
                      <a:lnTo>
                        <a:pt x="2308" y="70"/>
                      </a:lnTo>
                      <a:lnTo>
                        <a:pt x="2309" y="68"/>
                      </a:lnTo>
                      <a:lnTo>
                        <a:pt x="2310" y="66"/>
                      </a:lnTo>
                      <a:lnTo>
                        <a:pt x="2312" y="64"/>
                      </a:lnTo>
                      <a:lnTo>
                        <a:pt x="2313" y="63"/>
                      </a:lnTo>
                      <a:close/>
                      <a:moveTo>
                        <a:pt x="332" y="55"/>
                      </a:moveTo>
                      <a:lnTo>
                        <a:pt x="332" y="55"/>
                      </a:lnTo>
                      <a:lnTo>
                        <a:pt x="332" y="60"/>
                      </a:lnTo>
                      <a:lnTo>
                        <a:pt x="330" y="60"/>
                      </a:lnTo>
                      <a:lnTo>
                        <a:pt x="330" y="63"/>
                      </a:lnTo>
                      <a:lnTo>
                        <a:pt x="330" y="63"/>
                      </a:lnTo>
                      <a:lnTo>
                        <a:pt x="330" y="64"/>
                      </a:lnTo>
                      <a:lnTo>
                        <a:pt x="330" y="64"/>
                      </a:lnTo>
                      <a:lnTo>
                        <a:pt x="328" y="66"/>
                      </a:lnTo>
                      <a:lnTo>
                        <a:pt x="328" y="67"/>
                      </a:lnTo>
                      <a:lnTo>
                        <a:pt x="328" y="67"/>
                      </a:lnTo>
                      <a:lnTo>
                        <a:pt x="328" y="67"/>
                      </a:lnTo>
                      <a:lnTo>
                        <a:pt x="328" y="70"/>
                      </a:lnTo>
                      <a:lnTo>
                        <a:pt x="325" y="70"/>
                      </a:lnTo>
                      <a:lnTo>
                        <a:pt x="322" y="71"/>
                      </a:lnTo>
                      <a:lnTo>
                        <a:pt x="321" y="72"/>
                      </a:lnTo>
                      <a:lnTo>
                        <a:pt x="317" y="71"/>
                      </a:lnTo>
                      <a:lnTo>
                        <a:pt x="315" y="72"/>
                      </a:lnTo>
                      <a:lnTo>
                        <a:pt x="311" y="72"/>
                      </a:lnTo>
                      <a:lnTo>
                        <a:pt x="311" y="71"/>
                      </a:lnTo>
                      <a:lnTo>
                        <a:pt x="310" y="71"/>
                      </a:lnTo>
                      <a:lnTo>
                        <a:pt x="309" y="71"/>
                      </a:lnTo>
                      <a:lnTo>
                        <a:pt x="308" y="72"/>
                      </a:lnTo>
                      <a:lnTo>
                        <a:pt x="306" y="72"/>
                      </a:lnTo>
                      <a:lnTo>
                        <a:pt x="305" y="72"/>
                      </a:lnTo>
                      <a:lnTo>
                        <a:pt x="302" y="72"/>
                      </a:lnTo>
                      <a:lnTo>
                        <a:pt x="301" y="72"/>
                      </a:lnTo>
                      <a:lnTo>
                        <a:pt x="302" y="75"/>
                      </a:lnTo>
                      <a:lnTo>
                        <a:pt x="304" y="76"/>
                      </a:lnTo>
                      <a:lnTo>
                        <a:pt x="301" y="79"/>
                      </a:lnTo>
                      <a:lnTo>
                        <a:pt x="301" y="80"/>
                      </a:lnTo>
                      <a:lnTo>
                        <a:pt x="298" y="81"/>
                      </a:lnTo>
                      <a:lnTo>
                        <a:pt x="298" y="83"/>
                      </a:lnTo>
                      <a:lnTo>
                        <a:pt x="297" y="83"/>
                      </a:lnTo>
                      <a:lnTo>
                        <a:pt x="296" y="84"/>
                      </a:lnTo>
                      <a:lnTo>
                        <a:pt x="293" y="84"/>
                      </a:lnTo>
                      <a:lnTo>
                        <a:pt x="293" y="84"/>
                      </a:lnTo>
                      <a:lnTo>
                        <a:pt x="292" y="84"/>
                      </a:lnTo>
                      <a:lnTo>
                        <a:pt x="291" y="85"/>
                      </a:lnTo>
                      <a:lnTo>
                        <a:pt x="289" y="85"/>
                      </a:lnTo>
                      <a:lnTo>
                        <a:pt x="289" y="87"/>
                      </a:lnTo>
                      <a:lnTo>
                        <a:pt x="288" y="87"/>
                      </a:lnTo>
                      <a:lnTo>
                        <a:pt x="288" y="87"/>
                      </a:lnTo>
                      <a:lnTo>
                        <a:pt x="281" y="88"/>
                      </a:lnTo>
                      <a:lnTo>
                        <a:pt x="280" y="91"/>
                      </a:lnTo>
                      <a:lnTo>
                        <a:pt x="279" y="92"/>
                      </a:lnTo>
                      <a:lnTo>
                        <a:pt x="276" y="93"/>
                      </a:lnTo>
                      <a:lnTo>
                        <a:pt x="276" y="93"/>
                      </a:lnTo>
                      <a:lnTo>
                        <a:pt x="273" y="93"/>
                      </a:lnTo>
                      <a:lnTo>
                        <a:pt x="273" y="95"/>
                      </a:lnTo>
                      <a:lnTo>
                        <a:pt x="268" y="95"/>
                      </a:lnTo>
                      <a:lnTo>
                        <a:pt x="268" y="93"/>
                      </a:lnTo>
                      <a:lnTo>
                        <a:pt x="267" y="93"/>
                      </a:lnTo>
                      <a:lnTo>
                        <a:pt x="267" y="93"/>
                      </a:lnTo>
                      <a:lnTo>
                        <a:pt x="270" y="93"/>
                      </a:lnTo>
                      <a:lnTo>
                        <a:pt x="270" y="92"/>
                      </a:lnTo>
                      <a:lnTo>
                        <a:pt x="267" y="92"/>
                      </a:lnTo>
                      <a:lnTo>
                        <a:pt x="267" y="91"/>
                      </a:lnTo>
                      <a:lnTo>
                        <a:pt x="267" y="91"/>
                      </a:lnTo>
                      <a:lnTo>
                        <a:pt x="266" y="91"/>
                      </a:lnTo>
                      <a:lnTo>
                        <a:pt x="266" y="89"/>
                      </a:lnTo>
                      <a:lnTo>
                        <a:pt x="266" y="89"/>
                      </a:lnTo>
                      <a:lnTo>
                        <a:pt x="264" y="89"/>
                      </a:lnTo>
                      <a:lnTo>
                        <a:pt x="263" y="91"/>
                      </a:lnTo>
                      <a:lnTo>
                        <a:pt x="263" y="87"/>
                      </a:lnTo>
                      <a:lnTo>
                        <a:pt x="266" y="85"/>
                      </a:lnTo>
                      <a:lnTo>
                        <a:pt x="267" y="85"/>
                      </a:lnTo>
                      <a:lnTo>
                        <a:pt x="270" y="80"/>
                      </a:lnTo>
                      <a:lnTo>
                        <a:pt x="270" y="78"/>
                      </a:lnTo>
                      <a:lnTo>
                        <a:pt x="270" y="78"/>
                      </a:lnTo>
                      <a:lnTo>
                        <a:pt x="270" y="78"/>
                      </a:lnTo>
                      <a:lnTo>
                        <a:pt x="272" y="78"/>
                      </a:lnTo>
                      <a:lnTo>
                        <a:pt x="272" y="79"/>
                      </a:lnTo>
                      <a:lnTo>
                        <a:pt x="271" y="80"/>
                      </a:lnTo>
                      <a:lnTo>
                        <a:pt x="270" y="81"/>
                      </a:lnTo>
                      <a:lnTo>
                        <a:pt x="268" y="83"/>
                      </a:lnTo>
                      <a:lnTo>
                        <a:pt x="268" y="85"/>
                      </a:lnTo>
                      <a:lnTo>
                        <a:pt x="273" y="85"/>
                      </a:lnTo>
                      <a:lnTo>
                        <a:pt x="275" y="84"/>
                      </a:lnTo>
                      <a:lnTo>
                        <a:pt x="276" y="84"/>
                      </a:lnTo>
                      <a:lnTo>
                        <a:pt x="276" y="84"/>
                      </a:lnTo>
                      <a:lnTo>
                        <a:pt x="277" y="83"/>
                      </a:lnTo>
                      <a:lnTo>
                        <a:pt x="279" y="81"/>
                      </a:lnTo>
                      <a:lnTo>
                        <a:pt x="279" y="81"/>
                      </a:lnTo>
                      <a:lnTo>
                        <a:pt x="279" y="81"/>
                      </a:lnTo>
                      <a:lnTo>
                        <a:pt x="279" y="81"/>
                      </a:lnTo>
                      <a:lnTo>
                        <a:pt x="279" y="81"/>
                      </a:lnTo>
                      <a:lnTo>
                        <a:pt x="280" y="81"/>
                      </a:lnTo>
                      <a:lnTo>
                        <a:pt x="280" y="80"/>
                      </a:lnTo>
                      <a:lnTo>
                        <a:pt x="281" y="80"/>
                      </a:lnTo>
                      <a:lnTo>
                        <a:pt x="284" y="78"/>
                      </a:lnTo>
                      <a:lnTo>
                        <a:pt x="291" y="78"/>
                      </a:lnTo>
                      <a:lnTo>
                        <a:pt x="291" y="76"/>
                      </a:lnTo>
                      <a:lnTo>
                        <a:pt x="292" y="75"/>
                      </a:lnTo>
                      <a:lnTo>
                        <a:pt x="292" y="75"/>
                      </a:lnTo>
                      <a:lnTo>
                        <a:pt x="293" y="74"/>
                      </a:lnTo>
                      <a:lnTo>
                        <a:pt x="298" y="74"/>
                      </a:lnTo>
                      <a:lnTo>
                        <a:pt x="298" y="75"/>
                      </a:lnTo>
                      <a:lnTo>
                        <a:pt x="300" y="75"/>
                      </a:lnTo>
                      <a:lnTo>
                        <a:pt x="301" y="74"/>
                      </a:lnTo>
                      <a:lnTo>
                        <a:pt x="301" y="72"/>
                      </a:lnTo>
                      <a:lnTo>
                        <a:pt x="300" y="71"/>
                      </a:lnTo>
                      <a:lnTo>
                        <a:pt x="297" y="71"/>
                      </a:lnTo>
                      <a:lnTo>
                        <a:pt x="297" y="70"/>
                      </a:lnTo>
                      <a:lnTo>
                        <a:pt x="298" y="68"/>
                      </a:lnTo>
                      <a:lnTo>
                        <a:pt x="298" y="68"/>
                      </a:lnTo>
                      <a:lnTo>
                        <a:pt x="300" y="68"/>
                      </a:lnTo>
                      <a:lnTo>
                        <a:pt x="300" y="67"/>
                      </a:lnTo>
                      <a:lnTo>
                        <a:pt x="300" y="67"/>
                      </a:lnTo>
                      <a:lnTo>
                        <a:pt x="304" y="66"/>
                      </a:lnTo>
                      <a:lnTo>
                        <a:pt x="304" y="64"/>
                      </a:lnTo>
                      <a:lnTo>
                        <a:pt x="315" y="64"/>
                      </a:lnTo>
                      <a:lnTo>
                        <a:pt x="315" y="66"/>
                      </a:lnTo>
                      <a:lnTo>
                        <a:pt x="317" y="66"/>
                      </a:lnTo>
                      <a:lnTo>
                        <a:pt x="318" y="67"/>
                      </a:lnTo>
                      <a:lnTo>
                        <a:pt x="319" y="67"/>
                      </a:lnTo>
                      <a:lnTo>
                        <a:pt x="321" y="66"/>
                      </a:lnTo>
                      <a:lnTo>
                        <a:pt x="322" y="64"/>
                      </a:lnTo>
                      <a:lnTo>
                        <a:pt x="323" y="64"/>
                      </a:lnTo>
                      <a:lnTo>
                        <a:pt x="323" y="63"/>
                      </a:lnTo>
                      <a:lnTo>
                        <a:pt x="321" y="64"/>
                      </a:lnTo>
                      <a:lnTo>
                        <a:pt x="319" y="64"/>
                      </a:lnTo>
                      <a:lnTo>
                        <a:pt x="318" y="63"/>
                      </a:lnTo>
                      <a:lnTo>
                        <a:pt x="318" y="62"/>
                      </a:lnTo>
                      <a:lnTo>
                        <a:pt x="315" y="62"/>
                      </a:lnTo>
                      <a:lnTo>
                        <a:pt x="314" y="60"/>
                      </a:lnTo>
                      <a:lnTo>
                        <a:pt x="314" y="60"/>
                      </a:lnTo>
                      <a:lnTo>
                        <a:pt x="314" y="60"/>
                      </a:lnTo>
                      <a:lnTo>
                        <a:pt x="319" y="59"/>
                      </a:lnTo>
                      <a:lnTo>
                        <a:pt x="319" y="60"/>
                      </a:lnTo>
                      <a:lnTo>
                        <a:pt x="321" y="60"/>
                      </a:lnTo>
                      <a:lnTo>
                        <a:pt x="321" y="60"/>
                      </a:lnTo>
                      <a:lnTo>
                        <a:pt x="327" y="60"/>
                      </a:lnTo>
                      <a:lnTo>
                        <a:pt x="328" y="59"/>
                      </a:lnTo>
                      <a:lnTo>
                        <a:pt x="331" y="58"/>
                      </a:lnTo>
                      <a:lnTo>
                        <a:pt x="332" y="55"/>
                      </a:lnTo>
                      <a:close/>
                      <a:moveTo>
                        <a:pt x="301" y="55"/>
                      </a:moveTo>
                      <a:lnTo>
                        <a:pt x="301" y="55"/>
                      </a:lnTo>
                      <a:lnTo>
                        <a:pt x="301" y="58"/>
                      </a:lnTo>
                      <a:lnTo>
                        <a:pt x="302" y="58"/>
                      </a:lnTo>
                      <a:lnTo>
                        <a:pt x="301" y="59"/>
                      </a:lnTo>
                      <a:lnTo>
                        <a:pt x="301" y="59"/>
                      </a:lnTo>
                      <a:lnTo>
                        <a:pt x="301" y="60"/>
                      </a:lnTo>
                      <a:lnTo>
                        <a:pt x="300" y="60"/>
                      </a:lnTo>
                      <a:lnTo>
                        <a:pt x="298" y="60"/>
                      </a:lnTo>
                      <a:lnTo>
                        <a:pt x="298" y="60"/>
                      </a:lnTo>
                      <a:lnTo>
                        <a:pt x="298" y="59"/>
                      </a:lnTo>
                      <a:lnTo>
                        <a:pt x="298" y="58"/>
                      </a:lnTo>
                      <a:lnTo>
                        <a:pt x="300" y="57"/>
                      </a:lnTo>
                      <a:lnTo>
                        <a:pt x="301" y="55"/>
                      </a:lnTo>
                      <a:close/>
                      <a:moveTo>
                        <a:pt x="356" y="53"/>
                      </a:moveTo>
                      <a:lnTo>
                        <a:pt x="356" y="53"/>
                      </a:lnTo>
                      <a:lnTo>
                        <a:pt x="357" y="54"/>
                      </a:lnTo>
                      <a:lnTo>
                        <a:pt x="356" y="57"/>
                      </a:lnTo>
                      <a:lnTo>
                        <a:pt x="356" y="59"/>
                      </a:lnTo>
                      <a:lnTo>
                        <a:pt x="355" y="59"/>
                      </a:lnTo>
                      <a:lnTo>
                        <a:pt x="356" y="53"/>
                      </a:lnTo>
                      <a:close/>
                      <a:moveTo>
                        <a:pt x="462" y="47"/>
                      </a:moveTo>
                      <a:lnTo>
                        <a:pt x="463" y="47"/>
                      </a:lnTo>
                      <a:lnTo>
                        <a:pt x="463" y="49"/>
                      </a:lnTo>
                      <a:lnTo>
                        <a:pt x="462" y="49"/>
                      </a:lnTo>
                      <a:lnTo>
                        <a:pt x="462" y="47"/>
                      </a:lnTo>
                      <a:close/>
                      <a:moveTo>
                        <a:pt x="280" y="47"/>
                      </a:moveTo>
                      <a:lnTo>
                        <a:pt x="280" y="50"/>
                      </a:lnTo>
                      <a:lnTo>
                        <a:pt x="283" y="50"/>
                      </a:lnTo>
                      <a:lnTo>
                        <a:pt x="283" y="49"/>
                      </a:lnTo>
                      <a:lnTo>
                        <a:pt x="280" y="47"/>
                      </a:lnTo>
                      <a:close/>
                      <a:moveTo>
                        <a:pt x="2334" y="46"/>
                      </a:moveTo>
                      <a:lnTo>
                        <a:pt x="2335" y="46"/>
                      </a:lnTo>
                      <a:lnTo>
                        <a:pt x="2335" y="47"/>
                      </a:lnTo>
                      <a:lnTo>
                        <a:pt x="2335" y="47"/>
                      </a:lnTo>
                      <a:lnTo>
                        <a:pt x="2335" y="51"/>
                      </a:lnTo>
                      <a:lnTo>
                        <a:pt x="2335" y="53"/>
                      </a:lnTo>
                      <a:lnTo>
                        <a:pt x="2334" y="54"/>
                      </a:lnTo>
                      <a:lnTo>
                        <a:pt x="2333" y="54"/>
                      </a:lnTo>
                      <a:lnTo>
                        <a:pt x="2333" y="55"/>
                      </a:lnTo>
                      <a:lnTo>
                        <a:pt x="2330" y="55"/>
                      </a:lnTo>
                      <a:lnTo>
                        <a:pt x="2327" y="57"/>
                      </a:lnTo>
                      <a:lnTo>
                        <a:pt x="2326" y="57"/>
                      </a:lnTo>
                      <a:lnTo>
                        <a:pt x="2325" y="58"/>
                      </a:lnTo>
                      <a:lnTo>
                        <a:pt x="2322" y="59"/>
                      </a:lnTo>
                      <a:lnTo>
                        <a:pt x="2321" y="60"/>
                      </a:lnTo>
                      <a:lnTo>
                        <a:pt x="2321" y="60"/>
                      </a:lnTo>
                      <a:lnTo>
                        <a:pt x="2321" y="60"/>
                      </a:lnTo>
                      <a:lnTo>
                        <a:pt x="2320" y="60"/>
                      </a:lnTo>
                      <a:lnTo>
                        <a:pt x="2320" y="60"/>
                      </a:lnTo>
                      <a:lnTo>
                        <a:pt x="2320" y="59"/>
                      </a:lnTo>
                      <a:lnTo>
                        <a:pt x="2320" y="59"/>
                      </a:lnTo>
                      <a:lnTo>
                        <a:pt x="2321" y="59"/>
                      </a:lnTo>
                      <a:lnTo>
                        <a:pt x="2321" y="59"/>
                      </a:lnTo>
                      <a:lnTo>
                        <a:pt x="2321" y="59"/>
                      </a:lnTo>
                      <a:lnTo>
                        <a:pt x="2321" y="58"/>
                      </a:lnTo>
                      <a:lnTo>
                        <a:pt x="2324" y="57"/>
                      </a:lnTo>
                      <a:lnTo>
                        <a:pt x="2325" y="54"/>
                      </a:lnTo>
                      <a:lnTo>
                        <a:pt x="2326" y="54"/>
                      </a:lnTo>
                      <a:lnTo>
                        <a:pt x="2326" y="54"/>
                      </a:lnTo>
                      <a:lnTo>
                        <a:pt x="2327" y="53"/>
                      </a:lnTo>
                      <a:lnTo>
                        <a:pt x="2327" y="53"/>
                      </a:lnTo>
                      <a:lnTo>
                        <a:pt x="2330" y="51"/>
                      </a:lnTo>
                      <a:lnTo>
                        <a:pt x="2330" y="54"/>
                      </a:lnTo>
                      <a:lnTo>
                        <a:pt x="2331" y="54"/>
                      </a:lnTo>
                      <a:lnTo>
                        <a:pt x="2331" y="54"/>
                      </a:lnTo>
                      <a:lnTo>
                        <a:pt x="2331" y="53"/>
                      </a:lnTo>
                      <a:lnTo>
                        <a:pt x="2334" y="46"/>
                      </a:lnTo>
                      <a:close/>
                      <a:moveTo>
                        <a:pt x="2272" y="46"/>
                      </a:moveTo>
                      <a:lnTo>
                        <a:pt x="2272" y="47"/>
                      </a:lnTo>
                      <a:lnTo>
                        <a:pt x="2274" y="47"/>
                      </a:lnTo>
                      <a:lnTo>
                        <a:pt x="2274" y="49"/>
                      </a:lnTo>
                      <a:lnTo>
                        <a:pt x="2275" y="49"/>
                      </a:lnTo>
                      <a:lnTo>
                        <a:pt x="2276" y="53"/>
                      </a:lnTo>
                      <a:lnTo>
                        <a:pt x="2278" y="53"/>
                      </a:lnTo>
                      <a:lnTo>
                        <a:pt x="2278" y="53"/>
                      </a:lnTo>
                      <a:lnTo>
                        <a:pt x="2279" y="54"/>
                      </a:lnTo>
                      <a:lnTo>
                        <a:pt x="2279" y="54"/>
                      </a:lnTo>
                      <a:lnTo>
                        <a:pt x="2280" y="57"/>
                      </a:lnTo>
                      <a:lnTo>
                        <a:pt x="2282" y="59"/>
                      </a:lnTo>
                      <a:lnTo>
                        <a:pt x="2283" y="62"/>
                      </a:lnTo>
                      <a:lnTo>
                        <a:pt x="2284" y="64"/>
                      </a:lnTo>
                      <a:lnTo>
                        <a:pt x="2291" y="66"/>
                      </a:lnTo>
                      <a:lnTo>
                        <a:pt x="2291" y="66"/>
                      </a:lnTo>
                      <a:lnTo>
                        <a:pt x="2293" y="64"/>
                      </a:lnTo>
                      <a:lnTo>
                        <a:pt x="2295" y="64"/>
                      </a:lnTo>
                      <a:lnTo>
                        <a:pt x="2295" y="64"/>
                      </a:lnTo>
                      <a:lnTo>
                        <a:pt x="2296" y="66"/>
                      </a:lnTo>
                      <a:lnTo>
                        <a:pt x="2296" y="67"/>
                      </a:lnTo>
                      <a:lnTo>
                        <a:pt x="2296" y="67"/>
                      </a:lnTo>
                      <a:lnTo>
                        <a:pt x="2297" y="68"/>
                      </a:lnTo>
                      <a:lnTo>
                        <a:pt x="2299" y="68"/>
                      </a:lnTo>
                      <a:lnTo>
                        <a:pt x="2301" y="68"/>
                      </a:lnTo>
                      <a:lnTo>
                        <a:pt x="2304" y="68"/>
                      </a:lnTo>
                      <a:lnTo>
                        <a:pt x="2304" y="70"/>
                      </a:lnTo>
                      <a:lnTo>
                        <a:pt x="2303" y="71"/>
                      </a:lnTo>
                      <a:lnTo>
                        <a:pt x="2303" y="72"/>
                      </a:lnTo>
                      <a:lnTo>
                        <a:pt x="2304" y="72"/>
                      </a:lnTo>
                      <a:lnTo>
                        <a:pt x="2304" y="72"/>
                      </a:lnTo>
                      <a:lnTo>
                        <a:pt x="2304" y="72"/>
                      </a:lnTo>
                      <a:lnTo>
                        <a:pt x="2305" y="72"/>
                      </a:lnTo>
                      <a:lnTo>
                        <a:pt x="2305" y="75"/>
                      </a:lnTo>
                      <a:lnTo>
                        <a:pt x="2307" y="75"/>
                      </a:lnTo>
                      <a:lnTo>
                        <a:pt x="2307" y="75"/>
                      </a:lnTo>
                      <a:lnTo>
                        <a:pt x="2307" y="76"/>
                      </a:lnTo>
                      <a:lnTo>
                        <a:pt x="2305" y="76"/>
                      </a:lnTo>
                      <a:lnTo>
                        <a:pt x="2303" y="78"/>
                      </a:lnTo>
                      <a:lnTo>
                        <a:pt x="2301" y="78"/>
                      </a:lnTo>
                      <a:lnTo>
                        <a:pt x="2299" y="78"/>
                      </a:lnTo>
                      <a:lnTo>
                        <a:pt x="2299" y="80"/>
                      </a:lnTo>
                      <a:lnTo>
                        <a:pt x="2297" y="79"/>
                      </a:lnTo>
                      <a:lnTo>
                        <a:pt x="2296" y="79"/>
                      </a:lnTo>
                      <a:lnTo>
                        <a:pt x="2293" y="78"/>
                      </a:lnTo>
                      <a:lnTo>
                        <a:pt x="2288" y="80"/>
                      </a:lnTo>
                      <a:lnTo>
                        <a:pt x="2284" y="88"/>
                      </a:lnTo>
                      <a:lnTo>
                        <a:pt x="2276" y="88"/>
                      </a:lnTo>
                      <a:lnTo>
                        <a:pt x="2276" y="88"/>
                      </a:lnTo>
                      <a:lnTo>
                        <a:pt x="2276" y="88"/>
                      </a:lnTo>
                      <a:lnTo>
                        <a:pt x="2275" y="88"/>
                      </a:lnTo>
                      <a:lnTo>
                        <a:pt x="2275" y="85"/>
                      </a:lnTo>
                      <a:lnTo>
                        <a:pt x="2274" y="85"/>
                      </a:lnTo>
                      <a:lnTo>
                        <a:pt x="2272" y="83"/>
                      </a:lnTo>
                      <a:lnTo>
                        <a:pt x="2270" y="83"/>
                      </a:lnTo>
                      <a:lnTo>
                        <a:pt x="2269" y="83"/>
                      </a:lnTo>
                      <a:lnTo>
                        <a:pt x="2267" y="84"/>
                      </a:lnTo>
                      <a:lnTo>
                        <a:pt x="2267" y="84"/>
                      </a:lnTo>
                      <a:lnTo>
                        <a:pt x="2267" y="84"/>
                      </a:lnTo>
                      <a:lnTo>
                        <a:pt x="2266" y="84"/>
                      </a:lnTo>
                      <a:lnTo>
                        <a:pt x="2266" y="84"/>
                      </a:lnTo>
                      <a:lnTo>
                        <a:pt x="2265" y="83"/>
                      </a:lnTo>
                      <a:lnTo>
                        <a:pt x="2265" y="83"/>
                      </a:lnTo>
                      <a:lnTo>
                        <a:pt x="2263" y="83"/>
                      </a:lnTo>
                      <a:lnTo>
                        <a:pt x="2263" y="84"/>
                      </a:lnTo>
                      <a:lnTo>
                        <a:pt x="2261" y="84"/>
                      </a:lnTo>
                      <a:lnTo>
                        <a:pt x="2261" y="88"/>
                      </a:lnTo>
                      <a:lnTo>
                        <a:pt x="2265" y="88"/>
                      </a:lnTo>
                      <a:lnTo>
                        <a:pt x="2265" y="89"/>
                      </a:lnTo>
                      <a:lnTo>
                        <a:pt x="2266" y="91"/>
                      </a:lnTo>
                      <a:lnTo>
                        <a:pt x="2267" y="91"/>
                      </a:lnTo>
                      <a:lnTo>
                        <a:pt x="2267" y="91"/>
                      </a:lnTo>
                      <a:lnTo>
                        <a:pt x="2267" y="91"/>
                      </a:lnTo>
                      <a:lnTo>
                        <a:pt x="2267" y="92"/>
                      </a:lnTo>
                      <a:lnTo>
                        <a:pt x="2267" y="92"/>
                      </a:lnTo>
                      <a:lnTo>
                        <a:pt x="2267" y="92"/>
                      </a:lnTo>
                      <a:lnTo>
                        <a:pt x="2263" y="92"/>
                      </a:lnTo>
                      <a:lnTo>
                        <a:pt x="2262" y="93"/>
                      </a:lnTo>
                      <a:lnTo>
                        <a:pt x="2259" y="95"/>
                      </a:lnTo>
                      <a:lnTo>
                        <a:pt x="2259" y="95"/>
                      </a:lnTo>
                      <a:lnTo>
                        <a:pt x="2257" y="95"/>
                      </a:lnTo>
                      <a:lnTo>
                        <a:pt x="2257" y="88"/>
                      </a:lnTo>
                      <a:lnTo>
                        <a:pt x="2255" y="88"/>
                      </a:lnTo>
                      <a:lnTo>
                        <a:pt x="2255" y="85"/>
                      </a:lnTo>
                      <a:lnTo>
                        <a:pt x="2254" y="81"/>
                      </a:lnTo>
                      <a:lnTo>
                        <a:pt x="2255" y="81"/>
                      </a:lnTo>
                      <a:lnTo>
                        <a:pt x="2257" y="80"/>
                      </a:lnTo>
                      <a:lnTo>
                        <a:pt x="2258" y="80"/>
                      </a:lnTo>
                      <a:lnTo>
                        <a:pt x="2259" y="76"/>
                      </a:lnTo>
                      <a:lnTo>
                        <a:pt x="2258" y="75"/>
                      </a:lnTo>
                      <a:lnTo>
                        <a:pt x="2258" y="75"/>
                      </a:lnTo>
                      <a:lnTo>
                        <a:pt x="2258" y="75"/>
                      </a:lnTo>
                      <a:lnTo>
                        <a:pt x="2258" y="74"/>
                      </a:lnTo>
                      <a:lnTo>
                        <a:pt x="2259" y="74"/>
                      </a:lnTo>
                      <a:lnTo>
                        <a:pt x="2259" y="75"/>
                      </a:lnTo>
                      <a:lnTo>
                        <a:pt x="2262" y="75"/>
                      </a:lnTo>
                      <a:lnTo>
                        <a:pt x="2263" y="76"/>
                      </a:lnTo>
                      <a:lnTo>
                        <a:pt x="2265" y="76"/>
                      </a:lnTo>
                      <a:lnTo>
                        <a:pt x="2266" y="78"/>
                      </a:lnTo>
                      <a:lnTo>
                        <a:pt x="2267" y="76"/>
                      </a:lnTo>
                      <a:lnTo>
                        <a:pt x="2269" y="76"/>
                      </a:lnTo>
                      <a:lnTo>
                        <a:pt x="2269" y="68"/>
                      </a:lnTo>
                      <a:lnTo>
                        <a:pt x="2271" y="67"/>
                      </a:lnTo>
                      <a:lnTo>
                        <a:pt x="2271" y="62"/>
                      </a:lnTo>
                      <a:lnTo>
                        <a:pt x="2271" y="60"/>
                      </a:lnTo>
                      <a:lnTo>
                        <a:pt x="2272" y="58"/>
                      </a:lnTo>
                      <a:lnTo>
                        <a:pt x="2272" y="57"/>
                      </a:lnTo>
                      <a:lnTo>
                        <a:pt x="2271" y="55"/>
                      </a:lnTo>
                      <a:lnTo>
                        <a:pt x="2270" y="53"/>
                      </a:lnTo>
                      <a:lnTo>
                        <a:pt x="2269" y="50"/>
                      </a:lnTo>
                      <a:lnTo>
                        <a:pt x="2269" y="50"/>
                      </a:lnTo>
                      <a:lnTo>
                        <a:pt x="2269" y="49"/>
                      </a:lnTo>
                      <a:lnTo>
                        <a:pt x="2272" y="46"/>
                      </a:lnTo>
                      <a:close/>
                      <a:moveTo>
                        <a:pt x="347" y="43"/>
                      </a:moveTo>
                      <a:lnTo>
                        <a:pt x="351" y="45"/>
                      </a:lnTo>
                      <a:lnTo>
                        <a:pt x="351" y="45"/>
                      </a:lnTo>
                      <a:lnTo>
                        <a:pt x="353" y="45"/>
                      </a:lnTo>
                      <a:lnTo>
                        <a:pt x="351" y="46"/>
                      </a:lnTo>
                      <a:lnTo>
                        <a:pt x="348" y="47"/>
                      </a:lnTo>
                      <a:lnTo>
                        <a:pt x="345" y="49"/>
                      </a:lnTo>
                      <a:lnTo>
                        <a:pt x="344" y="49"/>
                      </a:lnTo>
                      <a:lnTo>
                        <a:pt x="344" y="49"/>
                      </a:lnTo>
                      <a:lnTo>
                        <a:pt x="347" y="47"/>
                      </a:lnTo>
                      <a:lnTo>
                        <a:pt x="348" y="47"/>
                      </a:lnTo>
                      <a:lnTo>
                        <a:pt x="348" y="45"/>
                      </a:lnTo>
                      <a:lnTo>
                        <a:pt x="345" y="45"/>
                      </a:lnTo>
                      <a:lnTo>
                        <a:pt x="345" y="43"/>
                      </a:lnTo>
                      <a:lnTo>
                        <a:pt x="347" y="43"/>
                      </a:lnTo>
                      <a:lnTo>
                        <a:pt x="347" y="43"/>
                      </a:lnTo>
                      <a:close/>
                      <a:moveTo>
                        <a:pt x="237" y="41"/>
                      </a:moveTo>
                      <a:lnTo>
                        <a:pt x="237" y="42"/>
                      </a:lnTo>
                      <a:lnTo>
                        <a:pt x="237" y="43"/>
                      </a:lnTo>
                      <a:lnTo>
                        <a:pt x="237" y="43"/>
                      </a:lnTo>
                      <a:lnTo>
                        <a:pt x="238" y="43"/>
                      </a:lnTo>
                      <a:lnTo>
                        <a:pt x="238" y="42"/>
                      </a:lnTo>
                      <a:lnTo>
                        <a:pt x="238" y="42"/>
                      </a:lnTo>
                      <a:lnTo>
                        <a:pt x="238" y="42"/>
                      </a:lnTo>
                      <a:lnTo>
                        <a:pt x="238" y="42"/>
                      </a:lnTo>
                      <a:lnTo>
                        <a:pt x="238" y="41"/>
                      </a:lnTo>
                      <a:lnTo>
                        <a:pt x="238" y="41"/>
                      </a:lnTo>
                      <a:lnTo>
                        <a:pt x="238" y="41"/>
                      </a:lnTo>
                      <a:lnTo>
                        <a:pt x="237" y="41"/>
                      </a:lnTo>
                      <a:close/>
                      <a:moveTo>
                        <a:pt x="268" y="40"/>
                      </a:moveTo>
                      <a:lnTo>
                        <a:pt x="270" y="42"/>
                      </a:lnTo>
                      <a:lnTo>
                        <a:pt x="271" y="42"/>
                      </a:lnTo>
                      <a:lnTo>
                        <a:pt x="273" y="43"/>
                      </a:lnTo>
                      <a:lnTo>
                        <a:pt x="276" y="43"/>
                      </a:lnTo>
                      <a:lnTo>
                        <a:pt x="279" y="45"/>
                      </a:lnTo>
                      <a:lnTo>
                        <a:pt x="279" y="43"/>
                      </a:lnTo>
                      <a:lnTo>
                        <a:pt x="279" y="43"/>
                      </a:lnTo>
                      <a:lnTo>
                        <a:pt x="279" y="43"/>
                      </a:lnTo>
                      <a:lnTo>
                        <a:pt x="279" y="43"/>
                      </a:lnTo>
                      <a:lnTo>
                        <a:pt x="279" y="43"/>
                      </a:lnTo>
                      <a:lnTo>
                        <a:pt x="276" y="42"/>
                      </a:lnTo>
                      <a:lnTo>
                        <a:pt x="275" y="41"/>
                      </a:lnTo>
                      <a:lnTo>
                        <a:pt x="272" y="41"/>
                      </a:lnTo>
                      <a:lnTo>
                        <a:pt x="268" y="40"/>
                      </a:lnTo>
                      <a:close/>
                      <a:moveTo>
                        <a:pt x="2350" y="38"/>
                      </a:moveTo>
                      <a:lnTo>
                        <a:pt x="2350" y="41"/>
                      </a:lnTo>
                      <a:lnTo>
                        <a:pt x="2348" y="41"/>
                      </a:lnTo>
                      <a:lnTo>
                        <a:pt x="2348" y="45"/>
                      </a:lnTo>
                      <a:lnTo>
                        <a:pt x="2347" y="45"/>
                      </a:lnTo>
                      <a:lnTo>
                        <a:pt x="2346" y="46"/>
                      </a:lnTo>
                      <a:lnTo>
                        <a:pt x="2343" y="47"/>
                      </a:lnTo>
                      <a:lnTo>
                        <a:pt x="2343" y="47"/>
                      </a:lnTo>
                      <a:lnTo>
                        <a:pt x="2342" y="47"/>
                      </a:lnTo>
                      <a:lnTo>
                        <a:pt x="2343" y="45"/>
                      </a:lnTo>
                      <a:lnTo>
                        <a:pt x="2344" y="45"/>
                      </a:lnTo>
                      <a:lnTo>
                        <a:pt x="2344" y="43"/>
                      </a:lnTo>
                      <a:lnTo>
                        <a:pt x="2344" y="42"/>
                      </a:lnTo>
                      <a:lnTo>
                        <a:pt x="2344" y="41"/>
                      </a:lnTo>
                      <a:lnTo>
                        <a:pt x="2346" y="41"/>
                      </a:lnTo>
                      <a:lnTo>
                        <a:pt x="2346" y="41"/>
                      </a:lnTo>
                      <a:lnTo>
                        <a:pt x="2347" y="41"/>
                      </a:lnTo>
                      <a:lnTo>
                        <a:pt x="2347" y="41"/>
                      </a:lnTo>
                      <a:lnTo>
                        <a:pt x="2347" y="40"/>
                      </a:lnTo>
                      <a:lnTo>
                        <a:pt x="2350" y="38"/>
                      </a:lnTo>
                      <a:close/>
                      <a:moveTo>
                        <a:pt x="263" y="38"/>
                      </a:moveTo>
                      <a:lnTo>
                        <a:pt x="263" y="40"/>
                      </a:lnTo>
                      <a:lnTo>
                        <a:pt x="263" y="40"/>
                      </a:lnTo>
                      <a:lnTo>
                        <a:pt x="264" y="40"/>
                      </a:lnTo>
                      <a:lnTo>
                        <a:pt x="264" y="38"/>
                      </a:lnTo>
                      <a:lnTo>
                        <a:pt x="263" y="38"/>
                      </a:lnTo>
                      <a:close/>
                      <a:moveTo>
                        <a:pt x="213" y="8"/>
                      </a:moveTo>
                      <a:lnTo>
                        <a:pt x="213" y="9"/>
                      </a:lnTo>
                      <a:lnTo>
                        <a:pt x="213" y="9"/>
                      </a:lnTo>
                      <a:lnTo>
                        <a:pt x="215" y="9"/>
                      </a:lnTo>
                      <a:lnTo>
                        <a:pt x="215" y="9"/>
                      </a:lnTo>
                      <a:lnTo>
                        <a:pt x="215" y="8"/>
                      </a:lnTo>
                      <a:lnTo>
                        <a:pt x="215" y="8"/>
                      </a:lnTo>
                      <a:lnTo>
                        <a:pt x="215" y="8"/>
                      </a:lnTo>
                      <a:lnTo>
                        <a:pt x="215" y="8"/>
                      </a:lnTo>
                      <a:lnTo>
                        <a:pt x="215" y="8"/>
                      </a:lnTo>
                      <a:lnTo>
                        <a:pt x="213" y="8"/>
                      </a:lnTo>
                      <a:close/>
                      <a:moveTo>
                        <a:pt x="224" y="2"/>
                      </a:moveTo>
                      <a:lnTo>
                        <a:pt x="224" y="3"/>
                      </a:lnTo>
                      <a:lnTo>
                        <a:pt x="225" y="3"/>
                      </a:lnTo>
                      <a:lnTo>
                        <a:pt x="225" y="3"/>
                      </a:lnTo>
                      <a:lnTo>
                        <a:pt x="224" y="2"/>
                      </a:lnTo>
                      <a:close/>
                      <a:moveTo>
                        <a:pt x="222" y="0"/>
                      </a:moveTo>
                      <a:lnTo>
                        <a:pt x="226" y="2"/>
                      </a:lnTo>
                      <a:lnTo>
                        <a:pt x="226" y="0"/>
                      </a:lnTo>
                      <a:lnTo>
                        <a:pt x="230" y="0"/>
                      </a:lnTo>
                      <a:lnTo>
                        <a:pt x="232" y="2"/>
                      </a:lnTo>
                      <a:lnTo>
                        <a:pt x="233" y="2"/>
                      </a:lnTo>
                      <a:lnTo>
                        <a:pt x="233" y="2"/>
                      </a:lnTo>
                      <a:lnTo>
                        <a:pt x="234" y="0"/>
                      </a:lnTo>
                      <a:lnTo>
                        <a:pt x="234" y="0"/>
                      </a:lnTo>
                      <a:lnTo>
                        <a:pt x="236" y="0"/>
                      </a:lnTo>
                      <a:lnTo>
                        <a:pt x="237" y="4"/>
                      </a:lnTo>
                      <a:lnTo>
                        <a:pt x="237" y="4"/>
                      </a:lnTo>
                      <a:lnTo>
                        <a:pt x="237" y="7"/>
                      </a:lnTo>
                      <a:lnTo>
                        <a:pt x="238" y="7"/>
                      </a:lnTo>
                      <a:lnTo>
                        <a:pt x="238" y="8"/>
                      </a:lnTo>
                      <a:lnTo>
                        <a:pt x="239" y="9"/>
                      </a:lnTo>
                      <a:lnTo>
                        <a:pt x="241" y="11"/>
                      </a:lnTo>
                      <a:lnTo>
                        <a:pt x="242" y="12"/>
                      </a:lnTo>
                      <a:lnTo>
                        <a:pt x="242" y="13"/>
                      </a:lnTo>
                      <a:lnTo>
                        <a:pt x="247" y="13"/>
                      </a:lnTo>
                      <a:lnTo>
                        <a:pt x="247" y="13"/>
                      </a:lnTo>
                      <a:lnTo>
                        <a:pt x="249" y="13"/>
                      </a:lnTo>
                      <a:lnTo>
                        <a:pt x="249" y="13"/>
                      </a:lnTo>
                      <a:lnTo>
                        <a:pt x="250" y="15"/>
                      </a:lnTo>
                      <a:lnTo>
                        <a:pt x="250" y="15"/>
                      </a:lnTo>
                      <a:lnTo>
                        <a:pt x="250" y="16"/>
                      </a:lnTo>
                      <a:lnTo>
                        <a:pt x="250" y="16"/>
                      </a:lnTo>
                      <a:lnTo>
                        <a:pt x="250" y="19"/>
                      </a:lnTo>
                      <a:lnTo>
                        <a:pt x="251" y="19"/>
                      </a:lnTo>
                      <a:lnTo>
                        <a:pt x="253" y="20"/>
                      </a:lnTo>
                      <a:lnTo>
                        <a:pt x="254" y="21"/>
                      </a:lnTo>
                      <a:lnTo>
                        <a:pt x="253" y="23"/>
                      </a:lnTo>
                      <a:lnTo>
                        <a:pt x="253" y="25"/>
                      </a:lnTo>
                      <a:lnTo>
                        <a:pt x="254" y="25"/>
                      </a:lnTo>
                      <a:lnTo>
                        <a:pt x="255" y="30"/>
                      </a:lnTo>
                      <a:lnTo>
                        <a:pt x="259" y="32"/>
                      </a:lnTo>
                      <a:lnTo>
                        <a:pt x="260" y="34"/>
                      </a:lnTo>
                      <a:lnTo>
                        <a:pt x="263" y="34"/>
                      </a:lnTo>
                      <a:lnTo>
                        <a:pt x="263" y="36"/>
                      </a:lnTo>
                      <a:lnTo>
                        <a:pt x="264" y="36"/>
                      </a:lnTo>
                      <a:lnTo>
                        <a:pt x="264" y="34"/>
                      </a:lnTo>
                      <a:lnTo>
                        <a:pt x="264" y="34"/>
                      </a:lnTo>
                      <a:lnTo>
                        <a:pt x="264" y="36"/>
                      </a:lnTo>
                      <a:lnTo>
                        <a:pt x="271" y="36"/>
                      </a:lnTo>
                      <a:lnTo>
                        <a:pt x="271" y="36"/>
                      </a:lnTo>
                      <a:lnTo>
                        <a:pt x="272" y="36"/>
                      </a:lnTo>
                      <a:lnTo>
                        <a:pt x="272" y="37"/>
                      </a:lnTo>
                      <a:lnTo>
                        <a:pt x="277" y="37"/>
                      </a:lnTo>
                      <a:lnTo>
                        <a:pt x="279" y="38"/>
                      </a:lnTo>
                      <a:lnTo>
                        <a:pt x="281" y="40"/>
                      </a:lnTo>
                      <a:lnTo>
                        <a:pt x="283" y="38"/>
                      </a:lnTo>
                      <a:lnTo>
                        <a:pt x="285" y="38"/>
                      </a:lnTo>
                      <a:lnTo>
                        <a:pt x="288" y="37"/>
                      </a:lnTo>
                      <a:lnTo>
                        <a:pt x="288" y="38"/>
                      </a:lnTo>
                      <a:lnTo>
                        <a:pt x="288" y="40"/>
                      </a:lnTo>
                      <a:lnTo>
                        <a:pt x="289" y="40"/>
                      </a:lnTo>
                      <a:lnTo>
                        <a:pt x="289" y="40"/>
                      </a:lnTo>
                      <a:lnTo>
                        <a:pt x="291" y="40"/>
                      </a:lnTo>
                      <a:lnTo>
                        <a:pt x="291" y="41"/>
                      </a:lnTo>
                      <a:lnTo>
                        <a:pt x="292" y="41"/>
                      </a:lnTo>
                      <a:lnTo>
                        <a:pt x="292" y="42"/>
                      </a:lnTo>
                      <a:lnTo>
                        <a:pt x="296" y="42"/>
                      </a:lnTo>
                      <a:lnTo>
                        <a:pt x="296" y="46"/>
                      </a:lnTo>
                      <a:lnTo>
                        <a:pt x="296" y="49"/>
                      </a:lnTo>
                      <a:lnTo>
                        <a:pt x="297" y="50"/>
                      </a:lnTo>
                      <a:lnTo>
                        <a:pt x="300" y="51"/>
                      </a:lnTo>
                      <a:lnTo>
                        <a:pt x="298" y="54"/>
                      </a:lnTo>
                      <a:lnTo>
                        <a:pt x="297" y="54"/>
                      </a:lnTo>
                      <a:lnTo>
                        <a:pt x="297" y="54"/>
                      </a:lnTo>
                      <a:lnTo>
                        <a:pt x="296" y="54"/>
                      </a:lnTo>
                      <a:lnTo>
                        <a:pt x="296" y="54"/>
                      </a:lnTo>
                      <a:lnTo>
                        <a:pt x="296" y="54"/>
                      </a:lnTo>
                      <a:lnTo>
                        <a:pt x="294" y="54"/>
                      </a:lnTo>
                      <a:lnTo>
                        <a:pt x="294" y="55"/>
                      </a:lnTo>
                      <a:lnTo>
                        <a:pt x="296" y="55"/>
                      </a:lnTo>
                      <a:lnTo>
                        <a:pt x="296" y="57"/>
                      </a:lnTo>
                      <a:lnTo>
                        <a:pt x="296" y="57"/>
                      </a:lnTo>
                      <a:lnTo>
                        <a:pt x="296" y="58"/>
                      </a:lnTo>
                      <a:lnTo>
                        <a:pt x="293" y="58"/>
                      </a:lnTo>
                      <a:lnTo>
                        <a:pt x="292" y="58"/>
                      </a:lnTo>
                      <a:lnTo>
                        <a:pt x="292" y="57"/>
                      </a:lnTo>
                      <a:lnTo>
                        <a:pt x="288" y="55"/>
                      </a:lnTo>
                      <a:lnTo>
                        <a:pt x="288" y="55"/>
                      </a:lnTo>
                      <a:lnTo>
                        <a:pt x="287" y="55"/>
                      </a:lnTo>
                      <a:lnTo>
                        <a:pt x="287" y="54"/>
                      </a:lnTo>
                      <a:lnTo>
                        <a:pt x="285" y="54"/>
                      </a:lnTo>
                      <a:lnTo>
                        <a:pt x="285" y="54"/>
                      </a:lnTo>
                      <a:lnTo>
                        <a:pt x="285" y="53"/>
                      </a:lnTo>
                      <a:lnTo>
                        <a:pt x="284" y="53"/>
                      </a:lnTo>
                      <a:lnTo>
                        <a:pt x="284" y="55"/>
                      </a:lnTo>
                      <a:lnTo>
                        <a:pt x="283" y="55"/>
                      </a:lnTo>
                      <a:lnTo>
                        <a:pt x="281" y="57"/>
                      </a:lnTo>
                      <a:lnTo>
                        <a:pt x="280" y="58"/>
                      </a:lnTo>
                      <a:lnTo>
                        <a:pt x="279" y="59"/>
                      </a:lnTo>
                      <a:lnTo>
                        <a:pt x="279" y="59"/>
                      </a:lnTo>
                      <a:lnTo>
                        <a:pt x="277" y="64"/>
                      </a:lnTo>
                      <a:lnTo>
                        <a:pt x="279" y="64"/>
                      </a:lnTo>
                      <a:lnTo>
                        <a:pt x="277" y="71"/>
                      </a:lnTo>
                      <a:lnTo>
                        <a:pt x="275" y="72"/>
                      </a:lnTo>
                      <a:lnTo>
                        <a:pt x="273" y="75"/>
                      </a:lnTo>
                      <a:lnTo>
                        <a:pt x="272" y="72"/>
                      </a:lnTo>
                      <a:lnTo>
                        <a:pt x="271" y="70"/>
                      </a:lnTo>
                      <a:lnTo>
                        <a:pt x="271" y="66"/>
                      </a:lnTo>
                      <a:lnTo>
                        <a:pt x="270" y="63"/>
                      </a:lnTo>
                      <a:lnTo>
                        <a:pt x="268" y="63"/>
                      </a:lnTo>
                      <a:lnTo>
                        <a:pt x="268" y="63"/>
                      </a:lnTo>
                      <a:lnTo>
                        <a:pt x="268" y="63"/>
                      </a:lnTo>
                      <a:lnTo>
                        <a:pt x="264" y="63"/>
                      </a:lnTo>
                      <a:lnTo>
                        <a:pt x="264" y="64"/>
                      </a:lnTo>
                      <a:lnTo>
                        <a:pt x="260" y="67"/>
                      </a:lnTo>
                      <a:lnTo>
                        <a:pt x="260" y="67"/>
                      </a:lnTo>
                      <a:lnTo>
                        <a:pt x="260" y="66"/>
                      </a:lnTo>
                      <a:lnTo>
                        <a:pt x="260" y="67"/>
                      </a:lnTo>
                      <a:lnTo>
                        <a:pt x="260" y="66"/>
                      </a:lnTo>
                      <a:lnTo>
                        <a:pt x="260" y="66"/>
                      </a:lnTo>
                      <a:lnTo>
                        <a:pt x="260" y="64"/>
                      </a:lnTo>
                      <a:lnTo>
                        <a:pt x="262" y="62"/>
                      </a:lnTo>
                      <a:lnTo>
                        <a:pt x="263" y="58"/>
                      </a:lnTo>
                      <a:lnTo>
                        <a:pt x="264" y="55"/>
                      </a:lnTo>
                      <a:lnTo>
                        <a:pt x="264" y="53"/>
                      </a:lnTo>
                      <a:lnTo>
                        <a:pt x="263" y="53"/>
                      </a:lnTo>
                      <a:lnTo>
                        <a:pt x="263" y="51"/>
                      </a:lnTo>
                      <a:lnTo>
                        <a:pt x="262" y="50"/>
                      </a:lnTo>
                      <a:lnTo>
                        <a:pt x="262" y="49"/>
                      </a:lnTo>
                      <a:lnTo>
                        <a:pt x="263" y="47"/>
                      </a:lnTo>
                      <a:lnTo>
                        <a:pt x="263" y="47"/>
                      </a:lnTo>
                      <a:lnTo>
                        <a:pt x="262" y="47"/>
                      </a:lnTo>
                      <a:lnTo>
                        <a:pt x="262" y="46"/>
                      </a:lnTo>
                      <a:lnTo>
                        <a:pt x="260" y="45"/>
                      </a:lnTo>
                      <a:lnTo>
                        <a:pt x="258" y="43"/>
                      </a:lnTo>
                      <a:lnTo>
                        <a:pt x="256" y="43"/>
                      </a:lnTo>
                      <a:lnTo>
                        <a:pt x="254" y="41"/>
                      </a:lnTo>
                      <a:lnTo>
                        <a:pt x="253" y="41"/>
                      </a:lnTo>
                      <a:lnTo>
                        <a:pt x="251" y="42"/>
                      </a:lnTo>
                      <a:lnTo>
                        <a:pt x="250" y="42"/>
                      </a:lnTo>
                      <a:lnTo>
                        <a:pt x="250" y="42"/>
                      </a:lnTo>
                      <a:lnTo>
                        <a:pt x="250" y="45"/>
                      </a:lnTo>
                      <a:lnTo>
                        <a:pt x="249" y="46"/>
                      </a:lnTo>
                      <a:lnTo>
                        <a:pt x="249" y="46"/>
                      </a:lnTo>
                      <a:lnTo>
                        <a:pt x="247" y="46"/>
                      </a:lnTo>
                      <a:lnTo>
                        <a:pt x="247" y="46"/>
                      </a:lnTo>
                      <a:lnTo>
                        <a:pt x="246" y="47"/>
                      </a:lnTo>
                      <a:lnTo>
                        <a:pt x="246" y="49"/>
                      </a:lnTo>
                      <a:lnTo>
                        <a:pt x="245" y="50"/>
                      </a:lnTo>
                      <a:lnTo>
                        <a:pt x="243" y="51"/>
                      </a:lnTo>
                      <a:lnTo>
                        <a:pt x="243" y="51"/>
                      </a:lnTo>
                      <a:lnTo>
                        <a:pt x="243" y="51"/>
                      </a:lnTo>
                      <a:lnTo>
                        <a:pt x="242" y="51"/>
                      </a:lnTo>
                      <a:lnTo>
                        <a:pt x="242" y="50"/>
                      </a:lnTo>
                      <a:lnTo>
                        <a:pt x="241" y="50"/>
                      </a:lnTo>
                      <a:lnTo>
                        <a:pt x="241" y="51"/>
                      </a:lnTo>
                      <a:lnTo>
                        <a:pt x="239" y="53"/>
                      </a:lnTo>
                      <a:lnTo>
                        <a:pt x="239" y="55"/>
                      </a:lnTo>
                      <a:lnTo>
                        <a:pt x="239" y="57"/>
                      </a:lnTo>
                      <a:lnTo>
                        <a:pt x="239" y="59"/>
                      </a:lnTo>
                      <a:lnTo>
                        <a:pt x="238" y="60"/>
                      </a:lnTo>
                      <a:lnTo>
                        <a:pt x="238" y="60"/>
                      </a:lnTo>
                      <a:lnTo>
                        <a:pt x="237" y="60"/>
                      </a:lnTo>
                      <a:lnTo>
                        <a:pt x="237" y="71"/>
                      </a:lnTo>
                      <a:lnTo>
                        <a:pt x="238" y="71"/>
                      </a:lnTo>
                      <a:lnTo>
                        <a:pt x="238" y="72"/>
                      </a:lnTo>
                      <a:lnTo>
                        <a:pt x="238" y="72"/>
                      </a:lnTo>
                      <a:lnTo>
                        <a:pt x="238" y="78"/>
                      </a:lnTo>
                      <a:lnTo>
                        <a:pt x="238" y="78"/>
                      </a:lnTo>
                      <a:lnTo>
                        <a:pt x="238" y="79"/>
                      </a:lnTo>
                      <a:lnTo>
                        <a:pt x="237" y="80"/>
                      </a:lnTo>
                      <a:lnTo>
                        <a:pt x="236" y="84"/>
                      </a:lnTo>
                      <a:lnTo>
                        <a:pt x="234" y="84"/>
                      </a:lnTo>
                      <a:lnTo>
                        <a:pt x="234" y="87"/>
                      </a:lnTo>
                      <a:lnTo>
                        <a:pt x="234" y="87"/>
                      </a:lnTo>
                      <a:lnTo>
                        <a:pt x="233" y="88"/>
                      </a:lnTo>
                      <a:lnTo>
                        <a:pt x="232" y="89"/>
                      </a:lnTo>
                      <a:lnTo>
                        <a:pt x="229" y="89"/>
                      </a:lnTo>
                      <a:lnTo>
                        <a:pt x="228" y="88"/>
                      </a:lnTo>
                      <a:lnTo>
                        <a:pt x="226" y="88"/>
                      </a:lnTo>
                      <a:lnTo>
                        <a:pt x="225" y="81"/>
                      </a:lnTo>
                      <a:lnTo>
                        <a:pt x="225" y="81"/>
                      </a:lnTo>
                      <a:lnTo>
                        <a:pt x="225" y="78"/>
                      </a:lnTo>
                      <a:lnTo>
                        <a:pt x="224" y="78"/>
                      </a:lnTo>
                      <a:lnTo>
                        <a:pt x="224" y="75"/>
                      </a:lnTo>
                      <a:lnTo>
                        <a:pt x="224" y="75"/>
                      </a:lnTo>
                      <a:lnTo>
                        <a:pt x="224" y="72"/>
                      </a:lnTo>
                      <a:lnTo>
                        <a:pt x="224" y="72"/>
                      </a:lnTo>
                      <a:lnTo>
                        <a:pt x="224" y="71"/>
                      </a:lnTo>
                      <a:lnTo>
                        <a:pt x="224" y="71"/>
                      </a:lnTo>
                      <a:lnTo>
                        <a:pt x="224" y="67"/>
                      </a:lnTo>
                      <a:lnTo>
                        <a:pt x="225" y="67"/>
                      </a:lnTo>
                      <a:lnTo>
                        <a:pt x="225" y="62"/>
                      </a:lnTo>
                      <a:lnTo>
                        <a:pt x="226" y="62"/>
                      </a:lnTo>
                      <a:lnTo>
                        <a:pt x="226" y="60"/>
                      </a:lnTo>
                      <a:lnTo>
                        <a:pt x="228" y="60"/>
                      </a:lnTo>
                      <a:lnTo>
                        <a:pt x="229" y="54"/>
                      </a:lnTo>
                      <a:lnTo>
                        <a:pt x="230" y="54"/>
                      </a:lnTo>
                      <a:lnTo>
                        <a:pt x="230" y="53"/>
                      </a:lnTo>
                      <a:lnTo>
                        <a:pt x="230" y="50"/>
                      </a:lnTo>
                      <a:lnTo>
                        <a:pt x="229" y="51"/>
                      </a:lnTo>
                      <a:lnTo>
                        <a:pt x="226" y="53"/>
                      </a:lnTo>
                      <a:lnTo>
                        <a:pt x="226" y="54"/>
                      </a:lnTo>
                      <a:lnTo>
                        <a:pt x="225" y="57"/>
                      </a:lnTo>
                      <a:lnTo>
                        <a:pt x="222" y="57"/>
                      </a:lnTo>
                      <a:lnTo>
                        <a:pt x="224" y="54"/>
                      </a:lnTo>
                      <a:lnTo>
                        <a:pt x="224" y="53"/>
                      </a:lnTo>
                      <a:lnTo>
                        <a:pt x="225" y="50"/>
                      </a:lnTo>
                      <a:lnTo>
                        <a:pt x="226" y="50"/>
                      </a:lnTo>
                      <a:lnTo>
                        <a:pt x="228" y="46"/>
                      </a:lnTo>
                      <a:lnTo>
                        <a:pt x="229" y="46"/>
                      </a:lnTo>
                      <a:lnTo>
                        <a:pt x="230" y="42"/>
                      </a:lnTo>
                      <a:lnTo>
                        <a:pt x="230" y="42"/>
                      </a:lnTo>
                      <a:lnTo>
                        <a:pt x="232" y="42"/>
                      </a:lnTo>
                      <a:lnTo>
                        <a:pt x="232" y="40"/>
                      </a:lnTo>
                      <a:lnTo>
                        <a:pt x="234" y="40"/>
                      </a:lnTo>
                      <a:lnTo>
                        <a:pt x="234" y="41"/>
                      </a:lnTo>
                      <a:lnTo>
                        <a:pt x="236" y="41"/>
                      </a:lnTo>
                      <a:lnTo>
                        <a:pt x="236" y="40"/>
                      </a:lnTo>
                      <a:lnTo>
                        <a:pt x="237" y="40"/>
                      </a:lnTo>
                      <a:lnTo>
                        <a:pt x="238" y="40"/>
                      </a:lnTo>
                      <a:lnTo>
                        <a:pt x="238" y="40"/>
                      </a:lnTo>
                      <a:lnTo>
                        <a:pt x="239" y="40"/>
                      </a:lnTo>
                      <a:lnTo>
                        <a:pt x="241" y="38"/>
                      </a:lnTo>
                      <a:lnTo>
                        <a:pt x="243" y="38"/>
                      </a:lnTo>
                      <a:lnTo>
                        <a:pt x="243" y="38"/>
                      </a:lnTo>
                      <a:lnTo>
                        <a:pt x="243" y="38"/>
                      </a:lnTo>
                      <a:lnTo>
                        <a:pt x="243" y="37"/>
                      </a:lnTo>
                      <a:lnTo>
                        <a:pt x="245" y="36"/>
                      </a:lnTo>
                      <a:lnTo>
                        <a:pt x="246" y="37"/>
                      </a:lnTo>
                      <a:lnTo>
                        <a:pt x="249" y="38"/>
                      </a:lnTo>
                      <a:lnTo>
                        <a:pt x="250" y="38"/>
                      </a:lnTo>
                      <a:lnTo>
                        <a:pt x="253" y="38"/>
                      </a:lnTo>
                      <a:lnTo>
                        <a:pt x="253" y="37"/>
                      </a:lnTo>
                      <a:lnTo>
                        <a:pt x="255" y="37"/>
                      </a:lnTo>
                      <a:lnTo>
                        <a:pt x="255" y="38"/>
                      </a:lnTo>
                      <a:lnTo>
                        <a:pt x="259" y="38"/>
                      </a:lnTo>
                      <a:lnTo>
                        <a:pt x="258" y="37"/>
                      </a:lnTo>
                      <a:lnTo>
                        <a:pt x="256" y="34"/>
                      </a:lnTo>
                      <a:lnTo>
                        <a:pt x="255" y="33"/>
                      </a:lnTo>
                      <a:lnTo>
                        <a:pt x="250" y="33"/>
                      </a:lnTo>
                      <a:lnTo>
                        <a:pt x="250" y="28"/>
                      </a:lnTo>
                      <a:lnTo>
                        <a:pt x="249" y="28"/>
                      </a:lnTo>
                      <a:lnTo>
                        <a:pt x="249" y="28"/>
                      </a:lnTo>
                      <a:lnTo>
                        <a:pt x="247" y="28"/>
                      </a:lnTo>
                      <a:lnTo>
                        <a:pt x="247" y="29"/>
                      </a:lnTo>
                      <a:lnTo>
                        <a:pt x="246" y="29"/>
                      </a:lnTo>
                      <a:lnTo>
                        <a:pt x="246" y="29"/>
                      </a:lnTo>
                      <a:lnTo>
                        <a:pt x="239" y="30"/>
                      </a:lnTo>
                      <a:lnTo>
                        <a:pt x="238" y="32"/>
                      </a:lnTo>
                      <a:lnTo>
                        <a:pt x="233" y="32"/>
                      </a:lnTo>
                      <a:lnTo>
                        <a:pt x="233" y="33"/>
                      </a:lnTo>
                      <a:lnTo>
                        <a:pt x="232" y="32"/>
                      </a:lnTo>
                      <a:lnTo>
                        <a:pt x="232" y="32"/>
                      </a:lnTo>
                      <a:lnTo>
                        <a:pt x="228" y="32"/>
                      </a:lnTo>
                      <a:lnTo>
                        <a:pt x="226" y="28"/>
                      </a:lnTo>
                      <a:lnTo>
                        <a:pt x="226" y="28"/>
                      </a:lnTo>
                      <a:lnTo>
                        <a:pt x="225" y="25"/>
                      </a:lnTo>
                      <a:lnTo>
                        <a:pt x="221" y="26"/>
                      </a:lnTo>
                      <a:lnTo>
                        <a:pt x="219" y="26"/>
                      </a:lnTo>
                      <a:lnTo>
                        <a:pt x="219" y="26"/>
                      </a:lnTo>
                      <a:lnTo>
                        <a:pt x="217" y="26"/>
                      </a:lnTo>
                      <a:lnTo>
                        <a:pt x="219" y="25"/>
                      </a:lnTo>
                      <a:lnTo>
                        <a:pt x="219" y="24"/>
                      </a:lnTo>
                      <a:lnTo>
                        <a:pt x="220" y="24"/>
                      </a:lnTo>
                      <a:lnTo>
                        <a:pt x="220" y="24"/>
                      </a:lnTo>
                      <a:lnTo>
                        <a:pt x="220" y="24"/>
                      </a:lnTo>
                      <a:lnTo>
                        <a:pt x="221" y="24"/>
                      </a:lnTo>
                      <a:lnTo>
                        <a:pt x="222" y="23"/>
                      </a:lnTo>
                      <a:lnTo>
                        <a:pt x="224" y="21"/>
                      </a:lnTo>
                      <a:lnTo>
                        <a:pt x="224" y="21"/>
                      </a:lnTo>
                      <a:lnTo>
                        <a:pt x="225" y="21"/>
                      </a:lnTo>
                      <a:lnTo>
                        <a:pt x="224" y="19"/>
                      </a:lnTo>
                      <a:lnTo>
                        <a:pt x="221" y="19"/>
                      </a:lnTo>
                      <a:lnTo>
                        <a:pt x="220" y="20"/>
                      </a:lnTo>
                      <a:lnTo>
                        <a:pt x="219" y="20"/>
                      </a:lnTo>
                      <a:lnTo>
                        <a:pt x="216" y="21"/>
                      </a:lnTo>
                      <a:lnTo>
                        <a:pt x="216" y="24"/>
                      </a:lnTo>
                      <a:lnTo>
                        <a:pt x="215" y="24"/>
                      </a:lnTo>
                      <a:lnTo>
                        <a:pt x="211" y="26"/>
                      </a:lnTo>
                      <a:lnTo>
                        <a:pt x="205" y="28"/>
                      </a:lnTo>
                      <a:lnTo>
                        <a:pt x="204" y="29"/>
                      </a:lnTo>
                      <a:lnTo>
                        <a:pt x="200" y="29"/>
                      </a:lnTo>
                      <a:lnTo>
                        <a:pt x="200" y="29"/>
                      </a:lnTo>
                      <a:lnTo>
                        <a:pt x="199" y="28"/>
                      </a:lnTo>
                      <a:lnTo>
                        <a:pt x="198" y="28"/>
                      </a:lnTo>
                      <a:lnTo>
                        <a:pt x="198" y="26"/>
                      </a:lnTo>
                      <a:lnTo>
                        <a:pt x="198" y="26"/>
                      </a:lnTo>
                      <a:lnTo>
                        <a:pt x="195" y="26"/>
                      </a:lnTo>
                      <a:lnTo>
                        <a:pt x="192" y="28"/>
                      </a:lnTo>
                      <a:lnTo>
                        <a:pt x="191" y="28"/>
                      </a:lnTo>
                      <a:lnTo>
                        <a:pt x="191" y="28"/>
                      </a:lnTo>
                      <a:lnTo>
                        <a:pt x="191" y="26"/>
                      </a:lnTo>
                      <a:lnTo>
                        <a:pt x="188" y="26"/>
                      </a:lnTo>
                      <a:lnTo>
                        <a:pt x="190" y="24"/>
                      </a:lnTo>
                      <a:lnTo>
                        <a:pt x="191" y="24"/>
                      </a:lnTo>
                      <a:lnTo>
                        <a:pt x="192" y="24"/>
                      </a:lnTo>
                      <a:lnTo>
                        <a:pt x="194" y="21"/>
                      </a:lnTo>
                      <a:lnTo>
                        <a:pt x="196" y="21"/>
                      </a:lnTo>
                      <a:lnTo>
                        <a:pt x="196" y="20"/>
                      </a:lnTo>
                      <a:lnTo>
                        <a:pt x="199" y="19"/>
                      </a:lnTo>
                      <a:lnTo>
                        <a:pt x="201" y="17"/>
                      </a:lnTo>
                      <a:lnTo>
                        <a:pt x="204" y="16"/>
                      </a:lnTo>
                      <a:lnTo>
                        <a:pt x="204" y="16"/>
                      </a:lnTo>
                      <a:lnTo>
                        <a:pt x="207" y="15"/>
                      </a:lnTo>
                      <a:lnTo>
                        <a:pt x="208" y="13"/>
                      </a:lnTo>
                      <a:lnTo>
                        <a:pt x="209" y="13"/>
                      </a:lnTo>
                      <a:lnTo>
                        <a:pt x="211" y="11"/>
                      </a:lnTo>
                      <a:lnTo>
                        <a:pt x="212" y="11"/>
                      </a:lnTo>
                      <a:lnTo>
                        <a:pt x="212" y="7"/>
                      </a:lnTo>
                      <a:lnTo>
                        <a:pt x="212" y="7"/>
                      </a:lnTo>
                      <a:lnTo>
                        <a:pt x="212" y="7"/>
                      </a:lnTo>
                      <a:lnTo>
                        <a:pt x="216" y="7"/>
                      </a:lnTo>
                      <a:lnTo>
                        <a:pt x="216" y="7"/>
                      </a:lnTo>
                      <a:lnTo>
                        <a:pt x="217" y="6"/>
                      </a:lnTo>
                      <a:lnTo>
                        <a:pt x="217" y="6"/>
                      </a:lnTo>
                      <a:lnTo>
                        <a:pt x="219" y="6"/>
                      </a:lnTo>
                      <a:lnTo>
                        <a:pt x="219" y="3"/>
                      </a:lnTo>
                      <a:lnTo>
                        <a:pt x="220" y="3"/>
                      </a:lnTo>
                      <a:lnTo>
                        <a:pt x="220" y="3"/>
                      </a:lnTo>
                      <a:lnTo>
                        <a:pt x="220" y="2"/>
                      </a:lnTo>
                      <a:lnTo>
                        <a:pt x="220" y="2"/>
                      </a:lnTo>
                      <a:lnTo>
                        <a:pt x="221" y="4"/>
                      </a:lnTo>
                      <a:lnTo>
                        <a:pt x="220" y="4"/>
                      </a:lnTo>
                      <a:lnTo>
                        <a:pt x="221" y="4"/>
                      </a:lnTo>
                      <a:lnTo>
                        <a:pt x="221" y="4"/>
                      </a:lnTo>
                      <a:lnTo>
                        <a:pt x="221" y="4"/>
                      </a:lnTo>
                      <a:lnTo>
                        <a:pt x="221" y="6"/>
                      </a:lnTo>
                      <a:lnTo>
                        <a:pt x="222" y="3"/>
                      </a:lnTo>
                      <a:lnTo>
                        <a:pt x="222" y="3"/>
                      </a:lnTo>
                      <a:lnTo>
                        <a:pt x="221" y="2"/>
                      </a:lnTo>
                      <a:lnTo>
                        <a:pt x="221" y="2"/>
                      </a:lnTo>
                      <a:lnTo>
                        <a:pt x="222" y="2"/>
                      </a:lnTo>
                      <a:lnTo>
                        <a:pt x="2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39FE2A18-E5FA-4FA3-BE06-8FE00728C75D}"/>
                    </a:ext>
                  </a:extLst>
                </p:cNvPr>
                <p:cNvSpPr>
                  <a:spLocks noEditPoints="1"/>
                </p:cNvSpPr>
                <p:nvPr/>
              </p:nvSpPr>
              <p:spPr bwMode="auto">
                <a:xfrm>
                  <a:off x="3149600" y="1853067"/>
                  <a:ext cx="5502275" cy="214313"/>
                </a:xfrm>
                <a:custGeom>
                  <a:avLst/>
                  <a:gdLst>
                    <a:gd name="T0" fmla="*/ 1149 w 3466"/>
                    <a:gd name="T1" fmla="*/ 132 h 135"/>
                    <a:gd name="T2" fmla="*/ 963 w 3466"/>
                    <a:gd name="T3" fmla="*/ 123 h 135"/>
                    <a:gd name="T4" fmla="*/ 1124 w 3466"/>
                    <a:gd name="T5" fmla="*/ 127 h 135"/>
                    <a:gd name="T6" fmla="*/ 1143 w 3466"/>
                    <a:gd name="T7" fmla="*/ 123 h 135"/>
                    <a:gd name="T8" fmla="*/ 1140 w 3466"/>
                    <a:gd name="T9" fmla="*/ 122 h 135"/>
                    <a:gd name="T10" fmla="*/ 586 w 3466"/>
                    <a:gd name="T11" fmla="*/ 113 h 135"/>
                    <a:gd name="T12" fmla="*/ 1112 w 3466"/>
                    <a:gd name="T13" fmla="*/ 77 h 135"/>
                    <a:gd name="T14" fmla="*/ 570 w 3466"/>
                    <a:gd name="T15" fmla="*/ 75 h 135"/>
                    <a:gd name="T16" fmla="*/ 893 w 3466"/>
                    <a:gd name="T17" fmla="*/ 81 h 135"/>
                    <a:gd name="T18" fmla="*/ 548 w 3466"/>
                    <a:gd name="T19" fmla="*/ 69 h 135"/>
                    <a:gd name="T20" fmla="*/ 581 w 3466"/>
                    <a:gd name="T21" fmla="*/ 94 h 135"/>
                    <a:gd name="T22" fmla="*/ 546 w 3466"/>
                    <a:gd name="T23" fmla="*/ 77 h 135"/>
                    <a:gd name="T24" fmla="*/ 3276 w 3466"/>
                    <a:gd name="T25" fmla="*/ 64 h 135"/>
                    <a:gd name="T26" fmla="*/ 1033 w 3466"/>
                    <a:gd name="T27" fmla="*/ 67 h 135"/>
                    <a:gd name="T28" fmla="*/ 3304 w 3466"/>
                    <a:gd name="T29" fmla="*/ 58 h 135"/>
                    <a:gd name="T30" fmla="*/ 1178 w 3466"/>
                    <a:gd name="T31" fmla="*/ 81 h 135"/>
                    <a:gd name="T32" fmla="*/ 1194 w 3466"/>
                    <a:gd name="T33" fmla="*/ 84 h 135"/>
                    <a:gd name="T34" fmla="*/ 1209 w 3466"/>
                    <a:gd name="T35" fmla="*/ 94 h 135"/>
                    <a:gd name="T36" fmla="*/ 1221 w 3466"/>
                    <a:gd name="T37" fmla="*/ 97 h 135"/>
                    <a:gd name="T38" fmla="*/ 1217 w 3466"/>
                    <a:gd name="T39" fmla="*/ 110 h 135"/>
                    <a:gd name="T40" fmla="*/ 1200 w 3466"/>
                    <a:gd name="T41" fmla="*/ 109 h 135"/>
                    <a:gd name="T42" fmla="*/ 1181 w 3466"/>
                    <a:gd name="T43" fmla="*/ 103 h 135"/>
                    <a:gd name="T44" fmla="*/ 1166 w 3466"/>
                    <a:gd name="T45" fmla="*/ 93 h 135"/>
                    <a:gd name="T46" fmla="*/ 1169 w 3466"/>
                    <a:gd name="T47" fmla="*/ 82 h 135"/>
                    <a:gd name="T48" fmla="*/ 3263 w 3466"/>
                    <a:gd name="T49" fmla="*/ 59 h 135"/>
                    <a:gd name="T50" fmla="*/ 3368 w 3466"/>
                    <a:gd name="T51" fmla="*/ 51 h 135"/>
                    <a:gd name="T52" fmla="*/ 794 w 3466"/>
                    <a:gd name="T53" fmla="*/ 51 h 135"/>
                    <a:gd name="T54" fmla="*/ 98 w 3466"/>
                    <a:gd name="T55" fmla="*/ 52 h 135"/>
                    <a:gd name="T56" fmla="*/ 51 w 3466"/>
                    <a:gd name="T57" fmla="*/ 48 h 135"/>
                    <a:gd name="T58" fmla="*/ 3210 w 3466"/>
                    <a:gd name="T59" fmla="*/ 43 h 135"/>
                    <a:gd name="T60" fmla="*/ 162 w 3466"/>
                    <a:gd name="T61" fmla="*/ 42 h 135"/>
                    <a:gd name="T62" fmla="*/ 1063 w 3466"/>
                    <a:gd name="T63" fmla="*/ 46 h 135"/>
                    <a:gd name="T64" fmla="*/ 0 w 3466"/>
                    <a:gd name="T65" fmla="*/ 37 h 135"/>
                    <a:gd name="T66" fmla="*/ 523 w 3466"/>
                    <a:gd name="T67" fmla="*/ 37 h 135"/>
                    <a:gd name="T68" fmla="*/ 501 w 3466"/>
                    <a:gd name="T69" fmla="*/ 39 h 135"/>
                    <a:gd name="T70" fmla="*/ 789 w 3466"/>
                    <a:gd name="T71" fmla="*/ 51 h 135"/>
                    <a:gd name="T72" fmla="*/ 1110 w 3466"/>
                    <a:gd name="T73" fmla="*/ 31 h 135"/>
                    <a:gd name="T74" fmla="*/ 2963 w 3466"/>
                    <a:gd name="T75" fmla="*/ 48 h 135"/>
                    <a:gd name="T76" fmla="*/ 2967 w 3466"/>
                    <a:gd name="T77" fmla="*/ 90 h 135"/>
                    <a:gd name="T78" fmla="*/ 2957 w 3466"/>
                    <a:gd name="T79" fmla="*/ 127 h 135"/>
                    <a:gd name="T80" fmla="*/ 2950 w 3466"/>
                    <a:gd name="T81" fmla="*/ 96 h 135"/>
                    <a:gd name="T82" fmla="*/ 191 w 3466"/>
                    <a:gd name="T83" fmla="*/ 27 h 135"/>
                    <a:gd name="T84" fmla="*/ 498 w 3466"/>
                    <a:gd name="T85" fmla="*/ 26 h 135"/>
                    <a:gd name="T86" fmla="*/ 1071 w 3466"/>
                    <a:gd name="T87" fmla="*/ 29 h 135"/>
                    <a:gd name="T88" fmla="*/ 2912 w 3466"/>
                    <a:gd name="T89" fmla="*/ 18 h 135"/>
                    <a:gd name="T90" fmla="*/ 815 w 3466"/>
                    <a:gd name="T91" fmla="*/ 46 h 135"/>
                    <a:gd name="T92" fmla="*/ 815 w 3466"/>
                    <a:gd name="T93" fmla="*/ 52 h 135"/>
                    <a:gd name="T94" fmla="*/ 797 w 3466"/>
                    <a:gd name="T95" fmla="*/ 29 h 135"/>
                    <a:gd name="T96" fmla="*/ 1797 w 3466"/>
                    <a:gd name="T97" fmla="*/ 20 h 135"/>
                    <a:gd name="T98" fmla="*/ 3437 w 3466"/>
                    <a:gd name="T99" fmla="*/ 20 h 135"/>
                    <a:gd name="T100" fmla="*/ 1030 w 3466"/>
                    <a:gd name="T101" fmla="*/ 16 h 135"/>
                    <a:gd name="T102" fmla="*/ 209 w 3466"/>
                    <a:gd name="T103" fmla="*/ 20 h 135"/>
                    <a:gd name="T104" fmla="*/ 1622 w 3466"/>
                    <a:gd name="T105" fmla="*/ 16 h 135"/>
                    <a:gd name="T106" fmla="*/ 1626 w 3466"/>
                    <a:gd name="T107" fmla="*/ 41 h 135"/>
                    <a:gd name="T108" fmla="*/ 1598 w 3466"/>
                    <a:gd name="T109" fmla="*/ 61 h 135"/>
                    <a:gd name="T110" fmla="*/ 1599 w 3466"/>
                    <a:gd name="T111" fmla="*/ 46 h 135"/>
                    <a:gd name="T112" fmla="*/ 1599 w 3466"/>
                    <a:gd name="T113" fmla="*/ 31 h 135"/>
                    <a:gd name="T114" fmla="*/ 1611 w 3466"/>
                    <a:gd name="T115" fmla="*/ 17 h 135"/>
                    <a:gd name="T116" fmla="*/ 498 w 3466"/>
                    <a:gd name="T117" fmla="*/ 9 h 135"/>
                    <a:gd name="T118" fmla="*/ 247 w 3466"/>
                    <a:gd name="T119" fmla="*/ 6 h 135"/>
                    <a:gd name="T120" fmla="*/ 1787 w 3466"/>
                    <a:gd name="T121" fmla="*/ 14 h 135"/>
                    <a:gd name="T122" fmla="*/ 1029 w 3466"/>
                    <a:gd name="T123" fmla="*/ 0 h 135"/>
                    <a:gd name="T124" fmla="*/ 3443 w 3466"/>
                    <a:gd name="T125" fmla="*/ 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6" h="135">
                      <a:moveTo>
                        <a:pt x="2225" y="128"/>
                      </a:moveTo>
                      <a:lnTo>
                        <a:pt x="2226" y="130"/>
                      </a:lnTo>
                      <a:lnTo>
                        <a:pt x="2226" y="130"/>
                      </a:lnTo>
                      <a:lnTo>
                        <a:pt x="2225" y="130"/>
                      </a:lnTo>
                      <a:lnTo>
                        <a:pt x="2225" y="128"/>
                      </a:lnTo>
                      <a:close/>
                      <a:moveTo>
                        <a:pt x="1078" y="128"/>
                      </a:moveTo>
                      <a:lnTo>
                        <a:pt x="1078" y="128"/>
                      </a:lnTo>
                      <a:lnTo>
                        <a:pt x="1078" y="130"/>
                      </a:lnTo>
                      <a:lnTo>
                        <a:pt x="1078" y="130"/>
                      </a:lnTo>
                      <a:lnTo>
                        <a:pt x="1078" y="128"/>
                      </a:lnTo>
                      <a:close/>
                      <a:moveTo>
                        <a:pt x="1150" y="123"/>
                      </a:moveTo>
                      <a:lnTo>
                        <a:pt x="1152" y="124"/>
                      </a:lnTo>
                      <a:lnTo>
                        <a:pt x="1152" y="124"/>
                      </a:lnTo>
                      <a:lnTo>
                        <a:pt x="1152" y="124"/>
                      </a:lnTo>
                      <a:lnTo>
                        <a:pt x="1153" y="124"/>
                      </a:lnTo>
                      <a:lnTo>
                        <a:pt x="1153" y="127"/>
                      </a:lnTo>
                      <a:lnTo>
                        <a:pt x="1150" y="127"/>
                      </a:lnTo>
                      <a:lnTo>
                        <a:pt x="1150" y="128"/>
                      </a:lnTo>
                      <a:lnTo>
                        <a:pt x="1150" y="128"/>
                      </a:lnTo>
                      <a:lnTo>
                        <a:pt x="1152" y="128"/>
                      </a:lnTo>
                      <a:lnTo>
                        <a:pt x="1152" y="128"/>
                      </a:lnTo>
                      <a:lnTo>
                        <a:pt x="1152" y="128"/>
                      </a:lnTo>
                      <a:lnTo>
                        <a:pt x="1152" y="128"/>
                      </a:lnTo>
                      <a:lnTo>
                        <a:pt x="1152" y="128"/>
                      </a:lnTo>
                      <a:lnTo>
                        <a:pt x="1153" y="128"/>
                      </a:lnTo>
                      <a:lnTo>
                        <a:pt x="1153" y="128"/>
                      </a:lnTo>
                      <a:lnTo>
                        <a:pt x="1153" y="130"/>
                      </a:lnTo>
                      <a:lnTo>
                        <a:pt x="1153" y="130"/>
                      </a:lnTo>
                      <a:lnTo>
                        <a:pt x="1150" y="130"/>
                      </a:lnTo>
                      <a:lnTo>
                        <a:pt x="1150" y="131"/>
                      </a:lnTo>
                      <a:lnTo>
                        <a:pt x="1149" y="131"/>
                      </a:lnTo>
                      <a:lnTo>
                        <a:pt x="1149" y="132"/>
                      </a:lnTo>
                      <a:lnTo>
                        <a:pt x="1148" y="133"/>
                      </a:lnTo>
                      <a:lnTo>
                        <a:pt x="1145" y="133"/>
                      </a:lnTo>
                      <a:lnTo>
                        <a:pt x="1144" y="133"/>
                      </a:lnTo>
                      <a:lnTo>
                        <a:pt x="1144" y="133"/>
                      </a:lnTo>
                      <a:lnTo>
                        <a:pt x="1144" y="133"/>
                      </a:lnTo>
                      <a:lnTo>
                        <a:pt x="1144" y="131"/>
                      </a:lnTo>
                      <a:lnTo>
                        <a:pt x="1145" y="131"/>
                      </a:lnTo>
                      <a:lnTo>
                        <a:pt x="1146" y="128"/>
                      </a:lnTo>
                      <a:lnTo>
                        <a:pt x="1144" y="128"/>
                      </a:lnTo>
                      <a:lnTo>
                        <a:pt x="1145" y="127"/>
                      </a:lnTo>
                      <a:lnTo>
                        <a:pt x="1146" y="126"/>
                      </a:lnTo>
                      <a:lnTo>
                        <a:pt x="1146" y="126"/>
                      </a:lnTo>
                      <a:lnTo>
                        <a:pt x="1148" y="126"/>
                      </a:lnTo>
                      <a:lnTo>
                        <a:pt x="1150" y="126"/>
                      </a:lnTo>
                      <a:lnTo>
                        <a:pt x="1150" y="123"/>
                      </a:lnTo>
                      <a:close/>
                      <a:moveTo>
                        <a:pt x="3034" y="123"/>
                      </a:moveTo>
                      <a:lnTo>
                        <a:pt x="3035" y="123"/>
                      </a:lnTo>
                      <a:lnTo>
                        <a:pt x="3035" y="123"/>
                      </a:lnTo>
                      <a:lnTo>
                        <a:pt x="3034" y="123"/>
                      </a:lnTo>
                      <a:lnTo>
                        <a:pt x="3034" y="123"/>
                      </a:lnTo>
                      <a:lnTo>
                        <a:pt x="3034" y="123"/>
                      </a:lnTo>
                      <a:close/>
                      <a:moveTo>
                        <a:pt x="967" y="122"/>
                      </a:moveTo>
                      <a:lnTo>
                        <a:pt x="970" y="122"/>
                      </a:lnTo>
                      <a:lnTo>
                        <a:pt x="971" y="122"/>
                      </a:lnTo>
                      <a:lnTo>
                        <a:pt x="972" y="123"/>
                      </a:lnTo>
                      <a:lnTo>
                        <a:pt x="971" y="124"/>
                      </a:lnTo>
                      <a:lnTo>
                        <a:pt x="971" y="124"/>
                      </a:lnTo>
                      <a:lnTo>
                        <a:pt x="971" y="126"/>
                      </a:lnTo>
                      <a:lnTo>
                        <a:pt x="970" y="126"/>
                      </a:lnTo>
                      <a:lnTo>
                        <a:pt x="970" y="124"/>
                      </a:lnTo>
                      <a:lnTo>
                        <a:pt x="966" y="124"/>
                      </a:lnTo>
                      <a:lnTo>
                        <a:pt x="963" y="123"/>
                      </a:lnTo>
                      <a:lnTo>
                        <a:pt x="963" y="122"/>
                      </a:lnTo>
                      <a:lnTo>
                        <a:pt x="967" y="122"/>
                      </a:lnTo>
                      <a:lnTo>
                        <a:pt x="967" y="122"/>
                      </a:lnTo>
                      <a:close/>
                      <a:moveTo>
                        <a:pt x="3039" y="118"/>
                      </a:moveTo>
                      <a:lnTo>
                        <a:pt x="3039" y="119"/>
                      </a:lnTo>
                      <a:lnTo>
                        <a:pt x="3038" y="122"/>
                      </a:lnTo>
                      <a:lnTo>
                        <a:pt x="3037" y="123"/>
                      </a:lnTo>
                      <a:lnTo>
                        <a:pt x="3035" y="123"/>
                      </a:lnTo>
                      <a:lnTo>
                        <a:pt x="3035" y="122"/>
                      </a:lnTo>
                      <a:lnTo>
                        <a:pt x="3037" y="120"/>
                      </a:lnTo>
                      <a:lnTo>
                        <a:pt x="3037" y="118"/>
                      </a:lnTo>
                      <a:lnTo>
                        <a:pt x="3039" y="118"/>
                      </a:lnTo>
                      <a:close/>
                      <a:moveTo>
                        <a:pt x="1114" y="115"/>
                      </a:moveTo>
                      <a:lnTo>
                        <a:pt x="1112" y="118"/>
                      </a:lnTo>
                      <a:lnTo>
                        <a:pt x="1112" y="120"/>
                      </a:lnTo>
                      <a:lnTo>
                        <a:pt x="1115" y="120"/>
                      </a:lnTo>
                      <a:lnTo>
                        <a:pt x="1115" y="122"/>
                      </a:lnTo>
                      <a:lnTo>
                        <a:pt x="1118" y="122"/>
                      </a:lnTo>
                      <a:lnTo>
                        <a:pt x="1118" y="120"/>
                      </a:lnTo>
                      <a:lnTo>
                        <a:pt x="1119" y="120"/>
                      </a:lnTo>
                      <a:lnTo>
                        <a:pt x="1119" y="123"/>
                      </a:lnTo>
                      <a:lnTo>
                        <a:pt x="1128" y="122"/>
                      </a:lnTo>
                      <a:lnTo>
                        <a:pt x="1128" y="123"/>
                      </a:lnTo>
                      <a:lnTo>
                        <a:pt x="1127" y="123"/>
                      </a:lnTo>
                      <a:lnTo>
                        <a:pt x="1127" y="124"/>
                      </a:lnTo>
                      <a:lnTo>
                        <a:pt x="1128" y="126"/>
                      </a:lnTo>
                      <a:lnTo>
                        <a:pt x="1129" y="126"/>
                      </a:lnTo>
                      <a:lnTo>
                        <a:pt x="1128" y="127"/>
                      </a:lnTo>
                      <a:lnTo>
                        <a:pt x="1127" y="128"/>
                      </a:lnTo>
                      <a:lnTo>
                        <a:pt x="1126" y="128"/>
                      </a:lnTo>
                      <a:lnTo>
                        <a:pt x="1124" y="127"/>
                      </a:lnTo>
                      <a:lnTo>
                        <a:pt x="1124" y="127"/>
                      </a:lnTo>
                      <a:lnTo>
                        <a:pt x="1124" y="126"/>
                      </a:lnTo>
                      <a:lnTo>
                        <a:pt x="1124" y="126"/>
                      </a:lnTo>
                      <a:lnTo>
                        <a:pt x="1126" y="124"/>
                      </a:lnTo>
                      <a:lnTo>
                        <a:pt x="1126" y="123"/>
                      </a:lnTo>
                      <a:lnTo>
                        <a:pt x="1124" y="123"/>
                      </a:lnTo>
                      <a:lnTo>
                        <a:pt x="1124" y="124"/>
                      </a:lnTo>
                      <a:lnTo>
                        <a:pt x="1122" y="124"/>
                      </a:lnTo>
                      <a:lnTo>
                        <a:pt x="1122" y="126"/>
                      </a:lnTo>
                      <a:lnTo>
                        <a:pt x="1120" y="126"/>
                      </a:lnTo>
                      <a:lnTo>
                        <a:pt x="1118" y="126"/>
                      </a:lnTo>
                      <a:lnTo>
                        <a:pt x="1115" y="124"/>
                      </a:lnTo>
                      <a:lnTo>
                        <a:pt x="1114" y="124"/>
                      </a:lnTo>
                      <a:lnTo>
                        <a:pt x="1112" y="122"/>
                      </a:lnTo>
                      <a:lnTo>
                        <a:pt x="1110" y="122"/>
                      </a:lnTo>
                      <a:lnTo>
                        <a:pt x="1110" y="119"/>
                      </a:lnTo>
                      <a:lnTo>
                        <a:pt x="1110" y="119"/>
                      </a:lnTo>
                      <a:lnTo>
                        <a:pt x="1110" y="118"/>
                      </a:lnTo>
                      <a:lnTo>
                        <a:pt x="1111" y="118"/>
                      </a:lnTo>
                      <a:lnTo>
                        <a:pt x="1112" y="116"/>
                      </a:lnTo>
                      <a:lnTo>
                        <a:pt x="1112" y="116"/>
                      </a:lnTo>
                      <a:lnTo>
                        <a:pt x="1111" y="116"/>
                      </a:lnTo>
                      <a:lnTo>
                        <a:pt x="1112" y="115"/>
                      </a:lnTo>
                      <a:lnTo>
                        <a:pt x="1114" y="115"/>
                      </a:lnTo>
                      <a:close/>
                      <a:moveTo>
                        <a:pt x="1152" y="114"/>
                      </a:moveTo>
                      <a:lnTo>
                        <a:pt x="1152" y="114"/>
                      </a:lnTo>
                      <a:lnTo>
                        <a:pt x="1150" y="114"/>
                      </a:lnTo>
                      <a:lnTo>
                        <a:pt x="1150" y="116"/>
                      </a:lnTo>
                      <a:lnTo>
                        <a:pt x="1146" y="116"/>
                      </a:lnTo>
                      <a:lnTo>
                        <a:pt x="1145" y="119"/>
                      </a:lnTo>
                      <a:lnTo>
                        <a:pt x="1144" y="119"/>
                      </a:lnTo>
                      <a:lnTo>
                        <a:pt x="1144" y="122"/>
                      </a:lnTo>
                      <a:lnTo>
                        <a:pt x="1143" y="123"/>
                      </a:lnTo>
                      <a:lnTo>
                        <a:pt x="1141" y="124"/>
                      </a:lnTo>
                      <a:lnTo>
                        <a:pt x="1144" y="124"/>
                      </a:lnTo>
                      <a:lnTo>
                        <a:pt x="1143" y="126"/>
                      </a:lnTo>
                      <a:lnTo>
                        <a:pt x="1143" y="127"/>
                      </a:lnTo>
                      <a:lnTo>
                        <a:pt x="1141" y="128"/>
                      </a:lnTo>
                      <a:lnTo>
                        <a:pt x="1140" y="128"/>
                      </a:lnTo>
                      <a:lnTo>
                        <a:pt x="1140" y="131"/>
                      </a:lnTo>
                      <a:lnTo>
                        <a:pt x="1140" y="133"/>
                      </a:lnTo>
                      <a:lnTo>
                        <a:pt x="1141" y="133"/>
                      </a:lnTo>
                      <a:lnTo>
                        <a:pt x="1141" y="133"/>
                      </a:lnTo>
                      <a:lnTo>
                        <a:pt x="1141" y="133"/>
                      </a:lnTo>
                      <a:lnTo>
                        <a:pt x="1141" y="133"/>
                      </a:lnTo>
                      <a:lnTo>
                        <a:pt x="1141" y="133"/>
                      </a:lnTo>
                      <a:lnTo>
                        <a:pt x="1140" y="133"/>
                      </a:lnTo>
                      <a:lnTo>
                        <a:pt x="1140" y="135"/>
                      </a:lnTo>
                      <a:lnTo>
                        <a:pt x="1139" y="135"/>
                      </a:lnTo>
                      <a:lnTo>
                        <a:pt x="1139" y="133"/>
                      </a:lnTo>
                      <a:lnTo>
                        <a:pt x="1137" y="133"/>
                      </a:lnTo>
                      <a:lnTo>
                        <a:pt x="1136" y="132"/>
                      </a:lnTo>
                      <a:lnTo>
                        <a:pt x="1135" y="130"/>
                      </a:lnTo>
                      <a:lnTo>
                        <a:pt x="1135" y="127"/>
                      </a:lnTo>
                      <a:lnTo>
                        <a:pt x="1137" y="126"/>
                      </a:lnTo>
                      <a:lnTo>
                        <a:pt x="1137" y="126"/>
                      </a:lnTo>
                      <a:lnTo>
                        <a:pt x="1136" y="124"/>
                      </a:lnTo>
                      <a:lnTo>
                        <a:pt x="1136" y="123"/>
                      </a:lnTo>
                      <a:lnTo>
                        <a:pt x="1137" y="123"/>
                      </a:lnTo>
                      <a:lnTo>
                        <a:pt x="1139" y="122"/>
                      </a:lnTo>
                      <a:lnTo>
                        <a:pt x="1139" y="122"/>
                      </a:lnTo>
                      <a:lnTo>
                        <a:pt x="1139" y="122"/>
                      </a:lnTo>
                      <a:lnTo>
                        <a:pt x="1139" y="120"/>
                      </a:lnTo>
                      <a:lnTo>
                        <a:pt x="1139" y="122"/>
                      </a:lnTo>
                      <a:lnTo>
                        <a:pt x="1140" y="122"/>
                      </a:lnTo>
                      <a:lnTo>
                        <a:pt x="1140" y="120"/>
                      </a:lnTo>
                      <a:lnTo>
                        <a:pt x="1140" y="120"/>
                      </a:lnTo>
                      <a:lnTo>
                        <a:pt x="1140" y="118"/>
                      </a:lnTo>
                      <a:lnTo>
                        <a:pt x="1141" y="116"/>
                      </a:lnTo>
                      <a:lnTo>
                        <a:pt x="1143" y="114"/>
                      </a:lnTo>
                      <a:lnTo>
                        <a:pt x="1144" y="115"/>
                      </a:lnTo>
                      <a:lnTo>
                        <a:pt x="1145" y="116"/>
                      </a:lnTo>
                      <a:lnTo>
                        <a:pt x="1148" y="115"/>
                      </a:lnTo>
                      <a:lnTo>
                        <a:pt x="1150" y="115"/>
                      </a:lnTo>
                      <a:lnTo>
                        <a:pt x="1152" y="114"/>
                      </a:lnTo>
                      <a:close/>
                      <a:moveTo>
                        <a:pt x="1191" y="110"/>
                      </a:moveTo>
                      <a:lnTo>
                        <a:pt x="1194" y="110"/>
                      </a:lnTo>
                      <a:lnTo>
                        <a:pt x="1194" y="113"/>
                      </a:lnTo>
                      <a:lnTo>
                        <a:pt x="1192" y="114"/>
                      </a:lnTo>
                      <a:lnTo>
                        <a:pt x="1192" y="114"/>
                      </a:lnTo>
                      <a:lnTo>
                        <a:pt x="1192" y="114"/>
                      </a:lnTo>
                      <a:lnTo>
                        <a:pt x="1192" y="114"/>
                      </a:lnTo>
                      <a:lnTo>
                        <a:pt x="1191" y="113"/>
                      </a:lnTo>
                      <a:lnTo>
                        <a:pt x="1191" y="110"/>
                      </a:lnTo>
                      <a:lnTo>
                        <a:pt x="1191" y="110"/>
                      </a:lnTo>
                      <a:lnTo>
                        <a:pt x="1191" y="110"/>
                      </a:lnTo>
                      <a:lnTo>
                        <a:pt x="1191" y="110"/>
                      </a:lnTo>
                      <a:lnTo>
                        <a:pt x="1191" y="110"/>
                      </a:lnTo>
                      <a:lnTo>
                        <a:pt x="1191" y="110"/>
                      </a:lnTo>
                      <a:close/>
                      <a:moveTo>
                        <a:pt x="589" y="109"/>
                      </a:moveTo>
                      <a:lnTo>
                        <a:pt x="589" y="110"/>
                      </a:lnTo>
                      <a:lnTo>
                        <a:pt x="590" y="110"/>
                      </a:lnTo>
                      <a:lnTo>
                        <a:pt x="590" y="110"/>
                      </a:lnTo>
                      <a:lnTo>
                        <a:pt x="587" y="111"/>
                      </a:lnTo>
                      <a:lnTo>
                        <a:pt x="587" y="111"/>
                      </a:lnTo>
                      <a:lnTo>
                        <a:pt x="586" y="111"/>
                      </a:lnTo>
                      <a:lnTo>
                        <a:pt x="586" y="113"/>
                      </a:lnTo>
                      <a:lnTo>
                        <a:pt x="586" y="113"/>
                      </a:lnTo>
                      <a:lnTo>
                        <a:pt x="586" y="113"/>
                      </a:lnTo>
                      <a:lnTo>
                        <a:pt x="585" y="114"/>
                      </a:lnTo>
                      <a:lnTo>
                        <a:pt x="585" y="111"/>
                      </a:lnTo>
                      <a:lnTo>
                        <a:pt x="586" y="110"/>
                      </a:lnTo>
                      <a:lnTo>
                        <a:pt x="589" y="109"/>
                      </a:lnTo>
                      <a:close/>
                      <a:moveTo>
                        <a:pt x="1136" y="105"/>
                      </a:moveTo>
                      <a:lnTo>
                        <a:pt x="1136" y="106"/>
                      </a:lnTo>
                      <a:lnTo>
                        <a:pt x="1133" y="107"/>
                      </a:lnTo>
                      <a:lnTo>
                        <a:pt x="1133" y="107"/>
                      </a:lnTo>
                      <a:lnTo>
                        <a:pt x="1131" y="109"/>
                      </a:lnTo>
                      <a:lnTo>
                        <a:pt x="1131" y="107"/>
                      </a:lnTo>
                      <a:lnTo>
                        <a:pt x="1133" y="106"/>
                      </a:lnTo>
                      <a:lnTo>
                        <a:pt x="1133" y="106"/>
                      </a:lnTo>
                      <a:lnTo>
                        <a:pt x="1136" y="105"/>
                      </a:lnTo>
                      <a:close/>
                      <a:moveTo>
                        <a:pt x="3058" y="96"/>
                      </a:moveTo>
                      <a:lnTo>
                        <a:pt x="3058" y="96"/>
                      </a:lnTo>
                      <a:lnTo>
                        <a:pt x="3058" y="97"/>
                      </a:lnTo>
                      <a:lnTo>
                        <a:pt x="3058" y="97"/>
                      </a:lnTo>
                      <a:lnTo>
                        <a:pt x="3058" y="97"/>
                      </a:lnTo>
                      <a:lnTo>
                        <a:pt x="3058" y="96"/>
                      </a:lnTo>
                      <a:close/>
                      <a:moveTo>
                        <a:pt x="3064" y="86"/>
                      </a:moveTo>
                      <a:lnTo>
                        <a:pt x="3064" y="88"/>
                      </a:lnTo>
                      <a:lnTo>
                        <a:pt x="3064" y="89"/>
                      </a:lnTo>
                      <a:lnTo>
                        <a:pt x="3063" y="89"/>
                      </a:lnTo>
                      <a:lnTo>
                        <a:pt x="3063" y="89"/>
                      </a:lnTo>
                      <a:lnTo>
                        <a:pt x="3063" y="88"/>
                      </a:lnTo>
                      <a:lnTo>
                        <a:pt x="3063" y="88"/>
                      </a:lnTo>
                      <a:lnTo>
                        <a:pt x="3063" y="88"/>
                      </a:lnTo>
                      <a:lnTo>
                        <a:pt x="3064" y="86"/>
                      </a:lnTo>
                      <a:close/>
                      <a:moveTo>
                        <a:pt x="1109" y="77"/>
                      </a:moveTo>
                      <a:lnTo>
                        <a:pt x="1112" y="77"/>
                      </a:lnTo>
                      <a:lnTo>
                        <a:pt x="1115" y="78"/>
                      </a:lnTo>
                      <a:lnTo>
                        <a:pt x="1119" y="80"/>
                      </a:lnTo>
                      <a:lnTo>
                        <a:pt x="1123" y="81"/>
                      </a:lnTo>
                      <a:lnTo>
                        <a:pt x="1123" y="81"/>
                      </a:lnTo>
                      <a:lnTo>
                        <a:pt x="1124" y="81"/>
                      </a:lnTo>
                      <a:lnTo>
                        <a:pt x="1124" y="82"/>
                      </a:lnTo>
                      <a:lnTo>
                        <a:pt x="1124" y="82"/>
                      </a:lnTo>
                      <a:lnTo>
                        <a:pt x="1126" y="84"/>
                      </a:lnTo>
                      <a:lnTo>
                        <a:pt x="1126" y="84"/>
                      </a:lnTo>
                      <a:lnTo>
                        <a:pt x="1127" y="85"/>
                      </a:lnTo>
                      <a:lnTo>
                        <a:pt x="1127" y="85"/>
                      </a:lnTo>
                      <a:lnTo>
                        <a:pt x="1129" y="86"/>
                      </a:lnTo>
                      <a:lnTo>
                        <a:pt x="1131" y="88"/>
                      </a:lnTo>
                      <a:lnTo>
                        <a:pt x="1131" y="88"/>
                      </a:lnTo>
                      <a:lnTo>
                        <a:pt x="1132" y="88"/>
                      </a:lnTo>
                      <a:lnTo>
                        <a:pt x="1132" y="88"/>
                      </a:lnTo>
                      <a:lnTo>
                        <a:pt x="1132" y="89"/>
                      </a:lnTo>
                      <a:lnTo>
                        <a:pt x="1132" y="89"/>
                      </a:lnTo>
                      <a:lnTo>
                        <a:pt x="1131" y="90"/>
                      </a:lnTo>
                      <a:lnTo>
                        <a:pt x="1128" y="90"/>
                      </a:lnTo>
                      <a:lnTo>
                        <a:pt x="1127" y="89"/>
                      </a:lnTo>
                      <a:lnTo>
                        <a:pt x="1123" y="89"/>
                      </a:lnTo>
                      <a:lnTo>
                        <a:pt x="1123" y="88"/>
                      </a:lnTo>
                      <a:lnTo>
                        <a:pt x="1115" y="85"/>
                      </a:lnTo>
                      <a:lnTo>
                        <a:pt x="1115" y="84"/>
                      </a:lnTo>
                      <a:lnTo>
                        <a:pt x="1115" y="84"/>
                      </a:lnTo>
                      <a:lnTo>
                        <a:pt x="1112" y="81"/>
                      </a:lnTo>
                      <a:lnTo>
                        <a:pt x="1111" y="80"/>
                      </a:lnTo>
                      <a:lnTo>
                        <a:pt x="1109" y="80"/>
                      </a:lnTo>
                      <a:lnTo>
                        <a:pt x="1109" y="77"/>
                      </a:lnTo>
                      <a:close/>
                      <a:moveTo>
                        <a:pt x="570" y="75"/>
                      </a:moveTo>
                      <a:lnTo>
                        <a:pt x="570" y="75"/>
                      </a:lnTo>
                      <a:lnTo>
                        <a:pt x="572" y="76"/>
                      </a:lnTo>
                      <a:lnTo>
                        <a:pt x="573" y="77"/>
                      </a:lnTo>
                      <a:lnTo>
                        <a:pt x="574" y="80"/>
                      </a:lnTo>
                      <a:lnTo>
                        <a:pt x="572" y="78"/>
                      </a:lnTo>
                      <a:lnTo>
                        <a:pt x="570" y="77"/>
                      </a:lnTo>
                      <a:lnTo>
                        <a:pt x="570" y="75"/>
                      </a:lnTo>
                      <a:close/>
                      <a:moveTo>
                        <a:pt x="3076" y="73"/>
                      </a:moveTo>
                      <a:lnTo>
                        <a:pt x="3076" y="75"/>
                      </a:lnTo>
                      <a:lnTo>
                        <a:pt x="3076" y="75"/>
                      </a:lnTo>
                      <a:lnTo>
                        <a:pt x="3076" y="75"/>
                      </a:lnTo>
                      <a:lnTo>
                        <a:pt x="3076" y="76"/>
                      </a:lnTo>
                      <a:lnTo>
                        <a:pt x="3073" y="77"/>
                      </a:lnTo>
                      <a:lnTo>
                        <a:pt x="3072" y="77"/>
                      </a:lnTo>
                      <a:lnTo>
                        <a:pt x="3070" y="78"/>
                      </a:lnTo>
                      <a:lnTo>
                        <a:pt x="3068" y="76"/>
                      </a:lnTo>
                      <a:lnTo>
                        <a:pt x="3072" y="76"/>
                      </a:lnTo>
                      <a:lnTo>
                        <a:pt x="3073" y="75"/>
                      </a:lnTo>
                      <a:lnTo>
                        <a:pt x="3076" y="73"/>
                      </a:lnTo>
                      <a:close/>
                      <a:moveTo>
                        <a:pt x="895" y="73"/>
                      </a:moveTo>
                      <a:lnTo>
                        <a:pt x="896" y="75"/>
                      </a:lnTo>
                      <a:lnTo>
                        <a:pt x="898" y="77"/>
                      </a:lnTo>
                      <a:lnTo>
                        <a:pt x="899" y="80"/>
                      </a:lnTo>
                      <a:lnTo>
                        <a:pt x="899" y="82"/>
                      </a:lnTo>
                      <a:lnTo>
                        <a:pt x="899" y="82"/>
                      </a:lnTo>
                      <a:lnTo>
                        <a:pt x="898" y="84"/>
                      </a:lnTo>
                      <a:lnTo>
                        <a:pt x="896" y="84"/>
                      </a:lnTo>
                      <a:lnTo>
                        <a:pt x="896" y="82"/>
                      </a:lnTo>
                      <a:lnTo>
                        <a:pt x="895" y="82"/>
                      </a:lnTo>
                      <a:lnTo>
                        <a:pt x="894" y="82"/>
                      </a:lnTo>
                      <a:lnTo>
                        <a:pt x="894" y="82"/>
                      </a:lnTo>
                      <a:lnTo>
                        <a:pt x="893" y="81"/>
                      </a:lnTo>
                      <a:lnTo>
                        <a:pt x="893" y="81"/>
                      </a:lnTo>
                      <a:lnTo>
                        <a:pt x="894" y="81"/>
                      </a:lnTo>
                      <a:lnTo>
                        <a:pt x="894" y="80"/>
                      </a:lnTo>
                      <a:lnTo>
                        <a:pt x="893" y="80"/>
                      </a:lnTo>
                      <a:lnTo>
                        <a:pt x="893" y="81"/>
                      </a:lnTo>
                      <a:lnTo>
                        <a:pt x="891" y="81"/>
                      </a:lnTo>
                      <a:lnTo>
                        <a:pt x="890" y="78"/>
                      </a:lnTo>
                      <a:lnTo>
                        <a:pt x="891" y="77"/>
                      </a:lnTo>
                      <a:lnTo>
                        <a:pt x="891" y="75"/>
                      </a:lnTo>
                      <a:lnTo>
                        <a:pt x="893" y="75"/>
                      </a:lnTo>
                      <a:lnTo>
                        <a:pt x="894" y="73"/>
                      </a:lnTo>
                      <a:lnTo>
                        <a:pt x="895" y="73"/>
                      </a:lnTo>
                      <a:close/>
                      <a:moveTo>
                        <a:pt x="561" y="72"/>
                      </a:moveTo>
                      <a:lnTo>
                        <a:pt x="564" y="72"/>
                      </a:lnTo>
                      <a:lnTo>
                        <a:pt x="564" y="73"/>
                      </a:lnTo>
                      <a:lnTo>
                        <a:pt x="563" y="73"/>
                      </a:lnTo>
                      <a:lnTo>
                        <a:pt x="563" y="72"/>
                      </a:lnTo>
                      <a:lnTo>
                        <a:pt x="561" y="72"/>
                      </a:lnTo>
                      <a:lnTo>
                        <a:pt x="561" y="72"/>
                      </a:lnTo>
                      <a:close/>
                      <a:moveTo>
                        <a:pt x="1669" y="71"/>
                      </a:moveTo>
                      <a:lnTo>
                        <a:pt x="1671" y="71"/>
                      </a:lnTo>
                      <a:lnTo>
                        <a:pt x="1671" y="71"/>
                      </a:lnTo>
                      <a:lnTo>
                        <a:pt x="1670" y="71"/>
                      </a:lnTo>
                      <a:lnTo>
                        <a:pt x="1670" y="72"/>
                      </a:lnTo>
                      <a:lnTo>
                        <a:pt x="1670" y="72"/>
                      </a:lnTo>
                      <a:lnTo>
                        <a:pt x="1669" y="72"/>
                      </a:lnTo>
                      <a:lnTo>
                        <a:pt x="1669" y="71"/>
                      </a:lnTo>
                      <a:close/>
                      <a:moveTo>
                        <a:pt x="539" y="65"/>
                      </a:moveTo>
                      <a:lnTo>
                        <a:pt x="539" y="67"/>
                      </a:lnTo>
                      <a:lnTo>
                        <a:pt x="542" y="67"/>
                      </a:lnTo>
                      <a:lnTo>
                        <a:pt x="543" y="68"/>
                      </a:lnTo>
                      <a:lnTo>
                        <a:pt x="548" y="69"/>
                      </a:lnTo>
                      <a:lnTo>
                        <a:pt x="548" y="69"/>
                      </a:lnTo>
                      <a:lnTo>
                        <a:pt x="551" y="69"/>
                      </a:lnTo>
                      <a:lnTo>
                        <a:pt x="551" y="71"/>
                      </a:lnTo>
                      <a:lnTo>
                        <a:pt x="552" y="71"/>
                      </a:lnTo>
                      <a:lnTo>
                        <a:pt x="555" y="71"/>
                      </a:lnTo>
                      <a:lnTo>
                        <a:pt x="557" y="71"/>
                      </a:lnTo>
                      <a:lnTo>
                        <a:pt x="559" y="71"/>
                      </a:lnTo>
                      <a:lnTo>
                        <a:pt x="560" y="71"/>
                      </a:lnTo>
                      <a:lnTo>
                        <a:pt x="560" y="72"/>
                      </a:lnTo>
                      <a:lnTo>
                        <a:pt x="563" y="73"/>
                      </a:lnTo>
                      <a:lnTo>
                        <a:pt x="563" y="75"/>
                      </a:lnTo>
                      <a:lnTo>
                        <a:pt x="564" y="76"/>
                      </a:lnTo>
                      <a:lnTo>
                        <a:pt x="567" y="76"/>
                      </a:lnTo>
                      <a:lnTo>
                        <a:pt x="567" y="80"/>
                      </a:lnTo>
                      <a:lnTo>
                        <a:pt x="577" y="82"/>
                      </a:lnTo>
                      <a:lnTo>
                        <a:pt x="580" y="86"/>
                      </a:lnTo>
                      <a:lnTo>
                        <a:pt x="581" y="86"/>
                      </a:lnTo>
                      <a:lnTo>
                        <a:pt x="581" y="88"/>
                      </a:lnTo>
                      <a:lnTo>
                        <a:pt x="582" y="89"/>
                      </a:lnTo>
                      <a:lnTo>
                        <a:pt x="584" y="90"/>
                      </a:lnTo>
                      <a:lnTo>
                        <a:pt x="584" y="92"/>
                      </a:lnTo>
                      <a:lnTo>
                        <a:pt x="584" y="92"/>
                      </a:lnTo>
                      <a:lnTo>
                        <a:pt x="585" y="92"/>
                      </a:lnTo>
                      <a:lnTo>
                        <a:pt x="586" y="93"/>
                      </a:lnTo>
                      <a:lnTo>
                        <a:pt x="586" y="94"/>
                      </a:lnTo>
                      <a:lnTo>
                        <a:pt x="586" y="96"/>
                      </a:lnTo>
                      <a:lnTo>
                        <a:pt x="584" y="96"/>
                      </a:lnTo>
                      <a:lnTo>
                        <a:pt x="584" y="96"/>
                      </a:lnTo>
                      <a:lnTo>
                        <a:pt x="584" y="96"/>
                      </a:lnTo>
                      <a:lnTo>
                        <a:pt x="582" y="96"/>
                      </a:lnTo>
                      <a:lnTo>
                        <a:pt x="582" y="96"/>
                      </a:lnTo>
                      <a:lnTo>
                        <a:pt x="581" y="96"/>
                      </a:lnTo>
                      <a:lnTo>
                        <a:pt x="581" y="94"/>
                      </a:lnTo>
                      <a:lnTo>
                        <a:pt x="573" y="94"/>
                      </a:lnTo>
                      <a:lnTo>
                        <a:pt x="572" y="93"/>
                      </a:lnTo>
                      <a:lnTo>
                        <a:pt x="569" y="93"/>
                      </a:lnTo>
                      <a:lnTo>
                        <a:pt x="569" y="92"/>
                      </a:lnTo>
                      <a:lnTo>
                        <a:pt x="568" y="92"/>
                      </a:lnTo>
                      <a:lnTo>
                        <a:pt x="567" y="90"/>
                      </a:lnTo>
                      <a:lnTo>
                        <a:pt x="565" y="90"/>
                      </a:lnTo>
                      <a:lnTo>
                        <a:pt x="565" y="89"/>
                      </a:lnTo>
                      <a:lnTo>
                        <a:pt x="565" y="88"/>
                      </a:lnTo>
                      <a:lnTo>
                        <a:pt x="567" y="88"/>
                      </a:lnTo>
                      <a:lnTo>
                        <a:pt x="565" y="86"/>
                      </a:lnTo>
                      <a:lnTo>
                        <a:pt x="563" y="86"/>
                      </a:lnTo>
                      <a:lnTo>
                        <a:pt x="563" y="86"/>
                      </a:lnTo>
                      <a:lnTo>
                        <a:pt x="560" y="85"/>
                      </a:lnTo>
                      <a:lnTo>
                        <a:pt x="560" y="84"/>
                      </a:lnTo>
                      <a:lnTo>
                        <a:pt x="560" y="82"/>
                      </a:lnTo>
                      <a:lnTo>
                        <a:pt x="559" y="82"/>
                      </a:lnTo>
                      <a:lnTo>
                        <a:pt x="557" y="82"/>
                      </a:lnTo>
                      <a:lnTo>
                        <a:pt x="557" y="81"/>
                      </a:lnTo>
                      <a:lnTo>
                        <a:pt x="556" y="81"/>
                      </a:lnTo>
                      <a:lnTo>
                        <a:pt x="556" y="81"/>
                      </a:lnTo>
                      <a:lnTo>
                        <a:pt x="552" y="82"/>
                      </a:lnTo>
                      <a:lnTo>
                        <a:pt x="552" y="81"/>
                      </a:lnTo>
                      <a:lnTo>
                        <a:pt x="551" y="81"/>
                      </a:lnTo>
                      <a:lnTo>
                        <a:pt x="552" y="80"/>
                      </a:lnTo>
                      <a:lnTo>
                        <a:pt x="552" y="80"/>
                      </a:lnTo>
                      <a:lnTo>
                        <a:pt x="552" y="77"/>
                      </a:lnTo>
                      <a:lnTo>
                        <a:pt x="550" y="76"/>
                      </a:lnTo>
                      <a:lnTo>
                        <a:pt x="547" y="76"/>
                      </a:lnTo>
                      <a:lnTo>
                        <a:pt x="546" y="76"/>
                      </a:lnTo>
                      <a:lnTo>
                        <a:pt x="546" y="77"/>
                      </a:lnTo>
                      <a:lnTo>
                        <a:pt x="546" y="77"/>
                      </a:lnTo>
                      <a:lnTo>
                        <a:pt x="544" y="76"/>
                      </a:lnTo>
                      <a:lnTo>
                        <a:pt x="543" y="76"/>
                      </a:lnTo>
                      <a:lnTo>
                        <a:pt x="543" y="75"/>
                      </a:lnTo>
                      <a:lnTo>
                        <a:pt x="543" y="75"/>
                      </a:lnTo>
                      <a:lnTo>
                        <a:pt x="543" y="75"/>
                      </a:lnTo>
                      <a:lnTo>
                        <a:pt x="543" y="76"/>
                      </a:lnTo>
                      <a:lnTo>
                        <a:pt x="539" y="77"/>
                      </a:lnTo>
                      <a:lnTo>
                        <a:pt x="539" y="76"/>
                      </a:lnTo>
                      <a:lnTo>
                        <a:pt x="539" y="76"/>
                      </a:lnTo>
                      <a:lnTo>
                        <a:pt x="538" y="75"/>
                      </a:lnTo>
                      <a:lnTo>
                        <a:pt x="538" y="72"/>
                      </a:lnTo>
                      <a:lnTo>
                        <a:pt x="538" y="72"/>
                      </a:lnTo>
                      <a:lnTo>
                        <a:pt x="538" y="72"/>
                      </a:lnTo>
                      <a:lnTo>
                        <a:pt x="538" y="71"/>
                      </a:lnTo>
                      <a:lnTo>
                        <a:pt x="536" y="69"/>
                      </a:lnTo>
                      <a:lnTo>
                        <a:pt x="536" y="68"/>
                      </a:lnTo>
                      <a:lnTo>
                        <a:pt x="536" y="67"/>
                      </a:lnTo>
                      <a:lnTo>
                        <a:pt x="538" y="65"/>
                      </a:lnTo>
                      <a:lnTo>
                        <a:pt x="539" y="65"/>
                      </a:lnTo>
                      <a:close/>
                      <a:moveTo>
                        <a:pt x="1187" y="65"/>
                      </a:moveTo>
                      <a:lnTo>
                        <a:pt x="1188" y="65"/>
                      </a:lnTo>
                      <a:lnTo>
                        <a:pt x="1188" y="65"/>
                      </a:lnTo>
                      <a:lnTo>
                        <a:pt x="1187" y="65"/>
                      </a:lnTo>
                      <a:lnTo>
                        <a:pt x="1187" y="65"/>
                      </a:lnTo>
                      <a:lnTo>
                        <a:pt x="1187" y="65"/>
                      </a:lnTo>
                      <a:close/>
                      <a:moveTo>
                        <a:pt x="3276" y="61"/>
                      </a:moveTo>
                      <a:lnTo>
                        <a:pt x="3278" y="61"/>
                      </a:lnTo>
                      <a:lnTo>
                        <a:pt x="3278" y="63"/>
                      </a:lnTo>
                      <a:lnTo>
                        <a:pt x="3279" y="63"/>
                      </a:lnTo>
                      <a:lnTo>
                        <a:pt x="3279" y="63"/>
                      </a:lnTo>
                      <a:lnTo>
                        <a:pt x="3279" y="64"/>
                      </a:lnTo>
                      <a:lnTo>
                        <a:pt x="3276" y="64"/>
                      </a:lnTo>
                      <a:lnTo>
                        <a:pt x="3276" y="63"/>
                      </a:lnTo>
                      <a:lnTo>
                        <a:pt x="3276" y="63"/>
                      </a:lnTo>
                      <a:lnTo>
                        <a:pt x="3276" y="63"/>
                      </a:lnTo>
                      <a:lnTo>
                        <a:pt x="3276" y="61"/>
                      </a:lnTo>
                      <a:close/>
                      <a:moveTo>
                        <a:pt x="1043" y="61"/>
                      </a:moveTo>
                      <a:lnTo>
                        <a:pt x="1043" y="63"/>
                      </a:lnTo>
                      <a:lnTo>
                        <a:pt x="1042" y="64"/>
                      </a:lnTo>
                      <a:lnTo>
                        <a:pt x="1040" y="65"/>
                      </a:lnTo>
                      <a:lnTo>
                        <a:pt x="1039" y="65"/>
                      </a:lnTo>
                      <a:lnTo>
                        <a:pt x="1040" y="63"/>
                      </a:lnTo>
                      <a:lnTo>
                        <a:pt x="1043" y="61"/>
                      </a:lnTo>
                      <a:close/>
                      <a:moveTo>
                        <a:pt x="1716" y="59"/>
                      </a:moveTo>
                      <a:lnTo>
                        <a:pt x="1720" y="60"/>
                      </a:lnTo>
                      <a:lnTo>
                        <a:pt x="1720" y="60"/>
                      </a:lnTo>
                      <a:lnTo>
                        <a:pt x="1720" y="61"/>
                      </a:lnTo>
                      <a:lnTo>
                        <a:pt x="1720" y="61"/>
                      </a:lnTo>
                      <a:lnTo>
                        <a:pt x="1720" y="61"/>
                      </a:lnTo>
                      <a:lnTo>
                        <a:pt x="1717" y="61"/>
                      </a:lnTo>
                      <a:lnTo>
                        <a:pt x="1716" y="61"/>
                      </a:lnTo>
                      <a:lnTo>
                        <a:pt x="1716" y="60"/>
                      </a:lnTo>
                      <a:lnTo>
                        <a:pt x="1716" y="59"/>
                      </a:lnTo>
                      <a:close/>
                      <a:moveTo>
                        <a:pt x="1037" y="59"/>
                      </a:moveTo>
                      <a:lnTo>
                        <a:pt x="1038" y="59"/>
                      </a:lnTo>
                      <a:lnTo>
                        <a:pt x="1038" y="59"/>
                      </a:lnTo>
                      <a:lnTo>
                        <a:pt x="1038" y="59"/>
                      </a:lnTo>
                      <a:lnTo>
                        <a:pt x="1039" y="59"/>
                      </a:lnTo>
                      <a:lnTo>
                        <a:pt x="1038" y="61"/>
                      </a:lnTo>
                      <a:lnTo>
                        <a:pt x="1037" y="63"/>
                      </a:lnTo>
                      <a:lnTo>
                        <a:pt x="1037" y="64"/>
                      </a:lnTo>
                      <a:lnTo>
                        <a:pt x="1034" y="65"/>
                      </a:lnTo>
                      <a:lnTo>
                        <a:pt x="1034" y="67"/>
                      </a:lnTo>
                      <a:lnTo>
                        <a:pt x="1033" y="67"/>
                      </a:lnTo>
                      <a:lnTo>
                        <a:pt x="1033" y="67"/>
                      </a:lnTo>
                      <a:lnTo>
                        <a:pt x="1031" y="67"/>
                      </a:lnTo>
                      <a:lnTo>
                        <a:pt x="1031" y="68"/>
                      </a:lnTo>
                      <a:lnTo>
                        <a:pt x="1031" y="68"/>
                      </a:lnTo>
                      <a:lnTo>
                        <a:pt x="1030" y="68"/>
                      </a:lnTo>
                      <a:lnTo>
                        <a:pt x="1026" y="68"/>
                      </a:lnTo>
                      <a:lnTo>
                        <a:pt x="1026" y="67"/>
                      </a:lnTo>
                      <a:lnTo>
                        <a:pt x="1029" y="67"/>
                      </a:lnTo>
                      <a:lnTo>
                        <a:pt x="1030" y="64"/>
                      </a:lnTo>
                      <a:lnTo>
                        <a:pt x="1031" y="63"/>
                      </a:lnTo>
                      <a:lnTo>
                        <a:pt x="1033" y="61"/>
                      </a:lnTo>
                      <a:lnTo>
                        <a:pt x="1035" y="60"/>
                      </a:lnTo>
                      <a:lnTo>
                        <a:pt x="1037" y="59"/>
                      </a:lnTo>
                      <a:close/>
                      <a:moveTo>
                        <a:pt x="3312" y="58"/>
                      </a:moveTo>
                      <a:lnTo>
                        <a:pt x="3312" y="58"/>
                      </a:lnTo>
                      <a:lnTo>
                        <a:pt x="3313" y="59"/>
                      </a:lnTo>
                      <a:lnTo>
                        <a:pt x="3312" y="59"/>
                      </a:lnTo>
                      <a:lnTo>
                        <a:pt x="3312" y="59"/>
                      </a:lnTo>
                      <a:lnTo>
                        <a:pt x="3312" y="60"/>
                      </a:lnTo>
                      <a:lnTo>
                        <a:pt x="3309" y="60"/>
                      </a:lnTo>
                      <a:lnTo>
                        <a:pt x="3309" y="59"/>
                      </a:lnTo>
                      <a:lnTo>
                        <a:pt x="3310" y="59"/>
                      </a:lnTo>
                      <a:lnTo>
                        <a:pt x="3310" y="59"/>
                      </a:lnTo>
                      <a:lnTo>
                        <a:pt x="3312" y="58"/>
                      </a:lnTo>
                      <a:close/>
                      <a:moveTo>
                        <a:pt x="3304" y="58"/>
                      </a:moveTo>
                      <a:lnTo>
                        <a:pt x="3305" y="58"/>
                      </a:lnTo>
                      <a:lnTo>
                        <a:pt x="3306" y="59"/>
                      </a:lnTo>
                      <a:lnTo>
                        <a:pt x="3308" y="59"/>
                      </a:lnTo>
                      <a:lnTo>
                        <a:pt x="3308" y="59"/>
                      </a:lnTo>
                      <a:lnTo>
                        <a:pt x="3308" y="61"/>
                      </a:lnTo>
                      <a:lnTo>
                        <a:pt x="3304" y="61"/>
                      </a:lnTo>
                      <a:lnTo>
                        <a:pt x="3304" y="58"/>
                      </a:lnTo>
                      <a:close/>
                      <a:moveTo>
                        <a:pt x="1183" y="55"/>
                      </a:moveTo>
                      <a:lnTo>
                        <a:pt x="1183" y="56"/>
                      </a:lnTo>
                      <a:lnTo>
                        <a:pt x="1184" y="56"/>
                      </a:lnTo>
                      <a:lnTo>
                        <a:pt x="1186" y="56"/>
                      </a:lnTo>
                      <a:lnTo>
                        <a:pt x="1186" y="56"/>
                      </a:lnTo>
                      <a:lnTo>
                        <a:pt x="1188" y="55"/>
                      </a:lnTo>
                      <a:lnTo>
                        <a:pt x="1188" y="58"/>
                      </a:lnTo>
                      <a:lnTo>
                        <a:pt x="1187" y="58"/>
                      </a:lnTo>
                      <a:lnTo>
                        <a:pt x="1186" y="58"/>
                      </a:lnTo>
                      <a:lnTo>
                        <a:pt x="1186" y="59"/>
                      </a:lnTo>
                      <a:lnTo>
                        <a:pt x="1183" y="59"/>
                      </a:lnTo>
                      <a:lnTo>
                        <a:pt x="1183" y="60"/>
                      </a:lnTo>
                      <a:lnTo>
                        <a:pt x="1186" y="60"/>
                      </a:lnTo>
                      <a:lnTo>
                        <a:pt x="1186" y="63"/>
                      </a:lnTo>
                      <a:lnTo>
                        <a:pt x="1184" y="64"/>
                      </a:lnTo>
                      <a:lnTo>
                        <a:pt x="1183" y="64"/>
                      </a:lnTo>
                      <a:lnTo>
                        <a:pt x="1183" y="65"/>
                      </a:lnTo>
                      <a:lnTo>
                        <a:pt x="1181" y="64"/>
                      </a:lnTo>
                      <a:lnTo>
                        <a:pt x="1181" y="71"/>
                      </a:lnTo>
                      <a:lnTo>
                        <a:pt x="1178" y="72"/>
                      </a:lnTo>
                      <a:lnTo>
                        <a:pt x="1178" y="75"/>
                      </a:lnTo>
                      <a:lnTo>
                        <a:pt x="1178" y="75"/>
                      </a:lnTo>
                      <a:lnTo>
                        <a:pt x="1178" y="76"/>
                      </a:lnTo>
                      <a:lnTo>
                        <a:pt x="1178" y="76"/>
                      </a:lnTo>
                      <a:lnTo>
                        <a:pt x="1178" y="76"/>
                      </a:lnTo>
                      <a:lnTo>
                        <a:pt x="1178" y="77"/>
                      </a:lnTo>
                      <a:lnTo>
                        <a:pt x="1178" y="77"/>
                      </a:lnTo>
                      <a:lnTo>
                        <a:pt x="1179" y="80"/>
                      </a:lnTo>
                      <a:lnTo>
                        <a:pt x="1178" y="80"/>
                      </a:lnTo>
                      <a:lnTo>
                        <a:pt x="1178" y="81"/>
                      </a:lnTo>
                      <a:lnTo>
                        <a:pt x="1178" y="81"/>
                      </a:lnTo>
                      <a:lnTo>
                        <a:pt x="1178" y="81"/>
                      </a:lnTo>
                      <a:lnTo>
                        <a:pt x="1178" y="81"/>
                      </a:lnTo>
                      <a:lnTo>
                        <a:pt x="1178" y="81"/>
                      </a:lnTo>
                      <a:lnTo>
                        <a:pt x="1179" y="81"/>
                      </a:lnTo>
                      <a:lnTo>
                        <a:pt x="1179" y="81"/>
                      </a:lnTo>
                      <a:lnTo>
                        <a:pt x="1179" y="78"/>
                      </a:lnTo>
                      <a:lnTo>
                        <a:pt x="1181" y="78"/>
                      </a:lnTo>
                      <a:lnTo>
                        <a:pt x="1181" y="77"/>
                      </a:lnTo>
                      <a:lnTo>
                        <a:pt x="1182" y="77"/>
                      </a:lnTo>
                      <a:lnTo>
                        <a:pt x="1182" y="76"/>
                      </a:lnTo>
                      <a:lnTo>
                        <a:pt x="1183" y="76"/>
                      </a:lnTo>
                      <a:lnTo>
                        <a:pt x="1183" y="75"/>
                      </a:lnTo>
                      <a:lnTo>
                        <a:pt x="1184" y="75"/>
                      </a:lnTo>
                      <a:lnTo>
                        <a:pt x="1184" y="76"/>
                      </a:lnTo>
                      <a:lnTo>
                        <a:pt x="1187" y="76"/>
                      </a:lnTo>
                      <a:lnTo>
                        <a:pt x="1188" y="77"/>
                      </a:lnTo>
                      <a:lnTo>
                        <a:pt x="1190" y="77"/>
                      </a:lnTo>
                      <a:lnTo>
                        <a:pt x="1188" y="77"/>
                      </a:lnTo>
                      <a:lnTo>
                        <a:pt x="1188" y="77"/>
                      </a:lnTo>
                      <a:lnTo>
                        <a:pt x="1188" y="77"/>
                      </a:lnTo>
                      <a:lnTo>
                        <a:pt x="1188" y="78"/>
                      </a:lnTo>
                      <a:lnTo>
                        <a:pt x="1187" y="80"/>
                      </a:lnTo>
                      <a:lnTo>
                        <a:pt x="1184" y="81"/>
                      </a:lnTo>
                      <a:lnTo>
                        <a:pt x="1187" y="81"/>
                      </a:lnTo>
                      <a:lnTo>
                        <a:pt x="1187" y="81"/>
                      </a:lnTo>
                      <a:lnTo>
                        <a:pt x="1190" y="81"/>
                      </a:lnTo>
                      <a:lnTo>
                        <a:pt x="1188" y="84"/>
                      </a:lnTo>
                      <a:lnTo>
                        <a:pt x="1190" y="84"/>
                      </a:lnTo>
                      <a:lnTo>
                        <a:pt x="1190" y="82"/>
                      </a:lnTo>
                      <a:lnTo>
                        <a:pt x="1192" y="82"/>
                      </a:lnTo>
                      <a:lnTo>
                        <a:pt x="1194" y="85"/>
                      </a:lnTo>
                      <a:lnTo>
                        <a:pt x="1194" y="84"/>
                      </a:lnTo>
                      <a:lnTo>
                        <a:pt x="1194" y="84"/>
                      </a:lnTo>
                      <a:lnTo>
                        <a:pt x="1194" y="84"/>
                      </a:lnTo>
                      <a:lnTo>
                        <a:pt x="1195" y="84"/>
                      </a:lnTo>
                      <a:lnTo>
                        <a:pt x="1194" y="81"/>
                      </a:lnTo>
                      <a:lnTo>
                        <a:pt x="1198" y="82"/>
                      </a:lnTo>
                      <a:lnTo>
                        <a:pt x="1198" y="81"/>
                      </a:lnTo>
                      <a:lnTo>
                        <a:pt x="1199" y="81"/>
                      </a:lnTo>
                      <a:lnTo>
                        <a:pt x="1200" y="80"/>
                      </a:lnTo>
                      <a:lnTo>
                        <a:pt x="1200" y="80"/>
                      </a:lnTo>
                      <a:lnTo>
                        <a:pt x="1200" y="81"/>
                      </a:lnTo>
                      <a:lnTo>
                        <a:pt x="1200" y="81"/>
                      </a:lnTo>
                      <a:lnTo>
                        <a:pt x="1200" y="81"/>
                      </a:lnTo>
                      <a:lnTo>
                        <a:pt x="1200" y="82"/>
                      </a:lnTo>
                      <a:lnTo>
                        <a:pt x="1204" y="82"/>
                      </a:lnTo>
                      <a:lnTo>
                        <a:pt x="1204" y="80"/>
                      </a:lnTo>
                      <a:lnTo>
                        <a:pt x="1205" y="80"/>
                      </a:lnTo>
                      <a:lnTo>
                        <a:pt x="1207" y="81"/>
                      </a:lnTo>
                      <a:lnTo>
                        <a:pt x="1208" y="82"/>
                      </a:lnTo>
                      <a:lnTo>
                        <a:pt x="1208" y="84"/>
                      </a:lnTo>
                      <a:lnTo>
                        <a:pt x="1207" y="86"/>
                      </a:lnTo>
                      <a:lnTo>
                        <a:pt x="1205" y="88"/>
                      </a:lnTo>
                      <a:lnTo>
                        <a:pt x="1204" y="88"/>
                      </a:lnTo>
                      <a:lnTo>
                        <a:pt x="1205" y="89"/>
                      </a:lnTo>
                      <a:lnTo>
                        <a:pt x="1205" y="89"/>
                      </a:lnTo>
                      <a:lnTo>
                        <a:pt x="1207" y="89"/>
                      </a:lnTo>
                      <a:lnTo>
                        <a:pt x="1207" y="92"/>
                      </a:lnTo>
                      <a:lnTo>
                        <a:pt x="1208" y="92"/>
                      </a:lnTo>
                      <a:lnTo>
                        <a:pt x="1209" y="90"/>
                      </a:lnTo>
                      <a:lnTo>
                        <a:pt x="1209" y="90"/>
                      </a:lnTo>
                      <a:lnTo>
                        <a:pt x="1209" y="92"/>
                      </a:lnTo>
                      <a:lnTo>
                        <a:pt x="1208" y="93"/>
                      </a:lnTo>
                      <a:lnTo>
                        <a:pt x="1208" y="94"/>
                      </a:lnTo>
                      <a:lnTo>
                        <a:pt x="1209" y="94"/>
                      </a:lnTo>
                      <a:lnTo>
                        <a:pt x="1209" y="96"/>
                      </a:lnTo>
                      <a:lnTo>
                        <a:pt x="1209" y="94"/>
                      </a:lnTo>
                      <a:lnTo>
                        <a:pt x="1211" y="94"/>
                      </a:lnTo>
                      <a:lnTo>
                        <a:pt x="1211" y="94"/>
                      </a:lnTo>
                      <a:lnTo>
                        <a:pt x="1212" y="94"/>
                      </a:lnTo>
                      <a:lnTo>
                        <a:pt x="1212" y="93"/>
                      </a:lnTo>
                      <a:lnTo>
                        <a:pt x="1215" y="94"/>
                      </a:lnTo>
                      <a:lnTo>
                        <a:pt x="1216" y="92"/>
                      </a:lnTo>
                      <a:lnTo>
                        <a:pt x="1216" y="92"/>
                      </a:lnTo>
                      <a:lnTo>
                        <a:pt x="1216" y="93"/>
                      </a:lnTo>
                      <a:lnTo>
                        <a:pt x="1218" y="92"/>
                      </a:lnTo>
                      <a:lnTo>
                        <a:pt x="1218" y="93"/>
                      </a:lnTo>
                      <a:lnTo>
                        <a:pt x="1217" y="94"/>
                      </a:lnTo>
                      <a:lnTo>
                        <a:pt x="1216" y="96"/>
                      </a:lnTo>
                      <a:lnTo>
                        <a:pt x="1215" y="97"/>
                      </a:lnTo>
                      <a:lnTo>
                        <a:pt x="1215" y="98"/>
                      </a:lnTo>
                      <a:lnTo>
                        <a:pt x="1215" y="98"/>
                      </a:lnTo>
                      <a:lnTo>
                        <a:pt x="1216" y="99"/>
                      </a:lnTo>
                      <a:lnTo>
                        <a:pt x="1217" y="99"/>
                      </a:lnTo>
                      <a:lnTo>
                        <a:pt x="1216" y="101"/>
                      </a:lnTo>
                      <a:lnTo>
                        <a:pt x="1215" y="102"/>
                      </a:lnTo>
                      <a:lnTo>
                        <a:pt x="1213" y="102"/>
                      </a:lnTo>
                      <a:lnTo>
                        <a:pt x="1213" y="103"/>
                      </a:lnTo>
                      <a:lnTo>
                        <a:pt x="1215" y="103"/>
                      </a:lnTo>
                      <a:lnTo>
                        <a:pt x="1215" y="105"/>
                      </a:lnTo>
                      <a:lnTo>
                        <a:pt x="1217" y="105"/>
                      </a:lnTo>
                      <a:lnTo>
                        <a:pt x="1218" y="105"/>
                      </a:lnTo>
                      <a:lnTo>
                        <a:pt x="1218" y="101"/>
                      </a:lnTo>
                      <a:lnTo>
                        <a:pt x="1220" y="99"/>
                      </a:lnTo>
                      <a:lnTo>
                        <a:pt x="1221" y="98"/>
                      </a:lnTo>
                      <a:lnTo>
                        <a:pt x="1221" y="97"/>
                      </a:lnTo>
                      <a:lnTo>
                        <a:pt x="1221" y="97"/>
                      </a:lnTo>
                      <a:lnTo>
                        <a:pt x="1221" y="97"/>
                      </a:lnTo>
                      <a:lnTo>
                        <a:pt x="1222" y="97"/>
                      </a:lnTo>
                      <a:lnTo>
                        <a:pt x="1222" y="99"/>
                      </a:lnTo>
                      <a:lnTo>
                        <a:pt x="1221" y="101"/>
                      </a:lnTo>
                      <a:lnTo>
                        <a:pt x="1220" y="102"/>
                      </a:lnTo>
                      <a:lnTo>
                        <a:pt x="1220" y="106"/>
                      </a:lnTo>
                      <a:lnTo>
                        <a:pt x="1222" y="106"/>
                      </a:lnTo>
                      <a:lnTo>
                        <a:pt x="1222" y="106"/>
                      </a:lnTo>
                      <a:lnTo>
                        <a:pt x="1222" y="106"/>
                      </a:lnTo>
                      <a:lnTo>
                        <a:pt x="1224" y="105"/>
                      </a:lnTo>
                      <a:lnTo>
                        <a:pt x="1224" y="103"/>
                      </a:lnTo>
                      <a:lnTo>
                        <a:pt x="1222" y="103"/>
                      </a:lnTo>
                      <a:lnTo>
                        <a:pt x="1224" y="102"/>
                      </a:lnTo>
                      <a:lnTo>
                        <a:pt x="1225" y="102"/>
                      </a:lnTo>
                      <a:lnTo>
                        <a:pt x="1225" y="103"/>
                      </a:lnTo>
                      <a:lnTo>
                        <a:pt x="1224" y="105"/>
                      </a:lnTo>
                      <a:lnTo>
                        <a:pt x="1224" y="105"/>
                      </a:lnTo>
                      <a:lnTo>
                        <a:pt x="1224" y="106"/>
                      </a:lnTo>
                      <a:lnTo>
                        <a:pt x="1222" y="106"/>
                      </a:lnTo>
                      <a:lnTo>
                        <a:pt x="1222" y="110"/>
                      </a:lnTo>
                      <a:lnTo>
                        <a:pt x="1222" y="110"/>
                      </a:lnTo>
                      <a:lnTo>
                        <a:pt x="1222" y="111"/>
                      </a:lnTo>
                      <a:lnTo>
                        <a:pt x="1221" y="113"/>
                      </a:lnTo>
                      <a:lnTo>
                        <a:pt x="1220" y="113"/>
                      </a:lnTo>
                      <a:lnTo>
                        <a:pt x="1217" y="114"/>
                      </a:lnTo>
                      <a:lnTo>
                        <a:pt x="1217" y="114"/>
                      </a:lnTo>
                      <a:lnTo>
                        <a:pt x="1217" y="114"/>
                      </a:lnTo>
                      <a:lnTo>
                        <a:pt x="1216" y="114"/>
                      </a:lnTo>
                      <a:lnTo>
                        <a:pt x="1216" y="113"/>
                      </a:lnTo>
                      <a:lnTo>
                        <a:pt x="1217" y="111"/>
                      </a:lnTo>
                      <a:lnTo>
                        <a:pt x="1217" y="110"/>
                      </a:lnTo>
                      <a:lnTo>
                        <a:pt x="1217" y="110"/>
                      </a:lnTo>
                      <a:lnTo>
                        <a:pt x="1216" y="109"/>
                      </a:lnTo>
                      <a:lnTo>
                        <a:pt x="1215" y="109"/>
                      </a:lnTo>
                      <a:lnTo>
                        <a:pt x="1213" y="110"/>
                      </a:lnTo>
                      <a:lnTo>
                        <a:pt x="1212" y="113"/>
                      </a:lnTo>
                      <a:lnTo>
                        <a:pt x="1212" y="113"/>
                      </a:lnTo>
                      <a:lnTo>
                        <a:pt x="1211" y="113"/>
                      </a:lnTo>
                      <a:lnTo>
                        <a:pt x="1211" y="113"/>
                      </a:lnTo>
                      <a:lnTo>
                        <a:pt x="1211" y="113"/>
                      </a:lnTo>
                      <a:lnTo>
                        <a:pt x="1211" y="107"/>
                      </a:lnTo>
                      <a:lnTo>
                        <a:pt x="1212" y="107"/>
                      </a:lnTo>
                      <a:lnTo>
                        <a:pt x="1213" y="107"/>
                      </a:lnTo>
                      <a:lnTo>
                        <a:pt x="1213" y="107"/>
                      </a:lnTo>
                      <a:lnTo>
                        <a:pt x="1213" y="107"/>
                      </a:lnTo>
                      <a:lnTo>
                        <a:pt x="1213" y="105"/>
                      </a:lnTo>
                      <a:lnTo>
                        <a:pt x="1212" y="103"/>
                      </a:lnTo>
                      <a:lnTo>
                        <a:pt x="1211" y="102"/>
                      </a:lnTo>
                      <a:lnTo>
                        <a:pt x="1211" y="101"/>
                      </a:lnTo>
                      <a:lnTo>
                        <a:pt x="1209" y="101"/>
                      </a:lnTo>
                      <a:lnTo>
                        <a:pt x="1209" y="102"/>
                      </a:lnTo>
                      <a:lnTo>
                        <a:pt x="1208" y="103"/>
                      </a:lnTo>
                      <a:lnTo>
                        <a:pt x="1208" y="105"/>
                      </a:lnTo>
                      <a:lnTo>
                        <a:pt x="1205" y="105"/>
                      </a:lnTo>
                      <a:lnTo>
                        <a:pt x="1204" y="105"/>
                      </a:lnTo>
                      <a:lnTo>
                        <a:pt x="1203" y="106"/>
                      </a:lnTo>
                      <a:lnTo>
                        <a:pt x="1204" y="109"/>
                      </a:lnTo>
                      <a:lnTo>
                        <a:pt x="1203" y="109"/>
                      </a:lnTo>
                      <a:lnTo>
                        <a:pt x="1201" y="110"/>
                      </a:lnTo>
                      <a:lnTo>
                        <a:pt x="1199" y="111"/>
                      </a:lnTo>
                      <a:lnTo>
                        <a:pt x="1196" y="113"/>
                      </a:lnTo>
                      <a:lnTo>
                        <a:pt x="1198" y="110"/>
                      </a:lnTo>
                      <a:lnTo>
                        <a:pt x="1198" y="109"/>
                      </a:lnTo>
                      <a:lnTo>
                        <a:pt x="1200" y="109"/>
                      </a:lnTo>
                      <a:lnTo>
                        <a:pt x="1200" y="106"/>
                      </a:lnTo>
                      <a:lnTo>
                        <a:pt x="1201" y="106"/>
                      </a:lnTo>
                      <a:lnTo>
                        <a:pt x="1203" y="103"/>
                      </a:lnTo>
                      <a:lnTo>
                        <a:pt x="1204" y="103"/>
                      </a:lnTo>
                      <a:lnTo>
                        <a:pt x="1204" y="101"/>
                      </a:lnTo>
                      <a:lnTo>
                        <a:pt x="1203" y="101"/>
                      </a:lnTo>
                      <a:lnTo>
                        <a:pt x="1203" y="102"/>
                      </a:lnTo>
                      <a:lnTo>
                        <a:pt x="1201" y="102"/>
                      </a:lnTo>
                      <a:lnTo>
                        <a:pt x="1200" y="103"/>
                      </a:lnTo>
                      <a:lnTo>
                        <a:pt x="1200" y="105"/>
                      </a:lnTo>
                      <a:lnTo>
                        <a:pt x="1199" y="105"/>
                      </a:lnTo>
                      <a:lnTo>
                        <a:pt x="1196" y="105"/>
                      </a:lnTo>
                      <a:lnTo>
                        <a:pt x="1196" y="105"/>
                      </a:lnTo>
                      <a:lnTo>
                        <a:pt x="1198" y="103"/>
                      </a:lnTo>
                      <a:lnTo>
                        <a:pt x="1198" y="101"/>
                      </a:lnTo>
                      <a:lnTo>
                        <a:pt x="1194" y="101"/>
                      </a:lnTo>
                      <a:lnTo>
                        <a:pt x="1194" y="102"/>
                      </a:lnTo>
                      <a:lnTo>
                        <a:pt x="1190" y="102"/>
                      </a:lnTo>
                      <a:lnTo>
                        <a:pt x="1190" y="103"/>
                      </a:lnTo>
                      <a:lnTo>
                        <a:pt x="1190" y="103"/>
                      </a:lnTo>
                      <a:lnTo>
                        <a:pt x="1190" y="102"/>
                      </a:lnTo>
                      <a:lnTo>
                        <a:pt x="1184" y="103"/>
                      </a:lnTo>
                      <a:lnTo>
                        <a:pt x="1184" y="101"/>
                      </a:lnTo>
                      <a:lnTo>
                        <a:pt x="1184" y="101"/>
                      </a:lnTo>
                      <a:lnTo>
                        <a:pt x="1184" y="101"/>
                      </a:lnTo>
                      <a:lnTo>
                        <a:pt x="1184" y="101"/>
                      </a:lnTo>
                      <a:lnTo>
                        <a:pt x="1183" y="102"/>
                      </a:lnTo>
                      <a:lnTo>
                        <a:pt x="1183" y="102"/>
                      </a:lnTo>
                      <a:lnTo>
                        <a:pt x="1183" y="102"/>
                      </a:lnTo>
                      <a:lnTo>
                        <a:pt x="1183" y="103"/>
                      </a:lnTo>
                      <a:lnTo>
                        <a:pt x="1181" y="103"/>
                      </a:lnTo>
                      <a:lnTo>
                        <a:pt x="1181" y="103"/>
                      </a:lnTo>
                      <a:lnTo>
                        <a:pt x="1181" y="103"/>
                      </a:lnTo>
                      <a:lnTo>
                        <a:pt x="1179" y="103"/>
                      </a:lnTo>
                      <a:lnTo>
                        <a:pt x="1179" y="102"/>
                      </a:lnTo>
                      <a:lnTo>
                        <a:pt x="1177" y="102"/>
                      </a:lnTo>
                      <a:lnTo>
                        <a:pt x="1177" y="102"/>
                      </a:lnTo>
                      <a:lnTo>
                        <a:pt x="1177" y="102"/>
                      </a:lnTo>
                      <a:lnTo>
                        <a:pt x="1177" y="102"/>
                      </a:lnTo>
                      <a:lnTo>
                        <a:pt x="1175" y="102"/>
                      </a:lnTo>
                      <a:lnTo>
                        <a:pt x="1175" y="102"/>
                      </a:lnTo>
                      <a:lnTo>
                        <a:pt x="1174" y="102"/>
                      </a:lnTo>
                      <a:lnTo>
                        <a:pt x="1174" y="102"/>
                      </a:lnTo>
                      <a:lnTo>
                        <a:pt x="1174" y="102"/>
                      </a:lnTo>
                      <a:lnTo>
                        <a:pt x="1173" y="102"/>
                      </a:lnTo>
                      <a:lnTo>
                        <a:pt x="1173" y="102"/>
                      </a:lnTo>
                      <a:lnTo>
                        <a:pt x="1171" y="102"/>
                      </a:lnTo>
                      <a:lnTo>
                        <a:pt x="1167" y="102"/>
                      </a:lnTo>
                      <a:lnTo>
                        <a:pt x="1167" y="102"/>
                      </a:lnTo>
                      <a:lnTo>
                        <a:pt x="1165" y="102"/>
                      </a:lnTo>
                      <a:lnTo>
                        <a:pt x="1163" y="103"/>
                      </a:lnTo>
                      <a:lnTo>
                        <a:pt x="1161" y="105"/>
                      </a:lnTo>
                      <a:lnTo>
                        <a:pt x="1161" y="103"/>
                      </a:lnTo>
                      <a:lnTo>
                        <a:pt x="1160" y="103"/>
                      </a:lnTo>
                      <a:lnTo>
                        <a:pt x="1157" y="99"/>
                      </a:lnTo>
                      <a:lnTo>
                        <a:pt x="1158" y="99"/>
                      </a:lnTo>
                      <a:lnTo>
                        <a:pt x="1160" y="98"/>
                      </a:lnTo>
                      <a:lnTo>
                        <a:pt x="1161" y="97"/>
                      </a:lnTo>
                      <a:lnTo>
                        <a:pt x="1163" y="96"/>
                      </a:lnTo>
                      <a:lnTo>
                        <a:pt x="1163" y="93"/>
                      </a:lnTo>
                      <a:lnTo>
                        <a:pt x="1165" y="93"/>
                      </a:lnTo>
                      <a:lnTo>
                        <a:pt x="1165" y="94"/>
                      </a:lnTo>
                      <a:lnTo>
                        <a:pt x="1166" y="93"/>
                      </a:lnTo>
                      <a:lnTo>
                        <a:pt x="1166" y="93"/>
                      </a:lnTo>
                      <a:lnTo>
                        <a:pt x="1166" y="93"/>
                      </a:lnTo>
                      <a:lnTo>
                        <a:pt x="1166" y="93"/>
                      </a:lnTo>
                      <a:lnTo>
                        <a:pt x="1166" y="93"/>
                      </a:lnTo>
                      <a:lnTo>
                        <a:pt x="1166" y="92"/>
                      </a:lnTo>
                      <a:lnTo>
                        <a:pt x="1165" y="92"/>
                      </a:lnTo>
                      <a:lnTo>
                        <a:pt x="1163" y="92"/>
                      </a:lnTo>
                      <a:lnTo>
                        <a:pt x="1162" y="92"/>
                      </a:lnTo>
                      <a:lnTo>
                        <a:pt x="1161" y="92"/>
                      </a:lnTo>
                      <a:lnTo>
                        <a:pt x="1161" y="90"/>
                      </a:lnTo>
                      <a:lnTo>
                        <a:pt x="1161" y="90"/>
                      </a:lnTo>
                      <a:lnTo>
                        <a:pt x="1161" y="89"/>
                      </a:lnTo>
                      <a:lnTo>
                        <a:pt x="1163" y="89"/>
                      </a:lnTo>
                      <a:lnTo>
                        <a:pt x="1163" y="90"/>
                      </a:lnTo>
                      <a:lnTo>
                        <a:pt x="1163" y="90"/>
                      </a:lnTo>
                      <a:lnTo>
                        <a:pt x="1163" y="89"/>
                      </a:lnTo>
                      <a:lnTo>
                        <a:pt x="1163" y="89"/>
                      </a:lnTo>
                      <a:lnTo>
                        <a:pt x="1166" y="90"/>
                      </a:lnTo>
                      <a:lnTo>
                        <a:pt x="1165" y="89"/>
                      </a:lnTo>
                      <a:lnTo>
                        <a:pt x="1165" y="88"/>
                      </a:lnTo>
                      <a:lnTo>
                        <a:pt x="1165" y="88"/>
                      </a:lnTo>
                      <a:lnTo>
                        <a:pt x="1165" y="88"/>
                      </a:lnTo>
                      <a:lnTo>
                        <a:pt x="1166" y="85"/>
                      </a:lnTo>
                      <a:lnTo>
                        <a:pt x="1167" y="85"/>
                      </a:lnTo>
                      <a:lnTo>
                        <a:pt x="1169" y="86"/>
                      </a:lnTo>
                      <a:lnTo>
                        <a:pt x="1170" y="86"/>
                      </a:lnTo>
                      <a:lnTo>
                        <a:pt x="1170" y="88"/>
                      </a:lnTo>
                      <a:lnTo>
                        <a:pt x="1171" y="85"/>
                      </a:lnTo>
                      <a:lnTo>
                        <a:pt x="1171" y="85"/>
                      </a:lnTo>
                      <a:lnTo>
                        <a:pt x="1173" y="85"/>
                      </a:lnTo>
                      <a:lnTo>
                        <a:pt x="1173" y="84"/>
                      </a:lnTo>
                      <a:lnTo>
                        <a:pt x="1171" y="82"/>
                      </a:lnTo>
                      <a:lnTo>
                        <a:pt x="1169" y="82"/>
                      </a:lnTo>
                      <a:lnTo>
                        <a:pt x="1167" y="81"/>
                      </a:lnTo>
                      <a:lnTo>
                        <a:pt x="1169" y="81"/>
                      </a:lnTo>
                      <a:lnTo>
                        <a:pt x="1169" y="80"/>
                      </a:lnTo>
                      <a:lnTo>
                        <a:pt x="1170" y="80"/>
                      </a:lnTo>
                      <a:lnTo>
                        <a:pt x="1170" y="80"/>
                      </a:lnTo>
                      <a:lnTo>
                        <a:pt x="1171" y="73"/>
                      </a:lnTo>
                      <a:lnTo>
                        <a:pt x="1170" y="73"/>
                      </a:lnTo>
                      <a:lnTo>
                        <a:pt x="1170" y="71"/>
                      </a:lnTo>
                      <a:lnTo>
                        <a:pt x="1171" y="71"/>
                      </a:lnTo>
                      <a:lnTo>
                        <a:pt x="1171" y="69"/>
                      </a:lnTo>
                      <a:lnTo>
                        <a:pt x="1171" y="69"/>
                      </a:lnTo>
                      <a:lnTo>
                        <a:pt x="1171" y="68"/>
                      </a:lnTo>
                      <a:lnTo>
                        <a:pt x="1171" y="68"/>
                      </a:lnTo>
                      <a:lnTo>
                        <a:pt x="1171" y="68"/>
                      </a:lnTo>
                      <a:lnTo>
                        <a:pt x="1171" y="67"/>
                      </a:lnTo>
                      <a:lnTo>
                        <a:pt x="1171" y="67"/>
                      </a:lnTo>
                      <a:lnTo>
                        <a:pt x="1171" y="64"/>
                      </a:lnTo>
                      <a:lnTo>
                        <a:pt x="1174" y="63"/>
                      </a:lnTo>
                      <a:lnTo>
                        <a:pt x="1177" y="63"/>
                      </a:lnTo>
                      <a:lnTo>
                        <a:pt x="1175" y="61"/>
                      </a:lnTo>
                      <a:lnTo>
                        <a:pt x="1175" y="61"/>
                      </a:lnTo>
                      <a:lnTo>
                        <a:pt x="1175" y="60"/>
                      </a:lnTo>
                      <a:lnTo>
                        <a:pt x="1177" y="59"/>
                      </a:lnTo>
                      <a:lnTo>
                        <a:pt x="1177" y="58"/>
                      </a:lnTo>
                      <a:lnTo>
                        <a:pt x="1178" y="58"/>
                      </a:lnTo>
                      <a:lnTo>
                        <a:pt x="1181" y="56"/>
                      </a:lnTo>
                      <a:lnTo>
                        <a:pt x="1183" y="55"/>
                      </a:lnTo>
                      <a:close/>
                      <a:moveTo>
                        <a:pt x="3265" y="55"/>
                      </a:moveTo>
                      <a:lnTo>
                        <a:pt x="3265" y="56"/>
                      </a:lnTo>
                      <a:lnTo>
                        <a:pt x="3265" y="58"/>
                      </a:lnTo>
                      <a:lnTo>
                        <a:pt x="3263" y="59"/>
                      </a:lnTo>
                      <a:lnTo>
                        <a:pt x="3263" y="59"/>
                      </a:lnTo>
                      <a:lnTo>
                        <a:pt x="3262" y="59"/>
                      </a:lnTo>
                      <a:lnTo>
                        <a:pt x="3262" y="58"/>
                      </a:lnTo>
                      <a:lnTo>
                        <a:pt x="3263" y="56"/>
                      </a:lnTo>
                      <a:lnTo>
                        <a:pt x="3265" y="55"/>
                      </a:lnTo>
                      <a:close/>
                      <a:moveTo>
                        <a:pt x="63" y="54"/>
                      </a:moveTo>
                      <a:lnTo>
                        <a:pt x="64" y="54"/>
                      </a:lnTo>
                      <a:lnTo>
                        <a:pt x="65" y="55"/>
                      </a:lnTo>
                      <a:lnTo>
                        <a:pt x="66" y="58"/>
                      </a:lnTo>
                      <a:lnTo>
                        <a:pt x="66" y="58"/>
                      </a:lnTo>
                      <a:lnTo>
                        <a:pt x="66" y="58"/>
                      </a:lnTo>
                      <a:lnTo>
                        <a:pt x="65" y="58"/>
                      </a:lnTo>
                      <a:lnTo>
                        <a:pt x="64" y="56"/>
                      </a:lnTo>
                      <a:lnTo>
                        <a:pt x="63" y="56"/>
                      </a:lnTo>
                      <a:lnTo>
                        <a:pt x="63" y="56"/>
                      </a:lnTo>
                      <a:lnTo>
                        <a:pt x="61" y="55"/>
                      </a:lnTo>
                      <a:lnTo>
                        <a:pt x="63" y="54"/>
                      </a:lnTo>
                      <a:close/>
                      <a:moveTo>
                        <a:pt x="3337" y="52"/>
                      </a:moveTo>
                      <a:lnTo>
                        <a:pt x="3337" y="54"/>
                      </a:lnTo>
                      <a:lnTo>
                        <a:pt x="3337" y="54"/>
                      </a:lnTo>
                      <a:lnTo>
                        <a:pt x="3337" y="56"/>
                      </a:lnTo>
                      <a:lnTo>
                        <a:pt x="3331" y="56"/>
                      </a:lnTo>
                      <a:lnTo>
                        <a:pt x="3331" y="55"/>
                      </a:lnTo>
                      <a:lnTo>
                        <a:pt x="3334" y="54"/>
                      </a:lnTo>
                      <a:lnTo>
                        <a:pt x="3335" y="54"/>
                      </a:lnTo>
                      <a:lnTo>
                        <a:pt x="3337" y="52"/>
                      </a:lnTo>
                      <a:close/>
                      <a:moveTo>
                        <a:pt x="3369" y="51"/>
                      </a:moveTo>
                      <a:lnTo>
                        <a:pt x="3369" y="52"/>
                      </a:lnTo>
                      <a:lnTo>
                        <a:pt x="3367" y="52"/>
                      </a:lnTo>
                      <a:lnTo>
                        <a:pt x="3367" y="51"/>
                      </a:lnTo>
                      <a:lnTo>
                        <a:pt x="3368" y="51"/>
                      </a:lnTo>
                      <a:lnTo>
                        <a:pt x="3368" y="51"/>
                      </a:lnTo>
                      <a:lnTo>
                        <a:pt x="3368" y="51"/>
                      </a:lnTo>
                      <a:lnTo>
                        <a:pt x="3369" y="51"/>
                      </a:lnTo>
                      <a:close/>
                      <a:moveTo>
                        <a:pt x="796" y="51"/>
                      </a:moveTo>
                      <a:lnTo>
                        <a:pt x="797" y="52"/>
                      </a:lnTo>
                      <a:lnTo>
                        <a:pt x="798" y="52"/>
                      </a:lnTo>
                      <a:lnTo>
                        <a:pt x="798" y="54"/>
                      </a:lnTo>
                      <a:lnTo>
                        <a:pt x="798" y="54"/>
                      </a:lnTo>
                      <a:lnTo>
                        <a:pt x="798" y="55"/>
                      </a:lnTo>
                      <a:lnTo>
                        <a:pt x="801" y="54"/>
                      </a:lnTo>
                      <a:lnTo>
                        <a:pt x="801" y="58"/>
                      </a:lnTo>
                      <a:lnTo>
                        <a:pt x="801" y="59"/>
                      </a:lnTo>
                      <a:lnTo>
                        <a:pt x="802" y="60"/>
                      </a:lnTo>
                      <a:lnTo>
                        <a:pt x="803" y="61"/>
                      </a:lnTo>
                      <a:lnTo>
                        <a:pt x="805" y="65"/>
                      </a:lnTo>
                      <a:lnTo>
                        <a:pt x="806" y="67"/>
                      </a:lnTo>
                      <a:lnTo>
                        <a:pt x="807" y="68"/>
                      </a:lnTo>
                      <a:lnTo>
                        <a:pt x="807" y="69"/>
                      </a:lnTo>
                      <a:lnTo>
                        <a:pt x="806" y="71"/>
                      </a:lnTo>
                      <a:lnTo>
                        <a:pt x="806" y="72"/>
                      </a:lnTo>
                      <a:lnTo>
                        <a:pt x="802" y="72"/>
                      </a:lnTo>
                      <a:lnTo>
                        <a:pt x="801" y="61"/>
                      </a:lnTo>
                      <a:lnTo>
                        <a:pt x="798" y="61"/>
                      </a:lnTo>
                      <a:lnTo>
                        <a:pt x="798" y="59"/>
                      </a:lnTo>
                      <a:lnTo>
                        <a:pt x="797" y="58"/>
                      </a:lnTo>
                      <a:lnTo>
                        <a:pt x="796" y="56"/>
                      </a:lnTo>
                      <a:lnTo>
                        <a:pt x="794" y="56"/>
                      </a:lnTo>
                      <a:lnTo>
                        <a:pt x="794" y="55"/>
                      </a:lnTo>
                      <a:lnTo>
                        <a:pt x="794" y="54"/>
                      </a:lnTo>
                      <a:lnTo>
                        <a:pt x="793" y="54"/>
                      </a:lnTo>
                      <a:lnTo>
                        <a:pt x="793" y="51"/>
                      </a:lnTo>
                      <a:lnTo>
                        <a:pt x="794" y="51"/>
                      </a:lnTo>
                      <a:lnTo>
                        <a:pt x="794" y="51"/>
                      </a:lnTo>
                      <a:lnTo>
                        <a:pt x="794" y="51"/>
                      </a:lnTo>
                      <a:lnTo>
                        <a:pt x="796" y="51"/>
                      </a:lnTo>
                      <a:close/>
                      <a:moveTo>
                        <a:pt x="91" y="50"/>
                      </a:moveTo>
                      <a:lnTo>
                        <a:pt x="95" y="50"/>
                      </a:lnTo>
                      <a:lnTo>
                        <a:pt x="95" y="51"/>
                      </a:lnTo>
                      <a:lnTo>
                        <a:pt x="94" y="51"/>
                      </a:lnTo>
                      <a:lnTo>
                        <a:pt x="94" y="52"/>
                      </a:lnTo>
                      <a:lnTo>
                        <a:pt x="94" y="52"/>
                      </a:lnTo>
                      <a:lnTo>
                        <a:pt x="94" y="52"/>
                      </a:lnTo>
                      <a:lnTo>
                        <a:pt x="94" y="54"/>
                      </a:lnTo>
                      <a:lnTo>
                        <a:pt x="93" y="54"/>
                      </a:lnTo>
                      <a:lnTo>
                        <a:pt x="93" y="52"/>
                      </a:lnTo>
                      <a:lnTo>
                        <a:pt x="93" y="51"/>
                      </a:lnTo>
                      <a:lnTo>
                        <a:pt x="91" y="50"/>
                      </a:lnTo>
                      <a:close/>
                      <a:moveTo>
                        <a:pt x="127" y="50"/>
                      </a:moveTo>
                      <a:lnTo>
                        <a:pt x="129" y="50"/>
                      </a:lnTo>
                      <a:lnTo>
                        <a:pt x="129" y="50"/>
                      </a:lnTo>
                      <a:lnTo>
                        <a:pt x="127" y="50"/>
                      </a:lnTo>
                      <a:lnTo>
                        <a:pt x="127" y="50"/>
                      </a:lnTo>
                      <a:close/>
                      <a:moveTo>
                        <a:pt x="103" y="50"/>
                      </a:moveTo>
                      <a:lnTo>
                        <a:pt x="104" y="50"/>
                      </a:lnTo>
                      <a:lnTo>
                        <a:pt x="103" y="54"/>
                      </a:lnTo>
                      <a:lnTo>
                        <a:pt x="102" y="54"/>
                      </a:lnTo>
                      <a:lnTo>
                        <a:pt x="102" y="51"/>
                      </a:lnTo>
                      <a:lnTo>
                        <a:pt x="102" y="51"/>
                      </a:lnTo>
                      <a:lnTo>
                        <a:pt x="102" y="50"/>
                      </a:lnTo>
                      <a:lnTo>
                        <a:pt x="103" y="50"/>
                      </a:lnTo>
                      <a:close/>
                      <a:moveTo>
                        <a:pt x="99" y="50"/>
                      </a:moveTo>
                      <a:lnTo>
                        <a:pt x="101" y="50"/>
                      </a:lnTo>
                      <a:lnTo>
                        <a:pt x="99" y="52"/>
                      </a:lnTo>
                      <a:lnTo>
                        <a:pt x="98" y="52"/>
                      </a:lnTo>
                      <a:lnTo>
                        <a:pt x="98" y="52"/>
                      </a:lnTo>
                      <a:lnTo>
                        <a:pt x="98" y="52"/>
                      </a:lnTo>
                      <a:lnTo>
                        <a:pt x="98" y="51"/>
                      </a:lnTo>
                      <a:lnTo>
                        <a:pt x="98" y="50"/>
                      </a:lnTo>
                      <a:lnTo>
                        <a:pt x="99" y="50"/>
                      </a:lnTo>
                      <a:close/>
                      <a:moveTo>
                        <a:pt x="535" y="48"/>
                      </a:moveTo>
                      <a:lnTo>
                        <a:pt x="536" y="48"/>
                      </a:lnTo>
                      <a:lnTo>
                        <a:pt x="536" y="51"/>
                      </a:lnTo>
                      <a:lnTo>
                        <a:pt x="535" y="51"/>
                      </a:lnTo>
                      <a:lnTo>
                        <a:pt x="535" y="48"/>
                      </a:lnTo>
                      <a:close/>
                      <a:moveTo>
                        <a:pt x="133" y="48"/>
                      </a:moveTo>
                      <a:lnTo>
                        <a:pt x="135" y="48"/>
                      </a:lnTo>
                      <a:lnTo>
                        <a:pt x="136" y="50"/>
                      </a:lnTo>
                      <a:lnTo>
                        <a:pt x="136" y="50"/>
                      </a:lnTo>
                      <a:lnTo>
                        <a:pt x="133" y="50"/>
                      </a:lnTo>
                      <a:lnTo>
                        <a:pt x="133" y="48"/>
                      </a:lnTo>
                      <a:close/>
                      <a:moveTo>
                        <a:pt x="68" y="48"/>
                      </a:moveTo>
                      <a:lnTo>
                        <a:pt x="70" y="48"/>
                      </a:lnTo>
                      <a:lnTo>
                        <a:pt x="70" y="50"/>
                      </a:lnTo>
                      <a:lnTo>
                        <a:pt x="70" y="51"/>
                      </a:lnTo>
                      <a:lnTo>
                        <a:pt x="68" y="51"/>
                      </a:lnTo>
                      <a:lnTo>
                        <a:pt x="68" y="50"/>
                      </a:lnTo>
                      <a:lnTo>
                        <a:pt x="68" y="48"/>
                      </a:lnTo>
                      <a:lnTo>
                        <a:pt x="68" y="48"/>
                      </a:lnTo>
                      <a:lnTo>
                        <a:pt x="68" y="48"/>
                      </a:lnTo>
                      <a:close/>
                      <a:moveTo>
                        <a:pt x="52" y="48"/>
                      </a:moveTo>
                      <a:lnTo>
                        <a:pt x="52" y="50"/>
                      </a:lnTo>
                      <a:lnTo>
                        <a:pt x="52" y="51"/>
                      </a:lnTo>
                      <a:lnTo>
                        <a:pt x="52" y="51"/>
                      </a:lnTo>
                      <a:lnTo>
                        <a:pt x="52" y="51"/>
                      </a:lnTo>
                      <a:lnTo>
                        <a:pt x="49" y="51"/>
                      </a:lnTo>
                      <a:lnTo>
                        <a:pt x="49" y="50"/>
                      </a:lnTo>
                      <a:lnTo>
                        <a:pt x="51" y="48"/>
                      </a:lnTo>
                      <a:lnTo>
                        <a:pt x="51" y="48"/>
                      </a:lnTo>
                      <a:lnTo>
                        <a:pt x="51" y="48"/>
                      </a:lnTo>
                      <a:lnTo>
                        <a:pt x="52" y="48"/>
                      </a:lnTo>
                      <a:close/>
                      <a:moveTo>
                        <a:pt x="1602" y="46"/>
                      </a:moveTo>
                      <a:lnTo>
                        <a:pt x="1602" y="46"/>
                      </a:lnTo>
                      <a:lnTo>
                        <a:pt x="1602" y="47"/>
                      </a:lnTo>
                      <a:lnTo>
                        <a:pt x="1601" y="48"/>
                      </a:lnTo>
                      <a:lnTo>
                        <a:pt x="1602" y="48"/>
                      </a:lnTo>
                      <a:lnTo>
                        <a:pt x="1603" y="47"/>
                      </a:lnTo>
                      <a:lnTo>
                        <a:pt x="1603" y="47"/>
                      </a:lnTo>
                      <a:lnTo>
                        <a:pt x="1603" y="47"/>
                      </a:lnTo>
                      <a:lnTo>
                        <a:pt x="1605" y="46"/>
                      </a:lnTo>
                      <a:lnTo>
                        <a:pt x="1602" y="46"/>
                      </a:lnTo>
                      <a:close/>
                      <a:moveTo>
                        <a:pt x="531" y="44"/>
                      </a:moveTo>
                      <a:lnTo>
                        <a:pt x="533" y="44"/>
                      </a:lnTo>
                      <a:lnTo>
                        <a:pt x="533" y="46"/>
                      </a:lnTo>
                      <a:lnTo>
                        <a:pt x="533" y="46"/>
                      </a:lnTo>
                      <a:lnTo>
                        <a:pt x="533" y="46"/>
                      </a:lnTo>
                      <a:lnTo>
                        <a:pt x="531" y="46"/>
                      </a:lnTo>
                      <a:lnTo>
                        <a:pt x="531" y="46"/>
                      </a:lnTo>
                      <a:lnTo>
                        <a:pt x="531" y="46"/>
                      </a:lnTo>
                      <a:lnTo>
                        <a:pt x="531" y="44"/>
                      </a:lnTo>
                      <a:lnTo>
                        <a:pt x="531" y="44"/>
                      </a:lnTo>
                      <a:close/>
                      <a:moveTo>
                        <a:pt x="121" y="44"/>
                      </a:moveTo>
                      <a:lnTo>
                        <a:pt x="124" y="44"/>
                      </a:lnTo>
                      <a:lnTo>
                        <a:pt x="124" y="46"/>
                      </a:lnTo>
                      <a:lnTo>
                        <a:pt x="123" y="46"/>
                      </a:lnTo>
                      <a:lnTo>
                        <a:pt x="121" y="48"/>
                      </a:lnTo>
                      <a:lnTo>
                        <a:pt x="119" y="48"/>
                      </a:lnTo>
                      <a:lnTo>
                        <a:pt x="119" y="47"/>
                      </a:lnTo>
                      <a:lnTo>
                        <a:pt x="121" y="47"/>
                      </a:lnTo>
                      <a:lnTo>
                        <a:pt x="121" y="44"/>
                      </a:lnTo>
                      <a:close/>
                      <a:moveTo>
                        <a:pt x="3210" y="43"/>
                      </a:moveTo>
                      <a:lnTo>
                        <a:pt x="3211" y="44"/>
                      </a:lnTo>
                      <a:lnTo>
                        <a:pt x="3214" y="44"/>
                      </a:lnTo>
                      <a:lnTo>
                        <a:pt x="3216" y="44"/>
                      </a:lnTo>
                      <a:lnTo>
                        <a:pt x="3216" y="46"/>
                      </a:lnTo>
                      <a:lnTo>
                        <a:pt x="3212" y="47"/>
                      </a:lnTo>
                      <a:lnTo>
                        <a:pt x="3212" y="46"/>
                      </a:lnTo>
                      <a:lnTo>
                        <a:pt x="3211" y="46"/>
                      </a:lnTo>
                      <a:lnTo>
                        <a:pt x="3211" y="44"/>
                      </a:lnTo>
                      <a:lnTo>
                        <a:pt x="3210" y="44"/>
                      </a:lnTo>
                      <a:lnTo>
                        <a:pt x="3210" y="43"/>
                      </a:lnTo>
                      <a:close/>
                      <a:moveTo>
                        <a:pt x="157" y="43"/>
                      </a:moveTo>
                      <a:lnTo>
                        <a:pt x="157" y="44"/>
                      </a:lnTo>
                      <a:lnTo>
                        <a:pt x="154" y="44"/>
                      </a:lnTo>
                      <a:lnTo>
                        <a:pt x="154" y="43"/>
                      </a:lnTo>
                      <a:lnTo>
                        <a:pt x="154" y="43"/>
                      </a:lnTo>
                      <a:lnTo>
                        <a:pt x="155" y="43"/>
                      </a:lnTo>
                      <a:lnTo>
                        <a:pt x="155" y="43"/>
                      </a:lnTo>
                      <a:lnTo>
                        <a:pt x="157" y="43"/>
                      </a:lnTo>
                      <a:close/>
                      <a:moveTo>
                        <a:pt x="2639" y="42"/>
                      </a:moveTo>
                      <a:lnTo>
                        <a:pt x="2640" y="42"/>
                      </a:lnTo>
                      <a:lnTo>
                        <a:pt x="2640" y="42"/>
                      </a:lnTo>
                      <a:lnTo>
                        <a:pt x="2640" y="42"/>
                      </a:lnTo>
                      <a:lnTo>
                        <a:pt x="2639" y="43"/>
                      </a:lnTo>
                      <a:lnTo>
                        <a:pt x="2639" y="43"/>
                      </a:lnTo>
                      <a:lnTo>
                        <a:pt x="2639" y="43"/>
                      </a:lnTo>
                      <a:lnTo>
                        <a:pt x="2639" y="42"/>
                      </a:lnTo>
                      <a:close/>
                      <a:moveTo>
                        <a:pt x="161" y="41"/>
                      </a:moveTo>
                      <a:lnTo>
                        <a:pt x="162" y="41"/>
                      </a:lnTo>
                      <a:lnTo>
                        <a:pt x="162" y="42"/>
                      </a:lnTo>
                      <a:lnTo>
                        <a:pt x="162" y="42"/>
                      </a:lnTo>
                      <a:lnTo>
                        <a:pt x="162" y="42"/>
                      </a:lnTo>
                      <a:lnTo>
                        <a:pt x="162" y="42"/>
                      </a:lnTo>
                      <a:lnTo>
                        <a:pt x="162" y="42"/>
                      </a:lnTo>
                      <a:lnTo>
                        <a:pt x="162" y="42"/>
                      </a:lnTo>
                      <a:lnTo>
                        <a:pt x="161" y="42"/>
                      </a:lnTo>
                      <a:lnTo>
                        <a:pt x="161" y="42"/>
                      </a:lnTo>
                      <a:lnTo>
                        <a:pt x="161" y="41"/>
                      </a:lnTo>
                      <a:close/>
                      <a:moveTo>
                        <a:pt x="3393" y="38"/>
                      </a:moveTo>
                      <a:lnTo>
                        <a:pt x="3394" y="38"/>
                      </a:lnTo>
                      <a:lnTo>
                        <a:pt x="3390" y="43"/>
                      </a:lnTo>
                      <a:lnTo>
                        <a:pt x="3389" y="44"/>
                      </a:lnTo>
                      <a:lnTo>
                        <a:pt x="3389" y="47"/>
                      </a:lnTo>
                      <a:lnTo>
                        <a:pt x="3386" y="47"/>
                      </a:lnTo>
                      <a:lnTo>
                        <a:pt x="3386" y="48"/>
                      </a:lnTo>
                      <a:lnTo>
                        <a:pt x="3385" y="48"/>
                      </a:lnTo>
                      <a:lnTo>
                        <a:pt x="3385" y="47"/>
                      </a:lnTo>
                      <a:lnTo>
                        <a:pt x="3386" y="46"/>
                      </a:lnTo>
                      <a:lnTo>
                        <a:pt x="3388" y="42"/>
                      </a:lnTo>
                      <a:lnTo>
                        <a:pt x="3390" y="42"/>
                      </a:lnTo>
                      <a:lnTo>
                        <a:pt x="3390" y="41"/>
                      </a:lnTo>
                      <a:lnTo>
                        <a:pt x="3389" y="41"/>
                      </a:lnTo>
                      <a:lnTo>
                        <a:pt x="3389" y="41"/>
                      </a:lnTo>
                      <a:lnTo>
                        <a:pt x="3389" y="39"/>
                      </a:lnTo>
                      <a:lnTo>
                        <a:pt x="3392" y="39"/>
                      </a:lnTo>
                      <a:lnTo>
                        <a:pt x="3393" y="38"/>
                      </a:lnTo>
                      <a:lnTo>
                        <a:pt x="3393" y="38"/>
                      </a:lnTo>
                      <a:close/>
                      <a:moveTo>
                        <a:pt x="1065" y="38"/>
                      </a:moveTo>
                      <a:lnTo>
                        <a:pt x="1067" y="39"/>
                      </a:lnTo>
                      <a:lnTo>
                        <a:pt x="1067" y="42"/>
                      </a:lnTo>
                      <a:lnTo>
                        <a:pt x="1065" y="44"/>
                      </a:lnTo>
                      <a:lnTo>
                        <a:pt x="1065" y="44"/>
                      </a:lnTo>
                      <a:lnTo>
                        <a:pt x="1063" y="44"/>
                      </a:lnTo>
                      <a:lnTo>
                        <a:pt x="1063" y="44"/>
                      </a:lnTo>
                      <a:lnTo>
                        <a:pt x="1063" y="46"/>
                      </a:lnTo>
                      <a:lnTo>
                        <a:pt x="1061" y="46"/>
                      </a:lnTo>
                      <a:lnTo>
                        <a:pt x="1061" y="46"/>
                      </a:lnTo>
                      <a:lnTo>
                        <a:pt x="1061" y="46"/>
                      </a:lnTo>
                      <a:lnTo>
                        <a:pt x="1061" y="46"/>
                      </a:lnTo>
                      <a:lnTo>
                        <a:pt x="1060" y="46"/>
                      </a:lnTo>
                      <a:lnTo>
                        <a:pt x="1061" y="43"/>
                      </a:lnTo>
                      <a:lnTo>
                        <a:pt x="1063" y="41"/>
                      </a:lnTo>
                      <a:lnTo>
                        <a:pt x="1064" y="39"/>
                      </a:lnTo>
                      <a:lnTo>
                        <a:pt x="1065" y="38"/>
                      </a:lnTo>
                      <a:close/>
                      <a:moveTo>
                        <a:pt x="958" y="37"/>
                      </a:moveTo>
                      <a:lnTo>
                        <a:pt x="958" y="38"/>
                      </a:lnTo>
                      <a:lnTo>
                        <a:pt x="959" y="39"/>
                      </a:lnTo>
                      <a:lnTo>
                        <a:pt x="961" y="39"/>
                      </a:lnTo>
                      <a:lnTo>
                        <a:pt x="962" y="41"/>
                      </a:lnTo>
                      <a:lnTo>
                        <a:pt x="962" y="43"/>
                      </a:lnTo>
                      <a:lnTo>
                        <a:pt x="959" y="42"/>
                      </a:lnTo>
                      <a:lnTo>
                        <a:pt x="957" y="42"/>
                      </a:lnTo>
                      <a:lnTo>
                        <a:pt x="954" y="41"/>
                      </a:lnTo>
                      <a:lnTo>
                        <a:pt x="954" y="41"/>
                      </a:lnTo>
                      <a:lnTo>
                        <a:pt x="954" y="39"/>
                      </a:lnTo>
                      <a:lnTo>
                        <a:pt x="953" y="39"/>
                      </a:lnTo>
                      <a:lnTo>
                        <a:pt x="954" y="39"/>
                      </a:lnTo>
                      <a:lnTo>
                        <a:pt x="954" y="38"/>
                      </a:lnTo>
                      <a:lnTo>
                        <a:pt x="954" y="38"/>
                      </a:lnTo>
                      <a:lnTo>
                        <a:pt x="958" y="37"/>
                      </a:lnTo>
                      <a:close/>
                      <a:moveTo>
                        <a:pt x="1" y="37"/>
                      </a:moveTo>
                      <a:lnTo>
                        <a:pt x="2" y="37"/>
                      </a:lnTo>
                      <a:lnTo>
                        <a:pt x="2" y="38"/>
                      </a:lnTo>
                      <a:lnTo>
                        <a:pt x="1" y="38"/>
                      </a:lnTo>
                      <a:lnTo>
                        <a:pt x="1" y="38"/>
                      </a:lnTo>
                      <a:lnTo>
                        <a:pt x="1" y="38"/>
                      </a:lnTo>
                      <a:lnTo>
                        <a:pt x="0" y="37"/>
                      </a:lnTo>
                      <a:lnTo>
                        <a:pt x="0" y="37"/>
                      </a:lnTo>
                      <a:lnTo>
                        <a:pt x="1" y="37"/>
                      </a:lnTo>
                      <a:lnTo>
                        <a:pt x="1" y="37"/>
                      </a:lnTo>
                      <a:close/>
                      <a:moveTo>
                        <a:pt x="3403" y="37"/>
                      </a:moveTo>
                      <a:lnTo>
                        <a:pt x="3405" y="37"/>
                      </a:lnTo>
                      <a:lnTo>
                        <a:pt x="3406" y="37"/>
                      </a:lnTo>
                      <a:lnTo>
                        <a:pt x="3405" y="39"/>
                      </a:lnTo>
                      <a:lnTo>
                        <a:pt x="3403" y="41"/>
                      </a:lnTo>
                      <a:lnTo>
                        <a:pt x="3403" y="42"/>
                      </a:lnTo>
                      <a:lnTo>
                        <a:pt x="3401" y="42"/>
                      </a:lnTo>
                      <a:lnTo>
                        <a:pt x="3399" y="43"/>
                      </a:lnTo>
                      <a:lnTo>
                        <a:pt x="3398" y="42"/>
                      </a:lnTo>
                      <a:lnTo>
                        <a:pt x="3399" y="42"/>
                      </a:lnTo>
                      <a:lnTo>
                        <a:pt x="3401" y="41"/>
                      </a:lnTo>
                      <a:lnTo>
                        <a:pt x="3402" y="38"/>
                      </a:lnTo>
                      <a:lnTo>
                        <a:pt x="3402" y="38"/>
                      </a:lnTo>
                      <a:lnTo>
                        <a:pt x="3402" y="38"/>
                      </a:lnTo>
                      <a:lnTo>
                        <a:pt x="3402" y="37"/>
                      </a:lnTo>
                      <a:lnTo>
                        <a:pt x="3403" y="37"/>
                      </a:lnTo>
                      <a:lnTo>
                        <a:pt x="3403" y="37"/>
                      </a:lnTo>
                      <a:close/>
                      <a:moveTo>
                        <a:pt x="1739" y="37"/>
                      </a:moveTo>
                      <a:lnTo>
                        <a:pt x="1739" y="38"/>
                      </a:lnTo>
                      <a:lnTo>
                        <a:pt x="1736" y="38"/>
                      </a:lnTo>
                      <a:lnTo>
                        <a:pt x="1736" y="38"/>
                      </a:lnTo>
                      <a:lnTo>
                        <a:pt x="1736" y="38"/>
                      </a:lnTo>
                      <a:lnTo>
                        <a:pt x="1736" y="37"/>
                      </a:lnTo>
                      <a:lnTo>
                        <a:pt x="1739" y="37"/>
                      </a:lnTo>
                      <a:close/>
                      <a:moveTo>
                        <a:pt x="523" y="35"/>
                      </a:moveTo>
                      <a:lnTo>
                        <a:pt x="525" y="35"/>
                      </a:lnTo>
                      <a:lnTo>
                        <a:pt x="525" y="37"/>
                      </a:lnTo>
                      <a:lnTo>
                        <a:pt x="523" y="37"/>
                      </a:lnTo>
                      <a:lnTo>
                        <a:pt x="523" y="37"/>
                      </a:lnTo>
                      <a:lnTo>
                        <a:pt x="523" y="35"/>
                      </a:lnTo>
                      <a:close/>
                      <a:moveTo>
                        <a:pt x="504" y="35"/>
                      </a:moveTo>
                      <a:lnTo>
                        <a:pt x="505" y="35"/>
                      </a:lnTo>
                      <a:lnTo>
                        <a:pt x="505" y="35"/>
                      </a:lnTo>
                      <a:lnTo>
                        <a:pt x="505" y="35"/>
                      </a:lnTo>
                      <a:lnTo>
                        <a:pt x="506" y="37"/>
                      </a:lnTo>
                      <a:lnTo>
                        <a:pt x="506" y="38"/>
                      </a:lnTo>
                      <a:lnTo>
                        <a:pt x="506" y="38"/>
                      </a:lnTo>
                      <a:lnTo>
                        <a:pt x="506" y="38"/>
                      </a:lnTo>
                      <a:lnTo>
                        <a:pt x="508" y="38"/>
                      </a:lnTo>
                      <a:lnTo>
                        <a:pt x="508" y="39"/>
                      </a:lnTo>
                      <a:lnTo>
                        <a:pt x="509" y="41"/>
                      </a:lnTo>
                      <a:lnTo>
                        <a:pt x="508" y="42"/>
                      </a:lnTo>
                      <a:lnTo>
                        <a:pt x="508" y="42"/>
                      </a:lnTo>
                      <a:lnTo>
                        <a:pt x="508" y="42"/>
                      </a:lnTo>
                      <a:lnTo>
                        <a:pt x="509" y="43"/>
                      </a:lnTo>
                      <a:lnTo>
                        <a:pt x="510" y="43"/>
                      </a:lnTo>
                      <a:lnTo>
                        <a:pt x="510" y="43"/>
                      </a:lnTo>
                      <a:lnTo>
                        <a:pt x="510" y="43"/>
                      </a:lnTo>
                      <a:lnTo>
                        <a:pt x="509" y="44"/>
                      </a:lnTo>
                      <a:lnTo>
                        <a:pt x="508" y="44"/>
                      </a:lnTo>
                      <a:lnTo>
                        <a:pt x="509" y="47"/>
                      </a:lnTo>
                      <a:lnTo>
                        <a:pt x="509" y="47"/>
                      </a:lnTo>
                      <a:lnTo>
                        <a:pt x="510" y="50"/>
                      </a:lnTo>
                      <a:lnTo>
                        <a:pt x="508" y="48"/>
                      </a:lnTo>
                      <a:lnTo>
                        <a:pt x="508" y="48"/>
                      </a:lnTo>
                      <a:lnTo>
                        <a:pt x="506" y="47"/>
                      </a:lnTo>
                      <a:lnTo>
                        <a:pt x="504" y="46"/>
                      </a:lnTo>
                      <a:lnTo>
                        <a:pt x="502" y="44"/>
                      </a:lnTo>
                      <a:lnTo>
                        <a:pt x="501" y="42"/>
                      </a:lnTo>
                      <a:lnTo>
                        <a:pt x="500" y="39"/>
                      </a:lnTo>
                      <a:lnTo>
                        <a:pt x="501" y="39"/>
                      </a:lnTo>
                      <a:lnTo>
                        <a:pt x="501" y="39"/>
                      </a:lnTo>
                      <a:lnTo>
                        <a:pt x="501" y="39"/>
                      </a:lnTo>
                      <a:lnTo>
                        <a:pt x="500" y="39"/>
                      </a:lnTo>
                      <a:lnTo>
                        <a:pt x="500" y="37"/>
                      </a:lnTo>
                      <a:lnTo>
                        <a:pt x="501" y="37"/>
                      </a:lnTo>
                      <a:lnTo>
                        <a:pt x="501" y="37"/>
                      </a:lnTo>
                      <a:lnTo>
                        <a:pt x="502" y="37"/>
                      </a:lnTo>
                      <a:lnTo>
                        <a:pt x="502" y="37"/>
                      </a:lnTo>
                      <a:lnTo>
                        <a:pt x="504" y="35"/>
                      </a:lnTo>
                      <a:close/>
                      <a:moveTo>
                        <a:pt x="180" y="31"/>
                      </a:moveTo>
                      <a:lnTo>
                        <a:pt x="180" y="34"/>
                      </a:lnTo>
                      <a:lnTo>
                        <a:pt x="178" y="35"/>
                      </a:lnTo>
                      <a:lnTo>
                        <a:pt x="175" y="37"/>
                      </a:lnTo>
                      <a:lnTo>
                        <a:pt x="175" y="39"/>
                      </a:lnTo>
                      <a:lnTo>
                        <a:pt x="174" y="39"/>
                      </a:lnTo>
                      <a:lnTo>
                        <a:pt x="174" y="35"/>
                      </a:lnTo>
                      <a:lnTo>
                        <a:pt x="176" y="34"/>
                      </a:lnTo>
                      <a:lnTo>
                        <a:pt x="176" y="33"/>
                      </a:lnTo>
                      <a:lnTo>
                        <a:pt x="180" y="31"/>
                      </a:lnTo>
                      <a:close/>
                      <a:moveTo>
                        <a:pt x="786" y="31"/>
                      </a:moveTo>
                      <a:lnTo>
                        <a:pt x="789" y="31"/>
                      </a:lnTo>
                      <a:lnTo>
                        <a:pt x="789" y="31"/>
                      </a:lnTo>
                      <a:lnTo>
                        <a:pt x="789" y="33"/>
                      </a:lnTo>
                      <a:lnTo>
                        <a:pt x="789" y="34"/>
                      </a:lnTo>
                      <a:lnTo>
                        <a:pt x="788" y="34"/>
                      </a:lnTo>
                      <a:lnTo>
                        <a:pt x="790" y="37"/>
                      </a:lnTo>
                      <a:lnTo>
                        <a:pt x="792" y="37"/>
                      </a:lnTo>
                      <a:lnTo>
                        <a:pt x="792" y="42"/>
                      </a:lnTo>
                      <a:lnTo>
                        <a:pt x="792" y="46"/>
                      </a:lnTo>
                      <a:lnTo>
                        <a:pt x="792" y="51"/>
                      </a:lnTo>
                      <a:lnTo>
                        <a:pt x="790" y="51"/>
                      </a:lnTo>
                      <a:lnTo>
                        <a:pt x="789" y="51"/>
                      </a:lnTo>
                      <a:lnTo>
                        <a:pt x="788" y="48"/>
                      </a:lnTo>
                      <a:lnTo>
                        <a:pt x="786" y="48"/>
                      </a:lnTo>
                      <a:lnTo>
                        <a:pt x="786" y="47"/>
                      </a:lnTo>
                      <a:lnTo>
                        <a:pt x="788" y="46"/>
                      </a:lnTo>
                      <a:lnTo>
                        <a:pt x="788" y="44"/>
                      </a:lnTo>
                      <a:lnTo>
                        <a:pt x="788" y="42"/>
                      </a:lnTo>
                      <a:lnTo>
                        <a:pt x="788" y="41"/>
                      </a:lnTo>
                      <a:lnTo>
                        <a:pt x="786" y="39"/>
                      </a:lnTo>
                      <a:lnTo>
                        <a:pt x="786" y="39"/>
                      </a:lnTo>
                      <a:lnTo>
                        <a:pt x="785" y="39"/>
                      </a:lnTo>
                      <a:lnTo>
                        <a:pt x="785" y="38"/>
                      </a:lnTo>
                      <a:lnTo>
                        <a:pt x="784" y="37"/>
                      </a:lnTo>
                      <a:lnTo>
                        <a:pt x="783" y="37"/>
                      </a:lnTo>
                      <a:lnTo>
                        <a:pt x="783" y="35"/>
                      </a:lnTo>
                      <a:lnTo>
                        <a:pt x="781" y="35"/>
                      </a:lnTo>
                      <a:lnTo>
                        <a:pt x="781" y="35"/>
                      </a:lnTo>
                      <a:lnTo>
                        <a:pt x="781" y="35"/>
                      </a:lnTo>
                      <a:lnTo>
                        <a:pt x="781" y="35"/>
                      </a:lnTo>
                      <a:lnTo>
                        <a:pt x="781" y="35"/>
                      </a:lnTo>
                      <a:lnTo>
                        <a:pt x="784" y="34"/>
                      </a:lnTo>
                      <a:lnTo>
                        <a:pt x="786" y="34"/>
                      </a:lnTo>
                      <a:lnTo>
                        <a:pt x="788" y="34"/>
                      </a:lnTo>
                      <a:lnTo>
                        <a:pt x="786" y="34"/>
                      </a:lnTo>
                      <a:lnTo>
                        <a:pt x="786" y="33"/>
                      </a:lnTo>
                      <a:lnTo>
                        <a:pt x="786" y="31"/>
                      </a:lnTo>
                      <a:lnTo>
                        <a:pt x="786" y="31"/>
                      </a:lnTo>
                      <a:lnTo>
                        <a:pt x="786" y="31"/>
                      </a:lnTo>
                      <a:lnTo>
                        <a:pt x="786" y="31"/>
                      </a:lnTo>
                      <a:lnTo>
                        <a:pt x="786" y="31"/>
                      </a:lnTo>
                      <a:lnTo>
                        <a:pt x="786" y="31"/>
                      </a:lnTo>
                      <a:close/>
                      <a:moveTo>
                        <a:pt x="1109" y="30"/>
                      </a:moveTo>
                      <a:lnTo>
                        <a:pt x="1110" y="31"/>
                      </a:lnTo>
                      <a:lnTo>
                        <a:pt x="1111" y="31"/>
                      </a:lnTo>
                      <a:lnTo>
                        <a:pt x="1112" y="33"/>
                      </a:lnTo>
                      <a:lnTo>
                        <a:pt x="1114" y="33"/>
                      </a:lnTo>
                      <a:lnTo>
                        <a:pt x="1114" y="35"/>
                      </a:lnTo>
                      <a:lnTo>
                        <a:pt x="1112" y="35"/>
                      </a:lnTo>
                      <a:lnTo>
                        <a:pt x="1110" y="37"/>
                      </a:lnTo>
                      <a:lnTo>
                        <a:pt x="1110" y="35"/>
                      </a:lnTo>
                      <a:lnTo>
                        <a:pt x="1109" y="34"/>
                      </a:lnTo>
                      <a:lnTo>
                        <a:pt x="1109" y="33"/>
                      </a:lnTo>
                      <a:lnTo>
                        <a:pt x="1109" y="30"/>
                      </a:lnTo>
                      <a:close/>
                      <a:moveTo>
                        <a:pt x="533" y="29"/>
                      </a:moveTo>
                      <a:lnTo>
                        <a:pt x="533" y="29"/>
                      </a:lnTo>
                      <a:lnTo>
                        <a:pt x="533" y="30"/>
                      </a:lnTo>
                      <a:lnTo>
                        <a:pt x="533" y="30"/>
                      </a:lnTo>
                      <a:lnTo>
                        <a:pt x="533" y="29"/>
                      </a:lnTo>
                      <a:close/>
                      <a:moveTo>
                        <a:pt x="2958" y="29"/>
                      </a:moveTo>
                      <a:lnTo>
                        <a:pt x="2960" y="29"/>
                      </a:lnTo>
                      <a:lnTo>
                        <a:pt x="2960" y="30"/>
                      </a:lnTo>
                      <a:lnTo>
                        <a:pt x="2960" y="31"/>
                      </a:lnTo>
                      <a:lnTo>
                        <a:pt x="2961" y="31"/>
                      </a:lnTo>
                      <a:lnTo>
                        <a:pt x="2961" y="33"/>
                      </a:lnTo>
                      <a:lnTo>
                        <a:pt x="2961" y="33"/>
                      </a:lnTo>
                      <a:lnTo>
                        <a:pt x="2961" y="37"/>
                      </a:lnTo>
                      <a:lnTo>
                        <a:pt x="2960" y="38"/>
                      </a:lnTo>
                      <a:lnTo>
                        <a:pt x="2961" y="39"/>
                      </a:lnTo>
                      <a:lnTo>
                        <a:pt x="2960" y="39"/>
                      </a:lnTo>
                      <a:lnTo>
                        <a:pt x="2960" y="43"/>
                      </a:lnTo>
                      <a:lnTo>
                        <a:pt x="2961" y="43"/>
                      </a:lnTo>
                      <a:lnTo>
                        <a:pt x="2961" y="44"/>
                      </a:lnTo>
                      <a:lnTo>
                        <a:pt x="2961" y="44"/>
                      </a:lnTo>
                      <a:lnTo>
                        <a:pt x="2962" y="47"/>
                      </a:lnTo>
                      <a:lnTo>
                        <a:pt x="2963" y="48"/>
                      </a:lnTo>
                      <a:lnTo>
                        <a:pt x="2963" y="50"/>
                      </a:lnTo>
                      <a:lnTo>
                        <a:pt x="2965" y="50"/>
                      </a:lnTo>
                      <a:lnTo>
                        <a:pt x="2965" y="51"/>
                      </a:lnTo>
                      <a:lnTo>
                        <a:pt x="2963" y="54"/>
                      </a:lnTo>
                      <a:lnTo>
                        <a:pt x="2963" y="56"/>
                      </a:lnTo>
                      <a:lnTo>
                        <a:pt x="2962" y="58"/>
                      </a:lnTo>
                      <a:lnTo>
                        <a:pt x="2962" y="60"/>
                      </a:lnTo>
                      <a:lnTo>
                        <a:pt x="2963" y="60"/>
                      </a:lnTo>
                      <a:lnTo>
                        <a:pt x="2962" y="69"/>
                      </a:lnTo>
                      <a:lnTo>
                        <a:pt x="2963" y="69"/>
                      </a:lnTo>
                      <a:lnTo>
                        <a:pt x="2963" y="71"/>
                      </a:lnTo>
                      <a:lnTo>
                        <a:pt x="2965" y="72"/>
                      </a:lnTo>
                      <a:lnTo>
                        <a:pt x="2965" y="76"/>
                      </a:lnTo>
                      <a:lnTo>
                        <a:pt x="2965" y="77"/>
                      </a:lnTo>
                      <a:lnTo>
                        <a:pt x="2963" y="77"/>
                      </a:lnTo>
                      <a:lnTo>
                        <a:pt x="2963" y="81"/>
                      </a:lnTo>
                      <a:lnTo>
                        <a:pt x="2965" y="82"/>
                      </a:lnTo>
                      <a:lnTo>
                        <a:pt x="2966" y="85"/>
                      </a:lnTo>
                      <a:lnTo>
                        <a:pt x="2969" y="85"/>
                      </a:lnTo>
                      <a:lnTo>
                        <a:pt x="2969" y="86"/>
                      </a:lnTo>
                      <a:lnTo>
                        <a:pt x="2970" y="88"/>
                      </a:lnTo>
                      <a:lnTo>
                        <a:pt x="2970" y="90"/>
                      </a:lnTo>
                      <a:lnTo>
                        <a:pt x="2971" y="90"/>
                      </a:lnTo>
                      <a:lnTo>
                        <a:pt x="2971" y="90"/>
                      </a:lnTo>
                      <a:lnTo>
                        <a:pt x="2971" y="92"/>
                      </a:lnTo>
                      <a:lnTo>
                        <a:pt x="2973" y="92"/>
                      </a:lnTo>
                      <a:lnTo>
                        <a:pt x="2973" y="96"/>
                      </a:lnTo>
                      <a:lnTo>
                        <a:pt x="2971" y="96"/>
                      </a:lnTo>
                      <a:lnTo>
                        <a:pt x="2970" y="93"/>
                      </a:lnTo>
                      <a:lnTo>
                        <a:pt x="2969" y="92"/>
                      </a:lnTo>
                      <a:lnTo>
                        <a:pt x="2969" y="90"/>
                      </a:lnTo>
                      <a:lnTo>
                        <a:pt x="2967" y="90"/>
                      </a:lnTo>
                      <a:lnTo>
                        <a:pt x="2966" y="89"/>
                      </a:lnTo>
                      <a:lnTo>
                        <a:pt x="2961" y="90"/>
                      </a:lnTo>
                      <a:lnTo>
                        <a:pt x="2961" y="90"/>
                      </a:lnTo>
                      <a:lnTo>
                        <a:pt x="2961" y="92"/>
                      </a:lnTo>
                      <a:lnTo>
                        <a:pt x="2960" y="94"/>
                      </a:lnTo>
                      <a:lnTo>
                        <a:pt x="2958" y="96"/>
                      </a:lnTo>
                      <a:lnTo>
                        <a:pt x="2958" y="101"/>
                      </a:lnTo>
                      <a:lnTo>
                        <a:pt x="2958" y="101"/>
                      </a:lnTo>
                      <a:lnTo>
                        <a:pt x="2958" y="103"/>
                      </a:lnTo>
                      <a:lnTo>
                        <a:pt x="2957" y="105"/>
                      </a:lnTo>
                      <a:lnTo>
                        <a:pt x="2956" y="113"/>
                      </a:lnTo>
                      <a:lnTo>
                        <a:pt x="2956" y="113"/>
                      </a:lnTo>
                      <a:lnTo>
                        <a:pt x="2956" y="113"/>
                      </a:lnTo>
                      <a:lnTo>
                        <a:pt x="2956" y="114"/>
                      </a:lnTo>
                      <a:lnTo>
                        <a:pt x="2956" y="114"/>
                      </a:lnTo>
                      <a:lnTo>
                        <a:pt x="2956" y="116"/>
                      </a:lnTo>
                      <a:lnTo>
                        <a:pt x="2957" y="116"/>
                      </a:lnTo>
                      <a:lnTo>
                        <a:pt x="2957" y="119"/>
                      </a:lnTo>
                      <a:lnTo>
                        <a:pt x="2958" y="119"/>
                      </a:lnTo>
                      <a:lnTo>
                        <a:pt x="2958" y="122"/>
                      </a:lnTo>
                      <a:lnTo>
                        <a:pt x="2958" y="122"/>
                      </a:lnTo>
                      <a:lnTo>
                        <a:pt x="2960" y="124"/>
                      </a:lnTo>
                      <a:lnTo>
                        <a:pt x="2961" y="124"/>
                      </a:lnTo>
                      <a:lnTo>
                        <a:pt x="2961" y="128"/>
                      </a:lnTo>
                      <a:lnTo>
                        <a:pt x="2962" y="128"/>
                      </a:lnTo>
                      <a:lnTo>
                        <a:pt x="2962" y="130"/>
                      </a:lnTo>
                      <a:lnTo>
                        <a:pt x="2963" y="130"/>
                      </a:lnTo>
                      <a:lnTo>
                        <a:pt x="2962" y="133"/>
                      </a:lnTo>
                      <a:lnTo>
                        <a:pt x="2961" y="133"/>
                      </a:lnTo>
                      <a:lnTo>
                        <a:pt x="2961" y="131"/>
                      </a:lnTo>
                      <a:lnTo>
                        <a:pt x="2958" y="130"/>
                      </a:lnTo>
                      <a:lnTo>
                        <a:pt x="2957" y="127"/>
                      </a:lnTo>
                      <a:lnTo>
                        <a:pt x="2956" y="124"/>
                      </a:lnTo>
                      <a:lnTo>
                        <a:pt x="2953" y="124"/>
                      </a:lnTo>
                      <a:lnTo>
                        <a:pt x="2953" y="126"/>
                      </a:lnTo>
                      <a:lnTo>
                        <a:pt x="2952" y="127"/>
                      </a:lnTo>
                      <a:lnTo>
                        <a:pt x="2952" y="128"/>
                      </a:lnTo>
                      <a:lnTo>
                        <a:pt x="2950" y="128"/>
                      </a:lnTo>
                      <a:lnTo>
                        <a:pt x="2950" y="131"/>
                      </a:lnTo>
                      <a:lnTo>
                        <a:pt x="2950" y="132"/>
                      </a:lnTo>
                      <a:lnTo>
                        <a:pt x="2950" y="132"/>
                      </a:lnTo>
                      <a:lnTo>
                        <a:pt x="2948" y="132"/>
                      </a:lnTo>
                      <a:lnTo>
                        <a:pt x="2948" y="132"/>
                      </a:lnTo>
                      <a:lnTo>
                        <a:pt x="2949" y="132"/>
                      </a:lnTo>
                      <a:lnTo>
                        <a:pt x="2949" y="128"/>
                      </a:lnTo>
                      <a:lnTo>
                        <a:pt x="2949" y="128"/>
                      </a:lnTo>
                      <a:lnTo>
                        <a:pt x="2949" y="124"/>
                      </a:lnTo>
                      <a:lnTo>
                        <a:pt x="2950" y="124"/>
                      </a:lnTo>
                      <a:lnTo>
                        <a:pt x="2950" y="120"/>
                      </a:lnTo>
                      <a:lnTo>
                        <a:pt x="2950" y="120"/>
                      </a:lnTo>
                      <a:lnTo>
                        <a:pt x="2950" y="116"/>
                      </a:lnTo>
                      <a:lnTo>
                        <a:pt x="2950" y="116"/>
                      </a:lnTo>
                      <a:lnTo>
                        <a:pt x="2950" y="115"/>
                      </a:lnTo>
                      <a:lnTo>
                        <a:pt x="2952" y="115"/>
                      </a:lnTo>
                      <a:lnTo>
                        <a:pt x="2952" y="109"/>
                      </a:lnTo>
                      <a:lnTo>
                        <a:pt x="2952" y="106"/>
                      </a:lnTo>
                      <a:lnTo>
                        <a:pt x="2950" y="105"/>
                      </a:lnTo>
                      <a:lnTo>
                        <a:pt x="2950" y="102"/>
                      </a:lnTo>
                      <a:lnTo>
                        <a:pt x="2950" y="101"/>
                      </a:lnTo>
                      <a:lnTo>
                        <a:pt x="2950" y="101"/>
                      </a:lnTo>
                      <a:lnTo>
                        <a:pt x="2950" y="99"/>
                      </a:lnTo>
                      <a:lnTo>
                        <a:pt x="2952" y="99"/>
                      </a:lnTo>
                      <a:lnTo>
                        <a:pt x="2952" y="98"/>
                      </a:lnTo>
                      <a:lnTo>
                        <a:pt x="2950" y="96"/>
                      </a:lnTo>
                      <a:lnTo>
                        <a:pt x="2950" y="94"/>
                      </a:lnTo>
                      <a:lnTo>
                        <a:pt x="2950" y="92"/>
                      </a:lnTo>
                      <a:lnTo>
                        <a:pt x="2952" y="92"/>
                      </a:lnTo>
                      <a:lnTo>
                        <a:pt x="2952" y="84"/>
                      </a:lnTo>
                      <a:lnTo>
                        <a:pt x="2952" y="84"/>
                      </a:lnTo>
                      <a:lnTo>
                        <a:pt x="2952" y="76"/>
                      </a:lnTo>
                      <a:lnTo>
                        <a:pt x="2950" y="76"/>
                      </a:lnTo>
                      <a:lnTo>
                        <a:pt x="2952" y="69"/>
                      </a:lnTo>
                      <a:lnTo>
                        <a:pt x="2950" y="69"/>
                      </a:lnTo>
                      <a:lnTo>
                        <a:pt x="2950" y="67"/>
                      </a:lnTo>
                      <a:lnTo>
                        <a:pt x="2950" y="67"/>
                      </a:lnTo>
                      <a:lnTo>
                        <a:pt x="2950" y="65"/>
                      </a:lnTo>
                      <a:lnTo>
                        <a:pt x="2949" y="65"/>
                      </a:lnTo>
                      <a:lnTo>
                        <a:pt x="2949" y="59"/>
                      </a:lnTo>
                      <a:lnTo>
                        <a:pt x="2949" y="59"/>
                      </a:lnTo>
                      <a:lnTo>
                        <a:pt x="2949" y="56"/>
                      </a:lnTo>
                      <a:lnTo>
                        <a:pt x="2950" y="56"/>
                      </a:lnTo>
                      <a:lnTo>
                        <a:pt x="2949" y="50"/>
                      </a:lnTo>
                      <a:lnTo>
                        <a:pt x="2952" y="48"/>
                      </a:lnTo>
                      <a:lnTo>
                        <a:pt x="2952" y="46"/>
                      </a:lnTo>
                      <a:lnTo>
                        <a:pt x="2952" y="46"/>
                      </a:lnTo>
                      <a:lnTo>
                        <a:pt x="2953" y="44"/>
                      </a:lnTo>
                      <a:lnTo>
                        <a:pt x="2954" y="44"/>
                      </a:lnTo>
                      <a:lnTo>
                        <a:pt x="2956" y="43"/>
                      </a:lnTo>
                      <a:lnTo>
                        <a:pt x="2957" y="43"/>
                      </a:lnTo>
                      <a:lnTo>
                        <a:pt x="2957" y="39"/>
                      </a:lnTo>
                      <a:lnTo>
                        <a:pt x="2956" y="39"/>
                      </a:lnTo>
                      <a:lnTo>
                        <a:pt x="2954" y="31"/>
                      </a:lnTo>
                      <a:lnTo>
                        <a:pt x="2957" y="31"/>
                      </a:lnTo>
                      <a:lnTo>
                        <a:pt x="2958" y="30"/>
                      </a:lnTo>
                      <a:lnTo>
                        <a:pt x="2958" y="29"/>
                      </a:lnTo>
                      <a:close/>
                      <a:moveTo>
                        <a:pt x="191" y="27"/>
                      </a:moveTo>
                      <a:lnTo>
                        <a:pt x="192" y="29"/>
                      </a:lnTo>
                      <a:lnTo>
                        <a:pt x="192" y="29"/>
                      </a:lnTo>
                      <a:lnTo>
                        <a:pt x="193" y="29"/>
                      </a:lnTo>
                      <a:lnTo>
                        <a:pt x="192" y="31"/>
                      </a:lnTo>
                      <a:lnTo>
                        <a:pt x="190" y="34"/>
                      </a:lnTo>
                      <a:lnTo>
                        <a:pt x="187" y="35"/>
                      </a:lnTo>
                      <a:lnTo>
                        <a:pt x="184" y="35"/>
                      </a:lnTo>
                      <a:lnTo>
                        <a:pt x="184" y="34"/>
                      </a:lnTo>
                      <a:lnTo>
                        <a:pt x="187" y="34"/>
                      </a:lnTo>
                      <a:lnTo>
                        <a:pt x="188" y="33"/>
                      </a:lnTo>
                      <a:lnTo>
                        <a:pt x="190" y="31"/>
                      </a:lnTo>
                      <a:lnTo>
                        <a:pt x="188" y="30"/>
                      </a:lnTo>
                      <a:lnTo>
                        <a:pt x="187" y="29"/>
                      </a:lnTo>
                      <a:lnTo>
                        <a:pt x="188" y="29"/>
                      </a:lnTo>
                      <a:lnTo>
                        <a:pt x="188" y="29"/>
                      </a:lnTo>
                      <a:lnTo>
                        <a:pt x="191" y="27"/>
                      </a:lnTo>
                      <a:close/>
                      <a:moveTo>
                        <a:pt x="517" y="26"/>
                      </a:moveTo>
                      <a:lnTo>
                        <a:pt x="519" y="26"/>
                      </a:lnTo>
                      <a:lnTo>
                        <a:pt x="519" y="27"/>
                      </a:lnTo>
                      <a:lnTo>
                        <a:pt x="518" y="27"/>
                      </a:lnTo>
                      <a:lnTo>
                        <a:pt x="518" y="27"/>
                      </a:lnTo>
                      <a:lnTo>
                        <a:pt x="517" y="27"/>
                      </a:lnTo>
                      <a:lnTo>
                        <a:pt x="517" y="27"/>
                      </a:lnTo>
                      <a:lnTo>
                        <a:pt x="517" y="27"/>
                      </a:lnTo>
                      <a:lnTo>
                        <a:pt x="517" y="26"/>
                      </a:lnTo>
                      <a:lnTo>
                        <a:pt x="517" y="26"/>
                      </a:lnTo>
                      <a:close/>
                      <a:moveTo>
                        <a:pt x="495" y="25"/>
                      </a:moveTo>
                      <a:lnTo>
                        <a:pt x="496" y="25"/>
                      </a:lnTo>
                      <a:lnTo>
                        <a:pt x="497" y="25"/>
                      </a:lnTo>
                      <a:lnTo>
                        <a:pt x="498" y="26"/>
                      </a:lnTo>
                      <a:lnTo>
                        <a:pt x="498" y="26"/>
                      </a:lnTo>
                      <a:lnTo>
                        <a:pt x="498" y="26"/>
                      </a:lnTo>
                      <a:lnTo>
                        <a:pt x="500" y="26"/>
                      </a:lnTo>
                      <a:lnTo>
                        <a:pt x="500" y="25"/>
                      </a:lnTo>
                      <a:lnTo>
                        <a:pt x="504" y="25"/>
                      </a:lnTo>
                      <a:lnTo>
                        <a:pt x="505" y="25"/>
                      </a:lnTo>
                      <a:lnTo>
                        <a:pt x="505" y="25"/>
                      </a:lnTo>
                      <a:lnTo>
                        <a:pt x="505" y="27"/>
                      </a:lnTo>
                      <a:lnTo>
                        <a:pt x="504" y="30"/>
                      </a:lnTo>
                      <a:lnTo>
                        <a:pt x="504" y="34"/>
                      </a:lnTo>
                      <a:lnTo>
                        <a:pt x="502" y="34"/>
                      </a:lnTo>
                      <a:lnTo>
                        <a:pt x="502" y="35"/>
                      </a:lnTo>
                      <a:lnTo>
                        <a:pt x="501" y="35"/>
                      </a:lnTo>
                      <a:lnTo>
                        <a:pt x="501" y="35"/>
                      </a:lnTo>
                      <a:lnTo>
                        <a:pt x="500" y="37"/>
                      </a:lnTo>
                      <a:lnTo>
                        <a:pt x="498" y="37"/>
                      </a:lnTo>
                      <a:lnTo>
                        <a:pt x="497" y="37"/>
                      </a:lnTo>
                      <a:lnTo>
                        <a:pt x="497" y="35"/>
                      </a:lnTo>
                      <a:lnTo>
                        <a:pt x="497" y="34"/>
                      </a:lnTo>
                      <a:lnTo>
                        <a:pt x="497" y="34"/>
                      </a:lnTo>
                      <a:lnTo>
                        <a:pt x="496" y="34"/>
                      </a:lnTo>
                      <a:lnTo>
                        <a:pt x="496" y="34"/>
                      </a:lnTo>
                      <a:lnTo>
                        <a:pt x="496" y="34"/>
                      </a:lnTo>
                      <a:lnTo>
                        <a:pt x="496" y="30"/>
                      </a:lnTo>
                      <a:lnTo>
                        <a:pt x="495" y="29"/>
                      </a:lnTo>
                      <a:lnTo>
                        <a:pt x="495" y="25"/>
                      </a:lnTo>
                      <a:close/>
                      <a:moveTo>
                        <a:pt x="1073" y="21"/>
                      </a:moveTo>
                      <a:lnTo>
                        <a:pt x="1074" y="21"/>
                      </a:lnTo>
                      <a:lnTo>
                        <a:pt x="1074" y="26"/>
                      </a:lnTo>
                      <a:lnTo>
                        <a:pt x="1073" y="26"/>
                      </a:lnTo>
                      <a:lnTo>
                        <a:pt x="1073" y="27"/>
                      </a:lnTo>
                      <a:lnTo>
                        <a:pt x="1073" y="29"/>
                      </a:lnTo>
                      <a:lnTo>
                        <a:pt x="1073" y="29"/>
                      </a:lnTo>
                      <a:lnTo>
                        <a:pt x="1071" y="29"/>
                      </a:lnTo>
                      <a:lnTo>
                        <a:pt x="1071" y="30"/>
                      </a:lnTo>
                      <a:lnTo>
                        <a:pt x="1071" y="30"/>
                      </a:lnTo>
                      <a:lnTo>
                        <a:pt x="1071" y="25"/>
                      </a:lnTo>
                      <a:lnTo>
                        <a:pt x="1073" y="24"/>
                      </a:lnTo>
                      <a:lnTo>
                        <a:pt x="1073" y="21"/>
                      </a:lnTo>
                      <a:lnTo>
                        <a:pt x="1073" y="21"/>
                      </a:lnTo>
                      <a:lnTo>
                        <a:pt x="1073" y="21"/>
                      </a:lnTo>
                      <a:close/>
                      <a:moveTo>
                        <a:pt x="3431" y="20"/>
                      </a:moveTo>
                      <a:lnTo>
                        <a:pt x="3431" y="21"/>
                      </a:lnTo>
                      <a:lnTo>
                        <a:pt x="3432" y="21"/>
                      </a:lnTo>
                      <a:lnTo>
                        <a:pt x="3433" y="22"/>
                      </a:lnTo>
                      <a:lnTo>
                        <a:pt x="3433" y="24"/>
                      </a:lnTo>
                      <a:lnTo>
                        <a:pt x="3432" y="24"/>
                      </a:lnTo>
                      <a:lnTo>
                        <a:pt x="3432" y="24"/>
                      </a:lnTo>
                      <a:lnTo>
                        <a:pt x="3431" y="25"/>
                      </a:lnTo>
                      <a:lnTo>
                        <a:pt x="3431" y="25"/>
                      </a:lnTo>
                      <a:lnTo>
                        <a:pt x="3424" y="25"/>
                      </a:lnTo>
                      <a:lnTo>
                        <a:pt x="3424" y="26"/>
                      </a:lnTo>
                      <a:lnTo>
                        <a:pt x="3423" y="26"/>
                      </a:lnTo>
                      <a:lnTo>
                        <a:pt x="3423" y="27"/>
                      </a:lnTo>
                      <a:lnTo>
                        <a:pt x="3422" y="27"/>
                      </a:lnTo>
                      <a:lnTo>
                        <a:pt x="3419" y="27"/>
                      </a:lnTo>
                      <a:lnTo>
                        <a:pt x="3419" y="26"/>
                      </a:lnTo>
                      <a:lnTo>
                        <a:pt x="3422" y="24"/>
                      </a:lnTo>
                      <a:lnTo>
                        <a:pt x="3423" y="21"/>
                      </a:lnTo>
                      <a:lnTo>
                        <a:pt x="3426" y="21"/>
                      </a:lnTo>
                      <a:lnTo>
                        <a:pt x="3428" y="21"/>
                      </a:lnTo>
                      <a:lnTo>
                        <a:pt x="3431" y="20"/>
                      </a:lnTo>
                      <a:close/>
                      <a:moveTo>
                        <a:pt x="2911" y="18"/>
                      </a:moveTo>
                      <a:lnTo>
                        <a:pt x="2911" y="18"/>
                      </a:lnTo>
                      <a:lnTo>
                        <a:pt x="2911" y="18"/>
                      </a:lnTo>
                      <a:lnTo>
                        <a:pt x="2912" y="18"/>
                      </a:lnTo>
                      <a:lnTo>
                        <a:pt x="2912" y="20"/>
                      </a:lnTo>
                      <a:lnTo>
                        <a:pt x="2914" y="21"/>
                      </a:lnTo>
                      <a:lnTo>
                        <a:pt x="2915" y="22"/>
                      </a:lnTo>
                      <a:lnTo>
                        <a:pt x="2914" y="22"/>
                      </a:lnTo>
                      <a:lnTo>
                        <a:pt x="2912" y="25"/>
                      </a:lnTo>
                      <a:lnTo>
                        <a:pt x="2910" y="25"/>
                      </a:lnTo>
                      <a:lnTo>
                        <a:pt x="2907" y="24"/>
                      </a:lnTo>
                      <a:lnTo>
                        <a:pt x="2907" y="21"/>
                      </a:lnTo>
                      <a:lnTo>
                        <a:pt x="2909" y="20"/>
                      </a:lnTo>
                      <a:lnTo>
                        <a:pt x="2911" y="18"/>
                      </a:lnTo>
                      <a:close/>
                      <a:moveTo>
                        <a:pt x="805" y="18"/>
                      </a:moveTo>
                      <a:lnTo>
                        <a:pt x="805" y="18"/>
                      </a:lnTo>
                      <a:lnTo>
                        <a:pt x="805" y="21"/>
                      </a:lnTo>
                      <a:lnTo>
                        <a:pt x="807" y="21"/>
                      </a:lnTo>
                      <a:lnTo>
                        <a:pt x="807" y="24"/>
                      </a:lnTo>
                      <a:lnTo>
                        <a:pt x="807" y="26"/>
                      </a:lnTo>
                      <a:lnTo>
                        <a:pt x="807" y="29"/>
                      </a:lnTo>
                      <a:lnTo>
                        <a:pt x="809" y="29"/>
                      </a:lnTo>
                      <a:lnTo>
                        <a:pt x="809" y="31"/>
                      </a:lnTo>
                      <a:lnTo>
                        <a:pt x="809" y="31"/>
                      </a:lnTo>
                      <a:lnTo>
                        <a:pt x="809" y="33"/>
                      </a:lnTo>
                      <a:lnTo>
                        <a:pt x="810" y="33"/>
                      </a:lnTo>
                      <a:lnTo>
                        <a:pt x="810" y="35"/>
                      </a:lnTo>
                      <a:lnTo>
                        <a:pt x="813" y="37"/>
                      </a:lnTo>
                      <a:lnTo>
                        <a:pt x="813" y="39"/>
                      </a:lnTo>
                      <a:lnTo>
                        <a:pt x="814" y="39"/>
                      </a:lnTo>
                      <a:lnTo>
                        <a:pt x="814" y="42"/>
                      </a:lnTo>
                      <a:lnTo>
                        <a:pt x="815" y="43"/>
                      </a:lnTo>
                      <a:lnTo>
                        <a:pt x="815" y="44"/>
                      </a:lnTo>
                      <a:lnTo>
                        <a:pt x="815" y="44"/>
                      </a:lnTo>
                      <a:lnTo>
                        <a:pt x="815" y="46"/>
                      </a:lnTo>
                      <a:lnTo>
                        <a:pt x="815" y="46"/>
                      </a:lnTo>
                      <a:lnTo>
                        <a:pt x="815" y="47"/>
                      </a:lnTo>
                      <a:lnTo>
                        <a:pt x="817" y="47"/>
                      </a:lnTo>
                      <a:lnTo>
                        <a:pt x="817" y="51"/>
                      </a:lnTo>
                      <a:lnTo>
                        <a:pt x="819" y="52"/>
                      </a:lnTo>
                      <a:lnTo>
                        <a:pt x="821" y="54"/>
                      </a:lnTo>
                      <a:lnTo>
                        <a:pt x="822" y="55"/>
                      </a:lnTo>
                      <a:lnTo>
                        <a:pt x="823" y="55"/>
                      </a:lnTo>
                      <a:lnTo>
                        <a:pt x="826" y="55"/>
                      </a:lnTo>
                      <a:lnTo>
                        <a:pt x="824" y="58"/>
                      </a:lnTo>
                      <a:lnTo>
                        <a:pt x="823" y="59"/>
                      </a:lnTo>
                      <a:lnTo>
                        <a:pt x="823" y="60"/>
                      </a:lnTo>
                      <a:lnTo>
                        <a:pt x="823" y="63"/>
                      </a:lnTo>
                      <a:lnTo>
                        <a:pt x="824" y="63"/>
                      </a:lnTo>
                      <a:lnTo>
                        <a:pt x="824" y="65"/>
                      </a:lnTo>
                      <a:lnTo>
                        <a:pt x="824" y="65"/>
                      </a:lnTo>
                      <a:lnTo>
                        <a:pt x="824" y="67"/>
                      </a:lnTo>
                      <a:lnTo>
                        <a:pt x="822" y="67"/>
                      </a:lnTo>
                      <a:lnTo>
                        <a:pt x="822" y="69"/>
                      </a:lnTo>
                      <a:lnTo>
                        <a:pt x="818" y="69"/>
                      </a:lnTo>
                      <a:lnTo>
                        <a:pt x="818" y="64"/>
                      </a:lnTo>
                      <a:lnTo>
                        <a:pt x="817" y="64"/>
                      </a:lnTo>
                      <a:lnTo>
                        <a:pt x="817" y="60"/>
                      </a:lnTo>
                      <a:lnTo>
                        <a:pt x="818" y="60"/>
                      </a:lnTo>
                      <a:lnTo>
                        <a:pt x="818" y="60"/>
                      </a:lnTo>
                      <a:lnTo>
                        <a:pt x="818" y="59"/>
                      </a:lnTo>
                      <a:lnTo>
                        <a:pt x="817" y="59"/>
                      </a:lnTo>
                      <a:lnTo>
                        <a:pt x="817" y="59"/>
                      </a:lnTo>
                      <a:lnTo>
                        <a:pt x="817" y="55"/>
                      </a:lnTo>
                      <a:lnTo>
                        <a:pt x="814" y="55"/>
                      </a:lnTo>
                      <a:lnTo>
                        <a:pt x="814" y="55"/>
                      </a:lnTo>
                      <a:lnTo>
                        <a:pt x="815" y="55"/>
                      </a:lnTo>
                      <a:lnTo>
                        <a:pt x="815" y="52"/>
                      </a:lnTo>
                      <a:lnTo>
                        <a:pt x="814" y="51"/>
                      </a:lnTo>
                      <a:lnTo>
                        <a:pt x="810" y="51"/>
                      </a:lnTo>
                      <a:lnTo>
                        <a:pt x="810" y="48"/>
                      </a:lnTo>
                      <a:lnTo>
                        <a:pt x="810" y="48"/>
                      </a:lnTo>
                      <a:lnTo>
                        <a:pt x="811" y="47"/>
                      </a:lnTo>
                      <a:lnTo>
                        <a:pt x="811" y="47"/>
                      </a:lnTo>
                      <a:lnTo>
                        <a:pt x="811" y="46"/>
                      </a:lnTo>
                      <a:lnTo>
                        <a:pt x="810" y="46"/>
                      </a:lnTo>
                      <a:lnTo>
                        <a:pt x="810" y="44"/>
                      </a:lnTo>
                      <a:lnTo>
                        <a:pt x="810" y="43"/>
                      </a:lnTo>
                      <a:lnTo>
                        <a:pt x="809" y="44"/>
                      </a:lnTo>
                      <a:lnTo>
                        <a:pt x="807" y="44"/>
                      </a:lnTo>
                      <a:lnTo>
                        <a:pt x="807" y="44"/>
                      </a:lnTo>
                      <a:lnTo>
                        <a:pt x="805" y="43"/>
                      </a:lnTo>
                      <a:lnTo>
                        <a:pt x="802" y="41"/>
                      </a:lnTo>
                      <a:lnTo>
                        <a:pt x="800" y="39"/>
                      </a:lnTo>
                      <a:lnTo>
                        <a:pt x="800" y="38"/>
                      </a:lnTo>
                      <a:lnTo>
                        <a:pt x="800" y="38"/>
                      </a:lnTo>
                      <a:lnTo>
                        <a:pt x="798" y="38"/>
                      </a:lnTo>
                      <a:lnTo>
                        <a:pt x="798" y="35"/>
                      </a:lnTo>
                      <a:lnTo>
                        <a:pt x="800" y="35"/>
                      </a:lnTo>
                      <a:lnTo>
                        <a:pt x="801" y="34"/>
                      </a:lnTo>
                      <a:lnTo>
                        <a:pt x="801" y="34"/>
                      </a:lnTo>
                      <a:lnTo>
                        <a:pt x="797" y="34"/>
                      </a:lnTo>
                      <a:lnTo>
                        <a:pt x="797" y="33"/>
                      </a:lnTo>
                      <a:lnTo>
                        <a:pt x="796" y="33"/>
                      </a:lnTo>
                      <a:lnTo>
                        <a:pt x="796" y="31"/>
                      </a:lnTo>
                      <a:lnTo>
                        <a:pt x="794" y="31"/>
                      </a:lnTo>
                      <a:lnTo>
                        <a:pt x="794" y="30"/>
                      </a:lnTo>
                      <a:lnTo>
                        <a:pt x="796" y="30"/>
                      </a:lnTo>
                      <a:lnTo>
                        <a:pt x="796" y="29"/>
                      </a:lnTo>
                      <a:lnTo>
                        <a:pt x="797" y="29"/>
                      </a:lnTo>
                      <a:lnTo>
                        <a:pt x="797" y="26"/>
                      </a:lnTo>
                      <a:lnTo>
                        <a:pt x="798" y="25"/>
                      </a:lnTo>
                      <a:lnTo>
                        <a:pt x="800" y="22"/>
                      </a:lnTo>
                      <a:lnTo>
                        <a:pt x="800" y="22"/>
                      </a:lnTo>
                      <a:lnTo>
                        <a:pt x="800" y="22"/>
                      </a:lnTo>
                      <a:lnTo>
                        <a:pt x="801" y="22"/>
                      </a:lnTo>
                      <a:lnTo>
                        <a:pt x="803" y="22"/>
                      </a:lnTo>
                      <a:lnTo>
                        <a:pt x="803" y="22"/>
                      </a:lnTo>
                      <a:lnTo>
                        <a:pt x="803" y="20"/>
                      </a:lnTo>
                      <a:lnTo>
                        <a:pt x="803" y="20"/>
                      </a:lnTo>
                      <a:lnTo>
                        <a:pt x="803" y="20"/>
                      </a:lnTo>
                      <a:lnTo>
                        <a:pt x="803" y="20"/>
                      </a:lnTo>
                      <a:lnTo>
                        <a:pt x="803" y="18"/>
                      </a:lnTo>
                      <a:lnTo>
                        <a:pt x="805" y="18"/>
                      </a:lnTo>
                      <a:lnTo>
                        <a:pt x="805" y="18"/>
                      </a:lnTo>
                      <a:lnTo>
                        <a:pt x="805" y="18"/>
                      </a:lnTo>
                      <a:lnTo>
                        <a:pt x="805" y="18"/>
                      </a:lnTo>
                      <a:lnTo>
                        <a:pt x="805" y="18"/>
                      </a:lnTo>
                      <a:close/>
                      <a:moveTo>
                        <a:pt x="3462" y="17"/>
                      </a:moveTo>
                      <a:lnTo>
                        <a:pt x="3465" y="17"/>
                      </a:lnTo>
                      <a:lnTo>
                        <a:pt x="3462" y="22"/>
                      </a:lnTo>
                      <a:lnTo>
                        <a:pt x="3461" y="22"/>
                      </a:lnTo>
                      <a:lnTo>
                        <a:pt x="3461" y="22"/>
                      </a:lnTo>
                      <a:lnTo>
                        <a:pt x="3461" y="21"/>
                      </a:lnTo>
                      <a:lnTo>
                        <a:pt x="3460" y="21"/>
                      </a:lnTo>
                      <a:lnTo>
                        <a:pt x="3461" y="20"/>
                      </a:lnTo>
                      <a:lnTo>
                        <a:pt x="3462" y="18"/>
                      </a:lnTo>
                      <a:lnTo>
                        <a:pt x="3462" y="17"/>
                      </a:lnTo>
                      <a:close/>
                      <a:moveTo>
                        <a:pt x="1798" y="17"/>
                      </a:moveTo>
                      <a:lnTo>
                        <a:pt x="1798" y="18"/>
                      </a:lnTo>
                      <a:lnTo>
                        <a:pt x="1797" y="18"/>
                      </a:lnTo>
                      <a:lnTo>
                        <a:pt x="1797" y="20"/>
                      </a:lnTo>
                      <a:lnTo>
                        <a:pt x="1797" y="20"/>
                      </a:lnTo>
                      <a:lnTo>
                        <a:pt x="1794" y="21"/>
                      </a:lnTo>
                      <a:lnTo>
                        <a:pt x="1793" y="22"/>
                      </a:lnTo>
                      <a:lnTo>
                        <a:pt x="1792" y="22"/>
                      </a:lnTo>
                      <a:lnTo>
                        <a:pt x="1792" y="24"/>
                      </a:lnTo>
                      <a:lnTo>
                        <a:pt x="1792" y="24"/>
                      </a:lnTo>
                      <a:lnTo>
                        <a:pt x="1791" y="24"/>
                      </a:lnTo>
                      <a:lnTo>
                        <a:pt x="1789" y="24"/>
                      </a:lnTo>
                      <a:lnTo>
                        <a:pt x="1789" y="24"/>
                      </a:lnTo>
                      <a:lnTo>
                        <a:pt x="1789" y="24"/>
                      </a:lnTo>
                      <a:lnTo>
                        <a:pt x="1787" y="25"/>
                      </a:lnTo>
                      <a:lnTo>
                        <a:pt x="1785" y="24"/>
                      </a:lnTo>
                      <a:lnTo>
                        <a:pt x="1784" y="22"/>
                      </a:lnTo>
                      <a:lnTo>
                        <a:pt x="1784" y="21"/>
                      </a:lnTo>
                      <a:lnTo>
                        <a:pt x="1785" y="21"/>
                      </a:lnTo>
                      <a:lnTo>
                        <a:pt x="1784" y="18"/>
                      </a:lnTo>
                      <a:lnTo>
                        <a:pt x="1787" y="20"/>
                      </a:lnTo>
                      <a:lnTo>
                        <a:pt x="1788" y="20"/>
                      </a:lnTo>
                      <a:lnTo>
                        <a:pt x="1789" y="21"/>
                      </a:lnTo>
                      <a:lnTo>
                        <a:pt x="1789" y="20"/>
                      </a:lnTo>
                      <a:lnTo>
                        <a:pt x="1789" y="20"/>
                      </a:lnTo>
                      <a:lnTo>
                        <a:pt x="1792" y="18"/>
                      </a:lnTo>
                      <a:lnTo>
                        <a:pt x="1792" y="18"/>
                      </a:lnTo>
                      <a:lnTo>
                        <a:pt x="1798" y="17"/>
                      </a:lnTo>
                      <a:close/>
                      <a:moveTo>
                        <a:pt x="3437" y="17"/>
                      </a:moveTo>
                      <a:lnTo>
                        <a:pt x="3440" y="17"/>
                      </a:lnTo>
                      <a:lnTo>
                        <a:pt x="3440" y="20"/>
                      </a:lnTo>
                      <a:lnTo>
                        <a:pt x="3439" y="20"/>
                      </a:lnTo>
                      <a:lnTo>
                        <a:pt x="3439" y="20"/>
                      </a:lnTo>
                      <a:lnTo>
                        <a:pt x="3439" y="20"/>
                      </a:lnTo>
                      <a:lnTo>
                        <a:pt x="3439" y="18"/>
                      </a:lnTo>
                      <a:lnTo>
                        <a:pt x="3437" y="20"/>
                      </a:lnTo>
                      <a:lnTo>
                        <a:pt x="3437" y="17"/>
                      </a:lnTo>
                      <a:close/>
                      <a:moveTo>
                        <a:pt x="1781" y="17"/>
                      </a:moveTo>
                      <a:lnTo>
                        <a:pt x="1783" y="17"/>
                      </a:lnTo>
                      <a:lnTo>
                        <a:pt x="1783" y="20"/>
                      </a:lnTo>
                      <a:lnTo>
                        <a:pt x="1781" y="20"/>
                      </a:lnTo>
                      <a:lnTo>
                        <a:pt x="1781" y="22"/>
                      </a:lnTo>
                      <a:lnTo>
                        <a:pt x="1780" y="22"/>
                      </a:lnTo>
                      <a:lnTo>
                        <a:pt x="1780" y="22"/>
                      </a:lnTo>
                      <a:lnTo>
                        <a:pt x="1780" y="22"/>
                      </a:lnTo>
                      <a:lnTo>
                        <a:pt x="1779" y="22"/>
                      </a:lnTo>
                      <a:lnTo>
                        <a:pt x="1781" y="17"/>
                      </a:lnTo>
                      <a:close/>
                      <a:moveTo>
                        <a:pt x="3457" y="14"/>
                      </a:moveTo>
                      <a:lnTo>
                        <a:pt x="3460" y="14"/>
                      </a:lnTo>
                      <a:lnTo>
                        <a:pt x="3460" y="17"/>
                      </a:lnTo>
                      <a:lnTo>
                        <a:pt x="3458" y="17"/>
                      </a:lnTo>
                      <a:lnTo>
                        <a:pt x="3458" y="17"/>
                      </a:lnTo>
                      <a:lnTo>
                        <a:pt x="3458" y="17"/>
                      </a:lnTo>
                      <a:lnTo>
                        <a:pt x="3457" y="17"/>
                      </a:lnTo>
                      <a:lnTo>
                        <a:pt x="3457" y="16"/>
                      </a:lnTo>
                      <a:lnTo>
                        <a:pt x="3457" y="16"/>
                      </a:lnTo>
                      <a:lnTo>
                        <a:pt x="3457" y="14"/>
                      </a:lnTo>
                      <a:close/>
                      <a:moveTo>
                        <a:pt x="1030" y="14"/>
                      </a:moveTo>
                      <a:lnTo>
                        <a:pt x="1031" y="16"/>
                      </a:lnTo>
                      <a:lnTo>
                        <a:pt x="1031" y="16"/>
                      </a:lnTo>
                      <a:lnTo>
                        <a:pt x="1031" y="16"/>
                      </a:lnTo>
                      <a:lnTo>
                        <a:pt x="1031" y="16"/>
                      </a:lnTo>
                      <a:lnTo>
                        <a:pt x="1031" y="16"/>
                      </a:lnTo>
                      <a:lnTo>
                        <a:pt x="1031" y="16"/>
                      </a:lnTo>
                      <a:lnTo>
                        <a:pt x="1031" y="16"/>
                      </a:lnTo>
                      <a:lnTo>
                        <a:pt x="1031" y="16"/>
                      </a:lnTo>
                      <a:lnTo>
                        <a:pt x="1030" y="16"/>
                      </a:lnTo>
                      <a:lnTo>
                        <a:pt x="1030" y="16"/>
                      </a:lnTo>
                      <a:lnTo>
                        <a:pt x="1029" y="16"/>
                      </a:lnTo>
                      <a:lnTo>
                        <a:pt x="1030" y="16"/>
                      </a:lnTo>
                      <a:lnTo>
                        <a:pt x="1030" y="16"/>
                      </a:lnTo>
                      <a:lnTo>
                        <a:pt x="1030" y="14"/>
                      </a:lnTo>
                      <a:close/>
                      <a:moveTo>
                        <a:pt x="231" y="12"/>
                      </a:moveTo>
                      <a:lnTo>
                        <a:pt x="230" y="14"/>
                      </a:lnTo>
                      <a:lnTo>
                        <a:pt x="230" y="14"/>
                      </a:lnTo>
                      <a:lnTo>
                        <a:pt x="227" y="14"/>
                      </a:lnTo>
                      <a:lnTo>
                        <a:pt x="227" y="14"/>
                      </a:lnTo>
                      <a:lnTo>
                        <a:pt x="229" y="13"/>
                      </a:lnTo>
                      <a:lnTo>
                        <a:pt x="230" y="13"/>
                      </a:lnTo>
                      <a:lnTo>
                        <a:pt x="230" y="13"/>
                      </a:lnTo>
                      <a:lnTo>
                        <a:pt x="230" y="13"/>
                      </a:lnTo>
                      <a:lnTo>
                        <a:pt x="231" y="12"/>
                      </a:lnTo>
                      <a:close/>
                      <a:moveTo>
                        <a:pt x="220" y="12"/>
                      </a:moveTo>
                      <a:lnTo>
                        <a:pt x="221" y="13"/>
                      </a:lnTo>
                      <a:lnTo>
                        <a:pt x="221" y="13"/>
                      </a:lnTo>
                      <a:lnTo>
                        <a:pt x="221" y="14"/>
                      </a:lnTo>
                      <a:lnTo>
                        <a:pt x="221" y="14"/>
                      </a:lnTo>
                      <a:lnTo>
                        <a:pt x="221" y="14"/>
                      </a:lnTo>
                      <a:lnTo>
                        <a:pt x="221" y="14"/>
                      </a:lnTo>
                      <a:lnTo>
                        <a:pt x="221" y="14"/>
                      </a:lnTo>
                      <a:lnTo>
                        <a:pt x="220" y="16"/>
                      </a:lnTo>
                      <a:lnTo>
                        <a:pt x="218" y="16"/>
                      </a:lnTo>
                      <a:lnTo>
                        <a:pt x="218" y="16"/>
                      </a:lnTo>
                      <a:lnTo>
                        <a:pt x="217" y="16"/>
                      </a:lnTo>
                      <a:lnTo>
                        <a:pt x="214" y="16"/>
                      </a:lnTo>
                      <a:lnTo>
                        <a:pt x="214" y="17"/>
                      </a:lnTo>
                      <a:lnTo>
                        <a:pt x="212" y="17"/>
                      </a:lnTo>
                      <a:lnTo>
                        <a:pt x="212" y="18"/>
                      </a:lnTo>
                      <a:lnTo>
                        <a:pt x="210" y="18"/>
                      </a:lnTo>
                      <a:lnTo>
                        <a:pt x="209" y="20"/>
                      </a:lnTo>
                      <a:lnTo>
                        <a:pt x="207" y="20"/>
                      </a:lnTo>
                      <a:lnTo>
                        <a:pt x="208" y="17"/>
                      </a:lnTo>
                      <a:lnTo>
                        <a:pt x="208" y="17"/>
                      </a:lnTo>
                      <a:lnTo>
                        <a:pt x="209" y="17"/>
                      </a:lnTo>
                      <a:lnTo>
                        <a:pt x="210" y="16"/>
                      </a:lnTo>
                      <a:lnTo>
                        <a:pt x="210" y="13"/>
                      </a:lnTo>
                      <a:lnTo>
                        <a:pt x="213" y="13"/>
                      </a:lnTo>
                      <a:lnTo>
                        <a:pt x="216" y="13"/>
                      </a:lnTo>
                      <a:lnTo>
                        <a:pt x="217" y="12"/>
                      </a:lnTo>
                      <a:lnTo>
                        <a:pt x="220" y="12"/>
                      </a:lnTo>
                      <a:close/>
                      <a:moveTo>
                        <a:pt x="1815" y="10"/>
                      </a:moveTo>
                      <a:lnTo>
                        <a:pt x="1818" y="12"/>
                      </a:lnTo>
                      <a:lnTo>
                        <a:pt x="1819" y="12"/>
                      </a:lnTo>
                      <a:lnTo>
                        <a:pt x="1821" y="13"/>
                      </a:lnTo>
                      <a:lnTo>
                        <a:pt x="1821" y="16"/>
                      </a:lnTo>
                      <a:lnTo>
                        <a:pt x="1821" y="16"/>
                      </a:lnTo>
                      <a:lnTo>
                        <a:pt x="1818" y="16"/>
                      </a:lnTo>
                      <a:lnTo>
                        <a:pt x="1818" y="16"/>
                      </a:lnTo>
                      <a:lnTo>
                        <a:pt x="1817" y="14"/>
                      </a:lnTo>
                      <a:lnTo>
                        <a:pt x="1817" y="14"/>
                      </a:lnTo>
                      <a:lnTo>
                        <a:pt x="1815" y="13"/>
                      </a:lnTo>
                      <a:lnTo>
                        <a:pt x="1815" y="10"/>
                      </a:lnTo>
                      <a:close/>
                      <a:moveTo>
                        <a:pt x="1620" y="10"/>
                      </a:moveTo>
                      <a:lnTo>
                        <a:pt x="1620" y="10"/>
                      </a:lnTo>
                      <a:lnTo>
                        <a:pt x="1622" y="12"/>
                      </a:lnTo>
                      <a:lnTo>
                        <a:pt x="1622" y="12"/>
                      </a:lnTo>
                      <a:lnTo>
                        <a:pt x="1623" y="12"/>
                      </a:lnTo>
                      <a:lnTo>
                        <a:pt x="1623" y="14"/>
                      </a:lnTo>
                      <a:lnTo>
                        <a:pt x="1622" y="16"/>
                      </a:lnTo>
                      <a:lnTo>
                        <a:pt x="1620" y="16"/>
                      </a:lnTo>
                      <a:lnTo>
                        <a:pt x="1620" y="17"/>
                      </a:lnTo>
                      <a:lnTo>
                        <a:pt x="1622" y="16"/>
                      </a:lnTo>
                      <a:lnTo>
                        <a:pt x="1624" y="16"/>
                      </a:lnTo>
                      <a:lnTo>
                        <a:pt x="1626" y="14"/>
                      </a:lnTo>
                      <a:lnTo>
                        <a:pt x="1627" y="13"/>
                      </a:lnTo>
                      <a:lnTo>
                        <a:pt x="1630" y="13"/>
                      </a:lnTo>
                      <a:lnTo>
                        <a:pt x="1630" y="14"/>
                      </a:lnTo>
                      <a:lnTo>
                        <a:pt x="1631" y="14"/>
                      </a:lnTo>
                      <a:lnTo>
                        <a:pt x="1631" y="17"/>
                      </a:lnTo>
                      <a:lnTo>
                        <a:pt x="1630" y="18"/>
                      </a:lnTo>
                      <a:lnTo>
                        <a:pt x="1630" y="18"/>
                      </a:lnTo>
                      <a:lnTo>
                        <a:pt x="1632" y="18"/>
                      </a:lnTo>
                      <a:lnTo>
                        <a:pt x="1632" y="24"/>
                      </a:lnTo>
                      <a:lnTo>
                        <a:pt x="1635" y="24"/>
                      </a:lnTo>
                      <a:lnTo>
                        <a:pt x="1635" y="25"/>
                      </a:lnTo>
                      <a:lnTo>
                        <a:pt x="1632" y="26"/>
                      </a:lnTo>
                      <a:lnTo>
                        <a:pt x="1631" y="26"/>
                      </a:lnTo>
                      <a:lnTo>
                        <a:pt x="1628" y="26"/>
                      </a:lnTo>
                      <a:lnTo>
                        <a:pt x="1627" y="26"/>
                      </a:lnTo>
                      <a:lnTo>
                        <a:pt x="1627" y="27"/>
                      </a:lnTo>
                      <a:lnTo>
                        <a:pt x="1627" y="27"/>
                      </a:lnTo>
                      <a:lnTo>
                        <a:pt x="1627" y="29"/>
                      </a:lnTo>
                      <a:lnTo>
                        <a:pt x="1624" y="29"/>
                      </a:lnTo>
                      <a:lnTo>
                        <a:pt x="1626" y="33"/>
                      </a:lnTo>
                      <a:lnTo>
                        <a:pt x="1626" y="33"/>
                      </a:lnTo>
                      <a:lnTo>
                        <a:pt x="1624" y="34"/>
                      </a:lnTo>
                      <a:lnTo>
                        <a:pt x="1624" y="35"/>
                      </a:lnTo>
                      <a:lnTo>
                        <a:pt x="1626" y="35"/>
                      </a:lnTo>
                      <a:lnTo>
                        <a:pt x="1626" y="35"/>
                      </a:lnTo>
                      <a:lnTo>
                        <a:pt x="1624" y="35"/>
                      </a:lnTo>
                      <a:lnTo>
                        <a:pt x="1624" y="37"/>
                      </a:lnTo>
                      <a:lnTo>
                        <a:pt x="1626" y="37"/>
                      </a:lnTo>
                      <a:lnTo>
                        <a:pt x="1626" y="39"/>
                      </a:lnTo>
                      <a:lnTo>
                        <a:pt x="1626" y="41"/>
                      </a:lnTo>
                      <a:lnTo>
                        <a:pt x="1627" y="41"/>
                      </a:lnTo>
                      <a:lnTo>
                        <a:pt x="1627" y="43"/>
                      </a:lnTo>
                      <a:lnTo>
                        <a:pt x="1626" y="43"/>
                      </a:lnTo>
                      <a:lnTo>
                        <a:pt x="1627" y="47"/>
                      </a:lnTo>
                      <a:lnTo>
                        <a:pt x="1626" y="47"/>
                      </a:lnTo>
                      <a:lnTo>
                        <a:pt x="1627" y="48"/>
                      </a:lnTo>
                      <a:lnTo>
                        <a:pt x="1626" y="48"/>
                      </a:lnTo>
                      <a:lnTo>
                        <a:pt x="1623" y="48"/>
                      </a:lnTo>
                      <a:lnTo>
                        <a:pt x="1623" y="48"/>
                      </a:lnTo>
                      <a:lnTo>
                        <a:pt x="1624" y="50"/>
                      </a:lnTo>
                      <a:lnTo>
                        <a:pt x="1624" y="50"/>
                      </a:lnTo>
                      <a:lnTo>
                        <a:pt x="1624" y="51"/>
                      </a:lnTo>
                      <a:lnTo>
                        <a:pt x="1623" y="51"/>
                      </a:lnTo>
                      <a:lnTo>
                        <a:pt x="1623" y="51"/>
                      </a:lnTo>
                      <a:lnTo>
                        <a:pt x="1622" y="50"/>
                      </a:lnTo>
                      <a:lnTo>
                        <a:pt x="1622" y="51"/>
                      </a:lnTo>
                      <a:lnTo>
                        <a:pt x="1622" y="51"/>
                      </a:lnTo>
                      <a:lnTo>
                        <a:pt x="1622" y="52"/>
                      </a:lnTo>
                      <a:lnTo>
                        <a:pt x="1618" y="52"/>
                      </a:lnTo>
                      <a:lnTo>
                        <a:pt x="1618" y="54"/>
                      </a:lnTo>
                      <a:lnTo>
                        <a:pt x="1616" y="56"/>
                      </a:lnTo>
                      <a:lnTo>
                        <a:pt x="1615" y="56"/>
                      </a:lnTo>
                      <a:lnTo>
                        <a:pt x="1615" y="58"/>
                      </a:lnTo>
                      <a:lnTo>
                        <a:pt x="1611" y="56"/>
                      </a:lnTo>
                      <a:lnTo>
                        <a:pt x="1611" y="59"/>
                      </a:lnTo>
                      <a:lnTo>
                        <a:pt x="1609" y="60"/>
                      </a:lnTo>
                      <a:lnTo>
                        <a:pt x="1607" y="60"/>
                      </a:lnTo>
                      <a:lnTo>
                        <a:pt x="1605" y="63"/>
                      </a:lnTo>
                      <a:lnTo>
                        <a:pt x="1602" y="61"/>
                      </a:lnTo>
                      <a:lnTo>
                        <a:pt x="1602" y="59"/>
                      </a:lnTo>
                      <a:lnTo>
                        <a:pt x="1599" y="60"/>
                      </a:lnTo>
                      <a:lnTo>
                        <a:pt x="1598" y="61"/>
                      </a:lnTo>
                      <a:lnTo>
                        <a:pt x="1595" y="63"/>
                      </a:lnTo>
                      <a:lnTo>
                        <a:pt x="1595" y="60"/>
                      </a:lnTo>
                      <a:lnTo>
                        <a:pt x="1597" y="60"/>
                      </a:lnTo>
                      <a:lnTo>
                        <a:pt x="1598" y="60"/>
                      </a:lnTo>
                      <a:lnTo>
                        <a:pt x="1598" y="59"/>
                      </a:lnTo>
                      <a:lnTo>
                        <a:pt x="1598" y="59"/>
                      </a:lnTo>
                      <a:lnTo>
                        <a:pt x="1595" y="59"/>
                      </a:lnTo>
                      <a:lnTo>
                        <a:pt x="1594" y="59"/>
                      </a:lnTo>
                      <a:lnTo>
                        <a:pt x="1593" y="60"/>
                      </a:lnTo>
                      <a:lnTo>
                        <a:pt x="1593" y="59"/>
                      </a:lnTo>
                      <a:lnTo>
                        <a:pt x="1593" y="59"/>
                      </a:lnTo>
                      <a:lnTo>
                        <a:pt x="1593" y="58"/>
                      </a:lnTo>
                      <a:lnTo>
                        <a:pt x="1593" y="56"/>
                      </a:lnTo>
                      <a:lnTo>
                        <a:pt x="1594" y="56"/>
                      </a:lnTo>
                      <a:lnTo>
                        <a:pt x="1593" y="56"/>
                      </a:lnTo>
                      <a:lnTo>
                        <a:pt x="1592" y="55"/>
                      </a:lnTo>
                      <a:lnTo>
                        <a:pt x="1592" y="54"/>
                      </a:lnTo>
                      <a:lnTo>
                        <a:pt x="1593" y="54"/>
                      </a:lnTo>
                      <a:lnTo>
                        <a:pt x="1593" y="52"/>
                      </a:lnTo>
                      <a:lnTo>
                        <a:pt x="1594" y="54"/>
                      </a:lnTo>
                      <a:lnTo>
                        <a:pt x="1597" y="54"/>
                      </a:lnTo>
                      <a:lnTo>
                        <a:pt x="1597" y="52"/>
                      </a:lnTo>
                      <a:lnTo>
                        <a:pt x="1595" y="52"/>
                      </a:lnTo>
                      <a:lnTo>
                        <a:pt x="1595" y="51"/>
                      </a:lnTo>
                      <a:lnTo>
                        <a:pt x="1597" y="50"/>
                      </a:lnTo>
                      <a:lnTo>
                        <a:pt x="1598" y="50"/>
                      </a:lnTo>
                      <a:lnTo>
                        <a:pt x="1599" y="48"/>
                      </a:lnTo>
                      <a:lnTo>
                        <a:pt x="1599" y="48"/>
                      </a:lnTo>
                      <a:lnTo>
                        <a:pt x="1597" y="48"/>
                      </a:lnTo>
                      <a:lnTo>
                        <a:pt x="1597" y="47"/>
                      </a:lnTo>
                      <a:lnTo>
                        <a:pt x="1598" y="47"/>
                      </a:lnTo>
                      <a:lnTo>
                        <a:pt x="1599" y="46"/>
                      </a:lnTo>
                      <a:lnTo>
                        <a:pt x="1599" y="46"/>
                      </a:lnTo>
                      <a:lnTo>
                        <a:pt x="1599" y="44"/>
                      </a:lnTo>
                      <a:lnTo>
                        <a:pt x="1601" y="44"/>
                      </a:lnTo>
                      <a:lnTo>
                        <a:pt x="1601" y="41"/>
                      </a:lnTo>
                      <a:lnTo>
                        <a:pt x="1602" y="41"/>
                      </a:lnTo>
                      <a:lnTo>
                        <a:pt x="1602" y="39"/>
                      </a:lnTo>
                      <a:lnTo>
                        <a:pt x="1603" y="39"/>
                      </a:lnTo>
                      <a:lnTo>
                        <a:pt x="1605" y="38"/>
                      </a:lnTo>
                      <a:lnTo>
                        <a:pt x="1605" y="37"/>
                      </a:lnTo>
                      <a:lnTo>
                        <a:pt x="1605" y="37"/>
                      </a:lnTo>
                      <a:lnTo>
                        <a:pt x="1605" y="37"/>
                      </a:lnTo>
                      <a:lnTo>
                        <a:pt x="1603" y="35"/>
                      </a:lnTo>
                      <a:lnTo>
                        <a:pt x="1603" y="35"/>
                      </a:lnTo>
                      <a:lnTo>
                        <a:pt x="1603" y="38"/>
                      </a:lnTo>
                      <a:lnTo>
                        <a:pt x="1599" y="38"/>
                      </a:lnTo>
                      <a:lnTo>
                        <a:pt x="1599" y="39"/>
                      </a:lnTo>
                      <a:lnTo>
                        <a:pt x="1599" y="39"/>
                      </a:lnTo>
                      <a:lnTo>
                        <a:pt x="1598" y="38"/>
                      </a:lnTo>
                      <a:lnTo>
                        <a:pt x="1597" y="38"/>
                      </a:lnTo>
                      <a:lnTo>
                        <a:pt x="1597" y="38"/>
                      </a:lnTo>
                      <a:lnTo>
                        <a:pt x="1595" y="37"/>
                      </a:lnTo>
                      <a:lnTo>
                        <a:pt x="1593" y="37"/>
                      </a:lnTo>
                      <a:lnTo>
                        <a:pt x="1593" y="34"/>
                      </a:lnTo>
                      <a:lnTo>
                        <a:pt x="1595" y="34"/>
                      </a:lnTo>
                      <a:lnTo>
                        <a:pt x="1595" y="34"/>
                      </a:lnTo>
                      <a:lnTo>
                        <a:pt x="1595" y="34"/>
                      </a:lnTo>
                      <a:lnTo>
                        <a:pt x="1595" y="33"/>
                      </a:lnTo>
                      <a:lnTo>
                        <a:pt x="1595" y="33"/>
                      </a:lnTo>
                      <a:lnTo>
                        <a:pt x="1595" y="31"/>
                      </a:lnTo>
                      <a:lnTo>
                        <a:pt x="1597" y="31"/>
                      </a:lnTo>
                      <a:lnTo>
                        <a:pt x="1597" y="31"/>
                      </a:lnTo>
                      <a:lnTo>
                        <a:pt x="1599" y="31"/>
                      </a:lnTo>
                      <a:lnTo>
                        <a:pt x="1599" y="30"/>
                      </a:lnTo>
                      <a:lnTo>
                        <a:pt x="1601" y="30"/>
                      </a:lnTo>
                      <a:lnTo>
                        <a:pt x="1599" y="27"/>
                      </a:lnTo>
                      <a:lnTo>
                        <a:pt x="1598" y="27"/>
                      </a:lnTo>
                      <a:lnTo>
                        <a:pt x="1598" y="27"/>
                      </a:lnTo>
                      <a:lnTo>
                        <a:pt x="1597" y="27"/>
                      </a:lnTo>
                      <a:lnTo>
                        <a:pt x="1597" y="25"/>
                      </a:lnTo>
                      <a:lnTo>
                        <a:pt x="1598" y="25"/>
                      </a:lnTo>
                      <a:lnTo>
                        <a:pt x="1598" y="22"/>
                      </a:lnTo>
                      <a:lnTo>
                        <a:pt x="1599" y="22"/>
                      </a:lnTo>
                      <a:lnTo>
                        <a:pt x="1599" y="24"/>
                      </a:lnTo>
                      <a:lnTo>
                        <a:pt x="1599" y="25"/>
                      </a:lnTo>
                      <a:lnTo>
                        <a:pt x="1601" y="25"/>
                      </a:lnTo>
                      <a:lnTo>
                        <a:pt x="1602" y="24"/>
                      </a:lnTo>
                      <a:lnTo>
                        <a:pt x="1603" y="24"/>
                      </a:lnTo>
                      <a:lnTo>
                        <a:pt x="1605" y="24"/>
                      </a:lnTo>
                      <a:lnTo>
                        <a:pt x="1606" y="25"/>
                      </a:lnTo>
                      <a:lnTo>
                        <a:pt x="1607" y="25"/>
                      </a:lnTo>
                      <a:lnTo>
                        <a:pt x="1607" y="25"/>
                      </a:lnTo>
                      <a:lnTo>
                        <a:pt x="1607" y="25"/>
                      </a:lnTo>
                      <a:lnTo>
                        <a:pt x="1607" y="25"/>
                      </a:lnTo>
                      <a:lnTo>
                        <a:pt x="1609" y="25"/>
                      </a:lnTo>
                      <a:lnTo>
                        <a:pt x="1607" y="22"/>
                      </a:lnTo>
                      <a:lnTo>
                        <a:pt x="1609" y="22"/>
                      </a:lnTo>
                      <a:lnTo>
                        <a:pt x="1610" y="20"/>
                      </a:lnTo>
                      <a:lnTo>
                        <a:pt x="1611" y="20"/>
                      </a:lnTo>
                      <a:lnTo>
                        <a:pt x="1611" y="20"/>
                      </a:lnTo>
                      <a:lnTo>
                        <a:pt x="1611" y="20"/>
                      </a:lnTo>
                      <a:lnTo>
                        <a:pt x="1611" y="20"/>
                      </a:lnTo>
                      <a:lnTo>
                        <a:pt x="1613" y="18"/>
                      </a:lnTo>
                      <a:lnTo>
                        <a:pt x="1611" y="18"/>
                      </a:lnTo>
                      <a:lnTo>
                        <a:pt x="1611" y="17"/>
                      </a:lnTo>
                      <a:lnTo>
                        <a:pt x="1609" y="17"/>
                      </a:lnTo>
                      <a:lnTo>
                        <a:pt x="1610" y="16"/>
                      </a:lnTo>
                      <a:lnTo>
                        <a:pt x="1611" y="16"/>
                      </a:lnTo>
                      <a:lnTo>
                        <a:pt x="1611" y="13"/>
                      </a:lnTo>
                      <a:lnTo>
                        <a:pt x="1614" y="13"/>
                      </a:lnTo>
                      <a:lnTo>
                        <a:pt x="1616" y="12"/>
                      </a:lnTo>
                      <a:lnTo>
                        <a:pt x="1616" y="12"/>
                      </a:lnTo>
                      <a:lnTo>
                        <a:pt x="1616" y="13"/>
                      </a:lnTo>
                      <a:lnTo>
                        <a:pt x="1618" y="13"/>
                      </a:lnTo>
                      <a:lnTo>
                        <a:pt x="1620" y="13"/>
                      </a:lnTo>
                      <a:lnTo>
                        <a:pt x="1620" y="10"/>
                      </a:lnTo>
                      <a:close/>
                      <a:moveTo>
                        <a:pt x="1091" y="10"/>
                      </a:moveTo>
                      <a:lnTo>
                        <a:pt x="1093" y="10"/>
                      </a:lnTo>
                      <a:lnTo>
                        <a:pt x="1093" y="10"/>
                      </a:lnTo>
                      <a:lnTo>
                        <a:pt x="1093" y="10"/>
                      </a:lnTo>
                      <a:lnTo>
                        <a:pt x="1094" y="10"/>
                      </a:lnTo>
                      <a:lnTo>
                        <a:pt x="1094" y="13"/>
                      </a:lnTo>
                      <a:lnTo>
                        <a:pt x="1093" y="13"/>
                      </a:lnTo>
                      <a:lnTo>
                        <a:pt x="1091" y="10"/>
                      </a:lnTo>
                      <a:close/>
                      <a:moveTo>
                        <a:pt x="1779" y="9"/>
                      </a:moveTo>
                      <a:lnTo>
                        <a:pt x="1779" y="9"/>
                      </a:lnTo>
                      <a:lnTo>
                        <a:pt x="1780" y="12"/>
                      </a:lnTo>
                      <a:lnTo>
                        <a:pt x="1780" y="12"/>
                      </a:lnTo>
                      <a:lnTo>
                        <a:pt x="1780" y="16"/>
                      </a:lnTo>
                      <a:lnTo>
                        <a:pt x="1776" y="16"/>
                      </a:lnTo>
                      <a:lnTo>
                        <a:pt x="1776" y="14"/>
                      </a:lnTo>
                      <a:lnTo>
                        <a:pt x="1775" y="13"/>
                      </a:lnTo>
                      <a:lnTo>
                        <a:pt x="1774" y="13"/>
                      </a:lnTo>
                      <a:lnTo>
                        <a:pt x="1774" y="10"/>
                      </a:lnTo>
                      <a:lnTo>
                        <a:pt x="1776" y="10"/>
                      </a:lnTo>
                      <a:lnTo>
                        <a:pt x="1779" y="9"/>
                      </a:lnTo>
                      <a:close/>
                      <a:moveTo>
                        <a:pt x="498" y="9"/>
                      </a:moveTo>
                      <a:lnTo>
                        <a:pt x="500" y="9"/>
                      </a:lnTo>
                      <a:lnTo>
                        <a:pt x="500" y="10"/>
                      </a:lnTo>
                      <a:lnTo>
                        <a:pt x="498" y="10"/>
                      </a:lnTo>
                      <a:lnTo>
                        <a:pt x="498" y="9"/>
                      </a:lnTo>
                      <a:close/>
                      <a:moveTo>
                        <a:pt x="254" y="9"/>
                      </a:moveTo>
                      <a:lnTo>
                        <a:pt x="254" y="10"/>
                      </a:lnTo>
                      <a:lnTo>
                        <a:pt x="252" y="12"/>
                      </a:lnTo>
                      <a:lnTo>
                        <a:pt x="252" y="12"/>
                      </a:lnTo>
                      <a:lnTo>
                        <a:pt x="252" y="12"/>
                      </a:lnTo>
                      <a:lnTo>
                        <a:pt x="251" y="13"/>
                      </a:lnTo>
                      <a:lnTo>
                        <a:pt x="251" y="10"/>
                      </a:lnTo>
                      <a:lnTo>
                        <a:pt x="254" y="9"/>
                      </a:lnTo>
                      <a:close/>
                      <a:moveTo>
                        <a:pt x="1868" y="8"/>
                      </a:moveTo>
                      <a:lnTo>
                        <a:pt x="1869" y="8"/>
                      </a:lnTo>
                      <a:lnTo>
                        <a:pt x="1869" y="9"/>
                      </a:lnTo>
                      <a:lnTo>
                        <a:pt x="1868" y="9"/>
                      </a:lnTo>
                      <a:lnTo>
                        <a:pt x="1868" y="8"/>
                      </a:lnTo>
                      <a:close/>
                      <a:moveTo>
                        <a:pt x="1633" y="8"/>
                      </a:moveTo>
                      <a:lnTo>
                        <a:pt x="1635" y="8"/>
                      </a:lnTo>
                      <a:lnTo>
                        <a:pt x="1635" y="10"/>
                      </a:lnTo>
                      <a:lnTo>
                        <a:pt x="1632" y="10"/>
                      </a:lnTo>
                      <a:lnTo>
                        <a:pt x="1633" y="9"/>
                      </a:lnTo>
                      <a:lnTo>
                        <a:pt x="1633" y="8"/>
                      </a:lnTo>
                      <a:close/>
                      <a:moveTo>
                        <a:pt x="1628" y="8"/>
                      </a:moveTo>
                      <a:lnTo>
                        <a:pt x="1628" y="8"/>
                      </a:lnTo>
                      <a:lnTo>
                        <a:pt x="1628" y="8"/>
                      </a:lnTo>
                      <a:lnTo>
                        <a:pt x="1628" y="8"/>
                      </a:lnTo>
                      <a:lnTo>
                        <a:pt x="1628" y="8"/>
                      </a:lnTo>
                      <a:lnTo>
                        <a:pt x="1628" y="8"/>
                      </a:lnTo>
                      <a:close/>
                      <a:moveTo>
                        <a:pt x="246" y="6"/>
                      </a:moveTo>
                      <a:lnTo>
                        <a:pt x="247" y="6"/>
                      </a:lnTo>
                      <a:lnTo>
                        <a:pt x="247" y="6"/>
                      </a:lnTo>
                      <a:lnTo>
                        <a:pt x="247" y="6"/>
                      </a:lnTo>
                      <a:lnTo>
                        <a:pt x="248" y="6"/>
                      </a:lnTo>
                      <a:lnTo>
                        <a:pt x="248" y="6"/>
                      </a:lnTo>
                      <a:lnTo>
                        <a:pt x="248" y="8"/>
                      </a:lnTo>
                      <a:lnTo>
                        <a:pt x="246" y="8"/>
                      </a:lnTo>
                      <a:lnTo>
                        <a:pt x="246" y="6"/>
                      </a:lnTo>
                      <a:lnTo>
                        <a:pt x="246" y="6"/>
                      </a:lnTo>
                      <a:close/>
                      <a:moveTo>
                        <a:pt x="3139" y="5"/>
                      </a:moveTo>
                      <a:lnTo>
                        <a:pt x="3139" y="5"/>
                      </a:lnTo>
                      <a:lnTo>
                        <a:pt x="3139" y="5"/>
                      </a:lnTo>
                      <a:lnTo>
                        <a:pt x="3139" y="6"/>
                      </a:lnTo>
                      <a:lnTo>
                        <a:pt x="3139" y="6"/>
                      </a:lnTo>
                      <a:lnTo>
                        <a:pt x="3139" y="5"/>
                      </a:lnTo>
                      <a:close/>
                      <a:moveTo>
                        <a:pt x="1794" y="0"/>
                      </a:moveTo>
                      <a:lnTo>
                        <a:pt x="1796" y="4"/>
                      </a:lnTo>
                      <a:lnTo>
                        <a:pt x="1796" y="8"/>
                      </a:lnTo>
                      <a:lnTo>
                        <a:pt x="1794" y="8"/>
                      </a:lnTo>
                      <a:lnTo>
                        <a:pt x="1793" y="9"/>
                      </a:lnTo>
                      <a:lnTo>
                        <a:pt x="1796" y="9"/>
                      </a:lnTo>
                      <a:lnTo>
                        <a:pt x="1796" y="10"/>
                      </a:lnTo>
                      <a:lnTo>
                        <a:pt x="1797" y="12"/>
                      </a:lnTo>
                      <a:lnTo>
                        <a:pt x="1794" y="13"/>
                      </a:lnTo>
                      <a:lnTo>
                        <a:pt x="1792" y="14"/>
                      </a:lnTo>
                      <a:lnTo>
                        <a:pt x="1792" y="16"/>
                      </a:lnTo>
                      <a:lnTo>
                        <a:pt x="1792" y="16"/>
                      </a:lnTo>
                      <a:lnTo>
                        <a:pt x="1792" y="17"/>
                      </a:lnTo>
                      <a:lnTo>
                        <a:pt x="1789" y="17"/>
                      </a:lnTo>
                      <a:lnTo>
                        <a:pt x="1789" y="14"/>
                      </a:lnTo>
                      <a:lnTo>
                        <a:pt x="1789" y="14"/>
                      </a:lnTo>
                      <a:lnTo>
                        <a:pt x="1789" y="13"/>
                      </a:lnTo>
                      <a:lnTo>
                        <a:pt x="1788" y="13"/>
                      </a:lnTo>
                      <a:lnTo>
                        <a:pt x="1787" y="14"/>
                      </a:lnTo>
                      <a:lnTo>
                        <a:pt x="1784" y="14"/>
                      </a:lnTo>
                      <a:lnTo>
                        <a:pt x="1784" y="10"/>
                      </a:lnTo>
                      <a:lnTo>
                        <a:pt x="1783" y="10"/>
                      </a:lnTo>
                      <a:lnTo>
                        <a:pt x="1781" y="9"/>
                      </a:lnTo>
                      <a:lnTo>
                        <a:pt x="1781" y="8"/>
                      </a:lnTo>
                      <a:lnTo>
                        <a:pt x="1784" y="8"/>
                      </a:lnTo>
                      <a:lnTo>
                        <a:pt x="1784" y="5"/>
                      </a:lnTo>
                      <a:lnTo>
                        <a:pt x="1788" y="5"/>
                      </a:lnTo>
                      <a:lnTo>
                        <a:pt x="1788" y="8"/>
                      </a:lnTo>
                      <a:lnTo>
                        <a:pt x="1789" y="8"/>
                      </a:lnTo>
                      <a:lnTo>
                        <a:pt x="1791" y="5"/>
                      </a:lnTo>
                      <a:lnTo>
                        <a:pt x="1791" y="5"/>
                      </a:lnTo>
                      <a:lnTo>
                        <a:pt x="1791" y="4"/>
                      </a:lnTo>
                      <a:lnTo>
                        <a:pt x="1791" y="4"/>
                      </a:lnTo>
                      <a:lnTo>
                        <a:pt x="1789" y="4"/>
                      </a:lnTo>
                      <a:lnTo>
                        <a:pt x="1789" y="1"/>
                      </a:lnTo>
                      <a:lnTo>
                        <a:pt x="1791" y="1"/>
                      </a:lnTo>
                      <a:lnTo>
                        <a:pt x="1791" y="1"/>
                      </a:lnTo>
                      <a:lnTo>
                        <a:pt x="1794" y="0"/>
                      </a:lnTo>
                      <a:close/>
                      <a:moveTo>
                        <a:pt x="1030" y="0"/>
                      </a:moveTo>
                      <a:lnTo>
                        <a:pt x="1030" y="3"/>
                      </a:lnTo>
                      <a:lnTo>
                        <a:pt x="1030" y="3"/>
                      </a:lnTo>
                      <a:lnTo>
                        <a:pt x="1030" y="3"/>
                      </a:lnTo>
                      <a:lnTo>
                        <a:pt x="1030" y="4"/>
                      </a:lnTo>
                      <a:lnTo>
                        <a:pt x="1029" y="4"/>
                      </a:lnTo>
                      <a:lnTo>
                        <a:pt x="1029" y="4"/>
                      </a:lnTo>
                      <a:lnTo>
                        <a:pt x="1029" y="4"/>
                      </a:lnTo>
                      <a:lnTo>
                        <a:pt x="1027" y="4"/>
                      </a:lnTo>
                      <a:lnTo>
                        <a:pt x="1027" y="3"/>
                      </a:lnTo>
                      <a:lnTo>
                        <a:pt x="1029" y="3"/>
                      </a:lnTo>
                      <a:lnTo>
                        <a:pt x="1029" y="1"/>
                      </a:lnTo>
                      <a:lnTo>
                        <a:pt x="1029" y="0"/>
                      </a:lnTo>
                      <a:lnTo>
                        <a:pt x="1030" y="0"/>
                      </a:lnTo>
                      <a:close/>
                      <a:moveTo>
                        <a:pt x="3466" y="0"/>
                      </a:moveTo>
                      <a:lnTo>
                        <a:pt x="3466" y="8"/>
                      </a:lnTo>
                      <a:lnTo>
                        <a:pt x="3465" y="8"/>
                      </a:lnTo>
                      <a:lnTo>
                        <a:pt x="3461" y="10"/>
                      </a:lnTo>
                      <a:lnTo>
                        <a:pt x="3460" y="10"/>
                      </a:lnTo>
                      <a:lnTo>
                        <a:pt x="3458" y="10"/>
                      </a:lnTo>
                      <a:lnTo>
                        <a:pt x="3458" y="10"/>
                      </a:lnTo>
                      <a:lnTo>
                        <a:pt x="3456" y="9"/>
                      </a:lnTo>
                      <a:lnTo>
                        <a:pt x="3456" y="12"/>
                      </a:lnTo>
                      <a:lnTo>
                        <a:pt x="3454" y="12"/>
                      </a:lnTo>
                      <a:lnTo>
                        <a:pt x="3452" y="12"/>
                      </a:lnTo>
                      <a:lnTo>
                        <a:pt x="3452" y="12"/>
                      </a:lnTo>
                      <a:lnTo>
                        <a:pt x="3450" y="10"/>
                      </a:lnTo>
                      <a:lnTo>
                        <a:pt x="3448" y="9"/>
                      </a:lnTo>
                      <a:lnTo>
                        <a:pt x="3448" y="12"/>
                      </a:lnTo>
                      <a:lnTo>
                        <a:pt x="3447" y="12"/>
                      </a:lnTo>
                      <a:lnTo>
                        <a:pt x="3447" y="13"/>
                      </a:lnTo>
                      <a:lnTo>
                        <a:pt x="3445" y="14"/>
                      </a:lnTo>
                      <a:lnTo>
                        <a:pt x="3445" y="16"/>
                      </a:lnTo>
                      <a:lnTo>
                        <a:pt x="3445" y="16"/>
                      </a:lnTo>
                      <a:lnTo>
                        <a:pt x="3445" y="17"/>
                      </a:lnTo>
                      <a:lnTo>
                        <a:pt x="3444" y="17"/>
                      </a:lnTo>
                      <a:lnTo>
                        <a:pt x="3444" y="18"/>
                      </a:lnTo>
                      <a:lnTo>
                        <a:pt x="3441" y="18"/>
                      </a:lnTo>
                      <a:lnTo>
                        <a:pt x="3441" y="17"/>
                      </a:lnTo>
                      <a:lnTo>
                        <a:pt x="3441" y="16"/>
                      </a:lnTo>
                      <a:lnTo>
                        <a:pt x="3441" y="14"/>
                      </a:lnTo>
                      <a:lnTo>
                        <a:pt x="3443" y="14"/>
                      </a:lnTo>
                      <a:lnTo>
                        <a:pt x="3443" y="12"/>
                      </a:lnTo>
                      <a:lnTo>
                        <a:pt x="3443" y="12"/>
                      </a:lnTo>
                      <a:lnTo>
                        <a:pt x="3443" y="10"/>
                      </a:lnTo>
                      <a:lnTo>
                        <a:pt x="3444" y="10"/>
                      </a:lnTo>
                      <a:lnTo>
                        <a:pt x="3444" y="10"/>
                      </a:lnTo>
                      <a:lnTo>
                        <a:pt x="3445" y="10"/>
                      </a:lnTo>
                      <a:lnTo>
                        <a:pt x="3445" y="10"/>
                      </a:lnTo>
                      <a:lnTo>
                        <a:pt x="3445" y="9"/>
                      </a:lnTo>
                      <a:lnTo>
                        <a:pt x="3447" y="9"/>
                      </a:lnTo>
                      <a:lnTo>
                        <a:pt x="3447" y="8"/>
                      </a:lnTo>
                      <a:lnTo>
                        <a:pt x="3447" y="8"/>
                      </a:lnTo>
                      <a:lnTo>
                        <a:pt x="3448" y="6"/>
                      </a:lnTo>
                      <a:lnTo>
                        <a:pt x="3448" y="6"/>
                      </a:lnTo>
                      <a:lnTo>
                        <a:pt x="3448" y="6"/>
                      </a:lnTo>
                      <a:lnTo>
                        <a:pt x="3449" y="6"/>
                      </a:lnTo>
                      <a:lnTo>
                        <a:pt x="3449" y="6"/>
                      </a:lnTo>
                      <a:lnTo>
                        <a:pt x="3449" y="5"/>
                      </a:lnTo>
                      <a:lnTo>
                        <a:pt x="3450" y="6"/>
                      </a:lnTo>
                      <a:lnTo>
                        <a:pt x="3452" y="6"/>
                      </a:lnTo>
                      <a:lnTo>
                        <a:pt x="3452" y="6"/>
                      </a:lnTo>
                      <a:lnTo>
                        <a:pt x="3452" y="6"/>
                      </a:lnTo>
                      <a:lnTo>
                        <a:pt x="3453" y="5"/>
                      </a:lnTo>
                      <a:lnTo>
                        <a:pt x="3454" y="5"/>
                      </a:lnTo>
                      <a:lnTo>
                        <a:pt x="3457" y="5"/>
                      </a:lnTo>
                      <a:lnTo>
                        <a:pt x="3457" y="8"/>
                      </a:lnTo>
                      <a:lnTo>
                        <a:pt x="3461" y="6"/>
                      </a:lnTo>
                      <a:lnTo>
                        <a:pt x="3460" y="4"/>
                      </a:lnTo>
                      <a:lnTo>
                        <a:pt x="3461" y="4"/>
                      </a:lnTo>
                      <a:lnTo>
                        <a:pt x="3461" y="1"/>
                      </a:lnTo>
                      <a:lnTo>
                        <a:pt x="3462" y="0"/>
                      </a:lnTo>
                      <a:lnTo>
                        <a:pt x="3465" y="0"/>
                      </a:lnTo>
                      <a:lnTo>
                        <a:pt x="34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4">
                  <a:extLst>
                    <a:ext uri="{FF2B5EF4-FFF2-40B4-BE49-F238E27FC236}">
                      <a16:creationId xmlns:a16="http://schemas.microsoft.com/office/drawing/2014/main" id="{AA8591C9-E447-446D-BE7B-39FAD483AB81}"/>
                    </a:ext>
                  </a:extLst>
                </p:cNvPr>
                <p:cNvSpPr>
                  <a:spLocks noEditPoints="1"/>
                </p:cNvSpPr>
                <p:nvPr/>
              </p:nvSpPr>
              <p:spPr bwMode="auto">
                <a:xfrm>
                  <a:off x="3446463" y="1683204"/>
                  <a:ext cx="5124450" cy="298450"/>
                </a:xfrm>
                <a:custGeom>
                  <a:avLst/>
                  <a:gdLst>
                    <a:gd name="T0" fmla="*/ 784 w 3228"/>
                    <a:gd name="T1" fmla="*/ 106 h 188"/>
                    <a:gd name="T2" fmla="*/ 1441 w 3228"/>
                    <a:gd name="T3" fmla="*/ 100 h 188"/>
                    <a:gd name="T4" fmla="*/ 829 w 3228"/>
                    <a:gd name="T5" fmla="*/ 103 h 188"/>
                    <a:gd name="T6" fmla="*/ 323 w 3228"/>
                    <a:gd name="T7" fmla="*/ 116 h 188"/>
                    <a:gd name="T8" fmla="*/ 306 w 3228"/>
                    <a:gd name="T9" fmla="*/ 106 h 188"/>
                    <a:gd name="T10" fmla="*/ 573 w 3228"/>
                    <a:gd name="T11" fmla="*/ 98 h 188"/>
                    <a:gd name="T12" fmla="*/ 791 w 3228"/>
                    <a:gd name="T13" fmla="*/ 99 h 188"/>
                    <a:gd name="T14" fmla="*/ 1428 w 3228"/>
                    <a:gd name="T15" fmla="*/ 89 h 188"/>
                    <a:gd name="T16" fmla="*/ 1440 w 3228"/>
                    <a:gd name="T17" fmla="*/ 90 h 188"/>
                    <a:gd name="T18" fmla="*/ 1429 w 3228"/>
                    <a:gd name="T19" fmla="*/ 85 h 188"/>
                    <a:gd name="T20" fmla="*/ 300 w 3228"/>
                    <a:gd name="T21" fmla="*/ 94 h 188"/>
                    <a:gd name="T22" fmla="*/ 301 w 3228"/>
                    <a:gd name="T23" fmla="*/ 104 h 188"/>
                    <a:gd name="T24" fmla="*/ 293 w 3228"/>
                    <a:gd name="T25" fmla="*/ 98 h 188"/>
                    <a:gd name="T26" fmla="*/ 1665 w 3228"/>
                    <a:gd name="T27" fmla="*/ 96 h 188"/>
                    <a:gd name="T28" fmla="*/ 301 w 3228"/>
                    <a:gd name="T29" fmla="*/ 81 h 188"/>
                    <a:gd name="T30" fmla="*/ 132 w 3228"/>
                    <a:gd name="T31" fmla="*/ 85 h 188"/>
                    <a:gd name="T32" fmla="*/ 114 w 3228"/>
                    <a:gd name="T33" fmla="*/ 86 h 188"/>
                    <a:gd name="T34" fmla="*/ 124 w 3228"/>
                    <a:gd name="T35" fmla="*/ 78 h 188"/>
                    <a:gd name="T36" fmla="*/ 585 w 3228"/>
                    <a:gd name="T37" fmla="*/ 83 h 188"/>
                    <a:gd name="T38" fmla="*/ 576 w 3228"/>
                    <a:gd name="T39" fmla="*/ 86 h 188"/>
                    <a:gd name="T40" fmla="*/ 298 w 3228"/>
                    <a:gd name="T41" fmla="*/ 89 h 188"/>
                    <a:gd name="T42" fmla="*/ 1702 w 3228"/>
                    <a:gd name="T43" fmla="*/ 79 h 188"/>
                    <a:gd name="T44" fmla="*/ 1441 w 3228"/>
                    <a:gd name="T45" fmla="*/ 76 h 188"/>
                    <a:gd name="T46" fmla="*/ 1462 w 3228"/>
                    <a:gd name="T47" fmla="*/ 69 h 188"/>
                    <a:gd name="T48" fmla="*/ 1470 w 3228"/>
                    <a:gd name="T49" fmla="*/ 83 h 188"/>
                    <a:gd name="T50" fmla="*/ 1471 w 3228"/>
                    <a:gd name="T51" fmla="*/ 100 h 188"/>
                    <a:gd name="T52" fmla="*/ 1487 w 3228"/>
                    <a:gd name="T53" fmla="*/ 127 h 188"/>
                    <a:gd name="T54" fmla="*/ 1501 w 3228"/>
                    <a:gd name="T55" fmla="*/ 148 h 188"/>
                    <a:gd name="T56" fmla="*/ 1511 w 3228"/>
                    <a:gd name="T57" fmla="*/ 162 h 188"/>
                    <a:gd name="T58" fmla="*/ 1496 w 3228"/>
                    <a:gd name="T59" fmla="*/ 175 h 188"/>
                    <a:gd name="T60" fmla="*/ 1462 w 3228"/>
                    <a:gd name="T61" fmla="*/ 180 h 188"/>
                    <a:gd name="T62" fmla="*/ 1457 w 3228"/>
                    <a:gd name="T63" fmla="*/ 170 h 188"/>
                    <a:gd name="T64" fmla="*/ 1454 w 3228"/>
                    <a:gd name="T65" fmla="*/ 165 h 188"/>
                    <a:gd name="T66" fmla="*/ 1456 w 3228"/>
                    <a:gd name="T67" fmla="*/ 150 h 188"/>
                    <a:gd name="T68" fmla="*/ 1462 w 3228"/>
                    <a:gd name="T69" fmla="*/ 144 h 188"/>
                    <a:gd name="T70" fmla="*/ 1466 w 3228"/>
                    <a:gd name="T71" fmla="*/ 127 h 188"/>
                    <a:gd name="T72" fmla="*/ 1453 w 3228"/>
                    <a:gd name="T73" fmla="*/ 116 h 188"/>
                    <a:gd name="T74" fmla="*/ 1446 w 3228"/>
                    <a:gd name="T75" fmla="*/ 106 h 188"/>
                    <a:gd name="T76" fmla="*/ 1446 w 3228"/>
                    <a:gd name="T77" fmla="*/ 85 h 188"/>
                    <a:gd name="T78" fmla="*/ 1462 w 3228"/>
                    <a:gd name="T79" fmla="*/ 69 h 188"/>
                    <a:gd name="T80" fmla="*/ 133 w 3228"/>
                    <a:gd name="T81" fmla="*/ 72 h 188"/>
                    <a:gd name="T82" fmla="*/ 2955 w 3228"/>
                    <a:gd name="T83" fmla="*/ 70 h 188"/>
                    <a:gd name="T84" fmla="*/ 1696 w 3228"/>
                    <a:gd name="T85" fmla="*/ 65 h 188"/>
                    <a:gd name="T86" fmla="*/ 1545 w 3228"/>
                    <a:gd name="T87" fmla="*/ 59 h 188"/>
                    <a:gd name="T88" fmla="*/ 1545 w 3228"/>
                    <a:gd name="T89" fmla="*/ 55 h 188"/>
                    <a:gd name="T90" fmla="*/ 1110 w 3228"/>
                    <a:gd name="T91" fmla="*/ 53 h 188"/>
                    <a:gd name="T92" fmla="*/ 542 w 3228"/>
                    <a:gd name="T93" fmla="*/ 55 h 188"/>
                    <a:gd name="T94" fmla="*/ 505 w 3228"/>
                    <a:gd name="T95" fmla="*/ 66 h 188"/>
                    <a:gd name="T96" fmla="*/ 3218 w 3228"/>
                    <a:gd name="T97" fmla="*/ 53 h 188"/>
                    <a:gd name="T98" fmla="*/ 3165 w 3228"/>
                    <a:gd name="T99" fmla="*/ 51 h 188"/>
                    <a:gd name="T100" fmla="*/ 1672 w 3228"/>
                    <a:gd name="T101" fmla="*/ 45 h 188"/>
                    <a:gd name="T102" fmla="*/ 1484 w 3228"/>
                    <a:gd name="T103" fmla="*/ 48 h 188"/>
                    <a:gd name="T104" fmla="*/ 13 w 3228"/>
                    <a:gd name="T105" fmla="*/ 48 h 188"/>
                    <a:gd name="T106" fmla="*/ 188 w 3228"/>
                    <a:gd name="T107" fmla="*/ 41 h 188"/>
                    <a:gd name="T108" fmla="*/ 25 w 3228"/>
                    <a:gd name="T109" fmla="*/ 34 h 188"/>
                    <a:gd name="T110" fmla="*/ 1810 w 3228"/>
                    <a:gd name="T111" fmla="*/ 24 h 188"/>
                    <a:gd name="T112" fmla="*/ 517 w 3228"/>
                    <a:gd name="T113" fmla="*/ 0 h 188"/>
                    <a:gd name="T114" fmla="*/ 499 w 3228"/>
                    <a:gd name="T115" fmla="*/ 18 h 188"/>
                    <a:gd name="T116" fmla="*/ 467 w 3228"/>
                    <a:gd name="T117" fmla="*/ 32 h 188"/>
                    <a:gd name="T118" fmla="*/ 454 w 3228"/>
                    <a:gd name="T119" fmla="*/ 24 h 188"/>
                    <a:gd name="T120" fmla="*/ 467 w 3228"/>
                    <a:gd name="T121" fmla="*/ 2 h 188"/>
                    <a:gd name="T122" fmla="*/ 504 w 3228"/>
                    <a:gd name="T123" fmla="*/ 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8" h="188">
                      <a:moveTo>
                        <a:pt x="1444" y="107"/>
                      </a:moveTo>
                      <a:lnTo>
                        <a:pt x="1445" y="107"/>
                      </a:lnTo>
                      <a:lnTo>
                        <a:pt x="1445" y="107"/>
                      </a:lnTo>
                      <a:lnTo>
                        <a:pt x="1445" y="108"/>
                      </a:lnTo>
                      <a:lnTo>
                        <a:pt x="1444" y="108"/>
                      </a:lnTo>
                      <a:lnTo>
                        <a:pt x="1444" y="110"/>
                      </a:lnTo>
                      <a:lnTo>
                        <a:pt x="1444" y="111"/>
                      </a:lnTo>
                      <a:lnTo>
                        <a:pt x="1443" y="111"/>
                      </a:lnTo>
                      <a:lnTo>
                        <a:pt x="1443" y="110"/>
                      </a:lnTo>
                      <a:lnTo>
                        <a:pt x="1443" y="110"/>
                      </a:lnTo>
                      <a:lnTo>
                        <a:pt x="1443" y="110"/>
                      </a:lnTo>
                      <a:lnTo>
                        <a:pt x="1444" y="108"/>
                      </a:lnTo>
                      <a:lnTo>
                        <a:pt x="1444" y="108"/>
                      </a:lnTo>
                      <a:lnTo>
                        <a:pt x="1444" y="107"/>
                      </a:lnTo>
                      <a:close/>
                      <a:moveTo>
                        <a:pt x="1439" y="107"/>
                      </a:moveTo>
                      <a:lnTo>
                        <a:pt x="1439" y="107"/>
                      </a:lnTo>
                      <a:lnTo>
                        <a:pt x="1439" y="107"/>
                      </a:lnTo>
                      <a:lnTo>
                        <a:pt x="1439" y="108"/>
                      </a:lnTo>
                      <a:lnTo>
                        <a:pt x="1439" y="108"/>
                      </a:lnTo>
                      <a:lnTo>
                        <a:pt x="1439" y="107"/>
                      </a:lnTo>
                      <a:close/>
                      <a:moveTo>
                        <a:pt x="787" y="104"/>
                      </a:moveTo>
                      <a:lnTo>
                        <a:pt x="785" y="104"/>
                      </a:lnTo>
                      <a:lnTo>
                        <a:pt x="785" y="106"/>
                      </a:lnTo>
                      <a:lnTo>
                        <a:pt x="784" y="106"/>
                      </a:lnTo>
                      <a:lnTo>
                        <a:pt x="784" y="104"/>
                      </a:lnTo>
                      <a:lnTo>
                        <a:pt x="785" y="104"/>
                      </a:lnTo>
                      <a:lnTo>
                        <a:pt x="787" y="104"/>
                      </a:lnTo>
                      <a:close/>
                      <a:moveTo>
                        <a:pt x="298" y="104"/>
                      </a:moveTo>
                      <a:lnTo>
                        <a:pt x="298" y="104"/>
                      </a:lnTo>
                      <a:lnTo>
                        <a:pt x="298" y="104"/>
                      </a:lnTo>
                      <a:lnTo>
                        <a:pt x="300" y="104"/>
                      </a:lnTo>
                      <a:lnTo>
                        <a:pt x="298" y="104"/>
                      </a:lnTo>
                      <a:lnTo>
                        <a:pt x="298" y="104"/>
                      </a:lnTo>
                      <a:lnTo>
                        <a:pt x="298" y="106"/>
                      </a:lnTo>
                      <a:lnTo>
                        <a:pt x="298" y="104"/>
                      </a:lnTo>
                      <a:close/>
                      <a:moveTo>
                        <a:pt x="314" y="102"/>
                      </a:moveTo>
                      <a:lnTo>
                        <a:pt x="315" y="102"/>
                      </a:lnTo>
                      <a:lnTo>
                        <a:pt x="317" y="104"/>
                      </a:lnTo>
                      <a:lnTo>
                        <a:pt x="317" y="106"/>
                      </a:lnTo>
                      <a:lnTo>
                        <a:pt x="315" y="106"/>
                      </a:lnTo>
                      <a:lnTo>
                        <a:pt x="315" y="104"/>
                      </a:lnTo>
                      <a:lnTo>
                        <a:pt x="314" y="103"/>
                      </a:lnTo>
                      <a:lnTo>
                        <a:pt x="314" y="103"/>
                      </a:lnTo>
                      <a:lnTo>
                        <a:pt x="313" y="102"/>
                      </a:lnTo>
                      <a:lnTo>
                        <a:pt x="314" y="102"/>
                      </a:lnTo>
                      <a:lnTo>
                        <a:pt x="314" y="102"/>
                      </a:lnTo>
                      <a:close/>
                      <a:moveTo>
                        <a:pt x="1440" y="100"/>
                      </a:moveTo>
                      <a:lnTo>
                        <a:pt x="1441" y="100"/>
                      </a:lnTo>
                      <a:lnTo>
                        <a:pt x="1443" y="102"/>
                      </a:lnTo>
                      <a:lnTo>
                        <a:pt x="1444" y="103"/>
                      </a:lnTo>
                      <a:lnTo>
                        <a:pt x="1444" y="104"/>
                      </a:lnTo>
                      <a:lnTo>
                        <a:pt x="1443" y="106"/>
                      </a:lnTo>
                      <a:lnTo>
                        <a:pt x="1441" y="106"/>
                      </a:lnTo>
                      <a:lnTo>
                        <a:pt x="1440" y="106"/>
                      </a:lnTo>
                      <a:lnTo>
                        <a:pt x="1440" y="106"/>
                      </a:lnTo>
                      <a:lnTo>
                        <a:pt x="1440" y="106"/>
                      </a:lnTo>
                      <a:lnTo>
                        <a:pt x="1440" y="106"/>
                      </a:lnTo>
                      <a:lnTo>
                        <a:pt x="1440" y="106"/>
                      </a:lnTo>
                      <a:lnTo>
                        <a:pt x="1439" y="106"/>
                      </a:lnTo>
                      <a:lnTo>
                        <a:pt x="1439" y="104"/>
                      </a:lnTo>
                      <a:lnTo>
                        <a:pt x="1440" y="104"/>
                      </a:lnTo>
                      <a:lnTo>
                        <a:pt x="1440" y="100"/>
                      </a:lnTo>
                      <a:close/>
                      <a:moveTo>
                        <a:pt x="830" y="100"/>
                      </a:moveTo>
                      <a:lnTo>
                        <a:pt x="831" y="100"/>
                      </a:lnTo>
                      <a:lnTo>
                        <a:pt x="832" y="102"/>
                      </a:lnTo>
                      <a:lnTo>
                        <a:pt x="834" y="102"/>
                      </a:lnTo>
                      <a:lnTo>
                        <a:pt x="835" y="103"/>
                      </a:lnTo>
                      <a:lnTo>
                        <a:pt x="835" y="104"/>
                      </a:lnTo>
                      <a:lnTo>
                        <a:pt x="832" y="104"/>
                      </a:lnTo>
                      <a:lnTo>
                        <a:pt x="832" y="104"/>
                      </a:lnTo>
                      <a:lnTo>
                        <a:pt x="831" y="103"/>
                      </a:lnTo>
                      <a:lnTo>
                        <a:pt x="829" y="103"/>
                      </a:lnTo>
                      <a:lnTo>
                        <a:pt x="829" y="102"/>
                      </a:lnTo>
                      <a:lnTo>
                        <a:pt x="830" y="100"/>
                      </a:lnTo>
                      <a:close/>
                      <a:moveTo>
                        <a:pt x="305" y="100"/>
                      </a:moveTo>
                      <a:lnTo>
                        <a:pt x="308" y="102"/>
                      </a:lnTo>
                      <a:lnTo>
                        <a:pt x="310" y="102"/>
                      </a:lnTo>
                      <a:lnTo>
                        <a:pt x="310" y="104"/>
                      </a:lnTo>
                      <a:lnTo>
                        <a:pt x="311" y="104"/>
                      </a:lnTo>
                      <a:lnTo>
                        <a:pt x="311" y="104"/>
                      </a:lnTo>
                      <a:lnTo>
                        <a:pt x="313" y="104"/>
                      </a:lnTo>
                      <a:lnTo>
                        <a:pt x="313" y="104"/>
                      </a:lnTo>
                      <a:lnTo>
                        <a:pt x="313" y="104"/>
                      </a:lnTo>
                      <a:lnTo>
                        <a:pt x="314" y="106"/>
                      </a:lnTo>
                      <a:lnTo>
                        <a:pt x="315" y="107"/>
                      </a:lnTo>
                      <a:lnTo>
                        <a:pt x="315" y="107"/>
                      </a:lnTo>
                      <a:lnTo>
                        <a:pt x="315" y="110"/>
                      </a:lnTo>
                      <a:lnTo>
                        <a:pt x="317" y="110"/>
                      </a:lnTo>
                      <a:lnTo>
                        <a:pt x="318" y="111"/>
                      </a:lnTo>
                      <a:lnTo>
                        <a:pt x="318" y="111"/>
                      </a:lnTo>
                      <a:lnTo>
                        <a:pt x="318" y="112"/>
                      </a:lnTo>
                      <a:lnTo>
                        <a:pt x="318" y="112"/>
                      </a:lnTo>
                      <a:lnTo>
                        <a:pt x="323" y="112"/>
                      </a:lnTo>
                      <a:lnTo>
                        <a:pt x="322" y="117"/>
                      </a:lnTo>
                      <a:lnTo>
                        <a:pt x="323" y="117"/>
                      </a:lnTo>
                      <a:lnTo>
                        <a:pt x="323" y="116"/>
                      </a:lnTo>
                      <a:lnTo>
                        <a:pt x="325" y="116"/>
                      </a:lnTo>
                      <a:lnTo>
                        <a:pt x="323" y="119"/>
                      </a:lnTo>
                      <a:lnTo>
                        <a:pt x="323" y="120"/>
                      </a:lnTo>
                      <a:lnTo>
                        <a:pt x="325" y="123"/>
                      </a:lnTo>
                      <a:lnTo>
                        <a:pt x="321" y="123"/>
                      </a:lnTo>
                      <a:lnTo>
                        <a:pt x="319" y="121"/>
                      </a:lnTo>
                      <a:lnTo>
                        <a:pt x="319" y="120"/>
                      </a:lnTo>
                      <a:lnTo>
                        <a:pt x="319" y="117"/>
                      </a:lnTo>
                      <a:lnTo>
                        <a:pt x="317" y="117"/>
                      </a:lnTo>
                      <a:lnTo>
                        <a:pt x="317" y="116"/>
                      </a:lnTo>
                      <a:lnTo>
                        <a:pt x="317" y="116"/>
                      </a:lnTo>
                      <a:lnTo>
                        <a:pt x="317" y="115"/>
                      </a:lnTo>
                      <a:lnTo>
                        <a:pt x="317" y="115"/>
                      </a:lnTo>
                      <a:lnTo>
                        <a:pt x="317" y="115"/>
                      </a:lnTo>
                      <a:lnTo>
                        <a:pt x="314" y="115"/>
                      </a:lnTo>
                      <a:lnTo>
                        <a:pt x="314" y="113"/>
                      </a:lnTo>
                      <a:lnTo>
                        <a:pt x="311" y="113"/>
                      </a:lnTo>
                      <a:lnTo>
                        <a:pt x="311" y="111"/>
                      </a:lnTo>
                      <a:lnTo>
                        <a:pt x="311" y="108"/>
                      </a:lnTo>
                      <a:lnTo>
                        <a:pt x="309" y="110"/>
                      </a:lnTo>
                      <a:lnTo>
                        <a:pt x="309" y="107"/>
                      </a:lnTo>
                      <a:lnTo>
                        <a:pt x="308" y="106"/>
                      </a:lnTo>
                      <a:lnTo>
                        <a:pt x="308" y="106"/>
                      </a:lnTo>
                      <a:lnTo>
                        <a:pt x="306" y="106"/>
                      </a:lnTo>
                      <a:lnTo>
                        <a:pt x="304" y="106"/>
                      </a:lnTo>
                      <a:lnTo>
                        <a:pt x="305" y="100"/>
                      </a:lnTo>
                      <a:close/>
                      <a:moveTo>
                        <a:pt x="311" y="100"/>
                      </a:moveTo>
                      <a:lnTo>
                        <a:pt x="313" y="100"/>
                      </a:lnTo>
                      <a:lnTo>
                        <a:pt x="313" y="100"/>
                      </a:lnTo>
                      <a:lnTo>
                        <a:pt x="313" y="102"/>
                      </a:lnTo>
                      <a:lnTo>
                        <a:pt x="311" y="102"/>
                      </a:lnTo>
                      <a:lnTo>
                        <a:pt x="311" y="100"/>
                      </a:lnTo>
                      <a:lnTo>
                        <a:pt x="311" y="100"/>
                      </a:lnTo>
                      <a:close/>
                      <a:moveTo>
                        <a:pt x="785" y="99"/>
                      </a:moveTo>
                      <a:lnTo>
                        <a:pt x="784" y="100"/>
                      </a:lnTo>
                      <a:lnTo>
                        <a:pt x="784" y="100"/>
                      </a:lnTo>
                      <a:lnTo>
                        <a:pt x="783" y="102"/>
                      </a:lnTo>
                      <a:lnTo>
                        <a:pt x="783" y="100"/>
                      </a:lnTo>
                      <a:lnTo>
                        <a:pt x="784" y="99"/>
                      </a:lnTo>
                      <a:lnTo>
                        <a:pt x="785" y="99"/>
                      </a:lnTo>
                      <a:close/>
                      <a:moveTo>
                        <a:pt x="315" y="99"/>
                      </a:moveTo>
                      <a:lnTo>
                        <a:pt x="317" y="99"/>
                      </a:lnTo>
                      <a:lnTo>
                        <a:pt x="317" y="102"/>
                      </a:lnTo>
                      <a:lnTo>
                        <a:pt x="315" y="100"/>
                      </a:lnTo>
                      <a:lnTo>
                        <a:pt x="315" y="100"/>
                      </a:lnTo>
                      <a:lnTo>
                        <a:pt x="315" y="99"/>
                      </a:lnTo>
                      <a:close/>
                      <a:moveTo>
                        <a:pt x="572" y="98"/>
                      </a:moveTo>
                      <a:lnTo>
                        <a:pt x="573" y="98"/>
                      </a:lnTo>
                      <a:lnTo>
                        <a:pt x="575" y="98"/>
                      </a:lnTo>
                      <a:lnTo>
                        <a:pt x="575" y="99"/>
                      </a:lnTo>
                      <a:lnTo>
                        <a:pt x="573" y="100"/>
                      </a:lnTo>
                      <a:lnTo>
                        <a:pt x="573" y="100"/>
                      </a:lnTo>
                      <a:lnTo>
                        <a:pt x="572" y="100"/>
                      </a:lnTo>
                      <a:lnTo>
                        <a:pt x="572" y="99"/>
                      </a:lnTo>
                      <a:lnTo>
                        <a:pt x="572" y="99"/>
                      </a:lnTo>
                      <a:lnTo>
                        <a:pt x="572" y="98"/>
                      </a:lnTo>
                      <a:close/>
                      <a:moveTo>
                        <a:pt x="1577" y="95"/>
                      </a:moveTo>
                      <a:lnTo>
                        <a:pt x="1577" y="96"/>
                      </a:lnTo>
                      <a:lnTo>
                        <a:pt x="1579" y="96"/>
                      </a:lnTo>
                      <a:lnTo>
                        <a:pt x="1579" y="96"/>
                      </a:lnTo>
                      <a:lnTo>
                        <a:pt x="1579" y="98"/>
                      </a:lnTo>
                      <a:lnTo>
                        <a:pt x="1577" y="98"/>
                      </a:lnTo>
                      <a:lnTo>
                        <a:pt x="1576" y="98"/>
                      </a:lnTo>
                      <a:lnTo>
                        <a:pt x="1575" y="99"/>
                      </a:lnTo>
                      <a:lnTo>
                        <a:pt x="1575" y="98"/>
                      </a:lnTo>
                      <a:lnTo>
                        <a:pt x="1576" y="98"/>
                      </a:lnTo>
                      <a:lnTo>
                        <a:pt x="1576" y="96"/>
                      </a:lnTo>
                      <a:lnTo>
                        <a:pt x="1577" y="95"/>
                      </a:lnTo>
                      <a:close/>
                      <a:moveTo>
                        <a:pt x="788" y="95"/>
                      </a:moveTo>
                      <a:lnTo>
                        <a:pt x="791" y="96"/>
                      </a:lnTo>
                      <a:lnTo>
                        <a:pt x="791" y="96"/>
                      </a:lnTo>
                      <a:lnTo>
                        <a:pt x="791" y="99"/>
                      </a:lnTo>
                      <a:lnTo>
                        <a:pt x="791" y="100"/>
                      </a:lnTo>
                      <a:lnTo>
                        <a:pt x="791" y="102"/>
                      </a:lnTo>
                      <a:lnTo>
                        <a:pt x="789" y="102"/>
                      </a:lnTo>
                      <a:lnTo>
                        <a:pt x="789" y="103"/>
                      </a:lnTo>
                      <a:lnTo>
                        <a:pt x="789" y="106"/>
                      </a:lnTo>
                      <a:lnTo>
                        <a:pt x="787" y="106"/>
                      </a:lnTo>
                      <a:lnTo>
                        <a:pt x="787" y="104"/>
                      </a:lnTo>
                      <a:lnTo>
                        <a:pt x="788" y="103"/>
                      </a:lnTo>
                      <a:lnTo>
                        <a:pt x="788" y="100"/>
                      </a:lnTo>
                      <a:lnTo>
                        <a:pt x="788" y="98"/>
                      </a:lnTo>
                      <a:lnTo>
                        <a:pt x="788" y="95"/>
                      </a:lnTo>
                      <a:close/>
                      <a:moveTo>
                        <a:pt x="787" y="95"/>
                      </a:moveTo>
                      <a:lnTo>
                        <a:pt x="787" y="95"/>
                      </a:lnTo>
                      <a:lnTo>
                        <a:pt x="785" y="96"/>
                      </a:lnTo>
                      <a:lnTo>
                        <a:pt x="785" y="98"/>
                      </a:lnTo>
                      <a:lnTo>
                        <a:pt x="783" y="98"/>
                      </a:lnTo>
                      <a:lnTo>
                        <a:pt x="783" y="95"/>
                      </a:lnTo>
                      <a:lnTo>
                        <a:pt x="787" y="95"/>
                      </a:lnTo>
                      <a:close/>
                      <a:moveTo>
                        <a:pt x="311" y="95"/>
                      </a:moveTo>
                      <a:lnTo>
                        <a:pt x="311" y="98"/>
                      </a:lnTo>
                      <a:lnTo>
                        <a:pt x="310" y="99"/>
                      </a:lnTo>
                      <a:lnTo>
                        <a:pt x="309" y="95"/>
                      </a:lnTo>
                      <a:lnTo>
                        <a:pt x="311" y="95"/>
                      </a:lnTo>
                      <a:close/>
                      <a:moveTo>
                        <a:pt x="1428" y="89"/>
                      </a:moveTo>
                      <a:lnTo>
                        <a:pt x="1431" y="89"/>
                      </a:lnTo>
                      <a:lnTo>
                        <a:pt x="1431" y="90"/>
                      </a:lnTo>
                      <a:lnTo>
                        <a:pt x="1429" y="91"/>
                      </a:lnTo>
                      <a:lnTo>
                        <a:pt x="1429" y="91"/>
                      </a:lnTo>
                      <a:lnTo>
                        <a:pt x="1428" y="91"/>
                      </a:lnTo>
                      <a:lnTo>
                        <a:pt x="1428" y="89"/>
                      </a:lnTo>
                      <a:close/>
                      <a:moveTo>
                        <a:pt x="127" y="89"/>
                      </a:moveTo>
                      <a:lnTo>
                        <a:pt x="128" y="89"/>
                      </a:lnTo>
                      <a:lnTo>
                        <a:pt x="128" y="90"/>
                      </a:lnTo>
                      <a:lnTo>
                        <a:pt x="126" y="90"/>
                      </a:lnTo>
                      <a:lnTo>
                        <a:pt x="127" y="89"/>
                      </a:lnTo>
                      <a:close/>
                      <a:moveTo>
                        <a:pt x="284" y="87"/>
                      </a:moveTo>
                      <a:lnTo>
                        <a:pt x="284" y="87"/>
                      </a:lnTo>
                      <a:lnTo>
                        <a:pt x="284" y="90"/>
                      </a:lnTo>
                      <a:lnTo>
                        <a:pt x="283" y="90"/>
                      </a:lnTo>
                      <a:lnTo>
                        <a:pt x="283" y="90"/>
                      </a:lnTo>
                      <a:lnTo>
                        <a:pt x="283" y="89"/>
                      </a:lnTo>
                      <a:lnTo>
                        <a:pt x="283" y="89"/>
                      </a:lnTo>
                      <a:lnTo>
                        <a:pt x="283" y="87"/>
                      </a:lnTo>
                      <a:lnTo>
                        <a:pt x="284" y="87"/>
                      </a:lnTo>
                      <a:close/>
                      <a:moveTo>
                        <a:pt x="1440" y="85"/>
                      </a:moveTo>
                      <a:lnTo>
                        <a:pt x="1441" y="85"/>
                      </a:lnTo>
                      <a:lnTo>
                        <a:pt x="1440" y="90"/>
                      </a:lnTo>
                      <a:lnTo>
                        <a:pt x="1440" y="90"/>
                      </a:lnTo>
                      <a:lnTo>
                        <a:pt x="1440" y="90"/>
                      </a:lnTo>
                      <a:lnTo>
                        <a:pt x="1440" y="90"/>
                      </a:lnTo>
                      <a:lnTo>
                        <a:pt x="1441" y="93"/>
                      </a:lnTo>
                      <a:lnTo>
                        <a:pt x="1444" y="94"/>
                      </a:lnTo>
                      <a:lnTo>
                        <a:pt x="1443" y="98"/>
                      </a:lnTo>
                      <a:lnTo>
                        <a:pt x="1441" y="98"/>
                      </a:lnTo>
                      <a:lnTo>
                        <a:pt x="1441" y="95"/>
                      </a:lnTo>
                      <a:lnTo>
                        <a:pt x="1440" y="95"/>
                      </a:lnTo>
                      <a:lnTo>
                        <a:pt x="1440" y="93"/>
                      </a:lnTo>
                      <a:lnTo>
                        <a:pt x="1439" y="91"/>
                      </a:lnTo>
                      <a:lnTo>
                        <a:pt x="1439" y="90"/>
                      </a:lnTo>
                      <a:lnTo>
                        <a:pt x="1437" y="87"/>
                      </a:lnTo>
                      <a:lnTo>
                        <a:pt x="1439" y="87"/>
                      </a:lnTo>
                      <a:lnTo>
                        <a:pt x="1439" y="86"/>
                      </a:lnTo>
                      <a:lnTo>
                        <a:pt x="1440" y="87"/>
                      </a:lnTo>
                      <a:lnTo>
                        <a:pt x="1440" y="86"/>
                      </a:lnTo>
                      <a:lnTo>
                        <a:pt x="1440" y="86"/>
                      </a:lnTo>
                      <a:lnTo>
                        <a:pt x="1440" y="85"/>
                      </a:lnTo>
                      <a:close/>
                      <a:moveTo>
                        <a:pt x="1429" y="85"/>
                      </a:moveTo>
                      <a:lnTo>
                        <a:pt x="1433" y="85"/>
                      </a:lnTo>
                      <a:lnTo>
                        <a:pt x="1433" y="86"/>
                      </a:lnTo>
                      <a:lnTo>
                        <a:pt x="1429" y="86"/>
                      </a:lnTo>
                      <a:lnTo>
                        <a:pt x="1429" y="86"/>
                      </a:lnTo>
                      <a:lnTo>
                        <a:pt x="1429" y="85"/>
                      </a:lnTo>
                      <a:lnTo>
                        <a:pt x="1429" y="85"/>
                      </a:lnTo>
                      <a:lnTo>
                        <a:pt x="1429" y="85"/>
                      </a:lnTo>
                      <a:close/>
                      <a:moveTo>
                        <a:pt x="287" y="85"/>
                      </a:moveTo>
                      <a:lnTo>
                        <a:pt x="288" y="85"/>
                      </a:lnTo>
                      <a:lnTo>
                        <a:pt x="288" y="85"/>
                      </a:lnTo>
                      <a:lnTo>
                        <a:pt x="288" y="85"/>
                      </a:lnTo>
                      <a:lnTo>
                        <a:pt x="291" y="86"/>
                      </a:lnTo>
                      <a:lnTo>
                        <a:pt x="291" y="86"/>
                      </a:lnTo>
                      <a:lnTo>
                        <a:pt x="292" y="87"/>
                      </a:lnTo>
                      <a:lnTo>
                        <a:pt x="293" y="87"/>
                      </a:lnTo>
                      <a:lnTo>
                        <a:pt x="294" y="90"/>
                      </a:lnTo>
                      <a:lnTo>
                        <a:pt x="294" y="91"/>
                      </a:lnTo>
                      <a:lnTo>
                        <a:pt x="296" y="94"/>
                      </a:lnTo>
                      <a:lnTo>
                        <a:pt x="296" y="94"/>
                      </a:lnTo>
                      <a:lnTo>
                        <a:pt x="297" y="95"/>
                      </a:lnTo>
                      <a:lnTo>
                        <a:pt x="298" y="94"/>
                      </a:lnTo>
                      <a:lnTo>
                        <a:pt x="300" y="95"/>
                      </a:lnTo>
                      <a:lnTo>
                        <a:pt x="300" y="95"/>
                      </a:lnTo>
                      <a:lnTo>
                        <a:pt x="300" y="96"/>
                      </a:lnTo>
                      <a:lnTo>
                        <a:pt x="302" y="98"/>
                      </a:lnTo>
                      <a:lnTo>
                        <a:pt x="302" y="95"/>
                      </a:lnTo>
                      <a:lnTo>
                        <a:pt x="301" y="95"/>
                      </a:lnTo>
                      <a:lnTo>
                        <a:pt x="300" y="94"/>
                      </a:lnTo>
                      <a:lnTo>
                        <a:pt x="300" y="94"/>
                      </a:lnTo>
                      <a:lnTo>
                        <a:pt x="301" y="93"/>
                      </a:lnTo>
                      <a:lnTo>
                        <a:pt x="301" y="91"/>
                      </a:lnTo>
                      <a:lnTo>
                        <a:pt x="300" y="91"/>
                      </a:lnTo>
                      <a:lnTo>
                        <a:pt x="300" y="90"/>
                      </a:lnTo>
                      <a:lnTo>
                        <a:pt x="304" y="90"/>
                      </a:lnTo>
                      <a:lnTo>
                        <a:pt x="304" y="91"/>
                      </a:lnTo>
                      <a:lnTo>
                        <a:pt x="306" y="91"/>
                      </a:lnTo>
                      <a:lnTo>
                        <a:pt x="308" y="94"/>
                      </a:lnTo>
                      <a:lnTo>
                        <a:pt x="308" y="96"/>
                      </a:lnTo>
                      <a:lnTo>
                        <a:pt x="305" y="96"/>
                      </a:lnTo>
                      <a:lnTo>
                        <a:pt x="305" y="96"/>
                      </a:lnTo>
                      <a:lnTo>
                        <a:pt x="306" y="98"/>
                      </a:lnTo>
                      <a:lnTo>
                        <a:pt x="306" y="99"/>
                      </a:lnTo>
                      <a:lnTo>
                        <a:pt x="306" y="99"/>
                      </a:lnTo>
                      <a:lnTo>
                        <a:pt x="306" y="99"/>
                      </a:lnTo>
                      <a:lnTo>
                        <a:pt x="304" y="99"/>
                      </a:lnTo>
                      <a:lnTo>
                        <a:pt x="304" y="98"/>
                      </a:lnTo>
                      <a:lnTo>
                        <a:pt x="302" y="98"/>
                      </a:lnTo>
                      <a:lnTo>
                        <a:pt x="302" y="99"/>
                      </a:lnTo>
                      <a:lnTo>
                        <a:pt x="302" y="99"/>
                      </a:lnTo>
                      <a:lnTo>
                        <a:pt x="302" y="103"/>
                      </a:lnTo>
                      <a:lnTo>
                        <a:pt x="301" y="103"/>
                      </a:lnTo>
                      <a:lnTo>
                        <a:pt x="301" y="104"/>
                      </a:lnTo>
                      <a:lnTo>
                        <a:pt x="301" y="104"/>
                      </a:lnTo>
                      <a:lnTo>
                        <a:pt x="301" y="103"/>
                      </a:lnTo>
                      <a:lnTo>
                        <a:pt x="300" y="103"/>
                      </a:lnTo>
                      <a:lnTo>
                        <a:pt x="300" y="102"/>
                      </a:lnTo>
                      <a:lnTo>
                        <a:pt x="300" y="100"/>
                      </a:lnTo>
                      <a:lnTo>
                        <a:pt x="300" y="100"/>
                      </a:lnTo>
                      <a:lnTo>
                        <a:pt x="301" y="99"/>
                      </a:lnTo>
                      <a:lnTo>
                        <a:pt x="298" y="99"/>
                      </a:lnTo>
                      <a:lnTo>
                        <a:pt x="297" y="96"/>
                      </a:lnTo>
                      <a:lnTo>
                        <a:pt x="297" y="96"/>
                      </a:lnTo>
                      <a:lnTo>
                        <a:pt x="297" y="96"/>
                      </a:lnTo>
                      <a:lnTo>
                        <a:pt x="297" y="98"/>
                      </a:lnTo>
                      <a:lnTo>
                        <a:pt x="296" y="98"/>
                      </a:lnTo>
                      <a:lnTo>
                        <a:pt x="296" y="98"/>
                      </a:lnTo>
                      <a:lnTo>
                        <a:pt x="296" y="99"/>
                      </a:lnTo>
                      <a:lnTo>
                        <a:pt x="297" y="99"/>
                      </a:lnTo>
                      <a:lnTo>
                        <a:pt x="297" y="99"/>
                      </a:lnTo>
                      <a:lnTo>
                        <a:pt x="296" y="99"/>
                      </a:lnTo>
                      <a:lnTo>
                        <a:pt x="296" y="99"/>
                      </a:lnTo>
                      <a:lnTo>
                        <a:pt x="296" y="99"/>
                      </a:lnTo>
                      <a:lnTo>
                        <a:pt x="296" y="99"/>
                      </a:lnTo>
                      <a:lnTo>
                        <a:pt x="294" y="100"/>
                      </a:lnTo>
                      <a:lnTo>
                        <a:pt x="294" y="99"/>
                      </a:lnTo>
                      <a:lnTo>
                        <a:pt x="293" y="98"/>
                      </a:lnTo>
                      <a:lnTo>
                        <a:pt x="293" y="98"/>
                      </a:lnTo>
                      <a:lnTo>
                        <a:pt x="292" y="98"/>
                      </a:lnTo>
                      <a:lnTo>
                        <a:pt x="292" y="95"/>
                      </a:lnTo>
                      <a:lnTo>
                        <a:pt x="291" y="95"/>
                      </a:lnTo>
                      <a:lnTo>
                        <a:pt x="289" y="94"/>
                      </a:lnTo>
                      <a:lnTo>
                        <a:pt x="289" y="94"/>
                      </a:lnTo>
                      <a:lnTo>
                        <a:pt x="289" y="93"/>
                      </a:lnTo>
                      <a:lnTo>
                        <a:pt x="288" y="93"/>
                      </a:lnTo>
                      <a:lnTo>
                        <a:pt x="288" y="90"/>
                      </a:lnTo>
                      <a:lnTo>
                        <a:pt x="287" y="90"/>
                      </a:lnTo>
                      <a:lnTo>
                        <a:pt x="287" y="87"/>
                      </a:lnTo>
                      <a:lnTo>
                        <a:pt x="287" y="85"/>
                      </a:lnTo>
                      <a:lnTo>
                        <a:pt x="287" y="85"/>
                      </a:lnTo>
                      <a:lnTo>
                        <a:pt x="287" y="85"/>
                      </a:lnTo>
                      <a:close/>
                      <a:moveTo>
                        <a:pt x="1668" y="83"/>
                      </a:moveTo>
                      <a:lnTo>
                        <a:pt x="1670" y="83"/>
                      </a:lnTo>
                      <a:lnTo>
                        <a:pt x="1670" y="85"/>
                      </a:lnTo>
                      <a:lnTo>
                        <a:pt x="1668" y="86"/>
                      </a:lnTo>
                      <a:lnTo>
                        <a:pt x="1668" y="87"/>
                      </a:lnTo>
                      <a:lnTo>
                        <a:pt x="1668" y="89"/>
                      </a:lnTo>
                      <a:lnTo>
                        <a:pt x="1666" y="91"/>
                      </a:lnTo>
                      <a:lnTo>
                        <a:pt x="1666" y="91"/>
                      </a:lnTo>
                      <a:lnTo>
                        <a:pt x="1666" y="94"/>
                      </a:lnTo>
                      <a:lnTo>
                        <a:pt x="1665" y="95"/>
                      </a:lnTo>
                      <a:lnTo>
                        <a:pt x="1665" y="96"/>
                      </a:lnTo>
                      <a:lnTo>
                        <a:pt x="1664" y="98"/>
                      </a:lnTo>
                      <a:lnTo>
                        <a:pt x="1662" y="99"/>
                      </a:lnTo>
                      <a:lnTo>
                        <a:pt x="1662" y="99"/>
                      </a:lnTo>
                      <a:lnTo>
                        <a:pt x="1662" y="99"/>
                      </a:lnTo>
                      <a:lnTo>
                        <a:pt x="1661" y="98"/>
                      </a:lnTo>
                      <a:lnTo>
                        <a:pt x="1660" y="96"/>
                      </a:lnTo>
                      <a:lnTo>
                        <a:pt x="1660" y="94"/>
                      </a:lnTo>
                      <a:lnTo>
                        <a:pt x="1659" y="91"/>
                      </a:lnTo>
                      <a:lnTo>
                        <a:pt x="1660" y="91"/>
                      </a:lnTo>
                      <a:lnTo>
                        <a:pt x="1664" y="86"/>
                      </a:lnTo>
                      <a:lnTo>
                        <a:pt x="1664" y="86"/>
                      </a:lnTo>
                      <a:lnTo>
                        <a:pt x="1665" y="86"/>
                      </a:lnTo>
                      <a:lnTo>
                        <a:pt x="1665" y="86"/>
                      </a:lnTo>
                      <a:lnTo>
                        <a:pt x="1666" y="86"/>
                      </a:lnTo>
                      <a:lnTo>
                        <a:pt x="1668" y="86"/>
                      </a:lnTo>
                      <a:lnTo>
                        <a:pt x="1668" y="86"/>
                      </a:lnTo>
                      <a:lnTo>
                        <a:pt x="1668" y="83"/>
                      </a:lnTo>
                      <a:close/>
                      <a:moveTo>
                        <a:pt x="1694" y="82"/>
                      </a:moveTo>
                      <a:lnTo>
                        <a:pt x="1695" y="82"/>
                      </a:lnTo>
                      <a:lnTo>
                        <a:pt x="1695" y="83"/>
                      </a:lnTo>
                      <a:lnTo>
                        <a:pt x="1694" y="83"/>
                      </a:lnTo>
                      <a:lnTo>
                        <a:pt x="1694" y="82"/>
                      </a:lnTo>
                      <a:close/>
                      <a:moveTo>
                        <a:pt x="301" y="81"/>
                      </a:moveTo>
                      <a:lnTo>
                        <a:pt x="301" y="81"/>
                      </a:lnTo>
                      <a:lnTo>
                        <a:pt x="301" y="81"/>
                      </a:lnTo>
                      <a:lnTo>
                        <a:pt x="301" y="82"/>
                      </a:lnTo>
                      <a:lnTo>
                        <a:pt x="301" y="82"/>
                      </a:lnTo>
                      <a:lnTo>
                        <a:pt x="301" y="81"/>
                      </a:lnTo>
                      <a:close/>
                      <a:moveTo>
                        <a:pt x="127" y="77"/>
                      </a:moveTo>
                      <a:lnTo>
                        <a:pt x="130" y="77"/>
                      </a:lnTo>
                      <a:lnTo>
                        <a:pt x="130" y="79"/>
                      </a:lnTo>
                      <a:lnTo>
                        <a:pt x="133" y="78"/>
                      </a:lnTo>
                      <a:lnTo>
                        <a:pt x="133" y="79"/>
                      </a:lnTo>
                      <a:lnTo>
                        <a:pt x="133" y="79"/>
                      </a:lnTo>
                      <a:lnTo>
                        <a:pt x="133" y="81"/>
                      </a:lnTo>
                      <a:lnTo>
                        <a:pt x="133" y="82"/>
                      </a:lnTo>
                      <a:lnTo>
                        <a:pt x="133" y="82"/>
                      </a:lnTo>
                      <a:lnTo>
                        <a:pt x="135" y="82"/>
                      </a:lnTo>
                      <a:lnTo>
                        <a:pt x="136" y="83"/>
                      </a:lnTo>
                      <a:lnTo>
                        <a:pt x="136" y="83"/>
                      </a:lnTo>
                      <a:lnTo>
                        <a:pt x="136" y="83"/>
                      </a:lnTo>
                      <a:lnTo>
                        <a:pt x="136" y="85"/>
                      </a:lnTo>
                      <a:lnTo>
                        <a:pt x="135" y="83"/>
                      </a:lnTo>
                      <a:lnTo>
                        <a:pt x="133" y="83"/>
                      </a:lnTo>
                      <a:lnTo>
                        <a:pt x="133" y="83"/>
                      </a:lnTo>
                      <a:lnTo>
                        <a:pt x="132" y="83"/>
                      </a:lnTo>
                      <a:lnTo>
                        <a:pt x="132" y="85"/>
                      </a:lnTo>
                      <a:lnTo>
                        <a:pt x="132" y="85"/>
                      </a:lnTo>
                      <a:lnTo>
                        <a:pt x="132" y="83"/>
                      </a:lnTo>
                      <a:lnTo>
                        <a:pt x="130" y="83"/>
                      </a:lnTo>
                      <a:lnTo>
                        <a:pt x="130" y="85"/>
                      </a:lnTo>
                      <a:lnTo>
                        <a:pt x="132" y="85"/>
                      </a:lnTo>
                      <a:lnTo>
                        <a:pt x="132" y="86"/>
                      </a:lnTo>
                      <a:lnTo>
                        <a:pt x="130" y="86"/>
                      </a:lnTo>
                      <a:lnTo>
                        <a:pt x="127" y="87"/>
                      </a:lnTo>
                      <a:lnTo>
                        <a:pt x="124" y="89"/>
                      </a:lnTo>
                      <a:lnTo>
                        <a:pt x="124" y="90"/>
                      </a:lnTo>
                      <a:lnTo>
                        <a:pt x="123" y="90"/>
                      </a:lnTo>
                      <a:lnTo>
                        <a:pt x="123" y="91"/>
                      </a:lnTo>
                      <a:lnTo>
                        <a:pt x="122" y="91"/>
                      </a:lnTo>
                      <a:lnTo>
                        <a:pt x="122" y="89"/>
                      </a:lnTo>
                      <a:lnTo>
                        <a:pt x="119" y="89"/>
                      </a:lnTo>
                      <a:lnTo>
                        <a:pt x="119" y="89"/>
                      </a:lnTo>
                      <a:lnTo>
                        <a:pt x="118" y="87"/>
                      </a:lnTo>
                      <a:lnTo>
                        <a:pt x="118" y="89"/>
                      </a:lnTo>
                      <a:lnTo>
                        <a:pt x="116" y="89"/>
                      </a:lnTo>
                      <a:lnTo>
                        <a:pt x="116" y="89"/>
                      </a:lnTo>
                      <a:lnTo>
                        <a:pt x="114" y="90"/>
                      </a:lnTo>
                      <a:lnTo>
                        <a:pt x="114" y="89"/>
                      </a:lnTo>
                      <a:lnTo>
                        <a:pt x="114" y="89"/>
                      </a:lnTo>
                      <a:lnTo>
                        <a:pt x="114" y="87"/>
                      </a:lnTo>
                      <a:lnTo>
                        <a:pt x="114" y="86"/>
                      </a:lnTo>
                      <a:lnTo>
                        <a:pt x="114" y="85"/>
                      </a:lnTo>
                      <a:lnTo>
                        <a:pt x="112" y="85"/>
                      </a:lnTo>
                      <a:lnTo>
                        <a:pt x="112" y="83"/>
                      </a:lnTo>
                      <a:lnTo>
                        <a:pt x="114" y="82"/>
                      </a:lnTo>
                      <a:lnTo>
                        <a:pt x="114" y="82"/>
                      </a:lnTo>
                      <a:lnTo>
                        <a:pt x="115" y="82"/>
                      </a:lnTo>
                      <a:lnTo>
                        <a:pt x="116" y="82"/>
                      </a:lnTo>
                      <a:lnTo>
                        <a:pt x="118" y="82"/>
                      </a:lnTo>
                      <a:lnTo>
                        <a:pt x="118" y="82"/>
                      </a:lnTo>
                      <a:lnTo>
                        <a:pt x="119" y="83"/>
                      </a:lnTo>
                      <a:lnTo>
                        <a:pt x="119" y="82"/>
                      </a:lnTo>
                      <a:lnTo>
                        <a:pt x="120" y="81"/>
                      </a:lnTo>
                      <a:lnTo>
                        <a:pt x="120" y="81"/>
                      </a:lnTo>
                      <a:lnTo>
                        <a:pt x="120" y="81"/>
                      </a:lnTo>
                      <a:lnTo>
                        <a:pt x="119" y="79"/>
                      </a:lnTo>
                      <a:lnTo>
                        <a:pt x="119" y="79"/>
                      </a:lnTo>
                      <a:lnTo>
                        <a:pt x="119" y="79"/>
                      </a:lnTo>
                      <a:lnTo>
                        <a:pt x="119" y="77"/>
                      </a:lnTo>
                      <a:lnTo>
                        <a:pt x="120" y="77"/>
                      </a:lnTo>
                      <a:lnTo>
                        <a:pt x="122" y="78"/>
                      </a:lnTo>
                      <a:lnTo>
                        <a:pt x="122" y="79"/>
                      </a:lnTo>
                      <a:lnTo>
                        <a:pt x="123" y="79"/>
                      </a:lnTo>
                      <a:lnTo>
                        <a:pt x="123" y="78"/>
                      </a:lnTo>
                      <a:lnTo>
                        <a:pt x="124" y="78"/>
                      </a:lnTo>
                      <a:lnTo>
                        <a:pt x="124" y="78"/>
                      </a:lnTo>
                      <a:lnTo>
                        <a:pt x="126" y="79"/>
                      </a:lnTo>
                      <a:lnTo>
                        <a:pt x="126" y="79"/>
                      </a:lnTo>
                      <a:lnTo>
                        <a:pt x="126" y="78"/>
                      </a:lnTo>
                      <a:lnTo>
                        <a:pt x="127" y="78"/>
                      </a:lnTo>
                      <a:lnTo>
                        <a:pt x="127" y="77"/>
                      </a:lnTo>
                      <a:close/>
                      <a:moveTo>
                        <a:pt x="276" y="76"/>
                      </a:moveTo>
                      <a:lnTo>
                        <a:pt x="276" y="76"/>
                      </a:lnTo>
                      <a:lnTo>
                        <a:pt x="276" y="78"/>
                      </a:lnTo>
                      <a:lnTo>
                        <a:pt x="276" y="78"/>
                      </a:lnTo>
                      <a:lnTo>
                        <a:pt x="276" y="76"/>
                      </a:lnTo>
                      <a:close/>
                      <a:moveTo>
                        <a:pt x="584" y="76"/>
                      </a:moveTo>
                      <a:lnTo>
                        <a:pt x="585" y="76"/>
                      </a:lnTo>
                      <a:lnTo>
                        <a:pt x="585" y="76"/>
                      </a:lnTo>
                      <a:lnTo>
                        <a:pt x="585" y="76"/>
                      </a:lnTo>
                      <a:lnTo>
                        <a:pt x="585" y="77"/>
                      </a:lnTo>
                      <a:lnTo>
                        <a:pt x="585" y="77"/>
                      </a:lnTo>
                      <a:lnTo>
                        <a:pt x="588" y="77"/>
                      </a:lnTo>
                      <a:lnTo>
                        <a:pt x="588" y="79"/>
                      </a:lnTo>
                      <a:lnTo>
                        <a:pt x="586" y="79"/>
                      </a:lnTo>
                      <a:lnTo>
                        <a:pt x="586" y="81"/>
                      </a:lnTo>
                      <a:lnTo>
                        <a:pt x="586" y="82"/>
                      </a:lnTo>
                      <a:lnTo>
                        <a:pt x="585" y="82"/>
                      </a:lnTo>
                      <a:lnTo>
                        <a:pt x="585" y="83"/>
                      </a:lnTo>
                      <a:lnTo>
                        <a:pt x="585" y="85"/>
                      </a:lnTo>
                      <a:lnTo>
                        <a:pt x="586" y="85"/>
                      </a:lnTo>
                      <a:lnTo>
                        <a:pt x="586" y="87"/>
                      </a:lnTo>
                      <a:lnTo>
                        <a:pt x="585" y="87"/>
                      </a:lnTo>
                      <a:lnTo>
                        <a:pt x="585" y="87"/>
                      </a:lnTo>
                      <a:lnTo>
                        <a:pt x="585" y="87"/>
                      </a:lnTo>
                      <a:lnTo>
                        <a:pt x="584" y="87"/>
                      </a:lnTo>
                      <a:lnTo>
                        <a:pt x="584" y="90"/>
                      </a:lnTo>
                      <a:lnTo>
                        <a:pt x="584" y="90"/>
                      </a:lnTo>
                      <a:lnTo>
                        <a:pt x="582" y="93"/>
                      </a:lnTo>
                      <a:lnTo>
                        <a:pt x="582" y="95"/>
                      </a:lnTo>
                      <a:lnTo>
                        <a:pt x="582" y="95"/>
                      </a:lnTo>
                      <a:lnTo>
                        <a:pt x="582" y="95"/>
                      </a:lnTo>
                      <a:lnTo>
                        <a:pt x="582" y="95"/>
                      </a:lnTo>
                      <a:lnTo>
                        <a:pt x="582" y="95"/>
                      </a:lnTo>
                      <a:lnTo>
                        <a:pt x="582" y="95"/>
                      </a:lnTo>
                      <a:lnTo>
                        <a:pt x="579" y="95"/>
                      </a:lnTo>
                      <a:lnTo>
                        <a:pt x="579" y="96"/>
                      </a:lnTo>
                      <a:lnTo>
                        <a:pt x="577" y="96"/>
                      </a:lnTo>
                      <a:lnTo>
                        <a:pt x="579" y="94"/>
                      </a:lnTo>
                      <a:lnTo>
                        <a:pt x="577" y="94"/>
                      </a:lnTo>
                      <a:lnTo>
                        <a:pt x="577" y="89"/>
                      </a:lnTo>
                      <a:lnTo>
                        <a:pt x="576" y="87"/>
                      </a:lnTo>
                      <a:lnTo>
                        <a:pt x="576" y="86"/>
                      </a:lnTo>
                      <a:lnTo>
                        <a:pt x="577" y="85"/>
                      </a:lnTo>
                      <a:lnTo>
                        <a:pt x="577" y="85"/>
                      </a:lnTo>
                      <a:lnTo>
                        <a:pt x="579" y="82"/>
                      </a:lnTo>
                      <a:lnTo>
                        <a:pt x="580" y="82"/>
                      </a:lnTo>
                      <a:lnTo>
                        <a:pt x="580" y="79"/>
                      </a:lnTo>
                      <a:lnTo>
                        <a:pt x="582" y="78"/>
                      </a:lnTo>
                      <a:lnTo>
                        <a:pt x="582" y="77"/>
                      </a:lnTo>
                      <a:lnTo>
                        <a:pt x="582" y="76"/>
                      </a:lnTo>
                      <a:lnTo>
                        <a:pt x="584" y="76"/>
                      </a:lnTo>
                      <a:close/>
                      <a:moveTo>
                        <a:pt x="293" y="74"/>
                      </a:moveTo>
                      <a:lnTo>
                        <a:pt x="296" y="74"/>
                      </a:lnTo>
                      <a:lnTo>
                        <a:pt x="298" y="76"/>
                      </a:lnTo>
                      <a:lnTo>
                        <a:pt x="298" y="76"/>
                      </a:lnTo>
                      <a:lnTo>
                        <a:pt x="300" y="77"/>
                      </a:lnTo>
                      <a:lnTo>
                        <a:pt x="300" y="77"/>
                      </a:lnTo>
                      <a:lnTo>
                        <a:pt x="300" y="78"/>
                      </a:lnTo>
                      <a:lnTo>
                        <a:pt x="300" y="78"/>
                      </a:lnTo>
                      <a:lnTo>
                        <a:pt x="298" y="79"/>
                      </a:lnTo>
                      <a:lnTo>
                        <a:pt x="298" y="81"/>
                      </a:lnTo>
                      <a:lnTo>
                        <a:pt x="300" y="81"/>
                      </a:lnTo>
                      <a:lnTo>
                        <a:pt x="301" y="86"/>
                      </a:lnTo>
                      <a:lnTo>
                        <a:pt x="301" y="86"/>
                      </a:lnTo>
                      <a:lnTo>
                        <a:pt x="300" y="89"/>
                      </a:lnTo>
                      <a:lnTo>
                        <a:pt x="298" y="89"/>
                      </a:lnTo>
                      <a:lnTo>
                        <a:pt x="298" y="89"/>
                      </a:lnTo>
                      <a:lnTo>
                        <a:pt x="298" y="89"/>
                      </a:lnTo>
                      <a:lnTo>
                        <a:pt x="298" y="89"/>
                      </a:lnTo>
                      <a:lnTo>
                        <a:pt x="297" y="90"/>
                      </a:lnTo>
                      <a:lnTo>
                        <a:pt x="297" y="90"/>
                      </a:lnTo>
                      <a:lnTo>
                        <a:pt x="297" y="89"/>
                      </a:lnTo>
                      <a:lnTo>
                        <a:pt x="296" y="89"/>
                      </a:lnTo>
                      <a:lnTo>
                        <a:pt x="297" y="85"/>
                      </a:lnTo>
                      <a:lnTo>
                        <a:pt x="294" y="83"/>
                      </a:lnTo>
                      <a:lnTo>
                        <a:pt x="294" y="78"/>
                      </a:lnTo>
                      <a:lnTo>
                        <a:pt x="293" y="77"/>
                      </a:lnTo>
                      <a:lnTo>
                        <a:pt x="293" y="76"/>
                      </a:lnTo>
                      <a:lnTo>
                        <a:pt x="292" y="74"/>
                      </a:lnTo>
                      <a:lnTo>
                        <a:pt x="293" y="74"/>
                      </a:lnTo>
                      <a:close/>
                      <a:moveTo>
                        <a:pt x="127" y="73"/>
                      </a:moveTo>
                      <a:lnTo>
                        <a:pt x="128" y="74"/>
                      </a:lnTo>
                      <a:lnTo>
                        <a:pt x="128" y="74"/>
                      </a:lnTo>
                      <a:lnTo>
                        <a:pt x="127" y="74"/>
                      </a:lnTo>
                      <a:lnTo>
                        <a:pt x="127" y="73"/>
                      </a:lnTo>
                      <a:close/>
                      <a:moveTo>
                        <a:pt x="1698" y="72"/>
                      </a:moveTo>
                      <a:lnTo>
                        <a:pt x="1706" y="73"/>
                      </a:lnTo>
                      <a:lnTo>
                        <a:pt x="1704" y="76"/>
                      </a:lnTo>
                      <a:lnTo>
                        <a:pt x="1703" y="77"/>
                      </a:lnTo>
                      <a:lnTo>
                        <a:pt x="1702" y="79"/>
                      </a:lnTo>
                      <a:lnTo>
                        <a:pt x="1699" y="79"/>
                      </a:lnTo>
                      <a:lnTo>
                        <a:pt x="1696" y="79"/>
                      </a:lnTo>
                      <a:lnTo>
                        <a:pt x="1696" y="81"/>
                      </a:lnTo>
                      <a:lnTo>
                        <a:pt x="1696" y="81"/>
                      </a:lnTo>
                      <a:lnTo>
                        <a:pt x="1695" y="81"/>
                      </a:lnTo>
                      <a:lnTo>
                        <a:pt x="1695" y="81"/>
                      </a:lnTo>
                      <a:lnTo>
                        <a:pt x="1694" y="79"/>
                      </a:lnTo>
                      <a:lnTo>
                        <a:pt x="1694" y="79"/>
                      </a:lnTo>
                      <a:lnTo>
                        <a:pt x="1693" y="78"/>
                      </a:lnTo>
                      <a:lnTo>
                        <a:pt x="1693" y="78"/>
                      </a:lnTo>
                      <a:lnTo>
                        <a:pt x="1693" y="73"/>
                      </a:lnTo>
                      <a:lnTo>
                        <a:pt x="1693" y="73"/>
                      </a:lnTo>
                      <a:lnTo>
                        <a:pt x="1694" y="74"/>
                      </a:lnTo>
                      <a:lnTo>
                        <a:pt x="1694" y="74"/>
                      </a:lnTo>
                      <a:lnTo>
                        <a:pt x="1695" y="74"/>
                      </a:lnTo>
                      <a:lnTo>
                        <a:pt x="1696" y="73"/>
                      </a:lnTo>
                      <a:lnTo>
                        <a:pt x="1696" y="73"/>
                      </a:lnTo>
                      <a:lnTo>
                        <a:pt x="1698" y="73"/>
                      </a:lnTo>
                      <a:lnTo>
                        <a:pt x="1698" y="72"/>
                      </a:lnTo>
                      <a:close/>
                      <a:moveTo>
                        <a:pt x="1441" y="72"/>
                      </a:moveTo>
                      <a:lnTo>
                        <a:pt x="1441" y="72"/>
                      </a:lnTo>
                      <a:lnTo>
                        <a:pt x="1443" y="72"/>
                      </a:lnTo>
                      <a:lnTo>
                        <a:pt x="1443" y="74"/>
                      </a:lnTo>
                      <a:lnTo>
                        <a:pt x="1441" y="76"/>
                      </a:lnTo>
                      <a:lnTo>
                        <a:pt x="1440" y="78"/>
                      </a:lnTo>
                      <a:lnTo>
                        <a:pt x="1440" y="82"/>
                      </a:lnTo>
                      <a:lnTo>
                        <a:pt x="1437" y="82"/>
                      </a:lnTo>
                      <a:lnTo>
                        <a:pt x="1436" y="83"/>
                      </a:lnTo>
                      <a:lnTo>
                        <a:pt x="1436" y="83"/>
                      </a:lnTo>
                      <a:lnTo>
                        <a:pt x="1435" y="85"/>
                      </a:lnTo>
                      <a:lnTo>
                        <a:pt x="1435" y="82"/>
                      </a:lnTo>
                      <a:lnTo>
                        <a:pt x="1435" y="82"/>
                      </a:lnTo>
                      <a:lnTo>
                        <a:pt x="1435" y="81"/>
                      </a:lnTo>
                      <a:lnTo>
                        <a:pt x="1435" y="79"/>
                      </a:lnTo>
                      <a:lnTo>
                        <a:pt x="1436" y="79"/>
                      </a:lnTo>
                      <a:lnTo>
                        <a:pt x="1436" y="79"/>
                      </a:lnTo>
                      <a:lnTo>
                        <a:pt x="1436" y="78"/>
                      </a:lnTo>
                      <a:lnTo>
                        <a:pt x="1435" y="77"/>
                      </a:lnTo>
                      <a:lnTo>
                        <a:pt x="1435" y="77"/>
                      </a:lnTo>
                      <a:lnTo>
                        <a:pt x="1435" y="76"/>
                      </a:lnTo>
                      <a:lnTo>
                        <a:pt x="1436" y="76"/>
                      </a:lnTo>
                      <a:lnTo>
                        <a:pt x="1437" y="76"/>
                      </a:lnTo>
                      <a:lnTo>
                        <a:pt x="1437" y="73"/>
                      </a:lnTo>
                      <a:lnTo>
                        <a:pt x="1439" y="72"/>
                      </a:lnTo>
                      <a:lnTo>
                        <a:pt x="1440" y="72"/>
                      </a:lnTo>
                      <a:lnTo>
                        <a:pt x="1441" y="72"/>
                      </a:lnTo>
                      <a:close/>
                      <a:moveTo>
                        <a:pt x="1462" y="69"/>
                      </a:moveTo>
                      <a:lnTo>
                        <a:pt x="1462" y="69"/>
                      </a:lnTo>
                      <a:lnTo>
                        <a:pt x="1463" y="69"/>
                      </a:lnTo>
                      <a:lnTo>
                        <a:pt x="1463" y="69"/>
                      </a:lnTo>
                      <a:lnTo>
                        <a:pt x="1465" y="69"/>
                      </a:lnTo>
                      <a:lnTo>
                        <a:pt x="1465" y="69"/>
                      </a:lnTo>
                      <a:lnTo>
                        <a:pt x="1467" y="69"/>
                      </a:lnTo>
                      <a:lnTo>
                        <a:pt x="1467" y="70"/>
                      </a:lnTo>
                      <a:lnTo>
                        <a:pt x="1469" y="72"/>
                      </a:lnTo>
                      <a:lnTo>
                        <a:pt x="1469" y="72"/>
                      </a:lnTo>
                      <a:lnTo>
                        <a:pt x="1469" y="74"/>
                      </a:lnTo>
                      <a:lnTo>
                        <a:pt x="1467" y="74"/>
                      </a:lnTo>
                      <a:lnTo>
                        <a:pt x="1467" y="76"/>
                      </a:lnTo>
                      <a:lnTo>
                        <a:pt x="1465" y="77"/>
                      </a:lnTo>
                      <a:lnTo>
                        <a:pt x="1465" y="79"/>
                      </a:lnTo>
                      <a:lnTo>
                        <a:pt x="1462" y="79"/>
                      </a:lnTo>
                      <a:lnTo>
                        <a:pt x="1461" y="81"/>
                      </a:lnTo>
                      <a:lnTo>
                        <a:pt x="1460" y="82"/>
                      </a:lnTo>
                      <a:lnTo>
                        <a:pt x="1460" y="85"/>
                      </a:lnTo>
                      <a:lnTo>
                        <a:pt x="1458" y="85"/>
                      </a:lnTo>
                      <a:lnTo>
                        <a:pt x="1460" y="85"/>
                      </a:lnTo>
                      <a:lnTo>
                        <a:pt x="1460" y="87"/>
                      </a:lnTo>
                      <a:lnTo>
                        <a:pt x="1462" y="86"/>
                      </a:lnTo>
                      <a:lnTo>
                        <a:pt x="1465" y="85"/>
                      </a:lnTo>
                      <a:lnTo>
                        <a:pt x="1467" y="83"/>
                      </a:lnTo>
                      <a:lnTo>
                        <a:pt x="1470" y="83"/>
                      </a:lnTo>
                      <a:lnTo>
                        <a:pt x="1470" y="83"/>
                      </a:lnTo>
                      <a:lnTo>
                        <a:pt x="1471" y="83"/>
                      </a:lnTo>
                      <a:lnTo>
                        <a:pt x="1471" y="85"/>
                      </a:lnTo>
                      <a:lnTo>
                        <a:pt x="1471" y="85"/>
                      </a:lnTo>
                      <a:lnTo>
                        <a:pt x="1471" y="85"/>
                      </a:lnTo>
                      <a:lnTo>
                        <a:pt x="1474" y="85"/>
                      </a:lnTo>
                      <a:lnTo>
                        <a:pt x="1474" y="83"/>
                      </a:lnTo>
                      <a:lnTo>
                        <a:pt x="1475" y="85"/>
                      </a:lnTo>
                      <a:lnTo>
                        <a:pt x="1477" y="83"/>
                      </a:lnTo>
                      <a:lnTo>
                        <a:pt x="1477" y="85"/>
                      </a:lnTo>
                      <a:lnTo>
                        <a:pt x="1478" y="85"/>
                      </a:lnTo>
                      <a:lnTo>
                        <a:pt x="1479" y="85"/>
                      </a:lnTo>
                      <a:lnTo>
                        <a:pt x="1479" y="86"/>
                      </a:lnTo>
                      <a:lnTo>
                        <a:pt x="1479" y="87"/>
                      </a:lnTo>
                      <a:lnTo>
                        <a:pt x="1478" y="87"/>
                      </a:lnTo>
                      <a:lnTo>
                        <a:pt x="1478" y="91"/>
                      </a:lnTo>
                      <a:lnTo>
                        <a:pt x="1478" y="91"/>
                      </a:lnTo>
                      <a:lnTo>
                        <a:pt x="1478" y="95"/>
                      </a:lnTo>
                      <a:lnTo>
                        <a:pt x="1474" y="98"/>
                      </a:lnTo>
                      <a:lnTo>
                        <a:pt x="1473" y="99"/>
                      </a:lnTo>
                      <a:lnTo>
                        <a:pt x="1473" y="99"/>
                      </a:lnTo>
                      <a:lnTo>
                        <a:pt x="1473" y="99"/>
                      </a:lnTo>
                      <a:lnTo>
                        <a:pt x="1473" y="100"/>
                      </a:lnTo>
                      <a:lnTo>
                        <a:pt x="1471" y="100"/>
                      </a:lnTo>
                      <a:lnTo>
                        <a:pt x="1471" y="102"/>
                      </a:lnTo>
                      <a:lnTo>
                        <a:pt x="1474" y="103"/>
                      </a:lnTo>
                      <a:lnTo>
                        <a:pt x="1474" y="107"/>
                      </a:lnTo>
                      <a:lnTo>
                        <a:pt x="1471" y="107"/>
                      </a:lnTo>
                      <a:lnTo>
                        <a:pt x="1470" y="108"/>
                      </a:lnTo>
                      <a:lnTo>
                        <a:pt x="1470" y="108"/>
                      </a:lnTo>
                      <a:lnTo>
                        <a:pt x="1470" y="110"/>
                      </a:lnTo>
                      <a:lnTo>
                        <a:pt x="1470" y="110"/>
                      </a:lnTo>
                      <a:lnTo>
                        <a:pt x="1470" y="110"/>
                      </a:lnTo>
                      <a:lnTo>
                        <a:pt x="1475" y="110"/>
                      </a:lnTo>
                      <a:lnTo>
                        <a:pt x="1477" y="113"/>
                      </a:lnTo>
                      <a:lnTo>
                        <a:pt x="1479" y="113"/>
                      </a:lnTo>
                      <a:lnTo>
                        <a:pt x="1479" y="115"/>
                      </a:lnTo>
                      <a:lnTo>
                        <a:pt x="1480" y="115"/>
                      </a:lnTo>
                      <a:lnTo>
                        <a:pt x="1480" y="115"/>
                      </a:lnTo>
                      <a:lnTo>
                        <a:pt x="1482" y="116"/>
                      </a:lnTo>
                      <a:lnTo>
                        <a:pt x="1480" y="117"/>
                      </a:lnTo>
                      <a:lnTo>
                        <a:pt x="1482" y="117"/>
                      </a:lnTo>
                      <a:lnTo>
                        <a:pt x="1483" y="117"/>
                      </a:lnTo>
                      <a:lnTo>
                        <a:pt x="1483" y="120"/>
                      </a:lnTo>
                      <a:lnTo>
                        <a:pt x="1483" y="123"/>
                      </a:lnTo>
                      <a:lnTo>
                        <a:pt x="1484" y="124"/>
                      </a:lnTo>
                      <a:lnTo>
                        <a:pt x="1486" y="127"/>
                      </a:lnTo>
                      <a:lnTo>
                        <a:pt x="1487" y="127"/>
                      </a:lnTo>
                      <a:lnTo>
                        <a:pt x="1490" y="127"/>
                      </a:lnTo>
                      <a:lnTo>
                        <a:pt x="1491" y="129"/>
                      </a:lnTo>
                      <a:lnTo>
                        <a:pt x="1491" y="129"/>
                      </a:lnTo>
                      <a:lnTo>
                        <a:pt x="1491" y="131"/>
                      </a:lnTo>
                      <a:lnTo>
                        <a:pt x="1492" y="131"/>
                      </a:lnTo>
                      <a:lnTo>
                        <a:pt x="1492" y="133"/>
                      </a:lnTo>
                      <a:lnTo>
                        <a:pt x="1496" y="133"/>
                      </a:lnTo>
                      <a:lnTo>
                        <a:pt x="1496" y="136"/>
                      </a:lnTo>
                      <a:lnTo>
                        <a:pt x="1500" y="138"/>
                      </a:lnTo>
                      <a:lnTo>
                        <a:pt x="1500" y="140"/>
                      </a:lnTo>
                      <a:lnTo>
                        <a:pt x="1498" y="140"/>
                      </a:lnTo>
                      <a:lnTo>
                        <a:pt x="1498" y="140"/>
                      </a:lnTo>
                      <a:lnTo>
                        <a:pt x="1498" y="138"/>
                      </a:lnTo>
                      <a:lnTo>
                        <a:pt x="1496" y="137"/>
                      </a:lnTo>
                      <a:lnTo>
                        <a:pt x="1495" y="137"/>
                      </a:lnTo>
                      <a:lnTo>
                        <a:pt x="1495" y="138"/>
                      </a:lnTo>
                      <a:lnTo>
                        <a:pt x="1496" y="140"/>
                      </a:lnTo>
                      <a:lnTo>
                        <a:pt x="1496" y="140"/>
                      </a:lnTo>
                      <a:lnTo>
                        <a:pt x="1496" y="141"/>
                      </a:lnTo>
                      <a:lnTo>
                        <a:pt x="1498" y="142"/>
                      </a:lnTo>
                      <a:lnTo>
                        <a:pt x="1499" y="142"/>
                      </a:lnTo>
                      <a:lnTo>
                        <a:pt x="1500" y="144"/>
                      </a:lnTo>
                      <a:lnTo>
                        <a:pt x="1500" y="146"/>
                      </a:lnTo>
                      <a:lnTo>
                        <a:pt x="1501" y="148"/>
                      </a:lnTo>
                      <a:lnTo>
                        <a:pt x="1500" y="149"/>
                      </a:lnTo>
                      <a:lnTo>
                        <a:pt x="1500" y="150"/>
                      </a:lnTo>
                      <a:lnTo>
                        <a:pt x="1500" y="151"/>
                      </a:lnTo>
                      <a:lnTo>
                        <a:pt x="1501" y="153"/>
                      </a:lnTo>
                      <a:lnTo>
                        <a:pt x="1501" y="153"/>
                      </a:lnTo>
                      <a:lnTo>
                        <a:pt x="1503" y="151"/>
                      </a:lnTo>
                      <a:lnTo>
                        <a:pt x="1503" y="150"/>
                      </a:lnTo>
                      <a:lnTo>
                        <a:pt x="1503" y="150"/>
                      </a:lnTo>
                      <a:lnTo>
                        <a:pt x="1503" y="150"/>
                      </a:lnTo>
                      <a:lnTo>
                        <a:pt x="1503" y="150"/>
                      </a:lnTo>
                      <a:lnTo>
                        <a:pt x="1503" y="150"/>
                      </a:lnTo>
                      <a:lnTo>
                        <a:pt x="1504" y="149"/>
                      </a:lnTo>
                      <a:lnTo>
                        <a:pt x="1504" y="149"/>
                      </a:lnTo>
                      <a:lnTo>
                        <a:pt x="1505" y="149"/>
                      </a:lnTo>
                      <a:lnTo>
                        <a:pt x="1505" y="149"/>
                      </a:lnTo>
                      <a:lnTo>
                        <a:pt x="1507" y="149"/>
                      </a:lnTo>
                      <a:lnTo>
                        <a:pt x="1508" y="150"/>
                      </a:lnTo>
                      <a:lnTo>
                        <a:pt x="1511" y="150"/>
                      </a:lnTo>
                      <a:lnTo>
                        <a:pt x="1512" y="150"/>
                      </a:lnTo>
                      <a:lnTo>
                        <a:pt x="1512" y="151"/>
                      </a:lnTo>
                      <a:lnTo>
                        <a:pt x="1513" y="153"/>
                      </a:lnTo>
                      <a:lnTo>
                        <a:pt x="1513" y="155"/>
                      </a:lnTo>
                      <a:lnTo>
                        <a:pt x="1512" y="159"/>
                      </a:lnTo>
                      <a:lnTo>
                        <a:pt x="1511" y="162"/>
                      </a:lnTo>
                      <a:lnTo>
                        <a:pt x="1509" y="162"/>
                      </a:lnTo>
                      <a:lnTo>
                        <a:pt x="1509" y="165"/>
                      </a:lnTo>
                      <a:lnTo>
                        <a:pt x="1505" y="163"/>
                      </a:lnTo>
                      <a:lnTo>
                        <a:pt x="1504" y="165"/>
                      </a:lnTo>
                      <a:lnTo>
                        <a:pt x="1504" y="165"/>
                      </a:lnTo>
                      <a:lnTo>
                        <a:pt x="1504" y="166"/>
                      </a:lnTo>
                      <a:lnTo>
                        <a:pt x="1501" y="166"/>
                      </a:lnTo>
                      <a:lnTo>
                        <a:pt x="1501" y="168"/>
                      </a:lnTo>
                      <a:lnTo>
                        <a:pt x="1503" y="168"/>
                      </a:lnTo>
                      <a:lnTo>
                        <a:pt x="1501" y="170"/>
                      </a:lnTo>
                      <a:lnTo>
                        <a:pt x="1504" y="170"/>
                      </a:lnTo>
                      <a:lnTo>
                        <a:pt x="1505" y="170"/>
                      </a:lnTo>
                      <a:lnTo>
                        <a:pt x="1507" y="170"/>
                      </a:lnTo>
                      <a:lnTo>
                        <a:pt x="1508" y="170"/>
                      </a:lnTo>
                      <a:lnTo>
                        <a:pt x="1508" y="171"/>
                      </a:lnTo>
                      <a:lnTo>
                        <a:pt x="1508" y="172"/>
                      </a:lnTo>
                      <a:lnTo>
                        <a:pt x="1505" y="174"/>
                      </a:lnTo>
                      <a:lnTo>
                        <a:pt x="1504" y="175"/>
                      </a:lnTo>
                      <a:lnTo>
                        <a:pt x="1504" y="175"/>
                      </a:lnTo>
                      <a:lnTo>
                        <a:pt x="1501" y="175"/>
                      </a:lnTo>
                      <a:lnTo>
                        <a:pt x="1500" y="178"/>
                      </a:lnTo>
                      <a:lnTo>
                        <a:pt x="1499" y="178"/>
                      </a:lnTo>
                      <a:lnTo>
                        <a:pt x="1499" y="176"/>
                      </a:lnTo>
                      <a:lnTo>
                        <a:pt x="1496" y="175"/>
                      </a:lnTo>
                      <a:lnTo>
                        <a:pt x="1494" y="175"/>
                      </a:lnTo>
                      <a:lnTo>
                        <a:pt x="1492" y="175"/>
                      </a:lnTo>
                      <a:lnTo>
                        <a:pt x="1492" y="175"/>
                      </a:lnTo>
                      <a:lnTo>
                        <a:pt x="1490" y="175"/>
                      </a:lnTo>
                      <a:lnTo>
                        <a:pt x="1490" y="176"/>
                      </a:lnTo>
                      <a:lnTo>
                        <a:pt x="1488" y="176"/>
                      </a:lnTo>
                      <a:lnTo>
                        <a:pt x="1488" y="176"/>
                      </a:lnTo>
                      <a:lnTo>
                        <a:pt x="1487" y="176"/>
                      </a:lnTo>
                      <a:lnTo>
                        <a:pt x="1486" y="176"/>
                      </a:lnTo>
                      <a:lnTo>
                        <a:pt x="1484" y="175"/>
                      </a:lnTo>
                      <a:lnTo>
                        <a:pt x="1482" y="175"/>
                      </a:lnTo>
                      <a:lnTo>
                        <a:pt x="1482" y="176"/>
                      </a:lnTo>
                      <a:lnTo>
                        <a:pt x="1478" y="178"/>
                      </a:lnTo>
                      <a:lnTo>
                        <a:pt x="1478" y="179"/>
                      </a:lnTo>
                      <a:lnTo>
                        <a:pt x="1474" y="179"/>
                      </a:lnTo>
                      <a:lnTo>
                        <a:pt x="1474" y="178"/>
                      </a:lnTo>
                      <a:lnTo>
                        <a:pt x="1473" y="178"/>
                      </a:lnTo>
                      <a:lnTo>
                        <a:pt x="1473" y="178"/>
                      </a:lnTo>
                      <a:lnTo>
                        <a:pt x="1467" y="178"/>
                      </a:lnTo>
                      <a:lnTo>
                        <a:pt x="1466" y="180"/>
                      </a:lnTo>
                      <a:lnTo>
                        <a:pt x="1465" y="182"/>
                      </a:lnTo>
                      <a:lnTo>
                        <a:pt x="1463" y="183"/>
                      </a:lnTo>
                      <a:lnTo>
                        <a:pt x="1462" y="183"/>
                      </a:lnTo>
                      <a:lnTo>
                        <a:pt x="1462" y="180"/>
                      </a:lnTo>
                      <a:lnTo>
                        <a:pt x="1454" y="182"/>
                      </a:lnTo>
                      <a:lnTo>
                        <a:pt x="1453" y="183"/>
                      </a:lnTo>
                      <a:lnTo>
                        <a:pt x="1453" y="183"/>
                      </a:lnTo>
                      <a:lnTo>
                        <a:pt x="1452" y="183"/>
                      </a:lnTo>
                      <a:lnTo>
                        <a:pt x="1450" y="184"/>
                      </a:lnTo>
                      <a:lnTo>
                        <a:pt x="1450" y="185"/>
                      </a:lnTo>
                      <a:lnTo>
                        <a:pt x="1449" y="187"/>
                      </a:lnTo>
                      <a:lnTo>
                        <a:pt x="1448" y="188"/>
                      </a:lnTo>
                      <a:lnTo>
                        <a:pt x="1448" y="187"/>
                      </a:lnTo>
                      <a:lnTo>
                        <a:pt x="1445" y="185"/>
                      </a:lnTo>
                      <a:lnTo>
                        <a:pt x="1443" y="185"/>
                      </a:lnTo>
                      <a:lnTo>
                        <a:pt x="1443" y="184"/>
                      </a:lnTo>
                      <a:lnTo>
                        <a:pt x="1445" y="183"/>
                      </a:lnTo>
                      <a:lnTo>
                        <a:pt x="1446" y="183"/>
                      </a:lnTo>
                      <a:lnTo>
                        <a:pt x="1448" y="182"/>
                      </a:lnTo>
                      <a:lnTo>
                        <a:pt x="1449" y="182"/>
                      </a:lnTo>
                      <a:lnTo>
                        <a:pt x="1449" y="179"/>
                      </a:lnTo>
                      <a:lnTo>
                        <a:pt x="1450" y="179"/>
                      </a:lnTo>
                      <a:lnTo>
                        <a:pt x="1453" y="176"/>
                      </a:lnTo>
                      <a:lnTo>
                        <a:pt x="1454" y="172"/>
                      </a:lnTo>
                      <a:lnTo>
                        <a:pt x="1456" y="171"/>
                      </a:lnTo>
                      <a:lnTo>
                        <a:pt x="1456" y="171"/>
                      </a:lnTo>
                      <a:lnTo>
                        <a:pt x="1456" y="171"/>
                      </a:lnTo>
                      <a:lnTo>
                        <a:pt x="1457" y="170"/>
                      </a:lnTo>
                      <a:lnTo>
                        <a:pt x="1457" y="170"/>
                      </a:lnTo>
                      <a:lnTo>
                        <a:pt x="1461" y="170"/>
                      </a:lnTo>
                      <a:lnTo>
                        <a:pt x="1461" y="170"/>
                      </a:lnTo>
                      <a:lnTo>
                        <a:pt x="1463" y="170"/>
                      </a:lnTo>
                      <a:lnTo>
                        <a:pt x="1463" y="170"/>
                      </a:lnTo>
                      <a:lnTo>
                        <a:pt x="1471" y="170"/>
                      </a:lnTo>
                      <a:lnTo>
                        <a:pt x="1471" y="170"/>
                      </a:lnTo>
                      <a:lnTo>
                        <a:pt x="1471" y="170"/>
                      </a:lnTo>
                      <a:lnTo>
                        <a:pt x="1473" y="167"/>
                      </a:lnTo>
                      <a:lnTo>
                        <a:pt x="1473" y="166"/>
                      </a:lnTo>
                      <a:lnTo>
                        <a:pt x="1473" y="166"/>
                      </a:lnTo>
                      <a:lnTo>
                        <a:pt x="1474" y="163"/>
                      </a:lnTo>
                      <a:lnTo>
                        <a:pt x="1469" y="165"/>
                      </a:lnTo>
                      <a:lnTo>
                        <a:pt x="1469" y="167"/>
                      </a:lnTo>
                      <a:lnTo>
                        <a:pt x="1467" y="167"/>
                      </a:lnTo>
                      <a:lnTo>
                        <a:pt x="1467" y="167"/>
                      </a:lnTo>
                      <a:lnTo>
                        <a:pt x="1466" y="167"/>
                      </a:lnTo>
                      <a:lnTo>
                        <a:pt x="1465" y="166"/>
                      </a:lnTo>
                      <a:lnTo>
                        <a:pt x="1463" y="165"/>
                      </a:lnTo>
                      <a:lnTo>
                        <a:pt x="1462" y="166"/>
                      </a:lnTo>
                      <a:lnTo>
                        <a:pt x="1460" y="167"/>
                      </a:lnTo>
                      <a:lnTo>
                        <a:pt x="1457" y="167"/>
                      </a:lnTo>
                      <a:lnTo>
                        <a:pt x="1457" y="165"/>
                      </a:lnTo>
                      <a:lnTo>
                        <a:pt x="1454" y="165"/>
                      </a:lnTo>
                      <a:lnTo>
                        <a:pt x="1454" y="166"/>
                      </a:lnTo>
                      <a:lnTo>
                        <a:pt x="1453" y="167"/>
                      </a:lnTo>
                      <a:lnTo>
                        <a:pt x="1450" y="167"/>
                      </a:lnTo>
                      <a:lnTo>
                        <a:pt x="1450" y="166"/>
                      </a:lnTo>
                      <a:lnTo>
                        <a:pt x="1452" y="166"/>
                      </a:lnTo>
                      <a:lnTo>
                        <a:pt x="1452" y="165"/>
                      </a:lnTo>
                      <a:lnTo>
                        <a:pt x="1449" y="165"/>
                      </a:lnTo>
                      <a:lnTo>
                        <a:pt x="1449" y="163"/>
                      </a:lnTo>
                      <a:lnTo>
                        <a:pt x="1449" y="162"/>
                      </a:lnTo>
                      <a:lnTo>
                        <a:pt x="1449" y="161"/>
                      </a:lnTo>
                      <a:lnTo>
                        <a:pt x="1452" y="161"/>
                      </a:lnTo>
                      <a:lnTo>
                        <a:pt x="1453" y="159"/>
                      </a:lnTo>
                      <a:lnTo>
                        <a:pt x="1454" y="159"/>
                      </a:lnTo>
                      <a:lnTo>
                        <a:pt x="1456" y="158"/>
                      </a:lnTo>
                      <a:lnTo>
                        <a:pt x="1456" y="158"/>
                      </a:lnTo>
                      <a:lnTo>
                        <a:pt x="1456" y="158"/>
                      </a:lnTo>
                      <a:lnTo>
                        <a:pt x="1456" y="158"/>
                      </a:lnTo>
                      <a:lnTo>
                        <a:pt x="1456" y="158"/>
                      </a:lnTo>
                      <a:lnTo>
                        <a:pt x="1457" y="157"/>
                      </a:lnTo>
                      <a:lnTo>
                        <a:pt x="1457" y="157"/>
                      </a:lnTo>
                      <a:lnTo>
                        <a:pt x="1458" y="155"/>
                      </a:lnTo>
                      <a:lnTo>
                        <a:pt x="1458" y="150"/>
                      </a:lnTo>
                      <a:lnTo>
                        <a:pt x="1457" y="150"/>
                      </a:lnTo>
                      <a:lnTo>
                        <a:pt x="1456" y="150"/>
                      </a:lnTo>
                      <a:lnTo>
                        <a:pt x="1454" y="151"/>
                      </a:lnTo>
                      <a:lnTo>
                        <a:pt x="1453" y="151"/>
                      </a:lnTo>
                      <a:lnTo>
                        <a:pt x="1453" y="150"/>
                      </a:lnTo>
                      <a:lnTo>
                        <a:pt x="1453" y="150"/>
                      </a:lnTo>
                      <a:lnTo>
                        <a:pt x="1453" y="150"/>
                      </a:lnTo>
                      <a:lnTo>
                        <a:pt x="1453" y="149"/>
                      </a:lnTo>
                      <a:lnTo>
                        <a:pt x="1456" y="149"/>
                      </a:lnTo>
                      <a:lnTo>
                        <a:pt x="1457" y="148"/>
                      </a:lnTo>
                      <a:lnTo>
                        <a:pt x="1458" y="146"/>
                      </a:lnTo>
                      <a:lnTo>
                        <a:pt x="1460" y="145"/>
                      </a:lnTo>
                      <a:lnTo>
                        <a:pt x="1460" y="144"/>
                      </a:lnTo>
                      <a:lnTo>
                        <a:pt x="1457" y="144"/>
                      </a:lnTo>
                      <a:lnTo>
                        <a:pt x="1456" y="144"/>
                      </a:lnTo>
                      <a:lnTo>
                        <a:pt x="1456" y="141"/>
                      </a:lnTo>
                      <a:lnTo>
                        <a:pt x="1456" y="141"/>
                      </a:lnTo>
                      <a:lnTo>
                        <a:pt x="1457" y="140"/>
                      </a:lnTo>
                      <a:lnTo>
                        <a:pt x="1457" y="140"/>
                      </a:lnTo>
                      <a:lnTo>
                        <a:pt x="1458" y="140"/>
                      </a:lnTo>
                      <a:lnTo>
                        <a:pt x="1460" y="140"/>
                      </a:lnTo>
                      <a:lnTo>
                        <a:pt x="1460" y="140"/>
                      </a:lnTo>
                      <a:lnTo>
                        <a:pt x="1461" y="140"/>
                      </a:lnTo>
                      <a:lnTo>
                        <a:pt x="1461" y="142"/>
                      </a:lnTo>
                      <a:lnTo>
                        <a:pt x="1461" y="142"/>
                      </a:lnTo>
                      <a:lnTo>
                        <a:pt x="1462" y="144"/>
                      </a:lnTo>
                      <a:lnTo>
                        <a:pt x="1466" y="142"/>
                      </a:lnTo>
                      <a:lnTo>
                        <a:pt x="1469" y="144"/>
                      </a:lnTo>
                      <a:lnTo>
                        <a:pt x="1469" y="142"/>
                      </a:lnTo>
                      <a:lnTo>
                        <a:pt x="1470" y="142"/>
                      </a:lnTo>
                      <a:lnTo>
                        <a:pt x="1470" y="141"/>
                      </a:lnTo>
                      <a:lnTo>
                        <a:pt x="1470" y="141"/>
                      </a:lnTo>
                      <a:lnTo>
                        <a:pt x="1470" y="137"/>
                      </a:lnTo>
                      <a:lnTo>
                        <a:pt x="1471" y="136"/>
                      </a:lnTo>
                      <a:lnTo>
                        <a:pt x="1471" y="136"/>
                      </a:lnTo>
                      <a:lnTo>
                        <a:pt x="1471" y="136"/>
                      </a:lnTo>
                      <a:lnTo>
                        <a:pt x="1471" y="134"/>
                      </a:lnTo>
                      <a:lnTo>
                        <a:pt x="1471" y="134"/>
                      </a:lnTo>
                      <a:lnTo>
                        <a:pt x="1471" y="134"/>
                      </a:lnTo>
                      <a:lnTo>
                        <a:pt x="1471" y="133"/>
                      </a:lnTo>
                      <a:lnTo>
                        <a:pt x="1471" y="131"/>
                      </a:lnTo>
                      <a:lnTo>
                        <a:pt x="1471" y="131"/>
                      </a:lnTo>
                      <a:lnTo>
                        <a:pt x="1471" y="131"/>
                      </a:lnTo>
                      <a:lnTo>
                        <a:pt x="1469" y="131"/>
                      </a:lnTo>
                      <a:lnTo>
                        <a:pt x="1469" y="131"/>
                      </a:lnTo>
                      <a:lnTo>
                        <a:pt x="1466" y="131"/>
                      </a:lnTo>
                      <a:lnTo>
                        <a:pt x="1466" y="131"/>
                      </a:lnTo>
                      <a:lnTo>
                        <a:pt x="1465" y="129"/>
                      </a:lnTo>
                      <a:lnTo>
                        <a:pt x="1465" y="127"/>
                      </a:lnTo>
                      <a:lnTo>
                        <a:pt x="1466" y="127"/>
                      </a:lnTo>
                      <a:lnTo>
                        <a:pt x="1466" y="125"/>
                      </a:lnTo>
                      <a:lnTo>
                        <a:pt x="1467" y="124"/>
                      </a:lnTo>
                      <a:lnTo>
                        <a:pt x="1469" y="124"/>
                      </a:lnTo>
                      <a:lnTo>
                        <a:pt x="1469" y="124"/>
                      </a:lnTo>
                      <a:lnTo>
                        <a:pt x="1466" y="124"/>
                      </a:lnTo>
                      <a:lnTo>
                        <a:pt x="1463" y="123"/>
                      </a:lnTo>
                      <a:lnTo>
                        <a:pt x="1463" y="123"/>
                      </a:lnTo>
                      <a:lnTo>
                        <a:pt x="1462" y="124"/>
                      </a:lnTo>
                      <a:lnTo>
                        <a:pt x="1461" y="125"/>
                      </a:lnTo>
                      <a:lnTo>
                        <a:pt x="1458" y="124"/>
                      </a:lnTo>
                      <a:lnTo>
                        <a:pt x="1456" y="123"/>
                      </a:lnTo>
                      <a:lnTo>
                        <a:pt x="1456" y="125"/>
                      </a:lnTo>
                      <a:lnTo>
                        <a:pt x="1456" y="127"/>
                      </a:lnTo>
                      <a:lnTo>
                        <a:pt x="1453" y="124"/>
                      </a:lnTo>
                      <a:lnTo>
                        <a:pt x="1453" y="124"/>
                      </a:lnTo>
                      <a:lnTo>
                        <a:pt x="1450" y="124"/>
                      </a:lnTo>
                      <a:lnTo>
                        <a:pt x="1450" y="124"/>
                      </a:lnTo>
                      <a:lnTo>
                        <a:pt x="1450" y="124"/>
                      </a:lnTo>
                      <a:lnTo>
                        <a:pt x="1450" y="123"/>
                      </a:lnTo>
                      <a:lnTo>
                        <a:pt x="1452" y="123"/>
                      </a:lnTo>
                      <a:lnTo>
                        <a:pt x="1452" y="117"/>
                      </a:lnTo>
                      <a:lnTo>
                        <a:pt x="1453" y="117"/>
                      </a:lnTo>
                      <a:lnTo>
                        <a:pt x="1453" y="116"/>
                      </a:lnTo>
                      <a:lnTo>
                        <a:pt x="1453" y="116"/>
                      </a:lnTo>
                      <a:lnTo>
                        <a:pt x="1453" y="116"/>
                      </a:lnTo>
                      <a:lnTo>
                        <a:pt x="1453" y="116"/>
                      </a:lnTo>
                      <a:lnTo>
                        <a:pt x="1453" y="116"/>
                      </a:lnTo>
                      <a:lnTo>
                        <a:pt x="1453" y="116"/>
                      </a:lnTo>
                      <a:lnTo>
                        <a:pt x="1453" y="115"/>
                      </a:lnTo>
                      <a:lnTo>
                        <a:pt x="1452" y="113"/>
                      </a:lnTo>
                      <a:lnTo>
                        <a:pt x="1452" y="112"/>
                      </a:lnTo>
                      <a:lnTo>
                        <a:pt x="1452" y="111"/>
                      </a:lnTo>
                      <a:lnTo>
                        <a:pt x="1453" y="110"/>
                      </a:lnTo>
                      <a:lnTo>
                        <a:pt x="1453" y="108"/>
                      </a:lnTo>
                      <a:lnTo>
                        <a:pt x="1452" y="108"/>
                      </a:lnTo>
                      <a:lnTo>
                        <a:pt x="1452" y="110"/>
                      </a:lnTo>
                      <a:lnTo>
                        <a:pt x="1450" y="110"/>
                      </a:lnTo>
                      <a:lnTo>
                        <a:pt x="1450" y="108"/>
                      </a:lnTo>
                      <a:lnTo>
                        <a:pt x="1449" y="108"/>
                      </a:lnTo>
                      <a:lnTo>
                        <a:pt x="1449" y="108"/>
                      </a:lnTo>
                      <a:lnTo>
                        <a:pt x="1448" y="110"/>
                      </a:lnTo>
                      <a:lnTo>
                        <a:pt x="1448" y="112"/>
                      </a:lnTo>
                      <a:lnTo>
                        <a:pt x="1446" y="112"/>
                      </a:lnTo>
                      <a:lnTo>
                        <a:pt x="1446" y="108"/>
                      </a:lnTo>
                      <a:lnTo>
                        <a:pt x="1448" y="108"/>
                      </a:lnTo>
                      <a:lnTo>
                        <a:pt x="1448" y="107"/>
                      </a:lnTo>
                      <a:lnTo>
                        <a:pt x="1446" y="106"/>
                      </a:lnTo>
                      <a:lnTo>
                        <a:pt x="1446" y="106"/>
                      </a:lnTo>
                      <a:lnTo>
                        <a:pt x="1449" y="104"/>
                      </a:lnTo>
                      <a:lnTo>
                        <a:pt x="1450" y="104"/>
                      </a:lnTo>
                      <a:lnTo>
                        <a:pt x="1450" y="102"/>
                      </a:lnTo>
                      <a:lnTo>
                        <a:pt x="1449" y="102"/>
                      </a:lnTo>
                      <a:lnTo>
                        <a:pt x="1448" y="102"/>
                      </a:lnTo>
                      <a:lnTo>
                        <a:pt x="1448" y="102"/>
                      </a:lnTo>
                      <a:lnTo>
                        <a:pt x="1446" y="102"/>
                      </a:lnTo>
                      <a:lnTo>
                        <a:pt x="1445" y="103"/>
                      </a:lnTo>
                      <a:lnTo>
                        <a:pt x="1445" y="96"/>
                      </a:lnTo>
                      <a:lnTo>
                        <a:pt x="1448" y="96"/>
                      </a:lnTo>
                      <a:lnTo>
                        <a:pt x="1448" y="95"/>
                      </a:lnTo>
                      <a:lnTo>
                        <a:pt x="1446" y="94"/>
                      </a:lnTo>
                      <a:lnTo>
                        <a:pt x="1445" y="94"/>
                      </a:lnTo>
                      <a:lnTo>
                        <a:pt x="1445" y="93"/>
                      </a:lnTo>
                      <a:lnTo>
                        <a:pt x="1446" y="93"/>
                      </a:lnTo>
                      <a:lnTo>
                        <a:pt x="1446" y="91"/>
                      </a:lnTo>
                      <a:lnTo>
                        <a:pt x="1448" y="90"/>
                      </a:lnTo>
                      <a:lnTo>
                        <a:pt x="1446" y="90"/>
                      </a:lnTo>
                      <a:lnTo>
                        <a:pt x="1446" y="89"/>
                      </a:lnTo>
                      <a:lnTo>
                        <a:pt x="1445" y="89"/>
                      </a:lnTo>
                      <a:lnTo>
                        <a:pt x="1444" y="89"/>
                      </a:lnTo>
                      <a:lnTo>
                        <a:pt x="1444" y="87"/>
                      </a:lnTo>
                      <a:lnTo>
                        <a:pt x="1448" y="86"/>
                      </a:lnTo>
                      <a:lnTo>
                        <a:pt x="1446" y="85"/>
                      </a:lnTo>
                      <a:lnTo>
                        <a:pt x="1445" y="85"/>
                      </a:lnTo>
                      <a:lnTo>
                        <a:pt x="1446" y="82"/>
                      </a:lnTo>
                      <a:lnTo>
                        <a:pt x="1450" y="83"/>
                      </a:lnTo>
                      <a:lnTo>
                        <a:pt x="1452" y="81"/>
                      </a:lnTo>
                      <a:lnTo>
                        <a:pt x="1450" y="81"/>
                      </a:lnTo>
                      <a:lnTo>
                        <a:pt x="1450" y="79"/>
                      </a:lnTo>
                      <a:lnTo>
                        <a:pt x="1450" y="78"/>
                      </a:lnTo>
                      <a:lnTo>
                        <a:pt x="1450" y="78"/>
                      </a:lnTo>
                      <a:lnTo>
                        <a:pt x="1450" y="78"/>
                      </a:lnTo>
                      <a:lnTo>
                        <a:pt x="1450" y="77"/>
                      </a:lnTo>
                      <a:lnTo>
                        <a:pt x="1452" y="77"/>
                      </a:lnTo>
                      <a:lnTo>
                        <a:pt x="1453" y="76"/>
                      </a:lnTo>
                      <a:lnTo>
                        <a:pt x="1453" y="73"/>
                      </a:lnTo>
                      <a:lnTo>
                        <a:pt x="1453" y="70"/>
                      </a:lnTo>
                      <a:lnTo>
                        <a:pt x="1456" y="70"/>
                      </a:lnTo>
                      <a:lnTo>
                        <a:pt x="1457" y="70"/>
                      </a:lnTo>
                      <a:lnTo>
                        <a:pt x="1457" y="72"/>
                      </a:lnTo>
                      <a:lnTo>
                        <a:pt x="1456" y="73"/>
                      </a:lnTo>
                      <a:lnTo>
                        <a:pt x="1457" y="73"/>
                      </a:lnTo>
                      <a:lnTo>
                        <a:pt x="1457" y="73"/>
                      </a:lnTo>
                      <a:lnTo>
                        <a:pt x="1457" y="73"/>
                      </a:lnTo>
                      <a:lnTo>
                        <a:pt x="1457" y="70"/>
                      </a:lnTo>
                      <a:lnTo>
                        <a:pt x="1460" y="72"/>
                      </a:lnTo>
                      <a:lnTo>
                        <a:pt x="1462" y="69"/>
                      </a:lnTo>
                      <a:lnTo>
                        <a:pt x="1462" y="69"/>
                      </a:lnTo>
                      <a:close/>
                      <a:moveTo>
                        <a:pt x="576" y="68"/>
                      </a:moveTo>
                      <a:lnTo>
                        <a:pt x="577" y="69"/>
                      </a:lnTo>
                      <a:lnTo>
                        <a:pt x="577" y="72"/>
                      </a:lnTo>
                      <a:lnTo>
                        <a:pt x="576" y="74"/>
                      </a:lnTo>
                      <a:lnTo>
                        <a:pt x="575" y="76"/>
                      </a:lnTo>
                      <a:lnTo>
                        <a:pt x="573" y="74"/>
                      </a:lnTo>
                      <a:lnTo>
                        <a:pt x="573" y="72"/>
                      </a:lnTo>
                      <a:lnTo>
                        <a:pt x="572" y="72"/>
                      </a:lnTo>
                      <a:lnTo>
                        <a:pt x="572" y="72"/>
                      </a:lnTo>
                      <a:lnTo>
                        <a:pt x="572" y="70"/>
                      </a:lnTo>
                      <a:lnTo>
                        <a:pt x="575" y="69"/>
                      </a:lnTo>
                      <a:lnTo>
                        <a:pt x="576" y="68"/>
                      </a:lnTo>
                      <a:close/>
                      <a:moveTo>
                        <a:pt x="130" y="68"/>
                      </a:moveTo>
                      <a:lnTo>
                        <a:pt x="133" y="68"/>
                      </a:lnTo>
                      <a:lnTo>
                        <a:pt x="133" y="69"/>
                      </a:lnTo>
                      <a:lnTo>
                        <a:pt x="135" y="69"/>
                      </a:lnTo>
                      <a:lnTo>
                        <a:pt x="135" y="72"/>
                      </a:lnTo>
                      <a:lnTo>
                        <a:pt x="136" y="72"/>
                      </a:lnTo>
                      <a:lnTo>
                        <a:pt x="136" y="72"/>
                      </a:lnTo>
                      <a:lnTo>
                        <a:pt x="135" y="72"/>
                      </a:lnTo>
                      <a:lnTo>
                        <a:pt x="135" y="73"/>
                      </a:lnTo>
                      <a:lnTo>
                        <a:pt x="133" y="72"/>
                      </a:lnTo>
                      <a:lnTo>
                        <a:pt x="133" y="72"/>
                      </a:lnTo>
                      <a:lnTo>
                        <a:pt x="131" y="72"/>
                      </a:lnTo>
                      <a:lnTo>
                        <a:pt x="131" y="73"/>
                      </a:lnTo>
                      <a:lnTo>
                        <a:pt x="130" y="73"/>
                      </a:lnTo>
                      <a:lnTo>
                        <a:pt x="130" y="73"/>
                      </a:lnTo>
                      <a:lnTo>
                        <a:pt x="127" y="73"/>
                      </a:lnTo>
                      <a:lnTo>
                        <a:pt x="128" y="70"/>
                      </a:lnTo>
                      <a:lnTo>
                        <a:pt x="130" y="69"/>
                      </a:lnTo>
                      <a:lnTo>
                        <a:pt x="130" y="68"/>
                      </a:lnTo>
                      <a:close/>
                      <a:moveTo>
                        <a:pt x="2961" y="64"/>
                      </a:moveTo>
                      <a:lnTo>
                        <a:pt x="2962" y="66"/>
                      </a:lnTo>
                      <a:lnTo>
                        <a:pt x="2962" y="68"/>
                      </a:lnTo>
                      <a:lnTo>
                        <a:pt x="2961" y="69"/>
                      </a:lnTo>
                      <a:lnTo>
                        <a:pt x="2957" y="73"/>
                      </a:lnTo>
                      <a:lnTo>
                        <a:pt x="2957" y="74"/>
                      </a:lnTo>
                      <a:lnTo>
                        <a:pt x="2956" y="74"/>
                      </a:lnTo>
                      <a:lnTo>
                        <a:pt x="2956" y="76"/>
                      </a:lnTo>
                      <a:lnTo>
                        <a:pt x="2956" y="77"/>
                      </a:lnTo>
                      <a:lnTo>
                        <a:pt x="2955" y="77"/>
                      </a:lnTo>
                      <a:lnTo>
                        <a:pt x="2955" y="77"/>
                      </a:lnTo>
                      <a:lnTo>
                        <a:pt x="2955" y="77"/>
                      </a:lnTo>
                      <a:lnTo>
                        <a:pt x="2953" y="77"/>
                      </a:lnTo>
                      <a:lnTo>
                        <a:pt x="2953" y="74"/>
                      </a:lnTo>
                      <a:lnTo>
                        <a:pt x="2955" y="73"/>
                      </a:lnTo>
                      <a:lnTo>
                        <a:pt x="2955" y="70"/>
                      </a:lnTo>
                      <a:lnTo>
                        <a:pt x="2955" y="69"/>
                      </a:lnTo>
                      <a:lnTo>
                        <a:pt x="2956" y="68"/>
                      </a:lnTo>
                      <a:lnTo>
                        <a:pt x="2957" y="66"/>
                      </a:lnTo>
                      <a:lnTo>
                        <a:pt x="2958" y="66"/>
                      </a:lnTo>
                      <a:lnTo>
                        <a:pt x="2958" y="66"/>
                      </a:lnTo>
                      <a:lnTo>
                        <a:pt x="2960" y="65"/>
                      </a:lnTo>
                      <a:lnTo>
                        <a:pt x="2961" y="64"/>
                      </a:lnTo>
                      <a:close/>
                      <a:moveTo>
                        <a:pt x="1699" y="62"/>
                      </a:moveTo>
                      <a:lnTo>
                        <a:pt x="1700" y="62"/>
                      </a:lnTo>
                      <a:lnTo>
                        <a:pt x="1700" y="64"/>
                      </a:lnTo>
                      <a:lnTo>
                        <a:pt x="1700" y="64"/>
                      </a:lnTo>
                      <a:lnTo>
                        <a:pt x="1702" y="64"/>
                      </a:lnTo>
                      <a:lnTo>
                        <a:pt x="1702" y="65"/>
                      </a:lnTo>
                      <a:lnTo>
                        <a:pt x="1702" y="66"/>
                      </a:lnTo>
                      <a:lnTo>
                        <a:pt x="1700" y="66"/>
                      </a:lnTo>
                      <a:lnTo>
                        <a:pt x="1700" y="68"/>
                      </a:lnTo>
                      <a:lnTo>
                        <a:pt x="1699" y="69"/>
                      </a:lnTo>
                      <a:lnTo>
                        <a:pt x="1698" y="69"/>
                      </a:lnTo>
                      <a:lnTo>
                        <a:pt x="1698" y="68"/>
                      </a:lnTo>
                      <a:lnTo>
                        <a:pt x="1696" y="66"/>
                      </a:lnTo>
                      <a:lnTo>
                        <a:pt x="1695" y="66"/>
                      </a:lnTo>
                      <a:lnTo>
                        <a:pt x="1696" y="65"/>
                      </a:lnTo>
                      <a:lnTo>
                        <a:pt x="1696" y="65"/>
                      </a:lnTo>
                      <a:lnTo>
                        <a:pt x="1696" y="65"/>
                      </a:lnTo>
                      <a:lnTo>
                        <a:pt x="1698" y="65"/>
                      </a:lnTo>
                      <a:lnTo>
                        <a:pt x="1698" y="65"/>
                      </a:lnTo>
                      <a:lnTo>
                        <a:pt x="1698" y="65"/>
                      </a:lnTo>
                      <a:lnTo>
                        <a:pt x="1699" y="62"/>
                      </a:lnTo>
                      <a:close/>
                      <a:moveTo>
                        <a:pt x="276" y="62"/>
                      </a:moveTo>
                      <a:lnTo>
                        <a:pt x="277" y="62"/>
                      </a:lnTo>
                      <a:lnTo>
                        <a:pt x="279" y="64"/>
                      </a:lnTo>
                      <a:lnTo>
                        <a:pt x="281" y="64"/>
                      </a:lnTo>
                      <a:lnTo>
                        <a:pt x="281" y="66"/>
                      </a:lnTo>
                      <a:lnTo>
                        <a:pt x="283" y="68"/>
                      </a:lnTo>
                      <a:lnTo>
                        <a:pt x="283" y="70"/>
                      </a:lnTo>
                      <a:lnTo>
                        <a:pt x="283" y="70"/>
                      </a:lnTo>
                      <a:lnTo>
                        <a:pt x="283" y="68"/>
                      </a:lnTo>
                      <a:lnTo>
                        <a:pt x="281" y="68"/>
                      </a:lnTo>
                      <a:lnTo>
                        <a:pt x="281" y="68"/>
                      </a:lnTo>
                      <a:lnTo>
                        <a:pt x="279" y="66"/>
                      </a:lnTo>
                      <a:lnTo>
                        <a:pt x="276" y="66"/>
                      </a:lnTo>
                      <a:lnTo>
                        <a:pt x="276" y="66"/>
                      </a:lnTo>
                      <a:lnTo>
                        <a:pt x="275" y="62"/>
                      </a:lnTo>
                      <a:lnTo>
                        <a:pt x="276" y="62"/>
                      </a:lnTo>
                      <a:lnTo>
                        <a:pt x="276" y="62"/>
                      </a:lnTo>
                      <a:close/>
                      <a:moveTo>
                        <a:pt x="1545" y="57"/>
                      </a:moveTo>
                      <a:lnTo>
                        <a:pt x="1545" y="59"/>
                      </a:lnTo>
                      <a:lnTo>
                        <a:pt x="1545" y="59"/>
                      </a:lnTo>
                      <a:lnTo>
                        <a:pt x="1545" y="59"/>
                      </a:lnTo>
                      <a:lnTo>
                        <a:pt x="1545" y="59"/>
                      </a:lnTo>
                      <a:lnTo>
                        <a:pt x="1545" y="57"/>
                      </a:lnTo>
                      <a:close/>
                      <a:moveTo>
                        <a:pt x="288" y="57"/>
                      </a:moveTo>
                      <a:lnTo>
                        <a:pt x="288" y="57"/>
                      </a:lnTo>
                      <a:lnTo>
                        <a:pt x="288" y="60"/>
                      </a:lnTo>
                      <a:lnTo>
                        <a:pt x="287" y="60"/>
                      </a:lnTo>
                      <a:lnTo>
                        <a:pt x="287" y="59"/>
                      </a:lnTo>
                      <a:lnTo>
                        <a:pt x="288" y="59"/>
                      </a:lnTo>
                      <a:lnTo>
                        <a:pt x="288" y="57"/>
                      </a:lnTo>
                      <a:close/>
                      <a:moveTo>
                        <a:pt x="82" y="57"/>
                      </a:moveTo>
                      <a:lnTo>
                        <a:pt x="84" y="59"/>
                      </a:lnTo>
                      <a:lnTo>
                        <a:pt x="84" y="59"/>
                      </a:lnTo>
                      <a:lnTo>
                        <a:pt x="84" y="59"/>
                      </a:lnTo>
                      <a:lnTo>
                        <a:pt x="84" y="60"/>
                      </a:lnTo>
                      <a:lnTo>
                        <a:pt x="82" y="60"/>
                      </a:lnTo>
                      <a:lnTo>
                        <a:pt x="82" y="57"/>
                      </a:lnTo>
                      <a:close/>
                      <a:moveTo>
                        <a:pt x="880" y="57"/>
                      </a:moveTo>
                      <a:lnTo>
                        <a:pt x="880" y="57"/>
                      </a:lnTo>
                      <a:lnTo>
                        <a:pt x="880" y="57"/>
                      </a:lnTo>
                      <a:lnTo>
                        <a:pt x="880" y="59"/>
                      </a:lnTo>
                      <a:lnTo>
                        <a:pt x="880" y="59"/>
                      </a:lnTo>
                      <a:lnTo>
                        <a:pt x="880" y="57"/>
                      </a:lnTo>
                      <a:close/>
                      <a:moveTo>
                        <a:pt x="1545" y="55"/>
                      </a:moveTo>
                      <a:lnTo>
                        <a:pt x="1546" y="55"/>
                      </a:lnTo>
                      <a:lnTo>
                        <a:pt x="1546" y="56"/>
                      </a:lnTo>
                      <a:lnTo>
                        <a:pt x="1545" y="56"/>
                      </a:lnTo>
                      <a:lnTo>
                        <a:pt x="1545" y="55"/>
                      </a:lnTo>
                      <a:close/>
                      <a:moveTo>
                        <a:pt x="1547" y="53"/>
                      </a:moveTo>
                      <a:lnTo>
                        <a:pt x="1550" y="53"/>
                      </a:lnTo>
                      <a:lnTo>
                        <a:pt x="1550" y="55"/>
                      </a:lnTo>
                      <a:lnTo>
                        <a:pt x="1549" y="55"/>
                      </a:lnTo>
                      <a:lnTo>
                        <a:pt x="1549" y="55"/>
                      </a:lnTo>
                      <a:lnTo>
                        <a:pt x="1549" y="55"/>
                      </a:lnTo>
                      <a:lnTo>
                        <a:pt x="1549" y="55"/>
                      </a:lnTo>
                      <a:lnTo>
                        <a:pt x="1547" y="53"/>
                      </a:lnTo>
                      <a:lnTo>
                        <a:pt x="1547" y="53"/>
                      </a:lnTo>
                      <a:lnTo>
                        <a:pt x="1547" y="53"/>
                      </a:lnTo>
                      <a:close/>
                      <a:moveTo>
                        <a:pt x="1543" y="52"/>
                      </a:moveTo>
                      <a:lnTo>
                        <a:pt x="1545" y="52"/>
                      </a:lnTo>
                      <a:lnTo>
                        <a:pt x="1545" y="53"/>
                      </a:lnTo>
                      <a:lnTo>
                        <a:pt x="1545" y="53"/>
                      </a:lnTo>
                      <a:lnTo>
                        <a:pt x="1543" y="53"/>
                      </a:lnTo>
                      <a:lnTo>
                        <a:pt x="1543" y="52"/>
                      </a:lnTo>
                      <a:close/>
                      <a:moveTo>
                        <a:pt x="1106" y="51"/>
                      </a:moveTo>
                      <a:lnTo>
                        <a:pt x="1107" y="52"/>
                      </a:lnTo>
                      <a:lnTo>
                        <a:pt x="1109" y="53"/>
                      </a:lnTo>
                      <a:lnTo>
                        <a:pt x="1110" y="53"/>
                      </a:lnTo>
                      <a:lnTo>
                        <a:pt x="1110" y="53"/>
                      </a:lnTo>
                      <a:lnTo>
                        <a:pt x="1109" y="53"/>
                      </a:lnTo>
                      <a:lnTo>
                        <a:pt x="1109" y="55"/>
                      </a:lnTo>
                      <a:lnTo>
                        <a:pt x="1106" y="55"/>
                      </a:lnTo>
                      <a:lnTo>
                        <a:pt x="1106" y="53"/>
                      </a:lnTo>
                      <a:lnTo>
                        <a:pt x="1106" y="52"/>
                      </a:lnTo>
                      <a:lnTo>
                        <a:pt x="1106" y="51"/>
                      </a:lnTo>
                      <a:close/>
                      <a:moveTo>
                        <a:pt x="518" y="51"/>
                      </a:moveTo>
                      <a:lnTo>
                        <a:pt x="521" y="51"/>
                      </a:lnTo>
                      <a:lnTo>
                        <a:pt x="522" y="52"/>
                      </a:lnTo>
                      <a:lnTo>
                        <a:pt x="524" y="52"/>
                      </a:lnTo>
                      <a:lnTo>
                        <a:pt x="525" y="53"/>
                      </a:lnTo>
                      <a:lnTo>
                        <a:pt x="525" y="53"/>
                      </a:lnTo>
                      <a:lnTo>
                        <a:pt x="525" y="53"/>
                      </a:lnTo>
                      <a:lnTo>
                        <a:pt x="525" y="53"/>
                      </a:lnTo>
                      <a:lnTo>
                        <a:pt x="526" y="53"/>
                      </a:lnTo>
                      <a:lnTo>
                        <a:pt x="529" y="53"/>
                      </a:lnTo>
                      <a:lnTo>
                        <a:pt x="530" y="52"/>
                      </a:lnTo>
                      <a:lnTo>
                        <a:pt x="534" y="52"/>
                      </a:lnTo>
                      <a:lnTo>
                        <a:pt x="534" y="52"/>
                      </a:lnTo>
                      <a:lnTo>
                        <a:pt x="537" y="52"/>
                      </a:lnTo>
                      <a:lnTo>
                        <a:pt x="541" y="53"/>
                      </a:lnTo>
                      <a:lnTo>
                        <a:pt x="543" y="53"/>
                      </a:lnTo>
                      <a:lnTo>
                        <a:pt x="542" y="55"/>
                      </a:lnTo>
                      <a:lnTo>
                        <a:pt x="541" y="55"/>
                      </a:lnTo>
                      <a:lnTo>
                        <a:pt x="537" y="53"/>
                      </a:lnTo>
                      <a:lnTo>
                        <a:pt x="537" y="53"/>
                      </a:lnTo>
                      <a:lnTo>
                        <a:pt x="537" y="53"/>
                      </a:lnTo>
                      <a:lnTo>
                        <a:pt x="534" y="53"/>
                      </a:lnTo>
                      <a:lnTo>
                        <a:pt x="533" y="53"/>
                      </a:lnTo>
                      <a:lnTo>
                        <a:pt x="531" y="56"/>
                      </a:lnTo>
                      <a:lnTo>
                        <a:pt x="527" y="57"/>
                      </a:lnTo>
                      <a:lnTo>
                        <a:pt x="524" y="59"/>
                      </a:lnTo>
                      <a:lnTo>
                        <a:pt x="522" y="60"/>
                      </a:lnTo>
                      <a:lnTo>
                        <a:pt x="521" y="60"/>
                      </a:lnTo>
                      <a:lnTo>
                        <a:pt x="521" y="60"/>
                      </a:lnTo>
                      <a:lnTo>
                        <a:pt x="520" y="60"/>
                      </a:lnTo>
                      <a:lnTo>
                        <a:pt x="518" y="61"/>
                      </a:lnTo>
                      <a:lnTo>
                        <a:pt x="517" y="61"/>
                      </a:lnTo>
                      <a:lnTo>
                        <a:pt x="517" y="62"/>
                      </a:lnTo>
                      <a:lnTo>
                        <a:pt x="509" y="69"/>
                      </a:lnTo>
                      <a:lnTo>
                        <a:pt x="509" y="72"/>
                      </a:lnTo>
                      <a:lnTo>
                        <a:pt x="504" y="72"/>
                      </a:lnTo>
                      <a:lnTo>
                        <a:pt x="504" y="70"/>
                      </a:lnTo>
                      <a:lnTo>
                        <a:pt x="503" y="70"/>
                      </a:lnTo>
                      <a:lnTo>
                        <a:pt x="503" y="68"/>
                      </a:lnTo>
                      <a:lnTo>
                        <a:pt x="504" y="68"/>
                      </a:lnTo>
                      <a:lnTo>
                        <a:pt x="505" y="66"/>
                      </a:lnTo>
                      <a:lnTo>
                        <a:pt x="507" y="65"/>
                      </a:lnTo>
                      <a:lnTo>
                        <a:pt x="508" y="62"/>
                      </a:lnTo>
                      <a:lnTo>
                        <a:pt x="510" y="61"/>
                      </a:lnTo>
                      <a:lnTo>
                        <a:pt x="513" y="60"/>
                      </a:lnTo>
                      <a:lnTo>
                        <a:pt x="513" y="60"/>
                      </a:lnTo>
                      <a:lnTo>
                        <a:pt x="516" y="57"/>
                      </a:lnTo>
                      <a:lnTo>
                        <a:pt x="516" y="55"/>
                      </a:lnTo>
                      <a:lnTo>
                        <a:pt x="518" y="53"/>
                      </a:lnTo>
                      <a:lnTo>
                        <a:pt x="518" y="51"/>
                      </a:lnTo>
                      <a:close/>
                      <a:moveTo>
                        <a:pt x="3224" y="51"/>
                      </a:moveTo>
                      <a:lnTo>
                        <a:pt x="3228" y="51"/>
                      </a:lnTo>
                      <a:lnTo>
                        <a:pt x="3228" y="53"/>
                      </a:lnTo>
                      <a:lnTo>
                        <a:pt x="3228" y="56"/>
                      </a:lnTo>
                      <a:lnTo>
                        <a:pt x="3226" y="56"/>
                      </a:lnTo>
                      <a:lnTo>
                        <a:pt x="3224" y="57"/>
                      </a:lnTo>
                      <a:lnTo>
                        <a:pt x="3220" y="59"/>
                      </a:lnTo>
                      <a:lnTo>
                        <a:pt x="3219" y="57"/>
                      </a:lnTo>
                      <a:lnTo>
                        <a:pt x="3218" y="56"/>
                      </a:lnTo>
                      <a:lnTo>
                        <a:pt x="3215" y="56"/>
                      </a:lnTo>
                      <a:lnTo>
                        <a:pt x="3215" y="55"/>
                      </a:lnTo>
                      <a:lnTo>
                        <a:pt x="3214" y="55"/>
                      </a:lnTo>
                      <a:lnTo>
                        <a:pt x="3214" y="53"/>
                      </a:lnTo>
                      <a:lnTo>
                        <a:pt x="3216" y="53"/>
                      </a:lnTo>
                      <a:lnTo>
                        <a:pt x="3218" y="53"/>
                      </a:lnTo>
                      <a:lnTo>
                        <a:pt x="3219" y="53"/>
                      </a:lnTo>
                      <a:lnTo>
                        <a:pt x="3219" y="53"/>
                      </a:lnTo>
                      <a:lnTo>
                        <a:pt x="3219" y="52"/>
                      </a:lnTo>
                      <a:lnTo>
                        <a:pt x="3220" y="52"/>
                      </a:lnTo>
                      <a:lnTo>
                        <a:pt x="3220" y="52"/>
                      </a:lnTo>
                      <a:lnTo>
                        <a:pt x="3223" y="52"/>
                      </a:lnTo>
                      <a:lnTo>
                        <a:pt x="3224" y="51"/>
                      </a:lnTo>
                      <a:close/>
                      <a:moveTo>
                        <a:pt x="3165" y="47"/>
                      </a:moveTo>
                      <a:lnTo>
                        <a:pt x="3169" y="48"/>
                      </a:lnTo>
                      <a:lnTo>
                        <a:pt x="3171" y="48"/>
                      </a:lnTo>
                      <a:lnTo>
                        <a:pt x="3174" y="48"/>
                      </a:lnTo>
                      <a:lnTo>
                        <a:pt x="3174" y="49"/>
                      </a:lnTo>
                      <a:lnTo>
                        <a:pt x="3174" y="51"/>
                      </a:lnTo>
                      <a:lnTo>
                        <a:pt x="3176" y="51"/>
                      </a:lnTo>
                      <a:lnTo>
                        <a:pt x="3176" y="52"/>
                      </a:lnTo>
                      <a:lnTo>
                        <a:pt x="3174" y="53"/>
                      </a:lnTo>
                      <a:lnTo>
                        <a:pt x="3172" y="55"/>
                      </a:lnTo>
                      <a:lnTo>
                        <a:pt x="3169" y="56"/>
                      </a:lnTo>
                      <a:lnTo>
                        <a:pt x="3167" y="56"/>
                      </a:lnTo>
                      <a:lnTo>
                        <a:pt x="3165" y="55"/>
                      </a:lnTo>
                      <a:lnTo>
                        <a:pt x="3165" y="53"/>
                      </a:lnTo>
                      <a:lnTo>
                        <a:pt x="3164" y="53"/>
                      </a:lnTo>
                      <a:lnTo>
                        <a:pt x="3164" y="51"/>
                      </a:lnTo>
                      <a:lnTo>
                        <a:pt x="3165" y="51"/>
                      </a:lnTo>
                      <a:lnTo>
                        <a:pt x="3165" y="49"/>
                      </a:lnTo>
                      <a:lnTo>
                        <a:pt x="3165" y="47"/>
                      </a:lnTo>
                      <a:close/>
                      <a:moveTo>
                        <a:pt x="1672" y="45"/>
                      </a:moveTo>
                      <a:lnTo>
                        <a:pt x="1674" y="47"/>
                      </a:lnTo>
                      <a:lnTo>
                        <a:pt x="1674" y="47"/>
                      </a:lnTo>
                      <a:lnTo>
                        <a:pt x="1676" y="47"/>
                      </a:lnTo>
                      <a:lnTo>
                        <a:pt x="1676" y="48"/>
                      </a:lnTo>
                      <a:lnTo>
                        <a:pt x="1677" y="49"/>
                      </a:lnTo>
                      <a:lnTo>
                        <a:pt x="1678" y="49"/>
                      </a:lnTo>
                      <a:lnTo>
                        <a:pt x="1678" y="52"/>
                      </a:lnTo>
                      <a:lnTo>
                        <a:pt x="1676" y="53"/>
                      </a:lnTo>
                      <a:lnTo>
                        <a:pt x="1676" y="52"/>
                      </a:lnTo>
                      <a:lnTo>
                        <a:pt x="1674" y="52"/>
                      </a:lnTo>
                      <a:lnTo>
                        <a:pt x="1673" y="51"/>
                      </a:lnTo>
                      <a:lnTo>
                        <a:pt x="1670" y="51"/>
                      </a:lnTo>
                      <a:lnTo>
                        <a:pt x="1672" y="49"/>
                      </a:lnTo>
                      <a:lnTo>
                        <a:pt x="1672" y="49"/>
                      </a:lnTo>
                      <a:lnTo>
                        <a:pt x="1672" y="49"/>
                      </a:lnTo>
                      <a:lnTo>
                        <a:pt x="1673" y="49"/>
                      </a:lnTo>
                      <a:lnTo>
                        <a:pt x="1673" y="48"/>
                      </a:lnTo>
                      <a:lnTo>
                        <a:pt x="1673" y="48"/>
                      </a:lnTo>
                      <a:lnTo>
                        <a:pt x="1673" y="47"/>
                      </a:lnTo>
                      <a:lnTo>
                        <a:pt x="1673" y="47"/>
                      </a:lnTo>
                      <a:lnTo>
                        <a:pt x="1672" y="45"/>
                      </a:lnTo>
                      <a:close/>
                      <a:moveTo>
                        <a:pt x="1664" y="44"/>
                      </a:moveTo>
                      <a:lnTo>
                        <a:pt x="1665" y="44"/>
                      </a:lnTo>
                      <a:lnTo>
                        <a:pt x="1665" y="45"/>
                      </a:lnTo>
                      <a:lnTo>
                        <a:pt x="1664" y="45"/>
                      </a:lnTo>
                      <a:lnTo>
                        <a:pt x="1664" y="45"/>
                      </a:lnTo>
                      <a:lnTo>
                        <a:pt x="1664" y="44"/>
                      </a:lnTo>
                      <a:close/>
                      <a:moveTo>
                        <a:pt x="1487" y="44"/>
                      </a:moveTo>
                      <a:lnTo>
                        <a:pt x="1488" y="44"/>
                      </a:lnTo>
                      <a:lnTo>
                        <a:pt x="1488" y="47"/>
                      </a:lnTo>
                      <a:lnTo>
                        <a:pt x="1488" y="47"/>
                      </a:lnTo>
                      <a:lnTo>
                        <a:pt x="1488" y="48"/>
                      </a:lnTo>
                      <a:lnTo>
                        <a:pt x="1488" y="48"/>
                      </a:lnTo>
                      <a:lnTo>
                        <a:pt x="1488" y="48"/>
                      </a:lnTo>
                      <a:lnTo>
                        <a:pt x="1488" y="51"/>
                      </a:lnTo>
                      <a:lnTo>
                        <a:pt x="1486" y="52"/>
                      </a:lnTo>
                      <a:lnTo>
                        <a:pt x="1486" y="49"/>
                      </a:lnTo>
                      <a:lnTo>
                        <a:pt x="1486" y="49"/>
                      </a:lnTo>
                      <a:lnTo>
                        <a:pt x="1486" y="51"/>
                      </a:lnTo>
                      <a:lnTo>
                        <a:pt x="1484" y="51"/>
                      </a:lnTo>
                      <a:lnTo>
                        <a:pt x="1484" y="49"/>
                      </a:lnTo>
                      <a:lnTo>
                        <a:pt x="1483" y="48"/>
                      </a:lnTo>
                      <a:lnTo>
                        <a:pt x="1484" y="48"/>
                      </a:lnTo>
                      <a:lnTo>
                        <a:pt x="1484" y="48"/>
                      </a:lnTo>
                      <a:lnTo>
                        <a:pt x="1484" y="48"/>
                      </a:lnTo>
                      <a:lnTo>
                        <a:pt x="1486" y="48"/>
                      </a:lnTo>
                      <a:lnTo>
                        <a:pt x="1486" y="47"/>
                      </a:lnTo>
                      <a:lnTo>
                        <a:pt x="1487" y="45"/>
                      </a:lnTo>
                      <a:lnTo>
                        <a:pt x="1487" y="44"/>
                      </a:lnTo>
                      <a:close/>
                      <a:moveTo>
                        <a:pt x="181" y="41"/>
                      </a:moveTo>
                      <a:lnTo>
                        <a:pt x="182" y="41"/>
                      </a:lnTo>
                      <a:lnTo>
                        <a:pt x="183" y="44"/>
                      </a:lnTo>
                      <a:lnTo>
                        <a:pt x="182" y="44"/>
                      </a:lnTo>
                      <a:lnTo>
                        <a:pt x="181" y="47"/>
                      </a:lnTo>
                      <a:lnTo>
                        <a:pt x="178" y="48"/>
                      </a:lnTo>
                      <a:lnTo>
                        <a:pt x="178" y="47"/>
                      </a:lnTo>
                      <a:lnTo>
                        <a:pt x="179" y="45"/>
                      </a:lnTo>
                      <a:lnTo>
                        <a:pt x="181" y="44"/>
                      </a:lnTo>
                      <a:lnTo>
                        <a:pt x="181" y="41"/>
                      </a:lnTo>
                      <a:close/>
                      <a:moveTo>
                        <a:pt x="10" y="41"/>
                      </a:moveTo>
                      <a:lnTo>
                        <a:pt x="16" y="41"/>
                      </a:lnTo>
                      <a:lnTo>
                        <a:pt x="16" y="43"/>
                      </a:lnTo>
                      <a:lnTo>
                        <a:pt x="16" y="44"/>
                      </a:lnTo>
                      <a:lnTo>
                        <a:pt x="16" y="45"/>
                      </a:lnTo>
                      <a:lnTo>
                        <a:pt x="16" y="47"/>
                      </a:lnTo>
                      <a:lnTo>
                        <a:pt x="16" y="47"/>
                      </a:lnTo>
                      <a:lnTo>
                        <a:pt x="16" y="47"/>
                      </a:lnTo>
                      <a:lnTo>
                        <a:pt x="14" y="47"/>
                      </a:lnTo>
                      <a:lnTo>
                        <a:pt x="13" y="48"/>
                      </a:lnTo>
                      <a:lnTo>
                        <a:pt x="13" y="49"/>
                      </a:lnTo>
                      <a:lnTo>
                        <a:pt x="12" y="49"/>
                      </a:lnTo>
                      <a:lnTo>
                        <a:pt x="12" y="49"/>
                      </a:lnTo>
                      <a:lnTo>
                        <a:pt x="12" y="49"/>
                      </a:lnTo>
                      <a:lnTo>
                        <a:pt x="10" y="49"/>
                      </a:lnTo>
                      <a:lnTo>
                        <a:pt x="10" y="49"/>
                      </a:lnTo>
                      <a:lnTo>
                        <a:pt x="1" y="47"/>
                      </a:lnTo>
                      <a:lnTo>
                        <a:pt x="1" y="47"/>
                      </a:lnTo>
                      <a:lnTo>
                        <a:pt x="0" y="45"/>
                      </a:lnTo>
                      <a:lnTo>
                        <a:pt x="0" y="44"/>
                      </a:lnTo>
                      <a:lnTo>
                        <a:pt x="3" y="44"/>
                      </a:lnTo>
                      <a:lnTo>
                        <a:pt x="4" y="44"/>
                      </a:lnTo>
                      <a:lnTo>
                        <a:pt x="5" y="44"/>
                      </a:lnTo>
                      <a:lnTo>
                        <a:pt x="5" y="44"/>
                      </a:lnTo>
                      <a:lnTo>
                        <a:pt x="6" y="44"/>
                      </a:lnTo>
                      <a:lnTo>
                        <a:pt x="6" y="44"/>
                      </a:lnTo>
                      <a:lnTo>
                        <a:pt x="6" y="44"/>
                      </a:lnTo>
                      <a:lnTo>
                        <a:pt x="8" y="44"/>
                      </a:lnTo>
                      <a:lnTo>
                        <a:pt x="8" y="43"/>
                      </a:lnTo>
                      <a:lnTo>
                        <a:pt x="10" y="43"/>
                      </a:lnTo>
                      <a:lnTo>
                        <a:pt x="10" y="41"/>
                      </a:lnTo>
                      <a:close/>
                      <a:moveTo>
                        <a:pt x="187" y="40"/>
                      </a:moveTo>
                      <a:lnTo>
                        <a:pt x="188" y="41"/>
                      </a:lnTo>
                      <a:lnTo>
                        <a:pt x="188" y="41"/>
                      </a:lnTo>
                      <a:lnTo>
                        <a:pt x="187" y="41"/>
                      </a:lnTo>
                      <a:lnTo>
                        <a:pt x="187" y="40"/>
                      </a:lnTo>
                      <a:close/>
                      <a:moveTo>
                        <a:pt x="887" y="40"/>
                      </a:moveTo>
                      <a:lnTo>
                        <a:pt x="891" y="40"/>
                      </a:lnTo>
                      <a:lnTo>
                        <a:pt x="891" y="41"/>
                      </a:lnTo>
                      <a:lnTo>
                        <a:pt x="887" y="41"/>
                      </a:lnTo>
                      <a:lnTo>
                        <a:pt x="887" y="40"/>
                      </a:lnTo>
                      <a:close/>
                      <a:moveTo>
                        <a:pt x="1492" y="39"/>
                      </a:moveTo>
                      <a:lnTo>
                        <a:pt x="1494" y="40"/>
                      </a:lnTo>
                      <a:lnTo>
                        <a:pt x="1494" y="40"/>
                      </a:lnTo>
                      <a:lnTo>
                        <a:pt x="1494" y="40"/>
                      </a:lnTo>
                      <a:lnTo>
                        <a:pt x="1492" y="40"/>
                      </a:lnTo>
                      <a:lnTo>
                        <a:pt x="1492" y="39"/>
                      </a:lnTo>
                      <a:close/>
                      <a:moveTo>
                        <a:pt x="178" y="39"/>
                      </a:moveTo>
                      <a:lnTo>
                        <a:pt x="178" y="39"/>
                      </a:lnTo>
                      <a:lnTo>
                        <a:pt x="178" y="40"/>
                      </a:lnTo>
                      <a:lnTo>
                        <a:pt x="179" y="40"/>
                      </a:lnTo>
                      <a:lnTo>
                        <a:pt x="178" y="40"/>
                      </a:lnTo>
                      <a:lnTo>
                        <a:pt x="178" y="40"/>
                      </a:lnTo>
                      <a:lnTo>
                        <a:pt x="178" y="40"/>
                      </a:lnTo>
                      <a:lnTo>
                        <a:pt x="178" y="39"/>
                      </a:lnTo>
                      <a:close/>
                      <a:moveTo>
                        <a:pt x="21" y="34"/>
                      </a:moveTo>
                      <a:lnTo>
                        <a:pt x="23" y="34"/>
                      </a:lnTo>
                      <a:lnTo>
                        <a:pt x="25" y="34"/>
                      </a:lnTo>
                      <a:lnTo>
                        <a:pt x="27" y="35"/>
                      </a:lnTo>
                      <a:lnTo>
                        <a:pt x="27" y="36"/>
                      </a:lnTo>
                      <a:lnTo>
                        <a:pt x="27" y="38"/>
                      </a:lnTo>
                      <a:lnTo>
                        <a:pt x="26" y="39"/>
                      </a:lnTo>
                      <a:lnTo>
                        <a:pt x="25" y="39"/>
                      </a:lnTo>
                      <a:lnTo>
                        <a:pt x="22" y="39"/>
                      </a:lnTo>
                      <a:lnTo>
                        <a:pt x="21" y="36"/>
                      </a:lnTo>
                      <a:lnTo>
                        <a:pt x="20" y="36"/>
                      </a:lnTo>
                      <a:lnTo>
                        <a:pt x="21" y="34"/>
                      </a:lnTo>
                      <a:close/>
                      <a:moveTo>
                        <a:pt x="919" y="26"/>
                      </a:moveTo>
                      <a:lnTo>
                        <a:pt x="918" y="27"/>
                      </a:lnTo>
                      <a:lnTo>
                        <a:pt x="916" y="28"/>
                      </a:lnTo>
                      <a:lnTo>
                        <a:pt x="914" y="28"/>
                      </a:lnTo>
                      <a:lnTo>
                        <a:pt x="914" y="26"/>
                      </a:lnTo>
                      <a:lnTo>
                        <a:pt x="915" y="26"/>
                      </a:lnTo>
                      <a:lnTo>
                        <a:pt x="919" y="26"/>
                      </a:lnTo>
                      <a:close/>
                      <a:moveTo>
                        <a:pt x="1810" y="24"/>
                      </a:moveTo>
                      <a:lnTo>
                        <a:pt x="1812" y="24"/>
                      </a:lnTo>
                      <a:lnTo>
                        <a:pt x="1812" y="27"/>
                      </a:lnTo>
                      <a:lnTo>
                        <a:pt x="1810" y="27"/>
                      </a:lnTo>
                      <a:lnTo>
                        <a:pt x="1810" y="26"/>
                      </a:lnTo>
                      <a:lnTo>
                        <a:pt x="1810" y="26"/>
                      </a:lnTo>
                      <a:lnTo>
                        <a:pt x="1810" y="26"/>
                      </a:lnTo>
                      <a:lnTo>
                        <a:pt x="1810" y="24"/>
                      </a:lnTo>
                      <a:close/>
                      <a:moveTo>
                        <a:pt x="864" y="19"/>
                      </a:moveTo>
                      <a:lnTo>
                        <a:pt x="868" y="21"/>
                      </a:lnTo>
                      <a:lnTo>
                        <a:pt x="868" y="22"/>
                      </a:lnTo>
                      <a:lnTo>
                        <a:pt x="865" y="22"/>
                      </a:lnTo>
                      <a:lnTo>
                        <a:pt x="865" y="22"/>
                      </a:lnTo>
                      <a:lnTo>
                        <a:pt x="864" y="21"/>
                      </a:lnTo>
                      <a:lnTo>
                        <a:pt x="864" y="19"/>
                      </a:lnTo>
                      <a:close/>
                      <a:moveTo>
                        <a:pt x="788" y="15"/>
                      </a:moveTo>
                      <a:lnTo>
                        <a:pt x="788" y="21"/>
                      </a:lnTo>
                      <a:lnTo>
                        <a:pt x="788" y="22"/>
                      </a:lnTo>
                      <a:lnTo>
                        <a:pt x="788" y="22"/>
                      </a:lnTo>
                      <a:lnTo>
                        <a:pt x="787" y="23"/>
                      </a:lnTo>
                      <a:lnTo>
                        <a:pt x="787" y="24"/>
                      </a:lnTo>
                      <a:lnTo>
                        <a:pt x="785" y="24"/>
                      </a:lnTo>
                      <a:lnTo>
                        <a:pt x="785" y="24"/>
                      </a:lnTo>
                      <a:lnTo>
                        <a:pt x="785" y="24"/>
                      </a:lnTo>
                      <a:lnTo>
                        <a:pt x="783" y="24"/>
                      </a:lnTo>
                      <a:lnTo>
                        <a:pt x="783" y="23"/>
                      </a:lnTo>
                      <a:lnTo>
                        <a:pt x="783" y="22"/>
                      </a:lnTo>
                      <a:lnTo>
                        <a:pt x="784" y="21"/>
                      </a:lnTo>
                      <a:lnTo>
                        <a:pt x="785" y="18"/>
                      </a:lnTo>
                      <a:lnTo>
                        <a:pt x="787" y="17"/>
                      </a:lnTo>
                      <a:lnTo>
                        <a:pt x="788" y="15"/>
                      </a:lnTo>
                      <a:close/>
                      <a:moveTo>
                        <a:pt x="517" y="0"/>
                      </a:moveTo>
                      <a:lnTo>
                        <a:pt x="518" y="0"/>
                      </a:lnTo>
                      <a:lnTo>
                        <a:pt x="518" y="1"/>
                      </a:lnTo>
                      <a:lnTo>
                        <a:pt x="521" y="1"/>
                      </a:lnTo>
                      <a:lnTo>
                        <a:pt x="521" y="2"/>
                      </a:lnTo>
                      <a:lnTo>
                        <a:pt x="516" y="1"/>
                      </a:lnTo>
                      <a:lnTo>
                        <a:pt x="517" y="2"/>
                      </a:lnTo>
                      <a:lnTo>
                        <a:pt x="517" y="4"/>
                      </a:lnTo>
                      <a:lnTo>
                        <a:pt x="518" y="5"/>
                      </a:lnTo>
                      <a:lnTo>
                        <a:pt x="516" y="5"/>
                      </a:lnTo>
                      <a:lnTo>
                        <a:pt x="513" y="6"/>
                      </a:lnTo>
                      <a:lnTo>
                        <a:pt x="513" y="7"/>
                      </a:lnTo>
                      <a:lnTo>
                        <a:pt x="512" y="9"/>
                      </a:lnTo>
                      <a:lnTo>
                        <a:pt x="509" y="9"/>
                      </a:lnTo>
                      <a:lnTo>
                        <a:pt x="509" y="10"/>
                      </a:lnTo>
                      <a:lnTo>
                        <a:pt x="507" y="13"/>
                      </a:lnTo>
                      <a:lnTo>
                        <a:pt x="507" y="14"/>
                      </a:lnTo>
                      <a:lnTo>
                        <a:pt x="505" y="14"/>
                      </a:lnTo>
                      <a:lnTo>
                        <a:pt x="505" y="14"/>
                      </a:lnTo>
                      <a:lnTo>
                        <a:pt x="504" y="14"/>
                      </a:lnTo>
                      <a:lnTo>
                        <a:pt x="503" y="14"/>
                      </a:lnTo>
                      <a:lnTo>
                        <a:pt x="503" y="15"/>
                      </a:lnTo>
                      <a:lnTo>
                        <a:pt x="500" y="15"/>
                      </a:lnTo>
                      <a:lnTo>
                        <a:pt x="500" y="17"/>
                      </a:lnTo>
                      <a:lnTo>
                        <a:pt x="499" y="18"/>
                      </a:lnTo>
                      <a:lnTo>
                        <a:pt x="497" y="18"/>
                      </a:lnTo>
                      <a:lnTo>
                        <a:pt x="495" y="22"/>
                      </a:lnTo>
                      <a:lnTo>
                        <a:pt x="493" y="22"/>
                      </a:lnTo>
                      <a:lnTo>
                        <a:pt x="493" y="23"/>
                      </a:lnTo>
                      <a:lnTo>
                        <a:pt x="493" y="24"/>
                      </a:lnTo>
                      <a:lnTo>
                        <a:pt x="491" y="24"/>
                      </a:lnTo>
                      <a:lnTo>
                        <a:pt x="490" y="26"/>
                      </a:lnTo>
                      <a:lnTo>
                        <a:pt x="488" y="26"/>
                      </a:lnTo>
                      <a:lnTo>
                        <a:pt x="487" y="26"/>
                      </a:lnTo>
                      <a:lnTo>
                        <a:pt x="487" y="24"/>
                      </a:lnTo>
                      <a:lnTo>
                        <a:pt x="484" y="24"/>
                      </a:lnTo>
                      <a:lnTo>
                        <a:pt x="483" y="24"/>
                      </a:lnTo>
                      <a:lnTo>
                        <a:pt x="482" y="26"/>
                      </a:lnTo>
                      <a:lnTo>
                        <a:pt x="482" y="27"/>
                      </a:lnTo>
                      <a:lnTo>
                        <a:pt x="480" y="28"/>
                      </a:lnTo>
                      <a:lnTo>
                        <a:pt x="480" y="28"/>
                      </a:lnTo>
                      <a:lnTo>
                        <a:pt x="480" y="30"/>
                      </a:lnTo>
                      <a:lnTo>
                        <a:pt x="476" y="31"/>
                      </a:lnTo>
                      <a:lnTo>
                        <a:pt x="476" y="32"/>
                      </a:lnTo>
                      <a:lnTo>
                        <a:pt x="475" y="32"/>
                      </a:lnTo>
                      <a:lnTo>
                        <a:pt x="474" y="31"/>
                      </a:lnTo>
                      <a:lnTo>
                        <a:pt x="472" y="31"/>
                      </a:lnTo>
                      <a:lnTo>
                        <a:pt x="472" y="32"/>
                      </a:lnTo>
                      <a:lnTo>
                        <a:pt x="467" y="32"/>
                      </a:lnTo>
                      <a:lnTo>
                        <a:pt x="467" y="32"/>
                      </a:lnTo>
                      <a:lnTo>
                        <a:pt x="465" y="32"/>
                      </a:lnTo>
                      <a:lnTo>
                        <a:pt x="465" y="32"/>
                      </a:lnTo>
                      <a:lnTo>
                        <a:pt x="463" y="32"/>
                      </a:lnTo>
                      <a:lnTo>
                        <a:pt x="463" y="34"/>
                      </a:lnTo>
                      <a:lnTo>
                        <a:pt x="462" y="34"/>
                      </a:lnTo>
                      <a:lnTo>
                        <a:pt x="461" y="34"/>
                      </a:lnTo>
                      <a:lnTo>
                        <a:pt x="459" y="32"/>
                      </a:lnTo>
                      <a:lnTo>
                        <a:pt x="458" y="28"/>
                      </a:lnTo>
                      <a:lnTo>
                        <a:pt x="455" y="28"/>
                      </a:lnTo>
                      <a:lnTo>
                        <a:pt x="453" y="28"/>
                      </a:lnTo>
                      <a:lnTo>
                        <a:pt x="453" y="27"/>
                      </a:lnTo>
                      <a:lnTo>
                        <a:pt x="450" y="27"/>
                      </a:lnTo>
                      <a:lnTo>
                        <a:pt x="450" y="27"/>
                      </a:lnTo>
                      <a:lnTo>
                        <a:pt x="449" y="27"/>
                      </a:lnTo>
                      <a:lnTo>
                        <a:pt x="449" y="26"/>
                      </a:lnTo>
                      <a:lnTo>
                        <a:pt x="448" y="24"/>
                      </a:lnTo>
                      <a:lnTo>
                        <a:pt x="448" y="24"/>
                      </a:lnTo>
                      <a:lnTo>
                        <a:pt x="446" y="24"/>
                      </a:lnTo>
                      <a:lnTo>
                        <a:pt x="446" y="23"/>
                      </a:lnTo>
                      <a:lnTo>
                        <a:pt x="446" y="23"/>
                      </a:lnTo>
                      <a:lnTo>
                        <a:pt x="450" y="23"/>
                      </a:lnTo>
                      <a:lnTo>
                        <a:pt x="450" y="24"/>
                      </a:lnTo>
                      <a:lnTo>
                        <a:pt x="454" y="24"/>
                      </a:lnTo>
                      <a:lnTo>
                        <a:pt x="454" y="24"/>
                      </a:lnTo>
                      <a:lnTo>
                        <a:pt x="457" y="24"/>
                      </a:lnTo>
                      <a:lnTo>
                        <a:pt x="461" y="23"/>
                      </a:lnTo>
                      <a:lnTo>
                        <a:pt x="463" y="21"/>
                      </a:lnTo>
                      <a:lnTo>
                        <a:pt x="466" y="18"/>
                      </a:lnTo>
                      <a:lnTo>
                        <a:pt x="467" y="17"/>
                      </a:lnTo>
                      <a:lnTo>
                        <a:pt x="474" y="17"/>
                      </a:lnTo>
                      <a:lnTo>
                        <a:pt x="474" y="14"/>
                      </a:lnTo>
                      <a:lnTo>
                        <a:pt x="472" y="14"/>
                      </a:lnTo>
                      <a:lnTo>
                        <a:pt x="471" y="14"/>
                      </a:lnTo>
                      <a:lnTo>
                        <a:pt x="471" y="11"/>
                      </a:lnTo>
                      <a:lnTo>
                        <a:pt x="469" y="11"/>
                      </a:lnTo>
                      <a:lnTo>
                        <a:pt x="469" y="10"/>
                      </a:lnTo>
                      <a:lnTo>
                        <a:pt x="469" y="7"/>
                      </a:lnTo>
                      <a:lnTo>
                        <a:pt x="467" y="7"/>
                      </a:lnTo>
                      <a:lnTo>
                        <a:pt x="467" y="6"/>
                      </a:lnTo>
                      <a:lnTo>
                        <a:pt x="467" y="6"/>
                      </a:lnTo>
                      <a:lnTo>
                        <a:pt x="467" y="5"/>
                      </a:lnTo>
                      <a:lnTo>
                        <a:pt x="466" y="5"/>
                      </a:lnTo>
                      <a:lnTo>
                        <a:pt x="466" y="4"/>
                      </a:lnTo>
                      <a:lnTo>
                        <a:pt x="465" y="2"/>
                      </a:lnTo>
                      <a:lnTo>
                        <a:pt x="463" y="1"/>
                      </a:lnTo>
                      <a:lnTo>
                        <a:pt x="467" y="1"/>
                      </a:lnTo>
                      <a:lnTo>
                        <a:pt x="467" y="2"/>
                      </a:lnTo>
                      <a:lnTo>
                        <a:pt x="471" y="2"/>
                      </a:lnTo>
                      <a:lnTo>
                        <a:pt x="471" y="2"/>
                      </a:lnTo>
                      <a:lnTo>
                        <a:pt x="471" y="2"/>
                      </a:lnTo>
                      <a:lnTo>
                        <a:pt x="471" y="4"/>
                      </a:lnTo>
                      <a:lnTo>
                        <a:pt x="472" y="5"/>
                      </a:lnTo>
                      <a:lnTo>
                        <a:pt x="475" y="4"/>
                      </a:lnTo>
                      <a:lnTo>
                        <a:pt x="476" y="6"/>
                      </a:lnTo>
                      <a:lnTo>
                        <a:pt x="475" y="6"/>
                      </a:lnTo>
                      <a:lnTo>
                        <a:pt x="475" y="9"/>
                      </a:lnTo>
                      <a:lnTo>
                        <a:pt x="476" y="9"/>
                      </a:lnTo>
                      <a:lnTo>
                        <a:pt x="476" y="11"/>
                      </a:lnTo>
                      <a:lnTo>
                        <a:pt x="476" y="13"/>
                      </a:lnTo>
                      <a:lnTo>
                        <a:pt x="478" y="13"/>
                      </a:lnTo>
                      <a:lnTo>
                        <a:pt x="478" y="13"/>
                      </a:lnTo>
                      <a:lnTo>
                        <a:pt x="478" y="13"/>
                      </a:lnTo>
                      <a:lnTo>
                        <a:pt x="480" y="13"/>
                      </a:lnTo>
                      <a:lnTo>
                        <a:pt x="486" y="13"/>
                      </a:lnTo>
                      <a:lnTo>
                        <a:pt x="490" y="13"/>
                      </a:lnTo>
                      <a:lnTo>
                        <a:pt x="493" y="13"/>
                      </a:lnTo>
                      <a:lnTo>
                        <a:pt x="499" y="10"/>
                      </a:lnTo>
                      <a:lnTo>
                        <a:pt x="499" y="9"/>
                      </a:lnTo>
                      <a:lnTo>
                        <a:pt x="499" y="9"/>
                      </a:lnTo>
                      <a:lnTo>
                        <a:pt x="500" y="6"/>
                      </a:lnTo>
                      <a:lnTo>
                        <a:pt x="504" y="6"/>
                      </a:lnTo>
                      <a:lnTo>
                        <a:pt x="508" y="2"/>
                      </a:lnTo>
                      <a:lnTo>
                        <a:pt x="509" y="2"/>
                      </a:lnTo>
                      <a:lnTo>
                        <a:pt x="509" y="1"/>
                      </a:lnTo>
                      <a:lnTo>
                        <a:pt x="513" y="1"/>
                      </a:lnTo>
                      <a:lnTo>
                        <a:pt x="513" y="1"/>
                      </a:lnTo>
                      <a:lnTo>
                        <a:pt x="5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5">
                  <a:extLst>
                    <a:ext uri="{FF2B5EF4-FFF2-40B4-BE49-F238E27FC236}">
                      <a16:creationId xmlns:a16="http://schemas.microsoft.com/office/drawing/2014/main" id="{A78E663D-7D6C-427D-9EDB-5C986596546D}"/>
                    </a:ext>
                  </a:extLst>
                </p:cNvPr>
                <p:cNvSpPr>
                  <a:spLocks noEditPoints="1"/>
                </p:cNvSpPr>
                <p:nvPr/>
              </p:nvSpPr>
              <p:spPr bwMode="auto">
                <a:xfrm>
                  <a:off x="3384550" y="1460954"/>
                  <a:ext cx="5172075" cy="252413"/>
                </a:xfrm>
                <a:custGeom>
                  <a:avLst/>
                  <a:gdLst>
                    <a:gd name="T0" fmla="*/ 1606 w 3258"/>
                    <a:gd name="T1" fmla="*/ 147 h 159"/>
                    <a:gd name="T2" fmla="*/ 786 w 3258"/>
                    <a:gd name="T3" fmla="*/ 154 h 159"/>
                    <a:gd name="T4" fmla="*/ 961 w 3258"/>
                    <a:gd name="T5" fmla="*/ 147 h 159"/>
                    <a:gd name="T6" fmla="*/ 3240 w 3258"/>
                    <a:gd name="T7" fmla="*/ 154 h 159"/>
                    <a:gd name="T8" fmla="*/ 3216 w 3258"/>
                    <a:gd name="T9" fmla="*/ 145 h 159"/>
                    <a:gd name="T10" fmla="*/ 483 w 3258"/>
                    <a:gd name="T11" fmla="*/ 140 h 159"/>
                    <a:gd name="T12" fmla="*/ 13 w 3258"/>
                    <a:gd name="T13" fmla="*/ 133 h 159"/>
                    <a:gd name="T14" fmla="*/ 5 w 3258"/>
                    <a:gd name="T15" fmla="*/ 138 h 159"/>
                    <a:gd name="T16" fmla="*/ 954 w 3258"/>
                    <a:gd name="T17" fmla="*/ 120 h 159"/>
                    <a:gd name="T18" fmla="*/ 906 w 3258"/>
                    <a:gd name="T19" fmla="*/ 127 h 159"/>
                    <a:gd name="T20" fmla="*/ 786 w 3258"/>
                    <a:gd name="T21" fmla="*/ 119 h 159"/>
                    <a:gd name="T22" fmla="*/ 792 w 3258"/>
                    <a:gd name="T23" fmla="*/ 140 h 159"/>
                    <a:gd name="T24" fmla="*/ 769 w 3258"/>
                    <a:gd name="T25" fmla="*/ 140 h 159"/>
                    <a:gd name="T26" fmla="*/ 772 w 3258"/>
                    <a:gd name="T27" fmla="*/ 107 h 159"/>
                    <a:gd name="T28" fmla="*/ 1410 w 3258"/>
                    <a:gd name="T29" fmla="*/ 111 h 159"/>
                    <a:gd name="T30" fmla="*/ 1403 w 3258"/>
                    <a:gd name="T31" fmla="*/ 129 h 159"/>
                    <a:gd name="T32" fmla="*/ 1370 w 3258"/>
                    <a:gd name="T33" fmla="*/ 142 h 159"/>
                    <a:gd name="T34" fmla="*/ 1336 w 3258"/>
                    <a:gd name="T35" fmla="*/ 133 h 159"/>
                    <a:gd name="T36" fmla="*/ 1330 w 3258"/>
                    <a:gd name="T37" fmla="*/ 125 h 159"/>
                    <a:gd name="T38" fmla="*/ 1330 w 3258"/>
                    <a:gd name="T39" fmla="*/ 113 h 159"/>
                    <a:gd name="T40" fmla="*/ 1335 w 3258"/>
                    <a:gd name="T41" fmla="*/ 107 h 159"/>
                    <a:gd name="T42" fmla="*/ 1349 w 3258"/>
                    <a:gd name="T43" fmla="*/ 116 h 159"/>
                    <a:gd name="T44" fmla="*/ 1373 w 3258"/>
                    <a:gd name="T45" fmla="*/ 108 h 159"/>
                    <a:gd name="T46" fmla="*/ 781 w 3258"/>
                    <a:gd name="T47" fmla="*/ 98 h 159"/>
                    <a:gd name="T48" fmla="*/ 471 w 3258"/>
                    <a:gd name="T49" fmla="*/ 90 h 159"/>
                    <a:gd name="T50" fmla="*/ 481 w 3258"/>
                    <a:gd name="T51" fmla="*/ 111 h 159"/>
                    <a:gd name="T52" fmla="*/ 454 w 3258"/>
                    <a:gd name="T53" fmla="*/ 123 h 159"/>
                    <a:gd name="T54" fmla="*/ 438 w 3258"/>
                    <a:gd name="T55" fmla="*/ 116 h 159"/>
                    <a:gd name="T56" fmla="*/ 429 w 3258"/>
                    <a:gd name="T57" fmla="*/ 96 h 159"/>
                    <a:gd name="T58" fmla="*/ 903 w 3258"/>
                    <a:gd name="T59" fmla="*/ 94 h 159"/>
                    <a:gd name="T60" fmla="*/ 915 w 3258"/>
                    <a:gd name="T61" fmla="*/ 90 h 159"/>
                    <a:gd name="T62" fmla="*/ 1658 w 3258"/>
                    <a:gd name="T63" fmla="*/ 75 h 159"/>
                    <a:gd name="T64" fmla="*/ 1666 w 3258"/>
                    <a:gd name="T65" fmla="*/ 74 h 159"/>
                    <a:gd name="T66" fmla="*/ 856 w 3258"/>
                    <a:gd name="T67" fmla="*/ 79 h 159"/>
                    <a:gd name="T68" fmla="*/ 877 w 3258"/>
                    <a:gd name="T69" fmla="*/ 62 h 159"/>
                    <a:gd name="T70" fmla="*/ 1683 w 3258"/>
                    <a:gd name="T71" fmla="*/ 64 h 159"/>
                    <a:gd name="T72" fmla="*/ 832 w 3258"/>
                    <a:gd name="T73" fmla="*/ 62 h 159"/>
                    <a:gd name="T74" fmla="*/ 640 w 3258"/>
                    <a:gd name="T75" fmla="*/ 55 h 159"/>
                    <a:gd name="T76" fmla="*/ 1979 w 3258"/>
                    <a:gd name="T77" fmla="*/ 61 h 159"/>
                    <a:gd name="T78" fmla="*/ 367 w 3258"/>
                    <a:gd name="T79" fmla="*/ 49 h 159"/>
                    <a:gd name="T80" fmla="*/ 1698 w 3258"/>
                    <a:gd name="T81" fmla="*/ 48 h 159"/>
                    <a:gd name="T82" fmla="*/ 834 w 3258"/>
                    <a:gd name="T83" fmla="*/ 44 h 159"/>
                    <a:gd name="T84" fmla="*/ 678 w 3258"/>
                    <a:gd name="T85" fmla="*/ 49 h 159"/>
                    <a:gd name="T86" fmla="*/ 659 w 3258"/>
                    <a:gd name="T87" fmla="*/ 57 h 159"/>
                    <a:gd name="T88" fmla="*/ 663 w 3258"/>
                    <a:gd name="T89" fmla="*/ 41 h 159"/>
                    <a:gd name="T90" fmla="*/ 3043 w 3258"/>
                    <a:gd name="T91" fmla="*/ 41 h 159"/>
                    <a:gd name="T92" fmla="*/ 768 w 3258"/>
                    <a:gd name="T93" fmla="*/ 47 h 159"/>
                    <a:gd name="T94" fmla="*/ 2064 w 3258"/>
                    <a:gd name="T95" fmla="*/ 45 h 159"/>
                    <a:gd name="T96" fmla="*/ 913 w 3258"/>
                    <a:gd name="T97" fmla="*/ 36 h 159"/>
                    <a:gd name="T98" fmla="*/ 1735 w 3258"/>
                    <a:gd name="T99" fmla="*/ 32 h 159"/>
                    <a:gd name="T100" fmla="*/ 1746 w 3258"/>
                    <a:gd name="T101" fmla="*/ 34 h 159"/>
                    <a:gd name="T102" fmla="*/ 2882 w 3258"/>
                    <a:gd name="T103" fmla="*/ 31 h 159"/>
                    <a:gd name="T104" fmla="*/ 1288 w 3258"/>
                    <a:gd name="T105" fmla="*/ 32 h 159"/>
                    <a:gd name="T106" fmla="*/ 3148 w 3258"/>
                    <a:gd name="T107" fmla="*/ 34 h 159"/>
                    <a:gd name="T108" fmla="*/ 2884 w 3258"/>
                    <a:gd name="T109" fmla="*/ 30 h 159"/>
                    <a:gd name="T110" fmla="*/ 1739 w 3258"/>
                    <a:gd name="T111" fmla="*/ 23 h 159"/>
                    <a:gd name="T112" fmla="*/ 2876 w 3258"/>
                    <a:gd name="T113" fmla="*/ 20 h 159"/>
                    <a:gd name="T114" fmla="*/ 1061 w 3258"/>
                    <a:gd name="T115" fmla="*/ 22 h 159"/>
                    <a:gd name="T116" fmla="*/ 2675 w 3258"/>
                    <a:gd name="T117" fmla="*/ 11 h 159"/>
                    <a:gd name="T118" fmla="*/ 2658 w 3258"/>
                    <a:gd name="T119" fmla="*/ 6 h 159"/>
                    <a:gd name="T120" fmla="*/ 2661 w 3258"/>
                    <a:gd name="T121" fmla="*/ 6 h 159"/>
                    <a:gd name="T122" fmla="*/ 2238 w 3258"/>
                    <a:gd name="T123"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58" h="159">
                      <a:moveTo>
                        <a:pt x="875" y="150"/>
                      </a:moveTo>
                      <a:lnTo>
                        <a:pt x="875" y="150"/>
                      </a:lnTo>
                      <a:lnTo>
                        <a:pt x="875" y="150"/>
                      </a:lnTo>
                      <a:lnTo>
                        <a:pt x="877" y="151"/>
                      </a:lnTo>
                      <a:lnTo>
                        <a:pt x="874" y="151"/>
                      </a:lnTo>
                      <a:lnTo>
                        <a:pt x="875" y="151"/>
                      </a:lnTo>
                      <a:lnTo>
                        <a:pt x="875" y="151"/>
                      </a:lnTo>
                      <a:lnTo>
                        <a:pt x="875" y="151"/>
                      </a:lnTo>
                      <a:lnTo>
                        <a:pt x="875" y="150"/>
                      </a:lnTo>
                      <a:lnTo>
                        <a:pt x="875" y="150"/>
                      </a:lnTo>
                      <a:close/>
                      <a:moveTo>
                        <a:pt x="841" y="149"/>
                      </a:moveTo>
                      <a:lnTo>
                        <a:pt x="843" y="149"/>
                      </a:lnTo>
                      <a:lnTo>
                        <a:pt x="843" y="150"/>
                      </a:lnTo>
                      <a:lnTo>
                        <a:pt x="844" y="150"/>
                      </a:lnTo>
                      <a:lnTo>
                        <a:pt x="844" y="151"/>
                      </a:lnTo>
                      <a:lnTo>
                        <a:pt x="841" y="151"/>
                      </a:lnTo>
                      <a:lnTo>
                        <a:pt x="840" y="149"/>
                      </a:lnTo>
                      <a:lnTo>
                        <a:pt x="840" y="149"/>
                      </a:lnTo>
                      <a:lnTo>
                        <a:pt x="841" y="149"/>
                      </a:lnTo>
                      <a:lnTo>
                        <a:pt x="841" y="149"/>
                      </a:lnTo>
                      <a:lnTo>
                        <a:pt x="841" y="149"/>
                      </a:lnTo>
                      <a:close/>
                      <a:moveTo>
                        <a:pt x="849" y="147"/>
                      </a:moveTo>
                      <a:lnTo>
                        <a:pt x="852" y="147"/>
                      </a:lnTo>
                      <a:lnTo>
                        <a:pt x="852" y="149"/>
                      </a:lnTo>
                      <a:lnTo>
                        <a:pt x="852" y="149"/>
                      </a:lnTo>
                      <a:lnTo>
                        <a:pt x="852" y="151"/>
                      </a:lnTo>
                      <a:lnTo>
                        <a:pt x="852" y="151"/>
                      </a:lnTo>
                      <a:lnTo>
                        <a:pt x="851" y="151"/>
                      </a:lnTo>
                      <a:lnTo>
                        <a:pt x="851" y="151"/>
                      </a:lnTo>
                      <a:lnTo>
                        <a:pt x="851" y="150"/>
                      </a:lnTo>
                      <a:lnTo>
                        <a:pt x="849" y="147"/>
                      </a:lnTo>
                      <a:close/>
                      <a:moveTo>
                        <a:pt x="1606" y="147"/>
                      </a:moveTo>
                      <a:lnTo>
                        <a:pt x="1607" y="147"/>
                      </a:lnTo>
                      <a:lnTo>
                        <a:pt x="1607" y="149"/>
                      </a:lnTo>
                      <a:lnTo>
                        <a:pt x="1606" y="149"/>
                      </a:lnTo>
                      <a:lnTo>
                        <a:pt x="1606" y="147"/>
                      </a:lnTo>
                      <a:lnTo>
                        <a:pt x="1606" y="147"/>
                      </a:lnTo>
                      <a:lnTo>
                        <a:pt x="1606" y="147"/>
                      </a:lnTo>
                      <a:close/>
                      <a:moveTo>
                        <a:pt x="798" y="146"/>
                      </a:moveTo>
                      <a:lnTo>
                        <a:pt x="798" y="147"/>
                      </a:lnTo>
                      <a:lnTo>
                        <a:pt x="798" y="147"/>
                      </a:lnTo>
                      <a:lnTo>
                        <a:pt x="798" y="149"/>
                      </a:lnTo>
                      <a:lnTo>
                        <a:pt x="797" y="150"/>
                      </a:lnTo>
                      <a:lnTo>
                        <a:pt x="797" y="150"/>
                      </a:lnTo>
                      <a:lnTo>
                        <a:pt x="796" y="150"/>
                      </a:lnTo>
                      <a:lnTo>
                        <a:pt x="794" y="153"/>
                      </a:lnTo>
                      <a:lnTo>
                        <a:pt x="793" y="154"/>
                      </a:lnTo>
                      <a:lnTo>
                        <a:pt x="792" y="155"/>
                      </a:lnTo>
                      <a:lnTo>
                        <a:pt x="790" y="155"/>
                      </a:lnTo>
                      <a:lnTo>
                        <a:pt x="788" y="157"/>
                      </a:lnTo>
                      <a:lnTo>
                        <a:pt x="786" y="157"/>
                      </a:lnTo>
                      <a:lnTo>
                        <a:pt x="785" y="158"/>
                      </a:lnTo>
                      <a:lnTo>
                        <a:pt x="785" y="159"/>
                      </a:lnTo>
                      <a:lnTo>
                        <a:pt x="782" y="159"/>
                      </a:lnTo>
                      <a:lnTo>
                        <a:pt x="782" y="158"/>
                      </a:lnTo>
                      <a:lnTo>
                        <a:pt x="780" y="158"/>
                      </a:lnTo>
                      <a:lnTo>
                        <a:pt x="780" y="158"/>
                      </a:lnTo>
                      <a:lnTo>
                        <a:pt x="780" y="158"/>
                      </a:lnTo>
                      <a:lnTo>
                        <a:pt x="780" y="158"/>
                      </a:lnTo>
                      <a:lnTo>
                        <a:pt x="781" y="157"/>
                      </a:lnTo>
                      <a:lnTo>
                        <a:pt x="784" y="154"/>
                      </a:lnTo>
                      <a:lnTo>
                        <a:pt x="784" y="154"/>
                      </a:lnTo>
                      <a:lnTo>
                        <a:pt x="785" y="154"/>
                      </a:lnTo>
                      <a:lnTo>
                        <a:pt x="786" y="154"/>
                      </a:lnTo>
                      <a:lnTo>
                        <a:pt x="788" y="154"/>
                      </a:lnTo>
                      <a:lnTo>
                        <a:pt x="789" y="153"/>
                      </a:lnTo>
                      <a:lnTo>
                        <a:pt x="789" y="151"/>
                      </a:lnTo>
                      <a:lnTo>
                        <a:pt x="792" y="150"/>
                      </a:lnTo>
                      <a:lnTo>
                        <a:pt x="796" y="149"/>
                      </a:lnTo>
                      <a:lnTo>
                        <a:pt x="796" y="147"/>
                      </a:lnTo>
                      <a:lnTo>
                        <a:pt x="797" y="147"/>
                      </a:lnTo>
                      <a:lnTo>
                        <a:pt x="798" y="146"/>
                      </a:lnTo>
                      <a:close/>
                      <a:moveTo>
                        <a:pt x="62" y="146"/>
                      </a:moveTo>
                      <a:lnTo>
                        <a:pt x="65" y="146"/>
                      </a:lnTo>
                      <a:lnTo>
                        <a:pt x="65" y="147"/>
                      </a:lnTo>
                      <a:lnTo>
                        <a:pt x="65" y="147"/>
                      </a:lnTo>
                      <a:lnTo>
                        <a:pt x="65" y="147"/>
                      </a:lnTo>
                      <a:lnTo>
                        <a:pt x="65" y="147"/>
                      </a:lnTo>
                      <a:lnTo>
                        <a:pt x="65" y="147"/>
                      </a:lnTo>
                      <a:lnTo>
                        <a:pt x="65" y="147"/>
                      </a:lnTo>
                      <a:lnTo>
                        <a:pt x="61" y="147"/>
                      </a:lnTo>
                      <a:lnTo>
                        <a:pt x="61" y="146"/>
                      </a:lnTo>
                      <a:lnTo>
                        <a:pt x="62" y="146"/>
                      </a:lnTo>
                      <a:lnTo>
                        <a:pt x="62" y="146"/>
                      </a:lnTo>
                      <a:close/>
                      <a:moveTo>
                        <a:pt x="962" y="145"/>
                      </a:moveTo>
                      <a:lnTo>
                        <a:pt x="962" y="145"/>
                      </a:lnTo>
                      <a:lnTo>
                        <a:pt x="964" y="145"/>
                      </a:lnTo>
                      <a:lnTo>
                        <a:pt x="966" y="145"/>
                      </a:lnTo>
                      <a:lnTo>
                        <a:pt x="967" y="145"/>
                      </a:lnTo>
                      <a:lnTo>
                        <a:pt x="967" y="145"/>
                      </a:lnTo>
                      <a:lnTo>
                        <a:pt x="967" y="147"/>
                      </a:lnTo>
                      <a:lnTo>
                        <a:pt x="966" y="149"/>
                      </a:lnTo>
                      <a:lnTo>
                        <a:pt x="964" y="150"/>
                      </a:lnTo>
                      <a:lnTo>
                        <a:pt x="962" y="150"/>
                      </a:lnTo>
                      <a:lnTo>
                        <a:pt x="962" y="147"/>
                      </a:lnTo>
                      <a:lnTo>
                        <a:pt x="961" y="147"/>
                      </a:lnTo>
                      <a:lnTo>
                        <a:pt x="959" y="146"/>
                      </a:lnTo>
                      <a:lnTo>
                        <a:pt x="959" y="146"/>
                      </a:lnTo>
                      <a:lnTo>
                        <a:pt x="962" y="146"/>
                      </a:lnTo>
                      <a:lnTo>
                        <a:pt x="962" y="145"/>
                      </a:lnTo>
                      <a:close/>
                      <a:moveTo>
                        <a:pt x="841" y="145"/>
                      </a:moveTo>
                      <a:lnTo>
                        <a:pt x="843" y="145"/>
                      </a:lnTo>
                      <a:lnTo>
                        <a:pt x="843" y="146"/>
                      </a:lnTo>
                      <a:lnTo>
                        <a:pt x="844" y="146"/>
                      </a:lnTo>
                      <a:lnTo>
                        <a:pt x="844" y="146"/>
                      </a:lnTo>
                      <a:lnTo>
                        <a:pt x="843" y="146"/>
                      </a:lnTo>
                      <a:lnTo>
                        <a:pt x="843" y="146"/>
                      </a:lnTo>
                      <a:lnTo>
                        <a:pt x="841" y="146"/>
                      </a:lnTo>
                      <a:lnTo>
                        <a:pt x="840" y="146"/>
                      </a:lnTo>
                      <a:lnTo>
                        <a:pt x="841" y="145"/>
                      </a:lnTo>
                      <a:close/>
                      <a:moveTo>
                        <a:pt x="3225" y="144"/>
                      </a:moveTo>
                      <a:lnTo>
                        <a:pt x="3228" y="144"/>
                      </a:lnTo>
                      <a:lnTo>
                        <a:pt x="3228" y="145"/>
                      </a:lnTo>
                      <a:lnTo>
                        <a:pt x="3229" y="145"/>
                      </a:lnTo>
                      <a:lnTo>
                        <a:pt x="3229" y="146"/>
                      </a:lnTo>
                      <a:lnTo>
                        <a:pt x="3230" y="146"/>
                      </a:lnTo>
                      <a:lnTo>
                        <a:pt x="3232" y="147"/>
                      </a:lnTo>
                      <a:lnTo>
                        <a:pt x="3233" y="147"/>
                      </a:lnTo>
                      <a:lnTo>
                        <a:pt x="3233" y="149"/>
                      </a:lnTo>
                      <a:lnTo>
                        <a:pt x="3236" y="150"/>
                      </a:lnTo>
                      <a:lnTo>
                        <a:pt x="3236" y="150"/>
                      </a:lnTo>
                      <a:lnTo>
                        <a:pt x="3237" y="150"/>
                      </a:lnTo>
                      <a:lnTo>
                        <a:pt x="3240" y="151"/>
                      </a:lnTo>
                      <a:lnTo>
                        <a:pt x="3242" y="153"/>
                      </a:lnTo>
                      <a:lnTo>
                        <a:pt x="3242" y="153"/>
                      </a:lnTo>
                      <a:lnTo>
                        <a:pt x="3241" y="153"/>
                      </a:lnTo>
                      <a:lnTo>
                        <a:pt x="3241" y="154"/>
                      </a:lnTo>
                      <a:lnTo>
                        <a:pt x="3240" y="154"/>
                      </a:lnTo>
                      <a:lnTo>
                        <a:pt x="3238" y="154"/>
                      </a:lnTo>
                      <a:lnTo>
                        <a:pt x="3238" y="155"/>
                      </a:lnTo>
                      <a:lnTo>
                        <a:pt x="3238" y="158"/>
                      </a:lnTo>
                      <a:lnTo>
                        <a:pt x="3236" y="158"/>
                      </a:lnTo>
                      <a:lnTo>
                        <a:pt x="3236" y="158"/>
                      </a:lnTo>
                      <a:lnTo>
                        <a:pt x="3236" y="158"/>
                      </a:lnTo>
                      <a:lnTo>
                        <a:pt x="3236" y="158"/>
                      </a:lnTo>
                      <a:lnTo>
                        <a:pt x="3236" y="157"/>
                      </a:lnTo>
                      <a:lnTo>
                        <a:pt x="3236" y="155"/>
                      </a:lnTo>
                      <a:lnTo>
                        <a:pt x="3233" y="154"/>
                      </a:lnTo>
                      <a:lnTo>
                        <a:pt x="3232" y="153"/>
                      </a:lnTo>
                      <a:lnTo>
                        <a:pt x="3232" y="151"/>
                      </a:lnTo>
                      <a:lnTo>
                        <a:pt x="3230" y="151"/>
                      </a:lnTo>
                      <a:lnTo>
                        <a:pt x="3229" y="150"/>
                      </a:lnTo>
                      <a:lnTo>
                        <a:pt x="3229" y="149"/>
                      </a:lnTo>
                      <a:lnTo>
                        <a:pt x="3229" y="149"/>
                      </a:lnTo>
                      <a:lnTo>
                        <a:pt x="3224" y="149"/>
                      </a:lnTo>
                      <a:lnTo>
                        <a:pt x="3221" y="150"/>
                      </a:lnTo>
                      <a:lnTo>
                        <a:pt x="3219" y="151"/>
                      </a:lnTo>
                      <a:lnTo>
                        <a:pt x="3216" y="151"/>
                      </a:lnTo>
                      <a:lnTo>
                        <a:pt x="3215" y="151"/>
                      </a:lnTo>
                      <a:lnTo>
                        <a:pt x="3215" y="150"/>
                      </a:lnTo>
                      <a:lnTo>
                        <a:pt x="3215" y="149"/>
                      </a:lnTo>
                      <a:lnTo>
                        <a:pt x="3215" y="149"/>
                      </a:lnTo>
                      <a:lnTo>
                        <a:pt x="3215" y="149"/>
                      </a:lnTo>
                      <a:lnTo>
                        <a:pt x="3215" y="147"/>
                      </a:lnTo>
                      <a:lnTo>
                        <a:pt x="3215" y="147"/>
                      </a:lnTo>
                      <a:lnTo>
                        <a:pt x="3216" y="147"/>
                      </a:lnTo>
                      <a:lnTo>
                        <a:pt x="3216" y="146"/>
                      </a:lnTo>
                      <a:lnTo>
                        <a:pt x="3215" y="146"/>
                      </a:lnTo>
                      <a:lnTo>
                        <a:pt x="3215" y="145"/>
                      </a:lnTo>
                      <a:lnTo>
                        <a:pt x="3216" y="145"/>
                      </a:lnTo>
                      <a:lnTo>
                        <a:pt x="3216" y="145"/>
                      </a:lnTo>
                      <a:lnTo>
                        <a:pt x="3216" y="145"/>
                      </a:lnTo>
                      <a:lnTo>
                        <a:pt x="3217" y="145"/>
                      </a:lnTo>
                      <a:lnTo>
                        <a:pt x="3217" y="146"/>
                      </a:lnTo>
                      <a:lnTo>
                        <a:pt x="3219" y="147"/>
                      </a:lnTo>
                      <a:lnTo>
                        <a:pt x="3220" y="147"/>
                      </a:lnTo>
                      <a:lnTo>
                        <a:pt x="3221" y="146"/>
                      </a:lnTo>
                      <a:lnTo>
                        <a:pt x="3224" y="146"/>
                      </a:lnTo>
                      <a:lnTo>
                        <a:pt x="3225" y="146"/>
                      </a:lnTo>
                      <a:lnTo>
                        <a:pt x="3225" y="144"/>
                      </a:lnTo>
                      <a:close/>
                      <a:moveTo>
                        <a:pt x="1618" y="138"/>
                      </a:moveTo>
                      <a:lnTo>
                        <a:pt x="1618" y="138"/>
                      </a:lnTo>
                      <a:lnTo>
                        <a:pt x="1618" y="138"/>
                      </a:lnTo>
                      <a:lnTo>
                        <a:pt x="1619" y="138"/>
                      </a:lnTo>
                      <a:lnTo>
                        <a:pt x="1619" y="140"/>
                      </a:lnTo>
                      <a:lnTo>
                        <a:pt x="1618" y="140"/>
                      </a:lnTo>
                      <a:lnTo>
                        <a:pt x="1616" y="141"/>
                      </a:lnTo>
                      <a:lnTo>
                        <a:pt x="1614" y="141"/>
                      </a:lnTo>
                      <a:lnTo>
                        <a:pt x="1614" y="140"/>
                      </a:lnTo>
                      <a:lnTo>
                        <a:pt x="1615" y="138"/>
                      </a:lnTo>
                      <a:lnTo>
                        <a:pt x="1618" y="138"/>
                      </a:lnTo>
                      <a:lnTo>
                        <a:pt x="1618" y="138"/>
                      </a:lnTo>
                      <a:close/>
                      <a:moveTo>
                        <a:pt x="466" y="136"/>
                      </a:moveTo>
                      <a:lnTo>
                        <a:pt x="468" y="136"/>
                      </a:lnTo>
                      <a:lnTo>
                        <a:pt x="471" y="137"/>
                      </a:lnTo>
                      <a:lnTo>
                        <a:pt x="474" y="137"/>
                      </a:lnTo>
                      <a:lnTo>
                        <a:pt x="474" y="137"/>
                      </a:lnTo>
                      <a:lnTo>
                        <a:pt x="474" y="140"/>
                      </a:lnTo>
                      <a:lnTo>
                        <a:pt x="475" y="140"/>
                      </a:lnTo>
                      <a:lnTo>
                        <a:pt x="475" y="140"/>
                      </a:lnTo>
                      <a:lnTo>
                        <a:pt x="484" y="140"/>
                      </a:lnTo>
                      <a:lnTo>
                        <a:pt x="483" y="140"/>
                      </a:lnTo>
                      <a:lnTo>
                        <a:pt x="483" y="140"/>
                      </a:lnTo>
                      <a:lnTo>
                        <a:pt x="483" y="141"/>
                      </a:lnTo>
                      <a:lnTo>
                        <a:pt x="483" y="141"/>
                      </a:lnTo>
                      <a:lnTo>
                        <a:pt x="479" y="141"/>
                      </a:lnTo>
                      <a:lnTo>
                        <a:pt x="476" y="142"/>
                      </a:lnTo>
                      <a:lnTo>
                        <a:pt x="475" y="142"/>
                      </a:lnTo>
                      <a:lnTo>
                        <a:pt x="471" y="144"/>
                      </a:lnTo>
                      <a:lnTo>
                        <a:pt x="470" y="144"/>
                      </a:lnTo>
                      <a:lnTo>
                        <a:pt x="470" y="142"/>
                      </a:lnTo>
                      <a:lnTo>
                        <a:pt x="464" y="142"/>
                      </a:lnTo>
                      <a:lnTo>
                        <a:pt x="464" y="141"/>
                      </a:lnTo>
                      <a:lnTo>
                        <a:pt x="464" y="141"/>
                      </a:lnTo>
                      <a:lnTo>
                        <a:pt x="463" y="141"/>
                      </a:lnTo>
                      <a:lnTo>
                        <a:pt x="462" y="141"/>
                      </a:lnTo>
                      <a:lnTo>
                        <a:pt x="460" y="141"/>
                      </a:lnTo>
                      <a:lnTo>
                        <a:pt x="459" y="141"/>
                      </a:lnTo>
                      <a:lnTo>
                        <a:pt x="458" y="141"/>
                      </a:lnTo>
                      <a:lnTo>
                        <a:pt x="458" y="140"/>
                      </a:lnTo>
                      <a:lnTo>
                        <a:pt x="460" y="140"/>
                      </a:lnTo>
                      <a:lnTo>
                        <a:pt x="462" y="138"/>
                      </a:lnTo>
                      <a:lnTo>
                        <a:pt x="462" y="138"/>
                      </a:lnTo>
                      <a:lnTo>
                        <a:pt x="463" y="138"/>
                      </a:lnTo>
                      <a:lnTo>
                        <a:pt x="464" y="138"/>
                      </a:lnTo>
                      <a:lnTo>
                        <a:pt x="466" y="136"/>
                      </a:lnTo>
                      <a:close/>
                      <a:moveTo>
                        <a:pt x="877" y="136"/>
                      </a:moveTo>
                      <a:lnTo>
                        <a:pt x="878" y="136"/>
                      </a:lnTo>
                      <a:lnTo>
                        <a:pt x="878" y="137"/>
                      </a:lnTo>
                      <a:lnTo>
                        <a:pt x="877" y="137"/>
                      </a:lnTo>
                      <a:lnTo>
                        <a:pt x="877" y="136"/>
                      </a:lnTo>
                      <a:close/>
                      <a:moveTo>
                        <a:pt x="13" y="133"/>
                      </a:moveTo>
                      <a:lnTo>
                        <a:pt x="13" y="133"/>
                      </a:lnTo>
                      <a:lnTo>
                        <a:pt x="13" y="133"/>
                      </a:lnTo>
                      <a:lnTo>
                        <a:pt x="14" y="133"/>
                      </a:lnTo>
                      <a:lnTo>
                        <a:pt x="14" y="133"/>
                      </a:lnTo>
                      <a:lnTo>
                        <a:pt x="15" y="134"/>
                      </a:lnTo>
                      <a:lnTo>
                        <a:pt x="15" y="136"/>
                      </a:lnTo>
                      <a:lnTo>
                        <a:pt x="17" y="136"/>
                      </a:lnTo>
                      <a:lnTo>
                        <a:pt x="17" y="137"/>
                      </a:lnTo>
                      <a:lnTo>
                        <a:pt x="18" y="138"/>
                      </a:lnTo>
                      <a:lnTo>
                        <a:pt x="19" y="138"/>
                      </a:lnTo>
                      <a:lnTo>
                        <a:pt x="19" y="140"/>
                      </a:lnTo>
                      <a:lnTo>
                        <a:pt x="22" y="140"/>
                      </a:lnTo>
                      <a:lnTo>
                        <a:pt x="23" y="140"/>
                      </a:lnTo>
                      <a:lnTo>
                        <a:pt x="23" y="140"/>
                      </a:lnTo>
                      <a:lnTo>
                        <a:pt x="25" y="140"/>
                      </a:lnTo>
                      <a:lnTo>
                        <a:pt x="26" y="141"/>
                      </a:lnTo>
                      <a:lnTo>
                        <a:pt x="26" y="141"/>
                      </a:lnTo>
                      <a:lnTo>
                        <a:pt x="26" y="142"/>
                      </a:lnTo>
                      <a:lnTo>
                        <a:pt x="25" y="142"/>
                      </a:lnTo>
                      <a:lnTo>
                        <a:pt x="23" y="142"/>
                      </a:lnTo>
                      <a:lnTo>
                        <a:pt x="23" y="146"/>
                      </a:lnTo>
                      <a:lnTo>
                        <a:pt x="19" y="146"/>
                      </a:lnTo>
                      <a:lnTo>
                        <a:pt x="19" y="144"/>
                      </a:lnTo>
                      <a:lnTo>
                        <a:pt x="19" y="142"/>
                      </a:lnTo>
                      <a:lnTo>
                        <a:pt x="18" y="142"/>
                      </a:lnTo>
                      <a:lnTo>
                        <a:pt x="17" y="142"/>
                      </a:lnTo>
                      <a:lnTo>
                        <a:pt x="17" y="141"/>
                      </a:lnTo>
                      <a:lnTo>
                        <a:pt x="15" y="140"/>
                      </a:lnTo>
                      <a:lnTo>
                        <a:pt x="15" y="140"/>
                      </a:lnTo>
                      <a:lnTo>
                        <a:pt x="14" y="140"/>
                      </a:lnTo>
                      <a:lnTo>
                        <a:pt x="11" y="138"/>
                      </a:lnTo>
                      <a:lnTo>
                        <a:pt x="9" y="138"/>
                      </a:lnTo>
                      <a:lnTo>
                        <a:pt x="6" y="137"/>
                      </a:lnTo>
                      <a:lnTo>
                        <a:pt x="5" y="138"/>
                      </a:lnTo>
                      <a:lnTo>
                        <a:pt x="4" y="138"/>
                      </a:lnTo>
                      <a:lnTo>
                        <a:pt x="2" y="140"/>
                      </a:lnTo>
                      <a:lnTo>
                        <a:pt x="0" y="140"/>
                      </a:lnTo>
                      <a:lnTo>
                        <a:pt x="0" y="138"/>
                      </a:lnTo>
                      <a:lnTo>
                        <a:pt x="0" y="136"/>
                      </a:lnTo>
                      <a:lnTo>
                        <a:pt x="0" y="134"/>
                      </a:lnTo>
                      <a:lnTo>
                        <a:pt x="1" y="134"/>
                      </a:lnTo>
                      <a:lnTo>
                        <a:pt x="2" y="134"/>
                      </a:lnTo>
                      <a:lnTo>
                        <a:pt x="2" y="136"/>
                      </a:lnTo>
                      <a:lnTo>
                        <a:pt x="2" y="136"/>
                      </a:lnTo>
                      <a:lnTo>
                        <a:pt x="4" y="134"/>
                      </a:lnTo>
                      <a:lnTo>
                        <a:pt x="4" y="134"/>
                      </a:lnTo>
                      <a:lnTo>
                        <a:pt x="4" y="134"/>
                      </a:lnTo>
                      <a:lnTo>
                        <a:pt x="4" y="134"/>
                      </a:lnTo>
                      <a:lnTo>
                        <a:pt x="6" y="134"/>
                      </a:lnTo>
                      <a:lnTo>
                        <a:pt x="7" y="134"/>
                      </a:lnTo>
                      <a:lnTo>
                        <a:pt x="7" y="136"/>
                      </a:lnTo>
                      <a:lnTo>
                        <a:pt x="9" y="136"/>
                      </a:lnTo>
                      <a:lnTo>
                        <a:pt x="9" y="134"/>
                      </a:lnTo>
                      <a:lnTo>
                        <a:pt x="9" y="133"/>
                      </a:lnTo>
                      <a:lnTo>
                        <a:pt x="10" y="133"/>
                      </a:lnTo>
                      <a:lnTo>
                        <a:pt x="13" y="133"/>
                      </a:lnTo>
                      <a:close/>
                      <a:moveTo>
                        <a:pt x="949" y="128"/>
                      </a:moveTo>
                      <a:lnTo>
                        <a:pt x="950" y="129"/>
                      </a:lnTo>
                      <a:lnTo>
                        <a:pt x="950" y="129"/>
                      </a:lnTo>
                      <a:lnTo>
                        <a:pt x="951" y="130"/>
                      </a:lnTo>
                      <a:lnTo>
                        <a:pt x="951" y="129"/>
                      </a:lnTo>
                      <a:lnTo>
                        <a:pt x="951" y="129"/>
                      </a:lnTo>
                      <a:lnTo>
                        <a:pt x="950" y="128"/>
                      </a:lnTo>
                      <a:lnTo>
                        <a:pt x="949" y="128"/>
                      </a:lnTo>
                      <a:close/>
                      <a:moveTo>
                        <a:pt x="951" y="120"/>
                      </a:moveTo>
                      <a:lnTo>
                        <a:pt x="954" y="120"/>
                      </a:lnTo>
                      <a:lnTo>
                        <a:pt x="954" y="120"/>
                      </a:lnTo>
                      <a:lnTo>
                        <a:pt x="951" y="120"/>
                      </a:lnTo>
                      <a:lnTo>
                        <a:pt x="951" y="120"/>
                      </a:lnTo>
                      <a:close/>
                      <a:moveTo>
                        <a:pt x="1755" y="116"/>
                      </a:moveTo>
                      <a:lnTo>
                        <a:pt x="1756" y="116"/>
                      </a:lnTo>
                      <a:lnTo>
                        <a:pt x="1756" y="117"/>
                      </a:lnTo>
                      <a:lnTo>
                        <a:pt x="1756" y="117"/>
                      </a:lnTo>
                      <a:lnTo>
                        <a:pt x="1755" y="117"/>
                      </a:lnTo>
                      <a:lnTo>
                        <a:pt x="1755" y="117"/>
                      </a:lnTo>
                      <a:lnTo>
                        <a:pt x="1755" y="117"/>
                      </a:lnTo>
                      <a:lnTo>
                        <a:pt x="1755" y="116"/>
                      </a:lnTo>
                      <a:close/>
                      <a:moveTo>
                        <a:pt x="898" y="116"/>
                      </a:moveTo>
                      <a:lnTo>
                        <a:pt x="898" y="116"/>
                      </a:lnTo>
                      <a:lnTo>
                        <a:pt x="898" y="116"/>
                      </a:lnTo>
                      <a:lnTo>
                        <a:pt x="898" y="119"/>
                      </a:lnTo>
                      <a:lnTo>
                        <a:pt x="898" y="119"/>
                      </a:lnTo>
                      <a:lnTo>
                        <a:pt x="899" y="119"/>
                      </a:lnTo>
                      <a:lnTo>
                        <a:pt x="899" y="119"/>
                      </a:lnTo>
                      <a:lnTo>
                        <a:pt x="899" y="120"/>
                      </a:lnTo>
                      <a:lnTo>
                        <a:pt x="900" y="124"/>
                      </a:lnTo>
                      <a:lnTo>
                        <a:pt x="899" y="125"/>
                      </a:lnTo>
                      <a:lnTo>
                        <a:pt x="899" y="125"/>
                      </a:lnTo>
                      <a:lnTo>
                        <a:pt x="898" y="125"/>
                      </a:lnTo>
                      <a:lnTo>
                        <a:pt x="898" y="128"/>
                      </a:lnTo>
                      <a:lnTo>
                        <a:pt x="898" y="128"/>
                      </a:lnTo>
                      <a:lnTo>
                        <a:pt x="898" y="128"/>
                      </a:lnTo>
                      <a:lnTo>
                        <a:pt x="903" y="128"/>
                      </a:lnTo>
                      <a:lnTo>
                        <a:pt x="903" y="129"/>
                      </a:lnTo>
                      <a:lnTo>
                        <a:pt x="903" y="129"/>
                      </a:lnTo>
                      <a:lnTo>
                        <a:pt x="904" y="128"/>
                      </a:lnTo>
                      <a:lnTo>
                        <a:pt x="904" y="128"/>
                      </a:lnTo>
                      <a:lnTo>
                        <a:pt x="906" y="127"/>
                      </a:lnTo>
                      <a:lnTo>
                        <a:pt x="907" y="127"/>
                      </a:lnTo>
                      <a:lnTo>
                        <a:pt x="907" y="129"/>
                      </a:lnTo>
                      <a:lnTo>
                        <a:pt x="909" y="129"/>
                      </a:lnTo>
                      <a:lnTo>
                        <a:pt x="909" y="125"/>
                      </a:lnTo>
                      <a:lnTo>
                        <a:pt x="908" y="123"/>
                      </a:lnTo>
                      <a:lnTo>
                        <a:pt x="907" y="120"/>
                      </a:lnTo>
                      <a:lnTo>
                        <a:pt x="907" y="117"/>
                      </a:lnTo>
                      <a:lnTo>
                        <a:pt x="906" y="116"/>
                      </a:lnTo>
                      <a:lnTo>
                        <a:pt x="906" y="117"/>
                      </a:lnTo>
                      <a:lnTo>
                        <a:pt x="902" y="117"/>
                      </a:lnTo>
                      <a:lnTo>
                        <a:pt x="902" y="116"/>
                      </a:lnTo>
                      <a:lnTo>
                        <a:pt x="898" y="116"/>
                      </a:lnTo>
                      <a:close/>
                      <a:moveTo>
                        <a:pt x="771" y="111"/>
                      </a:moveTo>
                      <a:lnTo>
                        <a:pt x="773" y="111"/>
                      </a:lnTo>
                      <a:lnTo>
                        <a:pt x="773" y="112"/>
                      </a:lnTo>
                      <a:lnTo>
                        <a:pt x="775" y="112"/>
                      </a:lnTo>
                      <a:lnTo>
                        <a:pt x="775" y="112"/>
                      </a:lnTo>
                      <a:lnTo>
                        <a:pt x="776" y="112"/>
                      </a:lnTo>
                      <a:lnTo>
                        <a:pt x="775" y="115"/>
                      </a:lnTo>
                      <a:lnTo>
                        <a:pt x="773" y="115"/>
                      </a:lnTo>
                      <a:lnTo>
                        <a:pt x="772" y="117"/>
                      </a:lnTo>
                      <a:lnTo>
                        <a:pt x="773" y="117"/>
                      </a:lnTo>
                      <a:lnTo>
                        <a:pt x="775" y="117"/>
                      </a:lnTo>
                      <a:lnTo>
                        <a:pt x="775" y="119"/>
                      </a:lnTo>
                      <a:lnTo>
                        <a:pt x="776" y="117"/>
                      </a:lnTo>
                      <a:lnTo>
                        <a:pt x="777" y="117"/>
                      </a:lnTo>
                      <a:lnTo>
                        <a:pt x="779" y="116"/>
                      </a:lnTo>
                      <a:lnTo>
                        <a:pt x="780" y="117"/>
                      </a:lnTo>
                      <a:lnTo>
                        <a:pt x="781" y="117"/>
                      </a:lnTo>
                      <a:lnTo>
                        <a:pt x="784" y="119"/>
                      </a:lnTo>
                      <a:lnTo>
                        <a:pt x="786" y="119"/>
                      </a:lnTo>
                      <a:lnTo>
                        <a:pt x="786" y="119"/>
                      </a:lnTo>
                      <a:lnTo>
                        <a:pt x="786" y="119"/>
                      </a:lnTo>
                      <a:lnTo>
                        <a:pt x="786" y="120"/>
                      </a:lnTo>
                      <a:lnTo>
                        <a:pt x="788" y="121"/>
                      </a:lnTo>
                      <a:lnTo>
                        <a:pt x="790" y="124"/>
                      </a:lnTo>
                      <a:lnTo>
                        <a:pt x="792" y="125"/>
                      </a:lnTo>
                      <a:lnTo>
                        <a:pt x="794" y="127"/>
                      </a:lnTo>
                      <a:lnTo>
                        <a:pt x="794" y="128"/>
                      </a:lnTo>
                      <a:lnTo>
                        <a:pt x="796" y="128"/>
                      </a:lnTo>
                      <a:lnTo>
                        <a:pt x="796" y="132"/>
                      </a:lnTo>
                      <a:lnTo>
                        <a:pt x="797" y="132"/>
                      </a:lnTo>
                      <a:lnTo>
                        <a:pt x="797" y="133"/>
                      </a:lnTo>
                      <a:lnTo>
                        <a:pt x="797" y="133"/>
                      </a:lnTo>
                      <a:lnTo>
                        <a:pt x="797" y="136"/>
                      </a:lnTo>
                      <a:lnTo>
                        <a:pt x="798" y="136"/>
                      </a:lnTo>
                      <a:lnTo>
                        <a:pt x="798" y="136"/>
                      </a:lnTo>
                      <a:lnTo>
                        <a:pt x="798" y="134"/>
                      </a:lnTo>
                      <a:lnTo>
                        <a:pt x="799" y="133"/>
                      </a:lnTo>
                      <a:lnTo>
                        <a:pt x="801" y="133"/>
                      </a:lnTo>
                      <a:lnTo>
                        <a:pt x="802" y="133"/>
                      </a:lnTo>
                      <a:lnTo>
                        <a:pt x="802" y="133"/>
                      </a:lnTo>
                      <a:lnTo>
                        <a:pt x="806" y="133"/>
                      </a:lnTo>
                      <a:lnTo>
                        <a:pt x="806" y="136"/>
                      </a:lnTo>
                      <a:lnTo>
                        <a:pt x="805" y="136"/>
                      </a:lnTo>
                      <a:lnTo>
                        <a:pt x="805" y="140"/>
                      </a:lnTo>
                      <a:lnTo>
                        <a:pt x="805" y="141"/>
                      </a:lnTo>
                      <a:lnTo>
                        <a:pt x="803" y="141"/>
                      </a:lnTo>
                      <a:lnTo>
                        <a:pt x="802" y="142"/>
                      </a:lnTo>
                      <a:lnTo>
                        <a:pt x="801" y="140"/>
                      </a:lnTo>
                      <a:lnTo>
                        <a:pt x="797" y="140"/>
                      </a:lnTo>
                      <a:lnTo>
                        <a:pt x="796" y="140"/>
                      </a:lnTo>
                      <a:lnTo>
                        <a:pt x="796" y="140"/>
                      </a:lnTo>
                      <a:lnTo>
                        <a:pt x="792" y="140"/>
                      </a:lnTo>
                      <a:lnTo>
                        <a:pt x="792" y="138"/>
                      </a:lnTo>
                      <a:lnTo>
                        <a:pt x="788" y="137"/>
                      </a:lnTo>
                      <a:lnTo>
                        <a:pt x="788" y="136"/>
                      </a:lnTo>
                      <a:lnTo>
                        <a:pt x="788" y="136"/>
                      </a:lnTo>
                      <a:lnTo>
                        <a:pt x="789" y="134"/>
                      </a:lnTo>
                      <a:lnTo>
                        <a:pt x="789" y="134"/>
                      </a:lnTo>
                      <a:lnTo>
                        <a:pt x="790" y="133"/>
                      </a:lnTo>
                      <a:lnTo>
                        <a:pt x="790" y="132"/>
                      </a:lnTo>
                      <a:lnTo>
                        <a:pt x="789" y="130"/>
                      </a:lnTo>
                      <a:lnTo>
                        <a:pt x="789" y="130"/>
                      </a:lnTo>
                      <a:lnTo>
                        <a:pt x="789" y="129"/>
                      </a:lnTo>
                      <a:lnTo>
                        <a:pt x="784" y="129"/>
                      </a:lnTo>
                      <a:lnTo>
                        <a:pt x="782" y="130"/>
                      </a:lnTo>
                      <a:lnTo>
                        <a:pt x="781" y="132"/>
                      </a:lnTo>
                      <a:lnTo>
                        <a:pt x="781" y="133"/>
                      </a:lnTo>
                      <a:lnTo>
                        <a:pt x="781" y="141"/>
                      </a:lnTo>
                      <a:lnTo>
                        <a:pt x="779" y="142"/>
                      </a:lnTo>
                      <a:lnTo>
                        <a:pt x="779" y="144"/>
                      </a:lnTo>
                      <a:lnTo>
                        <a:pt x="779" y="144"/>
                      </a:lnTo>
                      <a:lnTo>
                        <a:pt x="779" y="145"/>
                      </a:lnTo>
                      <a:lnTo>
                        <a:pt x="776" y="146"/>
                      </a:lnTo>
                      <a:lnTo>
                        <a:pt x="775" y="146"/>
                      </a:lnTo>
                      <a:lnTo>
                        <a:pt x="772" y="146"/>
                      </a:lnTo>
                      <a:lnTo>
                        <a:pt x="772" y="146"/>
                      </a:lnTo>
                      <a:lnTo>
                        <a:pt x="771" y="146"/>
                      </a:lnTo>
                      <a:lnTo>
                        <a:pt x="771" y="146"/>
                      </a:lnTo>
                      <a:lnTo>
                        <a:pt x="771" y="146"/>
                      </a:lnTo>
                      <a:lnTo>
                        <a:pt x="769" y="144"/>
                      </a:lnTo>
                      <a:lnTo>
                        <a:pt x="769" y="142"/>
                      </a:lnTo>
                      <a:lnTo>
                        <a:pt x="771" y="141"/>
                      </a:lnTo>
                      <a:lnTo>
                        <a:pt x="771" y="140"/>
                      </a:lnTo>
                      <a:lnTo>
                        <a:pt x="769" y="140"/>
                      </a:lnTo>
                      <a:lnTo>
                        <a:pt x="769" y="141"/>
                      </a:lnTo>
                      <a:lnTo>
                        <a:pt x="765" y="141"/>
                      </a:lnTo>
                      <a:lnTo>
                        <a:pt x="765" y="142"/>
                      </a:lnTo>
                      <a:lnTo>
                        <a:pt x="763" y="142"/>
                      </a:lnTo>
                      <a:lnTo>
                        <a:pt x="762" y="140"/>
                      </a:lnTo>
                      <a:lnTo>
                        <a:pt x="762" y="140"/>
                      </a:lnTo>
                      <a:lnTo>
                        <a:pt x="762" y="137"/>
                      </a:lnTo>
                      <a:lnTo>
                        <a:pt x="771" y="132"/>
                      </a:lnTo>
                      <a:lnTo>
                        <a:pt x="771" y="128"/>
                      </a:lnTo>
                      <a:lnTo>
                        <a:pt x="769" y="127"/>
                      </a:lnTo>
                      <a:lnTo>
                        <a:pt x="769" y="123"/>
                      </a:lnTo>
                      <a:lnTo>
                        <a:pt x="769" y="123"/>
                      </a:lnTo>
                      <a:lnTo>
                        <a:pt x="769" y="119"/>
                      </a:lnTo>
                      <a:lnTo>
                        <a:pt x="769" y="116"/>
                      </a:lnTo>
                      <a:lnTo>
                        <a:pt x="769" y="113"/>
                      </a:lnTo>
                      <a:lnTo>
                        <a:pt x="771" y="112"/>
                      </a:lnTo>
                      <a:lnTo>
                        <a:pt x="771" y="111"/>
                      </a:lnTo>
                      <a:close/>
                      <a:moveTo>
                        <a:pt x="1660" y="108"/>
                      </a:moveTo>
                      <a:lnTo>
                        <a:pt x="1661" y="108"/>
                      </a:lnTo>
                      <a:lnTo>
                        <a:pt x="1661" y="109"/>
                      </a:lnTo>
                      <a:lnTo>
                        <a:pt x="1660" y="109"/>
                      </a:lnTo>
                      <a:lnTo>
                        <a:pt x="1660" y="108"/>
                      </a:lnTo>
                      <a:close/>
                      <a:moveTo>
                        <a:pt x="772" y="107"/>
                      </a:moveTo>
                      <a:lnTo>
                        <a:pt x="776" y="108"/>
                      </a:lnTo>
                      <a:lnTo>
                        <a:pt x="777" y="111"/>
                      </a:lnTo>
                      <a:lnTo>
                        <a:pt x="775" y="111"/>
                      </a:lnTo>
                      <a:lnTo>
                        <a:pt x="775" y="109"/>
                      </a:lnTo>
                      <a:lnTo>
                        <a:pt x="773" y="109"/>
                      </a:lnTo>
                      <a:lnTo>
                        <a:pt x="773" y="109"/>
                      </a:lnTo>
                      <a:lnTo>
                        <a:pt x="773" y="108"/>
                      </a:lnTo>
                      <a:lnTo>
                        <a:pt x="772" y="108"/>
                      </a:lnTo>
                      <a:lnTo>
                        <a:pt x="772" y="107"/>
                      </a:lnTo>
                      <a:close/>
                      <a:moveTo>
                        <a:pt x="1396" y="98"/>
                      </a:moveTo>
                      <a:lnTo>
                        <a:pt x="1396" y="99"/>
                      </a:lnTo>
                      <a:lnTo>
                        <a:pt x="1398" y="100"/>
                      </a:lnTo>
                      <a:lnTo>
                        <a:pt x="1398" y="102"/>
                      </a:lnTo>
                      <a:lnTo>
                        <a:pt x="1399" y="102"/>
                      </a:lnTo>
                      <a:lnTo>
                        <a:pt x="1399" y="102"/>
                      </a:lnTo>
                      <a:lnTo>
                        <a:pt x="1400" y="103"/>
                      </a:lnTo>
                      <a:lnTo>
                        <a:pt x="1402" y="103"/>
                      </a:lnTo>
                      <a:lnTo>
                        <a:pt x="1403" y="102"/>
                      </a:lnTo>
                      <a:lnTo>
                        <a:pt x="1403" y="102"/>
                      </a:lnTo>
                      <a:lnTo>
                        <a:pt x="1404" y="102"/>
                      </a:lnTo>
                      <a:lnTo>
                        <a:pt x="1404" y="102"/>
                      </a:lnTo>
                      <a:lnTo>
                        <a:pt x="1404" y="102"/>
                      </a:lnTo>
                      <a:lnTo>
                        <a:pt x="1406" y="102"/>
                      </a:lnTo>
                      <a:lnTo>
                        <a:pt x="1406" y="100"/>
                      </a:lnTo>
                      <a:lnTo>
                        <a:pt x="1407" y="100"/>
                      </a:lnTo>
                      <a:lnTo>
                        <a:pt x="1408" y="100"/>
                      </a:lnTo>
                      <a:lnTo>
                        <a:pt x="1408" y="100"/>
                      </a:lnTo>
                      <a:lnTo>
                        <a:pt x="1408" y="102"/>
                      </a:lnTo>
                      <a:lnTo>
                        <a:pt x="1407" y="102"/>
                      </a:lnTo>
                      <a:lnTo>
                        <a:pt x="1406" y="102"/>
                      </a:lnTo>
                      <a:lnTo>
                        <a:pt x="1406" y="103"/>
                      </a:lnTo>
                      <a:lnTo>
                        <a:pt x="1404" y="103"/>
                      </a:lnTo>
                      <a:lnTo>
                        <a:pt x="1404" y="104"/>
                      </a:lnTo>
                      <a:lnTo>
                        <a:pt x="1404" y="106"/>
                      </a:lnTo>
                      <a:lnTo>
                        <a:pt x="1406" y="107"/>
                      </a:lnTo>
                      <a:lnTo>
                        <a:pt x="1406" y="108"/>
                      </a:lnTo>
                      <a:lnTo>
                        <a:pt x="1404" y="109"/>
                      </a:lnTo>
                      <a:lnTo>
                        <a:pt x="1404" y="112"/>
                      </a:lnTo>
                      <a:lnTo>
                        <a:pt x="1407" y="111"/>
                      </a:lnTo>
                      <a:lnTo>
                        <a:pt x="1408" y="111"/>
                      </a:lnTo>
                      <a:lnTo>
                        <a:pt x="1410" y="111"/>
                      </a:lnTo>
                      <a:lnTo>
                        <a:pt x="1411" y="112"/>
                      </a:lnTo>
                      <a:lnTo>
                        <a:pt x="1412" y="112"/>
                      </a:lnTo>
                      <a:lnTo>
                        <a:pt x="1413" y="112"/>
                      </a:lnTo>
                      <a:lnTo>
                        <a:pt x="1413" y="112"/>
                      </a:lnTo>
                      <a:lnTo>
                        <a:pt x="1413" y="112"/>
                      </a:lnTo>
                      <a:lnTo>
                        <a:pt x="1415" y="115"/>
                      </a:lnTo>
                      <a:lnTo>
                        <a:pt x="1415" y="116"/>
                      </a:lnTo>
                      <a:lnTo>
                        <a:pt x="1415" y="116"/>
                      </a:lnTo>
                      <a:lnTo>
                        <a:pt x="1413" y="116"/>
                      </a:lnTo>
                      <a:lnTo>
                        <a:pt x="1413" y="116"/>
                      </a:lnTo>
                      <a:lnTo>
                        <a:pt x="1413" y="117"/>
                      </a:lnTo>
                      <a:lnTo>
                        <a:pt x="1415" y="119"/>
                      </a:lnTo>
                      <a:lnTo>
                        <a:pt x="1415" y="119"/>
                      </a:lnTo>
                      <a:lnTo>
                        <a:pt x="1415" y="119"/>
                      </a:lnTo>
                      <a:lnTo>
                        <a:pt x="1415" y="121"/>
                      </a:lnTo>
                      <a:lnTo>
                        <a:pt x="1415" y="121"/>
                      </a:lnTo>
                      <a:lnTo>
                        <a:pt x="1415" y="123"/>
                      </a:lnTo>
                      <a:lnTo>
                        <a:pt x="1412" y="123"/>
                      </a:lnTo>
                      <a:lnTo>
                        <a:pt x="1411" y="121"/>
                      </a:lnTo>
                      <a:lnTo>
                        <a:pt x="1410" y="121"/>
                      </a:lnTo>
                      <a:lnTo>
                        <a:pt x="1410" y="123"/>
                      </a:lnTo>
                      <a:lnTo>
                        <a:pt x="1410" y="123"/>
                      </a:lnTo>
                      <a:lnTo>
                        <a:pt x="1410" y="124"/>
                      </a:lnTo>
                      <a:lnTo>
                        <a:pt x="1407" y="124"/>
                      </a:lnTo>
                      <a:lnTo>
                        <a:pt x="1407" y="125"/>
                      </a:lnTo>
                      <a:lnTo>
                        <a:pt x="1406" y="125"/>
                      </a:lnTo>
                      <a:lnTo>
                        <a:pt x="1406" y="127"/>
                      </a:lnTo>
                      <a:lnTo>
                        <a:pt x="1406" y="127"/>
                      </a:lnTo>
                      <a:lnTo>
                        <a:pt x="1406" y="128"/>
                      </a:lnTo>
                      <a:lnTo>
                        <a:pt x="1406" y="128"/>
                      </a:lnTo>
                      <a:lnTo>
                        <a:pt x="1406" y="129"/>
                      </a:lnTo>
                      <a:lnTo>
                        <a:pt x="1403" y="129"/>
                      </a:lnTo>
                      <a:lnTo>
                        <a:pt x="1402" y="130"/>
                      </a:lnTo>
                      <a:lnTo>
                        <a:pt x="1400" y="130"/>
                      </a:lnTo>
                      <a:lnTo>
                        <a:pt x="1400" y="130"/>
                      </a:lnTo>
                      <a:lnTo>
                        <a:pt x="1398" y="130"/>
                      </a:lnTo>
                      <a:lnTo>
                        <a:pt x="1398" y="132"/>
                      </a:lnTo>
                      <a:lnTo>
                        <a:pt x="1396" y="132"/>
                      </a:lnTo>
                      <a:lnTo>
                        <a:pt x="1396" y="132"/>
                      </a:lnTo>
                      <a:lnTo>
                        <a:pt x="1394" y="132"/>
                      </a:lnTo>
                      <a:lnTo>
                        <a:pt x="1394" y="133"/>
                      </a:lnTo>
                      <a:lnTo>
                        <a:pt x="1393" y="133"/>
                      </a:lnTo>
                      <a:lnTo>
                        <a:pt x="1393" y="134"/>
                      </a:lnTo>
                      <a:lnTo>
                        <a:pt x="1390" y="134"/>
                      </a:lnTo>
                      <a:lnTo>
                        <a:pt x="1389" y="136"/>
                      </a:lnTo>
                      <a:lnTo>
                        <a:pt x="1387" y="134"/>
                      </a:lnTo>
                      <a:lnTo>
                        <a:pt x="1386" y="134"/>
                      </a:lnTo>
                      <a:lnTo>
                        <a:pt x="1386" y="134"/>
                      </a:lnTo>
                      <a:lnTo>
                        <a:pt x="1386" y="134"/>
                      </a:lnTo>
                      <a:lnTo>
                        <a:pt x="1386" y="137"/>
                      </a:lnTo>
                      <a:lnTo>
                        <a:pt x="1382" y="137"/>
                      </a:lnTo>
                      <a:lnTo>
                        <a:pt x="1381" y="136"/>
                      </a:lnTo>
                      <a:lnTo>
                        <a:pt x="1375" y="134"/>
                      </a:lnTo>
                      <a:lnTo>
                        <a:pt x="1375" y="137"/>
                      </a:lnTo>
                      <a:lnTo>
                        <a:pt x="1375" y="137"/>
                      </a:lnTo>
                      <a:lnTo>
                        <a:pt x="1377" y="138"/>
                      </a:lnTo>
                      <a:lnTo>
                        <a:pt x="1378" y="140"/>
                      </a:lnTo>
                      <a:lnTo>
                        <a:pt x="1377" y="140"/>
                      </a:lnTo>
                      <a:lnTo>
                        <a:pt x="1374" y="142"/>
                      </a:lnTo>
                      <a:lnTo>
                        <a:pt x="1373" y="142"/>
                      </a:lnTo>
                      <a:lnTo>
                        <a:pt x="1373" y="141"/>
                      </a:lnTo>
                      <a:lnTo>
                        <a:pt x="1373" y="141"/>
                      </a:lnTo>
                      <a:lnTo>
                        <a:pt x="1373" y="141"/>
                      </a:lnTo>
                      <a:lnTo>
                        <a:pt x="1370" y="142"/>
                      </a:lnTo>
                      <a:lnTo>
                        <a:pt x="1360" y="142"/>
                      </a:lnTo>
                      <a:lnTo>
                        <a:pt x="1360" y="141"/>
                      </a:lnTo>
                      <a:lnTo>
                        <a:pt x="1356" y="142"/>
                      </a:lnTo>
                      <a:lnTo>
                        <a:pt x="1356" y="141"/>
                      </a:lnTo>
                      <a:lnTo>
                        <a:pt x="1360" y="138"/>
                      </a:lnTo>
                      <a:lnTo>
                        <a:pt x="1360" y="138"/>
                      </a:lnTo>
                      <a:lnTo>
                        <a:pt x="1358" y="138"/>
                      </a:lnTo>
                      <a:lnTo>
                        <a:pt x="1358" y="138"/>
                      </a:lnTo>
                      <a:lnTo>
                        <a:pt x="1358" y="137"/>
                      </a:lnTo>
                      <a:lnTo>
                        <a:pt x="1353" y="137"/>
                      </a:lnTo>
                      <a:lnTo>
                        <a:pt x="1353" y="136"/>
                      </a:lnTo>
                      <a:lnTo>
                        <a:pt x="1353" y="136"/>
                      </a:lnTo>
                      <a:lnTo>
                        <a:pt x="1352" y="136"/>
                      </a:lnTo>
                      <a:lnTo>
                        <a:pt x="1351" y="136"/>
                      </a:lnTo>
                      <a:lnTo>
                        <a:pt x="1349" y="136"/>
                      </a:lnTo>
                      <a:lnTo>
                        <a:pt x="1349" y="136"/>
                      </a:lnTo>
                      <a:lnTo>
                        <a:pt x="1349" y="134"/>
                      </a:lnTo>
                      <a:lnTo>
                        <a:pt x="1348" y="134"/>
                      </a:lnTo>
                      <a:lnTo>
                        <a:pt x="1347" y="134"/>
                      </a:lnTo>
                      <a:lnTo>
                        <a:pt x="1347" y="136"/>
                      </a:lnTo>
                      <a:lnTo>
                        <a:pt x="1343" y="136"/>
                      </a:lnTo>
                      <a:lnTo>
                        <a:pt x="1343" y="136"/>
                      </a:lnTo>
                      <a:lnTo>
                        <a:pt x="1341" y="136"/>
                      </a:lnTo>
                      <a:lnTo>
                        <a:pt x="1341" y="137"/>
                      </a:lnTo>
                      <a:lnTo>
                        <a:pt x="1340" y="137"/>
                      </a:lnTo>
                      <a:lnTo>
                        <a:pt x="1339" y="136"/>
                      </a:lnTo>
                      <a:lnTo>
                        <a:pt x="1336" y="136"/>
                      </a:lnTo>
                      <a:lnTo>
                        <a:pt x="1335" y="136"/>
                      </a:lnTo>
                      <a:lnTo>
                        <a:pt x="1335" y="134"/>
                      </a:lnTo>
                      <a:lnTo>
                        <a:pt x="1335" y="134"/>
                      </a:lnTo>
                      <a:lnTo>
                        <a:pt x="1335" y="134"/>
                      </a:lnTo>
                      <a:lnTo>
                        <a:pt x="1336" y="133"/>
                      </a:lnTo>
                      <a:lnTo>
                        <a:pt x="1338" y="133"/>
                      </a:lnTo>
                      <a:lnTo>
                        <a:pt x="1339" y="133"/>
                      </a:lnTo>
                      <a:lnTo>
                        <a:pt x="1339" y="132"/>
                      </a:lnTo>
                      <a:lnTo>
                        <a:pt x="1339" y="132"/>
                      </a:lnTo>
                      <a:lnTo>
                        <a:pt x="1340" y="132"/>
                      </a:lnTo>
                      <a:lnTo>
                        <a:pt x="1341" y="133"/>
                      </a:lnTo>
                      <a:lnTo>
                        <a:pt x="1343" y="132"/>
                      </a:lnTo>
                      <a:lnTo>
                        <a:pt x="1343" y="130"/>
                      </a:lnTo>
                      <a:lnTo>
                        <a:pt x="1344" y="130"/>
                      </a:lnTo>
                      <a:lnTo>
                        <a:pt x="1345" y="129"/>
                      </a:lnTo>
                      <a:lnTo>
                        <a:pt x="1343" y="129"/>
                      </a:lnTo>
                      <a:lnTo>
                        <a:pt x="1343" y="129"/>
                      </a:lnTo>
                      <a:lnTo>
                        <a:pt x="1341" y="128"/>
                      </a:lnTo>
                      <a:lnTo>
                        <a:pt x="1341" y="128"/>
                      </a:lnTo>
                      <a:lnTo>
                        <a:pt x="1341" y="128"/>
                      </a:lnTo>
                      <a:lnTo>
                        <a:pt x="1343" y="128"/>
                      </a:lnTo>
                      <a:lnTo>
                        <a:pt x="1343" y="127"/>
                      </a:lnTo>
                      <a:lnTo>
                        <a:pt x="1341" y="127"/>
                      </a:lnTo>
                      <a:lnTo>
                        <a:pt x="1341" y="127"/>
                      </a:lnTo>
                      <a:lnTo>
                        <a:pt x="1340" y="127"/>
                      </a:lnTo>
                      <a:lnTo>
                        <a:pt x="1340" y="128"/>
                      </a:lnTo>
                      <a:lnTo>
                        <a:pt x="1340" y="128"/>
                      </a:lnTo>
                      <a:lnTo>
                        <a:pt x="1340" y="127"/>
                      </a:lnTo>
                      <a:lnTo>
                        <a:pt x="1339" y="125"/>
                      </a:lnTo>
                      <a:lnTo>
                        <a:pt x="1339" y="124"/>
                      </a:lnTo>
                      <a:lnTo>
                        <a:pt x="1332" y="124"/>
                      </a:lnTo>
                      <a:lnTo>
                        <a:pt x="1332" y="124"/>
                      </a:lnTo>
                      <a:lnTo>
                        <a:pt x="1331" y="124"/>
                      </a:lnTo>
                      <a:lnTo>
                        <a:pt x="1331" y="124"/>
                      </a:lnTo>
                      <a:lnTo>
                        <a:pt x="1331" y="124"/>
                      </a:lnTo>
                      <a:lnTo>
                        <a:pt x="1330" y="124"/>
                      </a:lnTo>
                      <a:lnTo>
                        <a:pt x="1330" y="125"/>
                      </a:lnTo>
                      <a:lnTo>
                        <a:pt x="1326" y="125"/>
                      </a:lnTo>
                      <a:lnTo>
                        <a:pt x="1326" y="124"/>
                      </a:lnTo>
                      <a:lnTo>
                        <a:pt x="1326" y="123"/>
                      </a:lnTo>
                      <a:lnTo>
                        <a:pt x="1326" y="123"/>
                      </a:lnTo>
                      <a:lnTo>
                        <a:pt x="1326" y="121"/>
                      </a:lnTo>
                      <a:lnTo>
                        <a:pt x="1326" y="121"/>
                      </a:lnTo>
                      <a:lnTo>
                        <a:pt x="1330" y="121"/>
                      </a:lnTo>
                      <a:lnTo>
                        <a:pt x="1331" y="121"/>
                      </a:lnTo>
                      <a:lnTo>
                        <a:pt x="1332" y="120"/>
                      </a:lnTo>
                      <a:lnTo>
                        <a:pt x="1334" y="119"/>
                      </a:lnTo>
                      <a:lnTo>
                        <a:pt x="1334" y="119"/>
                      </a:lnTo>
                      <a:lnTo>
                        <a:pt x="1335" y="119"/>
                      </a:lnTo>
                      <a:lnTo>
                        <a:pt x="1336" y="119"/>
                      </a:lnTo>
                      <a:lnTo>
                        <a:pt x="1339" y="119"/>
                      </a:lnTo>
                      <a:lnTo>
                        <a:pt x="1340" y="119"/>
                      </a:lnTo>
                      <a:lnTo>
                        <a:pt x="1340" y="119"/>
                      </a:lnTo>
                      <a:lnTo>
                        <a:pt x="1340" y="117"/>
                      </a:lnTo>
                      <a:lnTo>
                        <a:pt x="1341" y="117"/>
                      </a:lnTo>
                      <a:lnTo>
                        <a:pt x="1341" y="117"/>
                      </a:lnTo>
                      <a:lnTo>
                        <a:pt x="1338" y="117"/>
                      </a:lnTo>
                      <a:lnTo>
                        <a:pt x="1338" y="116"/>
                      </a:lnTo>
                      <a:lnTo>
                        <a:pt x="1338" y="115"/>
                      </a:lnTo>
                      <a:lnTo>
                        <a:pt x="1338" y="115"/>
                      </a:lnTo>
                      <a:lnTo>
                        <a:pt x="1338" y="113"/>
                      </a:lnTo>
                      <a:lnTo>
                        <a:pt x="1340" y="115"/>
                      </a:lnTo>
                      <a:lnTo>
                        <a:pt x="1340" y="113"/>
                      </a:lnTo>
                      <a:lnTo>
                        <a:pt x="1340" y="113"/>
                      </a:lnTo>
                      <a:lnTo>
                        <a:pt x="1340" y="113"/>
                      </a:lnTo>
                      <a:lnTo>
                        <a:pt x="1339" y="112"/>
                      </a:lnTo>
                      <a:lnTo>
                        <a:pt x="1338" y="111"/>
                      </a:lnTo>
                      <a:lnTo>
                        <a:pt x="1332" y="113"/>
                      </a:lnTo>
                      <a:lnTo>
                        <a:pt x="1330" y="113"/>
                      </a:lnTo>
                      <a:lnTo>
                        <a:pt x="1328" y="116"/>
                      </a:lnTo>
                      <a:lnTo>
                        <a:pt x="1323" y="115"/>
                      </a:lnTo>
                      <a:lnTo>
                        <a:pt x="1322" y="113"/>
                      </a:lnTo>
                      <a:lnTo>
                        <a:pt x="1323" y="113"/>
                      </a:lnTo>
                      <a:lnTo>
                        <a:pt x="1323" y="113"/>
                      </a:lnTo>
                      <a:lnTo>
                        <a:pt x="1326" y="113"/>
                      </a:lnTo>
                      <a:lnTo>
                        <a:pt x="1326" y="113"/>
                      </a:lnTo>
                      <a:lnTo>
                        <a:pt x="1326" y="112"/>
                      </a:lnTo>
                      <a:lnTo>
                        <a:pt x="1327" y="112"/>
                      </a:lnTo>
                      <a:lnTo>
                        <a:pt x="1327" y="112"/>
                      </a:lnTo>
                      <a:lnTo>
                        <a:pt x="1328" y="111"/>
                      </a:lnTo>
                      <a:lnTo>
                        <a:pt x="1330" y="111"/>
                      </a:lnTo>
                      <a:lnTo>
                        <a:pt x="1331" y="109"/>
                      </a:lnTo>
                      <a:lnTo>
                        <a:pt x="1331" y="106"/>
                      </a:lnTo>
                      <a:lnTo>
                        <a:pt x="1328" y="106"/>
                      </a:lnTo>
                      <a:lnTo>
                        <a:pt x="1328" y="106"/>
                      </a:lnTo>
                      <a:lnTo>
                        <a:pt x="1328" y="106"/>
                      </a:lnTo>
                      <a:lnTo>
                        <a:pt x="1328" y="104"/>
                      </a:lnTo>
                      <a:lnTo>
                        <a:pt x="1331" y="106"/>
                      </a:lnTo>
                      <a:lnTo>
                        <a:pt x="1331" y="104"/>
                      </a:lnTo>
                      <a:lnTo>
                        <a:pt x="1331" y="104"/>
                      </a:lnTo>
                      <a:lnTo>
                        <a:pt x="1331" y="104"/>
                      </a:lnTo>
                      <a:lnTo>
                        <a:pt x="1331" y="104"/>
                      </a:lnTo>
                      <a:lnTo>
                        <a:pt x="1331" y="103"/>
                      </a:lnTo>
                      <a:lnTo>
                        <a:pt x="1331" y="103"/>
                      </a:lnTo>
                      <a:lnTo>
                        <a:pt x="1331" y="103"/>
                      </a:lnTo>
                      <a:lnTo>
                        <a:pt x="1332" y="102"/>
                      </a:lnTo>
                      <a:lnTo>
                        <a:pt x="1332" y="102"/>
                      </a:lnTo>
                      <a:lnTo>
                        <a:pt x="1332" y="102"/>
                      </a:lnTo>
                      <a:lnTo>
                        <a:pt x="1334" y="106"/>
                      </a:lnTo>
                      <a:lnTo>
                        <a:pt x="1335" y="106"/>
                      </a:lnTo>
                      <a:lnTo>
                        <a:pt x="1335" y="107"/>
                      </a:lnTo>
                      <a:lnTo>
                        <a:pt x="1335" y="107"/>
                      </a:lnTo>
                      <a:lnTo>
                        <a:pt x="1339" y="107"/>
                      </a:lnTo>
                      <a:lnTo>
                        <a:pt x="1339" y="107"/>
                      </a:lnTo>
                      <a:lnTo>
                        <a:pt x="1339" y="108"/>
                      </a:lnTo>
                      <a:lnTo>
                        <a:pt x="1340" y="108"/>
                      </a:lnTo>
                      <a:lnTo>
                        <a:pt x="1341" y="108"/>
                      </a:lnTo>
                      <a:lnTo>
                        <a:pt x="1340" y="104"/>
                      </a:lnTo>
                      <a:lnTo>
                        <a:pt x="1336" y="103"/>
                      </a:lnTo>
                      <a:lnTo>
                        <a:pt x="1338" y="102"/>
                      </a:lnTo>
                      <a:lnTo>
                        <a:pt x="1338" y="102"/>
                      </a:lnTo>
                      <a:lnTo>
                        <a:pt x="1339" y="102"/>
                      </a:lnTo>
                      <a:lnTo>
                        <a:pt x="1340" y="102"/>
                      </a:lnTo>
                      <a:lnTo>
                        <a:pt x="1340" y="102"/>
                      </a:lnTo>
                      <a:lnTo>
                        <a:pt x="1343" y="100"/>
                      </a:lnTo>
                      <a:lnTo>
                        <a:pt x="1343" y="102"/>
                      </a:lnTo>
                      <a:lnTo>
                        <a:pt x="1344" y="102"/>
                      </a:lnTo>
                      <a:lnTo>
                        <a:pt x="1344" y="103"/>
                      </a:lnTo>
                      <a:lnTo>
                        <a:pt x="1345" y="104"/>
                      </a:lnTo>
                      <a:lnTo>
                        <a:pt x="1345" y="104"/>
                      </a:lnTo>
                      <a:lnTo>
                        <a:pt x="1345" y="106"/>
                      </a:lnTo>
                      <a:lnTo>
                        <a:pt x="1347" y="106"/>
                      </a:lnTo>
                      <a:lnTo>
                        <a:pt x="1347" y="107"/>
                      </a:lnTo>
                      <a:lnTo>
                        <a:pt x="1347" y="108"/>
                      </a:lnTo>
                      <a:lnTo>
                        <a:pt x="1347" y="108"/>
                      </a:lnTo>
                      <a:lnTo>
                        <a:pt x="1347" y="108"/>
                      </a:lnTo>
                      <a:lnTo>
                        <a:pt x="1348" y="111"/>
                      </a:lnTo>
                      <a:lnTo>
                        <a:pt x="1347" y="111"/>
                      </a:lnTo>
                      <a:lnTo>
                        <a:pt x="1347" y="116"/>
                      </a:lnTo>
                      <a:lnTo>
                        <a:pt x="1348" y="116"/>
                      </a:lnTo>
                      <a:lnTo>
                        <a:pt x="1348" y="116"/>
                      </a:lnTo>
                      <a:lnTo>
                        <a:pt x="1348" y="116"/>
                      </a:lnTo>
                      <a:lnTo>
                        <a:pt x="1349" y="116"/>
                      </a:lnTo>
                      <a:lnTo>
                        <a:pt x="1349" y="115"/>
                      </a:lnTo>
                      <a:lnTo>
                        <a:pt x="1351" y="115"/>
                      </a:lnTo>
                      <a:lnTo>
                        <a:pt x="1352" y="111"/>
                      </a:lnTo>
                      <a:lnTo>
                        <a:pt x="1353" y="111"/>
                      </a:lnTo>
                      <a:lnTo>
                        <a:pt x="1353" y="111"/>
                      </a:lnTo>
                      <a:lnTo>
                        <a:pt x="1353" y="111"/>
                      </a:lnTo>
                      <a:lnTo>
                        <a:pt x="1355" y="112"/>
                      </a:lnTo>
                      <a:lnTo>
                        <a:pt x="1356" y="112"/>
                      </a:lnTo>
                      <a:lnTo>
                        <a:pt x="1356" y="109"/>
                      </a:lnTo>
                      <a:lnTo>
                        <a:pt x="1356" y="107"/>
                      </a:lnTo>
                      <a:lnTo>
                        <a:pt x="1356" y="104"/>
                      </a:lnTo>
                      <a:lnTo>
                        <a:pt x="1358" y="103"/>
                      </a:lnTo>
                      <a:lnTo>
                        <a:pt x="1360" y="106"/>
                      </a:lnTo>
                      <a:lnTo>
                        <a:pt x="1360" y="107"/>
                      </a:lnTo>
                      <a:lnTo>
                        <a:pt x="1361" y="109"/>
                      </a:lnTo>
                      <a:lnTo>
                        <a:pt x="1364" y="108"/>
                      </a:lnTo>
                      <a:lnTo>
                        <a:pt x="1362" y="107"/>
                      </a:lnTo>
                      <a:lnTo>
                        <a:pt x="1362" y="106"/>
                      </a:lnTo>
                      <a:lnTo>
                        <a:pt x="1364" y="106"/>
                      </a:lnTo>
                      <a:lnTo>
                        <a:pt x="1364" y="104"/>
                      </a:lnTo>
                      <a:lnTo>
                        <a:pt x="1365" y="104"/>
                      </a:lnTo>
                      <a:lnTo>
                        <a:pt x="1366" y="104"/>
                      </a:lnTo>
                      <a:lnTo>
                        <a:pt x="1366" y="103"/>
                      </a:lnTo>
                      <a:lnTo>
                        <a:pt x="1368" y="103"/>
                      </a:lnTo>
                      <a:lnTo>
                        <a:pt x="1368" y="103"/>
                      </a:lnTo>
                      <a:lnTo>
                        <a:pt x="1369" y="102"/>
                      </a:lnTo>
                      <a:lnTo>
                        <a:pt x="1369" y="102"/>
                      </a:lnTo>
                      <a:lnTo>
                        <a:pt x="1372" y="102"/>
                      </a:lnTo>
                      <a:lnTo>
                        <a:pt x="1370" y="104"/>
                      </a:lnTo>
                      <a:lnTo>
                        <a:pt x="1372" y="104"/>
                      </a:lnTo>
                      <a:lnTo>
                        <a:pt x="1372" y="107"/>
                      </a:lnTo>
                      <a:lnTo>
                        <a:pt x="1373" y="108"/>
                      </a:lnTo>
                      <a:lnTo>
                        <a:pt x="1373" y="108"/>
                      </a:lnTo>
                      <a:lnTo>
                        <a:pt x="1374" y="108"/>
                      </a:lnTo>
                      <a:lnTo>
                        <a:pt x="1374" y="107"/>
                      </a:lnTo>
                      <a:lnTo>
                        <a:pt x="1374" y="106"/>
                      </a:lnTo>
                      <a:lnTo>
                        <a:pt x="1374" y="104"/>
                      </a:lnTo>
                      <a:lnTo>
                        <a:pt x="1373" y="103"/>
                      </a:lnTo>
                      <a:lnTo>
                        <a:pt x="1374" y="103"/>
                      </a:lnTo>
                      <a:lnTo>
                        <a:pt x="1374" y="103"/>
                      </a:lnTo>
                      <a:lnTo>
                        <a:pt x="1375" y="103"/>
                      </a:lnTo>
                      <a:lnTo>
                        <a:pt x="1375" y="103"/>
                      </a:lnTo>
                      <a:lnTo>
                        <a:pt x="1375" y="103"/>
                      </a:lnTo>
                      <a:lnTo>
                        <a:pt x="1375" y="103"/>
                      </a:lnTo>
                      <a:lnTo>
                        <a:pt x="1375" y="104"/>
                      </a:lnTo>
                      <a:lnTo>
                        <a:pt x="1375" y="104"/>
                      </a:lnTo>
                      <a:lnTo>
                        <a:pt x="1379" y="106"/>
                      </a:lnTo>
                      <a:lnTo>
                        <a:pt x="1379" y="104"/>
                      </a:lnTo>
                      <a:lnTo>
                        <a:pt x="1383" y="104"/>
                      </a:lnTo>
                      <a:lnTo>
                        <a:pt x="1385" y="103"/>
                      </a:lnTo>
                      <a:lnTo>
                        <a:pt x="1385" y="102"/>
                      </a:lnTo>
                      <a:lnTo>
                        <a:pt x="1386" y="102"/>
                      </a:lnTo>
                      <a:lnTo>
                        <a:pt x="1387" y="103"/>
                      </a:lnTo>
                      <a:lnTo>
                        <a:pt x="1387" y="103"/>
                      </a:lnTo>
                      <a:lnTo>
                        <a:pt x="1389" y="103"/>
                      </a:lnTo>
                      <a:lnTo>
                        <a:pt x="1391" y="103"/>
                      </a:lnTo>
                      <a:lnTo>
                        <a:pt x="1391" y="100"/>
                      </a:lnTo>
                      <a:lnTo>
                        <a:pt x="1391" y="98"/>
                      </a:lnTo>
                      <a:lnTo>
                        <a:pt x="1396" y="98"/>
                      </a:lnTo>
                      <a:close/>
                      <a:moveTo>
                        <a:pt x="781" y="98"/>
                      </a:moveTo>
                      <a:lnTo>
                        <a:pt x="784" y="98"/>
                      </a:lnTo>
                      <a:lnTo>
                        <a:pt x="784" y="99"/>
                      </a:lnTo>
                      <a:lnTo>
                        <a:pt x="781" y="99"/>
                      </a:lnTo>
                      <a:lnTo>
                        <a:pt x="781" y="98"/>
                      </a:lnTo>
                      <a:close/>
                      <a:moveTo>
                        <a:pt x="1336" y="96"/>
                      </a:moveTo>
                      <a:lnTo>
                        <a:pt x="1338" y="98"/>
                      </a:lnTo>
                      <a:lnTo>
                        <a:pt x="1338" y="98"/>
                      </a:lnTo>
                      <a:lnTo>
                        <a:pt x="1339" y="98"/>
                      </a:lnTo>
                      <a:lnTo>
                        <a:pt x="1340" y="98"/>
                      </a:lnTo>
                      <a:lnTo>
                        <a:pt x="1341" y="99"/>
                      </a:lnTo>
                      <a:lnTo>
                        <a:pt x="1341" y="99"/>
                      </a:lnTo>
                      <a:lnTo>
                        <a:pt x="1341" y="99"/>
                      </a:lnTo>
                      <a:lnTo>
                        <a:pt x="1338" y="99"/>
                      </a:lnTo>
                      <a:lnTo>
                        <a:pt x="1336" y="99"/>
                      </a:lnTo>
                      <a:lnTo>
                        <a:pt x="1334" y="99"/>
                      </a:lnTo>
                      <a:lnTo>
                        <a:pt x="1332" y="99"/>
                      </a:lnTo>
                      <a:lnTo>
                        <a:pt x="1332" y="98"/>
                      </a:lnTo>
                      <a:lnTo>
                        <a:pt x="1334" y="96"/>
                      </a:lnTo>
                      <a:lnTo>
                        <a:pt x="1336" y="96"/>
                      </a:lnTo>
                      <a:close/>
                      <a:moveTo>
                        <a:pt x="82" y="91"/>
                      </a:moveTo>
                      <a:lnTo>
                        <a:pt x="83" y="91"/>
                      </a:lnTo>
                      <a:lnTo>
                        <a:pt x="83" y="92"/>
                      </a:lnTo>
                      <a:lnTo>
                        <a:pt x="82" y="92"/>
                      </a:lnTo>
                      <a:lnTo>
                        <a:pt x="82" y="92"/>
                      </a:lnTo>
                      <a:lnTo>
                        <a:pt x="82" y="91"/>
                      </a:lnTo>
                      <a:lnTo>
                        <a:pt x="82" y="91"/>
                      </a:lnTo>
                      <a:lnTo>
                        <a:pt x="82" y="91"/>
                      </a:lnTo>
                      <a:close/>
                      <a:moveTo>
                        <a:pt x="462" y="87"/>
                      </a:moveTo>
                      <a:lnTo>
                        <a:pt x="463" y="87"/>
                      </a:lnTo>
                      <a:lnTo>
                        <a:pt x="463" y="87"/>
                      </a:lnTo>
                      <a:lnTo>
                        <a:pt x="467" y="87"/>
                      </a:lnTo>
                      <a:lnTo>
                        <a:pt x="467" y="89"/>
                      </a:lnTo>
                      <a:lnTo>
                        <a:pt x="470" y="89"/>
                      </a:lnTo>
                      <a:lnTo>
                        <a:pt x="470" y="89"/>
                      </a:lnTo>
                      <a:lnTo>
                        <a:pt x="471" y="89"/>
                      </a:lnTo>
                      <a:lnTo>
                        <a:pt x="471" y="90"/>
                      </a:lnTo>
                      <a:lnTo>
                        <a:pt x="476" y="90"/>
                      </a:lnTo>
                      <a:lnTo>
                        <a:pt x="476" y="91"/>
                      </a:lnTo>
                      <a:lnTo>
                        <a:pt x="472" y="91"/>
                      </a:lnTo>
                      <a:lnTo>
                        <a:pt x="470" y="91"/>
                      </a:lnTo>
                      <a:lnTo>
                        <a:pt x="467" y="92"/>
                      </a:lnTo>
                      <a:lnTo>
                        <a:pt x="464" y="94"/>
                      </a:lnTo>
                      <a:lnTo>
                        <a:pt x="463" y="94"/>
                      </a:lnTo>
                      <a:lnTo>
                        <a:pt x="464" y="95"/>
                      </a:lnTo>
                      <a:lnTo>
                        <a:pt x="466" y="95"/>
                      </a:lnTo>
                      <a:lnTo>
                        <a:pt x="467" y="95"/>
                      </a:lnTo>
                      <a:lnTo>
                        <a:pt x="470" y="95"/>
                      </a:lnTo>
                      <a:lnTo>
                        <a:pt x="470" y="96"/>
                      </a:lnTo>
                      <a:lnTo>
                        <a:pt x="474" y="96"/>
                      </a:lnTo>
                      <a:lnTo>
                        <a:pt x="474" y="98"/>
                      </a:lnTo>
                      <a:lnTo>
                        <a:pt x="475" y="98"/>
                      </a:lnTo>
                      <a:lnTo>
                        <a:pt x="475" y="98"/>
                      </a:lnTo>
                      <a:lnTo>
                        <a:pt x="477" y="99"/>
                      </a:lnTo>
                      <a:lnTo>
                        <a:pt x="480" y="98"/>
                      </a:lnTo>
                      <a:lnTo>
                        <a:pt x="483" y="98"/>
                      </a:lnTo>
                      <a:lnTo>
                        <a:pt x="484" y="96"/>
                      </a:lnTo>
                      <a:lnTo>
                        <a:pt x="485" y="98"/>
                      </a:lnTo>
                      <a:lnTo>
                        <a:pt x="487" y="98"/>
                      </a:lnTo>
                      <a:lnTo>
                        <a:pt x="487" y="98"/>
                      </a:lnTo>
                      <a:lnTo>
                        <a:pt x="487" y="102"/>
                      </a:lnTo>
                      <a:lnTo>
                        <a:pt x="485" y="103"/>
                      </a:lnTo>
                      <a:lnTo>
                        <a:pt x="483" y="106"/>
                      </a:lnTo>
                      <a:lnTo>
                        <a:pt x="484" y="107"/>
                      </a:lnTo>
                      <a:lnTo>
                        <a:pt x="484" y="108"/>
                      </a:lnTo>
                      <a:lnTo>
                        <a:pt x="485" y="109"/>
                      </a:lnTo>
                      <a:lnTo>
                        <a:pt x="484" y="109"/>
                      </a:lnTo>
                      <a:lnTo>
                        <a:pt x="483" y="111"/>
                      </a:lnTo>
                      <a:lnTo>
                        <a:pt x="481" y="111"/>
                      </a:lnTo>
                      <a:lnTo>
                        <a:pt x="480" y="111"/>
                      </a:lnTo>
                      <a:lnTo>
                        <a:pt x="477" y="111"/>
                      </a:lnTo>
                      <a:lnTo>
                        <a:pt x="475" y="111"/>
                      </a:lnTo>
                      <a:lnTo>
                        <a:pt x="474" y="109"/>
                      </a:lnTo>
                      <a:lnTo>
                        <a:pt x="474" y="108"/>
                      </a:lnTo>
                      <a:lnTo>
                        <a:pt x="470" y="109"/>
                      </a:lnTo>
                      <a:lnTo>
                        <a:pt x="470" y="109"/>
                      </a:lnTo>
                      <a:lnTo>
                        <a:pt x="468" y="109"/>
                      </a:lnTo>
                      <a:lnTo>
                        <a:pt x="468" y="112"/>
                      </a:lnTo>
                      <a:lnTo>
                        <a:pt x="470" y="113"/>
                      </a:lnTo>
                      <a:lnTo>
                        <a:pt x="471" y="113"/>
                      </a:lnTo>
                      <a:lnTo>
                        <a:pt x="474" y="115"/>
                      </a:lnTo>
                      <a:lnTo>
                        <a:pt x="475" y="115"/>
                      </a:lnTo>
                      <a:lnTo>
                        <a:pt x="476" y="116"/>
                      </a:lnTo>
                      <a:lnTo>
                        <a:pt x="476" y="117"/>
                      </a:lnTo>
                      <a:lnTo>
                        <a:pt x="476" y="117"/>
                      </a:lnTo>
                      <a:lnTo>
                        <a:pt x="475" y="116"/>
                      </a:lnTo>
                      <a:lnTo>
                        <a:pt x="475" y="116"/>
                      </a:lnTo>
                      <a:lnTo>
                        <a:pt x="472" y="116"/>
                      </a:lnTo>
                      <a:lnTo>
                        <a:pt x="472" y="116"/>
                      </a:lnTo>
                      <a:lnTo>
                        <a:pt x="471" y="116"/>
                      </a:lnTo>
                      <a:lnTo>
                        <a:pt x="468" y="116"/>
                      </a:lnTo>
                      <a:lnTo>
                        <a:pt x="466" y="116"/>
                      </a:lnTo>
                      <a:lnTo>
                        <a:pt x="463" y="117"/>
                      </a:lnTo>
                      <a:lnTo>
                        <a:pt x="460" y="119"/>
                      </a:lnTo>
                      <a:lnTo>
                        <a:pt x="459" y="119"/>
                      </a:lnTo>
                      <a:lnTo>
                        <a:pt x="459" y="120"/>
                      </a:lnTo>
                      <a:lnTo>
                        <a:pt x="458" y="120"/>
                      </a:lnTo>
                      <a:lnTo>
                        <a:pt x="457" y="121"/>
                      </a:lnTo>
                      <a:lnTo>
                        <a:pt x="455" y="123"/>
                      </a:lnTo>
                      <a:lnTo>
                        <a:pt x="454" y="123"/>
                      </a:lnTo>
                      <a:lnTo>
                        <a:pt x="454" y="123"/>
                      </a:lnTo>
                      <a:lnTo>
                        <a:pt x="454" y="124"/>
                      </a:lnTo>
                      <a:lnTo>
                        <a:pt x="453" y="124"/>
                      </a:lnTo>
                      <a:lnTo>
                        <a:pt x="453" y="120"/>
                      </a:lnTo>
                      <a:lnTo>
                        <a:pt x="455" y="120"/>
                      </a:lnTo>
                      <a:lnTo>
                        <a:pt x="455" y="120"/>
                      </a:lnTo>
                      <a:lnTo>
                        <a:pt x="458" y="119"/>
                      </a:lnTo>
                      <a:lnTo>
                        <a:pt x="458" y="117"/>
                      </a:lnTo>
                      <a:lnTo>
                        <a:pt x="459" y="117"/>
                      </a:lnTo>
                      <a:lnTo>
                        <a:pt x="460" y="116"/>
                      </a:lnTo>
                      <a:lnTo>
                        <a:pt x="462" y="115"/>
                      </a:lnTo>
                      <a:lnTo>
                        <a:pt x="463" y="115"/>
                      </a:lnTo>
                      <a:lnTo>
                        <a:pt x="466" y="115"/>
                      </a:lnTo>
                      <a:lnTo>
                        <a:pt x="466" y="113"/>
                      </a:lnTo>
                      <a:lnTo>
                        <a:pt x="464" y="112"/>
                      </a:lnTo>
                      <a:lnTo>
                        <a:pt x="463" y="112"/>
                      </a:lnTo>
                      <a:lnTo>
                        <a:pt x="458" y="112"/>
                      </a:lnTo>
                      <a:lnTo>
                        <a:pt x="458" y="112"/>
                      </a:lnTo>
                      <a:lnTo>
                        <a:pt x="457" y="113"/>
                      </a:lnTo>
                      <a:lnTo>
                        <a:pt x="454" y="115"/>
                      </a:lnTo>
                      <a:lnTo>
                        <a:pt x="453" y="115"/>
                      </a:lnTo>
                      <a:lnTo>
                        <a:pt x="453" y="116"/>
                      </a:lnTo>
                      <a:lnTo>
                        <a:pt x="451" y="117"/>
                      </a:lnTo>
                      <a:lnTo>
                        <a:pt x="451" y="120"/>
                      </a:lnTo>
                      <a:lnTo>
                        <a:pt x="451" y="120"/>
                      </a:lnTo>
                      <a:lnTo>
                        <a:pt x="450" y="121"/>
                      </a:lnTo>
                      <a:lnTo>
                        <a:pt x="450" y="123"/>
                      </a:lnTo>
                      <a:lnTo>
                        <a:pt x="441" y="120"/>
                      </a:lnTo>
                      <a:lnTo>
                        <a:pt x="441" y="120"/>
                      </a:lnTo>
                      <a:lnTo>
                        <a:pt x="439" y="119"/>
                      </a:lnTo>
                      <a:lnTo>
                        <a:pt x="437" y="117"/>
                      </a:lnTo>
                      <a:lnTo>
                        <a:pt x="437" y="116"/>
                      </a:lnTo>
                      <a:lnTo>
                        <a:pt x="438" y="116"/>
                      </a:lnTo>
                      <a:lnTo>
                        <a:pt x="439" y="116"/>
                      </a:lnTo>
                      <a:lnTo>
                        <a:pt x="439" y="115"/>
                      </a:lnTo>
                      <a:lnTo>
                        <a:pt x="439" y="115"/>
                      </a:lnTo>
                      <a:lnTo>
                        <a:pt x="439" y="113"/>
                      </a:lnTo>
                      <a:lnTo>
                        <a:pt x="438" y="112"/>
                      </a:lnTo>
                      <a:lnTo>
                        <a:pt x="441" y="111"/>
                      </a:lnTo>
                      <a:lnTo>
                        <a:pt x="442" y="109"/>
                      </a:lnTo>
                      <a:lnTo>
                        <a:pt x="443" y="109"/>
                      </a:lnTo>
                      <a:lnTo>
                        <a:pt x="443" y="108"/>
                      </a:lnTo>
                      <a:lnTo>
                        <a:pt x="443" y="108"/>
                      </a:lnTo>
                      <a:lnTo>
                        <a:pt x="445" y="108"/>
                      </a:lnTo>
                      <a:lnTo>
                        <a:pt x="443" y="106"/>
                      </a:lnTo>
                      <a:lnTo>
                        <a:pt x="442" y="103"/>
                      </a:lnTo>
                      <a:lnTo>
                        <a:pt x="439" y="102"/>
                      </a:lnTo>
                      <a:lnTo>
                        <a:pt x="439" y="102"/>
                      </a:lnTo>
                      <a:lnTo>
                        <a:pt x="442" y="102"/>
                      </a:lnTo>
                      <a:lnTo>
                        <a:pt x="445" y="103"/>
                      </a:lnTo>
                      <a:lnTo>
                        <a:pt x="449" y="103"/>
                      </a:lnTo>
                      <a:lnTo>
                        <a:pt x="451" y="103"/>
                      </a:lnTo>
                      <a:lnTo>
                        <a:pt x="451" y="103"/>
                      </a:lnTo>
                      <a:lnTo>
                        <a:pt x="451" y="100"/>
                      </a:lnTo>
                      <a:lnTo>
                        <a:pt x="450" y="100"/>
                      </a:lnTo>
                      <a:lnTo>
                        <a:pt x="449" y="99"/>
                      </a:lnTo>
                      <a:lnTo>
                        <a:pt x="447" y="98"/>
                      </a:lnTo>
                      <a:lnTo>
                        <a:pt x="447" y="96"/>
                      </a:lnTo>
                      <a:lnTo>
                        <a:pt x="439" y="96"/>
                      </a:lnTo>
                      <a:lnTo>
                        <a:pt x="439" y="96"/>
                      </a:lnTo>
                      <a:lnTo>
                        <a:pt x="436" y="96"/>
                      </a:lnTo>
                      <a:lnTo>
                        <a:pt x="436" y="95"/>
                      </a:lnTo>
                      <a:lnTo>
                        <a:pt x="433" y="95"/>
                      </a:lnTo>
                      <a:lnTo>
                        <a:pt x="433" y="96"/>
                      </a:lnTo>
                      <a:lnTo>
                        <a:pt x="429" y="96"/>
                      </a:lnTo>
                      <a:lnTo>
                        <a:pt x="429" y="92"/>
                      </a:lnTo>
                      <a:lnTo>
                        <a:pt x="430" y="92"/>
                      </a:lnTo>
                      <a:lnTo>
                        <a:pt x="432" y="92"/>
                      </a:lnTo>
                      <a:lnTo>
                        <a:pt x="433" y="92"/>
                      </a:lnTo>
                      <a:lnTo>
                        <a:pt x="436" y="92"/>
                      </a:lnTo>
                      <a:lnTo>
                        <a:pt x="436" y="91"/>
                      </a:lnTo>
                      <a:lnTo>
                        <a:pt x="438" y="91"/>
                      </a:lnTo>
                      <a:lnTo>
                        <a:pt x="439" y="92"/>
                      </a:lnTo>
                      <a:lnTo>
                        <a:pt x="442" y="92"/>
                      </a:lnTo>
                      <a:lnTo>
                        <a:pt x="443" y="92"/>
                      </a:lnTo>
                      <a:lnTo>
                        <a:pt x="443" y="91"/>
                      </a:lnTo>
                      <a:lnTo>
                        <a:pt x="445" y="91"/>
                      </a:lnTo>
                      <a:lnTo>
                        <a:pt x="445" y="91"/>
                      </a:lnTo>
                      <a:lnTo>
                        <a:pt x="450" y="91"/>
                      </a:lnTo>
                      <a:lnTo>
                        <a:pt x="450" y="90"/>
                      </a:lnTo>
                      <a:lnTo>
                        <a:pt x="451" y="90"/>
                      </a:lnTo>
                      <a:lnTo>
                        <a:pt x="451" y="90"/>
                      </a:lnTo>
                      <a:lnTo>
                        <a:pt x="454" y="90"/>
                      </a:lnTo>
                      <a:lnTo>
                        <a:pt x="454" y="89"/>
                      </a:lnTo>
                      <a:lnTo>
                        <a:pt x="458" y="89"/>
                      </a:lnTo>
                      <a:lnTo>
                        <a:pt x="458" y="89"/>
                      </a:lnTo>
                      <a:lnTo>
                        <a:pt x="462" y="87"/>
                      </a:lnTo>
                      <a:lnTo>
                        <a:pt x="462" y="87"/>
                      </a:lnTo>
                      <a:lnTo>
                        <a:pt x="462" y="87"/>
                      </a:lnTo>
                      <a:close/>
                      <a:moveTo>
                        <a:pt x="904" y="83"/>
                      </a:moveTo>
                      <a:lnTo>
                        <a:pt x="904" y="85"/>
                      </a:lnTo>
                      <a:lnTo>
                        <a:pt x="903" y="85"/>
                      </a:lnTo>
                      <a:lnTo>
                        <a:pt x="903" y="89"/>
                      </a:lnTo>
                      <a:lnTo>
                        <a:pt x="903" y="89"/>
                      </a:lnTo>
                      <a:lnTo>
                        <a:pt x="902" y="91"/>
                      </a:lnTo>
                      <a:lnTo>
                        <a:pt x="902" y="92"/>
                      </a:lnTo>
                      <a:lnTo>
                        <a:pt x="903" y="94"/>
                      </a:lnTo>
                      <a:lnTo>
                        <a:pt x="904" y="96"/>
                      </a:lnTo>
                      <a:lnTo>
                        <a:pt x="904" y="96"/>
                      </a:lnTo>
                      <a:lnTo>
                        <a:pt x="904" y="98"/>
                      </a:lnTo>
                      <a:lnTo>
                        <a:pt x="906" y="98"/>
                      </a:lnTo>
                      <a:lnTo>
                        <a:pt x="904" y="102"/>
                      </a:lnTo>
                      <a:lnTo>
                        <a:pt x="906" y="102"/>
                      </a:lnTo>
                      <a:lnTo>
                        <a:pt x="907" y="103"/>
                      </a:lnTo>
                      <a:lnTo>
                        <a:pt x="908" y="104"/>
                      </a:lnTo>
                      <a:lnTo>
                        <a:pt x="909" y="102"/>
                      </a:lnTo>
                      <a:lnTo>
                        <a:pt x="911" y="100"/>
                      </a:lnTo>
                      <a:lnTo>
                        <a:pt x="912" y="99"/>
                      </a:lnTo>
                      <a:lnTo>
                        <a:pt x="913" y="99"/>
                      </a:lnTo>
                      <a:lnTo>
                        <a:pt x="913" y="100"/>
                      </a:lnTo>
                      <a:lnTo>
                        <a:pt x="915" y="100"/>
                      </a:lnTo>
                      <a:lnTo>
                        <a:pt x="915" y="100"/>
                      </a:lnTo>
                      <a:lnTo>
                        <a:pt x="915" y="99"/>
                      </a:lnTo>
                      <a:lnTo>
                        <a:pt x="917" y="99"/>
                      </a:lnTo>
                      <a:lnTo>
                        <a:pt x="917" y="98"/>
                      </a:lnTo>
                      <a:lnTo>
                        <a:pt x="919" y="98"/>
                      </a:lnTo>
                      <a:lnTo>
                        <a:pt x="920" y="98"/>
                      </a:lnTo>
                      <a:lnTo>
                        <a:pt x="921" y="99"/>
                      </a:lnTo>
                      <a:lnTo>
                        <a:pt x="924" y="99"/>
                      </a:lnTo>
                      <a:lnTo>
                        <a:pt x="924" y="96"/>
                      </a:lnTo>
                      <a:lnTo>
                        <a:pt x="923" y="95"/>
                      </a:lnTo>
                      <a:lnTo>
                        <a:pt x="923" y="94"/>
                      </a:lnTo>
                      <a:lnTo>
                        <a:pt x="921" y="94"/>
                      </a:lnTo>
                      <a:lnTo>
                        <a:pt x="921" y="92"/>
                      </a:lnTo>
                      <a:lnTo>
                        <a:pt x="920" y="92"/>
                      </a:lnTo>
                      <a:lnTo>
                        <a:pt x="920" y="91"/>
                      </a:lnTo>
                      <a:lnTo>
                        <a:pt x="919" y="91"/>
                      </a:lnTo>
                      <a:lnTo>
                        <a:pt x="916" y="91"/>
                      </a:lnTo>
                      <a:lnTo>
                        <a:pt x="915" y="90"/>
                      </a:lnTo>
                      <a:lnTo>
                        <a:pt x="913" y="89"/>
                      </a:lnTo>
                      <a:lnTo>
                        <a:pt x="913" y="89"/>
                      </a:lnTo>
                      <a:lnTo>
                        <a:pt x="911" y="89"/>
                      </a:lnTo>
                      <a:lnTo>
                        <a:pt x="909" y="90"/>
                      </a:lnTo>
                      <a:lnTo>
                        <a:pt x="909" y="90"/>
                      </a:lnTo>
                      <a:lnTo>
                        <a:pt x="909" y="89"/>
                      </a:lnTo>
                      <a:lnTo>
                        <a:pt x="907" y="87"/>
                      </a:lnTo>
                      <a:lnTo>
                        <a:pt x="907" y="85"/>
                      </a:lnTo>
                      <a:lnTo>
                        <a:pt x="906" y="85"/>
                      </a:lnTo>
                      <a:lnTo>
                        <a:pt x="904" y="85"/>
                      </a:lnTo>
                      <a:lnTo>
                        <a:pt x="904" y="83"/>
                      </a:lnTo>
                      <a:close/>
                      <a:moveTo>
                        <a:pt x="763" y="78"/>
                      </a:moveTo>
                      <a:lnTo>
                        <a:pt x="763" y="81"/>
                      </a:lnTo>
                      <a:lnTo>
                        <a:pt x="762" y="81"/>
                      </a:lnTo>
                      <a:lnTo>
                        <a:pt x="762" y="81"/>
                      </a:lnTo>
                      <a:lnTo>
                        <a:pt x="760" y="79"/>
                      </a:lnTo>
                      <a:lnTo>
                        <a:pt x="763" y="78"/>
                      </a:lnTo>
                      <a:close/>
                      <a:moveTo>
                        <a:pt x="3257" y="77"/>
                      </a:moveTo>
                      <a:lnTo>
                        <a:pt x="3258" y="77"/>
                      </a:lnTo>
                      <a:lnTo>
                        <a:pt x="3258" y="77"/>
                      </a:lnTo>
                      <a:lnTo>
                        <a:pt x="3258" y="77"/>
                      </a:lnTo>
                      <a:lnTo>
                        <a:pt x="3258" y="77"/>
                      </a:lnTo>
                      <a:lnTo>
                        <a:pt x="3257" y="77"/>
                      </a:lnTo>
                      <a:close/>
                      <a:moveTo>
                        <a:pt x="1660" y="73"/>
                      </a:moveTo>
                      <a:lnTo>
                        <a:pt x="1662" y="73"/>
                      </a:lnTo>
                      <a:lnTo>
                        <a:pt x="1662" y="74"/>
                      </a:lnTo>
                      <a:lnTo>
                        <a:pt x="1662" y="75"/>
                      </a:lnTo>
                      <a:lnTo>
                        <a:pt x="1663" y="75"/>
                      </a:lnTo>
                      <a:lnTo>
                        <a:pt x="1662" y="75"/>
                      </a:lnTo>
                      <a:lnTo>
                        <a:pt x="1662" y="77"/>
                      </a:lnTo>
                      <a:lnTo>
                        <a:pt x="1660" y="77"/>
                      </a:lnTo>
                      <a:lnTo>
                        <a:pt x="1658" y="75"/>
                      </a:lnTo>
                      <a:lnTo>
                        <a:pt x="1660" y="74"/>
                      </a:lnTo>
                      <a:lnTo>
                        <a:pt x="1660" y="74"/>
                      </a:lnTo>
                      <a:lnTo>
                        <a:pt x="1660" y="73"/>
                      </a:lnTo>
                      <a:close/>
                      <a:moveTo>
                        <a:pt x="648" y="72"/>
                      </a:moveTo>
                      <a:lnTo>
                        <a:pt x="650" y="72"/>
                      </a:lnTo>
                      <a:lnTo>
                        <a:pt x="650" y="73"/>
                      </a:lnTo>
                      <a:lnTo>
                        <a:pt x="649" y="73"/>
                      </a:lnTo>
                      <a:lnTo>
                        <a:pt x="648" y="72"/>
                      </a:lnTo>
                      <a:close/>
                      <a:moveTo>
                        <a:pt x="877" y="70"/>
                      </a:moveTo>
                      <a:lnTo>
                        <a:pt x="877" y="72"/>
                      </a:lnTo>
                      <a:lnTo>
                        <a:pt x="877" y="72"/>
                      </a:lnTo>
                      <a:lnTo>
                        <a:pt x="878" y="72"/>
                      </a:lnTo>
                      <a:lnTo>
                        <a:pt x="878" y="73"/>
                      </a:lnTo>
                      <a:lnTo>
                        <a:pt x="878" y="74"/>
                      </a:lnTo>
                      <a:lnTo>
                        <a:pt x="878" y="74"/>
                      </a:lnTo>
                      <a:lnTo>
                        <a:pt x="878" y="74"/>
                      </a:lnTo>
                      <a:lnTo>
                        <a:pt x="878" y="75"/>
                      </a:lnTo>
                      <a:lnTo>
                        <a:pt x="873" y="75"/>
                      </a:lnTo>
                      <a:lnTo>
                        <a:pt x="873" y="74"/>
                      </a:lnTo>
                      <a:lnTo>
                        <a:pt x="871" y="72"/>
                      </a:lnTo>
                      <a:lnTo>
                        <a:pt x="873" y="72"/>
                      </a:lnTo>
                      <a:lnTo>
                        <a:pt x="874" y="72"/>
                      </a:lnTo>
                      <a:lnTo>
                        <a:pt x="877" y="70"/>
                      </a:lnTo>
                      <a:close/>
                      <a:moveTo>
                        <a:pt x="1670" y="69"/>
                      </a:moveTo>
                      <a:lnTo>
                        <a:pt x="1671" y="69"/>
                      </a:lnTo>
                      <a:lnTo>
                        <a:pt x="1671" y="70"/>
                      </a:lnTo>
                      <a:lnTo>
                        <a:pt x="1671" y="70"/>
                      </a:lnTo>
                      <a:lnTo>
                        <a:pt x="1671" y="72"/>
                      </a:lnTo>
                      <a:lnTo>
                        <a:pt x="1669" y="73"/>
                      </a:lnTo>
                      <a:lnTo>
                        <a:pt x="1667" y="74"/>
                      </a:lnTo>
                      <a:lnTo>
                        <a:pt x="1666" y="74"/>
                      </a:lnTo>
                      <a:lnTo>
                        <a:pt x="1666" y="74"/>
                      </a:lnTo>
                      <a:lnTo>
                        <a:pt x="1665" y="74"/>
                      </a:lnTo>
                      <a:lnTo>
                        <a:pt x="1665" y="73"/>
                      </a:lnTo>
                      <a:lnTo>
                        <a:pt x="1667" y="73"/>
                      </a:lnTo>
                      <a:lnTo>
                        <a:pt x="1669" y="70"/>
                      </a:lnTo>
                      <a:lnTo>
                        <a:pt x="1670" y="69"/>
                      </a:lnTo>
                      <a:close/>
                      <a:moveTo>
                        <a:pt x="45" y="69"/>
                      </a:moveTo>
                      <a:lnTo>
                        <a:pt x="47" y="69"/>
                      </a:lnTo>
                      <a:lnTo>
                        <a:pt x="47" y="69"/>
                      </a:lnTo>
                      <a:lnTo>
                        <a:pt x="47" y="69"/>
                      </a:lnTo>
                      <a:lnTo>
                        <a:pt x="47" y="69"/>
                      </a:lnTo>
                      <a:lnTo>
                        <a:pt x="45" y="69"/>
                      </a:lnTo>
                      <a:close/>
                      <a:moveTo>
                        <a:pt x="862" y="68"/>
                      </a:moveTo>
                      <a:lnTo>
                        <a:pt x="862" y="68"/>
                      </a:lnTo>
                      <a:lnTo>
                        <a:pt x="864" y="69"/>
                      </a:lnTo>
                      <a:lnTo>
                        <a:pt x="864" y="70"/>
                      </a:lnTo>
                      <a:lnTo>
                        <a:pt x="864" y="70"/>
                      </a:lnTo>
                      <a:lnTo>
                        <a:pt x="864" y="70"/>
                      </a:lnTo>
                      <a:lnTo>
                        <a:pt x="865" y="70"/>
                      </a:lnTo>
                      <a:lnTo>
                        <a:pt x="866" y="72"/>
                      </a:lnTo>
                      <a:lnTo>
                        <a:pt x="866" y="73"/>
                      </a:lnTo>
                      <a:lnTo>
                        <a:pt x="865" y="75"/>
                      </a:lnTo>
                      <a:lnTo>
                        <a:pt x="864" y="77"/>
                      </a:lnTo>
                      <a:lnTo>
                        <a:pt x="864" y="78"/>
                      </a:lnTo>
                      <a:lnTo>
                        <a:pt x="864" y="79"/>
                      </a:lnTo>
                      <a:lnTo>
                        <a:pt x="862" y="81"/>
                      </a:lnTo>
                      <a:lnTo>
                        <a:pt x="858" y="81"/>
                      </a:lnTo>
                      <a:lnTo>
                        <a:pt x="858" y="81"/>
                      </a:lnTo>
                      <a:lnTo>
                        <a:pt x="858" y="81"/>
                      </a:lnTo>
                      <a:lnTo>
                        <a:pt x="858" y="81"/>
                      </a:lnTo>
                      <a:lnTo>
                        <a:pt x="857" y="79"/>
                      </a:lnTo>
                      <a:lnTo>
                        <a:pt x="856" y="79"/>
                      </a:lnTo>
                      <a:lnTo>
                        <a:pt x="856" y="79"/>
                      </a:lnTo>
                      <a:lnTo>
                        <a:pt x="856" y="77"/>
                      </a:lnTo>
                      <a:lnTo>
                        <a:pt x="854" y="77"/>
                      </a:lnTo>
                      <a:lnTo>
                        <a:pt x="854" y="75"/>
                      </a:lnTo>
                      <a:lnTo>
                        <a:pt x="854" y="73"/>
                      </a:lnTo>
                      <a:lnTo>
                        <a:pt x="856" y="72"/>
                      </a:lnTo>
                      <a:lnTo>
                        <a:pt x="856" y="69"/>
                      </a:lnTo>
                      <a:lnTo>
                        <a:pt x="858" y="69"/>
                      </a:lnTo>
                      <a:lnTo>
                        <a:pt x="860" y="68"/>
                      </a:lnTo>
                      <a:lnTo>
                        <a:pt x="862" y="68"/>
                      </a:lnTo>
                      <a:close/>
                      <a:moveTo>
                        <a:pt x="644" y="68"/>
                      </a:moveTo>
                      <a:lnTo>
                        <a:pt x="645" y="68"/>
                      </a:lnTo>
                      <a:lnTo>
                        <a:pt x="646" y="72"/>
                      </a:lnTo>
                      <a:lnTo>
                        <a:pt x="645" y="72"/>
                      </a:lnTo>
                      <a:lnTo>
                        <a:pt x="645" y="70"/>
                      </a:lnTo>
                      <a:lnTo>
                        <a:pt x="644" y="69"/>
                      </a:lnTo>
                      <a:lnTo>
                        <a:pt x="644" y="68"/>
                      </a:lnTo>
                      <a:close/>
                      <a:moveTo>
                        <a:pt x="2051" y="66"/>
                      </a:moveTo>
                      <a:lnTo>
                        <a:pt x="2052" y="66"/>
                      </a:lnTo>
                      <a:lnTo>
                        <a:pt x="2052" y="66"/>
                      </a:lnTo>
                      <a:lnTo>
                        <a:pt x="2052" y="66"/>
                      </a:lnTo>
                      <a:lnTo>
                        <a:pt x="2052" y="68"/>
                      </a:lnTo>
                      <a:lnTo>
                        <a:pt x="2051" y="68"/>
                      </a:lnTo>
                      <a:lnTo>
                        <a:pt x="2051" y="68"/>
                      </a:lnTo>
                      <a:lnTo>
                        <a:pt x="2051" y="66"/>
                      </a:lnTo>
                      <a:close/>
                      <a:moveTo>
                        <a:pt x="1070" y="66"/>
                      </a:moveTo>
                      <a:lnTo>
                        <a:pt x="1072" y="66"/>
                      </a:lnTo>
                      <a:lnTo>
                        <a:pt x="1072" y="66"/>
                      </a:lnTo>
                      <a:lnTo>
                        <a:pt x="1072" y="66"/>
                      </a:lnTo>
                      <a:lnTo>
                        <a:pt x="1072" y="66"/>
                      </a:lnTo>
                      <a:lnTo>
                        <a:pt x="1070" y="66"/>
                      </a:lnTo>
                      <a:close/>
                      <a:moveTo>
                        <a:pt x="877" y="62"/>
                      </a:moveTo>
                      <a:lnTo>
                        <a:pt x="877" y="62"/>
                      </a:lnTo>
                      <a:lnTo>
                        <a:pt x="877" y="64"/>
                      </a:lnTo>
                      <a:lnTo>
                        <a:pt x="878" y="65"/>
                      </a:lnTo>
                      <a:lnTo>
                        <a:pt x="878" y="68"/>
                      </a:lnTo>
                      <a:lnTo>
                        <a:pt x="877" y="68"/>
                      </a:lnTo>
                      <a:lnTo>
                        <a:pt x="875" y="66"/>
                      </a:lnTo>
                      <a:lnTo>
                        <a:pt x="875" y="65"/>
                      </a:lnTo>
                      <a:lnTo>
                        <a:pt x="877" y="62"/>
                      </a:lnTo>
                      <a:close/>
                      <a:moveTo>
                        <a:pt x="1674" y="61"/>
                      </a:moveTo>
                      <a:lnTo>
                        <a:pt x="1674" y="65"/>
                      </a:lnTo>
                      <a:lnTo>
                        <a:pt x="1670" y="64"/>
                      </a:lnTo>
                      <a:lnTo>
                        <a:pt x="1670" y="64"/>
                      </a:lnTo>
                      <a:lnTo>
                        <a:pt x="1671" y="64"/>
                      </a:lnTo>
                      <a:lnTo>
                        <a:pt x="1673" y="62"/>
                      </a:lnTo>
                      <a:lnTo>
                        <a:pt x="1674" y="61"/>
                      </a:lnTo>
                      <a:close/>
                      <a:moveTo>
                        <a:pt x="602" y="61"/>
                      </a:moveTo>
                      <a:lnTo>
                        <a:pt x="602" y="62"/>
                      </a:lnTo>
                      <a:lnTo>
                        <a:pt x="602" y="62"/>
                      </a:lnTo>
                      <a:lnTo>
                        <a:pt x="602" y="65"/>
                      </a:lnTo>
                      <a:lnTo>
                        <a:pt x="601" y="65"/>
                      </a:lnTo>
                      <a:lnTo>
                        <a:pt x="599" y="65"/>
                      </a:lnTo>
                      <a:lnTo>
                        <a:pt x="597" y="64"/>
                      </a:lnTo>
                      <a:lnTo>
                        <a:pt x="595" y="62"/>
                      </a:lnTo>
                      <a:lnTo>
                        <a:pt x="598" y="62"/>
                      </a:lnTo>
                      <a:lnTo>
                        <a:pt x="599" y="62"/>
                      </a:lnTo>
                      <a:lnTo>
                        <a:pt x="601" y="62"/>
                      </a:lnTo>
                      <a:lnTo>
                        <a:pt x="602" y="61"/>
                      </a:lnTo>
                      <a:close/>
                      <a:moveTo>
                        <a:pt x="1679" y="60"/>
                      </a:moveTo>
                      <a:lnTo>
                        <a:pt x="1681" y="60"/>
                      </a:lnTo>
                      <a:lnTo>
                        <a:pt x="1681" y="64"/>
                      </a:lnTo>
                      <a:lnTo>
                        <a:pt x="1681" y="64"/>
                      </a:lnTo>
                      <a:lnTo>
                        <a:pt x="1681" y="64"/>
                      </a:lnTo>
                      <a:lnTo>
                        <a:pt x="1683" y="64"/>
                      </a:lnTo>
                      <a:lnTo>
                        <a:pt x="1683" y="62"/>
                      </a:lnTo>
                      <a:lnTo>
                        <a:pt x="1686" y="61"/>
                      </a:lnTo>
                      <a:lnTo>
                        <a:pt x="1686" y="62"/>
                      </a:lnTo>
                      <a:lnTo>
                        <a:pt x="1687" y="62"/>
                      </a:lnTo>
                      <a:lnTo>
                        <a:pt x="1687" y="64"/>
                      </a:lnTo>
                      <a:lnTo>
                        <a:pt x="1687" y="65"/>
                      </a:lnTo>
                      <a:lnTo>
                        <a:pt x="1686" y="66"/>
                      </a:lnTo>
                      <a:lnTo>
                        <a:pt x="1686" y="66"/>
                      </a:lnTo>
                      <a:lnTo>
                        <a:pt x="1686" y="68"/>
                      </a:lnTo>
                      <a:lnTo>
                        <a:pt x="1684" y="69"/>
                      </a:lnTo>
                      <a:lnTo>
                        <a:pt x="1683" y="69"/>
                      </a:lnTo>
                      <a:lnTo>
                        <a:pt x="1681" y="72"/>
                      </a:lnTo>
                      <a:lnTo>
                        <a:pt x="1681" y="72"/>
                      </a:lnTo>
                      <a:lnTo>
                        <a:pt x="1679" y="72"/>
                      </a:lnTo>
                      <a:lnTo>
                        <a:pt x="1679" y="70"/>
                      </a:lnTo>
                      <a:lnTo>
                        <a:pt x="1678" y="70"/>
                      </a:lnTo>
                      <a:lnTo>
                        <a:pt x="1678" y="73"/>
                      </a:lnTo>
                      <a:lnTo>
                        <a:pt x="1677" y="73"/>
                      </a:lnTo>
                      <a:lnTo>
                        <a:pt x="1677" y="70"/>
                      </a:lnTo>
                      <a:lnTo>
                        <a:pt x="1675" y="70"/>
                      </a:lnTo>
                      <a:lnTo>
                        <a:pt x="1674" y="70"/>
                      </a:lnTo>
                      <a:lnTo>
                        <a:pt x="1673" y="72"/>
                      </a:lnTo>
                      <a:lnTo>
                        <a:pt x="1673" y="69"/>
                      </a:lnTo>
                      <a:lnTo>
                        <a:pt x="1674" y="69"/>
                      </a:lnTo>
                      <a:lnTo>
                        <a:pt x="1674" y="66"/>
                      </a:lnTo>
                      <a:lnTo>
                        <a:pt x="1677" y="66"/>
                      </a:lnTo>
                      <a:lnTo>
                        <a:pt x="1679" y="60"/>
                      </a:lnTo>
                      <a:close/>
                      <a:moveTo>
                        <a:pt x="827" y="60"/>
                      </a:moveTo>
                      <a:lnTo>
                        <a:pt x="828" y="60"/>
                      </a:lnTo>
                      <a:lnTo>
                        <a:pt x="831" y="60"/>
                      </a:lnTo>
                      <a:lnTo>
                        <a:pt x="832" y="61"/>
                      </a:lnTo>
                      <a:lnTo>
                        <a:pt x="832" y="62"/>
                      </a:lnTo>
                      <a:lnTo>
                        <a:pt x="831" y="62"/>
                      </a:lnTo>
                      <a:lnTo>
                        <a:pt x="830" y="62"/>
                      </a:lnTo>
                      <a:lnTo>
                        <a:pt x="828" y="62"/>
                      </a:lnTo>
                      <a:lnTo>
                        <a:pt x="827" y="62"/>
                      </a:lnTo>
                      <a:lnTo>
                        <a:pt x="827" y="60"/>
                      </a:lnTo>
                      <a:close/>
                      <a:moveTo>
                        <a:pt x="628" y="57"/>
                      </a:moveTo>
                      <a:lnTo>
                        <a:pt x="628" y="58"/>
                      </a:lnTo>
                      <a:lnTo>
                        <a:pt x="629" y="58"/>
                      </a:lnTo>
                      <a:lnTo>
                        <a:pt x="629" y="58"/>
                      </a:lnTo>
                      <a:lnTo>
                        <a:pt x="629" y="60"/>
                      </a:lnTo>
                      <a:lnTo>
                        <a:pt x="628" y="60"/>
                      </a:lnTo>
                      <a:lnTo>
                        <a:pt x="627" y="61"/>
                      </a:lnTo>
                      <a:lnTo>
                        <a:pt x="625" y="61"/>
                      </a:lnTo>
                      <a:lnTo>
                        <a:pt x="625" y="61"/>
                      </a:lnTo>
                      <a:lnTo>
                        <a:pt x="624" y="61"/>
                      </a:lnTo>
                      <a:lnTo>
                        <a:pt x="624" y="58"/>
                      </a:lnTo>
                      <a:lnTo>
                        <a:pt x="627" y="58"/>
                      </a:lnTo>
                      <a:lnTo>
                        <a:pt x="627" y="58"/>
                      </a:lnTo>
                      <a:lnTo>
                        <a:pt x="628" y="57"/>
                      </a:lnTo>
                      <a:close/>
                      <a:moveTo>
                        <a:pt x="1686" y="56"/>
                      </a:moveTo>
                      <a:lnTo>
                        <a:pt x="1686" y="56"/>
                      </a:lnTo>
                      <a:lnTo>
                        <a:pt x="1686" y="57"/>
                      </a:lnTo>
                      <a:lnTo>
                        <a:pt x="1686" y="58"/>
                      </a:lnTo>
                      <a:lnTo>
                        <a:pt x="1684" y="58"/>
                      </a:lnTo>
                      <a:lnTo>
                        <a:pt x="1686" y="56"/>
                      </a:lnTo>
                      <a:close/>
                      <a:moveTo>
                        <a:pt x="1687" y="55"/>
                      </a:moveTo>
                      <a:lnTo>
                        <a:pt x="1687" y="55"/>
                      </a:lnTo>
                      <a:lnTo>
                        <a:pt x="1687" y="55"/>
                      </a:lnTo>
                      <a:lnTo>
                        <a:pt x="1687" y="56"/>
                      </a:lnTo>
                      <a:lnTo>
                        <a:pt x="1686" y="56"/>
                      </a:lnTo>
                      <a:lnTo>
                        <a:pt x="1687" y="55"/>
                      </a:lnTo>
                      <a:close/>
                      <a:moveTo>
                        <a:pt x="640" y="55"/>
                      </a:moveTo>
                      <a:lnTo>
                        <a:pt x="641" y="55"/>
                      </a:lnTo>
                      <a:lnTo>
                        <a:pt x="641" y="57"/>
                      </a:lnTo>
                      <a:lnTo>
                        <a:pt x="638" y="57"/>
                      </a:lnTo>
                      <a:lnTo>
                        <a:pt x="638" y="57"/>
                      </a:lnTo>
                      <a:lnTo>
                        <a:pt x="637" y="57"/>
                      </a:lnTo>
                      <a:lnTo>
                        <a:pt x="637" y="57"/>
                      </a:lnTo>
                      <a:lnTo>
                        <a:pt x="636" y="57"/>
                      </a:lnTo>
                      <a:lnTo>
                        <a:pt x="636" y="55"/>
                      </a:lnTo>
                      <a:lnTo>
                        <a:pt x="640" y="56"/>
                      </a:lnTo>
                      <a:lnTo>
                        <a:pt x="640" y="55"/>
                      </a:lnTo>
                      <a:close/>
                      <a:moveTo>
                        <a:pt x="2971" y="53"/>
                      </a:moveTo>
                      <a:lnTo>
                        <a:pt x="2973" y="53"/>
                      </a:lnTo>
                      <a:lnTo>
                        <a:pt x="2973" y="53"/>
                      </a:lnTo>
                      <a:lnTo>
                        <a:pt x="2973" y="55"/>
                      </a:lnTo>
                      <a:lnTo>
                        <a:pt x="2973" y="55"/>
                      </a:lnTo>
                      <a:lnTo>
                        <a:pt x="2973" y="55"/>
                      </a:lnTo>
                      <a:lnTo>
                        <a:pt x="2971" y="55"/>
                      </a:lnTo>
                      <a:lnTo>
                        <a:pt x="2971" y="53"/>
                      </a:lnTo>
                      <a:close/>
                      <a:moveTo>
                        <a:pt x="1976" y="51"/>
                      </a:moveTo>
                      <a:lnTo>
                        <a:pt x="1978" y="51"/>
                      </a:lnTo>
                      <a:lnTo>
                        <a:pt x="1979" y="51"/>
                      </a:lnTo>
                      <a:lnTo>
                        <a:pt x="1980" y="51"/>
                      </a:lnTo>
                      <a:lnTo>
                        <a:pt x="1980" y="52"/>
                      </a:lnTo>
                      <a:lnTo>
                        <a:pt x="1982" y="52"/>
                      </a:lnTo>
                      <a:lnTo>
                        <a:pt x="1983" y="53"/>
                      </a:lnTo>
                      <a:lnTo>
                        <a:pt x="1983" y="55"/>
                      </a:lnTo>
                      <a:lnTo>
                        <a:pt x="1983" y="56"/>
                      </a:lnTo>
                      <a:lnTo>
                        <a:pt x="1982" y="56"/>
                      </a:lnTo>
                      <a:lnTo>
                        <a:pt x="1982" y="58"/>
                      </a:lnTo>
                      <a:lnTo>
                        <a:pt x="1980" y="60"/>
                      </a:lnTo>
                      <a:lnTo>
                        <a:pt x="1979" y="60"/>
                      </a:lnTo>
                      <a:lnTo>
                        <a:pt x="1979" y="61"/>
                      </a:lnTo>
                      <a:lnTo>
                        <a:pt x="1979" y="61"/>
                      </a:lnTo>
                      <a:lnTo>
                        <a:pt x="1979" y="62"/>
                      </a:lnTo>
                      <a:lnTo>
                        <a:pt x="1976" y="62"/>
                      </a:lnTo>
                      <a:lnTo>
                        <a:pt x="1975" y="61"/>
                      </a:lnTo>
                      <a:lnTo>
                        <a:pt x="1974" y="61"/>
                      </a:lnTo>
                      <a:lnTo>
                        <a:pt x="1974" y="60"/>
                      </a:lnTo>
                      <a:lnTo>
                        <a:pt x="1972" y="58"/>
                      </a:lnTo>
                      <a:lnTo>
                        <a:pt x="1972" y="57"/>
                      </a:lnTo>
                      <a:lnTo>
                        <a:pt x="1971" y="57"/>
                      </a:lnTo>
                      <a:lnTo>
                        <a:pt x="1972" y="52"/>
                      </a:lnTo>
                      <a:lnTo>
                        <a:pt x="1974" y="52"/>
                      </a:lnTo>
                      <a:lnTo>
                        <a:pt x="1974" y="52"/>
                      </a:lnTo>
                      <a:lnTo>
                        <a:pt x="1975" y="51"/>
                      </a:lnTo>
                      <a:lnTo>
                        <a:pt x="1975" y="51"/>
                      </a:lnTo>
                      <a:lnTo>
                        <a:pt x="1976" y="51"/>
                      </a:lnTo>
                      <a:close/>
                      <a:moveTo>
                        <a:pt x="834" y="49"/>
                      </a:moveTo>
                      <a:lnTo>
                        <a:pt x="835" y="52"/>
                      </a:lnTo>
                      <a:lnTo>
                        <a:pt x="834" y="52"/>
                      </a:lnTo>
                      <a:lnTo>
                        <a:pt x="834" y="52"/>
                      </a:lnTo>
                      <a:lnTo>
                        <a:pt x="834" y="51"/>
                      </a:lnTo>
                      <a:lnTo>
                        <a:pt x="832" y="51"/>
                      </a:lnTo>
                      <a:lnTo>
                        <a:pt x="834" y="51"/>
                      </a:lnTo>
                      <a:lnTo>
                        <a:pt x="834" y="51"/>
                      </a:lnTo>
                      <a:lnTo>
                        <a:pt x="834" y="49"/>
                      </a:lnTo>
                      <a:close/>
                      <a:moveTo>
                        <a:pt x="635" y="49"/>
                      </a:moveTo>
                      <a:lnTo>
                        <a:pt x="636" y="51"/>
                      </a:lnTo>
                      <a:lnTo>
                        <a:pt x="636" y="51"/>
                      </a:lnTo>
                      <a:lnTo>
                        <a:pt x="637" y="52"/>
                      </a:lnTo>
                      <a:lnTo>
                        <a:pt x="636" y="52"/>
                      </a:lnTo>
                      <a:lnTo>
                        <a:pt x="635" y="51"/>
                      </a:lnTo>
                      <a:lnTo>
                        <a:pt x="635" y="49"/>
                      </a:lnTo>
                      <a:close/>
                      <a:moveTo>
                        <a:pt x="367" y="49"/>
                      </a:moveTo>
                      <a:lnTo>
                        <a:pt x="367" y="49"/>
                      </a:lnTo>
                      <a:lnTo>
                        <a:pt x="367" y="51"/>
                      </a:lnTo>
                      <a:lnTo>
                        <a:pt x="367" y="51"/>
                      </a:lnTo>
                      <a:lnTo>
                        <a:pt x="367" y="49"/>
                      </a:lnTo>
                      <a:close/>
                      <a:moveTo>
                        <a:pt x="1698" y="48"/>
                      </a:moveTo>
                      <a:lnTo>
                        <a:pt x="1698" y="49"/>
                      </a:lnTo>
                      <a:lnTo>
                        <a:pt x="1698" y="51"/>
                      </a:lnTo>
                      <a:lnTo>
                        <a:pt x="1698" y="53"/>
                      </a:lnTo>
                      <a:lnTo>
                        <a:pt x="1698" y="55"/>
                      </a:lnTo>
                      <a:lnTo>
                        <a:pt x="1698" y="56"/>
                      </a:lnTo>
                      <a:lnTo>
                        <a:pt x="1696" y="57"/>
                      </a:lnTo>
                      <a:lnTo>
                        <a:pt x="1695" y="57"/>
                      </a:lnTo>
                      <a:lnTo>
                        <a:pt x="1695" y="58"/>
                      </a:lnTo>
                      <a:lnTo>
                        <a:pt x="1695" y="58"/>
                      </a:lnTo>
                      <a:lnTo>
                        <a:pt x="1694" y="58"/>
                      </a:lnTo>
                      <a:lnTo>
                        <a:pt x="1692" y="57"/>
                      </a:lnTo>
                      <a:lnTo>
                        <a:pt x="1692" y="58"/>
                      </a:lnTo>
                      <a:lnTo>
                        <a:pt x="1691" y="60"/>
                      </a:lnTo>
                      <a:lnTo>
                        <a:pt x="1690" y="60"/>
                      </a:lnTo>
                      <a:lnTo>
                        <a:pt x="1690" y="57"/>
                      </a:lnTo>
                      <a:lnTo>
                        <a:pt x="1691" y="57"/>
                      </a:lnTo>
                      <a:lnTo>
                        <a:pt x="1691" y="57"/>
                      </a:lnTo>
                      <a:lnTo>
                        <a:pt x="1690" y="57"/>
                      </a:lnTo>
                      <a:lnTo>
                        <a:pt x="1690" y="56"/>
                      </a:lnTo>
                      <a:lnTo>
                        <a:pt x="1691" y="53"/>
                      </a:lnTo>
                      <a:lnTo>
                        <a:pt x="1692" y="52"/>
                      </a:lnTo>
                      <a:lnTo>
                        <a:pt x="1694" y="51"/>
                      </a:lnTo>
                      <a:lnTo>
                        <a:pt x="1694" y="51"/>
                      </a:lnTo>
                      <a:lnTo>
                        <a:pt x="1695" y="51"/>
                      </a:lnTo>
                      <a:lnTo>
                        <a:pt x="1696" y="49"/>
                      </a:lnTo>
                      <a:lnTo>
                        <a:pt x="1696" y="49"/>
                      </a:lnTo>
                      <a:lnTo>
                        <a:pt x="1698" y="48"/>
                      </a:lnTo>
                      <a:close/>
                      <a:moveTo>
                        <a:pt x="860" y="48"/>
                      </a:moveTo>
                      <a:lnTo>
                        <a:pt x="860" y="51"/>
                      </a:lnTo>
                      <a:lnTo>
                        <a:pt x="858" y="51"/>
                      </a:lnTo>
                      <a:lnTo>
                        <a:pt x="858" y="51"/>
                      </a:lnTo>
                      <a:lnTo>
                        <a:pt x="856" y="51"/>
                      </a:lnTo>
                      <a:lnTo>
                        <a:pt x="856" y="49"/>
                      </a:lnTo>
                      <a:lnTo>
                        <a:pt x="857" y="49"/>
                      </a:lnTo>
                      <a:lnTo>
                        <a:pt x="857" y="49"/>
                      </a:lnTo>
                      <a:lnTo>
                        <a:pt x="860" y="48"/>
                      </a:lnTo>
                      <a:close/>
                      <a:moveTo>
                        <a:pt x="2970" y="48"/>
                      </a:moveTo>
                      <a:lnTo>
                        <a:pt x="2971" y="48"/>
                      </a:lnTo>
                      <a:lnTo>
                        <a:pt x="2971" y="48"/>
                      </a:lnTo>
                      <a:lnTo>
                        <a:pt x="2971" y="49"/>
                      </a:lnTo>
                      <a:lnTo>
                        <a:pt x="2970" y="49"/>
                      </a:lnTo>
                      <a:lnTo>
                        <a:pt x="2970" y="48"/>
                      </a:lnTo>
                      <a:close/>
                      <a:moveTo>
                        <a:pt x="837" y="45"/>
                      </a:moveTo>
                      <a:lnTo>
                        <a:pt x="840" y="45"/>
                      </a:lnTo>
                      <a:lnTo>
                        <a:pt x="839" y="48"/>
                      </a:lnTo>
                      <a:lnTo>
                        <a:pt x="839" y="49"/>
                      </a:lnTo>
                      <a:lnTo>
                        <a:pt x="837" y="49"/>
                      </a:lnTo>
                      <a:lnTo>
                        <a:pt x="837" y="48"/>
                      </a:lnTo>
                      <a:lnTo>
                        <a:pt x="836" y="48"/>
                      </a:lnTo>
                      <a:lnTo>
                        <a:pt x="837" y="45"/>
                      </a:lnTo>
                      <a:close/>
                      <a:moveTo>
                        <a:pt x="819" y="45"/>
                      </a:moveTo>
                      <a:lnTo>
                        <a:pt x="819" y="45"/>
                      </a:lnTo>
                      <a:lnTo>
                        <a:pt x="819" y="45"/>
                      </a:lnTo>
                      <a:lnTo>
                        <a:pt x="819" y="47"/>
                      </a:lnTo>
                      <a:lnTo>
                        <a:pt x="819" y="47"/>
                      </a:lnTo>
                      <a:lnTo>
                        <a:pt x="819" y="45"/>
                      </a:lnTo>
                      <a:close/>
                      <a:moveTo>
                        <a:pt x="834" y="41"/>
                      </a:moveTo>
                      <a:lnTo>
                        <a:pt x="834" y="44"/>
                      </a:lnTo>
                      <a:lnTo>
                        <a:pt x="834" y="44"/>
                      </a:lnTo>
                      <a:lnTo>
                        <a:pt x="832" y="45"/>
                      </a:lnTo>
                      <a:lnTo>
                        <a:pt x="832" y="47"/>
                      </a:lnTo>
                      <a:lnTo>
                        <a:pt x="830" y="48"/>
                      </a:lnTo>
                      <a:lnTo>
                        <a:pt x="828" y="48"/>
                      </a:lnTo>
                      <a:lnTo>
                        <a:pt x="826" y="49"/>
                      </a:lnTo>
                      <a:lnTo>
                        <a:pt x="826" y="48"/>
                      </a:lnTo>
                      <a:lnTo>
                        <a:pt x="824" y="47"/>
                      </a:lnTo>
                      <a:lnTo>
                        <a:pt x="823" y="47"/>
                      </a:lnTo>
                      <a:lnTo>
                        <a:pt x="823" y="48"/>
                      </a:lnTo>
                      <a:lnTo>
                        <a:pt x="823" y="48"/>
                      </a:lnTo>
                      <a:lnTo>
                        <a:pt x="822" y="48"/>
                      </a:lnTo>
                      <a:lnTo>
                        <a:pt x="822" y="47"/>
                      </a:lnTo>
                      <a:lnTo>
                        <a:pt x="820" y="47"/>
                      </a:lnTo>
                      <a:lnTo>
                        <a:pt x="820" y="44"/>
                      </a:lnTo>
                      <a:lnTo>
                        <a:pt x="827" y="44"/>
                      </a:lnTo>
                      <a:lnTo>
                        <a:pt x="827" y="44"/>
                      </a:lnTo>
                      <a:lnTo>
                        <a:pt x="828" y="44"/>
                      </a:lnTo>
                      <a:lnTo>
                        <a:pt x="830" y="43"/>
                      </a:lnTo>
                      <a:lnTo>
                        <a:pt x="834" y="41"/>
                      </a:lnTo>
                      <a:close/>
                      <a:moveTo>
                        <a:pt x="663" y="41"/>
                      </a:moveTo>
                      <a:lnTo>
                        <a:pt x="663" y="44"/>
                      </a:lnTo>
                      <a:lnTo>
                        <a:pt x="665" y="44"/>
                      </a:lnTo>
                      <a:lnTo>
                        <a:pt x="665" y="44"/>
                      </a:lnTo>
                      <a:lnTo>
                        <a:pt x="666" y="43"/>
                      </a:lnTo>
                      <a:lnTo>
                        <a:pt x="667" y="43"/>
                      </a:lnTo>
                      <a:lnTo>
                        <a:pt x="667" y="44"/>
                      </a:lnTo>
                      <a:lnTo>
                        <a:pt x="673" y="44"/>
                      </a:lnTo>
                      <a:lnTo>
                        <a:pt x="673" y="45"/>
                      </a:lnTo>
                      <a:lnTo>
                        <a:pt x="674" y="45"/>
                      </a:lnTo>
                      <a:lnTo>
                        <a:pt x="674" y="47"/>
                      </a:lnTo>
                      <a:lnTo>
                        <a:pt x="675" y="48"/>
                      </a:lnTo>
                      <a:lnTo>
                        <a:pt x="678" y="49"/>
                      </a:lnTo>
                      <a:lnTo>
                        <a:pt x="678" y="49"/>
                      </a:lnTo>
                      <a:lnTo>
                        <a:pt x="679" y="51"/>
                      </a:lnTo>
                      <a:lnTo>
                        <a:pt x="679" y="58"/>
                      </a:lnTo>
                      <a:lnTo>
                        <a:pt x="680" y="58"/>
                      </a:lnTo>
                      <a:lnTo>
                        <a:pt x="680" y="58"/>
                      </a:lnTo>
                      <a:lnTo>
                        <a:pt x="683" y="58"/>
                      </a:lnTo>
                      <a:lnTo>
                        <a:pt x="683" y="60"/>
                      </a:lnTo>
                      <a:lnTo>
                        <a:pt x="676" y="61"/>
                      </a:lnTo>
                      <a:lnTo>
                        <a:pt x="676" y="62"/>
                      </a:lnTo>
                      <a:lnTo>
                        <a:pt x="673" y="62"/>
                      </a:lnTo>
                      <a:lnTo>
                        <a:pt x="671" y="62"/>
                      </a:lnTo>
                      <a:lnTo>
                        <a:pt x="669" y="61"/>
                      </a:lnTo>
                      <a:lnTo>
                        <a:pt x="670" y="64"/>
                      </a:lnTo>
                      <a:lnTo>
                        <a:pt x="670" y="64"/>
                      </a:lnTo>
                      <a:lnTo>
                        <a:pt x="669" y="64"/>
                      </a:lnTo>
                      <a:lnTo>
                        <a:pt x="669" y="65"/>
                      </a:lnTo>
                      <a:lnTo>
                        <a:pt x="666" y="65"/>
                      </a:lnTo>
                      <a:lnTo>
                        <a:pt x="666" y="65"/>
                      </a:lnTo>
                      <a:lnTo>
                        <a:pt x="666" y="65"/>
                      </a:lnTo>
                      <a:lnTo>
                        <a:pt x="665" y="65"/>
                      </a:lnTo>
                      <a:lnTo>
                        <a:pt x="665" y="65"/>
                      </a:lnTo>
                      <a:lnTo>
                        <a:pt x="663" y="65"/>
                      </a:lnTo>
                      <a:lnTo>
                        <a:pt x="663" y="64"/>
                      </a:lnTo>
                      <a:lnTo>
                        <a:pt x="662" y="62"/>
                      </a:lnTo>
                      <a:lnTo>
                        <a:pt x="661" y="61"/>
                      </a:lnTo>
                      <a:lnTo>
                        <a:pt x="659" y="61"/>
                      </a:lnTo>
                      <a:lnTo>
                        <a:pt x="659" y="61"/>
                      </a:lnTo>
                      <a:lnTo>
                        <a:pt x="659" y="61"/>
                      </a:lnTo>
                      <a:lnTo>
                        <a:pt x="658" y="61"/>
                      </a:lnTo>
                      <a:lnTo>
                        <a:pt x="658" y="60"/>
                      </a:lnTo>
                      <a:lnTo>
                        <a:pt x="659" y="60"/>
                      </a:lnTo>
                      <a:lnTo>
                        <a:pt x="659" y="57"/>
                      </a:lnTo>
                      <a:lnTo>
                        <a:pt x="657" y="57"/>
                      </a:lnTo>
                      <a:lnTo>
                        <a:pt x="657" y="57"/>
                      </a:lnTo>
                      <a:lnTo>
                        <a:pt x="655" y="57"/>
                      </a:lnTo>
                      <a:lnTo>
                        <a:pt x="655" y="60"/>
                      </a:lnTo>
                      <a:lnTo>
                        <a:pt x="655" y="60"/>
                      </a:lnTo>
                      <a:lnTo>
                        <a:pt x="655" y="60"/>
                      </a:lnTo>
                      <a:lnTo>
                        <a:pt x="655" y="60"/>
                      </a:lnTo>
                      <a:lnTo>
                        <a:pt x="655" y="60"/>
                      </a:lnTo>
                      <a:lnTo>
                        <a:pt x="653" y="60"/>
                      </a:lnTo>
                      <a:lnTo>
                        <a:pt x="653" y="58"/>
                      </a:lnTo>
                      <a:lnTo>
                        <a:pt x="653" y="58"/>
                      </a:lnTo>
                      <a:lnTo>
                        <a:pt x="653" y="57"/>
                      </a:lnTo>
                      <a:lnTo>
                        <a:pt x="652" y="57"/>
                      </a:lnTo>
                      <a:lnTo>
                        <a:pt x="652" y="57"/>
                      </a:lnTo>
                      <a:lnTo>
                        <a:pt x="652" y="58"/>
                      </a:lnTo>
                      <a:lnTo>
                        <a:pt x="650" y="58"/>
                      </a:lnTo>
                      <a:lnTo>
                        <a:pt x="649" y="57"/>
                      </a:lnTo>
                      <a:lnTo>
                        <a:pt x="649" y="56"/>
                      </a:lnTo>
                      <a:lnTo>
                        <a:pt x="649" y="55"/>
                      </a:lnTo>
                      <a:lnTo>
                        <a:pt x="652" y="55"/>
                      </a:lnTo>
                      <a:lnTo>
                        <a:pt x="653" y="53"/>
                      </a:lnTo>
                      <a:lnTo>
                        <a:pt x="654" y="52"/>
                      </a:lnTo>
                      <a:lnTo>
                        <a:pt x="654" y="51"/>
                      </a:lnTo>
                      <a:lnTo>
                        <a:pt x="655" y="48"/>
                      </a:lnTo>
                      <a:lnTo>
                        <a:pt x="655" y="45"/>
                      </a:lnTo>
                      <a:lnTo>
                        <a:pt x="658" y="45"/>
                      </a:lnTo>
                      <a:lnTo>
                        <a:pt x="658" y="47"/>
                      </a:lnTo>
                      <a:lnTo>
                        <a:pt x="659" y="47"/>
                      </a:lnTo>
                      <a:lnTo>
                        <a:pt x="659" y="43"/>
                      </a:lnTo>
                      <a:lnTo>
                        <a:pt x="661" y="43"/>
                      </a:lnTo>
                      <a:lnTo>
                        <a:pt x="662" y="43"/>
                      </a:lnTo>
                      <a:lnTo>
                        <a:pt x="663" y="41"/>
                      </a:lnTo>
                      <a:close/>
                      <a:moveTo>
                        <a:pt x="1705" y="41"/>
                      </a:moveTo>
                      <a:lnTo>
                        <a:pt x="1705" y="41"/>
                      </a:lnTo>
                      <a:lnTo>
                        <a:pt x="1707" y="41"/>
                      </a:lnTo>
                      <a:lnTo>
                        <a:pt x="1705" y="45"/>
                      </a:lnTo>
                      <a:lnTo>
                        <a:pt x="1705" y="45"/>
                      </a:lnTo>
                      <a:lnTo>
                        <a:pt x="1705" y="45"/>
                      </a:lnTo>
                      <a:lnTo>
                        <a:pt x="1704" y="45"/>
                      </a:lnTo>
                      <a:lnTo>
                        <a:pt x="1704" y="47"/>
                      </a:lnTo>
                      <a:lnTo>
                        <a:pt x="1703" y="47"/>
                      </a:lnTo>
                      <a:lnTo>
                        <a:pt x="1700" y="47"/>
                      </a:lnTo>
                      <a:lnTo>
                        <a:pt x="1700" y="45"/>
                      </a:lnTo>
                      <a:lnTo>
                        <a:pt x="1700" y="44"/>
                      </a:lnTo>
                      <a:lnTo>
                        <a:pt x="1700" y="44"/>
                      </a:lnTo>
                      <a:lnTo>
                        <a:pt x="1700" y="41"/>
                      </a:lnTo>
                      <a:lnTo>
                        <a:pt x="1705" y="41"/>
                      </a:lnTo>
                      <a:close/>
                      <a:moveTo>
                        <a:pt x="915" y="41"/>
                      </a:moveTo>
                      <a:lnTo>
                        <a:pt x="913" y="43"/>
                      </a:lnTo>
                      <a:lnTo>
                        <a:pt x="919" y="43"/>
                      </a:lnTo>
                      <a:lnTo>
                        <a:pt x="919" y="43"/>
                      </a:lnTo>
                      <a:lnTo>
                        <a:pt x="921" y="43"/>
                      </a:lnTo>
                      <a:lnTo>
                        <a:pt x="921" y="43"/>
                      </a:lnTo>
                      <a:lnTo>
                        <a:pt x="921" y="43"/>
                      </a:lnTo>
                      <a:lnTo>
                        <a:pt x="920" y="41"/>
                      </a:lnTo>
                      <a:lnTo>
                        <a:pt x="915" y="41"/>
                      </a:lnTo>
                      <a:close/>
                      <a:moveTo>
                        <a:pt x="720" y="40"/>
                      </a:moveTo>
                      <a:lnTo>
                        <a:pt x="720" y="41"/>
                      </a:lnTo>
                      <a:lnTo>
                        <a:pt x="720" y="41"/>
                      </a:lnTo>
                      <a:lnTo>
                        <a:pt x="720" y="41"/>
                      </a:lnTo>
                      <a:lnTo>
                        <a:pt x="720" y="41"/>
                      </a:lnTo>
                      <a:lnTo>
                        <a:pt x="720" y="40"/>
                      </a:lnTo>
                      <a:close/>
                      <a:moveTo>
                        <a:pt x="3041" y="40"/>
                      </a:moveTo>
                      <a:lnTo>
                        <a:pt x="3043" y="41"/>
                      </a:lnTo>
                      <a:lnTo>
                        <a:pt x="3045" y="43"/>
                      </a:lnTo>
                      <a:lnTo>
                        <a:pt x="3047" y="44"/>
                      </a:lnTo>
                      <a:lnTo>
                        <a:pt x="3047" y="45"/>
                      </a:lnTo>
                      <a:lnTo>
                        <a:pt x="3047" y="45"/>
                      </a:lnTo>
                      <a:lnTo>
                        <a:pt x="3047" y="45"/>
                      </a:lnTo>
                      <a:lnTo>
                        <a:pt x="3047" y="45"/>
                      </a:lnTo>
                      <a:lnTo>
                        <a:pt x="3047" y="45"/>
                      </a:lnTo>
                      <a:lnTo>
                        <a:pt x="3046" y="47"/>
                      </a:lnTo>
                      <a:lnTo>
                        <a:pt x="3045" y="47"/>
                      </a:lnTo>
                      <a:lnTo>
                        <a:pt x="3043" y="47"/>
                      </a:lnTo>
                      <a:lnTo>
                        <a:pt x="3043" y="47"/>
                      </a:lnTo>
                      <a:lnTo>
                        <a:pt x="3043" y="47"/>
                      </a:lnTo>
                      <a:lnTo>
                        <a:pt x="3042" y="47"/>
                      </a:lnTo>
                      <a:lnTo>
                        <a:pt x="3041" y="47"/>
                      </a:lnTo>
                      <a:lnTo>
                        <a:pt x="3039" y="45"/>
                      </a:lnTo>
                      <a:lnTo>
                        <a:pt x="3038" y="44"/>
                      </a:lnTo>
                      <a:lnTo>
                        <a:pt x="3038" y="43"/>
                      </a:lnTo>
                      <a:lnTo>
                        <a:pt x="3038" y="43"/>
                      </a:lnTo>
                      <a:lnTo>
                        <a:pt x="3038" y="43"/>
                      </a:lnTo>
                      <a:lnTo>
                        <a:pt x="3038" y="41"/>
                      </a:lnTo>
                      <a:lnTo>
                        <a:pt x="3041" y="40"/>
                      </a:lnTo>
                      <a:close/>
                      <a:moveTo>
                        <a:pt x="760" y="39"/>
                      </a:moveTo>
                      <a:lnTo>
                        <a:pt x="762" y="39"/>
                      </a:lnTo>
                      <a:lnTo>
                        <a:pt x="762" y="40"/>
                      </a:lnTo>
                      <a:lnTo>
                        <a:pt x="762" y="40"/>
                      </a:lnTo>
                      <a:lnTo>
                        <a:pt x="762" y="40"/>
                      </a:lnTo>
                      <a:lnTo>
                        <a:pt x="763" y="40"/>
                      </a:lnTo>
                      <a:lnTo>
                        <a:pt x="763" y="41"/>
                      </a:lnTo>
                      <a:lnTo>
                        <a:pt x="763" y="41"/>
                      </a:lnTo>
                      <a:lnTo>
                        <a:pt x="765" y="44"/>
                      </a:lnTo>
                      <a:lnTo>
                        <a:pt x="768" y="45"/>
                      </a:lnTo>
                      <a:lnTo>
                        <a:pt x="768" y="47"/>
                      </a:lnTo>
                      <a:lnTo>
                        <a:pt x="763" y="47"/>
                      </a:lnTo>
                      <a:lnTo>
                        <a:pt x="763" y="45"/>
                      </a:lnTo>
                      <a:lnTo>
                        <a:pt x="762" y="44"/>
                      </a:lnTo>
                      <a:lnTo>
                        <a:pt x="762" y="43"/>
                      </a:lnTo>
                      <a:lnTo>
                        <a:pt x="762" y="40"/>
                      </a:lnTo>
                      <a:lnTo>
                        <a:pt x="760" y="40"/>
                      </a:lnTo>
                      <a:lnTo>
                        <a:pt x="760" y="39"/>
                      </a:lnTo>
                      <a:close/>
                      <a:moveTo>
                        <a:pt x="2060" y="37"/>
                      </a:moveTo>
                      <a:lnTo>
                        <a:pt x="2064" y="37"/>
                      </a:lnTo>
                      <a:lnTo>
                        <a:pt x="2067" y="40"/>
                      </a:lnTo>
                      <a:lnTo>
                        <a:pt x="2071" y="43"/>
                      </a:lnTo>
                      <a:lnTo>
                        <a:pt x="2072" y="43"/>
                      </a:lnTo>
                      <a:lnTo>
                        <a:pt x="2072" y="44"/>
                      </a:lnTo>
                      <a:lnTo>
                        <a:pt x="2073" y="44"/>
                      </a:lnTo>
                      <a:lnTo>
                        <a:pt x="2075" y="45"/>
                      </a:lnTo>
                      <a:lnTo>
                        <a:pt x="2076" y="45"/>
                      </a:lnTo>
                      <a:lnTo>
                        <a:pt x="2077" y="47"/>
                      </a:lnTo>
                      <a:lnTo>
                        <a:pt x="2077" y="47"/>
                      </a:lnTo>
                      <a:lnTo>
                        <a:pt x="2078" y="48"/>
                      </a:lnTo>
                      <a:lnTo>
                        <a:pt x="2078" y="49"/>
                      </a:lnTo>
                      <a:lnTo>
                        <a:pt x="2077" y="49"/>
                      </a:lnTo>
                      <a:lnTo>
                        <a:pt x="2077" y="51"/>
                      </a:lnTo>
                      <a:lnTo>
                        <a:pt x="2076" y="51"/>
                      </a:lnTo>
                      <a:lnTo>
                        <a:pt x="2075" y="51"/>
                      </a:lnTo>
                      <a:lnTo>
                        <a:pt x="2075" y="49"/>
                      </a:lnTo>
                      <a:lnTo>
                        <a:pt x="2069" y="49"/>
                      </a:lnTo>
                      <a:lnTo>
                        <a:pt x="2069" y="48"/>
                      </a:lnTo>
                      <a:lnTo>
                        <a:pt x="2068" y="48"/>
                      </a:lnTo>
                      <a:lnTo>
                        <a:pt x="2067" y="47"/>
                      </a:lnTo>
                      <a:lnTo>
                        <a:pt x="2064" y="47"/>
                      </a:lnTo>
                      <a:lnTo>
                        <a:pt x="2064" y="45"/>
                      </a:lnTo>
                      <a:lnTo>
                        <a:pt x="2064" y="45"/>
                      </a:lnTo>
                      <a:lnTo>
                        <a:pt x="2063" y="47"/>
                      </a:lnTo>
                      <a:lnTo>
                        <a:pt x="2061" y="47"/>
                      </a:lnTo>
                      <a:lnTo>
                        <a:pt x="2061" y="47"/>
                      </a:lnTo>
                      <a:lnTo>
                        <a:pt x="2061" y="45"/>
                      </a:lnTo>
                      <a:lnTo>
                        <a:pt x="2060" y="44"/>
                      </a:lnTo>
                      <a:lnTo>
                        <a:pt x="2060" y="43"/>
                      </a:lnTo>
                      <a:lnTo>
                        <a:pt x="2059" y="40"/>
                      </a:lnTo>
                      <a:lnTo>
                        <a:pt x="2060" y="40"/>
                      </a:lnTo>
                      <a:lnTo>
                        <a:pt x="2060" y="40"/>
                      </a:lnTo>
                      <a:lnTo>
                        <a:pt x="2060" y="40"/>
                      </a:lnTo>
                      <a:lnTo>
                        <a:pt x="2060" y="39"/>
                      </a:lnTo>
                      <a:lnTo>
                        <a:pt x="2060" y="39"/>
                      </a:lnTo>
                      <a:lnTo>
                        <a:pt x="2060" y="37"/>
                      </a:lnTo>
                      <a:close/>
                      <a:moveTo>
                        <a:pt x="1707" y="36"/>
                      </a:moveTo>
                      <a:lnTo>
                        <a:pt x="1707" y="36"/>
                      </a:lnTo>
                      <a:lnTo>
                        <a:pt x="1709" y="37"/>
                      </a:lnTo>
                      <a:lnTo>
                        <a:pt x="1711" y="37"/>
                      </a:lnTo>
                      <a:lnTo>
                        <a:pt x="1709" y="41"/>
                      </a:lnTo>
                      <a:lnTo>
                        <a:pt x="1707" y="41"/>
                      </a:lnTo>
                      <a:lnTo>
                        <a:pt x="1705" y="40"/>
                      </a:lnTo>
                      <a:lnTo>
                        <a:pt x="1705" y="39"/>
                      </a:lnTo>
                      <a:lnTo>
                        <a:pt x="1707" y="37"/>
                      </a:lnTo>
                      <a:lnTo>
                        <a:pt x="1707" y="36"/>
                      </a:lnTo>
                      <a:close/>
                      <a:moveTo>
                        <a:pt x="913" y="36"/>
                      </a:moveTo>
                      <a:lnTo>
                        <a:pt x="913" y="36"/>
                      </a:lnTo>
                      <a:lnTo>
                        <a:pt x="913" y="36"/>
                      </a:lnTo>
                      <a:lnTo>
                        <a:pt x="913" y="36"/>
                      </a:lnTo>
                      <a:lnTo>
                        <a:pt x="912" y="37"/>
                      </a:lnTo>
                      <a:lnTo>
                        <a:pt x="912" y="39"/>
                      </a:lnTo>
                      <a:lnTo>
                        <a:pt x="913" y="39"/>
                      </a:lnTo>
                      <a:lnTo>
                        <a:pt x="913" y="36"/>
                      </a:lnTo>
                      <a:lnTo>
                        <a:pt x="913" y="36"/>
                      </a:lnTo>
                      <a:close/>
                      <a:moveTo>
                        <a:pt x="763" y="36"/>
                      </a:moveTo>
                      <a:lnTo>
                        <a:pt x="765" y="36"/>
                      </a:lnTo>
                      <a:lnTo>
                        <a:pt x="765" y="36"/>
                      </a:lnTo>
                      <a:lnTo>
                        <a:pt x="765" y="36"/>
                      </a:lnTo>
                      <a:lnTo>
                        <a:pt x="767" y="36"/>
                      </a:lnTo>
                      <a:lnTo>
                        <a:pt x="767" y="37"/>
                      </a:lnTo>
                      <a:lnTo>
                        <a:pt x="764" y="37"/>
                      </a:lnTo>
                      <a:lnTo>
                        <a:pt x="763" y="36"/>
                      </a:lnTo>
                      <a:close/>
                      <a:moveTo>
                        <a:pt x="2044" y="34"/>
                      </a:moveTo>
                      <a:lnTo>
                        <a:pt x="2046" y="35"/>
                      </a:lnTo>
                      <a:lnTo>
                        <a:pt x="2046" y="36"/>
                      </a:lnTo>
                      <a:lnTo>
                        <a:pt x="2044" y="35"/>
                      </a:lnTo>
                      <a:lnTo>
                        <a:pt x="2044" y="34"/>
                      </a:lnTo>
                      <a:close/>
                      <a:moveTo>
                        <a:pt x="1720" y="34"/>
                      </a:moveTo>
                      <a:lnTo>
                        <a:pt x="1721" y="34"/>
                      </a:lnTo>
                      <a:lnTo>
                        <a:pt x="1721" y="35"/>
                      </a:lnTo>
                      <a:lnTo>
                        <a:pt x="1721" y="37"/>
                      </a:lnTo>
                      <a:lnTo>
                        <a:pt x="1720" y="37"/>
                      </a:lnTo>
                      <a:lnTo>
                        <a:pt x="1720" y="36"/>
                      </a:lnTo>
                      <a:lnTo>
                        <a:pt x="1720" y="36"/>
                      </a:lnTo>
                      <a:lnTo>
                        <a:pt x="1720" y="36"/>
                      </a:lnTo>
                      <a:lnTo>
                        <a:pt x="1720" y="35"/>
                      </a:lnTo>
                      <a:lnTo>
                        <a:pt x="1720" y="35"/>
                      </a:lnTo>
                      <a:lnTo>
                        <a:pt x="1720" y="35"/>
                      </a:lnTo>
                      <a:lnTo>
                        <a:pt x="1720" y="34"/>
                      </a:lnTo>
                      <a:close/>
                      <a:moveTo>
                        <a:pt x="1777" y="32"/>
                      </a:moveTo>
                      <a:lnTo>
                        <a:pt x="1777" y="32"/>
                      </a:lnTo>
                      <a:lnTo>
                        <a:pt x="1777" y="32"/>
                      </a:lnTo>
                      <a:lnTo>
                        <a:pt x="1777" y="34"/>
                      </a:lnTo>
                      <a:lnTo>
                        <a:pt x="1777" y="34"/>
                      </a:lnTo>
                      <a:lnTo>
                        <a:pt x="1777" y="32"/>
                      </a:lnTo>
                      <a:close/>
                      <a:moveTo>
                        <a:pt x="1735" y="32"/>
                      </a:moveTo>
                      <a:lnTo>
                        <a:pt x="1738" y="32"/>
                      </a:lnTo>
                      <a:lnTo>
                        <a:pt x="1738" y="34"/>
                      </a:lnTo>
                      <a:lnTo>
                        <a:pt x="1735" y="34"/>
                      </a:lnTo>
                      <a:lnTo>
                        <a:pt x="1735" y="32"/>
                      </a:lnTo>
                      <a:close/>
                      <a:moveTo>
                        <a:pt x="1712" y="32"/>
                      </a:moveTo>
                      <a:lnTo>
                        <a:pt x="1713" y="32"/>
                      </a:lnTo>
                      <a:lnTo>
                        <a:pt x="1715" y="34"/>
                      </a:lnTo>
                      <a:lnTo>
                        <a:pt x="1715" y="34"/>
                      </a:lnTo>
                      <a:lnTo>
                        <a:pt x="1716" y="35"/>
                      </a:lnTo>
                      <a:lnTo>
                        <a:pt x="1716" y="36"/>
                      </a:lnTo>
                      <a:lnTo>
                        <a:pt x="1713" y="36"/>
                      </a:lnTo>
                      <a:lnTo>
                        <a:pt x="1713" y="35"/>
                      </a:lnTo>
                      <a:lnTo>
                        <a:pt x="1713" y="34"/>
                      </a:lnTo>
                      <a:lnTo>
                        <a:pt x="1712" y="32"/>
                      </a:lnTo>
                      <a:close/>
                      <a:moveTo>
                        <a:pt x="2876" y="31"/>
                      </a:moveTo>
                      <a:lnTo>
                        <a:pt x="2876" y="32"/>
                      </a:lnTo>
                      <a:lnTo>
                        <a:pt x="2876" y="32"/>
                      </a:lnTo>
                      <a:lnTo>
                        <a:pt x="2874" y="32"/>
                      </a:lnTo>
                      <a:lnTo>
                        <a:pt x="2874" y="32"/>
                      </a:lnTo>
                      <a:lnTo>
                        <a:pt x="2874" y="34"/>
                      </a:lnTo>
                      <a:lnTo>
                        <a:pt x="2874" y="32"/>
                      </a:lnTo>
                      <a:lnTo>
                        <a:pt x="2876" y="31"/>
                      </a:lnTo>
                      <a:close/>
                      <a:moveTo>
                        <a:pt x="906" y="30"/>
                      </a:moveTo>
                      <a:lnTo>
                        <a:pt x="906" y="34"/>
                      </a:lnTo>
                      <a:lnTo>
                        <a:pt x="908" y="34"/>
                      </a:lnTo>
                      <a:lnTo>
                        <a:pt x="908" y="32"/>
                      </a:lnTo>
                      <a:lnTo>
                        <a:pt x="908" y="31"/>
                      </a:lnTo>
                      <a:lnTo>
                        <a:pt x="909" y="31"/>
                      </a:lnTo>
                      <a:lnTo>
                        <a:pt x="906" y="30"/>
                      </a:lnTo>
                      <a:close/>
                      <a:moveTo>
                        <a:pt x="1747" y="30"/>
                      </a:moveTo>
                      <a:lnTo>
                        <a:pt x="1747" y="32"/>
                      </a:lnTo>
                      <a:lnTo>
                        <a:pt x="1746" y="34"/>
                      </a:lnTo>
                      <a:lnTo>
                        <a:pt x="1745" y="36"/>
                      </a:lnTo>
                      <a:lnTo>
                        <a:pt x="1745" y="35"/>
                      </a:lnTo>
                      <a:lnTo>
                        <a:pt x="1745" y="35"/>
                      </a:lnTo>
                      <a:lnTo>
                        <a:pt x="1745" y="35"/>
                      </a:lnTo>
                      <a:lnTo>
                        <a:pt x="1742" y="34"/>
                      </a:lnTo>
                      <a:lnTo>
                        <a:pt x="1742" y="32"/>
                      </a:lnTo>
                      <a:lnTo>
                        <a:pt x="1741" y="31"/>
                      </a:lnTo>
                      <a:lnTo>
                        <a:pt x="1742" y="31"/>
                      </a:lnTo>
                      <a:lnTo>
                        <a:pt x="1742" y="30"/>
                      </a:lnTo>
                      <a:lnTo>
                        <a:pt x="1743" y="30"/>
                      </a:lnTo>
                      <a:lnTo>
                        <a:pt x="1745" y="30"/>
                      </a:lnTo>
                      <a:lnTo>
                        <a:pt x="1745" y="30"/>
                      </a:lnTo>
                      <a:lnTo>
                        <a:pt x="1746" y="30"/>
                      </a:lnTo>
                      <a:lnTo>
                        <a:pt x="1747" y="30"/>
                      </a:lnTo>
                      <a:close/>
                      <a:moveTo>
                        <a:pt x="637" y="28"/>
                      </a:moveTo>
                      <a:lnTo>
                        <a:pt x="638" y="28"/>
                      </a:lnTo>
                      <a:lnTo>
                        <a:pt x="638" y="30"/>
                      </a:lnTo>
                      <a:lnTo>
                        <a:pt x="637" y="31"/>
                      </a:lnTo>
                      <a:lnTo>
                        <a:pt x="637" y="34"/>
                      </a:lnTo>
                      <a:lnTo>
                        <a:pt x="636" y="34"/>
                      </a:lnTo>
                      <a:lnTo>
                        <a:pt x="636" y="34"/>
                      </a:lnTo>
                      <a:lnTo>
                        <a:pt x="635" y="34"/>
                      </a:lnTo>
                      <a:lnTo>
                        <a:pt x="635" y="31"/>
                      </a:lnTo>
                      <a:lnTo>
                        <a:pt x="635" y="31"/>
                      </a:lnTo>
                      <a:lnTo>
                        <a:pt x="636" y="31"/>
                      </a:lnTo>
                      <a:lnTo>
                        <a:pt x="636" y="30"/>
                      </a:lnTo>
                      <a:lnTo>
                        <a:pt x="637" y="30"/>
                      </a:lnTo>
                      <a:lnTo>
                        <a:pt x="637" y="28"/>
                      </a:lnTo>
                      <a:close/>
                      <a:moveTo>
                        <a:pt x="2882" y="27"/>
                      </a:moveTo>
                      <a:lnTo>
                        <a:pt x="2882" y="27"/>
                      </a:lnTo>
                      <a:lnTo>
                        <a:pt x="2882" y="27"/>
                      </a:lnTo>
                      <a:lnTo>
                        <a:pt x="2882" y="31"/>
                      </a:lnTo>
                      <a:lnTo>
                        <a:pt x="2880" y="31"/>
                      </a:lnTo>
                      <a:lnTo>
                        <a:pt x="2877" y="31"/>
                      </a:lnTo>
                      <a:lnTo>
                        <a:pt x="2878" y="28"/>
                      </a:lnTo>
                      <a:lnTo>
                        <a:pt x="2880" y="27"/>
                      </a:lnTo>
                      <a:lnTo>
                        <a:pt x="2882" y="27"/>
                      </a:lnTo>
                      <a:close/>
                      <a:moveTo>
                        <a:pt x="895" y="26"/>
                      </a:moveTo>
                      <a:lnTo>
                        <a:pt x="895" y="27"/>
                      </a:lnTo>
                      <a:lnTo>
                        <a:pt x="894" y="27"/>
                      </a:lnTo>
                      <a:lnTo>
                        <a:pt x="894" y="27"/>
                      </a:lnTo>
                      <a:lnTo>
                        <a:pt x="894" y="28"/>
                      </a:lnTo>
                      <a:lnTo>
                        <a:pt x="895" y="28"/>
                      </a:lnTo>
                      <a:lnTo>
                        <a:pt x="895" y="26"/>
                      </a:lnTo>
                      <a:lnTo>
                        <a:pt x="895" y="26"/>
                      </a:lnTo>
                      <a:close/>
                      <a:moveTo>
                        <a:pt x="1310" y="26"/>
                      </a:moveTo>
                      <a:lnTo>
                        <a:pt x="1311" y="26"/>
                      </a:lnTo>
                      <a:lnTo>
                        <a:pt x="1313" y="26"/>
                      </a:lnTo>
                      <a:lnTo>
                        <a:pt x="1313" y="31"/>
                      </a:lnTo>
                      <a:lnTo>
                        <a:pt x="1311" y="31"/>
                      </a:lnTo>
                      <a:lnTo>
                        <a:pt x="1310" y="31"/>
                      </a:lnTo>
                      <a:lnTo>
                        <a:pt x="1307" y="32"/>
                      </a:lnTo>
                      <a:lnTo>
                        <a:pt x="1306" y="32"/>
                      </a:lnTo>
                      <a:lnTo>
                        <a:pt x="1306" y="31"/>
                      </a:lnTo>
                      <a:lnTo>
                        <a:pt x="1302" y="31"/>
                      </a:lnTo>
                      <a:lnTo>
                        <a:pt x="1302" y="31"/>
                      </a:lnTo>
                      <a:lnTo>
                        <a:pt x="1300" y="31"/>
                      </a:lnTo>
                      <a:lnTo>
                        <a:pt x="1300" y="31"/>
                      </a:lnTo>
                      <a:lnTo>
                        <a:pt x="1293" y="31"/>
                      </a:lnTo>
                      <a:lnTo>
                        <a:pt x="1292" y="31"/>
                      </a:lnTo>
                      <a:lnTo>
                        <a:pt x="1289" y="31"/>
                      </a:lnTo>
                      <a:lnTo>
                        <a:pt x="1288" y="32"/>
                      </a:lnTo>
                      <a:lnTo>
                        <a:pt x="1288" y="32"/>
                      </a:lnTo>
                      <a:lnTo>
                        <a:pt x="1288" y="32"/>
                      </a:lnTo>
                      <a:lnTo>
                        <a:pt x="1288" y="27"/>
                      </a:lnTo>
                      <a:lnTo>
                        <a:pt x="1292" y="28"/>
                      </a:lnTo>
                      <a:lnTo>
                        <a:pt x="1292" y="27"/>
                      </a:lnTo>
                      <a:lnTo>
                        <a:pt x="1294" y="27"/>
                      </a:lnTo>
                      <a:lnTo>
                        <a:pt x="1294" y="27"/>
                      </a:lnTo>
                      <a:lnTo>
                        <a:pt x="1302" y="27"/>
                      </a:lnTo>
                      <a:lnTo>
                        <a:pt x="1302" y="26"/>
                      </a:lnTo>
                      <a:lnTo>
                        <a:pt x="1303" y="26"/>
                      </a:lnTo>
                      <a:lnTo>
                        <a:pt x="1303" y="26"/>
                      </a:lnTo>
                      <a:lnTo>
                        <a:pt x="1303" y="27"/>
                      </a:lnTo>
                      <a:lnTo>
                        <a:pt x="1305" y="27"/>
                      </a:lnTo>
                      <a:lnTo>
                        <a:pt x="1307" y="26"/>
                      </a:lnTo>
                      <a:lnTo>
                        <a:pt x="1310" y="26"/>
                      </a:lnTo>
                      <a:close/>
                      <a:moveTo>
                        <a:pt x="3145" y="24"/>
                      </a:moveTo>
                      <a:lnTo>
                        <a:pt x="3148" y="24"/>
                      </a:lnTo>
                      <a:lnTo>
                        <a:pt x="3148" y="26"/>
                      </a:lnTo>
                      <a:lnTo>
                        <a:pt x="3151" y="26"/>
                      </a:lnTo>
                      <a:lnTo>
                        <a:pt x="3151" y="27"/>
                      </a:lnTo>
                      <a:lnTo>
                        <a:pt x="3152" y="27"/>
                      </a:lnTo>
                      <a:lnTo>
                        <a:pt x="3152" y="27"/>
                      </a:lnTo>
                      <a:lnTo>
                        <a:pt x="3157" y="27"/>
                      </a:lnTo>
                      <a:lnTo>
                        <a:pt x="3157" y="28"/>
                      </a:lnTo>
                      <a:lnTo>
                        <a:pt x="3158" y="28"/>
                      </a:lnTo>
                      <a:lnTo>
                        <a:pt x="3158" y="28"/>
                      </a:lnTo>
                      <a:lnTo>
                        <a:pt x="3162" y="28"/>
                      </a:lnTo>
                      <a:lnTo>
                        <a:pt x="3165" y="32"/>
                      </a:lnTo>
                      <a:lnTo>
                        <a:pt x="3164" y="36"/>
                      </a:lnTo>
                      <a:lnTo>
                        <a:pt x="3151" y="35"/>
                      </a:lnTo>
                      <a:lnTo>
                        <a:pt x="3151" y="35"/>
                      </a:lnTo>
                      <a:lnTo>
                        <a:pt x="3151" y="34"/>
                      </a:lnTo>
                      <a:lnTo>
                        <a:pt x="3149" y="34"/>
                      </a:lnTo>
                      <a:lnTo>
                        <a:pt x="3148" y="34"/>
                      </a:lnTo>
                      <a:lnTo>
                        <a:pt x="3148" y="35"/>
                      </a:lnTo>
                      <a:lnTo>
                        <a:pt x="3147" y="35"/>
                      </a:lnTo>
                      <a:lnTo>
                        <a:pt x="3145" y="36"/>
                      </a:lnTo>
                      <a:lnTo>
                        <a:pt x="3144" y="36"/>
                      </a:lnTo>
                      <a:lnTo>
                        <a:pt x="3143" y="36"/>
                      </a:lnTo>
                      <a:lnTo>
                        <a:pt x="3140" y="35"/>
                      </a:lnTo>
                      <a:lnTo>
                        <a:pt x="3140" y="35"/>
                      </a:lnTo>
                      <a:lnTo>
                        <a:pt x="3139" y="35"/>
                      </a:lnTo>
                      <a:lnTo>
                        <a:pt x="3139" y="36"/>
                      </a:lnTo>
                      <a:lnTo>
                        <a:pt x="3138" y="36"/>
                      </a:lnTo>
                      <a:lnTo>
                        <a:pt x="3138" y="35"/>
                      </a:lnTo>
                      <a:lnTo>
                        <a:pt x="3134" y="35"/>
                      </a:lnTo>
                      <a:lnTo>
                        <a:pt x="3134" y="34"/>
                      </a:lnTo>
                      <a:lnTo>
                        <a:pt x="3138" y="30"/>
                      </a:lnTo>
                      <a:lnTo>
                        <a:pt x="3139" y="28"/>
                      </a:lnTo>
                      <a:lnTo>
                        <a:pt x="3141" y="28"/>
                      </a:lnTo>
                      <a:lnTo>
                        <a:pt x="3141" y="27"/>
                      </a:lnTo>
                      <a:lnTo>
                        <a:pt x="3144" y="27"/>
                      </a:lnTo>
                      <a:lnTo>
                        <a:pt x="3145" y="24"/>
                      </a:lnTo>
                      <a:close/>
                      <a:moveTo>
                        <a:pt x="2886" y="24"/>
                      </a:moveTo>
                      <a:lnTo>
                        <a:pt x="2889" y="24"/>
                      </a:lnTo>
                      <a:lnTo>
                        <a:pt x="2890" y="26"/>
                      </a:lnTo>
                      <a:lnTo>
                        <a:pt x="2891" y="26"/>
                      </a:lnTo>
                      <a:lnTo>
                        <a:pt x="2895" y="31"/>
                      </a:lnTo>
                      <a:lnTo>
                        <a:pt x="2897" y="31"/>
                      </a:lnTo>
                      <a:lnTo>
                        <a:pt x="2895" y="32"/>
                      </a:lnTo>
                      <a:lnTo>
                        <a:pt x="2894" y="32"/>
                      </a:lnTo>
                      <a:lnTo>
                        <a:pt x="2891" y="34"/>
                      </a:lnTo>
                      <a:lnTo>
                        <a:pt x="2889" y="34"/>
                      </a:lnTo>
                      <a:lnTo>
                        <a:pt x="2884" y="34"/>
                      </a:lnTo>
                      <a:lnTo>
                        <a:pt x="2884" y="31"/>
                      </a:lnTo>
                      <a:lnTo>
                        <a:pt x="2884" y="30"/>
                      </a:lnTo>
                      <a:lnTo>
                        <a:pt x="2884" y="30"/>
                      </a:lnTo>
                      <a:lnTo>
                        <a:pt x="2885" y="28"/>
                      </a:lnTo>
                      <a:lnTo>
                        <a:pt x="2886" y="28"/>
                      </a:lnTo>
                      <a:lnTo>
                        <a:pt x="2886" y="24"/>
                      </a:lnTo>
                      <a:lnTo>
                        <a:pt x="2886" y="24"/>
                      </a:lnTo>
                      <a:lnTo>
                        <a:pt x="2886" y="24"/>
                      </a:lnTo>
                      <a:close/>
                      <a:moveTo>
                        <a:pt x="1751" y="23"/>
                      </a:moveTo>
                      <a:lnTo>
                        <a:pt x="1753" y="23"/>
                      </a:lnTo>
                      <a:lnTo>
                        <a:pt x="1753" y="26"/>
                      </a:lnTo>
                      <a:lnTo>
                        <a:pt x="1753" y="26"/>
                      </a:lnTo>
                      <a:lnTo>
                        <a:pt x="1754" y="26"/>
                      </a:lnTo>
                      <a:lnTo>
                        <a:pt x="1753" y="26"/>
                      </a:lnTo>
                      <a:lnTo>
                        <a:pt x="1753" y="26"/>
                      </a:lnTo>
                      <a:lnTo>
                        <a:pt x="1751" y="26"/>
                      </a:lnTo>
                      <a:lnTo>
                        <a:pt x="1751" y="23"/>
                      </a:lnTo>
                      <a:close/>
                      <a:moveTo>
                        <a:pt x="1741" y="23"/>
                      </a:moveTo>
                      <a:lnTo>
                        <a:pt x="1741" y="26"/>
                      </a:lnTo>
                      <a:lnTo>
                        <a:pt x="1738" y="28"/>
                      </a:lnTo>
                      <a:lnTo>
                        <a:pt x="1738" y="28"/>
                      </a:lnTo>
                      <a:lnTo>
                        <a:pt x="1735" y="28"/>
                      </a:lnTo>
                      <a:lnTo>
                        <a:pt x="1735" y="30"/>
                      </a:lnTo>
                      <a:lnTo>
                        <a:pt x="1733" y="30"/>
                      </a:lnTo>
                      <a:lnTo>
                        <a:pt x="1732" y="31"/>
                      </a:lnTo>
                      <a:lnTo>
                        <a:pt x="1732" y="30"/>
                      </a:lnTo>
                      <a:lnTo>
                        <a:pt x="1730" y="30"/>
                      </a:lnTo>
                      <a:lnTo>
                        <a:pt x="1730" y="28"/>
                      </a:lnTo>
                      <a:lnTo>
                        <a:pt x="1732" y="28"/>
                      </a:lnTo>
                      <a:lnTo>
                        <a:pt x="1732" y="27"/>
                      </a:lnTo>
                      <a:lnTo>
                        <a:pt x="1737" y="27"/>
                      </a:lnTo>
                      <a:lnTo>
                        <a:pt x="1738" y="24"/>
                      </a:lnTo>
                      <a:lnTo>
                        <a:pt x="1738" y="24"/>
                      </a:lnTo>
                      <a:lnTo>
                        <a:pt x="1739" y="23"/>
                      </a:lnTo>
                      <a:lnTo>
                        <a:pt x="1741" y="23"/>
                      </a:lnTo>
                      <a:close/>
                      <a:moveTo>
                        <a:pt x="2878" y="20"/>
                      </a:moveTo>
                      <a:lnTo>
                        <a:pt x="2880" y="22"/>
                      </a:lnTo>
                      <a:lnTo>
                        <a:pt x="2880" y="22"/>
                      </a:lnTo>
                      <a:lnTo>
                        <a:pt x="2880" y="23"/>
                      </a:lnTo>
                      <a:lnTo>
                        <a:pt x="2880" y="23"/>
                      </a:lnTo>
                      <a:lnTo>
                        <a:pt x="2880" y="24"/>
                      </a:lnTo>
                      <a:lnTo>
                        <a:pt x="2878" y="24"/>
                      </a:lnTo>
                      <a:lnTo>
                        <a:pt x="2878" y="26"/>
                      </a:lnTo>
                      <a:lnTo>
                        <a:pt x="2877" y="26"/>
                      </a:lnTo>
                      <a:lnTo>
                        <a:pt x="2877" y="27"/>
                      </a:lnTo>
                      <a:lnTo>
                        <a:pt x="2874" y="28"/>
                      </a:lnTo>
                      <a:lnTo>
                        <a:pt x="2874" y="30"/>
                      </a:lnTo>
                      <a:lnTo>
                        <a:pt x="2873" y="31"/>
                      </a:lnTo>
                      <a:lnTo>
                        <a:pt x="2872" y="32"/>
                      </a:lnTo>
                      <a:lnTo>
                        <a:pt x="2870" y="32"/>
                      </a:lnTo>
                      <a:lnTo>
                        <a:pt x="2870" y="34"/>
                      </a:lnTo>
                      <a:lnTo>
                        <a:pt x="2868" y="34"/>
                      </a:lnTo>
                      <a:lnTo>
                        <a:pt x="2868" y="34"/>
                      </a:lnTo>
                      <a:lnTo>
                        <a:pt x="2868" y="34"/>
                      </a:lnTo>
                      <a:lnTo>
                        <a:pt x="2868" y="34"/>
                      </a:lnTo>
                      <a:lnTo>
                        <a:pt x="2867" y="34"/>
                      </a:lnTo>
                      <a:lnTo>
                        <a:pt x="2868" y="32"/>
                      </a:lnTo>
                      <a:lnTo>
                        <a:pt x="2868" y="31"/>
                      </a:lnTo>
                      <a:lnTo>
                        <a:pt x="2872" y="28"/>
                      </a:lnTo>
                      <a:lnTo>
                        <a:pt x="2872" y="27"/>
                      </a:lnTo>
                      <a:lnTo>
                        <a:pt x="2874" y="27"/>
                      </a:lnTo>
                      <a:lnTo>
                        <a:pt x="2876" y="26"/>
                      </a:lnTo>
                      <a:lnTo>
                        <a:pt x="2877" y="24"/>
                      </a:lnTo>
                      <a:lnTo>
                        <a:pt x="2878" y="23"/>
                      </a:lnTo>
                      <a:lnTo>
                        <a:pt x="2878" y="20"/>
                      </a:lnTo>
                      <a:close/>
                      <a:moveTo>
                        <a:pt x="2876" y="20"/>
                      </a:moveTo>
                      <a:lnTo>
                        <a:pt x="2877" y="20"/>
                      </a:lnTo>
                      <a:lnTo>
                        <a:pt x="2876" y="23"/>
                      </a:lnTo>
                      <a:lnTo>
                        <a:pt x="2876" y="23"/>
                      </a:lnTo>
                      <a:lnTo>
                        <a:pt x="2876" y="22"/>
                      </a:lnTo>
                      <a:lnTo>
                        <a:pt x="2876" y="20"/>
                      </a:lnTo>
                      <a:close/>
                      <a:moveTo>
                        <a:pt x="1767" y="20"/>
                      </a:moveTo>
                      <a:lnTo>
                        <a:pt x="1771" y="23"/>
                      </a:lnTo>
                      <a:lnTo>
                        <a:pt x="1770" y="24"/>
                      </a:lnTo>
                      <a:lnTo>
                        <a:pt x="1772" y="24"/>
                      </a:lnTo>
                      <a:lnTo>
                        <a:pt x="1772" y="26"/>
                      </a:lnTo>
                      <a:lnTo>
                        <a:pt x="1771" y="26"/>
                      </a:lnTo>
                      <a:lnTo>
                        <a:pt x="1771" y="26"/>
                      </a:lnTo>
                      <a:lnTo>
                        <a:pt x="1767" y="26"/>
                      </a:lnTo>
                      <a:lnTo>
                        <a:pt x="1767" y="26"/>
                      </a:lnTo>
                      <a:lnTo>
                        <a:pt x="1766" y="27"/>
                      </a:lnTo>
                      <a:lnTo>
                        <a:pt x="1766" y="26"/>
                      </a:lnTo>
                      <a:lnTo>
                        <a:pt x="1766" y="26"/>
                      </a:lnTo>
                      <a:lnTo>
                        <a:pt x="1766" y="23"/>
                      </a:lnTo>
                      <a:lnTo>
                        <a:pt x="1767" y="23"/>
                      </a:lnTo>
                      <a:lnTo>
                        <a:pt x="1767" y="20"/>
                      </a:lnTo>
                      <a:close/>
                      <a:moveTo>
                        <a:pt x="1069" y="20"/>
                      </a:moveTo>
                      <a:lnTo>
                        <a:pt x="1072" y="20"/>
                      </a:lnTo>
                      <a:lnTo>
                        <a:pt x="1072" y="20"/>
                      </a:lnTo>
                      <a:lnTo>
                        <a:pt x="1072" y="20"/>
                      </a:lnTo>
                      <a:lnTo>
                        <a:pt x="1072" y="22"/>
                      </a:lnTo>
                      <a:lnTo>
                        <a:pt x="1069" y="22"/>
                      </a:lnTo>
                      <a:lnTo>
                        <a:pt x="1069" y="20"/>
                      </a:lnTo>
                      <a:close/>
                      <a:moveTo>
                        <a:pt x="1060" y="18"/>
                      </a:moveTo>
                      <a:lnTo>
                        <a:pt x="1061" y="18"/>
                      </a:lnTo>
                      <a:lnTo>
                        <a:pt x="1061" y="19"/>
                      </a:lnTo>
                      <a:lnTo>
                        <a:pt x="1061" y="19"/>
                      </a:lnTo>
                      <a:lnTo>
                        <a:pt x="1061" y="22"/>
                      </a:lnTo>
                      <a:lnTo>
                        <a:pt x="1060" y="22"/>
                      </a:lnTo>
                      <a:lnTo>
                        <a:pt x="1059" y="20"/>
                      </a:lnTo>
                      <a:lnTo>
                        <a:pt x="1059" y="20"/>
                      </a:lnTo>
                      <a:lnTo>
                        <a:pt x="1059" y="19"/>
                      </a:lnTo>
                      <a:lnTo>
                        <a:pt x="1060" y="19"/>
                      </a:lnTo>
                      <a:lnTo>
                        <a:pt x="1060" y="18"/>
                      </a:lnTo>
                      <a:close/>
                      <a:moveTo>
                        <a:pt x="887" y="15"/>
                      </a:moveTo>
                      <a:lnTo>
                        <a:pt x="889" y="15"/>
                      </a:lnTo>
                      <a:lnTo>
                        <a:pt x="889" y="15"/>
                      </a:lnTo>
                      <a:lnTo>
                        <a:pt x="890" y="17"/>
                      </a:lnTo>
                      <a:lnTo>
                        <a:pt x="889" y="17"/>
                      </a:lnTo>
                      <a:lnTo>
                        <a:pt x="889" y="18"/>
                      </a:lnTo>
                      <a:lnTo>
                        <a:pt x="887" y="18"/>
                      </a:lnTo>
                      <a:lnTo>
                        <a:pt x="887" y="17"/>
                      </a:lnTo>
                      <a:lnTo>
                        <a:pt x="887" y="17"/>
                      </a:lnTo>
                      <a:lnTo>
                        <a:pt x="887" y="17"/>
                      </a:lnTo>
                      <a:lnTo>
                        <a:pt x="887" y="15"/>
                      </a:lnTo>
                      <a:close/>
                      <a:moveTo>
                        <a:pt x="2681" y="14"/>
                      </a:moveTo>
                      <a:lnTo>
                        <a:pt x="2682" y="14"/>
                      </a:lnTo>
                      <a:lnTo>
                        <a:pt x="2681" y="14"/>
                      </a:lnTo>
                      <a:lnTo>
                        <a:pt x="2681" y="14"/>
                      </a:lnTo>
                      <a:lnTo>
                        <a:pt x="2681" y="14"/>
                      </a:lnTo>
                      <a:lnTo>
                        <a:pt x="2681" y="14"/>
                      </a:lnTo>
                      <a:lnTo>
                        <a:pt x="2679" y="15"/>
                      </a:lnTo>
                      <a:lnTo>
                        <a:pt x="2679" y="15"/>
                      </a:lnTo>
                      <a:lnTo>
                        <a:pt x="2681" y="14"/>
                      </a:lnTo>
                      <a:close/>
                      <a:moveTo>
                        <a:pt x="2675" y="11"/>
                      </a:moveTo>
                      <a:lnTo>
                        <a:pt x="2679" y="11"/>
                      </a:lnTo>
                      <a:lnTo>
                        <a:pt x="2679" y="13"/>
                      </a:lnTo>
                      <a:lnTo>
                        <a:pt x="2678" y="14"/>
                      </a:lnTo>
                      <a:lnTo>
                        <a:pt x="2675" y="14"/>
                      </a:lnTo>
                      <a:lnTo>
                        <a:pt x="2675" y="11"/>
                      </a:lnTo>
                      <a:close/>
                      <a:moveTo>
                        <a:pt x="2665" y="9"/>
                      </a:moveTo>
                      <a:lnTo>
                        <a:pt x="2665" y="9"/>
                      </a:lnTo>
                      <a:lnTo>
                        <a:pt x="2666" y="9"/>
                      </a:lnTo>
                      <a:lnTo>
                        <a:pt x="2666" y="13"/>
                      </a:lnTo>
                      <a:lnTo>
                        <a:pt x="2666" y="13"/>
                      </a:lnTo>
                      <a:lnTo>
                        <a:pt x="2666" y="13"/>
                      </a:lnTo>
                      <a:lnTo>
                        <a:pt x="2665" y="13"/>
                      </a:lnTo>
                      <a:lnTo>
                        <a:pt x="2664" y="11"/>
                      </a:lnTo>
                      <a:lnTo>
                        <a:pt x="2662" y="11"/>
                      </a:lnTo>
                      <a:lnTo>
                        <a:pt x="2662" y="10"/>
                      </a:lnTo>
                      <a:lnTo>
                        <a:pt x="2664" y="9"/>
                      </a:lnTo>
                      <a:lnTo>
                        <a:pt x="2664" y="9"/>
                      </a:lnTo>
                      <a:lnTo>
                        <a:pt x="2665" y="9"/>
                      </a:lnTo>
                      <a:close/>
                      <a:moveTo>
                        <a:pt x="834" y="9"/>
                      </a:moveTo>
                      <a:lnTo>
                        <a:pt x="835" y="9"/>
                      </a:lnTo>
                      <a:lnTo>
                        <a:pt x="835" y="10"/>
                      </a:lnTo>
                      <a:lnTo>
                        <a:pt x="836" y="10"/>
                      </a:lnTo>
                      <a:lnTo>
                        <a:pt x="835" y="9"/>
                      </a:lnTo>
                      <a:lnTo>
                        <a:pt x="834" y="9"/>
                      </a:lnTo>
                      <a:close/>
                      <a:moveTo>
                        <a:pt x="2674" y="6"/>
                      </a:moveTo>
                      <a:lnTo>
                        <a:pt x="2679" y="9"/>
                      </a:lnTo>
                      <a:lnTo>
                        <a:pt x="2679" y="9"/>
                      </a:lnTo>
                      <a:lnTo>
                        <a:pt x="2679" y="9"/>
                      </a:lnTo>
                      <a:lnTo>
                        <a:pt x="2679" y="10"/>
                      </a:lnTo>
                      <a:lnTo>
                        <a:pt x="2679" y="10"/>
                      </a:lnTo>
                      <a:lnTo>
                        <a:pt x="2675" y="10"/>
                      </a:lnTo>
                      <a:lnTo>
                        <a:pt x="2675" y="10"/>
                      </a:lnTo>
                      <a:lnTo>
                        <a:pt x="2671" y="9"/>
                      </a:lnTo>
                      <a:lnTo>
                        <a:pt x="2674" y="6"/>
                      </a:lnTo>
                      <a:close/>
                      <a:moveTo>
                        <a:pt x="2658" y="6"/>
                      </a:moveTo>
                      <a:lnTo>
                        <a:pt x="2658" y="6"/>
                      </a:lnTo>
                      <a:lnTo>
                        <a:pt x="2658" y="6"/>
                      </a:lnTo>
                      <a:lnTo>
                        <a:pt x="2660" y="7"/>
                      </a:lnTo>
                      <a:lnTo>
                        <a:pt x="2660" y="10"/>
                      </a:lnTo>
                      <a:lnTo>
                        <a:pt x="2653" y="10"/>
                      </a:lnTo>
                      <a:lnTo>
                        <a:pt x="2653" y="7"/>
                      </a:lnTo>
                      <a:lnTo>
                        <a:pt x="2654" y="6"/>
                      </a:lnTo>
                      <a:lnTo>
                        <a:pt x="2657" y="6"/>
                      </a:lnTo>
                      <a:lnTo>
                        <a:pt x="2657" y="6"/>
                      </a:lnTo>
                      <a:lnTo>
                        <a:pt x="2658" y="6"/>
                      </a:lnTo>
                      <a:close/>
                      <a:moveTo>
                        <a:pt x="2682" y="5"/>
                      </a:moveTo>
                      <a:lnTo>
                        <a:pt x="2683" y="5"/>
                      </a:lnTo>
                      <a:lnTo>
                        <a:pt x="2685" y="5"/>
                      </a:lnTo>
                      <a:lnTo>
                        <a:pt x="2686" y="6"/>
                      </a:lnTo>
                      <a:lnTo>
                        <a:pt x="2686" y="7"/>
                      </a:lnTo>
                      <a:lnTo>
                        <a:pt x="2686" y="10"/>
                      </a:lnTo>
                      <a:lnTo>
                        <a:pt x="2686" y="10"/>
                      </a:lnTo>
                      <a:lnTo>
                        <a:pt x="2686" y="10"/>
                      </a:lnTo>
                      <a:lnTo>
                        <a:pt x="2685" y="10"/>
                      </a:lnTo>
                      <a:lnTo>
                        <a:pt x="2683" y="9"/>
                      </a:lnTo>
                      <a:lnTo>
                        <a:pt x="2683" y="9"/>
                      </a:lnTo>
                      <a:lnTo>
                        <a:pt x="2682" y="7"/>
                      </a:lnTo>
                      <a:lnTo>
                        <a:pt x="2683" y="7"/>
                      </a:lnTo>
                      <a:lnTo>
                        <a:pt x="2682" y="6"/>
                      </a:lnTo>
                      <a:lnTo>
                        <a:pt x="2682" y="5"/>
                      </a:lnTo>
                      <a:close/>
                      <a:moveTo>
                        <a:pt x="2661" y="3"/>
                      </a:moveTo>
                      <a:lnTo>
                        <a:pt x="2662" y="5"/>
                      </a:lnTo>
                      <a:lnTo>
                        <a:pt x="2664" y="6"/>
                      </a:lnTo>
                      <a:lnTo>
                        <a:pt x="2664" y="7"/>
                      </a:lnTo>
                      <a:lnTo>
                        <a:pt x="2662" y="7"/>
                      </a:lnTo>
                      <a:lnTo>
                        <a:pt x="2662" y="7"/>
                      </a:lnTo>
                      <a:lnTo>
                        <a:pt x="2662" y="7"/>
                      </a:lnTo>
                      <a:lnTo>
                        <a:pt x="2662" y="7"/>
                      </a:lnTo>
                      <a:lnTo>
                        <a:pt x="2661" y="6"/>
                      </a:lnTo>
                      <a:lnTo>
                        <a:pt x="2661" y="5"/>
                      </a:lnTo>
                      <a:lnTo>
                        <a:pt x="2661" y="3"/>
                      </a:lnTo>
                      <a:close/>
                      <a:moveTo>
                        <a:pt x="2677" y="3"/>
                      </a:moveTo>
                      <a:lnTo>
                        <a:pt x="2678" y="3"/>
                      </a:lnTo>
                      <a:lnTo>
                        <a:pt x="2678" y="5"/>
                      </a:lnTo>
                      <a:lnTo>
                        <a:pt x="2677" y="5"/>
                      </a:lnTo>
                      <a:lnTo>
                        <a:pt x="2677" y="5"/>
                      </a:lnTo>
                      <a:lnTo>
                        <a:pt x="2677" y="5"/>
                      </a:lnTo>
                      <a:lnTo>
                        <a:pt x="2675" y="3"/>
                      </a:lnTo>
                      <a:lnTo>
                        <a:pt x="2677" y="3"/>
                      </a:lnTo>
                      <a:lnTo>
                        <a:pt x="2677" y="3"/>
                      </a:lnTo>
                      <a:lnTo>
                        <a:pt x="2677" y="3"/>
                      </a:lnTo>
                      <a:close/>
                      <a:moveTo>
                        <a:pt x="2631" y="1"/>
                      </a:moveTo>
                      <a:lnTo>
                        <a:pt x="2635" y="1"/>
                      </a:lnTo>
                      <a:lnTo>
                        <a:pt x="2635" y="2"/>
                      </a:lnTo>
                      <a:lnTo>
                        <a:pt x="2631" y="2"/>
                      </a:lnTo>
                      <a:lnTo>
                        <a:pt x="2631" y="1"/>
                      </a:lnTo>
                      <a:close/>
                      <a:moveTo>
                        <a:pt x="2671" y="1"/>
                      </a:moveTo>
                      <a:lnTo>
                        <a:pt x="2671" y="1"/>
                      </a:lnTo>
                      <a:lnTo>
                        <a:pt x="2670" y="1"/>
                      </a:lnTo>
                      <a:lnTo>
                        <a:pt x="2670" y="2"/>
                      </a:lnTo>
                      <a:lnTo>
                        <a:pt x="2669" y="3"/>
                      </a:lnTo>
                      <a:lnTo>
                        <a:pt x="2668" y="3"/>
                      </a:lnTo>
                      <a:lnTo>
                        <a:pt x="2668" y="5"/>
                      </a:lnTo>
                      <a:lnTo>
                        <a:pt x="2666" y="5"/>
                      </a:lnTo>
                      <a:lnTo>
                        <a:pt x="2666" y="3"/>
                      </a:lnTo>
                      <a:lnTo>
                        <a:pt x="2669" y="1"/>
                      </a:lnTo>
                      <a:lnTo>
                        <a:pt x="2671" y="1"/>
                      </a:lnTo>
                      <a:close/>
                      <a:moveTo>
                        <a:pt x="2234" y="0"/>
                      </a:moveTo>
                      <a:lnTo>
                        <a:pt x="2237" y="0"/>
                      </a:lnTo>
                      <a:lnTo>
                        <a:pt x="2237" y="1"/>
                      </a:lnTo>
                      <a:lnTo>
                        <a:pt x="2238" y="1"/>
                      </a:lnTo>
                      <a:lnTo>
                        <a:pt x="2239" y="1"/>
                      </a:lnTo>
                      <a:lnTo>
                        <a:pt x="2241" y="2"/>
                      </a:lnTo>
                      <a:lnTo>
                        <a:pt x="2241" y="2"/>
                      </a:lnTo>
                      <a:lnTo>
                        <a:pt x="2239" y="3"/>
                      </a:lnTo>
                      <a:lnTo>
                        <a:pt x="2239" y="5"/>
                      </a:lnTo>
                      <a:lnTo>
                        <a:pt x="2237" y="5"/>
                      </a:lnTo>
                      <a:lnTo>
                        <a:pt x="2237" y="5"/>
                      </a:lnTo>
                      <a:lnTo>
                        <a:pt x="2237" y="5"/>
                      </a:lnTo>
                      <a:lnTo>
                        <a:pt x="2236" y="5"/>
                      </a:lnTo>
                      <a:lnTo>
                        <a:pt x="2236" y="5"/>
                      </a:lnTo>
                      <a:lnTo>
                        <a:pt x="2236" y="5"/>
                      </a:lnTo>
                      <a:lnTo>
                        <a:pt x="2236" y="5"/>
                      </a:lnTo>
                      <a:lnTo>
                        <a:pt x="2233" y="5"/>
                      </a:lnTo>
                      <a:lnTo>
                        <a:pt x="2233" y="6"/>
                      </a:lnTo>
                      <a:lnTo>
                        <a:pt x="2232" y="6"/>
                      </a:lnTo>
                      <a:lnTo>
                        <a:pt x="2230" y="7"/>
                      </a:lnTo>
                      <a:lnTo>
                        <a:pt x="2229" y="7"/>
                      </a:lnTo>
                      <a:lnTo>
                        <a:pt x="2229" y="7"/>
                      </a:lnTo>
                      <a:lnTo>
                        <a:pt x="2229" y="7"/>
                      </a:lnTo>
                      <a:lnTo>
                        <a:pt x="2228" y="7"/>
                      </a:lnTo>
                      <a:lnTo>
                        <a:pt x="2228" y="5"/>
                      </a:lnTo>
                      <a:lnTo>
                        <a:pt x="2232" y="2"/>
                      </a:lnTo>
                      <a:lnTo>
                        <a:pt x="2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
                  <a:extLst>
                    <a:ext uri="{FF2B5EF4-FFF2-40B4-BE49-F238E27FC236}">
                      <a16:creationId xmlns:a16="http://schemas.microsoft.com/office/drawing/2014/main" id="{4FCFD179-EFFA-4115-9B37-5433077CE284}"/>
                    </a:ext>
                  </a:extLst>
                </p:cNvPr>
                <p:cNvSpPr>
                  <a:spLocks noEditPoints="1"/>
                </p:cNvSpPr>
                <p:nvPr/>
              </p:nvSpPr>
              <p:spPr bwMode="auto">
                <a:xfrm>
                  <a:off x="4132263" y="1422854"/>
                  <a:ext cx="3724275" cy="293688"/>
                </a:xfrm>
                <a:custGeom>
                  <a:avLst/>
                  <a:gdLst>
                    <a:gd name="T0" fmla="*/ 2200 w 2346"/>
                    <a:gd name="T1" fmla="*/ 21 h 185"/>
                    <a:gd name="T2" fmla="*/ 219 w 2346"/>
                    <a:gd name="T3" fmla="*/ 22 h 185"/>
                    <a:gd name="T4" fmla="*/ 1776 w 2346"/>
                    <a:gd name="T5" fmla="*/ 14 h 185"/>
                    <a:gd name="T6" fmla="*/ 867 w 2346"/>
                    <a:gd name="T7" fmla="*/ 21 h 185"/>
                    <a:gd name="T8" fmla="*/ 870 w 2346"/>
                    <a:gd name="T9" fmla="*/ 35 h 185"/>
                    <a:gd name="T10" fmla="*/ 847 w 2346"/>
                    <a:gd name="T11" fmla="*/ 20 h 185"/>
                    <a:gd name="T12" fmla="*/ 202 w 2346"/>
                    <a:gd name="T13" fmla="*/ 9 h 185"/>
                    <a:gd name="T14" fmla="*/ 118 w 2346"/>
                    <a:gd name="T15" fmla="*/ 20 h 185"/>
                    <a:gd name="T16" fmla="*/ 55 w 2346"/>
                    <a:gd name="T17" fmla="*/ 25 h 185"/>
                    <a:gd name="T18" fmla="*/ 89 w 2346"/>
                    <a:gd name="T19" fmla="*/ 13 h 185"/>
                    <a:gd name="T20" fmla="*/ 109 w 2346"/>
                    <a:gd name="T21" fmla="*/ 29 h 185"/>
                    <a:gd name="T22" fmla="*/ 149 w 2346"/>
                    <a:gd name="T23" fmla="*/ 56 h 185"/>
                    <a:gd name="T24" fmla="*/ 153 w 2346"/>
                    <a:gd name="T25" fmla="*/ 67 h 185"/>
                    <a:gd name="T26" fmla="*/ 145 w 2346"/>
                    <a:gd name="T27" fmla="*/ 82 h 185"/>
                    <a:gd name="T28" fmla="*/ 103 w 2346"/>
                    <a:gd name="T29" fmla="*/ 77 h 185"/>
                    <a:gd name="T30" fmla="*/ 48 w 2346"/>
                    <a:gd name="T31" fmla="*/ 86 h 185"/>
                    <a:gd name="T32" fmla="*/ 48 w 2346"/>
                    <a:gd name="T33" fmla="*/ 59 h 185"/>
                    <a:gd name="T34" fmla="*/ 47 w 2346"/>
                    <a:gd name="T35" fmla="*/ 51 h 185"/>
                    <a:gd name="T36" fmla="*/ 25 w 2346"/>
                    <a:gd name="T37" fmla="*/ 44 h 185"/>
                    <a:gd name="T38" fmla="*/ 17 w 2346"/>
                    <a:gd name="T39" fmla="*/ 42 h 185"/>
                    <a:gd name="T40" fmla="*/ 6 w 2346"/>
                    <a:gd name="T41" fmla="*/ 29 h 185"/>
                    <a:gd name="T42" fmla="*/ 38 w 2346"/>
                    <a:gd name="T43" fmla="*/ 9 h 185"/>
                    <a:gd name="T44" fmla="*/ 2174 w 2346"/>
                    <a:gd name="T45" fmla="*/ 22 h 185"/>
                    <a:gd name="T46" fmla="*/ 2344 w 2346"/>
                    <a:gd name="T47" fmla="*/ 10 h 185"/>
                    <a:gd name="T48" fmla="*/ 2322 w 2346"/>
                    <a:gd name="T49" fmla="*/ 5 h 185"/>
                    <a:gd name="T50" fmla="*/ 296 w 2346"/>
                    <a:gd name="T51" fmla="*/ 33 h 185"/>
                    <a:gd name="T52" fmla="*/ 310 w 2346"/>
                    <a:gd name="T53" fmla="*/ 27 h 185"/>
                    <a:gd name="T54" fmla="*/ 321 w 2346"/>
                    <a:gd name="T55" fmla="*/ 4 h 185"/>
                    <a:gd name="T56" fmla="*/ 339 w 2346"/>
                    <a:gd name="T57" fmla="*/ 30 h 185"/>
                    <a:gd name="T58" fmla="*/ 359 w 2346"/>
                    <a:gd name="T59" fmla="*/ 35 h 185"/>
                    <a:gd name="T60" fmla="*/ 363 w 2346"/>
                    <a:gd name="T61" fmla="*/ 21 h 185"/>
                    <a:gd name="T62" fmla="*/ 407 w 2346"/>
                    <a:gd name="T63" fmla="*/ 29 h 185"/>
                    <a:gd name="T64" fmla="*/ 420 w 2346"/>
                    <a:gd name="T65" fmla="*/ 41 h 185"/>
                    <a:gd name="T66" fmla="*/ 437 w 2346"/>
                    <a:gd name="T67" fmla="*/ 46 h 185"/>
                    <a:gd name="T68" fmla="*/ 452 w 2346"/>
                    <a:gd name="T69" fmla="*/ 55 h 185"/>
                    <a:gd name="T70" fmla="*/ 459 w 2346"/>
                    <a:gd name="T71" fmla="*/ 71 h 185"/>
                    <a:gd name="T72" fmla="*/ 455 w 2346"/>
                    <a:gd name="T73" fmla="*/ 88 h 185"/>
                    <a:gd name="T74" fmla="*/ 478 w 2346"/>
                    <a:gd name="T75" fmla="*/ 101 h 185"/>
                    <a:gd name="T76" fmla="*/ 491 w 2346"/>
                    <a:gd name="T77" fmla="*/ 101 h 185"/>
                    <a:gd name="T78" fmla="*/ 504 w 2346"/>
                    <a:gd name="T79" fmla="*/ 114 h 185"/>
                    <a:gd name="T80" fmla="*/ 520 w 2346"/>
                    <a:gd name="T81" fmla="*/ 120 h 185"/>
                    <a:gd name="T82" fmla="*/ 501 w 2346"/>
                    <a:gd name="T83" fmla="*/ 131 h 185"/>
                    <a:gd name="T84" fmla="*/ 488 w 2346"/>
                    <a:gd name="T85" fmla="*/ 135 h 185"/>
                    <a:gd name="T86" fmla="*/ 469 w 2346"/>
                    <a:gd name="T87" fmla="*/ 119 h 185"/>
                    <a:gd name="T88" fmla="*/ 457 w 2346"/>
                    <a:gd name="T89" fmla="*/ 128 h 185"/>
                    <a:gd name="T90" fmla="*/ 484 w 2346"/>
                    <a:gd name="T91" fmla="*/ 148 h 185"/>
                    <a:gd name="T92" fmla="*/ 474 w 2346"/>
                    <a:gd name="T93" fmla="*/ 161 h 185"/>
                    <a:gd name="T94" fmla="*/ 455 w 2346"/>
                    <a:gd name="T95" fmla="*/ 168 h 185"/>
                    <a:gd name="T96" fmla="*/ 466 w 2346"/>
                    <a:gd name="T97" fmla="*/ 182 h 185"/>
                    <a:gd name="T98" fmla="*/ 428 w 2346"/>
                    <a:gd name="T99" fmla="*/ 173 h 185"/>
                    <a:gd name="T100" fmla="*/ 402 w 2346"/>
                    <a:gd name="T101" fmla="*/ 157 h 185"/>
                    <a:gd name="T102" fmla="*/ 369 w 2346"/>
                    <a:gd name="T103" fmla="*/ 161 h 185"/>
                    <a:gd name="T104" fmla="*/ 404 w 2346"/>
                    <a:gd name="T105" fmla="*/ 143 h 185"/>
                    <a:gd name="T106" fmla="*/ 418 w 2346"/>
                    <a:gd name="T107" fmla="*/ 116 h 185"/>
                    <a:gd name="T108" fmla="*/ 414 w 2346"/>
                    <a:gd name="T109" fmla="*/ 89 h 185"/>
                    <a:gd name="T110" fmla="*/ 394 w 2346"/>
                    <a:gd name="T111" fmla="*/ 73 h 185"/>
                    <a:gd name="T112" fmla="*/ 378 w 2346"/>
                    <a:gd name="T113" fmla="*/ 63 h 185"/>
                    <a:gd name="T114" fmla="*/ 352 w 2346"/>
                    <a:gd name="T115" fmla="*/ 56 h 185"/>
                    <a:gd name="T116" fmla="*/ 334 w 2346"/>
                    <a:gd name="T117" fmla="*/ 58 h 185"/>
                    <a:gd name="T118" fmla="*/ 304 w 2346"/>
                    <a:gd name="T119" fmla="*/ 63 h 185"/>
                    <a:gd name="T120" fmla="*/ 279 w 2346"/>
                    <a:gd name="T121" fmla="*/ 46 h 185"/>
                    <a:gd name="T122" fmla="*/ 271 w 2346"/>
                    <a:gd name="T123" fmla="*/ 1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6" h="185">
                      <a:moveTo>
                        <a:pt x="2215" y="22"/>
                      </a:moveTo>
                      <a:lnTo>
                        <a:pt x="2215" y="26"/>
                      </a:lnTo>
                      <a:lnTo>
                        <a:pt x="2212" y="26"/>
                      </a:lnTo>
                      <a:lnTo>
                        <a:pt x="2211" y="25"/>
                      </a:lnTo>
                      <a:lnTo>
                        <a:pt x="2210" y="25"/>
                      </a:lnTo>
                      <a:lnTo>
                        <a:pt x="2208" y="25"/>
                      </a:lnTo>
                      <a:lnTo>
                        <a:pt x="2208" y="24"/>
                      </a:lnTo>
                      <a:lnTo>
                        <a:pt x="2215" y="22"/>
                      </a:lnTo>
                      <a:close/>
                      <a:moveTo>
                        <a:pt x="2183" y="22"/>
                      </a:moveTo>
                      <a:lnTo>
                        <a:pt x="2186" y="22"/>
                      </a:lnTo>
                      <a:lnTo>
                        <a:pt x="2187" y="24"/>
                      </a:lnTo>
                      <a:lnTo>
                        <a:pt x="2187" y="26"/>
                      </a:lnTo>
                      <a:lnTo>
                        <a:pt x="2185" y="25"/>
                      </a:lnTo>
                      <a:lnTo>
                        <a:pt x="2183" y="27"/>
                      </a:lnTo>
                      <a:lnTo>
                        <a:pt x="2183" y="27"/>
                      </a:lnTo>
                      <a:lnTo>
                        <a:pt x="2183" y="26"/>
                      </a:lnTo>
                      <a:lnTo>
                        <a:pt x="2182" y="26"/>
                      </a:lnTo>
                      <a:lnTo>
                        <a:pt x="2182" y="26"/>
                      </a:lnTo>
                      <a:lnTo>
                        <a:pt x="2182" y="25"/>
                      </a:lnTo>
                      <a:lnTo>
                        <a:pt x="2183" y="25"/>
                      </a:lnTo>
                      <a:lnTo>
                        <a:pt x="2183" y="25"/>
                      </a:lnTo>
                      <a:lnTo>
                        <a:pt x="2183" y="24"/>
                      </a:lnTo>
                      <a:lnTo>
                        <a:pt x="2183" y="22"/>
                      </a:lnTo>
                      <a:lnTo>
                        <a:pt x="2183" y="22"/>
                      </a:lnTo>
                      <a:lnTo>
                        <a:pt x="2183" y="22"/>
                      </a:lnTo>
                      <a:close/>
                      <a:moveTo>
                        <a:pt x="2203" y="21"/>
                      </a:moveTo>
                      <a:lnTo>
                        <a:pt x="2207" y="21"/>
                      </a:lnTo>
                      <a:lnTo>
                        <a:pt x="2207" y="22"/>
                      </a:lnTo>
                      <a:lnTo>
                        <a:pt x="2203" y="22"/>
                      </a:lnTo>
                      <a:lnTo>
                        <a:pt x="2203" y="21"/>
                      </a:lnTo>
                      <a:close/>
                      <a:moveTo>
                        <a:pt x="2199" y="21"/>
                      </a:moveTo>
                      <a:lnTo>
                        <a:pt x="2200" y="21"/>
                      </a:lnTo>
                      <a:lnTo>
                        <a:pt x="2200" y="21"/>
                      </a:lnTo>
                      <a:lnTo>
                        <a:pt x="2200" y="21"/>
                      </a:lnTo>
                      <a:lnTo>
                        <a:pt x="2200" y="21"/>
                      </a:lnTo>
                      <a:lnTo>
                        <a:pt x="2199" y="21"/>
                      </a:lnTo>
                      <a:close/>
                      <a:moveTo>
                        <a:pt x="2165" y="21"/>
                      </a:moveTo>
                      <a:lnTo>
                        <a:pt x="2166" y="21"/>
                      </a:lnTo>
                      <a:lnTo>
                        <a:pt x="2166" y="21"/>
                      </a:lnTo>
                      <a:lnTo>
                        <a:pt x="2168" y="21"/>
                      </a:lnTo>
                      <a:lnTo>
                        <a:pt x="2168" y="21"/>
                      </a:lnTo>
                      <a:lnTo>
                        <a:pt x="2168" y="22"/>
                      </a:lnTo>
                      <a:lnTo>
                        <a:pt x="2168" y="22"/>
                      </a:lnTo>
                      <a:lnTo>
                        <a:pt x="2165" y="22"/>
                      </a:lnTo>
                      <a:lnTo>
                        <a:pt x="2165" y="21"/>
                      </a:lnTo>
                      <a:close/>
                      <a:moveTo>
                        <a:pt x="2193" y="20"/>
                      </a:moveTo>
                      <a:lnTo>
                        <a:pt x="2194" y="20"/>
                      </a:lnTo>
                      <a:lnTo>
                        <a:pt x="2194" y="20"/>
                      </a:lnTo>
                      <a:lnTo>
                        <a:pt x="2194" y="20"/>
                      </a:lnTo>
                      <a:lnTo>
                        <a:pt x="2194" y="20"/>
                      </a:lnTo>
                      <a:lnTo>
                        <a:pt x="2194" y="20"/>
                      </a:lnTo>
                      <a:lnTo>
                        <a:pt x="2194" y="20"/>
                      </a:lnTo>
                      <a:lnTo>
                        <a:pt x="2194" y="21"/>
                      </a:lnTo>
                      <a:lnTo>
                        <a:pt x="2193" y="20"/>
                      </a:lnTo>
                      <a:lnTo>
                        <a:pt x="2193" y="20"/>
                      </a:lnTo>
                      <a:lnTo>
                        <a:pt x="2193" y="20"/>
                      </a:lnTo>
                      <a:close/>
                      <a:moveTo>
                        <a:pt x="2191" y="20"/>
                      </a:moveTo>
                      <a:lnTo>
                        <a:pt x="2191" y="21"/>
                      </a:lnTo>
                      <a:lnTo>
                        <a:pt x="2189" y="21"/>
                      </a:lnTo>
                      <a:lnTo>
                        <a:pt x="2189" y="21"/>
                      </a:lnTo>
                      <a:lnTo>
                        <a:pt x="2189" y="21"/>
                      </a:lnTo>
                      <a:lnTo>
                        <a:pt x="2190" y="20"/>
                      </a:lnTo>
                      <a:lnTo>
                        <a:pt x="2190" y="20"/>
                      </a:lnTo>
                      <a:lnTo>
                        <a:pt x="2191" y="20"/>
                      </a:lnTo>
                      <a:close/>
                      <a:moveTo>
                        <a:pt x="220" y="20"/>
                      </a:moveTo>
                      <a:lnTo>
                        <a:pt x="221" y="21"/>
                      </a:lnTo>
                      <a:lnTo>
                        <a:pt x="220" y="21"/>
                      </a:lnTo>
                      <a:lnTo>
                        <a:pt x="219" y="22"/>
                      </a:lnTo>
                      <a:lnTo>
                        <a:pt x="219" y="22"/>
                      </a:lnTo>
                      <a:lnTo>
                        <a:pt x="219" y="22"/>
                      </a:lnTo>
                      <a:lnTo>
                        <a:pt x="217" y="22"/>
                      </a:lnTo>
                      <a:lnTo>
                        <a:pt x="217" y="21"/>
                      </a:lnTo>
                      <a:lnTo>
                        <a:pt x="217" y="20"/>
                      </a:lnTo>
                      <a:lnTo>
                        <a:pt x="220" y="20"/>
                      </a:lnTo>
                      <a:close/>
                      <a:moveTo>
                        <a:pt x="1725" y="18"/>
                      </a:moveTo>
                      <a:lnTo>
                        <a:pt x="1727" y="18"/>
                      </a:lnTo>
                      <a:lnTo>
                        <a:pt x="1728" y="18"/>
                      </a:lnTo>
                      <a:lnTo>
                        <a:pt x="1728" y="21"/>
                      </a:lnTo>
                      <a:lnTo>
                        <a:pt x="1727" y="21"/>
                      </a:lnTo>
                      <a:lnTo>
                        <a:pt x="1727" y="20"/>
                      </a:lnTo>
                      <a:lnTo>
                        <a:pt x="1727" y="20"/>
                      </a:lnTo>
                      <a:lnTo>
                        <a:pt x="1725" y="20"/>
                      </a:lnTo>
                      <a:lnTo>
                        <a:pt x="1725" y="18"/>
                      </a:lnTo>
                      <a:close/>
                      <a:moveTo>
                        <a:pt x="2199" y="16"/>
                      </a:moveTo>
                      <a:lnTo>
                        <a:pt x="2199" y="16"/>
                      </a:lnTo>
                      <a:lnTo>
                        <a:pt x="2199" y="17"/>
                      </a:lnTo>
                      <a:lnTo>
                        <a:pt x="2199" y="17"/>
                      </a:lnTo>
                      <a:lnTo>
                        <a:pt x="2199" y="17"/>
                      </a:lnTo>
                      <a:lnTo>
                        <a:pt x="2199" y="18"/>
                      </a:lnTo>
                      <a:lnTo>
                        <a:pt x="2197" y="18"/>
                      </a:lnTo>
                      <a:lnTo>
                        <a:pt x="2197" y="17"/>
                      </a:lnTo>
                      <a:lnTo>
                        <a:pt x="2197" y="16"/>
                      </a:lnTo>
                      <a:lnTo>
                        <a:pt x="2199" y="16"/>
                      </a:lnTo>
                      <a:close/>
                      <a:moveTo>
                        <a:pt x="199" y="14"/>
                      </a:moveTo>
                      <a:lnTo>
                        <a:pt x="200" y="14"/>
                      </a:lnTo>
                      <a:lnTo>
                        <a:pt x="200" y="14"/>
                      </a:lnTo>
                      <a:lnTo>
                        <a:pt x="199" y="14"/>
                      </a:lnTo>
                      <a:lnTo>
                        <a:pt x="199" y="14"/>
                      </a:lnTo>
                      <a:lnTo>
                        <a:pt x="199" y="14"/>
                      </a:lnTo>
                      <a:close/>
                      <a:moveTo>
                        <a:pt x="1775" y="13"/>
                      </a:moveTo>
                      <a:lnTo>
                        <a:pt x="1776" y="14"/>
                      </a:lnTo>
                      <a:lnTo>
                        <a:pt x="1776" y="14"/>
                      </a:lnTo>
                      <a:lnTo>
                        <a:pt x="1778" y="18"/>
                      </a:lnTo>
                      <a:lnTo>
                        <a:pt x="1776" y="20"/>
                      </a:lnTo>
                      <a:lnTo>
                        <a:pt x="1776" y="20"/>
                      </a:lnTo>
                      <a:lnTo>
                        <a:pt x="1776" y="21"/>
                      </a:lnTo>
                      <a:lnTo>
                        <a:pt x="1772" y="21"/>
                      </a:lnTo>
                      <a:lnTo>
                        <a:pt x="1771" y="20"/>
                      </a:lnTo>
                      <a:lnTo>
                        <a:pt x="1770" y="18"/>
                      </a:lnTo>
                      <a:lnTo>
                        <a:pt x="1770" y="18"/>
                      </a:lnTo>
                      <a:lnTo>
                        <a:pt x="1768" y="16"/>
                      </a:lnTo>
                      <a:lnTo>
                        <a:pt x="1771" y="14"/>
                      </a:lnTo>
                      <a:lnTo>
                        <a:pt x="1772" y="13"/>
                      </a:lnTo>
                      <a:lnTo>
                        <a:pt x="1775" y="13"/>
                      </a:lnTo>
                      <a:close/>
                      <a:moveTo>
                        <a:pt x="853" y="10"/>
                      </a:moveTo>
                      <a:lnTo>
                        <a:pt x="856" y="12"/>
                      </a:lnTo>
                      <a:lnTo>
                        <a:pt x="857" y="13"/>
                      </a:lnTo>
                      <a:lnTo>
                        <a:pt x="860" y="14"/>
                      </a:lnTo>
                      <a:lnTo>
                        <a:pt x="863" y="14"/>
                      </a:lnTo>
                      <a:lnTo>
                        <a:pt x="863" y="16"/>
                      </a:lnTo>
                      <a:lnTo>
                        <a:pt x="863" y="17"/>
                      </a:lnTo>
                      <a:lnTo>
                        <a:pt x="861" y="17"/>
                      </a:lnTo>
                      <a:lnTo>
                        <a:pt x="869" y="17"/>
                      </a:lnTo>
                      <a:lnTo>
                        <a:pt x="868" y="20"/>
                      </a:lnTo>
                      <a:lnTo>
                        <a:pt x="865" y="20"/>
                      </a:lnTo>
                      <a:lnTo>
                        <a:pt x="864" y="20"/>
                      </a:lnTo>
                      <a:lnTo>
                        <a:pt x="863" y="21"/>
                      </a:lnTo>
                      <a:lnTo>
                        <a:pt x="863" y="21"/>
                      </a:lnTo>
                      <a:lnTo>
                        <a:pt x="863" y="22"/>
                      </a:lnTo>
                      <a:lnTo>
                        <a:pt x="864" y="22"/>
                      </a:lnTo>
                      <a:lnTo>
                        <a:pt x="864" y="21"/>
                      </a:lnTo>
                      <a:lnTo>
                        <a:pt x="865" y="21"/>
                      </a:lnTo>
                      <a:lnTo>
                        <a:pt x="865" y="21"/>
                      </a:lnTo>
                      <a:lnTo>
                        <a:pt x="865" y="21"/>
                      </a:lnTo>
                      <a:lnTo>
                        <a:pt x="867" y="21"/>
                      </a:lnTo>
                      <a:lnTo>
                        <a:pt x="867" y="21"/>
                      </a:lnTo>
                      <a:lnTo>
                        <a:pt x="869" y="20"/>
                      </a:lnTo>
                      <a:lnTo>
                        <a:pt x="872" y="21"/>
                      </a:lnTo>
                      <a:lnTo>
                        <a:pt x="876" y="22"/>
                      </a:lnTo>
                      <a:lnTo>
                        <a:pt x="876" y="24"/>
                      </a:lnTo>
                      <a:lnTo>
                        <a:pt x="874" y="24"/>
                      </a:lnTo>
                      <a:lnTo>
                        <a:pt x="874" y="24"/>
                      </a:lnTo>
                      <a:lnTo>
                        <a:pt x="874" y="26"/>
                      </a:lnTo>
                      <a:lnTo>
                        <a:pt x="874" y="26"/>
                      </a:lnTo>
                      <a:lnTo>
                        <a:pt x="873" y="26"/>
                      </a:lnTo>
                      <a:lnTo>
                        <a:pt x="870" y="27"/>
                      </a:lnTo>
                      <a:lnTo>
                        <a:pt x="869" y="26"/>
                      </a:lnTo>
                      <a:lnTo>
                        <a:pt x="868" y="25"/>
                      </a:lnTo>
                      <a:lnTo>
                        <a:pt x="865" y="25"/>
                      </a:lnTo>
                      <a:lnTo>
                        <a:pt x="865" y="25"/>
                      </a:lnTo>
                      <a:lnTo>
                        <a:pt x="865" y="26"/>
                      </a:lnTo>
                      <a:lnTo>
                        <a:pt x="867" y="26"/>
                      </a:lnTo>
                      <a:lnTo>
                        <a:pt x="867" y="26"/>
                      </a:lnTo>
                      <a:lnTo>
                        <a:pt x="869" y="27"/>
                      </a:lnTo>
                      <a:lnTo>
                        <a:pt x="872" y="29"/>
                      </a:lnTo>
                      <a:lnTo>
                        <a:pt x="874" y="29"/>
                      </a:lnTo>
                      <a:lnTo>
                        <a:pt x="874" y="30"/>
                      </a:lnTo>
                      <a:lnTo>
                        <a:pt x="873" y="31"/>
                      </a:lnTo>
                      <a:lnTo>
                        <a:pt x="872" y="33"/>
                      </a:lnTo>
                      <a:lnTo>
                        <a:pt x="874" y="33"/>
                      </a:lnTo>
                      <a:lnTo>
                        <a:pt x="876" y="34"/>
                      </a:lnTo>
                      <a:lnTo>
                        <a:pt x="877" y="35"/>
                      </a:lnTo>
                      <a:lnTo>
                        <a:pt x="877" y="35"/>
                      </a:lnTo>
                      <a:lnTo>
                        <a:pt x="877" y="35"/>
                      </a:lnTo>
                      <a:lnTo>
                        <a:pt x="876" y="37"/>
                      </a:lnTo>
                      <a:lnTo>
                        <a:pt x="876" y="37"/>
                      </a:lnTo>
                      <a:lnTo>
                        <a:pt x="872" y="37"/>
                      </a:lnTo>
                      <a:lnTo>
                        <a:pt x="870" y="37"/>
                      </a:lnTo>
                      <a:lnTo>
                        <a:pt x="870" y="35"/>
                      </a:lnTo>
                      <a:lnTo>
                        <a:pt x="870" y="35"/>
                      </a:lnTo>
                      <a:lnTo>
                        <a:pt x="869" y="35"/>
                      </a:lnTo>
                      <a:lnTo>
                        <a:pt x="869" y="35"/>
                      </a:lnTo>
                      <a:lnTo>
                        <a:pt x="868" y="35"/>
                      </a:lnTo>
                      <a:lnTo>
                        <a:pt x="868" y="34"/>
                      </a:lnTo>
                      <a:lnTo>
                        <a:pt x="865" y="34"/>
                      </a:lnTo>
                      <a:lnTo>
                        <a:pt x="865" y="33"/>
                      </a:lnTo>
                      <a:lnTo>
                        <a:pt x="863" y="33"/>
                      </a:lnTo>
                      <a:lnTo>
                        <a:pt x="861" y="31"/>
                      </a:lnTo>
                      <a:lnTo>
                        <a:pt x="860" y="31"/>
                      </a:lnTo>
                      <a:lnTo>
                        <a:pt x="860" y="30"/>
                      </a:lnTo>
                      <a:lnTo>
                        <a:pt x="857" y="30"/>
                      </a:lnTo>
                      <a:lnTo>
                        <a:pt x="857" y="27"/>
                      </a:lnTo>
                      <a:lnTo>
                        <a:pt x="857" y="27"/>
                      </a:lnTo>
                      <a:lnTo>
                        <a:pt x="857" y="26"/>
                      </a:lnTo>
                      <a:lnTo>
                        <a:pt x="859" y="25"/>
                      </a:lnTo>
                      <a:lnTo>
                        <a:pt x="857" y="25"/>
                      </a:lnTo>
                      <a:lnTo>
                        <a:pt x="857" y="25"/>
                      </a:lnTo>
                      <a:lnTo>
                        <a:pt x="857" y="25"/>
                      </a:lnTo>
                      <a:lnTo>
                        <a:pt x="857" y="25"/>
                      </a:lnTo>
                      <a:lnTo>
                        <a:pt x="856" y="25"/>
                      </a:lnTo>
                      <a:lnTo>
                        <a:pt x="856" y="24"/>
                      </a:lnTo>
                      <a:lnTo>
                        <a:pt x="859" y="22"/>
                      </a:lnTo>
                      <a:lnTo>
                        <a:pt x="859" y="22"/>
                      </a:lnTo>
                      <a:lnTo>
                        <a:pt x="856" y="21"/>
                      </a:lnTo>
                      <a:lnTo>
                        <a:pt x="853" y="21"/>
                      </a:lnTo>
                      <a:lnTo>
                        <a:pt x="853" y="21"/>
                      </a:lnTo>
                      <a:lnTo>
                        <a:pt x="852" y="21"/>
                      </a:lnTo>
                      <a:lnTo>
                        <a:pt x="852" y="21"/>
                      </a:lnTo>
                      <a:lnTo>
                        <a:pt x="851" y="21"/>
                      </a:lnTo>
                      <a:lnTo>
                        <a:pt x="850" y="20"/>
                      </a:lnTo>
                      <a:lnTo>
                        <a:pt x="850" y="20"/>
                      </a:lnTo>
                      <a:lnTo>
                        <a:pt x="848" y="18"/>
                      </a:lnTo>
                      <a:lnTo>
                        <a:pt x="847" y="18"/>
                      </a:lnTo>
                      <a:lnTo>
                        <a:pt x="847" y="20"/>
                      </a:lnTo>
                      <a:lnTo>
                        <a:pt x="846" y="21"/>
                      </a:lnTo>
                      <a:lnTo>
                        <a:pt x="846" y="21"/>
                      </a:lnTo>
                      <a:lnTo>
                        <a:pt x="842" y="22"/>
                      </a:lnTo>
                      <a:lnTo>
                        <a:pt x="840" y="24"/>
                      </a:lnTo>
                      <a:lnTo>
                        <a:pt x="839" y="24"/>
                      </a:lnTo>
                      <a:lnTo>
                        <a:pt x="836" y="25"/>
                      </a:lnTo>
                      <a:lnTo>
                        <a:pt x="836" y="24"/>
                      </a:lnTo>
                      <a:lnTo>
                        <a:pt x="835" y="24"/>
                      </a:lnTo>
                      <a:lnTo>
                        <a:pt x="835" y="22"/>
                      </a:lnTo>
                      <a:lnTo>
                        <a:pt x="831" y="22"/>
                      </a:lnTo>
                      <a:lnTo>
                        <a:pt x="831" y="20"/>
                      </a:lnTo>
                      <a:lnTo>
                        <a:pt x="832" y="17"/>
                      </a:lnTo>
                      <a:lnTo>
                        <a:pt x="834" y="17"/>
                      </a:lnTo>
                      <a:lnTo>
                        <a:pt x="834" y="16"/>
                      </a:lnTo>
                      <a:lnTo>
                        <a:pt x="835" y="16"/>
                      </a:lnTo>
                      <a:lnTo>
                        <a:pt x="836" y="16"/>
                      </a:lnTo>
                      <a:lnTo>
                        <a:pt x="836" y="16"/>
                      </a:lnTo>
                      <a:lnTo>
                        <a:pt x="843" y="16"/>
                      </a:lnTo>
                      <a:lnTo>
                        <a:pt x="843" y="17"/>
                      </a:lnTo>
                      <a:lnTo>
                        <a:pt x="846" y="17"/>
                      </a:lnTo>
                      <a:lnTo>
                        <a:pt x="846" y="17"/>
                      </a:lnTo>
                      <a:lnTo>
                        <a:pt x="844" y="16"/>
                      </a:lnTo>
                      <a:lnTo>
                        <a:pt x="844" y="14"/>
                      </a:lnTo>
                      <a:lnTo>
                        <a:pt x="846" y="13"/>
                      </a:lnTo>
                      <a:lnTo>
                        <a:pt x="846" y="13"/>
                      </a:lnTo>
                      <a:lnTo>
                        <a:pt x="848" y="13"/>
                      </a:lnTo>
                      <a:lnTo>
                        <a:pt x="848" y="12"/>
                      </a:lnTo>
                      <a:lnTo>
                        <a:pt x="850" y="12"/>
                      </a:lnTo>
                      <a:lnTo>
                        <a:pt x="851" y="10"/>
                      </a:lnTo>
                      <a:lnTo>
                        <a:pt x="853" y="10"/>
                      </a:lnTo>
                      <a:close/>
                      <a:moveTo>
                        <a:pt x="202" y="8"/>
                      </a:moveTo>
                      <a:lnTo>
                        <a:pt x="202" y="9"/>
                      </a:lnTo>
                      <a:lnTo>
                        <a:pt x="202" y="9"/>
                      </a:lnTo>
                      <a:lnTo>
                        <a:pt x="202" y="9"/>
                      </a:lnTo>
                      <a:lnTo>
                        <a:pt x="203" y="9"/>
                      </a:lnTo>
                      <a:lnTo>
                        <a:pt x="203" y="10"/>
                      </a:lnTo>
                      <a:lnTo>
                        <a:pt x="199" y="10"/>
                      </a:lnTo>
                      <a:lnTo>
                        <a:pt x="199" y="9"/>
                      </a:lnTo>
                      <a:lnTo>
                        <a:pt x="200" y="8"/>
                      </a:lnTo>
                      <a:lnTo>
                        <a:pt x="202" y="8"/>
                      </a:lnTo>
                      <a:close/>
                      <a:moveTo>
                        <a:pt x="1699" y="7"/>
                      </a:moveTo>
                      <a:lnTo>
                        <a:pt x="1700" y="8"/>
                      </a:lnTo>
                      <a:lnTo>
                        <a:pt x="1700" y="8"/>
                      </a:lnTo>
                      <a:lnTo>
                        <a:pt x="1702" y="8"/>
                      </a:lnTo>
                      <a:lnTo>
                        <a:pt x="1700" y="14"/>
                      </a:lnTo>
                      <a:lnTo>
                        <a:pt x="1696" y="14"/>
                      </a:lnTo>
                      <a:lnTo>
                        <a:pt x="1696" y="16"/>
                      </a:lnTo>
                      <a:lnTo>
                        <a:pt x="1694" y="16"/>
                      </a:lnTo>
                      <a:lnTo>
                        <a:pt x="1694" y="14"/>
                      </a:lnTo>
                      <a:lnTo>
                        <a:pt x="1694" y="13"/>
                      </a:lnTo>
                      <a:lnTo>
                        <a:pt x="1695" y="12"/>
                      </a:lnTo>
                      <a:lnTo>
                        <a:pt x="1695" y="12"/>
                      </a:lnTo>
                      <a:lnTo>
                        <a:pt x="1695" y="10"/>
                      </a:lnTo>
                      <a:lnTo>
                        <a:pt x="1695" y="9"/>
                      </a:lnTo>
                      <a:lnTo>
                        <a:pt x="1695" y="8"/>
                      </a:lnTo>
                      <a:lnTo>
                        <a:pt x="1696" y="8"/>
                      </a:lnTo>
                      <a:lnTo>
                        <a:pt x="1696" y="7"/>
                      </a:lnTo>
                      <a:lnTo>
                        <a:pt x="1699" y="7"/>
                      </a:lnTo>
                      <a:close/>
                      <a:moveTo>
                        <a:pt x="105" y="7"/>
                      </a:moveTo>
                      <a:lnTo>
                        <a:pt x="107" y="7"/>
                      </a:lnTo>
                      <a:lnTo>
                        <a:pt x="111" y="10"/>
                      </a:lnTo>
                      <a:lnTo>
                        <a:pt x="112" y="10"/>
                      </a:lnTo>
                      <a:lnTo>
                        <a:pt x="112" y="12"/>
                      </a:lnTo>
                      <a:lnTo>
                        <a:pt x="114" y="12"/>
                      </a:lnTo>
                      <a:lnTo>
                        <a:pt x="115" y="16"/>
                      </a:lnTo>
                      <a:lnTo>
                        <a:pt x="116" y="17"/>
                      </a:lnTo>
                      <a:lnTo>
                        <a:pt x="118" y="18"/>
                      </a:lnTo>
                      <a:lnTo>
                        <a:pt x="118" y="20"/>
                      </a:lnTo>
                      <a:lnTo>
                        <a:pt x="120" y="20"/>
                      </a:lnTo>
                      <a:lnTo>
                        <a:pt x="120" y="22"/>
                      </a:lnTo>
                      <a:lnTo>
                        <a:pt x="120" y="25"/>
                      </a:lnTo>
                      <a:lnTo>
                        <a:pt x="119" y="26"/>
                      </a:lnTo>
                      <a:lnTo>
                        <a:pt x="116" y="26"/>
                      </a:lnTo>
                      <a:lnTo>
                        <a:pt x="116" y="25"/>
                      </a:lnTo>
                      <a:lnTo>
                        <a:pt x="115" y="25"/>
                      </a:lnTo>
                      <a:lnTo>
                        <a:pt x="114" y="24"/>
                      </a:lnTo>
                      <a:lnTo>
                        <a:pt x="112" y="24"/>
                      </a:lnTo>
                      <a:lnTo>
                        <a:pt x="112" y="24"/>
                      </a:lnTo>
                      <a:lnTo>
                        <a:pt x="111" y="22"/>
                      </a:lnTo>
                      <a:lnTo>
                        <a:pt x="109" y="22"/>
                      </a:lnTo>
                      <a:lnTo>
                        <a:pt x="106" y="22"/>
                      </a:lnTo>
                      <a:lnTo>
                        <a:pt x="106" y="21"/>
                      </a:lnTo>
                      <a:lnTo>
                        <a:pt x="105" y="18"/>
                      </a:lnTo>
                      <a:lnTo>
                        <a:pt x="103" y="17"/>
                      </a:lnTo>
                      <a:lnTo>
                        <a:pt x="103" y="13"/>
                      </a:lnTo>
                      <a:lnTo>
                        <a:pt x="103" y="13"/>
                      </a:lnTo>
                      <a:lnTo>
                        <a:pt x="103" y="9"/>
                      </a:lnTo>
                      <a:lnTo>
                        <a:pt x="105" y="9"/>
                      </a:lnTo>
                      <a:lnTo>
                        <a:pt x="105" y="7"/>
                      </a:lnTo>
                      <a:close/>
                      <a:moveTo>
                        <a:pt x="44" y="5"/>
                      </a:moveTo>
                      <a:lnTo>
                        <a:pt x="47" y="7"/>
                      </a:lnTo>
                      <a:lnTo>
                        <a:pt x="48" y="7"/>
                      </a:lnTo>
                      <a:lnTo>
                        <a:pt x="48" y="7"/>
                      </a:lnTo>
                      <a:lnTo>
                        <a:pt x="50" y="16"/>
                      </a:lnTo>
                      <a:lnTo>
                        <a:pt x="48" y="16"/>
                      </a:lnTo>
                      <a:lnTo>
                        <a:pt x="48" y="20"/>
                      </a:lnTo>
                      <a:lnTo>
                        <a:pt x="48" y="20"/>
                      </a:lnTo>
                      <a:lnTo>
                        <a:pt x="50" y="22"/>
                      </a:lnTo>
                      <a:lnTo>
                        <a:pt x="52" y="24"/>
                      </a:lnTo>
                      <a:lnTo>
                        <a:pt x="54" y="25"/>
                      </a:lnTo>
                      <a:lnTo>
                        <a:pt x="54" y="25"/>
                      </a:lnTo>
                      <a:lnTo>
                        <a:pt x="55" y="25"/>
                      </a:lnTo>
                      <a:lnTo>
                        <a:pt x="56" y="26"/>
                      </a:lnTo>
                      <a:lnTo>
                        <a:pt x="59" y="27"/>
                      </a:lnTo>
                      <a:lnTo>
                        <a:pt x="59" y="27"/>
                      </a:lnTo>
                      <a:lnTo>
                        <a:pt x="60" y="29"/>
                      </a:lnTo>
                      <a:lnTo>
                        <a:pt x="61" y="29"/>
                      </a:lnTo>
                      <a:lnTo>
                        <a:pt x="63" y="27"/>
                      </a:lnTo>
                      <a:lnTo>
                        <a:pt x="63" y="27"/>
                      </a:lnTo>
                      <a:lnTo>
                        <a:pt x="63" y="25"/>
                      </a:lnTo>
                      <a:lnTo>
                        <a:pt x="63" y="25"/>
                      </a:lnTo>
                      <a:lnTo>
                        <a:pt x="63" y="22"/>
                      </a:lnTo>
                      <a:lnTo>
                        <a:pt x="63" y="22"/>
                      </a:lnTo>
                      <a:lnTo>
                        <a:pt x="63" y="21"/>
                      </a:lnTo>
                      <a:lnTo>
                        <a:pt x="61" y="21"/>
                      </a:lnTo>
                      <a:lnTo>
                        <a:pt x="63" y="17"/>
                      </a:lnTo>
                      <a:lnTo>
                        <a:pt x="63" y="17"/>
                      </a:lnTo>
                      <a:lnTo>
                        <a:pt x="64" y="14"/>
                      </a:lnTo>
                      <a:lnTo>
                        <a:pt x="63" y="13"/>
                      </a:lnTo>
                      <a:lnTo>
                        <a:pt x="63" y="12"/>
                      </a:lnTo>
                      <a:lnTo>
                        <a:pt x="64" y="12"/>
                      </a:lnTo>
                      <a:lnTo>
                        <a:pt x="67" y="12"/>
                      </a:lnTo>
                      <a:lnTo>
                        <a:pt x="69" y="13"/>
                      </a:lnTo>
                      <a:lnTo>
                        <a:pt x="71" y="14"/>
                      </a:lnTo>
                      <a:lnTo>
                        <a:pt x="73" y="16"/>
                      </a:lnTo>
                      <a:lnTo>
                        <a:pt x="75" y="17"/>
                      </a:lnTo>
                      <a:lnTo>
                        <a:pt x="76" y="18"/>
                      </a:lnTo>
                      <a:lnTo>
                        <a:pt x="76" y="21"/>
                      </a:lnTo>
                      <a:lnTo>
                        <a:pt x="81" y="22"/>
                      </a:lnTo>
                      <a:lnTo>
                        <a:pt x="81" y="18"/>
                      </a:lnTo>
                      <a:lnTo>
                        <a:pt x="82" y="18"/>
                      </a:lnTo>
                      <a:lnTo>
                        <a:pt x="84" y="17"/>
                      </a:lnTo>
                      <a:lnTo>
                        <a:pt x="85" y="16"/>
                      </a:lnTo>
                      <a:lnTo>
                        <a:pt x="85" y="13"/>
                      </a:lnTo>
                      <a:lnTo>
                        <a:pt x="88" y="13"/>
                      </a:lnTo>
                      <a:lnTo>
                        <a:pt x="89" y="13"/>
                      </a:lnTo>
                      <a:lnTo>
                        <a:pt x="89" y="14"/>
                      </a:lnTo>
                      <a:lnTo>
                        <a:pt x="90" y="16"/>
                      </a:lnTo>
                      <a:lnTo>
                        <a:pt x="93" y="14"/>
                      </a:lnTo>
                      <a:lnTo>
                        <a:pt x="93" y="16"/>
                      </a:lnTo>
                      <a:lnTo>
                        <a:pt x="94" y="16"/>
                      </a:lnTo>
                      <a:lnTo>
                        <a:pt x="94" y="17"/>
                      </a:lnTo>
                      <a:lnTo>
                        <a:pt x="95" y="18"/>
                      </a:lnTo>
                      <a:lnTo>
                        <a:pt x="95" y="20"/>
                      </a:lnTo>
                      <a:lnTo>
                        <a:pt x="97" y="21"/>
                      </a:lnTo>
                      <a:lnTo>
                        <a:pt x="97" y="22"/>
                      </a:lnTo>
                      <a:lnTo>
                        <a:pt x="98" y="22"/>
                      </a:lnTo>
                      <a:lnTo>
                        <a:pt x="98" y="22"/>
                      </a:lnTo>
                      <a:lnTo>
                        <a:pt x="98" y="22"/>
                      </a:lnTo>
                      <a:lnTo>
                        <a:pt x="99" y="22"/>
                      </a:lnTo>
                      <a:lnTo>
                        <a:pt x="99" y="24"/>
                      </a:lnTo>
                      <a:lnTo>
                        <a:pt x="99" y="24"/>
                      </a:lnTo>
                      <a:lnTo>
                        <a:pt x="98" y="25"/>
                      </a:lnTo>
                      <a:lnTo>
                        <a:pt x="98" y="26"/>
                      </a:lnTo>
                      <a:lnTo>
                        <a:pt x="98" y="27"/>
                      </a:lnTo>
                      <a:lnTo>
                        <a:pt x="98" y="29"/>
                      </a:lnTo>
                      <a:lnTo>
                        <a:pt x="97" y="30"/>
                      </a:lnTo>
                      <a:lnTo>
                        <a:pt x="95" y="31"/>
                      </a:lnTo>
                      <a:lnTo>
                        <a:pt x="95" y="34"/>
                      </a:lnTo>
                      <a:lnTo>
                        <a:pt x="95" y="34"/>
                      </a:lnTo>
                      <a:lnTo>
                        <a:pt x="97" y="37"/>
                      </a:lnTo>
                      <a:lnTo>
                        <a:pt x="102" y="34"/>
                      </a:lnTo>
                      <a:lnTo>
                        <a:pt x="102" y="31"/>
                      </a:lnTo>
                      <a:lnTo>
                        <a:pt x="103" y="30"/>
                      </a:lnTo>
                      <a:lnTo>
                        <a:pt x="105" y="27"/>
                      </a:lnTo>
                      <a:lnTo>
                        <a:pt x="105" y="26"/>
                      </a:lnTo>
                      <a:lnTo>
                        <a:pt x="107" y="26"/>
                      </a:lnTo>
                      <a:lnTo>
                        <a:pt x="107" y="26"/>
                      </a:lnTo>
                      <a:lnTo>
                        <a:pt x="107" y="27"/>
                      </a:lnTo>
                      <a:lnTo>
                        <a:pt x="109" y="29"/>
                      </a:lnTo>
                      <a:lnTo>
                        <a:pt x="111" y="27"/>
                      </a:lnTo>
                      <a:lnTo>
                        <a:pt x="112" y="26"/>
                      </a:lnTo>
                      <a:lnTo>
                        <a:pt x="112" y="26"/>
                      </a:lnTo>
                      <a:lnTo>
                        <a:pt x="114" y="26"/>
                      </a:lnTo>
                      <a:lnTo>
                        <a:pt x="115" y="27"/>
                      </a:lnTo>
                      <a:lnTo>
                        <a:pt x="118" y="27"/>
                      </a:lnTo>
                      <a:lnTo>
                        <a:pt x="118" y="27"/>
                      </a:lnTo>
                      <a:lnTo>
                        <a:pt x="123" y="27"/>
                      </a:lnTo>
                      <a:lnTo>
                        <a:pt x="123" y="29"/>
                      </a:lnTo>
                      <a:lnTo>
                        <a:pt x="124" y="30"/>
                      </a:lnTo>
                      <a:lnTo>
                        <a:pt x="126" y="33"/>
                      </a:lnTo>
                      <a:lnTo>
                        <a:pt x="127" y="33"/>
                      </a:lnTo>
                      <a:lnTo>
                        <a:pt x="126" y="34"/>
                      </a:lnTo>
                      <a:lnTo>
                        <a:pt x="126" y="35"/>
                      </a:lnTo>
                      <a:lnTo>
                        <a:pt x="127" y="38"/>
                      </a:lnTo>
                      <a:lnTo>
                        <a:pt x="127" y="39"/>
                      </a:lnTo>
                      <a:lnTo>
                        <a:pt x="130" y="39"/>
                      </a:lnTo>
                      <a:lnTo>
                        <a:pt x="131" y="41"/>
                      </a:lnTo>
                      <a:lnTo>
                        <a:pt x="131" y="44"/>
                      </a:lnTo>
                      <a:lnTo>
                        <a:pt x="132" y="47"/>
                      </a:lnTo>
                      <a:lnTo>
                        <a:pt x="135" y="50"/>
                      </a:lnTo>
                      <a:lnTo>
                        <a:pt x="136" y="52"/>
                      </a:lnTo>
                      <a:lnTo>
                        <a:pt x="139" y="55"/>
                      </a:lnTo>
                      <a:lnTo>
                        <a:pt x="139" y="55"/>
                      </a:lnTo>
                      <a:lnTo>
                        <a:pt x="141" y="55"/>
                      </a:lnTo>
                      <a:lnTo>
                        <a:pt x="143" y="55"/>
                      </a:lnTo>
                      <a:lnTo>
                        <a:pt x="144" y="56"/>
                      </a:lnTo>
                      <a:lnTo>
                        <a:pt x="144" y="51"/>
                      </a:lnTo>
                      <a:lnTo>
                        <a:pt x="147" y="51"/>
                      </a:lnTo>
                      <a:lnTo>
                        <a:pt x="147" y="52"/>
                      </a:lnTo>
                      <a:lnTo>
                        <a:pt x="147" y="52"/>
                      </a:lnTo>
                      <a:lnTo>
                        <a:pt x="147" y="54"/>
                      </a:lnTo>
                      <a:lnTo>
                        <a:pt x="147" y="55"/>
                      </a:lnTo>
                      <a:lnTo>
                        <a:pt x="149" y="56"/>
                      </a:lnTo>
                      <a:lnTo>
                        <a:pt x="149" y="58"/>
                      </a:lnTo>
                      <a:lnTo>
                        <a:pt x="150" y="59"/>
                      </a:lnTo>
                      <a:lnTo>
                        <a:pt x="152" y="59"/>
                      </a:lnTo>
                      <a:lnTo>
                        <a:pt x="153" y="59"/>
                      </a:lnTo>
                      <a:lnTo>
                        <a:pt x="153" y="60"/>
                      </a:lnTo>
                      <a:lnTo>
                        <a:pt x="161" y="61"/>
                      </a:lnTo>
                      <a:lnTo>
                        <a:pt x="161" y="60"/>
                      </a:lnTo>
                      <a:lnTo>
                        <a:pt x="162" y="60"/>
                      </a:lnTo>
                      <a:lnTo>
                        <a:pt x="162" y="60"/>
                      </a:lnTo>
                      <a:lnTo>
                        <a:pt x="164" y="60"/>
                      </a:lnTo>
                      <a:lnTo>
                        <a:pt x="166" y="60"/>
                      </a:lnTo>
                      <a:lnTo>
                        <a:pt x="166" y="60"/>
                      </a:lnTo>
                      <a:lnTo>
                        <a:pt x="166" y="60"/>
                      </a:lnTo>
                      <a:lnTo>
                        <a:pt x="166" y="60"/>
                      </a:lnTo>
                      <a:lnTo>
                        <a:pt x="166" y="61"/>
                      </a:lnTo>
                      <a:lnTo>
                        <a:pt x="167" y="65"/>
                      </a:lnTo>
                      <a:lnTo>
                        <a:pt x="166" y="65"/>
                      </a:lnTo>
                      <a:lnTo>
                        <a:pt x="166" y="65"/>
                      </a:lnTo>
                      <a:lnTo>
                        <a:pt x="166" y="67"/>
                      </a:lnTo>
                      <a:lnTo>
                        <a:pt x="166" y="67"/>
                      </a:lnTo>
                      <a:lnTo>
                        <a:pt x="166" y="67"/>
                      </a:lnTo>
                      <a:lnTo>
                        <a:pt x="167" y="68"/>
                      </a:lnTo>
                      <a:lnTo>
                        <a:pt x="167" y="69"/>
                      </a:lnTo>
                      <a:lnTo>
                        <a:pt x="167" y="71"/>
                      </a:lnTo>
                      <a:lnTo>
                        <a:pt x="167" y="71"/>
                      </a:lnTo>
                      <a:lnTo>
                        <a:pt x="166" y="72"/>
                      </a:lnTo>
                      <a:lnTo>
                        <a:pt x="164" y="71"/>
                      </a:lnTo>
                      <a:lnTo>
                        <a:pt x="164" y="68"/>
                      </a:lnTo>
                      <a:lnTo>
                        <a:pt x="161" y="68"/>
                      </a:lnTo>
                      <a:lnTo>
                        <a:pt x="160" y="67"/>
                      </a:lnTo>
                      <a:lnTo>
                        <a:pt x="157" y="65"/>
                      </a:lnTo>
                      <a:lnTo>
                        <a:pt x="156" y="67"/>
                      </a:lnTo>
                      <a:lnTo>
                        <a:pt x="156" y="67"/>
                      </a:lnTo>
                      <a:lnTo>
                        <a:pt x="153" y="67"/>
                      </a:lnTo>
                      <a:lnTo>
                        <a:pt x="153" y="68"/>
                      </a:lnTo>
                      <a:lnTo>
                        <a:pt x="154" y="68"/>
                      </a:lnTo>
                      <a:lnTo>
                        <a:pt x="154" y="69"/>
                      </a:lnTo>
                      <a:lnTo>
                        <a:pt x="157" y="69"/>
                      </a:lnTo>
                      <a:lnTo>
                        <a:pt x="157" y="71"/>
                      </a:lnTo>
                      <a:lnTo>
                        <a:pt x="149" y="71"/>
                      </a:lnTo>
                      <a:lnTo>
                        <a:pt x="148" y="69"/>
                      </a:lnTo>
                      <a:lnTo>
                        <a:pt x="147" y="68"/>
                      </a:lnTo>
                      <a:lnTo>
                        <a:pt x="145" y="68"/>
                      </a:lnTo>
                      <a:lnTo>
                        <a:pt x="143" y="67"/>
                      </a:lnTo>
                      <a:lnTo>
                        <a:pt x="143" y="68"/>
                      </a:lnTo>
                      <a:lnTo>
                        <a:pt x="141" y="69"/>
                      </a:lnTo>
                      <a:lnTo>
                        <a:pt x="143" y="71"/>
                      </a:lnTo>
                      <a:lnTo>
                        <a:pt x="144" y="71"/>
                      </a:lnTo>
                      <a:lnTo>
                        <a:pt x="144" y="71"/>
                      </a:lnTo>
                      <a:lnTo>
                        <a:pt x="145" y="73"/>
                      </a:lnTo>
                      <a:lnTo>
                        <a:pt x="148" y="73"/>
                      </a:lnTo>
                      <a:lnTo>
                        <a:pt x="148" y="75"/>
                      </a:lnTo>
                      <a:lnTo>
                        <a:pt x="150" y="75"/>
                      </a:lnTo>
                      <a:lnTo>
                        <a:pt x="152" y="72"/>
                      </a:lnTo>
                      <a:lnTo>
                        <a:pt x="156" y="72"/>
                      </a:lnTo>
                      <a:lnTo>
                        <a:pt x="156" y="75"/>
                      </a:lnTo>
                      <a:lnTo>
                        <a:pt x="158" y="75"/>
                      </a:lnTo>
                      <a:lnTo>
                        <a:pt x="158" y="77"/>
                      </a:lnTo>
                      <a:lnTo>
                        <a:pt x="157" y="79"/>
                      </a:lnTo>
                      <a:lnTo>
                        <a:pt x="156" y="79"/>
                      </a:lnTo>
                      <a:lnTo>
                        <a:pt x="154" y="79"/>
                      </a:lnTo>
                      <a:lnTo>
                        <a:pt x="153" y="79"/>
                      </a:lnTo>
                      <a:lnTo>
                        <a:pt x="152" y="80"/>
                      </a:lnTo>
                      <a:lnTo>
                        <a:pt x="152" y="81"/>
                      </a:lnTo>
                      <a:lnTo>
                        <a:pt x="150" y="81"/>
                      </a:lnTo>
                      <a:lnTo>
                        <a:pt x="150" y="80"/>
                      </a:lnTo>
                      <a:lnTo>
                        <a:pt x="145" y="80"/>
                      </a:lnTo>
                      <a:lnTo>
                        <a:pt x="145" y="82"/>
                      </a:lnTo>
                      <a:lnTo>
                        <a:pt x="145" y="82"/>
                      </a:lnTo>
                      <a:lnTo>
                        <a:pt x="145" y="82"/>
                      </a:lnTo>
                      <a:lnTo>
                        <a:pt x="143" y="82"/>
                      </a:lnTo>
                      <a:lnTo>
                        <a:pt x="141" y="81"/>
                      </a:lnTo>
                      <a:lnTo>
                        <a:pt x="140" y="81"/>
                      </a:lnTo>
                      <a:lnTo>
                        <a:pt x="139" y="81"/>
                      </a:lnTo>
                      <a:lnTo>
                        <a:pt x="137" y="81"/>
                      </a:lnTo>
                      <a:lnTo>
                        <a:pt x="136" y="81"/>
                      </a:lnTo>
                      <a:lnTo>
                        <a:pt x="135" y="80"/>
                      </a:lnTo>
                      <a:lnTo>
                        <a:pt x="132" y="79"/>
                      </a:lnTo>
                      <a:lnTo>
                        <a:pt x="132" y="79"/>
                      </a:lnTo>
                      <a:lnTo>
                        <a:pt x="132" y="79"/>
                      </a:lnTo>
                      <a:lnTo>
                        <a:pt x="132" y="79"/>
                      </a:lnTo>
                      <a:lnTo>
                        <a:pt x="131" y="80"/>
                      </a:lnTo>
                      <a:lnTo>
                        <a:pt x="130" y="80"/>
                      </a:lnTo>
                      <a:lnTo>
                        <a:pt x="128" y="80"/>
                      </a:lnTo>
                      <a:lnTo>
                        <a:pt x="128" y="77"/>
                      </a:lnTo>
                      <a:lnTo>
                        <a:pt x="126" y="77"/>
                      </a:lnTo>
                      <a:lnTo>
                        <a:pt x="123" y="76"/>
                      </a:lnTo>
                      <a:lnTo>
                        <a:pt x="120" y="76"/>
                      </a:lnTo>
                      <a:lnTo>
                        <a:pt x="119" y="73"/>
                      </a:lnTo>
                      <a:lnTo>
                        <a:pt x="120" y="72"/>
                      </a:lnTo>
                      <a:lnTo>
                        <a:pt x="122" y="71"/>
                      </a:lnTo>
                      <a:lnTo>
                        <a:pt x="123" y="68"/>
                      </a:lnTo>
                      <a:lnTo>
                        <a:pt x="122" y="68"/>
                      </a:lnTo>
                      <a:lnTo>
                        <a:pt x="122" y="68"/>
                      </a:lnTo>
                      <a:lnTo>
                        <a:pt x="118" y="68"/>
                      </a:lnTo>
                      <a:lnTo>
                        <a:pt x="116" y="69"/>
                      </a:lnTo>
                      <a:lnTo>
                        <a:pt x="114" y="72"/>
                      </a:lnTo>
                      <a:lnTo>
                        <a:pt x="110" y="72"/>
                      </a:lnTo>
                      <a:lnTo>
                        <a:pt x="109" y="75"/>
                      </a:lnTo>
                      <a:lnTo>
                        <a:pt x="107" y="76"/>
                      </a:lnTo>
                      <a:lnTo>
                        <a:pt x="106" y="77"/>
                      </a:lnTo>
                      <a:lnTo>
                        <a:pt x="103" y="77"/>
                      </a:lnTo>
                      <a:lnTo>
                        <a:pt x="101" y="79"/>
                      </a:lnTo>
                      <a:lnTo>
                        <a:pt x="98" y="79"/>
                      </a:lnTo>
                      <a:lnTo>
                        <a:pt x="98" y="80"/>
                      </a:lnTo>
                      <a:lnTo>
                        <a:pt x="94" y="80"/>
                      </a:lnTo>
                      <a:lnTo>
                        <a:pt x="94" y="81"/>
                      </a:lnTo>
                      <a:lnTo>
                        <a:pt x="93" y="81"/>
                      </a:lnTo>
                      <a:lnTo>
                        <a:pt x="93" y="81"/>
                      </a:lnTo>
                      <a:lnTo>
                        <a:pt x="92" y="82"/>
                      </a:lnTo>
                      <a:lnTo>
                        <a:pt x="90" y="81"/>
                      </a:lnTo>
                      <a:lnTo>
                        <a:pt x="89" y="81"/>
                      </a:lnTo>
                      <a:lnTo>
                        <a:pt x="89" y="81"/>
                      </a:lnTo>
                      <a:lnTo>
                        <a:pt x="89" y="81"/>
                      </a:lnTo>
                      <a:lnTo>
                        <a:pt x="89" y="84"/>
                      </a:lnTo>
                      <a:lnTo>
                        <a:pt x="80" y="85"/>
                      </a:lnTo>
                      <a:lnTo>
                        <a:pt x="80" y="86"/>
                      </a:lnTo>
                      <a:lnTo>
                        <a:pt x="73" y="85"/>
                      </a:lnTo>
                      <a:lnTo>
                        <a:pt x="71" y="85"/>
                      </a:lnTo>
                      <a:lnTo>
                        <a:pt x="71" y="86"/>
                      </a:lnTo>
                      <a:lnTo>
                        <a:pt x="69" y="86"/>
                      </a:lnTo>
                      <a:lnTo>
                        <a:pt x="69" y="86"/>
                      </a:lnTo>
                      <a:lnTo>
                        <a:pt x="69" y="85"/>
                      </a:lnTo>
                      <a:lnTo>
                        <a:pt x="64" y="86"/>
                      </a:lnTo>
                      <a:lnTo>
                        <a:pt x="64" y="88"/>
                      </a:lnTo>
                      <a:lnTo>
                        <a:pt x="60" y="89"/>
                      </a:lnTo>
                      <a:lnTo>
                        <a:pt x="58" y="89"/>
                      </a:lnTo>
                      <a:lnTo>
                        <a:pt x="55" y="89"/>
                      </a:lnTo>
                      <a:lnTo>
                        <a:pt x="54" y="88"/>
                      </a:lnTo>
                      <a:lnTo>
                        <a:pt x="54" y="88"/>
                      </a:lnTo>
                      <a:lnTo>
                        <a:pt x="54" y="86"/>
                      </a:lnTo>
                      <a:lnTo>
                        <a:pt x="54" y="86"/>
                      </a:lnTo>
                      <a:lnTo>
                        <a:pt x="52" y="86"/>
                      </a:lnTo>
                      <a:lnTo>
                        <a:pt x="50" y="86"/>
                      </a:lnTo>
                      <a:lnTo>
                        <a:pt x="48" y="86"/>
                      </a:lnTo>
                      <a:lnTo>
                        <a:pt x="48" y="86"/>
                      </a:lnTo>
                      <a:lnTo>
                        <a:pt x="48" y="86"/>
                      </a:lnTo>
                      <a:lnTo>
                        <a:pt x="47" y="86"/>
                      </a:lnTo>
                      <a:lnTo>
                        <a:pt x="47" y="85"/>
                      </a:lnTo>
                      <a:lnTo>
                        <a:pt x="47" y="82"/>
                      </a:lnTo>
                      <a:lnTo>
                        <a:pt x="47" y="81"/>
                      </a:lnTo>
                      <a:lnTo>
                        <a:pt x="46" y="80"/>
                      </a:lnTo>
                      <a:lnTo>
                        <a:pt x="46" y="79"/>
                      </a:lnTo>
                      <a:lnTo>
                        <a:pt x="42" y="79"/>
                      </a:lnTo>
                      <a:lnTo>
                        <a:pt x="42" y="77"/>
                      </a:lnTo>
                      <a:lnTo>
                        <a:pt x="40" y="77"/>
                      </a:lnTo>
                      <a:lnTo>
                        <a:pt x="39" y="77"/>
                      </a:lnTo>
                      <a:lnTo>
                        <a:pt x="39" y="77"/>
                      </a:lnTo>
                      <a:lnTo>
                        <a:pt x="39" y="77"/>
                      </a:lnTo>
                      <a:lnTo>
                        <a:pt x="35" y="77"/>
                      </a:lnTo>
                      <a:lnTo>
                        <a:pt x="27" y="75"/>
                      </a:lnTo>
                      <a:lnTo>
                        <a:pt x="26" y="75"/>
                      </a:lnTo>
                      <a:lnTo>
                        <a:pt x="26" y="72"/>
                      </a:lnTo>
                      <a:lnTo>
                        <a:pt x="23" y="72"/>
                      </a:lnTo>
                      <a:lnTo>
                        <a:pt x="21" y="71"/>
                      </a:lnTo>
                      <a:lnTo>
                        <a:pt x="21" y="68"/>
                      </a:lnTo>
                      <a:lnTo>
                        <a:pt x="20" y="68"/>
                      </a:lnTo>
                      <a:lnTo>
                        <a:pt x="21" y="65"/>
                      </a:lnTo>
                      <a:lnTo>
                        <a:pt x="21" y="65"/>
                      </a:lnTo>
                      <a:lnTo>
                        <a:pt x="21" y="61"/>
                      </a:lnTo>
                      <a:lnTo>
                        <a:pt x="23" y="61"/>
                      </a:lnTo>
                      <a:lnTo>
                        <a:pt x="23" y="63"/>
                      </a:lnTo>
                      <a:lnTo>
                        <a:pt x="26" y="61"/>
                      </a:lnTo>
                      <a:lnTo>
                        <a:pt x="30" y="61"/>
                      </a:lnTo>
                      <a:lnTo>
                        <a:pt x="30" y="63"/>
                      </a:lnTo>
                      <a:lnTo>
                        <a:pt x="37" y="61"/>
                      </a:lnTo>
                      <a:lnTo>
                        <a:pt x="38" y="60"/>
                      </a:lnTo>
                      <a:lnTo>
                        <a:pt x="43" y="59"/>
                      </a:lnTo>
                      <a:lnTo>
                        <a:pt x="43" y="59"/>
                      </a:lnTo>
                      <a:lnTo>
                        <a:pt x="48" y="59"/>
                      </a:lnTo>
                      <a:lnTo>
                        <a:pt x="48" y="58"/>
                      </a:lnTo>
                      <a:lnTo>
                        <a:pt x="48" y="58"/>
                      </a:lnTo>
                      <a:lnTo>
                        <a:pt x="48" y="58"/>
                      </a:lnTo>
                      <a:lnTo>
                        <a:pt x="48" y="58"/>
                      </a:lnTo>
                      <a:lnTo>
                        <a:pt x="48" y="59"/>
                      </a:lnTo>
                      <a:lnTo>
                        <a:pt x="52" y="59"/>
                      </a:lnTo>
                      <a:lnTo>
                        <a:pt x="52" y="60"/>
                      </a:lnTo>
                      <a:lnTo>
                        <a:pt x="63" y="60"/>
                      </a:lnTo>
                      <a:lnTo>
                        <a:pt x="64" y="58"/>
                      </a:lnTo>
                      <a:lnTo>
                        <a:pt x="65" y="58"/>
                      </a:lnTo>
                      <a:lnTo>
                        <a:pt x="68" y="58"/>
                      </a:lnTo>
                      <a:lnTo>
                        <a:pt x="67" y="55"/>
                      </a:lnTo>
                      <a:lnTo>
                        <a:pt x="68" y="55"/>
                      </a:lnTo>
                      <a:lnTo>
                        <a:pt x="68" y="54"/>
                      </a:lnTo>
                      <a:lnTo>
                        <a:pt x="71" y="54"/>
                      </a:lnTo>
                      <a:lnTo>
                        <a:pt x="71" y="52"/>
                      </a:lnTo>
                      <a:lnTo>
                        <a:pt x="69" y="51"/>
                      </a:lnTo>
                      <a:lnTo>
                        <a:pt x="67" y="52"/>
                      </a:lnTo>
                      <a:lnTo>
                        <a:pt x="64" y="54"/>
                      </a:lnTo>
                      <a:lnTo>
                        <a:pt x="61" y="54"/>
                      </a:lnTo>
                      <a:lnTo>
                        <a:pt x="61" y="52"/>
                      </a:lnTo>
                      <a:lnTo>
                        <a:pt x="59" y="51"/>
                      </a:lnTo>
                      <a:lnTo>
                        <a:pt x="59" y="50"/>
                      </a:lnTo>
                      <a:lnTo>
                        <a:pt x="56" y="50"/>
                      </a:lnTo>
                      <a:lnTo>
                        <a:pt x="56" y="51"/>
                      </a:lnTo>
                      <a:lnTo>
                        <a:pt x="56" y="51"/>
                      </a:lnTo>
                      <a:lnTo>
                        <a:pt x="55" y="52"/>
                      </a:lnTo>
                      <a:lnTo>
                        <a:pt x="55" y="52"/>
                      </a:lnTo>
                      <a:lnTo>
                        <a:pt x="52" y="52"/>
                      </a:lnTo>
                      <a:lnTo>
                        <a:pt x="51" y="52"/>
                      </a:lnTo>
                      <a:lnTo>
                        <a:pt x="50" y="52"/>
                      </a:lnTo>
                      <a:lnTo>
                        <a:pt x="50" y="52"/>
                      </a:lnTo>
                      <a:lnTo>
                        <a:pt x="48" y="52"/>
                      </a:lnTo>
                      <a:lnTo>
                        <a:pt x="47" y="51"/>
                      </a:lnTo>
                      <a:lnTo>
                        <a:pt x="46" y="51"/>
                      </a:lnTo>
                      <a:lnTo>
                        <a:pt x="44" y="52"/>
                      </a:lnTo>
                      <a:lnTo>
                        <a:pt x="42" y="52"/>
                      </a:lnTo>
                      <a:lnTo>
                        <a:pt x="39" y="54"/>
                      </a:lnTo>
                      <a:lnTo>
                        <a:pt x="39" y="54"/>
                      </a:lnTo>
                      <a:lnTo>
                        <a:pt x="38" y="52"/>
                      </a:lnTo>
                      <a:lnTo>
                        <a:pt x="37" y="51"/>
                      </a:lnTo>
                      <a:lnTo>
                        <a:pt x="35" y="52"/>
                      </a:lnTo>
                      <a:lnTo>
                        <a:pt x="34" y="52"/>
                      </a:lnTo>
                      <a:lnTo>
                        <a:pt x="34" y="52"/>
                      </a:lnTo>
                      <a:lnTo>
                        <a:pt x="33" y="52"/>
                      </a:lnTo>
                      <a:lnTo>
                        <a:pt x="33" y="52"/>
                      </a:lnTo>
                      <a:lnTo>
                        <a:pt x="33" y="52"/>
                      </a:lnTo>
                      <a:lnTo>
                        <a:pt x="26" y="52"/>
                      </a:lnTo>
                      <a:lnTo>
                        <a:pt x="26" y="54"/>
                      </a:lnTo>
                      <a:lnTo>
                        <a:pt x="23" y="54"/>
                      </a:lnTo>
                      <a:lnTo>
                        <a:pt x="22" y="52"/>
                      </a:lnTo>
                      <a:lnTo>
                        <a:pt x="20" y="51"/>
                      </a:lnTo>
                      <a:lnTo>
                        <a:pt x="20" y="52"/>
                      </a:lnTo>
                      <a:lnTo>
                        <a:pt x="18" y="52"/>
                      </a:lnTo>
                      <a:lnTo>
                        <a:pt x="17" y="54"/>
                      </a:lnTo>
                      <a:lnTo>
                        <a:pt x="17" y="52"/>
                      </a:lnTo>
                      <a:lnTo>
                        <a:pt x="14" y="52"/>
                      </a:lnTo>
                      <a:lnTo>
                        <a:pt x="14" y="52"/>
                      </a:lnTo>
                      <a:lnTo>
                        <a:pt x="13" y="51"/>
                      </a:lnTo>
                      <a:lnTo>
                        <a:pt x="12" y="50"/>
                      </a:lnTo>
                      <a:lnTo>
                        <a:pt x="12" y="48"/>
                      </a:lnTo>
                      <a:lnTo>
                        <a:pt x="21" y="46"/>
                      </a:lnTo>
                      <a:lnTo>
                        <a:pt x="21" y="44"/>
                      </a:lnTo>
                      <a:lnTo>
                        <a:pt x="23" y="44"/>
                      </a:lnTo>
                      <a:lnTo>
                        <a:pt x="23" y="44"/>
                      </a:lnTo>
                      <a:lnTo>
                        <a:pt x="23" y="44"/>
                      </a:lnTo>
                      <a:lnTo>
                        <a:pt x="23" y="44"/>
                      </a:lnTo>
                      <a:lnTo>
                        <a:pt x="25" y="44"/>
                      </a:lnTo>
                      <a:lnTo>
                        <a:pt x="25" y="44"/>
                      </a:lnTo>
                      <a:lnTo>
                        <a:pt x="25" y="44"/>
                      </a:lnTo>
                      <a:lnTo>
                        <a:pt x="29" y="44"/>
                      </a:lnTo>
                      <a:lnTo>
                        <a:pt x="29" y="43"/>
                      </a:lnTo>
                      <a:lnTo>
                        <a:pt x="31" y="42"/>
                      </a:lnTo>
                      <a:lnTo>
                        <a:pt x="31" y="42"/>
                      </a:lnTo>
                      <a:lnTo>
                        <a:pt x="33" y="42"/>
                      </a:lnTo>
                      <a:lnTo>
                        <a:pt x="33" y="41"/>
                      </a:lnTo>
                      <a:lnTo>
                        <a:pt x="33" y="41"/>
                      </a:lnTo>
                      <a:lnTo>
                        <a:pt x="34" y="41"/>
                      </a:lnTo>
                      <a:lnTo>
                        <a:pt x="34" y="42"/>
                      </a:lnTo>
                      <a:lnTo>
                        <a:pt x="34" y="42"/>
                      </a:lnTo>
                      <a:lnTo>
                        <a:pt x="35" y="42"/>
                      </a:lnTo>
                      <a:lnTo>
                        <a:pt x="35" y="41"/>
                      </a:lnTo>
                      <a:lnTo>
                        <a:pt x="35" y="41"/>
                      </a:lnTo>
                      <a:lnTo>
                        <a:pt x="37" y="41"/>
                      </a:lnTo>
                      <a:lnTo>
                        <a:pt x="37" y="42"/>
                      </a:lnTo>
                      <a:lnTo>
                        <a:pt x="40" y="42"/>
                      </a:lnTo>
                      <a:lnTo>
                        <a:pt x="40" y="39"/>
                      </a:lnTo>
                      <a:lnTo>
                        <a:pt x="39" y="39"/>
                      </a:lnTo>
                      <a:lnTo>
                        <a:pt x="38" y="39"/>
                      </a:lnTo>
                      <a:lnTo>
                        <a:pt x="35" y="39"/>
                      </a:lnTo>
                      <a:lnTo>
                        <a:pt x="33" y="39"/>
                      </a:lnTo>
                      <a:lnTo>
                        <a:pt x="33" y="39"/>
                      </a:lnTo>
                      <a:lnTo>
                        <a:pt x="29" y="39"/>
                      </a:lnTo>
                      <a:lnTo>
                        <a:pt x="29" y="41"/>
                      </a:lnTo>
                      <a:lnTo>
                        <a:pt x="27" y="41"/>
                      </a:lnTo>
                      <a:lnTo>
                        <a:pt x="26" y="42"/>
                      </a:lnTo>
                      <a:lnTo>
                        <a:pt x="18" y="41"/>
                      </a:lnTo>
                      <a:lnTo>
                        <a:pt x="18" y="41"/>
                      </a:lnTo>
                      <a:lnTo>
                        <a:pt x="18" y="41"/>
                      </a:lnTo>
                      <a:lnTo>
                        <a:pt x="18" y="41"/>
                      </a:lnTo>
                      <a:lnTo>
                        <a:pt x="17" y="41"/>
                      </a:lnTo>
                      <a:lnTo>
                        <a:pt x="17" y="42"/>
                      </a:lnTo>
                      <a:lnTo>
                        <a:pt x="17" y="43"/>
                      </a:lnTo>
                      <a:lnTo>
                        <a:pt x="17" y="44"/>
                      </a:lnTo>
                      <a:lnTo>
                        <a:pt x="9" y="44"/>
                      </a:lnTo>
                      <a:lnTo>
                        <a:pt x="8" y="42"/>
                      </a:lnTo>
                      <a:lnTo>
                        <a:pt x="9" y="42"/>
                      </a:lnTo>
                      <a:lnTo>
                        <a:pt x="9" y="42"/>
                      </a:lnTo>
                      <a:lnTo>
                        <a:pt x="9" y="42"/>
                      </a:lnTo>
                      <a:lnTo>
                        <a:pt x="10" y="42"/>
                      </a:lnTo>
                      <a:lnTo>
                        <a:pt x="13" y="41"/>
                      </a:lnTo>
                      <a:lnTo>
                        <a:pt x="14" y="41"/>
                      </a:lnTo>
                      <a:lnTo>
                        <a:pt x="14" y="41"/>
                      </a:lnTo>
                      <a:lnTo>
                        <a:pt x="13" y="39"/>
                      </a:lnTo>
                      <a:lnTo>
                        <a:pt x="12" y="39"/>
                      </a:lnTo>
                      <a:lnTo>
                        <a:pt x="12" y="39"/>
                      </a:lnTo>
                      <a:lnTo>
                        <a:pt x="12" y="38"/>
                      </a:lnTo>
                      <a:lnTo>
                        <a:pt x="13" y="38"/>
                      </a:lnTo>
                      <a:lnTo>
                        <a:pt x="9" y="38"/>
                      </a:lnTo>
                      <a:lnTo>
                        <a:pt x="9" y="39"/>
                      </a:lnTo>
                      <a:lnTo>
                        <a:pt x="8" y="39"/>
                      </a:lnTo>
                      <a:lnTo>
                        <a:pt x="5" y="41"/>
                      </a:lnTo>
                      <a:lnTo>
                        <a:pt x="5" y="41"/>
                      </a:lnTo>
                      <a:lnTo>
                        <a:pt x="5" y="39"/>
                      </a:lnTo>
                      <a:lnTo>
                        <a:pt x="0" y="39"/>
                      </a:lnTo>
                      <a:lnTo>
                        <a:pt x="0" y="38"/>
                      </a:lnTo>
                      <a:lnTo>
                        <a:pt x="0" y="37"/>
                      </a:lnTo>
                      <a:lnTo>
                        <a:pt x="0" y="35"/>
                      </a:lnTo>
                      <a:lnTo>
                        <a:pt x="1" y="34"/>
                      </a:lnTo>
                      <a:lnTo>
                        <a:pt x="1" y="34"/>
                      </a:lnTo>
                      <a:lnTo>
                        <a:pt x="3" y="34"/>
                      </a:lnTo>
                      <a:lnTo>
                        <a:pt x="3" y="33"/>
                      </a:lnTo>
                      <a:lnTo>
                        <a:pt x="5" y="31"/>
                      </a:lnTo>
                      <a:lnTo>
                        <a:pt x="5" y="30"/>
                      </a:lnTo>
                      <a:lnTo>
                        <a:pt x="5" y="29"/>
                      </a:lnTo>
                      <a:lnTo>
                        <a:pt x="6" y="29"/>
                      </a:lnTo>
                      <a:lnTo>
                        <a:pt x="8" y="27"/>
                      </a:lnTo>
                      <a:lnTo>
                        <a:pt x="9" y="29"/>
                      </a:lnTo>
                      <a:lnTo>
                        <a:pt x="9" y="29"/>
                      </a:lnTo>
                      <a:lnTo>
                        <a:pt x="9" y="27"/>
                      </a:lnTo>
                      <a:lnTo>
                        <a:pt x="10" y="26"/>
                      </a:lnTo>
                      <a:lnTo>
                        <a:pt x="10" y="25"/>
                      </a:lnTo>
                      <a:lnTo>
                        <a:pt x="10" y="25"/>
                      </a:lnTo>
                      <a:lnTo>
                        <a:pt x="10" y="24"/>
                      </a:lnTo>
                      <a:lnTo>
                        <a:pt x="9" y="22"/>
                      </a:lnTo>
                      <a:lnTo>
                        <a:pt x="9" y="22"/>
                      </a:lnTo>
                      <a:lnTo>
                        <a:pt x="10" y="22"/>
                      </a:lnTo>
                      <a:lnTo>
                        <a:pt x="12" y="20"/>
                      </a:lnTo>
                      <a:lnTo>
                        <a:pt x="13" y="18"/>
                      </a:lnTo>
                      <a:lnTo>
                        <a:pt x="14" y="18"/>
                      </a:lnTo>
                      <a:lnTo>
                        <a:pt x="14" y="17"/>
                      </a:lnTo>
                      <a:lnTo>
                        <a:pt x="17" y="17"/>
                      </a:lnTo>
                      <a:lnTo>
                        <a:pt x="18" y="16"/>
                      </a:lnTo>
                      <a:lnTo>
                        <a:pt x="20" y="16"/>
                      </a:lnTo>
                      <a:lnTo>
                        <a:pt x="20" y="16"/>
                      </a:lnTo>
                      <a:lnTo>
                        <a:pt x="21" y="16"/>
                      </a:lnTo>
                      <a:lnTo>
                        <a:pt x="21" y="14"/>
                      </a:lnTo>
                      <a:lnTo>
                        <a:pt x="22" y="14"/>
                      </a:lnTo>
                      <a:lnTo>
                        <a:pt x="22" y="14"/>
                      </a:lnTo>
                      <a:lnTo>
                        <a:pt x="23" y="14"/>
                      </a:lnTo>
                      <a:lnTo>
                        <a:pt x="23" y="14"/>
                      </a:lnTo>
                      <a:lnTo>
                        <a:pt x="23" y="14"/>
                      </a:lnTo>
                      <a:lnTo>
                        <a:pt x="25" y="14"/>
                      </a:lnTo>
                      <a:lnTo>
                        <a:pt x="25" y="14"/>
                      </a:lnTo>
                      <a:lnTo>
                        <a:pt x="31" y="14"/>
                      </a:lnTo>
                      <a:lnTo>
                        <a:pt x="33" y="13"/>
                      </a:lnTo>
                      <a:lnTo>
                        <a:pt x="34" y="13"/>
                      </a:lnTo>
                      <a:lnTo>
                        <a:pt x="34" y="12"/>
                      </a:lnTo>
                      <a:lnTo>
                        <a:pt x="37" y="10"/>
                      </a:lnTo>
                      <a:lnTo>
                        <a:pt x="38" y="9"/>
                      </a:lnTo>
                      <a:lnTo>
                        <a:pt x="39" y="8"/>
                      </a:lnTo>
                      <a:lnTo>
                        <a:pt x="40" y="7"/>
                      </a:lnTo>
                      <a:lnTo>
                        <a:pt x="44" y="5"/>
                      </a:lnTo>
                      <a:close/>
                      <a:moveTo>
                        <a:pt x="2173" y="5"/>
                      </a:moveTo>
                      <a:lnTo>
                        <a:pt x="2176" y="5"/>
                      </a:lnTo>
                      <a:lnTo>
                        <a:pt x="2176" y="5"/>
                      </a:lnTo>
                      <a:lnTo>
                        <a:pt x="2178" y="7"/>
                      </a:lnTo>
                      <a:lnTo>
                        <a:pt x="2178" y="8"/>
                      </a:lnTo>
                      <a:lnTo>
                        <a:pt x="2181" y="8"/>
                      </a:lnTo>
                      <a:lnTo>
                        <a:pt x="2182" y="9"/>
                      </a:lnTo>
                      <a:lnTo>
                        <a:pt x="2183" y="9"/>
                      </a:lnTo>
                      <a:lnTo>
                        <a:pt x="2185" y="10"/>
                      </a:lnTo>
                      <a:lnTo>
                        <a:pt x="2186" y="12"/>
                      </a:lnTo>
                      <a:lnTo>
                        <a:pt x="2191" y="12"/>
                      </a:lnTo>
                      <a:lnTo>
                        <a:pt x="2191" y="16"/>
                      </a:lnTo>
                      <a:lnTo>
                        <a:pt x="2187" y="17"/>
                      </a:lnTo>
                      <a:lnTo>
                        <a:pt x="2187" y="18"/>
                      </a:lnTo>
                      <a:lnTo>
                        <a:pt x="2186" y="20"/>
                      </a:lnTo>
                      <a:lnTo>
                        <a:pt x="2186" y="20"/>
                      </a:lnTo>
                      <a:lnTo>
                        <a:pt x="2182" y="21"/>
                      </a:lnTo>
                      <a:lnTo>
                        <a:pt x="2182" y="21"/>
                      </a:lnTo>
                      <a:lnTo>
                        <a:pt x="2181" y="22"/>
                      </a:lnTo>
                      <a:lnTo>
                        <a:pt x="2178" y="22"/>
                      </a:lnTo>
                      <a:lnTo>
                        <a:pt x="2176" y="22"/>
                      </a:lnTo>
                      <a:lnTo>
                        <a:pt x="2177" y="25"/>
                      </a:lnTo>
                      <a:lnTo>
                        <a:pt x="2176" y="25"/>
                      </a:lnTo>
                      <a:lnTo>
                        <a:pt x="2174" y="26"/>
                      </a:lnTo>
                      <a:lnTo>
                        <a:pt x="2172" y="26"/>
                      </a:lnTo>
                      <a:lnTo>
                        <a:pt x="2172" y="25"/>
                      </a:lnTo>
                      <a:lnTo>
                        <a:pt x="2170" y="25"/>
                      </a:lnTo>
                      <a:lnTo>
                        <a:pt x="2170" y="24"/>
                      </a:lnTo>
                      <a:lnTo>
                        <a:pt x="2172" y="24"/>
                      </a:lnTo>
                      <a:lnTo>
                        <a:pt x="2172" y="22"/>
                      </a:lnTo>
                      <a:lnTo>
                        <a:pt x="2174" y="22"/>
                      </a:lnTo>
                      <a:lnTo>
                        <a:pt x="2174" y="22"/>
                      </a:lnTo>
                      <a:lnTo>
                        <a:pt x="2172" y="21"/>
                      </a:lnTo>
                      <a:lnTo>
                        <a:pt x="2170" y="20"/>
                      </a:lnTo>
                      <a:lnTo>
                        <a:pt x="2163" y="20"/>
                      </a:lnTo>
                      <a:lnTo>
                        <a:pt x="2163" y="17"/>
                      </a:lnTo>
                      <a:lnTo>
                        <a:pt x="2161" y="16"/>
                      </a:lnTo>
                      <a:lnTo>
                        <a:pt x="2160" y="16"/>
                      </a:lnTo>
                      <a:lnTo>
                        <a:pt x="2159" y="14"/>
                      </a:lnTo>
                      <a:lnTo>
                        <a:pt x="2160" y="14"/>
                      </a:lnTo>
                      <a:lnTo>
                        <a:pt x="2159" y="10"/>
                      </a:lnTo>
                      <a:lnTo>
                        <a:pt x="2160" y="10"/>
                      </a:lnTo>
                      <a:lnTo>
                        <a:pt x="2160" y="9"/>
                      </a:lnTo>
                      <a:lnTo>
                        <a:pt x="2160" y="8"/>
                      </a:lnTo>
                      <a:lnTo>
                        <a:pt x="2163" y="8"/>
                      </a:lnTo>
                      <a:lnTo>
                        <a:pt x="2165" y="7"/>
                      </a:lnTo>
                      <a:lnTo>
                        <a:pt x="2169" y="5"/>
                      </a:lnTo>
                      <a:lnTo>
                        <a:pt x="2173" y="5"/>
                      </a:lnTo>
                      <a:close/>
                      <a:moveTo>
                        <a:pt x="2329" y="1"/>
                      </a:moveTo>
                      <a:lnTo>
                        <a:pt x="2330" y="3"/>
                      </a:lnTo>
                      <a:lnTo>
                        <a:pt x="2331" y="3"/>
                      </a:lnTo>
                      <a:lnTo>
                        <a:pt x="2331" y="3"/>
                      </a:lnTo>
                      <a:lnTo>
                        <a:pt x="2333" y="3"/>
                      </a:lnTo>
                      <a:lnTo>
                        <a:pt x="2334" y="3"/>
                      </a:lnTo>
                      <a:lnTo>
                        <a:pt x="2334" y="3"/>
                      </a:lnTo>
                      <a:lnTo>
                        <a:pt x="2337" y="4"/>
                      </a:lnTo>
                      <a:lnTo>
                        <a:pt x="2337" y="5"/>
                      </a:lnTo>
                      <a:lnTo>
                        <a:pt x="2338" y="5"/>
                      </a:lnTo>
                      <a:lnTo>
                        <a:pt x="2341" y="8"/>
                      </a:lnTo>
                      <a:lnTo>
                        <a:pt x="2342" y="8"/>
                      </a:lnTo>
                      <a:lnTo>
                        <a:pt x="2342" y="9"/>
                      </a:lnTo>
                      <a:lnTo>
                        <a:pt x="2343" y="9"/>
                      </a:lnTo>
                      <a:lnTo>
                        <a:pt x="2343" y="9"/>
                      </a:lnTo>
                      <a:lnTo>
                        <a:pt x="2343" y="9"/>
                      </a:lnTo>
                      <a:lnTo>
                        <a:pt x="2344" y="10"/>
                      </a:lnTo>
                      <a:lnTo>
                        <a:pt x="2344" y="10"/>
                      </a:lnTo>
                      <a:lnTo>
                        <a:pt x="2346" y="14"/>
                      </a:lnTo>
                      <a:lnTo>
                        <a:pt x="2344" y="14"/>
                      </a:lnTo>
                      <a:lnTo>
                        <a:pt x="2346" y="17"/>
                      </a:lnTo>
                      <a:lnTo>
                        <a:pt x="2344" y="17"/>
                      </a:lnTo>
                      <a:lnTo>
                        <a:pt x="2344" y="18"/>
                      </a:lnTo>
                      <a:lnTo>
                        <a:pt x="2341" y="18"/>
                      </a:lnTo>
                      <a:lnTo>
                        <a:pt x="2341" y="17"/>
                      </a:lnTo>
                      <a:lnTo>
                        <a:pt x="2339" y="17"/>
                      </a:lnTo>
                      <a:lnTo>
                        <a:pt x="2338" y="17"/>
                      </a:lnTo>
                      <a:lnTo>
                        <a:pt x="2337" y="17"/>
                      </a:lnTo>
                      <a:lnTo>
                        <a:pt x="2334" y="17"/>
                      </a:lnTo>
                      <a:lnTo>
                        <a:pt x="2334" y="17"/>
                      </a:lnTo>
                      <a:lnTo>
                        <a:pt x="2331" y="17"/>
                      </a:lnTo>
                      <a:lnTo>
                        <a:pt x="2331" y="16"/>
                      </a:lnTo>
                      <a:lnTo>
                        <a:pt x="2327" y="16"/>
                      </a:lnTo>
                      <a:lnTo>
                        <a:pt x="2327" y="14"/>
                      </a:lnTo>
                      <a:lnTo>
                        <a:pt x="2324" y="16"/>
                      </a:lnTo>
                      <a:lnTo>
                        <a:pt x="2324" y="16"/>
                      </a:lnTo>
                      <a:lnTo>
                        <a:pt x="2324" y="16"/>
                      </a:lnTo>
                      <a:lnTo>
                        <a:pt x="2322" y="16"/>
                      </a:lnTo>
                      <a:lnTo>
                        <a:pt x="2320" y="16"/>
                      </a:lnTo>
                      <a:lnTo>
                        <a:pt x="2318" y="14"/>
                      </a:lnTo>
                      <a:lnTo>
                        <a:pt x="2318" y="14"/>
                      </a:lnTo>
                      <a:lnTo>
                        <a:pt x="2313" y="14"/>
                      </a:lnTo>
                      <a:lnTo>
                        <a:pt x="2313" y="13"/>
                      </a:lnTo>
                      <a:lnTo>
                        <a:pt x="2313" y="13"/>
                      </a:lnTo>
                      <a:lnTo>
                        <a:pt x="2313" y="13"/>
                      </a:lnTo>
                      <a:lnTo>
                        <a:pt x="2313" y="12"/>
                      </a:lnTo>
                      <a:lnTo>
                        <a:pt x="2317" y="12"/>
                      </a:lnTo>
                      <a:lnTo>
                        <a:pt x="2318" y="9"/>
                      </a:lnTo>
                      <a:lnTo>
                        <a:pt x="2320" y="8"/>
                      </a:lnTo>
                      <a:lnTo>
                        <a:pt x="2321" y="7"/>
                      </a:lnTo>
                      <a:lnTo>
                        <a:pt x="2322" y="5"/>
                      </a:lnTo>
                      <a:lnTo>
                        <a:pt x="2322" y="5"/>
                      </a:lnTo>
                      <a:lnTo>
                        <a:pt x="2324" y="5"/>
                      </a:lnTo>
                      <a:lnTo>
                        <a:pt x="2324" y="4"/>
                      </a:lnTo>
                      <a:lnTo>
                        <a:pt x="2326" y="4"/>
                      </a:lnTo>
                      <a:lnTo>
                        <a:pt x="2326" y="4"/>
                      </a:lnTo>
                      <a:lnTo>
                        <a:pt x="2327" y="3"/>
                      </a:lnTo>
                      <a:lnTo>
                        <a:pt x="2329" y="1"/>
                      </a:lnTo>
                      <a:close/>
                      <a:moveTo>
                        <a:pt x="313" y="0"/>
                      </a:moveTo>
                      <a:lnTo>
                        <a:pt x="314" y="0"/>
                      </a:lnTo>
                      <a:lnTo>
                        <a:pt x="314" y="1"/>
                      </a:lnTo>
                      <a:lnTo>
                        <a:pt x="317" y="1"/>
                      </a:lnTo>
                      <a:lnTo>
                        <a:pt x="318" y="3"/>
                      </a:lnTo>
                      <a:lnTo>
                        <a:pt x="318" y="4"/>
                      </a:lnTo>
                      <a:lnTo>
                        <a:pt x="317" y="4"/>
                      </a:lnTo>
                      <a:lnTo>
                        <a:pt x="317" y="4"/>
                      </a:lnTo>
                      <a:lnTo>
                        <a:pt x="317" y="4"/>
                      </a:lnTo>
                      <a:lnTo>
                        <a:pt x="313" y="4"/>
                      </a:lnTo>
                      <a:lnTo>
                        <a:pt x="309" y="5"/>
                      </a:lnTo>
                      <a:lnTo>
                        <a:pt x="305" y="5"/>
                      </a:lnTo>
                      <a:lnTo>
                        <a:pt x="302" y="7"/>
                      </a:lnTo>
                      <a:lnTo>
                        <a:pt x="302" y="8"/>
                      </a:lnTo>
                      <a:lnTo>
                        <a:pt x="301" y="8"/>
                      </a:lnTo>
                      <a:lnTo>
                        <a:pt x="301" y="9"/>
                      </a:lnTo>
                      <a:lnTo>
                        <a:pt x="298" y="9"/>
                      </a:lnTo>
                      <a:lnTo>
                        <a:pt x="298" y="10"/>
                      </a:lnTo>
                      <a:lnTo>
                        <a:pt x="297" y="12"/>
                      </a:lnTo>
                      <a:lnTo>
                        <a:pt x="297" y="12"/>
                      </a:lnTo>
                      <a:lnTo>
                        <a:pt x="297" y="14"/>
                      </a:lnTo>
                      <a:lnTo>
                        <a:pt x="296" y="14"/>
                      </a:lnTo>
                      <a:lnTo>
                        <a:pt x="296" y="18"/>
                      </a:lnTo>
                      <a:lnTo>
                        <a:pt x="294" y="18"/>
                      </a:lnTo>
                      <a:lnTo>
                        <a:pt x="296" y="22"/>
                      </a:lnTo>
                      <a:lnTo>
                        <a:pt x="294" y="22"/>
                      </a:lnTo>
                      <a:lnTo>
                        <a:pt x="296" y="33"/>
                      </a:lnTo>
                      <a:lnTo>
                        <a:pt x="297" y="34"/>
                      </a:lnTo>
                      <a:lnTo>
                        <a:pt x="298" y="34"/>
                      </a:lnTo>
                      <a:lnTo>
                        <a:pt x="300" y="35"/>
                      </a:lnTo>
                      <a:lnTo>
                        <a:pt x="301" y="37"/>
                      </a:lnTo>
                      <a:lnTo>
                        <a:pt x="302" y="39"/>
                      </a:lnTo>
                      <a:lnTo>
                        <a:pt x="300" y="41"/>
                      </a:lnTo>
                      <a:lnTo>
                        <a:pt x="297" y="41"/>
                      </a:lnTo>
                      <a:lnTo>
                        <a:pt x="296" y="42"/>
                      </a:lnTo>
                      <a:lnTo>
                        <a:pt x="293" y="43"/>
                      </a:lnTo>
                      <a:lnTo>
                        <a:pt x="293" y="44"/>
                      </a:lnTo>
                      <a:lnTo>
                        <a:pt x="294" y="44"/>
                      </a:lnTo>
                      <a:lnTo>
                        <a:pt x="294" y="43"/>
                      </a:lnTo>
                      <a:lnTo>
                        <a:pt x="298" y="43"/>
                      </a:lnTo>
                      <a:lnTo>
                        <a:pt x="298" y="43"/>
                      </a:lnTo>
                      <a:lnTo>
                        <a:pt x="300" y="42"/>
                      </a:lnTo>
                      <a:lnTo>
                        <a:pt x="301" y="42"/>
                      </a:lnTo>
                      <a:lnTo>
                        <a:pt x="304" y="42"/>
                      </a:lnTo>
                      <a:lnTo>
                        <a:pt x="305" y="43"/>
                      </a:lnTo>
                      <a:lnTo>
                        <a:pt x="308" y="44"/>
                      </a:lnTo>
                      <a:lnTo>
                        <a:pt x="308" y="42"/>
                      </a:lnTo>
                      <a:lnTo>
                        <a:pt x="306" y="39"/>
                      </a:lnTo>
                      <a:lnTo>
                        <a:pt x="306" y="38"/>
                      </a:lnTo>
                      <a:lnTo>
                        <a:pt x="309" y="35"/>
                      </a:lnTo>
                      <a:lnTo>
                        <a:pt x="310" y="33"/>
                      </a:lnTo>
                      <a:lnTo>
                        <a:pt x="308" y="33"/>
                      </a:lnTo>
                      <a:lnTo>
                        <a:pt x="306" y="33"/>
                      </a:lnTo>
                      <a:lnTo>
                        <a:pt x="305" y="31"/>
                      </a:lnTo>
                      <a:lnTo>
                        <a:pt x="304" y="31"/>
                      </a:lnTo>
                      <a:lnTo>
                        <a:pt x="302" y="30"/>
                      </a:lnTo>
                      <a:lnTo>
                        <a:pt x="302" y="26"/>
                      </a:lnTo>
                      <a:lnTo>
                        <a:pt x="306" y="26"/>
                      </a:lnTo>
                      <a:lnTo>
                        <a:pt x="309" y="26"/>
                      </a:lnTo>
                      <a:lnTo>
                        <a:pt x="310" y="27"/>
                      </a:lnTo>
                      <a:lnTo>
                        <a:pt x="310" y="27"/>
                      </a:lnTo>
                      <a:lnTo>
                        <a:pt x="313" y="30"/>
                      </a:lnTo>
                      <a:lnTo>
                        <a:pt x="313" y="29"/>
                      </a:lnTo>
                      <a:lnTo>
                        <a:pt x="311" y="27"/>
                      </a:lnTo>
                      <a:lnTo>
                        <a:pt x="311" y="26"/>
                      </a:lnTo>
                      <a:lnTo>
                        <a:pt x="311" y="25"/>
                      </a:lnTo>
                      <a:lnTo>
                        <a:pt x="313" y="24"/>
                      </a:lnTo>
                      <a:lnTo>
                        <a:pt x="308" y="24"/>
                      </a:lnTo>
                      <a:lnTo>
                        <a:pt x="308" y="24"/>
                      </a:lnTo>
                      <a:lnTo>
                        <a:pt x="305" y="24"/>
                      </a:lnTo>
                      <a:lnTo>
                        <a:pt x="305" y="24"/>
                      </a:lnTo>
                      <a:lnTo>
                        <a:pt x="304" y="22"/>
                      </a:lnTo>
                      <a:lnTo>
                        <a:pt x="304" y="20"/>
                      </a:lnTo>
                      <a:lnTo>
                        <a:pt x="302" y="18"/>
                      </a:lnTo>
                      <a:lnTo>
                        <a:pt x="304" y="16"/>
                      </a:lnTo>
                      <a:lnTo>
                        <a:pt x="304" y="14"/>
                      </a:lnTo>
                      <a:lnTo>
                        <a:pt x="306" y="14"/>
                      </a:lnTo>
                      <a:lnTo>
                        <a:pt x="306" y="13"/>
                      </a:lnTo>
                      <a:lnTo>
                        <a:pt x="310" y="14"/>
                      </a:lnTo>
                      <a:lnTo>
                        <a:pt x="310" y="13"/>
                      </a:lnTo>
                      <a:lnTo>
                        <a:pt x="309" y="13"/>
                      </a:lnTo>
                      <a:lnTo>
                        <a:pt x="309" y="12"/>
                      </a:lnTo>
                      <a:lnTo>
                        <a:pt x="310" y="12"/>
                      </a:lnTo>
                      <a:lnTo>
                        <a:pt x="311" y="10"/>
                      </a:lnTo>
                      <a:lnTo>
                        <a:pt x="310" y="9"/>
                      </a:lnTo>
                      <a:lnTo>
                        <a:pt x="310" y="9"/>
                      </a:lnTo>
                      <a:lnTo>
                        <a:pt x="311" y="8"/>
                      </a:lnTo>
                      <a:lnTo>
                        <a:pt x="311" y="8"/>
                      </a:lnTo>
                      <a:lnTo>
                        <a:pt x="313" y="8"/>
                      </a:lnTo>
                      <a:lnTo>
                        <a:pt x="314" y="8"/>
                      </a:lnTo>
                      <a:lnTo>
                        <a:pt x="314" y="8"/>
                      </a:lnTo>
                      <a:lnTo>
                        <a:pt x="314" y="7"/>
                      </a:lnTo>
                      <a:lnTo>
                        <a:pt x="317" y="5"/>
                      </a:lnTo>
                      <a:lnTo>
                        <a:pt x="321" y="5"/>
                      </a:lnTo>
                      <a:lnTo>
                        <a:pt x="321" y="4"/>
                      </a:lnTo>
                      <a:lnTo>
                        <a:pt x="321" y="4"/>
                      </a:lnTo>
                      <a:lnTo>
                        <a:pt x="321" y="3"/>
                      </a:lnTo>
                      <a:lnTo>
                        <a:pt x="323" y="3"/>
                      </a:lnTo>
                      <a:lnTo>
                        <a:pt x="326" y="3"/>
                      </a:lnTo>
                      <a:lnTo>
                        <a:pt x="327" y="1"/>
                      </a:lnTo>
                      <a:lnTo>
                        <a:pt x="327" y="0"/>
                      </a:lnTo>
                      <a:lnTo>
                        <a:pt x="328" y="0"/>
                      </a:lnTo>
                      <a:lnTo>
                        <a:pt x="331" y="1"/>
                      </a:lnTo>
                      <a:lnTo>
                        <a:pt x="335" y="1"/>
                      </a:lnTo>
                      <a:lnTo>
                        <a:pt x="338" y="3"/>
                      </a:lnTo>
                      <a:lnTo>
                        <a:pt x="340" y="4"/>
                      </a:lnTo>
                      <a:lnTo>
                        <a:pt x="339" y="5"/>
                      </a:lnTo>
                      <a:lnTo>
                        <a:pt x="339" y="7"/>
                      </a:lnTo>
                      <a:lnTo>
                        <a:pt x="338" y="9"/>
                      </a:lnTo>
                      <a:lnTo>
                        <a:pt x="338" y="9"/>
                      </a:lnTo>
                      <a:lnTo>
                        <a:pt x="338" y="9"/>
                      </a:lnTo>
                      <a:lnTo>
                        <a:pt x="338" y="10"/>
                      </a:lnTo>
                      <a:lnTo>
                        <a:pt x="339" y="10"/>
                      </a:lnTo>
                      <a:lnTo>
                        <a:pt x="339" y="12"/>
                      </a:lnTo>
                      <a:lnTo>
                        <a:pt x="338" y="12"/>
                      </a:lnTo>
                      <a:lnTo>
                        <a:pt x="336" y="13"/>
                      </a:lnTo>
                      <a:lnTo>
                        <a:pt x="336" y="16"/>
                      </a:lnTo>
                      <a:lnTo>
                        <a:pt x="335" y="18"/>
                      </a:lnTo>
                      <a:lnTo>
                        <a:pt x="338" y="20"/>
                      </a:lnTo>
                      <a:lnTo>
                        <a:pt x="339" y="21"/>
                      </a:lnTo>
                      <a:lnTo>
                        <a:pt x="340" y="25"/>
                      </a:lnTo>
                      <a:lnTo>
                        <a:pt x="339" y="25"/>
                      </a:lnTo>
                      <a:lnTo>
                        <a:pt x="339" y="26"/>
                      </a:lnTo>
                      <a:lnTo>
                        <a:pt x="339" y="26"/>
                      </a:lnTo>
                      <a:lnTo>
                        <a:pt x="340" y="26"/>
                      </a:lnTo>
                      <a:lnTo>
                        <a:pt x="342" y="26"/>
                      </a:lnTo>
                      <a:lnTo>
                        <a:pt x="342" y="26"/>
                      </a:lnTo>
                      <a:lnTo>
                        <a:pt x="340" y="27"/>
                      </a:lnTo>
                      <a:lnTo>
                        <a:pt x="339" y="30"/>
                      </a:lnTo>
                      <a:lnTo>
                        <a:pt x="340" y="33"/>
                      </a:lnTo>
                      <a:lnTo>
                        <a:pt x="336" y="33"/>
                      </a:lnTo>
                      <a:lnTo>
                        <a:pt x="336" y="34"/>
                      </a:lnTo>
                      <a:lnTo>
                        <a:pt x="339" y="34"/>
                      </a:lnTo>
                      <a:lnTo>
                        <a:pt x="339" y="35"/>
                      </a:lnTo>
                      <a:lnTo>
                        <a:pt x="339" y="35"/>
                      </a:lnTo>
                      <a:lnTo>
                        <a:pt x="340" y="35"/>
                      </a:lnTo>
                      <a:lnTo>
                        <a:pt x="342" y="34"/>
                      </a:lnTo>
                      <a:lnTo>
                        <a:pt x="344" y="34"/>
                      </a:lnTo>
                      <a:lnTo>
                        <a:pt x="344" y="31"/>
                      </a:lnTo>
                      <a:lnTo>
                        <a:pt x="343" y="30"/>
                      </a:lnTo>
                      <a:lnTo>
                        <a:pt x="342" y="29"/>
                      </a:lnTo>
                      <a:lnTo>
                        <a:pt x="344" y="27"/>
                      </a:lnTo>
                      <a:lnTo>
                        <a:pt x="344" y="26"/>
                      </a:lnTo>
                      <a:lnTo>
                        <a:pt x="346" y="26"/>
                      </a:lnTo>
                      <a:lnTo>
                        <a:pt x="346" y="25"/>
                      </a:lnTo>
                      <a:lnTo>
                        <a:pt x="348" y="25"/>
                      </a:lnTo>
                      <a:lnTo>
                        <a:pt x="348" y="25"/>
                      </a:lnTo>
                      <a:lnTo>
                        <a:pt x="349" y="24"/>
                      </a:lnTo>
                      <a:lnTo>
                        <a:pt x="351" y="24"/>
                      </a:lnTo>
                      <a:lnTo>
                        <a:pt x="351" y="24"/>
                      </a:lnTo>
                      <a:lnTo>
                        <a:pt x="351" y="25"/>
                      </a:lnTo>
                      <a:lnTo>
                        <a:pt x="352" y="25"/>
                      </a:lnTo>
                      <a:lnTo>
                        <a:pt x="352" y="26"/>
                      </a:lnTo>
                      <a:lnTo>
                        <a:pt x="351" y="26"/>
                      </a:lnTo>
                      <a:lnTo>
                        <a:pt x="352" y="27"/>
                      </a:lnTo>
                      <a:lnTo>
                        <a:pt x="357" y="25"/>
                      </a:lnTo>
                      <a:lnTo>
                        <a:pt x="357" y="26"/>
                      </a:lnTo>
                      <a:lnTo>
                        <a:pt x="359" y="26"/>
                      </a:lnTo>
                      <a:lnTo>
                        <a:pt x="357" y="31"/>
                      </a:lnTo>
                      <a:lnTo>
                        <a:pt x="357" y="31"/>
                      </a:lnTo>
                      <a:lnTo>
                        <a:pt x="357" y="34"/>
                      </a:lnTo>
                      <a:lnTo>
                        <a:pt x="357" y="35"/>
                      </a:lnTo>
                      <a:lnTo>
                        <a:pt x="359" y="35"/>
                      </a:lnTo>
                      <a:lnTo>
                        <a:pt x="360" y="35"/>
                      </a:lnTo>
                      <a:lnTo>
                        <a:pt x="360" y="35"/>
                      </a:lnTo>
                      <a:lnTo>
                        <a:pt x="360" y="34"/>
                      </a:lnTo>
                      <a:lnTo>
                        <a:pt x="360" y="34"/>
                      </a:lnTo>
                      <a:lnTo>
                        <a:pt x="360" y="34"/>
                      </a:lnTo>
                      <a:lnTo>
                        <a:pt x="359" y="33"/>
                      </a:lnTo>
                      <a:lnTo>
                        <a:pt x="359" y="33"/>
                      </a:lnTo>
                      <a:lnTo>
                        <a:pt x="359" y="31"/>
                      </a:lnTo>
                      <a:lnTo>
                        <a:pt x="359" y="31"/>
                      </a:lnTo>
                      <a:lnTo>
                        <a:pt x="360" y="30"/>
                      </a:lnTo>
                      <a:lnTo>
                        <a:pt x="360" y="30"/>
                      </a:lnTo>
                      <a:lnTo>
                        <a:pt x="361" y="29"/>
                      </a:lnTo>
                      <a:lnTo>
                        <a:pt x="363" y="31"/>
                      </a:lnTo>
                      <a:lnTo>
                        <a:pt x="361" y="25"/>
                      </a:lnTo>
                      <a:lnTo>
                        <a:pt x="363" y="25"/>
                      </a:lnTo>
                      <a:lnTo>
                        <a:pt x="365" y="25"/>
                      </a:lnTo>
                      <a:lnTo>
                        <a:pt x="366" y="26"/>
                      </a:lnTo>
                      <a:lnTo>
                        <a:pt x="369" y="27"/>
                      </a:lnTo>
                      <a:lnTo>
                        <a:pt x="372" y="27"/>
                      </a:lnTo>
                      <a:lnTo>
                        <a:pt x="372" y="27"/>
                      </a:lnTo>
                      <a:lnTo>
                        <a:pt x="372" y="27"/>
                      </a:lnTo>
                      <a:lnTo>
                        <a:pt x="373" y="27"/>
                      </a:lnTo>
                      <a:lnTo>
                        <a:pt x="373" y="27"/>
                      </a:lnTo>
                      <a:lnTo>
                        <a:pt x="374" y="27"/>
                      </a:lnTo>
                      <a:lnTo>
                        <a:pt x="374" y="26"/>
                      </a:lnTo>
                      <a:lnTo>
                        <a:pt x="372" y="26"/>
                      </a:lnTo>
                      <a:lnTo>
                        <a:pt x="370" y="25"/>
                      </a:lnTo>
                      <a:lnTo>
                        <a:pt x="370" y="25"/>
                      </a:lnTo>
                      <a:lnTo>
                        <a:pt x="369" y="24"/>
                      </a:lnTo>
                      <a:lnTo>
                        <a:pt x="366" y="24"/>
                      </a:lnTo>
                      <a:lnTo>
                        <a:pt x="366" y="22"/>
                      </a:lnTo>
                      <a:lnTo>
                        <a:pt x="365" y="22"/>
                      </a:lnTo>
                      <a:lnTo>
                        <a:pt x="364" y="22"/>
                      </a:lnTo>
                      <a:lnTo>
                        <a:pt x="363" y="21"/>
                      </a:lnTo>
                      <a:lnTo>
                        <a:pt x="363" y="20"/>
                      </a:lnTo>
                      <a:lnTo>
                        <a:pt x="364" y="18"/>
                      </a:lnTo>
                      <a:lnTo>
                        <a:pt x="365" y="17"/>
                      </a:lnTo>
                      <a:lnTo>
                        <a:pt x="368" y="17"/>
                      </a:lnTo>
                      <a:lnTo>
                        <a:pt x="368" y="17"/>
                      </a:lnTo>
                      <a:lnTo>
                        <a:pt x="376" y="17"/>
                      </a:lnTo>
                      <a:lnTo>
                        <a:pt x="378" y="20"/>
                      </a:lnTo>
                      <a:lnTo>
                        <a:pt x="382" y="20"/>
                      </a:lnTo>
                      <a:lnTo>
                        <a:pt x="382" y="21"/>
                      </a:lnTo>
                      <a:lnTo>
                        <a:pt x="385" y="21"/>
                      </a:lnTo>
                      <a:lnTo>
                        <a:pt x="385" y="21"/>
                      </a:lnTo>
                      <a:lnTo>
                        <a:pt x="387" y="22"/>
                      </a:lnTo>
                      <a:lnTo>
                        <a:pt x="387" y="22"/>
                      </a:lnTo>
                      <a:lnTo>
                        <a:pt x="389" y="22"/>
                      </a:lnTo>
                      <a:lnTo>
                        <a:pt x="389" y="24"/>
                      </a:lnTo>
                      <a:lnTo>
                        <a:pt x="394" y="22"/>
                      </a:lnTo>
                      <a:lnTo>
                        <a:pt x="394" y="21"/>
                      </a:lnTo>
                      <a:lnTo>
                        <a:pt x="397" y="22"/>
                      </a:lnTo>
                      <a:lnTo>
                        <a:pt x="397" y="21"/>
                      </a:lnTo>
                      <a:lnTo>
                        <a:pt x="402" y="21"/>
                      </a:lnTo>
                      <a:lnTo>
                        <a:pt x="402" y="21"/>
                      </a:lnTo>
                      <a:lnTo>
                        <a:pt x="402" y="21"/>
                      </a:lnTo>
                      <a:lnTo>
                        <a:pt x="402" y="21"/>
                      </a:lnTo>
                      <a:lnTo>
                        <a:pt x="403" y="22"/>
                      </a:lnTo>
                      <a:lnTo>
                        <a:pt x="403" y="24"/>
                      </a:lnTo>
                      <a:lnTo>
                        <a:pt x="406" y="24"/>
                      </a:lnTo>
                      <a:lnTo>
                        <a:pt x="406" y="27"/>
                      </a:lnTo>
                      <a:lnTo>
                        <a:pt x="403" y="27"/>
                      </a:lnTo>
                      <a:lnTo>
                        <a:pt x="403" y="29"/>
                      </a:lnTo>
                      <a:lnTo>
                        <a:pt x="403" y="29"/>
                      </a:lnTo>
                      <a:lnTo>
                        <a:pt x="403" y="29"/>
                      </a:lnTo>
                      <a:lnTo>
                        <a:pt x="404" y="29"/>
                      </a:lnTo>
                      <a:lnTo>
                        <a:pt x="406" y="29"/>
                      </a:lnTo>
                      <a:lnTo>
                        <a:pt x="407" y="29"/>
                      </a:lnTo>
                      <a:lnTo>
                        <a:pt x="407" y="29"/>
                      </a:lnTo>
                      <a:lnTo>
                        <a:pt x="408" y="31"/>
                      </a:lnTo>
                      <a:lnTo>
                        <a:pt x="410" y="33"/>
                      </a:lnTo>
                      <a:lnTo>
                        <a:pt x="410" y="37"/>
                      </a:lnTo>
                      <a:lnTo>
                        <a:pt x="407" y="37"/>
                      </a:lnTo>
                      <a:lnTo>
                        <a:pt x="406" y="37"/>
                      </a:lnTo>
                      <a:lnTo>
                        <a:pt x="403" y="38"/>
                      </a:lnTo>
                      <a:lnTo>
                        <a:pt x="404" y="38"/>
                      </a:lnTo>
                      <a:lnTo>
                        <a:pt x="404" y="39"/>
                      </a:lnTo>
                      <a:lnTo>
                        <a:pt x="404" y="39"/>
                      </a:lnTo>
                      <a:lnTo>
                        <a:pt x="406" y="39"/>
                      </a:lnTo>
                      <a:lnTo>
                        <a:pt x="407" y="41"/>
                      </a:lnTo>
                      <a:lnTo>
                        <a:pt x="406" y="43"/>
                      </a:lnTo>
                      <a:lnTo>
                        <a:pt x="407" y="43"/>
                      </a:lnTo>
                      <a:lnTo>
                        <a:pt x="407" y="43"/>
                      </a:lnTo>
                      <a:lnTo>
                        <a:pt x="407" y="43"/>
                      </a:lnTo>
                      <a:lnTo>
                        <a:pt x="408" y="44"/>
                      </a:lnTo>
                      <a:lnTo>
                        <a:pt x="408" y="43"/>
                      </a:lnTo>
                      <a:lnTo>
                        <a:pt x="411" y="38"/>
                      </a:lnTo>
                      <a:lnTo>
                        <a:pt x="414" y="38"/>
                      </a:lnTo>
                      <a:lnTo>
                        <a:pt x="412" y="41"/>
                      </a:lnTo>
                      <a:lnTo>
                        <a:pt x="414" y="41"/>
                      </a:lnTo>
                      <a:lnTo>
                        <a:pt x="414" y="44"/>
                      </a:lnTo>
                      <a:lnTo>
                        <a:pt x="415" y="44"/>
                      </a:lnTo>
                      <a:lnTo>
                        <a:pt x="415" y="43"/>
                      </a:lnTo>
                      <a:lnTo>
                        <a:pt x="416" y="43"/>
                      </a:lnTo>
                      <a:lnTo>
                        <a:pt x="416" y="43"/>
                      </a:lnTo>
                      <a:lnTo>
                        <a:pt x="419" y="43"/>
                      </a:lnTo>
                      <a:lnTo>
                        <a:pt x="419" y="46"/>
                      </a:lnTo>
                      <a:lnTo>
                        <a:pt x="419" y="46"/>
                      </a:lnTo>
                      <a:lnTo>
                        <a:pt x="419" y="44"/>
                      </a:lnTo>
                      <a:lnTo>
                        <a:pt x="420" y="44"/>
                      </a:lnTo>
                      <a:lnTo>
                        <a:pt x="419" y="41"/>
                      </a:lnTo>
                      <a:lnTo>
                        <a:pt x="420" y="41"/>
                      </a:lnTo>
                      <a:lnTo>
                        <a:pt x="420" y="39"/>
                      </a:lnTo>
                      <a:lnTo>
                        <a:pt x="424" y="38"/>
                      </a:lnTo>
                      <a:lnTo>
                        <a:pt x="427" y="43"/>
                      </a:lnTo>
                      <a:lnTo>
                        <a:pt x="428" y="43"/>
                      </a:lnTo>
                      <a:lnTo>
                        <a:pt x="428" y="43"/>
                      </a:lnTo>
                      <a:lnTo>
                        <a:pt x="428" y="43"/>
                      </a:lnTo>
                      <a:lnTo>
                        <a:pt x="431" y="43"/>
                      </a:lnTo>
                      <a:lnTo>
                        <a:pt x="432" y="43"/>
                      </a:lnTo>
                      <a:lnTo>
                        <a:pt x="432" y="44"/>
                      </a:lnTo>
                      <a:lnTo>
                        <a:pt x="431" y="46"/>
                      </a:lnTo>
                      <a:lnTo>
                        <a:pt x="429" y="46"/>
                      </a:lnTo>
                      <a:lnTo>
                        <a:pt x="428" y="46"/>
                      </a:lnTo>
                      <a:lnTo>
                        <a:pt x="428" y="47"/>
                      </a:lnTo>
                      <a:lnTo>
                        <a:pt x="428" y="47"/>
                      </a:lnTo>
                      <a:lnTo>
                        <a:pt x="427" y="47"/>
                      </a:lnTo>
                      <a:lnTo>
                        <a:pt x="427" y="47"/>
                      </a:lnTo>
                      <a:lnTo>
                        <a:pt x="427" y="47"/>
                      </a:lnTo>
                      <a:lnTo>
                        <a:pt x="427" y="48"/>
                      </a:lnTo>
                      <a:lnTo>
                        <a:pt x="428" y="48"/>
                      </a:lnTo>
                      <a:lnTo>
                        <a:pt x="429" y="48"/>
                      </a:lnTo>
                      <a:lnTo>
                        <a:pt x="429" y="48"/>
                      </a:lnTo>
                      <a:lnTo>
                        <a:pt x="431" y="48"/>
                      </a:lnTo>
                      <a:lnTo>
                        <a:pt x="431" y="48"/>
                      </a:lnTo>
                      <a:lnTo>
                        <a:pt x="433" y="47"/>
                      </a:lnTo>
                      <a:lnTo>
                        <a:pt x="432" y="46"/>
                      </a:lnTo>
                      <a:lnTo>
                        <a:pt x="433" y="46"/>
                      </a:lnTo>
                      <a:lnTo>
                        <a:pt x="433" y="44"/>
                      </a:lnTo>
                      <a:lnTo>
                        <a:pt x="433" y="44"/>
                      </a:lnTo>
                      <a:lnTo>
                        <a:pt x="435" y="44"/>
                      </a:lnTo>
                      <a:lnTo>
                        <a:pt x="433" y="47"/>
                      </a:lnTo>
                      <a:lnTo>
                        <a:pt x="436" y="47"/>
                      </a:lnTo>
                      <a:lnTo>
                        <a:pt x="436" y="46"/>
                      </a:lnTo>
                      <a:lnTo>
                        <a:pt x="437" y="46"/>
                      </a:lnTo>
                      <a:lnTo>
                        <a:pt x="437" y="46"/>
                      </a:lnTo>
                      <a:lnTo>
                        <a:pt x="438" y="46"/>
                      </a:lnTo>
                      <a:lnTo>
                        <a:pt x="438" y="48"/>
                      </a:lnTo>
                      <a:lnTo>
                        <a:pt x="437" y="48"/>
                      </a:lnTo>
                      <a:lnTo>
                        <a:pt x="436" y="50"/>
                      </a:lnTo>
                      <a:lnTo>
                        <a:pt x="435" y="50"/>
                      </a:lnTo>
                      <a:lnTo>
                        <a:pt x="435" y="54"/>
                      </a:lnTo>
                      <a:lnTo>
                        <a:pt x="436" y="54"/>
                      </a:lnTo>
                      <a:lnTo>
                        <a:pt x="436" y="51"/>
                      </a:lnTo>
                      <a:lnTo>
                        <a:pt x="438" y="50"/>
                      </a:lnTo>
                      <a:lnTo>
                        <a:pt x="441" y="50"/>
                      </a:lnTo>
                      <a:lnTo>
                        <a:pt x="441" y="50"/>
                      </a:lnTo>
                      <a:lnTo>
                        <a:pt x="442" y="50"/>
                      </a:lnTo>
                      <a:lnTo>
                        <a:pt x="442" y="50"/>
                      </a:lnTo>
                      <a:lnTo>
                        <a:pt x="442" y="50"/>
                      </a:lnTo>
                      <a:lnTo>
                        <a:pt x="441" y="51"/>
                      </a:lnTo>
                      <a:lnTo>
                        <a:pt x="440" y="52"/>
                      </a:lnTo>
                      <a:lnTo>
                        <a:pt x="438" y="54"/>
                      </a:lnTo>
                      <a:lnTo>
                        <a:pt x="438" y="54"/>
                      </a:lnTo>
                      <a:lnTo>
                        <a:pt x="440" y="52"/>
                      </a:lnTo>
                      <a:lnTo>
                        <a:pt x="441" y="52"/>
                      </a:lnTo>
                      <a:lnTo>
                        <a:pt x="441" y="52"/>
                      </a:lnTo>
                      <a:lnTo>
                        <a:pt x="442" y="51"/>
                      </a:lnTo>
                      <a:lnTo>
                        <a:pt x="444" y="50"/>
                      </a:lnTo>
                      <a:lnTo>
                        <a:pt x="445" y="50"/>
                      </a:lnTo>
                      <a:lnTo>
                        <a:pt x="448" y="50"/>
                      </a:lnTo>
                      <a:lnTo>
                        <a:pt x="450" y="54"/>
                      </a:lnTo>
                      <a:lnTo>
                        <a:pt x="452" y="54"/>
                      </a:lnTo>
                      <a:lnTo>
                        <a:pt x="452" y="54"/>
                      </a:lnTo>
                      <a:lnTo>
                        <a:pt x="453" y="54"/>
                      </a:lnTo>
                      <a:lnTo>
                        <a:pt x="454" y="54"/>
                      </a:lnTo>
                      <a:lnTo>
                        <a:pt x="454" y="54"/>
                      </a:lnTo>
                      <a:lnTo>
                        <a:pt x="454" y="54"/>
                      </a:lnTo>
                      <a:lnTo>
                        <a:pt x="454" y="56"/>
                      </a:lnTo>
                      <a:lnTo>
                        <a:pt x="452" y="55"/>
                      </a:lnTo>
                      <a:lnTo>
                        <a:pt x="450" y="56"/>
                      </a:lnTo>
                      <a:lnTo>
                        <a:pt x="449" y="58"/>
                      </a:lnTo>
                      <a:lnTo>
                        <a:pt x="448" y="59"/>
                      </a:lnTo>
                      <a:lnTo>
                        <a:pt x="448" y="59"/>
                      </a:lnTo>
                      <a:lnTo>
                        <a:pt x="452" y="59"/>
                      </a:lnTo>
                      <a:lnTo>
                        <a:pt x="452" y="60"/>
                      </a:lnTo>
                      <a:lnTo>
                        <a:pt x="452" y="60"/>
                      </a:lnTo>
                      <a:lnTo>
                        <a:pt x="452" y="63"/>
                      </a:lnTo>
                      <a:lnTo>
                        <a:pt x="454" y="61"/>
                      </a:lnTo>
                      <a:lnTo>
                        <a:pt x="455" y="59"/>
                      </a:lnTo>
                      <a:lnTo>
                        <a:pt x="457" y="58"/>
                      </a:lnTo>
                      <a:lnTo>
                        <a:pt x="457" y="56"/>
                      </a:lnTo>
                      <a:lnTo>
                        <a:pt x="458" y="56"/>
                      </a:lnTo>
                      <a:lnTo>
                        <a:pt x="458" y="56"/>
                      </a:lnTo>
                      <a:lnTo>
                        <a:pt x="459" y="58"/>
                      </a:lnTo>
                      <a:lnTo>
                        <a:pt x="461" y="59"/>
                      </a:lnTo>
                      <a:lnTo>
                        <a:pt x="462" y="60"/>
                      </a:lnTo>
                      <a:lnTo>
                        <a:pt x="463" y="63"/>
                      </a:lnTo>
                      <a:lnTo>
                        <a:pt x="462" y="63"/>
                      </a:lnTo>
                      <a:lnTo>
                        <a:pt x="462" y="65"/>
                      </a:lnTo>
                      <a:lnTo>
                        <a:pt x="459" y="65"/>
                      </a:lnTo>
                      <a:lnTo>
                        <a:pt x="458" y="65"/>
                      </a:lnTo>
                      <a:lnTo>
                        <a:pt x="457" y="67"/>
                      </a:lnTo>
                      <a:lnTo>
                        <a:pt x="457" y="67"/>
                      </a:lnTo>
                      <a:lnTo>
                        <a:pt x="452" y="67"/>
                      </a:lnTo>
                      <a:lnTo>
                        <a:pt x="452" y="68"/>
                      </a:lnTo>
                      <a:lnTo>
                        <a:pt x="453" y="68"/>
                      </a:lnTo>
                      <a:lnTo>
                        <a:pt x="454" y="69"/>
                      </a:lnTo>
                      <a:lnTo>
                        <a:pt x="455" y="69"/>
                      </a:lnTo>
                      <a:lnTo>
                        <a:pt x="455" y="71"/>
                      </a:lnTo>
                      <a:lnTo>
                        <a:pt x="455" y="71"/>
                      </a:lnTo>
                      <a:lnTo>
                        <a:pt x="455" y="71"/>
                      </a:lnTo>
                      <a:lnTo>
                        <a:pt x="459" y="71"/>
                      </a:lnTo>
                      <a:lnTo>
                        <a:pt x="459" y="71"/>
                      </a:lnTo>
                      <a:lnTo>
                        <a:pt x="462" y="71"/>
                      </a:lnTo>
                      <a:lnTo>
                        <a:pt x="462" y="72"/>
                      </a:lnTo>
                      <a:lnTo>
                        <a:pt x="463" y="72"/>
                      </a:lnTo>
                      <a:lnTo>
                        <a:pt x="465" y="73"/>
                      </a:lnTo>
                      <a:lnTo>
                        <a:pt x="466" y="75"/>
                      </a:lnTo>
                      <a:lnTo>
                        <a:pt x="467" y="76"/>
                      </a:lnTo>
                      <a:lnTo>
                        <a:pt x="466" y="76"/>
                      </a:lnTo>
                      <a:lnTo>
                        <a:pt x="466" y="76"/>
                      </a:lnTo>
                      <a:lnTo>
                        <a:pt x="465" y="76"/>
                      </a:lnTo>
                      <a:lnTo>
                        <a:pt x="463" y="76"/>
                      </a:lnTo>
                      <a:lnTo>
                        <a:pt x="463" y="76"/>
                      </a:lnTo>
                      <a:lnTo>
                        <a:pt x="462" y="76"/>
                      </a:lnTo>
                      <a:lnTo>
                        <a:pt x="461" y="76"/>
                      </a:lnTo>
                      <a:lnTo>
                        <a:pt x="459" y="76"/>
                      </a:lnTo>
                      <a:lnTo>
                        <a:pt x="459" y="75"/>
                      </a:lnTo>
                      <a:lnTo>
                        <a:pt x="455" y="75"/>
                      </a:lnTo>
                      <a:lnTo>
                        <a:pt x="455" y="75"/>
                      </a:lnTo>
                      <a:lnTo>
                        <a:pt x="457" y="75"/>
                      </a:lnTo>
                      <a:lnTo>
                        <a:pt x="457" y="79"/>
                      </a:lnTo>
                      <a:lnTo>
                        <a:pt x="459" y="79"/>
                      </a:lnTo>
                      <a:lnTo>
                        <a:pt x="461" y="80"/>
                      </a:lnTo>
                      <a:lnTo>
                        <a:pt x="461" y="81"/>
                      </a:lnTo>
                      <a:lnTo>
                        <a:pt x="459" y="81"/>
                      </a:lnTo>
                      <a:lnTo>
                        <a:pt x="458" y="84"/>
                      </a:lnTo>
                      <a:lnTo>
                        <a:pt x="457" y="84"/>
                      </a:lnTo>
                      <a:lnTo>
                        <a:pt x="455" y="85"/>
                      </a:lnTo>
                      <a:lnTo>
                        <a:pt x="454" y="84"/>
                      </a:lnTo>
                      <a:lnTo>
                        <a:pt x="452" y="84"/>
                      </a:lnTo>
                      <a:lnTo>
                        <a:pt x="452" y="85"/>
                      </a:lnTo>
                      <a:lnTo>
                        <a:pt x="454" y="86"/>
                      </a:lnTo>
                      <a:lnTo>
                        <a:pt x="455" y="86"/>
                      </a:lnTo>
                      <a:lnTo>
                        <a:pt x="454" y="88"/>
                      </a:lnTo>
                      <a:lnTo>
                        <a:pt x="455" y="88"/>
                      </a:lnTo>
                      <a:lnTo>
                        <a:pt x="455" y="88"/>
                      </a:lnTo>
                      <a:lnTo>
                        <a:pt x="461" y="89"/>
                      </a:lnTo>
                      <a:lnTo>
                        <a:pt x="461" y="89"/>
                      </a:lnTo>
                      <a:lnTo>
                        <a:pt x="462" y="88"/>
                      </a:lnTo>
                      <a:lnTo>
                        <a:pt x="462" y="88"/>
                      </a:lnTo>
                      <a:lnTo>
                        <a:pt x="463" y="89"/>
                      </a:lnTo>
                      <a:lnTo>
                        <a:pt x="463" y="92"/>
                      </a:lnTo>
                      <a:lnTo>
                        <a:pt x="463" y="92"/>
                      </a:lnTo>
                      <a:lnTo>
                        <a:pt x="463" y="90"/>
                      </a:lnTo>
                      <a:lnTo>
                        <a:pt x="465" y="90"/>
                      </a:lnTo>
                      <a:lnTo>
                        <a:pt x="466" y="90"/>
                      </a:lnTo>
                      <a:lnTo>
                        <a:pt x="466" y="90"/>
                      </a:lnTo>
                      <a:lnTo>
                        <a:pt x="467" y="92"/>
                      </a:lnTo>
                      <a:lnTo>
                        <a:pt x="467" y="92"/>
                      </a:lnTo>
                      <a:lnTo>
                        <a:pt x="467" y="93"/>
                      </a:lnTo>
                      <a:lnTo>
                        <a:pt x="466" y="93"/>
                      </a:lnTo>
                      <a:lnTo>
                        <a:pt x="466" y="94"/>
                      </a:lnTo>
                      <a:lnTo>
                        <a:pt x="465" y="94"/>
                      </a:lnTo>
                      <a:lnTo>
                        <a:pt x="466" y="94"/>
                      </a:lnTo>
                      <a:lnTo>
                        <a:pt x="466" y="94"/>
                      </a:lnTo>
                      <a:lnTo>
                        <a:pt x="469" y="94"/>
                      </a:lnTo>
                      <a:lnTo>
                        <a:pt x="469" y="96"/>
                      </a:lnTo>
                      <a:lnTo>
                        <a:pt x="471" y="96"/>
                      </a:lnTo>
                      <a:lnTo>
                        <a:pt x="471" y="98"/>
                      </a:lnTo>
                      <a:lnTo>
                        <a:pt x="472" y="98"/>
                      </a:lnTo>
                      <a:lnTo>
                        <a:pt x="472" y="96"/>
                      </a:lnTo>
                      <a:lnTo>
                        <a:pt x="474" y="97"/>
                      </a:lnTo>
                      <a:lnTo>
                        <a:pt x="472" y="98"/>
                      </a:lnTo>
                      <a:lnTo>
                        <a:pt x="472" y="101"/>
                      </a:lnTo>
                      <a:lnTo>
                        <a:pt x="472" y="102"/>
                      </a:lnTo>
                      <a:lnTo>
                        <a:pt x="474" y="102"/>
                      </a:lnTo>
                      <a:lnTo>
                        <a:pt x="474" y="101"/>
                      </a:lnTo>
                      <a:lnTo>
                        <a:pt x="475" y="99"/>
                      </a:lnTo>
                      <a:lnTo>
                        <a:pt x="476" y="99"/>
                      </a:lnTo>
                      <a:lnTo>
                        <a:pt x="478" y="101"/>
                      </a:lnTo>
                      <a:lnTo>
                        <a:pt x="478" y="101"/>
                      </a:lnTo>
                      <a:lnTo>
                        <a:pt x="478" y="99"/>
                      </a:lnTo>
                      <a:lnTo>
                        <a:pt x="479" y="98"/>
                      </a:lnTo>
                      <a:lnTo>
                        <a:pt x="479" y="97"/>
                      </a:lnTo>
                      <a:lnTo>
                        <a:pt x="480" y="97"/>
                      </a:lnTo>
                      <a:lnTo>
                        <a:pt x="480" y="98"/>
                      </a:lnTo>
                      <a:lnTo>
                        <a:pt x="480" y="98"/>
                      </a:lnTo>
                      <a:lnTo>
                        <a:pt x="480" y="101"/>
                      </a:lnTo>
                      <a:lnTo>
                        <a:pt x="482" y="101"/>
                      </a:lnTo>
                      <a:lnTo>
                        <a:pt x="482" y="101"/>
                      </a:lnTo>
                      <a:lnTo>
                        <a:pt x="483" y="99"/>
                      </a:lnTo>
                      <a:lnTo>
                        <a:pt x="483" y="98"/>
                      </a:lnTo>
                      <a:lnTo>
                        <a:pt x="482" y="97"/>
                      </a:lnTo>
                      <a:lnTo>
                        <a:pt x="483" y="97"/>
                      </a:lnTo>
                      <a:lnTo>
                        <a:pt x="484" y="96"/>
                      </a:lnTo>
                      <a:lnTo>
                        <a:pt x="487" y="96"/>
                      </a:lnTo>
                      <a:lnTo>
                        <a:pt x="487" y="96"/>
                      </a:lnTo>
                      <a:lnTo>
                        <a:pt x="487" y="96"/>
                      </a:lnTo>
                      <a:lnTo>
                        <a:pt x="487" y="98"/>
                      </a:lnTo>
                      <a:lnTo>
                        <a:pt x="486" y="98"/>
                      </a:lnTo>
                      <a:lnTo>
                        <a:pt x="486" y="99"/>
                      </a:lnTo>
                      <a:lnTo>
                        <a:pt x="486" y="101"/>
                      </a:lnTo>
                      <a:lnTo>
                        <a:pt x="487" y="101"/>
                      </a:lnTo>
                      <a:lnTo>
                        <a:pt x="487" y="102"/>
                      </a:lnTo>
                      <a:lnTo>
                        <a:pt x="486" y="102"/>
                      </a:lnTo>
                      <a:lnTo>
                        <a:pt x="486" y="103"/>
                      </a:lnTo>
                      <a:lnTo>
                        <a:pt x="488" y="103"/>
                      </a:lnTo>
                      <a:lnTo>
                        <a:pt x="488" y="103"/>
                      </a:lnTo>
                      <a:lnTo>
                        <a:pt x="488" y="103"/>
                      </a:lnTo>
                      <a:lnTo>
                        <a:pt x="488" y="102"/>
                      </a:lnTo>
                      <a:lnTo>
                        <a:pt x="488" y="102"/>
                      </a:lnTo>
                      <a:lnTo>
                        <a:pt x="488" y="99"/>
                      </a:lnTo>
                      <a:lnTo>
                        <a:pt x="490" y="99"/>
                      </a:lnTo>
                      <a:lnTo>
                        <a:pt x="491" y="101"/>
                      </a:lnTo>
                      <a:lnTo>
                        <a:pt x="492" y="101"/>
                      </a:lnTo>
                      <a:lnTo>
                        <a:pt x="492" y="101"/>
                      </a:lnTo>
                      <a:lnTo>
                        <a:pt x="493" y="102"/>
                      </a:lnTo>
                      <a:lnTo>
                        <a:pt x="493" y="102"/>
                      </a:lnTo>
                      <a:lnTo>
                        <a:pt x="493" y="103"/>
                      </a:lnTo>
                      <a:lnTo>
                        <a:pt x="493" y="105"/>
                      </a:lnTo>
                      <a:lnTo>
                        <a:pt x="493" y="105"/>
                      </a:lnTo>
                      <a:lnTo>
                        <a:pt x="495" y="105"/>
                      </a:lnTo>
                      <a:lnTo>
                        <a:pt x="495" y="105"/>
                      </a:lnTo>
                      <a:lnTo>
                        <a:pt x="493" y="106"/>
                      </a:lnTo>
                      <a:lnTo>
                        <a:pt x="493" y="106"/>
                      </a:lnTo>
                      <a:lnTo>
                        <a:pt x="492" y="106"/>
                      </a:lnTo>
                      <a:lnTo>
                        <a:pt x="492" y="107"/>
                      </a:lnTo>
                      <a:lnTo>
                        <a:pt x="491" y="107"/>
                      </a:lnTo>
                      <a:lnTo>
                        <a:pt x="491" y="107"/>
                      </a:lnTo>
                      <a:lnTo>
                        <a:pt x="491" y="107"/>
                      </a:lnTo>
                      <a:lnTo>
                        <a:pt x="492" y="107"/>
                      </a:lnTo>
                      <a:lnTo>
                        <a:pt x="492" y="109"/>
                      </a:lnTo>
                      <a:lnTo>
                        <a:pt x="495" y="107"/>
                      </a:lnTo>
                      <a:lnTo>
                        <a:pt x="495" y="109"/>
                      </a:lnTo>
                      <a:lnTo>
                        <a:pt x="500" y="109"/>
                      </a:lnTo>
                      <a:lnTo>
                        <a:pt x="500" y="110"/>
                      </a:lnTo>
                      <a:lnTo>
                        <a:pt x="501" y="110"/>
                      </a:lnTo>
                      <a:lnTo>
                        <a:pt x="501" y="111"/>
                      </a:lnTo>
                      <a:lnTo>
                        <a:pt x="503" y="111"/>
                      </a:lnTo>
                      <a:lnTo>
                        <a:pt x="503" y="109"/>
                      </a:lnTo>
                      <a:lnTo>
                        <a:pt x="503" y="106"/>
                      </a:lnTo>
                      <a:lnTo>
                        <a:pt x="504" y="106"/>
                      </a:lnTo>
                      <a:lnTo>
                        <a:pt x="505" y="107"/>
                      </a:lnTo>
                      <a:lnTo>
                        <a:pt x="507" y="106"/>
                      </a:lnTo>
                      <a:lnTo>
                        <a:pt x="507" y="107"/>
                      </a:lnTo>
                      <a:lnTo>
                        <a:pt x="505" y="109"/>
                      </a:lnTo>
                      <a:lnTo>
                        <a:pt x="504" y="111"/>
                      </a:lnTo>
                      <a:lnTo>
                        <a:pt x="504" y="114"/>
                      </a:lnTo>
                      <a:lnTo>
                        <a:pt x="507" y="114"/>
                      </a:lnTo>
                      <a:lnTo>
                        <a:pt x="507" y="110"/>
                      </a:lnTo>
                      <a:lnTo>
                        <a:pt x="508" y="110"/>
                      </a:lnTo>
                      <a:lnTo>
                        <a:pt x="508" y="109"/>
                      </a:lnTo>
                      <a:lnTo>
                        <a:pt x="508" y="109"/>
                      </a:lnTo>
                      <a:lnTo>
                        <a:pt x="508" y="110"/>
                      </a:lnTo>
                      <a:lnTo>
                        <a:pt x="509" y="110"/>
                      </a:lnTo>
                      <a:lnTo>
                        <a:pt x="509" y="110"/>
                      </a:lnTo>
                      <a:lnTo>
                        <a:pt x="509" y="111"/>
                      </a:lnTo>
                      <a:lnTo>
                        <a:pt x="510" y="111"/>
                      </a:lnTo>
                      <a:lnTo>
                        <a:pt x="510" y="109"/>
                      </a:lnTo>
                      <a:lnTo>
                        <a:pt x="512" y="110"/>
                      </a:lnTo>
                      <a:lnTo>
                        <a:pt x="513" y="110"/>
                      </a:lnTo>
                      <a:lnTo>
                        <a:pt x="514" y="110"/>
                      </a:lnTo>
                      <a:lnTo>
                        <a:pt x="513" y="109"/>
                      </a:lnTo>
                      <a:lnTo>
                        <a:pt x="513" y="106"/>
                      </a:lnTo>
                      <a:lnTo>
                        <a:pt x="514" y="105"/>
                      </a:lnTo>
                      <a:lnTo>
                        <a:pt x="514" y="106"/>
                      </a:lnTo>
                      <a:lnTo>
                        <a:pt x="514" y="106"/>
                      </a:lnTo>
                      <a:lnTo>
                        <a:pt x="514" y="106"/>
                      </a:lnTo>
                      <a:lnTo>
                        <a:pt x="514" y="107"/>
                      </a:lnTo>
                      <a:lnTo>
                        <a:pt x="518" y="109"/>
                      </a:lnTo>
                      <a:lnTo>
                        <a:pt x="520" y="113"/>
                      </a:lnTo>
                      <a:lnTo>
                        <a:pt x="522" y="113"/>
                      </a:lnTo>
                      <a:lnTo>
                        <a:pt x="521" y="116"/>
                      </a:lnTo>
                      <a:lnTo>
                        <a:pt x="517" y="115"/>
                      </a:lnTo>
                      <a:lnTo>
                        <a:pt x="517" y="115"/>
                      </a:lnTo>
                      <a:lnTo>
                        <a:pt x="518" y="116"/>
                      </a:lnTo>
                      <a:lnTo>
                        <a:pt x="518" y="118"/>
                      </a:lnTo>
                      <a:lnTo>
                        <a:pt x="518" y="119"/>
                      </a:lnTo>
                      <a:lnTo>
                        <a:pt x="518" y="119"/>
                      </a:lnTo>
                      <a:lnTo>
                        <a:pt x="518" y="119"/>
                      </a:lnTo>
                      <a:lnTo>
                        <a:pt x="520" y="120"/>
                      </a:lnTo>
                      <a:lnTo>
                        <a:pt x="520" y="120"/>
                      </a:lnTo>
                      <a:lnTo>
                        <a:pt x="518" y="120"/>
                      </a:lnTo>
                      <a:lnTo>
                        <a:pt x="518" y="122"/>
                      </a:lnTo>
                      <a:lnTo>
                        <a:pt x="517" y="122"/>
                      </a:lnTo>
                      <a:lnTo>
                        <a:pt x="516" y="120"/>
                      </a:lnTo>
                      <a:lnTo>
                        <a:pt x="516" y="120"/>
                      </a:lnTo>
                      <a:lnTo>
                        <a:pt x="516" y="120"/>
                      </a:lnTo>
                      <a:lnTo>
                        <a:pt x="516" y="119"/>
                      </a:lnTo>
                      <a:lnTo>
                        <a:pt x="514" y="119"/>
                      </a:lnTo>
                      <a:lnTo>
                        <a:pt x="514" y="118"/>
                      </a:lnTo>
                      <a:lnTo>
                        <a:pt x="512" y="118"/>
                      </a:lnTo>
                      <a:lnTo>
                        <a:pt x="510" y="120"/>
                      </a:lnTo>
                      <a:lnTo>
                        <a:pt x="512" y="120"/>
                      </a:lnTo>
                      <a:lnTo>
                        <a:pt x="512" y="122"/>
                      </a:lnTo>
                      <a:lnTo>
                        <a:pt x="512" y="122"/>
                      </a:lnTo>
                      <a:lnTo>
                        <a:pt x="510" y="123"/>
                      </a:lnTo>
                      <a:lnTo>
                        <a:pt x="509" y="123"/>
                      </a:lnTo>
                      <a:lnTo>
                        <a:pt x="508" y="123"/>
                      </a:lnTo>
                      <a:lnTo>
                        <a:pt x="508" y="124"/>
                      </a:lnTo>
                      <a:lnTo>
                        <a:pt x="508" y="126"/>
                      </a:lnTo>
                      <a:lnTo>
                        <a:pt x="508" y="127"/>
                      </a:lnTo>
                      <a:lnTo>
                        <a:pt x="509" y="127"/>
                      </a:lnTo>
                      <a:lnTo>
                        <a:pt x="509" y="128"/>
                      </a:lnTo>
                      <a:lnTo>
                        <a:pt x="508" y="128"/>
                      </a:lnTo>
                      <a:lnTo>
                        <a:pt x="507" y="127"/>
                      </a:lnTo>
                      <a:lnTo>
                        <a:pt x="507" y="128"/>
                      </a:lnTo>
                      <a:lnTo>
                        <a:pt x="507" y="128"/>
                      </a:lnTo>
                      <a:lnTo>
                        <a:pt x="507" y="130"/>
                      </a:lnTo>
                      <a:lnTo>
                        <a:pt x="507" y="130"/>
                      </a:lnTo>
                      <a:lnTo>
                        <a:pt x="509" y="131"/>
                      </a:lnTo>
                      <a:lnTo>
                        <a:pt x="509" y="132"/>
                      </a:lnTo>
                      <a:lnTo>
                        <a:pt x="505" y="132"/>
                      </a:lnTo>
                      <a:lnTo>
                        <a:pt x="505" y="133"/>
                      </a:lnTo>
                      <a:lnTo>
                        <a:pt x="503" y="133"/>
                      </a:lnTo>
                      <a:lnTo>
                        <a:pt x="501" y="131"/>
                      </a:lnTo>
                      <a:lnTo>
                        <a:pt x="501" y="131"/>
                      </a:lnTo>
                      <a:lnTo>
                        <a:pt x="500" y="133"/>
                      </a:lnTo>
                      <a:lnTo>
                        <a:pt x="501" y="133"/>
                      </a:lnTo>
                      <a:lnTo>
                        <a:pt x="501" y="133"/>
                      </a:lnTo>
                      <a:lnTo>
                        <a:pt x="501" y="135"/>
                      </a:lnTo>
                      <a:lnTo>
                        <a:pt x="503" y="135"/>
                      </a:lnTo>
                      <a:lnTo>
                        <a:pt x="503" y="136"/>
                      </a:lnTo>
                      <a:lnTo>
                        <a:pt x="503" y="137"/>
                      </a:lnTo>
                      <a:lnTo>
                        <a:pt x="504" y="140"/>
                      </a:lnTo>
                      <a:lnTo>
                        <a:pt x="504" y="140"/>
                      </a:lnTo>
                      <a:lnTo>
                        <a:pt x="504" y="141"/>
                      </a:lnTo>
                      <a:lnTo>
                        <a:pt x="503" y="141"/>
                      </a:lnTo>
                      <a:lnTo>
                        <a:pt x="503" y="143"/>
                      </a:lnTo>
                      <a:lnTo>
                        <a:pt x="500" y="143"/>
                      </a:lnTo>
                      <a:lnTo>
                        <a:pt x="500" y="141"/>
                      </a:lnTo>
                      <a:lnTo>
                        <a:pt x="496" y="143"/>
                      </a:lnTo>
                      <a:lnTo>
                        <a:pt x="496" y="141"/>
                      </a:lnTo>
                      <a:lnTo>
                        <a:pt x="496" y="141"/>
                      </a:lnTo>
                      <a:lnTo>
                        <a:pt x="496" y="141"/>
                      </a:lnTo>
                      <a:lnTo>
                        <a:pt x="496" y="140"/>
                      </a:lnTo>
                      <a:lnTo>
                        <a:pt x="495" y="140"/>
                      </a:lnTo>
                      <a:lnTo>
                        <a:pt x="495" y="139"/>
                      </a:lnTo>
                      <a:lnTo>
                        <a:pt x="493" y="139"/>
                      </a:lnTo>
                      <a:lnTo>
                        <a:pt x="493" y="139"/>
                      </a:lnTo>
                      <a:lnTo>
                        <a:pt x="492" y="140"/>
                      </a:lnTo>
                      <a:lnTo>
                        <a:pt x="492" y="140"/>
                      </a:lnTo>
                      <a:lnTo>
                        <a:pt x="491" y="140"/>
                      </a:lnTo>
                      <a:lnTo>
                        <a:pt x="491" y="140"/>
                      </a:lnTo>
                      <a:lnTo>
                        <a:pt x="491" y="140"/>
                      </a:lnTo>
                      <a:lnTo>
                        <a:pt x="491" y="137"/>
                      </a:lnTo>
                      <a:lnTo>
                        <a:pt x="493" y="137"/>
                      </a:lnTo>
                      <a:lnTo>
                        <a:pt x="493" y="136"/>
                      </a:lnTo>
                      <a:lnTo>
                        <a:pt x="487" y="136"/>
                      </a:lnTo>
                      <a:lnTo>
                        <a:pt x="488" y="135"/>
                      </a:lnTo>
                      <a:lnTo>
                        <a:pt x="488" y="133"/>
                      </a:lnTo>
                      <a:lnTo>
                        <a:pt x="490" y="132"/>
                      </a:lnTo>
                      <a:lnTo>
                        <a:pt x="488" y="132"/>
                      </a:lnTo>
                      <a:lnTo>
                        <a:pt x="487" y="132"/>
                      </a:lnTo>
                      <a:lnTo>
                        <a:pt x="484" y="133"/>
                      </a:lnTo>
                      <a:lnTo>
                        <a:pt x="486" y="132"/>
                      </a:lnTo>
                      <a:lnTo>
                        <a:pt x="486" y="131"/>
                      </a:lnTo>
                      <a:lnTo>
                        <a:pt x="486" y="131"/>
                      </a:lnTo>
                      <a:lnTo>
                        <a:pt x="484" y="131"/>
                      </a:lnTo>
                      <a:lnTo>
                        <a:pt x="484" y="131"/>
                      </a:lnTo>
                      <a:lnTo>
                        <a:pt x="480" y="131"/>
                      </a:lnTo>
                      <a:lnTo>
                        <a:pt x="480" y="130"/>
                      </a:lnTo>
                      <a:lnTo>
                        <a:pt x="483" y="130"/>
                      </a:lnTo>
                      <a:lnTo>
                        <a:pt x="484" y="128"/>
                      </a:lnTo>
                      <a:lnTo>
                        <a:pt x="484" y="127"/>
                      </a:lnTo>
                      <a:lnTo>
                        <a:pt x="483" y="127"/>
                      </a:lnTo>
                      <a:lnTo>
                        <a:pt x="483" y="128"/>
                      </a:lnTo>
                      <a:lnTo>
                        <a:pt x="480" y="128"/>
                      </a:lnTo>
                      <a:lnTo>
                        <a:pt x="480" y="128"/>
                      </a:lnTo>
                      <a:lnTo>
                        <a:pt x="479" y="128"/>
                      </a:lnTo>
                      <a:lnTo>
                        <a:pt x="478" y="128"/>
                      </a:lnTo>
                      <a:lnTo>
                        <a:pt x="476" y="128"/>
                      </a:lnTo>
                      <a:lnTo>
                        <a:pt x="476" y="127"/>
                      </a:lnTo>
                      <a:lnTo>
                        <a:pt x="475" y="127"/>
                      </a:lnTo>
                      <a:lnTo>
                        <a:pt x="475" y="127"/>
                      </a:lnTo>
                      <a:lnTo>
                        <a:pt x="474" y="126"/>
                      </a:lnTo>
                      <a:lnTo>
                        <a:pt x="472" y="126"/>
                      </a:lnTo>
                      <a:lnTo>
                        <a:pt x="471" y="124"/>
                      </a:lnTo>
                      <a:lnTo>
                        <a:pt x="471" y="123"/>
                      </a:lnTo>
                      <a:lnTo>
                        <a:pt x="471" y="123"/>
                      </a:lnTo>
                      <a:lnTo>
                        <a:pt x="470" y="122"/>
                      </a:lnTo>
                      <a:lnTo>
                        <a:pt x="469" y="120"/>
                      </a:lnTo>
                      <a:lnTo>
                        <a:pt x="469" y="120"/>
                      </a:lnTo>
                      <a:lnTo>
                        <a:pt x="469" y="119"/>
                      </a:lnTo>
                      <a:lnTo>
                        <a:pt x="469" y="118"/>
                      </a:lnTo>
                      <a:lnTo>
                        <a:pt x="469" y="118"/>
                      </a:lnTo>
                      <a:lnTo>
                        <a:pt x="469" y="118"/>
                      </a:lnTo>
                      <a:lnTo>
                        <a:pt x="467" y="118"/>
                      </a:lnTo>
                      <a:lnTo>
                        <a:pt x="466" y="118"/>
                      </a:lnTo>
                      <a:lnTo>
                        <a:pt x="466" y="118"/>
                      </a:lnTo>
                      <a:lnTo>
                        <a:pt x="463" y="116"/>
                      </a:lnTo>
                      <a:lnTo>
                        <a:pt x="463" y="118"/>
                      </a:lnTo>
                      <a:lnTo>
                        <a:pt x="465" y="118"/>
                      </a:lnTo>
                      <a:lnTo>
                        <a:pt x="465" y="118"/>
                      </a:lnTo>
                      <a:lnTo>
                        <a:pt x="465" y="118"/>
                      </a:lnTo>
                      <a:lnTo>
                        <a:pt x="466" y="118"/>
                      </a:lnTo>
                      <a:lnTo>
                        <a:pt x="466" y="120"/>
                      </a:lnTo>
                      <a:lnTo>
                        <a:pt x="465" y="120"/>
                      </a:lnTo>
                      <a:lnTo>
                        <a:pt x="465" y="122"/>
                      </a:lnTo>
                      <a:lnTo>
                        <a:pt x="466" y="123"/>
                      </a:lnTo>
                      <a:lnTo>
                        <a:pt x="463" y="123"/>
                      </a:lnTo>
                      <a:lnTo>
                        <a:pt x="463" y="120"/>
                      </a:lnTo>
                      <a:lnTo>
                        <a:pt x="462" y="119"/>
                      </a:lnTo>
                      <a:lnTo>
                        <a:pt x="461" y="119"/>
                      </a:lnTo>
                      <a:lnTo>
                        <a:pt x="461" y="119"/>
                      </a:lnTo>
                      <a:lnTo>
                        <a:pt x="461" y="119"/>
                      </a:lnTo>
                      <a:lnTo>
                        <a:pt x="461" y="123"/>
                      </a:lnTo>
                      <a:lnTo>
                        <a:pt x="462" y="123"/>
                      </a:lnTo>
                      <a:lnTo>
                        <a:pt x="462" y="124"/>
                      </a:lnTo>
                      <a:lnTo>
                        <a:pt x="463" y="126"/>
                      </a:lnTo>
                      <a:lnTo>
                        <a:pt x="463" y="127"/>
                      </a:lnTo>
                      <a:lnTo>
                        <a:pt x="465" y="128"/>
                      </a:lnTo>
                      <a:lnTo>
                        <a:pt x="461" y="128"/>
                      </a:lnTo>
                      <a:lnTo>
                        <a:pt x="461" y="127"/>
                      </a:lnTo>
                      <a:lnTo>
                        <a:pt x="459" y="127"/>
                      </a:lnTo>
                      <a:lnTo>
                        <a:pt x="459" y="127"/>
                      </a:lnTo>
                      <a:lnTo>
                        <a:pt x="457" y="127"/>
                      </a:lnTo>
                      <a:lnTo>
                        <a:pt x="457" y="128"/>
                      </a:lnTo>
                      <a:lnTo>
                        <a:pt x="458" y="128"/>
                      </a:lnTo>
                      <a:lnTo>
                        <a:pt x="458" y="131"/>
                      </a:lnTo>
                      <a:lnTo>
                        <a:pt x="461" y="132"/>
                      </a:lnTo>
                      <a:lnTo>
                        <a:pt x="461" y="133"/>
                      </a:lnTo>
                      <a:lnTo>
                        <a:pt x="462" y="133"/>
                      </a:lnTo>
                      <a:lnTo>
                        <a:pt x="463" y="132"/>
                      </a:lnTo>
                      <a:lnTo>
                        <a:pt x="465" y="132"/>
                      </a:lnTo>
                      <a:lnTo>
                        <a:pt x="465" y="132"/>
                      </a:lnTo>
                      <a:lnTo>
                        <a:pt x="465" y="133"/>
                      </a:lnTo>
                      <a:lnTo>
                        <a:pt x="465" y="133"/>
                      </a:lnTo>
                      <a:lnTo>
                        <a:pt x="465" y="136"/>
                      </a:lnTo>
                      <a:lnTo>
                        <a:pt x="466" y="136"/>
                      </a:lnTo>
                      <a:lnTo>
                        <a:pt x="467" y="140"/>
                      </a:lnTo>
                      <a:lnTo>
                        <a:pt x="469" y="140"/>
                      </a:lnTo>
                      <a:lnTo>
                        <a:pt x="470" y="141"/>
                      </a:lnTo>
                      <a:lnTo>
                        <a:pt x="470" y="141"/>
                      </a:lnTo>
                      <a:lnTo>
                        <a:pt x="470" y="143"/>
                      </a:lnTo>
                      <a:lnTo>
                        <a:pt x="470" y="144"/>
                      </a:lnTo>
                      <a:lnTo>
                        <a:pt x="474" y="144"/>
                      </a:lnTo>
                      <a:lnTo>
                        <a:pt x="475" y="145"/>
                      </a:lnTo>
                      <a:lnTo>
                        <a:pt x="476" y="145"/>
                      </a:lnTo>
                      <a:lnTo>
                        <a:pt x="476" y="147"/>
                      </a:lnTo>
                      <a:lnTo>
                        <a:pt x="476" y="148"/>
                      </a:lnTo>
                      <a:lnTo>
                        <a:pt x="478" y="148"/>
                      </a:lnTo>
                      <a:lnTo>
                        <a:pt x="478" y="147"/>
                      </a:lnTo>
                      <a:lnTo>
                        <a:pt x="479" y="147"/>
                      </a:lnTo>
                      <a:lnTo>
                        <a:pt x="479" y="149"/>
                      </a:lnTo>
                      <a:lnTo>
                        <a:pt x="480" y="149"/>
                      </a:lnTo>
                      <a:lnTo>
                        <a:pt x="480" y="149"/>
                      </a:lnTo>
                      <a:lnTo>
                        <a:pt x="482" y="151"/>
                      </a:lnTo>
                      <a:lnTo>
                        <a:pt x="480" y="147"/>
                      </a:lnTo>
                      <a:lnTo>
                        <a:pt x="482" y="147"/>
                      </a:lnTo>
                      <a:lnTo>
                        <a:pt x="483" y="147"/>
                      </a:lnTo>
                      <a:lnTo>
                        <a:pt x="484" y="148"/>
                      </a:lnTo>
                      <a:lnTo>
                        <a:pt x="484" y="149"/>
                      </a:lnTo>
                      <a:lnTo>
                        <a:pt x="486" y="151"/>
                      </a:lnTo>
                      <a:lnTo>
                        <a:pt x="486" y="153"/>
                      </a:lnTo>
                      <a:lnTo>
                        <a:pt x="487" y="153"/>
                      </a:lnTo>
                      <a:lnTo>
                        <a:pt x="487" y="154"/>
                      </a:lnTo>
                      <a:lnTo>
                        <a:pt x="486" y="156"/>
                      </a:lnTo>
                      <a:lnTo>
                        <a:pt x="484" y="156"/>
                      </a:lnTo>
                      <a:lnTo>
                        <a:pt x="482" y="154"/>
                      </a:lnTo>
                      <a:lnTo>
                        <a:pt x="482" y="156"/>
                      </a:lnTo>
                      <a:lnTo>
                        <a:pt x="483" y="157"/>
                      </a:lnTo>
                      <a:lnTo>
                        <a:pt x="484" y="160"/>
                      </a:lnTo>
                      <a:lnTo>
                        <a:pt x="479" y="160"/>
                      </a:lnTo>
                      <a:lnTo>
                        <a:pt x="479" y="162"/>
                      </a:lnTo>
                      <a:lnTo>
                        <a:pt x="482" y="162"/>
                      </a:lnTo>
                      <a:lnTo>
                        <a:pt x="483" y="164"/>
                      </a:lnTo>
                      <a:lnTo>
                        <a:pt x="484" y="168"/>
                      </a:lnTo>
                      <a:lnTo>
                        <a:pt x="487" y="166"/>
                      </a:lnTo>
                      <a:lnTo>
                        <a:pt x="487" y="168"/>
                      </a:lnTo>
                      <a:lnTo>
                        <a:pt x="487" y="168"/>
                      </a:lnTo>
                      <a:lnTo>
                        <a:pt x="487" y="168"/>
                      </a:lnTo>
                      <a:lnTo>
                        <a:pt x="487" y="168"/>
                      </a:lnTo>
                      <a:lnTo>
                        <a:pt x="487" y="169"/>
                      </a:lnTo>
                      <a:lnTo>
                        <a:pt x="483" y="169"/>
                      </a:lnTo>
                      <a:lnTo>
                        <a:pt x="483" y="168"/>
                      </a:lnTo>
                      <a:lnTo>
                        <a:pt x="482" y="168"/>
                      </a:lnTo>
                      <a:lnTo>
                        <a:pt x="482" y="165"/>
                      </a:lnTo>
                      <a:lnTo>
                        <a:pt x="482" y="165"/>
                      </a:lnTo>
                      <a:lnTo>
                        <a:pt x="480" y="164"/>
                      </a:lnTo>
                      <a:lnTo>
                        <a:pt x="479" y="164"/>
                      </a:lnTo>
                      <a:lnTo>
                        <a:pt x="479" y="164"/>
                      </a:lnTo>
                      <a:lnTo>
                        <a:pt x="478" y="165"/>
                      </a:lnTo>
                      <a:lnTo>
                        <a:pt x="478" y="162"/>
                      </a:lnTo>
                      <a:lnTo>
                        <a:pt x="474" y="162"/>
                      </a:lnTo>
                      <a:lnTo>
                        <a:pt x="474" y="161"/>
                      </a:lnTo>
                      <a:lnTo>
                        <a:pt x="474" y="161"/>
                      </a:lnTo>
                      <a:lnTo>
                        <a:pt x="471" y="161"/>
                      </a:lnTo>
                      <a:lnTo>
                        <a:pt x="470" y="162"/>
                      </a:lnTo>
                      <a:lnTo>
                        <a:pt x="469" y="162"/>
                      </a:lnTo>
                      <a:lnTo>
                        <a:pt x="469" y="164"/>
                      </a:lnTo>
                      <a:lnTo>
                        <a:pt x="469" y="164"/>
                      </a:lnTo>
                      <a:lnTo>
                        <a:pt x="467" y="162"/>
                      </a:lnTo>
                      <a:lnTo>
                        <a:pt x="466" y="162"/>
                      </a:lnTo>
                      <a:lnTo>
                        <a:pt x="465" y="161"/>
                      </a:lnTo>
                      <a:lnTo>
                        <a:pt x="463" y="160"/>
                      </a:lnTo>
                      <a:lnTo>
                        <a:pt x="461" y="160"/>
                      </a:lnTo>
                      <a:lnTo>
                        <a:pt x="461" y="160"/>
                      </a:lnTo>
                      <a:lnTo>
                        <a:pt x="461" y="161"/>
                      </a:lnTo>
                      <a:lnTo>
                        <a:pt x="461" y="162"/>
                      </a:lnTo>
                      <a:lnTo>
                        <a:pt x="461" y="162"/>
                      </a:lnTo>
                      <a:lnTo>
                        <a:pt x="458" y="161"/>
                      </a:lnTo>
                      <a:lnTo>
                        <a:pt x="455" y="160"/>
                      </a:lnTo>
                      <a:lnTo>
                        <a:pt x="452" y="160"/>
                      </a:lnTo>
                      <a:lnTo>
                        <a:pt x="452" y="158"/>
                      </a:lnTo>
                      <a:lnTo>
                        <a:pt x="449" y="160"/>
                      </a:lnTo>
                      <a:lnTo>
                        <a:pt x="449" y="160"/>
                      </a:lnTo>
                      <a:lnTo>
                        <a:pt x="448" y="160"/>
                      </a:lnTo>
                      <a:lnTo>
                        <a:pt x="448" y="161"/>
                      </a:lnTo>
                      <a:lnTo>
                        <a:pt x="448" y="161"/>
                      </a:lnTo>
                      <a:lnTo>
                        <a:pt x="448" y="161"/>
                      </a:lnTo>
                      <a:lnTo>
                        <a:pt x="449" y="162"/>
                      </a:lnTo>
                      <a:lnTo>
                        <a:pt x="449" y="164"/>
                      </a:lnTo>
                      <a:lnTo>
                        <a:pt x="450" y="164"/>
                      </a:lnTo>
                      <a:lnTo>
                        <a:pt x="450" y="164"/>
                      </a:lnTo>
                      <a:lnTo>
                        <a:pt x="450" y="164"/>
                      </a:lnTo>
                      <a:lnTo>
                        <a:pt x="452" y="164"/>
                      </a:lnTo>
                      <a:lnTo>
                        <a:pt x="452" y="164"/>
                      </a:lnTo>
                      <a:lnTo>
                        <a:pt x="453" y="166"/>
                      </a:lnTo>
                      <a:lnTo>
                        <a:pt x="455" y="168"/>
                      </a:lnTo>
                      <a:lnTo>
                        <a:pt x="458" y="169"/>
                      </a:lnTo>
                      <a:lnTo>
                        <a:pt x="461" y="170"/>
                      </a:lnTo>
                      <a:lnTo>
                        <a:pt x="461" y="171"/>
                      </a:lnTo>
                      <a:lnTo>
                        <a:pt x="462" y="171"/>
                      </a:lnTo>
                      <a:lnTo>
                        <a:pt x="463" y="171"/>
                      </a:lnTo>
                      <a:lnTo>
                        <a:pt x="465" y="171"/>
                      </a:lnTo>
                      <a:lnTo>
                        <a:pt x="467" y="173"/>
                      </a:lnTo>
                      <a:lnTo>
                        <a:pt x="469" y="173"/>
                      </a:lnTo>
                      <a:lnTo>
                        <a:pt x="469" y="174"/>
                      </a:lnTo>
                      <a:lnTo>
                        <a:pt x="470" y="174"/>
                      </a:lnTo>
                      <a:lnTo>
                        <a:pt x="470" y="177"/>
                      </a:lnTo>
                      <a:lnTo>
                        <a:pt x="471" y="177"/>
                      </a:lnTo>
                      <a:lnTo>
                        <a:pt x="475" y="178"/>
                      </a:lnTo>
                      <a:lnTo>
                        <a:pt x="479" y="178"/>
                      </a:lnTo>
                      <a:lnTo>
                        <a:pt x="479" y="181"/>
                      </a:lnTo>
                      <a:lnTo>
                        <a:pt x="479" y="182"/>
                      </a:lnTo>
                      <a:lnTo>
                        <a:pt x="479" y="183"/>
                      </a:lnTo>
                      <a:lnTo>
                        <a:pt x="479" y="185"/>
                      </a:lnTo>
                      <a:lnTo>
                        <a:pt x="478" y="185"/>
                      </a:lnTo>
                      <a:lnTo>
                        <a:pt x="476" y="185"/>
                      </a:lnTo>
                      <a:lnTo>
                        <a:pt x="475" y="185"/>
                      </a:lnTo>
                      <a:lnTo>
                        <a:pt x="472" y="183"/>
                      </a:lnTo>
                      <a:lnTo>
                        <a:pt x="472" y="183"/>
                      </a:lnTo>
                      <a:lnTo>
                        <a:pt x="472" y="183"/>
                      </a:lnTo>
                      <a:lnTo>
                        <a:pt x="471" y="183"/>
                      </a:lnTo>
                      <a:lnTo>
                        <a:pt x="471" y="183"/>
                      </a:lnTo>
                      <a:lnTo>
                        <a:pt x="471" y="183"/>
                      </a:lnTo>
                      <a:lnTo>
                        <a:pt x="471" y="183"/>
                      </a:lnTo>
                      <a:lnTo>
                        <a:pt x="470" y="183"/>
                      </a:lnTo>
                      <a:lnTo>
                        <a:pt x="469" y="183"/>
                      </a:lnTo>
                      <a:lnTo>
                        <a:pt x="469" y="182"/>
                      </a:lnTo>
                      <a:lnTo>
                        <a:pt x="467" y="182"/>
                      </a:lnTo>
                      <a:lnTo>
                        <a:pt x="467" y="182"/>
                      </a:lnTo>
                      <a:lnTo>
                        <a:pt x="466" y="182"/>
                      </a:lnTo>
                      <a:lnTo>
                        <a:pt x="466" y="181"/>
                      </a:lnTo>
                      <a:lnTo>
                        <a:pt x="459" y="182"/>
                      </a:lnTo>
                      <a:lnTo>
                        <a:pt x="459" y="181"/>
                      </a:lnTo>
                      <a:lnTo>
                        <a:pt x="457" y="181"/>
                      </a:lnTo>
                      <a:lnTo>
                        <a:pt x="457" y="181"/>
                      </a:lnTo>
                      <a:lnTo>
                        <a:pt x="455" y="179"/>
                      </a:lnTo>
                      <a:lnTo>
                        <a:pt x="454" y="182"/>
                      </a:lnTo>
                      <a:lnTo>
                        <a:pt x="454" y="182"/>
                      </a:lnTo>
                      <a:lnTo>
                        <a:pt x="452" y="182"/>
                      </a:lnTo>
                      <a:lnTo>
                        <a:pt x="452" y="181"/>
                      </a:lnTo>
                      <a:lnTo>
                        <a:pt x="446" y="179"/>
                      </a:lnTo>
                      <a:lnTo>
                        <a:pt x="445" y="181"/>
                      </a:lnTo>
                      <a:lnTo>
                        <a:pt x="445" y="179"/>
                      </a:lnTo>
                      <a:lnTo>
                        <a:pt x="442" y="178"/>
                      </a:lnTo>
                      <a:lnTo>
                        <a:pt x="442" y="181"/>
                      </a:lnTo>
                      <a:lnTo>
                        <a:pt x="441" y="182"/>
                      </a:lnTo>
                      <a:lnTo>
                        <a:pt x="438" y="182"/>
                      </a:lnTo>
                      <a:lnTo>
                        <a:pt x="436" y="182"/>
                      </a:lnTo>
                      <a:lnTo>
                        <a:pt x="435" y="179"/>
                      </a:lnTo>
                      <a:lnTo>
                        <a:pt x="433" y="181"/>
                      </a:lnTo>
                      <a:lnTo>
                        <a:pt x="432" y="182"/>
                      </a:lnTo>
                      <a:lnTo>
                        <a:pt x="431" y="182"/>
                      </a:lnTo>
                      <a:lnTo>
                        <a:pt x="431" y="182"/>
                      </a:lnTo>
                      <a:lnTo>
                        <a:pt x="429" y="181"/>
                      </a:lnTo>
                      <a:lnTo>
                        <a:pt x="428" y="179"/>
                      </a:lnTo>
                      <a:lnTo>
                        <a:pt x="424" y="179"/>
                      </a:lnTo>
                      <a:lnTo>
                        <a:pt x="425" y="177"/>
                      </a:lnTo>
                      <a:lnTo>
                        <a:pt x="428" y="177"/>
                      </a:lnTo>
                      <a:lnTo>
                        <a:pt x="431" y="177"/>
                      </a:lnTo>
                      <a:lnTo>
                        <a:pt x="431" y="175"/>
                      </a:lnTo>
                      <a:lnTo>
                        <a:pt x="432" y="174"/>
                      </a:lnTo>
                      <a:lnTo>
                        <a:pt x="431" y="174"/>
                      </a:lnTo>
                      <a:lnTo>
                        <a:pt x="431" y="173"/>
                      </a:lnTo>
                      <a:lnTo>
                        <a:pt x="428" y="173"/>
                      </a:lnTo>
                      <a:lnTo>
                        <a:pt x="428" y="173"/>
                      </a:lnTo>
                      <a:lnTo>
                        <a:pt x="427" y="171"/>
                      </a:lnTo>
                      <a:lnTo>
                        <a:pt x="427" y="174"/>
                      </a:lnTo>
                      <a:lnTo>
                        <a:pt x="424" y="175"/>
                      </a:lnTo>
                      <a:lnTo>
                        <a:pt x="423" y="171"/>
                      </a:lnTo>
                      <a:lnTo>
                        <a:pt x="423" y="171"/>
                      </a:lnTo>
                      <a:lnTo>
                        <a:pt x="421" y="173"/>
                      </a:lnTo>
                      <a:lnTo>
                        <a:pt x="421" y="173"/>
                      </a:lnTo>
                      <a:lnTo>
                        <a:pt x="420" y="173"/>
                      </a:lnTo>
                      <a:lnTo>
                        <a:pt x="420" y="168"/>
                      </a:lnTo>
                      <a:lnTo>
                        <a:pt x="418" y="166"/>
                      </a:lnTo>
                      <a:lnTo>
                        <a:pt x="416" y="166"/>
                      </a:lnTo>
                      <a:lnTo>
                        <a:pt x="415" y="162"/>
                      </a:lnTo>
                      <a:lnTo>
                        <a:pt x="414" y="162"/>
                      </a:lnTo>
                      <a:lnTo>
                        <a:pt x="414" y="160"/>
                      </a:lnTo>
                      <a:lnTo>
                        <a:pt x="414" y="160"/>
                      </a:lnTo>
                      <a:lnTo>
                        <a:pt x="414" y="158"/>
                      </a:lnTo>
                      <a:lnTo>
                        <a:pt x="411" y="158"/>
                      </a:lnTo>
                      <a:lnTo>
                        <a:pt x="410" y="161"/>
                      </a:lnTo>
                      <a:lnTo>
                        <a:pt x="408" y="161"/>
                      </a:lnTo>
                      <a:lnTo>
                        <a:pt x="408" y="158"/>
                      </a:lnTo>
                      <a:lnTo>
                        <a:pt x="407" y="158"/>
                      </a:lnTo>
                      <a:lnTo>
                        <a:pt x="406" y="157"/>
                      </a:lnTo>
                      <a:lnTo>
                        <a:pt x="406" y="156"/>
                      </a:lnTo>
                      <a:lnTo>
                        <a:pt x="406" y="156"/>
                      </a:lnTo>
                      <a:lnTo>
                        <a:pt x="404" y="154"/>
                      </a:lnTo>
                      <a:lnTo>
                        <a:pt x="404" y="154"/>
                      </a:lnTo>
                      <a:lnTo>
                        <a:pt x="403" y="154"/>
                      </a:lnTo>
                      <a:lnTo>
                        <a:pt x="404" y="157"/>
                      </a:lnTo>
                      <a:lnTo>
                        <a:pt x="403" y="157"/>
                      </a:lnTo>
                      <a:lnTo>
                        <a:pt x="403" y="157"/>
                      </a:lnTo>
                      <a:lnTo>
                        <a:pt x="402" y="158"/>
                      </a:lnTo>
                      <a:lnTo>
                        <a:pt x="402" y="157"/>
                      </a:lnTo>
                      <a:lnTo>
                        <a:pt x="402" y="157"/>
                      </a:lnTo>
                      <a:lnTo>
                        <a:pt x="400" y="157"/>
                      </a:lnTo>
                      <a:lnTo>
                        <a:pt x="400" y="156"/>
                      </a:lnTo>
                      <a:lnTo>
                        <a:pt x="399" y="154"/>
                      </a:lnTo>
                      <a:lnTo>
                        <a:pt x="399" y="153"/>
                      </a:lnTo>
                      <a:lnTo>
                        <a:pt x="398" y="153"/>
                      </a:lnTo>
                      <a:lnTo>
                        <a:pt x="398" y="153"/>
                      </a:lnTo>
                      <a:lnTo>
                        <a:pt x="397" y="154"/>
                      </a:lnTo>
                      <a:lnTo>
                        <a:pt x="395" y="154"/>
                      </a:lnTo>
                      <a:lnTo>
                        <a:pt x="395" y="156"/>
                      </a:lnTo>
                      <a:lnTo>
                        <a:pt x="399" y="158"/>
                      </a:lnTo>
                      <a:lnTo>
                        <a:pt x="399" y="161"/>
                      </a:lnTo>
                      <a:lnTo>
                        <a:pt x="399" y="161"/>
                      </a:lnTo>
                      <a:lnTo>
                        <a:pt x="398" y="161"/>
                      </a:lnTo>
                      <a:lnTo>
                        <a:pt x="397" y="162"/>
                      </a:lnTo>
                      <a:lnTo>
                        <a:pt x="395" y="161"/>
                      </a:lnTo>
                      <a:lnTo>
                        <a:pt x="395" y="161"/>
                      </a:lnTo>
                      <a:lnTo>
                        <a:pt x="394" y="161"/>
                      </a:lnTo>
                      <a:lnTo>
                        <a:pt x="393" y="158"/>
                      </a:lnTo>
                      <a:lnTo>
                        <a:pt x="393" y="158"/>
                      </a:lnTo>
                      <a:lnTo>
                        <a:pt x="393" y="158"/>
                      </a:lnTo>
                      <a:lnTo>
                        <a:pt x="391" y="160"/>
                      </a:lnTo>
                      <a:lnTo>
                        <a:pt x="390" y="160"/>
                      </a:lnTo>
                      <a:lnTo>
                        <a:pt x="390" y="161"/>
                      </a:lnTo>
                      <a:lnTo>
                        <a:pt x="389" y="161"/>
                      </a:lnTo>
                      <a:lnTo>
                        <a:pt x="389" y="164"/>
                      </a:lnTo>
                      <a:lnTo>
                        <a:pt x="385" y="164"/>
                      </a:lnTo>
                      <a:lnTo>
                        <a:pt x="385" y="166"/>
                      </a:lnTo>
                      <a:lnTo>
                        <a:pt x="378" y="166"/>
                      </a:lnTo>
                      <a:lnTo>
                        <a:pt x="378" y="165"/>
                      </a:lnTo>
                      <a:lnTo>
                        <a:pt x="374" y="166"/>
                      </a:lnTo>
                      <a:lnTo>
                        <a:pt x="374" y="165"/>
                      </a:lnTo>
                      <a:lnTo>
                        <a:pt x="372" y="165"/>
                      </a:lnTo>
                      <a:lnTo>
                        <a:pt x="370" y="162"/>
                      </a:lnTo>
                      <a:lnTo>
                        <a:pt x="369" y="161"/>
                      </a:lnTo>
                      <a:lnTo>
                        <a:pt x="370" y="158"/>
                      </a:lnTo>
                      <a:lnTo>
                        <a:pt x="372" y="157"/>
                      </a:lnTo>
                      <a:lnTo>
                        <a:pt x="372" y="154"/>
                      </a:lnTo>
                      <a:lnTo>
                        <a:pt x="370" y="154"/>
                      </a:lnTo>
                      <a:lnTo>
                        <a:pt x="372" y="152"/>
                      </a:lnTo>
                      <a:lnTo>
                        <a:pt x="372" y="152"/>
                      </a:lnTo>
                      <a:lnTo>
                        <a:pt x="373" y="151"/>
                      </a:lnTo>
                      <a:lnTo>
                        <a:pt x="373" y="147"/>
                      </a:lnTo>
                      <a:lnTo>
                        <a:pt x="373" y="147"/>
                      </a:lnTo>
                      <a:lnTo>
                        <a:pt x="376" y="147"/>
                      </a:lnTo>
                      <a:lnTo>
                        <a:pt x="377" y="147"/>
                      </a:lnTo>
                      <a:lnTo>
                        <a:pt x="378" y="147"/>
                      </a:lnTo>
                      <a:lnTo>
                        <a:pt x="380" y="147"/>
                      </a:lnTo>
                      <a:lnTo>
                        <a:pt x="380" y="147"/>
                      </a:lnTo>
                      <a:lnTo>
                        <a:pt x="380" y="147"/>
                      </a:lnTo>
                      <a:lnTo>
                        <a:pt x="381" y="147"/>
                      </a:lnTo>
                      <a:lnTo>
                        <a:pt x="381" y="147"/>
                      </a:lnTo>
                      <a:lnTo>
                        <a:pt x="381" y="147"/>
                      </a:lnTo>
                      <a:lnTo>
                        <a:pt x="382" y="147"/>
                      </a:lnTo>
                      <a:lnTo>
                        <a:pt x="382" y="147"/>
                      </a:lnTo>
                      <a:lnTo>
                        <a:pt x="386" y="148"/>
                      </a:lnTo>
                      <a:lnTo>
                        <a:pt x="386" y="147"/>
                      </a:lnTo>
                      <a:lnTo>
                        <a:pt x="390" y="147"/>
                      </a:lnTo>
                      <a:lnTo>
                        <a:pt x="390" y="145"/>
                      </a:lnTo>
                      <a:lnTo>
                        <a:pt x="393" y="144"/>
                      </a:lnTo>
                      <a:lnTo>
                        <a:pt x="393" y="145"/>
                      </a:lnTo>
                      <a:lnTo>
                        <a:pt x="395" y="145"/>
                      </a:lnTo>
                      <a:lnTo>
                        <a:pt x="395" y="144"/>
                      </a:lnTo>
                      <a:lnTo>
                        <a:pt x="398" y="144"/>
                      </a:lnTo>
                      <a:lnTo>
                        <a:pt x="398" y="144"/>
                      </a:lnTo>
                      <a:lnTo>
                        <a:pt x="402" y="145"/>
                      </a:lnTo>
                      <a:lnTo>
                        <a:pt x="402" y="144"/>
                      </a:lnTo>
                      <a:lnTo>
                        <a:pt x="404" y="144"/>
                      </a:lnTo>
                      <a:lnTo>
                        <a:pt x="404" y="143"/>
                      </a:lnTo>
                      <a:lnTo>
                        <a:pt x="410" y="143"/>
                      </a:lnTo>
                      <a:lnTo>
                        <a:pt x="410" y="143"/>
                      </a:lnTo>
                      <a:lnTo>
                        <a:pt x="414" y="143"/>
                      </a:lnTo>
                      <a:lnTo>
                        <a:pt x="414" y="143"/>
                      </a:lnTo>
                      <a:lnTo>
                        <a:pt x="415" y="143"/>
                      </a:lnTo>
                      <a:lnTo>
                        <a:pt x="415" y="140"/>
                      </a:lnTo>
                      <a:lnTo>
                        <a:pt x="414" y="137"/>
                      </a:lnTo>
                      <a:lnTo>
                        <a:pt x="411" y="136"/>
                      </a:lnTo>
                      <a:lnTo>
                        <a:pt x="410" y="135"/>
                      </a:lnTo>
                      <a:lnTo>
                        <a:pt x="410" y="132"/>
                      </a:lnTo>
                      <a:lnTo>
                        <a:pt x="407" y="132"/>
                      </a:lnTo>
                      <a:lnTo>
                        <a:pt x="406" y="131"/>
                      </a:lnTo>
                      <a:lnTo>
                        <a:pt x="404" y="130"/>
                      </a:lnTo>
                      <a:lnTo>
                        <a:pt x="404" y="128"/>
                      </a:lnTo>
                      <a:lnTo>
                        <a:pt x="403" y="126"/>
                      </a:lnTo>
                      <a:lnTo>
                        <a:pt x="406" y="126"/>
                      </a:lnTo>
                      <a:lnTo>
                        <a:pt x="406" y="126"/>
                      </a:lnTo>
                      <a:lnTo>
                        <a:pt x="407" y="124"/>
                      </a:lnTo>
                      <a:lnTo>
                        <a:pt x="407" y="124"/>
                      </a:lnTo>
                      <a:lnTo>
                        <a:pt x="408" y="124"/>
                      </a:lnTo>
                      <a:lnTo>
                        <a:pt x="410" y="123"/>
                      </a:lnTo>
                      <a:lnTo>
                        <a:pt x="410" y="123"/>
                      </a:lnTo>
                      <a:lnTo>
                        <a:pt x="410" y="122"/>
                      </a:lnTo>
                      <a:lnTo>
                        <a:pt x="411" y="122"/>
                      </a:lnTo>
                      <a:lnTo>
                        <a:pt x="411" y="120"/>
                      </a:lnTo>
                      <a:lnTo>
                        <a:pt x="412" y="119"/>
                      </a:lnTo>
                      <a:lnTo>
                        <a:pt x="412" y="118"/>
                      </a:lnTo>
                      <a:lnTo>
                        <a:pt x="414" y="118"/>
                      </a:lnTo>
                      <a:lnTo>
                        <a:pt x="414" y="116"/>
                      </a:lnTo>
                      <a:lnTo>
                        <a:pt x="415" y="116"/>
                      </a:lnTo>
                      <a:lnTo>
                        <a:pt x="415" y="115"/>
                      </a:lnTo>
                      <a:lnTo>
                        <a:pt x="416" y="115"/>
                      </a:lnTo>
                      <a:lnTo>
                        <a:pt x="416" y="116"/>
                      </a:lnTo>
                      <a:lnTo>
                        <a:pt x="418" y="116"/>
                      </a:lnTo>
                      <a:lnTo>
                        <a:pt x="419" y="116"/>
                      </a:lnTo>
                      <a:lnTo>
                        <a:pt x="420" y="115"/>
                      </a:lnTo>
                      <a:lnTo>
                        <a:pt x="419" y="115"/>
                      </a:lnTo>
                      <a:lnTo>
                        <a:pt x="418" y="114"/>
                      </a:lnTo>
                      <a:lnTo>
                        <a:pt x="416" y="114"/>
                      </a:lnTo>
                      <a:lnTo>
                        <a:pt x="415" y="113"/>
                      </a:lnTo>
                      <a:lnTo>
                        <a:pt x="415" y="111"/>
                      </a:lnTo>
                      <a:lnTo>
                        <a:pt x="415" y="110"/>
                      </a:lnTo>
                      <a:lnTo>
                        <a:pt x="415" y="109"/>
                      </a:lnTo>
                      <a:lnTo>
                        <a:pt x="415" y="109"/>
                      </a:lnTo>
                      <a:lnTo>
                        <a:pt x="416" y="107"/>
                      </a:lnTo>
                      <a:lnTo>
                        <a:pt x="418" y="107"/>
                      </a:lnTo>
                      <a:lnTo>
                        <a:pt x="418" y="106"/>
                      </a:lnTo>
                      <a:lnTo>
                        <a:pt x="418" y="106"/>
                      </a:lnTo>
                      <a:lnTo>
                        <a:pt x="419" y="107"/>
                      </a:lnTo>
                      <a:lnTo>
                        <a:pt x="420" y="107"/>
                      </a:lnTo>
                      <a:lnTo>
                        <a:pt x="421" y="103"/>
                      </a:lnTo>
                      <a:lnTo>
                        <a:pt x="419" y="103"/>
                      </a:lnTo>
                      <a:lnTo>
                        <a:pt x="419" y="103"/>
                      </a:lnTo>
                      <a:lnTo>
                        <a:pt x="419" y="103"/>
                      </a:lnTo>
                      <a:lnTo>
                        <a:pt x="419" y="101"/>
                      </a:lnTo>
                      <a:lnTo>
                        <a:pt x="419" y="101"/>
                      </a:lnTo>
                      <a:lnTo>
                        <a:pt x="419" y="101"/>
                      </a:lnTo>
                      <a:lnTo>
                        <a:pt x="419" y="99"/>
                      </a:lnTo>
                      <a:lnTo>
                        <a:pt x="418" y="99"/>
                      </a:lnTo>
                      <a:lnTo>
                        <a:pt x="418" y="97"/>
                      </a:lnTo>
                      <a:lnTo>
                        <a:pt x="416" y="97"/>
                      </a:lnTo>
                      <a:lnTo>
                        <a:pt x="416" y="96"/>
                      </a:lnTo>
                      <a:lnTo>
                        <a:pt x="416" y="94"/>
                      </a:lnTo>
                      <a:lnTo>
                        <a:pt x="418" y="93"/>
                      </a:lnTo>
                      <a:lnTo>
                        <a:pt x="415" y="93"/>
                      </a:lnTo>
                      <a:lnTo>
                        <a:pt x="414" y="92"/>
                      </a:lnTo>
                      <a:lnTo>
                        <a:pt x="414" y="90"/>
                      </a:lnTo>
                      <a:lnTo>
                        <a:pt x="414" y="89"/>
                      </a:lnTo>
                      <a:lnTo>
                        <a:pt x="412" y="89"/>
                      </a:lnTo>
                      <a:lnTo>
                        <a:pt x="411" y="89"/>
                      </a:lnTo>
                      <a:lnTo>
                        <a:pt x="411" y="89"/>
                      </a:lnTo>
                      <a:lnTo>
                        <a:pt x="410" y="89"/>
                      </a:lnTo>
                      <a:lnTo>
                        <a:pt x="408" y="84"/>
                      </a:lnTo>
                      <a:lnTo>
                        <a:pt x="410" y="84"/>
                      </a:lnTo>
                      <a:lnTo>
                        <a:pt x="411" y="81"/>
                      </a:lnTo>
                      <a:lnTo>
                        <a:pt x="411" y="79"/>
                      </a:lnTo>
                      <a:lnTo>
                        <a:pt x="410" y="79"/>
                      </a:lnTo>
                      <a:lnTo>
                        <a:pt x="410" y="79"/>
                      </a:lnTo>
                      <a:lnTo>
                        <a:pt x="408" y="79"/>
                      </a:lnTo>
                      <a:lnTo>
                        <a:pt x="408" y="81"/>
                      </a:lnTo>
                      <a:lnTo>
                        <a:pt x="406" y="80"/>
                      </a:lnTo>
                      <a:lnTo>
                        <a:pt x="404" y="81"/>
                      </a:lnTo>
                      <a:lnTo>
                        <a:pt x="403" y="81"/>
                      </a:lnTo>
                      <a:lnTo>
                        <a:pt x="403" y="82"/>
                      </a:lnTo>
                      <a:lnTo>
                        <a:pt x="402" y="84"/>
                      </a:lnTo>
                      <a:lnTo>
                        <a:pt x="400" y="85"/>
                      </a:lnTo>
                      <a:lnTo>
                        <a:pt x="399" y="86"/>
                      </a:lnTo>
                      <a:lnTo>
                        <a:pt x="395" y="88"/>
                      </a:lnTo>
                      <a:lnTo>
                        <a:pt x="395" y="84"/>
                      </a:lnTo>
                      <a:lnTo>
                        <a:pt x="393" y="84"/>
                      </a:lnTo>
                      <a:lnTo>
                        <a:pt x="393" y="80"/>
                      </a:lnTo>
                      <a:lnTo>
                        <a:pt x="394" y="80"/>
                      </a:lnTo>
                      <a:lnTo>
                        <a:pt x="394" y="76"/>
                      </a:lnTo>
                      <a:lnTo>
                        <a:pt x="397" y="76"/>
                      </a:lnTo>
                      <a:lnTo>
                        <a:pt x="397" y="76"/>
                      </a:lnTo>
                      <a:lnTo>
                        <a:pt x="398" y="77"/>
                      </a:lnTo>
                      <a:lnTo>
                        <a:pt x="398" y="75"/>
                      </a:lnTo>
                      <a:lnTo>
                        <a:pt x="398" y="75"/>
                      </a:lnTo>
                      <a:lnTo>
                        <a:pt x="397" y="75"/>
                      </a:lnTo>
                      <a:lnTo>
                        <a:pt x="397" y="73"/>
                      </a:lnTo>
                      <a:lnTo>
                        <a:pt x="395" y="73"/>
                      </a:lnTo>
                      <a:lnTo>
                        <a:pt x="394" y="73"/>
                      </a:lnTo>
                      <a:lnTo>
                        <a:pt x="394" y="75"/>
                      </a:lnTo>
                      <a:lnTo>
                        <a:pt x="393" y="73"/>
                      </a:lnTo>
                      <a:lnTo>
                        <a:pt x="393" y="72"/>
                      </a:lnTo>
                      <a:lnTo>
                        <a:pt x="391" y="72"/>
                      </a:lnTo>
                      <a:lnTo>
                        <a:pt x="391" y="68"/>
                      </a:lnTo>
                      <a:lnTo>
                        <a:pt x="391" y="68"/>
                      </a:lnTo>
                      <a:lnTo>
                        <a:pt x="391" y="68"/>
                      </a:lnTo>
                      <a:lnTo>
                        <a:pt x="393" y="67"/>
                      </a:lnTo>
                      <a:lnTo>
                        <a:pt x="395" y="68"/>
                      </a:lnTo>
                      <a:lnTo>
                        <a:pt x="395" y="65"/>
                      </a:lnTo>
                      <a:lnTo>
                        <a:pt x="395" y="65"/>
                      </a:lnTo>
                      <a:lnTo>
                        <a:pt x="395" y="65"/>
                      </a:lnTo>
                      <a:lnTo>
                        <a:pt x="391" y="65"/>
                      </a:lnTo>
                      <a:lnTo>
                        <a:pt x="391" y="64"/>
                      </a:lnTo>
                      <a:lnTo>
                        <a:pt x="390" y="67"/>
                      </a:lnTo>
                      <a:lnTo>
                        <a:pt x="389" y="68"/>
                      </a:lnTo>
                      <a:lnTo>
                        <a:pt x="386" y="68"/>
                      </a:lnTo>
                      <a:lnTo>
                        <a:pt x="386" y="68"/>
                      </a:lnTo>
                      <a:lnTo>
                        <a:pt x="386" y="65"/>
                      </a:lnTo>
                      <a:lnTo>
                        <a:pt x="387" y="65"/>
                      </a:lnTo>
                      <a:lnTo>
                        <a:pt x="387" y="64"/>
                      </a:lnTo>
                      <a:lnTo>
                        <a:pt x="385" y="64"/>
                      </a:lnTo>
                      <a:lnTo>
                        <a:pt x="385" y="64"/>
                      </a:lnTo>
                      <a:lnTo>
                        <a:pt x="385" y="64"/>
                      </a:lnTo>
                      <a:lnTo>
                        <a:pt x="385" y="63"/>
                      </a:lnTo>
                      <a:lnTo>
                        <a:pt x="383" y="61"/>
                      </a:lnTo>
                      <a:lnTo>
                        <a:pt x="383" y="61"/>
                      </a:lnTo>
                      <a:lnTo>
                        <a:pt x="383" y="61"/>
                      </a:lnTo>
                      <a:lnTo>
                        <a:pt x="382" y="61"/>
                      </a:lnTo>
                      <a:lnTo>
                        <a:pt x="381" y="63"/>
                      </a:lnTo>
                      <a:lnTo>
                        <a:pt x="381" y="63"/>
                      </a:lnTo>
                      <a:lnTo>
                        <a:pt x="380" y="63"/>
                      </a:lnTo>
                      <a:lnTo>
                        <a:pt x="380" y="63"/>
                      </a:lnTo>
                      <a:lnTo>
                        <a:pt x="378" y="63"/>
                      </a:lnTo>
                      <a:lnTo>
                        <a:pt x="378" y="65"/>
                      </a:lnTo>
                      <a:lnTo>
                        <a:pt x="378" y="67"/>
                      </a:lnTo>
                      <a:lnTo>
                        <a:pt x="377" y="67"/>
                      </a:lnTo>
                      <a:lnTo>
                        <a:pt x="376" y="61"/>
                      </a:lnTo>
                      <a:lnTo>
                        <a:pt x="374" y="56"/>
                      </a:lnTo>
                      <a:lnTo>
                        <a:pt x="372" y="56"/>
                      </a:lnTo>
                      <a:lnTo>
                        <a:pt x="372" y="59"/>
                      </a:lnTo>
                      <a:lnTo>
                        <a:pt x="369" y="58"/>
                      </a:lnTo>
                      <a:lnTo>
                        <a:pt x="368" y="55"/>
                      </a:lnTo>
                      <a:lnTo>
                        <a:pt x="366" y="52"/>
                      </a:lnTo>
                      <a:lnTo>
                        <a:pt x="365" y="54"/>
                      </a:lnTo>
                      <a:lnTo>
                        <a:pt x="364" y="54"/>
                      </a:lnTo>
                      <a:lnTo>
                        <a:pt x="361" y="55"/>
                      </a:lnTo>
                      <a:lnTo>
                        <a:pt x="361" y="58"/>
                      </a:lnTo>
                      <a:lnTo>
                        <a:pt x="363" y="56"/>
                      </a:lnTo>
                      <a:lnTo>
                        <a:pt x="364" y="56"/>
                      </a:lnTo>
                      <a:lnTo>
                        <a:pt x="364" y="55"/>
                      </a:lnTo>
                      <a:lnTo>
                        <a:pt x="366" y="55"/>
                      </a:lnTo>
                      <a:lnTo>
                        <a:pt x="366" y="56"/>
                      </a:lnTo>
                      <a:lnTo>
                        <a:pt x="366" y="58"/>
                      </a:lnTo>
                      <a:lnTo>
                        <a:pt x="368" y="60"/>
                      </a:lnTo>
                      <a:lnTo>
                        <a:pt x="366" y="60"/>
                      </a:lnTo>
                      <a:lnTo>
                        <a:pt x="365" y="61"/>
                      </a:lnTo>
                      <a:lnTo>
                        <a:pt x="364" y="61"/>
                      </a:lnTo>
                      <a:lnTo>
                        <a:pt x="363" y="61"/>
                      </a:lnTo>
                      <a:lnTo>
                        <a:pt x="361" y="61"/>
                      </a:lnTo>
                      <a:lnTo>
                        <a:pt x="359" y="63"/>
                      </a:lnTo>
                      <a:lnTo>
                        <a:pt x="359" y="61"/>
                      </a:lnTo>
                      <a:lnTo>
                        <a:pt x="359" y="61"/>
                      </a:lnTo>
                      <a:lnTo>
                        <a:pt x="357" y="61"/>
                      </a:lnTo>
                      <a:lnTo>
                        <a:pt x="357" y="61"/>
                      </a:lnTo>
                      <a:lnTo>
                        <a:pt x="356" y="60"/>
                      </a:lnTo>
                      <a:lnTo>
                        <a:pt x="355" y="58"/>
                      </a:lnTo>
                      <a:lnTo>
                        <a:pt x="352" y="56"/>
                      </a:lnTo>
                      <a:lnTo>
                        <a:pt x="348" y="56"/>
                      </a:lnTo>
                      <a:lnTo>
                        <a:pt x="348" y="58"/>
                      </a:lnTo>
                      <a:lnTo>
                        <a:pt x="344" y="58"/>
                      </a:lnTo>
                      <a:lnTo>
                        <a:pt x="343" y="58"/>
                      </a:lnTo>
                      <a:lnTo>
                        <a:pt x="343" y="59"/>
                      </a:lnTo>
                      <a:lnTo>
                        <a:pt x="343" y="60"/>
                      </a:lnTo>
                      <a:lnTo>
                        <a:pt x="344" y="61"/>
                      </a:lnTo>
                      <a:lnTo>
                        <a:pt x="346" y="61"/>
                      </a:lnTo>
                      <a:lnTo>
                        <a:pt x="346" y="63"/>
                      </a:lnTo>
                      <a:lnTo>
                        <a:pt x="346" y="63"/>
                      </a:lnTo>
                      <a:lnTo>
                        <a:pt x="346" y="64"/>
                      </a:lnTo>
                      <a:lnTo>
                        <a:pt x="347" y="64"/>
                      </a:lnTo>
                      <a:lnTo>
                        <a:pt x="347" y="67"/>
                      </a:lnTo>
                      <a:lnTo>
                        <a:pt x="348" y="67"/>
                      </a:lnTo>
                      <a:lnTo>
                        <a:pt x="348" y="67"/>
                      </a:lnTo>
                      <a:lnTo>
                        <a:pt x="347" y="67"/>
                      </a:lnTo>
                      <a:lnTo>
                        <a:pt x="347" y="68"/>
                      </a:lnTo>
                      <a:lnTo>
                        <a:pt x="346" y="68"/>
                      </a:lnTo>
                      <a:lnTo>
                        <a:pt x="346" y="68"/>
                      </a:lnTo>
                      <a:lnTo>
                        <a:pt x="344" y="67"/>
                      </a:lnTo>
                      <a:lnTo>
                        <a:pt x="344" y="67"/>
                      </a:lnTo>
                      <a:lnTo>
                        <a:pt x="344" y="65"/>
                      </a:lnTo>
                      <a:lnTo>
                        <a:pt x="343" y="64"/>
                      </a:lnTo>
                      <a:lnTo>
                        <a:pt x="343" y="64"/>
                      </a:lnTo>
                      <a:lnTo>
                        <a:pt x="342" y="64"/>
                      </a:lnTo>
                      <a:lnTo>
                        <a:pt x="340" y="63"/>
                      </a:lnTo>
                      <a:lnTo>
                        <a:pt x="339" y="63"/>
                      </a:lnTo>
                      <a:lnTo>
                        <a:pt x="338" y="61"/>
                      </a:lnTo>
                      <a:lnTo>
                        <a:pt x="338" y="61"/>
                      </a:lnTo>
                      <a:lnTo>
                        <a:pt x="336" y="60"/>
                      </a:lnTo>
                      <a:lnTo>
                        <a:pt x="335" y="59"/>
                      </a:lnTo>
                      <a:lnTo>
                        <a:pt x="334" y="59"/>
                      </a:lnTo>
                      <a:lnTo>
                        <a:pt x="334" y="58"/>
                      </a:lnTo>
                      <a:lnTo>
                        <a:pt x="334" y="58"/>
                      </a:lnTo>
                      <a:lnTo>
                        <a:pt x="332" y="56"/>
                      </a:lnTo>
                      <a:lnTo>
                        <a:pt x="331" y="56"/>
                      </a:lnTo>
                      <a:lnTo>
                        <a:pt x="330" y="56"/>
                      </a:lnTo>
                      <a:lnTo>
                        <a:pt x="330" y="58"/>
                      </a:lnTo>
                      <a:lnTo>
                        <a:pt x="334" y="60"/>
                      </a:lnTo>
                      <a:lnTo>
                        <a:pt x="335" y="63"/>
                      </a:lnTo>
                      <a:lnTo>
                        <a:pt x="335" y="63"/>
                      </a:lnTo>
                      <a:lnTo>
                        <a:pt x="336" y="64"/>
                      </a:lnTo>
                      <a:lnTo>
                        <a:pt x="338" y="64"/>
                      </a:lnTo>
                      <a:lnTo>
                        <a:pt x="339" y="64"/>
                      </a:lnTo>
                      <a:lnTo>
                        <a:pt x="339" y="65"/>
                      </a:lnTo>
                      <a:lnTo>
                        <a:pt x="339" y="65"/>
                      </a:lnTo>
                      <a:lnTo>
                        <a:pt x="339" y="65"/>
                      </a:lnTo>
                      <a:lnTo>
                        <a:pt x="339" y="65"/>
                      </a:lnTo>
                      <a:lnTo>
                        <a:pt x="339" y="65"/>
                      </a:lnTo>
                      <a:lnTo>
                        <a:pt x="335" y="65"/>
                      </a:lnTo>
                      <a:lnTo>
                        <a:pt x="332" y="65"/>
                      </a:lnTo>
                      <a:lnTo>
                        <a:pt x="331" y="65"/>
                      </a:lnTo>
                      <a:lnTo>
                        <a:pt x="328" y="64"/>
                      </a:lnTo>
                      <a:lnTo>
                        <a:pt x="328" y="64"/>
                      </a:lnTo>
                      <a:lnTo>
                        <a:pt x="327" y="63"/>
                      </a:lnTo>
                      <a:lnTo>
                        <a:pt x="326" y="63"/>
                      </a:lnTo>
                      <a:lnTo>
                        <a:pt x="326" y="63"/>
                      </a:lnTo>
                      <a:lnTo>
                        <a:pt x="326" y="63"/>
                      </a:lnTo>
                      <a:lnTo>
                        <a:pt x="317" y="64"/>
                      </a:lnTo>
                      <a:lnTo>
                        <a:pt x="315" y="63"/>
                      </a:lnTo>
                      <a:lnTo>
                        <a:pt x="310" y="63"/>
                      </a:lnTo>
                      <a:lnTo>
                        <a:pt x="309" y="61"/>
                      </a:lnTo>
                      <a:lnTo>
                        <a:pt x="308" y="60"/>
                      </a:lnTo>
                      <a:lnTo>
                        <a:pt x="305" y="60"/>
                      </a:lnTo>
                      <a:lnTo>
                        <a:pt x="306" y="61"/>
                      </a:lnTo>
                      <a:lnTo>
                        <a:pt x="306" y="63"/>
                      </a:lnTo>
                      <a:lnTo>
                        <a:pt x="304" y="63"/>
                      </a:lnTo>
                      <a:lnTo>
                        <a:pt x="304" y="63"/>
                      </a:lnTo>
                      <a:lnTo>
                        <a:pt x="304" y="63"/>
                      </a:lnTo>
                      <a:lnTo>
                        <a:pt x="304" y="63"/>
                      </a:lnTo>
                      <a:lnTo>
                        <a:pt x="300" y="63"/>
                      </a:lnTo>
                      <a:lnTo>
                        <a:pt x="300" y="63"/>
                      </a:lnTo>
                      <a:lnTo>
                        <a:pt x="300" y="63"/>
                      </a:lnTo>
                      <a:lnTo>
                        <a:pt x="300" y="60"/>
                      </a:lnTo>
                      <a:lnTo>
                        <a:pt x="298" y="60"/>
                      </a:lnTo>
                      <a:lnTo>
                        <a:pt x="296" y="56"/>
                      </a:lnTo>
                      <a:lnTo>
                        <a:pt x="294" y="56"/>
                      </a:lnTo>
                      <a:lnTo>
                        <a:pt x="294" y="55"/>
                      </a:lnTo>
                      <a:lnTo>
                        <a:pt x="289" y="54"/>
                      </a:lnTo>
                      <a:lnTo>
                        <a:pt x="289" y="56"/>
                      </a:lnTo>
                      <a:lnTo>
                        <a:pt x="288" y="56"/>
                      </a:lnTo>
                      <a:lnTo>
                        <a:pt x="288" y="56"/>
                      </a:lnTo>
                      <a:lnTo>
                        <a:pt x="287" y="56"/>
                      </a:lnTo>
                      <a:lnTo>
                        <a:pt x="285" y="58"/>
                      </a:lnTo>
                      <a:lnTo>
                        <a:pt x="284" y="56"/>
                      </a:lnTo>
                      <a:lnTo>
                        <a:pt x="284" y="56"/>
                      </a:lnTo>
                      <a:lnTo>
                        <a:pt x="284" y="56"/>
                      </a:lnTo>
                      <a:lnTo>
                        <a:pt x="284" y="55"/>
                      </a:lnTo>
                      <a:lnTo>
                        <a:pt x="284" y="55"/>
                      </a:lnTo>
                      <a:lnTo>
                        <a:pt x="285" y="54"/>
                      </a:lnTo>
                      <a:lnTo>
                        <a:pt x="281" y="54"/>
                      </a:lnTo>
                      <a:lnTo>
                        <a:pt x="281" y="52"/>
                      </a:lnTo>
                      <a:lnTo>
                        <a:pt x="279" y="52"/>
                      </a:lnTo>
                      <a:lnTo>
                        <a:pt x="279" y="52"/>
                      </a:lnTo>
                      <a:lnTo>
                        <a:pt x="279" y="52"/>
                      </a:lnTo>
                      <a:lnTo>
                        <a:pt x="279" y="50"/>
                      </a:lnTo>
                      <a:lnTo>
                        <a:pt x="277" y="50"/>
                      </a:lnTo>
                      <a:lnTo>
                        <a:pt x="277" y="48"/>
                      </a:lnTo>
                      <a:lnTo>
                        <a:pt x="277" y="48"/>
                      </a:lnTo>
                      <a:lnTo>
                        <a:pt x="276" y="47"/>
                      </a:lnTo>
                      <a:lnTo>
                        <a:pt x="277" y="46"/>
                      </a:lnTo>
                      <a:lnTo>
                        <a:pt x="279" y="46"/>
                      </a:lnTo>
                      <a:lnTo>
                        <a:pt x="279" y="47"/>
                      </a:lnTo>
                      <a:lnTo>
                        <a:pt x="283" y="47"/>
                      </a:lnTo>
                      <a:lnTo>
                        <a:pt x="283" y="44"/>
                      </a:lnTo>
                      <a:lnTo>
                        <a:pt x="281" y="44"/>
                      </a:lnTo>
                      <a:lnTo>
                        <a:pt x="280" y="43"/>
                      </a:lnTo>
                      <a:lnTo>
                        <a:pt x="277" y="43"/>
                      </a:lnTo>
                      <a:lnTo>
                        <a:pt x="274" y="43"/>
                      </a:lnTo>
                      <a:lnTo>
                        <a:pt x="270" y="44"/>
                      </a:lnTo>
                      <a:lnTo>
                        <a:pt x="268" y="42"/>
                      </a:lnTo>
                      <a:lnTo>
                        <a:pt x="267" y="41"/>
                      </a:lnTo>
                      <a:lnTo>
                        <a:pt x="266" y="39"/>
                      </a:lnTo>
                      <a:lnTo>
                        <a:pt x="267" y="39"/>
                      </a:lnTo>
                      <a:lnTo>
                        <a:pt x="267" y="38"/>
                      </a:lnTo>
                      <a:lnTo>
                        <a:pt x="266" y="38"/>
                      </a:lnTo>
                      <a:lnTo>
                        <a:pt x="264" y="37"/>
                      </a:lnTo>
                      <a:lnTo>
                        <a:pt x="262" y="35"/>
                      </a:lnTo>
                      <a:lnTo>
                        <a:pt x="260" y="35"/>
                      </a:lnTo>
                      <a:lnTo>
                        <a:pt x="260" y="33"/>
                      </a:lnTo>
                      <a:lnTo>
                        <a:pt x="262" y="33"/>
                      </a:lnTo>
                      <a:lnTo>
                        <a:pt x="262" y="31"/>
                      </a:lnTo>
                      <a:lnTo>
                        <a:pt x="263" y="31"/>
                      </a:lnTo>
                      <a:lnTo>
                        <a:pt x="263" y="30"/>
                      </a:lnTo>
                      <a:lnTo>
                        <a:pt x="264" y="29"/>
                      </a:lnTo>
                      <a:lnTo>
                        <a:pt x="264" y="26"/>
                      </a:lnTo>
                      <a:lnTo>
                        <a:pt x="264" y="26"/>
                      </a:lnTo>
                      <a:lnTo>
                        <a:pt x="263" y="25"/>
                      </a:lnTo>
                      <a:lnTo>
                        <a:pt x="266" y="22"/>
                      </a:lnTo>
                      <a:lnTo>
                        <a:pt x="266" y="21"/>
                      </a:lnTo>
                      <a:lnTo>
                        <a:pt x="268" y="20"/>
                      </a:lnTo>
                      <a:lnTo>
                        <a:pt x="270" y="18"/>
                      </a:lnTo>
                      <a:lnTo>
                        <a:pt x="270" y="17"/>
                      </a:lnTo>
                      <a:lnTo>
                        <a:pt x="272" y="16"/>
                      </a:lnTo>
                      <a:lnTo>
                        <a:pt x="271" y="16"/>
                      </a:lnTo>
                      <a:lnTo>
                        <a:pt x="271" y="14"/>
                      </a:lnTo>
                      <a:lnTo>
                        <a:pt x="271" y="13"/>
                      </a:lnTo>
                      <a:lnTo>
                        <a:pt x="276" y="10"/>
                      </a:lnTo>
                      <a:lnTo>
                        <a:pt x="276" y="9"/>
                      </a:lnTo>
                      <a:lnTo>
                        <a:pt x="275" y="9"/>
                      </a:lnTo>
                      <a:lnTo>
                        <a:pt x="275" y="7"/>
                      </a:lnTo>
                      <a:lnTo>
                        <a:pt x="275" y="7"/>
                      </a:lnTo>
                      <a:lnTo>
                        <a:pt x="276" y="5"/>
                      </a:lnTo>
                      <a:lnTo>
                        <a:pt x="279" y="5"/>
                      </a:lnTo>
                      <a:lnTo>
                        <a:pt x="279" y="3"/>
                      </a:lnTo>
                      <a:lnTo>
                        <a:pt x="280" y="3"/>
                      </a:lnTo>
                      <a:lnTo>
                        <a:pt x="283" y="3"/>
                      </a:lnTo>
                      <a:lnTo>
                        <a:pt x="284" y="3"/>
                      </a:lnTo>
                      <a:lnTo>
                        <a:pt x="287" y="3"/>
                      </a:lnTo>
                      <a:lnTo>
                        <a:pt x="288" y="1"/>
                      </a:lnTo>
                      <a:lnTo>
                        <a:pt x="291" y="1"/>
                      </a:lnTo>
                      <a:lnTo>
                        <a:pt x="292" y="1"/>
                      </a:lnTo>
                      <a:lnTo>
                        <a:pt x="293" y="1"/>
                      </a:lnTo>
                      <a:lnTo>
                        <a:pt x="294" y="3"/>
                      </a:lnTo>
                      <a:lnTo>
                        <a:pt x="298" y="1"/>
                      </a:lnTo>
                      <a:lnTo>
                        <a:pt x="313" y="1"/>
                      </a:lnTo>
                      <a:lnTo>
                        <a:pt x="313" y="1"/>
                      </a:lnTo>
                      <a:lnTo>
                        <a:pt x="3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7">
                  <a:extLst>
                    <a:ext uri="{FF2B5EF4-FFF2-40B4-BE49-F238E27FC236}">
                      <a16:creationId xmlns:a16="http://schemas.microsoft.com/office/drawing/2014/main" id="{2CF08BE8-EA8E-4132-B932-E2328E4AA00F}"/>
                    </a:ext>
                  </a:extLst>
                </p:cNvPr>
                <p:cNvSpPr>
                  <a:spLocks noEditPoints="1"/>
                </p:cNvSpPr>
                <p:nvPr/>
              </p:nvSpPr>
              <p:spPr bwMode="auto">
                <a:xfrm>
                  <a:off x="4670425" y="1418092"/>
                  <a:ext cx="3144838" cy="38100"/>
                </a:xfrm>
                <a:custGeom>
                  <a:avLst/>
                  <a:gdLst>
                    <a:gd name="T0" fmla="*/ 1979 w 1981"/>
                    <a:gd name="T1" fmla="*/ 2 h 24"/>
                    <a:gd name="T2" fmla="*/ 1979 w 1981"/>
                    <a:gd name="T3" fmla="*/ 2 h 24"/>
                    <a:gd name="T4" fmla="*/ 1979 w 1981"/>
                    <a:gd name="T5" fmla="*/ 7 h 24"/>
                    <a:gd name="T6" fmla="*/ 1978 w 1981"/>
                    <a:gd name="T7" fmla="*/ 7 h 24"/>
                    <a:gd name="T8" fmla="*/ 1977 w 1981"/>
                    <a:gd name="T9" fmla="*/ 6 h 24"/>
                    <a:gd name="T10" fmla="*/ 1975 w 1981"/>
                    <a:gd name="T11" fmla="*/ 3 h 24"/>
                    <a:gd name="T12" fmla="*/ 1977 w 1981"/>
                    <a:gd name="T13" fmla="*/ 2 h 24"/>
                    <a:gd name="T14" fmla="*/ 1733 w 1981"/>
                    <a:gd name="T15" fmla="*/ 0 h 24"/>
                    <a:gd name="T16" fmla="*/ 1732 w 1981"/>
                    <a:gd name="T17" fmla="*/ 4 h 24"/>
                    <a:gd name="T18" fmla="*/ 1729 w 1981"/>
                    <a:gd name="T19" fmla="*/ 7 h 24"/>
                    <a:gd name="T20" fmla="*/ 1727 w 1981"/>
                    <a:gd name="T21" fmla="*/ 4 h 24"/>
                    <a:gd name="T22" fmla="*/ 1728 w 1981"/>
                    <a:gd name="T23" fmla="*/ 2 h 24"/>
                    <a:gd name="T24" fmla="*/ 1732 w 1981"/>
                    <a:gd name="T25" fmla="*/ 0 h 24"/>
                    <a:gd name="T26" fmla="*/ 30 w 1981"/>
                    <a:gd name="T27" fmla="*/ 2 h 24"/>
                    <a:gd name="T28" fmla="*/ 31 w 1981"/>
                    <a:gd name="T29" fmla="*/ 3 h 24"/>
                    <a:gd name="T30" fmla="*/ 31 w 1981"/>
                    <a:gd name="T31" fmla="*/ 2 h 24"/>
                    <a:gd name="T32" fmla="*/ 34 w 1981"/>
                    <a:gd name="T33" fmla="*/ 4 h 24"/>
                    <a:gd name="T34" fmla="*/ 35 w 1981"/>
                    <a:gd name="T35" fmla="*/ 6 h 24"/>
                    <a:gd name="T36" fmla="*/ 37 w 1981"/>
                    <a:gd name="T37" fmla="*/ 10 h 24"/>
                    <a:gd name="T38" fmla="*/ 38 w 1981"/>
                    <a:gd name="T39" fmla="*/ 11 h 24"/>
                    <a:gd name="T40" fmla="*/ 39 w 1981"/>
                    <a:gd name="T41" fmla="*/ 12 h 24"/>
                    <a:gd name="T42" fmla="*/ 39 w 1981"/>
                    <a:gd name="T43" fmla="*/ 15 h 24"/>
                    <a:gd name="T44" fmla="*/ 38 w 1981"/>
                    <a:gd name="T45" fmla="*/ 16 h 24"/>
                    <a:gd name="T46" fmla="*/ 37 w 1981"/>
                    <a:gd name="T47" fmla="*/ 16 h 24"/>
                    <a:gd name="T48" fmla="*/ 33 w 1981"/>
                    <a:gd name="T49" fmla="*/ 16 h 24"/>
                    <a:gd name="T50" fmla="*/ 31 w 1981"/>
                    <a:gd name="T51" fmla="*/ 17 h 24"/>
                    <a:gd name="T52" fmla="*/ 24 w 1981"/>
                    <a:gd name="T53" fmla="*/ 21 h 24"/>
                    <a:gd name="T54" fmla="*/ 22 w 1981"/>
                    <a:gd name="T55" fmla="*/ 21 h 24"/>
                    <a:gd name="T56" fmla="*/ 21 w 1981"/>
                    <a:gd name="T57" fmla="*/ 23 h 24"/>
                    <a:gd name="T58" fmla="*/ 17 w 1981"/>
                    <a:gd name="T59" fmla="*/ 23 h 24"/>
                    <a:gd name="T60" fmla="*/ 13 w 1981"/>
                    <a:gd name="T61" fmla="*/ 23 h 24"/>
                    <a:gd name="T62" fmla="*/ 12 w 1981"/>
                    <a:gd name="T63" fmla="*/ 21 h 24"/>
                    <a:gd name="T64" fmla="*/ 9 w 1981"/>
                    <a:gd name="T65" fmla="*/ 23 h 24"/>
                    <a:gd name="T66" fmla="*/ 5 w 1981"/>
                    <a:gd name="T67" fmla="*/ 24 h 24"/>
                    <a:gd name="T68" fmla="*/ 1 w 1981"/>
                    <a:gd name="T69" fmla="*/ 21 h 24"/>
                    <a:gd name="T70" fmla="*/ 0 w 1981"/>
                    <a:gd name="T71" fmla="*/ 17 h 24"/>
                    <a:gd name="T72" fmla="*/ 1 w 1981"/>
                    <a:gd name="T73" fmla="*/ 12 h 24"/>
                    <a:gd name="T74" fmla="*/ 1 w 1981"/>
                    <a:gd name="T75" fmla="*/ 11 h 24"/>
                    <a:gd name="T76" fmla="*/ 1 w 1981"/>
                    <a:gd name="T77" fmla="*/ 10 h 24"/>
                    <a:gd name="T78" fmla="*/ 3 w 1981"/>
                    <a:gd name="T79" fmla="*/ 7 h 24"/>
                    <a:gd name="T80" fmla="*/ 5 w 1981"/>
                    <a:gd name="T81" fmla="*/ 4 h 24"/>
                    <a:gd name="T82" fmla="*/ 7 w 1981"/>
                    <a:gd name="T83" fmla="*/ 3 h 24"/>
                    <a:gd name="T84" fmla="*/ 9 w 1981"/>
                    <a:gd name="T85" fmla="*/ 2 h 24"/>
                    <a:gd name="T86" fmla="*/ 14 w 1981"/>
                    <a:gd name="T87" fmla="*/ 2 h 24"/>
                    <a:gd name="T88" fmla="*/ 16 w 1981"/>
                    <a:gd name="T89" fmla="*/ 3 h 24"/>
                    <a:gd name="T90" fmla="*/ 17 w 1981"/>
                    <a:gd name="T91" fmla="*/ 3 h 24"/>
                    <a:gd name="T92" fmla="*/ 18 w 1981"/>
                    <a:gd name="T93" fmla="*/ 4 h 24"/>
                    <a:gd name="T94" fmla="*/ 21 w 1981"/>
                    <a:gd name="T95" fmla="*/ 4 h 24"/>
                    <a:gd name="T96" fmla="*/ 21 w 1981"/>
                    <a:gd name="T97" fmla="*/ 3 h 24"/>
                    <a:gd name="T98" fmla="*/ 24 w 1981"/>
                    <a:gd name="T99" fmla="*/ 2 h 24"/>
                    <a:gd name="T100" fmla="*/ 26 w 1981"/>
                    <a:gd name="T101" fmla="*/ 2 h 24"/>
                    <a:gd name="T102" fmla="*/ 29 w 1981"/>
                    <a:gd name="T10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1" h="24">
                      <a:moveTo>
                        <a:pt x="1977" y="2"/>
                      </a:moveTo>
                      <a:lnTo>
                        <a:pt x="1979" y="2"/>
                      </a:lnTo>
                      <a:lnTo>
                        <a:pt x="1979" y="2"/>
                      </a:lnTo>
                      <a:lnTo>
                        <a:pt x="1979" y="2"/>
                      </a:lnTo>
                      <a:lnTo>
                        <a:pt x="1981" y="6"/>
                      </a:lnTo>
                      <a:lnTo>
                        <a:pt x="1979" y="7"/>
                      </a:lnTo>
                      <a:lnTo>
                        <a:pt x="1978" y="7"/>
                      </a:lnTo>
                      <a:lnTo>
                        <a:pt x="1978" y="7"/>
                      </a:lnTo>
                      <a:lnTo>
                        <a:pt x="1978" y="7"/>
                      </a:lnTo>
                      <a:lnTo>
                        <a:pt x="1977" y="6"/>
                      </a:lnTo>
                      <a:lnTo>
                        <a:pt x="1975" y="6"/>
                      </a:lnTo>
                      <a:lnTo>
                        <a:pt x="1975" y="3"/>
                      </a:lnTo>
                      <a:lnTo>
                        <a:pt x="1977" y="3"/>
                      </a:lnTo>
                      <a:lnTo>
                        <a:pt x="1977" y="2"/>
                      </a:lnTo>
                      <a:close/>
                      <a:moveTo>
                        <a:pt x="1732" y="0"/>
                      </a:moveTo>
                      <a:lnTo>
                        <a:pt x="1733" y="0"/>
                      </a:lnTo>
                      <a:lnTo>
                        <a:pt x="1733" y="3"/>
                      </a:lnTo>
                      <a:lnTo>
                        <a:pt x="1732" y="4"/>
                      </a:lnTo>
                      <a:lnTo>
                        <a:pt x="1732" y="6"/>
                      </a:lnTo>
                      <a:lnTo>
                        <a:pt x="1729" y="7"/>
                      </a:lnTo>
                      <a:lnTo>
                        <a:pt x="1727" y="7"/>
                      </a:lnTo>
                      <a:lnTo>
                        <a:pt x="1727" y="4"/>
                      </a:lnTo>
                      <a:lnTo>
                        <a:pt x="1727" y="3"/>
                      </a:lnTo>
                      <a:lnTo>
                        <a:pt x="1728" y="2"/>
                      </a:lnTo>
                      <a:lnTo>
                        <a:pt x="1731" y="2"/>
                      </a:lnTo>
                      <a:lnTo>
                        <a:pt x="1732" y="0"/>
                      </a:lnTo>
                      <a:close/>
                      <a:moveTo>
                        <a:pt x="29" y="0"/>
                      </a:moveTo>
                      <a:lnTo>
                        <a:pt x="30" y="2"/>
                      </a:lnTo>
                      <a:lnTo>
                        <a:pt x="30" y="2"/>
                      </a:lnTo>
                      <a:lnTo>
                        <a:pt x="31" y="3"/>
                      </a:lnTo>
                      <a:lnTo>
                        <a:pt x="31" y="3"/>
                      </a:lnTo>
                      <a:lnTo>
                        <a:pt x="31" y="2"/>
                      </a:lnTo>
                      <a:lnTo>
                        <a:pt x="34" y="2"/>
                      </a:lnTo>
                      <a:lnTo>
                        <a:pt x="34" y="4"/>
                      </a:lnTo>
                      <a:lnTo>
                        <a:pt x="35" y="6"/>
                      </a:lnTo>
                      <a:lnTo>
                        <a:pt x="35" y="6"/>
                      </a:lnTo>
                      <a:lnTo>
                        <a:pt x="37" y="10"/>
                      </a:lnTo>
                      <a:lnTo>
                        <a:pt x="37" y="10"/>
                      </a:lnTo>
                      <a:lnTo>
                        <a:pt x="37" y="11"/>
                      </a:lnTo>
                      <a:lnTo>
                        <a:pt x="38" y="11"/>
                      </a:lnTo>
                      <a:lnTo>
                        <a:pt x="38" y="12"/>
                      </a:lnTo>
                      <a:lnTo>
                        <a:pt x="39" y="12"/>
                      </a:lnTo>
                      <a:lnTo>
                        <a:pt x="39" y="13"/>
                      </a:lnTo>
                      <a:lnTo>
                        <a:pt x="39" y="15"/>
                      </a:lnTo>
                      <a:lnTo>
                        <a:pt x="38" y="15"/>
                      </a:lnTo>
                      <a:lnTo>
                        <a:pt x="38" y="16"/>
                      </a:lnTo>
                      <a:lnTo>
                        <a:pt x="37" y="16"/>
                      </a:lnTo>
                      <a:lnTo>
                        <a:pt x="37" y="16"/>
                      </a:lnTo>
                      <a:lnTo>
                        <a:pt x="34" y="16"/>
                      </a:lnTo>
                      <a:lnTo>
                        <a:pt x="33" y="16"/>
                      </a:lnTo>
                      <a:lnTo>
                        <a:pt x="33" y="16"/>
                      </a:lnTo>
                      <a:lnTo>
                        <a:pt x="31" y="17"/>
                      </a:lnTo>
                      <a:lnTo>
                        <a:pt x="27" y="17"/>
                      </a:lnTo>
                      <a:lnTo>
                        <a:pt x="24" y="21"/>
                      </a:lnTo>
                      <a:lnTo>
                        <a:pt x="22" y="21"/>
                      </a:lnTo>
                      <a:lnTo>
                        <a:pt x="22" y="21"/>
                      </a:lnTo>
                      <a:lnTo>
                        <a:pt x="21" y="21"/>
                      </a:lnTo>
                      <a:lnTo>
                        <a:pt x="21" y="23"/>
                      </a:lnTo>
                      <a:lnTo>
                        <a:pt x="20" y="23"/>
                      </a:lnTo>
                      <a:lnTo>
                        <a:pt x="17" y="23"/>
                      </a:lnTo>
                      <a:lnTo>
                        <a:pt x="14" y="23"/>
                      </a:lnTo>
                      <a:lnTo>
                        <a:pt x="13" y="23"/>
                      </a:lnTo>
                      <a:lnTo>
                        <a:pt x="13" y="21"/>
                      </a:lnTo>
                      <a:lnTo>
                        <a:pt x="12" y="21"/>
                      </a:lnTo>
                      <a:lnTo>
                        <a:pt x="10" y="21"/>
                      </a:lnTo>
                      <a:lnTo>
                        <a:pt x="9" y="23"/>
                      </a:lnTo>
                      <a:lnTo>
                        <a:pt x="8" y="24"/>
                      </a:lnTo>
                      <a:lnTo>
                        <a:pt x="5" y="24"/>
                      </a:lnTo>
                      <a:lnTo>
                        <a:pt x="3" y="23"/>
                      </a:lnTo>
                      <a:lnTo>
                        <a:pt x="1" y="21"/>
                      </a:lnTo>
                      <a:lnTo>
                        <a:pt x="0" y="19"/>
                      </a:lnTo>
                      <a:lnTo>
                        <a:pt x="0" y="17"/>
                      </a:lnTo>
                      <a:lnTo>
                        <a:pt x="1" y="16"/>
                      </a:lnTo>
                      <a:lnTo>
                        <a:pt x="1" y="12"/>
                      </a:lnTo>
                      <a:lnTo>
                        <a:pt x="1" y="12"/>
                      </a:lnTo>
                      <a:lnTo>
                        <a:pt x="1" y="11"/>
                      </a:lnTo>
                      <a:lnTo>
                        <a:pt x="1" y="10"/>
                      </a:lnTo>
                      <a:lnTo>
                        <a:pt x="1" y="10"/>
                      </a:lnTo>
                      <a:lnTo>
                        <a:pt x="1" y="8"/>
                      </a:lnTo>
                      <a:lnTo>
                        <a:pt x="3" y="7"/>
                      </a:lnTo>
                      <a:lnTo>
                        <a:pt x="5" y="6"/>
                      </a:lnTo>
                      <a:lnTo>
                        <a:pt x="5" y="4"/>
                      </a:lnTo>
                      <a:lnTo>
                        <a:pt x="7" y="4"/>
                      </a:lnTo>
                      <a:lnTo>
                        <a:pt x="7" y="3"/>
                      </a:lnTo>
                      <a:lnTo>
                        <a:pt x="9" y="3"/>
                      </a:lnTo>
                      <a:lnTo>
                        <a:pt x="9" y="2"/>
                      </a:lnTo>
                      <a:lnTo>
                        <a:pt x="14" y="2"/>
                      </a:lnTo>
                      <a:lnTo>
                        <a:pt x="14" y="2"/>
                      </a:lnTo>
                      <a:lnTo>
                        <a:pt x="16" y="2"/>
                      </a:lnTo>
                      <a:lnTo>
                        <a:pt x="16" y="3"/>
                      </a:lnTo>
                      <a:lnTo>
                        <a:pt x="17" y="3"/>
                      </a:lnTo>
                      <a:lnTo>
                        <a:pt x="17" y="3"/>
                      </a:lnTo>
                      <a:lnTo>
                        <a:pt x="18" y="3"/>
                      </a:lnTo>
                      <a:lnTo>
                        <a:pt x="18" y="4"/>
                      </a:lnTo>
                      <a:lnTo>
                        <a:pt x="20" y="4"/>
                      </a:lnTo>
                      <a:lnTo>
                        <a:pt x="21" y="4"/>
                      </a:lnTo>
                      <a:lnTo>
                        <a:pt x="21" y="3"/>
                      </a:lnTo>
                      <a:lnTo>
                        <a:pt x="21" y="3"/>
                      </a:lnTo>
                      <a:lnTo>
                        <a:pt x="24" y="3"/>
                      </a:lnTo>
                      <a:lnTo>
                        <a:pt x="24" y="2"/>
                      </a:lnTo>
                      <a:lnTo>
                        <a:pt x="26" y="2"/>
                      </a:lnTo>
                      <a:lnTo>
                        <a:pt x="26" y="2"/>
                      </a:lnTo>
                      <a:lnTo>
                        <a:pt x="29" y="2"/>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5" name="Freeform 145">
              <a:extLst>
                <a:ext uri="{FF2B5EF4-FFF2-40B4-BE49-F238E27FC236}">
                  <a16:creationId xmlns:a16="http://schemas.microsoft.com/office/drawing/2014/main" id="{905FC303-5399-45BE-89BC-3C24F0FB5DB8}"/>
                </a:ext>
              </a:extLst>
            </p:cNvPr>
            <p:cNvSpPr>
              <a:spLocks/>
            </p:cNvSpPr>
            <p:nvPr/>
          </p:nvSpPr>
          <p:spPr bwMode="auto">
            <a:xfrm>
              <a:off x="6879568" y="1935190"/>
              <a:ext cx="178878" cy="202467"/>
            </a:xfrm>
            <a:custGeom>
              <a:avLst/>
              <a:gdLst>
                <a:gd name="T0" fmla="*/ 6 w 91"/>
                <a:gd name="T1" fmla="*/ 0 h 103"/>
                <a:gd name="T2" fmla="*/ 7 w 91"/>
                <a:gd name="T3" fmla="*/ 2 h 103"/>
                <a:gd name="T4" fmla="*/ 11 w 91"/>
                <a:gd name="T5" fmla="*/ 8 h 103"/>
                <a:gd name="T6" fmla="*/ 16 w 91"/>
                <a:gd name="T7" fmla="*/ 13 h 103"/>
                <a:gd name="T8" fmla="*/ 33 w 91"/>
                <a:gd name="T9" fmla="*/ 23 h 103"/>
                <a:gd name="T10" fmla="*/ 49 w 91"/>
                <a:gd name="T11" fmla="*/ 34 h 103"/>
                <a:gd name="T12" fmla="*/ 55 w 91"/>
                <a:gd name="T13" fmla="*/ 39 h 103"/>
                <a:gd name="T14" fmla="*/ 59 w 91"/>
                <a:gd name="T15" fmla="*/ 40 h 103"/>
                <a:gd name="T16" fmla="*/ 62 w 91"/>
                <a:gd name="T17" fmla="*/ 38 h 103"/>
                <a:gd name="T18" fmla="*/ 62 w 91"/>
                <a:gd name="T19" fmla="*/ 33 h 103"/>
                <a:gd name="T20" fmla="*/ 63 w 91"/>
                <a:gd name="T21" fmla="*/ 29 h 103"/>
                <a:gd name="T22" fmla="*/ 66 w 91"/>
                <a:gd name="T23" fmla="*/ 22 h 103"/>
                <a:gd name="T24" fmla="*/ 67 w 91"/>
                <a:gd name="T25" fmla="*/ 14 h 103"/>
                <a:gd name="T26" fmla="*/ 68 w 91"/>
                <a:gd name="T27" fmla="*/ 13 h 103"/>
                <a:gd name="T28" fmla="*/ 72 w 91"/>
                <a:gd name="T29" fmla="*/ 30 h 103"/>
                <a:gd name="T30" fmla="*/ 74 w 91"/>
                <a:gd name="T31" fmla="*/ 33 h 103"/>
                <a:gd name="T32" fmla="*/ 75 w 91"/>
                <a:gd name="T33" fmla="*/ 38 h 103"/>
                <a:gd name="T34" fmla="*/ 83 w 91"/>
                <a:gd name="T35" fmla="*/ 57 h 103"/>
                <a:gd name="T36" fmla="*/ 88 w 91"/>
                <a:gd name="T37" fmla="*/ 81 h 103"/>
                <a:gd name="T38" fmla="*/ 91 w 91"/>
                <a:gd name="T39" fmla="*/ 101 h 103"/>
                <a:gd name="T40" fmla="*/ 89 w 91"/>
                <a:gd name="T41" fmla="*/ 101 h 103"/>
                <a:gd name="T42" fmla="*/ 84 w 91"/>
                <a:gd name="T43" fmla="*/ 89 h 103"/>
                <a:gd name="T44" fmla="*/ 79 w 91"/>
                <a:gd name="T45" fmla="*/ 76 h 103"/>
                <a:gd name="T46" fmla="*/ 75 w 91"/>
                <a:gd name="T47" fmla="*/ 61 h 103"/>
                <a:gd name="T48" fmla="*/ 71 w 91"/>
                <a:gd name="T49" fmla="*/ 47 h 103"/>
                <a:gd name="T50" fmla="*/ 78 w 91"/>
                <a:gd name="T51" fmla="*/ 53 h 103"/>
                <a:gd name="T52" fmla="*/ 76 w 91"/>
                <a:gd name="T53" fmla="*/ 51 h 103"/>
                <a:gd name="T54" fmla="*/ 72 w 91"/>
                <a:gd name="T55" fmla="*/ 44 h 103"/>
                <a:gd name="T56" fmla="*/ 71 w 91"/>
                <a:gd name="T57" fmla="*/ 40 h 103"/>
                <a:gd name="T58" fmla="*/ 71 w 91"/>
                <a:gd name="T59" fmla="*/ 36 h 103"/>
                <a:gd name="T60" fmla="*/ 70 w 91"/>
                <a:gd name="T61" fmla="*/ 33 h 103"/>
                <a:gd name="T62" fmla="*/ 67 w 91"/>
                <a:gd name="T63" fmla="*/ 33 h 103"/>
                <a:gd name="T64" fmla="*/ 66 w 91"/>
                <a:gd name="T65" fmla="*/ 36 h 103"/>
                <a:gd name="T66" fmla="*/ 64 w 91"/>
                <a:gd name="T67" fmla="*/ 40 h 103"/>
                <a:gd name="T68" fmla="*/ 64 w 91"/>
                <a:gd name="T69" fmla="*/ 44 h 103"/>
                <a:gd name="T70" fmla="*/ 64 w 91"/>
                <a:gd name="T71" fmla="*/ 46 h 103"/>
                <a:gd name="T72" fmla="*/ 61 w 91"/>
                <a:gd name="T73" fmla="*/ 47 h 103"/>
                <a:gd name="T74" fmla="*/ 57 w 91"/>
                <a:gd name="T75" fmla="*/ 47 h 103"/>
                <a:gd name="T76" fmla="*/ 55 w 91"/>
                <a:gd name="T77" fmla="*/ 44 h 103"/>
                <a:gd name="T78" fmla="*/ 51 w 91"/>
                <a:gd name="T79" fmla="*/ 42 h 103"/>
                <a:gd name="T80" fmla="*/ 50 w 91"/>
                <a:gd name="T81" fmla="*/ 39 h 103"/>
                <a:gd name="T82" fmla="*/ 49 w 91"/>
                <a:gd name="T83" fmla="*/ 42 h 103"/>
                <a:gd name="T84" fmla="*/ 46 w 91"/>
                <a:gd name="T85" fmla="*/ 47 h 103"/>
                <a:gd name="T86" fmla="*/ 43 w 91"/>
                <a:gd name="T87" fmla="*/ 51 h 103"/>
                <a:gd name="T88" fmla="*/ 42 w 91"/>
                <a:gd name="T89" fmla="*/ 55 h 103"/>
                <a:gd name="T90" fmla="*/ 45 w 91"/>
                <a:gd name="T91" fmla="*/ 52 h 103"/>
                <a:gd name="T92" fmla="*/ 49 w 91"/>
                <a:gd name="T93" fmla="*/ 51 h 103"/>
                <a:gd name="T94" fmla="*/ 53 w 91"/>
                <a:gd name="T95" fmla="*/ 52 h 103"/>
                <a:gd name="T96" fmla="*/ 55 w 91"/>
                <a:gd name="T97" fmla="*/ 53 h 103"/>
                <a:gd name="T98" fmla="*/ 59 w 91"/>
                <a:gd name="T99" fmla="*/ 63 h 103"/>
                <a:gd name="T100" fmla="*/ 66 w 91"/>
                <a:gd name="T101" fmla="*/ 81 h 103"/>
                <a:gd name="T102" fmla="*/ 72 w 91"/>
                <a:gd name="T103" fmla="*/ 95 h 103"/>
                <a:gd name="T104" fmla="*/ 71 w 91"/>
                <a:gd name="T105" fmla="*/ 94 h 103"/>
                <a:gd name="T106" fmla="*/ 59 w 91"/>
                <a:gd name="T107" fmla="*/ 80 h 103"/>
                <a:gd name="T108" fmla="*/ 43 w 91"/>
                <a:gd name="T109" fmla="*/ 60 h 103"/>
                <a:gd name="T110" fmla="*/ 32 w 91"/>
                <a:gd name="T111" fmla="*/ 44 h 103"/>
                <a:gd name="T112" fmla="*/ 24 w 91"/>
                <a:gd name="T113" fmla="*/ 36 h 103"/>
                <a:gd name="T114" fmla="*/ 9 w 91"/>
                <a:gd name="T115" fmla="*/ 26 h 103"/>
                <a:gd name="T116" fmla="*/ 2 w 91"/>
                <a:gd name="T117" fmla="*/ 18 h 103"/>
                <a:gd name="T118" fmla="*/ 0 w 91"/>
                <a:gd name="T119" fmla="*/ 14 h 103"/>
                <a:gd name="T120" fmla="*/ 0 w 91"/>
                <a:gd name="T121" fmla="*/ 12 h 103"/>
                <a:gd name="T122" fmla="*/ 2 w 91"/>
                <a:gd name="T123" fmla="*/ 12 h 103"/>
                <a:gd name="T124" fmla="*/ 6 w 91"/>
                <a:gd name="T1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103">
                  <a:moveTo>
                    <a:pt x="6" y="0"/>
                  </a:moveTo>
                  <a:lnTo>
                    <a:pt x="6" y="0"/>
                  </a:lnTo>
                  <a:lnTo>
                    <a:pt x="6" y="1"/>
                  </a:lnTo>
                  <a:lnTo>
                    <a:pt x="7" y="2"/>
                  </a:lnTo>
                  <a:lnTo>
                    <a:pt x="8" y="5"/>
                  </a:lnTo>
                  <a:lnTo>
                    <a:pt x="11" y="8"/>
                  </a:lnTo>
                  <a:lnTo>
                    <a:pt x="13" y="12"/>
                  </a:lnTo>
                  <a:lnTo>
                    <a:pt x="16" y="13"/>
                  </a:lnTo>
                  <a:lnTo>
                    <a:pt x="24" y="18"/>
                  </a:lnTo>
                  <a:lnTo>
                    <a:pt x="33" y="23"/>
                  </a:lnTo>
                  <a:lnTo>
                    <a:pt x="42" y="30"/>
                  </a:lnTo>
                  <a:lnTo>
                    <a:pt x="49" y="34"/>
                  </a:lnTo>
                  <a:lnTo>
                    <a:pt x="53" y="36"/>
                  </a:lnTo>
                  <a:lnTo>
                    <a:pt x="55" y="39"/>
                  </a:lnTo>
                  <a:lnTo>
                    <a:pt x="58" y="40"/>
                  </a:lnTo>
                  <a:lnTo>
                    <a:pt x="59" y="40"/>
                  </a:lnTo>
                  <a:lnTo>
                    <a:pt x="61" y="39"/>
                  </a:lnTo>
                  <a:lnTo>
                    <a:pt x="62" y="38"/>
                  </a:lnTo>
                  <a:lnTo>
                    <a:pt x="62" y="35"/>
                  </a:lnTo>
                  <a:lnTo>
                    <a:pt x="62" y="33"/>
                  </a:lnTo>
                  <a:lnTo>
                    <a:pt x="63" y="31"/>
                  </a:lnTo>
                  <a:lnTo>
                    <a:pt x="63" y="29"/>
                  </a:lnTo>
                  <a:lnTo>
                    <a:pt x="64" y="26"/>
                  </a:lnTo>
                  <a:lnTo>
                    <a:pt x="66" y="22"/>
                  </a:lnTo>
                  <a:lnTo>
                    <a:pt x="66" y="18"/>
                  </a:lnTo>
                  <a:lnTo>
                    <a:pt x="67" y="14"/>
                  </a:lnTo>
                  <a:lnTo>
                    <a:pt x="68" y="12"/>
                  </a:lnTo>
                  <a:lnTo>
                    <a:pt x="68" y="13"/>
                  </a:lnTo>
                  <a:lnTo>
                    <a:pt x="72" y="30"/>
                  </a:lnTo>
                  <a:lnTo>
                    <a:pt x="72" y="30"/>
                  </a:lnTo>
                  <a:lnTo>
                    <a:pt x="74" y="31"/>
                  </a:lnTo>
                  <a:lnTo>
                    <a:pt x="74" y="33"/>
                  </a:lnTo>
                  <a:lnTo>
                    <a:pt x="74" y="34"/>
                  </a:lnTo>
                  <a:lnTo>
                    <a:pt x="75" y="38"/>
                  </a:lnTo>
                  <a:lnTo>
                    <a:pt x="79" y="47"/>
                  </a:lnTo>
                  <a:lnTo>
                    <a:pt x="83" y="57"/>
                  </a:lnTo>
                  <a:lnTo>
                    <a:pt x="85" y="70"/>
                  </a:lnTo>
                  <a:lnTo>
                    <a:pt x="88" y="81"/>
                  </a:lnTo>
                  <a:lnTo>
                    <a:pt x="89" y="94"/>
                  </a:lnTo>
                  <a:lnTo>
                    <a:pt x="91" y="101"/>
                  </a:lnTo>
                  <a:lnTo>
                    <a:pt x="91" y="103"/>
                  </a:lnTo>
                  <a:lnTo>
                    <a:pt x="89" y="101"/>
                  </a:lnTo>
                  <a:lnTo>
                    <a:pt x="87" y="95"/>
                  </a:lnTo>
                  <a:lnTo>
                    <a:pt x="84" y="89"/>
                  </a:lnTo>
                  <a:lnTo>
                    <a:pt x="81" y="81"/>
                  </a:lnTo>
                  <a:lnTo>
                    <a:pt x="79" y="76"/>
                  </a:lnTo>
                  <a:lnTo>
                    <a:pt x="78" y="69"/>
                  </a:lnTo>
                  <a:lnTo>
                    <a:pt x="75" y="61"/>
                  </a:lnTo>
                  <a:lnTo>
                    <a:pt x="72" y="52"/>
                  </a:lnTo>
                  <a:lnTo>
                    <a:pt x="71" y="47"/>
                  </a:lnTo>
                  <a:lnTo>
                    <a:pt x="70" y="44"/>
                  </a:lnTo>
                  <a:lnTo>
                    <a:pt x="78" y="53"/>
                  </a:lnTo>
                  <a:lnTo>
                    <a:pt x="78" y="52"/>
                  </a:lnTo>
                  <a:lnTo>
                    <a:pt x="76" y="51"/>
                  </a:lnTo>
                  <a:lnTo>
                    <a:pt x="74" y="48"/>
                  </a:lnTo>
                  <a:lnTo>
                    <a:pt x="72" y="44"/>
                  </a:lnTo>
                  <a:lnTo>
                    <a:pt x="71" y="43"/>
                  </a:lnTo>
                  <a:lnTo>
                    <a:pt x="71" y="40"/>
                  </a:lnTo>
                  <a:lnTo>
                    <a:pt x="71" y="38"/>
                  </a:lnTo>
                  <a:lnTo>
                    <a:pt x="71" y="36"/>
                  </a:lnTo>
                  <a:lnTo>
                    <a:pt x="70" y="34"/>
                  </a:lnTo>
                  <a:lnTo>
                    <a:pt x="70" y="33"/>
                  </a:lnTo>
                  <a:lnTo>
                    <a:pt x="68" y="31"/>
                  </a:lnTo>
                  <a:lnTo>
                    <a:pt x="67" y="33"/>
                  </a:lnTo>
                  <a:lnTo>
                    <a:pt x="66" y="35"/>
                  </a:lnTo>
                  <a:lnTo>
                    <a:pt x="66" y="36"/>
                  </a:lnTo>
                  <a:lnTo>
                    <a:pt x="64" y="38"/>
                  </a:lnTo>
                  <a:lnTo>
                    <a:pt x="64" y="40"/>
                  </a:lnTo>
                  <a:lnTo>
                    <a:pt x="64" y="42"/>
                  </a:lnTo>
                  <a:lnTo>
                    <a:pt x="64" y="44"/>
                  </a:lnTo>
                  <a:lnTo>
                    <a:pt x="64" y="46"/>
                  </a:lnTo>
                  <a:lnTo>
                    <a:pt x="64" y="46"/>
                  </a:lnTo>
                  <a:lnTo>
                    <a:pt x="62" y="46"/>
                  </a:lnTo>
                  <a:lnTo>
                    <a:pt x="61" y="47"/>
                  </a:lnTo>
                  <a:lnTo>
                    <a:pt x="58" y="47"/>
                  </a:lnTo>
                  <a:lnTo>
                    <a:pt x="57" y="47"/>
                  </a:lnTo>
                  <a:lnTo>
                    <a:pt x="57" y="47"/>
                  </a:lnTo>
                  <a:lnTo>
                    <a:pt x="55" y="44"/>
                  </a:lnTo>
                  <a:lnTo>
                    <a:pt x="53" y="43"/>
                  </a:lnTo>
                  <a:lnTo>
                    <a:pt x="51" y="42"/>
                  </a:lnTo>
                  <a:lnTo>
                    <a:pt x="50" y="40"/>
                  </a:lnTo>
                  <a:lnTo>
                    <a:pt x="50" y="39"/>
                  </a:lnTo>
                  <a:lnTo>
                    <a:pt x="50" y="40"/>
                  </a:lnTo>
                  <a:lnTo>
                    <a:pt x="49" y="42"/>
                  </a:lnTo>
                  <a:lnTo>
                    <a:pt x="47" y="44"/>
                  </a:lnTo>
                  <a:lnTo>
                    <a:pt x="46" y="47"/>
                  </a:lnTo>
                  <a:lnTo>
                    <a:pt x="45" y="50"/>
                  </a:lnTo>
                  <a:lnTo>
                    <a:pt x="43" y="51"/>
                  </a:lnTo>
                  <a:lnTo>
                    <a:pt x="43" y="53"/>
                  </a:lnTo>
                  <a:lnTo>
                    <a:pt x="42" y="55"/>
                  </a:lnTo>
                  <a:lnTo>
                    <a:pt x="42" y="53"/>
                  </a:lnTo>
                  <a:lnTo>
                    <a:pt x="45" y="52"/>
                  </a:lnTo>
                  <a:lnTo>
                    <a:pt x="46" y="51"/>
                  </a:lnTo>
                  <a:lnTo>
                    <a:pt x="49" y="51"/>
                  </a:lnTo>
                  <a:lnTo>
                    <a:pt x="50" y="51"/>
                  </a:lnTo>
                  <a:lnTo>
                    <a:pt x="53" y="52"/>
                  </a:lnTo>
                  <a:lnTo>
                    <a:pt x="54" y="53"/>
                  </a:lnTo>
                  <a:lnTo>
                    <a:pt x="55" y="53"/>
                  </a:lnTo>
                  <a:lnTo>
                    <a:pt x="57" y="56"/>
                  </a:lnTo>
                  <a:lnTo>
                    <a:pt x="59" y="63"/>
                  </a:lnTo>
                  <a:lnTo>
                    <a:pt x="62" y="72"/>
                  </a:lnTo>
                  <a:lnTo>
                    <a:pt x="66" y="81"/>
                  </a:lnTo>
                  <a:lnTo>
                    <a:pt x="70" y="90"/>
                  </a:lnTo>
                  <a:lnTo>
                    <a:pt x="72" y="95"/>
                  </a:lnTo>
                  <a:lnTo>
                    <a:pt x="72" y="98"/>
                  </a:lnTo>
                  <a:lnTo>
                    <a:pt x="71" y="94"/>
                  </a:lnTo>
                  <a:lnTo>
                    <a:pt x="66" y="89"/>
                  </a:lnTo>
                  <a:lnTo>
                    <a:pt x="59" y="80"/>
                  </a:lnTo>
                  <a:lnTo>
                    <a:pt x="51" y="70"/>
                  </a:lnTo>
                  <a:lnTo>
                    <a:pt x="43" y="60"/>
                  </a:lnTo>
                  <a:lnTo>
                    <a:pt x="37" y="51"/>
                  </a:lnTo>
                  <a:lnTo>
                    <a:pt x="32" y="44"/>
                  </a:lnTo>
                  <a:lnTo>
                    <a:pt x="28" y="40"/>
                  </a:lnTo>
                  <a:lnTo>
                    <a:pt x="24" y="36"/>
                  </a:lnTo>
                  <a:lnTo>
                    <a:pt x="17" y="31"/>
                  </a:lnTo>
                  <a:lnTo>
                    <a:pt x="9" y="26"/>
                  </a:lnTo>
                  <a:lnTo>
                    <a:pt x="4" y="21"/>
                  </a:lnTo>
                  <a:lnTo>
                    <a:pt x="2" y="18"/>
                  </a:lnTo>
                  <a:lnTo>
                    <a:pt x="0" y="15"/>
                  </a:lnTo>
                  <a:lnTo>
                    <a:pt x="0" y="14"/>
                  </a:lnTo>
                  <a:lnTo>
                    <a:pt x="0" y="13"/>
                  </a:lnTo>
                  <a:lnTo>
                    <a:pt x="0" y="12"/>
                  </a:lnTo>
                  <a:lnTo>
                    <a:pt x="2" y="12"/>
                  </a:lnTo>
                  <a:lnTo>
                    <a:pt x="2" y="12"/>
                  </a:lnTo>
                  <a:lnTo>
                    <a:pt x="4" y="1"/>
                  </a:lnTo>
                  <a:lnTo>
                    <a:pt x="6"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46">
              <a:extLst>
                <a:ext uri="{FF2B5EF4-FFF2-40B4-BE49-F238E27FC236}">
                  <a16:creationId xmlns:a16="http://schemas.microsoft.com/office/drawing/2014/main" id="{83DFD52B-05AC-43CC-AAB8-2F7695F74C25}"/>
                </a:ext>
              </a:extLst>
            </p:cNvPr>
            <p:cNvSpPr>
              <a:spLocks/>
            </p:cNvSpPr>
            <p:nvPr/>
          </p:nvSpPr>
          <p:spPr bwMode="auto">
            <a:xfrm>
              <a:off x="7062377" y="2259529"/>
              <a:ext cx="41280" cy="100251"/>
            </a:xfrm>
            <a:custGeom>
              <a:avLst/>
              <a:gdLst>
                <a:gd name="T0" fmla="*/ 7 w 21"/>
                <a:gd name="T1" fmla="*/ 0 h 51"/>
                <a:gd name="T2" fmla="*/ 9 w 21"/>
                <a:gd name="T3" fmla="*/ 0 h 51"/>
                <a:gd name="T4" fmla="*/ 12 w 21"/>
                <a:gd name="T5" fmla="*/ 0 h 51"/>
                <a:gd name="T6" fmla="*/ 13 w 21"/>
                <a:gd name="T7" fmla="*/ 1 h 51"/>
                <a:gd name="T8" fmla="*/ 15 w 21"/>
                <a:gd name="T9" fmla="*/ 4 h 51"/>
                <a:gd name="T10" fmla="*/ 17 w 21"/>
                <a:gd name="T11" fmla="*/ 13 h 51"/>
                <a:gd name="T12" fmla="*/ 20 w 21"/>
                <a:gd name="T13" fmla="*/ 22 h 51"/>
                <a:gd name="T14" fmla="*/ 21 w 21"/>
                <a:gd name="T15" fmla="*/ 31 h 51"/>
                <a:gd name="T16" fmla="*/ 21 w 21"/>
                <a:gd name="T17" fmla="*/ 36 h 51"/>
                <a:gd name="T18" fmla="*/ 21 w 21"/>
                <a:gd name="T19" fmla="*/ 40 h 51"/>
                <a:gd name="T20" fmla="*/ 20 w 21"/>
                <a:gd name="T21" fmla="*/ 44 h 51"/>
                <a:gd name="T22" fmla="*/ 20 w 21"/>
                <a:gd name="T23" fmla="*/ 48 h 51"/>
                <a:gd name="T24" fmla="*/ 19 w 21"/>
                <a:gd name="T25" fmla="*/ 49 h 51"/>
                <a:gd name="T26" fmla="*/ 19 w 21"/>
                <a:gd name="T27" fmla="*/ 51 h 51"/>
                <a:gd name="T28" fmla="*/ 8 w 21"/>
                <a:gd name="T29" fmla="*/ 49 h 51"/>
                <a:gd name="T30" fmla="*/ 9 w 21"/>
                <a:gd name="T31" fmla="*/ 47 h 51"/>
                <a:gd name="T32" fmla="*/ 9 w 21"/>
                <a:gd name="T33" fmla="*/ 40 h 51"/>
                <a:gd name="T34" fmla="*/ 9 w 21"/>
                <a:gd name="T35" fmla="*/ 31 h 51"/>
                <a:gd name="T36" fmla="*/ 8 w 21"/>
                <a:gd name="T37" fmla="*/ 21 h 51"/>
                <a:gd name="T38" fmla="*/ 5 w 21"/>
                <a:gd name="T39" fmla="*/ 13 h 51"/>
                <a:gd name="T40" fmla="*/ 4 w 21"/>
                <a:gd name="T41" fmla="*/ 8 h 51"/>
                <a:gd name="T42" fmla="*/ 2 w 21"/>
                <a:gd name="T43" fmla="*/ 4 h 51"/>
                <a:gd name="T44" fmla="*/ 0 w 21"/>
                <a:gd name="T45" fmla="*/ 1 h 51"/>
                <a:gd name="T46" fmla="*/ 0 w 21"/>
                <a:gd name="T47" fmla="*/ 1 h 51"/>
                <a:gd name="T48" fmla="*/ 3 w 21"/>
                <a:gd name="T49" fmla="*/ 0 h 51"/>
                <a:gd name="T50" fmla="*/ 4 w 21"/>
                <a:gd name="T51" fmla="*/ 0 h 51"/>
                <a:gd name="T52" fmla="*/ 7 w 21"/>
                <a:gd name="T5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51">
                  <a:moveTo>
                    <a:pt x="7" y="0"/>
                  </a:moveTo>
                  <a:lnTo>
                    <a:pt x="9" y="0"/>
                  </a:lnTo>
                  <a:lnTo>
                    <a:pt x="12" y="0"/>
                  </a:lnTo>
                  <a:lnTo>
                    <a:pt x="13" y="1"/>
                  </a:lnTo>
                  <a:lnTo>
                    <a:pt x="15" y="4"/>
                  </a:lnTo>
                  <a:lnTo>
                    <a:pt x="17" y="13"/>
                  </a:lnTo>
                  <a:lnTo>
                    <a:pt x="20" y="22"/>
                  </a:lnTo>
                  <a:lnTo>
                    <a:pt x="21" y="31"/>
                  </a:lnTo>
                  <a:lnTo>
                    <a:pt x="21" y="36"/>
                  </a:lnTo>
                  <a:lnTo>
                    <a:pt x="21" y="40"/>
                  </a:lnTo>
                  <a:lnTo>
                    <a:pt x="20" y="44"/>
                  </a:lnTo>
                  <a:lnTo>
                    <a:pt x="20" y="48"/>
                  </a:lnTo>
                  <a:lnTo>
                    <a:pt x="19" y="49"/>
                  </a:lnTo>
                  <a:lnTo>
                    <a:pt x="19" y="51"/>
                  </a:lnTo>
                  <a:lnTo>
                    <a:pt x="8" y="49"/>
                  </a:lnTo>
                  <a:lnTo>
                    <a:pt x="9" y="47"/>
                  </a:lnTo>
                  <a:lnTo>
                    <a:pt x="9" y="40"/>
                  </a:lnTo>
                  <a:lnTo>
                    <a:pt x="9" y="31"/>
                  </a:lnTo>
                  <a:lnTo>
                    <a:pt x="8" y="21"/>
                  </a:lnTo>
                  <a:lnTo>
                    <a:pt x="5" y="13"/>
                  </a:lnTo>
                  <a:lnTo>
                    <a:pt x="4" y="8"/>
                  </a:lnTo>
                  <a:lnTo>
                    <a:pt x="2" y="4"/>
                  </a:lnTo>
                  <a:lnTo>
                    <a:pt x="0" y="1"/>
                  </a:lnTo>
                  <a:lnTo>
                    <a:pt x="0" y="1"/>
                  </a:lnTo>
                  <a:lnTo>
                    <a:pt x="3" y="0"/>
                  </a:lnTo>
                  <a:lnTo>
                    <a:pt x="4"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48">
              <a:extLst>
                <a:ext uri="{FF2B5EF4-FFF2-40B4-BE49-F238E27FC236}">
                  <a16:creationId xmlns:a16="http://schemas.microsoft.com/office/drawing/2014/main" id="{ADC991DC-5A4B-45A8-A99C-488647E162C9}"/>
                </a:ext>
              </a:extLst>
            </p:cNvPr>
            <p:cNvSpPr>
              <a:spLocks/>
            </p:cNvSpPr>
            <p:nvPr/>
          </p:nvSpPr>
          <p:spPr bwMode="auto">
            <a:xfrm>
              <a:off x="4988575" y="1943053"/>
              <a:ext cx="273231" cy="241780"/>
            </a:xfrm>
            <a:custGeom>
              <a:avLst/>
              <a:gdLst>
                <a:gd name="T0" fmla="*/ 56 w 139"/>
                <a:gd name="T1" fmla="*/ 0 h 123"/>
                <a:gd name="T2" fmla="*/ 52 w 139"/>
                <a:gd name="T3" fmla="*/ 15 h 123"/>
                <a:gd name="T4" fmla="*/ 47 w 139"/>
                <a:gd name="T5" fmla="*/ 27 h 123"/>
                <a:gd name="T6" fmla="*/ 45 w 139"/>
                <a:gd name="T7" fmla="*/ 31 h 123"/>
                <a:gd name="T8" fmla="*/ 45 w 139"/>
                <a:gd name="T9" fmla="*/ 38 h 123"/>
                <a:gd name="T10" fmla="*/ 46 w 139"/>
                <a:gd name="T11" fmla="*/ 40 h 123"/>
                <a:gd name="T12" fmla="*/ 51 w 139"/>
                <a:gd name="T13" fmla="*/ 49 h 123"/>
                <a:gd name="T14" fmla="*/ 55 w 139"/>
                <a:gd name="T15" fmla="*/ 59 h 123"/>
                <a:gd name="T16" fmla="*/ 58 w 139"/>
                <a:gd name="T17" fmla="*/ 68 h 123"/>
                <a:gd name="T18" fmla="*/ 60 w 139"/>
                <a:gd name="T19" fmla="*/ 74 h 123"/>
                <a:gd name="T20" fmla="*/ 73 w 139"/>
                <a:gd name="T21" fmla="*/ 60 h 123"/>
                <a:gd name="T22" fmla="*/ 90 w 139"/>
                <a:gd name="T23" fmla="*/ 40 h 123"/>
                <a:gd name="T24" fmla="*/ 100 w 139"/>
                <a:gd name="T25" fmla="*/ 29 h 123"/>
                <a:gd name="T26" fmla="*/ 104 w 139"/>
                <a:gd name="T27" fmla="*/ 23 h 123"/>
                <a:gd name="T28" fmla="*/ 113 w 139"/>
                <a:gd name="T29" fmla="*/ 19 h 123"/>
                <a:gd name="T30" fmla="*/ 118 w 139"/>
                <a:gd name="T31" fmla="*/ 15 h 123"/>
                <a:gd name="T32" fmla="*/ 121 w 139"/>
                <a:gd name="T33" fmla="*/ 17 h 123"/>
                <a:gd name="T34" fmla="*/ 127 w 139"/>
                <a:gd name="T35" fmla="*/ 23 h 123"/>
                <a:gd name="T36" fmla="*/ 136 w 139"/>
                <a:gd name="T37" fmla="*/ 29 h 123"/>
                <a:gd name="T38" fmla="*/ 139 w 139"/>
                <a:gd name="T39" fmla="*/ 32 h 123"/>
                <a:gd name="T40" fmla="*/ 136 w 139"/>
                <a:gd name="T41" fmla="*/ 44 h 123"/>
                <a:gd name="T42" fmla="*/ 128 w 139"/>
                <a:gd name="T43" fmla="*/ 70 h 123"/>
                <a:gd name="T44" fmla="*/ 121 w 139"/>
                <a:gd name="T45" fmla="*/ 65 h 123"/>
                <a:gd name="T46" fmla="*/ 110 w 139"/>
                <a:gd name="T47" fmla="*/ 51 h 123"/>
                <a:gd name="T48" fmla="*/ 110 w 139"/>
                <a:gd name="T49" fmla="*/ 55 h 123"/>
                <a:gd name="T50" fmla="*/ 102 w 139"/>
                <a:gd name="T51" fmla="*/ 60 h 123"/>
                <a:gd name="T52" fmla="*/ 97 w 139"/>
                <a:gd name="T53" fmla="*/ 61 h 123"/>
                <a:gd name="T54" fmla="*/ 92 w 139"/>
                <a:gd name="T55" fmla="*/ 64 h 123"/>
                <a:gd name="T56" fmla="*/ 85 w 139"/>
                <a:gd name="T57" fmla="*/ 66 h 123"/>
                <a:gd name="T58" fmla="*/ 88 w 139"/>
                <a:gd name="T59" fmla="*/ 66 h 123"/>
                <a:gd name="T60" fmla="*/ 97 w 139"/>
                <a:gd name="T61" fmla="*/ 68 h 123"/>
                <a:gd name="T62" fmla="*/ 89 w 139"/>
                <a:gd name="T63" fmla="*/ 77 h 123"/>
                <a:gd name="T64" fmla="*/ 67 w 139"/>
                <a:gd name="T65" fmla="*/ 106 h 123"/>
                <a:gd name="T66" fmla="*/ 52 w 139"/>
                <a:gd name="T67" fmla="*/ 123 h 123"/>
                <a:gd name="T68" fmla="*/ 42 w 139"/>
                <a:gd name="T69" fmla="*/ 66 h 123"/>
                <a:gd name="T70" fmla="*/ 26 w 139"/>
                <a:gd name="T71" fmla="*/ 52 h 123"/>
                <a:gd name="T72" fmla="*/ 20 w 139"/>
                <a:gd name="T73" fmla="*/ 43 h 123"/>
                <a:gd name="T74" fmla="*/ 22 w 139"/>
                <a:gd name="T75" fmla="*/ 36 h 123"/>
                <a:gd name="T76" fmla="*/ 16 w 139"/>
                <a:gd name="T77" fmla="*/ 40 h 123"/>
                <a:gd name="T78" fmla="*/ 1 w 139"/>
                <a:gd name="T79" fmla="*/ 49 h 123"/>
                <a:gd name="T80" fmla="*/ 15 w 139"/>
                <a:gd name="T81" fmla="*/ 32 h 123"/>
                <a:gd name="T82" fmla="*/ 34 w 139"/>
                <a:gd name="T83" fmla="*/ 11 h 123"/>
                <a:gd name="T84" fmla="*/ 54 w 139"/>
                <a:gd name="T8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23">
                  <a:moveTo>
                    <a:pt x="54" y="0"/>
                  </a:moveTo>
                  <a:lnTo>
                    <a:pt x="56" y="0"/>
                  </a:lnTo>
                  <a:lnTo>
                    <a:pt x="56" y="0"/>
                  </a:lnTo>
                  <a:lnTo>
                    <a:pt x="56" y="2"/>
                  </a:lnTo>
                  <a:lnTo>
                    <a:pt x="55" y="9"/>
                  </a:lnTo>
                  <a:lnTo>
                    <a:pt x="52" y="15"/>
                  </a:lnTo>
                  <a:lnTo>
                    <a:pt x="50" y="22"/>
                  </a:lnTo>
                  <a:lnTo>
                    <a:pt x="49" y="25"/>
                  </a:lnTo>
                  <a:lnTo>
                    <a:pt x="47" y="27"/>
                  </a:lnTo>
                  <a:lnTo>
                    <a:pt x="46" y="29"/>
                  </a:lnTo>
                  <a:lnTo>
                    <a:pt x="45" y="30"/>
                  </a:lnTo>
                  <a:lnTo>
                    <a:pt x="45" y="31"/>
                  </a:lnTo>
                  <a:lnTo>
                    <a:pt x="45" y="34"/>
                  </a:lnTo>
                  <a:lnTo>
                    <a:pt x="45" y="35"/>
                  </a:lnTo>
                  <a:lnTo>
                    <a:pt x="45" y="38"/>
                  </a:lnTo>
                  <a:lnTo>
                    <a:pt x="45" y="38"/>
                  </a:lnTo>
                  <a:lnTo>
                    <a:pt x="46" y="39"/>
                  </a:lnTo>
                  <a:lnTo>
                    <a:pt x="46" y="40"/>
                  </a:lnTo>
                  <a:lnTo>
                    <a:pt x="49" y="43"/>
                  </a:lnTo>
                  <a:lnTo>
                    <a:pt x="50" y="47"/>
                  </a:lnTo>
                  <a:lnTo>
                    <a:pt x="51" y="49"/>
                  </a:lnTo>
                  <a:lnTo>
                    <a:pt x="54" y="53"/>
                  </a:lnTo>
                  <a:lnTo>
                    <a:pt x="55" y="56"/>
                  </a:lnTo>
                  <a:lnTo>
                    <a:pt x="55" y="59"/>
                  </a:lnTo>
                  <a:lnTo>
                    <a:pt x="56" y="61"/>
                  </a:lnTo>
                  <a:lnTo>
                    <a:pt x="56" y="65"/>
                  </a:lnTo>
                  <a:lnTo>
                    <a:pt x="58" y="68"/>
                  </a:lnTo>
                  <a:lnTo>
                    <a:pt x="59" y="72"/>
                  </a:lnTo>
                  <a:lnTo>
                    <a:pt x="59" y="73"/>
                  </a:lnTo>
                  <a:lnTo>
                    <a:pt x="60" y="74"/>
                  </a:lnTo>
                  <a:lnTo>
                    <a:pt x="63" y="72"/>
                  </a:lnTo>
                  <a:lnTo>
                    <a:pt x="67" y="66"/>
                  </a:lnTo>
                  <a:lnTo>
                    <a:pt x="73" y="60"/>
                  </a:lnTo>
                  <a:lnTo>
                    <a:pt x="80" y="53"/>
                  </a:lnTo>
                  <a:lnTo>
                    <a:pt x="87" y="46"/>
                  </a:lnTo>
                  <a:lnTo>
                    <a:pt x="90" y="40"/>
                  </a:lnTo>
                  <a:lnTo>
                    <a:pt x="94" y="36"/>
                  </a:lnTo>
                  <a:lnTo>
                    <a:pt x="97" y="32"/>
                  </a:lnTo>
                  <a:lnTo>
                    <a:pt x="100" y="29"/>
                  </a:lnTo>
                  <a:lnTo>
                    <a:pt x="102" y="26"/>
                  </a:lnTo>
                  <a:lnTo>
                    <a:pt x="104" y="23"/>
                  </a:lnTo>
                  <a:lnTo>
                    <a:pt x="104" y="23"/>
                  </a:lnTo>
                  <a:lnTo>
                    <a:pt x="106" y="22"/>
                  </a:lnTo>
                  <a:lnTo>
                    <a:pt x="109" y="22"/>
                  </a:lnTo>
                  <a:lnTo>
                    <a:pt x="113" y="19"/>
                  </a:lnTo>
                  <a:lnTo>
                    <a:pt x="115" y="18"/>
                  </a:lnTo>
                  <a:lnTo>
                    <a:pt x="117" y="17"/>
                  </a:lnTo>
                  <a:lnTo>
                    <a:pt x="118" y="15"/>
                  </a:lnTo>
                  <a:lnTo>
                    <a:pt x="119" y="15"/>
                  </a:lnTo>
                  <a:lnTo>
                    <a:pt x="119" y="17"/>
                  </a:lnTo>
                  <a:lnTo>
                    <a:pt x="121" y="17"/>
                  </a:lnTo>
                  <a:lnTo>
                    <a:pt x="123" y="19"/>
                  </a:lnTo>
                  <a:lnTo>
                    <a:pt x="124" y="21"/>
                  </a:lnTo>
                  <a:lnTo>
                    <a:pt x="127" y="23"/>
                  </a:lnTo>
                  <a:lnTo>
                    <a:pt x="130" y="25"/>
                  </a:lnTo>
                  <a:lnTo>
                    <a:pt x="134" y="27"/>
                  </a:lnTo>
                  <a:lnTo>
                    <a:pt x="136" y="29"/>
                  </a:lnTo>
                  <a:lnTo>
                    <a:pt x="138" y="30"/>
                  </a:lnTo>
                  <a:lnTo>
                    <a:pt x="138" y="31"/>
                  </a:lnTo>
                  <a:lnTo>
                    <a:pt x="139" y="32"/>
                  </a:lnTo>
                  <a:lnTo>
                    <a:pt x="139" y="34"/>
                  </a:lnTo>
                  <a:lnTo>
                    <a:pt x="138" y="36"/>
                  </a:lnTo>
                  <a:lnTo>
                    <a:pt x="136" y="44"/>
                  </a:lnTo>
                  <a:lnTo>
                    <a:pt x="134" y="53"/>
                  </a:lnTo>
                  <a:lnTo>
                    <a:pt x="131" y="64"/>
                  </a:lnTo>
                  <a:lnTo>
                    <a:pt x="128" y="70"/>
                  </a:lnTo>
                  <a:lnTo>
                    <a:pt x="126" y="73"/>
                  </a:lnTo>
                  <a:lnTo>
                    <a:pt x="124" y="70"/>
                  </a:lnTo>
                  <a:lnTo>
                    <a:pt x="121" y="65"/>
                  </a:lnTo>
                  <a:lnTo>
                    <a:pt x="117" y="57"/>
                  </a:lnTo>
                  <a:lnTo>
                    <a:pt x="113" y="52"/>
                  </a:lnTo>
                  <a:lnTo>
                    <a:pt x="110" y="51"/>
                  </a:lnTo>
                  <a:lnTo>
                    <a:pt x="110" y="52"/>
                  </a:lnTo>
                  <a:lnTo>
                    <a:pt x="110" y="53"/>
                  </a:lnTo>
                  <a:lnTo>
                    <a:pt x="110" y="55"/>
                  </a:lnTo>
                  <a:lnTo>
                    <a:pt x="109" y="57"/>
                  </a:lnTo>
                  <a:lnTo>
                    <a:pt x="106" y="59"/>
                  </a:lnTo>
                  <a:lnTo>
                    <a:pt x="102" y="60"/>
                  </a:lnTo>
                  <a:lnTo>
                    <a:pt x="101" y="61"/>
                  </a:lnTo>
                  <a:lnTo>
                    <a:pt x="98" y="61"/>
                  </a:lnTo>
                  <a:lnTo>
                    <a:pt x="97" y="61"/>
                  </a:lnTo>
                  <a:lnTo>
                    <a:pt x="97" y="61"/>
                  </a:lnTo>
                  <a:lnTo>
                    <a:pt x="94" y="63"/>
                  </a:lnTo>
                  <a:lnTo>
                    <a:pt x="92" y="64"/>
                  </a:lnTo>
                  <a:lnTo>
                    <a:pt x="89" y="65"/>
                  </a:lnTo>
                  <a:lnTo>
                    <a:pt x="88" y="65"/>
                  </a:lnTo>
                  <a:lnTo>
                    <a:pt x="85" y="66"/>
                  </a:lnTo>
                  <a:lnTo>
                    <a:pt x="85" y="66"/>
                  </a:lnTo>
                  <a:lnTo>
                    <a:pt x="85" y="66"/>
                  </a:lnTo>
                  <a:lnTo>
                    <a:pt x="88" y="66"/>
                  </a:lnTo>
                  <a:lnTo>
                    <a:pt x="92" y="66"/>
                  </a:lnTo>
                  <a:lnTo>
                    <a:pt x="94" y="68"/>
                  </a:lnTo>
                  <a:lnTo>
                    <a:pt x="97" y="68"/>
                  </a:lnTo>
                  <a:lnTo>
                    <a:pt x="97" y="68"/>
                  </a:lnTo>
                  <a:lnTo>
                    <a:pt x="94" y="70"/>
                  </a:lnTo>
                  <a:lnTo>
                    <a:pt x="89" y="77"/>
                  </a:lnTo>
                  <a:lnTo>
                    <a:pt x="83" y="85"/>
                  </a:lnTo>
                  <a:lnTo>
                    <a:pt x="75" y="95"/>
                  </a:lnTo>
                  <a:lnTo>
                    <a:pt x="67" y="106"/>
                  </a:lnTo>
                  <a:lnTo>
                    <a:pt x="59" y="115"/>
                  </a:lnTo>
                  <a:lnTo>
                    <a:pt x="55" y="121"/>
                  </a:lnTo>
                  <a:lnTo>
                    <a:pt x="52" y="123"/>
                  </a:lnTo>
                  <a:lnTo>
                    <a:pt x="25" y="64"/>
                  </a:lnTo>
                  <a:lnTo>
                    <a:pt x="45" y="68"/>
                  </a:lnTo>
                  <a:lnTo>
                    <a:pt x="42" y="66"/>
                  </a:lnTo>
                  <a:lnTo>
                    <a:pt x="38" y="63"/>
                  </a:lnTo>
                  <a:lnTo>
                    <a:pt x="33" y="57"/>
                  </a:lnTo>
                  <a:lnTo>
                    <a:pt x="26" y="52"/>
                  </a:lnTo>
                  <a:lnTo>
                    <a:pt x="21" y="47"/>
                  </a:lnTo>
                  <a:lnTo>
                    <a:pt x="20" y="44"/>
                  </a:lnTo>
                  <a:lnTo>
                    <a:pt x="20" y="43"/>
                  </a:lnTo>
                  <a:lnTo>
                    <a:pt x="20" y="40"/>
                  </a:lnTo>
                  <a:lnTo>
                    <a:pt x="21" y="38"/>
                  </a:lnTo>
                  <a:lnTo>
                    <a:pt x="22" y="36"/>
                  </a:lnTo>
                  <a:lnTo>
                    <a:pt x="22" y="36"/>
                  </a:lnTo>
                  <a:lnTo>
                    <a:pt x="21" y="38"/>
                  </a:lnTo>
                  <a:lnTo>
                    <a:pt x="16" y="40"/>
                  </a:lnTo>
                  <a:lnTo>
                    <a:pt x="11" y="44"/>
                  </a:lnTo>
                  <a:lnTo>
                    <a:pt x="5" y="47"/>
                  </a:lnTo>
                  <a:lnTo>
                    <a:pt x="1" y="49"/>
                  </a:lnTo>
                  <a:lnTo>
                    <a:pt x="0" y="49"/>
                  </a:lnTo>
                  <a:lnTo>
                    <a:pt x="9" y="40"/>
                  </a:lnTo>
                  <a:lnTo>
                    <a:pt x="15" y="32"/>
                  </a:lnTo>
                  <a:lnTo>
                    <a:pt x="20" y="26"/>
                  </a:lnTo>
                  <a:lnTo>
                    <a:pt x="26" y="19"/>
                  </a:lnTo>
                  <a:lnTo>
                    <a:pt x="34" y="11"/>
                  </a:lnTo>
                  <a:lnTo>
                    <a:pt x="47" y="1"/>
                  </a:lnTo>
                  <a:lnTo>
                    <a:pt x="51"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50">
              <a:extLst>
                <a:ext uri="{FF2B5EF4-FFF2-40B4-BE49-F238E27FC236}">
                  <a16:creationId xmlns:a16="http://schemas.microsoft.com/office/drawing/2014/main" id="{A247117E-3232-4C94-8A75-551C05CFC4D8}"/>
                </a:ext>
              </a:extLst>
            </p:cNvPr>
            <p:cNvSpPr>
              <a:spLocks/>
            </p:cNvSpPr>
            <p:nvPr/>
          </p:nvSpPr>
          <p:spPr bwMode="auto">
            <a:xfrm>
              <a:off x="5770919" y="2644804"/>
              <a:ext cx="106147" cy="51108"/>
            </a:xfrm>
            <a:custGeom>
              <a:avLst/>
              <a:gdLst>
                <a:gd name="T0" fmla="*/ 3 w 54"/>
                <a:gd name="T1" fmla="*/ 0 h 26"/>
                <a:gd name="T2" fmla="*/ 5 w 54"/>
                <a:gd name="T3" fmla="*/ 0 h 26"/>
                <a:gd name="T4" fmla="*/ 13 w 54"/>
                <a:gd name="T5" fmla="*/ 1 h 26"/>
                <a:gd name="T6" fmla="*/ 22 w 54"/>
                <a:gd name="T7" fmla="*/ 4 h 26"/>
                <a:gd name="T8" fmla="*/ 31 w 54"/>
                <a:gd name="T9" fmla="*/ 5 h 26"/>
                <a:gd name="T10" fmla="*/ 39 w 54"/>
                <a:gd name="T11" fmla="*/ 8 h 26"/>
                <a:gd name="T12" fmla="*/ 45 w 54"/>
                <a:gd name="T13" fmla="*/ 11 h 26"/>
                <a:gd name="T14" fmla="*/ 50 w 54"/>
                <a:gd name="T15" fmla="*/ 12 h 26"/>
                <a:gd name="T16" fmla="*/ 52 w 54"/>
                <a:gd name="T17" fmla="*/ 12 h 26"/>
                <a:gd name="T18" fmla="*/ 54 w 54"/>
                <a:gd name="T19" fmla="*/ 12 h 26"/>
                <a:gd name="T20" fmla="*/ 54 w 54"/>
                <a:gd name="T21" fmla="*/ 13 h 26"/>
                <a:gd name="T22" fmla="*/ 54 w 54"/>
                <a:gd name="T23" fmla="*/ 16 h 26"/>
                <a:gd name="T24" fmla="*/ 52 w 54"/>
                <a:gd name="T25" fmla="*/ 18 h 26"/>
                <a:gd name="T26" fmla="*/ 52 w 54"/>
                <a:gd name="T27" fmla="*/ 21 h 26"/>
                <a:gd name="T28" fmla="*/ 52 w 54"/>
                <a:gd name="T29" fmla="*/ 24 h 26"/>
                <a:gd name="T30" fmla="*/ 52 w 54"/>
                <a:gd name="T31" fmla="*/ 25 h 26"/>
                <a:gd name="T32" fmla="*/ 51 w 54"/>
                <a:gd name="T33" fmla="*/ 26 h 26"/>
                <a:gd name="T34" fmla="*/ 50 w 54"/>
                <a:gd name="T35" fmla="*/ 25 h 26"/>
                <a:gd name="T36" fmla="*/ 49 w 54"/>
                <a:gd name="T37" fmla="*/ 25 h 26"/>
                <a:gd name="T38" fmla="*/ 47 w 54"/>
                <a:gd name="T39" fmla="*/ 25 h 26"/>
                <a:gd name="T40" fmla="*/ 46 w 54"/>
                <a:gd name="T41" fmla="*/ 24 h 26"/>
                <a:gd name="T42" fmla="*/ 43 w 54"/>
                <a:gd name="T43" fmla="*/ 22 h 26"/>
                <a:gd name="T44" fmla="*/ 37 w 54"/>
                <a:gd name="T45" fmla="*/ 20 h 26"/>
                <a:gd name="T46" fmla="*/ 29 w 54"/>
                <a:gd name="T47" fmla="*/ 16 h 26"/>
                <a:gd name="T48" fmla="*/ 20 w 54"/>
                <a:gd name="T49" fmla="*/ 12 h 26"/>
                <a:gd name="T50" fmla="*/ 13 w 54"/>
                <a:gd name="T51" fmla="*/ 11 h 26"/>
                <a:gd name="T52" fmla="*/ 8 w 54"/>
                <a:gd name="T53" fmla="*/ 9 h 26"/>
                <a:gd name="T54" fmla="*/ 3 w 54"/>
                <a:gd name="T55" fmla="*/ 9 h 26"/>
                <a:gd name="T56" fmla="*/ 0 w 54"/>
                <a:gd name="T57" fmla="*/ 9 h 26"/>
                <a:gd name="T58" fmla="*/ 0 w 54"/>
                <a:gd name="T59" fmla="*/ 8 h 26"/>
                <a:gd name="T60" fmla="*/ 0 w 54"/>
                <a:gd name="T61" fmla="*/ 7 h 26"/>
                <a:gd name="T62" fmla="*/ 0 w 54"/>
                <a:gd name="T63" fmla="*/ 5 h 26"/>
                <a:gd name="T64" fmla="*/ 1 w 54"/>
                <a:gd name="T65" fmla="*/ 3 h 26"/>
                <a:gd name="T66" fmla="*/ 3 w 54"/>
                <a:gd name="T67" fmla="*/ 0 h 26"/>
                <a:gd name="T68" fmla="*/ 3 w 54"/>
                <a:gd name="T6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26">
                  <a:moveTo>
                    <a:pt x="3" y="0"/>
                  </a:moveTo>
                  <a:lnTo>
                    <a:pt x="5" y="0"/>
                  </a:lnTo>
                  <a:lnTo>
                    <a:pt x="13" y="1"/>
                  </a:lnTo>
                  <a:lnTo>
                    <a:pt x="22" y="4"/>
                  </a:lnTo>
                  <a:lnTo>
                    <a:pt x="31" y="5"/>
                  </a:lnTo>
                  <a:lnTo>
                    <a:pt x="39" y="8"/>
                  </a:lnTo>
                  <a:lnTo>
                    <a:pt x="45" y="11"/>
                  </a:lnTo>
                  <a:lnTo>
                    <a:pt x="50" y="12"/>
                  </a:lnTo>
                  <a:lnTo>
                    <a:pt x="52" y="12"/>
                  </a:lnTo>
                  <a:lnTo>
                    <a:pt x="54" y="12"/>
                  </a:lnTo>
                  <a:lnTo>
                    <a:pt x="54" y="13"/>
                  </a:lnTo>
                  <a:lnTo>
                    <a:pt x="54" y="16"/>
                  </a:lnTo>
                  <a:lnTo>
                    <a:pt x="52" y="18"/>
                  </a:lnTo>
                  <a:lnTo>
                    <a:pt x="52" y="21"/>
                  </a:lnTo>
                  <a:lnTo>
                    <a:pt x="52" y="24"/>
                  </a:lnTo>
                  <a:lnTo>
                    <a:pt x="52" y="25"/>
                  </a:lnTo>
                  <a:lnTo>
                    <a:pt x="51" y="26"/>
                  </a:lnTo>
                  <a:lnTo>
                    <a:pt x="50" y="25"/>
                  </a:lnTo>
                  <a:lnTo>
                    <a:pt x="49" y="25"/>
                  </a:lnTo>
                  <a:lnTo>
                    <a:pt x="47" y="25"/>
                  </a:lnTo>
                  <a:lnTo>
                    <a:pt x="46" y="24"/>
                  </a:lnTo>
                  <a:lnTo>
                    <a:pt x="43" y="22"/>
                  </a:lnTo>
                  <a:lnTo>
                    <a:pt x="37" y="20"/>
                  </a:lnTo>
                  <a:lnTo>
                    <a:pt x="29" y="16"/>
                  </a:lnTo>
                  <a:lnTo>
                    <a:pt x="20" y="12"/>
                  </a:lnTo>
                  <a:lnTo>
                    <a:pt x="13" y="11"/>
                  </a:lnTo>
                  <a:lnTo>
                    <a:pt x="8" y="9"/>
                  </a:lnTo>
                  <a:lnTo>
                    <a:pt x="3" y="9"/>
                  </a:lnTo>
                  <a:lnTo>
                    <a:pt x="0" y="9"/>
                  </a:lnTo>
                  <a:lnTo>
                    <a:pt x="0" y="8"/>
                  </a:lnTo>
                  <a:lnTo>
                    <a:pt x="0" y="7"/>
                  </a:lnTo>
                  <a:lnTo>
                    <a:pt x="0" y="5"/>
                  </a:lnTo>
                  <a:lnTo>
                    <a:pt x="1" y="3"/>
                  </a:lnTo>
                  <a:lnTo>
                    <a:pt x="3"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51">
              <a:extLst>
                <a:ext uri="{FF2B5EF4-FFF2-40B4-BE49-F238E27FC236}">
                  <a16:creationId xmlns:a16="http://schemas.microsoft.com/office/drawing/2014/main" id="{46D35886-1107-4678-8DFC-D3775A1431DF}"/>
                </a:ext>
              </a:extLst>
            </p:cNvPr>
            <p:cNvSpPr>
              <a:spLocks/>
            </p:cNvSpPr>
            <p:nvPr/>
          </p:nvSpPr>
          <p:spPr bwMode="auto">
            <a:xfrm>
              <a:off x="5326673" y="2636942"/>
              <a:ext cx="68800" cy="33417"/>
            </a:xfrm>
            <a:custGeom>
              <a:avLst/>
              <a:gdLst>
                <a:gd name="T0" fmla="*/ 5 w 35"/>
                <a:gd name="T1" fmla="*/ 0 h 17"/>
                <a:gd name="T2" fmla="*/ 10 w 35"/>
                <a:gd name="T3" fmla="*/ 1 h 17"/>
                <a:gd name="T4" fmla="*/ 18 w 35"/>
                <a:gd name="T5" fmla="*/ 3 h 17"/>
                <a:gd name="T6" fmla="*/ 26 w 35"/>
                <a:gd name="T7" fmla="*/ 5 h 17"/>
                <a:gd name="T8" fmla="*/ 32 w 35"/>
                <a:gd name="T9" fmla="*/ 8 h 17"/>
                <a:gd name="T10" fmla="*/ 34 w 35"/>
                <a:gd name="T11" fmla="*/ 9 h 17"/>
                <a:gd name="T12" fmla="*/ 35 w 35"/>
                <a:gd name="T13" fmla="*/ 11 h 17"/>
                <a:gd name="T14" fmla="*/ 35 w 35"/>
                <a:gd name="T15" fmla="*/ 12 h 17"/>
                <a:gd name="T16" fmla="*/ 35 w 35"/>
                <a:gd name="T17" fmla="*/ 12 h 17"/>
                <a:gd name="T18" fmla="*/ 35 w 35"/>
                <a:gd name="T19" fmla="*/ 12 h 17"/>
                <a:gd name="T20" fmla="*/ 35 w 35"/>
                <a:gd name="T21" fmla="*/ 15 h 17"/>
                <a:gd name="T22" fmla="*/ 34 w 35"/>
                <a:gd name="T23" fmla="*/ 16 h 17"/>
                <a:gd name="T24" fmla="*/ 32 w 35"/>
                <a:gd name="T25" fmla="*/ 16 h 17"/>
                <a:gd name="T26" fmla="*/ 31 w 35"/>
                <a:gd name="T27" fmla="*/ 17 h 17"/>
                <a:gd name="T28" fmla="*/ 31 w 35"/>
                <a:gd name="T29" fmla="*/ 17 h 17"/>
                <a:gd name="T30" fmla="*/ 30 w 35"/>
                <a:gd name="T31" fmla="*/ 16 h 17"/>
                <a:gd name="T32" fmla="*/ 30 w 35"/>
                <a:gd name="T33" fmla="*/ 15 h 17"/>
                <a:gd name="T34" fmla="*/ 28 w 35"/>
                <a:gd name="T35" fmla="*/ 12 h 17"/>
                <a:gd name="T36" fmla="*/ 26 w 35"/>
                <a:gd name="T37" fmla="*/ 9 h 17"/>
                <a:gd name="T38" fmla="*/ 22 w 35"/>
                <a:gd name="T39" fmla="*/ 8 h 17"/>
                <a:gd name="T40" fmla="*/ 18 w 35"/>
                <a:gd name="T41" fmla="*/ 7 h 17"/>
                <a:gd name="T42" fmla="*/ 14 w 35"/>
                <a:gd name="T43" fmla="*/ 7 h 17"/>
                <a:gd name="T44" fmla="*/ 10 w 35"/>
                <a:gd name="T45" fmla="*/ 5 h 17"/>
                <a:gd name="T46" fmla="*/ 6 w 35"/>
                <a:gd name="T47" fmla="*/ 7 h 17"/>
                <a:gd name="T48" fmla="*/ 4 w 35"/>
                <a:gd name="T49" fmla="*/ 8 h 17"/>
                <a:gd name="T50" fmla="*/ 2 w 35"/>
                <a:gd name="T51" fmla="*/ 9 h 17"/>
                <a:gd name="T52" fmla="*/ 1 w 35"/>
                <a:gd name="T53" fmla="*/ 11 h 17"/>
                <a:gd name="T54" fmla="*/ 1 w 35"/>
                <a:gd name="T55" fmla="*/ 12 h 17"/>
                <a:gd name="T56" fmla="*/ 1 w 35"/>
                <a:gd name="T57" fmla="*/ 12 h 17"/>
                <a:gd name="T58" fmla="*/ 0 w 35"/>
                <a:gd name="T59" fmla="*/ 11 h 17"/>
                <a:gd name="T60" fmla="*/ 0 w 35"/>
                <a:gd name="T61" fmla="*/ 11 h 17"/>
                <a:gd name="T62" fmla="*/ 0 w 35"/>
                <a:gd name="T63" fmla="*/ 8 h 17"/>
                <a:gd name="T64" fmla="*/ 0 w 35"/>
                <a:gd name="T65" fmla="*/ 7 h 17"/>
                <a:gd name="T66" fmla="*/ 0 w 35"/>
                <a:gd name="T67" fmla="*/ 5 h 17"/>
                <a:gd name="T68" fmla="*/ 1 w 35"/>
                <a:gd name="T69" fmla="*/ 4 h 17"/>
                <a:gd name="T70" fmla="*/ 1 w 35"/>
                <a:gd name="T71" fmla="*/ 4 h 17"/>
                <a:gd name="T72" fmla="*/ 2 w 35"/>
                <a:gd name="T73" fmla="*/ 3 h 17"/>
                <a:gd name="T74" fmla="*/ 5 w 35"/>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7">
                  <a:moveTo>
                    <a:pt x="5" y="0"/>
                  </a:moveTo>
                  <a:lnTo>
                    <a:pt x="10" y="1"/>
                  </a:lnTo>
                  <a:lnTo>
                    <a:pt x="18" y="3"/>
                  </a:lnTo>
                  <a:lnTo>
                    <a:pt x="26" y="5"/>
                  </a:lnTo>
                  <a:lnTo>
                    <a:pt x="32" y="8"/>
                  </a:lnTo>
                  <a:lnTo>
                    <a:pt x="34" y="9"/>
                  </a:lnTo>
                  <a:lnTo>
                    <a:pt x="35" y="11"/>
                  </a:lnTo>
                  <a:lnTo>
                    <a:pt x="35" y="12"/>
                  </a:lnTo>
                  <a:lnTo>
                    <a:pt x="35" y="12"/>
                  </a:lnTo>
                  <a:lnTo>
                    <a:pt x="35" y="12"/>
                  </a:lnTo>
                  <a:lnTo>
                    <a:pt x="35" y="15"/>
                  </a:lnTo>
                  <a:lnTo>
                    <a:pt x="34" y="16"/>
                  </a:lnTo>
                  <a:lnTo>
                    <a:pt x="32" y="16"/>
                  </a:lnTo>
                  <a:lnTo>
                    <a:pt x="31" y="17"/>
                  </a:lnTo>
                  <a:lnTo>
                    <a:pt x="31" y="17"/>
                  </a:lnTo>
                  <a:lnTo>
                    <a:pt x="30" y="16"/>
                  </a:lnTo>
                  <a:lnTo>
                    <a:pt x="30" y="15"/>
                  </a:lnTo>
                  <a:lnTo>
                    <a:pt x="28" y="12"/>
                  </a:lnTo>
                  <a:lnTo>
                    <a:pt x="26" y="9"/>
                  </a:lnTo>
                  <a:lnTo>
                    <a:pt x="22" y="8"/>
                  </a:lnTo>
                  <a:lnTo>
                    <a:pt x="18" y="7"/>
                  </a:lnTo>
                  <a:lnTo>
                    <a:pt x="14" y="7"/>
                  </a:lnTo>
                  <a:lnTo>
                    <a:pt x="10" y="5"/>
                  </a:lnTo>
                  <a:lnTo>
                    <a:pt x="6" y="7"/>
                  </a:lnTo>
                  <a:lnTo>
                    <a:pt x="4" y="8"/>
                  </a:lnTo>
                  <a:lnTo>
                    <a:pt x="2" y="9"/>
                  </a:lnTo>
                  <a:lnTo>
                    <a:pt x="1" y="11"/>
                  </a:lnTo>
                  <a:lnTo>
                    <a:pt x="1" y="12"/>
                  </a:lnTo>
                  <a:lnTo>
                    <a:pt x="1" y="12"/>
                  </a:lnTo>
                  <a:lnTo>
                    <a:pt x="0" y="11"/>
                  </a:lnTo>
                  <a:lnTo>
                    <a:pt x="0" y="11"/>
                  </a:lnTo>
                  <a:lnTo>
                    <a:pt x="0" y="8"/>
                  </a:lnTo>
                  <a:lnTo>
                    <a:pt x="0" y="7"/>
                  </a:lnTo>
                  <a:lnTo>
                    <a:pt x="0" y="5"/>
                  </a:lnTo>
                  <a:lnTo>
                    <a:pt x="1" y="4"/>
                  </a:lnTo>
                  <a:lnTo>
                    <a:pt x="1" y="4"/>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52">
              <a:extLst>
                <a:ext uri="{FF2B5EF4-FFF2-40B4-BE49-F238E27FC236}">
                  <a16:creationId xmlns:a16="http://schemas.microsoft.com/office/drawing/2014/main" id="{86FE7C39-2E60-4710-9613-A71ECE8C13B4}"/>
                </a:ext>
              </a:extLst>
            </p:cNvPr>
            <p:cNvSpPr>
              <a:spLocks noEditPoints="1"/>
            </p:cNvSpPr>
            <p:nvPr/>
          </p:nvSpPr>
          <p:spPr bwMode="auto">
            <a:xfrm>
              <a:off x="5511448" y="1897843"/>
              <a:ext cx="161187" cy="283059"/>
            </a:xfrm>
            <a:custGeom>
              <a:avLst/>
              <a:gdLst>
                <a:gd name="T0" fmla="*/ 14 w 82"/>
                <a:gd name="T1" fmla="*/ 65 h 144"/>
                <a:gd name="T2" fmla="*/ 14 w 82"/>
                <a:gd name="T3" fmla="*/ 63 h 144"/>
                <a:gd name="T4" fmla="*/ 12 w 82"/>
                <a:gd name="T5" fmla="*/ 28 h 144"/>
                <a:gd name="T6" fmla="*/ 16 w 82"/>
                <a:gd name="T7" fmla="*/ 33 h 144"/>
                <a:gd name="T8" fmla="*/ 21 w 82"/>
                <a:gd name="T9" fmla="*/ 38 h 144"/>
                <a:gd name="T10" fmla="*/ 25 w 82"/>
                <a:gd name="T11" fmla="*/ 44 h 144"/>
                <a:gd name="T12" fmla="*/ 27 w 82"/>
                <a:gd name="T13" fmla="*/ 44 h 144"/>
                <a:gd name="T14" fmla="*/ 25 w 82"/>
                <a:gd name="T15" fmla="*/ 46 h 144"/>
                <a:gd name="T16" fmla="*/ 21 w 82"/>
                <a:gd name="T17" fmla="*/ 50 h 144"/>
                <a:gd name="T18" fmla="*/ 14 w 82"/>
                <a:gd name="T19" fmla="*/ 59 h 144"/>
                <a:gd name="T20" fmla="*/ 9 w 82"/>
                <a:gd name="T21" fmla="*/ 74 h 144"/>
                <a:gd name="T22" fmla="*/ 8 w 82"/>
                <a:gd name="T23" fmla="*/ 78 h 144"/>
                <a:gd name="T24" fmla="*/ 10 w 82"/>
                <a:gd name="T25" fmla="*/ 75 h 144"/>
                <a:gd name="T26" fmla="*/ 12 w 82"/>
                <a:gd name="T27" fmla="*/ 70 h 144"/>
                <a:gd name="T28" fmla="*/ 14 w 82"/>
                <a:gd name="T29" fmla="*/ 65 h 144"/>
                <a:gd name="T30" fmla="*/ 14 w 82"/>
                <a:gd name="T31" fmla="*/ 65 h 144"/>
                <a:gd name="T32" fmla="*/ 14 w 82"/>
                <a:gd name="T33" fmla="*/ 67 h 144"/>
                <a:gd name="T34" fmla="*/ 14 w 82"/>
                <a:gd name="T35" fmla="*/ 70 h 144"/>
                <a:gd name="T36" fmla="*/ 14 w 82"/>
                <a:gd name="T37" fmla="*/ 71 h 144"/>
                <a:gd name="T38" fmla="*/ 16 w 82"/>
                <a:gd name="T39" fmla="*/ 75 h 144"/>
                <a:gd name="T40" fmla="*/ 17 w 82"/>
                <a:gd name="T41" fmla="*/ 78 h 144"/>
                <a:gd name="T42" fmla="*/ 14 w 82"/>
                <a:gd name="T43" fmla="*/ 89 h 144"/>
                <a:gd name="T44" fmla="*/ 9 w 82"/>
                <a:gd name="T45" fmla="*/ 117 h 144"/>
                <a:gd name="T46" fmla="*/ 4 w 82"/>
                <a:gd name="T47" fmla="*/ 144 h 144"/>
                <a:gd name="T48" fmla="*/ 0 w 82"/>
                <a:gd name="T49" fmla="*/ 120 h 144"/>
                <a:gd name="T50" fmla="*/ 1 w 82"/>
                <a:gd name="T51" fmla="*/ 96 h 144"/>
                <a:gd name="T52" fmla="*/ 8 w 82"/>
                <a:gd name="T53" fmla="*/ 69 h 144"/>
                <a:gd name="T54" fmla="*/ 10 w 82"/>
                <a:gd name="T55" fmla="*/ 52 h 144"/>
                <a:gd name="T56" fmla="*/ 10 w 82"/>
                <a:gd name="T57" fmla="*/ 42 h 144"/>
                <a:gd name="T58" fmla="*/ 10 w 82"/>
                <a:gd name="T59" fmla="*/ 38 h 144"/>
                <a:gd name="T60" fmla="*/ 10 w 82"/>
                <a:gd name="T61" fmla="*/ 33 h 144"/>
                <a:gd name="T62" fmla="*/ 12 w 82"/>
                <a:gd name="T63" fmla="*/ 28 h 144"/>
                <a:gd name="T64" fmla="*/ 71 w 82"/>
                <a:gd name="T65" fmla="*/ 0 h 144"/>
                <a:gd name="T66" fmla="*/ 73 w 82"/>
                <a:gd name="T67" fmla="*/ 2 h 144"/>
                <a:gd name="T68" fmla="*/ 74 w 82"/>
                <a:gd name="T69" fmla="*/ 6 h 144"/>
                <a:gd name="T70" fmla="*/ 78 w 82"/>
                <a:gd name="T71" fmla="*/ 11 h 144"/>
                <a:gd name="T72" fmla="*/ 81 w 82"/>
                <a:gd name="T73" fmla="*/ 16 h 144"/>
                <a:gd name="T74" fmla="*/ 81 w 82"/>
                <a:gd name="T75" fmla="*/ 20 h 144"/>
                <a:gd name="T76" fmla="*/ 72 w 82"/>
                <a:gd name="T77" fmla="*/ 40 h 144"/>
                <a:gd name="T78" fmla="*/ 61 w 82"/>
                <a:gd name="T79" fmla="*/ 62 h 144"/>
                <a:gd name="T80" fmla="*/ 50 w 82"/>
                <a:gd name="T81" fmla="*/ 89 h 144"/>
                <a:gd name="T82" fmla="*/ 35 w 82"/>
                <a:gd name="T83" fmla="*/ 125 h 144"/>
                <a:gd name="T84" fmla="*/ 34 w 82"/>
                <a:gd name="T85" fmla="*/ 79 h 144"/>
                <a:gd name="T86" fmla="*/ 35 w 82"/>
                <a:gd name="T87" fmla="*/ 78 h 144"/>
                <a:gd name="T88" fmla="*/ 38 w 82"/>
                <a:gd name="T89" fmla="*/ 72 h 144"/>
                <a:gd name="T90" fmla="*/ 39 w 82"/>
                <a:gd name="T91" fmla="*/ 67 h 144"/>
                <a:gd name="T92" fmla="*/ 39 w 82"/>
                <a:gd name="T93" fmla="*/ 61 h 144"/>
                <a:gd name="T94" fmla="*/ 40 w 82"/>
                <a:gd name="T95" fmla="*/ 61 h 144"/>
                <a:gd name="T96" fmla="*/ 44 w 82"/>
                <a:gd name="T97" fmla="*/ 63 h 144"/>
                <a:gd name="T98" fmla="*/ 48 w 82"/>
                <a:gd name="T99" fmla="*/ 67 h 144"/>
                <a:gd name="T100" fmla="*/ 52 w 82"/>
                <a:gd name="T101" fmla="*/ 70 h 144"/>
                <a:gd name="T102" fmla="*/ 47 w 82"/>
                <a:gd name="T103" fmla="*/ 63 h 144"/>
                <a:gd name="T104" fmla="*/ 37 w 82"/>
                <a:gd name="T105" fmla="*/ 52 h 144"/>
                <a:gd name="T106" fmla="*/ 31 w 82"/>
                <a:gd name="T107" fmla="*/ 45 h 144"/>
                <a:gd name="T108" fmla="*/ 44 w 82"/>
                <a:gd name="T109" fmla="*/ 33 h 144"/>
                <a:gd name="T110" fmla="*/ 61 w 82"/>
                <a:gd name="T111" fmla="*/ 19 h 144"/>
                <a:gd name="T112" fmla="*/ 68 w 82"/>
                <a:gd name="T113" fmla="*/ 12 h 144"/>
                <a:gd name="T114" fmla="*/ 69 w 82"/>
                <a:gd name="T115" fmla="*/ 6 h 144"/>
                <a:gd name="T116" fmla="*/ 71 w 82"/>
                <a:gd name="T11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44">
                  <a:moveTo>
                    <a:pt x="14" y="63"/>
                  </a:moveTo>
                  <a:lnTo>
                    <a:pt x="14" y="65"/>
                  </a:lnTo>
                  <a:lnTo>
                    <a:pt x="14" y="65"/>
                  </a:lnTo>
                  <a:lnTo>
                    <a:pt x="14" y="63"/>
                  </a:lnTo>
                  <a:close/>
                  <a:moveTo>
                    <a:pt x="12" y="28"/>
                  </a:moveTo>
                  <a:lnTo>
                    <a:pt x="12" y="28"/>
                  </a:lnTo>
                  <a:lnTo>
                    <a:pt x="13" y="31"/>
                  </a:lnTo>
                  <a:lnTo>
                    <a:pt x="16" y="33"/>
                  </a:lnTo>
                  <a:lnTo>
                    <a:pt x="18" y="36"/>
                  </a:lnTo>
                  <a:lnTo>
                    <a:pt x="21" y="38"/>
                  </a:lnTo>
                  <a:lnTo>
                    <a:pt x="23" y="41"/>
                  </a:lnTo>
                  <a:lnTo>
                    <a:pt x="25" y="44"/>
                  </a:lnTo>
                  <a:lnTo>
                    <a:pt x="26" y="44"/>
                  </a:lnTo>
                  <a:lnTo>
                    <a:pt x="27" y="44"/>
                  </a:lnTo>
                  <a:lnTo>
                    <a:pt x="26" y="45"/>
                  </a:lnTo>
                  <a:lnTo>
                    <a:pt x="25" y="46"/>
                  </a:lnTo>
                  <a:lnTo>
                    <a:pt x="23" y="48"/>
                  </a:lnTo>
                  <a:lnTo>
                    <a:pt x="21" y="50"/>
                  </a:lnTo>
                  <a:lnTo>
                    <a:pt x="17" y="54"/>
                  </a:lnTo>
                  <a:lnTo>
                    <a:pt x="14" y="59"/>
                  </a:lnTo>
                  <a:lnTo>
                    <a:pt x="10" y="67"/>
                  </a:lnTo>
                  <a:lnTo>
                    <a:pt x="9" y="74"/>
                  </a:lnTo>
                  <a:lnTo>
                    <a:pt x="8" y="78"/>
                  </a:lnTo>
                  <a:lnTo>
                    <a:pt x="8" y="78"/>
                  </a:lnTo>
                  <a:lnTo>
                    <a:pt x="9" y="76"/>
                  </a:lnTo>
                  <a:lnTo>
                    <a:pt x="10" y="75"/>
                  </a:lnTo>
                  <a:lnTo>
                    <a:pt x="10" y="72"/>
                  </a:lnTo>
                  <a:lnTo>
                    <a:pt x="12" y="70"/>
                  </a:lnTo>
                  <a:lnTo>
                    <a:pt x="13" y="67"/>
                  </a:lnTo>
                  <a:lnTo>
                    <a:pt x="14" y="65"/>
                  </a:lnTo>
                  <a:lnTo>
                    <a:pt x="14" y="65"/>
                  </a:lnTo>
                  <a:lnTo>
                    <a:pt x="14" y="65"/>
                  </a:lnTo>
                  <a:lnTo>
                    <a:pt x="14" y="66"/>
                  </a:lnTo>
                  <a:lnTo>
                    <a:pt x="14" y="67"/>
                  </a:lnTo>
                  <a:lnTo>
                    <a:pt x="14" y="69"/>
                  </a:lnTo>
                  <a:lnTo>
                    <a:pt x="14" y="70"/>
                  </a:lnTo>
                  <a:lnTo>
                    <a:pt x="14" y="71"/>
                  </a:lnTo>
                  <a:lnTo>
                    <a:pt x="14" y="71"/>
                  </a:lnTo>
                  <a:lnTo>
                    <a:pt x="16" y="74"/>
                  </a:lnTo>
                  <a:lnTo>
                    <a:pt x="16" y="75"/>
                  </a:lnTo>
                  <a:lnTo>
                    <a:pt x="17" y="76"/>
                  </a:lnTo>
                  <a:lnTo>
                    <a:pt x="17" y="78"/>
                  </a:lnTo>
                  <a:lnTo>
                    <a:pt x="16" y="82"/>
                  </a:lnTo>
                  <a:lnTo>
                    <a:pt x="14" y="89"/>
                  </a:lnTo>
                  <a:lnTo>
                    <a:pt x="12" y="103"/>
                  </a:lnTo>
                  <a:lnTo>
                    <a:pt x="9" y="117"/>
                  </a:lnTo>
                  <a:lnTo>
                    <a:pt x="6" y="131"/>
                  </a:lnTo>
                  <a:lnTo>
                    <a:pt x="4" y="144"/>
                  </a:lnTo>
                  <a:lnTo>
                    <a:pt x="1" y="131"/>
                  </a:lnTo>
                  <a:lnTo>
                    <a:pt x="0" y="120"/>
                  </a:lnTo>
                  <a:lnTo>
                    <a:pt x="0" y="110"/>
                  </a:lnTo>
                  <a:lnTo>
                    <a:pt x="1" y="96"/>
                  </a:lnTo>
                  <a:lnTo>
                    <a:pt x="4" y="82"/>
                  </a:lnTo>
                  <a:lnTo>
                    <a:pt x="8" y="69"/>
                  </a:lnTo>
                  <a:lnTo>
                    <a:pt x="9" y="58"/>
                  </a:lnTo>
                  <a:lnTo>
                    <a:pt x="10" y="52"/>
                  </a:lnTo>
                  <a:lnTo>
                    <a:pt x="10" y="46"/>
                  </a:lnTo>
                  <a:lnTo>
                    <a:pt x="10" y="42"/>
                  </a:lnTo>
                  <a:lnTo>
                    <a:pt x="10" y="38"/>
                  </a:lnTo>
                  <a:lnTo>
                    <a:pt x="10" y="38"/>
                  </a:lnTo>
                  <a:lnTo>
                    <a:pt x="10" y="36"/>
                  </a:lnTo>
                  <a:lnTo>
                    <a:pt x="10" y="33"/>
                  </a:lnTo>
                  <a:lnTo>
                    <a:pt x="10" y="31"/>
                  </a:lnTo>
                  <a:lnTo>
                    <a:pt x="12" y="28"/>
                  </a:lnTo>
                  <a:lnTo>
                    <a:pt x="12" y="28"/>
                  </a:lnTo>
                  <a:close/>
                  <a:moveTo>
                    <a:pt x="71" y="0"/>
                  </a:moveTo>
                  <a:lnTo>
                    <a:pt x="72" y="0"/>
                  </a:lnTo>
                  <a:lnTo>
                    <a:pt x="73" y="2"/>
                  </a:lnTo>
                  <a:lnTo>
                    <a:pt x="74" y="4"/>
                  </a:lnTo>
                  <a:lnTo>
                    <a:pt x="74" y="6"/>
                  </a:lnTo>
                  <a:lnTo>
                    <a:pt x="76" y="8"/>
                  </a:lnTo>
                  <a:lnTo>
                    <a:pt x="78" y="11"/>
                  </a:lnTo>
                  <a:lnTo>
                    <a:pt x="80" y="14"/>
                  </a:lnTo>
                  <a:lnTo>
                    <a:pt x="81" y="16"/>
                  </a:lnTo>
                  <a:lnTo>
                    <a:pt x="82" y="17"/>
                  </a:lnTo>
                  <a:lnTo>
                    <a:pt x="81" y="20"/>
                  </a:lnTo>
                  <a:lnTo>
                    <a:pt x="77" y="28"/>
                  </a:lnTo>
                  <a:lnTo>
                    <a:pt x="72" y="40"/>
                  </a:lnTo>
                  <a:lnTo>
                    <a:pt x="67" y="52"/>
                  </a:lnTo>
                  <a:lnTo>
                    <a:pt x="61" y="62"/>
                  </a:lnTo>
                  <a:lnTo>
                    <a:pt x="56" y="74"/>
                  </a:lnTo>
                  <a:lnTo>
                    <a:pt x="50" y="89"/>
                  </a:lnTo>
                  <a:lnTo>
                    <a:pt x="43" y="106"/>
                  </a:lnTo>
                  <a:lnTo>
                    <a:pt x="35" y="125"/>
                  </a:lnTo>
                  <a:lnTo>
                    <a:pt x="29" y="143"/>
                  </a:lnTo>
                  <a:lnTo>
                    <a:pt x="34" y="79"/>
                  </a:lnTo>
                  <a:lnTo>
                    <a:pt x="34" y="79"/>
                  </a:lnTo>
                  <a:lnTo>
                    <a:pt x="35" y="78"/>
                  </a:lnTo>
                  <a:lnTo>
                    <a:pt x="37" y="75"/>
                  </a:lnTo>
                  <a:lnTo>
                    <a:pt x="38" y="72"/>
                  </a:lnTo>
                  <a:lnTo>
                    <a:pt x="39" y="70"/>
                  </a:lnTo>
                  <a:lnTo>
                    <a:pt x="39" y="67"/>
                  </a:lnTo>
                  <a:lnTo>
                    <a:pt x="39" y="63"/>
                  </a:lnTo>
                  <a:lnTo>
                    <a:pt x="39" y="61"/>
                  </a:lnTo>
                  <a:lnTo>
                    <a:pt x="39" y="61"/>
                  </a:lnTo>
                  <a:lnTo>
                    <a:pt x="40" y="61"/>
                  </a:lnTo>
                  <a:lnTo>
                    <a:pt x="42" y="62"/>
                  </a:lnTo>
                  <a:lnTo>
                    <a:pt x="44" y="63"/>
                  </a:lnTo>
                  <a:lnTo>
                    <a:pt x="47" y="66"/>
                  </a:lnTo>
                  <a:lnTo>
                    <a:pt x="48" y="67"/>
                  </a:lnTo>
                  <a:lnTo>
                    <a:pt x="51" y="69"/>
                  </a:lnTo>
                  <a:lnTo>
                    <a:pt x="52" y="70"/>
                  </a:lnTo>
                  <a:lnTo>
                    <a:pt x="51" y="67"/>
                  </a:lnTo>
                  <a:lnTo>
                    <a:pt x="47" y="63"/>
                  </a:lnTo>
                  <a:lnTo>
                    <a:pt x="42" y="58"/>
                  </a:lnTo>
                  <a:lnTo>
                    <a:pt x="37" y="52"/>
                  </a:lnTo>
                  <a:lnTo>
                    <a:pt x="31" y="45"/>
                  </a:lnTo>
                  <a:lnTo>
                    <a:pt x="31" y="45"/>
                  </a:lnTo>
                  <a:lnTo>
                    <a:pt x="37" y="41"/>
                  </a:lnTo>
                  <a:lnTo>
                    <a:pt x="44" y="33"/>
                  </a:lnTo>
                  <a:lnTo>
                    <a:pt x="54" y="27"/>
                  </a:lnTo>
                  <a:lnTo>
                    <a:pt x="61" y="19"/>
                  </a:lnTo>
                  <a:lnTo>
                    <a:pt x="65" y="15"/>
                  </a:lnTo>
                  <a:lnTo>
                    <a:pt x="68" y="12"/>
                  </a:lnTo>
                  <a:lnTo>
                    <a:pt x="69" y="10"/>
                  </a:lnTo>
                  <a:lnTo>
                    <a:pt x="69" y="6"/>
                  </a:lnTo>
                  <a:lnTo>
                    <a:pt x="71" y="3"/>
                  </a:lnTo>
                  <a:lnTo>
                    <a:pt x="71" y="2"/>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54">
              <a:extLst>
                <a:ext uri="{FF2B5EF4-FFF2-40B4-BE49-F238E27FC236}">
                  <a16:creationId xmlns:a16="http://schemas.microsoft.com/office/drawing/2014/main" id="{92BE9731-83F5-496F-A832-03C66E67214D}"/>
                </a:ext>
              </a:extLst>
            </p:cNvPr>
            <p:cNvSpPr>
              <a:spLocks noEditPoints="1"/>
            </p:cNvSpPr>
            <p:nvPr/>
          </p:nvSpPr>
          <p:spPr bwMode="auto">
            <a:xfrm>
              <a:off x="6020562" y="1964676"/>
              <a:ext cx="159221" cy="214261"/>
            </a:xfrm>
            <a:custGeom>
              <a:avLst/>
              <a:gdLst>
                <a:gd name="T0" fmla="*/ 4 w 81"/>
                <a:gd name="T1" fmla="*/ 4 h 109"/>
                <a:gd name="T2" fmla="*/ 7 w 81"/>
                <a:gd name="T3" fmla="*/ 8 h 109"/>
                <a:gd name="T4" fmla="*/ 12 w 81"/>
                <a:gd name="T5" fmla="*/ 12 h 109"/>
                <a:gd name="T6" fmla="*/ 17 w 81"/>
                <a:gd name="T7" fmla="*/ 16 h 109"/>
                <a:gd name="T8" fmla="*/ 25 w 81"/>
                <a:gd name="T9" fmla="*/ 21 h 109"/>
                <a:gd name="T10" fmla="*/ 28 w 81"/>
                <a:gd name="T11" fmla="*/ 24 h 109"/>
                <a:gd name="T12" fmla="*/ 25 w 81"/>
                <a:gd name="T13" fmla="*/ 28 h 109"/>
                <a:gd name="T14" fmla="*/ 22 w 81"/>
                <a:gd name="T15" fmla="*/ 35 h 109"/>
                <a:gd name="T16" fmla="*/ 20 w 81"/>
                <a:gd name="T17" fmla="*/ 42 h 109"/>
                <a:gd name="T18" fmla="*/ 17 w 81"/>
                <a:gd name="T19" fmla="*/ 49 h 109"/>
                <a:gd name="T20" fmla="*/ 17 w 81"/>
                <a:gd name="T21" fmla="*/ 53 h 109"/>
                <a:gd name="T22" fmla="*/ 17 w 81"/>
                <a:gd name="T23" fmla="*/ 53 h 109"/>
                <a:gd name="T24" fmla="*/ 17 w 81"/>
                <a:gd name="T25" fmla="*/ 52 h 109"/>
                <a:gd name="T26" fmla="*/ 18 w 81"/>
                <a:gd name="T27" fmla="*/ 46 h 109"/>
                <a:gd name="T28" fmla="*/ 21 w 81"/>
                <a:gd name="T29" fmla="*/ 40 h 109"/>
                <a:gd name="T30" fmla="*/ 24 w 81"/>
                <a:gd name="T31" fmla="*/ 36 h 109"/>
                <a:gd name="T32" fmla="*/ 25 w 81"/>
                <a:gd name="T33" fmla="*/ 33 h 109"/>
                <a:gd name="T34" fmla="*/ 25 w 81"/>
                <a:gd name="T35" fmla="*/ 35 h 109"/>
                <a:gd name="T36" fmla="*/ 28 w 81"/>
                <a:gd name="T37" fmla="*/ 38 h 109"/>
                <a:gd name="T38" fmla="*/ 30 w 81"/>
                <a:gd name="T39" fmla="*/ 42 h 109"/>
                <a:gd name="T40" fmla="*/ 31 w 81"/>
                <a:gd name="T41" fmla="*/ 45 h 109"/>
                <a:gd name="T42" fmla="*/ 29 w 81"/>
                <a:gd name="T43" fmla="*/ 109 h 109"/>
                <a:gd name="T44" fmla="*/ 26 w 81"/>
                <a:gd name="T45" fmla="*/ 104 h 109"/>
                <a:gd name="T46" fmla="*/ 21 w 81"/>
                <a:gd name="T47" fmla="*/ 88 h 109"/>
                <a:gd name="T48" fmla="*/ 12 w 81"/>
                <a:gd name="T49" fmla="*/ 59 h 109"/>
                <a:gd name="T50" fmla="*/ 4 w 81"/>
                <a:gd name="T51" fmla="*/ 32 h 109"/>
                <a:gd name="T52" fmla="*/ 0 w 81"/>
                <a:gd name="T53" fmla="*/ 19 h 109"/>
                <a:gd name="T54" fmla="*/ 0 w 81"/>
                <a:gd name="T55" fmla="*/ 16 h 109"/>
                <a:gd name="T56" fmla="*/ 1 w 81"/>
                <a:gd name="T57" fmla="*/ 10 h 109"/>
                <a:gd name="T58" fmla="*/ 3 w 81"/>
                <a:gd name="T59" fmla="*/ 4 h 109"/>
                <a:gd name="T60" fmla="*/ 76 w 81"/>
                <a:gd name="T61" fmla="*/ 0 h 109"/>
                <a:gd name="T62" fmla="*/ 77 w 81"/>
                <a:gd name="T63" fmla="*/ 3 h 109"/>
                <a:gd name="T64" fmla="*/ 79 w 81"/>
                <a:gd name="T65" fmla="*/ 7 h 109"/>
                <a:gd name="T66" fmla="*/ 81 w 81"/>
                <a:gd name="T67" fmla="*/ 12 h 109"/>
                <a:gd name="T68" fmla="*/ 79 w 81"/>
                <a:gd name="T69" fmla="*/ 25 h 109"/>
                <a:gd name="T70" fmla="*/ 71 w 81"/>
                <a:gd name="T71" fmla="*/ 53 h 109"/>
                <a:gd name="T72" fmla="*/ 60 w 81"/>
                <a:gd name="T73" fmla="*/ 87 h 109"/>
                <a:gd name="T74" fmla="*/ 54 w 81"/>
                <a:gd name="T75" fmla="*/ 91 h 109"/>
                <a:gd name="T76" fmla="*/ 52 w 81"/>
                <a:gd name="T77" fmla="*/ 62 h 109"/>
                <a:gd name="T78" fmla="*/ 51 w 81"/>
                <a:gd name="T79" fmla="*/ 48 h 109"/>
                <a:gd name="T80" fmla="*/ 52 w 81"/>
                <a:gd name="T81" fmla="*/ 44 h 109"/>
                <a:gd name="T82" fmla="*/ 59 w 81"/>
                <a:gd name="T83" fmla="*/ 35 h 109"/>
                <a:gd name="T84" fmla="*/ 62 w 81"/>
                <a:gd name="T85" fmla="*/ 37 h 109"/>
                <a:gd name="T86" fmla="*/ 64 w 81"/>
                <a:gd name="T87" fmla="*/ 42 h 109"/>
                <a:gd name="T88" fmla="*/ 68 w 81"/>
                <a:gd name="T89" fmla="*/ 48 h 109"/>
                <a:gd name="T90" fmla="*/ 69 w 81"/>
                <a:gd name="T91" fmla="*/ 50 h 109"/>
                <a:gd name="T92" fmla="*/ 69 w 81"/>
                <a:gd name="T93" fmla="*/ 49 h 109"/>
                <a:gd name="T94" fmla="*/ 67 w 81"/>
                <a:gd name="T95" fmla="*/ 42 h 109"/>
                <a:gd name="T96" fmla="*/ 62 w 81"/>
                <a:gd name="T97" fmla="*/ 35 h 109"/>
                <a:gd name="T98" fmla="*/ 56 w 81"/>
                <a:gd name="T99" fmla="*/ 27 h 109"/>
                <a:gd name="T100" fmla="*/ 52 w 81"/>
                <a:gd name="T101" fmla="*/ 24 h 109"/>
                <a:gd name="T102" fmla="*/ 58 w 81"/>
                <a:gd name="T103" fmla="*/ 19 h 109"/>
                <a:gd name="T104" fmla="*/ 69 w 81"/>
                <a:gd name="T105" fmla="*/ 7 h 109"/>
                <a:gd name="T106" fmla="*/ 76 w 81"/>
                <a:gd name="T10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109">
                  <a:moveTo>
                    <a:pt x="3" y="3"/>
                  </a:moveTo>
                  <a:lnTo>
                    <a:pt x="4" y="4"/>
                  </a:lnTo>
                  <a:lnTo>
                    <a:pt x="4" y="6"/>
                  </a:lnTo>
                  <a:lnTo>
                    <a:pt x="7" y="8"/>
                  </a:lnTo>
                  <a:lnTo>
                    <a:pt x="9" y="10"/>
                  </a:lnTo>
                  <a:lnTo>
                    <a:pt x="12" y="12"/>
                  </a:lnTo>
                  <a:lnTo>
                    <a:pt x="14" y="15"/>
                  </a:lnTo>
                  <a:lnTo>
                    <a:pt x="17" y="16"/>
                  </a:lnTo>
                  <a:lnTo>
                    <a:pt x="21" y="19"/>
                  </a:lnTo>
                  <a:lnTo>
                    <a:pt x="25" y="21"/>
                  </a:lnTo>
                  <a:lnTo>
                    <a:pt x="28" y="24"/>
                  </a:lnTo>
                  <a:lnTo>
                    <a:pt x="28" y="24"/>
                  </a:lnTo>
                  <a:lnTo>
                    <a:pt x="26" y="25"/>
                  </a:lnTo>
                  <a:lnTo>
                    <a:pt x="25" y="28"/>
                  </a:lnTo>
                  <a:lnTo>
                    <a:pt x="24" y="31"/>
                  </a:lnTo>
                  <a:lnTo>
                    <a:pt x="22" y="35"/>
                  </a:lnTo>
                  <a:lnTo>
                    <a:pt x="21" y="38"/>
                  </a:lnTo>
                  <a:lnTo>
                    <a:pt x="20" y="42"/>
                  </a:lnTo>
                  <a:lnTo>
                    <a:pt x="18" y="45"/>
                  </a:lnTo>
                  <a:lnTo>
                    <a:pt x="17" y="49"/>
                  </a:lnTo>
                  <a:lnTo>
                    <a:pt x="17" y="52"/>
                  </a:lnTo>
                  <a:lnTo>
                    <a:pt x="17" y="53"/>
                  </a:lnTo>
                  <a:lnTo>
                    <a:pt x="17" y="53"/>
                  </a:lnTo>
                  <a:lnTo>
                    <a:pt x="17" y="53"/>
                  </a:lnTo>
                  <a:lnTo>
                    <a:pt x="17" y="53"/>
                  </a:lnTo>
                  <a:lnTo>
                    <a:pt x="17" y="52"/>
                  </a:lnTo>
                  <a:lnTo>
                    <a:pt x="18" y="50"/>
                  </a:lnTo>
                  <a:lnTo>
                    <a:pt x="18" y="46"/>
                  </a:lnTo>
                  <a:lnTo>
                    <a:pt x="20" y="44"/>
                  </a:lnTo>
                  <a:lnTo>
                    <a:pt x="21" y="40"/>
                  </a:lnTo>
                  <a:lnTo>
                    <a:pt x="22" y="37"/>
                  </a:lnTo>
                  <a:lnTo>
                    <a:pt x="24" y="36"/>
                  </a:lnTo>
                  <a:lnTo>
                    <a:pt x="24" y="35"/>
                  </a:lnTo>
                  <a:lnTo>
                    <a:pt x="25" y="33"/>
                  </a:lnTo>
                  <a:lnTo>
                    <a:pt x="25" y="33"/>
                  </a:lnTo>
                  <a:lnTo>
                    <a:pt x="25" y="35"/>
                  </a:lnTo>
                  <a:lnTo>
                    <a:pt x="26" y="36"/>
                  </a:lnTo>
                  <a:lnTo>
                    <a:pt x="28" y="38"/>
                  </a:lnTo>
                  <a:lnTo>
                    <a:pt x="29" y="40"/>
                  </a:lnTo>
                  <a:lnTo>
                    <a:pt x="30" y="42"/>
                  </a:lnTo>
                  <a:lnTo>
                    <a:pt x="31" y="44"/>
                  </a:lnTo>
                  <a:lnTo>
                    <a:pt x="31" y="45"/>
                  </a:lnTo>
                  <a:lnTo>
                    <a:pt x="31" y="45"/>
                  </a:lnTo>
                  <a:lnTo>
                    <a:pt x="29" y="109"/>
                  </a:lnTo>
                  <a:lnTo>
                    <a:pt x="28" y="107"/>
                  </a:lnTo>
                  <a:lnTo>
                    <a:pt x="26" y="104"/>
                  </a:lnTo>
                  <a:lnTo>
                    <a:pt x="25" y="99"/>
                  </a:lnTo>
                  <a:lnTo>
                    <a:pt x="21" y="88"/>
                  </a:lnTo>
                  <a:lnTo>
                    <a:pt x="17" y="74"/>
                  </a:lnTo>
                  <a:lnTo>
                    <a:pt x="12" y="59"/>
                  </a:lnTo>
                  <a:lnTo>
                    <a:pt x="8" y="45"/>
                  </a:lnTo>
                  <a:lnTo>
                    <a:pt x="4" y="32"/>
                  </a:lnTo>
                  <a:lnTo>
                    <a:pt x="1" y="23"/>
                  </a:lnTo>
                  <a:lnTo>
                    <a:pt x="0" y="19"/>
                  </a:lnTo>
                  <a:lnTo>
                    <a:pt x="0" y="18"/>
                  </a:lnTo>
                  <a:lnTo>
                    <a:pt x="0" y="16"/>
                  </a:lnTo>
                  <a:lnTo>
                    <a:pt x="0" y="12"/>
                  </a:lnTo>
                  <a:lnTo>
                    <a:pt x="1" y="10"/>
                  </a:lnTo>
                  <a:lnTo>
                    <a:pt x="3" y="7"/>
                  </a:lnTo>
                  <a:lnTo>
                    <a:pt x="3" y="4"/>
                  </a:lnTo>
                  <a:lnTo>
                    <a:pt x="3" y="3"/>
                  </a:lnTo>
                  <a:close/>
                  <a:moveTo>
                    <a:pt x="76" y="0"/>
                  </a:moveTo>
                  <a:lnTo>
                    <a:pt x="77" y="0"/>
                  </a:lnTo>
                  <a:lnTo>
                    <a:pt x="77" y="3"/>
                  </a:lnTo>
                  <a:lnTo>
                    <a:pt x="79" y="4"/>
                  </a:lnTo>
                  <a:lnTo>
                    <a:pt x="79" y="7"/>
                  </a:lnTo>
                  <a:lnTo>
                    <a:pt x="80" y="10"/>
                  </a:lnTo>
                  <a:lnTo>
                    <a:pt x="81" y="12"/>
                  </a:lnTo>
                  <a:lnTo>
                    <a:pt x="81" y="18"/>
                  </a:lnTo>
                  <a:lnTo>
                    <a:pt x="79" y="25"/>
                  </a:lnTo>
                  <a:lnTo>
                    <a:pt x="75" y="38"/>
                  </a:lnTo>
                  <a:lnTo>
                    <a:pt x="71" y="53"/>
                  </a:lnTo>
                  <a:lnTo>
                    <a:pt x="66" y="69"/>
                  </a:lnTo>
                  <a:lnTo>
                    <a:pt x="60" y="87"/>
                  </a:lnTo>
                  <a:lnTo>
                    <a:pt x="55" y="107"/>
                  </a:lnTo>
                  <a:lnTo>
                    <a:pt x="54" y="91"/>
                  </a:lnTo>
                  <a:lnTo>
                    <a:pt x="54" y="75"/>
                  </a:lnTo>
                  <a:lnTo>
                    <a:pt x="52" y="62"/>
                  </a:lnTo>
                  <a:lnTo>
                    <a:pt x="52" y="52"/>
                  </a:lnTo>
                  <a:lnTo>
                    <a:pt x="51" y="48"/>
                  </a:lnTo>
                  <a:lnTo>
                    <a:pt x="52" y="45"/>
                  </a:lnTo>
                  <a:lnTo>
                    <a:pt x="52" y="44"/>
                  </a:lnTo>
                  <a:lnTo>
                    <a:pt x="52" y="44"/>
                  </a:lnTo>
                  <a:lnTo>
                    <a:pt x="59" y="35"/>
                  </a:lnTo>
                  <a:lnTo>
                    <a:pt x="60" y="36"/>
                  </a:lnTo>
                  <a:lnTo>
                    <a:pt x="62" y="37"/>
                  </a:lnTo>
                  <a:lnTo>
                    <a:pt x="63" y="40"/>
                  </a:lnTo>
                  <a:lnTo>
                    <a:pt x="64" y="42"/>
                  </a:lnTo>
                  <a:lnTo>
                    <a:pt x="67" y="45"/>
                  </a:lnTo>
                  <a:lnTo>
                    <a:pt x="68" y="48"/>
                  </a:lnTo>
                  <a:lnTo>
                    <a:pt x="69" y="49"/>
                  </a:lnTo>
                  <a:lnTo>
                    <a:pt x="69" y="50"/>
                  </a:lnTo>
                  <a:lnTo>
                    <a:pt x="69" y="50"/>
                  </a:lnTo>
                  <a:lnTo>
                    <a:pt x="69" y="49"/>
                  </a:lnTo>
                  <a:lnTo>
                    <a:pt x="68" y="46"/>
                  </a:lnTo>
                  <a:lnTo>
                    <a:pt x="67" y="42"/>
                  </a:lnTo>
                  <a:lnTo>
                    <a:pt x="64" y="38"/>
                  </a:lnTo>
                  <a:lnTo>
                    <a:pt x="62" y="35"/>
                  </a:lnTo>
                  <a:lnTo>
                    <a:pt x="59" y="31"/>
                  </a:lnTo>
                  <a:lnTo>
                    <a:pt x="56" y="27"/>
                  </a:lnTo>
                  <a:lnTo>
                    <a:pt x="54" y="25"/>
                  </a:lnTo>
                  <a:lnTo>
                    <a:pt x="52" y="24"/>
                  </a:lnTo>
                  <a:lnTo>
                    <a:pt x="54" y="23"/>
                  </a:lnTo>
                  <a:lnTo>
                    <a:pt x="58" y="19"/>
                  </a:lnTo>
                  <a:lnTo>
                    <a:pt x="63" y="14"/>
                  </a:lnTo>
                  <a:lnTo>
                    <a:pt x="69" y="7"/>
                  </a:lnTo>
                  <a:lnTo>
                    <a:pt x="75" y="3"/>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56">
              <a:extLst>
                <a:ext uri="{FF2B5EF4-FFF2-40B4-BE49-F238E27FC236}">
                  <a16:creationId xmlns:a16="http://schemas.microsoft.com/office/drawing/2014/main" id="{0D8E2383-1159-4140-AE26-614C7D7380D6}"/>
                </a:ext>
              </a:extLst>
            </p:cNvPr>
            <p:cNvSpPr>
              <a:spLocks/>
            </p:cNvSpPr>
            <p:nvPr/>
          </p:nvSpPr>
          <p:spPr bwMode="auto">
            <a:xfrm>
              <a:off x="6568989" y="2055098"/>
              <a:ext cx="78628" cy="157255"/>
            </a:xfrm>
            <a:custGeom>
              <a:avLst/>
              <a:gdLst>
                <a:gd name="T0" fmla="*/ 39 w 40"/>
                <a:gd name="T1" fmla="*/ 0 h 80"/>
                <a:gd name="T2" fmla="*/ 40 w 40"/>
                <a:gd name="T3" fmla="*/ 23 h 80"/>
                <a:gd name="T4" fmla="*/ 40 w 40"/>
                <a:gd name="T5" fmla="*/ 42 h 80"/>
                <a:gd name="T6" fmla="*/ 40 w 40"/>
                <a:gd name="T7" fmla="*/ 61 h 80"/>
                <a:gd name="T8" fmla="*/ 40 w 40"/>
                <a:gd name="T9" fmla="*/ 80 h 80"/>
                <a:gd name="T10" fmla="*/ 0 w 40"/>
                <a:gd name="T11" fmla="*/ 6 h 80"/>
                <a:gd name="T12" fmla="*/ 4 w 40"/>
                <a:gd name="T13" fmla="*/ 7 h 80"/>
                <a:gd name="T14" fmla="*/ 12 w 40"/>
                <a:gd name="T15" fmla="*/ 7 h 80"/>
                <a:gd name="T16" fmla="*/ 22 w 40"/>
                <a:gd name="T17" fmla="*/ 7 h 80"/>
                <a:gd name="T18" fmla="*/ 31 w 40"/>
                <a:gd name="T19" fmla="*/ 6 h 80"/>
                <a:gd name="T20" fmla="*/ 35 w 40"/>
                <a:gd name="T21" fmla="*/ 4 h 80"/>
                <a:gd name="T22" fmla="*/ 38 w 40"/>
                <a:gd name="T23" fmla="*/ 2 h 80"/>
                <a:gd name="T24" fmla="*/ 39 w 40"/>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0">
                  <a:moveTo>
                    <a:pt x="39" y="0"/>
                  </a:moveTo>
                  <a:lnTo>
                    <a:pt x="40" y="23"/>
                  </a:lnTo>
                  <a:lnTo>
                    <a:pt x="40" y="42"/>
                  </a:lnTo>
                  <a:lnTo>
                    <a:pt x="40" y="61"/>
                  </a:lnTo>
                  <a:lnTo>
                    <a:pt x="40" y="80"/>
                  </a:lnTo>
                  <a:lnTo>
                    <a:pt x="0" y="6"/>
                  </a:lnTo>
                  <a:lnTo>
                    <a:pt x="4" y="7"/>
                  </a:lnTo>
                  <a:lnTo>
                    <a:pt x="12" y="7"/>
                  </a:lnTo>
                  <a:lnTo>
                    <a:pt x="22" y="7"/>
                  </a:lnTo>
                  <a:lnTo>
                    <a:pt x="31" y="6"/>
                  </a:lnTo>
                  <a:lnTo>
                    <a:pt x="35" y="4"/>
                  </a:lnTo>
                  <a:lnTo>
                    <a:pt x="38" y="2"/>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7C56C8FA-4909-482C-82D8-FE267BDDEFFF}"/>
              </a:ext>
            </a:extLst>
          </p:cNvPr>
          <p:cNvGrpSpPr/>
          <p:nvPr/>
        </p:nvGrpSpPr>
        <p:grpSpPr>
          <a:xfrm>
            <a:off x="2902850" y="2404291"/>
            <a:ext cx="9194114" cy="2759714"/>
            <a:chOff x="7430440" y="3198762"/>
            <a:chExt cx="2022200" cy="677121"/>
          </a:xfrm>
          <a:solidFill>
            <a:srgbClr val="AD8D5C">
              <a:alpha val="59000"/>
            </a:srgbClr>
          </a:solidFill>
        </p:grpSpPr>
        <p:grpSp>
          <p:nvGrpSpPr>
            <p:cNvPr id="141" name="Group 140">
              <a:extLst>
                <a:ext uri="{FF2B5EF4-FFF2-40B4-BE49-F238E27FC236}">
                  <a16:creationId xmlns:a16="http://schemas.microsoft.com/office/drawing/2014/main" id="{93B09018-2B1F-463B-801E-1D35D35B8725}"/>
                </a:ext>
              </a:extLst>
            </p:cNvPr>
            <p:cNvGrpSpPr/>
            <p:nvPr/>
          </p:nvGrpSpPr>
          <p:grpSpPr>
            <a:xfrm>
              <a:off x="7430440" y="3198762"/>
              <a:ext cx="2022200" cy="677121"/>
              <a:chOff x="2307520" y="3063331"/>
              <a:chExt cx="3296834" cy="1103924"/>
            </a:xfrm>
            <a:grpFill/>
          </p:grpSpPr>
          <p:sp>
            <p:nvSpPr>
              <p:cNvPr id="142" name="Freeform 9">
                <a:extLst>
                  <a:ext uri="{FF2B5EF4-FFF2-40B4-BE49-F238E27FC236}">
                    <a16:creationId xmlns:a16="http://schemas.microsoft.com/office/drawing/2014/main" id="{EF9351F0-5C9D-4FD2-B49C-EA015AB162AB}"/>
                  </a:ext>
                </a:extLst>
              </p:cNvPr>
              <p:cNvSpPr>
                <a:spLocks/>
              </p:cNvSpPr>
              <p:nvPr/>
            </p:nvSpPr>
            <p:spPr bwMode="auto">
              <a:xfrm>
                <a:off x="2307520" y="3384385"/>
                <a:ext cx="1612415" cy="769322"/>
              </a:xfrm>
              <a:custGeom>
                <a:avLst/>
                <a:gdLst>
                  <a:gd name="T0" fmla="*/ 203 w 1223"/>
                  <a:gd name="T1" fmla="*/ 0 h 582"/>
                  <a:gd name="T2" fmla="*/ 305 w 1223"/>
                  <a:gd name="T3" fmla="*/ 3 h 582"/>
                  <a:gd name="T4" fmla="*/ 406 w 1223"/>
                  <a:gd name="T5" fmla="*/ 10 h 582"/>
                  <a:gd name="T6" fmla="*/ 509 w 1223"/>
                  <a:gd name="T7" fmla="*/ 20 h 582"/>
                  <a:gd name="T8" fmla="*/ 611 w 1223"/>
                  <a:gd name="T9" fmla="*/ 30 h 582"/>
                  <a:gd name="T10" fmla="*/ 714 w 1223"/>
                  <a:gd name="T11" fmla="*/ 41 h 582"/>
                  <a:gd name="T12" fmla="*/ 816 w 1223"/>
                  <a:gd name="T13" fmla="*/ 51 h 582"/>
                  <a:gd name="T14" fmla="*/ 918 w 1223"/>
                  <a:gd name="T15" fmla="*/ 59 h 582"/>
                  <a:gd name="T16" fmla="*/ 1020 w 1223"/>
                  <a:gd name="T17" fmla="*/ 64 h 582"/>
                  <a:gd name="T18" fmla="*/ 1122 w 1223"/>
                  <a:gd name="T19" fmla="*/ 64 h 582"/>
                  <a:gd name="T20" fmla="*/ 1223 w 1223"/>
                  <a:gd name="T21" fmla="*/ 58 h 582"/>
                  <a:gd name="T22" fmla="*/ 1223 w 1223"/>
                  <a:gd name="T23" fmla="*/ 569 h 582"/>
                  <a:gd name="T24" fmla="*/ 1220 w 1223"/>
                  <a:gd name="T25" fmla="*/ 574 h 582"/>
                  <a:gd name="T26" fmla="*/ 1211 w 1223"/>
                  <a:gd name="T27" fmla="*/ 578 h 582"/>
                  <a:gd name="T28" fmla="*/ 1196 w 1223"/>
                  <a:gd name="T29" fmla="*/ 581 h 582"/>
                  <a:gd name="T30" fmla="*/ 1176 w 1223"/>
                  <a:gd name="T31" fmla="*/ 582 h 582"/>
                  <a:gd name="T32" fmla="*/ 1152 w 1223"/>
                  <a:gd name="T33" fmla="*/ 582 h 582"/>
                  <a:gd name="T34" fmla="*/ 1123 w 1223"/>
                  <a:gd name="T35" fmla="*/ 581 h 582"/>
                  <a:gd name="T36" fmla="*/ 1088 w 1223"/>
                  <a:gd name="T37" fmla="*/ 580 h 582"/>
                  <a:gd name="T38" fmla="*/ 1051 w 1223"/>
                  <a:gd name="T39" fmla="*/ 577 h 582"/>
                  <a:gd name="T40" fmla="*/ 1010 w 1223"/>
                  <a:gd name="T41" fmla="*/ 574 h 582"/>
                  <a:gd name="T42" fmla="*/ 966 w 1223"/>
                  <a:gd name="T43" fmla="*/ 570 h 582"/>
                  <a:gd name="T44" fmla="*/ 919 w 1223"/>
                  <a:gd name="T45" fmla="*/ 565 h 582"/>
                  <a:gd name="T46" fmla="*/ 868 w 1223"/>
                  <a:gd name="T47" fmla="*/ 560 h 582"/>
                  <a:gd name="T48" fmla="*/ 817 w 1223"/>
                  <a:gd name="T49" fmla="*/ 555 h 582"/>
                  <a:gd name="T50" fmla="*/ 763 w 1223"/>
                  <a:gd name="T51" fmla="*/ 550 h 582"/>
                  <a:gd name="T52" fmla="*/ 708 w 1223"/>
                  <a:gd name="T53" fmla="*/ 545 h 582"/>
                  <a:gd name="T54" fmla="*/ 650 w 1223"/>
                  <a:gd name="T55" fmla="*/ 539 h 582"/>
                  <a:gd name="T56" fmla="*/ 593 w 1223"/>
                  <a:gd name="T57" fmla="*/ 534 h 582"/>
                  <a:gd name="T58" fmla="*/ 536 w 1223"/>
                  <a:gd name="T59" fmla="*/ 529 h 582"/>
                  <a:gd name="T60" fmla="*/ 477 w 1223"/>
                  <a:gd name="T61" fmla="*/ 525 h 582"/>
                  <a:gd name="T62" fmla="*/ 419 w 1223"/>
                  <a:gd name="T63" fmla="*/ 521 h 582"/>
                  <a:gd name="T64" fmla="*/ 361 w 1223"/>
                  <a:gd name="T65" fmla="*/ 517 h 582"/>
                  <a:gd name="T66" fmla="*/ 305 w 1223"/>
                  <a:gd name="T67" fmla="*/ 515 h 582"/>
                  <a:gd name="T68" fmla="*/ 249 w 1223"/>
                  <a:gd name="T69" fmla="*/ 513 h 582"/>
                  <a:gd name="T70" fmla="*/ 195 w 1223"/>
                  <a:gd name="T71" fmla="*/ 512 h 582"/>
                  <a:gd name="T72" fmla="*/ 143 w 1223"/>
                  <a:gd name="T73" fmla="*/ 512 h 582"/>
                  <a:gd name="T74" fmla="*/ 92 w 1223"/>
                  <a:gd name="T75" fmla="*/ 513 h 582"/>
                  <a:gd name="T76" fmla="*/ 44 w 1223"/>
                  <a:gd name="T77" fmla="*/ 516 h 582"/>
                  <a:gd name="T78" fmla="*/ 0 w 1223"/>
                  <a:gd name="T79" fmla="*/ 519 h 582"/>
                  <a:gd name="T80" fmla="*/ 0 w 1223"/>
                  <a:gd name="T81" fmla="*/ 8 h 582"/>
                  <a:gd name="T82" fmla="*/ 101 w 1223"/>
                  <a:gd name="T83" fmla="*/ 1 h 582"/>
                  <a:gd name="T84" fmla="*/ 203 w 1223"/>
                  <a:gd name="T8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3" h="582">
                    <a:moveTo>
                      <a:pt x="203" y="0"/>
                    </a:moveTo>
                    <a:lnTo>
                      <a:pt x="305" y="3"/>
                    </a:lnTo>
                    <a:lnTo>
                      <a:pt x="406" y="10"/>
                    </a:lnTo>
                    <a:lnTo>
                      <a:pt x="509" y="20"/>
                    </a:lnTo>
                    <a:lnTo>
                      <a:pt x="611" y="30"/>
                    </a:lnTo>
                    <a:lnTo>
                      <a:pt x="714" y="41"/>
                    </a:lnTo>
                    <a:lnTo>
                      <a:pt x="816" y="51"/>
                    </a:lnTo>
                    <a:lnTo>
                      <a:pt x="918" y="59"/>
                    </a:lnTo>
                    <a:lnTo>
                      <a:pt x="1020" y="64"/>
                    </a:lnTo>
                    <a:lnTo>
                      <a:pt x="1122" y="64"/>
                    </a:lnTo>
                    <a:lnTo>
                      <a:pt x="1223" y="58"/>
                    </a:lnTo>
                    <a:lnTo>
                      <a:pt x="1223" y="569"/>
                    </a:lnTo>
                    <a:lnTo>
                      <a:pt x="1220" y="574"/>
                    </a:lnTo>
                    <a:lnTo>
                      <a:pt x="1211" y="578"/>
                    </a:lnTo>
                    <a:lnTo>
                      <a:pt x="1196" y="581"/>
                    </a:lnTo>
                    <a:lnTo>
                      <a:pt x="1176" y="582"/>
                    </a:lnTo>
                    <a:lnTo>
                      <a:pt x="1152" y="582"/>
                    </a:lnTo>
                    <a:lnTo>
                      <a:pt x="1123" y="581"/>
                    </a:lnTo>
                    <a:lnTo>
                      <a:pt x="1088" y="580"/>
                    </a:lnTo>
                    <a:lnTo>
                      <a:pt x="1051" y="577"/>
                    </a:lnTo>
                    <a:lnTo>
                      <a:pt x="1010" y="574"/>
                    </a:lnTo>
                    <a:lnTo>
                      <a:pt x="966" y="570"/>
                    </a:lnTo>
                    <a:lnTo>
                      <a:pt x="919" y="565"/>
                    </a:lnTo>
                    <a:lnTo>
                      <a:pt x="868" y="560"/>
                    </a:lnTo>
                    <a:lnTo>
                      <a:pt x="817" y="555"/>
                    </a:lnTo>
                    <a:lnTo>
                      <a:pt x="763" y="550"/>
                    </a:lnTo>
                    <a:lnTo>
                      <a:pt x="708" y="545"/>
                    </a:lnTo>
                    <a:lnTo>
                      <a:pt x="650" y="539"/>
                    </a:lnTo>
                    <a:lnTo>
                      <a:pt x="593" y="534"/>
                    </a:lnTo>
                    <a:lnTo>
                      <a:pt x="536" y="529"/>
                    </a:lnTo>
                    <a:lnTo>
                      <a:pt x="477" y="525"/>
                    </a:lnTo>
                    <a:lnTo>
                      <a:pt x="419" y="521"/>
                    </a:lnTo>
                    <a:lnTo>
                      <a:pt x="361" y="517"/>
                    </a:lnTo>
                    <a:lnTo>
                      <a:pt x="305" y="515"/>
                    </a:lnTo>
                    <a:lnTo>
                      <a:pt x="249" y="513"/>
                    </a:lnTo>
                    <a:lnTo>
                      <a:pt x="195" y="512"/>
                    </a:lnTo>
                    <a:lnTo>
                      <a:pt x="143" y="512"/>
                    </a:lnTo>
                    <a:lnTo>
                      <a:pt x="92" y="513"/>
                    </a:lnTo>
                    <a:lnTo>
                      <a:pt x="44" y="516"/>
                    </a:lnTo>
                    <a:lnTo>
                      <a:pt x="0" y="519"/>
                    </a:lnTo>
                    <a:lnTo>
                      <a:pt x="0" y="8"/>
                    </a:lnTo>
                    <a:lnTo>
                      <a:pt x="101" y="1"/>
                    </a:lnTo>
                    <a:lnTo>
                      <a:pt x="203" y="0"/>
                    </a:lnTo>
                    <a:close/>
                  </a:path>
                </a:pathLst>
              </a:custGeom>
              <a:grpFill/>
              <a:ln w="0">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0">
                <a:extLst>
                  <a:ext uri="{FF2B5EF4-FFF2-40B4-BE49-F238E27FC236}">
                    <a16:creationId xmlns:a16="http://schemas.microsoft.com/office/drawing/2014/main" id="{B4A5654B-7327-4985-B703-B7241E36DBF7}"/>
                  </a:ext>
                </a:extLst>
              </p:cNvPr>
              <p:cNvSpPr>
                <a:spLocks/>
              </p:cNvSpPr>
              <p:nvPr/>
            </p:nvSpPr>
            <p:spPr bwMode="auto">
              <a:xfrm>
                <a:off x="3129368" y="3608706"/>
                <a:ext cx="803573" cy="558549"/>
              </a:xfrm>
              <a:custGeom>
                <a:avLst/>
                <a:gdLst>
                  <a:gd name="T0" fmla="*/ 278 w 610"/>
                  <a:gd name="T1" fmla="*/ 0 h 424"/>
                  <a:gd name="T2" fmla="*/ 329 w 610"/>
                  <a:gd name="T3" fmla="*/ 2 h 424"/>
                  <a:gd name="T4" fmla="*/ 381 w 610"/>
                  <a:gd name="T5" fmla="*/ 9 h 424"/>
                  <a:gd name="T6" fmla="*/ 436 w 610"/>
                  <a:gd name="T7" fmla="*/ 23 h 424"/>
                  <a:gd name="T8" fmla="*/ 494 w 610"/>
                  <a:gd name="T9" fmla="*/ 41 h 424"/>
                  <a:gd name="T10" fmla="*/ 551 w 610"/>
                  <a:gd name="T11" fmla="*/ 65 h 424"/>
                  <a:gd name="T12" fmla="*/ 610 w 610"/>
                  <a:gd name="T13" fmla="*/ 96 h 424"/>
                  <a:gd name="T14" fmla="*/ 610 w 610"/>
                  <a:gd name="T15" fmla="*/ 99 h 424"/>
                  <a:gd name="T16" fmla="*/ 610 w 610"/>
                  <a:gd name="T17" fmla="*/ 109 h 424"/>
                  <a:gd name="T18" fmla="*/ 610 w 610"/>
                  <a:gd name="T19" fmla="*/ 124 h 424"/>
                  <a:gd name="T20" fmla="*/ 610 w 610"/>
                  <a:gd name="T21" fmla="*/ 143 h 424"/>
                  <a:gd name="T22" fmla="*/ 609 w 610"/>
                  <a:gd name="T23" fmla="*/ 167 h 424"/>
                  <a:gd name="T24" fmla="*/ 609 w 610"/>
                  <a:gd name="T25" fmla="*/ 194 h 424"/>
                  <a:gd name="T26" fmla="*/ 609 w 610"/>
                  <a:gd name="T27" fmla="*/ 224 h 424"/>
                  <a:gd name="T28" fmla="*/ 609 w 610"/>
                  <a:gd name="T29" fmla="*/ 255 h 424"/>
                  <a:gd name="T30" fmla="*/ 608 w 610"/>
                  <a:gd name="T31" fmla="*/ 289 h 424"/>
                  <a:gd name="T32" fmla="*/ 608 w 610"/>
                  <a:gd name="T33" fmla="*/ 324 h 424"/>
                  <a:gd name="T34" fmla="*/ 608 w 610"/>
                  <a:gd name="T35" fmla="*/ 358 h 424"/>
                  <a:gd name="T36" fmla="*/ 608 w 610"/>
                  <a:gd name="T37" fmla="*/ 392 h 424"/>
                  <a:gd name="T38" fmla="*/ 608 w 610"/>
                  <a:gd name="T39" fmla="*/ 424 h 424"/>
                  <a:gd name="T40" fmla="*/ 606 w 610"/>
                  <a:gd name="T41" fmla="*/ 411 h 424"/>
                  <a:gd name="T42" fmla="*/ 601 w 610"/>
                  <a:gd name="T43" fmla="*/ 400 h 424"/>
                  <a:gd name="T44" fmla="*/ 592 w 610"/>
                  <a:gd name="T45" fmla="*/ 390 h 424"/>
                  <a:gd name="T46" fmla="*/ 579 w 610"/>
                  <a:gd name="T47" fmla="*/ 382 h 424"/>
                  <a:gd name="T48" fmla="*/ 563 w 610"/>
                  <a:gd name="T49" fmla="*/ 374 h 424"/>
                  <a:gd name="T50" fmla="*/ 542 w 610"/>
                  <a:gd name="T51" fmla="*/ 366 h 424"/>
                  <a:gd name="T52" fmla="*/ 518 w 610"/>
                  <a:gd name="T53" fmla="*/ 358 h 424"/>
                  <a:gd name="T54" fmla="*/ 488 w 610"/>
                  <a:gd name="T55" fmla="*/ 350 h 424"/>
                  <a:gd name="T56" fmla="*/ 454 w 610"/>
                  <a:gd name="T57" fmla="*/ 340 h 424"/>
                  <a:gd name="T58" fmla="*/ 415 w 610"/>
                  <a:gd name="T59" fmla="*/ 329 h 424"/>
                  <a:gd name="T60" fmla="*/ 388 w 610"/>
                  <a:gd name="T61" fmla="*/ 321 h 424"/>
                  <a:gd name="T62" fmla="*/ 358 w 610"/>
                  <a:gd name="T63" fmla="*/ 313 h 424"/>
                  <a:gd name="T64" fmla="*/ 326 w 610"/>
                  <a:gd name="T65" fmla="*/ 305 h 424"/>
                  <a:gd name="T66" fmla="*/ 293 w 610"/>
                  <a:gd name="T67" fmla="*/ 295 h 424"/>
                  <a:gd name="T68" fmla="*/ 258 w 610"/>
                  <a:gd name="T69" fmla="*/ 286 h 424"/>
                  <a:gd name="T70" fmla="*/ 224 w 610"/>
                  <a:gd name="T71" fmla="*/ 276 h 424"/>
                  <a:gd name="T72" fmla="*/ 190 w 610"/>
                  <a:gd name="T73" fmla="*/ 265 h 424"/>
                  <a:gd name="T74" fmla="*/ 156 w 610"/>
                  <a:gd name="T75" fmla="*/ 254 h 424"/>
                  <a:gd name="T76" fmla="*/ 125 w 610"/>
                  <a:gd name="T77" fmla="*/ 242 h 424"/>
                  <a:gd name="T78" fmla="*/ 96 w 610"/>
                  <a:gd name="T79" fmla="*/ 230 h 424"/>
                  <a:gd name="T80" fmla="*/ 68 w 610"/>
                  <a:gd name="T81" fmla="*/ 216 h 424"/>
                  <a:gd name="T82" fmla="*/ 45 w 610"/>
                  <a:gd name="T83" fmla="*/ 202 h 424"/>
                  <a:gd name="T84" fmla="*/ 26 w 610"/>
                  <a:gd name="T85" fmla="*/ 187 h 424"/>
                  <a:gd name="T86" fmla="*/ 12 w 610"/>
                  <a:gd name="T87" fmla="*/ 170 h 424"/>
                  <a:gd name="T88" fmla="*/ 3 w 610"/>
                  <a:gd name="T89" fmla="*/ 153 h 424"/>
                  <a:gd name="T90" fmla="*/ 0 w 610"/>
                  <a:gd name="T91" fmla="*/ 134 h 424"/>
                  <a:gd name="T92" fmla="*/ 3 w 610"/>
                  <a:gd name="T93" fmla="*/ 115 h 424"/>
                  <a:gd name="T94" fmla="*/ 13 w 610"/>
                  <a:gd name="T95" fmla="*/ 96 h 424"/>
                  <a:gd name="T96" fmla="*/ 29 w 610"/>
                  <a:gd name="T97" fmla="*/ 78 h 424"/>
                  <a:gd name="T98" fmla="*/ 50 w 610"/>
                  <a:gd name="T99" fmla="*/ 60 h 424"/>
                  <a:gd name="T100" fmla="*/ 77 w 610"/>
                  <a:gd name="T101" fmla="*/ 44 h 424"/>
                  <a:gd name="T102" fmla="*/ 110 w 610"/>
                  <a:gd name="T103" fmla="*/ 29 h 424"/>
                  <a:gd name="T104" fmla="*/ 146 w 610"/>
                  <a:gd name="T105" fmla="*/ 16 h 424"/>
                  <a:gd name="T106" fmla="*/ 186 w 610"/>
                  <a:gd name="T107" fmla="*/ 7 h 424"/>
                  <a:gd name="T108" fmla="*/ 230 w 610"/>
                  <a:gd name="T109" fmla="*/ 2 h 424"/>
                  <a:gd name="T110" fmla="*/ 278 w 610"/>
                  <a:gd name="T11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0" h="424">
                    <a:moveTo>
                      <a:pt x="278" y="0"/>
                    </a:moveTo>
                    <a:lnTo>
                      <a:pt x="329" y="2"/>
                    </a:lnTo>
                    <a:lnTo>
                      <a:pt x="381" y="9"/>
                    </a:lnTo>
                    <a:lnTo>
                      <a:pt x="436" y="23"/>
                    </a:lnTo>
                    <a:lnTo>
                      <a:pt x="494" y="41"/>
                    </a:lnTo>
                    <a:lnTo>
                      <a:pt x="551" y="65"/>
                    </a:lnTo>
                    <a:lnTo>
                      <a:pt x="610" y="96"/>
                    </a:lnTo>
                    <a:lnTo>
                      <a:pt x="610" y="99"/>
                    </a:lnTo>
                    <a:lnTo>
                      <a:pt x="610" y="109"/>
                    </a:lnTo>
                    <a:lnTo>
                      <a:pt x="610" y="124"/>
                    </a:lnTo>
                    <a:lnTo>
                      <a:pt x="610" y="143"/>
                    </a:lnTo>
                    <a:lnTo>
                      <a:pt x="609" y="167"/>
                    </a:lnTo>
                    <a:lnTo>
                      <a:pt x="609" y="194"/>
                    </a:lnTo>
                    <a:lnTo>
                      <a:pt x="609" y="224"/>
                    </a:lnTo>
                    <a:lnTo>
                      <a:pt x="609" y="255"/>
                    </a:lnTo>
                    <a:lnTo>
                      <a:pt x="608" y="289"/>
                    </a:lnTo>
                    <a:lnTo>
                      <a:pt x="608" y="324"/>
                    </a:lnTo>
                    <a:lnTo>
                      <a:pt x="608" y="358"/>
                    </a:lnTo>
                    <a:lnTo>
                      <a:pt x="608" y="392"/>
                    </a:lnTo>
                    <a:lnTo>
                      <a:pt x="608" y="424"/>
                    </a:lnTo>
                    <a:lnTo>
                      <a:pt x="606" y="411"/>
                    </a:lnTo>
                    <a:lnTo>
                      <a:pt x="601" y="400"/>
                    </a:lnTo>
                    <a:lnTo>
                      <a:pt x="592" y="390"/>
                    </a:lnTo>
                    <a:lnTo>
                      <a:pt x="579" y="382"/>
                    </a:lnTo>
                    <a:lnTo>
                      <a:pt x="563" y="374"/>
                    </a:lnTo>
                    <a:lnTo>
                      <a:pt x="542" y="366"/>
                    </a:lnTo>
                    <a:lnTo>
                      <a:pt x="518" y="358"/>
                    </a:lnTo>
                    <a:lnTo>
                      <a:pt x="488" y="350"/>
                    </a:lnTo>
                    <a:lnTo>
                      <a:pt x="454" y="340"/>
                    </a:lnTo>
                    <a:lnTo>
                      <a:pt x="415" y="329"/>
                    </a:lnTo>
                    <a:lnTo>
                      <a:pt x="388" y="321"/>
                    </a:lnTo>
                    <a:lnTo>
                      <a:pt x="358" y="313"/>
                    </a:lnTo>
                    <a:lnTo>
                      <a:pt x="326" y="305"/>
                    </a:lnTo>
                    <a:lnTo>
                      <a:pt x="293" y="295"/>
                    </a:lnTo>
                    <a:lnTo>
                      <a:pt x="258" y="286"/>
                    </a:lnTo>
                    <a:lnTo>
                      <a:pt x="224" y="276"/>
                    </a:lnTo>
                    <a:lnTo>
                      <a:pt x="190" y="265"/>
                    </a:lnTo>
                    <a:lnTo>
                      <a:pt x="156" y="254"/>
                    </a:lnTo>
                    <a:lnTo>
                      <a:pt x="125" y="242"/>
                    </a:lnTo>
                    <a:lnTo>
                      <a:pt x="96" y="230"/>
                    </a:lnTo>
                    <a:lnTo>
                      <a:pt x="68" y="216"/>
                    </a:lnTo>
                    <a:lnTo>
                      <a:pt x="45" y="202"/>
                    </a:lnTo>
                    <a:lnTo>
                      <a:pt x="26" y="187"/>
                    </a:lnTo>
                    <a:lnTo>
                      <a:pt x="12" y="170"/>
                    </a:lnTo>
                    <a:lnTo>
                      <a:pt x="3" y="153"/>
                    </a:lnTo>
                    <a:lnTo>
                      <a:pt x="0" y="134"/>
                    </a:lnTo>
                    <a:lnTo>
                      <a:pt x="3" y="115"/>
                    </a:lnTo>
                    <a:lnTo>
                      <a:pt x="13" y="96"/>
                    </a:lnTo>
                    <a:lnTo>
                      <a:pt x="29" y="78"/>
                    </a:lnTo>
                    <a:lnTo>
                      <a:pt x="50" y="60"/>
                    </a:lnTo>
                    <a:lnTo>
                      <a:pt x="77" y="44"/>
                    </a:lnTo>
                    <a:lnTo>
                      <a:pt x="110" y="29"/>
                    </a:lnTo>
                    <a:lnTo>
                      <a:pt x="146" y="16"/>
                    </a:lnTo>
                    <a:lnTo>
                      <a:pt x="186" y="7"/>
                    </a:lnTo>
                    <a:lnTo>
                      <a:pt x="230" y="2"/>
                    </a:lnTo>
                    <a:lnTo>
                      <a:pt x="278" y="0"/>
                    </a:lnTo>
                    <a:close/>
                  </a:path>
                </a:pathLst>
              </a:custGeom>
              <a:grpFill/>
              <a:ln w="0">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1">
                <a:extLst>
                  <a:ext uri="{FF2B5EF4-FFF2-40B4-BE49-F238E27FC236}">
                    <a16:creationId xmlns:a16="http://schemas.microsoft.com/office/drawing/2014/main" id="{3229E07C-C026-4C88-AB5D-C9713AC8CD0B}"/>
                  </a:ext>
                </a:extLst>
              </p:cNvPr>
              <p:cNvSpPr>
                <a:spLocks/>
              </p:cNvSpPr>
              <p:nvPr/>
            </p:nvSpPr>
            <p:spPr bwMode="auto">
              <a:xfrm>
                <a:off x="3129368" y="3063331"/>
                <a:ext cx="2474986" cy="806207"/>
              </a:xfrm>
              <a:custGeom>
                <a:avLst/>
                <a:gdLst>
                  <a:gd name="T0" fmla="*/ 101 w 2589"/>
                  <a:gd name="T1" fmla="*/ 1 h 610"/>
                  <a:gd name="T2" fmla="*/ 159 w 2589"/>
                  <a:gd name="T3" fmla="*/ 8 h 610"/>
                  <a:gd name="T4" fmla="*/ 225 w 2589"/>
                  <a:gd name="T5" fmla="*/ 19 h 610"/>
                  <a:gd name="T6" fmla="*/ 298 w 2589"/>
                  <a:gd name="T7" fmla="*/ 34 h 610"/>
                  <a:gd name="T8" fmla="*/ 373 w 2589"/>
                  <a:gd name="T9" fmla="*/ 49 h 610"/>
                  <a:gd name="T10" fmla="*/ 450 w 2589"/>
                  <a:gd name="T11" fmla="*/ 65 h 610"/>
                  <a:gd name="T12" fmla="*/ 527 w 2589"/>
                  <a:gd name="T13" fmla="*/ 80 h 610"/>
                  <a:gd name="T14" fmla="*/ 599 w 2589"/>
                  <a:gd name="T15" fmla="*/ 91 h 610"/>
                  <a:gd name="T16" fmla="*/ 665 w 2589"/>
                  <a:gd name="T17" fmla="*/ 98 h 610"/>
                  <a:gd name="T18" fmla="*/ 869 w 2589"/>
                  <a:gd name="T19" fmla="*/ 98 h 610"/>
                  <a:gd name="T20" fmla="*/ 1216 w 2589"/>
                  <a:gd name="T21" fmla="*/ 80 h 610"/>
                  <a:gd name="T22" fmla="*/ 1510 w 2589"/>
                  <a:gd name="T23" fmla="*/ 58 h 610"/>
                  <a:gd name="T24" fmla="*/ 1749 w 2589"/>
                  <a:gd name="T25" fmla="*/ 57 h 610"/>
                  <a:gd name="T26" fmla="*/ 1989 w 2589"/>
                  <a:gd name="T27" fmla="*/ 69 h 610"/>
                  <a:gd name="T28" fmla="*/ 2229 w 2589"/>
                  <a:gd name="T29" fmla="*/ 85 h 610"/>
                  <a:gd name="T30" fmla="*/ 2469 w 2589"/>
                  <a:gd name="T31" fmla="*/ 97 h 610"/>
                  <a:gd name="T32" fmla="*/ 2589 w 2589"/>
                  <a:gd name="T33" fmla="*/ 609 h 610"/>
                  <a:gd name="T34" fmla="*/ 2350 w 2589"/>
                  <a:gd name="T35" fmla="*/ 603 h 610"/>
                  <a:gd name="T36" fmla="*/ 2110 w 2589"/>
                  <a:gd name="T37" fmla="*/ 588 h 610"/>
                  <a:gd name="T38" fmla="*/ 1869 w 2589"/>
                  <a:gd name="T39" fmla="*/ 573 h 610"/>
                  <a:gd name="T40" fmla="*/ 1629 w 2589"/>
                  <a:gd name="T41" fmla="*/ 566 h 610"/>
                  <a:gd name="T42" fmla="*/ 1390 w 2589"/>
                  <a:gd name="T43" fmla="*/ 577 h 610"/>
                  <a:gd name="T44" fmla="*/ 1042 w 2589"/>
                  <a:gd name="T45" fmla="*/ 602 h 610"/>
                  <a:gd name="T46" fmla="*/ 696 w 2589"/>
                  <a:gd name="T47" fmla="*/ 610 h 610"/>
                  <a:gd name="T48" fmla="*/ 630 w 2589"/>
                  <a:gd name="T49" fmla="*/ 607 h 610"/>
                  <a:gd name="T50" fmla="*/ 557 w 2589"/>
                  <a:gd name="T51" fmla="*/ 599 h 610"/>
                  <a:gd name="T52" fmla="*/ 478 w 2589"/>
                  <a:gd name="T53" fmla="*/ 589 h 610"/>
                  <a:gd name="T54" fmla="*/ 398 w 2589"/>
                  <a:gd name="T55" fmla="*/ 576 h 610"/>
                  <a:gd name="T56" fmla="*/ 319 w 2589"/>
                  <a:gd name="T57" fmla="*/ 563 h 610"/>
                  <a:gd name="T58" fmla="*/ 242 w 2589"/>
                  <a:gd name="T59" fmla="*/ 551 h 610"/>
                  <a:gd name="T60" fmla="*/ 171 w 2589"/>
                  <a:gd name="T61" fmla="*/ 540 h 610"/>
                  <a:gd name="T62" fmla="*/ 109 w 2589"/>
                  <a:gd name="T63" fmla="*/ 533 h 610"/>
                  <a:gd name="T64" fmla="*/ 58 w 2589"/>
                  <a:gd name="T65" fmla="*/ 529 h 610"/>
                  <a:gd name="T66" fmla="*/ 22 w 2589"/>
                  <a:gd name="T67" fmla="*/ 531 h 610"/>
                  <a:gd name="T68" fmla="*/ 2 w 2589"/>
                  <a:gd name="T69" fmla="*/ 540 h 610"/>
                  <a:gd name="T70" fmla="*/ 0 w 2589"/>
                  <a:gd name="T71" fmla="*/ 36 h 610"/>
                  <a:gd name="T72" fmla="*/ 9 w 2589"/>
                  <a:gd name="T73" fmla="*/ 15 h 610"/>
                  <a:gd name="T74" fmla="*/ 35 w 2589"/>
                  <a:gd name="T75" fmla="*/ 3 h 610"/>
                  <a:gd name="T76" fmla="*/ 75 w 2589"/>
                  <a:gd name="T7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9" h="610">
                    <a:moveTo>
                      <a:pt x="75" y="0"/>
                    </a:moveTo>
                    <a:lnTo>
                      <a:pt x="101" y="1"/>
                    </a:lnTo>
                    <a:lnTo>
                      <a:pt x="129" y="4"/>
                    </a:lnTo>
                    <a:lnTo>
                      <a:pt x="159" y="8"/>
                    </a:lnTo>
                    <a:lnTo>
                      <a:pt x="191" y="13"/>
                    </a:lnTo>
                    <a:lnTo>
                      <a:pt x="225" y="19"/>
                    </a:lnTo>
                    <a:lnTo>
                      <a:pt x="260" y="26"/>
                    </a:lnTo>
                    <a:lnTo>
                      <a:pt x="298" y="34"/>
                    </a:lnTo>
                    <a:lnTo>
                      <a:pt x="335" y="41"/>
                    </a:lnTo>
                    <a:lnTo>
                      <a:pt x="373" y="49"/>
                    </a:lnTo>
                    <a:lnTo>
                      <a:pt x="412" y="57"/>
                    </a:lnTo>
                    <a:lnTo>
                      <a:pt x="450" y="65"/>
                    </a:lnTo>
                    <a:lnTo>
                      <a:pt x="489" y="73"/>
                    </a:lnTo>
                    <a:lnTo>
                      <a:pt x="527" y="80"/>
                    </a:lnTo>
                    <a:lnTo>
                      <a:pt x="563" y="86"/>
                    </a:lnTo>
                    <a:lnTo>
                      <a:pt x="599" y="91"/>
                    </a:lnTo>
                    <a:lnTo>
                      <a:pt x="633" y="95"/>
                    </a:lnTo>
                    <a:lnTo>
                      <a:pt x="665" y="98"/>
                    </a:lnTo>
                    <a:lnTo>
                      <a:pt x="696" y="99"/>
                    </a:lnTo>
                    <a:lnTo>
                      <a:pt x="869" y="98"/>
                    </a:lnTo>
                    <a:lnTo>
                      <a:pt x="1042" y="91"/>
                    </a:lnTo>
                    <a:lnTo>
                      <a:pt x="1216" y="80"/>
                    </a:lnTo>
                    <a:lnTo>
                      <a:pt x="1390" y="66"/>
                    </a:lnTo>
                    <a:lnTo>
                      <a:pt x="1510" y="58"/>
                    </a:lnTo>
                    <a:lnTo>
                      <a:pt x="1629" y="55"/>
                    </a:lnTo>
                    <a:lnTo>
                      <a:pt x="1749" y="57"/>
                    </a:lnTo>
                    <a:lnTo>
                      <a:pt x="1869" y="62"/>
                    </a:lnTo>
                    <a:lnTo>
                      <a:pt x="1989" y="69"/>
                    </a:lnTo>
                    <a:lnTo>
                      <a:pt x="2110" y="77"/>
                    </a:lnTo>
                    <a:lnTo>
                      <a:pt x="2229" y="85"/>
                    </a:lnTo>
                    <a:lnTo>
                      <a:pt x="2350" y="92"/>
                    </a:lnTo>
                    <a:lnTo>
                      <a:pt x="2469" y="97"/>
                    </a:lnTo>
                    <a:lnTo>
                      <a:pt x="2589" y="98"/>
                    </a:lnTo>
                    <a:lnTo>
                      <a:pt x="2589" y="609"/>
                    </a:lnTo>
                    <a:lnTo>
                      <a:pt x="2469" y="608"/>
                    </a:lnTo>
                    <a:lnTo>
                      <a:pt x="2350" y="603"/>
                    </a:lnTo>
                    <a:lnTo>
                      <a:pt x="2229" y="596"/>
                    </a:lnTo>
                    <a:lnTo>
                      <a:pt x="2110" y="588"/>
                    </a:lnTo>
                    <a:lnTo>
                      <a:pt x="1989" y="580"/>
                    </a:lnTo>
                    <a:lnTo>
                      <a:pt x="1869" y="573"/>
                    </a:lnTo>
                    <a:lnTo>
                      <a:pt x="1749" y="568"/>
                    </a:lnTo>
                    <a:lnTo>
                      <a:pt x="1629" y="566"/>
                    </a:lnTo>
                    <a:lnTo>
                      <a:pt x="1510" y="569"/>
                    </a:lnTo>
                    <a:lnTo>
                      <a:pt x="1390" y="577"/>
                    </a:lnTo>
                    <a:lnTo>
                      <a:pt x="1216" y="591"/>
                    </a:lnTo>
                    <a:lnTo>
                      <a:pt x="1042" y="602"/>
                    </a:lnTo>
                    <a:lnTo>
                      <a:pt x="869" y="609"/>
                    </a:lnTo>
                    <a:lnTo>
                      <a:pt x="696" y="610"/>
                    </a:lnTo>
                    <a:lnTo>
                      <a:pt x="663" y="609"/>
                    </a:lnTo>
                    <a:lnTo>
                      <a:pt x="630" y="607"/>
                    </a:lnTo>
                    <a:lnTo>
                      <a:pt x="594" y="603"/>
                    </a:lnTo>
                    <a:lnTo>
                      <a:pt x="557" y="599"/>
                    </a:lnTo>
                    <a:lnTo>
                      <a:pt x="519" y="594"/>
                    </a:lnTo>
                    <a:lnTo>
                      <a:pt x="478" y="589"/>
                    </a:lnTo>
                    <a:lnTo>
                      <a:pt x="438" y="583"/>
                    </a:lnTo>
                    <a:lnTo>
                      <a:pt x="398" y="576"/>
                    </a:lnTo>
                    <a:lnTo>
                      <a:pt x="358" y="570"/>
                    </a:lnTo>
                    <a:lnTo>
                      <a:pt x="319" y="563"/>
                    </a:lnTo>
                    <a:lnTo>
                      <a:pt x="279" y="557"/>
                    </a:lnTo>
                    <a:lnTo>
                      <a:pt x="242" y="551"/>
                    </a:lnTo>
                    <a:lnTo>
                      <a:pt x="205" y="545"/>
                    </a:lnTo>
                    <a:lnTo>
                      <a:pt x="171" y="540"/>
                    </a:lnTo>
                    <a:lnTo>
                      <a:pt x="139" y="536"/>
                    </a:lnTo>
                    <a:lnTo>
                      <a:pt x="109" y="533"/>
                    </a:lnTo>
                    <a:lnTo>
                      <a:pt x="82" y="530"/>
                    </a:lnTo>
                    <a:lnTo>
                      <a:pt x="58" y="529"/>
                    </a:lnTo>
                    <a:lnTo>
                      <a:pt x="38" y="530"/>
                    </a:lnTo>
                    <a:lnTo>
                      <a:pt x="22" y="531"/>
                    </a:lnTo>
                    <a:lnTo>
                      <a:pt x="10" y="535"/>
                    </a:lnTo>
                    <a:lnTo>
                      <a:pt x="2" y="540"/>
                    </a:lnTo>
                    <a:lnTo>
                      <a:pt x="0" y="547"/>
                    </a:lnTo>
                    <a:lnTo>
                      <a:pt x="0" y="36"/>
                    </a:lnTo>
                    <a:lnTo>
                      <a:pt x="2" y="24"/>
                    </a:lnTo>
                    <a:lnTo>
                      <a:pt x="9" y="15"/>
                    </a:lnTo>
                    <a:lnTo>
                      <a:pt x="20" y="8"/>
                    </a:lnTo>
                    <a:lnTo>
                      <a:pt x="35" y="3"/>
                    </a:lnTo>
                    <a:lnTo>
                      <a:pt x="54" y="1"/>
                    </a:lnTo>
                    <a:lnTo>
                      <a:pt x="75" y="0"/>
                    </a:lnTo>
                    <a:close/>
                  </a:path>
                </a:pathLst>
              </a:custGeom>
              <a:grpFill/>
              <a:ln w="0">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6" name="TextBox 145">
              <a:extLst>
                <a:ext uri="{FF2B5EF4-FFF2-40B4-BE49-F238E27FC236}">
                  <a16:creationId xmlns:a16="http://schemas.microsoft.com/office/drawing/2014/main" id="{3C6672DF-AA2E-43FA-A6E2-198618E24697}"/>
                </a:ext>
              </a:extLst>
            </p:cNvPr>
            <p:cNvSpPr txBox="1"/>
            <p:nvPr/>
          </p:nvSpPr>
          <p:spPr>
            <a:xfrm>
              <a:off x="7934541" y="3345744"/>
              <a:ext cx="1518098" cy="264305"/>
            </a:xfrm>
            <a:prstGeom prst="rect">
              <a:avLst/>
            </a:prstGeom>
            <a:grp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0" scaled="1"/>
                <a:tileRect/>
              </a:gradFill>
            </a:ln>
          </p:spPr>
          <p:txBody>
            <a:bodyPr wrap="square" rtlCol="0">
              <a:spAutoFit/>
            </a:bodyPr>
            <a:lstStyle/>
            <a:p>
              <a:pPr algn="ctr"/>
              <a:r>
                <a:rPr lang="ar-SA" sz="3200" b="1" dirty="0" smtClean="0">
                  <a:solidFill>
                    <a:schemeClr val="bg1"/>
                  </a:solidFill>
                  <a:latin typeface="A Jannat LT" panose="01000000000000000000" pitchFamily="2" charset="-78"/>
                  <a:cs typeface="A Jannat LT" panose="01000000000000000000" pitchFamily="2" charset="-78"/>
                </a:rPr>
                <a:t>2-إغلاق الموانئ والمطارات .بسبب</a:t>
              </a:r>
            </a:p>
            <a:p>
              <a:pPr algn="ctr"/>
              <a:r>
                <a:rPr lang="ar-SA" sz="3200" b="1" dirty="0" smtClean="0">
                  <a:solidFill>
                    <a:schemeClr val="bg1"/>
                  </a:solidFill>
                  <a:latin typeface="A Jannat LT" panose="01000000000000000000" pitchFamily="2" charset="-78"/>
                  <a:cs typeface="A Jannat LT" panose="01000000000000000000" pitchFamily="2" charset="-78"/>
                </a:rPr>
                <a:t>الغبار البركاني</a:t>
              </a:r>
              <a:endParaRPr lang="id-ID" sz="3200" b="1" dirty="0">
                <a:solidFill>
                  <a:schemeClr val="bg1"/>
                </a:solidFill>
                <a:latin typeface="A Jannat LT" panose="01000000000000000000" pitchFamily="2" charset="-78"/>
                <a:cs typeface="A Jannat LT" panose="01000000000000000000" pitchFamily="2" charset="-78"/>
              </a:endParaRPr>
            </a:p>
          </p:txBody>
        </p:sp>
      </p:gr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69" y="2608871"/>
            <a:ext cx="4586051" cy="3051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61375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9A40C-DA93-4E48-AA8B-B78CC4584878}"/>
              </a:ext>
            </a:extLst>
          </p:cNvPr>
          <p:cNvSpPr txBox="1"/>
          <p:nvPr/>
        </p:nvSpPr>
        <p:spPr>
          <a:xfrm>
            <a:off x="6917636" y="302593"/>
            <a:ext cx="468118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a:solidFill>
                  <a:srgbClr val="FFC000"/>
                </a:solidFill>
              </a:rPr>
              <a:t>أخطار البراكين</a:t>
            </a:r>
            <a:endParaRPr lang="aa-ET" sz="3200" dirty="0">
              <a:solidFill>
                <a:srgbClr val="FFC000"/>
              </a:solidFill>
            </a:endParaRPr>
          </a:p>
        </p:txBody>
      </p:sp>
      <p:sp>
        <p:nvSpPr>
          <p:cNvPr id="3" name="TextBox 2">
            <a:extLst>
              <a:ext uri="{FF2B5EF4-FFF2-40B4-BE49-F238E27FC236}">
                <a16:creationId xmlns:a16="http://schemas.microsoft.com/office/drawing/2014/main" id="{567176B8-1E2E-43C0-9F46-20E6D0C3C861}"/>
              </a:ext>
            </a:extLst>
          </p:cNvPr>
          <p:cNvSpPr txBox="1"/>
          <p:nvPr/>
        </p:nvSpPr>
        <p:spPr>
          <a:xfrm>
            <a:off x="140269" y="887368"/>
            <a:ext cx="11458549"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a:solidFill>
                  <a:schemeClr val="bg1">
                    <a:lumMod val="95000"/>
                  </a:schemeClr>
                </a:solidFill>
              </a:rPr>
              <a:t>من المخاطر التي تنتج عن ثوران البراكين</a:t>
            </a:r>
            <a:endParaRPr lang="aa-ET" dirty="0">
              <a:solidFill>
                <a:schemeClr val="bg1">
                  <a:lumMod val="95000"/>
                </a:schemeClr>
              </a:solidFill>
            </a:endParaRPr>
          </a:p>
        </p:txBody>
      </p:sp>
      <p:grpSp>
        <p:nvGrpSpPr>
          <p:cNvPr id="63" name="Group 62">
            <a:extLst>
              <a:ext uri="{FF2B5EF4-FFF2-40B4-BE49-F238E27FC236}">
                <a16:creationId xmlns:a16="http://schemas.microsoft.com/office/drawing/2014/main" id="{37BD725D-0AFA-4438-9109-995C0D15EE8A}"/>
              </a:ext>
            </a:extLst>
          </p:cNvPr>
          <p:cNvGrpSpPr/>
          <p:nvPr/>
        </p:nvGrpSpPr>
        <p:grpSpPr>
          <a:xfrm>
            <a:off x="4123494" y="2042546"/>
            <a:ext cx="7752440" cy="3844906"/>
            <a:chOff x="3041114" y="800326"/>
            <a:chExt cx="5502275" cy="2728912"/>
          </a:xfrm>
          <a:solidFill>
            <a:schemeClr val="bg1">
              <a:lumMod val="85000"/>
            </a:schemeClr>
          </a:solidFill>
        </p:grpSpPr>
        <p:grpSp>
          <p:nvGrpSpPr>
            <p:cNvPr id="64" name="Group 63">
              <a:extLst>
                <a:ext uri="{FF2B5EF4-FFF2-40B4-BE49-F238E27FC236}">
                  <a16:creationId xmlns:a16="http://schemas.microsoft.com/office/drawing/2014/main" id="{D87332C7-C4AB-4A95-BFD8-B299A515125E}"/>
                </a:ext>
              </a:extLst>
            </p:cNvPr>
            <p:cNvGrpSpPr/>
            <p:nvPr/>
          </p:nvGrpSpPr>
          <p:grpSpPr>
            <a:xfrm>
              <a:off x="3041114" y="800326"/>
              <a:ext cx="5502275" cy="2728912"/>
              <a:chOff x="3149600" y="1148217"/>
              <a:chExt cx="5502275" cy="2728912"/>
            </a:xfrm>
            <a:grpFill/>
          </p:grpSpPr>
          <p:sp>
            <p:nvSpPr>
              <p:cNvPr id="73" name="Freeform 7">
                <a:extLst>
                  <a:ext uri="{FF2B5EF4-FFF2-40B4-BE49-F238E27FC236}">
                    <a16:creationId xmlns:a16="http://schemas.microsoft.com/office/drawing/2014/main" id="{301EFA7C-3D2E-488E-BC65-A18E1C09EBDF}"/>
                  </a:ext>
                </a:extLst>
              </p:cNvPr>
              <p:cNvSpPr>
                <a:spLocks noEditPoints="1"/>
              </p:cNvSpPr>
              <p:nvPr/>
            </p:nvSpPr>
            <p:spPr bwMode="auto">
              <a:xfrm>
                <a:off x="4087813" y="2198314"/>
                <a:ext cx="1233488" cy="1612900"/>
              </a:xfrm>
              <a:custGeom>
                <a:avLst/>
                <a:gdLst>
                  <a:gd name="T0" fmla="*/ 487 w 777"/>
                  <a:gd name="T1" fmla="*/ 603 h 1016"/>
                  <a:gd name="T2" fmla="*/ 758 w 777"/>
                  <a:gd name="T3" fmla="*/ 529 h 1016"/>
                  <a:gd name="T4" fmla="*/ 743 w 777"/>
                  <a:gd name="T5" fmla="*/ 584 h 1016"/>
                  <a:gd name="T6" fmla="*/ 720 w 777"/>
                  <a:gd name="T7" fmla="*/ 642 h 1016"/>
                  <a:gd name="T8" fmla="*/ 689 w 777"/>
                  <a:gd name="T9" fmla="*/ 660 h 1016"/>
                  <a:gd name="T10" fmla="*/ 654 w 777"/>
                  <a:gd name="T11" fmla="*/ 690 h 1016"/>
                  <a:gd name="T12" fmla="*/ 642 w 777"/>
                  <a:gd name="T13" fmla="*/ 733 h 1016"/>
                  <a:gd name="T14" fmla="*/ 627 w 777"/>
                  <a:gd name="T15" fmla="*/ 744 h 1016"/>
                  <a:gd name="T16" fmla="*/ 592 w 777"/>
                  <a:gd name="T17" fmla="*/ 783 h 1016"/>
                  <a:gd name="T18" fmla="*/ 570 w 777"/>
                  <a:gd name="T19" fmla="*/ 784 h 1016"/>
                  <a:gd name="T20" fmla="*/ 566 w 777"/>
                  <a:gd name="T21" fmla="*/ 828 h 1016"/>
                  <a:gd name="T22" fmla="*/ 531 w 777"/>
                  <a:gd name="T23" fmla="*/ 856 h 1016"/>
                  <a:gd name="T24" fmla="*/ 524 w 777"/>
                  <a:gd name="T25" fmla="*/ 876 h 1016"/>
                  <a:gd name="T26" fmla="*/ 504 w 777"/>
                  <a:gd name="T27" fmla="*/ 902 h 1016"/>
                  <a:gd name="T28" fmla="*/ 499 w 777"/>
                  <a:gd name="T29" fmla="*/ 942 h 1016"/>
                  <a:gd name="T30" fmla="*/ 477 w 777"/>
                  <a:gd name="T31" fmla="*/ 965 h 1016"/>
                  <a:gd name="T32" fmla="*/ 456 w 777"/>
                  <a:gd name="T33" fmla="*/ 1003 h 1016"/>
                  <a:gd name="T34" fmla="*/ 434 w 777"/>
                  <a:gd name="T35" fmla="*/ 1006 h 1016"/>
                  <a:gd name="T36" fmla="*/ 432 w 777"/>
                  <a:gd name="T37" fmla="*/ 991 h 1016"/>
                  <a:gd name="T38" fmla="*/ 426 w 777"/>
                  <a:gd name="T39" fmla="*/ 969 h 1016"/>
                  <a:gd name="T40" fmla="*/ 431 w 777"/>
                  <a:gd name="T41" fmla="*/ 932 h 1016"/>
                  <a:gd name="T42" fmla="*/ 430 w 777"/>
                  <a:gd name="T43" fmla="*/ 922 h 1016"/>
                  <a:gd name="T44" fmla="*/ 442 w 777"/>
                  <a:gd name="T45" fmla="*/ 881 h 1016"/>
                  <a:gd name="T46" fmla="*/ 439 w 777"/>
                  <a:gd name="T47" fmla="*/ 836 h 1016"/>
                  <a:gd name="T48" fmla="*/ 444 w 777"/>
                  <a:gd name="T49" fmla="*/ 800 h 1016"/>
                  <a:gd name="T50" fmla="*/ 456 w 777"/>
                  <a:gd name="T51" fmla="*/ 736 h 1016"/>
                  <a:gd name="T52" fmla="*/ 463 w 777"/>
                  <a:gd name="T53" fmla="*/ 659 h 1016"/>
                  <a:gd name="T54" fmla="*/ 442 w 777"/>
                  <a:gd name="T55" fmla="*/ 584 h 1016"/>
                  <a:gd name="T56" fmla="*/ 410 w 777"/>
                  <a:gd name="T57" fmla="*/ 542 h 1016"/>
                  <a:gd name="T58" fmla="*/ 376 w 777"/>
                  <a:gd name="T59" fmla="*/ 482 h 1016"/>
                  <a:gd name="T60" fmla="*/ 377 w 777"/>
                  <a:gd name="T61" fmla="*/ 438 h 1016"/>
                  <a:gd name="T62" fmla="*/ 377 w 777"/>
                  <a:gd name="T63" fmla="*/ 407 h 1016"/>
                  <a:gd name="T64" fmla="*/ 328 w 777"/>
                  <a:gd name="T65" fmla="*/ 282 h 1016"/>
                  <a:gd name="T66" fmla="*/ 370 w 777"/>
                  <a:gd name="T67" fmla="*/ 63 h 1016"/>
                  <a:gd name="T68" fmla="*/ 376 w 777"/>
                  <a:gd name="T69" fmla="*/ 121 h 1016"/>
                  <a:gd name="T70" fmla="*/ 358 w 777"/>
                  <a:gd name="T71" fmla="*/ 119 h 1016"/>
                  <a:gd name="T72" fmla="*/ 328 w 777"/>
                  <a:gd name="T73" fmla="*/ 84 h 1016"/>
                  <a:gd name="T74" fmla="*/ 288 w 777"/>
                  <a:gd name="T75" fmla="*/ 83 h 1016"/>
                  <a:gd name="T76" fmla="*/ 283 w 777"/>
                  <a:gd name="T77" fmla="*/ 91 h 1016"/>
                  <a:gd name="T78" fmla="*/ 256 w 777"/>
                  <a:gd name="T79" fmla="*/ 87 h 1016"/>
                  <a:gd name="T80" fmla="*/ 222 w 777"/>
                  <a:gd name="T81" fmla="*/ 110 h 1016"/>
                  <a:gd name="T82" fmla="*/ 219 w 777"/>
                  <a:gd name="T83" fmla="*/ 159 h 1016"/>
                  <a:gd name="T84" fmla="*/ 243 w 777"/>
                  <a:gd name="T85" fmla="*/ 211 h 1016"/>
                  <a:gd name="T86" fmla="*/ 294 w 777"/>
                  <a:gd name="T87" fmla="*/ 184 h 1016"/>
                  <a:gd name="T88" fmla="*/ 307 w 777"/>
                  <a:gd name="T89" fmla="*/ 214 h 1016"/>
                  <a:gd name="T90" fmla="*/ 304 w 777"/>
                  <a:gd name="T91" fmla="*/ 243 h 1016"/>
                  <a:gd name="T92" fmla="*/ 345 w 777"/>
                  <a:gd name="T93" fmla="*/ 265 h 1016"/>
                  <a:gd name="T94" fmla="*/ 367 w 777"/>
                  <a:gd name="T95" fmla="*/ 313 h 1016"/>
                  <a:gd name="T96" fmla="*/ 374 w 777"/>
                  <a:gd name="T97" fmla="*/ 328 h 1016"/>
                  <a:gd name="T98" fmla="*/ 343 w 777"/>
                  <a:gd name="T99" fmla="*/ 311 h 1016"/>
                  <a:gd name="T100" fmla="*/ 324 w 777"/>
                  <a:gd name="T101" fmla="*/ 287 h 1016"/>
                  <a:gd name="T102" fmla="*/ 277 w 777"/>
                  <a:gd name="T103" fmla="*/ 258 h 1016"/>
                  <a:gd name="T104" fmla="*/ 224 w 777"/>
                  <a:gd name="T105" fmla="*/ 239 h 1016"/>
                  <a:gd name="T106" fmla="*/ 168 w 777"/>
                  <a:gd name="T107" fmla="*/ 212 h 1016"/>
                  <a:gd name="T108" fmla="*/ 146 w 777"/>
                  <a:gd name="T109" fmla="*/ 165 h 1016"/>
                  <a:gd name="T110" fmla="*/ 117 w 777"/>
                  <a:gd name="T111" fmla="*/ 121 h 1016"/>
                  <a:gd name="T112" fmla="*/ 82 w 777"/>
                  <a:gd name="T113" fmla="*/ 70 h 1016"/>
                  <a:gd name="T114" fmla="*/ 76 w 777"/>
                  <a:gd name="T115" fmla="*/ 95 h 1016"/>
                  <a:gd name="T116" fmla="*/ 99 w 777"/>
                  <a:gd name="T117" fmla="*/ 133 h 1016"/>
                  <a:gd name="T118" fmla="*/ 93 w 777"/>
                  <a:gd name="T119" fmla="*/ 143 h 1016"/>
                  <a:gd name="T120" fmla="*/ 71 w 777"/>
                  <a:gd name="T121" fmla="*/ 100 h 1016"/>
                  <a:gd name="T122" fmla="*/ 44 w 777"/>
                  <a:gd name="T123" fmla="*/ 49 h 1016"/>
                  <a:gd name="T124" fmla="*/ 7 w 777"/>
                  <a:gd name="T125" fmla="*/ 1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7" h="1016">
                    <a:moveTo>
                      <a:pt x="444" y="1003"/>
                    </a:moveTo>
                    <a:lnTo>
                      <a:pt x="443" y="1004"/>
                    </a:lnTo>
                    <a:lnTo>
                      <a:pt x="442" y="1006"/>
                    </a:lnTo>
                    <a:lnTo>
                      <a:pt x="440" y="1007"/>
                    </a:lnTo>
                    <a:lnTo>
                      <a:pt x="444" y="1007"/>
                    </a:lnTo>
                    <a:lnTo>
                      <a:pt x="444" y="1003"/>
                    </a:lnTo>
                    <a:close/>
                    <a:moveTo>
                      <a:pt x="451" y="1003"/>
                    </a:moveTo>
                    <a:lnTo>
                      <a:pt x="451" y="1003"/>
                    </a:lnTo>
                    <a:lnTo>
                      <a:pt x="451" y="1003"/>
                    </a:lnTo>
                    <a:lnTo>
                      <a:pt x="449" y="1007"/>
                    </a:lnTo>
                    <a:lnTo>
                      <a:pt x="448" y="1007"/>
                    </a:lnTo>
                    <a:lnTo>
                      <a:pt x="448" y="1010"/>
                    </a:lnTo>
                    <a:lnTo>
                      <a:pt x="451" y="1010"/>
                    </a:lnTo>
                    <a:lnTo>
                      <a:pt x="451" y="1008"/>
                    </a:lnTo>
                    <a:lnTo>
                      <a:pt x="452" y="1007"/>
                    </a:lnTo>
                    <a:lnTo>
                      <a:pt x="453" y="1006"/>
                    </a:lnTo>
                    <a:lnTo>
                      <a:pt x="453" y="1004"/>
                    </a:lnTo>
                    <a:lnTo>
                      <a:pt x="452" y="1003"/>
                    </a:lnTo>
                    <a:lnTo>
                      <a:pt x="452" y="1003"/>
                    </a:lnTo>
                    <a:lnTo>
                      <a:pt x="451" y="1003"/>
                    </a:lnTo>
                    <a:close/>
                    <a:moveTo>
                      <a:pt x="446" y="1000"/>
                    </a:moveTo>
                    <a:lnTo>
                      <a:pt x="447" y="1002"/>
                    </a:lnTo>
                    <a:lnTo>
                      <a:pt x="449" y="1002"/>
                    </a:lnTo>
                    <a:lnTo>
                      <a:pt x="451" y="1002"/>
                    </a:lnTo>
                    <a:lnTo>
                      <a:pt x="448" y="1000"/>
                    </a:lnTo>
                    <a:lnTo>
                      <a:pt x="446" y="1000"/>
                    </a:lnTo>
                    <a:close/>
                    <a:moveTo>
                      <a:pt x="487" y="603"/>
                    </a:moveTo>
                    <a:lnTo>
                      <a:pt x="489" y="606"/>
                    </a:lnTo>
                    <a:lnTo>
                      <a:pt x="490" y="608"/>
                    </a:lnTo>
                    <a:lnTo>
                      <a:pt x="490" y="608"/>
                    </a:lnTo>
                    <a:lnTo>
                      <a:pt x="490" y="608"/>
                    </a:lnTo>
                    <a:lnTo>
                      <a:pt x="491" y="609"/>
                    </a:lnTo>
                    <a:lnTo>
                      <a:pt x="491" y="608"/>
                    </a:lnTo>
                    <a:lnTo>
                      <a:pt x="490" y="608"/>
                    </a:lnTo>
                    <a:lnTo>
                      <a:pt x="490" y="604"/>
                    </a:lnTo>
                    <a:lnTo>
                      <a:pt x="490" y="603"/>
                    </a:lnTo>
                    <a:lnTo>
                      <a:pt x="487" y="603"/>
                    </a:lnTo>
                    <a:close/>
                    <a:moveTo>
                      <a:pt x="468" y="568"/>
                    </a:moveTo>
                    <a:lnTo>
                      <a:pt x="465" y="568"/>
                    </a:lnTo>
                    <a:lnTo>
                      <a:pt x="465" y="571"/>
                    </a:lnTo>
                    <a:lnTo>
                      <a:pt x="465" y="571"/>
                    </a:lnTo>
                    <a:lnTo>
                      <a:pt x="465" y="572"/>
                    </a:lnTo>
                    <a:lnTo>
                      <a:pt x="465" y="574"/>
                    </a:lnTo>
                    <a:lnTo>
                      <a:pt x="468" y="574"/>
                    </a:lnTo>
                    <a:lnTo>
                      <a:pt x="470" y="576"/>
                    </a:lnTo>
                    <a:lnTo>
                      <a:pt x="472" y="576"/>
                    </a:lnTo>
                    <a:lnTo>
                      <a:pt x="473" y="578"/>
                    </a:lnTo>
                    <a:lnTo>
                      <a:pt x="474" y="579"/>
                    </a:lnTo>
                    <a:lnTo>
                      <a:pt x="474" y="578"/>
                    </a:lnTo>
                    <a:lnTo>
                      <a:pt x="474" y="578"/>
                    </a:lnTo>
                    <a:lnTo>
                      <a:pt x="474" y="578"/>
                    </a:lnTo>
                    <a:lnTo>
                      <a:pt x="476" y="576"/>
                    </a:lnTo>
                    <a:lnTo>
                      <a:pt x="473" y="575"/>
                    </a:lnTo>
                    <a:lnTo>
                      <a:pt x="473" y="575"/>
                    </a:lnTo>
                    <a:lnTo>
                      <a:pt x="472" y="574"/>
                    </a:lnTo>
                    <a:lnTo>
                      <a:pt x="470" y="574"/>
                    </a:lnTo>
                    <a:lnTo>
                      <a:pt x="469" y="574"/>
                    </a:lnTo>
                    <a:lnTo>
                      <a:pt x="469" y="571"/>
                    </a:lnTo>
                    <a:lnTo>
                      <a:pt x="469" y="571"/>
                    </a:lnTo>
                    <a:lnTo>
                      <a:pt x="469" y="570"/>
                    </a:lnTo>
                    <a:lnTo>
                      <a:pt x="468" y="570"/>
                    </a:lnTo>
                    <a:lnTo>
                      <a:pt x="468" y="568"/>
                    </a:lnTo>
                    <a:close/>
                    <a:moveTo>
                      <a:pt x="397" y="510"/>
                    </a:moveTo>
                    <a:lnTo>
                      <a:pt x="777" y="510"/>
                    </a:lnTo>
                    <a:lnTo>
                      <a:pt x="777" y="511"/>
                    </a:lnTo>
                    <a:lnTo>
                      <a:pt x="775" y="511"/>
                    </a:lnTo>
                    <a:lnTo>
                      <a:pt x="771" y="516"/>
                    </a:lnTo>
                    <a:lnTo>
                      <a:pt x="768" y="517"/>
                    </a:lnTo>
                    <a:lnTo>
                      <a:pt x="766" y="520"/>
                    </a:lnTo>
                    <a:lnTo>
                      <a:pt x="765" y="520"/>
                    </a:lnTo>
                    <a:lnTo>
                      <a:pt x="765" y="520"/>
                    </a:lnTo>
                    <a:lnTo>
                      <a:pt x="762" y="523"/>
                    </a:lnTo>
                    <a:lnTo>
                      <a:pt x="760" y="528"/>
                    </a:lnTo>
                    <a:lnTo>
                      <a:pt x="758" y="529"/>
                    </a:lnTo>
                    <a:lnTo>
                      <a:pt x="758" y="531"/>
                    </a:lnTo>
                    <a:lnTo>
                      <a:pt x="757" y="531"/>
                    </a:lnTo>
                    <a:lnTo>
                      <a:pt x="756" y="536"/>
                    </a:lnTo>
                    <a:lnTo>
                      <a:pt x="754" y="537"/>
                    </a:lnTo>
                    <a:lnTo>
                      <a:pt x="754" y="540"/>
                    </a:lnTo>
                    <a:lnTo>
                      <a:pt x="753" y="540"/>
                    </a:lnTo>
                    <a:lnTo>
                      <a:pt x="752" y="544"/>
                    </a:lnTo>
                    <a:lnTo>
                      <a:pt x="751" y="542"/>
                    </a:lnTo>
                    <a:lnTo>
                      <a:pt x="749" y="541"/>
                    </a:lnTo>
                    <a:lnTo>
                      <a:pt x="748" y="541"/>
                    </a:lnTo>
                    <a:lnTo>
                      <a:pt x="747" y="540"/>
                    </a:lnTo>
                    <a:lnTo>
                      <a:pt x="747" y="544"/>
                    </a:lnTo>
                    <a:lnTo>
                      <a:pt x="747" y="544"/>
                    </a:lnTo>
                    <a:lnTo>
                      <a:pt x="745" y="548"/>
                    </a:lnTo>
                    <a:lnTo>
                      <a:pt x="744" y="548"/>
                    </a:lnTo>
                    <a:lnTo>
                      <a:pt x="744" y="548"/>
                    </a:lnTo>
                    <a:lnTo>
                      <a:pt x="743" y="549"/>
                    </a:lnTo>
                    <a:lnTo>
                      <a:pt x="743" y="549"/>
                    </a:lnTo>
                    <a:lnTo>
                      <a:pt x="743" y="550"/>
                    </a:lnTo>
                    <a:lnTo>
                      <a:pt x="741" y="550"/>
                    </a:lnTo>
                    <a:lnTo>
                      <a:pt x="743" y="551"/>
                    </a:lnTo>
                    <a:lnTo>
                      <a:pt x="743" y="553"/>
                    </a:lnTo>
                    <a:lnTo>
                      <a:pt x="743" y="553"/>
                    </a:lnTo>
                    <a:lnTo>
                      <a:pt x="740" y="554"/>
                    </a:lnTo>
                    <a:lnTo>
                      <a:pt x="740" y="557"/>
                    </a:lnTo>
                    <a:lnTo>
                      <a:pt x="743" y="557"/>
                    </a:lnTo>
                    <a:lnTo>
                      <a:pt x="741" y="563"/>
                    </a:lnTo>
                    <a:lnTo>
                      <a:pt x="743" y="563"/>
                    </a:lnTo>
                    <a:lnTo>
                      <a:pt x="743" y="571"/>
                    </a:lnTo>
                    <a:lnTo>
                      <a:pt x="743" y="572"/>
                    </a:lnTo>
                    <a:lnTo>
                      <a:pt x="744" y="575"/>
                    </a:lnTo>
                    <a:lnTo>
                      <a:pt x="744" y="578"/>
                    </a:lnTo>
                    <a:lnTo>
                      <a:pt x="743" y="578"/>
                    </a:lnTo>
                    <a:lnTo>
                      <a:pt x="743" y="580"/>
                    </a:lnTo>
                    <a:lnTo>
                      <a:pt x="743" y="580"/>
                    </a:lnTo>
                    <a:lnTo>
                      <a:pt x="743" y="584"/>
                    </a:lnTo>
                    <a:lnTo>
                      <a:pt x="743" y="584"/>
                    </a:lnTo>
                    <a:lnTo>
                      <a:pt x="743" y="586"/>
                    </a:lnTo>
                    <a:lnTo>
                      <a:pt x="740" y="587"/>
                    </a:lnTo>
                    <a:lnTo>
                      <a:pt x="740" y="592"/>
                    </a:lnTo>
                    <a:lnTo>
                      <a:pt x="740" y="592"/>
                    </a:lnTo>
                    <a:lnTo>
                      <a:pt x="740" y="592"/>
                    </a:lnTo>
                    <a:lnTo>
                      <a:pt x="740" y="593"/>
                    </a:lnTo>
                    <a:lnTo>
                      <a:pt x="740" y="593"/>
                    </a:lnTo>
                    <a:lnTo>
                      <a:pt x="740" y="596"/>
                    </a:lnTo>
                    <a:lnTo>
                      <a:pt x="740" y="596"/>
                    </a:lnTo>
                    <a:lnTo>
                      <a:pt x="741" y="596"/>
                    </a:lnTo>
                    <a:lnTo>
                      <a:pt x="741" y="597"/>
                    </a:lnTo>
                    <a:lnTo>
                      <a:pt x="741" y="599"/>
                    </a:lnTo>
                    <a:lnTo>
                      <a:pt x="740" y="599"/>
                    </a:lnTo>
                    <a:lnTo>
                      <a:pt x="739" y="600"/>
                    </a:lnTo>
                    <a:lnTo>
                      <a:pt x="737" y="603"/>
                    </a:lnTo>
                    <a:lnTo>
                      <a:pt x="736" y="604"/>
                    </a:lnTo>
                    <a:lnTo>
                      <a:pt x="736" y="613"/>
                    </a:lnTo>
                    <a:lnTo>
                      <a:pt x="736" y="613"/>
                    </a:lnTo>
                    <a:lnTo>
                      <a:pt x="736" y="614"/>
                    </a:lnTo>
                    <a:lnTo>
                      <a:pt x="734" y="616"/>
                    </a:lnTo>
                    <a:lnTo>
                      <a:pt x="734" y="617"/>
                    </a:lnTo>
                    <a:lnTo>
                      <a:pt x="731" y="620"/>
                    </a:lnTo>
                    <a:lnTo>
                      <a:pt x="730" y="621"/>
                    </a:lnTo>
                    <a:lnTo>
                      <a:pt x="730" y="621"/>
                    </a:lnTo>
                    <a:lnTo>
                      <a:pt x="730" y="621"/>
                    </a:lnTo>
                    <a:lnTo>
                      <a:pt x="730" y="622"/>
                    </a:lnTo>
                    <a:lnTo>
                      <a:pt x="728" y="622"/>
                    </a:lnTo>
                    <a:lnTo>
                      <a:pt x="727" y="625"/>
                    </a:lnTo>
                    <a:lnTo>
                      <a:pt x="727" y="627"/>
                    </a:lnTo>
                    <a:lnTo>
                      <a:pt x="724" y="629"/>
                    </a:lnTo>
                    <a:lnTo>
                      <a:pt x="723" y="630"/>
                    </a:lnTo>
                    <a:lnTo>
                      <a:pt x="723" y="635"/>
                    </a:lnTo>
                    <a:lnTo>
                      <a:pt x="720" y="637"/>
                    </a:lnTo>
                    <a:lnTo>
                      <a:pt x="719" y="638"/>
                    </a:lnTo>
                    <a:lnTo>
                      <a:pt x="719" y="640"/>
                    </a:lnTo>
                    <a:lnTo>
                      <a:pt x="720" y="642"/>
                    </a:lnTo>
                    <a:lnTo>
                      <a:pt x="720" y="642"/>
                    </a:lnTo>
                    <a:lnTo>
                      <a:pt x="720" y="643"/>
                    </a:lnTo>
                    <a:lnTo>
                      <a:pt x="720" y="644"/>
                    </a:lnTo>
                    <a:lnTo>
                      <a:pt x="720" y="644"/>
                    </a:lnTo>
                    <a:lnTo>
                      <a:pt x="722" y="644"/>
                    </a:lnTo>
                    <a:lnTo>
                      <a:pt x="720" y="644"/>
                    </a:lnTo>
                    <a:lnTo>
                      <a:pt x="720" y="647"/>
                    </a:lnTo>
                    <a:lnTo>
                      <a:pt x="718" y="648"/>
                    </a:lnTo>
                    <a:lnTo>
                      <a:pt x="715" y="648"/>
                    </a:lnTo>
                    <a:lnTo>
                      <a:pt x="715" y="652"/>
                    </a:lnTo>
                    <a:lnTo>
                      <a:pt x="715" y="652"/>
                    </a:lnTo>
                    <a:lnTo>
                      <a:pt x="715" y="654"/>
                    </a:lnTo>
                    <a:lnTo>
                      <a:pt x="715" y="654"/>
                    </a:lnTo>
                    <a:lnTo>
                      <a:pt x="714" y="654"/>
                    </a:lnTo>
                    <a:lnTo>
                      <a:pt x="713" y="655"/>
                    </a:lnTo>
                    <a:lnTo>
                      <a:pt x="711" y="655"/>
                    </a:lnTo>
                    <a:lnTo>
                      <a:pt x="709" y="655"/>
                    </a:lnTo>
                    <a:lnTo>
                      <a:pt x="709" y="654"/>
                    </a:lnTo>
                    <a:lnTo>
                      <a:pt x="707" y="654"/>
                    </a:lnTo>
                    <a:lnTo>
                      <a:pt x="707" y="652"/>
                    </a:lnTo>
                    <a:lnTo>
                      <a:pt x="706" y="652"/>
                    </a:lnTo>
                    <a:lnTo>
                      <a:pt x="706" y="655"/>
                    </a:lnTo>
                    <a:lnTo>
                      <a:pt x="701" y="656"/>
                    </a:lnTo>
                    <a:lnTo>
                      <a:pt x="701" y="655"/>
                    </a:lnTo>
                    <a:lnTo>
                      <a:pt x="698" y="655"/>
                    </a:lnTo>
                    <a:lnTo>
                      <a:pt x="698" y="656"/>
                    </a:lnTo>
                    <a:lnTo>
                      <a:pt x="697" y="656"/>
                    </a:lnTo>
                    <a:lnTo>
                      <a:pt x="697" y="658"/>
                    </a:lnTo>
                    <a:lnTo>
                      <a:pt x="696" y="658"/>
                    </a:lnTo>
                    <a:lnTo>
                      <a:pt x="694" y="658"/>
                    </a:lnTo>
                    <a:lnTo>
                      <a:pt x="693" y="656"/>
                    </a:lnTo>
                    <a:lnTo>
                      <a:pt x="693" y="656"/>
                    </a:lnTo>
                    <a:lnTo>
                      <a:pt x="693" y="658"/>
                    </a:lnTo>
                    <a:lnTo>
                      <a:pt x="692" y="658"/>
                    </a:lnTo>
                    <a:lnTo>
                      <a:pt x="692" y="658"/>
                    </a:lnTo>
                    <a:lnTo>
                      <a:pt x="690" y="659"/>
                    </a:lnTo>
                    <a:lnTo>
                      <a:pt x="689" y="659"/>
                    </a:lnTo>
                    <a:lnTo>
                      <a:pt x="689" y="660"/>
                    </a:lnTo>
                    <a:lnTo>
                      <a:pt x="690" y="661"/>
                    </a:lnTo>
                    <a:lnTo>
                      <a:pt x="692" y="663"/>
                    </a:lnTo>
                    <a:lnTo>
                      <a:pt x="684" y="664"/>
                    </a:lnTo>
                    <a:lnTo>
                      <a:pt x="682" y="665"/>
                    </a:lnTo>
                    <a:lnTo>
                      <a:pt x="682" y="665"/>
                    </a:lnTo>
                    <a:lnTo>
                      <a:pt x="681" y="665"/>
                    </a:lnTo>
                    <a:lnTo>
                      <a:pt x="680" y="665"/>
                    </a:lnTo>
                    <a:lnTo>
                      <a:pt x="680" y="665"/>
                    </a:lnTo>
                    <a:lnTo>
                      <a:pt x="680" y="665"/>
                    </a:lnTo>
                    <a:lnTo>
                      <a:pt x="675" y="667"/>
                    </a:lnTo>
                    <a:lnTo>
                      <a:pt x="675" y="669"/>
                    </a:lnTo>
                    <a:lnTo>
                      <a:pt x="673" y="671"/>
                    </a:lnTo>
                    <a:lnTo>
                      <a:pt x="673" y="671"/>
                    </a:lnTo>
                    <a:lnTo>
                      <a:pt x="672" y="671"/>
                    </a:lnTo>
                    <a:lnTo>
                      <a:pt x="672" y="672"/>
                    </a:lnTo>
                    <a:lnTo>
                      <a:pt x="671" y="672"/>
                    </a:lnTo>
                    <a:lnTo>
                      <a:pt x="671" y="672"/>
                    </a:lnTo>
                    <a:lnTo>
                      <a:pt x="668" y="672"/>
                    </a:lnTo>
                    <a:lnTo>
                      <a:pt x="668" y="673"/>
                    </a:lnTo>
                    <a:lnTo>
                      <a:pt x="665" y="673"/>
                    </a:lnTo>
                    <a:lnTo>
                      <a:pt x="664" y="676"/>
                    </a:lnTo>
                    <a:lnTo>
                      <a:pt x="662" y="677"/>
                    </a:lnTo>
                    <a:lnTo>
                      <a:pt x="660" y="677"/>
                    </a:lnTo>
                    <a:lnTo>
                      <a:pt x="659" y="678"/>
                    </a:lnTo>
                    <a:lnTo>
                      <a:pt x="659" y="680"/>
                    </a:lnTo>
                    <a:lnTo>
                      <a:pt x="656" y="681"/>
                    </a:lnTo>
                    <a:lnTo>
                      <a:pt x="654" y="681"/>
                    </a:lnTo>
                    <a:lnTo>
                      <a:pt x="654" y="682"/>
                    </a:lnTo>
                    <a:lnTo>
                      <a:pt x="655" y="685"/>
                    </a:lnTo>
                    <a:lnTo>
                      <a:pt x="654" y="686"/>
                    </a:lnTo>
                    <a:lnTo>
                      <a:pt x="652" y="686"/>
                    </a:lnTo>
                    <a:lnTo>
                      <a:pt x="652" y="688"/>
                    </a:lnTo>
                    <a:lnTo>
                      <a:pt x="652" y="688"/>
                    </a:lnTo>
                    <a:lnTo>
                      <a:pt x="652" y="689"/>
                    </a:lnTo>
                    <a:lnTo>
                      <a:pt x="652" y="689"/>
                    </a:lnTo>
                    <a:lnTo>
                      <a:pt x="652" y="690"/>
                    </a:lnTo>
                    <a:lnTo>
                      <a:pt x="654" y="690"/>
                    </a:lnTo>
                    <a:lnTo>
                      <a:pt x="654" y="690"/>
                    </a:lnTo>
                    <a:lnTo>
                      <a:pt x="652" y="690"/>
                    </a:lnTo>
                    <a:lnTo>
                      <a:pt x="654" y="694"/>
                    </a:lnTo>
                    <a:lnTo>
                      <a:pt x="654" y="694"/>
                    </a:lnTo>
                    <a:lnTo>
                      <a:pt x="654" y="695"/>
                    </a:lnTo>
                    <a:lnTo>
                      <a:pt x="652" y="695"/>
                    </a:lnTo>
                    <a:lnTo>
                      <a:pt x="652" y="698"/>
                    </a:lnTo>
                    <a:lnTo>
                      <a:pt x="654" y="698"/>
                    </a:lnTo>
                    <a:lnTo>
                      <a:pt x="654" y="698"/>
                    </a:lnTo>
                    <a:lnTo>
                      <a:pt x="654" y="699"/>
                    </a:lnTo>
                    <a:lnTo>
                      <a:pt x="654" y="701"/>
                    </a:lnTo>
                    <a:lnTo>
                      <a:pt x="654" y="701"/>
                    </a:lnTo>
                    <a:lnTo>
                      <a:pt x="654" y="702"/>
                    </a:lnTo>
                    <a:lnTo>
                      <a:pt x="655" y="702"/>
                    </a:lnTo>
                    <a:lnTo>
                      <a:pt x="655" y="702"/>
                    </a:lnTo>
                    <a:lnTo>
                      <a:pt x="655" y="707"/>
                    </a:lnTo>
                    <a:lnTo>
                      <a:pt x="655" y="707"/>
                    </a:lnTo>
                    <a:lnTo>
                      <a:pt x="655" y="709"/>
                    </a:lnTo>
                    <a:lnTo>
                      <a:pt x="655" y="709"/>
                    </a:lnTo>
                    <a:lnTo>
                      <a:pt x="655" y="710"/>
                    </a:lnTo>
                    <a:lnTo>
                      <a:pt x="655" y="710"/>
                    </a:lnTo>
                    <a:lnTo>
                      <a:pt x="655" y="712"/>
                    </a:lnTo>
                    <a:lnTo>
                      <a:pt x="655" y="714"/>
                    </a:lnTo>
                    <a:lnTo>
                      <a:pt x="655" y="715"/>
                    </a:lnTo>
                    <a:lnTo>
                      <a:pt x="654" y="715"/>
                    </a:lnTo>
                    <a:lnTo>
                      <a:pt x="654" y="719"/>
                    </a:lnTo>
                    <a:lnTo>
                      <a:pt x="651" y="720"/>
                    </a:lnTo>
                    <a:lnTo>
                      <a:pt x="651" y="720"/>
                    </a:lnTo>
                    <a:lnTo>
                      <a:pt x="647" y="723"/>
                    </a:lnTo>
                    <a:lnTo>
                      <a:pt x="647" y="724"/>
                    </a:lnTo>
                    <a:lnTo>
                      <a:pt x="644" y="727"/>
                    </a:lnTo>
                    <a:lnTo>
                      <a:pt x="644" y="728"/>
                    </a:lnTo>
                    <a:lnTo>
                      <a:pt x="643" y="728"/>
                    </a:lnTo>
                    <a:lnTo>
                      <a:pt x="643" y="730"/>
                    </a:lnTo>
                    <a:lnTo>
                      <a:pt x="643" y="732"/>
                    </a:lnTo>
                    <a:lnTo>
                      <a:pt x="642" y="733"/>
                    </a:lnTo>
                    <a:lnTo>
                      <a:pt x="642" y="733"/>
                    </a:lnTo>
                    <a:lnTo>
                      <a:pt x="642" y="736"/>
                    </a:lnTo>
                    <a:lnTo>
                      <a:pt x="641" y="736"/>
                    </a:lnTo>
                    <a:lnTo>
                      <a:pt x="641" y="737"/>
                    </a:lnTo>
                    <a:lnTo>
                      <a:pt x="641" y="737"/>
                    </a:lnTo>
                    <a:lnTo>
                      <a:pt x="641" y="740"/>
                    </a:lnTo>
                    <a:lnTo>
                      <a:pt x="639" y="740"/>
                    </a:lnTo>
                    <a:lnTo>
                      <a:pt x="639" y="741"/>
                    </a:lnTo>
                    <a:lnTo>
                      <a:pt x="639" y="741"/>
                    </a:lnTo>
                    <a:lnTo>
                      <a:pt x="639" y="744"/>
                    </a:lnTo>
                    <a:lnTo>
                      <a:pt x="638" y="744"/>
                    </a:lnTo>
                    <a:lnTo>
                      <a:pt x="638" y="745"/>
                    </a:lnTo>
                    <a:lnTo>
                      <a:pt x="637" y="747"/>
                    </a:lnTo>
                    <a:lnTo>
                      <a:pt x="637" y="748"/>
                    </a:lnTo>
                    <a:lnTo>
                      <a:pt x="637" y="748"/>
                    </a:lnTo>
                    <a:lnTo>
                      <a:pt x="635" y="749"/>
                    </a:lnTo>
                    <a:lnTo>
                      <a:pt x="634" y="750"/>
                    </a:lnTo>
                    <a:lnTo>
                      <a:pt x="633" y="750"/>
                    </a:lnTo>
                    <a:lnTo>
                      <a:pt x="634" y="748"/>
                    </a:lnTo>
                    <a:lnTo>
                      <a:pt x="634" y="748"/>
                    </a:lnTo>
                    <a:lnTo>
                      <a:pt x="634" y="747"/>
                    </a:lnTo>
                    <a:lnTo>
                      <a:pt x="637" y="747"/>
                    </a:lnTo>
                    <a:lnTo>
                      <a:pt x="637" y="745"/>
                    </a:lnTo>
                    <a:lnTo>
                      <a:pt x="638" y="744"/>
                    </a:lnTo>
                    <a:lnTo>
                      <a:pt x="638" y="737"/>
                    </a:lnTo>
                    <a:lnTo>
                      <a:pt x="638" y="737"/>
                    </a:lnTo>
                    <a:lnTo>
                      <a:pt x="638" y="737"/>
                    </a:lnTo>
                    <a:lnTo>
                      <a:pt x="637" y="737"/>
                    </a:lnTo>
                    <a:lnTo>
                      <a:pt x="637" y="739"/>
                    </a:lnTo>
                    <a:lnTo>
                      <a:pt x="634" y="739"/>
                    </a:lnTo>
                    <a:lnTo>
                      <a:pt x="634" y="737"/>
                    </a:lnTo>
                    <a:lnTo>
                      <a:pt x="633" y="736"/>
                    </a:lnTo>
                    <a:lnTo>
                      <a:pt x="631" y="736"/>
                    </a:lnTo>
                    <a:lnTo>
                      <a:pt x="631" y="739"/>
                    </a:lnTo>
                    <a:lnTo>
                      <a:pt x="631" y="740"/>
                    </a:lnTo>
                    <a:lnTo>
                      <a:pt x="630" y="741"/>
                    </a:lnTo>
                    <a:lnTo>
                      <a:pt x="630" y="744"/>
                    </a:lnTo>
                    <a:lnTo>
                      <a:pt x="627" y="744"/>
                    </a:lnTo>
                    <a:lnTo>
                      <a:pt x="627" y="745"/>
                    </a:lnTo>
                    <a:lnTo>
                      <a:pt x="625" y="747"/>
                    </a:lnTo>
                    <a:lnTo>
                      <a:pt x="624" y="750"/>
                    </a:lnTo>
                    <a:lnTo>
                      <a:pt x="622" y="752"/>
                    </a:lnTo>
                    <a:lnTo>
                      <a:pt x="622" y="753"/>
                    </a:lnTo>
                    <a:lnTo>
                      <a:pt x="621" y="753"/>
                    </a:lnTo>
                    <a:lnTo>
                      <a:pt x="621" y="754"/>
                    </a:lnTo>
                    <a:lnTo>
                      <a:pt x="620" y="756"/>
                    </a:lnTo>
                    <a:lnTo>
                      <a:pt x="618" y="757"/>
                    </a:lnTo>
                    <a:lnTo>
                      <a:pt x="618" y="757"/>
                    </a:lnTo>
                    <a:lnTo>
                      <a:pt x="618" y="758"/>
                    </a:lnTo>
                    <a:lnTo>
                      <a:pt x="620" y="760"/>
                    </a:lnTo>
                    <a:lnTo>
                      <a:pt x="620" y="761"/>
                    </a:lnTo>
                    <a:lnTo>
                      <a:pt x="620" y="764"/>
                    </a:lnTo>
                    <a:lnTo>
                      <a:pt x="618" y="765"/>
                    </a:lnTo>
                    <a:lnTo>
                      <a:pt x="618" y="765"/>
                    </a:lnTo>
                    <a:lnTo>
                      <a:pt x="618" y="766"/>
                    </a:lnTo>
                    <a:lnTo>
                      <a:pt x="617" y="766"/>
                    </a:lnTo>
                    <a:lnTo>
                      <a:pt x="617" y="767"/>
                    </a:lnTo>
                    <a:lnTo>
                      <a:pt x="614" y="769"/>
                    </a:lnTo>
                    <a:lnTo>
                      <a:pt x="614" y="770"/>
                    </a:lnTo>
                    <a:lnTo>
                      <a:pt x="613" y="771"/>
                    </a:lnTo>
                    <a:lnTo>
                      <a:pt x="613" y="771"/>
                    </a:lnTo>
                    <a:lnTo>
                      <a:pt x="612" y="773"/>
                    </a:lnTo>
                    <a:lnTo>
                      <a:pt x="612" y="777"/>
                    </a:lnTo>
                    <a:lnTo>
                      <a:pt x="610" y="777"/>
                    </a:lnTo>
                    <a:lnTo>
                      <a:pt x="610" y="779"/>
                    </a:lnTo>
                    <a:lnTo>
                      <a:pt x="609" y="779"/>
                    </a:lnTo>
                    <a:lnTo>
                      <a:pt x="608" y="781"/>
                    </a:lnTo>
                    <a:lnTo>
                      <a:pt x="608" y="782"/>
                    </a:lnTo>
                    <a:lnTo>
                      <a:pt x="601" y="783"/>
                    </a:lnTo>
                    <a:lnTo>
                      <a:pt x="601" y="784"/>
                    </a:lnTo>
                    <a:lnTo>
                      <a:pt x="599" y="786"/>
                    </a:lnTo>
                    <a:lnTo>
                      <a:pt x="597" y="784"/>
                    </a:lnTo>
                    <a:lnTo>
                      <a:pt x="596" y="784"/>
                    </a:lnTo>
                    <a:lnTo>
                      <a:pt x="595" y="783"/>
                    </a:lnTo>
                    <a:lnTo>
                      <a:pt x="592" y="783"/>
                    </a:lnTo>
                    <a:lnTo>
                      <a:pt x="591" y="783"/>
                    </a:lnTo>
                    <a:lnTo>
                      <a:pt x="590" y="784"/>
                    </a:lnTo>
                    <a:lnTo>
                      <a:pt x="586" y="784"/>
                    </a:lnTo>
                    <a:lnTo>
                      <a:pt x="586" y="783"/>
                    </a:lnTo>
                    <a:lnTo>
                      <a:pt x="580" y="783"/>
                    </a:lnTo>
                    <a:lnTo>
                      <a:pt x="578" y="779"/>
                    </a:lnTo>
                    <a:lnTo>
                      <a:pt x="575" y="779"/>
                    </a:lnTo>
                    <a:lnTo>
                      <a:pt x="575" y="778"/>
                    </a:lnTo>
                    <a:lnTo>
                      <a:pt x="574" y="778"/>
                    </a:lnTo>
                    <a:lnTo>
                      <a:pt x="572" y="778"/>
                    </a:lnTo>
                    <a:lnTo>
                      <a:pt x="572" y="777"/>
                    </a:lnTo>
                    <a:lnTo>
                      <a:pt x="571" y="775"/>
                    </a:lnTo>
                    <a:lnTo>
                      <a:pt x="570" y="774"/>
                    </a:lnTo>
                    <a:lnTo>
                      <a:pt x="570" y="770"/>
                    </a:lnTo>
                    <a:lnTo>
                      <a:pt x="570" y="766"/>
                    </a:lnTo>
                    <a:lnTo>
                      <a:pt x="570" y="766"/>
                    </a:lnTo>
                    <a:lnTo>
                      <a:pt x="569" y="765"/>
                    </a:lnTo>
                    <a:lnTo>
                      <a:pt x="570" y="764"/>
                    </a:lnTo>
                    <a:lnTo>
                      <a:pt x="570" y="762"/>
                    </a:lnTo>
                    <a:lnTo>
                      <a:pt x="570" y="762"/>
                    </a:lnTo>
                    <a:lnTo>
                      <a:pt x="569" y="762"/>
                    </a:lnTo>
                    <a:lnTo>
                      <a:pt x="569" y="765"/>
                    </a:lnTo>
                    <a:lnTo>
                      <a:pt x="569" y="767"/>
                    </a:lnTo>
                    <a:lnTo>
                      <a:pt x="569" y="770"/>
                    </a:lnTo>
                    <a:lnTo>
                      <a:pt x="567" y="773"/>
                    </a:lnTo>
                    <a:lnTo>
                      <a:pt x="567" y="773"/>
                    </a:lnTo>
                    <a:lnTo>
                      <a:pt x="567" y="773"/>
                    </a:lnTo>
                    <a:lnTo>
                      <a:pt x="566" y="773"/>
                    </a:lnTo>
                    <a:lnTo>
                      <a:pt x="566" y="777"/>
                    </a:lnTo>
                    <a:lnTo>
                      <a:pt x="567" y="777"/>
                    </a:lnTo>
                    <a:lnTo>
                      <a:pt x="566" y="779"/>
                    </a:lnTo>
                    <a:lnTo>
                      <a:pt x="569" y="779"/>
                    </a:lnTo>
                    <a:lnTo>
                      <a:pt x="569" y="781"/>
                    </a:lnTo>
                    <a:lnTo>
                      <a:pt x="569" y="781"/>
                    </a:lnTo>
                    <a:lnTo>
                      <a:pt x="570" y="782"/>
                    </a:lnTo>
                    <a:lnTo>
                      <a:pt x="570" y="782"/>
                    </a:lnTo>
                    <a:lnTo>
                      <a:pt x="570" y="784"/>
                    </a:lnTo>
                    <a:lnTo>
                      <a:pt x="572" y="786"/>
                    </a:lnTo>
                    <a:lnTo>
                      <a:pt x="572" y="787"/>
                    </a:lnTo>
                    <a:lnTo>
                      <a:pt x="574" y="787"/>
                    </a:lnTo>
                    <a:lnTo>
                      <a:pt x="575" y="788"/>
                    </a:lnTo>
                    <a:lnTo>
                      <a:pt x="576" y="790"/>
                    </a:lnTo>
                    <a:lnTo>
                      <a:pt x="576" y="791"/>
                    </a:lnTo>
                    <a:lnTo>
                      <a:pt x="578" y="791"/>
                    </a:lnTo>
                    <a:lnTo>
                      <a:pt x="578" y="794"/>
                    </a:lnTo>
                    <a:lnTo>
                      <a:pt x="576" y="795"/>
                    </a:lnTo>
                    <a:lnTo>
                      <a:pt x="576" y="795"/>
                    </a:lnTo>
                    <a:lnTo>
                      <a:pt x="576" y="796"/>
                    </a:lnTo>
                    <a:lnTo>
                      <a:pt x="576" y="799"/>
                    </a:lnTo>
                    <a:lnTo>
                      <a:pt x="578" y="799"/>
                    </a:lnTo>
                    <a:lnTo>
                      <a:pt x="579" y="799"/>
                    </a:lnTo>
                    <a:lnTo>
                      <a:pt x="579" y="800"/>
                    </a:lnTo>
                    <a:lnTo>
                      <a:pt x="580" y="802"/>
                    </a:lnTo>
                    <a:lnTo>
                      <a:pt x="582" y="802"/>
                    </a:lnTo>
                    <a:lnTo>
                      <a:pt x="584" y="802"/>
                    </a:lnTo>
                    <a:lnTo>
                      <a:pt x="584" y="804"/>
                    </a:lnTo>
                    <a:lnTo>
                      <a:pt x="584" y="807"/>
                    </a:lnTo>
                    <a:lnTo>
                      <a:pt x="583" y="809"/>
                    </a:lnTo>
                    <a:lnTo>
                      <a:pt x="582" y="809"/>
                    </a:lnTo>
                    <a:lnTo>
                      <a:pt x="582" y="811"/>
                    </a:lnTo>
                    <a:lnTo>
                      <a:pt x="580" y="811"/>
                    </a:lnTo>
                    <a:lnTo>
                      <a:pt x="580" y="813"/>
                    </a:lnTo>
                    <a:lnTo>
                      <a:pt x="579" y="815"/>
                    </a:lnTo>
                    <a:lnTo>
                      <a:pt x="578" y="819"/>
                    </a:lnTo>
                    <a:lnTo>
                      <a:pt x="576" y="820"/>
                    </a:lnTo>
                    <a:lnTo>
                      <a:pt x="575" y="822"/>
                    </a:lnTo>
                    <a:lnTo>
                      <a:pt x="574" y="824"/>
                    </a:lnTo>
                    <a:lnTo>
                      <a:pt x="572" y="825"/>
                    </a:lnTo>
                    <a:lnTo>
                      <a:pt x="571" y="825"/>
                    </a:lnTo>
                    <a:lnTo>
                      <a:pt x="571" y="826"/>
                    </a:lnTo>
                    <a:lnTo>
                      <a:pt x="570" y="826"/>
                    </a:lnTo>
                    <a:lnTo>
                      <a:pt x="570" y="826"/>
                    </a:lnTo>
                    <a:lnTo>
                      <a:pt x="566" y="826"/>
                    </a:lnTo>
                    <a:lnTo>
                      <a:pt x="566" y="828"/>
                    </a:lnTo>
                    <a:lnTo>
                      <a:pt x="565" y="828"/>
                    </a:lnTo>
                    <a:lnTo>
                      <a:pt x="565" y="828"/>
                    </a:lnTo>
                    <a:lnTo>
                      <a:pt x="562" y="828"/>
                    </a:lnTo>
                    <a:lnTo>
                      <a:pt x="561" y="829"/>
                    </a:lnTo>
                    <a:lnTo>
                      <a:pt x="558" y="829"/>
                    </a:lnTo>
                    <a:lnTo>
                      <a:pt x="558" y="830"/>
                    </a:lnTo>
                    <a:lnTo>
                      <a:pt x="555" y="830"/>
                    </a:lnTo>
                    <a:lnTo>
                      <a:pt x="555" y="830"/>
                    </a:lnTo>
                    <a:lnTo>
                      <a:pt x="546" y="830"/>
                    </a:lnTo>
                    <a:lnTo>
                      <a:pt x="546" y="832"/>
                    </a:lnTo>
                    <a:lnTo>
                      <a:pt x="545" y="832"/>
                    </a:lnTo>
                    <a:lnTo>
                      <a:pt x="542" y="832"/>
                    </a:lnTo>
                    <a:lnTo>
                      <a:pt x="540" y="832"/>
                    </a:lnTo>
                    <a:lnTo>
                      <a:pt x="537" y="832"/>
                    </a:lnTo>
                    <a:lnTo>
                      <a:pt x="537" y="833"/>
                    </a:lnTo>
                    <a:lnTo>
                      <a:pt x="537" y="833"/>
                    </a:lnTo>
                    <a:lnTo>
                      <a:pt x="538" y="833"/>
                    </a:lnTo>
                    <a:lnTo>
                      <a:pt x="538" y="834"/>
                    </a:lnTo>
                    <a:lnTo>
                      <a:pt x="536" y="833"/>
                    </a:lnTo>
                    <a:lnTo>
                      <a:pt x="535" y="832"/>
                    </a:lnTo>
                    <a:lnTo>
                      <a:pt x="535" y="830"/>
                    </a:lnTo>
                    <a:lnTo>
                      <a:pt x="533" y="830"/>
                    </a:lnTo>
                    <a:lnTo>
                      <a:pt x="532" y="832"/>
                    </a:lnTo>
                    <a:lnTo>
                      <a:pt x="532" y="832"/>
                    </a:lnTo>
                    <a:lnTo>
                      <a:pt x="532" y="833"/>
                    </a:lnTo>
                    <a:lnTo>
                      <a:pt x="532" y="836"/>
                    </a:lnTo>
                    <a:lnTo>
                      <a:pt x="533" y="836"/>
                    </a:lnTo>
                    <a:lnTo>
                      <a:pt x="535" y="837"/>
                    </a:lnTo>
                    <a:lnTo>
                      <a:pt x="536" y="838"/>
                    </a:lnTo>
                    <a:lnTo>
                      <a:pt x="535" y="842"/>
                    </a:lnTo>
                    <a:lnTo>
                      <a:pt x="533" y="842"/>
                    </a:lnTo>
                    <a:lnTo>
                      <a:pt x="535" y="846"/>
                    </a:lnTo>
                    <a:lnTo>
                      <a:pt x="533" y="846"/>
                    </a:lnTo>
                    <a:lnTo>
                      <a:pt x="535" y="849"/>
                    </a:lnTo>
                    <a:lnTo>
                      <a:pt x="533" y="854"/>
                    </a:lnTo>
                    <a:lnTo>
                      <a:pt x="532" y="855"/>
                    </a:lnTo>
                    <a:lnTo>
                      <a:pt x="531" y="856"/>
                    </a:lnTo>
                    <a:lnTo>
                      <a:pt x="529" y="856"/>
                    </a:lnTo>
                    <a:lnTo>
                      <a:pt x="529" y="859"/>
                    </a:lnTo>
                    <a:lnTo>
                      <a:pt x="528" y="859"/>
                    </a:lnTo>
                    <a:lnTo>
                      <a:pt x="527" y="860"/>
                    </a:lnTo>
                    <a:lnTo>
                      <a:pt x="525" y="860"/>
                    </a:lnTo>
                    <a:lnTo>
                      <a:pt x="525" y="860"/>
                    </a:lnTo>
                    <a:lnTo>
                      <a:pt x="525" y="862"/>
                    </a:lnTo>
                    <a:lnTo>
                      <a:pt x="524" y="860"/>
                    </a:lnTo>
                    <a:lnTo>
                      <a:pt x="524" y="860"/>
                    </a:lnTo>
                    <a:lnTo>
                      <a:pt x="518" y="860"/>
                    </a:lnTo>
                    <a:lnTo>
                      <a:pt x="518" y="856"/>
                    </a:lnTo>
                    <a:lnTo>
                      <a:pt x="516" y="856"/>
                    </a:lnTo>
                    <a:lnTo>
                      <a:pt x="516" y="856"/>
                    </a:lnTo>
                    <a:lnTo>
                      <a:pt x="514" y="856"/>
                    </a:lnTo>
                    <a:lnTo>
                      <a:pt x="512" y="854"/>
                    </a:lnTo>
                    <a:lnTo>
                      <a:pt x="511" y="854"/>
                    </a:lnTo>
                    <a:lnTo>
                      <a:pt x="511" y="855"/>
                    </a:lnTo>
                    <a:lnTo>
                      <a:pt x="510" y="855"/>
                    </a:lnTo>
                    <a:lnTo>
                      <a:pt x="510" y="856"/>
                    </a:lnTo>
                    <a:lnTo>
                      <a:pt x="510" y="856"/>
                    </a:lnTo>
                    <a:lnTo>
                      <a:pt x="510" y="859"/>
                    </a:lnTo>
                    <a:lnTo>
                      <a:pt x="510" y="859"/>
                    </a:lnTo>
                    <a:lnTo>
                      <a:pt x="510" y="860"/>
                    </a:lnTo>
                    <a:lnTo>
                      <a:pt x="508" y="860"/>
                    </a:lnTo>
                    <a:lnTo>
                      <a:pt x="507" y="863"/>
                    </a:lnTo>
                    <a:lnTo>
                      <a:pt x="508" y="863"/>
                    </a:lnTo>
                    <a:lnTo>
                      <a:pt x="508" y="864"/>
                    </a:lnTo>
                    <a:lnTo>
                      <a:pt x="511" y="864"/>
                    </a:lnTo>
                    <a:lnTo>
                      <a:pt x="511" y="871"/>
                    </a:lnTo>
                    <a:lnTo>
                      <a:pt x="514" y="872"/>
                    </a:lnTo>
                    <a:lnTo>
                      <a:pt x="516" y="874"/>
                    </a:lnTo>
                    <a:lnTo>
                      <a:pt x="519" y="874"/>
                    </a:lnTo>
                    <a:lnTo>
                      <a:pt x="519" y="871"/>
                    </a:lnTo>
                    <a:lnTo>
                      <a:pt x="523" y="871"/>
                    </a:lnTo>
                    <a:lnTo>
                      <a:pt x="523" y="874"/>
                    </a:lnTo>
                    <a:lnTo>
                      <a:pt x="524" y="874"/>
                    </a:lnTo>
                    <a:lnTo>
                      <a:pt x="524" y="876"/>
                    </a:lnTo>
                    <a:lnTo>
                      <a:pt x="523" y="876"/>
                    </a:lnTo>
                    <a:lnTo>
                      <a:pt x="523" y="877"/>
                    </a:lnTo>
                    <a:lnTo>
                      <a:pt x="523" y="877"/>
                    </a:lnTo>
                    <a:lnTo>
                      <a:pt x="521" y="879"/>
                    </a:lnTo>
                    <a:lnTo>
                      <a:pt x="520" y="880"/>
                    </a:lnTo>
                    <a:lnTo>
                      <a:pt x="519" y="880"/>
                    </a:lnTo>
                    <a:lnTo>
                      <a:pt x="519" y="877"/>
                    </a:lnTo>
                    <a:lnTo>
                      <a:pt x="516" y="876"/>
                    </a:lnTo>
                    <a:lnTo>
                      <a:pt x="515" y="876"/>
                    </a:lnTo>
                    <a:lnTo>
                      <a:pt x="512" y="876"/>
                    </a:lnTo>
                    <a:lnTo>
                      <a:pt x="512" y="876"/>
                    </a:lnTo>
                    <a:lnTo>
                      <a:pt x="511" y="876"/>
                    </a:lnTo>
                    <a:lnTo>
                      <a:pt x="510" y="877"/>
                    </a:lnTo>
                    <a:lnTo>
                      <a:pt x="510" y="877"/>
                    </a:lnTo>
                    <a:lnTo>
                      <a:pt x="511" y="877"/>
                    </a:lnTo>
                    <a:lnTo>
                      <a:pt x="511" y="879"/>
                    </a:lnTo>
                    <a:lnTo>
                      <a:pt x="511" y="879"/>
                    </a:lnTo>
                    <a:lnTo>
                      <a:pt x="512" y="879"/>
                    </a:lnTo>
                    <a:lnTo>
                      <a:pt x="512" y="877"/>
                    </a:lnTo>
                    <a:lnTo>
                      <a:pt x="514" y="877"/>
                    </a:lnTo>
                    <a:lnTo>
                      <a:pt x="515" y="879"/>
                    </a:lnTo>
                    <a:lnTo>
                      <a:pt x="516" y="879"/>
                    </a:lnTo>
                    <a:lnTo>
                      <a:pt x="516" y="880"/>
                    </a:lnTo>
                    <a:lnTo>
                      <a:pt x="512" y="881"/>
                    </a:lnTo>
                    <a:lnTo>
                      <a:pt x="511" y="883"/>
                    </a:lnTo>
                    <a:lnTo>
                      <a:pt x="510" y="883"/>
                    </a:lnTo>
                    <a:lnTo>
                      <a:pt x="508" y="889"/>
                    </a:lnTo>
                    <a:lnTo>
                      <a:pt x="507" y="889"/>
                    </a:lnTo>
                    <a:lnTo>
                      <a:pt x="508" y="897"/>
                    </a:lnTo>
                    <a:lnTo>
                      <a:pt x="507" y="897"/>
                    </a:lnTo>
                    <a:lnTo>
                      <a:pt x="507" y="898"/>
                    </a:lnTo>
                    <a:lnTo>
                      <a:pt x="506" y="900"/>
                    </a:lnTo>
                    <a:lnTo>
                      <a:pt x="506" y="900"/>
                    </a:lnTo>
                    <a:lnTo>
                      <a:pt x="504" y="901"/>
                    </a:lnTo>
                    <a:lnTo>
                      <a:pt x="504" y="901"/>
                    </a:lnTo>
                    <a:lnTo>
                      <a:pt x="503" y="902"/>
                    </a:lnTo>
                    <a:lnTo>
                      <a:pt x="504" y="902"/>
                    </a:lnTo>
                    <a:lnTo>
                      <a:pt x="504" y="904"/>
                    </a:lnTo>
                    <a:lnTo>
                      <a:pt x="504" y="904"/>
                    </a:lnTo>
                    <a:lnTo>
                      <a:pt x="506" y="904"/>
                    </a:lnTo>
                    <a:lnTo>
                      <a:pt x="506" y="906"/>
                    </a:lnTo>
                    <a:lnTo>
                      <a:pt x="503" y="906"/>
                    </a:lnTo>
                    <a:lnTo>
                      <a:pt x="500" y="906"/>
                    </a:lnTo>
                    <a:lnTo>
                      <a:pt x="499" y="906"/>
                    </a:lnTo>
                    <a:lnTo>
                      <a:pt x="497" y="906"/>
                    </a:lnTo>
                    <a:lnTo>
                      <a:pt x="497" y="909"/>
                    </a:lnTo>
                    <a:lnTo>
                      <a:pt x="495" y="909"/>
                    </a:lnTo>
                    <a:lnTo>
                      <a:pt x="494" y="911"/>
                    </a:lnTo>
                    <a:lnTo>
                      <a:pt x="491" y="913"/>
                    </a:lnTo>
                    <a:lnTo>
                      <a:pt x="490" y="914"/>
                    </a:lnTo>
                    <a:lnTo>
                      <a:pt x="490" y="915"/>
                    </a:lnTo>
                    <a:lnTo>
                      <a:pt x="487" y="917"/>
                    </a:lnTo>
                    <a:lnTo>
                      <a:pt x="486" y="918"/>
                    </a:lnTo>
                    <a:lnTo>
                      <a:pt x="485" y="922"/>
                    </a:lnTo>
                    <a:lnTo>
                      <a:pt x="486" y="922"/>
                    </a:lnTo>
                    <a:lnTo>
                      <a:pt x="486" y="923"/>
                    </a:lnTo>
                    <a:lnTo>
                      <a:pt x="487" y="925"/>
                    </a:lnTo>
                    <a:lnTo>
                      <a:pt x="487" y="925"/>
                    </a:lnTo>
                    <a:lnTo>
                      <a:pt x="489" y="926"/>
                    </a:lnTo>
                    <a:lnTo>
                      <a:pt x="489" y="927"/>
                    </a:lnTo>
                    <a:lnTo>
                      <a:pt x="491" y="928"/>
                    </a:lnTo>
                    <a:lnTo>
                      <a:pt x="493" y="930"/>
                    </a:lnTo>
                    <a:lnTo>
                      <a:pt x="493" y="930"/>
                    </a:lnTo>
                    <a:lnTo>
                      <a:pt x="494" y="931"/>
                    </a:lnTo>
                    <a:lnTo>
                      <a:pt x="497" y="931"/>
                    </a:lnTo>
                    <a:lnTo>
                      <a:pt x="497" y="932"/>
                    </a:lnTo>
                    <a:lnTo>
                      <a:pt x="499" y="932"/>
                    </a:lnTo>
                    <a:lnTo>
                      <a:pt x="500" y="932"/>
                    </a:lnTo>
                    <a:lnTo>
                      <a:pt x="502" y="935"/>
                    </a:lnTo>
                    <a:lnTo>
                      <a:pt x="502" y="936"/>
                    </a:lnTo>
                    <a:lnTo>
                      <a:pt x="502" y="938"/>
                    </a:lnTo>
                    <a:lnTo>
                      <a:pt x="502" y="940"/>
                    </a:lnTo>
                    <a:lnTo>
                      <a:pt x="499" y="940"/>
                    </a:lnTo>
                    <a:lnTo>
                      <a:pt x="499" y="942"/>
                    </a:lnTo>
                    <a:lnTo>
                      <a:pt x="500" y="940"/>
                    </a:lnTo>
                    <a:lnTo>
                      <a:pt x="500" y="940"/>
                    </a:lnTo>
                    <a:lnTo>
                      <a:pt x="504" y="943"/>
                    </a:lnTo>
                    <a:lnTo>
                      <a:pt x="503" y="943"/>
                    </a:lnTo>
                    <a:lnTo>
                      <a:pt x="503" y="944"/>
                    </a:lnTo>
                    <a:lnTo>
                      <a:pt x="503" y="946"/>
                    </a:lnTo>
                    <a:lnTo>
                      <a:pt x="500" y="946"/>
                    </a:lnTo>
                    <a:lnTo>
                      <a:pt x="498" y="947"/>
                    </a:lnTo>
                    <a:lnTo>
                      <a:pt x="498" y="948"/>
                    </a:lnTo>
                    <a:lnTo>
                      <a:pt x="495" y="948"/>
                    </a:lnTo>
                    <a:lnTo>
                      <a:pt x="495" y="949"/>
                    </a:lnTo>
                    <a:lnTo>
                      <a:pt x="494" y="949"/>
                    </a:lnTo>
                    <a:lnTo>
                      <a:pt x="493" y="951"/>
                    </a:lnTo>
                    <a:lnTo>
                      <a:pt x="491" y="952"/>
                    </a:lnTo>
                    <a:lnTo>
                      <a:pt x="490" y="953"/>
                    </a:lnTo>
                    <a:lnTo>
                      <a:pt x="490" y="955"/>
                    </a:lnTo>
                    <a:lnTo>
                      <a:pt x="489" y="956"/>
                    </a:lnTo>
                    <a:lnTo>
                      <a:pt x="487" y="957"/>
                    </a:lnTo>
                    <a:lnTo>
                      <a:pt x="486" y="959"/>
                    </a:lnTo>
                    <a:lnTo>
                      <a:pt x="486" y="959"/>
                    </a:lnTo>
                    <a:lnTo>
                      <a:pt x="485" y="960"/>
                    </a:lnTo>
                    <a:lnTo>
                      <a:pt x="485" y="961"/>
                    </a:lnTo>
                    <a:lnTo>
                      <a:pt x="483" y="963"/>
                    </a:lnTo>
                    <a:lnTo>
                      <a:pt x="486" y="961"/>
                    </a:lnTo>
                    <a:lnTo>
                      <a:pt x="486" y="963"/>
                    </a:lnTo>
                    <a:lnTo>
                      <a:pt x="487" y="963"/>
                    </a:lnTo>
                    <a:lnTo>
                      <a:pt x="487" y="966"/>
                    </a:lnTo>
                    <a:lnTo>
                      <a:pt x="486" y="966"/>
                    </a:lnTo>
                    <a:lnTo>
                      <a:pt x="486" y="966"/>
                    </a:lnTo>
                    <a:lnTo>
                      <a:pt x="486" y="968"/>
                    </a:lnTo>
                    <a:lnTo>
                      <a:pt x="485" y="969"/>
                    </a:lnTo>
                    <a:lnTo>
                      <a:pt x="482" y="970"/>
                    </a:lnTo>
                    <a:lnTo>
                      <a:pt x="480" y="970"/>
                    </a:lnTo>
                    <a:lnTo>
                      <a:pt x="480" y="968"/>
                    </a:lnTo>
                    <a:lnTo>
                      <a:pt x="477" y="966"/>
                    </a:lnTo>
                    <a:lnTo>
                      <a:pt x="477" y="965"/>
                    </a:lnTo>
                    <a:lnTo>
                      <a:pt x="477" y="965"/>
                    </a:lnTo>
                    <a:lnTo>
                      <a:pt x="477" y="966"/>
                    </a:lnTo>
                    <a:lnTo>
                      <a:pt x="476" y="968"/>
                    </a:lnTo>
                    <a:lnTo>
                      <a:pt x="476" y="970"/>
                    </a:lnTo>
                    <a:lnTo>
                      <a:pt x="477" y="970"/>
                    </a:lnTo>
                    <a:lnTo>
                      <a:pt x="478" y="972"/>
                    </a:lnTo>
                    <a:lnTo>
                      <a:pt x="478" y="972"/>
                    </a:lnTo>
                    <a:lnTo>
                      <a:pt x="478" y="974"/>
                    </a:lnTo>
                    <a:lnTo>
                      <a:pt x="477" y="974"/>
                    </a:lnTo>
                    <a:lnTo>
                      <a:pt x="476" y="976"/>
                    </a:lnTo>
                    <a:lnTo>
                      <a:pt x="474" y="977"/>
                    </a:lnTo>
                    <a:lnTo>
                      <a:pt x="474" y="977"/>
                    </a:lnTo>
                    <a:lnTo>
                      <a:pt x="473" y="981"/>
                    </a:lnTo>
                    <a:lnTo>
                      <a:pt x="472" y="981"/>
                    </a:lnTo>
                    <a:lnTo>
                      <a:pt x="472" y="981"/>
                    </a:lnTo>
                    <a:lnTo>
                      <a:pt x="470" y="982"/>
                    </a:lnTo>
                    <a:lnTo>
                      <a:pt x="470" y="983"/>
                    </a:lnTo>
                    <a:lnTo>
                      <a:pt x="472" y="982"/>
                    </a:lnTo>
                    <a:lnTo>
                      <a:pt x="472" y="983"/>
                    </a:lnTo>
                    <a:lnTo>
                      <a:pt x="473" y="985"/>
                    </a:lnTo>
                    <a:lnTo>
                      <a:pt x="473" y="986"/>
                    </a:lnTo>
                    <a:lnTo>
                      <a:pt x="474" y="989"/>
                    </a:lnTo>
                    <a:lnTo>
                      <a:pt x="470" y="989"/>
                    </a:lnTo>
                    <a:lnTo>
                      <a:pt x="472" y="990"/>
                    </a:lnTo>
                    <a:lnTo>
                      <a:pt x="472" y="990"/>
                    </a:lnTo>
                    <a:lnTo>
                      <a:pt x="472" y="990"/>
                    </a:lnTo>
                    <a:lnTo>
                      <a:pt x="472" y="990"/>
                    </a:lnTo>
                    <a:lnTo>
                      <a:pt x="476" y="990"/>
                    </a:lnTo>
                    <a:lnTo>
                      <a:pt x="476" y="991"/>
                    </a:lnTo>
                    <a:lnTo>
                      <a:pt x="477" y="993"/>
                    </a:lnTo>
                    <a:lnTo>
                      <a:pt x="478" y="994"/>
                    </a:lnTo>
                    <a:lnTo>
                      <a:pt x="478" y="997"/>
                    </a:lnTo>
                    <a:lnTo>
                      <a:pt x="470" y="995"/>
                    </a:lnTo>
                    <a:lnTo>
                      <a:pt x="468" y="1000"/>
                    </a:lnTo>
                    <a:lnTo>
                      <a:pt x="465" y="1000"/>
                    </a:lnTo>
                    <a:lnTo>
                      <a:pt x="465" y="1000"/>
                    </a:lnTo>
                    <a:lnTo>
                      <a:pt x="456" y="1002"/>
                    </a:lnTo>
                    <a:lnTo>
                      <a:pt x="456" y="1003"/>
                    </a:lnTo>
                    <a:lnTo>
                      <a:pt x="457" y="1003"/>
                    </a:lnTo>
                    <a:lnTo>
                      <a:pt x="457" y="1003"/>
                    </a:lnTo>
                    <a:lnTo>
                      <a:pt x="456" y="1003"/>
                    </a:lnTo>
                    <a:lnTo>
                      <a:pt x="456" y="1006"/>
                    </a:lnTo>
                    <a:lnTo>
                      <a:pt x="456" y="1006"/>
                    </a:lnTo>
                    <a:lnTo>
                      <a:pt x="456" y="1008"/>
                    </a:lnTo>
                    <a:lnTo>
                      <a:pt x="455" y="1008"/>
                    </a:lnTo>
                    <a:lnTo>
                      <a:pt x="455" y="1015"/>
                    </a:lnTo>
                    <a:lnTo>
                      <a:pt x="455" y="1016"/>
                    </a:lnTo>
                    <a:lnTo>
                      <a:pt x="453" y="1016"/>
                    </a:lnTo>
                    <a:lnTo>
                      <a:pt x="452" y="1016"/>
                    </a:lnTo>
                    <a:lnTo>
                      <a:pt x="451" y="1015"/>
                    </a:lnTo>
                    <a:lnTo>
                      <a:pt x="449" y="1015"/>
                    </a:lnTo>
                    <a:lnTo>
                      <a:pt x="448" y="1014"/>
                    </a:lnTo>
                    <a:lnTo>
                      <a:pt x="447" y="1012"/>
                    </a:lnTo>
                    <a:lnTo>
                      <a:pt x="446" y="1012"/>
                    </a:lnTo>
                    <a:lnTo>
                      <a:pt x="446" y="1011"/>
                    </a:lnTo>
                    <a:lnTo>
                      <a:pt x="446" y="1011"/>
                    </a:lnTo>
                    <a:lnTo>
                      <a:pt x="447" y="1010"/>
                    </a:lnTo>
                    <a:lnTo>
                      <a:pt x="447" y="1010"/>
                    </a:lnTo>
                    <a:lnTo>
                      <a:pt x="444" y="1010"/>
                    </a:lnTo>
                    <a:lnTo>
                      <a:pt x="444" y="1010"/>
                    </a:lnTo>
                    <a:lnTo>
                      <a:pt x="444" y="1010"/>
                    </a:lnTo>
                    <a:lnTo>
                      <a:pt x="443" y="1010"/>
                    </a:lnTo>
                    <a:lnTo>
                      <a:pt x="444" y="1012"/>
                    </a:lnTo>
                    <a:lnTo>
                      <a:pt x="443" y="1012"/>
                    </a:lnTo>
                    <a:lnTo>
                      <a:pt x="443" y="1011"/>
                    </a:lnTo>
                    <a:lnTo>
                      <a:pt x="438" y="1010"/>
                    </a:lnTo>
                    <a:lnTo>
                      <a:pt x="439" y="1007"/>
                    </a:lnTo>
                    <a:lnTo>
                      <a:pt x="438" y="1007"/>
                    </a:lnTo>
                    <a:lnTo>
                      <a:pt x="438" y="1007"/>
                    </a:lnTo>
                    <a:lnTo>
                      <a:pt x="438" y="1007"/>
                    </a:lnTo>
                    <a:lnTo>
                      <a:pt x="438" y="1006"/>
                    </a:lnTo>
                    <a:lnTo>
                      <a:pt x="436" y="1007"/>
                    </a:lnTo>
                    <a:lnTo>
                      <a:pt x="435" y="1007"/>
                    </a:lnTo>
                    <a:lnTo>
                      <a:pt x="435" y="1007"/>
                    </a:lnTo>
                    <a:lnTo>
                      <a:pt x="434" y="1006"/>
                    </a:lnTo>
                    <a:lnTo>
                      <a:pt x="434" y="1003"/>
                    </a:lnTo>
                    <a:lnTo>
                      <a:pt x="435" y="1003"/>
                    </a:lnTo>
                    <a:lnTo>
                      <a:pt x="434" y="1002"/>
                    </a:lnTo>
                    <a:lnTo>
                      <a:pt x="434" y="999"/>
                    </a:lnTo>
                    <a:lnTo>
                      <a:pt x="434" y="999"/>
                    </a:lnTo>
                    <a:lnTo>
                      <a:pt x="432" y="997"/>
                    </a:lnTo>
                    <a:lnTo>
                      <a:pt x="434" y="997"/>
                    </a:lnTo>
                    <a:lnTo>
                      <a:pt x="435" y="997"/>
                    </a:lnTo>
                    <a:lnTo>
                      <a:pt x="435" y="995"/>
                    </a:lnTo>
                    <a:lnTo>
                      <a:pt x="438" y="995"/>
                    </a:lnTo>
                    <a:lnTo>
                      <a:pt x="438" y="998"/>
                    </a:lnTo>
                    <a:lnTo>
                      <a:pt x="439" y="998"/>
                    </a:lnTo>
                    <a:lnTo>
                      <a:pt x="439" y="995"/>
                    </a:lnTo>
                    <a:lnTo>
                      <a:pt x="439" y="993"/>
                    </a:lnTo>
                    <a:lnTo>
                      <a:pt x="442" y="994"/>
                    </a:lnTo>
                    <a:lnTo>
                      <a:pt x="442" y="993"/>
                    </a:lnTo>
                    <a:lnTo>
                      <a:pt x="443" y="993"/>
                    </a:lnTo>
                    <a:lnTo>
                      <a:pt x="443" y="993"/>
                    </a:lnTo>
                    <a:lnTo>
                      <a:pt x="444" y="991"/>
                    </a:lnTo>
                    <a:lnTo>
                      <a:pt x="444" y="990"/>
                    </a:lnTo>
                    <a:lnTo>
                      <a:pt x="443" y="991"/>
                    </a:lnTo>
                    <a:lnTo>
                      <a:pt x="442" y="991"/>
                    </a:lnTo>
                    <a:lnTo>
                      <a:pt x="442" y="991"/>
                    </a:lnTo>
                    <a:lnTo>
                      <a:pt x="440" y="990"/>
                    </a:lnTo>
                    <a:lnTo>
                      <a:pt x="440" y="989"/>
                    </a:lnTo>
                    <a:lnTo>
                      <a:pt x="439" y="989"/>
                    </a:lnTo>
                    <a:lnTo>
                      <a:pt x="439" y="991"/>
                    </a:lnTo>
                    <a:lnTo>
                      <a:pt x="439" y="991"/>
                    </a:lnTo>
                    <a:lnTo>
                      <a:pt x="438" y="991"/>
                    </a:lnTo>
                    <a:lnTo>
                      <a:pt x="438" y="994"/>
                    </a:lnTo>
                    <a:lnTo>
                      <a:pt x="438" y="994"/>
                    </a:lnTo>
                    <a:lnTo>
                      <a:pt x="438" y="993"/>
                    </a:lnTo>
                    <a:lnTo>
                      <a:pt x="435" y="995"/>
                    </a:lnTo>
                    <a:lnTo>
                      <a:pt x="435" y="994"/>
                    </a:lnTo>
                    <a:lnTo>
                      <a:pt x="434" y="994"/>
                    </a:lnTo>
                    <a:lnTo>
                      <a:pt x="434" y="991"/>
                    </a:lnTo>
                    <a:lnTo>
                      <a:pt x="432" y="991"/>
                    </a:lnTo>
                    <a:lnTo>
                      <a:pt x="431" y="993"/>
                    </a:lnTo>
                    <a:lnTo>
                      <a:pt x="430" y="993"/>
                    </a:lnTo>
                    <a:lnTo>
                      <a:pt x="430" y="993"/>
                    </a:lnTo>
                    <a:lnTo>
                      <a:pt x="430" y="994"/>
                    </a:lnTo>
                    <a:lnTo>
                      <a:pt x="430" y="994"/>
                    </a:lnTo>
                    <a:lnTo>
                      <a:pt x="428" y="994"/>
                    </a:lnTo>
                    <a:lnTo>
                      <a:pt x="428" y="993"/>
                    </a:lnTo>
                    <a:lnTo>
                      <a:pt x="427" y="993"/>
                    </a:lnTo>
                    <a:lnTo>
                      <a:pt x="427" y="993"/>
                    </a:lnTo>
                    <a:lnTo>
                      <a:pt x="426" y="991"/>
                    </a:lnTo>
                    <a:lnTo>
                      <a:pt x="427" y="991"/>
                    </a:lnTo>
                    <a:lnTo>
                      <a:pt x="427" y="990"/>
                    </a:lnTo>
                    <a:lnTo>
                      <a:pt x="428" y="991"/>
                    </a:lnTo>
                    <a:lnTo>
                      <a:pt x="428" y="991"/>
                    </a:lnTo>
                    <a:lnTo>
                      <a:pt x="430" y="991"/>
                    </a:lnTo>
                    <a:lnTo>
                      <a:pt x="430" y="989"/>
                    </a:lnTo>
                    <a:lnTo>
                      <a:pt x="434" y="989"/>
                    </a:lnTo>
                    <a:lnTo>
                      <a:pt x="434" y="989"/>
                    </a:lnTo>
                    <a:lnTo>
                      <a:pt x="432" y="989"/>
                    </a:lnTo>
                    <a:lnTo>
                      <a:pt x="432" y="986"/>
                    </a:lnTo>
                    <a:lnTo>
                      <a:pt x="431" y="985"/>
                    </a:lnTo>
                    <a:lnTo>
                      <a:pt x="431" y="985"/>
                    </a:lnTo>
                    <a:lnTo>
                      <a:pt x="430" y="985"/>
                    </a:lnTo>
                    <a:lnTo>
                      <a:pt x="430" y="983"/>
                    </a:lnTo>
                    <a:lnTo>
                      <a:pt x="428" y="981"/>
                    </a:lnTo>
                    <a:lnTo>
                      <a:pt x="431" y="981"/>
                    </a:lnTo>
                    <a:lnTo>
                      <a:pt x="434" y="980"/>
                    </a:lnTo>
                    <a:lnTo>
                      <a:pt x="434" y="978"/>
                    </a:lnTo>
                    <a:lnTo>
                      <a:pt x="432" y="978"/>
                    </a:lnTo>
                    <a:lnTo>
                      <a:pt x="431" y="978"/>
                    </a:lnTo>
                    <a:lnTo>
                      <a:pt x="430" y="977"/>
                    </a:lnTo>
                    <a:lnTo>
                      <a:pt x="430" y="974"/>
                    </a:lnTo>
                    <a:lnTo>
                      <a:pt x="431" y="974"/>
                    </a:lnTo>
                    <a:lnTo>
                      <a:pt x="428" y="973"/>
                    </a:lnTo>
                    <a:lnTo>
                      <a:pt x="426" y="972"/>
                    </a:lnTo>
                    <a:lnTo>
                      <a:pt x="426" y="970"/>
                    </a:lnTo>
                    <a:lnTo>
                      <a:pt x="426" y="969"/>
                    </a:lnTo>
                    <a:lnTo>
                      <a:pt x="427" y="968"/>
                    </a:lnTo>
                    <a:lnTo>
                      <a:pt x="427" y="968"/>
                    </a:lnTo>
                    <a:lnTo>
                      <a:pt x="427" y="964"/>
                    </a:lnTo>
                    <a:lnTo>
                      <a:pt x="428" y="964"/>
                    </a:lnTo>
                    <a:lnTo>
                      <a:pt x="430" y="964"/>
                    </a:lnTo>
                    <a:lnTo>
                      <a:pt x="431" y="963"/>
                    </a:lnTo>
                    <a:lnTo>
                      <a:pt x="431" y="961"/>
                    </a:lnTo>
                    <a:lnTo>
                      <a:pt x="431" y="960"/>
                    </a:lnTo>
                    <a:lnTo>
                      <a:pt x="431" y="960"/>
                    </a:lnTo>
                    <a:lnTo>
                      <a:pt x="432" y="957"/>
                    </a:lnTo>
                    <a:lnTo>
                      <a:pt x="431" y="957"/>
                    </a:lnTo>
                    <a:lnTo>
                      <a:pt x="431" y="959"/>
                    </a:lnTo>
                    <a:lnTo>
                      <a:pt x="430" y="960"/>
                    </a:lnTo>
                    <a:lnTo>
                      <a:pt x="430" y="961"/>
                    </a:lnTo>
                    <a:lnTo>
                      <a:pt x="427" y="961"/>
                    </a:lnTo>
                    <a:lnTo>
                      <a:pt x="428" y="953"/>
                    </a:lnTo>
                    <a:lnTo>
                      <a:pt x="430" y="953"/>
                    </a:lnTo>
                    <a:lnTo>
                      <a:pt x="428" y="951"/>
                    </a:lnTo>
                    <a:lnTo>
                      <a:pt x="428" y="951"/>
                    </a:lnTo>
                    <a:lnTo>
                      <a:pt x="428" y="943"/>
                    </a:lnTo>
                    <a:lnTo>
                      <a:pt x="427" y="943"/>
                    </a:lnTo>
                    <a:lnTo>
                      <a:pt x="427" y="942"/>
                    </a:lnTo>
                    <a:lnTo>
                      <a:pt x="428" y="942"/>
                    </a:lnTo>
                    <a:lnTo>
                      <a:pt x="428" y="940"/>
                    </a:lnTo>
                    <a:lnTo>
                      <a:pt x="430" y="940"/>
                    </a:lnTo>
                    <a:lnTo>
                      <a:pt x="430" y="942"/>
                    </a:lnTo>
                    <a:lnTo>
                      <a:pt x="431" y="942"/>
                    </a:lnTo>
                    <a:lnTo>
                      <a:pt x="431" y="940"/>
                    </a:lnTo>
                    <a:lnTo>
                      <a:pt x="431" y="940"/>
                    </a:lnTo>
                    <a:lnTo>
                      <a:pt x="431" y="939"/>
                    </a:lnTo>
                    <a:lnTo>
                      <a:pt x="431" y="939"/>
                    </a:lnTo>
                    <a:lnTo>
                      <a:pt x="430" y="939"/>
                    </a:lnTo>
                    <a:lnTo>
                      <a:pt x="430" y="938"/>
                    </a:lnTo>
                    <a:lnTo>
                      <a:pt x="431" y="936"/>
                    </a:lnTo>
                    <a:lnTo>
                      <a:pt x="431" y="935"/>
                    </a:lnTo>
                    <a:lnTo>
                      <a:pt x="430" y="935"/>
                    </a:lnTo>
                    <a:lnTo>
                      <a:pt x="431" y="932"/>
                    </a:lnTo>
                    <a:lnTo>
                      <a:pt x="430" y="931"/>
                    </a:lnTo>
                    <a:lnTo>
                      <a:pt x="430" y="930"/>
                    </a:lnTo>
                    <a:lnTo>
                      <a:pt x="428" y="930"/>
                    </a:lnTo>
                    <a:lnTo>
                      <a:pt x="427" y="930"/>
                    </a:lnTo>
                    <a:lnTo>
                      <a:pt x="427" y="930"/>
                    </a:lnTo>
                    <a:lnTo>
                      <a:pt x="426" y="930"/>
                    </a:lnTo>
                    <a:lnTo>
                      <a:pt x="426" y="930"/>
                    </a:lnTo>
                    <a:lnTo>
                      <a:pt x="426" y="931"/>
                    </a:lnTo>
                    <a:lnTo>
                      <a:pt x="422" y="931"/>
                    </a:lnTo>
                    <a:lnTo>
                      <a:pt x="421" y="930"/>
                    </a:lnTo>
                    <a:lnTo>
                      <a:pt x="421" y="928"/>
                    </a:lnTo>
                    <a:lnTo>
                      <a:pt x="422" y="928"/>
                    </a:lnTo>
                    <a:lnTo>
                      <a:pt x="422" y="927"/>
                    </a:lnTo>
                    <a:lnTo>
                      <a:pt x="422" y="927"/>
                    </a:lnTo>
                    <a:lnTo>
                      <a:pt x="422" y="927"/>
                    </a:lnTo>
                    <a:lnTo>
                      <a:pt x="422" y="928"/>
                    </a:lnTo>
                    <a:lnTo>
                      <a:pt x="418" y="928"/>
                    </a:lnTo>
                    <a:lnTo>
                      <a:pt x="419" y="931"/>
                    </a:lnTo>
                    <a:lnTo>
                      <a:pt x="417" y="931"/>
                    </a:lnTo>
                    <a:lnTo>
                      <a:pt x="418" y="928"/>
                    </a:lnTo>
                    <a:lnTo>
                      <a:pt x="419" y="926"/>
                    </a:lnTo>
                    <a:lnTo>
                      <a:pt x="419" y="925"/>
                    </a:lnTo>
                    <a:lnTo>
                      <a:pt x="421" y="923"/>
                    </a:lnTo>
                    <a:lnTo>
                      <a:pt x="419" y="922"/>
                    </a:lnTo>
                    <a:lnTo>
                      <a:pt x="419" y="921"/>
                    </a:lnTo>
                    <a:lnTo>
                      <a:pt x="425" y="919"/>
                    </a:lnTo>
                    <a:lnTo>
                      <a:pt x="425" y="919"/>
                    </a:lnTo>
                    <a:lnTo>
                      <a:pt x="426" y="919"/>
                    </a:lnTo>
                    <a:lnTo>
                      <a:pt x="425" y="923"/>
                    </a:lnTo>
                    <a:lnTo>
                      <a:pt x="426" y="922"/>
                    </a:lnTo>
                    <a:lnTo>
                      <a:pt x="427" y="921"/>
                    </a:lnTo>
                    <a:lnTo>
                      <a:pt x="428" y="921"/>
                    </a:lnTo>
                    <a:lnTo>
                      <a:pt x="428" y="922"/>
                    </a:lnTo>
                    <a:lnTo>
                      <a:pt x="427" y="923"/>
                    </a:lnTo>
                    <a:lnTo>
                      <a:pt x="427" y="923"/>
                    </a:lnTo>
                    <a:lnTo>
                      <a:pt x="430" y="923"/>
                    </a:lnTo>
                    <a:lnTo>
                      <a:pt x="430" y="922"/>
                    </a:lnTo>
                    <a:lnTo>
                      <a:pt x="432" y="922"/>
                    </a:lnTo>
                    <a:lnTo>
                      <a:pt x="432" y="925"/>
                    </a:lnTo>
                    <a:lnTo>
                      <a:pt x="434" y="925"/>
                    </a:lnTo>
                    <a:lnTo>
                      <a:pt x="434" y="923"/>
                    </a:lnTo>
                    <a:lnTo>
                      <a:pt x="434" y="923"/>
                    </a:lnTo>
                    <a:lnTo>
                      <a:pt x="435" y="923"/>
                    </a:lnTo>
                    <a:lnTo>
                      <a:pt x="435" y="914"/>
                    </a:lnTo>
                    <a:lnTo>
                      <a:pt x="436" y="914"/>
                    </a:lnTo>
                    <a:lnTo>
                      <a:pt x="436" y="911"/>
                    </a:lnTo>
                    <a:lnTo>
                      <a:pt x="435" y="911"/>
                    </a:lnTo>
                    <a:lnTo>
                      <a:pt x="435" y="909"/>
                    </a:lnTo>
                    <a:lnTo>
                      <a:pt x="436" y="908"/>
                    </a:lnTo>
                    <a:lnTo>
                      <a:pt x="435" y="901"/>
                    </a:lnTo>
                    <a:lnTo>
                      <a:pt x="438" y="901"/>
                    </a:lnTo>
                    <a:lnTo>
                      <a:pt x="438" y="900"/>
                    </a:lnTo>
                    <a:lnTo>
                      <a:pt x="436" y="900"/>
                    </a:lnTo>
                    <a:lnTo>
                      <a:pt x="435" y="900"/>
                    </a:lnTo>
                    <a:lnTo>
                      <a:pt x="435" y="898"/>
                    </a:lnTo>
                    <a:lnTo>
                      <a:pt x="439" y="898"/>
                    </a:lnTo>
                    <a:lnTo>
                      <a:pt x="439" y="898"/>
                    </a:lnTo>
                    <a:lnTo>
                      <a:pt x="439" y="897"/>
                    </a:lnTo>
                    <a:lnTo>
                      <a:pt x="439" y="897"/>
                    </a:lnTo>
                    <a:lnTo>
                      <a:pt x="439" y="897"/>
                    </a:lnTo>
                    <a:lnTo>
                      <a:pt x="438" y="896"/>
                    </a:lnTo>
                    <a:lnTo>
                      <a:pt x="438" y="896"/>
                    </a:lnTo>
                    <a:lnTo>
                      <a:pt x="438" y="894"/>
                    </a:lnTo>
                    <a:lnTo>
                      <a:pt x="440" y="893"/>
                    </a:lnTo>
                    <a:lnTo>
                      <a:pt x="442" y="892"/>
                    </a:lnTo>
                    <a:lnTo>
                      <a:pt x="442" y="889"/>
                    </a:lnTo>
                    <a:lnTo>
                      <a:pt x="440" y="888"/>
                    </a:lnTo>
                    <a:lnTo>
                      <a:pt x="440" y="885"/>
                    </a:lnTo>
                    <a:lnTo>
                      <a:pt x="439" y="885"/>
                    </a:lnTo>
                    <a:lnTo>
                      <a:pt x="439" y="884"/>
                    </a:lnTo>
                    <a:lnTo>
                      <a:pt x="440" y="883"/>
                    </a:lnTo>
                    <a:lnTo>
                      <a:pt x="440" y="881"/>
                    </a:lnTo>
                    <a:lnTo>
                      <a:pt x="442" y="881"/>
                    </a:lnTo>
                    <a:lnTo>
                      <a:pt x="442" y="881"/>
                    </a:lnTo>
                    <a:lnTo>
                      <a:pt x="442" y="881"/>
                    </a:lnTo>
                    <a:lnTo>
                      <a:pt x="442" y="881"/>
                    </a:lnTo>
                    <a:lnTo>
                      <a:pt x="442" y="881"/>
                    </a:lnTo>
                    <a:lnTo>
                      <a:pt x="442" y="881"/>
                    </a:lnTo>
                    <a:lnTo>
                      <a:pt x="442" y="880"/>
                    </a:lnTo>
                    <a:lnTo>
                      <a:pt x="442" y="879"/>
                    </a:lnTo>
                    <a:lnTo>
                      <a:pt x="442" y="876"/>
                    </a:lnTo>
                    <a:lnTo>
                      <a:pt x="442" y="875"/>
                    </a:lnTo>
                    <a:lnTo>
                      <a:pt x="442" y="872"/>
                    </a:lnTo>
                    <a:lnTo>
                      <a:pt x="442" y="868"/>
                    </a:lnTo>
                    <a:lnTo>
                      <a:pt x="442" y="868"/>
                    </a:lnTo>
                    <a:lnTo>
                      <a:pt x="443" y="868"/>
                    </a:lnTo>
                    <a:lnTo>
                      <a:pt x="443" y="868"/>
                    </a:lnTo>
                    <a:lnTo>
                      <a:pt x="444" y="867"/>
                    </a:lnTo>
                    <a:lnTo>
                      <a:pt x="444" y="866"/>
                    </a:lnTo>
                    <a:lnTo>
                      <a:pt x="443" y="866"/>
                    </a:lnTo>
                    <a:lnTo>
                      <a:pt x="442" y="864"/>
                    </a:lnTo>
                    <a:lnTo>
                      <a:pt x="442" y="863"/>
                    </a:lnTo>
                    <a:lnTo>
                      <a:pt x="442" y="863"/>
                    </a:lnTo>
                    <a:lnTo>
                      <a:pt x="440" y="863"/>
                    </a:lnTo>
                    <a:lnTo>
                      <a:pt x="439" y="864"/>
                    </a:lnTo>
                    <a:lnTo>
                      <a:pt x="439" y="866"/>
                    </a:lnTo>
                    <a:lnTo>
                      <a:pt x="438" y="867"/>
                    </a:lnTo>
                    <a:lnTo>
                      <a:pt x="435" y="867"/>
                    </a:lnTo>
                    <a:lnTo>
                      <a:pt x="435" y="863"/>
                    </a:lnTo>
                    <a:lnTo>
                      <a:pt x="434" y="863"/>
                    </a:lnTo>
                    <a:lnTo>
                      <a:pt x="434" y="859"/>
                    </a:lnTo>
                    <a:lnTo>
                      <a:pt x="434" y="859"/>
                    </a:lnTo>
                    <a:lnTo>
                      <a:pt x="435" y="850"/>
                    </a:lnTo>
                    <a:lnTo>
                      <a:pt x="436" y="850"/>
                    </a:lnTo>
                    <a:lnTo>
                      <a:pt x="436" y="846"/>
                    </a:lnTo>
                    <a:lnTo>
                      <a:pt x="436" y="846"/>
                    </a:lnTo>
                    <a:lnTo>
                      <a:pt x="436" y="845"/>
                    </a:lnTo>
                    <a:lnTo>
                      <a:pt x="439" y="845"/>
                    </a:lnTo>
                    <a:lnTo>
                      <a:pt x="439" y="837"/>
                    </a:lnTo>
                    <a:lnTo>
                      <a:pt x="439" y="837"/>
                    </a:lnTo>
                    <a:lnTo>
                      <a:pt x="439" y="836"/>
                    </a:lnTo>
                    <a:lnTo>
                      <a:pt x="438" y="836"/>
                    </a:lnTo>
                    <a:lnTo>
                      <a:pt x="438" y="832"/>
                    </a:lnTo>
                    <a:lnTo>
                      <a:pt x="438" y="832"/>
                    </a:lnTo>
                    <a:lnTo>
                      <a:pt x="438" y="832"/>
                    </a:lnTo>
                    <a:lnTo>
                      <a:pt x="438" y="832"/>
                    </a:lnTo>
                    <a:lnTo>
                      <a:pt x="438" y="832"/>
                    </a:lnTo>
                    <a:lnTo>
                      <a:pt x="438" y="830"/>
                    </a:lnTo>
                    <a:lnTo>
                      <a:pt x="438" y="830"/>
                    </a:lnTo>
                    <a:lnTo>
                      <a:pt x="438" y="830"/>
                    </a:lnTo>
                    <a:lnTo>
                      <a:pt x="438" y="830"/>
                    </a:lnTo>
                    <a:lnTo>
                      <a:pt x="438" y="830"/>
                    </a:lnTo>
                    <a:lnTo>
                      <a:pt x="438" y="830"/>
                    </a:lnTo>
                    <a:lnTo>
                      <a:pt x="438" y="829"/>
                    </a:lnTo>
                    <a:lnTo>
                      <a:pt x="436" y="829"/>
                    </a:lnTo>
                    <a:lnTo>
                      <a:pt x="436" y="828"/>
                    </a:lnTo>
                    <a:lnTo>
                      <a:pt x="438" y="826"/>
                    </a:lnTo>
                    <a:lnTo>
                      <a:pt x="438" y="825"/>
                    </a:lnTo>
                    <a:lnTo>
                      <a:pt x="438" y="824"/>
                    </a:lnTo>
                    <a:lnTo>
                      <a:pt x="436" y="822"/>
                    </a:lnTo>
                    <a:lnTo>
                      <a:pt x="436" y="821"/>
                    </a:lnTo>
                    <a:lnTo>
                      <a:pt x="436" y="820"/>
                    </a:lnTo>
                    <a:lnTo>
                      <a:pt x="436" y="819"/>
                    </a:lnTo>
                    <a:lnTo>
                      <a:pt x="436" y="819"/>
                    </a:lnTo>
                    <a:lnTo>
                      <a:pt x="435" y="817"/>
                    </a:lnTo>
                    <a:lnTo>
                      <a:pt x="435" y="816"/>
                    </a:lnTo>
                    <a:lnTo>
                      <a:pt x="436" y="816"/>
                    </a:lnTo>
                    <a:lnTo>
                      <a:pt x="438" y="815"/>
                    </a:lnTo>
                    <a:lnTo>
                      <a:pt x="438" y="815"/>
                    </a:lnTo>
                    <a:lnTo>
                      <a:pt x="440" y="815"/>
                    </a:lnTo>
                    <a:lnTo>
                      <a:pt x="439" y="809"/>
                    </a:lnTo>
                    <a:lnTo>
                      <a:pt x="442" y="808"/>
                    </a:lnTo>
                    <a:lnTo>
                      <a:pt x="442" y="807"/>
                    </a:lnTo>
                    <a:lnTo>
                      <a:pt x="442" y="804"/>
                    </a:lnTo>
                    <a:lnTo>
                      <a:pt x="442" y="803"/>
                    </a:lnTo>
                    <a:lnTo>
                      <a:pt x="443" y="803"/>
                    </a:lnTo>
                    <a:lnTo>
                      <a:pt x="443" y="802"/>
                    </a:lnTo>
                    <a:lnTo>
                      <a:pt x="444" y="800"/>
                    </a:lnTo>
                    <a:lnTo>
                      <a:pt x="446" y="792"/>
                    </a:lnTo>
                    <a:lnTo>
                      <a:pt x="446" y="792"/>
                    </a:lnTo>
                    <a:lnTo>
                      <a:pt x="444" y="792"/>
                    </a:lnTo>
                    <a:lnTo>
                      <a:pt x="444" y="791"/>
                    </a:lnTo>
                    <a:lnTo>
                      <a:pt x="444" y="790"/>
                    </a:lnTo>
                    <a:lnTo>
                      <a:pt x="444" y="790"/>
                    </a:lnTo>
                    <a:lnTo>
                      <a:pt x="444" y="788"/>
                    </a:lnTo>
                    <a:lnTo>
                      <a:pt x="446" y="788"/>
                    </a:lnTo>
                    <a:lnTo>
                      <a:pt x="448" y="782"/>
                    </a:lnTo>
                    <a:lnTo>
                      <a:pt x="448" y="782"/>
                    </a:lnTo>
                    <a:lnTo>
                      <a:pt x="448" y="781"/>
                    </a:lnTo>
                    <a:lnTo>
                      <a:pt x="449" y="781"/>
                    </a:lnTo>
                    <a:lnTo>
                      <a:pt x="449" y="775"/>
                    </a:lnTo>
                    <a:lnTo>
                      <a:pt x="451" y="774"/>
                    </a:lnTo>
                    <a:lnTo>
                      <a:pt x="451" y="771"/>
                    </a:lnTo>
                    <a:lnTo>
                      <a:pt x="452" y="771"/>
                    </a:lnTo>
                    <a:lnTo>
                      <a:pt x="452" y="770"/>
                    </a:lnTo>
                    <a:lnTo>
                      <a:pt x="452" y="769"/>
                    </a:lnTo>
                    <a:lnTo>
                      <a:pt x="451" y="769"/>
                    </a:lnTo>
                    <a:lnTo>
                      <a:pt x="451" y="769"/>
                    </a:lnTo>
                    <a:lnTo>
                      <a:pt x="451" y="769"/>
                    </a:lnTo>
                    <a:lnTo>
                      <a:pt x="452" y="769"/>
                    </a:lnTo>
                    <a:lnTo>
                      <a:pt x="452" y="769"/>
                    </a:lnTo>
                    <a:lnTo>
                      <a:pt x="452" y="765"/>
                    </a:lnTo>
                    <a:lnTo>
                      <a:pt x="453" y="765"/>
                    </a:lnTo>
                    <a:lnTo>
                      <a:pt x="453" y="764"/>
                    </a:lnTo>
                    <a:lnTo>
                      <a:pt x="453" y="764"/>
                    </a:lnTo>
                    <a:lnTo>
                      <a:pt x="455" y="762"/>
                    </a:lnTo>
                    <a:lnTo>
                      <a:pt x="455" y="749"/>
                    </a:lnTo>
                    <a:lnTo>
                      <a:pt x="456" y="749"/>
                    </a:lnTo>
                    <a:lnTo>
                      <a:pt x="456" y="749"/>
                    </a:lnTo>
                    <a:lnTo>
                      <a:pt x="456" y="748"/>
                    </a:lnTo>
                    <a:lnTo>
                      <a:pt x="455" y="748"/>
                    </a:lnTo>
                    <a:lnTo>
                      <a:pt x="453" y="740"/>
                    </a:lnTo>
                    <a:lnTo>
                      <a:pt x="453" y="740"/>
                    </a:lnTo>
                    <a:lnTo>
                      <a:pt x="455" y="736"/>
                    </a:lnTo>
                    <a:lnTo>
                      <a:pt x="456" y="736"/>
                    </a:lnTo>
                    <a:lnTo>
                      <a:pt x="456" y="730"/>
                    </a:lnTo>
                    <a:lnTo>
                      <a:pt x="456" y="730"/>
                    </a:lnTo>
                    <a:lnTo>
                      <a:pt x="456" y="727"/>
                    </a:lnTo>
                    <a:lnTo>
                      <a:pt x="456" y="726"/>
                    </a:lnTo>
                    <a:lnTo>
                      <a:pt x="455" y="724"/>
                    </a:lnTo>
                    <a:lnTo>
                      <a:pt x="453" y="723"/>
                    </a:lnTo>
                    <a:lnTo>
                      <a:pt x="453" y="720"/>
                    </a:lnTo>
                    <a:lnTo>
                      <a:pt x="453" y="719"/>
                    </a:lnTo>
                    <a:lnTo>
                      <a:pt x="455" y="719"/>
                    </a:lnTo>
                    <a:lnTo>
                      <a:pt x="455" y="718"/>
                    </a:lnTo>
                    <a:lnTo>
                      <a:pt x="455" y="718"/>
                    </a:lnTo>
                    <a:lnTo>
                      <a:pt x="455" y="714"/>
                    </a:lnTo>
                    <a:lnTo>
                      <a:pt x="456" y="714"/>
                    </a:lnTo>
                    <a:lnTo>
                      <a:pt x="456" y="712"/>
                    </a:lnTo>
                    <a:lnTo>
                      <a:pt x="456" y="712"/>
                    </a:lnTo>
                    <a:lnTo>
                      <a:pt x="456" y="707"/>
                    </a:lnTo>
                    <a:lnTo>
                      <a:pt x="457" y="707"/>
                    </a:lnTo>
                    <a:lnTo>
                      <a:pt x="457" y="701"/>
                    </a:lnTo>
                    <a:lnTo>
                      <a:pt x="460" y="699"/>
                    </a:lnTo>
                    <a:lnTo>
                      <a:pt x="460" y="694"/>
                    </a:lnTo>
                    <a:lnTo>
                      <a:pt x="460" y="694"/>
                    </a:lnTo>
                    <a:lnTo>
                      <a:pt x="460" y="693"/>
                    </a:lnTo>
                    <a:lnTo>
                      <a:pt x="460" y="692"/>
                    </a:lnTo>
                    <a:lnTo>
                      <a:pt x="460" y="692"/>
                    </a:lnTo>
                    <a:lnTo>
                      <a:pt x="460" y="690"/>
                    </a:lnTo>
                    <a:lnTo>
                      <a:pt x="461" y="690"/>
                    </a:lnTo>
                    <a:lnTo>
                      <a:pt x="460" y="689"/>
                    </a:lnTo>
                    <a:lnTo>
                      <a:pt x="460" y="688"/>
                    </a:lnTo>
                    <a:lnTo>
                      <a:pt x="460" y="685"/>
                    </a:lnTo>
                    <a:lnTo>
                      <a:pt x="461" y="685"/>
                    </a:lnTo>
                    <a:lnTo>
                      <a:pt x="461" y="681"/>
                    </a:lnTo>
                    <a:lnTo>
                      <a:pt x="463" y="681"/>
                    </a:lnTo>
                    <a:lnTo>
                      <a:pt x="461" y="677"/>
                    </a:lnTo>
                    <a:lnTo>
                      <a:pt x="461" y="677"/>
                    </a:lnTo>
                    <a:lnTo>
                      <a:pt x="461" y="669"/>
                    </a:lnTo>
                    <a:lnTo>
                      <a:pt x="464" y="659"/>
                    </a:lnTo>
                    <a:lnTo>
                      <a:pt x="463" y="659"/>
                    </a:lnTo>
                    <a:lnTo>
                      <a:pt x="461" y="656"/>
                    </a:lnTo>
                    <a:lnTo>
                      <a:pt x="461" y="654"/>
                    </a:lnTo>
                    <a:lnTo>
                      <a:pt x="464" y="654"/>
                    </a:lnTo>
                    <a:lnTo>
                      <a:pt x="464" y="638"/>
                    </a:lnTo>
                    <a:lnTo>
                      <a:pt x="465" y="638"/>
                    </a:lnTo>
                    <a:lnTo>
                      <a:pt x="465" y="635"/>
                    </a:lnTo>
                    <a:lnTo>
                      <a:pt x="466" y="635"/>
                    </a:lnTo>
                    <a:lnTo>
                      <a:pt x="466" y="633"/>
                    </a:lnTo>
                    <a:lnTo>
                      <a:pt x="465" y="630"/>
                    </a:lnTo>
                    <a:lnTo>
                      <a:pt x="465" y="629"/>
                    </a:lnTo>
                    <a:lnTo>
                      <a:pt x="466" y="623"/>
                    </a:lnTo>
                    <a:lnTo>
                      <a:pt x="466" y="618"/>
                    </a:lnTo>
                    <a:lnTo>
                      <a:pt x="466" y="613"/>
                    </a:lnTo>
                    <a:lnTo>
                      <a:pt x="465" y="609"/>
                    </a:lnTo>
                    <a:lnTo>
                      <a:pt x="465" y="601"/>
                    </a:lnTo>
                    <a:lnTo>
                      <a:pt x="464" y="601"/>
                    </a:lnTo>
                    <a:lnTo>
                      <a:pt x="463" y="599"/>
                    </a:lnTo>
                    <a:lnTo>
                      <a:pt x="460" y="596"/>
                    </a:lnTo>
                    <a:lnTo>
                      <a:pt x="460" y="595"/>
                    </a:lnTo>
                    <a:lnTo>
                      <a:pt x="457" y="593"/>
                    </a:lnTo>
                    <a:lnTo>
                      <a:pt x="457" y="593"/>
                    </a:lnTo>
                    <a:lnTo>
                      <a:pt x="457" y="592"/>
                    </a:lnTo>
                    <a:lnTo>
                      <a:pt x="457" y="592"/>
                    </a:lnTo>
                    <a:lnTo>
                      <a:pt x="457" y="592"/>
                    </a:lnTo>
                    <a:lnTo>
                      <a:pt x="456" y="591"/>
                    </a:lnTo>
                    <a:lnTo>
                      <a:pt x="456" y="591"/>
                    </a:lnTo>
                    <a:lnTo>
                      <a:pt x="455" y="591"/>
                    </a:lnTo>
                    <a:lnTo>
                      <a:pt x="455" y="589"/>
                    </a:lnTo>
                    <a:lnTo>
                      <a:pt x="453" y="589"/>
                    </a:lnTo>
                    <a:lnTo>
                      <a:pt x="453" y="589"/>
                    </a:lnTo>
                    <a:lnTo>
                      <a:pt x="452" y="589"/>
                    </a:lnTo>
                    <a:lnTo>
                      <a:pt x="451" y="588"/>
                    </a:lnTo>
                    <a:lnTo>
                      <a:pt x="448" y="587"/>
                    </a:lnTo>
                    <a:lnTo>
                      <a:pt x="447" y="586"/>
                    </a:lnTo>
                    <a:lnTo>
                      <a:pt x="444" y="586"/>
                    </a:lnTo>
                    <a:lnTo>
                      <a:pt x="443" y="584"/>
                    </a:lnTo>
                    <a:lnTo>
                      <a:pt x="442" y="584"/>
                    </a:lnTo>
                    <a:lnTo>
                      <a:pt x="440" y="583"/>
                    </a:lnTo>
                    <a:lnTo>
                      <a:pt x="439" y="583"/>
                    </a:lnTo>
                    <a:lnTo>
                      <a:pt x="439" y="582"/>
                    </a:lnTo>
                    <a:lnTo>
                      <a:pt x="436" y="582"/>
                    </a:lnTo>
                    <a:lnTo>
                      <a:pt x="436" y="580"/>
                    </a:lnTo>
                    <a:lnTo>
                      <a:pt x="431" y="579"/>
                    </a:lnTo>
                    <a:lnTo>
                      <a:pt x="431" y="578"/>
                    </a:lnTo>
                    <a:lnTo>
                      <a:pt x="430" y="578"/>
                    </a:lnTo>
                    <a:lnTo>
                      <a:pt x="428" y="576"/>
                    </a:lnTo>
                    <a:lnTo>
                      <a:pt x="427" y="575"/>
                    </a:lnTo>
                    <a:lnTo>
                      <a:pt x="427" y="574"/>
                    </a:lnTo>
                    <a:lnTo>
                      <a:pt x="426" y="574"/>
                    </a:lnTo>
                    <a:lnTo>
                      <a:pt x="423" y="571"/>
                    </a:lnTo>
                    <a:lnTo>
                      <a:pt x="422" y="571"/>
                    </a:lnTo>
                    <a:lnTo>
                      <a:pt x="422" y="570"/>
                    </a:lnTo>
                    <a:lnTo>
                      <a:pt x="419" y="570"/>
                    </a:lnTo>
                    <a:lnTo>
                      <a:pt x="419" y="566"/>
                    </a:lnTo>
                    <a:lnTo>
                      <a:pt x="418" y="566"/>
                    </a:lnTo>
                    <a:lnTo>
                      <a:pt x="418" y="565"/>
                    </a:lnTo>
                    <a:lnTo>
                      <a:pt x="417" y="565"/>
                    </a:lnTo>
                    <a:lnTo>
                      <a:pt x="417" y="563"/>
                    </a:lnTo>
                    <a:lnTo>
                      <a:pt x="415" y="563"/>
                    </a:lnTo>
                    <a:lnTo>
                      <a:pt x="415" y="561"/>
                    </a:lnTo>
                    <a:lnTo>
                      <a:pt x="414" y="561"/>
                    </a:lnTo>
                    <a:lnTo>
                      <a:pt x="414" y="559"/>
                    </a:lnTo>
                    <a:lnTo>
                      <a:pt x="414" y="559"/>
                    </a:lnTo>
                    <a:lnTo>
                      <a:pt x="414" y="558"/>
                    </a:lnTo>
                    <a:lnTo>
                      <a:pt x="413" y="558"/>
                    </a:lnTo>
                    <a:lnTo>
                      <a:pt x="411" y="558"/>
                    </a:lnTo>
                    <a:lnTo>
                      <a:pt x="411" y="555"/>
                    </a:lnTo>
                    <a:lnTo>
                      <a:pt x="413" y="555"/>
                    </a:lnTo>
                    <a:lnTo>
                      <a:pt x="413" y="551"/>
                    </a:lnTo>
                    <a:lnTo>
                      <a:pt x="413" y="549"/>
                    </a:lnTo>
                    <a:lnTo>
                      <a:pt x="411" y="545"/>
                    </a:lnTo>
                    <a:lnTo>
                      <a:pt x="410" y="545"/>
                    </a:lnTo>
                    <a:lnTo>
                      <a:pt x="410" y="544"/>
                    </a:lnTo>
                    <a:lnTo>
                      <a:pt x="410" y="542"/>
                    </a:lnTo>
                    <a:lnTo>
                      <a:pt x="409" y="542"/>
                    </a:lnTo>
                    <a:lnTo>
                      <a:pt x="409" y="538"/>
                    </a:lnTo>
                    <a:lnTo>
                      <a:pt x="408" y="538"/>
                    </a:lnTo>
                    <a:lnTo>
                      <a:pt x="406" y="537"/>
                    </a:lnTo>
                    <a:lnTo>
                      <a:pt x="405" y="537"/>
                    </a:lnTo>
                    <a:lnTo>
                      <a:pt x="405" y="534"/>
                    </a:lnTo>
                    <a:lnTo>
                      <a:pt x="405" y="533"/>
                    </a:lnTo>
                    <a:lnTo>
                      <a:pt x="405" y="531"/>
                    </a:lnTo>
                    <a:lnTo>
                      <a:pt x="404" y="531"/>
                    </a:lnTo>
                    <a:lnTo>
                      <a:pt x="404" y="531"/>
                    </a:lnTo>
                    <a:lnTo>
                      <a:pt x="402" y="529"/>
                    </a:lnTo>
                    <a:lnTo>
                      <a:pt x="402" y="529"/>
                    </a:lnTo>
                    <a:lnTo>
                      <a:pt x="401" y="528"/>
                    </a:lnTo>
                    <a:lnTo>
                      <a:pt x="401" y="527"/>
                    </a:lnTo>
                    <a:lnTo>
                      <a:pt x="401" y="527"/>
                    </a:lnTo>
                    <a:lnTo>
                      <a:pt x="401" y="527"/>
                    </a:lnTo>
                    <a:lnTo>
                      <a:pt x="401" y="527"/>
                    </a:lnTo>
                    <a:lnTo>
                      <a:pt x="401" y="527"/>
                    </a:lnTo>
                    <a:lnTo>
                      <a:pt x="401" y="523"/>
                    </a:lnTo>
                    <a:lnTo>
                      <a:pt x="401" y="523"/>
                    </a:lnTo>
                    <a:lnTo>
                      <a:pt x="401" y="521"/>
                    </a:lnTo>
                    <a:lnTo>
                      <a:pt x="400" y="521"/>
                    </a:lnTo>
                    <a:lnTo>
                      <a:pt x="400" y="520"/>
                    </a:lnTo>
                    <a:lnTo>
                      <a:pt x="400" y="520"/>
                    </a:lnTo>
                    <a:lnTo>
                      <a:pt x="400" y="515"/>
                    </a:lnTo>
                    <a:lnTo>
                      <a:pt x="398" y="515"/>
                    </a:lnTo>
                    <a:lnTo>
                      <a:pt x="398" y="512"/>
                    </a:lnTo>
                    <a:lnTo>
                      <a:pt x="397" y="512"/>
                    </a:lnTo>
                    <a:lnTo>
                      <a:pt x="397" y="510"/>
                    </a:lnTo>
                    <a:close/>
                    <a:moveTo>
                      <a:pt x="384" y="389"/>
                    </a:moveTo>
                    <a:lnTo>
                      <a:pt x="387" y="389"/>
                    </a:lnTo>
                    <a:lnTo>
                      <a:pt x="387" y="494"/>
                    </a:lnTo>
                    <a:lnTo>
                      <a:pt x="384" y="491"/>
                    </a:lnTo>
                    <a:lnTo>
                      <a:pt x="384" y="489"/>
                    </a:lnTo>
                    <a:lnTo>
                      <a:pt x="379" y="486"/>
                    </a:lnTo>
                    <a:lnTo>
                      <a:pt x="379" y="483"/>
                    </a:lnTo>
                    <a:lnTo>
                      <a:pt x="376" y="482"/>
                    </a:lnTo>
                    <a:lnTo>
                      <a:pt x="376" y="481"/>
                    </a:lnTo>
                    <a:lnTo>
                      <a:pt x="375" y="479"/>
                    </a:lnTo>
                    <a:lnTo>
                      <a:pt x="375" y="479"/>
                    </a:lnTo>
                    <a:lnTo>
                      <a:pt x="374" y="479"/>
                    </a:lnTo>
                    <a:lnTo>
                      <a:pt x="372" y="477"/>
                    </a:lnTo>
                    <a:lnTo>
                      <a:pt x="367" y="474"/>
                    </a:lnTo>
                    <a:lnTo>
                      <a:pt x="367" y="472"/>
                    </a:lnTo>
                    <a:lnTo>
                      <a:pt x="368" y="470"/>
                    </a:lnTo>
                    <a:lnTo>
                      <a:pt x="368" y="469"/>
                    </a:lnTo>
                    <a:lnTo>
                      <a:pt x="367" y="468"/>
                    </a:lnTo>
                    <a:lnTo>
                      <a:pt x="367" y="466"/>
                    </a:lnTo>
                    <a:lnTo>
                      <a:pt x="366" y="465"/>
                    </a:lnTo>
                    <a:lnTo>
                      <a:pt x="366" y="464"/>
                    </a:lnTo>
                    <a:lnTo>
                      <a:pt x="366" y="462"/>
                    </a:lnTo>
                    <a:lnTo>
                      <a:pt x="367" y="462"/>
                    </a:lnTo>
                    <a:lnTo>
                      <a:pt x="364" y="461"/>
                    </a:lnTo>
                    <a:lnTo>
                      <a:pt x="364" y="460"/>
                    </a:lnTo>
                    <a:lnTo>
                      <a:pt x="364" y="460"/>
                    </a:lnTo>
                    <a:lnTo>
                      <a:pt x="364" y="460"/>
                    </a:lnTo>
                    <a:lnTo>
                      <a:pt x="364" y="460"/>
                    </a:lnTo>
                    <a:lnTo>
                      <a:pt x="363" y="460"/>
                    </a:lnTo>
                    <a:lnTo>
                      <a:pt x="366" y="453"/>
                    </a:lnTo>
                    <a:lnTo>
                      <a:pt x="367" y="452"/>
                    </a:lnTo>
                    <a:lnTo>
                      <a:pt x="370" y="449"/>
                    </a:lnTo>
                    <a:lnTo>
                      <a:pt x="372" y="447"/>
                    </a:lnTo>
                    <a:lnTo>
                      <a:pt x="375" y="445"/>
                    </a:lnTo>
                    <a:lnTo>
                      <a:pt x="376" y="444"/>
                    </a:lnTo>
                    <a:lnTo>
                      <a:pt x="376" y="444"/>
                    </a:lnTo>
                    <a:lnTo>
                      <a:pt x="375" y="444"/>
                    </a:lnTo>
                    <a:lnTo>
                      <a:pt x="375" y="443"/>
                    </a:lnTo>
                    <a:lnTo>
                      <a:pt x="375" y="442"/>
                    </a:lnTo>
                    <a:lnTo>
                      <a:pt x="375" y="442"/>
                    </a:lnTo>
                    <a:lnTo>
                      <a:pt x="375" y="440"/>
                    </a:lnTo>
                    <a:lnTo>
                      <a:pt x="379" y="440"/>
                    </a:lnTo>
                    <a:lnTo>
                      <a:pt x="379" y="438"/>
                    </a:lnTo>
                    <a:lnTo>
                      <a:pt x="377" y="438"/>
                    </a:lnTo>
                    <a:lnTo>
                      <a:pt x="377" y="438"/>
                    </a:lnTo>
                    <a:lnTo>
                      <a:pt x="376" y="439"/>
                    </a:lnTo>
                    <a:lnTo>
                      <a:pt x="376" y="440"/>
                    </a:lnTo>
                    <a:lnTo>
                      <a:pt x="374" y="440"/>
                    </a:lnTo>
                    <a:lnTo>
                      <a:pt x="374" y="442"/>
                    </a:lnTo>
                    <a:lnTo>
                      <a:pt x="374" y="442"/>
                    </a:lnTo>
                    <a:lnTo>
                      <a:pt x="374" y="442"/>
                    </a:lnTo>
                    <a:lnTo>
                      <a:pt x="374" y="440"/>
                    </a:lnTo>
                    <a:lnTo>
                      <a:pt x="371" y="439"/>
                    </a:lnTo>
                    <a:lnTo>
                      <a:pt x="370" y="439"/>
                    </a:lnTo>
                    <a:lnTo>
                      <a:pt x="367" y="438"/>
                    </a:lnTo>
                    <a:lnTo>
                      <a:pt x="367" y="438"/>
                    </a:lnTo>
                    <a:lnTo>
                      <a:pt x="367" y="438"/>
                    </a:lnTo>
                    <a:lnTo>
                      <a:pt x="367" y="438"/>
                    </a:lnTo>
                    <a:lnTo>
                      <a:pt x="368" y="436"/>
                    </a:lnTo>
                    <a:lnTo>
                      <a:pt x="368" y="436"/>
                    </a:lnTo>
                    <a:lnTo>
                      <a:pt x="370" y="436"/>
                    </a:lnTo>
                    <a:lnTo>
                      <a:pt x="371" y="435"/>
                    </a:lnTo>
                    <a:lnTo>
                      <a:pt x="371" y="432"/>
                    </a:lnTo>
                    <a:lnTo>
                      <a:pt x="370" y="432"/>
                    </a:lnTo>
                    <a:lnTo>
                      <a:pt x="368" y="428"/>
                    </a:lnTo>
                    <a:lnTo>
                      <a:pt x="368" y="428"/>
                    </a:lnTo>
                    <a:lnTo>
                      <a:pt x="370" y="427"/>
                    </a:lnTo>
                    <a:lnTo>
                      <a:pt x="371" y="427"/>
                    </a:lnTo>
                    <a:lnTo>
                      <a:pt x="370" y="426"/>
                    </a:lnTo>
                    <a:lnTo>
                      <a:pt x="370" y="424"/>
                    </a:lnTo>
                    <a:lnTo>
                      <a:pt x="370" y="423"/>
                    </a:lnTo>
                    <a:lnTo>
                      <a:pt x="368" y="422"/>
                    </a:lnTo>
                    <a:lnTo>
                      <a:pt x="370" y="421"/>
                    </a:lnTo>
                    <a:lnTo>
                      <a:pt x="371" y="421"/>
                    </a:lnTo>
                    <a:lnTo>
                      <a:pt x="372" y="419"/>
                    </a:lnTo>
                    <a:lnTo>
                      <a:pt x="374" y="419"/>
                    </a:lnTo>
                    <a:lnTo>
                      <a:pt x="374" y="417"/>
                    </a:lnTo>
                    <a:lnTo>
                      <a:pt x="372" y="415"/>
                    </a:lnTo>
                    <a:lnTo>
                      <a:pt x="374" y="410"/>
                    </a:lnTo>
                    <a:lnTo>
                      <a:pt x="375" y="410"/>
                    </a:lnTo>
                    <a:lnTo>
                      <a:pt x="376" y="407"/>
                    </a:lnTo>
                    <a:lnTo>
                      <a:pt x="377" y="407"/>
                    </a:lnTo>
                    <a:lnTo>
                      <a:pt x="377" y="406"/>
                    </a:lnTo>
                    <a:lnTo>
                      <a:pt x="377" y="406"/>
                    </a:lnTo>
                    <a:lnTo>
                      <a:pt x="376" y="406"/>
                    </a:lnTo>
                    <a:lnTo>
                      <a:pt x="376" y="402"/>
                    </a:lnTo>
                    <a:lnTo>
                      <a:pt x="376" y="402"/>
                    </a:lnTo>
                    <a:lnTo>
                      <a:pt x="376" y="401"/>
                    </a:lnTo>
                    <a:lnTo>
                      <a:pt x="375" y="401"/>
                    </a:lnTo>
                    <a:lnTo>
                      <a:pt x="376" y="401"/>
                    </a:lnTo>
                    <a:lnTo>
                      <a:pt x="376" y="400"/>
                    </a:lnTo>
                    <a:lnTo>
                      <a:pt x="376" y="398"/>
                    </a:lnTo>
                    <a:lnTo>
                      <a:pt x="377" y="398"/>
                    </a:lnTo>
                    <a:lnTo>
                      <a:pt x="377" y="397"/>
                    </a:lnTo>
                    <a:lnTo>
                      <a:pt x="380" y="397"/>
                    </a:lnTo>
                    <a:lnTo>
                      <a:pt x="381" y="396"/>
                    </a:lnTo>
                    <a:lnTo>
                      <a:pt x="383" y="394"/>
                    </a:lnTo>
                    <a:lnTo>
                      <a:pt x="384" y="393"/>
                    </a:lnTo>
                    <a:lnTo>
                      <a:pt x="384" y="392"/>
                    </a:lnTo>
                    <a:lnTo>
                      <a:pt x="384" y="392"/>
                    </a:lnTo>
                    <a:lnTo>
                      <a:pt x="384" y="389"/>
                    </a:lnTo>
                    <a:close/>
                    <a:moveTo>
                      <a:pt x="387" y="385"/>
                    </a:moveTo>
                    <a:lnTo>
                      <a:pt x="387" y="388"/>
                    </a:lnTo>
                    <a:lnTo>
                      <a:pt x="385" y="387"/>
                    </a:lnTo>
                    <a:lnTo>
                      <a:pt x="387" y="385"/>
                    </a:lnTo>
                    <a:close/>
                    <a:moveTo>
                      <a:pt x="325" y="279"/>
                    </a:moveTo>
                    <a:lnTo>
                      <a:pt x="325" y="284"/>
                    </a:lnTo>
                    <a:lnTo>
                      <a:pt x="326" y="284"/>
                    </a:lnTo>
                    <a:lnTo>
                      <a:pt x="326" y="286"/>
                    </a:lnTo>
                    <a:lnTo>
                      <a:pt x="326" y="287"/>
                    </a:lnTo>
                    <a:lnTo>
                      <a:pt x="328" y="288"/>
                    </a:lnTo>
                    <a:lnTo>
                      <a:pt x="328" y="290"/>
                    </a:lnTo>
                    <a:lnTo>
                      <a:pt x="334" y="291"/>
                    </a:lnTo>
                    <a:lnTo>
                      <a:pt x="334" y="288"/>
                    </a:lnTo>
                    <a:lnTo>
                      <a:pt x="333" y="287"/>
                    </a:lnTo>
                    <a:lnTo>
                      <a:pt x="333" y="286"/>
                    </a:lnTo>
                    <a:lnTo>
                      <a:pt x="332" y="284"/>
                    </a:lnTo>
                    <a:lnTo>
                      <a:pt x="329" y="283"/>
                    </a:lnTo>
                    <a:lnTo>
                      <a:pt x="328" y="282"/>
                    </a:lnTo>
                    <a:lnTo>
                      <a:pt x="325" y="279"/>
                    </a:lnTo>
                    <a:close/>
                    <a:moveTo>
                      <a:pt x="319" y="275"/>
                    </a:moveTo>
                    <a:lnTo>
                      <a:pt x="319" y="275"/>
                    </a:lnTo>
                    <a:lnTo>
                      <a:pt x="319" y="275"/>
                    </a:lnTo>
                    <a:lnTo>
                      <a:pt x="319" y="277"/>
                    </a:lnTo>
                    <a:lnTo>
                      <a:pt x="319" y="277"/>
                    </a:lnTo>
                    <a:lnTo>
                      <a:pt x="320" y="278"/>
                    </a:lnTo>
                    <a:lnTo>
                      <a:pt x="321" y="278"/>
                    </a:lnTo>
                    <a:lnTo>
                      <a:pt x="322" y="278"/>
                    </a:lnTo>
                    <a:lnTo>
                      <a:pt x="322" y="275"/>
                    </a:lnTo>
                    <a:lnTo>
                      <a:pt x="321" y="275"/>
                    </a:lnTo>
                    <a:lnTo>
                      <a:pt x="319" y="275"/>
                    </a:lnTo>
                    <a:close/>
                    <a:moveTo>
                      <a:pt x="274" y="85"/>
                    </a:moveTo>
                    <a:lnTo>
                      <a:pt x="274" y="87"/>
                    </a:lnTo>
                    <a:lnTo>
                      <a:pt x="275" y="88"/>
                    </a:lnTo>
                    <a:lnTo>
                      <a:pt x="275" y="88"/>
                    </a:lnTo>
                    <a:lnTo>
                      <a:pt x="275" y="88"/>
                    </a:lnTo>
                    <a:lnTo>
                      <a:pt x="275" y="85"/>
                    </a:lnTo>
                    <a:lnTo>
                      <a:pt x="274" y="85"/>
                    </a:lnTo>
                    <a:close/>
                    <a:moveTo>
                      <a:pt x="0" y="0"/>
                    </a:moveTo>
                    <a:lnTo>
                      <a:pt x="387" y="0"/>
                    </a:lnTo>
                    <a:lnTo>
                      <a:pt x="387" y="46"/>
                    </a:lnTo>
                    <a:lnTo>
                      <a:pt x="385" y="46"/>
                    </a:lnTo>
                    <a:lnTo>
                      <a:pt x="385" y="47"/>
                    </a:lnTo>
                    <a:lnTo>
                      <a:pt x="384" y="49"/>
                    </a:lnTo>
                    <a:lnTo>
                      <a:pt x="384" y="51"/>
                    </a:lnTo>
                    <a:lnTo>
                      <a:pt x="381" y="51"/>
                    </a:lnTo>
                    <a:lnTo>
                      <a:pt x="381" y="53"/>
                    </a:lnTo>
                    <a:lnTo>
                      <a:pt x="377" y="57"/>
                    </a:lnTo>
                    <a:lnTo>
                      <a:pt x="375" y="55"/>
                    </a:lnTo>
                    <a:lnTo>
                      <a:pt x="375" y="58"/>
                    </a:lnTo>
                    <a:lnTo>
                      <a:pt x="374" y="59"/>
                    </a:lnTo>
                    <a:lnTo>
                      <a:pt x="372" y="59"/>
                    </a:lnTo>
                    <a:lnTo>
                      <a:pt x="371" y="61"/>
                    </a:lnTo>
                    <a:lnTo>
                      <a:pt x="371" y="62"/>
                    </a:lnTo>
                    <a:lnTo>
                      <a:pt x="371" y="63"/>
                    </a:lnTo>
                    <a:lnTo>
                      <a:pt x="370" y="63"/>
                    </a:lnTo>
                    <a:lnTo>
                      <a:pt x="370" y="64"/>
                    </a:lnTo>
                    <a:lnTo>
                      <a:pt x="368" y="64"/>
                    </a:lnTo>
                    <a:lnTo>
                      <a:pt x="368" y="67"/>
                    </a:lnTo>
                    <a:lnTo>
                      <a:pt x="368" y="67"/>
                    </a:lnTo>
                    <a:lnTo>
                      <a:pt x="367" y="74"/>
                    </a:lnTo>
                    <a:lnTo>
                      <a:pt x="366" y="74"/>
                    </a:lnTo>
                    <a:lnTo>
                      <a:pt x="366" y="79"/>
                    </a:lnTo>
                    <a:lnTo>
                      <a:pt x="363" y="79"/>
                    </a:lnTo>
                    <a:lnTo>
                      <a:pt x="363" y="80"/>
                    </a:lnTo>
                    <a:lnTo>
                      <a:pt x="363" y="80"/>
                    </a:lnTo>
                    <a:lnTo>
                      <a:pt x="363" y="80"/>
                    </a:lnTo>
                    <a:lnTo>
                      <a:pt x="363" y="82"/>
                    </a:lnTo>
                    <a:lnTo>
                      <a:pt x="364" y="82"/>
                    </a:lnTo>
                    <a:lnTo>
                      <a:pt x="366" y="83"/>
                    </a:lnTo>
                    <a:lnTo>
                      <a:pt x="366" y="83"/>
                    </a:lnTo>
                    <a:lnTo>
                      <a:pt x="366" y="85"/>
                    </a:lnTo>
                    <a:lnTo>
                      <a:pt x="367" y="85"/>
                    </a:lnTo>
                    <a:lnTo>
                      <a:pt x="367" y="91"/>
                    </a:lnTo>
                    <a:lnTo>
                      <a:pt x="367" y="91"/>
                    </a:lnTo>
                    <a:lnTo>
                      <a:pt x="368" y="95"/>
                    </a:lnTo>
                    <a:lnTo>
                      <a:pt x="368" y="95"/>
                    </a:lnTo>
                    <a:lnTo>
                      <a:pt x="368" y="96"/>
                    </a:lnTo>
                    <a:lnTo>
                      <a:pt x="370" y="96"/>
                    </a:lnTo>
                    <a:lnTo>
                      <a:pt x="370" y="99"/>
                    </a:lnTo>
                    <a:lnTo>
                      <a:pt x="370" y="99"/>
                    </a:lnTo>
                    <a:lnTo>
                      <a:pt x="370" y="101"/>
                    </a:lnTo>
                    <a:lnTo>
                      <a:pt x="371" y="102"/>
                    </a:lnTo>
                    <a:lnTo>
                      <a:pt x="371" y="104"/>
                    </a:lnTo>
                    <a:lnTo>
                      <a:pt x="372" y="104"/>
                    </a:lnTo>
                    <a:lnTo>
                      <a:pt x="371" y="106"/>
                    </a:lnTo>
                    <a:lnTo>
                      <a:pt x="372" y="108"/>
                    </a:lnTo>
                    <a:lnTo>
                      <a:pt x="372" y="109"/>
                    </a:lnTo>
                    <a:lnTo>
                      <a:pt x="374" y="110"/>
                    </a:lnTo>
                    <a:lnTo>
                      <a:pt x="375" y="117"/>
                    </a:lnTo>
                    <a:lnTo>
                      <a:pt x="376" y="117"/>
                    </a:lnTo>
                    <a:lnTo>
                      <a:pt x="376" y="121"/>
                    </a:lnTo>
                    <a:lnTo>
                      <a:pt x="376" y="121"/>
                    </a:lnTo>
                    <a:lnTo>
                      <a:pt x="376" y="122"/>
                    </a:lnTo>
                    <a:lnTo>
                      <a:pt x="376" y="122"/>
                    </a:lnTo>
                    <a:lnTo>
                      <a:pt x="376" y="125"/>
                    </a:lnTo>
                    <a:lnTo>
                      <a:pt x="375" y="125"/>
                    </a:lnTo>
                    <a:lnTo>
                      <a:pt x="375" y="130"/>
                    </a:lnTo>
                    <a:lnTo>
                      <a:pt x="375" y="130"/>
                    </a:lnTo>
                    <a:lnTo>
                      <a:pt x="375" y="133"/>
                    </a:lnTo>
                    <a:lnTo>
                      <a:pt x="374" y="133"/>
                    </a:lnTo>
                    <a:lnTo>
                      <a:pt x="374" y="134"/>
                    </a:lnTo>
                    <a:lnTo>
                      <a:pt x="372" y="134"/>
                    </a:lnTo>
                    <a:lnTo>
                      <a:pt x="372" y="135"/>
                    </a:lnTo>
                    <a:lnTo>
                      <a:pt x="374" y="135"/>
                    </a:lnTo>
                    <a:lnTo>
                      <a:pt x="374" y="135"/>
                    </a:lnTo>
                    <a:lnTo>
                      <a:pt x="372" y="138"/>
                    </a:lnTo>
                    <a:lnTo>
                      <a:pt x="372" y="138"/>
                    </a:lnTo>
                    <a:lnTo>
                      <a:pt x="371" y="138"/>
                    </a:lnTo>
                    <a:lnTo>
                      <a:pt x="371" y="138"/>
                    </a:lnTo>
                    <a:lnTo>
                      <a:pt x="371" y="138"/>
                    </a:lnTo>
                    <a:lnTo>
                      <a:pt x="371" y="138"/>
                    </a:lnTo>
                    <a:lnTo>
                      <a:pt x="370" y="136"/>
                    </a:lnTo>
                    <a:lnTo>
                      <a:pt x="370" y="135"/>
                    </a:lnTo>
                    <a:lnTo>
                      <a:pt x="368" y="135"/>
                    </a:lnTo>
                    <a:lnTo>
                      <a:pt x="367" y="134"/>
                    </a:lnTo>
                    <a:lnTo>
                      <a:pt x="366" y="130"/>
                    </a:lnTo>
                    <a:lnTo>
                      <a:pt x="363" y="129"/>
                    </a:lnTo>
                    <a:lnTo>
                      <a:pt x="363" y="126"/>
                    </a:lnTo>
                    <a:lnTo>
                      <a:pt x="362" y="126"/>
                    </a:lnTo>
                    <a:lnTo>
                      <a:pt x="362" y="125"/>
                    </a:lnTo>
                    <a:lnTo>
                      <a:pt x="360" y="123"/>
                    </a:lnTo>
                    <a:lnTo>
                      <a:pt x="360" y="121"/>
                    </a:lnTo>
                    <a:lnTo>
                      <a:pt x="360" y="121"/>
                    </a:lnTo>
                    <a:lnTo>
                      <a:pt x="359" y="121"/>
                    </a:lnTo>
                    <a:lnTo>
                      <a:pt x="359" y="121"/>
                    </a:lnTo>
                    <a:lnTo>
                      <a:pt x="359" y="121"/>
                    </a:lnTo>
                    <a:lnTo>
                      <a:pt x="358" y="121"/>
                    </a:lnTo>
                    <a:lnTo>
                      <a:pt x="358" y="119"/>
                    </a:lnTo>
                    <a:lnTo>
                      <a:pt x="358" y="119"/>
                    </a:lnTo>
                    <a:lnTo>
                      <a:pt x="356" y="118"/>
                    </a:lnTo>
                    <a:lnTo>
                      <a:pt x="355" y="117"/>
                    </a:lnTo>
                    <a:lnTo>
                      <a:pt x="355" y="113"/>
                    </a:lnTo>
                    <a:lnTo>
                      <a:pt x="356" y="112"/>
                    </a:lnTo>
                    <a:lnTo>
                      <a:pt x="358" y="110"/>
                    </a:lnTo>
                    <a:lnTo>
                      <a:pt x="358" y="108"/>
                    </a:lnTo>
                    <a:lnTo>
                      <a:pt x="355" y="108"/>
                    </a:lnTo>
                    <a:lnTo>
                      <a:pt x="355" y="109"/>
                    </a:lnTo>
                    <a:lnTo>
                      <a:pt x="354" y="110"/>
                    </a:lnTo>
                    <a:lnTo>
                      <a:pt x="354" y="110"/>
                    </a:lnTo>
                    <a:lnTo>
                      <a:pt x="354" y="110"/>
                    </a:lnTo>
                    <a:lnTo>
                      <a:pt x="354" y="110"/>
                    </a:lnTo>
                    <a:lnTo>
                      <a:pt x="353" y="110"/>
                    </a:lnTo>
                    <a:lnTo>
                      <a:pt x="353" y="109"/>
                    </a:lnTo>
                    <a:lnTo>
                      <a:pt x="353" y="106"/>
                    </a:lnTo>
                    <a:lnTo>
                      <a:pt x="353" y="105"/>
                    </a:lnTo>
                    <a:lnTo>
                      <a:pt x="353" y="102"/>
                    </a:lnTo>
                    <a:lnTo>
                      <a:pt x="354" y="102"/>
                    </a:lnTo>
                    <a:lnTo>
                      <a:pt x="353" y="95"/>
                    </a:lnTo>
                    <a:lnTo>
                      <a:pt x="350" y="93"/>
                    </a:lnTo>
                    <a:lnTo>
                      <a:pt x="349" y="92"/>
                    </a:lnTo>
                    <a:lnTo>
                      <a:pt x="349" y="92"/>
                    </a:lnTo>
                    <a:lnTo>
                      <a:pt x="347" y="91"/>
                    </a:lnTo>
                    <a:lnTo>
                      <a:pt x="347" y="88"/>
                    </a:lnTo>
                    <a:lnTo>
                      <a:pt x="347" y="87"/>
                    </a:lnTo>
                    <a:lnTo>
                      <a:pt x="346" y="85"/>
                    </a:lnTo>
                    <a:lnTo>
                      <a:pt x="345" y="85"/>
                    </a:lnTo>
                    <a:lnTo>
                      <a:pt x="342" y="85"/>
                    </a:lnTo>
                    <a:lnTo>
                      <a:pt x="341" y="87"/>
                    </a:lnTo>
                    <a:lnTo>
                      <a:pt x="339" y="88"/>
                    </a:lnTo>
                    <a:lnTo>
                      <a:pt x="337" y="89"/>
                    </a:lnTo>
                    <a:lnTo>
                      <a:pt x="337" y="88"/>
                    </a:lnTo>
                    <a:lnTo>
                      <a:pt x="334" y="89"/>
                    </a:lnTo>
                    <a:lnTo>
                      <a:pt x="333" y="87"/>
                    </a:lnTo>
                    <a:lnTo>
                      <a:pt x="330" y="87"/>
                    </a:lnTo>
                    <a:lnTo>
                      <a:pt x="329" y="84"/>
                    </a:lnTo>
                    <a:lnTo>
                      <a:pt x="328" y="84"/>
                    </a:lnTo>
                    <a:lnTo>
                      <a:pt x="325" y="83"/>
                    </a:lnTo>
                    <a:lnTo>
                      <a:pt x="324" y="83"/>
                    </a:lnTo>
                    <a:lnTo>
                      <a:pt x="322" y="80"/>
                    </a:lnTo>
                    <a:lnTo>
                      <a:pt x="322" y="80"/>
                    </a:lnTo>
                    <a:lnTo>
                      <a:pt x="322" y="80"/>
                    </a:lnTo>
                    <a:lnTo>
                      <a:pt x="322" y="79"/>
                    </a:lnTo>
                    <a:lnTo>
                      <a:pt x="319" y="79"/>
                    </a:lnTo>
                    <a:lnTo>
                      <a:pt x="319" y="80"/>
                    </a:lnTo>
                    <a:lnTo>
                      <a:pt x="317" y="80"/>
                    </a:lnTo>
                    <a:lnTo>
                      <a:pt x="316" y="80"/>
                    </a:lnTo>
                    <a:lnTo>
                      <a:pt x="315" y="78"/>
                    </a:lnTo>
                    <a:lnTo>
                      <a:pt x="315" y="78"/>
                    </a:lnTo>
                    <a:lnTo>
                      <a:pt x="315" y="80"/>
                    </a:lnTo>
                    <a:lnTo>
                      <a:pt x="312" y="80"/>
                    </a:lnTo>
                    <a:lnTo>
                      <a:pt x="312" y="82"/>
                    </a:lnTo>
                    <a:lnTo>
                      <a:pt x="308" y="82"/>
                    </a:lnTo>
                    <a:lnTo>
                      <a:pt x="308" y="78"/>
                    </a:lnTo>
                    <a:lnTo>
                      <a:pt x="307" y="78"/>
                    </a:lnTo>
                    <a:lnTo>
                      <a:pt x="307" y="80"/>
                    </a:lnTo>
                    <a:lnTo>
                      <a:pt x="304" y="82"/>
                    </a:lnTo>
                    <a:lnTo>
                      <a:pt x="304" y="80"/>
                    </a:lnTo>
                    <a:lnTo>
                      <a:pt x="303" y="80"/>
                    </a:lnTo>
                    <a:lnTo>
                      <a:pt x="302" y="79"/>
                    </a:lnTo>
                    <a:lnTo>
                      <a:pt x="300" y="79"/>
                    </a:lnTo>
                    <a:lnTo>
                      <a:pt x="300" y="79"/>
                    </a:lnTo>
                    <a:lnTo>
                      <a:pt x="295" y="80"/>
                    </a:lnTo>
                    <a:lnTo>
                      <a:pt x="294" y="82"/>
                    </a:lnTo>
                    <a:lnTo>
                      <a:pt x="291" y="82"/>
                    </a:lnTo>
                    <a:lnTo>
                      <a:pt x="290" y="82"/>
                    </a:lnTo>
                    <a:lnTo>
                      <a:pt x="287" y="82"/>
                    </a:lnTo>
                    <a:lnTo>
                      <a:pt x="287" y="82"/>
                    </a:lnTo>
                    <a:lnTo>
                      <a:pt x="287" y="82"/>
                    </a:lnTo>
                    <a:lnTo>
                      <a:pt x="287" y="82"/>
                    </a:lnTo>
                    <a:lnTo>
                      <a:pt x="287" y="82"/>
                    </a:lnTo>
                    <a:lnTo>
                      <a:pt x="288" y="83"/>
                    </a:lnTo>
                    <a:lnTo>
                      <a:pt x="288" y="83"/>
                    </a:lnTo>
                    <a:lnTo>
                      <a:pt x="288" y="83"/>
                    </a:lnTo>
                    <a:lnTo>
                      <a:pt x="290" y="83"/>
                    </a:lnTo>
                    <a:lnTo>
                      <a:pt x="290" y="84"/>
                    </a:lnTo>
                    <a:lnTo>
                      <a:pt x="291" y="84"/>
                    </a:lnTo>
                    <a:lnTo>
                      <a:pt x="292" y="84"/>
                    </a:lnTo>
                    <a:lnTo>
                      <a:pt x="292" y="85"/>
                    </a:lnTo>
                    <a:lnTo>
                      <a:pt x="294" y="85"/>
                    </a:lnTo>
                    <a:lnTo>
                      <a:pt x="294" y="87"/>
                    </a:lnTo>
                    <a:lnTo>
                      <a:pt x="295" y="85"/>
                    </a:lnTo>
                    <a:lnTo>
                      <a:pt x="295" y="85"/>
                    </a:lnTo>
                    <a:lnTo>
                      <a:pt x="296" y="84"/>
                    </a:lnTo>
                    <a:lnTo>
                      <a:pt x="296" y="85"/>
                    </a:lnTo>
                    <a:lnTo>
                      <a:pt x="296" y="85"/>
                    </a:lnTo>
                    <a:lnTo>
                      <a:pt x="298" y="85"/>
                    </a:lnTo>
                    <a:lnTo>
                      <a:pt x="298" y="87"/>
                    </a:lnTo>
                    <a:lnTo>
                      <a:pt x="298" y="88"/>
                    </a:lnTo>
                    <a:lnTo>
                      <a:pt x="296" y="88"/>
                    </a:lnTo>
                    <a:lnTo>
                      <a:pt x="295" y="89"/>
                    </a:lnTo>
                    <a:lnTo>
                      <a:pt x="294" y="91"/>
                    </a:lnTo>
                    <a:lnTo>
                      <a:pt x="296" y="91"/>
                    </a:lnTo>
                    <a:lnTo>
                      <a:pt x="298" y="92"/>
                    </a:lnTo>
                    <a:lnTo>
                      <a:pt x="299" y="95"/>
                    </a:lnTo>
                    <a:lnTo>
                      <a:pt x="298" y="95"/>
                    </a:lnTo>
                    <a:lnTo>
                      <a:pt x="298" y="95"/>
                    </a:lnTo>
                    <a:lnTo>
                      <a:pt x="298" y="96"/>
                    </a:lnTo>
                    <a:lnTo>
                      <a:pt x="295" y="96"/>
                    </a:lnTo>
                    <a:lnTo>
                      <a:pt x="295" y="93"/>
                    </a:lnTo>
                    <a:lnTo>
                      <a:pt x="292" y="93"/>
                    </a:lnTo>
                    <a:lnTo>
                      <a:pt x="292" y="92"/>
                    </a:lnTo>
                    <a:lnTo>
                      <a:pt x="292" y="92"/>
                    </a:lnTo>
                    <a:lnTo>
                      <a:pt x="291" y="92"/>
                    </a:lnTo>
                    <a:lnTo>
                      <a:pt x="291" y="91"/>
                    </a:lnTo>
                    <a:lnTo>
                      <a:pt x="288" y="89"/>
                    </a:lnTo>
                    <a:lnTo>
                      <a:pt x="287" y="88"/>
                    </a:lnTo>
                    <a:lnTo>
                      <a:pt x="286" y="88"/>
                    </a:lnTo>
                    <a:lnTo>
                      <a:pt x="286" y="88"/>
                    </a:lnTo>
                    <a:lnTo>
                      <a:pt x="284" y="89"/>
                    </a:lnTo>
                    <a:lnTo>
                      <a:pt x="283" y="91"/>
                    </a:lnTo>
                    <a:lnTo>
                      <a:pt x="283" y="92"/>
                    </a:lnTo>
                    <a:lnTo>
                      <a:pt x="284" y="92"/>
                    </a:lnTo>
                    <a:lnTo>
                      <a:pt x="284" y="93"/>
                    </a:lnTo>
                    <a:lnTo>
                      <a:pt x="284" y="95"/>
                    </a:lnTo>
                    <a:lnTo>
                      <a:pt x="282" y="93"/>
                    </a:lnTo>
                    <a:lnTo>
                      <a:pt x="281" y="95"/>
                    </a:lnTo>
                    <a:lnTo>
                      <a:pt x="281" y="95"/>
                    </a:lnTo>
                    <a:lnTo>
                      <a:pt x="278" y="95"/>
                    </a:lnTo>
                    <a:lnTo>
                      <a:pt x="277" y="93"/>
                    </a:lnTo>
                    <a:lnTo>
                      <a:pt x="275" y="93"/>
                    </a:lnTo>
                    <a:lnTo>
                      <a:pt x="275" y="93"/>
                    </a:lnTo>
                    <a:lnTo>
                      <a:pt x="275" y="92"/>
                    </a:lnTo>
                    <a:lnTo>
                      <a:pt x="275" y="91"/>
                    </a:lnTo>
                    <a:lnTo>
                      <a:pt x="275" y="91"/>
                    </a:lnTo>
                    <a:lnTo>
                      <a:pt x="275" y="91"/>
                    </a:lnTo>
                    <a:lnTo>
                      <a:pt x="277" y="91"/>
                    </a:lnTo>
                    <a:lnTo>
                      <a:pt x="277" y="89"/>
                    </a:lnTo>
                    <a:lnTo>
                      <a:pt x="275" y="89"/>
                    </a:lnTo>
                    <a:lnTo>
                      <a:pt x="274" y="91"/>
                    </a:lnTo>
                    <a:lnTo>
                      <a:pt x="273" y="91"/>
                    </a:lnTo>
                    <a:lnTo>
                      <a:pt x="271" y="89"/>
                    </a:lnTo>
                    <a:lnTo>
                      <a:pt x="271" y="89"/>
                    </a:lnTo>
                    <a:lnTo>
                      <a:pt x="270" y="89"/>
                    </a:lnTo>
                    <a:lnTo>
                      <a:pt x="270" y="87"/>
                    </a:lnTo>
                    <a:lnTo>
                      <a:pt x="267" y="87"/>
                    </a:lnTo>
                    <a:lnTo>
                      <a:pt x="267" y="87"/>
                    </a:lnTo>
                    <a:lnTo>
                      <a:pt x="266" y="88"/>
                    </a:lnTo>
                    <a:lnTo>
                      <a:pt x="265" y="88"/>
                    </a:lnTo>
                    <a:lnTo>
                      <a:pt x="265" y="88"/>
                    </a:lnTo>
                    <a:lnTo>
                      <a:pt x="261" y="87"/>
                    </a:lnTo>
                    <a:lnTo>
                      <a:pt x="260" y="87"/>
                    </a:lnTo>
                    <a:lnTo>
                      <a:pt x="260" y="85"/>
                    </a:lnTo>
                    <a:lnTo>
                      <a:pt x="260" y="85"/>
                    </a:lnTo>
                    <a:lnTo>
                      <a:pt x="258" y="85"/>
                    </a:lnTo>
                    <a:lnTo>
                      <a:pt x="258" y="85"/>
                    </a:lnTo>
                    <a:lnTo>
                      <a:pt x="257" y="87"/>
                    </a:lnTo>
                    <a:lnTo>
                      <a:pt x="256" y="87"/>
                    </a:lnTo>
                    <a:lnTo>
                      <a:pt x="254" y="87"/>
                    </a:lnTo>
                    <a:lnTo>
                      <a:pt x="253" y="85"/>
                    </a:lnTo>
                    <a:lnTo>
                      <a:pt x="253" y="88"/>
                    </a:lnTo>
                    <a:lnTo>
                      <a:pt x="249" y="89"/>
                    </a:lnTo>
                    <a:lnTo>
                      <a:pt x="249" y="91"/>
                    </a:lnTo>
                    <a:lnTo>
                      <a:pt x="248" y="91"/>
                    </a:lnTo>
                    <a:lnTo>
                      <a:pt x="248" y="89"/>
                    </a:lnTo>
                    <a:lnTo>
                      <a:pt x="245" y="89"/>
                    </a:lnTo>
                    <a:lnTo>
                      <a:pt x="245" y="89"/>
                    </a:lnTo>
                    <a:lnTo>
                      <a:pt x="244" y="88"/>
                    </a:lnTo>
                    <a:lnTo>
                      <a:pt x="244" y="92"/>
                    </a:lnTo>
                    <a:lnTo>
                      <a:pt x="241" y="93"/>
                    </a:lnTo>
                    <a:lnTo>
                      <a:pt x="241" y="93"/>
                    </a:lnTo>
                    <a:lnTo>
                      <a:pt x="240" y="95"/>
                    </a:lnTo>
                    <a:lnTo>
                      <a:pt x="240" y="97"/>
                    </a:lnTo>
                    <a:lnTo>
                      <a:pt x="240" y="97"/>
                    </a:lnTo>
                    <a:lnTo>
                      <a:pt x="240" y="96"/>
                    </a:lnTo>
                    <a:lnTo>
                      <a:pt x="237" y="99"/>
                    </a:lnTo>
                    <a:lnTo>
                      <a:pt x="237" y="99"/>
                    </a:lnTo>
                    <a:lnTo>
                      <a:pt x="233" y="99"/>
                    </a:lnTo>
                    <a:lnTo>
                      <a:pt x="233" y="99"/>
                    </a:lnTo>
                    <a:lnTo>
                      <a:pt x="232" y="99"/>
                    </a:lnTo>
                    <a:lnTo>
                      <a:pt x="232" y="99"/>
                    </a:lnTo>
                    <a:lnTo>
                      <a:pt x="232" y="100"/>
                    </a:lnTo>
                    <a:lnTo>
                      <a:pt x="231" y="100"/>
                    </a:lnTo>
                    <a:lnTo>
                      <a:pt x="231" y="102"/>
                    </a:lnTo>
                    <a:lnTo>
                      <a:pt x="231" y="102"/>
                    </a:lnTo>
                    <a:lnTo>
                      <a:pt x="231" y="102"/>
                    </a:lnTo>
                    <a:lnTo>
                      <a:pt x="228" y="102"/>
                    </a:lnTo>
                    <a:lnTo>
                      <a:pt x="227" y="104"/>
                    </a:lnTo>
                    <a:lnTo>
                      <a:pt x="224" y="104"/>
                    </a:lnTo>
                    <a:lnTo>
                      <a:pt x="224" y="105"/>
                    </a:lnTo>
                    <a:lnTo>
                      <a:pt x="224" y="106"/>
                    </a:lnTo>
                    <a:lnTo>
                      <a:pt x="223" y="106"/>
                    </a:lnTo>
                    <a:lnTo>
                      <a:pt x="223" y="106"/>
                    </a:lnTo>
                    <a:lnTo>
                      <a:pt x="222" y="106"/>
                    </a:lnTo>
                    <a:lnTo>
                      <a:pt x="222" y="110"/>
                    </a:lnTo>
                    <a:lnTo>
                      <a:pt x="220" y="113"/>
                    </a:lnTo>
                    <a:lnTo>
                      <a:pt x="219" y="112"/>
                    </a:lnTo>
                    <a:lnTo>
                      <a:pt x="219" y="113"/>
                    </a:lnTo>
                    <a:lnTo>
                      <a:pt x="218" y="113"/>
                    </a:lnTo>
                    <a:lnTo>
                      <a:pt x="218" y="113"/>
                    </a:lnTo>
                    <a:lnTo>
                      <a:pt x="218" y="114"/>
                    </a:lnTo>
                    <a:lnTo>
                      <a:pt x="219" y="114"/>
                    </a:lnTo>
                    <a:lnTo>
                      <a:pt x="219" y="119"/>
                    </a:lnTo>
                    <a:lnTo>
                      <a:pt x="219" y="119"/>
                    </a:lnTo>
                    <a:lnTo>
                      <a:pt x="219" y="122"/>
                    </a:lnTo>
                    <a:lnTo>
                      <a:pt x="220" y="122"/>
                    </a:lnTo>
                    <a:lnTo>
                      <a:pt x="220" y="123"/>
                    </a:lnTo>
                    <a:lnTo>
                      <a:pt x="220" y="123"/>
                    </a:lnTo>
                    <a:lnTo>
                      <a:pt x="222" y="125"/>
                    </a:lnTo>
                    <a:lnTo>
                      <a:pt x="222" y="126"/>
                    </a:lnTo>
                    <a:lnTo>
                      <a:pt x="223" y="126"/>
                    </a:lnTo>
                    <a:lnTo>
                      <a:pt x="223" y="129"/>
                    </a:lnTo>
                    <a:lnTo>
                      <a:pt x="223" y="129"/>
                    </a:lnTo>
                    <a:lnTo>
                      <a:pt x="222" y="130"/>
                    </a:lnTo>
                    <a:lnTo>
                      <a:pt x="223" y="130"/>
                    </a:lnTo>
                    <a:lnTo>
                      <a:pt x="223" y="131"/>
                    </a:lnTo>
                    <a:lnTo>
                      <a:pt x="223" y="131"/>
                    </a:lnTo>
                    <a:lnTo>
                      <a:pt x="224" y="131"/>
                    </a:lnTo>
                    <a:lnTo>
                      <a:pt x="223" y="134"/>
                    </a:lnTo>
                    <a:lnTo>
                      <a:pt x="223" y="135"/>
                    </a:lnTo>
                    <a:lnTo>
                      <a:pt x="222" y="138"/>
                    </a:lnTo>
                    <a:lnTo>
                      <a:pt x="219" y="138"/>
                    </a:lnTo>
                    <a:lnTo>
                      <a:pt x="219" y="140"/>
                    </a:lnTo>
                    <a:lnTo>
                      <a:pt x="218" y="142"/>
                    </a:lnTo>
                    <a:lnTo>
                      <a:pt x="216" y="142"/>
                    </a:lnTo>
                    <a:lnTo>
                      <a:pt x="218" y="146"/>
                    </a:lnTo>
                    <a:lnTo>
                      <a:pt x="216" y="146"/>
                    </a:lnTo>
                    <a:lnTo>
                      <a:pt x="218" y="154"/>
                    </a:lnTo>
                    <a:lnTo>
                      <a:pt x="218" y="155"/>
                    </a:lnTo>
                    <a:lnTo>
                      <a:pt x="216" y="156"/>
                    </a:lnTo>
                    <a:lnTo>
                      <a:pt x="218" y="157"/>
                    </a:lnTo>
                    <a:lnTo>
                      <a:pt x="219" y="159"/>
                    </a:lnTo>
                    <a:lnTo>
                      <a:pt x="219" y="163"/>
                    </a:lnTo>
                    <a:lnTo>
                      <a:pt x="219" y="163"/>
                    </a:lnTo>
                    <a:lnTo>
                      <a:pt x="219" y="165"/>
                    </a:lnTo>
                    <a:lnTo>
                      <a:pt x="220" y="165"/>
                    </a:lnTo>
                    <a:lnTo>
                      <a:pt x="219" y="172"/>
                    </a:lnTo>
                    <a:lnTo>
                      <a:pt x="218" y="172"/>
                    </a:lnTo>
                    <a:lnTo>
                      <a:pt x="219" y="178"/>
                    </a:lnTo>
                    <a:lnTo>
                      <a:pt x="218" y="178"/>
                    </a:lnTo>
                    <a:lnTo>
                      <a:pt x="218" y="182"/>
                    </a:lnTo>
                    <a:lnTo>
                      <a:pt x="218" y="182"/>
                    </a:lnTo>
                    <a:lnTo>
                      <a:pt x="219" y="181"/>
                    </a:lnTo>
                    <a:lnTo>
                      <a:pt x="219" y="181"/>
                    </a:lnTo>
                    <a:lnTo>
                      <a:pt x="219" y="181"/>
                    </a:lnTo>
                    <a:lnTo>
                      <a:pt x="220" y="181"/>
                    </a:lnTo>
                    <a:lnTo>
                      <a:pt x="220" y="184"/>
                    </a:lnTo>
                    <a:lnTo>
                      <a:pt x="222" y="185"/>
                    </a:lnTo>
                    <a:lnTo>
                      <a:pt x="222" y="186"/>
                    </a:lnTo>
                    <a:lnTo>
                      <a:pt x="223" y="186"/>
                    </a:lnTo>
                    <a:lnTo>
                      <a:pt x="222" y="189"/>
                    </a:lnTo>
                    <a:lnTo>
                      <a:pt x="223" y="190"/>
                    </a:lnTo>
                    <a:lnTo>
                      <a:pt x="224" y="193"/>
                    </a:lnTo>
                    <a:lnTo>
                      <a:pt x="226" y="193"/>
                    </a:lnTo>
                    <a:lnTo>
                      <a:pt x="226" y="194"/>
                    </a:lnTo>
                    <a:lnTo>
                      <a:pt x="227" y="194"/>
                    </a:lnTo>
                    <a:lnTo>
                      <a:pt x="227" y="195"/>
                    </a:lnTo>
                    <a:lnTo>
                      <a:pt x="228" y="197"/>
                    </a:lnTo>
                    <a:lnTo>
                      <a:pt x="230" y="198"/>
                    </a:lnTo>
                    <a:lnTo>
                      <a:pt x="232" y="198"/>
                    </a:lnTo>
                    <a:lnTo>
                      <a:pt x="232" y="201"/>
                    </a:lnTo>
                    <a:lnTo>
                      <a:pt x="233" y="203"/>
                    </a:lnTo>
                    <a:lnTo>
                      <a:pt x="235" y="206"/>
                    </a:lnTo>
                    <a:lnTo>
                      <a:pt x="235" y="207"/>
                    </a:lnTo>
                    <a:lnTo>
                      <a:pt x="236" y="210"/>
                    </a:lnTo>
                    <a:lnTo>
                      <a:pt x="240" y="210"/>
                    </a:lnTo>
                    <a:lnTo>
                      <a:pt x="240" y="210"/>
                    </a:lnTo>
                    <a:lnTo>
                      <a:pt x="243" y="210"/>
                    </a:lnTo>
                    <a:lnTo>
                      <a:pt x="243" y="211"/>
                    </a:lnTo>
                    <a:lnTo>
                      <a:pt x="244" y="211"/>
                    </a:lnTo>
                    <a:lnTo>
                      <a:pt x="245" y="211"/>
                    </a:lnTo>
                    <a:lnTo>
                      <a:pt x="247" y="214"/>
                    </a:lnTo>
                    <a:lnTo>
                      <a:pt x="248" y="216"/>
                    </a:lnTo>
                    <a:lnTo>
                      <a:pt x="250" y="216"/>
                    </a:lnTo>
                    <a:lnTo>
                      <a:pt x="253" y="216"/>
                    </a:lnTo>
                    <a:lnTo>
                      <a:pt x="256" y="216"/>
                    </a:lnTo>
                    <a:lnTo>
                      <a:pt x="256" y="215"/>
                    </a:lnTo>
                    <a:lnTo>
                      <a:pt x="258" y="215"/>
                    </a:lnTo>
                    <a:lnTo>
                      <a:pt x="260" y="215"/>
                    </a:lnTo>
                    <a:lnTo>
                      <a:pt x="261" y="215"/>
                    </a:lnTo>
                    <a:lnTo>
                      <a:pt x="261" y="214"/>
                    </a:lnTo>
                    <a:lnTo>
                      <a:pt x="262" y="214"/>
                    </a:lnTo>
                    <a:lnTo>
                      <a:pt x="264" y="212"/>
                    </a:lnTo>
                    <a:lnTo>
                      <a:pt x="265" y="211"/>
                    </a:lnTo>
                    <a:lnTo>
                      <a:pt x="266" y="210"/>
                    </a:lnTo>
                    <a:lnTo>
                      <a:pt x="266" y="211"/>
                    </a:lnTo>
                    <a:lnTo>
                      <a:pt x="271" y="210"/>
                    </a:lnTo>
                    <a:lnTo>
                      <a:pt x="271" y="210"/>
                    </a:lnTo>
                    <a:lnTo>
                      <a:pt x="271" y="211"/>
                    </a:lnTo>
                    <a:lnTo>
                      <a:pt x="273" y="212"/>
                    </a:lnTo>
                    <a:lnTo>
                      <a:pt x="273" y="211"/>
                    </a:lnTo>
                    <a:lnTo>
                      <a:pt x="275" y="211"/>
                    </a:lnTo>
                    <a:lnTo>
                      <a:pt x="277" y="210"/>
                    </a:lnTo>
                    <a:lnTo>
                      <a:pt x="278" y="207"/>
                    </a:lnTo>
                    <a:lnTo>
                      <a:pt x="279" y="206"/>
                    </a:lnTo>
                    <a:lnTo>
                      <a:pt x="282" y="206"/>
                    </a:lnTo>
                    <a:lnTo>
                      <a:pt x="282" y="201"/>
                    </a:lnTo>
                    <a:lnTo>
                      <a:pt x="282" y="201"/>
                    </a:lnTo>
                    <a:lnTo>
                      <a:pt x="282" y="199"/>
                    </a:lnTo>
                    <a:lnTo>
                      <a:pt x="284" y="198"/>
                    </a:lnTo>
                    <a:lnTo>
                      <a:pt x="284" y="194"/>
                    </a:lnTo>
                    <a:lnTo>
                      <a:pt x="286" y="194"/>
                    </a:lnTo>
                    <a:lnTo>
                      <a:pt x="287" y="185"/>
                    </a:lnTo>
                    <a:lnTo>
                      <a:pt x="290" y="184"/>
                    </a:lnTo>
                    <a:lnTo>
                      <a:pt x="290" y="184"/>
                    </a:lnTo>
                    <a:lnTo>
                      <a:pt x="294" y="184"/>
                    </a:lnTo>
                    <a:lnTo>
                      <a:pt x="294" y="182"/>
                    </a:lnTo>
                    <a:lnTo>
                      <a:pt x="295" y="182"/>
                    </a:lnTo>
                    <a:lnTo>
                      <a:pt x="295" y="181"/>
                    </a:lnTo>
                    <a:lnTo>
                      <a:pt x="300" y="181"/>
                    </a:lnTo>
                    <a:lnTo>
                      <a:pt x="302" y="178"/>
                    </a:lnTo>
                    <a:lnTo>
                      <a:pt x="303" y="177"/>
                    </a:lnTo>
                    <a:lnTo>
                      <a:pt x="305" y="177"/>
                    </a:lnTo>
                    <a:lnTo>
                      <a:pt x="307" y="177"/>
                    </a:lnTo>
                    <a:lnTo>
                      <a:pt x="309" y="177"/>
                    </a:lnTo>
                    <a:lnTo>
                      <a:pt x="309" y="177"/>
                    </a:lnTo>
                    <a:lnTo>
                      <a:pt x="309" y="177"/>
                    </a:lnTo>
                    <a:lnTo>
                      <a:pt x="312" y="177"/>
                    </a:lnTo>
                    <a:lnTo>
                      <a:pt x="312" y="178"/>
                    </a:lnTo>
                    <a:lnTo>
                      <a:pt x="313" y="178"/>
                    </a:lnTo>
                    <a:lnTo>
                      <a:pt x="315" y="180"/>
                    </a:lnTo>
                    <a:lnTo>
                      <a:pt x="316" y="181"/>
                    </a:lnTo>
                    <a:lnTo>
                      <a:pt x="316" y="182"/>
                    </a:lnTo>
                    <a:lnTo>
                      <a:pt x="315" y="185"/>
                    </a:lnTo>
                    <a:lnTo>
                      <a:pt x="315" y="186"/>
                    </a:lnTo>
                    <a:lnTo>
                      <a:pt x="315" y="186"/>
                    </a:lnTo>
                    <a:lnTo>
                      <a:pt x="315" y="188"/>
                    </a:lnTo>
                    <a:lnTo>
                      <a:pt x="313" y="188"/>
                    </a:lnTo>
                    <a:lnTo>
                      <a:pt x="313" y="190"/>
                    </a:lnTo>
                    <a:lnTo>
                      <a:pt x="312" y="190"/>
                    </a:lnTo>
                    <a:lnTo>
                      <a:pt x="312" y="195"/>
                    </a:lnTo>
                    <a:lnTo>
                      <a:pt x="311" y="195"/>
                    </a:lnTo>
                    <a:lnTo>
                      <a:pt x="311" y="197"/>
                    </a:lnTo>
                    <a:lnTo>
                      <a:pt x="311" y="198"/>
                    </a:lnTo>
                    <a:lnTo>
                      <a:pt x="312" y="198"/>
                    </a:lnTo>
                    <a:lnTo>
                      <a:pt x="312" y="199"/>
                    </a:lnTo>
                    <a:lnTo>
                      <a:pt x="311" y="199"/>
                    </a:lnTo>
                    <a:lnTo>
                      <a:pt x="311" y="203"/>
                    </a:lnTo>
                    <a:lnTo>
                      <a:pt x="309" y="207"/>
                    </a:lnTo>
                    <a:lnTo>
                      <a:pt x="308" y="211"/>
                    </a:lnTo>
                    <a:lnTo>
                      <a:pt x="308" y="215"/>
                    </a:lnTo>
                    <a:lnTo>
                      <a:pt x="307" y="215"/>
                    </a:lnTo>
                    <a:lnTo>
                      <a:pt x="307" y="214"/>
                    </a:lnTo>
                    <a:lnTo>
                      <a:pt x="304" y="214"/>
                    </a:lnTo>
                    <a:lnTo>
                      <a:pt x="305" y="212"/>
                    </a:lnTo>
                    <a:lnTo>
                      <a:pt x="305" y="211"/>
                    </a:lnTo>
                    <a:lnTo>
                      <a:pt x="305" y="210"/>
                    </a:lnTo>
                    <a:lnTo>
                      <a:pt x="304" y="210"/>
                    </a:lnTo>
                    <a:lnTo>
                      <a:pt x="304" y="211"/>
                    </a:lnTo>
                    <a:lnTo>
                      <a:pt x="303" y="212"/>
                    </a:lnTo>
                    <a:lnTo>
                      <a:pt x="302" y="215"/>
                    </a:lnTo>
                    <a:lnTo>
                      <a:pt x="304" y="215"/>
                    </a:lnTo>
                    <a:lnTo>
                      <a:pt x="304" y="216"/>
                    </a:lnTo>
                    <a:lnTo>
                      <a:pt x="304" y="218"/>
                    </a:lnTo>
                    <a:lnTo>
                      <a:pt x="305" y="218"/>
                    </a:lnTo>
                    <a:lnTo>
                      <a:pt x="304" y="224"/>
                    </a:lnTo>
                    <a:lnTo>
                      <a:pt x="303" y="226"/>
                    </a:lnTo>
                    <a:lnTo>
                      <a:pt x="303" y="227"/>
                    </a:lnTo>
                    <a:lnTo>
                      <a:pt x="303" y="227"/>
                    </a:lnTo>
                    <a:lnTo>
                      <a:pt x="304" y="229"/>
                    </a:lnTo>
                    <a:lnTo>
                      <a:pt x="303" y="229"/>
                    </a:lnTo>
                    <a:lnTo>
                      <a:pt x="303" y="231"/>
                    </a:lnTo>
                    <a:lnTo>
                      <a:pt x="303" y="231"/>
                    </a:lnTo>
                    <a:lnTo>
                      <a:pt x="303" y="233"/>
                    </a:lnTo>
                    <a:lnTo>
                      <a:pt x="303" y="235"/>
                    </a:lnTo>
                    <a:lnTo>
                      <a:pt x="302" y="236"/>
                    </a:lnTo>
                    <a:lnTo>
                      <a:pt x="300" y="236"/>
                    </a:lnTo>
                    <a:lnTo>
                      <a:pt x="300" y="239"/>
                    </a:lnTo>
                    <a:lnTo>
                      <a:pt x="300" y="239"/>
                    </a:lnTo>
                    <a:lnTo>
                      <a:pt x="299" y="239"/>
                    </a:lnTo>
                    <a:lnTo>
                      <a:pt x="298" y="240"/>
                    </a:lnTo>
                    <a:lnTo>
                      <a:pt x="298" y="241"/>
                    </a:lnTo>
                    <a:lnTo>
                      <a:pt x="298" y="241"/>
                    </a:lnTo>
                    <a:lnTo>
                      <a:pt x="298" y="243"/>
                    </a:lnTo>
                    <a:lnTo>
                      <a:pt x="300" y="243"/>
                    </a:lnTo>
                    <a:lnTo>
                      <a:pt x="300" y="241"/>
                    </a:lnTo>
                    <a:lnTo>
                      <a:pt x="302" y="241"/>
                    </a:lnTo>
                    <a:lnTo>
                      <a:pt x="303" y="241"/>
                    </a:lnTo>
                    <a:lnTo>
                      <a:pt x="303" y="243"/>
                    </a:lnTo>
                    <a:lnTo>
                      <a:pt x="304" y="243"/>
                    </a:lnTo>
                    <a:lnTo>
                      <a:pt x="305" y="243"/>
                    </a:lnTo>
                    <a:lnTo>
                      <a:pt x="305" y="241"/>
                    </a:lnTo>
                    <a:lnTo>
                      <a:pt x="313" y="241"/>
                    </a:lnTo>
                    <a:lnTo>
                      <a:pt x="313" y="243"/>
                    </a:lnTo>
                    <a:lnTo>
                      <a:pt x="315" y="243"/>
                    </a:lnTo>
                    <a:lnTo>
                      <a:pt x="316" y="243"/>
                    </a:lnTo>
                    <a:lnTo>
                      <a:pt x="316" y="241"/>
                    </a:lnTo>
                    <a:lnTo>
                      <a:pt x="325" y="240"/>
                    </a:lnTo>
                    <a:lnTo>
                      <a:pt x="325" y="239"/>
                    </a:lnTo>
                    <a:lnTo>
                      <a:pt x="326" y="239"/>
                    </a:lnTo>
                    <a:lnTo>
                      <a:pt x="326" y="240"/>
                    </a:lnTo>
                    <a:lnTo>
                      <a:pt x="328" y="240"/>
                    </a:lnTo>
                    <a:lnTo>
                      <a:pt x="337" y="240"/>
                    </a:lnTo>
                    <a:lnTo>
                      <a:pt x="338" y="241"/>
                    </a:lnTo>
                    <a:lnTo>
                      <a:pt x="338" y="243"/>
                    </a:lnTo>
                    <a:lnTo>
                      <a:pt x="339" y="243"/>
                    </a:lnTo>
                    <a:lnTo>
                      <a:pt x="339" y="243"/>
                    </a:lnTo>
                    <a:lnTo>
                      <a:pt x="339" y="243"/>
                    </a:lnTo>
                    <a:lnTo>
                      <a:pt x="341" y="244"/>
                    </a:lnTo>
                    <a:lnTo>
                      <a:pt x="341" y="244"/>
                    </a:lnTo>
                    <a:lnTo>
                      <a:pt x="341" y="246"/>
                    </a:lnTo>
                    <a:lnTo>
                      <a:pt x="345" y="248"/>
                    </a:lnTo>
                    <a:lnTo>
                      <a:pt x="349" y="249"/>
                    </a:lnTo>
                    <a:lnTo>
                      <a:pt x="347" y="253"/>
                    </a:lnTo>
                    <a:lnTo>
                      <a:pt x="349" y="253"/>
                    </a:lnTo>
                    <a:lnTo>
                      <a:pt x="349" y="256"/>
                    </a:lnTo>
                    <a:lnTo>
                      <a:pt x="349" y="256"/>
                    </a:lnTo>
                    <a:lnTo>
                      <a:pt x="349" y="256"/>
                    </a:lnTo>
                    <a:lnTo>
                      <a:pt x="349" y="256"/>
                    </a:lnTo>
                    <a:lnTo>
                      <a:pt x="349" y="258"/>
                    </a:lnTo>
                    <a:lnTo>
                      <a:pt x="347" y="258"/>
                    </a:lnTo>
                    <a:lnTo>
                      <a:pt x="347" y="260"/>
                    </a:lnTo>
                    <a:lnTo>
                      <a:pt x="346" y="260"/>
                    </a:lnTo>
                    <a:lnTo>
                      <a:pt x="346" y="261"/>
                    </a:lnTo>
                    <a:lnTo>
                      <a:pt x="346" y="261"/>
                    </a:lnTo>
                    <a:lnTo>
                      <a:pt x="346" y="265"/>
                    </a:lnTo>
                    <a:lnTo>
                      <a:pt x="345" y="265"/>
                    </a:lnTo>
                    <a:lnTo>
                      <a:pt x="345" y="269"/>
                    </a:lnTo>
                    <a:lnTo>
                      <a:pt x="345" y="271"/>
                    </a:lnTo>
                    <a:lnTo>
                      <a:pt x="345" y="274"/>
                    </a:lnTo>
                    <a:lnTo>
                      <a:pt x="343" y="274"/>
                    </a:lnTo>
                    <a:lnTo>
                      <a:pt x="343" y="282"/>
                    </a:lnTo>
                    <a:lnTo>
                      <a:pt x="343" y="282"/>
                    </a:lnTo>
                    <a:lnTo>
                      <a:pt x="343" y="287"/>
                    </a:lnTo>
                    <a:lnTo>
                      <a:pt x="343" y="287"/>
                    </a:lnTo>
                    <a:lnTo>
                      <a:pt x="343" y="287"/>
                    </a:lnTo>
                    <a:lnTo>
                      <a:pt x="342" y="287"/>
                    </a:lnTo>
                    <a:lnTo>
                      <a:pt x="342" y="288"/>
                    </a:lnTo>
                    <a:lnTo>
                      <a:pt x="343" y="288"/>
                    </a:lnTo>
                    <a:lnTo>
                      <a:pt x="343" y="291"/>
                    </a:lnTo>
                    <a:lnTo>
                      <a:pt x="345" y="292"/>
                    </a:lnTo>
                    <a:lnTo>
                      <a:pt x="346" y="296"/>
                    </a:lnTo>
                    <a:lnTo>
                      <a:pt x="346" y="296"/>
                    </a:lnTo>
                    <a:lnTo>
                      <a:pt x="346" y="298"/>
                    </a:lnTo>
                    <a:lnTo>
                      <a:pt x="347" y="298"/>
                    </a:lnTo>
                    <a:lnTo>
                      <a:pt x="349" y="299"/>
                    </a:lnTo>
                    <a:lnTo>
                      <a:pt x="349" y="301"/>
                    </a:lnTo>
                    <a:lnTo>
                      <a:pt x="350" y="301"/>
                    </a:lnTo>
                    <a:lnTo>
                      <a:pt x="351" y="301"/>
                    </a:lnTo>
                    <a:lnTo>
                      <a:pt x="351" y="303"/>
                    </a:lnTo>
                    <a:lnTo>
                      <a:pt x="353" y="303"/>
                    </a:lnTo>
                    <a:lnTo>
                      <a:pt x="353" y="304"/>
                    </a:lnTo>
                    <a:lnTo>
                      <a:pt x="355" y="307"/>
                    </a:lnTo>
                    <a:lnTo>
                      <a:pt x="355" y="308"/>
                    </a:lnTo>
                    <a:lnTo>
                      <a:pt x="356" y="308"/>
                    </a:lnTo>
                    <a:lnTo>
                      <a:pt x="355" y="311"/>
                    </a:lnTo>
                    <a:lnTo>
                      <a:pt x="356" y="311"/>
                    </a:lnTo>
                    <a:lnTo>
                      <a:pt x="358" y="312"/>
                    </a:lnTo>
                    <a:lnTo>
                      <a:pt x="359" y="312"/>
                    </a:lnTo>
                    <a:lnTo>
                      <a:pt x="360" y="313"/>
                    </a:lnTo>
                    <a:lnTo>
                      <a:pt x="360" y="312"/>
                    </a:lnTo>
                    <a:lnTo>
                      <a:pt x="363" y="312"/>
                    </a:lnTo>
                    <a:lnTo>
                      <a:pt x="364" y="313"/>
                    </a:lnTo>
                    <a:lnTo>
                      <a:pt x="367" y="313"/>
                    </a:lnTo>
                    <a:lnTo>
                      <a:pt x="367" y="315"/>
                    </a:lnTo>
                    <a:lnTo>
                      <a:pt x="367" y="315"/>
                    </a:lnTo>
                    <a:lnTo>
                      <a:pt x="367" y="313"/>
                    </a:lnTo>
                    <a:lnTo>
                      <a:pt x="370" y="313"/>
                    </a:lnTo>
                    <a:lnTo>
                      <a:pt x="371" y="312"/>
                    </a:lnTo>
                    <a:lnTo>
                      <a:pt x="374" y="312"/>
                    </a:lnTo>
                    <a:lnTo>
                      <a:pt x="374" y="311"/>
                    </a:lnTo>
                    <a:lnTo>
                      <a:pt x="380" y="309"/>
                    </a:lnTo>
                    <a:lnTo>
                      <a:pt x="381" y="307"/>
                    </a:lnTo>
                    <a:lnTo>
                      <a:pt x="387" y="307"/>
                    </a:lnTo>
                    <a:lnTo>
                      <a:pt x="387" y="317"/>
                    </a:lnTo>
                    <a:lnTo>
                      <a:pt x="385" y="316"/>
                    </a:lnTo>
                    <a:lnTo>
                      <a:pt x="385" y="313"/>
                    </a:lnTo>
                    <a:lnTo>
                      <a:pt x="384" y="313"/>
                    </a:lnTo>
                    <a:lnTo>
                      <a:pt x="383" y="313"/>
                    </a:lnTo>
                    <a:lnTo>
                      <a:pt x="383" y="313"/>
                    </a:lnTo>
                    <a:lnTo>
                      <a:pt x="383" y="313"/>
                    </a:lnTo>
                    <a:lnTo>
                      <a:pt x="379" y="315"/>
                    </a:lnTo>
                    <a:lnTo>
                      <a:pt x="379" y="317"/>
                    </a:lnTo>
                    <a:lnTo>
                      <a:pt x="376" y="318"/>
                    </a:lnTo>
                    <a:lnTo>
                      <a:pt x="376" y="318"/>
                    </a:lnTo>
                    <a:lnTo>
                      <a:pt x="375" y="318"/>
                    </a:lnTo>
                    <a:lnTo>
                      <a:pt x="375" y="320"/>
                    </a:lnTo>
                    <a:lnTo>
                      <a:pt x="374" y="320"/>
                    </a:lnTo>
                    <a:lnTo>
                      <a:pt x="372" y="320"/>
                    </a:lnTo>
                    <a:lnTo>
                      <a:pt x="372" y="321"/>
                    </a:lnTo>
                    <a:lnTo>
                      <a:pt x="372" y="321"/>
                    </a:lnTo>
                    <a:lnTo>
                      <a:pt x="372" y="321"/>
                    </a:lnTo>
                    <a:lnTo>
                      <a:pt x="372" y="322"/>
                    </a:lnTo>
                    <a:lnTo>
                      <a:pt x="375" y="322"/>
                    </a:lnTo>
                    <a:lnTo>
                      <a:pt x="375" y="322"/>
                    </a:lnTo>
                    <a:lnTo>
                      <a:pt x="376" y="324"/>
                    </a:lnTo>
                    <a:lnTo>
                      <a:pt x="376" y="325"/>
                    </a:lnTo>
                    <a:lnTo>
                      <a:pt x="376" y="326"/>
                    </a:lnTo>
                    <a:lnTo>
                      <a:pt x="375" y="328"/>
                    </a:lnTo>
                    <a:lnTo>
                      <a:pt x="375" y="328"/>
                    </a:lnTo>
                    <a:lnTo>
                      <a:pt x="374" y="328"/>
                    </a:lnTo>
                    <a:lnTo>
                      <a:pt x="374" y="329"/>
                    </a:lnTo>
                    <a:lnTo>
                      <a:pt x="374" y="329"/>
                    </a:lnTo>
                    <a:lnTo>
                      <a:pt x="370" y="330"/>
                    </a:lnTo>
                    <a:lnTo>
                      <a:pt x="370" y="329"/>
                    </a:lnTo>
                    <a:lnTo>
                      <a:pt x="368" y="328"/>
                    </a:lnTo>
                    <a:lnTo>
                      <a:pt x="368" y="325"/>
                    </a:lnTo>
                    <a:lnTo>
                      <a:pt x="363" y="325"/>
                    </a:lnTo>
                    <a:lnTo>
                      <a:pt x="362" y="320"/>
                    </a:lnTo>
                    <a:lnTo>
                      <a:pt x="360" y="321"/>
                    </a:lnTo>
                    <a:lnTo>
                      <a:pt x="358" y="321"/>
                    </a:lnTo>
                    <a:lnTo>
                      <a:pt x="356" y="321"/>
                    </a:lnTo>
                    <a:lnTo>
                      <a:pt x="356" y="320"/>
                    </a:lnTo>
                    <a:lnTo>
                      <a:pt x="355" y="320"/>
                    </a:lnTo>
                    <a:lnTo>
                      <a:pt x="355" y="320"/>
                    </a:lnTo>
                    <a:lnTo>
                      <a:pt x="355" y="318"/>
                    </a:lnTo>
                    <a:lnTo>
                      <a:pt x="354" y="320"/>
                    </a:lnTo>
                    <a:lnTo>
                      <a:pt x="353" y="320"/>
                    </a:lnTo>
                    <a:lnTo>
                      <a:pt x="353" y="321"/>
                    </a:lnTo>
                    <a:lnTo>
                      <a:pt x="351" y="321"/>
                    </a:lnTo>
                    <a:lnTo>
                      <a:pt x="350" y="320"/>
                    </a:lnTo>
                    <a:lnTo>
                      <a:pt x="349" y="320"/>
                    </a:lnTo>
                    <a:lnTo>
                      <a:pt x="349" y="318"/>
                    </a:lnTo>
                    <a:lnTo>
                      <a:pt x="349" y="317"/>
                    </a:lnTo>
                    <a:lnTo>
                      <a:pt x="349" y="316"/>
                    </a:lnTo>
                    <a:lnTo>
                      <a:pt x="346" y="315"/>
                    </a:lnTo>
                    <a:lnTo>
                      <a:pt x="346" y="320"/>
                    </a:lnTo>
                    <a:lnTo>
                      <a:pt x="346" y="320"/>
                    </a:lnTo>
                    <a:lnTo>
                      <a:pt x="346" y="318"/>
                    </a:lnTo>
                    <a:lnTo>
                      <a:pt x="345" y="318"/>
                    </a:lnTo>
                    <a:lnTo>
                      <a:pt x="345" y="317"/>
                    </a:lnTo>
                    <a:lnTo>
                      <a:pt x="345" y="317"/>
                    </a:lnTo>
                    <a:lnTo>
                      <a:pt x="343" y="317"/>
                    </a:lnTo>
                    <a:lnTo>
                      <a:pt x="343" y="315"/>
                    </a:lnTo>
                    <a:lnTo>
                      <a:pt x="345" y="315"/>
                    </a:lnTo>
                    <a:lnTo>
                      <a:pt x="345" y="312"/>
                    </a:lnTo>
                    <a:lnTo>
                      <a:pt x="345" y="312"/>
                    </a:lnTo>
                    <a:lnTo>
                      <a:pt x="343" y="311"/>
                    </a:lnTo>
                    <a:lnTo>
                      <a:pt x="342" y="309"/>
                    </a:lnTo>
                    <a:lnTo>
                      <a:pt x="341" y="309"/>
                    </a:lnTo>
                    <a:lnTo>
                      <a:pt x="341" y="308"/>
                    </a:lnTo>
                    <a:lnTo>
                      <a:pt x="338" y="308"/>
                    </a:lnTo>
                    <a:lnTo>
                      <a:pt x="334" y="303"/>
                    </a:lnTo>
                    <a:lnTo>
                      <a:pt x="333" y="303"/>
                    </a:lnTo>
                    <a:lnTo>
                      <a:pt x="333" y="301"/>
                    </a:lnTo>
                    <a:lnTo>
                      <a:pt x="333" y="301"/>
                    </a:lnTo>
                    <a:lnTo>
                      <a:pt x="332" y="301"/>
                    </a:lnTo>
                    <a:lnTo>
                      <a:pt x="333" y="303"/>
                    </a:lnTo>
                    <a:lnTo>
                      <a:pt x="333" y="304"/>
                    </a:lnTo>
                    <a:lnTo>
                      <a:pt x="332" y="305"/>
                    </a:lnTo>
                    <a:lnTo>
                      <a:pt x="332" y="307"/>
                    </a:lnTo>
                    <a:lnTo>
                      <a:pt x="329" y="307"/>
                    </a:lnTo>
                    <a:lnTo>
                      <a:pt x="329" y="307"/>
                    </a:lnTo>
                    <a:lnTo>
                      <a:pt x="328" y="305"/>
                    </a:lnTo>
                    <a:lnTo>
                      <a:pt x="328" y="304"/>
                    </a:lnTo>
                    <a:lnTo>
                      <a:pt x="326" y="303"/>
                    </a:lnTo>
                    <a:lnTo>
                      <a:pt x="325" y="303"/>
                    </a:lnTo>
                    <a:lnTo>
                      <a:pt x="325" y="301"/>
                    </a:lnTo>
                    <a:lnTo>
                      <a:pt x="325" y="299"/>
                    </a:lnTo>
                    <a:lnTo>
                      <a:pt x="325" y="299"/>
                    </a:lnTo>
                    <a:lnTo>
                      <a:pt x="325" y="299"/>
                    </a:lnTo>
                    <a:lnTo>
                      <a:pt x="325" y="298"/>
                    </a:lnTo>
                    <a:lnTo>
                      <a:pt x="326" y="298"/>
                    </a:lnTo>
                    <a:lnTo>
                      <a:pt x="326" y="296"/>
                    </a:lnTo>
                    <a:lnTo>
                      <a:pt x="328" y="296"/>
                    </a:lnTo>
                    <a:lnTo>
                      <a:pt x="326" y="295"/>
                    </a:lnTo>
                    <a:lnTo>
                      <a:pt x="326" y="295"/>
                    </a:lnTo>
                    <a:lnTo>
                      <a:pt x="326" y="294"/>
                    </a:lnTo>
                    <a:lnTo>
                      <a:pt x="326" y="294"/>
                    </a:lnTo>
                    <a:lnTo>
                      <a:pt x="326" y="294"/>
                    </a:lnTo>
                    <a:lnTo>
                      <a:pt x="326" y="291"/>
                    </a:lnTo>
                    <a:lnTo>
                      <a:pt x="325" y="291"/>
                    </a:lnTo>
                    <a:lnTo>
                      <a:pt x="325" y="290"/>
                    </a:lnTo>
                    <a:lnTo>
                      <a:pt x="324" y="288"/>
                    </a:lnTo>
                    <a:lnTo>
                      <a:pt x="324" y="287"/>
                    </a:lnTo>
                    <a:lnTo>
                      <a:pt x="321" y="286"/>
                    </a:lnTo>
                    <a:lnTo>
                      <a:pt x="321" y="284"/>
                    </a:lnTo>
                    <a:lnTo>
                      <a:pt x="320" y="283"/>
                    </a:lnTo>
                    <a:lnTo>
                      <a:pt x="320" y="282"/>
                    </a:lnTo>
                    <a:lnTo>
                      <a:pt x="319" y="280"/>
                    </a:lnTo>
                    <a:lnTo>
                      <a:pt x="319" y="279"/>
                    </a:lnTo>
                    <a:lnTo>
                      <a:pt x="317" y="279"/>
                    </a:lnTo>
                    <a:lnTo>
                      <a:pt x="317" y="278"/>
                    </a:lnTo>
                    <a:lnTo>
                      <a:pt x="317" y="278"/>
                    </a:lnTo>
                    <a:lnTo>
                      <a:pt x="317" y="277"/>
                    </a:lnTo>
                    <a:lnTo>
                      <a:pt x="315" y="274"/>
                    </a:lnTo>
                    <a:lnTo>
                      <a:pt x="313" y="273"/>
                    </a:lnTo>
                    <a:lnTo>
                      <a:pt x="312" y="273"/>
                    </a:lnTo>
                    <a:lnTo>
                      <a:pt x="312" y="270"/>
                    </a:lnTo>
                    <a:lnTo>
                      <a:pt x="312" y="270"/>
                    </a:lnTo>
                    <a:lnTo>
                      <a:pt x="312" y="266"/>
                    </a:lnTo>
                    <a:lnTo>
                      <a:pt x="313" y="266"/>
                    </a:lnTo>
                    <a:lnTo>
                      <a:pt x="309" y="266"/>
                    </a:lnTo>
                    <a:lnTo>
                      <a:pt x="309" y="267"/>
                    </a:lnTo>
                    <a:lnTo>
                      <a:pt x="308" y="267"/>
                    </a:lnTo>
                    <a:lnTo>
                      <a:pt x="305" y="269"/>
                    </a:lnTo>
                    <a:lnTo>
                      <a:pt x="305" y="267"/>
                    </a:lnTo>
                    <a:lnTo>
                      <a:pt x="296" y="266"/>
                    </a:lnTo>
                    <a:lnTo>
                      <a:pt x="296" y="266"/>
                    </a:lnTo>
                    <a:lnTo>
                      <a:pt x="295" y="266"/>
                    </a:lnTo>
                    <a:lnTo>
                      <a:pt x="292" y="266"/>
                    </a:lnTo>
                    <a:lnTo>
                      <a:pt x="290" y="266"/>
                    </a:lnTo>
                    <a:lnTo>
                      <a:pt x="290" y="263"/>
                    </a:lnTo>
                    <a:lnTo>
                      <a:pt x="286" y="262"/>
                    </a:lnTo>
                    <a:lnTo>
                      <a:pt x="286" y="261"/>
                    </a:lnTo>
                    <a:lnTo>
                      <a:pt x="283" y="261"/>
                    </a:lnTo>
                    <a:lnTo>
                      <a:pt x="282" y="260"/>
                    </a:lnTo>
                    <a:lnTo>
                      <a:pt x="282" y="260"/>
                    </a:lnTo>
                    <a:lnTo>
                      <a:pt x="282" y="260"/>
                    </a:lnTo>
                    <a:lnTo>
                      <a:pt x="281" y="261"/>
                    </a:lnTo>
                    <a:lnTo>
                      <a:pt x="277" y="260"/>
                    </a:lnTo>
                    <a:lnTo>
                      <a:pt x="277" y="258"/>
                    </a:lnTo>
                    <a:lnTo>
                      <a:pt x="277" y="258"/>
                    </a:lnTo>
                    <a:lnTo>
                      <a:pt x="277" y="257"/>
                    </a:lnTo>
                    <a:lnTo>
                      <a:pt x="277" y="257"/>
                    </a:lnTo>
                    <a:lnTo>
                      <a:pt x="277" y="257"/>
                    </a:lnTo>
                    <a:lnTo>
                      <a:pt x="275" y="256"/>
                    </a:lnTo>
                    <a:lnTo>
                      <a:pt x="274" y="256"/>
                    </a:lnTo>
                    <a:lnTo>
                      <a:pt x="273" y="254"/>
                    </a:lnTo>
                    <a:lnTo>
                      <a:pt x="271" y="253"/>
                    </a:lnTo>
                    <a:lnTo>
                      <a:pt x="270" y="252"/>
                    </a:lnTo>
                    <a:lnTo>
                      <a:pt x="269" y="250"/>
                    </a:lnTo>
                    <a:lnTo>
                      <a:pt x="269" y="250"/>
                    </a:lnTo>
                    <a:lnTo>
                      <a:pt x="267" y="249"/>
                    </a:lnTo>
                    <a:lnTo>
                      <a:pt x="266" y="249"/>
                    </a:lnTo>
                    <a:lnTo>
                      <a:pt x="266" y="248"/>
                    </a:lnTo>
                    <a:lnTo>
                      <a:pt x="265" y="248"/>
                    </a:lnTo>
                    <a:lnTo>
                      <a:pt x="265" y="245"/>
                    </a:lnTo>
                    <a:lnTo>
                      <a:pt x="264" y="245"/>
                    </a:lnTo>
                    <a:lnTo>
                      <a:pt x="261" y="241"/>
                    </a:lnTo>
                    <a:lnTo>
                      <a:pt x="258" y="241"/>
                    </a:lnTo>
                    <a:lnTo>
                      <a:pt x="254" y="237"/>
                    </a:lnTo>
                    <a:lnTo>
                      <a:pt x="253" y="237"/>
                    </a:lnTo>
                    <a:lnTo>
                      <a:pt x="253" y="237"/>
                    </a:lnTo>
                    <a:lnTo>
                      <a:pt x="248" y="237"/>
                    </a:lnTo>
                    <a:lnTo>
                      <a:pt x="247" y="237"/>
                    </a:lnTo>
                    <a:lnTo>
                      <a:pt x="247" y="236"/>
                    </a:lnTo>
                    <a:lnTo>
                      <a:pt x="247" y="236"/>
                    </a:lnTo>
                    <a:lnTo>
                      <a:pt x="245" y="236"/>
                    </a:lnTo>
                    <a:lnTo>
                      <a:pt x="245" y="237"/>
                    </a:lnTo>
                    <a:lnTo>
                      <a:pt x="243" y="237"/>
                    </a:lnTo>
                    <a:lnTo>
                      <a:pt x="243" y="237"/>
                    </a:lnTo>
                    <a:lnTo>
                      <a:pt x="236" y="237"/>
                    </a:lnTo>
                    <a:lnTo>
                      <a:pt x="235" y="239"/>
                    </a:lnTo>
                    <a:lnTo>
                      <a:pt x="233" y="240"/>
                    </a:lnTo>
                    <a:lnTo>
                      <a:pt x="233" y="240"/>
                    </a:lnTo>
                    <a:lnTo>
                      <a:pt x="227" y="240"/>
                    </a:lnTo>
                    <a:lnTo>
                      <a:pt x="226" y="237"/>
                    </a:lnTo>
                    <a:lnTo>
                      <a:pt x="224" y="239"/>
                    </a:lnTo>
                    <a:lnTo>
                      <a:pt x="222" y="239"/>
                    </a:lnTo>
                    <a:lnTo>
                      <a:pt x="220" y="239"/>
                    </a:lnTo>
                    <a:lnTo>
                      <a:pt x="220" y="237"/>
                    </a:lnTo>
                    <a:lnTo>
                      <a:pt x="215" y="237"/>
                    </a:lnTo>
                    <a:lnTo>
                      <a:pt x="215" y="236"/>
                    </a:lnTo>
                    <a:lnTo>
                      <a:pt x="214" y="236"/>
                    </a:lnTo>
                    <a:lnTo>
                      <a:pt x="214" y="235"/>
                    </a:lnTo>
                    <a:lnTo>
                      <a:pt x="212" y="235"/>
                    </a:lnTo>
                    <a:lnTo>
                      <a:pt x="211" y="235"/>
                    </a:lnTo>
                    <a:lnTo>
                      <a:pt x="210" y="233"/>
                    </a:lnTo>
                    <a:lnTo>
                      <a:pt x="209" y="232"/>
                    </a:lnTo>
                    <a:lnTo>
                      <a:pt x="206" y="232"/>
                    </a:lnTo>
                    <a:lnTo>
                      <a:pt x="206" y="232"/>
                    </a:lnTo>
                    <a:lnTo>
                      <a:pt x="205" y="232"/>
                    </a:lnTo>
                    <a:lnTo>
                      <a:pt x="205" y="231"/>
                    </a:lnTo>
                    <a:lnTo>
                      <a:pt x="201" y="231"/>
                    </a:lnTo>
                    <a:lnTo>
                      <a:pt x="194" y="229"/>
                    </a:lnTo>
                    <a:lnTo>
                      <a:pt x="193" y="227"/>
                    </a:lnTo>
                    <a:lnTo>
                      <a:pt x="192" y="227"/>
                    </a:lnTo>
                    <a:lnTo>
                      <a:pt x="192" y="227"/>
                    </a:lnTo>
                    <a:lnTo>
                      <a:pt x="190" y="227"/>
                    </a:lnTo>
                    <a:lnTo>
                      <a:pt x="189" y="226"/>
                    </a:lnTo>
                    <a:lnTo>
                      <a:pt x="186" y="224"/>
                    </a:lnTo>
                    <a:lnTo>
                      <a:pt x="186" y="224"/>
                    </a:lnTo>
                    <a:lnTo>
                      <a:pt x="184" y="223"/>
                    </a:lnTo>
                    <a:lnTo>
                      <a:pt x="181" y="219"/>
                    </a:lnTo>
                    <a:lnTo>
                      <a:pt x="178" y="219"/>
                    </a:lnTo>
                    <a:lnTo>
                      <a:pt x="178" y="219"/>
                    </a:lnTo>
                    <a:lnTo>
                      <a:pt x="177" y="219"/>
                    </a:lnTo>
                    <a:lnTo>
                      <a:pt x="177" y="218"/>
                    </a:lnTo>
                    <a:lnTo>
                      <a:pt x="171" y="218"/>
                    </a:lnTo>
                    <a:lnTo>
                      <a:pt x="171" y="216"/>
                    </a:lnTo>
                    <a:lnTo>
                      <a:pt x="171" y="216"/>
                    </a:lnTo>
                    <a:lnTo>
                      <a:pt x="169" y="215"/>
                    </a:lnTo>
                    <a:lnTo>
                      <a:pt x="169" y="215"/>
                    </a:lnTo>
                    <a:lnTo>
                      <a:pt x="168" y="214"/>
                    </a:lnTo>
                    <a:lnTo>
                      <a:pt x="168" y="212"/>
                    </a:lnTo>
                    <a:lnTo>
                      <a:pt x="167" y="212"/>
                    </a:lnTo>
                    <a:lnTo>
                      <a:pt x="167" y="211"/>
                    </a:lnTo>
                    <a:lnTo>
                      <a:pt x="165" y="211"/>
                    </a:lnTo>
                    <a:lnTo>
                      <a:pt x="164" y="210"/>
                    </a:lnTo>
                    <a:lnTo>
                      <a:pt x="163" y="210"/>
                    </a:lnTo>
                    <a:lnTo>
                      <a:pt x="163" y="208"/>
                    </a:lnTo>
                    <a:lnTo>
                      <a:pt x="161" y="208"/>
                    </a:lnTo>
                    <a:lnTo>
                      <a:pt x="161" y="207"/>
                    </a:lnTo>
                    <a:lnTo>
                      <a:pt x="161" y="207"/>
                    </a:lnTo>
                    <a:lnTo>
                      <a:pt x="160" y="206"/>
                    </a:lnTo>
                    <a:lnTo>
                      <a:pt x="159" y="206"/>
                    </a:lnTo>
                    <a:lnTo>
                      <a:pt x="159" y="206"/>
                    </a:lnTo>
                    <a:lnTo>
                      <a:pt x="158" y="206"/>
                    </a:lnTo>
                    <a:lnTo>
                      <a:pt x="156" y="205"/>
                    </a:lnTo>
                    <a:lnTo>
                      <a:pt x="155" y="205"/>
                    </a:lnTo>
                    <a:lnTo>
                      <a:pt x="155" y="203"/>
                    </a:lnTo>
                    <a:lnTo>
                      <a:pt x="154" y="201"/>
                    </a:lnTo>
                    <a:lnTo>
                      <a:pt x="152" y="199"/>
                    </a:lnTo>
                    <a:lnTo>
                      <a:pt x="151" y="198"/>
                    </a:lnTo>
                    <a:lnTo>
                      <a:pt x="150" y="197"/>
                    </a:lnTo>
                    <a:lnTo>
                      <a:pt x="148" y="191"/>
                    </a:lnTo>
                    <a:lnTo>
                      <a:pt x="150" y="190"/>
                    </a:lnTo>
                    <a:lnTo>
                      <a:pt x="150" y="189"/>
                    </a:lnTo>
                    <a:lnTo>
                      <a:pt x="148" y="189"/>
                    </a:lnTo>
                    <a:lnTo>
                      <a:pt x="148" y="186"/>
                    </a:lnTo>
                    <a:lnTo>
                      <a:pt x="150" y="185"/>
                    </a:lnTo>
                    <a:lnTo>
                      <a:pt x="151" y="184"/>
                    </a:lnTo>
                    <a:lnTo>
                      <a:pt x="151" y="182"/>
                    </a:lnTo>
                    <a:lnTo>
                      <a:pt x="151" y="181"/>
                    </a:lnTo>
                    <a:lnTo>
                      <a:pt x="151" y="178"/>
                    </a:lnTo>
                    <a:lnTo>
                      <a:pt x="151" y="177"/>
                    </a:lnTo>
                    <a:lnTo>
                      <a:pt x="150" y="176"/>
                    </a:lnTo>
                    <a:lnTo>
                      <a:pt x="150" y="172"/>
                    </a:lnTo>
                    <a:lnTo>
                      <a:pt x="148" y="171"/>
                    </a:lnTo>
                    <a:lnTo>
                      <a:pt x="147" y="168"/>
                    </a:lnTo>
                    <a:lnTo>
                      <a:pt x="146" y="167"/>
                    </a:lnTo>
                    <a:lnTo>
                      <a:pt x="146" y="165"/>
                    </a:lnTo>
                    <a:lnTo>
                      <a:pt x="143" y="164"/>
                    </a:lnTo>
                    <a:lnTo>
                      <a:pt x="143" y="163"/>
                    </a:lnTo>
                    <a:lnTo>
                      <a:pt x="142" y="163"/>
                    </a:lnTo>
                    <a:lnTo>
                      <a:pt x="142" y="161"/>
                    </a:lnTo>
                    <a:lnTo>
                      <a:pt x="142" y="161"/>
                    </a:lnTo>
                    <a:lnTo>
                      <a:pt x="142" y="160"/>
                    </a:lnTo>
                    <a:lnTo>
                      <a:pt x="140" y="160"/>
                    </a:lnTo>
                    <a:lnTo>
                      <a:pt x="140" y="157"/>
                    </a:lnTo>
                    <a:lnTo>
                      <a:pt x="139" y="156"/>
                    </a:lnTo>
                    <a:lnTo>
                      <a:pt x="139" y="155"/>
                    </a:lnTo>
                    <a:lnTo>
                      <a:pt x="138" y="154"/>
                    </a:lnTo>
                    <a:lnTo>
                      <a:pt x="138" y="152"/>
                    </a:lnTo>
                    <a:lnTo>
                      <a:pt x="135" y="151"/>
                    </a:lnTo>
                    <a:lnTo>
                      <a:pt x="135" y="148"/>
                    </a:lnTo>
                    <a:lnTo>
                      <a:pt x="131" y="147"/>
                    </a:lnTo>
                    <a:lnTo>
                      <a:pt x="131" y="146"/>
                    </a:lnTo>
                    <a:lnTo>
                      <a:pt x="130" y="146"/>
                    </a:lnTo>
                    <a:lnTo>
                      <a:pt x="130" y="144"/>
                    </a:lnTo>
                    <a:lnTo>
                      <a:pt x="129" y="143"/>
                    </a:lnTo>
                    <a:lnTo>
                      <a:pt x="127" y="140"/>
                    </a:lnTo>
                    <a:lnTo>
                      <a:pt x="126" y="138"/>
                    </a:lnTo>
                    <a:lnTo>
                      <a:pt x="125" y="136"/>
                    </a:lnTo>
                    <a:lnTo>
                      <a:pt x="123" y="136"/>
                    </a:lnTo>
                    <a:lnTo>
                      <a:pt x="123" y="136"/>
                    </a:lnTo>
                    <a:lnTo>
                      <a:pt x="123" y="135"/>
                    </a:lnTo>
                    <a:lnTo>
                      <a:pt x="123" y="135"/>
                    </a:lnTo>
                    <a:lnTo>
                      <a:pt x="121" y="134"/>
                    </a:lnTo>
                    <a:lnTo>
                      <a:pt x="121" y="134"/>
                    </a:lnTo>
                    <a:lnTo>
                      <a:pt x="120" y="133"/>
                    </a:lnTo>
                    <a:lnTo>
                      <a:pt x="118" y="133"/>
                    </a:lnTo>
                    <a:lnTo>
                      <a:pt x="117" y="130"/>
                    </a:lnTo>
                    <a:lnTo>
                      <a:pt x="114" y="130"/>
                    </a:lnTo>
                    <a:lnTo>
                      <a:pt x="114" y="127"/>
                    </a:lnTo>
                    <a:lnTo>
                      <a:pt x="114" y="125"/>
                    </a:lnTo>
                    <a:lnTo>
                      <a:pt x="116" y="125"/>
                    </a:lnTo>
                    <a:lnTo>
                      <a:pt x="117" y="123"/>
                    </a:lnTo>
                    <a:lnTo>
                      <a:pt x="117" y="121"/>
                    </a:lnTo>
                    <a:lnTo>
                      <a:pt x="116" y="121"/>
                    </a:lnTo>
                    <a:lnTo>
                      <a:pt x="116" y="119"/>
                    </a:lnTo>
                    <a:lnTo>
                      <a:pt x="114" y="119"/>
                    </a:lnTo>
                    <a:lnTo>
                      <a:pt x="113" y="119"/>
                    </a:lnTo>
                    <a:lnTo>
                      <a:pt x="110" y="118"/>
                    </a:lnTo>
                    <a:lnTo>
                      <a:pt x="110" y="114"/>
                    </a:lnTo>
                    <a:lnTo>
                      <a:pt x="108" y="114"/>
                    </a:lnTo>
                    <a:lnTo>
                      <a:pt x="106" y="113"/>
                    </a:lnTo>
                    <a:lnTo>
                      <a:pt x="105" y="110"/>
                    </a:lnTo>
                    <a:lnTo>
                      <a:pt x="105" y="110"/>
                    </a:lnTo>
                    <a:lnTo>
                      <a:pt x="105" y="106"/>
                    </a:lnTo>
                    <a:lnTo>
                      <a:pt x="101" y="106"/>
                    </a:lnTo>
                    <a:lnTo>
                      <a:pt x="100" y="105"/>
                    </a:lnTo>
                    <a:lnTo>
                      <a:pt x="100" y="105"/>
                    </a:lnTo>
                    <a:lnTo>
                      <a:pt x="100" y="102"/>
                    </a:lnTo>
                    <a:lnTo>
                      <a:pt x="99" y="102"/>
                    </a:lnTo>
                    <a:lnTo>
                      <a:pt x="99" y="101"/>
                    </a:lnTo>
                    <a:lnTo>
                      <a:pt x="99" y="100"/>
                    </a:lnTo>
                    <a:lnTo>
                      <a:pt x="93" y="99"/>
                    </a:lnTo>
                    <a:lnTo>
                      <a:pt x="92" y="96"/>
                    </a:lnTo>
                    <a:lnTo>
                      <a:pt x="93" y="96"/>
                    </a:lnTo>
                    <a:lnTo>
                      <a:pt x="93" y="93"/>
                    </a:lnTo>
                    <a:lnTo>
                      <a:pt x="91" y="93"/>
                    </a:lnTo>
                    <a:lnTo>
                      <a:pt x="91" y="93"/>
                    </a:lnTo>
                    <a:lnTo>
                      <a:pt x="91" y="92"/>
                    </a:lnTo>
                    <a:lnTo>
                      <a:pt x="91" y="92"/>
                    </a:lnTo>
                    <a:lnTo>
                      <a:pt x="91" y="91"/>
                    </a:lnTo>
                    <a:lnTo>
                      <a:pt x="91" y="91"/>
                    </a:lnTo>
                    <a:lnTo>
                      <a:pt x="89" y="91"/>
                    </a:lnTo>
                    <a:lnTo>
                      <a:pt x="88" y="89"/>
                    </a:lnTo>
                    <a:lnTo>
                      <a:pt x="87" y="87"/>
                    </a:lnTo>
                    <a:lnTo>
                      <a:pt x="86" y="83"/>
                    </a:lnTo>
                    <a:lnTo>
                      <a:pt x="84" y="80"/>
                    </a:lnTo>
                    <a:lnTo>
                      <a:pt x="83" y="80"/>
                    </a:lnTo>
                    <a:lnTo>
                      <a:pt x="82" y="76"/>
                    </a:lnTo>
                    <a:lnTo>
                      <a:pt x="80" y="75"/>
                    </a:lnTo>
                    <a:lnTo>
                      <a:pt x="82" y="70"/>
                    </a:lnTo>
                    <a:lnTo>
                      <a:pt x="80" y="70"/>
                    </a:lnTo>
                    <a:lnTo>
                      <a:pt x="79" y="68"/>
                    </a:lnTo>
                    <a:lnTo>
                      <a:pt x="79" y="67"/>
                    </a:lnTo>
                    <a:lnTo>
                      <a:pt x="78" y="66"/>
                    </a:lnTo>
                    <a:lnTo>
                      <a:pt x="78" y="64"/>
                    </a:lnTo>
                    <a:lnTo>
                      <a:pt x="74" y="64"/>
                    </a:lnTo>
                    <a:lnTo>
                      <a:pt x="72" y="67"/>
                    </a:lnTo>
                    <a:lnTo>
                      <a:pt x="71" y="66"/>
                    </a:lnTo>
                    <a:lnTo>
                      <a:pt x="70" y="64"/>
                    </a:lnTo>
                    <a:lnTo>
                      <a:pt x="68" y="64"/>
                    </a:lnTo>
                    <a:lnTo>
                      <a:pt x="67" y="63"/>
                    </a:lnTo>
                    <a:lnTo>
                      <a:pt x="63" y="63"/>
                    </a:lnTo>
                    <a:lnTo>
                      <a:pt x="63" y="64"/>
                    </a:lnTo>
                    <a:lnTo>
                      <a:pt x="65" y="64"/>
                    </a:lnTo>
                    <a:lnTo>
                      <a:pt x="65" y="64"/>
                    </a:lnTo>
                    <a:lnTo>
                      <a:pt x="63" y="66"/>
                    </a:lnTo>
                    <a:lnTo>
                      <a:pt x="63" y="68"/>
                    </a:lnTo>
                    <a:lnTo>
                      <a:pt x="63" y="70"/>
                    </a:lnTo>
                    <a:lnTo>
                      <a:pt x="65" y="71"/>
                    </a:lnTo>
                    <a:lnTo>
                      <a:pt x="65" y="72"/>
                    </a:lnTo>
                    <a:lnTo>
                      <a:pt x="67" y="74"/>
                    </a:lnTo>
                    <a:lnTo>
                      <a:pt x="67" y="76"/>
                    </a:lnTo>
                    <a:lnTo>
                      <a:pt x="68" y="78"/>
                    </a:lnTo>
                    <a:lnTo>
                      <a:pt x="68" y="80"/>
                    </a:lnTo>
                    <a:lnTo>
                      <a:pt x="70" y="80"/>
                    </a:lnTo>
                    <a:lnTo>
                      <a:pt x="70" y="82"/>
                    </a:lnTo>
                    <a:lnTo>
                      <a:pt x="70" y="82"/>
                    </a:lnTo>
                    <a:lnTo>
                      <a:pt x="70" y="83"/>
                    </a:lnTo>
                    <a:lnTo>
                      <a:pt x="71" y="83"/>
                    </a:lnTo>
                    <a:lnTo>
                      <a:pt x="71" y="83"/>
                    </a:lnTo>
                    <a:lnTo>
                      <a:pt x="71" y="85"/>
                    </a:lnTo>
                    <a:lnTo>
                      <a:pt x="75" y="85"/>
                    </a:lnTo>
                    <a:lnTo>
                      <a:pt x="76" y="89"/>
                    </a:lnTo>
                    <a:lnTo>
                      <a:pt x="78" y="91"/>
                    </a:lnTo>
                    <a:lnTo>
                      <a:pt x="78" y="92"/>
                    </a:lnTo>
                    <a:lnTo>
                      <a:pt x="76" y="93"/>
                    </a:lnTo>
                    <a:lnTo>
                      <a:pt x="76" y="95"/>
                    </a:lnTo>
                    <a:lnTo>
                      <a:pt x="78" y="95"/>
                    </a:lnTo>
                    <a:lnTo>
                      <a:pt x="78" y="96"/>
                    </a:lnTo>
                    <a:lnTo>
                      <a:pt x="79" y="96"/>
                    </a:lnTo>
                    <a:lnTo>
                      <a:pt x="79" y="96"/>
                    </a:lnTo>
                    <a:lnTo>
                      <a:pt x="79" y="96"/>
                    </a:lnTo>
                    <a:lnTo>
                      <a:pt x="80" y="96"/>
                    </a:lnTo>
                    <a:lnTo>
                      <a:pt x="80" y="97"/>
                    </a:lnTo>
                    <a:lnTo>
                      <a:pt x="80" y="97"/>
                    </a:lnTo>
                    <a:lnTo>
                      <a:pt x="80" y="97"/>
                    </a:lnTo>
                    <a:lnTo>
                      <a:pt x="82" y="99"/>
                    </a:lnTo>
                    <a:lnTo>
                      <a:pt x="83" y="99"/>
                    </a:lnTo>
                    <a:lnTo>
                      <a:pt x="83" y="101"/>
                    </a:lnTo>
                    <a:lnTo>
                      <a:pt x="83" y="105"/>
                    </a:lnTo>
                    <a:lnTo>
                      <a:pt x="84" y="106"/>
                    </a:lnTo>
                    <a:lnTo>
                      <a:pt x="84" y="108"/>
                    </a:lnTo>
                    <a:lnTo>
                      <a:pt x="86" y="108"/>
                    </a:lnTo>
                    <a:lnTo>
                      <a:pt x="86" y="108"/>
                    </a:lnTo>
                    <a:lnTo>
                      <a:pt x="87" y="109"/>
                    </a:lnTo>
                    <a:lnTo>
                      <a:pt x="87" y="110"/>
                    </a:lnTo>
                    <a:lnTo>
                      <a:pt x="88" y="112"/>
                    </a:lnTo>
                    <a:lnTo>
                      <a:pt x="89" y="113"/>
                    </a:lnTo>
                    <a:lnTo>
                      <a:pt x="89" y="114"/>
                    </a:lnTo>
                    <a:lnTo>
                      <a:pt x="88" y="114"/>
                    </a:lnTo>
                    <a:lnTo>
                      <a:pt x="89" y="118"/>
                    </a:lnTo>
                    <a:lnTo>
                      <a:pt x="91" y="118"/>
                    </a:lnTo>
                    <a:lnTo>
                      <a:pt x="92" y="119"/>
                    </a:lnTo>
                    <a:lnTo>
                      <a:pt x="92" y="119"/>
                    </a:lnTo>
                    <a:lnTo>
                      <a:pt x="93" y="122"/>
                    </a:lnTo>
                    <a:lnTo>
                      <a:pt x="95" y="122"/>
                    </a:lnTo>
                    <a:lnTo>
                      <a:pt x="95" y="125"/>
                    </a:lnTo>
                    <a:lnTo>
                      <a:pt x="95" y="125"/>
                    </a:lnTo>
                    <a:lnTo>
                      <a:pt x="95" y="126"/>
                    </a:lnTo>
                    <a:lnTo>
                      <a:pt x="96" y="126"/>
                    </a:lnTo>
                    <a:lnTo>
                      <a:pt x="96" y="129"/>
                    </a:lnTo>
                    <a:lnTo>
                      <a:pt x="97" y="130"/>
                    </a:lnTo>
                    <a:lnTo>
                      <a:pt x="97" y="133"/>
                    </a:lnTo>
                    <a:lnTo>
                      <a:pt x="99" y="133"/>
                    </a:lnTo>
                    <a:lnTo>
                      <a:pt x="99" y="134"/>
                    </a:lnTo>
                    <a:lnTo>
                      <a:pt x="100" y="134"/>
                    </a:lnTo>
                    <a:lnTo>
                      <a:pt x="99" y="139"/>
                    </a:lnTo>
                    <a:lnTo>
                      <a:pt x="101" y="140"/>
                    </a:lnTo>
                    <a:lnTo>
                      <a:pt x="101" y="144"/>
                    </a:lnTo>
                    <a:lnTo>
                      <a:pt x="100" y="144"/>
                    </a:lnTo>
                    <a:lnTo>
                      <a:pt x="101" y="146"/>
                    </a:lnTo>
                    <a:lnTo>
                      <a:pt x="103" y="147"/>
                    </a:lnTo>
                    <a:lnTo>
                      <a:pt x="105" y="147"/>
                    </a:lnTo>
                    <a:lnTo>
                      <a:pt x="105" y="148"/>
                    </a:lnTo>
                    <a:lnTo>
                      <a:pt x="106" y="150"/>
                    </a:lnTo>
                    <a:lnTo>
                      <a:pt x="106" y="150"/>
                    </a:lnTo>
                    <a:lnTo>
                      <a:pt x="106" y="151"/>
                    </a:lnTo>
                    <a:lnTo>
                      <a:pt x="106" y="151"/>
                    </a:lnTo>
                    <a:lnTo>
                      <a:pt x="109" y="152"/>
                    </a:lnTo>
                    <a:lnTo>
                      <a:pt x="109" y="154"/>
                    </a:lnTo>
                    <a:lnTo>
                      <a:pt x="109" y="154"/>
                    </a:lnTo>
                    <a:lnTo>
                      <a:pt x="110" y="154"/>
                    </a:lnTo>
                    <a:lnTo>
                      <a:pt x="110" y="156"/>
                    </a:lnTo>
                    <a:lnTo>
                      <a:pt x="110" y="157"/>
                    </a:lnTo>
                    <a:lnTo>
                      <a:pt x="110" y="159"/>
                    </a:lnTo>
                    <a:lnTo>
                      <a:pt x="109" y="160"/>
                    </a:lnTo>
                    <a:lnTo>
                      <a:pt x="109" y="161"/>
                    </a:lnTo>
                    <a:lnTo>
                      <a:pt x="106" y="161"/>
                    </a:lnTo>
                    <a:lnTo>
                      <a:pt x="106" y="161"/>
                    </a:lnTo>
                    <a:lnTo>
                      <a:pt x="105" y="161"/>
                    </a:lnTo>
                    <a:lnTo>
                      <a:pt x="105" y="157"/>
                    </a:lnTo>
                    <a:lnTo>
                      <a:pt x="105" y="157"/>
                    </a:lnTo>
                    <a:lnTo>
                      <a:pt x="104" y="154"/>
                    </a:lnTo>
                    <a:lnTo>
                      <a:pt x="103" y="154"/>
                    </a:lnTo>
                    <a:lnTo>
                      <a:pt x="101" y="152"/>
                    </a:lnTo>
                    <a:lnTo>
                      <a:pt x="100" y="151"/>
                    </a:lnTo>
                    <a:lnTo>
                      <a:pt x="99" y="150"/>
                    </a:lnTo>
                    <a:lnTo>
                      <a:pt x="97" y="147"/>
                    </a:lnTo>
                    <a:lnTo>
                      <a:pt x="96" y="146"/>
                    </a:lnTo>
                    <a:lnTo>
                      <a:pt x="95" y="146"/>
                    </a:lnTo>
                    <a:lnTo>
                      <a:pt x="93" y="143"/>
                    </a:lnTo>
                    <a:lnTo>
                      <a:pt x="91" y="143"/>
                    </a:lnTo>
                    <a:lnTo>
                      <a:pt x="91" y="142"/>
                    </a:lnTo>
                    <a:lnTo>
                      <a:pt x="89" y="142"/>
                    </a:lnTo>
                    <a:lnTo>
                      <a:pt x="89" y="140"/>
                    </a:lnTo>
                    <a:lnTo>
                      <a:pt x="89" y="133"/>
                    </a:lnTo>
                    <a:lnTo>
                      <a:pt x="88" y="133"/>
                    </a:lnTo>
                    <a:lnTo>
                      <a:pt x="88" y="130"/>
                    </a:lnTo>
                    <a:lnTo>
                      <a:pt x="88" y="130"/>
                    </a:lnTo>
                    <a:lnTo>
                      <a:pt x="87" y="129"/>
                    </a:lnTo>
                    <a:lnTo>
                      <a:pt x="88" y="127"/>
                    </a:lnTo>
                    <a:lnTo>
                      <a:pt x="88" y="126"/>
                    </a:lnTo>
                    <a:lnTo>
                      <a:pt x="86" y="125"/>
                    </a:lnTo>
                    <a:lnTo>
                      <a:pt x="86" y="123"/>
                    </a:lnTo>
                    <a:lnTo>
                      <a:pt x="84" y="122"/>
                    </a:lnTo>
                    <a:lnTo>
                      <a:pt x="83" y="122"/>
                    </a:lnTo>
                    <a:lnTo>
                      <a:pt x="82" y="119"/>
                    </a:lnTo>
                    <a:lnTo>
                      <a:pt x="78" y="119"/>
                    </a:lnTo>
                    <a:lnTo>
                      <a:pt x="78" y="118"/>
                    </a:lnTo>
                    <a:lnTo>
                      <a:pt x="74" y="118"/>
                    </a:lnTo>
                    <a:lnTo>
                      <a:pt x="74" y="117"/>
                    </a:lnTo>
                    <a:lnTo>
                      <a:pt x="74" y="116"/>
                    </a:lnTo>
                    <a:lnTo>
                      <a:pt x="71" y="116"/>
                    </a:lnTo>
                    <a:lnTo>
                      <a:pt x="67" y="110"/>
                    </a:lnTo>
                    <a:lnTo>
                      <a:pt x="66" y="109"/>
                    </a:lnTo>
                    <a:lnTo>
                      <a:pt x="65" y="109"/>
                    </a:lnTo>
                    <a:lnTo>
                      <a:pt x="63" y="109"/>
                    </a:lnTo>
                    <a:lnTo>
                      <a:pt x="63" y="106"/>
                    </a:lnTo>
                    <a:lnTo>
                      <a:pt x="63" y="106"/>
                    </a:lnTo>
                    <a:lnTo>
                      <a:pt x="66" y="106"/>
                    </a:lnTo>
                    <a:lnTo>
                      <a:pt x="68" y="106"/>
                    </a:lnTo>
                    <a:lnTo>
                      <a:pt x="70" y="106"/>
                    </a:lnTo>
                    <a:lnTo>
                      <a:pt x="70" y="106"/>
                    </a:lnTo>
                    <a:lnTo>
                      <a:pt x="70" y="105"/>
                    </a:lnTo>
                    <a:lnTo>
                      <a:pt x="71" y="105"/>
                    </a:lnTo>
                    <a:lnTo>
                      <a:pt x="71" y="104"/>
                    </a:lnTo>
                    <a:lnTo>
                      <a:pt x="71" y="104"/>
                    </a:lnTo>
                    <a:lnTo>
                      <a:pt x="71" y="100"/>
                    </a:lnTo>
                    <a:lnTo>
                      <a:pt x="71" y="100"/>
                    </a:lnTo>
                    <a:lnTo>
                      <a:pt x="71" y="96"/>
                    </a:lnTo>
                    <a:lnTo>
                      <a:pt x="70" y="95"/>
                    </a:lnTo>
                    <a:lnTo>
                      <a:pt x="70" y="91"/>
                    </a:lnTo>
                    <a:lnTo>
                      <a:pt x="67" y="85"/>
                    </a:lnTo>
                    <a:lnTo>
                      <a:pt x="65" y="85"/>
                    </a:lnTo>
                    <a:lnTo>
                      <a:pt x="65" y="84"/>
                    </a:lnTo>
                    <a:lnTo>
                      <a:pt x="59" y="83"/>
                    </a:lnTo>
                    <a:lnTo>
                      <a:pt x="59" y="82"/>
                    </a:lnTo>
                    <a:lnTo>
                      <a:pt x="57" y="80"/>
                    </a:lnTo>
                    <a:lnTo>
                      <a:pt x="57" y="79"/>
                    </a:lnTo>
                    <a:lnTo>
                      <a:pt x="57" y="79"/>
                    </a:lnTo>
                    <a:lnTo>
                      <a:pt x="55" y="78"/>
                    </a:lnTo>
                    <a:lnTo>
                      <a:pt x="55" y="78"/>
                    </a:lnTo>
                    <a:lnTo>
                      <a:pt x="55" y="76"/>
                    </a:lnTo>
                    <a:lnTo>
                      <a:pt x="54" y="76"/>
                    </a:lnTo>
                    <a:lnTo>
                      <a:pt x="54" y="74"/>
                    </a:lnTo>
                    <a:lnTo>
                      <a:pt x="51" y="72"/>
                    </a:lnTo>
                    <a:lnTo>
                      <a:pt x="51" y="71"/>
                    </a:lnTo>
                    <a:lnTo>
                      <a:pt x="53" y="70"/>
                    </a:lnTo>
                    <a:lnTo>
                      <a:pt x="53" y="68"/>
                    </a:lnTo>
                    <a:lnTo>
                      <a:pt x="51" y="67"/>
                    </a:lnTo>
                    <a:lnTo>
                      <a:pt x="49" y="66"/>
                    </a:lnTo>
                    <a:lnTo>
                      <a:pt x="49" y="63"/>
                    </a:lnTo>
                    <a:lnTo>
                      <a:pt x="46" y="61"/>
                    </a:lnTo>
                    <a:lnTo>
                      <a:pt x="46" y="59"/>
                    </a:lnTo>
                    <a:lnTo>
                      <a:pt x="46" y="59"/>
                    </a:lnTo>
                    <a:lnTo>
                      <a:pt x="46" y="58"/>
                    </a:lnTo>
                    <a:lnTo>
                      <a:pt x="45" y="58"/>
                    </a:lnTo>
                    <a:lnTo>
                      <a:pt x="45" y="55"/>
                    </a:lnTo>
                    <a:lnTo>
                      <a:pt x="45" y="55"/>
                    </a:lnTo>
                    <a:lnTo>
                      <a:pt x="45" y="55"/>
                    </a:lnTo>
                    <a:lnTo>
                      <a:pt x="45" y="54"/>
                    </a:lnTo>
                    <a:lnTo>
                      <a:pt x="45" y="54"/>
                    </a:lnTo>
                    <a:lnTo>
                      <a:pt x="45" y="53"/>
                    </a:lnTo>
                    <a:lnTo>
                      <a:pt x="44" y="53"/>
                    </a:lnTo>
                    <a:lnTo>
                      <a:pt x="44" y="49"/>
                    </a:lnTo>
                    <a:lnTo>
                      <a:pt x="44" y="49"/>
                    </a:lnTo>
                    <a:lnTo>
                      <a:pt x="42" y="46"/>
                    </a:lnTo>
                    <a:lnTo>
                      <a:pt x="41" y="46"/>
                    </a:lnTo>
                    <a:lnTo>
                      <a:pt x="40" y="45"/>
                    </a:lnTo>
                    <a:lnTo>
                      <a:pt x="37" y="44"/>
                    </a:lnTo>
                    <a:lnTo>
                      <a:pt x="37" y="42"/>
                    </a:lnTo>
                    <a:lnTo>
                      <a:pt x="37" y="41"/>
                    </a:lnTo>
                    <a:lnTo>
                      <a:pt x="36" y="41"/>
                    </a:lnTo>
                    <a:lnTo>
                      <a:pt x="34" y="40"/>
                    </a:lnTo>
                    <a:lnTo>
                      <a:pt x="33" y="41"/>
                    </a:lnTo>
                    <a:lnTo>
                      <a:pt x="33" y="41"/>
                    </a:lnTo>
                    <a:lnTo>
                      <a:pt x="32" y="41"/>
                    </a:lnTo>
                    <a:lnTo>
                      <a:pt x="32" y="41"/>
                    </a:lnTo>
                    <a:lnTo>
                      <a:pt x="32" y="41"/>
                    </a:lnTo>
                    <a:lnTo>
                      <a:pt x="31" y="37"/>
                    </a:lnTo>
                    <a:lnTo>
                      <a:pt x="23" y="36"/>
                    </a:lnTo>
                    <a:lnTo>
                      <a:pt x="23" y="34"/>
                    </a:lnTo>
                    <a:lnTo>
                      <a:pt x="21" y="34"/>
                    </a:lnTo>
                    <a:lnTo>
                      <a:pt x="21" y="33"/>
                    </a:lnTo>
                    <a:lnTo>
                      <a:pt x="20" y="33"/>
                    </a:lnTo>
                    <a:lnTo>
                      <a:pt x="19" y="33"/>
                    </a:lnTo>
                    <a:lnTo>
                      <a:pt x="17" y="34"/>
                    </a:lnTo>
                    <a:lnTo>
                      <a:pt x="16" y="34"/>
                    </a:lnTo>
                    <a:lnTo>
                      <a:pt x="16" y="33"/>
                    </a:lnTo>
                    <a:lnTo>
                      <a:pt x="15" y="33"/>
                    </a:lnTo>
                    <a:lnTo>
                      <a:pt x="15" y="30"/>
                    </a:lnTo>
                    <a:lnTo>
                      <a:pt x="16" y="30"/>
                    </a:lnTo>
                    <a:lnTo>
                      <a:pt x="15" y="28"/>
                    </a:lnTo>
                    <a:lnTo>
                      <a:pt x="16" y="28"/>
                    </a:lnTo>
                    <a:lnTo>
                      <a:pt x="16" y="27"/>
                    </a:lnTo>
                    <a:lnTo>
                      <a:pt x="12" y="25"/>
                    </a:lnTo>
                    <a:lnTo>
                      <a:pt x="14" y="23"/>
                    </a:lnTo>
                    <a:lnTo>
                      <a:pt x="11" y="23"/>
                    </a:lnTo>
                    <a:lnTo>
                      <a:pt x="11" y="21"/>
                    </a:lnTo>
                    <a:lnTo>
                      <a:pt x="10" y="20"/>
                    </a:lnTo>
                    <a:lnTo>
                      <a:pt x="8" y="19"/>
                    </a:lnTo>
                    <a:lnTo>
                      <a:pt x="7" y="16"/>
                    </a:lnTo>
                    <a:lnTo>
                      <a:pt x="7" y="16"/>
                    </a:lnTo>
                    <a:lnTo>
                      <a:pt x="7" y="15"/>
                    </a:lnTo>
                    <a:lnTo>
                      <a:pt x="6" y="13"/>
                    </a:lnTo>
                    <a:lnTo>
                      <a:pt x="6" y="12"/>
                    </a:lnTo>
                    <a:lnTo>
                      <a:pt x="4" y="11"/>
                    </a:lnTo>
                    <a:lnTo>
                      <a:pt x="3" y="10"/>
                    </a:lnTo>
                    <a:lnTo>
                      <a:pt x="2" y="8"/>
                    </a:lnTo>
                    <a:lnTo>
                      <a:pt x="3" y="6"/>
                    </a:lnTo>
                    <a:lnTo>
                      <a:pt x="6" y="6"/>
                    </a:lnTo>
                    <a:lnTo>
                      <a:pt x="6" y="3"/>
                    </a:lnTo>
                    <a:lnTo>
                      <a:pt x="4" y="3"/>
                    </a:lnTo>
                    <a:lnTo>
                      <a:pt x="4" y="3"/>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4" name="Group 73">
                <a:extLst>
                  <a:ext uri="{FF2B5EF4-FFF2-40B4-BE49-F238E27FC236}">
                    <a16:creationId xmlns:a16="http://schemas.microsoft.com/office/drawing/2014/main" id="{C1944E63-EDEC-4653-8D14-FA57696F30AB}"/>
                  </a:ext>
                </a:extLst>
              </p:cNvPr>
              <p:cNvGrpSpPr/>
              <p:nvPr/>
            </p:nvGrpSpPr>
            <p:grpSpPr>
              <a:xfrm>
                <a:off x="3149600" y="1148217"/>
                <a:ext cx="5502275" cy="2728912"/>
                <a:chOff x="3149600" y="1148217"/>
                <a:chExt cx="5502275" cy="2728912"/>
              </a:xfrm>
              <a:grpFill/>
            </p:grpSpPr>
            <p:sp>
              <p:nvSpPr>
                <p:cNvPr id="75" name="Freeform 8">
                  <a:extLst>
                    <a:ext uri="{FF2B5EF4-FFF2-40B4-BE49-F238E27FC236}">
                      <a16:creationId xmlns:a16="http://schemas.microsoft.com/office/drawing/2014/main" id="{174A764C-BB53-455A-AB37-CFA94A651196}"/>
                    </a:ext>
                  </a:extLst>
                </p:cNvPr>
                <p:cNvSpPr>
                  <a:spLocks noEditPoints="1"/>
                </p:cNvSpPr>
                <p:nvPr/>
              </p:nvSpPr>
              <p:spPr bwMode="auto">
                <a:xfrm>
                  <a:off x="4051300" y="1703842"/>
                  <a:ext cx="982663" cy="514350"/>
                </a:xfrm>
                <a:custGeom>
                  <a:avLst/>
                  <a:gdLst>
                    <a:gd name="T0" fmla="*/ 457 w 619"/>
                    <a:gd name="T1" fmla="*/ 229 h 324"/>
                    <a:gd name="T2" fmla="*/ 8 w 619"/>
                    <a:gd name="T3" fmla="*/ 294 h 324"/>
                    <a:gd name="T4" fmla="*/ 9 w 619"/>
                    <a:gd name="T5" fmla="*/ 269 h 324"/>
                    <a:gd name="T6" fmla="*/ 8 w 619"/>
                    <a:gd name="T7" fmla="*/ 233 h 324"/>
                    <a:gd name="T8" fmla="*/ 2 w 619"/>
                    <a:gd name="T9" fmla="*/ 197 h 324"/>
                    <a:gd name="T10" fmla="*/ 463 w 619"/>
                    <a:gd name="T11" fmla="*/ 161 h 324"/>
                    <a:gd name="T12" fmla="*/ 493 w 619"/>
                    <a:gd name="T13" fmla="*/ 140 h 324"/>
                    <a:gd name="T14" fmla="*/ 505 w 619"/>
                    <a:gd name="T15" fmla="*/ 115 h 324"/>
                    <a:gd name="T16" fmla="*/ 463 w 619"/>
                    <a:gd name="T17" fmla="*/ 110 h 324"/>
                    <a:gd name="T18" fmla="*/ 459 w 619"/>
                    <a:gd name="T19" fmla="*/ 97 h 324"/>
                    <a:gd name="T20" fmla="*/ 449 w 619"/>
                    <a:gd name="T21" fmla="*/ 87 h 324"/>
                    <a:gd name="T22" fmla="*/ 491 w 619"/>
                    <a:gd name="T23" fmla="*/ 17 h 324"/>
                    <a:gd name="T24" fmla="*/ 493 w 619"/>
                    <a:gd name="T25" fmla="*/ 28 h 324"/>
                    <a:gd name="T26" fmla="*/ 505 w 619"/>
                    <a:gd name="T27" fmla="*/ 49 h 324"/>
                    <a:gd name="T28" fmla="*/ 521 w 619"/>
                    <a:gd name="T29" fmla="*/ 57 h 324"/>
                    <a:gd name="T30" fmla="*/ 533 w 619"/>
                    <a:gd name="T31" fmla="*/ 39 h 324"/>
                    <a:gd name="T32" fmla="*/ 544 w 619"/>
                    <a:gd name="T33" fmla="*/ 47 h 324"/>
                    <a:gd name="T34" fmla="*/ 548 w 619"/>
                    <a:gd name="T35" fmla="*/ 59 h 324"/>
                    <a:gd name="T36" fmla="*/ 561 w 619"/>
                    <a:gd name="T37" fmla="*/ 76 h 324"/>
                    <a:gd name="T38" fmla="*/ 561 w 619"/>
                    <a:gd name="T39" fmla="*/ 87 h 324"/>
                    <a:gd name="T40" fmla="*/ 584 w 619"/>
                    <a:gd name="T41" fmla="*/ 106 h 324"/>
                    <a:gd name="T42" fmla="*/ 599 w 619"/>
                    <a:gd name="T43" fmla="*/ 110 h 324"/>
                    <a:gd name="T44" fmla="*/ 595 w 619"/>
                    <a:gd name="T45" fmla="*/ 121 h 324"/>
                    <a:gd name="T46" fmla="*/ 581 w 619"/>
                    <a:gd name="T47" fmla="*/ 129 h 324"/>
                    <a:gd name="T48" fmla="*/ 611 w 619"/>
                    <a:gd name="T49" fmla="*/ 124 h 324"/>
                    <a:gd name="T50" fmla="*/ 615 w 619"/>
                    <a:gd name="T51" fmla="*/ 142 h 324"/>
                    <a:gd name="T52" fmla="*/ 585 w 619"/>
                    <a:gd name="T53" fmla="*/ 161 h 324"/>
                    <a:gd name="T54" fmla="*/ 571 w 619"/>
                    <a:gd name="T55" fmla="*/ 166 h 324"/>
                    <a:gd name="T56" fmla="*/ 555 w 619"/>
                    <a:gd name="T57" fmla="*/ 165 h 324"/>
                    <a:gd name="T58" fmla="*/ 531 w 619"/>
                    <a:gd name="T59" fmla="*/ 167 h 324"/>
                    <a:gd name="T60" fmla="*/ 505 w 619"/>
                    <a:gd name="T61" fmla="*/ 183 h 324"/>
                    <a:gd name="T62" fmla="*/ 493 w 619"/>
                    <a:gd name="T63" fmla="*/ 195 h 324"/>
                    <a:gd name="T64" fmla="*/ 482 w 619"/>
                    <a:gd name="T65" fmla="*/ 212 h 324"/>
                    <a:gd name="T66" fmla="*/ 503 w 619"/>
                    <a:gd name="T67" fmla="*/ 191 h 324"/>
                    <a:gd name="T68" fmla="*/ 531 w 619"/>
                    <a:gd name="T69" fmla="*/ 178 h 324"/>
                    <a:gd name="T70" fmla="*/ 538 w 619"/>
                    <a:gd name="T71" fmla="*/ 191 h 324"/>
                    <a:gd name="T72" fmla="*/ 531 w 619"/>
                    <a:gd name="T73" fmla="*/ 201 h 324"/>
                    <a:gd name="T74" fmla="*/ 538 w 619"/>
                    <a:gd name="T75" fmla="*/ 209 h 324"/>
                    <a:gd name="T76" fmla="*/ 544 w 619"/>
                    <a:gd name="T77" fmla="*/ 224 h 324"/>
                    <a:gd name="T78" fmla="*/ 567 w 619"/>
                    <a:gd name="T79" fmla="*/ 229 h 324"/>
                    <a:gd name="T80" fmla="*/ 544 w 619"/>
                    <a:gd name="T81" fmla="*/ 242 h 324"/>
                    <a:gd name="T82" fmla="*/ 530 w 619"/>
                    <a:gd name="T83" fmla="*/ 252 h 324"/>
                    <a:gd name="T84" fmla="*/ 541 w 619"/>
                    <a:gd name="T85" fmla="*/ 234 h 324"/>
                    <a:gd name="T86" fmla="*/ 539 w 619"/>
                    <a:gd name="T87" fmla="*/ 225 h 324"/>
                    <a:gd name="T88" fmla="*/ 527 w 619"/>
                    <a:gd name="T89" fmla="*/ 227 h 324"/>
                    <a:gd name="T90" fmla="*/ 517 w 619"/>
                    <a:gd name="T91" fmla="*/ 241 h 324"/>
                    <a:gd name="T92" fmla="*/ 501 w 619"/>
                    <a:gd name="T93" fmla="*/ 244 h 324"/>
                    <a:gd name="T94" fmla="*/ 487 w 619"/>
                    <a:gd name="T95" fmla="*/ 256 h 324"/>
                    <a:gd name="T96" fmla="*/ 483 w 619"/>
                    <a:gd name="T97" fmla="*/ 273 h 324"/>
                    <a:gd name="T98" fmla="*/ 471 w 619"/>
                    <a:gd name="T99" fmla="*/ 275 h 324"/>
                    <a:gd name="T100" fmla="*/ 451 w 619"/>
                    <a:gd name="T101" fmla="*/ 303 h 324"/>
                    <a:gd name="T102" fmla="*/ 437 w 619"/>
                    <a:gd name="T103" fmla="*/ 322 h 324"/>
                    <a:gd name="T104" fmla="*/ 438 w 619"/>
                    <a:gd name="T105" fmla="*/ 302 h 324"/>
                    <a:gd name="T106" fmla="*/ 427 w 619"/>
                    <a:gd name="T107" fmla="*/ 318 h 324"/>
                    <a:gd name="T108" fmla="*/ 431 w 619"/>
                    <a:gd name="T109" fmla="*/ 254 h 324"/>
                    <a:gd name="T110" fmla="*/ 420 w 619"/>
                    <a:gd name="T111" fmla="*/ 244 h 324"/>
                    <a:gd name="T112" fmla="*/ 410 w 619"/>
                    <a:gd name="T113" fmla="*/ 150 h 324"/>
                    <a:gd name="T114" fmla="*/ 410 w 619"/>
                    <a:gd name="T115" fmla="*/ 110 h 324"/>
                    <a:gd name="T116" fmla="*/ 429 w 619"/>
                    <a:gd name="T117" fmla="*/ 87 h 324"/>
                    <a:gd name="T118" fmla="*/ 412 w 619"/>
                    <a:gd name="T119" fmla="*/ 51 h 324"/>
                    <a:gd name="T120" fmla="*/ 420 w 619"/>
                    <a:gd name="T121" fmla="*/ 25 h 324"/>
                    <a:gd name="T122" fmla="*/ 423 w 619"/>
                    <a:gd name="T123" fmla="*/ 9 h 324"/>
                    <a:gd name="T124" fmla="*/ 434 w 619"/>
                    <a:gd name="T125" fmla="*/ 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9" h="324">
                      <a:moveTo>
                        <a:pt x="462" y="237"/>
                      </a:moveTo>
                      <a:lnTo>
                        <a:pt x="461" y="243"/>
                      </a:lnTo>
                      <a:lnTo>
                        <a:pt x="462" y="243"/>
                      </a:lnTo>
                      <a:lnTo>
                        <a:pt x="462" y="241"/>
                      </a:lnTo>
                      <a:lnTo>
                        <a:pt x="463" y="238"/>
                      </a:lnTo>
                      <a:lnTo>
                        <a:pt x="462" y="237"/>
                      </a:lnTo>
                      <a:lnTo>
                        <a:pt x="462" y="237"/>
                      </a:lnTo>
                      <a:close/>
                      <a:moveTo>
                        <a:pt x="453" y="227"/>
                      </a:moveTo>
                      <a:lnTo>
                        <a:pt x="453" y="227"/>
                      </a:lnTo>
                      <a:lnTo>
                        <a:pt x="451" y="227"/>
                      </a:lnTo>
                      <a:lnTo>
                        <a:pt x="451" y="229"/>
                      </a:lnTo>
                      <a:lnTo>
                        <a:pt x="454" y="229"/>
                      </a:lnTo>
                      <a:lnTo>
                        <a:pt x="454" y="231"/>
                      </a:lnTo>
                      <a:lnTo>
                        <a:pt x="453" y="231"/>
                      </a:lnTo>
                      <a:lnTo>
                        <a:pt x="450" y="233"/>
                      </a:lnTo>
                      <a:lnTo>
                        <a:pt x="450" y="233"/>
                      </a:lnTo>
                      <a:lnTo>
                        <a:pt x="451" y="233"/>
                      </a:lnTo>
                      <a:lnTo>
                        <a:pt x="454" y="231"/>
                      </a:lnTo>
                      <a:lnTo>
                        <a:pt x="457" y="230"/>
                      </a:lnTo>
                      <a:lnTo>
                        <a:pt x="459" y="229"/>
                      </a:lnTo>
                      <a:lnTo>
                        <a:pt x="457" y="229"/>
                      </a:lnTo>
                      <a:lnTo>
                        <a:pt x="457" y="229"/>
                      </a:lnTo>
                      <a:lnTo>
                        <a:pt x="453" y="227"/>
                      </a:lnTo>
                      <a:close/>
                      <a:moveTo>
                        <a:pt x="510" y="222"/>
                      </a:moveTo>
                      <a:lnTo>
                        <a:pt x="510" y="224"/>
                      </a:lnTo>
                      <a:lnTo>
                        <a:pt x="510" y="224"/>
                      </a:lnTo>
                      <a:lnTo>
                        <a:pt x="510" y="222"/>
                      </a:lnTo>
                      <a:lnTo>
                        <a:pt x="510" y="222"/>
                      </a:lnTo>
                      <a:close/>
                      <a:moveTo>
                        <a:pt x="0" y="190"/>
                      </a:moveTo>
                      <a:lnTo>
                        <a:pt x="4" y="191"/>
                      </a:lnTo>
                      <a:lnTo>
                        <a:pt x="4" y="191"/>
                      </a:lnTo>
                      <a:lnTo>
                        <a:pt x="5" y="191"/>
                      </a:lnTo>
                      <a:lnTo>
                        <a:pt x="5" y="192"/>
                      </a:lnTo>
                      <a:lnTo>
                        <a:pt x="9" y="191"/>
                      </a:lnTo>
                      <a:lnTo>
                        <a:pt x="9" y="192"/>
                      </a:lnTo>
                      <a:lnTo>
                        <a:pt x="10" y="192"/>
                      </a:lnTo>
                      <a:lnTo>
                        <a:pt x="10" y="299"/>
                      </a:lnTo>
                      <a:lnTo>
                        <a:pt x="10" y="299"/>
                      </a:lnTo>
                      <a:lnTo>
                        <a:pt x="10" y="297"/>
                      </a:lnTo>
                      <a:lnTo>
                        <a:pt x="9" y="297"/>
                      </a:lnTo>
                      <a:lnTo>
                        <a:pt x="9" y="294"/>
                      </a:lnTo>
                      <a:lnTo>
                        <a:pt x="8" y="294"/>
                      </a:lnTo>
                      <a:lnTo>
                        <a:pt x="8" y="293"/>
                      </a:lnTo>
                      <a:lnTo>
                        <a:pt x="6" y="293"/>
                      </a:lnTo>
                      <a:lnTo>
                        <a:pt x="6" y="292"/>
                      </a:lnTo>
                      <a:lnTo>
                        <a:pt x="5" y="292"/>
                      </a:lnTo>
                      <a:lnTo>
                        <a:pt x="5" y="289"/>
                      </a:lnTo>
                      <a:lnTo>
                        <a:pt x="5" y="289"/>
                      </a:lnTo>
                      <a:lnTo>
                        <a:pt x="5" y="288"/>
                      </a:lnTo>
                      <a:lnTo>
                        <a:pt x="8" y="288"/>
                      </a:lnTo>
                      <a:lnTo>
                        <a:pt x="8" y="284"/>
                      </a:lnTo>
                      <a:lnTo>
                        <a:pt x="8" y="281"/>
                      </a:lnTo>
                      <a:lnTo>
                        <a:pt x="8" y="279"/>
                      </a:lnTo>
                      <a:lnTo>
                        <a:pt x="9" y="279"/>
                      </a:lnTo>
                      <a:lnTo>
                        <a:pt x="8" y="277"/>
                      </a:lnTo>
                      <a:lnTo>
                        <a:pt x="8" y="277"/>
                      </a:lnTo>
                      <a:lnTo>
                        <a:pt x="8" y="277"/>
                      </a:lnTo>
                      <a:lnTo>
                        <a:pt x="8" y="273"/>
                      </a:lnTo>
                      <a:lnTo>
                        <a:pt x="6" y="273"/>
                      </a:lnTo>
                      <a:lnTo>
                        <a:pt x="8" y="272"/>
                      </a:lnTo>
                      <a:lnTo>
                        <a:pt x="8" y="271"/>
                      </a:lnTo>
                      <a:lnTo>
                        <a:pt x="9" y="271"/>
                      </a:lnTo>
                      <a:lnTo>
                        <a:pt x="9" y="269"/>
                      </a:lnTo>
                      <a:lnTo>
                        <a:pt x="6" y="267"/>
                      </a:lnTo>
                      <a:lnTo>
                        <a:pt x="5" y="264"/>
                      </a:lnTo>
                      <a:lnTo>
                        <a:pt x="5" y="260"/>
                      </a:lnTo>
                      <a:lnTo>
                        <a:pt x="5" y="259"/>
                      </a:lnTo>
                      <a:lnTo>
                        <a:pt x="4" y="258"/>
                      </a:lnTo>
                      <a:lnTo>
                        <a:pt x="4" y="255"/>
                      </a:lnTo>
                      <a:lnTo>
                        <a:pt x="4" y="254"/>
                      </a:lnTo>
                      <a:lnTo>
                        <a:pt x="5" y="254"/>
                      </a:lnTo>
                      <a:lnTo>
                        <a:pt x="5" y="252"/>
                      </a:lnTo>
                      <a:lnTo>
                        <a:pt x="5" y="251"/>
                      </a:lnTo>
                      <a:lnTo>
                        <a:pt x="5" y="250"/>
                      </a:lnTo>
                      <a:lnTo>
                        <a:pt x="5" y="248"/>
                      </a:lnTo>
                      <a:lnTo>
                        <a:pt x="5" y="244"/>
                      </a:lnTo>
                      <a:lnTo>
                        <a:pt x="6" y="242"/>
                      </a:lnTo>
                      <a:lnTo>
                        <a:pt x="6" y="241"/>
                      </a:lnTo>
                      <a:lnTo>
                        <a:pt x="6" y="241"/>
                      </a:lnTo>
                      <a:lnTo>
                        <a:pt x="6" y="239"/>
                      </a:lnTo>
                      <a:lnTo>
                        <a:pt x="6" y="238"/>
                      </a:lnTo>
                      <a:lnTo>
                        <a:pt x="6" y="237"/>
                      </a:lnTo>
                      <a:lnTo>
                        <a:pt x="6" y="237"/>
                      </a:lnTo>
                      <a:lnTo>
                        <a:pt x="8" y="233"/>
                      </a:lnTo>
                      <a:lnTo>
                        <a:pt x="6" y="233"/>
                      </a:lnTo>
                      <a:lnTo>
                        <a:pt x="6" y="227"/>
                      </a:lnTo>
                      <a:lnTo>
                        <a:pt x="8" y="227"/>
                      </a:lnTo>
                      <a:lnTo>
                        <a:pt x="9" y="226"/>
                      </a:lnTo>
                      <a:lnTo>
                        <a:pt x="8" y="226"/>
                      </a:lnTo>
                      <a:lnTo>
                        <a:pt x="6" y="218"/>
                      </a:lnTo>
                      <a:lnTo>
                        <a:pt x="9" y="218"/>
                      </a:lnTo>
                      <a:lnTo>
                        <a:pt x="9" y="217"/>
                      </a:lnTo>
                      <a:lnTo>
                        <a:pt x="6" y="217"/>
                      </a:lnTo>
                      <a:lnTo>
                        <a:pt x="6" y="213"/>
                      </a:lnTo>
                      <a:lnTo>
                        <a:pt x="8" y="213"/>
                      </a:lnTo>
                      <a:lnTo>
                        <a:pt x="8" y="213"/>
                      </a:lnTo>
                      <a:lnTo>
                        <a:pt x="8" y="213"/>
                      </a:lnTo>
                      <a:lnTo>
                        <a:pt x="9" y="213"/>
                      </a:lnTo>
                      <a:lnTo>
                        <a:pt x="9" y="209"/>
                      </a:lnTo>
                      <a:lnTo>
                        <a:pt x="6" y="209"/>
                      </a:lnTo>
                      <a:lnTo>
                        <a:pt x="8" y="207"/>
                      </a:lnTo>
                      <a:lnTo>
                        <a:pt x="6" y="207"/>
                      </a:lnTo>
                      <a:lnTo>
                        <a:pt x="5" y="203"/>
                      </a:lnTo>
                      <a:lnTo>
                        <a:pt x="4" y="200"/>
                      </a:lnTo>
                      <a:lnTo>
                        <a:pt x="2" y="197"/>
                      </a:lnTo>
                      <a:lnTo>
                        <a:pt x="1" y="196"/>
                      </a:lnTo>
                      <a:lnTo>
                        <a:pt x="0" y="190"/>
                      </a:lnTo>
                      <a:close/>
                      <a:moveTo>
                        <a:pt x="475" y="155"/>
                      </a:moveTo>
                      <a:lnTo>
                        <a:pt x="472" y="157"/>
                      </a:lnTo>
                      <a:lnTo>
                        <a:pt x="471" y="159"/>
                      </a:lnTo>
                      <a:lnTo>
                        <a:pt x="472" y="159"/>
                      </a:lnTo>
                      <a:lnTo>
                        <a:pt x="474" y="158"/>
                      </a:lnTo>
                      <a:lnTo>
                        <a:pt x="475" y="157"/>
                      </a:lnTo>
                      <a:lnTo>
                        <a:pt x="475" y="155"/>
                      </a:lnTo>
                      <a:close/>
                      <a:moveTo>
                        <a:pt x="469" y="153"/>
                      </a:moveTo>
                      <a:lnTo>
                        <a:pt x="467" y="154"/>
                      </a:lnTo>
                      <a:lnTo>
                        <a:pt x="465" y="155"/>
                      </a:lnTo>
                      <a:lnTo>
                        <a:pt x="463" y="157"/>
                      </a:lnTo>
                      <a:lnTo>
                        <a:pt x="462" y="158"/>
                      </a:lnTo>
                      <a:lnTo>
                        <a:pt x="461" y="161"/>
                      </a:lnTo>
                      <a:lnTo>
                        <a:pt x="458" y="161"/>
                      </a:lnTo>
                      <a:lnTo>
                        <a:pt x="458" y="162"/>
                      </a:lnTo>
                      <a:lnTo>
                        <a:pt x="462" y="162"/>
                      </a:lnTo>
                      <a:lnTo>
                        <a:pt x="463" y="162"/>
                      </a:lnTo>
                      <a:lnTo>
                        <a:pt x="463" y="162"/>
                      </a:lnTo>
                      <a:lnTo>
                        <a:pt x="463" y="161"/>
                      </a:lnTo>
                      <a:lnTo>
                        <a:pt x="465" y="161"/>
                      </a:lnTo>
                      <a:lnTo>
                        <a:pt x="465" y="161"/>
                      </a:lnTo>
                      <a:lnTo>
                        <a:pt x="466" y="161"/>
                      </a:lnTo>
                      <a:lnTo>
                        <a:pt x="466" y="159"/>
                      </a:lnTo>
                      <a:lnTo>
                        <a:pt x="469" y="158"/>
                      </a:lnTo>
                      <a:lnTo>
                        <a:pt x="469" y="157"/>
                      </a:lnTo>
                      <a:lnTo>
                        <a:pt x="470" y="155"/>
                      </a:lnTo>
                      <a:lnTo>
                        <a:pt x="471" y="153"/>
                      </a:lnTo>
                      <a:lnTo>
                        <a:pt x="470" y="153"/>
                      </a:lnTo>
                      <a:lnTo>
                        <a:pt x="470" y="153"/>
                      </a:lnTo>
                      <a:lnTo>
                        <a:pt x="470" y="153"/>
                      </a:lnTo>
                      <a:lnTo>
                        <a:pt x="469" y="153"/>
                      </a:lnTo>
                      <a:close/>
                      <a:moveTo>
                        <a:pt x="497" y="132"/>
                      </a:moveTo>
                      <a:lnTo>
                        <a:pt x="496" y="133"/>
                      </a:lnTo>
                      <a:lnTo>
                        <a:pt x="495" y="135"/>
                      </a:lnTo>
                      <a:lnTo>
                        <a:pt x="493" y="137"/>
                      </a:lnTo>
                      <a:lnTo>
                        <a:pt x="492" y="140"/>
                      </a:lnTo>
                      <a:lnTo>
                        <a:pt x="493" y="140"/>
                      </a:lnTo>
                      <a:lnTo>
                        <a:pt x="493" y="140"/>
                      </a:lnTo>
                      <a:lnTo>
                        <a:pt x="493" y="140"/>
                      </a:lnTo>
                      <a:lnTo>
                        <a:pt x="493" y="140"/>
                      </a:lnTo>
                      <a:lnTo>
                        <a:pt x="495" y="140"/>
                      </a:lnTo>
                      <a:lnTo>
                        <a:pt x="495" y="138"/>
                      </a:lnTo>
                      <a:lnTo>
                        <a:pt x="495" y="138"/>
                      </a:lnTo>
                      <a:lnTo>
                        <a:pt x="497" y="138"/>
                      </a:lnTo>
                      <a:lnTo>
                        <a:pt x="497" y="138"/>
                      </a:lnTo>
                      <a:lnTo>
                        <a:pt x="499" y="136"/>
                      </a:lnTo>
                      <a:lnTo>
                        <a:pt x="499" y="133"/>
                      </a:lnTo>
                      <a:lnTo>
                        <a:pt x="497" y="132"/>
                      </a:lnTo>
                      <a:close/>
                      <a:moveTo>
                        <a:pt x="541" y="124"/>
                      </a:moveTo>
                      <a:lnTo>
                        <a:pt x="541" y="127"/>
                      </a:lnTo>
                      <a:lnTo>
                        <a:pt x="541" y="128"/>
                      </a:lnTo>
                      <a:lnTo>
                        <a:pt x="542" y="129"/>
                      </a:lnTo>
                      <a:lnTo>
                        <a:pt x="542" y="131"/>
                      </a:lnTo>
                      <a:lnTo>
                        <a:pt x="544" y="129"/>
                      </a:lnTo>
                      <a:lnTo>
                        <a:pt x="546" y="129"/>
                      </a:lnTo>
                      <a:lnTo>
                        <a:pt x="546" y="127"/>
                      </a:lnTo>
                      <a:lnTo>
                        <a:pt x="544" y="127"/>
                      </a:lnTo>
                      <a:lnTo>
                        <a:pt x="543" y="125"/>
                      </a:lnTo>
                      <a:lnTo>
                        <a:pt x="542" y="125"/>
                      </a:lnTo>
                      <a:lnTo>
                        <a:pt x="541" y="124"/>
                      </a:lnTo>
                      <a:close/>
                      <a:moveTo>
                        <a:pt x="505" y="115"/>
                      </a:moveTo>
                      <a:lnTo>
                        <a:pt x="505" y="115"/>
                      </a:lnTo>
                      <a:lnTo>
                        <a:pt x="505" y="115"/>
                      </a:lnTo>
                      <a:lnTo>
                        <a:pt x="505" y="118"/>
                      </a:lnTo>
                      <a:lnTo>
                        <a:pt x="503" y="119"/>
                      </a:lnTo>
                      <a:lnTo>
                        <a:pt x="503" y="124"/>
                      </a:lnTo>
                      <a:lnTo>
                        <a:pt x="503" y="124"/>
                      </a:lnTo>
                      <a:lnTo>
                        <a:pt x="503" y="123"/>
                      </a:lnTo>
                      <a:lnTo>
                        <a:pt x="505" y="123"/>
                      </a:lnTo>
                      <a:lnTo>
                        <a:pt x="505" y="123"/>
                      </a:lnTo>
                      <a:lnTo>
                        <a:pt x="505" y="121"/>
                      </a:lnTo>
                      <a:lnTo>
                        <a:pt x="505" y="120"/>
                      </a:lnTo>
                      <a:lnTo>
                        <a:pt x="506" y="120"/>
                      </a:lnTo>
                      <a:lnTo>
                        <a:pt x="506" y="115"/>
                      </a:lnTo>
                      <a:lnTo>
                        <a:pt x="505" y="115"/>
                      </a:lnTo>
                      <a:close/>
                      <a:moveTo>
                        <a:pt x="462" y="108"/>
                      </a:moveTo>
                      <a:lnTo>
                        <a:pt x="462" y="110"/>
                      </a:lnTo>
                      <a:lnTo>
                        <a:pt x="462" y="110"/>
                      </a:lnTo>
                      <a:lnTo>
                        <a:pt x="461" y="110"/>
                      </a:lnTo>
                      <a:lnTo>
                        <a:pt x="462" y="110"/>
                      </a:lnTo>
                      <a:lnTo>
                        <a:pt x="462" y="110"/>
                      </a:lnTo>
                      <a:lnTo>
                        <a:pt x="463" y="110"/>
                      </a:lnTo>
                      <a:lnTo>
                        <a:pt x="463" y="110"/>
                      </a:lnTo>
                      <a:lnTo>
                        <a:pt x="463" y="110"/>
                      </a:lnTo>
                      <a:lnTo>
                        <a:pt x="463" y="110"/>
                      </a:lnTo>
                      <a:lnTo>
                        <a:pt x="463" y="110"/>
                      </a:lnTo>
                      <a:lnTo>
                        <a:pt x="463" y="110"/>
                      </a:lnTo>
                      <a:lnTo>
                        <a:pt x="463" y="110"/>
                      </a:lnTo>
                      <a:lnTo>
                        <a:pt x="463" y="110"/>
                      </a:lnTo>
                      <a:lnTo>
                        <a:pt x="462" y="108"/>
                      </a:lnTo>
                      <a:close/>
                      <a:moveTo>
                        <a:pt x="523" y="104"/>
                      </a:moveTo>
                      <a:lnTo>
                        <a:pt x="525" y="107"/>
                      </a:lnTo>
                      <a:lnTo>
                        <a:pt x="526" y="107"/>
                      </a:lnTo>
                      <a:lnTo>
                        <a:pt x="526" y="104"/>
                      </a:lnTo>
                      <a:lnTo>
                        <a:pt x="525" y="104"/>
                      </a:lnTo>
                      <a:lnTo>
                        <a:pt x="525" y="104"/>
                      </a:lnTo>
                      <a:lnTo>
                        <a:pt x="525" y="104"/>
                      </a:lnTo>
                      <a:lnTo>
                        <a:pt x="523" y="104"/>
                      </a:lnTo>
                      <a:close/>
                      <a:moveTo>
                        <a:pt x="462" y="94"/>
                      </a:moveTo>
                      <a:lnTo>
                        <a:pt x="461" y="94"/>
                      </a:lnTo>
                      <a:lnTo>
                        <a:pt x="461" y="95"/>
                      </a:lnTo>
                      <a:lnTo>
                        <a:pt x="461" y="97"/>
                      </a:lnTo>
                      <a:lnTo>
                        <a:pt x="459" y="97"/>
                      </a:lnTo>
                      <a:lnTo>
                        <a:pt x="459" y="98"/>
                      </a:lnTo>
                      <a:lnTo>
                        <a:pt x="461" y="98"/>
                      </a:lnTo>
                      <a:lnTo>
                        <a:pt x="461" y="98"/>
                      </a:lnTo>
                      <a:lnTo>
                        <a:pt x="461" y="98"/>
                      </a:lnTo>
                      <a:lnTo>
                        <a:pt x="462" y="98"/>
                      </a:lnTo>
                      <a:lnTo>
                        <a:pt x="462" y="97"/>
                      </a:lnTo>
                      <a:lnTo>
                        <a:pt x="462" y="97"/>
                      </a:lnTo>
                      <a:lnTo>
                        <a:pt x="462" y="97"/>
                      </a:lnTo>
                      <a:lnTo>
                        <a:pt x="462" y="94"/>
                      </a:lnTo>
                      <a:close/>
                      <a:moveTo>
                        <a:pt x="449" y="87"/>
                      </a:moveTo>
                      <a:lnTo>
                        <a:pt x="448" y="89"/>
                      </a:lnTo>
                      <a:lnTo>
                        <a:pt x="448" y="90"/>
                      </a:lnTo>
                      <a:lnTo>
                        <a:pt x="450" y="90"/>
                      </a:lnTo>
                      <a:lnTo>
                        <a:pt x="451" y="91"/>
                      </a:lnTo>
                      <a:lnTo>
                        <a:pt x="451" y="91"/>
                      </a:lnTo>
                      <a:lnTo>
                        <a:pt x="454" y="91"/>
                      </a:lnTo>
                      <a:lnTo>
                        <a:pt x="454" y="90"/>
                      </a:lnTo>
                      <a:lnTo>
                        <a:pt x="453" y="89"/>
                      </a:lnTo>
                      <a:lnTo>
                        <a:pt x="451" y="89"/>
                      </a:lnTo>
                      <a:lnTo>
                        <a:pt x="450" y="87"/>
                      </a:lnTo>
                      <a:lnTo>
                        <a:pt x="449" y="87"/>
                      </a:lnTo>
                      <a:close/>
                      <a:moveTo>
                        <a:pt x="459" y="0"/>
                      </a:moveTo>
                      <a:lnTo>
                        <a:pt x="459" y="1"/>
                      </a:lnTo>
                      <a:lnTo>
                        <a:pt x="461" y="1"/>
                      </a:lnTo>
                      <a:lnTo>
                        <a:pt x="462" y="1"/>
                      </a:lnTo>
                      <a:lnTo>
                        <a:pt x="462" y="1"/>
                      </a:lnTo>
                      <a:lnTo>
                        <a:pt x="466" y="2"/>
                      </a:lnTo>
                      <a:lnTo>
                        <a:pt x="467" y="5"/>
                      </a:lnTo>
                      <a:lnTo>
                        <a:pt x="470" y="5"/>
                      </a:lnTo>
                      <a:lnTo>
                        <a:pt x="470" y="8"/>
                      </a:lnTo>
                      <a:lnTo>
                        <a:pt x="471" y="9"/>
                      </a:lnTo>
                      <a:lnTo>
                        <a:pt x="472" y="9"/>
                      </a:lnTo>
                      <a:lnTo>
                        <a:pt x="474" y="9"/>
                      </a:lnTo>
                      <a:lnTo>
                        <a:pt x="475" y="13"/>
                      </a:lnTo>
                      <a:lnTo>
                        <a:pt x="476" y="13"/>
                      </a:lnTo>
                      <a:lnTo>
                        <a:pt x="476" y="15"/>
                      </a:lnTo>
                      <a:lnTo>
                        <a:pt x="478" y="17"/>
                      </a:lnTo>
                      <a:lnTo>
                        <a:pt x="484" y="17"/>
                      </a:lnTo>
                      <a:lnTo>
                        <a:pt x="484" y="17"/>
                      </a:lnTo>
                      <a:lnTo>
                        <a:pt x="488" y="17"/>
                      </a:lnTo>
                      <a:lnTo>
                        <a:pt x="488" y="17"/>
                      </a:lnTo>
                      <a:lnTo>
                        <a:pt x="491" y="17"/>
                      </a:lnTo>
                      <a:lnTo>
                        <a:pt x="491" y="18"/>
                      </a:lnTo>
                      <a:lnTo>
                        <a:pt x="488" y="19"/>
                      </a:lnTo>
                      <a:lnTo>
                        <a:pt x="488" y="21"/>
                      </a:lnTo>
                      <a:lnTo>
                        <a:pt x="488" y="21"/>
                      </a:lnTo>
                      <a:lnTo>
                        <a:pt x="488" y="22"/>
                      </a:lnTo>
                      <a:lnTo>
                        <a:pt x="493" y="22"/>
                      </a:lnTo>
                      <a:lnTo>
                        <a:pt x="493" y="22"/>
                      </a:lnTo>
                      <a:lnTo>
                        <a:pt x="495" y="22"/>
                      </a:lnTo>
                      <a:lnTo>
                        <a:pt x="495" y="23"/>
                      </a:lnTo>
                      <a:lnTo>
                        <a:pt x="495" y="23"/>
                      </a:lnTo>
                      <a:lnTo>
                        <a:pt x="496" y="23"/>
                      </a:lnTo>
                      <a:lnTo>
                        <a:pt x="496" y="22"/>
                      </a:lnTo>
                      <a:lnTo>
                        <a:pt x="497" y="21"/>
                      </a:lnTo>
                      <a:lnTo>
                        <a:pt x="499" y="21"/>
                      </a:lnTo>
                      <a:lnTo>
                        <a:pt x="497" y="23"/>
                      </a:lnTo>
                      <a:lnTo>
                        <a:pt x="497" y="25"/>
                      </a:lnTo>
                      <a:lnTo>
                        <a:pt x="496" y="25"/>
                      </a:lnTo>
                      <a:lnTo>
                        <a:pt x="496" y="26"/>
                      </a:lnTo>
                      <a:lnTo>
                        <a:pt x="495" y="26"/>
                      </a:lnTo>
                      <a:lnTo>
                        <a:pt x="495" y="27"/>
                      </a:lnTo>
                      <a:lnTo>
                        <a:pt x="493" y="28"/>
                      </a:lnTo>
                      <a:lnTo>
                        <a:pt x="496" y="28"/>
                      </a:lnTo>
                      <a:lnTo>
                        <a:pt x="496" y="31"/>
                      </a:lnTo>
                      <a:lnTo>
                        <a:pt x="495" y="31"/>
                      </a:lnTo>
                      <a:lnTo>
                        <a:pt x="495" y="31"/>
                      </a:lnTo>
                      <a:lnTo>
                        <a:pt x="492" y="31"/>
                      </a:lnTo>
                      <a:lnTo>
                        <a:pt x="492" y="34"/>
                      </a:lnTo>
                      <a:lnTo>
                        <a:pt x="493" y="36"/>
                      </a:lnTo>
                      <a:lnTo>
                        <a:pt x="495" y="36"/>
                      </a:lnTo>
                      <a:lnTo>
                        <a:pt x="495" y="39"/>
                      </a:lnTo>
                      <a:lnTo>
                        <a:pt x="495" y="40"/>
                      </a:lnTo>
                      <a:lnTo>
                        <a:pt x="493" y="43"/>
                      </a:lnTo>
                      <a:lnTo>
                        <a:pt x="493" y="44"/>
                      </a:lnTo>
                      <a:lnTo>
                        <a:pt x="493" y="44"/>
                      </a:lnTo>
                      <a:lnTo>
                        <a:pt x="493" y="44"/>
                      </a:lnTo>
                      <a:lnTo>
                        <a:pt x="495" y="47"/>
                      </a:lnTo>
                      <a:lnTo>
                        <a:pt x="496" y="47"/>
                      </a:lnTo>
                      <a:lnTo>
                        <a:pt x="499" y="48"/>
                      </a:lnTo>
                      <a:lnTo>
                        <a:pt x="499" y="48"/>
                      </a:lnTo>
                      <a:lnTo>
                        <a:pt x="501" y="48"/>
                      </a:lnTo>
                      <a:lnTo>
                        <a:pt x="501" y="49"/>
                      </a:lnTo>
                      <a:lnTo>
                        <a:pt x="505" y="49"/>
                      </a:lnTo>
                      <a:lnTo>
                        <a:pt x="506" y="51"/>
                      </a:lnTo>
                      <a:lnTo>
                        <a:pt x="506" y="51"/>
                      </a:lnTo>
                      <a:lnTo>
                        <a:pt x="506" y="55"/>
                      </a:lnTo>
                      <a:lnTo>
                        <a:pt x="508" y="55"/>
                      </a:lnTo>
                      <a:lnTo>
                        <a:pt x="508" y="56"/>
                      </a:lnTo>
                      <a:lnTo>
                        <a:pt x="509" y="56"/>
                      </a:lnTo>
                      <a:lnTo>
                        <a:pt x="509" y="56"/>
                      </a:lnTo>
                      <a:lnTo>
                        <a:pt x="509" y="56"/>
                      </a:lnTo>
                      <a:lnTo>
                        <a:pt x="510" y="55"/>
                      </a:lnTo>
                      <a:lnTo>
                        <a:pt x="510" y="53"/>
                      </a:lnTo>
                      <a:lnTo>
                        <a:pt x="513" y="53"/>
                      </a:lnTo>
                      <a:lnTo>
                        <a:pt x="513" y="56"/>
                      </a:lnTo>
                      <a:lnTo>
                        <a:pt x="514" y="56"/>
                      </a:lnTo>
                      <a:lnTo>
                        <a:pt x="516" y="59"/>
                      </a:lnTo>
                      <a:lnTo>
                        <a:pt x="516" y="60"/>
                      </a:lnTo>
                      <a:lnTo>
                        <a:pt x="518" y="59"/>
                      </a:lnTo>
                      <a:lnTo>
                        <a:pt x="518" y="59"/>
                      </a:lnTo>
                      <a:lnTo>
                        <a:pt x="520" y="59"/>
                      </a:lnTo>
                      <a:lnTo>
                        <a:pt x="520" y="57"/>
                      </a:lnTo>
                      <a:lnTo>
                        <a:pt x="521" y="57"/>
                      </a:lnTo>
                      <a:lnTo>
                        <a:pt x="521" y="57"/>
                      </a:lnTo>
                      <a:lnTo>
                        <a:pt x="522" y="57"/>
                      </a:lnTo>
                      <a:lnTo>
                        <a:pt x="522" y="56"/>
                      </a:lnTo>
                      <a:lnTo>
                        <a:pt x="522" y="56"/>
                      </a:lnTo>
                      <a:lnTo>
                        <a:pt x="522" y="56"/>
                      </a:lnTo>
                      <a:lnTo>
                        <a:pt x="522" y="56"/>
                      </a:lnTo>
                      <a:lnTo>
                        <a:pt x="523" y="56"/>
                      </a:lnTo>
                      <a:lnTo>
                        <a:pt x="523" y="53"/>
                      </a:lnTo>
                      <a:lnTo>
                        <a:pt x="523" y="53"/>
                      </a:lnTo>
                      <a:lnTo>
                        <a:pt x="525" y="52"/>
                      </a:lnTo>
                      <a:lnTo>
                        <a:pt x="526" y="52"/>
                      </a:lnTo>
                      <a:lnTo>
                        <a:pt x="526" y="52"/>
                      </a:lnTo>
                      <a:lnTo>
                        <a:pt x="527" y="53"/>
                      </a:lnTo>
                      <a:lnTo>
                        <a:pt x="527" y="49"/>
                      </a:lnTo>
                      <a:lnTo>
                        <a:pt x="531" y="46"/>
                      </a:lnTo>
                      <a:lnTo>
                        <a:pt x="531" y="44"/>
                      </a:lnTo>
                      <a:lnTo>
                        <a:pt x="533" y="43"/>
                      </a:lnTo>
                      <a:lnTo>
                        <a:pt x="533" y="43"/>
                      </a:lnTo>
                      <a:lnTo>
                        <a:pt x="533" y="42"/>
                      </a:lnTo>
                      <a:lnTo>
                        <a:pt x="531" y="42"/>
                      </a:lnTo>
                      <a:lnTo>
                        <a:pt x="531" y="39"/>
                      </a:lnTo>
                      <a:lnTo>
                        <a:pt x="533" y="39"/>
                      </a:lnTo>
                      <a:lnTo>
                        <a:pt x="534" y="38"/>
                      </a:lnTo>
                      <a:lnTo>
                        <a:pt x="534" y="38"/>
                      </a:lnTo>
                      <a:lnTo>
                        <a:pt x="534" y="35"/>
                      </a:lnTo>
                      <a:lnTo>
                        <a:pt x="535" y="35"/>
                      </a:lnTo>
                      <a:lnTo>
                        <a:pt x="535" y="34"/>
                      </a:lnTo>
                      <a:lnTo>
                        <a:pt x="535" y="34"/>
                      </a:lnTo>
                      <a:lnTo>
                        <a:pt x="537" y="34"/>
                      </a:lnTo>
                      <a:lnTo>
                        <a:pt x="538" y="30"/>
                      </a:lnTo>
                      <a:lnTo>
                        <a:pt x="542" y="28"/>
                      </a:lnTo>
                      <a:lnTo>
                        <a:pt x="541" y="32"/>
                      </a:lnTo>
                      <a:lnTo>
                        <a:pt x="542" y="32"/>
                      </a:lnTo>
                      <a:lnTo>
                        <a:pt x="542" y="35"/>
                      </a:lnTo>
                      <a:lnTo>
                        <a:pt x="543" y="36"/>
                      </a:lnTo>
                      <a:lnTo>
                        <a:pt x="543" y="36"/>
                      </a:lnTo>
                      <a:lnTo>
                        <a:pt x="543" y="39"/>
                      </a:lnTo>
                      <a:lnTo>
                        <a:pt x="542" y="40"/>
                      </a:lnTo>
                      <a:lnTo>
                        <a:pt x="542" y="42"/>
                      </a:lnTo>
                      <a:lnTo>
                        <a:pt x="543" y="43"/>
                      </a:lnTo>
                      <a:lnTo>
                        <a:pt x="543" y="44"/>
                      </a:lnTo>
                      <a:lnTo>
                        <a:pt x="543" y="47"/>
                      </a:lnTo>
                      <a:lnTo>
                        <a:pt x="544" y="47"/>
                      </a:lnTo>
                      <a:lnTo>
                        <a:pt x="544" y="49"/>
                      </a:lnTo>
                      <a:lnTo>
                        <a:pt x="546" y="49"/>
                      </a:lnTo>
                      <a:lnTo>
                        <a:pt x="546" y="48"/>
                      </a:lnTo>
                      <a:lnTo>
                        <a:pt x="547" y="48"/>
                      </a:lnTo>
                      <a:lnTo>
                        <a:pt x="550" y="48"/>
                      </a:lnTo>
                      <a:lnTo>
                        <a:pt x="550" y="51"/>
                      </a:lnTo>
                      <a:lnTo>
                        <a:pt x="552" y="51"/>
                      </a:lnTo>
                      <a:lnTo>
                        <a:pt x="551" y="52"/>
                      </a:lnTo>
                      <a:lnTo>
                        <a:pt x="551" y="52"/>
                      </a:lnTo>
                      <a:lnTo>
                        <a:pt x="551" y="53"/>
                      </a:lnTo>
                      <a:lnTo>
                        <a:pt x="551" y="53"/>
                      </a:lnTo>
                      <a:lnTo>
                        <a:pt x="551" y="53"/>
                      </a:lnTo>
                      <a:lnTo>
                        <a:pt x="552" y="53"/>
                      </a:lnTo>
                      <a:lnTo>
                        <a:pt x="554" y="55"/>
                      </a:lnTo>
                      <a:lnTo>
                        <a:pt x="554" y="55"/>
                      </a:lnTo>
                      <a:lnTo>
                        <a:pt x="554" y="56"/>
                      </a:lnTo>
                      <a:lnTo>
                        <a:pt x="552" y="57"/>
                      </a:lnTo>
                      <a:lnTo>
                        <a:pt x="552" y="57"/>
                      </a:lnTo>
                      <a:lnTo>
                        <a:pt x="551" y="59"/>
                      </a:lnTo>
                      <a:lnTo>
                        <a:pt x="550" y="59"/>
                      </a:lnTo>
                      <a:lnTo>
                        <a:pt x="548" y="59"/>
                      </a:lnTo>
                      <a:lnTo>
                        <a:pt x="548" y="60"/>
                      </a:lnTo>
                      <a:lnTo>
                        <a:pt x="550" y="60"/>
                      </a:lnTo>
                      <a:lnTo>
                        <a:pt x="551" y="61"/>
                      </a:lnTo>
                      <a:lnTo>
                        <a:pt x="551" y="61"/>
                      </a:lnTo>
                      <a:lnTo>
                        <a:pt x="551" y="60"/>
                      </a:lnTo>
                      <a:lnTo>
                        <a:pt x="552" y="60"/>
                      </a:lnTo>
                      <a:lnTo>
                        <a:pt x="555" y="60"/>
                      </a:lnTo>
                      <a:lnTo>
                        <a:pt x="558" y="61"/>
                      </a:lnTo>
                      <a:lnTo>
                        <a:pt x="556" y="63"/>
                      </a:lnTo>
                      <a:lnTo>
                        <a:pt x="556" y="64"/>
                      </a:lnTo>
                      <a:lnTo>
                        <a:pt x="555" y="64"/>
                      </a:lnTo>
                      <a:lnTo>
                        <a:pt x="555" y="65"/>
                      </a:lnTo>
                      <a:lnTo>
                        <a:pt x="556" y="65"/>
                      </a:lnTo>
                      <a:lnTo>
                        <a:pt x="558" y="65"/>
                      </a:lnTo>
                      <a:lnTo>
                        <a:pt x="556" y="68"/>
                      </a:lnTo>
                      <a:lnTo>
                        <a:pt x="559" y="68"/>
                      </a:lnTo>
                      <a:lnTo>
                        <a:pt x="559" y="68"/>
                      </a:lnTo>
                      <a:lnTo>
                        <a:pt x="561" y="69"/>
                      </a:lnTo>
                      <a:lnTo>
                        <a:pt x="563" y="70"/>
                      </a:lnTo>
                      <a:lnTo>
                        <a:pt x="563" y="73"/>
                      </a:lnTo>
                      <a:lnTo>
                        <a:pt x="561" y="76"/>
                      </a:lnTo>
                      <a:lnTo>
                        <a:pt x="559" y="76"/>
                      </a:lnTo>
                      <a:lnTo>
                        <a:pt x="559" y="77"/>
                      </a:lnTo>
                      <a:lnTo>
                        <a:pt x="563" y="77"/>
                      </a:lnTo>
                      <a:lnTo>
                        <a:pt x="563" y="77"/>
                      </a:lnTo>
                      <a:lnTo>
                        <a:pt x="563" y="77"/>
                      </a:lnTo>
                      <a:lnTo>
                        <a:pt x="563" y="78"/>
                      </a:lnTo>
                      <a:lnTo>
                        <a:pt x="563" y="78"/>
                      </a:lnTo>
                      <a:lnTo>
                        <a:pt x="568" y="80"/>
                      </a:lnTo>
                      <a:lnTo>
                        <a:pt x="568" y="81"/>
                      </a:lnTo>
                      <a:lnTo>
                        <a:pt x="569" y="81"/>
                      </a:lnTo>
                      <a:lnTo>
                        <a:pt x="568" y="85"/>
                      </a:lnTo>
                      <a:lnTo>
                        <a:pt x="568" y="85"/>
                      </a:lnTo>
                      <a:lnTo>
                        <a:pt x="567" y="83"/>
                      </a:lnTo>
                      <a:lnTo>
                        <a:pt x="565" y="83"/>
                      </a:lnTo>
                      <a:lnTo>
                        <a:pt x="565" y="83"/>
                      </a:lnTo>
                      <a:lnTo>
                        <a:pt x="565" y="85"/>
                      </a:lnTo>
                      <a:lnTo>
                        <a:pt x="559" y="83"/>
                      </a:lnTo>
                      <a:lnTo>
                        <a:pt x="559" y="86"/>
                      </a:lnTo>
                      <a:lnTo>
                        <a:pt x="561" y="86"/>
                      </a:lnTo>
                      <a:lnTo>
                        <a:pt x="561" y="87"/>
                      </a:lnTo>
                      <a:lnTo>
                        <a:pt x="561" y="87"/>
                      </a:lnTo>
                      <a:lnTo>
                        <a:pt x="561" y="87"/>
                      </a:lnTo>
                      <a:lnTo>
                        <a:pt x="560" y="89"/>
                      </a:lnTo>
                      <a:lnTo>
                        <a:pt x="560" y="90"/>
                      </a:lnTo>
                      <a:lnTo>
                        <a:pt x="561" y="90"/>
                      </a:lnTo>
                      <a:lnTo>
                        <a:pt x="563" y="89"/>
                      </a:lnTo>
                      <a:lnTo>
                        <a:pt x="564" y="89"/>
                      </a:lnTo>
                      <a:lnTo>
                        <a:pt x="564" y="90"/>
                      </a:lnTo>
                      <a:lnTo>
                        <a:pt x="563" y="91"/>
                      </a:lnTo>
                      <a:lnTo>
                        <a:pt x="567" y="91"/>
                      </a:lnTo>
                      <a:lnTo>
                        <a:pt x="567" y="97"/>
                      </a:lnTo>
                      <a:lnTo>
                        <a:pt x="572" y="97"/>
                      </a:lnTo>
                      <a:lnTo>
                        <a:pt x="572" y="98"/>
                      </a:lnTo>
                      <a:lnTo>
                        <a:pt x="573" y="98"/>
                      </a:lnTo>
                      <a:lnTo>
                        <a:pt x="575" y="99"/>
                      </a:lnTo>
                      <a:lnTo>
                        <a:pt x="576" y="99"/>
                      </a:lnTo>
                      <a:lnTo>
                        <a:pt x="576" y="102"/>
                      </a:lnTo>
                      <a:lnTo>
                        <a:pt x="577" y="102"/>
                      </a:lnTo>
                      <a:lnTo>
                        <a:pt x="576" y="106"/>
                      </a:lnTo>
                      <a:lnTo>
                        <a:pt x="581" y="106"/>
                      </a:lnTo>
                      <a:lnTo>
                        <a:pt x="581" y="107"/>
                      </a:lnTo>
                      <a:lnTo>
                        <a:pt x="584" y="106"/>
                      </a:lnTo>
                      <a:lnTo>
                        <a:pt x="584" y="107"/>
                      </a:lnTo>
                      <a:lnTo>
                        <a:pt x="584" y="107"/>
                      </a:lnTo>
                      <a:lnTo>
                        <a:pt x="584" y="108"/>
                      </a:lnTo>
                      <a:lnTo>
                        <a:pt x="585" y="108"/>
                      </a:lnTo>
                      <a:lnTo>
                        <a:pt x="585" y="108"/>
                      </a:lnTo>
                      <a:lnTo>
                        <a:pt x="585" y="107"/>
                      </a:lnTo>
                      <a:lnTo>
                        <a:pt x="586" y="107"/>
                      </a:lnTo>
                      <a:lnTo>
                        <a:pt x="588" y="106"/>
                      </a:lnTo>
                      <a:lnTo>
                        <a:pt x="588" y="107"/>
                      </a:lnTo>
                      <a:lnTo>
                        <a:pt x="589" y="107"/>
                      </a:lnTo>
                      <a:lnTo>
                        <a:pt x="589" y="107"/>
                      </a:lnTo>
                      <a:lnTo>
                        <a:pt x="590" y="106"/>
                      </a:lnTo>
                      <a:lnTo>
                        <a:pt x="590" y="108"/>
                      </a:lnTo>
                      <a:lnTo>
                        <a:pt x="590" y="110"/>
                      </a:lnTo>
                      <a:lnTo>
                        <a:pt x="592" y="111"/>
                      </a:lnTo>
                      <a:lnTo>
                        <a:pt x="592" y="112"/>
                      </a:lnTo>
                      <a:lnTo>
                        <a:pt x="597" y="114"/>
                      </a:lnTo>
                      <a:lnTo>
                        <a:pt x="597" y="111"/>
                      </a:lnTo>
                      <a:lnTo>
                        <a:pt x="598" y="110"/>
                      </a:lnTo>
                      <a:lnTo>
                        <a:pt x="598" y="110"/>
                      </a:lnTo>
                      <a:lnTo>
                        <a:pt x="599" y="110"/>
                      </a:lnTo>
                      <a:lnTo>
                        <a:pt x="599" y="110"/>
                      </a:lnTo>
                      <a:lnTo>
                        <a:pt x="599" y="110"/>
                      </a:lnTo>
                      <a:lnTo>
                        <a:pt x="599" y="114"/>
                      </a:lnTo>
                      <a:lnTo>
                        <a:pt x="601" y="114"/>
                      </a:lnTo>
                      <a:lnTo>
                        <a:pt x="601" y="114"/>
                      </a:lnTo>
                      <a:lnTo>
                        <a:pt x="601" y="115"/>
                      </a:lnTo>
                      <a:lnTo>
                        <a:pt x="602" y="115"/>
                      </a:lnTo>
                      <a:lnTo>
                        <a:pt x="603" y="115"/>
                      </a:lnTo>
                      <a:lnTo>
                        <a:pt x="603" y="115"/>
                      </a:lnTo>
                      <a:lnTo>
                        <a:pt x="603" y="114"/>
                      </a:lnTo>
                      <a:lnTo>
                        <a:pt x="603" y="114"/>
                      </a:lnTo>
                      <a:lnTo>
                        <a:pt x="603" y="115"/>
                      </a:lnTo>
                      <a:lnTo>
                        <a:pt x="602" y="116"/>
                      </a:lnTo>
                      <a:lnTo>
                        <a:pt x="602" y="118"/>
                      </a:lnTo>
                      <a:lnTo>
                        <a:pt x="601" y="118"/>
                      </a:lnTo>
                      <a:lnTo>
                        <a:pt x="601" y="119"/>
                      </a:lnTo>
                      <a:lnTo>
                        <a:pt x="598" y="119"/>
                      </a:lnTo>
                      <a:lnTo>
                        <a:pt x="598" y="119"/>
                      </a:lnTo>
                      <a:lnTo>
                        <a:pt x="597" y="119"/>
                      </a:lnTo>
                      <a:lnTo>
                        <a:pt x="597" y="120"/>
                      </a:lnTo>
                      <a:lnTo>
                        <a:pt x="595" y="121"/>
                      </a:lnTo>
                      <a:lnTo>
                        <a:pt x="594" y="120"/>
                      </a:lnTo>
                      <a:lnTo>
                        <a:pt x="594" y="120"/>
                      </a:lnTo>
                      <a:lnTo>
                        <a:pt x="594" y="120"/>
                      </a:lnTo>
                      <a:lnTo>
                        <a:pt x="594" y="120"/>
                      </a:lnTo>
                      <a:lnTo>
                        <a:pt x="593" y="120"/>
                      </a:lnTo>
                      <a:lnTo>
                        <a:pt x="592" y="123"/>
                      </a:lnTo>
                      <a:lnTo>
                        <a:pt x="589" y="123"/>
                      </a:lnTo>
                      <a:lnTo>
                        <a:pt x="588" y="124"/>
                      </a:lnTo>
                      <a:lnTo>
                        <a:pt x="585" y="124"/>
                      </a:lnTo>
                      <a:lnTo>
                        <a:pt x="585" y="125"/>
                      </a:lnTo>
                      <a:lnTo>
                        <a:pt x="584" y="125"/>
                      </a:lnTo>
                      <a:lnTo>
                        <a:pt x="582" y="127"/>
                      </a:lnTo>
                      <a:lnTo>
                        <a:pt x="580" y="127"/>
                      </a:lnTo>
                      <a:lnTo>
                        <a:pt x="580" y="127"/>
                      </a:lnTo>
                      <a:lnTo>
                        <a:pt x="576" y="127"/>
                      </a:lnTo>
                      <a:lnTo>
                        <a:pt x="576" y="129"/>
                      </a:lnTo>
                      <a:lnTo>
                        <a:pt x="577" y="131"/>
                      </a:lnTo>
                      <a:lnTo>
                        <a:pt x="577" y="132"/>
                      </a:lnTo>
                      <a:lnTo>
                        <a:pt x="580" y="132"/>
                      </a:lnTo>
                      <a:lnTo>
                        <a:pt x="581" y="131"/>
                      </a:lnTo>
                      <a:lnTo>
                        <a:pt x="581" y="129"/>
                      </a:lnTo>
                      <a:lnTo>
                        <a:pt x="584" y="128"/>
                      </a:lnTo>
                      <a:lnTo>
                        <a:pt x="585" y="128"/>
                      </a:lnTo>
                      <a:lnTo>
                        <a:pt x="586" y="127"/>
                      </a:lnTo>
                      <a:lnTo>
                        <a:pt x="588" y="127"/>
                      </a:lnTo>
                      <a:lnTo>
                        <a:pt x="588" y="127"/>
                      </a:lnTo>
                      <a:lnTo>
                        <a:pt x="589" y="127"/>
                      </a:lnTo>
                      <a:lnTo>
                        <a:pt x="593" y="123"/>
                      </a:lnTo>
                      <a:lnTo>
                        <a:pt x="594" y="123"/>
                      </a:lnTo>
                      <a:lnTo>
                        <a:pt x="594" y="123"/>
                      </a:lnTo>
                      <a:lnTo>
                        <a:pt x="599" y="123"/>
                      </a:lnTo>
                      <a:lnTo>
                        <a:pt x="599" y="121"/>
                      </a:lnTo>
                      <a:lnTo>
                        <a:pt x="599" y="120"/>
                      </a:lnTo>
                      <a:lnTo>
                        <a:pt x="601" y="120"/>
                      </a:lnTo>
                      <a:lnTo>
                        <a:pt x="603" y="120"/>
                      </a:lnTo>
                      <a:lnTo>
                        <a:pt x="603" y="120"/>
                      </a:lnTo>
                      <a:lnTo>
                        <a:pt x="606" y="120"/>
                      </a:lnTo>
                      <a:lnTo>
                        <a:pt x="607" y="123"/>
                      </a:lnTo>
                      <a:lnTo>
                        <a:pt x="609" y="123"/>
                      </a:lnTo>
                      <a:lnTo>
                        <a:pt x="609" y="124"/>
                      </a:lnTo>
                      <a:lnTo>
                        <a:pt x="611" y="124"/>
                      </a:lnTo>
                      <a:lnTo>
                        <a:pt x="611" y="124"/>
                      </a:lnTo>
                      <a:lnTo>
                        <a:pt x="613" y="125"/>
                      </a:lnTo>
                      <a:lnTo>
                        <a:pt x="613" y="127"/>
                      </a:lnTo>
                      <a:lnTo>
                        <a:pt x="613" y="128"/>
                      </a:lnTo>
                      <a:lnTo>
                        <a:pt x="614" y="128"/>
                      </a:lnTo>
                      <a:lnTo>
                        <a:pt x="614" y="127"/>
                      </a:lnTo>
                      <a:lnTo>
                        <a:pt x="615" y="127"/>
                      </a:lnTo>
                      <a:lnTo>
                        <a:pt x="616" y="125"/>
                      </a:lnTo>
                      <a:lnTo>
                        <a:pt x="616" y="127"/>
                      </a:lnTo>
                      <a:lnTo>
                        <a:pt x="618" y="127"/>
                      </a:lnTo>
                      <a:lnTo>
                        <a:pt x="618" y="129"/>
                      </a:lnTo>
                      <a:lnTo>
                        <a:pt x="618" y="129"/>
                      </a:lnTo>
                      <a:lnTo>
                        <a:pt x="618" y="131"/>
                      </a:lnTo>
                      <a:lnTo>
                        <a:pt x="618" y="132"/>
                      </a:lnTo>
                      <a:lnTo>
                        <a:pt x="616" y="132"/>
                      </a:lnTo>
                      <a:lnTo>
                        <a:pt x="616" y="135"/>
                      </a:lnTo>
                      <a:lnTo>
                        <a:pt x="618" y="136"/>
                      </a:lnTo>
                      <a:lnTo>
                        <a:pt x="619" y="138"/>
                      </a:lnTo>
                      <a:lnTo>
                        <a:pt x="616" y="138"/>
                      </a:lnTo>
                      <a:lnTo>
                        <a:pt x="616" y="140"/>
                      </a:lnTo>
                      <a:lnTo>
                        <a:pt x="616" y="141"/>
                      </a:lnTo>
                      <a:lnTo>
                        <a:pt x="615" y="142"/>
                      </a:lnTo>
                      <a:lnTo>
                        <a:pt x="614" y="142"/>
                      </a:lnTo>
                      <a:lnTo>
                        <a:pt x="614" y="144"/>
                      </a:lnTo>
                      <a:lnTo>
                        <a:pt x="607" y="146"/>
                      </a:lnTo>
                      <a:lnTo>
                        <a:pt x="607" y="148"/>
                      </a:lnTo>
                      <a:lnTo>
                        <a:pt x="601" y="146"/>
                      </a:lnTo>
                      <a:lnTo>
                        <a:pt x="601" y="149"/>
                      </a:lnTo>
                      <a:lnTo>
                        <a:pt x="601" y="149"/>
                      </a:lnTo>
                      <a:lnTo>
                        <a:pt x="598" y="149"/>
                      </a:lnTo>
                      <a:lnTo>
                        <a:pt x="595" y="148"/>
                      </a:lnTo>
                      <a:lnTo>
                        <a:pt x="595" y="150"/>
                      </a:lnTo>
                      <a:lnTo>
                        <a:pt x="593" y="150"/>
                      </a:lnTo>
                      <a:lnTo>
                        <a:pt x="592" y="153"/>
                      </a:lnTo>
                      <a:lnTo>
                        <a:pt x="592" y="154"/>
                      </a:lnTo>
                      <a:lnTo>
                        <a:pt x="590" y="155"/>
                      </a:lnTo>
                      <a:lnTo>
                        <a:pt x="589" y="155"/>
                      </a:lnTo>
                      <a:lnTo>
                        <a:pt x="590" y="158"/>
                      </a:lnTo>
                      <a:lnTo>
                        <a:pt x="589" y="159"/>
                      </a:lnTo>
                      <a:lnTo>
                        <a:pt x="588" y="159"/>
                      </a:lnTo>
                      <a:lnTo>
                        <a:pt x="586" y="161"/>
                      </a:lnTo>
                      <a:lnTo>
                        <a:pt x="585" y="161"/>
                      </a:lnTo>
                      <a:lnTo>
                        <a:pt x="585" y="161"/>
                      </a:lnTo>
                      <a:lnTo>
                        <a:pt x="585" y="161"/>
                      </a:lnTo>
                      <a:lnTo>
                        <a:pt x="584" y="161"/>
                      </a:lnTo>
                      <a:lnTo>
                        <a:pt x="584" y="163"/>
                      </a:lnTo>
                      <a:lnTo>
                        <a:pt x="584" y="165"/>
                      </a:lnTo>
                      <a:lnTo>
                        <a:pt x="582" y="165"/>
                      </a:lnTo>
                      <a:lnTo>
                        <a:pt x="581" y="165"/>
                      </a:lnTo>
                      <a:lnTo>
                        <a:pt x="581" y="166"/>
                      </a:lnTo>
                      <a:lnTo>
                        <a:pt x="581" y="166"/>
                      </a:lnTo>
                      <a:lnTo>
                        <a:pt x="580" y="165"/>
                      </a:lnTo>
                      <a:lnTo>
                        <a:pt x="578" y="165"/>
                      </a:lnTo>
                      <a:lnTo>
                        <a:pt x="578" y="165"/>
                      </a:lnTo>
                      <a:lnTo>
                        <a:pt x="578" y="166"/>
                      </a:lnTo>
                      <a:lnTo>
                        <a:pt x="577" y="166"/>
                      </a:lnTo>
                      <a:lnTo>
                        <a:pt x="577" y="167"/>
                      </a:lnTo>
                      <a:lnTo>
                        <a:pt x="576" y="167"/>
                      </a:lnTo>
                      <a:lnTo>
                        <a:pt x="575" y="167"/>
                      </a:lnTo>
                      <a:lnTo>
                        <a:pt x="575" y="167"/>
                      </a:lnTo>
                      <a:lnTo>
                        <a:pt x="573" y="167"/>
                      </a:lnTo>
                      <a:lnTo>
                        <a:pt x="573" y="166"/>
                      </a:lnTo>
                      <a:lnTo>
                        <a:pt x="572" y="166"/>
                      </a:lnTo>
                      <a:lnTo>
                        <a:pt x="571" y="166"/>
                      </a:lnTo>
                      <a:lnTo>
                        <a:pt x="571" y="167"/>
                      </a:lnTo>
                      <a:lnTo>
                        <a:pt x="569" y="169"/>
                      </a:lnTo>
                      <a:lnTo>
                        <a:pt x="569" y="167"/>
                      </a:lnTo>
                      <a:lnTo>
                        <a:pt x="569" y="167"/>
                      </a:lnTo>
                      <a:lnTo>
                        <a:pt x="568" y="167"/>
                      </a:lnTo>
                      <a:lnTo>
                        <a:pt x="568" y="169"/>
                      </a:lnTo>
                      <a:lnTo>
                        <a:pt x="568" y="169"/>
                      </a:lnTo>
                      <a:lnTo>
                        <a:pt x="565" y="169"/>
                      </a:lnTo>
                      <a:lnTo>
                        <a:pt x="565" y="167"/>
                      </a:lnTo>
                      <a:lnTo>
                        <a:pt x="564" y="166"/>
                      </a:lnTo>
                      <a:lnTo>
                        <a:pt x="564" y="165"/>
                      </a:lnTo>
                      <a:lnTo>
                        <a:pt x="563" y="165"/>
                      </a:lnTo>
                      <a:lnTo>
                        <a:pt x="561" y="166"/>
                      </a:lnTo>
                      <a:lnTo>
                        <a:pt x="561" y="166"/>
                      </a:lnTo>
                      <a:lnTo>
                        <a:pt x="560" y="166"/>
                      </a:lnTo>
                      <a:lnTo>
                        <a:pt x="560" y="167"/>
                      </a:lnTo>
                      <a:lnTo>
                        <a:pt x="559" y="167"/>
                      </a:lnTo>
                      <a:lnTo>
                        <a:pt x="558" y="166"/>
                      </a:lnTo>
                      <a:lnTo>
                        <a:pt x="556" y="166"/>
                      </a:lnTo>
                      <a:lnTo>
                        <a:pt x="556" y="165"/>
                      </a:lnTo>
                      <a:lnTo>
                        <a:pt x="555" y="165"/>
                      </a:lnTo>
                      <a:lnTo>
                        <a:pt x="552" y="165"/>
                      </a:lnTo>
                      <a:lnTo>
                        <a:pt x="551" y="166"/>
                      </a:lnTo>
                      <a:lnTo>
                        <a:pt x="551" y="167"/>
                      </a:lnTo>
                      <a:lnTo>
                        <a:pt x="550" y="166"/>
                      </a:lnTo>
                      <a:lnTo>
                        <a:pt x="547" y="166"/>
                      </a:lnTo>
                      <a:lnTo>
                        <a:pt x="546" y="166"/>
                      </a:lnTo>
                      <a:lnTo>
                        <a:pt x="546" y="167"/>
                      </a:lnTo>
                      <a:lnTo>
                        <a:pt x="542" y="167"/>
                      </a:lnTo>
                      <a:lnTo>
                        <a:pt x="542" y="166"/>
                      </a:lnTo>
                      <a:lnTo>
                        <a:pt x="541" y="166"/>
                      </a:lnTo>
                      <a:lnTo>
                        <a:pt x="541" y="166"/>
                      </a:lnTo>
                      <a:lnTo>
                        <a:pt x="539" y="166"/>
                      </a:lnTo>
                      <a:lnTo>
                        <a:pt x="539" y="166"/>
                      </a:lnTo>
                      <a:lnTo>
                        <a:pt x="538" y="166"/>
                      </a:lnTo>
                      <a:lnTo>
                        <a:pt x="538" y="167"/>
                      </a:lnTo>
                      <a:lnTo>
                        <a:pt x="535" y="167"/>
                      </a:lnTo>
                      <a:lnTo>
                        <a:pt x="535" y="167"/>
                      </a:lnTo>
                      <a:lnTo>
                        <a:pt x="535" y="167"/>
                      </a:lnTo>
                      <a:lnTo>
                        <a:pt x="534" y="167"/>
                      </a:lnTo>
                      <a:lnTo>
                        <a:pt x="533" y="167"/>
                      </a:lnTo>
                      <a:lnTo>
                        <a:pt x="531" y="167"/>
                      </a:lnTo>
                      <a:lnTo>
                        <a:pt x="531" y="167"/>
                      </a:lnTo>
                      <a:lnTo>
                        <a:pt x="525" y="166"/>
                      </a:lnTo>
                      <a:lnTo>
                        <a:pt x="525" y="167"/>
                      </a:lnTo>
                      <a:lnTo>
                        <a:pt x="523" y="167"/>
                      </a:lnTo>
                      <a:lnTo>
                        <a:pt x="522" y="167"/>
                      </a:lnTo>
                      <a:lnTo>
                        <a:pt x="521" y="166"/>
                      </a:lnTo>
                      <a:lnTo>
                        <a:pt x="521" y="167"/>
                      </a:lnTo>
                      <a:lnTo>
                        <a:pt x="520" y="169"/>
                      </a:lnTo>
                      <a:lnTo>
                        <a:pt x="520" y="169"/>
                      </a:lnTo>
                      <a:lnTo>
                        <a:pt x="518" y="169"/>
                      </a:lnTo>
                      <a:lnTo>
                        <a:pt x="517" y="169"/>
                      </a:lnTo>
                      <a:lnTo>
                        <a:pt x="517" y="170"/>
                      </a:lnTo>
                      <a:lnTo>
                        <a:pt x="516" y="170"/>
                      </a:lnTo>
                      <a:lnTo>
                        <a:pt x="517" y="171"/>
                      </a:lnTo>
                      <a:lnTo>
                        <a:pt x="514" y="176"/>
                      </a:lnTo>
                      <a:lnTo>
                        <a:pt x="510" y="178"/>
                      </a:lnTo>
                      <a:lnTo>
                        <a:pt x="510" y="180"/>
                      </a:lnTo>
                      <a:lnTo>
                        <a:pt x="506" y="180"/>
                      </a:lnTo>
                      <a:lnTo>
                        <a:pt x="506" y="182"/>
                      </a:lnTo>
                      <a:lnTo>
                        <a:pt x="505" y="182"/>
                      </a:lnTo>
                      <a:lnTo>
                        <a:pt x="505" y="183"/>
                      </a:lnTo>
                      <a:lnTo>
                        <a:pt x="505" y="184"/>
                      </a:lnTo>
                      <a:lnTo>
                        <a:pt x="505" y="184"/>
                      </a:lnTo>
                      <a:lnTo>
                        <a:pt x="505" y="184"/>
                      </a:lnTo>
                      <a:lnTo>
                        <a:pt x="501" y="184"/>
                      </a:lnTo>
                      <a:lnTo>
                        <a:pt x="501" y="186"/>
                      </a:lnTo>
                      <a:lnTo>
                        <a:pt x="501" y="186"/>
                      </a:lnTo>
                      <a:lnTo>
                        <a:pt x="501" y="186"/>
                      </a:lnTo>
                      <a:lnTo>
                        <a:pt x="501" y="187"/>
                      </a:lnTo>
                      <a:lnTo>
                        <a:pt x="500" y="187"/>
                      </a:lnTo>
                      <a:lnTo>
                        <a:pt x="499" y="188"/>
                      </a:lnTo>
                      <a:lnTo>
                        <a:pt x="497" y="190"/>
                      </a:lnTo>
                      <a:lnTo>
                        <a:pt x="497" y="191"/>
                      </a:lnTo>
                      <a:lnTo>
                        <a:pt x="496" y="191"/>
                      </a:lnTo>
                      <a:lnTo>
                        <a:pt x="495" y="192"/>
                      </a:lnTo>
                      <a:lnTo>
                        <a:pt x="495" y="192"/>
                      </a:lnTo>
                      <a:lnTo>
                        <a:pt x="491" y="192"/>
                      </a:lnTo>
                      <a:lnTo>
                        <a:pt x="491" y="193"/>
                      </a:lnTo>
                      <a:lnTo>
                        <a:pt x="492" y="193"/>
                      </a:lnTo>
                      <a:lnTo>
                        <a:pt x="492" y="193"/>
                      </a:lnTo>
                      <a:lnTo>
                        <a:pt x="492" y="193"/>
                      </a:lnTo>
                      <a:lnTo>
                        <a:pt x="493" y="195"/>
                      </a:lnTo>
                      <a:lnTo>
                        <a:pt x="493" y="196"/>
                      </a:lnTo>
                      <a:lnTo>
                        <a:pt x="493" y="197"/>
                      </a:lnTo>
                      <a:lnTo>
                        <a:pt x="492" y="200"/>
                      </a:lnTo>
                      <a:lnTo>
                        <a:pt x="492" y="201"/>
                      </a:lnTo>
                      <a:lnTo>
                        <a:pt x="489" y="203"/>
                      </a:lnTo>
                      <a:lnTo>
                        <a:pt x="489" y="204"/>
                      </a:lnTo>
                      <a:lnTo>
                        <a:pt x="488" y="205"/>
                      </a:lnTo>
                      <a:lnTo>
                        <a:pt x="488" y="207"/>
                      </a:lnTo>
                      <a:lnTo>
                        <a:pt x="487" y="207"/>
                      </a:lnTo>
                      <a:lnTo>
                        <a:pt x="487" y="207"/>
                      </a:lnTo>
                      <a:lnTo>
                        <a:pt x="487" y="208"/>
                      </a:lnTo>
                      <a:lnTo>
                        <a:pt x="488" y="208"/>
                      </a:lnTo>
                      <a:lnTo>
                        <a:pt x="487" y="208"/>
                      </a:lnTo>
                      <a:lnTo>
                        <a:pt x="487" y="208"/>
                      </a:lnTo>
                      <a:lnTo>
                        <a:pt x="484" y="208"/>
                      </a:lnTo>
                      <a:lnTo>
                        <a:pt x="484" y="209"/>
                      </a:lnTo>
                      <a:lnTo>
                        <a:pt x="483" y="209"/>
                      </a:lnTo>
                      <a:lnTo>
                        <a:pt x="482" y="210"/>
                      </a:lnTo>
                      <a:lnTo>
                        <a:pt x="482" y="212"/>
                      </a:lnTo>
                      <a:lnTo>
                        <a:pt x="482" y="212"/>
                      </a:lnTo>
                      <a:lnTo>
                        <a:pt x="482" y="212"/>
                      </a:lnTo>
                      <a:lnTo>
                        <a:pt x="480" y="212"/>
                      </a:lnTo>
                      <a:lnTo>
                        <a:pt x="483" y="212"/>
                      </a:lnTo>
                      <a:lnTo>
                        <a:pt x="484" y="210"/>
                      </a:lnTo>
                      <a:lnTo>
                        <a:pt x="486" y="210"/>
                      </a:lnTo>
                      <a:lnTo>
                        <a:pt x="487" y="209"/>
                      </a:lnTo>
                      <a:lnTo>
                        <a:pt x="488" y="208"/>
                      </a:lnTo>
                      <a:lnTo>
                        <a:pt x="488" y="207"/>
                      </a:lnTo>
                      <a:lnTo>
                        <a:pt x="489" y="207"/>
                      </a:lnTo>
                      <a:lnTo>
                        <a:pt x="491" y="205"/>
                      </a:lnTo>
                      <a:lnTo>
                        <a:pt x="492" y="203"/>
                      </a:lnTo>
                      <a:lnTo>
                        <a:pt x="493" y="201"/>
                      </a:lnTo>
                      <a:lnTo>
                        <a:pt x="495" y="200"/>
                      </a:lnTo>
                      <a:lnTo>
                        <a:pt x="495" y="197"/>
                      </a:lnTo>
                      <a:lnTo>
                        <a:pt x="499" y="197"/>
                      </a:lnTo>
                      <a:lnTo>
                        <a:pt x="500" y="196"/>
                      </a:lnTo>
                      <a:lnTo>
                        <a:pt x="500" y="196"/>
                      </a:lnTo>
                      <a:lnTo>
                        <a:pt x="500" y="193"/>
                      </a:lnTo>
                      <a:lnTo>
                        <a:pt x="500" y="193"/>
                      </a:lnTo>
                      <a:lnTo>
                        <a:pt x="500" y="192"/>
                      </a:lnTo>
                      <a:lnTo>
                        <a:pt x="501" y="192"/>
                      </a:lnTo>
                      <a:lnTo>
                        <a:pt x="503" y="191"/>
                      </a:lnTo>
                      <a:lnTo>
                        <a:pt x="505" y="190"/>
                      </a:lnTo>
                      <a:lnTo>
                        <a:pt x="506" y="190"/>
                      </a:lnTo>
                      <a:lnTo>
                        <a:pt x="508" y="188"/>
                      </a:lnTo>
                      <a:lnTo>
                        <a:pt x="508" y="187"/>
                      </a:lnTo>
                      <a:lnTo>
                        <a:pt x="509" y="187"/>
                      </a:lnTo>
                      <a:lnTo>
                        <a:pt x="509" y="186"/>
                      </a:lnTo>
                      <a:lnTo>
                        <a:pt x="512" y="186"/>
                      </a:lnTo>
                      <a:lnTo>
                        <a:pt x="513" y="184"/>
                      </a:lnTo>
                      <a:lnTo>
                        <a:pt x="516" y="183"/>
                      </a:lnTo>
                      <a:lnTo>
                        <a:pt x="517" y="182"/>
                      </a:lnTo>
                      <a:lnTo>
                        <a:pt x="518" y="182"/>
                      </a:lnTo>
                      <a:lnTo>
                        <a:pt x="518" y="180"/>
                      </a:lnTo>
                      <a:lnTo>
                        <a:pt x="523" y="179"/>
                      </a:lnTo>
                      <a:lnTo>
                        <a:pt x="523" y="179"/>
                      </a:lnTo>
                      <a:lnTo>
                        <a:pt x="527" y="178"/>
                      </a:lnTo>
                      <a:lnTo>
                        <a:pt x="527" y="178"/>
                      </a:lnTo>
                      <a:lnTo>
                        <a:pt x="529" y="178"/>
                      </a:lnTo>
                      <a:lnTo>
                        <a:pt x="529" y="176"/>
                      </a:lnTo>
                      <a:lnTo>
                        <a:pt x="530" y="176"/>
                      </a:lnTo>
                      <a:lnTo>
                        <a:pt x="530" y="176"/>
                      </a:lnTo>
                      <a:lnTo>
                        <a:pt x="531" y="178"/>
                      </a:lnTo>
                      <a:lnTo>
                        <a:pt x="531" y="178"/>
                      </a:lnTo>
                      <a:lnTo>
                        <a:pt x="539" y="178"/>
                      </a:lnTo>
                      <a:lnTo>
                        <a:pt x="541" y="180"/>
                      </a:lnTo>
                      <a:lnTo>
                        <a:pt x="542" y="182"/>
                      </a:lnTo>
                      <a:lnTo>
                        <a:pt x="543" y="182"/>
                      </a:lnTo>
                      <a:lnTo>
                        <a:pt x="543" y="183"/>
                      </a:lnTo>
                      <a:lnTo>
                        <a:pt x="543" y="184"/>
                      </a:lnTo>
                      <a:lnTo>
                        <a:pt x="542" y="184"/>
                      </a:lnTo>
                      <a:lnTo>
                        <a:pt x="542" y="184"/>
                      </a:lnTo>
                      <a:lnTo>
                        <a:pt x="541" y="183"/>
                      </a:lnTo>
                      <a:lnTo>
                        <a:pt x="541" y="184"/>
                      </a:lnTo>
                      <a:lnTo>
                        <a:pt x="542" y="184"/>
                      </a:lnTo>
                      <a:lnTo>
                        <a:pt x="542" y="186"/>
                      </a:lnTo>
                      <a:lnTo>
                        <a:pt x="542" y="187"/>
                      </a:lnTo>
                      <a:lnTo>
                        <a:pt x="542" y="188"/>
                      </a:lnTo>
                      <a:lnTo>
                        <a:pt x="541" y="188"/>
                      </a:lnTo>
                      <a:lnTo>
                        <a:pt x="542" y="191"/>
                      </a:lnTo>
                      <a:lnTo>
                        <a:pt x="541" y="191"/>
                      </a:lnTo>
                      <a:lnTo>
                        <a:pt x="541" y="191"/>
                      </a:lnTo>
                      <a:lnTo>
                        <a:pt x="538" y="191"/>
                      </a:lnTo>
                      <a:lnTo>
                        <a:pt x="538" y="191"/>
                      </a:lnTo>
                      <a:lnTo>
                        <a:pt x="538" y="191"/>
                      </a:lnTo>
                      <a:lnTo>
                        <a:pt x="537" y="191"/>
                      </a:lnTo>
                      <a:lnTo>
                        <a:pt x="535" y="196"/>
                      </a:lnTo>
                      <a:lnTo>
                        <a:pt x="533" y="196"/>
                      </a:lnTo>
                      <a:lnTo>
                        <a:pt x="533" y="197"/>
                      </a:lnTo>
                      <a:lnTo>
                        <a:pt x="530" y="197"/>
                      </a:lnTo>
                      <a:lnTo>
                        <a:pt x="530" y="197"/>
                      </a:lnTo>
                      <a:lnTo>
                        <a:pt x="529" y="195"/>
                      </a:lnTo>
                      <a:lnTo>
                        <a:pt x="529" y="193"/>
                      </a:lnTo>
                      <a:lnTo>
                        <a:pt x="527" y="193"/>
                      </a:lnTo>
                      <a:lnTo>
                        <a:pt x="527" y="193"/>
                      </a:lnTo>
                      <a:lnTo>
                        <a:pt x="527" y="195"/>
                      </a:lnTo>
                      <a:lnTo>
                        <a:pt x="526" y="195"/>
                      </a:lnTo>
                      <a:lnTo>
                        <a:pt x="526" y="195"/>
                      </a:lnTo>
                      <a:lnTo>
                        <a:pt x="526" y="196"/>
                      </a:lnTo>
                      <a:lnTo>
                        <a:pt x="527" y="196"/>
                      </a:lnTo>
                      <a:lnTo>
                        <a:pt x="527" y="197"/>
                      </a:lnTo>
                      <a:lnTo>
                        <a:pt x="529" y="199"/>
                      </a:lnTo>
                      <a:lnTo>
                        <a:pt x="527" y="199"/>
                      </a:lnTo>
                      <a:lnTo>
                        <a:pt x="527" y="201"/>
                      </a:lnTo>
                      <a:lnTo>
                        <a:pt x="531" y="201"/>
                      </a:lnTo>
                      <a:lnTo>
                        <a:pt x="531" y="200"/>
                      </a:lnTo>
                      <a:lnTo>
                        <a:pt x="533" y="199"/>
                      </a:lnTo>
                      <a:lnTo>
                        <a:pt x="535" y="199"/>
                      </a:lnTo>
                      <a:lnTo>
                        <a:pt x="538" y="199"/>
                      </a:lnTo>
                      <a:lnTo>
                        <a:pt x="539" y="200"/>
                      </a:lnTo>
                      <a:lnTo>
                        <a:pt x="539" y="200"/>
                      </a:lnTo>
                      <a:lnTo>
                        <a:pt x="539" y="200"/>
                      </a:lnTo>
                      <a:lnTo>
                        <a:pt x="539" y="201"/>
                      </a:lnTo>
                      <a:lnTo>
                        <a:pt x="538" y="201"/>
                      </a:lnTo>
                      <a:lnTo>
                        <a:pt x="538" y="203"/>
                      </a:lnTo>
                      <a:lnTo>
                        <a:pt x="538" y="205"/>
                      </a:lnTo>
                      <a:lnTo>
                        <a:pt x="538" y="205"/>
                      </a:lnTo>
                      <a:lnTo>
                        <a:pt x="538" y="205"/>
                      </a:lnTo>
                      <a:lnTo>
                        <a:pt x="538" y="207"/>
                      </a:lnTo>
                      <a:lnTo>
                        <a:pt x="535" y="207"/>
                      </a:lnTo>
                      <a:lnTo>
                        <a:pt x="535" y="208"/>
                      </a:lnTo>
                      <a:lnTo>
                        <a:pt x="535" y="208"/>
                      </a:lnTo>
                      <a:lnTo>
                        <a:pt x="534" y="209"/>
                      </a:lnTo>
                      <a:lnTo>
                        <a:pt x="535" y="209"/>
                      </a:lnTo>
                      <a:lnTo>
                        <a:pt x="537" y="209"/>
                      </a:lnTo>
                      <a:lnTo>
                        <a:pt x="538" y="209"/>
                      </a:lnTo>
                      <a:lnTo>
                        <a:pt x="541" y="208"/>
                      </a:lnTo>
                      <a:lnTo>
                        <a:pt x="541" y="210"/>
                      </a:lnTo>
                      <a:lnTo>
                        <a:pt x="539" y="212"/>
                      </a:lnTo>
                      <a:lnTo>
                        <a:pt x="539" y="212"/>
                      </a:lnTo>
                      <a:lnTo>
                        <a:pt x="539" y="213"/>
                      </a:lnTo>
                      <a:lnTo>
                        <a:pt x="539" y="213"/>
                      </a:lnTo>
                      <a:lnTo>
                        <a:pt x="539" y="217"/>
                      </a:lnTo>
                      <a:lnTo>
                        <a:pt x="541" y="217"/>
                      </a:lnTo>
                      <a:lnTo>
                        <a:pt x="541" y="220"/>
                      </a:lnTo>
                      <a:lnTo>
                        <a:pt x="543" y="220"/>
                      </a:lnTo>
                      <a:lnTo>
                        <a:pt x="543" y="221"/>
                      </a:lnTo>
                      <a:lnTo>
                        <a:pt x="547" y="220"/>
                      </a:lnTo>
                      <a:lnTo>
                        <a:pt x="547" y="221"/>
                      </a:lnTo>
                      <a:lnTo>
                        <a:pt x="548" y="221"/>
                      </a:lnTo>
                      <a:lnTo>
                        <a:pt x="548" y="222"/>
                      </a:lnTo>
                      <a:lnTo>
                        <a:pt x="548" y="222"/>
                      </a:lnTo>
                      <a:lnTo>
                        <a:pt x="547" y="222"/>
                      </a:lnTo>
                      <a:lnTo>
                        <a:pt x="547" y="222"/>
                      </a:lnTo>
                      <a:lnTo>
                        <a:pt x="546" y="222"/>
                      </a:lnTo>
                      <a:lnTo>
                        <a:pt x="546" y="224"/>
                      </a:lnTo>
                      <a:lnTo>
                        <a:pt x="544" y="224"/>
                      </a:lnTo>
                      <a:lnTo>
                        <a:pt x="544" y="225"/>
                      </a:lnTo>
                      <a:lnTo>
                        <a:pt x="546" y="225"/>
                      </a:lnTo>
                      <a:lnTo>
                        <a:pt x="546" y="225"/>
                      </a:lnTo>
                      <a:lnTo>
                        <a:pt x="546" y="225"/>
                      </a:lnTo>
                      <a:lnTo>
                        <a:pt x="547" y="225"/>
                      </a:lnTo>
                      <a:lnTo>
                        <a:pt x="547" y="224"/>
                      </a:lnTo>
                      <a:lnTo>
                        <a:pt x="548" y="224"/>
                      </a:lnTo>
                      <a:lnTo>
                        <a:pt x="548" y="225"/>
                      </a:lnTo>
                      <a:lnTo>
                        <a:pt x="550" y="225"/>
                      </a:lnTo>
                      <a:lnTo>
                        <a:pt x="550" y="225"/>
                      </a:lnTo>
                      <a:lnTo>
                        <a:pt x="552" y="225"/>
                      </a:lnTo>
                      <a:lnTo>
                        <a:pt x="552" y="226"/>
                      </a:lnTo>
                      <a:lnTo>
                        <a:pt x="555" y="226"/>
                      </a:lnTo>
                      <a:lnTo>
                        <a:pt x="555" y="229"/>
                      </a:lnTo>
                      <a:lnTo>
                        <a:pt x="556" y="229"/>
                      </a:lnTo>
                      <a:lnTo>
                        <a:pt x="558" y="229"/>
                      </a:lnTo>
                      <a:lnTo>
                        <a:pt x="559" y="227"/>
                      </a:lnTo>
                      <a:lnTo>
                        <a:pt x="561" y="225"/>
                      </a:lnTo>
                      <a:lnTo>
                        <a:pt x="565" y="224"/>
                      </a:lnTo>
                      <a:lnTo>
                        <a:pt x="564" y="229"/>
                      </a:lnTo>
                      <a:lnTo>
                        <a:pt x="567" y="229"/>
                      </a:lnTo>
                      <a:lnTo>
                        <a:pt x="568" y="230"/>
                      </a:lnTo>
                      <a:lnTo>
                        <a:pt x="565" y="230"/>
                      </a:lnTo>
                      <a:lnTo>
                        <a:pt x="565" y="231"/>
                      </a:lnTo>
                      <a:lnTo>
                        <a:pt x="565" y="231"/>
                      </a:lnTo>
                      <a:lnTo>
                        <a:pt x="564" y="234"/>
                      </a:lnTo>
                      <a:lnTo>
                        <a:pt x="561" y="235"/>
                      </a:lnTo>
                      <a:lnTo>
                        <a:pt x="559" y="239"/>
                      </a:lnTo>
                      <a:lnTo>
                        <a:pt x="548" y="241"/>
                      </a:lnTo>
                      <a:lnTo>
                        <a:pt x="548" y="242"/>
                      </a:lnTo>
                      <a:lnTo>
                        <a:pt x="548" y="242"/>
                      </a:lnTo>
                      <a:lnTo>
                        <a:pt x="548" y="243"/>
                      </a:lnTo>
                      <a:lnTo>
                        <a:pt x="548" y="243"/>
                      </a:lnTo>
                      <a:lnTo>
                        <a:pt x="548" y="244"/>
                      </a:lnTo>
                      <a:lnTo>
                        <a:pt x="548" y="244"/>
                      </a:lnTo>
                      <a:lnTo>
                        <a:pt x="548" y="244"/>
                      </a:lnTo>
                      <a:lnTo>
                        <a:pt x="547" y="244"/>
                      </a:lnTo>
                      <a:lnTo>
                        <a:pt x="547" y="243"/>
                      </a:lnTo>
                      <a:lnTo>
                        <a:pt x="546" y="241"/>
                      </a:lnTo>
                      <a:lnTo>
                        <a:pt x="546" y="242"/>
                      </a:lnTo>
                      <a:lnTo>
                        <a:pt x="546" y="242"/>
                      </a:lnTo>
                      <a:lnTo>
                        <a:pt x="544" y="242"/>
                      </a:lnTo>
                      <a:lnTo>
                        <a:pt x="544" y="242"/>
                      </a:lnTo>
                      <a:lnTo>
                        <a:pt x="544" y="243"/>
                      </a:lnTo>
                      <a:lnTo>
                        <a:pt x="542" y="243"/>
                      </a:lnTo>
                      <a:lnTo>
                        <a:pt x="542" y="246"/>
                      </a:lnTo>
                      <a:lnTo>
                        <a:pt x="542" y="246"/>
                      </a:lnTo>
                      <a:lnTo>
                        <a:pt x="542" y="250"/>
                      </a:lnTo>
                      <a:lnTo>
                        <a:pt x="539" y="250"/>
                      </a:lnTo>
                      <a:lnTo>
                        <a:pt x="539" y="250"/>
                      </a:lnTo>
                      <a:lnTo>
                        <a:pt x="538" y="251"/>
                      </a:lnTo>
                      <a:lnTo>
                        <a:pt x="537" y="252"/>
                      </a:lnTo>
                      <a:lnTo>
                        <a:pt x="535" y="254"/>
                      </a:lnTo>
                      <a:lnTo>
                        <a:pt x="535" y="254"/>
                      </a:lnTo>
                      <a:lnTo>
                        <a:pt x="534" y="254"/>
                      </a:lnTo>
                      <a:lnTo>
                        <a:pt x="534" y="254"/>
                      </a:lnTo>
                      <a:lnTo>
                        <a:pt x="534" y="254"/>
                      </a:lnTo>
                      <a:lnTo>
                        <a:pt x="534" y="252"/>
                      </a:lnTo>
                      <a:lnTo>
                        <a:pt x="534" y="252"/>
                      </a:lnTo>
                      <a:lnTo>
                        <a:pt x="534" y="251"/>
                      </a:lnTo>
                      <a:lnTo>
                        <a:pt x="533" y="251"/>
                      </a:lnTo>
                      <a:lnTo>
                        <a:pt x="531" y="254"/>
                      </a:lnTo>
                      <a:lnTo>
                        <a:pt x="530" y="252"/>
                      </a:lnTo>
                      <a:lnTo>
                        <a:pt x="529" y="252"/>
                      </a:lnTo>
                      <a:lnTo>
                        <a:pt x="529" y="251"/>
                      </a:lnTo>
                      <a:lnTo>
                        <a:pt x="526" y="251"/>
                      </a:lnTo>
                      <a:lnTo>
                        <a:pt x="525" y="250"/>
                      </a:lnTo>
                      <a:lnTo>
                        <a:pt x="525" y="248"/>
                      </a:lnTo>
                      <a:lnTo>
                        <a:pt x="523" y="248"/>
                      </a:lnTo>
                      <a:lnTo>
                        <a:pt x="523" y="246"/>
                      </a:lnTo>
                      <a:lnTo>
                        <a:pt x="523" y="246"/>
                      </a:lnTo>
                      <a:lnTo>
                        <a:pt x="523" y="243"/>
                      </a:lnTo>
                      <a:lnTo>
                        <a:pt x="527" y="241"/>
                      </a:lnTo>
                      <a:lnTo>
                        <a:pt x="527" y="239"/>
                      </a:lnTo>
                      <a:lnTo>
                        <a:pt x="531" y="239"/>
                      </a:lnTo>
                      <a:lnTo>
                        <a:pt x="531" y="238"/>
                      </a:lnTo>
                      <a:lnTo>
                        <a:pt x="531" y="237"/>
                      </a:lnTo>
                      <a:lnTo>
                        <a:pt x="533" y="237"/>
                      </a:lnTo>
                      <a:lnTo>
                        <a:pt x="533" y="235"/>
                      </a:lnTo>
                      <a:lnTo>
                        <a:pt x="534" y="234"/>
                      </a:lnTo>
                      <a:lnTo>
                        <a:pt x="537" y="234"/>
                      </a:lnTo>
                      <a:lnTo>
                        <a:pt x="538" y="233"/>
                      </a:lnTo>
                      <a:lnTo>
                        <a:pt x="541" y="233"/>
                      </a:lnTo>
                      <a:lnTo>
                        <a:pt x="541" y="234"/>
                      </a:lnTo>
                      <a:lnTo>
                        <a:pt x="543" y="235"/>
                      </a:lnTo>
                      <a:lnTo>
                        <a:pt x="543" y="234"/>
                      </a:lnTo>
                      <a:lnTo>
                        <a:pt x="544" y="234"/>
                      </a:lnTo>
                      <a:lnTo>
                        <a:pt x="546" y="234"/>
                      </a:lnTo>
                      <a:lnTo>
                        <a:pt x="546" y="234"/>
                      </a:lnTo>
                      <a:lnTo>
                        <a:pt x="546" y="233"/>
                      </a:lnTo>
                      <a:lnTo>
                        <a:pt x="546" y="233"/>
                      </a:lnTo>
                      <a:lnTo>
                        <a:pt x="547" y="230"/>
                      </a:lnTo>
                      <a:lnTo>
                        <a:pt x="550" y="230"/>
                      </a:lnTo>
                      <a:lnTo>
                        <a:pt x="550" y="229"/>
                      </a:lnTo>
                      <a:lnTo>
                        <a:pt x="547" y="229"/>
                      </a:lnTo>
                      <a:lnTo>
                        <a:pt x="541" y="230"/>
                      </a:lnTo>
                      <a:lnTo>
                        <a:pt x="535" y="231"/>
                      </a:lnTo>
                      <a:lnTo>
                        <a:pt x="535" y="230"/>
                      </a:lnTo>
                      <a:lnTo>
                        <a:pt x="535" y="230"/>
                      </a:lnTo>
                      <a:lnTo>
                        <a:pt x="535" y="229"/>
                      </a:lnTo>
                      <a:lnTo>
                        <a:pt x="538" y="227"/>
                      </a:lnTo>
                      <a:lnTo>
                        <a:pt x="538" y="226"/>
                      </a:lnTo>
                      <a:lnTo>
                        <a:pt x="538" y="226"/>
                      </a:lnTo>
                      <a:lnTo>
                        <a:pt x="538" y="225"/>
                      </a:lnTo>
                      <a:lnTo>
                        <a:pt x="539" y="225"/>
                      </a:lnTo>
                      <a:lnTo>
                        <a:pt x="539" y="222"/>
                      </a:lnTo>
                      <a:lnTo>
                        <a:pt x="538" y="222"/>
                      </a:lnTo>
                      <a:lnTo>
                        <a:pt x="537" y="222"/>
                      </a:lnTo>
                      <a:lnTo>
                        <a:pt x="537" y="222"/>
                      </a:lnTo>
                      <a:lnTo>
                        <a:pt x="537" y="222"/>
                      </a:lnTo>
                      <a:lnTo>
                        <a:pt x="535" y="221"/>
                      </a:lnTo>
                      <a:lnTo>
                        <a:pt x="535" y="225"/>
                      </a:lnTo>
                      <a:lnTo>
                        <a:pt x="534" y="226"/>
                      </a:lnTo>
                      <a:lnTo>
                        <a:pt x="534" y="227"/>
                      </a:lnTo>
                      <a:lnTo>
                        <a:pt x="531" y="229"/>
                      </a:lnTo>
                      <a:lnTo>
                        <a:pt x="530" y="230"/>
                      </a:lnTo>
                      <a:lnTo>
                        <a:pt x="530" y="231"/>
                      </a:lnTo>
                      <a:lnTo>
                        <a:pt x="527" y="233"/>
                      </a:lnTo>
                      <a:lnTo>
                        <a:pt x="527" y="231"/>
                      </a:lnTo>
                      <a:lnTo>
                        <a:pt x="526" y="231"/>
                      </a:lnTo>
                      <a:lnTo>
                        <a:pt x="526" y="230"/>
                      </a:lnTo>
                      <a:lnTo>
                        <a:pt x="527" y="229"/>
                      </a:lnTo>
                      <a:lnTo>
                        <a:pt x="527" y="227"/>
                      </a:lnTo>
                      <a:lnTo>
                        <a:pt x="527" y="227"/>
                      </a:lnTo>
                      <a:lnTo>
                        <a:pt x="527" y="227"/>
                      </a:lnTo>
                      <a:lnTo>
                        <a:pt x="527" y="227"/>
                      </a:lnTo>
                      <a:lnTo>
                        <a:pt x="526" y="229"/>
                      </a:lnTo>
                      <a:lnTo>
                        <a:pt x="526" y="229"/>
                      </a:lnTo>
                      <a:lnTo>
                        <a:pt x="525" y="230"/>
                      </a:lnTo>
                      <a:lnTo>
                        <a:pt x="523" y="230"/>
                      </a:lnTo>
                      <a:lnTo>
                        <a:pt x="523" y="231"/>
                      </a:lnTo>
                      <a:lnTo>
                        <a:pt x="525" y="233"/>
                      </a:lnTo>
                      <a:lnTo>
                        <a:pt x="526" y="233"/>
                      </a:lnTo>
                      <a:lnTo>
                        <a:pt x="526" y="234"/>
                      </a:lnTo>
                      <a:lnTo>
                        <a:pt x="525" y="234"/>
                      </a:lnTo>
                      <a:lnTo>
                        <a:pt x="525" y="234"/>
                      </a:lnTo>
                      <a:lnTo>
                        <a:pt x="523" y="234"/>
                      </a:lnTo>
                      <a:lnTo>
                        <a:pt x="523" y="235"/>
                      </a:lnTo>
                      <a:lnTo>
                        <a:pt x="520" y="234"/>
                      </a:lnTo>
                      <a:lnTo>
                        <a:pt x="518" y="233"/>
                      </a:lnTo>
                      <a:lnTo>
                        <a:pt x="516" y="233"/>
                      </a:lnTo>
                      <a:lnTo>
                        <a:pt x="516" y="233"/>
                      </a:lnTo>
                      <a:lnTo>
                        <a:pt x="514" y="233"/>
                      </a:lnTo>
                      <a:lnTo>
                        <a:pt x="514" y="233"/>
                      </a:lnTo>
                      <a:lnTo>
                        <a:pt x="516" y="235"/>
                      </a:lnTo>
                      <a:lnTo>
                        <a:pt x="516" y="238"/>
                      </a:lnTo>
                      <a:lnTo>
                        <a:pt x="517" y="241"/>
                      </a:lnTo>
                      <a:lnTo>
                        <a:pt x="516" y="241"/>
                      </a:lnTo>
                      <a:lnTo>
                        <a:pt x="514" y="242"/>
                      </a:lnTo>
                      <a:lnTo>
                        <a:pt x="513" y="243"/>
                      </a:lnTo>
                      <a:lnTo>
                        <a:pt x="512" y="244"/>
                      </a:lnTo>
                      <a:lnTo>
                        <a:pt x="510" y="244"/>
                      </a:lnTo>
                      <a:lnTo>
                        <a:pt x="510" y="244"/>
                      </a:lnTo>
                      <a:lnTo>
                        <a:pt x="510" y="244"/>
                      </a:lnTo>
                      <a:lnTo>
                        <a:pt x="509" y="244"/>
                      </a:lnTo>
                      <a:lnTo>
                        <a:pt x="508" y="243"/>
                      </a:lnTo>
                      <a:lnTo>
                        <a:pt x="506" y="242"/>
                      </a:lnTo>
                      <a:lnTo>
                        <a:pt x="506" y="243"/>
                      </a:lnTo>
                      <a:lnTo>
                        <a:pt x="505" y="243"/>
                      </a:lnTo>
                      <a:lnTo>
                        <a:pt x="506" y="244"/>
                      </a:lnTo>
                      <a:lnTo>
                        <a:pt x="505" y="244"/>
                      </a:lnTo>
                      <a:lnTo>
                        <a:pt x="505" y="246"/>
                      </a:lnTo>
                      <a:lnTo>
                        <a:pt x="505" y="246"/>
                      </a:lnTo>
                      <a:lnTo>
                        <a:pt x="504" y="246"/>
                      </a:lnTo>
                      <a:lnTo>
                        <a:pt x="504" y="242"/>
                      </a:lnTo>
                      <a:lnTo>
                        <a:pt x="503" y="242"/>
                      </a:lnTo>
                      <a:lnTo>
                        <a:pt x="503" y="243"/>
                      </a:lnTo>
                      <a:lnTo>
                        <a:pt x="501" y="244"/>
                      </a:lnTo>
                      <a:lnTo>
                        <a:pt x="501" y="246"/>
                      </a:lnTo>
                      <a:lnTo>
                        <a:pt x="501" y="248"/>
                      </a:lnTo>
                      <a:lnTo>
                        <a:pt x="499" y="248"/>
                      </a:lnTo>
                      <a:lnTo>
                        <a:pt x="497" y="248"/>
                      </a:lnTo>
                      <a:lnTo>
                        <a:pt x="497" y="250"/>
                      </a:lnTo>
                      <a:lnTo>
                        <a:pt x="496" y="250"/>
                      </a:lnTo>
                      <a:lnTo>
                        <a:pt x="496" y="248"/>
                      </a:lnTo>
                      <a:lnTo>
                        <a:pt x="495" y="248"/>
                      </a:lnTo>
                      <a:lnTo>
                        <a:pt x="495" y="248"/>
                      </a:lnTo>
                      <a:lnTo>
                        <a:pt x="495" y="250"/>
                      </a:lnTo>
                      <a:lnTo>
                        <a:pt x="493" y="250"/>
                      </a:lnTo>
                      <a:lnTo>
                        <a:pt x="492" y="250"/>
                      </a:lnTo>
                      <a:lnTo>
                        <a:pt x="491" y="248"/>
                      </a:lnTo>
                      <a:lnTo>
                        <a:pt x="489" y="251"/>
                      </a:lnTo>
                      <a:lnTo>
                        <a:pt x="489" y="252"/>
                      </a:lnTo>
                      <a:lnTo>
                        <a:pt x="488" y="254"/>
                      </a:lnTo>
                      <a:lnTo>
                        <a:pt x="489" y="254"/>
                      </a:lnTo>
                      <a:lnTo>
                        <a:pt x="489" y="255"/>
                      </a:lnTo>
                      <a:lnTo>
                        <a:pt x="488" y="256"/>
                      </a:lnTo>
                      <a:lnTo>
                        <a:pt x="488" y="256"/>
                      </a:lnTo>
                      <a:lnTo>
                        <a:pt x="487" y="256"/>
                      </a:lnTo>
                      <a:lnTo>
                        <a:pt x="487" y="258"/>
                      </a:lnTo>
                      <a:lnTo>
                        <a:pt x="486" y="259"/>
                      </a:lnTo>
                      <a:lnTo>
                        <a:pt x="484" y="260"/>
                      </a:lnTo>
                      <a:lnTo>
                        <a:pt x="486" y="262"/>
                      </a:lnTo>
                      <a:lnTo>
                        <a:pt x="486" y="262"/>
                      </a:lnTo>
                      <a:lnTo>
                        <a:pt x="487" y="264"/>
                      </a:lnTo>
                      <a:lnTo>
                        <a:pt x="484" y="264"/>
                      </a:lnTo>
                      <a:lnTo>
                        <a:pt x="484" y="264"/>
                      </a:lnTo>
                      <a:lnTo>
                        <a:pt x="483" y="265"/>
                      </a:lnTo>
                      <a:lnTo>
                        <a:pt x="483" y="267"/>
                      </a:lnTo>
                      <a:lnTo>
                        <a:pt x="483" y="267"/>
                      </a:lnTo>
                      <a:lnTo>
                        <a:pt x="484" y="268"/>
                      </a:lnTo>
                      <a:lnTo>
                        <a:pt x="484" y="269"/>
                      </a:lnTo>
                      <a:lnTo>
                        <a:pt x="487" y="269"/>
                      </a:lnTo>
                      <a:lnTo>
                        <a:pt x="488" y="271"/>
                      </a:lnTo>
                      <a:lnTo>
                        <a:pt x="489" y="271"/>
                      </a:lnTo>
                      <a:lnTo>
                        <a:pt x="489" y="271"/>
                      </a:lnTo>
                      <a:lnTo>
                        <a:pt x="489" y="272"/>
                      </a:lnTo>
                      <a:lnTo>
                        <a:pt x="487" y="272"/>
                      </a:lnTo>
                      <a:lnTo>
                        <a:pt x="487" y="273"/>
                      </a:lnTo>
                      <a:lnTo>
                        <a:pt x="483" y="273"/>
                      </a:lnTo>
                      <a:lnTo>
                        <a:pt x="483" y="273"/>
                      </a:lnTo>
                      <a:lnTo>
                        <a:pt x="483" y="273"/>
                      </a:lnTo>
                      <a:lnTo>
                        <a:pt x="483" y="273"/>
                      </a:lnTo>
                      <a:lnTo>
                        <a:pt x="483" y="273"/>
                      </a:lnTo>
                      <a:lnTo>
                        <a:pt x="483" y="273"/>
                      </a:lnTo>
                      <a:lnTo>
                        <a:pt x="483" y="271"/>
                      </a:lnTo>
                      <a:lnTo>
                        <a:pt x="479" y="271"/>
                      </a:lnTo>
                      <a:lnTo>
                        <a:pt x="479" y="272"/>
                      </a:lnTo>
                      <a:lnTo>
                        <a:pt x="478" y="273"/>
                      </a:lnTo>
                      <a:lnTo>
                        <a:pt x="478" y="273"/>
                      </a:lnTo>
                      <a:lnTo>
                        <a:pt x="478" y="273"/>
                      </a:lnTo>
                      <a:lnTo>
                        <a:pt x="479" y="275"/>
                      </a:lnTo>
                      <a:lnTo>
                        <a:pt x="479" y="276"/>
                      </a:lnTo>
                      <a:lnTo>
                        <a:pt x="478" y="276"/>
                      </a:lnTo>
                      <a:lnTo>
                        <a:pt x="478" y="276"/>
                      </a:lnTo>
                      <a:lnTo>
                        <a:pt x="476" y="276"/>
                      </a:lnTo>
                      <a:lnTo>
                        <a:pt x="476" y="275"/>
                      </a:lnTo>
                      <a:lnTo>
                        <a:pt x="475" y="275"/>
                      </a:lnTo>
                      <a:lnTo>
                        <a:pt x="474" y="275"/>
                      </a:lnTo>
                      <a:lnTo>
                        <a:pt x="472" y="275"/>
                      </a:lnTo>
                      <a:lnTo>
                        <a:pt x="471" y="275"/>
                      </a:lnTo>
                      <a:lnTo>
                        <a:pt x="470" y="277"/>
                      </a:lnTo>
                      <a:lnTo>
                        <a:pt x="469" y="277"/>
                      </a:lnTo>
                      <a:lnTo>
                        <a:pt x="467" y="277"/>
                      </a:lnTo>
                      <a:lnTo>
                        <a:pt x="466" y="277"/>
                      </a:lnTo>
                      <a:lnTo>
                        <a:pt x="466" y="277"/>
                      </a:lnTo>
                      <a:lnTo>
                        <a:pt x="465" y="279"/>
                      </a:lnTo>
                      <a:lnTo>
                        <a:pt x="462" y="279"/>
                      </a:lnTo>
                      <a:lnTo>
                        <a:pt x="462" y="280"/>
                      </a:lnTo>
                      <a:lnTo>
                        <a:pt x="459" y="281"/>
                      </a:lnTo>
                      <a:lnTo>
                        <a:pt x="459" y="282"/>
                      </a:lnTo>
                      <a:lnTo>
                        <a:pt x="457" y="285"/>
                      </a:lnTo>
                      <a:lnTo>
                        <a:pt x="457" y="286"/>
                      </a:lnTo>
                      <a:lnTo>
                        <a:pt x="454" y="286"/>
                      </a:lnTo>
                      <a:lnTo>
                        <a:pt x="454" y="288"/>
                      </a:lnTo>
                      <a:lnTo>
                        <a:pt x="457" y="288"/>
                      </a:lnTo>
                      <a:lnTo>
                        <a:pt x="458" y="292"/>
                      </a:lnTo>
                      <a:lnTo>
                        <a:pt x="455" y="298"/>
                      </a:lnTo>
                      <a:lnTo>
                        <a:pt x="453" y="298"/>
                      </a:lnTo>
                      <a:lnTo>
                        <a:pt x="453" y="299"/>
                      </a:lnTo>
                      <a:lnTo>
                        <a:pt x="451" y="301"/>
                      </a:lnTo>
                      <a:lnTo>
                        <a:pt x="451" y="303"/>
                      </a:lnTo>
                      <a:lnTo>
                        <a:pt x="450" y="305"/>
                      </a:lnTo>
                      <a:lnTo>
                        <a:pt x="446" y="305"/>
                      </a:lnTo>
                      <a:lnTo>
                        <a:pt x="444" y="302"/>
                      </a:lnTo>
                      <a:lnTo>
                        <a:pt x="442" y="302"/>
                      </a:lnTo>
                      <a:lnTo>
                        <a:pt x="441" y="303"/>
                      </a:lnTo>
                      <a:lnTo>
                        <a:pt x="441" y="306"/>
                      </a:lnTo>
                      <a:lnTo>
                        <a:pt x="442" y="307"/>
                      </a:lnTo>
                      <a:lnTo>
                        <a:pt x="445" y="309"/>
                      </a:lnTo>
                      <a:lnTo>
                        <a:pt x="444" y="310"/>
                      </a:lnTo>
                      <a:lnTo>
                        <a:pt x="444" y="310"/>
                      </a:lnTo>
                      <a:lnTo>
                        <a:pt x="444" y="311"/>
                      </a:lnTo>
                      <a:lnTo>
                        <a:pt x="444" y="313"/>
                      </a:lnTo>
                      <a:lnTo>
                        <a:pt x="445" y="313"/>
                      </a:lnTo>
                      <a:lnTo>
                        <a:pt x="444" y="314"/>
                      </a:lnTo>
                      <a:lnTo>
                        <a:pt x="444" y="315"/>
                      </a:lnTo>
                      <a:lnTo>
                        <a:pt x="444" y="315"/>
                      </a:lnTo>
                      <a:lnTo>
                        <a:pt x="444" y="316"/>
                      </a:lnTo>
                      <a:lnTo>
                        <a:pt x="442" y="316"/>
                      </a:lnTo>
                      <a:lnTo>
                        <a:pt x="444" y="319"/>
                      </a:lnTo>
                      <a:lnTo>
                        <a:pt x="440" y="320"/>
                      </a:lnTo>
                      <a:lnTo>
                        <a:pt x="437" y="322"/>
                      </a:lnTo>
                      <a:lnTo>
                        <a:pt x="437" y="318"/>
                      </a:lnTo>
                      <a:lnTo>
                        <a:pt x="434" y="318"/>
                      </a:lnTo>
                      <a:lnTo>
                        <a:pt x="434" y="319"/>
                      </a:lnTo>
                      <a:lnTo>
                        <a:pt x="433" y="319"/>
                      </a:lnTo>
                      <a:lnTo>
                        <a:pt x="433" y="318"/>
                      </a:lnTo>
                      <a:lnTo>
                        <a:pt x="432" y="318"/>
                      </a:lnTo>
                      <a:lnTo>
                        <a:pt x="433" y="315"/>
                      </a:lnTo>
                      <a:lnTo>
                        <a:pt x="432" y="315"/>
                      </a:lnTo>
                      <a:lnTo>
                        <a:pt x="432" y="314"/>
                      </a:lnTo>
                      <a:lnTo>
                        <a:pt x="433" y="314"/>
                      </a:lnTo>
                      <a:lnTo>
                        <a:pt x="432" y="313"/>
                      </a:lnTo>
                      <a:lnTo>
                        <a:pt x="432" y="311"/>
                      </a:lnTo>
                      <a:lnTo>
                        <a:pt x="432" y="310"/>
                      </a:lnTo>
                      <a:lnTo>
                        <a:pt x="434" y="307"/>
                      </a:lnTo>
                      <a:lnTo>
                        <a:pt x="434" y="307"/>
                      </a:lnTo>
                      <a:lnTo>
                        <a:pt x="433" y="307"/>
                      </a:lnTo>
                      <a:lnTo>
                        <a:pt x="434" y="305"/>
                      </a:lnTo>
                      <a:lnTo>
                        <a:pt x="434" y="305"/>
                      </a:lnTo>
                      <a:lnTo>
                        <a:pt x="436" y="303"/>
                      </a:lnTo>
                      <a:lnTo>
                        <a:pt x="437" y="302"/>
                      </a:lnTo>
                      <a:lnTo>
                        <a:pt x="438" y="302"/>
                      </a:lnTo>
                      <a:lnTo>
                        <a:pt x="438" y="298"/>
                      </a:lnTo>
                      <a:lnTo>
                        <a:pt x="438" y="298"/>
                      </a:lnTo>
                      <a:lnTo>
                        <a:pt x="438" y="298"/>
                      </a:lnTo>
                      <a:lnTo>
                        <a:pt x="438" y="298"/>
                      </a:lnTo>
                      <a:lnTo>
                        <a:pt x="438" y="298"/>
                      </a:lnTo>
                      <a:lnTo>
                        <a:pt x="438" y="298"/>
                      </a:lnTo>
                      <a:lnTo>
                        <a:pt x="437" y="298"/>
                      </a:lnTo>
                      <a:lnTo>
                        <a:pt x="437" y="298"/>
                      </a:lnTo>
                      <a:lnTo>
                        <a:pt x="437" y="301"/>
                      </a:lnTo>
                      <a:lnTo>
                        <a:pt x="433" y="299"/>
                      </a:lnTo>
                      <a:lnTo>
                        <a:pt x="433" y="301"/>
                      </a:lnTo>
                      <a:lnTo>
                        <a:pt x="429" y="302"/>
                      </a:lnTo>
                      <a:lnTo>
                        <a:pt x="431" y="306"/>
                      </a:lnTo>
                      <a:lnTo>
                        <a:pt x="429" y="306"/>
                      </a:lnTo>
                      <a:lnTo>
                        <a:pt x="428" y="313"/>
                      </a:lnTo>
                      <a:lnTo>
                        <a:pt x="427" y="313"/>
                      </a:lnTo>
                      <a:lnTo>
                        <a:pt x="427" y="316"/>
                      </a:lnTo>
                      <a:lnTo>
                        <a:pt x="425" y="316"/>
                      </a:lnTo>
                      <a:lnTo>
                        <a:pt x="425" y="318"/>
                      </a:lnTo>
                      <a:lnTo>
                        <a:pt x="427" y="318"/>
                      </a:lnTo>
                      <a:lnTo>
                        <a:pt x="427" y="318"/>
                      </a:lnTo>
                      <a:lnTo>
                        <a:pt x="428" y="320"/>
                      </a:lnTo>
                      <a:lnTo>
                        <a:pt x="428" y="320"/>
                      </a:lnTo>
                      <a:lnTo>
                        <a:pt x="431" y="320"/>
                      </a:lnTo>
                      <a:lnTo>
                        <a:pt x="431" y="322"/>
                      </a:lnTo>
                      <a:lnTo>
                        <a:pt x="428" y="322"/>
                      </a:lnTo>
                      <a:lnTo>
                        <a:pt x="428" y="323"/>
                      </a:lnTo>
                      <a:lnTo>
                        <a:pt x="431" y="324"/>
                      </a:lnTo>
                      <a:lnTo>
                        <a:pt x="410" y="324"/>
                      </a:lnTo>
                      <a:lnTo>
                        <a:pt x="410" y="256"/>
                      </a:lnTo>
                      <a:lnTo>
                        <a:pt x="411" y="256"/>
                      </a:lnTo>
                      <a:lnTo>
                        <a:pt x="412" y="256"/>
                      </a:lnTo>
                      <a:lnTo>
                        <a:pt x="414" y="256"/>
                      </a:lnTo>
                      <a:lnTo>
                        <a:pt x="415" y="255"/>
                      </a:lnTo>
                      <a:lnTo>
                        <a:pt x="416" y="255"/>
                      </a:lnTo>
                      <a:lnTo>
                        <a:pt x="417" y="255"/>
                      </a:lnTo>
                      <a:lnTo>
                        <a:pt x="417" y="256"/>
                      </a:lnTo>
                      <a:lnTo>
                        <a:pt x="421" y="256"/>
                      </a:lnTo>
                      <a:lnTo>
                        <a:pt x="423" y="255"/>
                      </a:lnTo>
                      <a:lnTo>
                        <a:pt x="427" y="256"/>
                      </a:lnTo>
                      <a:lnTo>
                        <a:pt x="428" y="255"/>
                      </a:lnTo>
                      <a:lnTo>
                        <a:pt x="431" y="254"/>
                      </a:lnTo>
                      <a:lnTo>
                        <a:pt x="434" y="254"/>
                      </a:lnTo>
                      <a:lnTo>
                        <a:pt x="434" y="251"/>
                      </a:lnTo>
                      <a:lnTo>
                        <a:pt x="434" y="251"/>
                      </a:lnTo>
                      <a:lnTo>
                        <a:pt x="434" y="251"/>
                      </a:lnTo>
                      <a:lnTo>
                        <a:pt x="434" y="250"/>
                      </a:lnTo>
                      <a:lnTo>
                        <a:pt x="436" y="248"/>
                      </a:lnTo>
                      <a:lnTo>
                        <a:pt x="436" y="248"/>
                      </a:lnTo>
                      <a:lnTo>
                        <a:pt x="436" y="247"/>
                      </a:lnTo>
                      <a:lnTo>
                        <a:pt x="436" y="247"/>
                      </a:lnTo>
                      <a:lnTo>
                        <a:pt x="436" y="244"/>
                      </a:lnTo>
                      <a:lnTo>
                        <a:pt x="438" y="244"/>
                      </a:lnTo>
                      <a:lnTo>
                        <a:pt x="438" y="239"/>
                      </a:lnTo>
                      <a:lnTo>
                        <a:pt x="438" y="239"/>
                      </a:lnTo>
                      <a:lnTo>
                        <a:pt x="437" y="242"/>
                      </a:lnTo>
                      <a:lnTo>
                        <a:pt x="434" y="243"/>
                      </a:lnTo>
                      <a:lnTo>
                        <a:pt x="433" y="244"/>
                      </a:lnTo>
                      <a:lnTo>
                        <a:pt x="427" y="244"/>
                      </a:lnTo>
                      <a:lnTo>
                        <a:pt x="427" y="244"/>
                      </a:lnTo>
                      <a:lnTo>
                        <a:pt x="425" y="244"/>
                      </a:lnTo>
                      <a:lnTo>
                        <a:pt x="425" y="243"/>
                      </a:lnTo>
                      <a:lnTo>
                        <a:pt x="420" y="244"/>
                      </a:lnTo>
                      <a:lnTo>
                        <a:pt x="420" y="244"/>
                      </a:lnTo>
                      <a:lnTo>
                        <a:pt x="420" y="244"/>
                      </a:lnTo>
                      <a:lnTo>
                        <a:pt x="421" y="246"/>
                      </a:lnTo>
                      <a:lnTo>
                        <a:pt x="424" y="246"/>
                      </a:lnTo>
                      <a:lnTo>
                        <a:pt x="424" y="247"/>
                      </a:lnTo>
                      <a:lnTo>
                        <a:pt x="425" y="248"/>
                      </a:lnTo>
                      <a:lnTo>
                        <a:pt x="427" y="248"/>
                      </a:lnTo>
                      <a:lnTo>
                        <a:pt x="429" y="247"/>
                      </a:lnTo>
                      <a:lnTo>
                        <a:pt x="429" y="248"/>
                      </a:lnTo>
                      <a:lnTo>
                        <a:pt x="428" y="248"/>
                      </a:lnTo>
                      <a:lnTo>
                        <a:pt x="427" y="250"/>
                      </a:lnTo>
                      <a:lnTo>
                        <a:pt x="425" y="251"/>
                      </a:lnTo>
                      <a:lnTo>
                        <a:pt x="424" y="251"/>
                      </a:lnTo>
                      <a:lnTo>
                        <a:pt x="423" y="250"/>
                      </a:lnTo>
                      <a:lnTo>
                        <a:pt x="421" y="250"/>
                      </a:lnTo>
                      <a:lnTo>
                        <a:pt x="421" y="248"/>
                      </a:lnTo>
                      <a:lnTo>
                        <a:pt x="410" y="248"/>
                      </a:lnTo>
                      <a:lnTo>
                        <a:pt x="410" y="250"/>
                      </a:lnTo>
                      <a:lnTo>
                        <a:pt x="410" y="152"/>
                      </a:lnTo>
                      <a:lnTo>
                        <a:pt x="410" y="152"/>
                      </a:lnTo>
                      <a:lnTo>
                        <a:pt x="410" y="150"/>
                      </a:lnTo>
                      <a:lnTo>
                        <a:pt x="411" y="150"/>
                      </a:lnTo>
                      <a:lnTo>
                        <a:pt x="410" y="146"/>
                      </a:lnTo>
                      <a:lnTo>
                        <a:pt x="411" y="146"/>
                      </a:lnTo>
                      <a:lnTo>
                        <a:pt x="411" y="145"/>
                      </a:lnTo>
                      <a:lnTo>
                        <a:pt x="411" y="145"/>
                      </a:lnTo>
                      <a:lnTo>
                        <a:pt x="411" y="144"/>
                      </a:lnTo>
                      <a:lnTo>
                        <a:pt x="412" y="144"/>
                      </a:lnTo>
                      <a:lnTo>
                        <a:pt x="412" y="141"/>
                      </a:lnTo>
                      <a:lnTo>
                        <a:pt x="414" y="141"/>
                      </a:lnTo>
                      <a:lnTo>
                        <a:pt x="414" y="140"/>
                      </a:lnTo>
                      <a:lnTo>
                        <a:pt x="412" y="140"/>
                      </a:lnTo>
                      <a:lnTo>
                        <a:pt x="412" y="138"/>
                      </a:lnTo>
                      <a:lnTo>
                        <a:pt x="411" y="137"/>
                      </a:lnTo>
                      <a:lnTo>
                        <a:pt x="412" y="137"/>
                      </a:lnTo>
                      <a:lnTo>
                        <a:pt x="412" y="136"/>
                      </a:lnTo>
                      <a:lnTo>
                        <a:pt x="411" y="135"/>
                      </a:lnTo>
                      <a:lnTo>
                        <a:pt x="411" y="131"/>
                      </a:lnTo>
                      <a:lnTo>
                        <a:pt x="411" y="131"/>
                      </a:lnTo>
                      <a:lnTo>
                        <a:pt x="411" y="121"/>
                      </a:lnTo>
                      <a:lnTo>
                        <a:pt x="410" y="121"/>
                      </a:lnTo>
                      <a:lnTo>
                        <a:pt x="410" y="110"/>
                      </a:lnTo>
                      <a:lnTo>
                        <a:pt x="414" y="107"/>
                      </a:lnTo>
                      <a:lnTo>
                        <a:pt x="417" y="106"/>
                      </a:lnTo>
                      <a:lnTo>
                        <a:pt x="417" y="104"/>
                      </a:lnTo>
                      <a:lnTo>
                        <a:pt x="419" y="104"/>
                      </a:lnTo>
                      <a:lnTo>
                        <a:pt x="421" y="100"/>
                      </a:lnTo>
                      <a:lnTo>
                        <a:pt x="424" y="100"/>
                      </a:lnTo>
                      <a:lnTo>
                        <a:pt x="424" y="98"/>
                      </a:lnTo>
                      <a:lnTo>
                        <a:pt x="429" y="94"/>
                      </a:lnTo>
                      <a:lnTo>
                        <a:pt x="429" y="91"/>
                      </a:lnTo>
                      <a:lnTo>
                        <a:pt x="429" y="91"/>
                      </a:lnTo>
                      <a:lnTo>
                        <a:pt x="429" y="91"/>
                      </a:lnTo>
                      <a:lnTo>
                        <a:pt x="431" y="90"/>
                      </a:lnTo>
                      <a:lnTo>
                        <a:pt x="433" y="90"/>
                      </a:lnTo>
                      <a:lnTo>
                        <a:pt x="434" y="90"/>
                      </a:lnTo>
                      <a:lnTo>
                        <a:pt x="433" y="89"/>
                      </a:lnTo>
                      <a:lnTo>
                        <a:pt x="433" y="87"/>
                      </a:lnTo>
                      <a:lnTo>
                        <a:pt x="432" y="85"/>
                      </a:lnTo>
                      <a:lnTo>
                        <a:pt x="432" y="85"/>
                      </a:lnTo>
                      <a:lnTo>
                        <a:pt x="432" y="89"/>
                      </a:lnTo>
                      <a:lnTo>
                        <a:pt x="431" y="89"/>
                      </a:lnTo>
                      <a:lnTo>
                        <a:pt x="429" y="87"/>
                      </a:lnTo>
                      <a:lnTo>
                        <a:pt x="429" y="85"/>
                      </a:lnTo>
                      <a:lnTo>
                        <a:pt x="429" y="83"/>
                      </a:lnTo>
                      <a:lnTo>
                        <a:pt x="429" y="83"/>
                      </a:lnTo>
                      <a:lnTo>
                        <a:pt x="431" y="81"/>
                      </a:lnTo>
                      <a:lnTo>
                        <a:pt x="432" y="78"/>
                      </a:lnTo>
                      <a:lnTo>
                        <a:pt x="433" y="77"/>
                      </a:lnTo>
                      <a:lnTo>
                        <a:pt x="432" y="77"/>
                      </a:lnTo>
                      <a:lnTo>
                        <a:pt x="432" y="76"/>
                      </a:lnTo>
                      <a:lnTo>
                        <a:pt x="429" y="76"/>
                      </a:lnTo>
                      <a:lnTo>
                        <a:pt x="427" y="68"/>
                      </a:lnTo>
                      <a:lnTo>
                        <a:pt x="424" y="66"/>
                      </a:lnTo>
                      <a:lnTo>
                        <a:pt x="424" y="63"/>
                      </a:lnTo>
                      <a:lnTo>
                        <a:pt x="423" y="61"/>
                      </a:lnTo>
                      <a:lnTo>
                        <a:pt x="421" y="59"/>
                      </a:lnTo>
                      <a:lnTo>
                        <a:pt x="419" y="57"/>
                      </a:lnTo>
                      <a:lnTo>
                        <a:pt x="416" y="56"/>
                      </a:lnTo>
                      <a:lnTo>
                        <a:pt x="416" y="55"/>
                      </a:lnTo>
                      <a:lnTo>
                        <a:pt x="416" y="55"/>
                      </a:lnTo>
                      <a:lnTo>
                        <a:pt x="415" y="53"/>
                      </a:lnTo>
                      <a:lnTo>
                        <a:pt x="412" y="53"/>
                      </a:lnTo>
                      <a:lnTo>
                        <a:pt x="412" y="51"/>
                      </a:lnTo>
                      <a:lnTo>
                        <a:pt x="412" y="48"/>
                      </a:lnTo>
                      <a:lnTo>
                        <a:pt x="414" y="47"/>
                      </a:lnTo>
                      <a:lnTo>
                        <a:pt x="414" y="46"/>
                      </a:lnTo>
                      <a:lnTo>
                        <a:pt x="420" y="44"/>
                      </a:lnTo>
                      <a:lnTo>
                        <a:pt x="420" y="44"/>
                      </a:lnTo>
                      <a:lnTo>
                        <a:pt x="420" y="40"/>
                      </a:lnTo>
                      <a:lnTo>
                        <a:pt x="420" y="40"/>
                      </a:lnTo>
                      <a:lnTo>
                        <a:pt x="420" y="39"/>
                      </a:lnTo>
                      <a:lnTo>
                        <a:pt x="421" y="39"/>
                      </a:lnTo>
                      <a:lnTo>
                        <a:pt x="423" y="39"/>
                      </a:lnTo>
                      <a:lnTo>
                        <a:pt x="423" y="39"/>
                      </a:lnTo>
                      <a:lnTo>
                        <a:pt x="423" y="39"/>
                      </a:lnTo>
                      <a:lnTo>
                        <a:pt x="423" y="36"/>
                      </a:lnTo>
                      <a:lnTo>
                        <a:pt x="424" y="36"/>
                      </a:lnTo>
                      <a:lnTo>
                        <a:pt x="424" y="34"/>
                      </a:lnTo>
                      <a:lnTo>
                        <a:pt x="423" y="34"/>
                      </a:lnTo>
                      <a:lnTo>
                        <a:pt x="423" y="34"/>
                      </a:lnTo>
                      <a:lnTo>
                        <a:pt x="421" y="34"/>
                      </a:lnTo>
                      <a:lnTo>
                        <a:pt x="423" y="31"/>
                      </a:lnTo>
                      <a:lnTo>
                        <a:pt x="421" y="31"/>
                      </a:lnTo>
                      <a:lnTo>
                        <a:pt x="420" y="25"/>
                      </a:lnTo>
                      <a:lnTo>
                        <a:pt x="421" y="25"/>
                      </a:lnTo>
                      <a:lnTo>
                        <a:pt x="423" y="23"/>
                      </a:lnTo>
                      <a:lnTo>
                        <a:pt x="421" y="23"/>
                      </a:lnTo>
                      <a:lnTo>
                        <a:pt x="419" y="22"/>
                      </a:lnTo>
                      <a:lnTo>
                        <a:pt x="419" y="21"/>
                      </a:lnTo>
                      <a:lnTo>
                        <a:pt x="419" y="21"/>
                      </a:lnTo>
                      <a:lnTo>
                        <a:pt x="420" y="18"/>
                      </a:lnTo>
                      <a:lnTo>
                        <a:pt x="421" y="17"/>
                      </a:lnTo>
                      <a:lnTo>
                        <a:pt x="423" y="14"/>
                      </a:lnTo>
                      <a:lnTo>
                        <a:pt x="423" y="14"/>
                      </a:lnTo>
                      <a:lnTo>
                        <a:pt x="423" y="14"/>
                      </a:lnTo>
                      <a:lnTo>
                        <a:pt x="423" y="13"/>
                      </a:lnTo>
                      <a:lnTo>
                        <a:pt x="423" y="11"/>
                      </a:lnTo>
                      <a:lnTo>
                        <a:pt x="423" y="11"/>
                      </a:lnTo>
                      <a:lnTo>
                        <a:pt x="424" y="11"/>
                      </a:lnTo>
                      <a:lnTo>
                        <a:pt x="424" y="11"/>
                      </a:lnTo>
                      <a:lnTo>
                        <a:pt x="424" y="11"/>
                      </a:lnTo>
                      <a:lnTo>
                        <a:pt x="424" y="9"/>
                      </a:lnTo>
                      <a:lnTo>
                        <a:pt x="424" y="9"/>
                      </a:lnTo>
                      <a:lnTo>
                        <a:pt x="423" y="9"/>
                      </a:lnTo>
                      <a:lnTo>
                        <a:pt x="423" y="9"/>
                      </a:lnTo>
                      <a:lnTo>
                        <a:pt x="421" y="9"/>
                      </a:lnTo>
                      <a:lnTo>
                        <a:pt x="420" y="8"/>
                      </a:lnTo>
                      <a:lnTo>
                        <a:pt x="420" y="6"/>
                      </a:lnTo>
                      <a:lnTo>
                        <a:pt x="420" y="5"/>
                      </a:lnTo>
                      <a:lnTo>
                        <a:pt x="420" y="5"/>
                      </a:lnTo>
                      <a:lnTo>
                        <a:pt x="420" y="5"/>
                      </a:lnTo>
                      <a:lnTo>
                        <a:pt x="420" y="5"/>
                      </a:lnTo>
                      <a:lnTo>
                        <a:pt x="420" y="4"/>
                      </a:lnTo>
                      <a:lnTo>
                        <a:pt x="423" y="4"/>
                      </a:lnTo>
                      <a:lnTo>
                        <a:pt x="424" y="4"/>
                      </a:lnTo>
                      <a:lnTo>
                        <a:pt x="424" y="2"/>
                      </a:lnTo>
                      <a:lnTo>
                        <a:pt x="425" y="2"/>
                      </a:lnTo>
                      <a:lnTo>
                        <a:pt x="425" y="2"/>
                      </a:lnTo>
                      <a:lnTo>
                        <a:pt x="427" y="2"/>
                      </a:lnTo>
                      <a:lnTo>
                        <a:pt x="428" y="2"/>
                      </a:lnTo>
                      <a:lnTo>
                        <a:pt x="429" y="4"/>
                      </a:lnTo>
                      <a:lnTo>
                        <a:pt x="431" y="4"/>
                      </a:lnTo>
                      <a:lnTo>
                        <a:pt x="432" y="4"/>
                      </a:lnTo>
                      <a:lnTo>
                        <a:pt x="433" y="4"/>
                      </a:lnTo>
                      <a:lnTo>
                        <a:pt x="434" y="2"/>
                      </a:lnTo>
                      <a:lnTo>
                        <a:pt x="434" y="4"/>
                      </a:lnTo>
                      <a:lnTo>
                        <a:pt x="436" y="4"/>
                      </a:lnTo>
                      <a:lnTo>
                        <a:pt x="436" y="5"/>
                      </a:lnTo>
                      <a:lnTo>
                        <a:pt x="445" y="4"/>
                      </a:lnTo>
                      <a:lnTo>
                        <a:pt x="446" y="5"/>
                      </a:lnTo>
                      <a:lnTo>
                        <a:pt x="449" y="5"/>
                      </a:lnTo>
                      <a:lnTo>
                        <a:pt x="451" y="5"/>
                      </a:lnTo>
                      <a:lnTo>
                        <a:pt x="453" y="4"/>
                      </a:lnTo>
                      <a:lnTo>
                        <a:pt x="455" y="2"/>
                      </a:lnTo>
                      <a:lnTo>
                        <a:pt x="457" y="1"/>
                      </a:lnTo>
                      <a:lnTo>
                        <a:pt x="4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9">
                  <a:extLst>
                    <a:ext uri="{FF2B5EF4-FFF2-40B4-BE49-F238E27FC236}">
                      <a16:creationId xmlns:a16="http://schemas.microsoft.com/office/drawing/2014/main" id="{34B8F65D-DCB9-4888-BC00-40C902A953DF}"/>
                    </a:ext>
                  </a:extLst>
                </p:cNvPr>
                <p:cNvSpPr>
                  <a:spLocks noEditPoints="1"/>
                </p:cNvSpPr>
                <p:nvPr/>
              </p:nvSpPr>
              <p:spPr bwMode="auto">
                <a:xfrm>
                  <a:off x="3458403" y="1491117"/>
                  <a:ext cx="1892300" cy="1536700"/>
                </a:xfrm>
                <a:custGeom>
                  <a:avLst/>
                  <a:gdLst>
                    <a:gd name="T0" fmla="*/ 858 w 1192"/>
                    <a:gd name="T1" fmla="*/ 766 h 968"/>
                    <a:gd name="T2" fmla="*/ 874 w 1192"/>
                    <a:gd name="T3" fmla="*/ 745 h 968"/>
                    <a:gd name="T4" fmla="*/ 911 w 1192"/>
                    <a:gd name="T5" fmla="*/ 759 h 968"/>
                    <a:gd name="T6" fmla="*/ 944 w 1192"/>
                    <a:gd name="T7" fmla="*/ 765 h 968"/>
                    <a:gd name="T8" fmla="*/ 953 w 1192"/>
                    <a:gd name="T9" fmla="*/ 776 h 968"/>
                    <a:gd name="T10" fmla="*/ 974 w 1192"/>
                    <a:gd name="T11" fmla="*/ 795 h 968"/>
                    <a:gd name="T12" fmla="*/ 1001 w 1192"/>
                    <a:gd name="T13" fmla="*/ 801 h 968"/>
                    <a:gd name="T14" fmla="*/ 1039 w 1192"/>
                    <a:gd name="T15" fmla="*/ 817 h 968"/>
                    <a:gd name="T16" fmla="*/ 1050 w 1192"/>
                    <a:gd name="T17" fmla="*/ 859 h 968"/>
                    <a:gd name="T18" fmla="*/ 1036 w 1192"/>
                    <a:gd name="T19" fmla="*/ 876 h 968"/>
                    <a:gd name="T20" fmla="*/ 1023 w 1192"/>
                    <a:gd name="T21" fmla="*/ 882 h 968"/>
                    <a:gd name="T22" fmla="*/ 1048 w 1192"/>
                    <a:gd name="T23" fmla="*/ 884 h 968"/>
                    <a:gd name="T24" fmla="*/ 1088 w 1192"/>
                    <a:gd name="T25" fmla="*/ 879 h 968"/>
                    <a:gd name="T26" fmla="*/ 1108 w 1192"/>
                    <a:gd name="T27" fmla="*/ 898 h 968"/>
                    <a:gd name="T28" fmla="*/ 1146 w 1192"/>
                    <a:gd name="T29" fmla="*/ 901 h 968"/>
                    <a:gd name="T30" fmla="*/ 1184 w 1192"/>
                    <a:gd name="T31" fmla="*/ 922 h 968"/>
                    <a:gd name="T32" fmla="*/ 1187 w 1192"/>
                    <a:gd name="T33" fmla="*/ 965 h 968"/>
                    <a:gd name="T34" fmla="*/ 810 w 1192"/>
                    <a:gd name="T35" fmla="*/ 828 h 968"/>
                    <a:gd name="T36" fmla="*/ 802 w 1192"/>
                    <a:gd name="T37" fmla="*/ 780 h 968"/>
                    <a:gd name="T38" fmla="*/ 827 w 1192"/>
                    <a:gd name="T39" fmla="*/ 762 h 968"/>
                    <a:gd name="T40" fmla="*/ 858 w 1192"/>
                    <a:gd name="T41" fmla="*/ 738 h 968"/>
                    <a:gd name="T42" fmla="*/ 820 w 1192"/>
                    <a:gd name="T43" fmla="*/ 483 h 968"/>
                    <a:gd name="T44" fmla="*/ 351 w 1192"/>
                    <a:gd name="T45" fmla="*/ 258 h 968"/>
                    <a:gd name="T46" fmla="*/ 333 w 1192"/>
                    <a:gd name="T47" fmla="*/ 30 h 968"/>
                    <a:gd name="T48" fmla="*/ 136 w 1192"/>
                    <a:gd name="T49" fmla="*/ 8 h 968"/>
                    <a:gd name="T50" fmla="*/ 197 w 1192"/>
                    <a:gd name="T51" fmla="*/ 15 h 968"/>
                    <a:gd name="T52" fmla="*/ 237 w 1192"/>
                    <a:gd name="T53" fmla="*/ 21 h 968"/>
                    <a:gd name="T54" fmla="*/ 290 w 1192"/>
                    <a:gd name="T55" fmla="*/ 42 h 968"/>
                    <a:gd name="T56" fmla="*/ 311 w 1192"/>
                    <a:gd name="T57" fmla="*/ 25 h 968"/>
                    <a:gd name="T58" fmla="*/ 315 w 1192"/>
                    <a:gd name="T59" fmla="*/ 37 h 968"/>
                    <a:gd name="T60" fmla="*/ 345 w 1192"/>
                    <a:gd name="T61" fmla="*/ 21 h 968"/>
                    <a:gd name="T62" fmla="*/ 387 w 1192"/>
                    <a:gd name="T63" fmla="*/ 30 h 968"/>
                    <a:gd name="T64" fmla="*/ 395 w 1192"/>
                    <a:gd name="T65" fmla="*/ 77 h 968"/>
                    <a:gd name="T66" fmla="*/ 371 w 1192"/>
                    <a:gd name="T67" fmla="*/ 297 h 968"/>
                    <a:gd name="T68" fmla="*/ 360 w 1192"/>
                    <a:gd name="T69" fmla="*/ 278 h 968"/>
                    <a:gd name="T70" fmla="*/ 345 w 1192"/>
                    <a:gd name="T71" fmla="*/ 262 h 968"/>
                    <a:gd name="T72" fmla="*/ 335 w 1192"/>
                    <a:gd name="T73" fmla="*/ 240 h 968"/>
                    <a:gd name="T74" fmla="*/ 319 w 1192"/>
                    <a:gd name="T75" fmla="*/ 217 h 968"/>
                    <a:gd name="T76" fmla="*/ 294 w 1192"/>
                    <a:gd name="T77" fmla="*/ 189 h 968"/>
                    <a:gd name="T78" fmla="*/ 290 w 1192"/>
                    <a:gd name="T79" fmla="*/ 206 h 968"/>
                    <a:gd name="T80" fmla="*/ 260 w 1192"/>
                    <a:gd name="T81" fmla="*/ 180 h 968"/>
                    <a:gd name="T82" fmla="*/ 227 w 1192"/>
                    <a:gd name="T83" fmla="*/ 166 h 968"/>
                    <a:gd name="T84" fmla="*/ 192 w 1192"/>
                    <a:gd name="T85" fmla="*/ 153 h 968"/>
                    <a:gd name="T86" fmla="*/ 170 w 1192"/>
                    <a:gd name="T87" fmla="*/ 165 h 968"/>
                    <a:gd name="T88" fmla="*/ 146 w 1192"/>
                    <a:gd name="T89" fmla="*/ 172 h 968"/>
                    <a:gd name="T90" fmla="*/ 162 w 1192"/>
                    <a:gd name="T91" fmla="*/ 144 h 968"/>
                    <a:gd name="T92" fmla="*/ 121 w 1192"/>
                    <a:gd name="T93" fmla="*/ 174 h 968"/>
                    <a:gd name="T94" fmla="*/ 99 w 1192"/>
                    <a:gd name="T95" fmla="*/ 210 h 968"/>
                    <a:gd name="T96" fmla="*/ 66 w 1192"/>
                    <a:gd name="T97" fmla="*/ 229 h 968"/>
                    <a:gd name="T98" fmla="*/ 44 w 1192"/>
                    <a:gd name="T99" fmla="*/ 236 h 968"/>
                    <a:gd name="T100" fmla="*/ 94 w 1192"/>
                    <a:gd name="T101" fmla="*/ 191 h 968"/>
                    <a:gd name="T102" fmla="*/ 78 w 1192"/>
                    <a:gd name="T103" fmla="*/ 185 h 968"/>
                    <a:gd name="T104" fmla="*/ 53 w 1192"/>
                    <a:gd name="T105" fmla="*/ 174 h 968"/>
                    <a:gd name="T106" fmla="*/ 36 w 1192"/>
                    <a:gd name="T107" fmla="*/ 152 h 968"/>
                    <a:gd name="T108" fmla="*/ 32 w 1192"/>
                    <a:gd name="T109" fmla="*/ 131 h 968"/>
                    <a:gd name="T110" fmla="*/ 59 w 1192"/>
                    <a:gd name="T111" fmla="*/ 101 h 968"/>
                    <a:gd name="T112" fmla="*/ 9 w 1192"/>
                    <a:gd name="T113" fmla="*/ 96 h 968"/>
                    <a:gd name="T114" fmla="*/ 19 w 1192"/>
                    <a:gd name="T115" fmla="*/ 76 h 968"/>
                    <a:gd name="T116" fmla="*/ 57 w 1192"/>
                    <a:gd name="T117" fmla="*/ 83 h 968"/>
                    <a:gd name="T118" fmla="*/ 55 w 1192"/>
                    <a:gd name="T119" fmla="*/ 70 h 968"/>
                    <a:gd name="T120" fmla="*/ 13 w 1192"/>
                    <a:gd name="T121" fmla="*/ 50 h 968"/>
                    <a:gd name="T122" fmla="*/ 48 w 1192"/>
                    <a:gd name="T123" fmla="*/ 22 h 968"/>
                    <a:gd name="T124" fmla="*/ 97 w 1192"/>
                    <a:gd name="T1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2" h="968">
                      <a:moveTo>
                        <a:pt x="860" y="737"/>
                      </a:moveTo>
                      <a:lnTo>
                        <a:pt x="861" y="737"/>
                      </a:lnTo>
                      <a:lnTo>
                        <a:pt x="861" y="738"/>
                      </a:lnTo>
                      <a:lnTo>
                        <a:pt x="862" y="738"/>
                      </a:lnTo>
                      <a:lnTo>
                        <a:pt x="862" y="738"/>
                      </a:lnTo>
                      <a:lnTo>
                        <a:pt x="864" y="740"/>
                      </a:lnTo>
                      <a:lnTo>
                        <a:pt x="865" y="740"/>
                      </a:lnTo>
                      <a:lnTo>
                        <a:pt x="865" y="742"/>
                      </a:lnTo>
                      <a:lnTo>
                        <a:pt x="864" y="742"/>
                      </a:lnTo>
                      <a:lnTo>
                        <a:pt x="862" y="742"/>
                      </a:lnTo>
                      <a:lnTo>
                        <a:pt x="861" y="744"/>
                      </a:lnTo>
                      <a:lnTo>
                        <a:pt x="861" y="745"/>
                      </a:lnTo>
                      <a:lnTo>
                        <a:pt x="860" y="745"/>
                      </a:lnTo>
                      <a:lnTo>
                        <a:pt x="858" y="746"/>
                      </a:lnTo>
                      <a:lnTo>
                        <a:pt x="858" y="746"/>
                      </a:lnTo>
                      <a:lnTo>
                        <a:pt x="857" y="748"/>
                      </a:lnTo>
                      <a:lnTo>
                        <a:pt x="857" y="750"/>
                      </a:lnTo>
                      <a:lnTo>
                        <a:pt x="860" y="750"/>
                      </a:lnTo>
                      <a:lnTo>
                        <a:pt x="860" y="750"/>
                      </a:lnTo>
                      <a:lnTo>
                        <a:pt x="861" y="752"/>
                      </a:lnTo>
                      <a:lnTo>
                        <a:pt x="860" y="752"/>
                      </a:lnTo>
                      <a:lnTo>
                        <a:pt x="860" y="754"/>
                      </a:lnTo>
                      <a:lnTo>
                        <a:pt x="861" y="754"/>
                      </a:lnTo>
                      <a:lnTo>
                        <a:pt x="862" y="756"/>
                      </a:lnTo>
                      <a:lnTo>
                        <a:pt x="862" y="757"/>
                      </a:lnTo>
                      <a:lnTo>
                        <a:pt x="860" y="758"/>
                      </a:lnTo>
                      <a:lnTo>
                        <a:pt x="858" y="759"/>
                      </a:lnTo>
                      <a:lnTo>
                        <a:pt x="857" y="761"/>
                      </a:lnTo>
                      <a:lnTo>
                        <a:pt x="857" y="763"/>
                      </a:lnTo>
                      <a:lnTo>
                        <a:pt x="857" y="763"/>
                      </a:lnTo>
                      <a:lnTo>
                        <a:pt x="858" y="763"/>
                      </a:lnTo>
                      <a:lnTo>
                        <a:pt x="858" y="765"/>
                      </a:lnTo>
                      <a:lnTo>
                        <a:pt x="857" y="765"/>
                      </a:lnTo>
                      <a:lnTo>
                        <a:pt x="857" y="766"/>
                      </a:lnTo>
                      <a:lnTo>
                        <a:pt x="858" y="766"/>
                      </a:lnTo>
                      <a:lnTo>
                        <a:pt x="858" y="767"/>
                      </a:lnTo>
                      <a:lnTo>
                        <a:pt x="860" y="769"/>
                      </a:lnTo>
                      <a:lnTo>
                        <a:pt x="860" y="769"/>
                      </a:lnTo>
                      <a:lnTo>
                        <a:pt x="860" y="770"/>
                      </a:lnTo>
                      <a:lnTo>
                        <a:pt x="861" y="770"/>
                      </a:lnTo>
                      <a:lnTo>
                        <a:pt x="861" y="773"/>
                      </a:lnTo>
                      <a:lnTo>
                        <a:pt x="862" y="773"/>
                      </a:lnTo>
                      <a:lnTo>
                        <a:pt x="862" y="771"/>
                      </a:lnTo>
                      <a:lnTo>
                        <a:pt x="865" y="770"/>
                      </a:lnTo>
                      <a:lnTo>
                        <a:pt x="866" y="770"/>
                      </a:lnTo>
                      <a:lnTo>
                        <a:pt x="869" y="770"/>
                      </a:lnTo>
                      <a:lnTo>
                        <a:pt x="868" y="765"/>
                      </a:lnTo>
                      <a:lnTo>
                        <a:pt x="866" y="765"/>
                      </a:lnTo>
                      <a:lnTo>
                        <a:pt x="868" y="762"/>
                      </a:lnTo>
                      <a:lnTo>
                        <a:pt x="866" y="761"/>
                      </a:lnTo>
                      <a:lnTo>
                        <a:pt x="866" y="761"/>
                      </a:lnTo>
                      <a:lnTo>
                        <a:pt x="866" y="761"/>
                      </a:lnTo>
                      <a:lnTo>
                        <a:pt x="866" y="759"/>
                      </a:lnTo>
                      <a:lnTo>
                        <a:pt x="865" y="759"/>
                      </a:lnTo>
                      <a:lnTo>
                        <a:pt x="865" y="758"/>
                      </a:lnTo>
                      <a:lnTo>
                        <a:pt x="864" y="758"/>
                      </a:lnTo>
                      <a:lnTo>
                        <a:pt x="864" y="757"/>
                      </a:lnTo>
                      <a:lnTo>
                        <a:pt x="864" y="756"/>
                      </a:lnTo>
                      <a:lnTo>
                        <a:pt x="864" y="756"/>
                      </a:lnTo>
                      <a:lnTo>
                        <a:pt x="864" y="752"/>
                      </a:lnTo>
                      <a:lnTo>
                        <a:pt x="866" y="750"/>
                      </a:lnTo>
                      <a:lnTo>
                        <a:pt x="869" y="749"/>
                      </a:lnTo>
                      <a:lnTo>
                        <a:pt x="872" y="749"/>
                      </a:lnTo>
                      <a:lnTo>
                        <a:pt x="874" y="748"/>
                      </a:lnTo>
                      <a:lnTo>
                        <a:pt x="878" y="748"/>
                      </a:lnTo>
                      <a:lnTo>
                        <a:pt x="878" y="746"/>
                      </a:lnTo>
                      <a:lnTo>
                        <a:pt x="877" y="746"/>
                      </a:lnTo>
                      <a:lnTo>
                        <a:pt x="877" y="745"/>
                      </a:lnTo>
                      <a:lnTo>
                        <a:pt x="874" y="745"/>
                      </a:lnTo>
                      <a:lnTo>
                        <a:pt x="874" y="745"/>
                      </a:lnTo>
                      <a:lnTo>
                        <a:pt x="873" y="745"/>
                      </a:lnTo>
                      <a:lnTo>
                        <a:pt x="873" y="744"/>
                      </a:lnTo>
                      <a:lnTo>
                        <a:pt x="873" y="741"/>
                      </a:lnTo>
                      <a:lnTo>
                        <a:pt x="874" y="740"/>
                      </a:lnTo>
                      <a:lnTo>
                        <a:pt x="875" y="740"/>
                      </a:lnTo>
                      <a:lnTo>
                        <a:pt x="875" y="740"/>
                      </a:lnTo>
                      <a:lnTo>
                        <a:pt x="875" y="741"/>
                      </a:lnTo>
                      <a:lnTo>
                        <a:pt x="877" y="742"/>
                      </a:lnTo>
                      <a:lnTo>
                        <a:pt x="877" y="744"/>
                      </a:lnTo>
                      <a:lnTo>
                        <a:pt x="878" y="745"/>
                      </a:lnTo>
                      <a:lnTo>
                        <a:pt x="881" y="746"/>
                      </a:lnTo>
                      <a:lnTo>
                        <a:pt x="882" y="746"/>
                      </a:lnTo>
                      <a:lnTo>
                        <a:pt x="883" y="746"/>
                      </a:lnTo>
                      <a:lnTo>
                        <a:pt x="883" y="746"/>
                      </a:lnTo>
                      <a:lnTo>
                        <a:pt x="885" y="746"/>
                      </a:lnTo>
                      <a:lnTo>
                        <a:pt x="886" y="746"/>
                      </a:lnTo>
                      <a:lnTo>
                        <a:pt x="887" y="749"/>
                      </a:lnTo>
                      <a:lnTo>
                        <a:pt x="889" y="749"/>
                      </a:lnTo>
                      <a:lnTo>
                        <a:pt x="889" y="749"/>
                      </a:lnTo>
                      <a:lnTo>
                        <a:pt x="889" y="749"/>
                      </a:lnTo>
                      <a:lnTo>
                        <a:pt x="890" y="749"/>
                      </a:lnTo>
                      <a:lnTo>
                        <a:pt x="890" y="750"/>
                      </a:lnTo>
                      <a:lnTo>
                        <a:pt x="891" y="750"/>
                      </a:lnTo>
                      <a:lnTo>
                        <a:pt x="891" y="750"/>
                      </a:lnTo>
                      <a:lnTo>
                        <a:pt x="891" y="752"/>
                      </a:lnTo>
                      <a:lnTo>
                        <a:pt x="891" y="752"/>
                      </a:lnTo>
                      <a:lnTo>
                        <a:pt x="892" y="753"/>
                      </a:lnTo>
                      <a:lnTo>
                        <a:pt x="891" y="754"/>
                      </a:lnTo>
                      <a:lnTo>
                        <a:pt x="890" y="754"/>
                      </a:lnTo>
                      <a:lnTo>
                        <a:pt x="891" y="756"/>
                      </a:lnTo>
                      <a:lnTo>
                        <a:pt x="891" y="756"/>
                      </a:lnTo>
                      <a:lnTo>
                        <a:pt x="892" y="757"/>
                      </a:lnTo>
                      <a:lnTo>
                        <a:pt x="899" y="756"/>
                      </a:lnTo>
                      <a:lnTo>
                        <a:pt x="911" y="756"/>
                      </a:lnTo>
                      <a:lnTo>
                        <a:pt x="911" y="759"/>
                      </a:lnTo>
                      <a:lnTo>
                        <a:pt x="915" y="759"/>
                      </a:lnTo>
                      <a:lnTo>
                        <a:pt x="915" y="761"/>
                      </a:lnTo>
                      <a:lnTo>
                        <a:pt x="925" y="759"/>
                      </a:lnTo>
                      <a:lnTo>
                        <a:pt x="925" y="758"/>
                      </a:lnTo>
                      <a:lnTo>
                        <a:pt x="927" y="758"/>
                      </a:lnTo>
                      <a:lnTo>
                        <a:pt x="928" y="758"/>
                      </a:lnTo>
                      <a:lnTo>
                        <a:pt x="928" y="757"/>
                      </a:lnTo>
                      <a:lnTo>
                        <a:pt x="929" y="757"/>
                      </a:lnTo>
                      <a:lnTo>
                        <a:pt x="929" y="757"/>
                      </a:lnTo>
                      <a:lnTo>
                        <a:pt x="929" y="757"/>
                      </a:lnTo>
                      <a:lnTo>
                        <a:pt x="930" y="757"/>
                      </a:lnTo>
                      <a:lnTo>
                        <a:pt x="933" y="757"/>
                      </a:lnTo>
                      <a:lnTo>
                        <a:pt x="933" y="757"/>
                      </a:lnTo>
                      <a:lnTo>
                        <a:pt x="933" y="757"/>
                      </a:lnTo>
                      <a:lnTo>
                        <a:pt x="933" y="756"/>
                      </a:lnTo>
                      <a:lnTo>
                        <a:pt x="932" y="756"/>
                      </a:lnTo>
                      <a:lnTo>
                        <a:pt x="932" y="756"/>
                      </a:lnTo>
                      <a:lnTo>
                        <a:pt x="938" y="756"/>
                      </a:lnTo>
                      <a:lnTo>
                        <a:pt x="940" y="754"/>
                      </a:lnTo>
                      <a:lnTo>
                        <a:pt x="942" y="754"/>
                      </a:lnTo>
                      <a:lnTo>
                        <a:pt x="945" y="754"/>
                      </a:lnTo>
                      <a:lnTo>
                        <a:pt x="945" y="754"/>
                      </a:lnTo>
                      <a:lnTo>
                        <a:pt x="945" y="754"/>
                      </a:lnTo>
                      <a:lnTo>
                        <a:pt x="945" y="754"/>
                      </a:lnTo>
                      <a:lnTo>
                        <a:pt x="945" y="754"/>
                      </a:lnTo>
                      <a:lnTo>
                        <a:pt x="945" y="756"/>
                      </a:lnTo>
                      <a:lnTo>
                        <a:pt x="945" y="756"/>
                      </a:lnTo>
                      <a:lnTo>
                        <a:pt x="945" y="756"/>
                      </a:lnTo>
                      <a:lnTo>
                        <a:pt x="945" y="757"/>
                      </a:lnTo>
                      <a:lnTo>
                        <a:pt x="945" y="757"/>
                      </a:lnTo>
                      <a:lnTo>
                        <a:pt x="940" y="758"/>
                      </a:lnTo>
                      <a:lnTo>
                        <a:pt x="941" y="759"/>
                      </a:lnTo>
                      <a:lnTo>
                        <a:pt x="942" y="761"/>
                      </a:lnTo>
                      <a:lnTo>
                        <a:pt x="942" y="761"/>
                      </a:lnTo>
                      <a:lnTo>
                        <a:pt x="944" y="765"/>
                      </a:lnTo>
                      <a:lnTo>
                        <a:pt x="945" y="763"/>
                      </a:lnTo>
                      <a:lnTo>
                        <a:pt x="945" y="763"/>
                      </a:lnTo>
                      <a:lnTo>
                        <a:pt x="947" y="762"/>
                      </a:lnTo>
                      <a:lnTo>
                        <a:pt x="947" y="763"/>
                      </a:lnTo>
                      <a:lnTo>
                        <a:pt x="949" y="763"/>
                      </a:lnTo>
                      <a:lnTo>
                        <a:pt x="950" y="765"/>
                      </a:lnTo>
                      <a:lnTo>
                        <a:pt x="951" y="766"/>
                      </a:lnTo>
                      <a:lnTo>
                        <a:pt x="951" y="765"/>
                      </a:lnTo>
                      <a:lnTo>
                        <a:pt x="955" y="765"/>
                      </a:lnTo>
                      <a:lnTo>
                        <a:pt x="955" y="765"/>
                      </a:lnTo>
                      <a:lnTo>
                        <a:pt x="957" y="766"/>
                      </a:lnTo>
                      <a:lnTo>
                        <a:pt x="957" y="767"/>
                      </a:lnTo>
                      <a:lnTo>
                        <a:pt x="955" y="769"/>
                      </a:lnTo>
                      <a:lnTo>
                        <a:pt x="955" y="769"/>
                      </a:lnTo>
                      <a:lnTo>
                        <a:pt x="955" y="770"/>
                      </a:lnTo>
                      <a:lnTo>
                        <a:pt x="954" y="770"/>
                      </a:lnTo>
                      <a:lnTo>
                        <a:pt x="954" y="774"/>
                      </a:lnTo>
                      <a:lnTo>
                        <a:pt x="954" y="774"/>
                      </a:lnTo>
                      <a:lnTo>
                        <a:pt x="953" y="774"/>
                      </a:lnTo>
                      <a:lnTo>
                        <a:pt x="953" y="774"/>
                      </a:lnTo>
                      <a:lnTo>
                        <a:pt x="953" y="774"/>
                      </a:lnTo>
                      <a:lnTo>
                        <a:pt x="953" y="775"/>
                      </a:lnTo>
                      <a:lnTo>
                        <a:pt x="945" y="775"/>
                      </a:lnTo>
                      <a:lnTo>
                        <a:pt x="945" y="775"/>
                      </a:lnTo>
                      <a:lnTo>
                        <a:pt x="944" y="775"/>
                      </a:lnTo>
                      <a:lnTo>
                        <a:pt x="944" y="778"/>
                      </a:lnTo>
                      <a:lnTo>
                        <a:pt x="942" y="779"/>
                      </a:lnTo>
                      <a:lnTo>
                        <a:pt x="942" y="779"/>
                      </a:lnTo>
                      <a:lnTo>
                        <a:pt x="942" y="779"/>
                      </a:lnTo>
                      <a:lnTo>
                        <a:pt x="944" y="779"/>
                      </a:lnTo>
                      <a:lnTo>
                        <a:pt x="946" y="778"/>
                      </a:lnTo>
                      <a:lnTo>
                        <a:pt x="947" y="776"/>
                      </a:lnTo>
                      <a:lnTo>
                        <a:pt x="951" y="776"/>
                      </a:lnTo>
                      <a:lnTo>
                        <a:pt x="951" y="776"/>
                      </a:lnTo>
                      <a:lnTo>
                        <a:pt x="953" y="776"/>
                      </a:lnTo>
                      <a:lnTo>
                        <a:pt x="953" y="775"/>
                      </a:lnTo>
                      <a:lnTo>
                        <a:pt x="958" y="776"/>
                      </a:lnTo>
                      <a:lnTo>
                        <a:pt x="958" y="775"/>
                      </a:lnTo>
                      <a:lnTo>
                        <a:pt x="962" y="775"/>
                      </a:lnTo>
                      <a:lnTo>
                        <a:pt x="962" y="776"/>
                      </a:lnTo>
                      <a:lnTo>
                        <a:pt x="964" y="776"/>
                      </a:lnTo>
                      <a:lnTo>
                        <a:pt x="964" y="776"/>
                      </a:lnTo>
                      <a:lnTo>
                        <a:pt x="964" y="776"/>
                      </a:lnTo>
                      <a:lnTo>
                        <a:pt x="964" y="776"/>
                      </a:lnTo>
                      <a:lnTo>
                        <a:pt x="966" y="776"/>
                      </a:lnTo>
                      <a:lnTo>
                        <a:pt x="967" y="776"/>
                      </a:lnTo>
                      <a:lnTo>
                        <a:pt x="967" y="776"/>
                      </a:lnTo>
                      <a:lnTo>
                        <a:pt x="967" y="778"/>
                      </a:lnTo>
                      <a:lnTo>
                        <a:pt x="967" y="778"/>
                      </a:lnTo>
                      <a:lnTo>
                        <a:pt x="967" y="778"/>
                      </a:lnTo>
                      <a:lnTo>
                        <a:pt x="968" y="778"/>
                      </a:lnTo>
                      <a:lnTo>
                        <a:pt x="968" y="779"/>
                      </a:lnTo>
                      <a:lnTo>
                        <a:pt x="970" y="780"/>
                      </a:lnTo>
                      <a:lnTo>
                        <a:pt x="970" y="780"/>
                      </a:lnTo>
                      <a:lnTo>
                        <a:pt x="971" y="780"/>
                      </a:lnTo>
                      <a:lnTo>
                        <a:pt x="971" y="780"/>
                      </a:lnTo>
                      <a:lnTo>
                        <a:pt x="972" y="782"/>
                      </a:lnTo>
                      <a:lnTo>
                        <a:pt x="974" y="782"/>
                      </a:lnTo>
                      <a:lnTo>
                        <a:pt x="974" y="783"/>
                      </a:lnTo>
                      <a:lnTo>
                        <a:pt x="975" y="784"/>
                      </a:lnTo>
                      <a:lnTo>
                        <a:pt x="975" y="784"/>
                      </a:lnTo>
                      <a:lnTo>
                        <a:pt x="976" y="786"/>
                      </a:lnTo>
                      <a:lnTo>
                        <a:pt x="976" y="786"/>
                      </a:lnTo>
                      <a:lnTo>
                        <a:pt x="976" y="786"/>
                      </a:lnTo>
                      <a:lnTo>
                        <a:pt x="978" y="786"/>
                      </a:lnTo>
                      <a:lnTo>
                        <a:pt x="978" y="790"/>
                      </a:lnTo>
                      <a:lnTo>
                        <a:pt x="976" y="792"/>
                      </a:lnTo>
                      <a:lnTo>
                        <a:pt x="975" y="793"/>
                      </a:lnTo>
                      <a:lnTo>
                        <a:pt x="975" y="795"/>
                      </a:lnTo>
                      <a:lnTo>
                        <a:pt x="974" y="795"/>
                      </a:lnTo>
                      <a:lnTo>
                        <a:pt x="972" y="795"/>
                      </a:lnTo>
                      <a:lnTo>
                        <a:pt x="974" y="799"/>
                      </a:lnTo>
                      <a:lnTo>
                        <a:pt x="974" y="799"/>
                      </a:lnTo>
                      <a:lnTo>
                        <a:pt x="975" y="797"/>
                      </a:lnTo>
                      <a:lnTo>
                        <a:pt x="975" y="797"/>
                      </a:lnTo>
                      <a:lnTo>
                        <a:pt x="976" y="797"/>
                      </a:lnTo>
                      <a:lnTo>
                        <a:pt x="976" y="800"/>
                      </a:lnTo>
                      <a:lnTo>
                        <a:pt x="978" y="800"/>
                      </a:lnTo>
                      <a:lnTo>
                        <a:pt x="978" y="796"/>
                      </a:lnTo>
                      <a:lnTo>
                        <a:pt x="978" y="795"/>
                      </a:lnTo>
                      <a:lnTo>
                        <a:pt x="979" y="792"/>
                      </a:lnTo>
                      <a:lnTo>
                        <a:pt x="979" y="792"/>
                      </a:lnTo>
                      <a:lnTo>
                        <a:pt x="979" y="792"/>
                      </a:lnTo>
                      <a:lnTo>
                        <a:pt x="980" y="793"/>
                      </a:lnTo>
                      <a:lnTo>
                        <a:pt x="983" y="792"/>
                      </a:lnTo>
                      <a:lnTo>
                        <a:pt x="983" y="793"/>
                      </a:lnTo>
                      <a:lnTo>
                        <a:pt x="984" y="793"/>
                      </a:lnTo>
                      <a:lnTo>
                        <a:pt x="985" y="795"/>
                      </a:lnTo>
                      <a:lnTo>
                        <a:pt x="985" y="795"/>
                      </a:lnTo>
                      <a:lnTo>
                        <a:pt x="988" y="796"/>
                      </a:lnTo>
                      <a:lnTo>
                        <a:pt x="989" y="797"/>
                      </a:lnTo>
                      <a:lnTo>
                        <a:pt x="991" y="797"/>
                      </a:lnTo>
                      <a:lnTo>
                        <a:pt x="992" y="804"/>
                      </a:lnTo>
                      <a:lnTo>
                        <a:pt x="993" y="804"/>
                      </a:lnTo>
                      <a:lnTo>
                        <a:pt x="993" y="801"/>
                      </a:lnTo>
                      <a:lnTo>
                        <a:pt x="993" y="800"/>
                      </a:lnTo>
                      <a:lnTo>
                        <a:pt x="995" y="800"/>
                      </a:lnTo>
                      <a:lnTo>
                        <a:pt x="996" y="800"/>
                      </a:lnTo>
                      <a:lnTo>
                        <a:pt x="996" y="800"/>
                      </a:lnTo>
                      <a:lnTo>
                        <a:pt x="996" y="800"/>
                      </a:lnTo>
                      <a:lnTo>
                        <a:pt x="997" y="800"/>
                      </a:lnTo>
                      <a:lnTo>
                        <a:pt x="997" y="800"/>
                      </a:lnTo>
                      <a:lnTo>
                        <a:pt x="997" y="800"/>
                      </a:lnTo>
                      <a:lnTo>
                        <a:pt x="1001" y="800"/>
                      </a:lnTo>
                      <a:lnTo>
                        <a:pt x="1001" y="801"/>
                      </a:lnTo>
                      <a:lnTo>
                        <a:pt x="1008" y="800"/>
                      </a:lnTo>
                      <a:lnTo>
                        <a:pt x="1008" y="799"/>
                      </a:lnTo>
                      <a:lnTo>
                        <a:pt x="1009" y="800"/>
                      </a:lnTo>
                      <a:lnTo>
                        <a:pt x="1009" y="799"/>
                      </a:lnTo>
                      <a:lnTo>
                        <a:pt x="1012" y="799"/>
                      </a:lnTo>
                      <a:lnTo>
                        <a:pt x="1013" y="800"/>
                      </a:lnTo>
                      <a:lnTo>
                        <a:pt x="1014" y="800"/>
                      </a:lnTo>
                      <a:lnTo>
                        <a:pt x="1016" y="800"/>
                      </a:lnTo>
                      <a:lnTo>
                        <a:pt x="1016" y="804"/>
                      </a:lnTo>
                      <a:lnTo>
                        <a:pt x="1016" y="804"/>
                      </a:lnTo>
                      <a:lnTo>
                        <a:pt x="1016" y="801"/>
                      </a:lnTo>
                      <a:lnTo>
                        <a:pt x="1017" y="801"/>
                      </a:lnTo>
                      <a:lnTo>
                        <a:pt x="1018" y="804"/>
                      </a:lnTo>
                      <a:lnTo>
                        <a:pt x="1018" y="804"/>
                      </a:lnTo>
                      <a:lnTo>
                        <a:pt x="1019" y="804"/>
                      </a:lnTo>
                      <a:lnTo>
                        <a:pt x="1021" y="803"/>
                      </a:lnTo>
                      <a:lnTo>
                        <a:pt x="1022" y="803"/>
                      </a:lnTo>
                      <a:lnTo>
                        <a:pt x="1022" y="804"/>
                      </a:lnTo>
                      <a:lnTo>
                        <a:pt x="1023" y="804"/>
                      </a:lnTo>
                      <a:lnTo>
                        <a:pt x="1023" y="804"/>
                      </a:lnTo>
                      <a:lnTo>
                        <a:pt x="1026" y="805"/>
                      </a:lnTo>
                      <a:lnTo>
                        <a:pt x="1029" y="807"/>
                      </a:lnTo>
                      <a:lnTo>
                        <a:pt x="1030" y="808"/>
                      </a:lnTo>
                      <a:lnTo>
                        <a:pt x="1031" y="808"/>
                      </a:lnTo>
                      <a:lnTo>
                        <a:pt x="1031" y="809"/>
                      </a:lnTo>
                      <a:lnTo>
                        <a:pt x="1033" y="809"/>
                      </a:lnTo>
                      <a:lnTo>
                        <a:pt x="1033" y="810"/>
                      </a:lnTo>
                      <a:lnTo>
                        <a:pt x="1033" y="810"/>
                      </a:lnTo>
                      <a:lnTo>
                        <a:pt x="1034" y="813"/>
                      </a:lnTo>
                      <a:lnTo>
                        <a:pt x="1035" y="813"/>
                      </a:lnTo>
                      <a:lnTo>
                        <a:pt x="1035" y="814"/>
                      </a:lnTo>
                      <a:lnTo>
                        <a:pt x="1036" y="814"/>
                      </a:lnTo>
                      <a:lnTo>
                        <a:pt x="1036" y="816"/>
                      </a:lnTo>
                      <a:lnTo>
                        <a:pt x="1039" y="816"/>
                      </a:lnTo>
                      <a:lnTo>
                        <a:pt x="1039" y="817"/>
                      </a:lnTo>
                      <a:lnTo>
                        <a:pt x="1040" y="818"/>
                      </a:lnTo>
                      <a:lnTo>
                        <a:pt x="1040" y="820"/>
                      </a:lnTo>
                      <a:lnTo>
                        <a:pt x="1040" y="821"/>
                      </a:lnTo>
                      <a:lnTo>
                        <a:pt x="1043" y="821"/>
                      </a:lnTo>
                      <a:lnTo>
                        <a:pt x="1043" y="824"/>
                      </a:lnTo>
                      <a:lnTo>
                        <a:pt x="1043" y="824"/>
                      </a:lnTo>
                      <a:lnTo>
                        <a:pt x="1044" y="828"/>
                      </a:lnTo>
                      <a:lnTo>
                        <a:pt x="1046" y="828"/>
                      </a:lnTo>
                      <a:lnTo>
                        <a:pt x="1046" y="830"/>
                      </a:lnTo>
                      <a:lnTo>
                        <a:pt x="1047" y="830"/>
                      </a:lnTo>
                      <a:lnTo>
                        <a:pt x="1047" y="831"/>
                      </a:lnTo>
                      <a:lnTo>
                        <a:pt x="1047" y="831"/>
                      </a:lnTo>
                      <a:lnTo>
                        <a:pt x="1047" y="837"/>
                      </a:lnTo>
                      <a:lnTo>
                        <a:pt x="1047" y="837"/>
                      </a:lnTo>
                      <a:lnTo>
                        <a:pt x="1047" y="838"/>
                      </a:lnTo>
                      <a:lnTo>
                        <a:pt x="1048" y="838"/>
                      </a:lnTo>
                      <a:lnTo>
                        <a:pt x="1050" y="845"/>
                      </a:lnTo>
                      <a:lnTo>
                        <a:pt x="1048" y="845"/>
                      </a:lnTo>
                      <a:lnTo>
                        <a:pt x="1048" y="845"/>
                      </a:lnTo>
                      <a:lnTo>
                        <a:pt x="1048" y="846"/>
                      </a:lnTo>
                      <a:lnTo>
                        <a:pt x="1050" y="846"/>
                      </a:lnTo>
                      <a:lnTo>
                        <a:pt x="1050" y="845"/>
                      </a:lnTo>
                      <a:lnTo>
                        <a:pt x="1053" y="845"/>
                      </a:lnTo>
                      <a:lnTo>
                        <a:pt x="1055" y="846"/>
                      </a:lnTo>
                      <a:lnTo>
                        <a:pt x="1055" y="848"/>
                      </a:lnTo>
                      <a:lnTo>
                        <a:pt x="1055" y="848"/>
                      </a:lnTo>
                      <a:lnTo>
                        <a:pt x="1053" y="848"/>
                      </a:lnTo>
                      <a:lnTo>
                        <a:pt x="1053" y="850"/>
                      </a:lnTo>
                      <a:lnTo>
                        <a:pt x="1050" y="851"/>
                      </a:lnTo>
                      <a:lnTo>
                        <a:pt x="1050" y="852"/>
                      </a:lnTo>
                      <a:lnTo>
                        <a:pt x="1051" y="852"/>
                      </a:lnTo>
                      <a:lnTo>
                        <a:pt x="1052" y="852"/>
                      </a:lnTo>
                      <a:lnTo>
                        <a:pt x="1052" y="855"/>
                      </a:lnTo>
                      <a:lnTo>
                        <a:pt x="1051" y="856"/>
                      </a:lnTo>
                      <a:lnTo>
                        <a:pt x="1050" y="859"/>
                      </a:lnTo>
                      <a:lnTo>
                        <a:pt x="1052" y="859"/>
                      </a:lnTo>
                      <a:lnTo>
                        <a:pt x="1051" y="856"/>
                      </a:lnTo>
                      <a:lnTo>
                        <a:pt x="1052" y="856"/>
                      </a:lnTo>
                      <a:lnTo>
                        <a:pt x="1052" y="855"/>
                      </a:lnTo>
                      <a:lnTo>
                        <a:pt x="1053" y="855"/>
                      </a:lnTo>
                      <a:lnTo>
                        <a:pt x="1056" y="855"/>
                      </a:lnTo>
                      <a:lnTo>
                        <a:pt x="1055" y="860"/>
                      </a:lnTo>
                      <a:lnTo>
                        <a:pt x="1053" y="860"/>
                      </a:lnTo>
                      <a:lnTo>
                        <a:pt x="1052" y="859"/>
                      </a:lnTo>
                      <a:lnTo>
                        <a:pt x="1052" y="859"/>
                      </a:lnTo>
                      <a:lnTo>
                        <a:pt x="1052" y="860"/>
                      </a:lnTo>
                      <a:lnTo>
                        <a:pt x="1052" y="860"/>
                      </a:lnTo>
                      <a:lnTo>
                        <a:pt x="1052" y="863"/>
                      </a:lnTo>
                      <a:lnTo>
                        <a:pt x="1055" y="864"/>
                      </a:lnTo>
                      <a:lnTo>
                        <a:pt x="1055" y="865"/>
                      </a:lnTo>
                      <a:lnTo>
                        <a:pt x="1053" y="865"/>
                      </a:lnTo>
                      <a:lnTo>
                        <a:pt x="1053" y="865"/>
                      </a:lnTo>
                      <a:lnTo>
                        <a:pt x="1050" y="867"/>
                      </a:lnTo>
                      <a:lnTo>
                        <a:pt x="1047" y="863"/>
                      </a:lnTo>
                      <a:lnTo>
                        <a:pt x="1048" y="863"/>
                      </a:lnTo>
                      <a:lnTo>
                        <a:pt x="1048" y="862"/>
                      </a:lnTo>
                      <a:lnTo>
                        <a:pt x="1048" y="860"/>
                      </a:lnTo>
                      <a:lnTo>
                        <a:pt x="1048" y="860"/>
                      </a:lnTo>
                      <a:lnTo>
                        <a:pt x="1044" y="865"/>
                      </a:lnTo>
                      <a:lnTo>
                        <a:pt x="1043" y="865"/>
                      </a:lnTo>
                      <a:lnTo>
                        <a:pt x="1042" y="867"/>
                      </a:lnTo>
                      <a:lnTo>
                        <a:pt x="1042" y="867"/>
                      </a:lnTo>
                      <a:lnTo>
                        <a:pt x="1042" y="868"/>
                      </a:lnTo>
                      <a:lnTo>
                        <a:pt x="1040" y="868"/>
                      </a:lnTo>
                      <a:lnTo>
                        <a:pt x="1040" y="869"/>
                      </a:lnTo>
                      <a:lnTo>
                        <a:pt x="1040" y="869"/>
                      </a:lnTo>
                      <a:lnTo>
                        <a:pt x="1040" y="872"/>
                      </a:lnTo>
                      <a:lnTo>
                        <a:pt x="1038" y="873"/>
                      </a:lnTo>
                      <a:lnTo>
                        <a:pt x="1038" y="875"/>
                      </a:lnTo>
                      <a:lnTo>
                        <a:pt x="1036" y="876"/>
                      </a:lnTo>
                      <a:lnTo>
                        <a:pt x="1036" y="879"/>
                      </a:lnTo>
                      <a:lnTo>
                        <a:pt x="1034" y="879"/>
                      </a:lnTo>
                      <a:lnTo>
                        <a:pt x="1033" y="879"/>
                      </a:lnTo>
                      <a:lnTo>
                        <a:pt x="1031" y="880"/>
                      </a:lnTo>
                      <a:lnTo>
                        <a:pt x="1030" y="880"/>
                      </a:lnTo>
                      <a:lnTo>
                        <a:pt x="1029" y="880"/>
                      </a:lnTo>
                      <a:lnTo>
                        <a:pt x="1029" y="881"/>
                      </a:lnTo>
                      <a:lnTo>
                        <a:pt x="1025" y="881"/>
                      </a:lnTo>
                      <a:lnTo>
                        <a:pt x="1025" y="881"/>
                      </a:lnTo>
                      <a:lnTo>
                        <a:pt x="1022" y="882"/>
                      </a:lnTo>
                      <a:lnTo>
                        <a:pt x="1022" y="882"/>
                      </a:lnTo>
                      <a:lnTo>
                        <a:pt x="1019" y="884"/>
                      </a:lnTo>
                      <a:lnTo>
                        <a:pt x="1019" y="885"/>
                      </a:lnTo>
                      <a:lnTo>
                        <a:pt x="1018" y="888"/>
                      </a:lnTo>
                      <a:lnTo>
                        <a:pt x="1016" y="889"/>
                      </a:lnTo>
                      <a:lnTo>
                        <a:pt x="1016" y="889"/>
                      </a:lnTo>
                      <a:lnTo>
                        <a:pt x="1009" y="889"/>
                      </a:lnTo>
                      <a:lnTo>
                        <a:pt x="1008" y="889"/>
                      </a:lnTo>
                      <a:lnTo>
                        <a:pt x="1006" y="889"/>
                      </a:lnTo>
                      <a:lnTo>
                        <a:pt x="1004" y="889"/>
                      </a:lnTo>
                      <a:lnTo>
                        <a:pt x="1002" y="890"/>
                      </a:lnTo>
                      <a:lnTo>
                        <a:pt x="1000" y="890"/>
                      </a:lnTo>
                      <a:lnTo>
                        <a:pt x="1000" y="890"/>
                      </a:lnTo>
                      <a:lnTo>
                        <a:pt x="1001" y="890"/>
                      </a:lnTo>
                      <a:lnTo>
                        <a:pt x="1002" y="890"/>
                      </a:lnTo>
                      <a:lnTo>
                        <a:pt x="1005" y="890"/>
                      </a:lnTo>
                      <a:lnTo>
                        <a:pt x="1008" y="890"/>
                      </a:lnTo>
                      <a:lnTo>
                        <a:pt x="1012" y="890"/>
                      </a:lnTo>
                      <a:lnTo>
                        <a:pt x="1017" y="890"/>
                      </a:lnTo>
                      <a:lnTo>
                        <a:pt x="1018" y="888"/>
                      </a:lnTo>
                      <a:lnTo>
                        <a:pt x="1021" y="886"/>
                      </a:lnTo>
                      <a:lnTo>
                        <a:pt x="1021" y="884"/>
                      </a:lnTo>
                      <a:lnTo>
                        <a:pt x="1022" y="884"/>
                      </a:lnTo>
                      <a:lnTo>
                        <a:pt x="1022" y="882"/>
                      </a:lnTo>
                      <a:lnTo>
                        <a:pt x="1023" y="882"/>
                      </a:lnTo>
                      <a:lnTo>
                        <a:pt x="1023" y="882"/>
                      </a:lnTo>
                      <a:lnTo>
                        <a:pt x="1029" y="881"/>
                      </a:lnTo>
                      <a:lnTo>
                        <a:pt x="1029" y="881"/>
                      </a:lnTo>
                      <a:lnTo>
                        <a:pt x="1030" y="881"/>
                      </a:lnTo>
                      <a:lnTo>
                        <a:pt x="1030" y="880"/>
                      </a:lnTo>
                      <a:lnTo>
                        <a:pt x="1033" y="880"/>
                      </a:lnTo>
                      <a:lnTo>
                        <a:pt x="1034" y="880"/>
                      </a:lnTo>
                      <a:lnTo>
                        <a:pt x="1034" y="879"/>
                      </a:lnTo>
                      <a:lnTo>
                        <a:pt x="1035" y="879"/>
                      </a:lnTo>
                      <a:lnTo>
                        <a:pt x="1038" y="879"/>
                      </a:lnTo>
                      <a:lnTo>
                        <a:pt x="1039" y="881"/>
                      </a:lnTo>
                      <a:lnTo>
                        <a:pt x="1039" y="885"/>
                      </a:lnTo>
                      <a:lnTo>
                        <a:pt x="1039" y="888"/>
                      </a:lnTo>
                      <a:lnTo>
                        <a:pt x="1038" y="888"/>
                      </a:lnTo>
                      <a:lnTo>
                        <a:pt x="1038" y="890"/>
                      </a:lnTo>
                      <a:lnTo>
                        <a:pt x="1038" y="890"/>
                      </a:lnTo>
                      <a:lnTo>
                        <a:pt x="1038" y="890"/>
                      </a:lnTo>
                      <a:lnTo>
                        <a:pt x="1038" y="890"/>
                      </a:lnTo>
                      <a:lnTo>
                        <a:pt x="1039" y="889"/>
                      </a:lnTo>
                      <a:lnTo>
                        <a:pt x="1039" y="888"/>
                      </a:lnTo>
                      <a:lnTo>
                        <a:pt x="1040" y="888"/>
                      </a:lnTo>
                      <a:lnTo>
                        <a:pt x="1040" y="881"/>
                      </a:lnTo>
                      <a:lnTo>
                        <a:pt x="1040" y="881"/>
                      </a:lnTo>
                      <a:lnTo>
                        <a:pt x="1040" y="880"/>
                      </a:lnTo>
                      <a:lnTo>
                        <a:pt x="1040" y="880"/>
                      </a:lnTo>
                      <a:lnTo>
                        <a:pt x="1043" y="879"/>
                      </a:lnTo>
                      <a:lnTo>
                        <a:pt x="1044" y="877"/>
                      </a:lnTo>
                      <a:lnTo>
                        <a:pt x="1044" y="877"/>
                      </a:lnTo>
                      <a:lnTo>
                        <a:pt x="1046" y="877"/>
                      </a:lnTo>
                      <a:lnTo>
                        <a:pt x="1046" y="877"/>
                      </a:lnTo>
                      <a:lnTo>
                        <a:pt x="1047" y="877"/>
                      </a:lnTo>
                      <a:lnTo>
                        <a:pt x="1047" y="880"/>
                      </a:lnTo>
                      <a:lnTo>
                        <a:pt x="1047" y="880"/>
                      </a:lnTo>
                      <a:lnTo>
                        <a:pt x="1047" y="881"/>
                      </a:lnTo>
                      <a:lnTo>
                        <a:pt x="1048" y="884"/>
                      </a:lnTo>
                      <a:lnTo>
                        <a:pt x="1051" y="885"/>
                      </a:lnTo>
                      <a:lnTo>
                        <a:pt x="1051" y="886"/>
                      </a:lnTo>
                      <a:lnTo>
                        <a:pt x="1055" y="886"/>
                      </a:lnTo>
                      <a:lnTo>
                        <a:pt x="1055" y="885"/>
                      </a:lnTo>
                      <a:lnTo>
                        <a:pt x="1059" y="885"/>
                      </a:lnTo>
                      <a:lnTo>
                        <a:pt x="1059" y="885"/>
                      </a:lnTo>
                      <a:lnTo>
                        <a:pt x="1059" y="885"/>
                      </a:lnTo>
                      <a:lnTo>
                        <a:pt x="1059" y="885"/>
                      </a:lnTo>
                      <a:lnTo>
                        <a:pt x="1059" y="885"/>
                      </a:lnTo>
                      <a:lnTo>
                        <a:pt x="1060" y="885"/>
                      </a:lnTo>
                      <a:lnTo>
                        <a:pt x="1063" y="885"/>
                      </a:lnTo>
                      <a:lnTo>
                        <a:pt x="1063" y="886"/>
                      </a:lnTo>
                      <a:lnTo>
                        <a:pt x="1064" y="886"/>
                      </a:lnTo>
                      <a:lnTo>
                        <a:pt x="1064" y="885"/>
                      </a:lnTo>
                      <a:lnTo>
                        <a:pt x="1067" y="882"/>
                      </a:lnTo>
                      <a:lnTo>
                        <a:pt x="1067" y="881"/>
                      </a:lnTo>
                      <a:lnTo>
                        <a:pt x="1071" y="881"/>
                      </a:lnTo>
                      <a:lnTo>
                        <a:pt x="1071" y="880"/>
                      </a:lnTo>
                      <a:lnTo>
                        <a:pt x="1069" y="880"/>
                      </a:lnTo>
                      <a:lnTo>
                        <a:pt x="1069" y="879"/>
                      </a:lnTo>
                      <a:lnTo>
                        <a:pt x="1068" y="879"/>
                      </a:lnTo>
                      <a:lnTo>
                        <a:pt x="1069" y="877"/>
                      </a:lnTo>
                      <a:lnTo>
                        <a:pt x="1069" y="877"/>
                      </a:lnTo>
                      <a:lnTo>
                        <a:pt x="1069" y="877"/>
                      </a:lnTo>
                      <a:lnTo>
                        <a:pt x="1071" y="876"/>
                      </a:lnTo>
                      <a:lnTo>
                        <a:pt x="1072" y="876"/>
                      </a:lnTo>
                      <a:lnTo>
                        <a:pt x="1073" y="875"/>
                      </a:lnTo>
                      <a:lnTo>
                        <a:pt x="1074" y="875"/>
                      </a:lnTo>
                      <a:lnTo>
                        <a:pt x="1074" y="873"/>
                      </a:lnTo>
                      <a:lnTo>
                        <a:pt x="1081" y="873"/>
                      </a:lnTo>
                      <a:lnTo>
                        <a:pt x="1082" y="873"/>
                      </a:lnTo>
                      <a:lnTo>
                        <a:pt x="1084" y="875"/>
                      </a:lnTo>
                      <a:lnTo>
                        <a:pt x="1085" y="876"/>
                      </a:lnTo>
                      <a:lnTo>
                        <a:pt x="1086" y="876"/>
                      </a:lnTo>
                      <a:lnTo>
                        <a:pt x="1088" y="879"/>
                      </a:lnTo>
                      <a:lnTo>
                        <a:pt x="1090" y="879"/>
                      </a:lnTo>
                      <a:lnTo>
                        <a:pt x="1090" y="877"/>
                      </a:lnTo>
                      <a:lnTo>
                        <a:pt x="1090" y="877"/>
                      </a:lnTo>
                      <a:lnTo>
                        <a:pt x="1091" y="877"/>
                      </a:lnTo>
                      <a:lnTo>
                        <a:pt x="1091" y="879"/>
                      </a:lnTo>
                      <a:lnTo>
                        <a:pt x="1093" y="880"/>
                      </a:lnTo>
                      <a:lnTo>
                        <a:pt x="1093" y="880"/>
                      </a:lnTo>
                      <a:lnTo>
                        <a:pt x="1093" y="880"/>
                      </a:lnTo>
                      <a:lnTo>
                        <a:pt x="1095" y="880"/>
                      </a:lnTo>
                      <a:lnTo>
                        <a:pt x="1095" y="880"/>
                      </a:lnTo>
                      <a:lnTo>
                        <a:pt x="1097" y="882"/>
                      </a:lnTo>
                      <a:lnTo>
                        <a:pt x="1095" y="884"/>
                      </a:lnTo>
                      <a:lnTo>
                        <a:pt x="1095" y="885"/>
                      </a:lnTo>
                      <a:lnTo>
                        <a:pt x="1095" y="885"/>
                      </a:lnTo>
                      <a:lnTo>
                        <a:pt x="1095" y="884"/>
                      </a:lnTo>
                      <a:lnTo>
                        <a:pt x="1097" y="884"/>
                      </a:lnTo>
                      <a:lnTo>
                        <a:pt x="1098" y="882"/>
                      </a:lnTo>
                      <a:lnTo>
                        <a:pt x="1098" y="882"/>
                      </a:lnTo>
                      <a:lnTo>
                        <a:pt x="1101" y="882"/>
                      </a:lnTo>
                      <a:lnTo>
                        <a:pt x="1102" y="884"/>
                      </a:lnTo>
                      <a:lnTo>
                        <a:pt x="1102" y="884"/>
                      </a:lnTo>
                      <a:lnTo>
                        <a:pt x="1102" y="886"/>
                      </a:lnTo>
                      <a:lnTo>
                        <a:pt x="1103" y="888"/>
                      </a:lnTo>
                      <a:lnTo>
                        <a:pt x="1105" y="889"/>
                      </a:lnTo>
                      <a:lnTo>
                        <a:pt x="1105" y="890"/>
                      </a:lnTo>
                      <a:lnTo>
                        <a:pt x="1105" y="890"/>
                      </a:lnTo>
                      <a:lnTo>
                        <a:pt x="1103" y="892"/>
                      </a:lnTo>
                      <a:lnTo>
                        <a:pt x="1103" y="892"/>
                      </a:lnTo>
                      <a:lnTo>
                        <a:pt x="1106" y="892"/>
                      </a:lnTo>
                      <a:lnTo>
                        <a:pt x="1106" y="893"/>
                      </a:lnTo>
                      <a:lnTo>
                        <a:pt x="1106" y="893"/>
                      </a:lnTo>
                      <a:lnTo>
                        <a:pt x="1106" y="894"/>
                      </a:lnTo>
                      <a:lnTo>
                        <a:pt x="1105" y="897"/>
                      </a:lnTo>
                      <a:lnTo>
                        <a:pt x="1106" y="897"/>
                      </a:lnTo>
                      <a:lnTo>
                        <a:pt x="1108" y="898"/>
                      </a:lnTo>
                      <a:lnTo>
                        <a:pt x="1108" y="898"/>
                      </a:lnTo>
                      <a:lnTo>
                        <a:pt x="1108" y="898"/>
                      </a:lnTo>
                      <a:lnTo>
                        <a:pt x="1110" y="897"/>
                      </a:lnTo>
                      <a:lnTo>
                        <a:pt x="1112" y="892"/>
                      </a:lnTo>
                      <a:lnTo>
                        <a:pt x="1115" y="892"/>
                      </a:lnTo>
                      <a:lnTo>
                        <a:pt x="1115" y="893"/>
                      </a:lnTo>
                      <a:lnTo>
                        <a:pt x="1115" y="893"/>
                      </a:lnTo>
                      <a:lnTo>
                        <a:pt x="1115" y="892"/>
                      </a:lnTo>
                      <a:lnTo>
                        <a:pt x="1119" y="892"/>
                      </a:lnTo>
                      <a:lnTo>
                        <a:pt x="1119" y="893"/>
                      </a:lnTo>
                      <a:lnTo>
                        <a:pt x="1120" y="893"/>
                      </a:lnTo>
                      <a:lnTo>
                        <a:pt x="1120" y="893"/>
                      </a:lnTo>
                      <a:lnTo>
                        <a:pt x="1120" y="893"/>
                      </a:lnTo>
                      <a:lnTo>
                        <a:pt x="1120" y="893"/>
                      </a:lnTo>
                      <a:lnTo>
                        <a:pt x="1122" y="894"/>
                      </a:lnTo>
                      <a:lnTo>
                        <a:pt x="1122" y="894"/>
                      </a:lnTo>
                      <a:lnTo>
                        <a:pt x="1123" y="897"/>
                      </a:lnTo>
                      <a:lnTo>
                        <a:pt x="1124" y="897"/>
                      </a:lnTo>
                      <a:lnTo>
                        <a:pt x="1124" y="896"/>
                      </a:lnTo>
                      <a:lnTo>
                        <a:pt x="1128" y="896"/>
                      </a:lnTo>
                      <a:lnTo>
                        <a:pt x="1128" y="896"/>
                      </a:lnTo>
                      <a:lnTo>
                        <a:pt x="1129" y="896"/>
                      </a:lnTo>
                      <a:lnTo>
                        <a:pt x="1129" y="897"/>
                      </a:lnTo>
                      <a:lnTo>
                        <a:pt x="1135" y="897"/>
                      </a:lnTo>
                      <a:lnTo>
                        <a:pt x="1135" y="898"/>
                      </a:lnTo>
                      <a:lnTo>
                        <a:pt x="1137" y="898"/>
                      </a:lnTo>
                      <a:lnTo>
                        <a:pt x="1137" y="898"/>
                      </a:lnTo>
                      <a:lnTo>
                        <a:pt x="1139" y="898"/>
                      </a:lnTo>
                      <a:lnTo>
                        <a:pt x="1139" y="898"/>
                      </a:lnTo>
                      <a:lnTo>
                        <a:pt x="1140" y="898"/>
                      </a:lnTo>
                      <a:lnTo>
                        <a:pt x="1143" y="898"/>
                      </a:lnTo>
                      <a:lnTo>
                        <a:pt x="1144" y="898"/>
                      </a:lnTo>
                      <a:lnTo>
                        <a:pt x="1145" y="900"/>
                      </a:lnTo>
                      <a:lnTo>
                        <a:pt x="1146" y="900"/>
                      </a:lnTo>
                      <a:lnTo>
                        <a:pt x="1146" y="901"/>
                      </a:lnTo>
                      <a:lnTo>
                        <a:pt x="1149" y="901"/>
                      </a:lnTo>
                      <a:lnTo>
                        <a:pt x="1149" y="901"/>
                      </a:lnTo>
                      <a:lnTo>
                        <a:pt x="1150" y="901"/>
                      </a:lnTo>
                      <a:lnTo>
                        <a:pt x="1150" y="902"/>
                      </a:lnTo>
                      <a:lnTo>
                        <a:pt x="1152" y="902"/>
                      </a:lnTo>
                      <a:lnTo>
                        <a:pt x="1152" y="903"/>
                      </a:lnTo>
                      <a:lnTo>
                        <a:pt x="1154" y="903"/>
                      </a:lnTo>
                      <a:lnTo>
                        <a:pt x="1156" y="905"/>
                      </a:lnTo>
                      <a:lnTo>
                        <a:pt x="1157" y="905"/>
                      </a:lnTo>
                      <a:lnTo>
                        <a:pt x="1160" y="909"/>
                      </a:lnTo>
                      <a:lnTo>
                        <a:pt x="1161" y="910"/>
                      </a:lnTo>
                      <a:lnTo>
                        <a:pt x="1162" y="910"/>
                      </a:lnTo>
                      <a:lnTo>
                        <a:pt x="1163" y="911"/>
                      </a:lnTo>
                      <a:lnTo>
                        <a:pt x="1163" y="913"/>
                      </a:lnTo>
                      <a:lnTo>
                        <a:pt x="1165" y="913"/>
                      </a:lnTo>
                      <a:lnTo>
                        <a:pt x="1166" y="914"/>
                      </a:lnTo>
                      <a:lnTo>
                        <a:pt x="1166" y="915"/>
                      </a:lnTo>
                      <a:lnTo>
                        <a:pt x="1167" y="917"/>
                      </a:lnTo>
                      <a:lnTo>
                        <a:pt x="1167" y="917"/>
                      </a:lnTo>
                      <a:lnTo>
                        <a:pt x="1170" y="918"/>
                      </a:lnTo>
                      <a:lnTo>
                        <a:pt x="1169" y="919"/>
                      </a:lnTo>
                      <a:lnTo>
                        <a:pt x="1170" y="919"/>
                      </a:lnTo>
                      <a:lnTo>
                        <a:pt x="1170" y="918"/>
                      </a:lnTo>
                      <a:lnTo>
                        <a:pt x="1171" y="918"/>
                      </a:lnTo>
                      <a:lnTo>
                        <a:pt x="1174" y="918"/>
                      </a:lnTo>
                      <a:lnTo>
                        <a:pt x="1175" y="918"/>
                      </a:lnTo>
                      <a:lnTo>
                        <a:pt x="1175" y="919"/>
                      </a:lnTo>
                      <a:lnTo>
                        <a:pt x="1175" y="920"/>
                      </a:lnTo>
                      <a:lnTo>
                        <a:pt x="1177" y="920"/>
                      </a:lnTo>
                      <a:lnTo>
                        <a:pt x="1177" y="919"/>
                      </a:lnTo>
                      <a:lnTo>
                        <a:pt x="1178" y="919"/>
                      </a:lnTo>
                      <a:lnTo>
                        <a:pt x="1179" y="919"/>
                      </a:lnTo>
                      <a:lnTo>
                        <a:pt x="1182" y="920"/>
                      </a:lnTo>
                      <a:lnTo>
                        <a:pt x="1183" y="922"/>
                      </a:lnTo>
                      <a:lnTo>
                        <a:pt x="1184" y="922"/>
                      </a:lnTo>
                      <a:lnTo>
                        <a:pt x="1184" y="923"/>
                      </a:lnTo>
                      <a:lnTo>
                        <a:pt x="1184" y="923"/>
                      </a:lnTo>
                      <a:lnTo>
                        <a:pt x="1184" y="924"/>
                      </a:lnTo>
                      <a:lnTo>
                        <a:pt x="1186" y="924"/>
                      </a:lnTo>
                      <a:lnTo>
                        <a:pt x="1186" y="927"/>
                      </a:lnTo>
                      <a:lnTo>
                        <a:pt x="1186" y="927"/>
                      </a:lnTo>
                      <a:lnTo>
                        <a:pt x="1186" y="928"/>
                      </a:lnTo>
                      <a:lnTo>
                        <a:pt x="1187" y="930"/>
                      </a:lnTo>
                      <a:lnTo>
                        <a:pt x="1187" y="931"/>
                      </a:lnTo>
                      <a:lnTo>
                        <a:pt x="1190" y="934"/>
                      </a:lnTo>
                      <a:lnTo>
                        <a:pt x="1191" y="935"/>
                      </a:lnTo>
                      <a:lnTo>
                        <a:pt x="1191" y="937"/>
                      </a:lnTo>
                      <a:lnTo>
                        <a:pt x="1191" y="940"/>
                      </a:lnTo>
                      <a:lnTo>
                        <a:pt x="1191" y="941"/>
                      </a:lnTo>
                      <a:lnTo>
                        <a:pt x="1191" y="941"/>
                      </a:lnTo>
                      <a:lnTo>
                        <a:pt x="1190" y="941"/>
                      </a:lnTo>
                      <a:lnTo>
                        <a:pt x="1191" y="941"/>
                      </a:lnTo>
                      <a:lnTo>
                        <a:pt x="1192" y="944"/>
                      </a:lnTo>
                      <a:lnTo>
                        <a:pt x="1192" y="947"/>
                      </a:lnTo>
                      <a:lnTo>
                        <a:pt x="1192" y="949"/>
                      </a:lnTo>
                      <a:lnTo>
                        <a:pt x="1191" y="949"/>
                      </a:lnTo>
                      <a:lnTo>
                        <a:pt x="1191" y="951"/>
                      </a:lnTo>
                      <a:lnTo>
                        <a:pt x="1192" y="951"/>
                      </a:lnTo>
                      <a:lnTo>
                        <a:pt x="1192" y="953"/>
                      </a:lnTo>
                      <a:lnTo>
                        <a:pt x="1192" y="954"/>
                      </a:lnTo>
                      <a:lnTo>
                        <a:pt x="1191" y="954"/>
                      </a:lnTo>
                      <a:lnTo>
                        <a:pt x="1191" y="956"/>
                      </a:lnTo>
                      <a:lnTo>
                        <a:pt x="1191" y="956"/>
                      </a:lnTo>
                      <a:lnTo>
                        <a:pt x="1191" y="958"/>
                      </a:lnTo>
                      <a:lnTo>
                        <a:pt x="1190" y="958"/>
                      </a:lnTo>
                      <a:lnTo>
                        <a:pt x="1188" y="962"/>
                      </a:lnTo>
                      <a:lnTo>
                        <a:pt x="1188" y="962"/>
                      </a:lnTo>
                      <a:lnTo>
                        <a:pt x="1188" y="964"/>
                      </a:lnTo>
                      <a:lnTo>
                        <a:pt x="1187" y="964"/>
                      </a:lnTo>
                      <a:lnTo>
                        <a:pt x="1187" y="965"/>
                      </a:lnTo>
                      <a:lnTo>
                        <a:pt x="1186" y="966"/>
                      </a:lnTo>
                      <a:lnTo>
                        <a:pt x="1186" y="968"/>
                      </a:lnTo>
                      <a:lnTo>
                        <a:pt x="806" y="968"/>
                      </a:lnTo>
                      <a:lnTo>
                        <a:pt x="806" y="966"/>
                      </a:lnTo>
                      <a:lnTo>
                        <a:pt x="805" y="965"/>
                      </a:lnTo>
                      <a:lnTo>
                        <a:pt x="803" y="961"/>
                      </a:lnTo>
                      <a:lnTo>
                        <a:pt x="802" y="960"/>
                      </a:lnTo>
                      <a:lnTo>
                        <a:pt x="802" y="958"/>
                      </a:lnTo>
                      <a:lnTo>
                        <a:pt x="800" y="957"/>
                      </a:lnTo>
                      <a:lnTo>
                        <a:pt x="800" y="956"/>
                      </a:lnTo>
                      <a:lnTo>
                        <a:pt x="798" y="956"/>
                      </a:lnTo>
                      <a:lnTo>
                        <a:pt x="798" y="954"/>
                      </a:lnTo>
                      <a:lnTo>
                        <a:pt x="796" y="952"/>
                      </a:lnTo>
                      <a:lnTo>
                        <a:pt x="796" y="847"/>
                      </a:lnTo>
                      <a:lnTo>
                        <a:pt x="797" y="847"/>
                      </a:lnTo>
                      <a:lnTo>
                        <a:pt x="797" y="846"/>
                      </a:lnTo>
                      <a:lnTo>
                        <a:pt x="796" y="846"/>
                      </a:lnTo>
                      <a:lnTo>
                        <a:pt x="796" y="846"/>
                      </a:lnTo>
                      <a:lnTo>
                        <a:pt x="796" y="843"/>
                      </a:lnTo>
                      <a:lnTo>
                        <a:pt x="796" y="843"/>
                      </a:lnTo>
                      <a:lnTo>
                        <a:pt x="796" y="842"/>
                      </a:lnTo>
                      <a:lnTo>
                        <a:pt x="796" y="842"/>
                      </a:lnTo>
                      <a:lnTo>
                        <a:pt x="796" y="841"/>
                      </a:lnTo>
                      <a:lnTo>
                        <a:pt x="797" y="841"/>
                      </a:lnTo>
                      <a:lnTo>
                        <a:pt x="798" y="838"/>
                      </a:lnTo>
                      <a:lnTo>
                        <a:pt x="800" y="838"/>
                      </a:lnTo>
                      <a:lnTo>
                        <a:pt x="800" y="837"/>
                      </a:lnTo>
                      <a:lnTo>
                        <a:pt x="805" y="837"/>
                      </a:lnTo>
                      <a:lnTo>
                        <a:pt x="805" y="834"/>
                      </a:lnTo>
                      <a:lnTo>
                        <a:pt x="806" y="834"/>
                      </a:lnTo>
                      <a:lnTo>
                        <a:pt x="806" y="831"/>
                      </a:lnTo>
                      <a:lnTo>
                        <a:pt x="806" y="831"/>
                      </a:lnTo>
                      <a:lnTo>
                        <a:pt x="807" y="830"/>
                      </a:lnTo>
                      <a:lnTo>
                        <a:pt x="809" y="829"/>
                      </a:lnTo>
                      <a:lnTo>
                        <a:pt x="810" y="828"/>
                      </a:lnTo>
                      <a:lnTo>
                        <a:pt x="809" y="828"/>
                      </a:lnTo>
                      <a:lnTo>
                        <a:pt x="806" y="828"/>
                      </a:lnTo>
                      <a:lnTo>
                        <a:pt x="805" y="825"/>
                      </a:lnTo>
                      <a:lnTo>
                        <a:pt x="805" y="824"/>
                      </a:lnTo>
                      <a:lnTo>
                        <a:pt x="806" y="822"/>
                      </a:lnTo>
                      <a:lnTo>
                        <a:pt x="807" y="821"/>
                      </a:lnTo>
                      <a:lnTo>
                        <a:pt x="807" y="818"/>
                      </a:lnTo>
                      <a:lnTo>
                        <a:pt x="807" y="817"/>
                      </a:lnTo>
                      <a:lnTo>
                        <a:pt x="807" y="816"/>
                      </a:lnTo>
                      <a:lnTo>
                        <a:pt x="807" y="816"/>
                      </a:lnTo>
                      <a:lnTo>
                        <a:pt x="807" y="814"/>
                      </a:lnTo>
                      <a:lnTo>
                        <a:pt x="807" y="814"/>
                      </a:lnTo>
                      <a:lnTo>
                        <a:pt x="807" y="814"/>
                      </a:lnTo>
                      <a:lnTo>
                        <a:pt x="809" y="810"/>
                      </a:lnTo>
                      <a:lnTo>
                        <a:pt x="807" y="809"/>
                      </a:lnTo>
                      <a:lnTo>
                        <a:pt x="806" y="808"/>
                      </a:lnTo>
                      <a:lnTo>
                        <a:pt x="809" y="808"/>
                      </a:lnTo>
                      <a:lnTo>
                        <a:pt x="810" y="807"/>
                      </a:lnTo>
                      <a:lnTo>
                        <a:pt x="810" y="804"/>
                      </a:lnTo>
                      <a:lnTo>
                        <a:pt x="809" y="804"/>
                      </a:lnTo>
                      <a:lnTo>
                        <a:pt x="809" y="800"/>
                      </a:lnTo>
                      <a:lnTo>
                        <a:pt x="810" y="800"/>
                      </a:lnTo>
                      <a:lnTo>
                        <a:pt x="809" y="795"/>
                      </a:lnTo>
                      <a:lnTo>
                        <a:pt x="809" y="792"/>
                      </a:lnTo>
                      <a:lnTo>
                        <a:pt x="809" y="792"/>
                      </a:lnTo>
                      <a:lnTo>
                        <a:pt x="809" y="792"/>
                      </a:lnTo>
                      <a:lnTo>
                        <a:pt x="805" y="792"/>
                      </a:lnTo>
                      <a:lnTo>
                        <a:pt x="805" y="791"/>
                      </a:lnTo>
                      <a:lnTo>
                        <a:pt x="803" y="791"/>
                      </a:lnTo>
                      <a:lnTo>
                        <a:pt x="802" y="790"/>
                      </a:lnTo>
                      <a:lnTo>
                        <a:pt x="801" y="787"/>
                      </a:lnTo>
                      <a:lnTo>
                        <a:pt x="800" y="787"/>
                      </a:lnTo>
                      <a:lnTo>
                        <a:pt x="800" y="783"/>
                      </a:lnTo>
                      <a:lnTo>
                        <a:pt x="801" y="783"/>
                      </a:lnTo>
                      <a:lnTo>
                        <a:pt x="802" y="780"/>
                      </a:lnTo>
                      <a:lnTo>
                        <a:pt x="803" y="780"/>
                      </a:lnTo>
                      <a:lnTo>
                        <a:pt x="803" y="778"/>
                      </a:lnTo>
                      <a:lnTo>
                        <a:pt x="802" y="779"/>
                      </a:lnTo>
                      <a:lnTo>
                        <a:pt x="800" y="779"/>
                      </a:lnTo>
                      <a:lnTo>
                        <a:pt x="798" y="779"/>
                      </a:lnTo>
                      <a:lnTo>
                        <a:pt x="797" y="776"/>
                      </a:lnTo>
                      <a:lnTo>
                        <a:pt x="796" y="776"/>
                      </a:lnTo>
                      <a:lnTo>
                        <a:pt x="796" y="776"/>
                      </a:lnTo>
                      <a:lnTo>
                        <a:pt x="796" y="775"/>
                      </a:lnTo>
                      <a:lnTo>
                        <a:pt x="796" y="765"/>
                      </a:lnTo>
                      <a:lnTo>
                        <a:pt x="800" y="766"/>
                      </a:lnTo>
                      <a:lnTo>
                        <a:pt x="801" y="771"/>
                      </a:lnTo>
                      <a:lnTo>
                        <a:pt x="802" y="771"/>
                      </a:lnTo>
                      <a:lnTo>
                        <a:pt x="803" y="773"/>
                      </a:lnTo>
                      <a:lnTo>
                        <a:pt x="806" y="773"/>
                      </a:lnTo>
                      <a:lnTo>
                        <a:pt x="806" y="775"/>
                      </a:lnTo>
                      <a:lnTo>
                        <a:pt x="811" y="779"/>
                      </a:lnTo>
                      <a:lnTo>
                        <a:pt x="813" y="782"/>
                      </a:lnTo>
                      <a:lnTo>
                        <a:pt x="815" y="783"/>
                      </a:lnTo>
                      <a:lnTo>
                        <a:pt x="815" y="784"/>
                      </a:lnTo>
                      <a:lnTo>
                        <a:pt x="817" y="784"/>
                      </a:lnTo>
                      <a:lnTo>
                        <a:pt x="818" y="779"/>
                      </a:lnTo>
                      <a:lnTo>
                        <a:pt x="818" y="779"/>
                      </a:lnTo>
                      <a:lnTo>
                        <a:pt x="818" y="778"/>
                      </a:lnTo>
                      <a:lnTo>
                        <a:pt x="818" y="778"/>
                      </a:lnTo>
                      <a:lnTo>
                        <a:pt x="818" y="776"/>
                      </a:lnTo>
                      <a:lnTo>
                        <a:pt x="820" y="770"/>
                      </a:lnTo>
                      <a:lnTo>
                        <a:pt x="823" y="771"/>
                      </a:lnTo>
                      <a:lnTo>
                        <a:pt x="823" y="770"/>
                      </a:lnTo>
                      <a:lnTo>
                        <a:pt x="824" y="770"/>
                      </a:lnTo>
                      <a:lnTo>
                        <a:pt x="823" y="766"/>
                      </a:lnTo>
                      <a:lnTo>
                        <a:pt x="824" y="766"/>
                      </a:lnTo>
                      <a:lnTo>
                        <a:pt x="826" y="765"/>
                      </a:lnTo>
                      <a:lnTo>
                        <a:pt x="827" y="765"/>
                      </a:lnTo>
                      <a:lnTo>
                        <a:pt x="827" y="762"/>
                      </a:lnTo>
                      <a:lnTo>
                        <a:pt x="827" y="759"/>
                      </a:lnTo>
                      <a:lnTo>
                        <a:pt x="827" y="757"/>
                      </a:lnTo>
                      <a:lnTo>
                        <a:pt x="828" y="756"/>
                      </a:lnTo>
                      <a:lnTo>
                        <a:pt x="828" y="756"/>
                      </a:lnTo>
                      <a:lnTo>
                        <a:pt x="830" y="756"/>
                      </a:lnTo>
                      <a:lnTo>
                        <a:pt x="831" y="754"/>
                      </a:lnTo>
                      <a:lnTo>
                        <a:pt x="831" y="754"/>
                      </a:lnTo>
                      <a:lnTo>
                        <a:pt x="834" y="754"/>
                      </a:lnTo>
                      <a:lnTo>
                        <a:pt x="835" y="756"/>
                      </a:lnTo>
                      <a:lnTo>
                        <a:pt x="835" y="754"/>
                      </a:lnTo>
                      <a:lnTo>
                        <a:pt x="835" y="753"/>
                      </a:lnTo>
                      <a:lnTo>
                        <a:pt x="836" y="752"/>
                      </a:lnTo>
                      <a:lnTo>
                        <a:pt x="837" y="752"/>
                      </a:lnTo>
                      <a:lnTo>
                        <a:pt x="840" y="750"/>
                      </a:lnTo>
                      <a:lnTo>
                        <a:pt x="843" y="750"/>
                      </a:lnTo>
                      <a:lnTo>
                        <a:pt x="845" y="749"/>
                      </a:lnTo>
                      <a:lnTo>
                        <a:pt x="847" y="746"/>
                      </a:lnTo>
                      <a:lnTo>
                        <a:pt x="848" y="746"/>
                      </a:lnTo>
                      <a:lnTo>
                        <a:pt x="848" y="746"/>
                      </a:lnTo>
                      <a:lnTo>
                        <a:pt x="851" y="746"/>
                      </a:lnTo>
                      <a:lnTo>
                        <a:pt x="851" y="745"/>
                      </a:lnTo>
                      <a:lnTo>
                        <a:pt x="852" y="745"/>
                      </a:lnTo>
                      <a:lnTo>
                        <a:pt x="852" y="745"/>
                      </a:lnTo>
                      <a:lnTo>
                        <a:pt x="853" y="745"/>
                      </a:lnTo>
                      <a:lnTo>
                        <a:pt x="853" y="744"/>
                      </a:lnTo>
                      <a:lnTo>
                        <a:pt x="855" y="744"/>
                      </a:lnTo>
                      <a:lnTo>
                        <a:pt x="855" y="744"/>
                      </a:lnTo>
                      <a:lnTo>
                        <a:pt x="855" y="744"/>
                      </a:lnTo>
                      <a:lnTo>
                        <a:pt x="855" y="744"/>
                      </a:lnTo>
                      <a:lnTo>
                        <a:pt x="855" y="742"/>
                      </a:lnTo>
                      <a:lnTo>
                        <a:pt x="856" y="742"/>
                      </a:lnTo>
                      <a:lnTo>
                        <a:pt x="856" y="742"/>
                      </a:lnTo>
                      <a:lnTo>
                        <a:pt x="856" y="740"/>
                      </a:lnTo>
                      <a:lnTo>
                        <a:pt x="857" y="740"/>
                      </a:lnTo>
                      <a:lnTo>
                        <a:pt x="858" y="738"/>
                      </a:lnTo>
                      <a:lnTo>
                        <a:pt x="860" y="738"/>
                      </a:lnTo>
                      <a:lnTo>
                        <a:pt x="860" y="737"/>
                      </a:lnTo>
                      <a:close/>
                      <a:moveTo>
                        <a:pt x="796" y="458"/>
                      </a:moveTo>
                      <a:lnTo>
                        <a:pt x="817" y="458"/>
                      </a:lnTo>
                      <a:lnTo>
                        <a:pt x="818" y="460"/>
                      </a:lnTo>
                      <a:lnTo>
                        <a:pt x="818" y="461"/>
                      </a:lnTo>
                      <a:lnTo>
                        <a:pt x="813" y="462"/>
                      </a:lnTo>
                      <a:lnTo>
                        <a:pt x="813" y="462"/>
                      </a:lnTo>
                      <a:lnTo>
                        <a:pt x="814" y="464"/>
                      </a:lnTo>
                      <a:lnTo>
                        <a:pt x="815" y="465"/>
                      </a:lnTo>
                      <a:lnTo>
                        <a:pt x="815" y="466"/>
                      </a:lnTo>
                      <a:lnTo>
                        <a:pt x="815" y="466"/>
                      </a:lnTo>
                      <a:lnTo>
                        <a:pt x="818" y="468"/>
                      </a:lnTo>
                      <a:lnTo>
                        <a:pt x="819" y="469"/>
                      </a:lnTo>
                      <a:lnTo>
                        <a:pt x="820" y="469"/>
                      </a:lnTo>
                      <a:lnTo>
                        <a:pt x="820" y="471"/>
                      </a:lnTo>
                      <a:lnTo>
                        <a:pt x="820" y="471"/>
                      </a:lnTo>
                      <a:lnTo>
                        <a:pt x="822" y="474"/>
                      </a:lnTo>
                      <a:lnTo>
                        <a:pt x="820" y="474"/>
                      </a:lnTo>
                      <a:lnTo>
                        <a:pt x="819" y="475"/>
                      </a:lnTo>
                      <a:lnTo>
                        <a:pt x="817" y="475"/>
                      </a:lnTo>
                      <a:lnTo>
                        <a:pt x="817" y="478"/>
                      </a:lnTo>
                      <a:lnTo>
                        <a:pt x="818" y="478"/>
                      </a:lnTo>
                      <a:lnTo>
                        <a:pt x="819" y="478"/>
                      </a:lnTo>
                      <a:lnTo>
                        <a:pt x="820" y="478"/>
                      </a:lnTo>
                      <a:lnTo>
                        <a:pt x="820" y="479"/>
                      </a:lnTo>
                      <a:lnTo>
                        <a:pt x="820" y="479"/>
                      </a:lnTo>
                      <a:lnTo>
                        <a:pt x="822" y="479"/>
                      </a:lnTo>
                      <a:lnTo>
                        <a:pt x="822" y="479"/>
                      </a:lnTo>
                      <a:lnTo>
                        <a:pt x="822" y="481"/>
                      </a:lnTo>
                      <a:lnTo>
                        <a:pt x="823" y="481"/>
                      </a:lnTo>
                      <a:lnTo>
                        <a:pt x="823" y="482"/>
                      </a:lnTo>
                      <a:lnTo>
                        <a:pt x="823" y="482"/>
                      </a:lnTo>
                      <a:lnTo>
                        <a:pt x="822" y="482"/>
                      </a:lnTo>
                      <a:lnTo>
                        <a:pt x="820" y="483"/>
                      </a:lnTo>
                      <a:lnTo>
                        <a:pt x="819" y="483"/>
                      </a:lnTo>
                      <a:lnTo>
                        <a:pt x="819" y="483"/>
                      </a:lnTo>
                      <a:lnTo>
                        <a:pt x="819" y="483"/>
                      </a:lnTo>
                      <a:lnTo>
                        <a:pt x="818" y="483"/>
                      </a:lnTo>
                      <a:lnTo>
                        <a:pt x="818" y="481"/>
                      </a:lnTo>
                      <a:lnTo>
                        <a:pt x="815" y="482"/>
                      </a:lnTo>
                      <a:lnTo>
                        <a:pt x="814" y="482"/>
                      </a:lnTo>
                      <a:lnTo>
                        <a:pt x="813" y="482"/>
                      </a:lnTo>
                      <a:lnTo>
                        <a:pt x="813" y="482"/>
                      </a:lnTo>
                      <a:lnTo>
                        <a:pt x="815" y="485"/>
                      </a:lnTo>
                      <a:lnTo>
                        <a:pt x="817" y="486"/>
                      </a:lnTo>
                      <a:lnTo>
                        <a:pt x="815" y="486"/>
                      </a:lnTo>
                      <a:lnTo>
                        <a:pt x="815" y="487"/>
                      </a:lnTo>
                      <a:lnTo>
                        <a:pt x="811" y="487"/>
                      </a:lnTo>
                      <a:lnTo>
                        <a:pt x="813" y="488"/>
                      </a:lnTo>
                      <a:lnTo>
                        <a:pt x="813" y="491"/>
                      </a:lnTo>
                      <a:lnTo>
                        <a:pt x="813" y="492"/>
                      </a:lnTo>
                      <a:lnTo>
                        <a:pt x="813" y="492"/>
                      </a:lnTo>
                      <a:lnTo>
                        <a:pt x="811" y="494"/>
                      </a:lnTo>
                      <a:lnTo>
                        <a:pt x="809" y="494"/>
                      </a:lnTo>
                      <a:lnTo>
                        <a:pt x="809" y="496"/>
                      </a:lnTo>
                      <a:lnTo>
                        <a:pt x="809" y="496"/>
                      </a:lnTo>
                      <a:lnTo>
                        <a:pt x="807" y="498"/>
                      </a:lnTo>
                      <a:lnTo>
                        <a:pt x="807" y="499"/>
                      </a:lnTo>
                      <a:lnTo>
                        <a:pt x="806" y="499"/>
                      </a:lnTo>
                      <a:lnTo>
                        <a:pt x="805" y="500"/>
                      </a:lnTo>
                      <a:lnTo>
                        <a:pt x="805" y="500"/>
                      </a:lnTo>
                      <a:lnTo>
                        <a:pt x="805" y="502"/>
                      </a:lnTo>
                      <a:lnTo>
                        <a:pt x="802" y="502"/>
                      </a:lnTo>
                      <a:lnTo>
                        <a:pt x="800" y="503"/>
                      </a:lnTo>
                      <a:lnTo>
                        <a:pt x="797" y="504"/>
                      </a:lnTo>
                      <a:lnTo>
                        <a:pt x="796" y="504"/>
                      </a:lnTo>
                      <a:lnTo>
                        <a:pt x="796" y="458"/>
                      </a:lnTo>
                      <a:close/>
                      <a:moveTo>
                        <a:pt x="351" y="257"/>
                      </a:moveTo>
                      <a:lnTo>
                        <a:pt x="351" y="258"/>
                      </a:lnTo>
                      <a:lnTo>
                        <a:pt x="351" y="258"/>
                      </a:lnTo>
                      <a:lnTo>
                        <a:pt x="351" y="257"/>
                      </a:lnTo>
                      <a:lnTo>
                        <a:pt x="351" y="257"/>
                      </a:lnTo>
                      <a:close/>
                      <a:moveTo>
                        <a:pt x="281" y="183"/>
                      </a:moveTo>
                      <a:lnTo>
                        <a:pt x="281" y="183"/>
                      </a:lnTo>
                      <a:lnTo>
                        <a:pt x="280" y="183"/>
                      </a:lnTo>
                      <a:lnTo>
                        <a:pt x="281" y="187"/>
                      </a:lnTo>
                      <a:lnTo>
                        <a:pt x="281" y="187"/>
                      </a:lnTo>
                      <a:lnTo>
                        <a:pt x="284" y="187"/>
                      </a:lnTo>
                      <a:lnTo>
                        <a:pt x="286" y="189"/>
                      </a:lnTo>
                      <a:lnTo>
                        <a:pt x="286" y="189"/>
                      </a:lnTo>
                      <a:lnTo>
                        <a:pt x="288" y="189"/>
                      </a:lnTo>
                      <a:lnTo>
                        <a:pt x="288" y="191"/>
                      </a:lnTo>
                      <a:lnTo>
                        <a:pt x="288" y="191"/>
                      </a:lnTo>
                      <a:lnTo>
                        <a:pt x="288" y="189"/>
                      </a:lnTo>
                      <a:lnTo>
                        <a:pt x="286" y="187"/>
                      </a:lnTo>
                      <a:lnTo>
                        <a:pt x="286" y="185"/>
                      </a:lnTo>
                      <a:lnTo>
                        <a:pt x="284" y="185"/>
                      </a:lnTo>
                      <a:lnTo>
                        <a:pt x="282" y="183"/>
                      </a:lnTo>
                      <a:lnTo>
                        <a:pt x="281" y="183"/>
                      </a:lnTo>
                      <a:close/>
                      <a:moveTo>
                        <a:pt x="293" y="178"/>
                      </a:moveTo>
                      <a:lnTo>
                        <a:pt x="293" y="180"/>
                      </a:lnTo>
                      <a:lnTo>
                        <a:pt x="292" y="180"/>
                      </a:lnTo>
                      <a:lnTo>
                        <a:pt x="292" y="181"/>
                      </a:lnTo>
                      <a:lnTo>
                        <a:pt x="293" y="181"/>
                      </a:lnTo>
                      <a:lnTo>
                        <a:pt x="293" y="178"/>
                      </a:lnTo>
                      <a:lnTo>
                        <a:pt x="293" y="178"/>
                      </a:lnTo>
                      <a:close/>
                      <a:moveTo>
                        <a:pt x="87" y="178"/>
                      </a:moveTo>
                      <a:lnTo>
                        <a:pt x="87" y="181"/>
                      </a:lnTo>
                      <a:lnTo>
                        <a:pt x="89" y="181"/>
                      </a:lnTo>
                      <a:lnTo>
                        <a:pt x="89" y="180"/>
                      </a:lnTo>
                      <a:lnTo>
                        <a:pt x="89" y="180"/>
                      </a:lnTo>
                      <a:lnTo>
                        <a:pt x="89" y="180"/>
                      </a:lnTo>
                      <a:lnTo>
                        <a:pt x="87" y="178"/>
                      </a:lnTo>
                      <a:close/>
                      <a:moveTo>
                        <a:pt x="333" y="30"/>
                      </a:moveTo>
                      <a:lnTo>
                        <a:pt x="333" y="32"/>
                      </a:lnTo>
                      <a:lnTo>
                        <a:pt x="333" y="32"/>
                      </a:lnTo>
                      <a:lnTo>
                        <a:pt x="333" y="30"/>
                      </a:lnTo>
                      <a:lnTo>
                        <a:pt x="333" y="30"/>
                      </a:lnTo>
                      <a:close/>
                      <a:moveTo>
                        <a:pt x="97" y="0"/>
                      </a:moveTo>
                      <a:lnTo>
                        <a:pt x="102" y="0"/>
                      </a:lnTo>
                      <a:lnTo>
                        <a:pt x="102" y="1"/>
                      </a:lnTo>
                      <a:lnTo>
                        <a:pt x="103" y="1"/>
                      </a:lnTo>
                      <a:lnTo>
                        <a:pt x="103" y="3"/>
                      </a:lnTo>
                      <a:lnTo>
                        <a:pt x="107" y="3"/>
                      </a:lnTo>
                      <a:lnTo>
                        <a:pt x="107" y="3"/>
                      </a:lnTo>
                      <a:lnTo>
                        <a:pt x="107" y="3"/>
                      </a:lnTo>
                      <a:lnTo>
                        <a:pt x="107" y="5"/>
                      </a:lnTo>
                      <a:lnTo>
                        <a:pt x="107" y="5"/>
                      </a:lnTo>
                      <a:lnTo>
                        <a:pt x="107" y="8"/>
                      </a:lnTo>
                      <a:lnTo>
                        <a:pt x="108" y="8"/>
                      </a:lnTo>
                      <a:lnTo>
                        <a:pt x="108" y="7"/>
                      </a:lnTo>
                      <a:lnTo>
                        <a:pt x="111" y="7"/>
                      </a:lnTo>
                      <a:lnTo>
                        <a:pt x="111" y="5"/>
                      </a:lnTo>
                      <a:lnTo>
                        <a:pt x="114" y="5"/>
                      </a:lnTo>
                      <a:lnTo>
                        <a:pt x="114" y="5"/>
                      </a:lnTo>
                      <a:lnTo>
                        <a:pt x="115" y="4"/>
                      </a:lnTo>
                      <a:lnTo>
                        <a:pt x="115" y="4"/>
                      </a:lnTo>
                      <a:lnTo>
                        <a:pt x="115" y="4"/>
                      </a:lnTo>
                      <a:lnTo>
                        <a:pt x="116" y="4"/>
                      </a:lnTo>
                      <a:lnTo>
                        <a:pt x="116" y="7"/>
                      </a:lnTo>
                      <a:lnTo>
                        <a:pt x="117" y="7"/>
                      </a:lnTo>
                      <a:lnTo>
                        <a:pt x="117" y="8"/>
                      </a:lnTo>
                      <a:lnTo>
                        <a:pt x="120" y="8"/>
                      </a:lnTo>
                      <a:lnTo>
                        <a:pt x="120" y="8"/>
                      </a:lnTo>
                      <a:lnTo>
                        <a:pt x="127" y="8"/>
                      </a:lnTo>
                      <a:lnTo>
                        <a:pt x="127" y="7"/>
                      </a:lnTo>
                      <a:lnTo>
                        <a:pt x="128" y="7"/>
                      </a:lnTo>
                      <a:lnTo>
                        <a:pt x="128" y="7"/>
                      </a:lnTo>
                      <a:lnTo>
                        <a:pt x="136" y="8"/>
                      </a:lnTo>
                      <a:lnTo>
                        <a:pt x="135" y="9"/>
                      </a:lnTo>
                      <a:lnTo>
                        <a:pt x="140" y="9"/>
                      </a:lnTo>
                      <a:lnTo>
                        <a:pt x="140" y="11"/>
                      </a:lnTo>
                      <a:lnTo>
                        <a:pt x="141" y="11"/>
                      </a:lnTo>
                      <a:lnTo>
                        <a:pt x="141" y="11"/>
                      </a:lnTo>
                      <a:lnTo>
                        <a:pt x="145" y="11"/>
                      </a:lnTo>
                      <a:lnTo>
                        <a:pt x="145" y="12"/>
                      </a:lnTo>
                      <a:lnTo>
                        <a:pt x="148" y="12"/>
                      </a:lnTo>
                      <a:lnTo>
                        <a:pt x="148" y="12"/>
                      </a:lnTo>
                      <a:lnTo>
                        <a:pt x="152" y="12"/>
                      </a:lnTo>
                      <a:lnTo>
                        <a:pt x="152" y="13"/>
                      </a:lnTo>
                      <a:lnTo>
                        <a:pt x="153" y="13"/>
                      </a:lnTo>
                      <a:lnTo>
                        <a:pt x="153" y="13"/>
                      </a:lnTo>
                      <a:lnTo>
                        <a:pt x="155" y="13"/>
                      </a:lnTo>
                      <a:lnTo>
                        <a:pt x="155" y="12"/>
                      </a:lnTo>
                      <a:lnTo>
                        <a:pt x="159" y="12"/>
                      </a:lnTo>
                      <a:lnTo>
                        <a:pt x="161" y="11"/>
                      </a:lnTo>
                      <a:lnTo>
                        <a:pt x="162" y="11"/>
                      </a:lnTo>
                      <a:lnTo>
                        <a:pt x="163" y="9"/>
                      </a:lnTo>
                      <a:lnTo>
                        <a:pt x="165" y="11"/>
                      </a:lnTo>
                      <a:lnTo>
                        <a:pt x="166" y="12"/>
                      </a:lnTo>
                      <a:lnTo>
                        <a:pt x="169" y="11"/>
                      </a:lnTo>
                      <a:lnTo>
                        <a:pt x="170" y="13"/>
                      </a:lnTo>
                      <a:lnTo>
                        <a:pt x="171" y="13"/>
                      </a:lnTo>
                      <a:lnTo>
                        <a:pt x="172" y="15"/>
                      </a:lnTo>
                      <a:lnTo>
                        <a:pt x="176" y="13"/>
                      </a:lnTo>
                      <a:lnTo>
                        <a:pt x="178" y="15"/>
                      </a:lnTo>
                      <a:lnTo>
                        <a:pt x="183" y="15"/>
                      </a:lnTo>
                      <a:lnTo>
                        <a:pt x="183" y="15"/>
                      </a:lnTo>
                      <a:lnTo>
                        <a:pt x="191" y="15"/>
                      </a:lnTo>
                      <a:lnTo>
                        <a:pt x="191" y="15"/>
                      </a:lnTo>
                      <a:lnTo>
                        <a:pt x="192" y="16"/>
                      </a:lnTo>
                      <a:lnTo>
                        <a:pt x="192" y="16"/>
                      </a:lnTo>
                      <a:lnTo>
                        <a:pt x="192" y="15"/>
                      </a:lnTo>
                      <a:lnTo>
                        <a:pt x="197" y="15"/>
                      </a:lnTo>
                      <a:lnTo>
                        <a:pt x="197" y="17"/>
                      </a:lnTo>
                      <a:lnTo>
                        <a:pt x="201" y="17"/>
                      </a:lnTo>
                      <a:lnTo>
                        <a:pt x="204" y="17"/>
                      </a:lnTo>
                      <a:lnTo>
                        <a:pt x="207" y="17"/>
                      </a:lnTo>
                      <a:lnTo>
                        <a:pt x="209" y="17"/>
                      </a:lnTo>
                      <a:lnTo>
                        <a:pt x="210" y="20"/>
                      </a:lnTo>
                      <a:lnTo>
                        <a:pt x="212" y="20"/>
                      </a:lnTo>
                      <a:lnTo>
                        <a:pt x="212" y="18"/>
                      </a:lnTo>
                      <a:lnTo>
                        <a:pt x="212" y="18"/>
                      </a:lnTo>
                      <a:lnTo>
                        <a:pt x="213" y="18"/>
                      </a:lnTo>
                      <a:lnTo>
                        <a:pt x="214" y="20"/>
                      </a:lnTo>
                      <a:lnTo>
                        <a:pt x="214" y="20"/>
                      </a:lnTo>
                      <a:lnTo>
                        <a:pt x="216" y="20"/>
                      </a:lnTo>
                      <a:lnTo>
                        <a:pt x="217" y="17"/>
                      </a:lnTo>
                      <a:lnTo>
                        <a:pt x="217" y="16"/>
                      </a:lnTo>
                      <a:lnTo>
                        <a:pt x="220" y="16"/>
                      </a:lnTo>
                      <a:lnTo>
                        <a:pt x="221" y="17"/>
                      </a:lnTo>
                      <a:lnTo>
                        <a:pt x="222" y="17"/>
                      </a:lnTo>
                      <a:lnTo>
                        <a:pt x="222" y="17"/>
                      </a:lnTo>
                      <a:lnTo>
                        <a:pt x="224" y="17"/>
                      </a:lnTo>
                      <a:lnTo>
                        <a:pt x="225" y="17"/>
                      </a:lnTo>
                      <a:lnTo>
                        <a:pt x="225" y="17"/>
                      </a:lnTo>
                      <a:lnTo>
                        <a:pt x="226" y="18"/>
                      </a:lnTo>
                      <a:lnTo>
                        <a:pt x="226" y="18"/>
                      </a:lnTo>
                      <a:lnTo>
                        <a:pt x="226" y="17"/>
                      </a:lnTo>
                      <a:lnTo>
                        <a:pt x="226" y="17"/>
                      </a:lnTo>
                      <a:lnTo>
                        <a:pt x="227" y="16"/>
                      </a:lnTo>
                      <a:lnTo>
                        <a:pt x="229" y="17"/>
                      </a:lnTo>
                      <a:lnTo>
                        <a:pt x="229" y="18"/>
                      </a:lnTo>
                      <a:lnTo>
                        <a:pt x="231" y="18"/>
                      </a:lnTo>
                      <a:lnTo>
                        <a:pt x="233" y="20"/>
                      </a:lnTo>
                      <a:lnTo>
                        <a:pt x="234" y="20"/>
                      </a:lnTo>
                      <a:lnTo>
                        <a:pt x="234" y="20"/>
                      </a:lnTo>
                      <a:lnTo>
                        <a:pt x="235" y="20"/>
                      </a:lnTo>
                      <a:lnTo>
                        <a:pt x="237" y="21"/>
                      </a:lnTo>
                      <a:lnTo>
                        <a:pt x="238" y="21"/>
                      </a:lnTo>
                      <a:lnTo>
                        <a:pt x="238" y="21"/>
                      </a:lnTo>
                      <a:lnTo>
                        <a:pt x="239" y="21"/>
                      </a:lnTo>
                      <a:lnTo>
                        <a:pt x="239" y="22"/>
                      </a:lnTo>
                      <a:lnTo>
                        <a:pt x="243" y="22"/>
                      </a:lnTo>
                      <a:lnTo>
                        <a:pt x="243" y="24"/>
                      </a:lnTo>
                      <a:lnTo>
                        <a:pt x="244" y="24"/>
                      </a:lnTo>
                      <a:lnTo>
                        <a:pt x="246" y="24"/>
                      </a:lnTo>
                      <a:lnTo>
                        <a:pt x="246" y="22"/>
                      </a:lnTo>
                      <a:lnTo>
                        <a:pt x="248" y="22"/>
                      </a:lnTo>
                      <a:lnTo>
                        <a:pt x="252" y="22"/>
                      </a:lnTo>
                      <a:lnTo>
                        <a:pt x="255" y="22"/>
                      </a:lnTo>
                      <a:lnTo>
                        <a:pt x="256" y="22"/>
                      </a:lnTo>
                      <a:lnTo>
                        <a:pt x="260" y="26"/>
                      </a:lnTo>
                      <a:lnTo>
                        <a:pt x="263" y="26"/>
                      </a:lnTo>
                      <a:lnTo>
                        <a:pt x="264" y="28"/>
                      </a:lnTo>
                      <a:lnTo>
                        <a:pt x="265" y="29"/>
                      </a:lnTo>
                      <a:lnTo>
                        <a:pt x="265" y="29"/>
                      </a:lnTo>
                      <a:lnTo>
                        <a:pt x="268" y="30"/>
                      </a:lnTo>
                      <a:lnTo>
                        <a:pt x="268" y="30"/>
                      </a:lnTo>
                      <a:lnTo>
                        <a:pt x="269" y="30"/>
                      </a:lnTo>
                      <a:lnTo>
                        <a:pt x="271" y="30"/>
                      </a:lnTo>
                      <a:lnTo>
                        <a:pt x="273" y="33"/>
                      </a:lnTo>
                      <a:lnTo>
                        <a:pt x="276" y="33"/>
                      </a:lnTo>
                      <a:lnTo>
                        <a:pt x="276" y="33"/>
                      </a:lnTo>
                      <a:lnTo>
                        <a:pt x="279" y="34"/>
                      </a:lnTo>
                      <a:lnTo>
                        <a:pt x="279" y="34"/>
                      </a:lnTo>
                      <a:lnTo>
                        <a:pt x="280" y="34"/>
                      </a:lnTo>
                      <a:lnTo>
                        <a:pt x="280" y="36"/>
                      </a:lnTo>
                      <a:lnTo>
                        <a:pt x="284" y="36"/>
                      </a:lnTo>
                      <a:lnTo>
                        <a:pt x="284" y="37"/>
                      </a:lnTo>
                      <a:lnTo>
                        <a:pt x="286" y="37"/>
                      </a:lnTo>
                      <a:lnTo>
                        <a:pt x="288" y="38"/>
                      </a:lnTo>
                      <a:lnTo>
                        <a:pt x="288" y="39"/>
                      </a:lnTo>
                      <a:lnTo>
                        <a:pt x="290" y="42"/>
                      </a:lnTo>
                      <a:lnTo>
                        <a:pt x="290" y="43"/>
                      </a:lnTo>
                      <a:lnTo>
                        <a:pt x="292" y="43"/>
                      </a:lnTo>
                      <a:lnTo>
                        <a:pt x="290" y="42"/>
                      </a:lnTo>
                      <a:lnTo>
                        <a:pt x="292" y="42"/>
                      </a:lnTo>
                      <a:lnTo>
                        <a:pt x="292" y="39"/>
                      </a:lnTo>
                      <a:lnTo>
                        <a:pt x="290" y="39"/>
                      </a:lnTo>
                      <a:lnTo>
                        <a:pt x="290" y="37"/>
                      </a:lnTo>
                      <a:lnTo>
                        <a:pt x="286" y="36"/>
                      </a:lnTo>
                      <a:lnTo>
                        <a:pt x="285" y="34"/>
                      </a:lnTo>
                      <a:lnTo>
                        <a:pt x="285" y="32"/>
                      </a:lnTo>
                      <a:lnTo>
                        <a:pt x="289" y="33"/>
                      </a:lnTo>
                      <a:lnTo>
                        <a:pt x="289" y="32"/>
                      </a:lnTo>
                      <a:lnTo>
                        <a:pt x="290" y="32"/>
                      </a:lnTo>
                      <a:lnTo>
                        <a:pt x="292" y="34"/>
                      </a:lnTo>
                      <a:lnTo>
                        <a:pt x="293" y="34"/>
                      </a:lnTo>
                      <a:lnTo>
                        <a:pt x="293" y="30"/>
                      </a:lnTo>
                      <a:lnTo>
                        <a:pt x="297" y="30"/>
                      </a:lnTo>
                      <a:lnTo>
                        <a:pt x="297" y="29"/>
                      </a:lnTo>
                      <a:lnTo>
                        <a:pt x="297" y="29"/>
                      </a:lnTo>
                      <a:lnTo>
                        <a:pt x="298" y="28"/>
                      </a:lnTo>
                      <a:lnTo>
                        <a:pt x="298" y="28"/>
                      </a:lnTo>
                      <a:lnTo>
                        <a:pt x="298" y="26"/>
                      </a:lnTo>
                      <a:lnTo>
                        <a:pt x="298" y="26"/>
                      </a:lnTo>
                      <a:lnTo>
                        <a:pt x="298" y="22"/>
                      </a:lnTo>
                      <a:lnTo>
                        <a:pt x="299" y="22"/>
                      </a:lnTo>
                      <a:lnTo>
                        <a:pt x="299" y="25"/>
                      </a:lnTo>
                      <a:lnTo>
                        <a:pt x="301" y="25"/>
                      </a:lnTo>
                      <a:lnTo>
                        <a:pt x="302" y="26"/>
                      </a:lnTo>
                      <a:lnTo>
                        <a:pt x="302" y="26"/>
                      </a:lnTo>
                      <a:lnTo>
                        <a:pt x="303" y="26"/>
                      </a:lnTo>
                      <a:lnTo>
                        <a:pt x="303" y="28"/>
                      </a:lnTo>
                      <a:lnTo>
                        <a:pt x="305" y="29"/>
                      </a:lnTo>
                      <a:lnTo>
                        <a:pt x="311" y="28"/>
                      </a:lnTo>
                      <a:lnTo>
                        <a:pt x="311" y="26"/>
                      </a:lnTo>
                      <a:lnTo>
                        <a:pt x="311" y="25"/>
                      </a:lnTo>
                      <a:lnTo>
                        <a:pt x="311" y="24"/>
                      </a:lnTo>
                      <a:lnTo>
                        <a:pt x="315" y="22"/>
                      </a:lnTo>
                      <a:lnTo>
                        <a:pt x="316" y="21"/>
                      </a:lnTo>
                      <a:lnTo>
                        <a:pt x="320" y="21"/>
                      </a:lnTo>
                      <a:lnTo>
                        <a:pt x="320" y="21"/>
                      </a:lnTo>
                      <a:lnTo>
                        <a:pt x="322" y="20"/>
                      </a:lnTo>
                      <a:lnTo>
                        <a:pt x="323" y="20"/>
                      </a:lnTo>
                      <a:lnTo>
                        <a:pt x="323" y="20"/>
                      </a:lnTo>
                      <a:lnTo>
                        <a:pt x="323" y="20"/>
                      </a:lnTo>
                      <a:lnTo>
                        <a:pt x="324" y="20"/>
                      </a:lnTo>
                      <a:lnTo>
                        <a:pt x="324" y="21"/>
                      </a:lnTo>
                      <a:lnTo>
                        <a:pt x="326" y="21"/>
                      </a:lnTo>
                      <a:lnTo>
                        <a:pt x="328" y="21"/>
                      </a:lnTo>
                      <a:lnTo>
                        <a:pt x="331" y="15"/>
                      </a:lnTo>
                      <a:lnTo>
                        <a:pt x="337" y="15"/>
                      </a:lnTo>
                      <a:lnTo>
                        <a:pt x="337" y="16"/>
                      </a:lnTo>
                      <a:lnTo>
                        <a:pt x="341" y="15"/>
                      </a:lnTo>
                      <a:lnTo>
                        <a:pt x="341" y="18"/>
                      </a:lnTo>
                      <a:lnTo>
                        <a:pt x="340" y="18"/>
                      </a:lnTo>
                      <a:lnTo>
                        <a:pt x="340" y="20"/>
                      </a:lnTo>
                      <a:lnTo>
                        <a:pt x="337" y="20"/>
                      </a:lnTo>
                      <a:lnTo>
                        <a:pt x="337" y="20"/>
                      </a:lnTo>
                      <a:lnTo>
                        <a:pt x="337" y="21"/>
                      </a:lnTo>
                      <a:lnTo>
                        <a:pt x="336" y="22"/>
                      </a:lnTo>
                      <a:lnTo>
                        <a:pt x="336" y="22"/>
                      </a:lnTo>
                      <a:lnTo>
                        <a:pt x="335" y="22"/>
                      </a:lnTo>
                      <a:lnTo>
                        <a:pt x="335" y="24"/>
                      </a:lnTo>
                      <a:lnTo>
                        <a:pt x="327" y="25"/>
                      </a:lnTo>
                      <a:lnTo>
                        <a:pt x="319" y="26"/>
                      </a:lnTo>
                      <a:lnTo>
                        <a:pt x="318" y="29"/>
                      </a:lnTo>
                      <a:lnTo>
                        <a:pt x="318" y="30"/>
                      </a:lnTo>
                      <a:lnTo>
                        <a:pt x="318" y="32"/>
                      </a:lnTo>
                      <a:lnTo>
                        <a:pt x="316" y="33"/>
                      </a:lnTo>
                      <a:lnTo>
                        <a:pt x="314" y="33"/>
                      </a:lnTo>
                      <a:lnTo>
                        <a:pt x="315" y="37"/>
                      </a:lnTo>
                      <a:lnTo>
                        <a:pt x="314" y="38"/>
                      </a:lnTo>
                      <a:lnTo>
                        <a:pt x="313" y="38"/>
                      </a:lnTo>
                      <a:lnTo>
                        <a:pt x="311" y="38"/>
                      </a:lnTo>
                      <a:lnTo>
                        <a:pt x="311" y="41"/>
                      </a:lnTo>
                      <a:lnTo>
                        <a:pt x="310" y="43"/>
                      </a:lnTo>
                      <a:lnTo>
                        <a:pt x="316" y="42"/>
                      </a:lnTo>
                      <a:lnTo>
                        <a:pt x="316" y="39"/>
                      </a:lnTo>
                      <a:lnTo>
                        <a:pt x="316" y="39"/>
                      </a:lnTo>
                      <a:lnTo>
                        <a:pt x="318" y="37"/>
                      </a:lnTo>
                      <a:lnTo>
                        <a:pt x="318" y="37"/>
                      </a:lnTo>
                      <a:lnTo>
                        <a:pt x="319" y="34"/>
                      </a:lnTo>
                      <a:lnTo>
                        <a:pt x="320" y="34"/>
                      </a:lnTo>
                      <a:lnTo>
                        <a:pt x="322" y="33"/>
                      </a:lnTo>
                      <a:lnTo>
                        <a:pt x="324" y="33"/>
                      </a:lnTo>
                      <a:lnTo>
                        <a:pt x="323" y="30"/>
                      </a:lnTo>
                      <a:lnTo>
                        <a:pt x="327" y="29"/>
                      </a:lnTo>
                      <a:lnTo>
                        <a:pt x="328" y="32"/>
                      </a:lnTo>
                      <a:lnTo>
                        <a:pt x="330" y="32"/>
                      </a:lnTo>
                      <a:lnTo>
                        <a:pt x="330" y="30"/>
                      </a:lnTo>
                      <a:lnTo>
                        <a:pt x="331" y="30"/>
                      </a:lnTo>
                      <a:lnTo>
                        <a:pt x="332" y="30"/>
                      </a:lnTo>
                      <a:lnTo>
                        <a:pt x="333" y="30"/>
                      </a:lnTo>
                      <a:lnTo>
                        <a:pt x="335" y="29"/>
                      </a:lnTo>
                      <a:lnTo>
                        <a:pt x="335" y="28"/>
                      </a:lnTo>
                      <a:lnTo>
                        <a:pt x="336" y="28"/>
                      </a:lnTo>
                      <a:lnTo>
                        <a:pt x="336" y="28"/>
                      </a:lnTo>
                      <a:lnTo>
                        <a:pt x="336" y="24"/>
                      </a:lnTo>
                      <a:lnTo>
                        <a:pt x="336" y="24"/>
                      </a:lnTo>
                      <a:lnTo>
                        <a:pt x="336" y="24"/>
                      </a:lnTo>
                      <a:lnTo>
                        <a:pt x="341" y="22"/>
                      </a:lnTo>
                      <a:lnTo>
                        <a:pt x="341" y="21"/>
                      </a:lnTo>
                      <a:lnTo>
                        <a:pt x="343" y="21"/>
                      </a:lnTo>
                      <a:lnTo>
                        <a:pt x="343" y="21"/>
                      </a:lnTo>
                      <a:lnTo>
                        <a:pt x="344" y="21"/>
                      </a:lnTo>
                      <a:lnTo>
                        <a:pt x="345" y="21"/>
                      </a:lnTo>
                      <a:lnTo>
                        <a:pt x="348" y="22"/>
                      </a:lnTo>
                      <a:lnTo>
                        <a:pt x="348" y="21"/>
                      </a:lnTo>
                      <a:lnTo>
                        <a:pt x="348" y="21"/>
                      </a:lnTo>
                      <a:lnTo>
                        <a:pt x="349" y="18"/>
                      </a:lnTo>
                      <a:lnTo>
                        <a:pt x="352" y="16"/>
                      </a:lnTo>
                      <a:lnTo>
                        <a:pt x="353" y="13"/>
                      </a:lnTo>
                      <a:lnTo>
                        <a:pt x="354" y="11"/>
                      </a:lnTo>
                      <a:lnTo>
                        <a:pt x="352" y="11"/>
                      </a:lnTo>
                      <a:lnTo>
                        <a:pt x="352" y="8"/>
                      </a:lnTo>
                      <a:lnTo>
                        <a:pt x="352" y="5"/>
                      </a:lnTo>
                      <a:lnTo>
                        <a:pt x="356" y="4"/>
                      </a:lnTo>
                      <a:lnTo>
                        <a:pt x="356" y="4"/>
                      </a:lnTo>
                      <a:lnTo>
                        <a:pt x="356" y="5"/>
                      </a:lnTo>
                      <a:lnTo>
                        <a:pt x="358" y="5"/>
                      </a:lnTo>
                      <a:lnTo>
                        <a:pt x="360" y="7"/>
                      </a:lnTo>
                      <a:lnTo>
                        <a:pt x="361" y="8"/>
                      </a:lnTo>
                      <a:lnTo>
                        <a:pt x="361" y="9"/>
                      </a:lnTo>
                      <a:lnTo>
                        <a:pt x="362" y="11"/>
                      </a:lnTo>
                      <a:lnTo>
                        <a:pt x="362" y="12"/>
                      </a:lnTo>
                      <a:lnTo>
                        <a:pt x="364" y="12"/>
                      </a:lnTo>
                      <a:lnTo>
                        <a:pt x="369" y="17"/>
                      </a:lnTo>
                      <a:lnTo>
                        <a:pt x="373" y="18"/>
                      </a:lnTo>
                      <a:lnTo>
                        <a:pt x="373" y="18"/>
                      </a:lnTo>
                      <a:lnTo>
                        <a:pt x="374" y="20"/>
                      </a:lnTo>
                      <a:lnTo>
                        <a:pt x="374" y="20"/>
                      </a:lnTo>
                      <a:lnTo>
                        <a:pt x="375" y="20"/>
                      </a:lnTo>
                      <a:lnTo>
                        <a:pt x="375" y="21"/>
                      </a:lnTo>
                      <a:lnTo>
                        <a:pt x="377" y="21"/>
                      </a:lnTo>
                      <a:lnTo>
                        <a:pt x="377" y="22"/>
                      </a:lnTo>
                      <a:lnTo>
                        <a:pt x="378" y="24"/>
                      </a:lnTo>
                      <a:lnTo>
                        <a:pt x="379" y="24"/>
                      </a:lnTo>
                      <a:lnTo>
                        <a:pt x="385" y="29"/>
                      </a:lnTo>
                      <a:lnTo>
                        <a:pt x="386" y="29"/>
                      </a:lnTo>
                      <a:lnTo>
                        <a:pt x="386" y="30"/>
                      </a:lnTo>
                      <a:lnTo>
                        <a:pt x="387" y="30"/>
                      </a:lnTo>
                      <a:lnTo>
                        <a:pt x="387" y="32"/>
                      </a:lnTo>
                      <a:lnTo>
                        <a:pt x="387" y="32"/>
                      </a:lnTo>
                      <a:lnTo>
                        <a:pt x="387" y="32"/>
                      </a:lnTo>
                      <a:lnTo>
                        <a:pt x="388" y="32"/>
                      </a:lnTo>
                      <a:lnTo>
                        <a:pt x="388" y="33"/>
                      </a:lnTo>
                      <a:lnTo>
                        <a:pt x="391" y="33"/>
                      </a:lnTo>
                      <a:lnTo>
                        <a:pt x="391" y="33"/>
                      </a:lnTo>
                      <a:lnTo>
                        <a:pt x="391" y="33"/>
                      </a:lnTo>
                      <a:lnTo>
                        <a:pt x="391" y="30"/>
                      </a:lnTo>
                      <a:lnTo>
                        <a:pt x="391" y="30"/>
                      </a:lnTo>
                      <a:lnTo>
                        <a:pt x="392" y="29"/>
                      </a:lnTo>
                      <a:lnTo>
                        <a:pt x="392" y="28"/>
                      </a:lnTo>
                      <a:lnTo>
                        <a:pt x="392" y="26"/>
                      </a:lnTo>
                      <a:lnTo>
                        <a:pt x="391" y="26"/>
                      </a:lnTo>
                      <a:lnTo>
                        <a:pt x="392" y="25"/>
                      </a:lnTo>
                      <a:lnTo>
                        <a:pt x="392" y="25"/>
                      </a:lnTo>
                      <a:lnTo>
                        <a:pt x="394" y="24"/>
                      </a:lnTo>
                      <a:lnTo>
                        <a:pt x="392" y="22"/>
                      </a:lnTo>
                      <a:lnTo>
                        <a:pt x="392" y="21"/>
                      </a:lnTo>
                      <a:lnTo>
                        <a:pt x="395" y="20"/>
                      </a:lnTo>
                      <a:lnTo>
                        <a:pt x="395" y="20"/>
                      </a:lnTo>
                      <a:lnTo>
                        <a:pt x="396" y="20"/>
                      </a:lnTo>
                      <a:lnTo>
                        <a:pt x="396" y="20"/>
                      </a:lnTo>
                      <a:lnTo>
                        <a:pt x="396" y="21"/>
                      </a:lnTo>
                      <a:lnTo>
                        <a:pt x="396" y="21"/>
                      </a:lnTo>
                      <a:lnTo>
                        <a:pt x="396" y="21"/>
                      </a:lnTo>
                      <a:lnTo>
                        <a:pt x="396" y="21"/>
                      </a:lnTo>
                      <a:lnTo>
                        <a:pt x="395" y="21"/>
                      </a:lnTo>
                      <a:lnTo>
                        <a:pt x="396" y="24"/>
                      </a:lnTo>
                      <a:lnTo>
                        <a:pt x="396" y="24"/>
                      </a:lnTo>
                      <a:lnTo>
                        <a:pt x="396" y="26"/>
                      </a:lnTo>
                      <a:lnTo>
                        <a:pt x="396" y="28"/>
                      </a:lnTo>
                      <a:lnTo>
                        <a:pt x="396" y="73"/>
                      </a:lnTo>
                      <a:lnTo>
                        <a:pt x="395" y="73"/>
                      </a:lnTo>
                      <a:lnTo>
                        <a:pt x="395" y="77"/>
                      </a:lnTo>
                      <a:lnTo>
                        <a:pt x="396" y="77"/>
                      </a:lnTo>
                      <a:lnTo>
                        <a:pt x="396" y="305"/>
                      </a:lnTo>
                      <a:lnTo>
                        <a:pt x="396" y="306"/>
                      </a:lnTo>
                      <a:lnTo>
                        <a:pt x="394" y="308"/>
                      </a:lnTo>
                      <a:lnTo>
                        <a:pt x="394" y="306"/>
                      </a:lnTo>
                      <a:lnTo>
                        <a:pt x="392" y="306"/>
                      </a:lnTo>
                      <a:lnTo>
                        <a:pt x="392" y="306"/>
                      </a:lnTo>
                      <a:lnTo>
                        <a:pt x="394" y="305"/>
                      </a:lnTo>
                      <a:lnTo>
                        <a:pt x="394" y="304"/>
                      </a:lnTo>
                      <a:lnTo>
                        <a:pt x="395" y="303"/>
                      </a:lnTo>
                      <a:lnTo>
                        <a:pt x="392" y="303"/>
                      </a:lnTo>
                      <a:lnTo>
                        <a:pt x="392" y="301"/>
                      </a:lnTo>
                      <a:lnTo>
                        <a:pt x="388" y="303"/>
                      </a:lnTo>
                      <a:lnTo>
                        <a:pt x="388" y="301"/>
                      </a:lnTo>
                      <a:lnTo>
                        <a:pt x="387" y="301"/>
                      </a:lnTo>
                      <a:lnTo>
                        <a:pt x="387" y="301"/>
                      </a:lnTo>
                      <a:lnTo>
                        <a:pt x="386" y="300"/>
                      </a:lnTo>
                      <a:lnTo>
                        <a:pt x="386" y="299"/>
                      </a:lnTo>
                      <a:lnTo>
                        <a:pt x="386" y="299"/>
                      </a:lnTo>
                      <a:lnTo>
                        <a:pt x="386" y="299"/>
                      </a:lnTo>
                      <a:lnTo>
                        <a:pt x="385" y="297"/>
                      </a:lnTo>
                      <a:lnTo>
                        <a:pt x="385" y="297"/>
                      </a:lnTo>
                      <a:lnTo>
                        <a:pt x="383" y="297"/>
                      </a:lnTo>
                      <a:lnTo>
                        <a:pt x="383" y="295"/>
                      </a:lnTo>
                      <a:lnTo>
                        <a:pt x="382" y="295"/>
                      </a:lnTo>
                      <a:lnTo>
                        <a:pt x="382" y="295"/>
                      </a:lnTo>
                      <a:lnTo>
                        <a:pt x="381" y="296"/>
                      </a:lnTo>
                      <a:lnTo>
                        <a:pt x="381" y="296"/>
                      </a:lnTo>
                      <a:lnTo>
                        <a:pt x="379" y="297"/>
                      </a:lnTo>
                      <a:lnTo>
                        <a:pt x="377" y="296"/>
                      </a:lnTo>
                      <a:lnTo>
                        <a:pt x="375" y="296"/>
                      </a:lnTo>
                      <a:lnTo>
                        <a:pt x="375" y="296"/>
                      </a:lnTo>
                      <a:lnTo>
                        <a:pt x="375" y="297"/>
                      </a:lnTo>
                      <a:lnTo>
                        <a:pt x="371" y="297"/>
                      </a:lnTo>
                      <a:lnTo>
                        <a:pt x="371" y="297"/>
                      </a:lnTo>
                      <a:lnTo>
                        <a:pt x="370" y="297"/>
                      </a:lnTo>
                      <a:lnTo>
                        <a:pt x="370" y="297"/>
                      </a:lnTo>
                      <a:lnTo>
                        <a:pt x="370" y="296"/>
                      </a:lnTo>
                      <a:lnTo>
                        <a:pt x="369" y="296"/>
                      </a:lnTo>
                      <a:lnTo>
                        <a:pt x="370" y="295"/>
                      </a:lnTo>
                      <a:lnTo>
                        <a:pt x="371" y="293"/>
                      </a:lnTo>
                      <a:lnTo>
                        <a:pt x="370" y="293"/>
                      </a:lnTo>
                      <a:lnTo>
                        <a:pt x="368" y="293"/>
                      </a:lnTo>
                      <a:lnTo>
                        <a:pt x="368" y="292"/>
                      </a:lnTo>
                      <a:lnTo>
                        <a:pt x="364" y="293"/>
                      </a:lnTo>
                      <a:lnTo>
                        <a:pt x="364" y="293"/>
                      </a:lnTo>
                      <a:lnTo>
                        <a:pt x="361" y="293"/>
                      </a:lnTo>
                      <a:lnTo>
                        <a:pt x="361" y="295"/>
                      </a:lnTo>
                      <a:lnTo>
                        <a:pt x="360" y="295"/>
                      </a:lnTo>
                      <a:lnTo>
                        <a:pt x="360" y="295"/>
                      </a:lnTo>
                      <a:lnTo>
                        <a:pt x="360" y="293"/>
                      </a:lnTo>
                      <a:lnTo>
                        <a:pt x="358" y="292"/>
                      </a:lnTo>
                      <a:lnTo>
                        <a:pt x="358" y="291"/>
                      </a:lnTo>
                      <a:lnTo>
                        <a:pt x="358" y="288"/>
                      </a:lnTo>
                      <a:lnTo>
                        <a:pt x="360" y="288"/>
                      </a:lnTo>
                      <a:lnTo>
                        <a:pt x="361" y="288"/>
                      </a:lnTo>
                      <a:lnTo>
                        <a:pt x="361" y="287"/>
                      </a:lnTo>
                      <a:lnTo>
                        <a:pt x="360" y="287"/>
                      </a:lnTo>
                      <a:lnTo>
                        <a:pt x="362" y="287"/>
                      </a:lnTo>
                      <a:lnTo>
                        <a:pt x="362" y="286"/>
                      </a:lnTo>
                      <a:lnTo>
                        <a:pt x="361" y="286"/>
                      </a:lnTo>
                      <a:lnTo>
                        <a:pt x="361" y="286"/>
                      </a:lnTo>
                      <a:lnTo>
                        <a:pt x="360" y="284"/>
                      </a:lnTo>
                      <a:lnTo>
                        <a:pt x="360" y="282"/>
                      </a:lnTo>
                      <a:lnTo>
                        <a:pt x="361" y="282"/>
                      </a:lnTo>
                      <a:lnTo>
                        <a:pt x="361" y="280"/>
                      </a:lnTo>
                      <a:lnTo>
                        <a:pt x="358" y="280"/>
                      </a:lnTo>
                      <a:lnTo>
                        <a:pt x="358" y="279"/>
                      </a:lnTo>
                      <a:lnTo>
                        <a:pt x="360" y="279"/>
                      </a:lnTo>
                      <a:lnTo>
                        <a:pt x="360" y="278"/>
                      </a:lnTo>
                      <a:lnTo>
                        <a:pt x="360" y="278"/>
                      </a:lnTo>
                      <a:lnTo>
                        <a:pt x="358" y="276"/>
                      </a:lnTo>
                      <a:lnTo>
                        <a:pt x="357" y="276"/>
                      </a:lnTo>
                      <a:lnTo>
                        <a:pt x="356" y="276"/>
                      </a:lnTo>
                      <a:lnTo>
                        <a:pt x="356" y="274"/>
                      </a:lnTo>
                      <a:lnTo>
                        <a:pt x="354" y="272"/>
                      </a:lnTo>
                      <a:lnTo>
                        <a:pt x="354" y="272"/>
                      </a:lnTo>
                      <a:lnTo>
                        <a:pt x="354" y="271"/>
                      </a:lnTo>
                      <a:lnTo>
                        <a:pt x="354" y="270"/>
                      </a:lnTo>
                      <a:lnTo>
                        <a:pt x="353" y="270"/>
                      </a:lnTo>
                      <a:lnTo>
                        <a:pt x="354" y="271"/>
                      </a:lnTo>
                      <a:lnTo>
                        <a:pt x="353" y="271"/>
                      </a:lnTo>
                      <a:lnTo>
                        <a:pt x="353" y="272"/>
                      </a:lnTo>
                      <a:lnTo>
                        <a:pt x="351" y="272"/>
                      </a:lnTo>
                      <a:lnTo>
                        <a:pt x="349" y="271"/>
                      </a:lnTo>
                      <a:lnTo>
                        <a:pt x="348" y="270"/>
                      </a:lnTo>
                      <a:lnTo>
                        <a:pt x="348" y="269"/>
                      </a:lnTo>
                      <a:lnTo>
                        <a:pt x="347" y="267"/>
                      </a:lnTo>
                      <a:lnTo>
                        <a:pt x="348" y="267"/>
                      </a:lnTo>
                      <a:lnTo>
                        <a:pt x="349" y="266"/>
                      </a:lnTo>
                      <a:lnTo>
                        <a:pt x="351" y="267"/>
                      </a:lnTo>
                      <a:lnTo>
                        <a:pt x="351" y="267"/>
                      </a:lnTo>
                      <a:lnTo>
                        <a:pt x="352" y="267"/>
                      </a:lnTo>
                      <a:lnTo>
                        <a:pt x="352" y="267"/>
                      </a:lnTo>
                      <a:lnTo>
                        <a:pt x="351" y="266"/>
                      </a:lnTo>
                      <a:lnTo>
                        <a:pt x="349" y="265"/>
                      </a:lnTo>
                      <a:lnTo>
                        <a:pt x="349" y="262"/>
                      </a:lnTo>
                      <a:lnTo>
                        <a:pt x="351" y="262"/>
                      </a:lnTo>
                      <a:lnTo>
                        <a:pt x="351" y="259"/>
                      </a:lnTo>
                      <a:lnTo>
                        <a:pt x="349" y="259"/>
                      </a:lnTo>
                      <a:lnTo>
                        <a:pt x="349" y="261"/>
                      </a:lnTo>
                      <a:lnTo>
                        <a:pt x="348" y="261"/>
                      </a:lnTo>
                      <a:lnTo>
                        <a:pt x="347" y="262"/>
                      </a:lnTo>
                      <a:lnTo>
                        <a:pt x="345" y="261"/>
                      </a:lnTo>
                      <a:lnTo>
                        <a:pt x="345" y="262"/>
                      </a:lnTo>
                      <a:lnTo>
                        <a:pt x="345" y="263"/>
                      </a:lnTo>
                      <a:lnTo>
                        <a:pt x="347" y="265"/>
                      </a:lnTo>
                      <a:lnTo>
                        <a:pt x="344" y="265"/>
                      </a:lnTo>
                      <a:lnTo>
                        <a:pt x="344" y="265"/>
                      </a:lnTo>
                      <a:lnTo>
                        <a:pt x="343" y="263"/>
                      </a:lnTo>
                      <a:lnTo>
                        <a:pt x="343" y="263"/>
                      </a:lnTo>
                      <a:lnTo>
                        <a:pt x="341" y="262"/>
                      </a:lnTo>
                      <a:lnTo>
                        <a:pt x="339" y="257"/>
                      </a:lnTo>
                      <a:lnTo>
                        <a:pt x="341" y="257"/>
                      </a:lnTo>
                      <a:lnTo>
                        <a:pt x="341" y="255"/>
                      </a:lnTo>
                      <a:lnTo>
                        <a:pt x="339" y="254"/>
                      </a:lnTo>
                      <a:lnTo>
                        <a:pt x="339" y="252"/>
                      </a:lnTo>
                      <a:lnTo>
                        <a:pt x="339" y="252"/>
                      </a:lnTo>
                      <a:lnTo>
                        <a:pt x="337" y="250"/>
                      </a:lnTo>
                      <a:lnTo>
                        <a:pt x="336" y="250"/>
                      </a:lnTo>
                      <a:lnTo>
                        <a:pt x="336" y="249"/>
                      </a:lnTo>
                      <a:lnTo>
                        <a:pt x="337" y="245"/>
                      </a:lnTo>
                      <a:lnTo>
                        <a:pt x="339" y="245"/>
                      </a:lnTo>
                      <a:lnTo>
                        <a:pt x="339" y="244"/>
                      </a:lnTo>
                      <a:lnTo>
                        <a:pt x="341" y="241"/>
                      </a:lnTo>
                      <a:lnTo>
                        <a:pt x="341" y="241"/>
                      </a:lnTo>
                      <a:lnTo>
                        <a:pt x="344" y="240"/>
                      </a:lnTo>
                      <a:lnTo>
                        <a:pt x="344" y="238"/>
                      </a:lnTo>
                      <a:lnTo>
                        <a:pt x="341" y="237"/>
                      </a:lnTo>
                      <a:lnTo>
                        <a:pt x="340" y="240"/>
                      </a:lnTo>
                      <a:lnTo>
                        <a:pt x="337" y="241"/>
                      </a:lnTo>
                      <a:lnTo>
                        <a:pt x="337" y="242"/>
                      </a:lnTo>
                      <a:lnTo>
                        <a:pt x="337" y="244"/>
                      </a:lnTo>
                      <a:lnTo>
                        <a:pt x="333" y="242"/>
                      </a:lnTo>
                      <a:lnTo>
                        <a:pt x="333" y="242"/>
                      </a:lnTo>
                      <a:lnTo>
                        <a:pt x="333" y="242"/>
                      </a:lnTo>
                      <a:lnTo>
                        <a:pt x="333" y="242"/>
                      </a:lnTo>
                      <a:lnTo>
                        <a:pt x="333" y="241"/>
                      </a:lnTo>
                      <a:lnTo>
                        <a:pt x="333" y="241"/>
                      </a:lnTo>
                      <a:lnTo>
                        <a:pt x="335" y="240"/>
                      </a:lnTo>
                      <a:lnTo>
                        <a:pt x="332" y="238"/>
                      </a:lnTo>
                      <a:lnTo>
                        <a:pt x="331" y="237"/>
                      </a:lnTo>
                      <a:lnTo>
                        <a:pt x="335" y="237"/>
                      </a:lnTo>
                      <a:lnTo>
                        <a:pt x="335" y="234"/>
                      </a:lnTo>
                      <a:lnTo>
                        <a:pt x="335" y="234"/>
                      </a:lnTo>
                      <a:lnTo>
                        <a:pt x="333" y="232"/>
                      </a:lnTo>
                      <a:lnTo>
                        <a:pt x="333" y="231"/>
                      </a:lnTo>
                      <a:lnTo>
                        <a:pt x="332" y="229"/>
                      </a:lnTo>
                      <a:lnTo>
                        <a:pt x="332" y="231"/>
                      </a:lnTo>
                      <a:lnTo>
                        <a:pt x="332" y="231"/>
                      </a:lnTo>
                      <a:lnTo>
                        <a:pt x="333" y="234"/>
                      </a:lnTo>
                      <a:lnTo>
                        <a:pt x="332" y="234"/>
                      </a:lnTo>
                      <a:lnTo>
                        <a:pt x="332" y="236"/>
                      </a:lnTo>
                      <a:lnTo>
                        <a:pt x="332" y="234"/>
                      </a:lnTo>
                      <a:lnTo>
                        <a:pt x="332" y="234"/>
                      </a:lnTo>
                      <a:lnTo>
                        <a:pt x="331" y="234"/>
                      </a:lnTo>
                      <a:lnTo>
                        <a:pt x="330" y="236"/>
                      </a:lnTo>
                      <a:lnTo>
                        <a:pt x="328" y="233"/>
                      </a:lnTo>
                      <a:lnTo>
                        <a:pt x="327" y="231"/>
                      </a:lnTo>
                      <a:lnTo>
                        <a:pt x="327" y="229"/>
                      </a:lnTo>
                      <a:lnTo>
                        <a:pt x="328" y="229"/>
                      </a:lnTo>
                      <a:lnTo>
                        <a:pt x="328" y="227"/>
                      </a:lnTo>
                      <a:lnTo>
                        <a:pt x="331" y="227"/>
                      </a:lnTo>
                      <a:lnTo>
                        <a:pt x="331" y="227"/>
                      </a:lnTo>
                      <a:lnTo>
                        <a:pt x="330" y="225"/>
                      </a:lnTo>
                      <a:lnTo>
                        <a:pt x="328" y="225"/>
                      </a:lnTo>
                      <a:lnTo>
                        <a:pt x="327" y="225"/>
                      </a:lnTo>
                      <a:lnTo>
                        <a:pt x="327" y="225"/>
                      </a:lnTo>
                      <a:lnTo>
                        <a:pt x="327" y="227"/>
                      </a:lnTo>
                      <a:lnTo>
                        <a:pt x="327" y="229"/>
                      </a:lnTo>
                      <a:lnTo>
                        <a:pt x="323" y="231"/>
                      </a:lnTo>
                      <a:lnTo>
                        <a:pt x="323" y="227"/>
                      </a:lnTo>
                      <a:lnTo>
                        <a:pt x="324" y="227"/>
                      </a:lnTo>
                      <a:lnTo>
                        <a:pt x="324" y="221"/>
                      </a:lnTo>
                      <a:lnTo>
                        <a:pt x="319" y="217"/>
                      </a:lnTo>
                      <a:lnTo>
                        <a:pt x="318" y="216"/>
                      </a:lnTo>
                      <a:lnTo>
                        <a:pt x="316" y="216"/>
                      </a:lnTo>
                      <a:lnTo>
                        <a:pt x="315" y="215"/>
                      </a:lnTo>
                      <a:lnTo>
                        <a:pt x="315" y="212"/>
                      </a:lnTo>
                      <a:lnTo>
                        <a:pt x="315" y="212"/>
                      </a:lnTo>
                      <a:lnTo>
                        <a:pt x="315" y="211"/>
                      </a:lnTo>
                      <a:lnTo>
                        <a:pt x="313" y="211"/>
                      </a:lnTo>
                      <a:lnTo>
                        <a:pt x="313" y="210"/>
                      </a:lnTo>
                      <a:lnTo>
                        <a:pt x="311" y="210"/>
                      </a:lnTo>
                      <a:lnTo>
                        <a:pt x="311" y="210"/>
                      </a:lnTo>
                      <a:lnTo>
                        <a:pt x="311" y="206"/>
                      </a:lnTo>
                      <a:lnTo>
                        <a:pt x="310" y="206"/>
                      </a:lnTo>
                      <a:lnTo>
                        <a:pt x="310" y="204"/>
                      </a:lnTo>
                      <a:lnTo>
                        <a:pt x="310" y="203"/>
                      </a:lnTo>
                      <a:lnTo>
                        <a:pt x="310" y="202"/>
                      </a:lnTo>
                      <a:lnTo>
                        <a:pt x="310" y="202"/>
                      </a:lnTo>
                      <a:lnTo>
                        <a:pt x="309" y="202"/>
                      </a:lnTo>
                      <a:lnTo>
                        <a:pt x="309" y="200"/>
                      </a:lnTo>
                      <a:lnTo>
                        <a:pt x="309" y="199"/>
                      </a:lnTo>
                      <a:lnTo>
                        <a:pt x="307" y="199"/>
                      </a:lnTo>
                      <a:lnTo>
                        <a:pt x="307" y="195"/>
                      </a:lnTo>
                      <a:lnTo>
                        <a:pt x="305" y="197"/>
                      </a:lnTo>
                      <a:lnTo>
                        <a:pt x="305" y="195"/>
                      </a:lnTo>
                      <a:lnTo>
                        <a:pt x="305" y="195"/>
                      </a:lnTo>
                      <a:lnTo>
                        <a:pt x="305" y="193"/>
                      </a:lnTo>
                      <a:lnTo>
                        <a:pt x="303" y="193"/>
                      </a:lnTo>
                      <a:lnTo>
                        <a:pt x="303" y="193"/>
                      </a:lnTo>
                      <a:lnTo>
                        <a:pt x="302" y="193"/>
                      </a:lnTo>
                      <a:lnTo>
                        <a:pt x="299" y="193"/>
                      </a:lnTo>
                      <a:lnTo>
                        <a:pt x="297" y="191"/>
                      </a:lnTo>
                      <a:lnTo>
                        <a:pt x="297" y="187"/>
                      </a:lnTo>
                      <a:lnTo>
                        <a:pt x="296" y="185"/>
                      </a:lnTo>
                      <a:lnTo>
                        <a:pt x="294" y="185"/>
                      </a:lnTo>
                      <a:lnTo>
                        <a:pt x="294" y="187"/>
                      </a:lnTo>
                      <a:lnTo>
                        <a:pt x="294" y="189"/>
                      </a:lnTo>
                      <a:lnTo>
                        <a:pt x="294" y="190"/>
                      </a:lnTo>
                      <a:lnTo>
                        <a:pt x="294" y="191"/>
                      </a:lnTo>
                      <a:lnTo>
                        <a:pt x="294" y="194"/>
                      </a:lnTo>
                      <a:lnTo>
                        <a:pt x="293" y="194"/>
                      </a:lnTo>
                      <a:lnTo>
                        <a:pt x="293" y="191"/>
                      </a:lnTo>
                      <a:lnTo>
                        <a:pt x="292" y="191"/>
                      </a:lnTo>
                      <a:lnTo>
                        <a:pt x="290" y="191"/>
                      </a:lnTo>
                      <a:lnTo>
                        <a:pt x="290" y="191"/>
                      </a:lnTo>
                      <a:lnTo>
                        <a:pt x="289" y="193"/>
                      </a:lnTo>
                      <a:lnTo>
                        <a:pt x="289" y="193"/>
                      </a:lnTo>
                      <a:lnTo>
                        <a:pt x="288" y="194"/>
                      </a:lnTo>
                      <a:lnTo>
                        <a:pt x="286" y="194"/>
                      </a:lnTo>
                      <a:lnTo>
                        <a:pt x="285" y="194"/>
                      </a:lnTo>
                      <a:lnTo>
                        <a:pt x="285" y="194"/>
                      </a:lnTo>
                      <a:lnTo>
                        <a:pt x="284" y="193"/>
                      </a:lnTo>
                      <a:lnTo>
                        <a:pt x="282" y="193"/>
                      </a:lnTo>
                      <a:lnTo>
                        <a:pt x="284" y="195"/>
                      </a:lnTo>
                      <a:lnTo>
                        <a:pt x="293" y="197"/>
                      </a:lnTo>
                      <a:lnTo>
                        <a:pt x="294" y="198"/>
                      </a:lnTo>
                      <a:lnTo>
                        <a:pt x="297" y="199"/>
                      </a:lnTo>
                      <a:lnTo>
                        <a:pt x="296" y="199"/>
                      </a:lnTo>
                      <a:lnTo>
                        <a:pt x="294" y="200"/>
                      </a:lnTo>
                      <a:lnTo>
                        <a:pt x="297" y="200"/>
                      </a:lnTo>
                      <a:lnTo>
                        <a:pt x="298" y="202"/>
                      </a:lnTo>
                      <a:lnTo>
                        <a:pt x="298" y="204"/>
                      </a:lnTo>
                      <a:lnTo>
                        <a:pt x="298" y="204"/>
                      </a:lnTo>
                      <a:lnTo>
                        <a:pt x="298" y="206"/>
                      </a:lnTo>
                      <a:lnTo>
                        <a:pt x="297" y="206"/>
                      </a:lnTo>
                      <a:lnTo>
                        <a:pt x="296" y="206"/>
                      </a:lnTo>
                      <a:lnTo>
                        <a:pt x="294" y="204"/>
                      </a:lnTo>
                      <a:lnTo>
                        <a:pt x="293" y="204"/>
                      </a:lnTo>
                      <a:lnTo>
                        <a:pt x="293" y="203"/>
                      </a:lnTo>
                      <a:lnTo>
                        <a:pt x="292" y="203"/>
                      </a:lnTo>
                      <a:lnTo>
                        <a:pt x="292" y="204"/>
                      </a:lnTo>
                      <a:lnTo>
                        <a:pt x="290" y="206"/>
                      </a:lnTo>
                      <a:lnTo>
                        <a:pt x="290" y="206"/>
                      </a:lnTo>
                      <a:lnTo>
                        <a:pt x="289" y="206"/>
                      </a:lnTo>
                      <a:lnTo>
                        <a:pt x="289" y="206"/>
                      </a:lnTo>
                      <a:lnTo>
                        <a:pt x="288" y="204"/>
                      </a:lnTo>
                      <a:lnTo>
                        <a:pt x="288" y="203"/>
                      </a:lnTo>
                      <a:lnTo>
                        <a:pt x="286" y="203"/>
                      </a:lnTo>
                      <a:lnTo>
                        <a:pt x="285" y="202"/>
                      </a:lnTo>
                      <a:lnTo>
                        <a:pt x="284" y="202"/>
                      </a:lnTo>
                      <a:lnTo>
                        <a:pt x="284" y="200"/>
                      </a:lnTo>
                      <a:lnTo>
                        <a:pt x="282" y="199"/>
                      </a:lnTo>
                      <a:lnTo>
                        <a:pt x="284" y="199"/>
                      </a:lnTo>
                      <a:lnTo>
                        <a:pt x="282" y="197"/>
                      </a:lnTo>
                      <a:lnTo>
                        <a:pt x="281" y="195"/>
                      </a:lnTo>
                      <a:lnTo>
                        <a:pt x="281" y="195"/>
                      </a:lnTo>
                      <a:lnTo>
                        <a:pt x="280" y="194"/>
                      </a:lnTo>
                      <a:lnTo>
                        <a:pt x="280" y="194"/>
                      </a:lnTo>
                      <a:lnTo>
                        <a:pt x="279" y="194"/>
                      </a:lnTo>
                      <a:lnTo>
                        <a:pt x="279" y="191"/>
                      </a:lnTo>
                      <a:lnTo>
                        <a:pt x="277" y="190"/>
                      </a:lnTo>
                      <a:lnTo>
                        <a:pt x="276" y="191"/>
                      </a:lnTo>
                      <a:lnTo>
                        <a:pt x="273" y="191"/>
                      </a:lnTo>
                      <a:lnTo>
                        <a:pt x="271" y="189"/>
                      </a:lnTo>
                      <a:lnTo>
                        <a:pt x="269" y="187"/>
                      </a:lnTo>
                      <a:lnTo>
                        <a:pt x="269" y="186"/>
                      </a:lnTo>
                      <a:lnTo>
                        <a:pt x="268" y="186"/>
                      </a:lnTo>
                      <a:lnTo>
                        <a:pt x="267" y="185"/>
                      </a:lnTo>
                      <a:lnTo>
                        <a:pt x="265" y="183"/>
                      </a:lnTo>
                      <a:lnTo>
                        <a:pt x="265" y="181"/>
                      </a:lnTo>
                      <a:lnTo>
                        <a:pt x="267" y="180"/>
                      </a:lnTo>
                      <a:lnTo>
                        <a:pt x="267" y="178"/>
                      </a:lnTo>
                      <a:lnTo>
                        <a:pt x="267" y="177"/>
                      </a:lnTo>
                      <a:lnTo>
                        <a:pt x="263" y="177"/>
                      </a:lnTo>
                      <a:lnTo>
                        <a:pt x="264" y="180"/>
                      </a:lnTo>
                      <a:lnTo>
                        <a:pt x="261" y="180"/>
                      </a:lnTo>
                      <a:lnTo>
                        <a:pt x="260" y="180"/>
                      </a:lnTo>
                      <a:lnTo>
                        <a:pt x="259" y="178"/>
                      </a:lnTo>
                      <a:lnTo>
                        <a:pt x="259" y="177"/>
                      </a:lnTo>
                      <a:lnTo>
                        <a:pt x="258" y="177"/>
                      </a:lnTo>
                      <a:lnTo>
                        <a:pt x="258" y="177"/>
                      </a:lnTo>
                      <a:lnTo>
                        <a:pt x="256" y="177"/>
                      </a:lnTo>
                      <a:lnTo>
                        <a:pt x="254" y="177"/>
                      </a:lnTo>
                      <a:lnTo>
                        <a:pt x="252" y="176"/>
                      </a:lnTo>
                      <a:lnTo>
                        <a:pt x="254" y="174"/>
                      </a:lnTo>
                      <a:lnTo>
                        <a:pt x="255" y="174"/>
                      </a:lnTo>
                      <a:lnTo>
                        <a:pt x="255" y="173"/>
                      </a:lnTo>
                      <a:lnTo>
                        <a:pt x="254" y="173"/>
                      </a:lnTo>
                      <a:lnTo>
                        <a:pt x="254" y="172"/>
                      </a:lnTo>
                      <a:lnTo>
                        <a:pt x="255" y="172"/>
                      </a:lnTo>
                      <a:lnTo>
                        <a:pt x="255" y="169"/>
                      </a:lnTo>
                      <a:lnTo>
                        <a:pt x="254" y="169"/>
                      </a:lnTo>
                      <a:lnTo>
                        <a:pt x="252" y="172"/>
                      </a:lnTo>
                      <a:lnTo>
                        <a:pt x="250" y="172"/>
                      </a:lnTo>
                      <a:lnTo>
                        <a:pt x="247" y="172"/>
                      </a:lnTo>
                      <a:lnTo>
                        <a:pt x="246" y="172"/>
                      </a:lnTo>
                      <a:lnTo>
                        <a:pt x="242" y="172"/>
                      </a:lnTo>
                      <a:lnTo>
                        <a:pt x="242" y="170"/>
                      </a:lnTo>
                      <a:lnTo>
                        <a:pt x="241" y="170"/>
                      </a:lnTo>
                      <a:lnTo>
                        <a:pt x="241" y="170"/>
                      </a:lnTo>
                      <a:lnTo>
                        <a:pt x="238" y="170"/>
                      </a:lnTo>
                      <a:lnTo>
                        <a:pt x="237" y="168"/>
                      </a:lnTo>
                      <a:lnTo>
                        <a:pt x="234" y="169"/>
                      </a:lnTo>
                      <a:lnTo>
                        <a:pt x="234" y="168"/>
                      </a:lnTo>
                      <a:lnTo>
                        <a:pt x="233" y="168"/>
                      </a:lnTo>
                      <a:lnTo>
                        <a:pt x="233" y="168"/>
                      </a:lnTo>
                      <a:lnTo>
                        <a:pt x="230" y="168"/>
                      </a:lnTo>
                      <a:lnTo>
                        <a:pt x="230" y="166"/>
                      </a:lnTo>
                      <a:lnTo>
                        <a:pt x="229" y="166"/>
                      </a:lnTo>
                      <a:lnTo>
                        <a:pt x="229" y="166"/>
                      </a:lnTo>
                      <a:lnTo>
                        <a:pt x="229" y="166"/>
                      </a:lnTo>
                      <a:lnTo>
                        <a:pt x="227" y="166"/>
                      </a:lnTo>
                      <a:lnTo>
                        <a:pt x="227" y="166"/>
                      </a:lnTo>
                      <a:lnTo>
                        <a:pt x="224" y="166"/>
                      </a:lnTo>
                      <a:lnTo>
                        <a:pt x="224" y="168"/>
                      </a:lnTo>
                      <a:lnTo>
                        <a:pt x="221" y="168"/>
                      </a:lnTo>
                      <a:lnTo>
                        <a:pt x="221" y="169"/>
                      </a:lnTo>
                      <a:lnTo>
                        <a:pt x="221" y="169"/>
                      </a:lnTo>
                      <a:lnTo>
                        <a:pt x="221" y="169"/>
                      </a:lnTo>
                      <a:lnTo>
                        <a:pt x="221" y="168"/>
                      </a:lnTo>
                      <a:lnTo>
                        <a:pt x="216" y="168"/>
                      </a:lnTo>
                      <a:lnTo>
                        <a:pt x="216" y="166"/>
                      </a:lnTo>
                      <a:lnTo>
                        <a:pt x="213" y="166"/>
                      </a:lnTo>
                      <a:lnTo>
                        <a:pt x="212" y="165"/>
                      </a:lnTo>
                      <a:lnTo>
                        <a:pt x="210" y="165"/>
                      </a:lnTo>
                      <a:lnTo>
                        <a:pt x="210" y="164"/>
                      </a:lnTo>
                      <a:lnTo>
                        <a:pt x="207" y="164"/>
                      </a:lnTo>
                      <a:lnTo>
                        <a:pt x="207" y="164"/>
                      </a:lnTo>
                      <a:lnTo>
                        <a:pt x="205" y="162"/>
                      </a:lnTo>
                      <a:lnTo>
                        <a:pt x="205" y="162"/>
                      </a:lnTo>
                      <a:lnTo>
                        <a:pt x="205" y="160"/>
                      </a:lnTo>
                      <a:lnTo>
                        <a:pt x="204" y="160"/>
                      </a:lnTo>
                      <a:lnTo>
                        <a:pt x="201" y="161"/>
                      </a:lnTo>
                      <a:lnTo>
                        <a:pt x="199" y="161"/>
                      </a:lnTo>
                      <a:lnTo>
                        <a:pt x="197" y="161"/>
                      </a:lnTo>
                      <a:lnTo>
                        <a:pt x="197" y="160"/>
                      </a:lnTo>
                      <a:lnTo>
                        <a:pt x="197" y="159"/>
                      </a:lnTo>
                      <a:lnTo>
                        <a:pt x="199" y="159"/>
                      </a:lnTo>
                      <a:lnTo>
                        <a:pt x="199" y="157"/>
                      </a:lnTo>
                      <a:lnTo>
                        <a:pt x="197" y="157"/>
                      </a:lnTo>
                      <a:lnTo>
                        <a:pt x="197" y="156"/>
                      </a:lnTo>
                      <a:lnTo>
                        <a:pt x="196" y="156"/>
                      </a:lnTo>
                      <a:lnTo>
                        <a:pt x="196" y="155"/>
                      </a:lnTo>
                      <a:lnTo>
                        <a:pt x="191" y="155"/>
                      </a:lnTo>
                      <a:lnTo>
                        <a:pt x="191" y="155"/>
                      </a:lnTo>
                      <a:lnTo>
                        <a:pt x="192" y="155"/>
                      </a:lnTo>
                      <a:lnTo>
                        <a:pt x="192" y="153"/>
                      </a:lnTo>
                      <a:lnTo>
                        <a:pt x="195" y="153"/>
                      </a:lnTo>
                      <a:lnTo>
                        <a:pt x="195" y="153"/>
                      </a:lnTo>
                      <a:lnTo>
                        <a:pt x="191" y="152"/>
                      </a:lnTo>
                      <a:lnTo>
                        <a:pt x="192" y="149"/>
                      </a:lnTo>
                      <a:lnTo>
                        <a:pt x="191" y="149"/>
                      </a:lnTo>
                      <a:lnTo>
                        <a:pt x="189" y="151"/>
                      </a:lnTo>
                      <a:lnTo>
                        <a:pt x="188" y="152"/>
                      </a:lnTo>
                      <a:lnTo>
                        <a:pt x="187" y="151"/>
                      </a:lnTo>
                      <a:lnTo>
                        <a:pt x="184" y="151"/>
                      </a:lnTo>
                      <a:lnTo>
                        <a:pt x="184" y="152"/>
                      </a:lnTo>
                      <a:lnTo>
                        <a:pt x="182" y="152"/>
                      </a:lnTo>
                      <a:lnTo>
                        <a:pt x="182" y="151"/>
                      </a:lnTo>
                      <a:lnTo>
                        <a:pt x="179" y="151"/>
                      </a:lnTo>
                      <a:lnTo>
                        <a:pt x="179" y="152"/>
                      </a:lnTo>
                      <a:lnTo>
                        <a:pt x="178" y="152"/>
                      </a:lnTo>
                      <a:lnTo>
                        <a:pt x="176" y="151"/>
                      </a:lnTo>
                      <a:lnTo>
                        <a:pt x="175" y="151"/>
                      </a:lnTo>
                      <a:lnTo>
                        <a:pt x="175" y="156"/>
                      </a:lnTo>
                      <a:lnTo>
                        <a:pt x="175" y="156"/>
                      </a:lnTo>
                      <a:lnTo>
                        <a:pt x="175" y="156"/>
                      </a:lnTo>
                      <a:lnTo>
                        <a:pt x="178" y="156"/>
                      </a:lnTo>
                      <a:lnTo>
                        <a:pt x="178" y="157"/>
                      </a:lnTo>
                      <a:lnTo>
                        <a:pt x="179" y="157"/>
                      </a:lnTo>
                      <a:lnTo>
                        <a:pt x="180" y="157"/>
                      </a:lnTo>
                      <a:lnTo>
                        <a:pt x="180" y="159"/>
                      </a:lnTo>
                      <a:lnTo>
                        <a:pt x="179" y="160"/>
                      </a:lnTo>
                      <a:lnTo>
                        <a:pt x="179" y="161"/>
                      </a:lnTo>
                      <a:lnTo>
                        <a:pt x="180" y="161"/>
                      </a:lnTo>
                      <a:lnTo>
                        <a:pt x="180" y="162"/>
                      </a:lnTo>
                      <a:lnTo>
                        <a:pt x="178" y="162"/>
                      </a:lnTo>
                      <a:lnTo>
                        <a:pt x="178" y="166"/>
                      </a:lnTo>
                      <a:lnTo>
                        <a:pt x="175" y="166"/>
                      </a:lnTo>
                      <a:lnTo>
                        <a:pt x="174" y="165"/>
                      </a:lnTo>
                      <a:lnTo>
                        <a:pt x="171" y="165"/>
                      </a:lnTo>
                      <a:lnTo>
                        <a:pt x="170" y="165"/>
                      </a:lnTo>
                      <a:lnTo>
                        <a:pt x="170" y="165"/>
                      </a:lnTo>
                      <a:lnTo>
                        <a:pt x="170" y="166"/>
                      </a:lnTo>
                      <a:lnTo>
                        <a:pt x="169" y="166"/>
                      </a:lnTo>
                      <a:lnTo>
                        <a:pt x="169" y="164"/>
                      </a:lnTo>
                      <a:lnTo>
                        <a:pt x="167" y="164"/>
                      </a:lnTo>
                      <a:lnTo>
                        <a:pt x="166" y="165"/>
                      </a:lnTo>
                      <a:lnTo>
                        <a:pt x="166" y="166"/>
                      </a:lnTo>
                      <a:lnTo>
                        <a:pt x="166" y="169"/>
                      </a:lnTo>
                      <a:lnTo>
                        <a:pt x="165" y="169"/>
                      </a:lnTo>
                      <a:lnTo>
                        <a:pt x="165" y="168"/>
                      </a:lnTo>
                      <a:lnTo>
                        <a:pt x="162" y="168"/>
                      </a:lnTo>
                      <a:lnTo>
                        <a:pt x="162" y="169"/>
                      </a:lnTo>
                      <a:lnTo>
                        <a:pt x="162" y="170"/>
                      </a:lnTo>
                      <a:lnTo>
                        <a:pt x="161" y="172"/>
                      </a:lnTo>
                      <a:lnTo>
                        <a:pt x="159" y="172"/>
                      </a:lnTo>
                      <a:lnTo>
                        <a:pt x="157" y="172"/>
                      </a:lnTo>
                      <a:lnTo>
                        <a:pt x="157" y="174"/>
                      </a:lnTo>
                      <a:lnTo>
                        <a:pt x="157" y="174"/>
                      </a:lnTo>
                      <a:lnTo>
                        <a:pt x="155" y="176"/>
                      </a:lnTo>
                      <a:lnTo>
                        <a:pt x="154" y="176"/>
                      </a:lnTo>
                      <a:lnTo>
                        <a:pt x="154" y="177"/>
                      </a:lnTo>
                      <a:lnTo>
                        <a:pt x="150" y="177"/>
                      </a:lnTo>
                      <a:lnTo>
                        <a:pt x="150" y="177"/>
                      </a:lnTo>
                      <a:lnTo>
                        <a:pt x="148" y="178"/>
                      </a:lnTo>
                      <a:lnTo>
                        <a:pt x="148" y="178"/>
                      </a:lnTo>
                      <a:lnTo>
                        <a:pt x="144" y="178"/>
                      </a:lnTo>
                      <a:lnTo>
                        <a:pt x="144" y="174"/>
                      </a:lnTo>
                      <a:lnTo>
                        <a:pt x="145" y="174"/>
                      </a:lnTo>
                      <a:lnTo>
                        <a:pt x="146" y="176"/>
                      </a:lnTo>
                      <a:lnTo>
                        <a:pt x="148" y="174"/>
                      </a:lnTo>
                      <a:lnTo>
                        <a:pt x="149" y="173"/>
                      </a:lnTo>
                      <a:lnTo>
                        <a:pt x="149" y="172"/>
                      </a:lnTo>
                      <a:lnTo>
                        <a:pt x="149" y="172"/>
                      </a:lnTo>
                      <a:lnTo>
                        <a:pt x="149" y="172"/>
                      </a:lnTo>
                      <a:lnTo>
                        <a:pt x="146" y="172"/>
                      </a:lnTo>
                      <a:lnTo>
                        <a:pt x="146" y="172"/>
                      </a:lnTo>
                      <a:lnTo>
                        <a:pt x="145" y="170"/>
                      </a:lnTo>
                      <a:lnTo>
                        <a:pt x="145" y="170"/>
                      </a:lnTo>
                      <a:lnTo>
                        <a:pt x="145" y="168"/>
                      </a:lnTo>
                      <a:lnTo>
                        <a:pt x="145" y="168"/>
                      </a:lnTo>
                      <a:lnTo>
                        <a:pt x="145" y="166"/>
                      </a:lnTo>
                      <a:lnTo>
                        <a:pt x="148" y="165"/>
                      </a:lnTo>
                      <a:lnTo>
                        <a:pt x="148" y="164"/>
                      </a:lnTo>
                      <a:lnTo>
                        <a:pt x="148" y="164"/>
                      </a:lnTo>
                      <a:lnTo>
                        <a:pt x="148" y="164"/>
                      </a:lnTo>
                      <a:lnTo>
                        <a:pt x="148" y="161"/>
                      </a:lnTo>
                      <a:lnTo>
                        <a:pt x="148" y="160"/>
                      </a:lnTo>
                      <a:lnTo>
                        <a:pt x="148" y="157"/>
                      </a:lnTo>
                      <a:lnTo>
                        <a:pt x="148" y="156"/>
                      </a:lnTo>
                      <a:lnTo>
                        <a:pt x="148" y="155"/>
                      </a:lnTo>
                      <a:lnTo>
                        <a:pt x="150" y="155"/>
                      </a:lnTo>
                      <a:lnTo>
                        <a:pt x="152" y="153"/>
                      </a:lnTo>
                      <a:lnTo>
                        <a:pt x="153" y="153"/>
                      </a:lnTo>
                      <a:lnTo>
                        <a:pt x="153" y="153"/>
                      </a:lnTo>
                      <a:lnTo>
                        <a:pt x="154" y="153"/>
                      </a:lnTo>
                      <a:lnTo>
                        <a:pt x="155" y="151"/>
                      </a:lnTo>
                      <a:lnTo>
                        <a:pt x="158" y="151"/>
                      </a:lnTo>
                      <a:lnTo>
                        <a:pt x="158" y="152"/>
                      </a:lnTo>
                      <a:lnTo>
                        <a:pt x="165" y="153"/>
                      </a:lnTo>
                      <a:lnTo>
                        <a:pt x="163" y="152"/>
                      </a:lnTo>
                      <a:lnTo>
                        <a:pt x="163" y="151"/>
                      </a:lnTo>
                      <a:lnTo>
                        <a:pt x="162" y="149"/>
                      </a:lnTo>
                      <a:lnTo>
                        <a:pt x="161" y="149"/>
                      </a:lnTo>
                      <a:lnTo>
                        <a:pt x="162" y="147"/>
                      </a:lnTo>
                      <a:lnTo>
                        <a:pt x="162" y="147"/>
                      </a:lnTo>
                      <a:lnTo>
                        <a:pt x="162" y="147"/>
                      </a:lnTo>
                      <a:lnTo>
                        <a:pt x="162" y="145"/>
                      </a:lnTo>
                      <a:lnTo>
                        <a:pt x="165" y="145"/>
                      </a:lnTo>
                      <a:lnTo>
                        <a:pt x="165" y="144"/>
                      </a:lnTo>
                      <a:lnTo>
                        <a:pt x="162" y="144"/>
                      </a:lnTo>
                      <a:lnTo>
                        <a:pt x="161" y="147"/>
                      </a:lnTo>
                      <a:lnTo>
                        <a:pt x="155" y="147"/>
                      </a:lnTo>
                      <a:lnTo>
                        <a:pt x="155" y="147"/>
                      </a:lnTo>
                      <a:lnTo>
                        <a:pt x="155" y="147"/>
                      </a:lnTo>
                      <a:lnTo>
                        <a:pt x="155" y="144"/>
                      </a:lnTo>
                      <a:lnTo>
                        <a:pt x="154" y="144"/>
                      </a:lnTo>
                      <a:lnTo>
                        <a:pt x="149" y="149"/>
                      </a:lnTo>
                      <a:lnTo>
                        <a:pt x="148" y="151"/>
                      </a:lnTo>
                      <a:lnTo>
                        <a:pt x="148" y="151"/>
                      </a:lnTo>
                      <a:lnTo>
                        <a:pt x="146" y="152"/>
                      </a:lnTo>
                      <a:lnTo>
                        <a:pt x="145" y="153"/>
                      </a:lnTo>
                      <a:lnTo>
                        <a:pt x="145" y="153"/>
                      </a:lnTo>
                      <a:lnTo>
                        <a:pt x="145" y="155"/>
                      </a:lnTo>
                      <a:lnTo>
                        <a:pt x="142" y="156"/>
                      </a:lnTo>
                      <a:lnTo>
                        <a:pt x="140" y="157"/>
                      </a:lnTo>
                      <a:lnTo>
                        <a:pt x="138" y="159"/>
                      </a:lnTo>
                      <a:lnTo>
                        <a:pt x="138" y="159"/>
                      </a:lnTo>
                      <a:lnTo>
                        <a:pt x="137" y="162"/>
                      </a:lnTo>
                      <a:lnTo>
                        <a:pt x="135" y="164"/>
                      </a:lnTo>
                      <a:lnTo>
                        <a:pt x="135" y="162"/>
                      </a:lnTo>
                      <a:lnTo>
                        <a:pt x="132" y="162"/>
                      </a:lnTo>
                      <a:lnTo>
                        <a:pt x="133" y="165"/>
                      </a:lnTo>
                      <a:lnTo>
                        <a:pt x="132" y="166"/>
                      </a:lnTo>
                      <a:lnTo>
                        <a:pt x="132" y="166"/>
                      </a:lnTo>
                      <a:lnTo>
                        <a:pt x="131" y="166"/>
                      </a:lnTo>
                      <a:lnTo>
                        <a:pt x="129" y="169"/>
                      </a:lnTo>
                      <a:lnTo>
                        <a:pt x="128" y="169"/>
                      </a:lnTo>
                      <a:lnTo>
                        <a:pt x="127" y="170"/>
                      </a:lnTo>
                      <a:lnTo>
                        <a:pt x="127" y="169"/>
                      </a:lnTo>
                      <a:lnTo>
                        <a:pt x="124" y="169"/>
                      </a:lnTo>
                      <a:lnTo>
                        <a:pt x="124" y="172"/>
                      </a:lnTo>
                      <a:lnTo>
                        <a:pt x="124" y="173"/>
                      </a:lnTo>
                      <a:lnTo>
                        <a:pt x="123" y="173"/>
                      </a:lnTo>
                      <a:lnTo>
                        <a:pt x="123" y="174"/>
                      </a:lnTo>
                      <a:lnTo>
                        <a:pt x="121" y="174"/>
                      </a:lnTo>
                      <a:lnTo>
                        <a:pt x="121" y="180"/>
                      </a:lnTo>
                      <a:lnTo>
                        <a:pt x="124" y="180"/>
                      </a:lnTo>
                      <a:lnTo>
                        <a:pt x="127" y="180"/>
                      </a:lnTo>
                      <a:lnTo>
                        <a:pt x="128" y="180"/>
                      </a:lnTo>
                      <a:lnTo>
                        <a:pt x="128" y="182"/>
                      </a:lnTo>
                      <a:lnTo>
                        <a:pt x="125" y="183"/>
                      </a:lnTo>
                      <a:lnTo>
                        <a:pt x="125" y="185"/>
                      </a:lnTo>
                      <a:lnTo>
                        <a:pt x="123" y="185"/>
                      </a:lnTo>
                      <a:lnTo>
                        <a:pt x="121" y="186"/>
                      </a:lnTo>
                      <a:lnTo>
                        <a:pt x="121" y="186"/>
                      </a:lnTo>
                      <a:lnTo>
                        <a:pt x="121" y="187"/>
                      </a:lnTo>
                      <a:lnTo>
                        <a:pt x="121" y="190"/>
                      </a:lnTo>
                      <a:lnTo>
                        <a:pt x="117" y="191"/>
                      </a:lnTo>
                      <a:lnTo>
                        <a:pt x="117" y="193"/>
                      </a:lnTo>
                      <a:lnTo>
                        <a:pt x="115" y="193"/>
                      </a:lnTo>
                      <a:lnTo>
                        <a:pt x="114" y="194"/>
                      </a:lnTo>
                      <a:lnTo>
                        <a:pt x="112" y="194"/>
                      </a:lnTo>
                      <a:lnTo>
                        <a:pt x="112" y="194"/>
                      </a:lnTo>
                      <a:lnTo>
                        <a:pt x="112" y="195"/>
                      </a:lnTo>
                      <a:lnTo>
                        <a:pt x="112" y="197"/>
                      </a:lnTo>
                      <a:lnTo>
                        <a:pt x="111" y="197"/>
                      </a:lnTo>
                      <a:lnTo>
                        <a:pt x="111" y="197"/>
                      </a:lnTo>
                      <a:lnTo>
                        <a:pt x="110" y="197"/>
                      </a:lnTo>
                      <a:lnTo>
                        <a:pt x="108" y="197"/>
                      </a:lnTo>
                      <a:lnTo>
                        <a:pt x="108" y="198"/>
                      </a:lnTo>
                      <a:lnTo>
                        <a:pt x="106" y="200"/>
                      </a:lnTo>
                      <a:lnTo>
                        <a:pt x="104" y="202"/>
                      </a:lnTo>
                      <a:lnTo>
                        <a:pt x="103" y="202"/>
                      </a:lnTo>
                      <a:lnTo>
                        <a:pt x="103" y="203"/>
                      </a:lnTo>
                      <a:lnTo>
                        <a:pt x="102" y="204"/>
                      </a:lnTo>
                      <a:lnTo>
                        <a:pt x="100" y="204"/>
                      </a:lnTo>
                      <a:lnTo>
                        <a:pt x="99" y="204"/>
                      </a:lnTo>
                      <a:lnTo>
                        <a:pt x="99" y="207"/>
                      </a:lnTo>
                      <a:lnTo>
                        <a:pt x="99" y="208"/>
                      </a:lnTo>
                      <a:lnTo>
                        <a:pt x="99" y="210"/>
                      </a:lnTo>
                      <a:lnTo>
                        <a:pt x="97" y="210"/>
                      </a:lnTo>
                      <a:lnTo>
                        <a:pt x="97" y="211"/>
                      </a:lnTo>
                      <a:lnTo>
                        <a:pt x="93" y="212"/>
                      </a:lnTo>
                      <a:lnTo>
                        <a:pt x="93" y="211"/>
                      </a:lnTo>
                      <a:lnTo>
                        <a:pt x="91" y="211"/>
                      </a:lnTo>
                      <a:lnTo>
                        <a:pt x="91" y="212"/>
                      </a:lnTo>
                      <a:lnTo>
                        <a:pt x="91" y="212"/>
                      </a:lnTo>
                      <a:lnTo>
                        <a:pt x="91" y="215"/>
                      </a:lnTo>
                      <a:lnTo>
                        <a:pt x="87" y="215"/>
                      </a:lnTo>
                      <a:lnTo>
                        <a:pt x="87" y="217"/>
                      </a:lnTo>
                      <a:lnTo>
                        <a:pt x="81" y="219"/>
                      </a:lnTo>
                      <a:lnTo>
                        <a:pt x="81" y="220"/>
                      </a:lnTo>
                      <a:lnTo>
                        <a:pt x="83" y="220"/>
                      </a:lnTo>
                      <a:lnTo>
                        <a:pt x="82" y="220"/>
                      </a:lnTo>
                      <a:lnTo>
                        <a:pt x="82" y="220"/>
                      </a:lnTo>
                      <a:lnTo>
                        <a:pt x="82" y="221"/>
                      </a:lnTo>
                      <a:lnTo>
                        <a:pt x="83" y="223"/>
                      </a:lnTo>
                      <a:lnTo>
                        <a:pt x="82" y="223"/>
                      </a:lnTo>
                      <a:lnTo>
                        <a:pt x="82" y="224"/>
                      </a:lnTo>
                      <a:lnTo>
                        <a:pt x="80" y="221"/>
                      </a:lnTo>
                      <a:lnTo>
                        <a:pt x="80" y="224"/>
                      </a:lnTo>
                      <a:lnTo>
                        <a:pt x="78" y="225"/>
                      </a:lnTo>
                      <a:lnTo>
                        <a:pt x="76" y="227"/>
                      </a:lnTo>
                      <a:lnTo>
                        <a:pt x="76" y="225"/>
                      </a:lnTo>
                      <a:lnTo>
                        <a:pt x="76" y="225"/>
                      </a:lnTo>
                      <a:lnTo>
                        <a:pt x="74" y="225"/>
                      </a:lnTo>
                      <a:lnTo>
                        <a:pt x="74" y="227"/>
                      </a:lnTo>
                      <a:lnTo>
                        <a:pt x="74" y="228"/>
                      </a:lnTo>
                      <a:lnTo>
                        <a:pt x="73" y="228"/>
                      </a:lnTo>
                      <a:lnTo>
                        <a:pt x="73" y="227"/>
                      </a:lnTo>
                      <a:lnTo>
                        <a:pt x="72" y="227"/>
                      </a:lnTo>
                      <a:lnTo>
                        <a:pt x="70" y="228"/>
                      </a:lnTo>
                      <a:lnTo>
                        <a:pt x="69" y="229"/>
                      </a:lnTo>
                      <a:lnTo>
                        <a:pt x="69" y="229"/>
                      </a:lnTo>
                      <a:lnTo>
                        <a:pt x="66" y="229"/>
                      </a:lnTo>
                      <a:lnTo>
                        <a:pt x="66" y="231"/>
                      </a:lnTo>
                      <a:lnTo>
                        <a:pt x="63" y="229"/>
                      </a:lnTo>
                      <a:lnTo>
                        <a:pt x="63" y="231"/>
                      </a:lnTo>
                      <a:lnTo>
                        <a:pt x="63" y="231"/>
                      </a:lnTo>
                      <a:lnTo>
                        <a:pt x="63" y="231"/>
                      </a:lnTo>
                      <a:lnTo>
                        <a:pt x="63" y="232"/>
                      </a:lnTo>
                      <a:lnTo>
                        <a:pt x="59" y="232"/>
                      </a:lnTo>
                      <a:lnTo>
                        <a:pt x="59" y="231"/>
                      </a:lnTo>
                      <a:lnTo>
                        <a:pt x="59" y="229"/>
                      </a:lnTo>
                      <a:lnTo>
                        <a:pt x="60" y="228"/>
                      </a:lnTo>
                      <a:lnTo>
                        <a:pt x="56" y="228"/>
                      </a:lnTo>
                      <a:lnTo>
                        <a:pt x="55" y="229"/>
                      </a:lnTo>
                      <a:lnTo>
                        <a:pt x="55" y="229"/>
                      </a:lnTo>
                      <a:lnTo>
                        <a:pt x="55" y="231"/>
                      </a:lnTo>
                      <a:lnTo>
                        <a:pt x="53" y="231"/>
                      </a:lnTo>
                      <a:lnTo>
                        <a:pt x="53" y="233"/>
                      </a:lnTo>
                      <a:lnTo>
                        <a:pt x="52" y="234"/>
                      </a:lnTo>
                      <a:lnTo>
                        <a:pt x="52" y="236"/>
                      </a:lnTo>
                      <a:lnTo>
                        <a:pt x="51" y="236"/>
                      </a:lnTo>
                      <a:lnTo>
                        <a:pt x="51" y="237"/>
                      </a:lnTo>
                      <a:lnTo>
                        <a:pt x="51" y="238"/>
                      </a:lnTo>
                      <a:lnTo>
                        <a:pt x="49" y="238"/>
                      </a:lnTo>
                      <a:lnTo>
                        <a:pt x="49" y="237"/>
                      </a:lnTo>
                      <a:lnTo>
                        <a:pt x="48" y="236"/>
                      </a:lnTo>
                      <a:lnTo>
                        <a:pt x="47" y="237"/>
                      </a:lnTo>
                      <a:lnTo>
                        <a:pt x="47" y="237"/>
                      </a:lnTo>
                      <a:lnTo>
                        <a:pt x="47" y="238"/>
                      </a:lnTo>
                      <a:lnTo>
                        <a:pt x="45" y="238"/>
                      </a:lnTo>
                      <a:lnTo>
                        <a:pt x="44" y="238"/>
                      </a:lnTo>
                      <a:lnTo>
                        <a:pt x="44" y="237"/>
                      </a:lnTo>
                      <a:lnTo>
                        <a:pt x="43" y="238"/>
                      </a:lnTo>
                      <a:lnTo>
                        <a:pt x="43" y="238"/>
                      </a:lnTo>
                      <a:lnTo>
                        <a:pt x="43" y="237"/>
                      </a:lnTo>
                      <a:lnTo>
                        <a:pt x="43" y="236"/>
                      </a:lnTo>
                      <a:lnTo>
                        <a:pt x="44" y="236"/>
                      </a:lnTo>
                      <a:lnTo>
                        <a:pt x="45" y="236"/>
                      </a:lnTo>
                      <a:lnTo>
                        <a:pt x="47" y="236"/>
                      </a:lnTo>
                      <a:lnTo>
                        <a:pt x="48" y="234"/>
                      </a:lnTo>
                      <a:lnTo>
                        <a:pt x="48" y="234"/>
                      </a:lnTo>
                      <a:lnTo>
                        <a:pt x="49" y="231"/>
                      </a:lnTo>
                      <a:lnTo>
                        <a:pt x="51" y="231"/>
                      </a:lnTo>
                      <a:lnTo>
                        <a:pt x="52" y="227"/>
                      </a:lnTo>
                      <a:lnTo>
                        <a:pt x="56" y="225"/>
                      </a:lnTo>
                      <a:lnTo>
                        <a:pt x="60" y="224"/>
                      </a:lnTo>
                      <a:lnTo>
                        <a:pt x="64" y="224"/>
                      </a:lnTo>
                      <a:lnTo>
                        <a:pt x="63" y="227"/>
                      </a:lnTo>
                      <a:lnTo>
                        <a:pt x="64" y="227"/>
                      </a:lnTo>
                      <a:lnTo>
                        <a:pt x="64" y="225"/>
                      </a:lnTo>
                      <a:lnTo>
                        <a:pt x="68" y="225"/>
                      </a:lnTo>
                      <a:lnTo>
                        <a:pt x="68" y="223"/>
                      </a:lnTo>
                      <a:lnTo>
                        <a:pt x="69" y="220"/>
                      </a:lnTo>
                      <a:lnTo>
                        <a:pt x="74" y="216"/>
                      </a:lnTo>
                      <a:lnTo>
                        <a:pt x="78" y="216"/>
                      </a:lnTo>
                      <a:lnTo>
                        <a:pt x="78" y="215"/>
                      </a:lnTo>
                      <a:lnTo>
                        <a:pt x="81" y="214"/>
                      </a:lnTo>
                      <a:lnTo>
                        <a:pt x="82" y="212"/>
                      </a:lnTo>
                      <a:lnTo>
                        <a:pt x="85" y="212"/>
                      </a:lnTo>
                      <a:lnTo>
                        <a:pt x="85" y="210"/>
                      </a:lnTo>
                      <a:lnTo>
                        <a:pt x="86" y="208"/>
                      </a:lnTo>
                      <a:lnTo>
                        <a:pt x="87" y="207"/>
                      </a:lnTo>
                      <a:lnTo>
                        <a:pt x="89" y="206"/>
                      </a:lnTo>
                      <a:lnTo>
                        <a:pt x="89" y="203"/>
                      </a:lnTo>
                      <a:lnTo>
                        <a:pt x="91" y="202"/>
                      </a:lnTo>
                      <a:lnTo>
                        <a:pt x="90" y="202"/>
                      </a:lnTo>
                      <a:lnTo>
                        <a:pt x="91" y="195"/>
                      </a:lnTo>
                      <a:lnTo>
                        <a:pt x="91" y="195"/>
                      </a:lnTo>
                      <a:lnTo>
                        <a:pt x="93" y="194"/>
                      </a:lnTo>
                      <a:lnTo>
                        <a:pt x="93" y="194"/>
                      </a:lnTo>
                      <a:lnTo>
                        <a:pt x="93" y="194"/>
                      </a:lnTo>
                      <a:lnTo>
                        <a:pt x="94" y="191"/>
                      </a:lnTo>
                      <a:lnTo>
                        <a:pt x="94" y="189"/>
                      </a:lnTo>
                      <a:lnTo>
                        <a:pt x="97" y="189"/>
                      </a:lnTo>
                      <a:lnTo>
                        <a:pt x="98" y="187"/>
                      </a:lnTo>
                      <a:lnTo>
                        <a:pt x="98" y="187"/>
                      </a:lnTo>
                      <a:lnTo>
                        <a:pt x="98" y="185"/>
                      </a:lnTo>
                      <a:lnTo>
                        <a:pt x="99" y="185"/>
                      </a:lnTo>
                      <a:lnTo>
                        <a:pt x="100" y="181"/>
                      </a:lnTo>
                      <a:lnTo>
                        <a:pt x="98" y="181"/>
                      </a:lnTo>
                      <a:lnTo>
                        <a:pt x="97" y="182"/>
                      </a:lnTo>
                      <a:lnTo>
                        <a:pt x="97" y="182"/>
                      </a:lnTo>
                      <a:lnTo>
                        <a:pt x="95" y="183"/>
                      </a:lnTo>
                      <a:lnTo>
                        <a:pt x="94" y="185"/>
                      </a:lnTo>
                      <a:lnTo>
                        <a:pt x="91" y="185"/>
                      </a:lnTo>
                      <a:lnTo>
                        <a:pt x="87" y="186"/>
                      </a:lnTo>
                      <a:lnTo>
                        <a:pt x="87" y="185"/>
                      </a:lnTo>
                      <a:lnTo>
                        <a:pt x="87" y="185"/>
                      </a:lnTo>
                      <a:lnTo>
                        <a:pt x="87" y="186"/>
                      </a:lnTo>
                      <a:lnTo>
                        <a:pt x="87" y="185"/>
                      </a:lnTo>
                      <a:lnTo>
                        <a:pt x="87" y="182"/>
                      </a:lnTo>
                      <a:lnTo>
                        <a:pt x="86" y="182"/>
                      </a:lnTo>
                      <a:lnTo>
                        <a:pt x="86" y="183"/>
                      </a:lnTo>
                      <a:lnTo>
                        <a:pt x="85" y="183"/>
                      </a:lnTo>
                      <a:lnTo>
                        <a:pt x="83" y="185"/>
                      </a:lnTo>
                      <a:lnTo>
                        <a:pt x="83" y="183"/>
                      </a:lnTo>
                      <a:lnTo>
                        <a:pt x="82" y="183"/>
                      </a:lnTo>
                      <a:lnTo>
                        <a:pt x="82" y="187"/>
                      </a:lnTo>
                      <a:lnTo>
                        <a:pt x="83" y="187"/>
                      </a:lnTo>
                      <a:lnTo>
                        <a:pt x="83" y="187"/>
                      </a:lnTo>
                      <a:lnTo>
                        <a:pt x="83" y="187"/>
                      </a:lnTo>
                      <a:lnTo>
                        <a:pt x="82" y="187"/>
                      </a:lnTo>
                      <a:lnTo>
                        <a:pt x="81" y="187"/>
                      </a:lnTo>
                      <a:lnTo>
                        <a:pt x="81" y="187"/>
                      </a:lnTo>
                      <a:lnTo>
                        <a:pt x="80" y="186"/>
                      </a:lnTo>
                      <a:lnTo>
                        <a:pt x="78" y="186"/>
                      </a:lnTo>
                      <a:lnTo>
                        <a:pt x="78" y="185"/>
                      </a:lnTo>
                      <a:lnTo>
                        <a:pt x="77" y="183"/>
                      </a:lnTo>
                      <a:lnTo>
                        <a:pt x="76" y="182"/>
                      </a:lnTo>
                      <a:lnTo>
                        <a:pt x="76" y="181"/>
                      </a:lnTo>
                      <a:lnTo>
                        <a:pt x="76" y="181"/>
                      </a:lnTo>
                      <a:lnTo>
                        <a:pt x="74" y="182"/>
                      </a:lnTo>
                      <a:lnTo>
                        <a:pt x="73" y="182"/>
                      </a:lnTo>
                      <a:lnTo>
                        <a:pt x="72" y="182"/>
                      </a:lnTo>
                      <a:lnTo>
                        <a:pt x="70" y="181"/>
                      </a:lnTo>
                      <a:lnTo>
                        <a:pt x="70" y="178"/>
                      </a:lnTo>
                      <a:lnTo>
                        <a:pt x="66" y="180"/>
                      </a:lnTo>
                      <a:lnTo>
                        <a:pt x="64" y="181"/>
                      </a:lnTo>
                      <a:lnTo>
                        <a:pt x="61" y="182"/>
                      </a:lnTo>
                      <a:lnTo>
                        <a:pt x="60" y="185"/>
                      </a:lnTo>
                      <a:lnTo>
                        <a:pt x="59" y="185"/>
                      </a:lnTo>
                      <a:lnTo>
                        <a:pt x="57" y="186"/>
                      </a:lnTo>
                      <a:lnTo>
                        <a:pt x="56" y="186"/>
                      </a:lnTo>
                      <a:lnTo>
                        <a:pt x="55" y="186"/>
                      </a:lnTo>
                      <a:lnTo>
                        <a:pt x="56" y="183"/>
                      </a:lnTo>
                      <a:lnTo>
                        <a:pt x="55" y="183"/>
                      </a:lnTo>
                      <a:lnTo>
                        <a:pt x="55" y="183"/>
                      </a:lnTo>
                      <a:lnTo>
                        <a:pt x="55" y="183"/>
                      </a:lnTo>
                      <a:lnTo>
                        <a:pt x="53" y="183"/>
                      </a:lnTo>
                      <a:lnTo>
                        <a:pt x="53" y="182"/>
                      </a:lnTo>
                      <a:lnTo>
                        <a:pt x="53" y="182"/>
                      </a:lnTo>
                      <a:lnTo>
                        <a:pt x="55" y="181"/>
                      </a:lnTo>
                      <a:lnTo>
                        <a:pt x="56" y="181"/>
                      </a:lnTo>
                      <a:lnTo>
                        <a:pt x="57" y="181"/>
                      </a:lnTo>
                      <a:lnTo>
                        <a:pt x="57" y="180"/>
                      </a:lnTo>
                      <a:lnTo>
                        <a:pt x="52" y="180"/>
                      </a:lnTo>
                      <a:lnTo>
                        <a:pt x="52" y="177"/>
                      </a:lnTo>
                      <a:lnTo>
                        <a:pt x="53" y="177"/>
                      </a:lnTo>
                      <a:lnTo>
                        <a:pt x="53" y="176"/>
                      </a:lnTo>
                      <a:lnTo>
                        <a:pt x="55" y="176"/>
                      </a:lnTo>
                      <a:lnTo>
                        <a:pt x="53" y="174"/>
                      </a:lnTo>
                      <a:lnTo>
                        <a:pt x="53" y="174"/>
                      </a:lnTo>
                      <a:lnTo>
                        <a:pt x="53" y="173"/>
                      </a:lnTo>
                      <a:lnTo>
                        <a:pt x="52" y="173"/>
                      </a:lnTo>
                      <a:lnTo>
                        <a:pt x="52" y="172"/>
                      </a:lnTo>
                      <a:lnTo>
                        <a:pt x="52" y="172"/>
                      </a:lnTo>
                      <a:lnTo>
                        <a:pt x="52" y="169"/>
                      </a:lnTo>
                      <a:lnTo>
                        <a:pt x="49" y="168"/>
                      </a:lnTo>
                      <a:lnTo>
                        <a:pt x="49" y="164"/>
                      </a:lnTo>
                      <a:lnTo>
                        <a:pt x="51" y="164"/>
                      </a:lnTo>
                      <a:lnTo>
                        <a:pt x="49" y="160"/>
                      </a:lnTo>
                      <a:lnTo>
                        <a:pt x="48" y="160"/>
                      </a:lnTo>
                      <a:lnTo>
                        <a:pt x="48" y="161"/>
                      </a:lnTo>
                      <a:lnTo>
                        <a:pt x="47" y="160"/>
                      </a:lnTo>
                      <a:lnTo>
                        <a:pt x="47" y="162"/>
                      </a:lnTo>
                      <a:lnTo>
                        <a:pt x="48" y="162"/>
                      </a:lnTo>
                      <a:lnTo>
                        <a:pt x="48" y="162"/>
                      </a:lnTo>
                      <a:lnTo>
                        <a:pt x="48" y="164"/>
                      </a:lnTo>
                      <a:lnTo>
                        <a:pt x="47" y="164"/>
                      </a:lnTo>
                      <a:lnTo>
                        <a:pt x="47" y="166"/>
                      </a:lnTo>
                      <a:lnTo>
                        <a:pt x="44" y="168"/>
                      </a:lnTo>
                      <a:lnTo>
                        <a:pt x="44" y="169"/>
                      </a:lnTo>
                      <a:lnTo>
                        <a:pt x="36" y="170"/>
                      </a:lnTo>
                      <a:lnTo>
                        <a:pt x="36" y="169"/>
                      </a:lnTo>
                      <a:lnTo>
                        <a:pt x="35" y="168"/>
                      </a:lnTo>
                      <a:lnTo>
                        <a:pt x="35" y="165"/>
                      </a:lnTo>
                      <a:lnTo>
                        <a:pt x="32" y="165"/>
                      </a:lnTo>
                      <a:lnTo>
                        <a:pt x="32" y="164"/>
                      </a:lnTo>
                      <a:lnTo>
                        <a:pt x="31" y="164"/>
                      </a:lnTo>
                      <a:lnTo>
                        <a:pt x="31" y="162"/>
                      </a:lnTo>
                      <a:lnTo>
                        <a:pt x="31" y="162"/>
                      </a:lnTo>
                      <a:lnTo>
                        <a:pt x="32" y="161"/>
                      </a:lnTo>
                      <a:lnTo>
                        <a:pt x="32" y="160"/>
                      </a:lnTo>
                      <a:lnTo>
                        <a:pt x="34" y="159"/>
                      </a:lnTo>
                      <a:lnTo>
                        <a:pt x="34" y="157"/>
                      </a:lnTo>
                      <a:lnTo>
                        <a:pt x="38" y="155"/>
                      </a:lnTo>
                      <a:lnTo>
                        <a:pt x="36" y="152"/>
                      </a:lnTo>
                      <a:lnTo>
                        <a:pt x="35" y="153"/>
                      </a:lnTo>
                      <a:lnTo>
                        <a:pt x="34" y="153"/>
                      </a:lnTo>
                      <a:lnTo>
                        <a:pt x="34" y="153"/>
                      </a:lnTo>
                      <a:lnTo>
                        <a:pt x="32" y="153"/>
                      </a:lnTo>
                      <a:lnTo>
                        <a:pt x="31" y="153"/>
                      </a:lnTo>
                      <a:lnTo>
                        <a:pt x="31" y="153"/>
                      </a:lnTo>
                      <a:lnTo>
                        <a:pt x="31" y="152"/>
                      </a:lnTo>
                      <a:lnTo>
                        <a:pt x="23" y="152"/>
                      </a:lnTo>
                      <a:lnTo>
                        <a:pt x="23" y="151"/>
                      </a:lnTo>
                      <a:lnTo>
                        <a:pt x="22" y="149"/>
                      </a:lnTo>
                      <a:lnTo>
                        <a:pt x="21" y="149"/>
                      </a:lnTo>
                      <a:lnTo>
                        <a:pt x="21" y="149"/>
                      </a:lnTo>
                      <a:lnTo>
                        <a:pt x="21" y="149"/>
                      </a:lnTo>
                      <a:lnTo>
                        <a:pt x="19" y="149"/>
                      </a:lnTo>
                      <a:lnTo>
                        <a:pt x="18" y="149"/>
                      </a:lnTo>
                      <a:lnTo>
                        <a:pt x="19" y="147"/>
                      </a:lnTo>
                      <a:lnTo>
                        <a:pt x="17" y="147"/>
                      </a:lnTo>
                      <a:lnTo>
                        <a:pt x="17" y="145"/>
                      </a:lnTo>
                      <a:lnTo>
                        <a:pt x="17" y="144"/>
                      </a:lnTo>
                      <a:lnTo>
                        <a:pt x="19" y="143"/>
                      </a:lnTo>
                      <a:lnTo>
                        <a:pt x="19" y="143"/>
                      </a:lnTo>
                      <a:lnTo>
                        <a:pt x="19" y="143"/>
                      </a:lnTo>
                      <a:lnTo>
                        <a:pt x="21" y="143"/>
                      </a:lnTo>
                      <a:lnTo>
                        <a:pt x="21" y="139"/>
                      </a:lnTo>
                      <a:lnTo>
                        <a:pt x="22" y="138"/>
                      </a:lnTo>
                      <a:lnTo>
                        <a:pt x="23" y="136"/>
                      </a:lnTo>
                      <a:lnTo>
                        <a:pt x="25" y="135"/>
                      </a:lnTo>
                      <a:lnTo>
                        <a:pt x="27" y="135"/>
                      </a:lnTo>
                      <a:lnTo>
                        <a:pt x="27" y="132"/>
                      </a:lnTo>
                      <a:lnTo>
                        <a:pt x="28" y="132"/>
                      </a:lnTo>
                      <a:lnTo>
                        <a:pt x="28" y="130"/>
                      </a:lnTo>
                      <a:lnTo>
                        <a:pt x="32" y="131"/>
                      </a:lnTo>
                      <a:lnTo>
                        <a:pt x="32" y="132"/>
                      </a:lnTo>
                      <a:lnTo>
                        <a:pt x="32" y="132"/>
                      </a:lnTo>
                      <a:lnTo>
                        <a:pt x="32" y="131"/>
                      </a:lnTo>
                      <a:lnTo>
                        <a:pt x="32" y="128"/>
                      </a:lnTo>
                      <a:lnTo>
                        <a:pt x="32" y="127"/>
                      </a:lnTo>
                      <a:lnTo>
                        <a:pt x="31" y="127"/>
                      </a:lnTo>
                      <a:lnTo>
                        <a:pt x="30" y="126"/>
                      </a:lnTo>
                      <a:lnTo>
                        <a:pt x="30" y="125"/>
                      </a:lnTo>
                      <a:lnTo>
                        <a:pt x="31" y="123"/>
                      </a:lnTo>
                      <a:lnTo>
                        <a:pt x="34" y="122"/>
                      </a:lnTo>
                      <a:lnTo>
                        <a:pt x="38" y="122"/>
                      </a:lnTo>
                      <a:lnTo>
                        <a:pt x="38" y="123"/>
                      </a:lnTo>
                      <a:lnTo>
                        <a:pt x="38" y="123"/>
                      </a:lnTo>
                      <a:lnTo>
                        <a:pt x="38" y="123"/>
                      </a:lnTo>
                      <a:lnTo>
                        <a:pt x="39" y="123"/>
                      </a:lnTo>
                      <a:lnTo>
                        <a:pt x="39" y="123"/>
                      </a:lnTo>
                      <a:lnTo>
                        <a:pt x="39" y="125"/>
                      </a:lnTo>
                      <a:lnTo>
                        <a:pt x="40" y="126"/>
                      </a:lnTo>
                      <a:lnTo>
                        <a:pt x="45" y="126"/>
                      </a:lnTo>
                      <a:lnTo>
                        <a:pt x="48" y="123"/>
                      </a:lnTo>
                      <a:lnTo>
                        <a:pt x="51" y="122"/>
                      </a:lnTo>
                      <a:lnTo>
                        <a:pt x="51" y="121"/>
                      </a:lnTo>
                      <a:lnTo>
                        <a:pt x="56" y="121"/>
                      </a:lnTo>
                      <a:lnTo>
                        <a:pt x="57" y="121"/>
                      </a:lnTo>
                      <a:lnTo>
                        <a:pt x="60" y="119"/>
                      </a:lnTo>
                      <a:lnTo>
                        <a:pt x="60" y="119"/>
                      </a:lnTo>
                      <a:lnTo>
                        <a:pt x="61" y="119"/>
                      </a:lnTo>
                      <a:lnTo>
                        <a:pt x="61" y="118"/>
                      </a:lnTo>
                      <a:lnTo>
                        <a:pt x="63" y="118"/>
                      </a:lnTo>
                      <a:lnTo>
                        <a:pt x="63" y="118"/>
                      </a:lnTo>
                      <a:lnTo>
                        <a:pt x="63" y="118"/>
                      </a:lnTo>
                      <a:lnTo>
                        <a:pt x="63" y="113"/>
                      </a:lnTo>
                      <a:lnTo>
                        <a:pt x="61" y="106"/>
                      </a:lnTo>
                      <a:lnTo>
                        <a:pt x="63" y="105"/>
                      </a:lnTo>
                      <a:lnTo>
                        <a:pt x="64" y="104"/>
                      </a:lnTo>
                      <a:lnTo>
                        <a:pt x="64" y="101"/>
                      </a:lnTo>
                      <a:lnTo>
                        <a:pt x="59" y="101"/>
                      </a:lnTo>
                      <a:lnTo>
                        <a:pt x="59" y="101"/>
                      </a:lnTo>
                      <a:lnTo>
                        <a:pt x="57" y="101"/>
                      </a:lnTo>
                      <a:lnTo>
                        <a:pt x="57" y="102"/>
                      </a:lnTo>
                      <a:lnTo>
                        <a:pt x="49" y="102"/>
                      </a:lnTo>
                      <a:lnTo>
                        <a:pt x="48" y="104"/>
                      </a:lnTo>
                      <a:lnTo>
                        <a:pt x="47" y="104"/>
                      </a:lnTo>
                      <a:lnTo>
                        <a:pt x="47" y="106"/>
                      </a:lnTo>
                      <a:lnTo>
                        <a:pt x="45" y="105"/>
                      </a:lnTo>
                      <a:lnTo>
                        <a:pt x="44" y="105"/>
                      </a:lnTo>
                      <a:lnTo>
                        <a:pt x="44" y="105"/>
                      </a:lnTo>
                      <a:lnTo>
                        <a:pt x="44" y="104"/>
                      </a:lnTo>
                      <a:lnTo>
                        <a:pt x="44" y="104"/>
                      </a:lnTo>
                      <a:lnTo>
                        <a:pt x="40" y="100"/>
                      </a:lnTo>
                      <a:lnTo>
                        <a:pt x="40" y="102"/>
                      </a:lnTo>
                      <a:lnTo>
                        <a:pt x="39" y="102"/>
                      </a:lnTo>
                      <a:lnTo>
                        <a:pt x="36" y="101"/>
                      </a:lnTo>
                      <a:lnTo>
                        <a:pt x="35" y="101"/>
                      </a:lnTo>
                      <a:lnTo>
                        <a:pt x="34" y="101"/>
                      </a:lnTo>
                      <a:lnTo>
                        <a:pt x="34" y="101"/>
                      </a:lnTo>
                      <a:lnTo>
                        <a:pt x="34" y="102"/>
                      </a:lnTo>
                      <a:lnTo>
                        <a:pt x="32" y="102"/>
                      </a:lnTo>
                      <a:lnTo>
                        <a:pt x="32" y="102"/>
                      </a:lnTo>
                      <a:lnTo>
                        <a:pt x="26" y="102"/>
                      </a:lnTo>
                      <a:lnTo>
                        <a:pt x="26" y="102"/>
                      </a:lnTo>
                      <a:lnTo>
                        <a:pt x="25" y="104"/>
                      </a:lnTo>
                      <a:lnTo>
                        <a:pt x="25" y="105"/>
                      </a:lnTo>
                      <a:lnTo>
                        <a:pt x="23" y="104"/>
                      </a:lnTo>
                      <a:lnTo>
                        <a:pt x="21" y="104"/>
                      </a:lnTo>
                      <a:lnTo>
                        <a:pt x="17" y="102"/>
                      </a:lnTo>
                      <a:lnTo>
                        <a:pt x="15" y="102"/>
                      </a:lnTo>
                      <a:lnTo>
                        <a:pt x="13" y="101"/>
                      </a:lnTo>
                      <a:lnTo>
                        <a:pt x="13" y="101"/>
                      </a:lnTo>
                      <a:lnTo>
                        <a:pt x="11" y="98"/>
                      </a:lnTo>
                      <a:lnTo>
                        <a:pt x="11" y="98"/>
                      </a:lnTo>
                      <a:lnTo>
                        <a:pt x="10" y="96"/>
                      </a:lnTo>
                      <a:lnTo>
                        <a:pt x="9" y="96"/>
                      </a:lnTo>
                      <a:lnTo>
                        <a:pt x="8" y="94"/>
                      </a:lnTo>
                      <a:lnTo>
                        <a:pt x="10" y="93"/>
                      </a:lnTo>
                      <a:lnTo>
                        <a:pt x="11" y="93"/>
                      </a:lnTo>
                      <a:lnTo>
                        <a:pt x="13" y="93"/>
                      </a:lnTo>
                      <a:lnTo>
                        <a:pt x="13" y="90"/>
                      </a:lnTo>
                      <a:lnTo>
                        <a:pt x="13" y="90"/>
                      </a:lnTo>
                      <a:lnTo>
                        <a:pt x="10" y="90"/>
                      </a:lnTo>
                      <a:lnTo>
                        <a:pt x="8" y="90"/>
                      </a:lnTo>
                      <a:lnTo>
                        <a:pt x="6" y="89"/>
                      </a:lnTo>
                      <a:lnTo>
                        <a:pt x="6" y="89"/>
                      </a:lnTo>
                      <a:lnTo>
                        <a:pt x="5" y="89"/>
                      </a:lnTo>
                      <a:lnTo>
                        <a:pt x="4" y="89"/>
                      </a:lnTo>
                      <a:lnTo>
                        <a:pt x="1" y="89"/>
                      </a:lnTo>
                      <a:lnTo>
                        <a:pt x="0" y="89"/>
                      </a:lnTo>
                      <a:lnTo>
                        <a:pt x="0" y="89"/>
                      </a:lnTo>
                      <a:lnTo>
                        <a:pt x="0" y="88"/>
                      </a:lnTo>
                      <a:lnTo>
                        <a:pt x="0" y="88"/>
                      </a:lnTo>
                      <a:lnTo>
                        <a:pt x="0" y="88"/>
                      </a:lnTo>
                      <a:lnTo>
                        <a:pt x="1" y="87"/>
                      </a:lnTo>
                      <a:lnTo>
                        <a:pt x="1" y="85"/>
                      </a:lnTo>
                      <a:lnTo>
                        <a:pt x="2" y="85"/>
                      </a:lnTo>
                      <a:lnTo>
                        <a:pt x="4" y="85"/>
                      </a:lnTo>
                      <a:lnTo>
                        <a:pt x="5" y="84"/>
                      </a:lnTo>
                      <a:lnTo>
                        <a:pt x="6" y="84"/>
                      </a:lnTo>
                      <a:lnTo>
                        <a:pt x="6" y="83"/>
                      </a:lnTo>
                      <a:lnTo>
                        <a:pt x="10" y="81"/>
                      </a:lnTo>
                      <a:lnTo>
                        <a:pt x="10" y="81"/>
                      </a:lnTo>
                      <a:lnTo>
                        <a:pt x="11" y="81"/>
                      </a:lnTo>
                      <a:lnTo>
                        <a:pt x="13" y="81"/>
                      </a:lnTo>
                      <a:lnTo>
                        <a:pt x="13" y="81"/>
                      </a:lnTo>
                      <a:lnTo>
                        <a:pt x="13" y="83"/>
                      </a:lnTo>
                      <a:lnTo>
                        <a:pt x="18" y="81"/>
                      </a:lnTo>
                      <a:lnTo>
                        <a:pt x="18" y="77"/>
                      </a:lnTo>
                      <a:lnTo>
                        <a:pt x="19" y="77"/>
                      </a:lnTo>
                      <a:lnTo>
                        <a:pt x="19" y="76"/>
                      </a:lnTo>
                      <a:lnTo>
                        <a:pt x="21" y="76"/>
                      </a:lnTo>
                      <a:lnTo>
                        <a:pt x="21" y="76"/>
                      </a:lnTo>
                      <a:lnTo>
                        <a:pt x="23" y="76"/>
                      </a:lnTo>
                      <a:lnTo>
                        <a:pt x="23" y="75"/>
                      </a:lnTo>
                      <a:lnTo>
                        <a:pt x="25" y="75"/>
                      </a:lnTo>
                      <a:lnTo>
                        <a:pt x="25" y="75"/>
                      </a:lnTo>
                      <a:lnTo>
                        <a:pt x="26" y="75"/>
                      </a:lnTo>
                      <a:lnTo>
                        <a:pt x="26" y="73"/>
                      </a:lnTo>
                      <a:lnTo>
                        <a:pt x="28" y="73"/>
                      </a:lnTo>
                      <a:lnTo>
                        <a:pt x="28" y="72"/>
                      </a:lnTo>
                      <a:lnTo>
                        <a:pt x="30" y="72"/>
                      </a:lnTo>
                      <a:lnTo>
                        <a:pt x="32" y="72"/>
                      </a:lnTo>
                      <a:lnTo>
                        <a:pt x="32" y="72"/>
                      </a:lnTo>
                      <a:lnTo>
                        <a:pt x="34" y="72"/>
                      </a:lnTo>
                      <a:lnTo>
                        <a:pt x="34" y="73"/>
                      </a:lnTo>
                      <a:lnTo>
                        <a:pt x="35" y="73"/>
                      </a:lnTo>
                      <a:lnTo>
                        <a:pt x="35" y="75"/>
                      </a:lnTo>
                      <a:lnTo>
                        <a:pt x="35" y="76"/>
                      </a:lnTo>
                      <a:lnTo>
                        <a:pt x="35" y="76"/>
                      </a:lnTo>
                      <a:lnTo>
                        <a:pt x="35" y="80"/>
                      </a:lnTo>
                      <a:lnTo>
                        <a:pt x="34" y="80"/>
                      </a:lnTo>
                      <a:lnTo>
                        <a:pt x="34" y="81"/>
                      </a:lnTo>
                      <a:lnTo>
                        <a:pt x="35" y="81"/>
                      </a:lnTo>
                      <a:lnTo>
                        <a:pt x="36" y="81"/>
                      </a:lnTo>
                      <a:lnTo>
                        <a:pt x="38" y="83"/>
                      </a:lnTo>
                      <a:lnTo>
                        <a:pt x="38" y="83"/>
                      </a:lnTo>
                      <a:lnTo>
                        <a:pt x="52" y="84"/>
                      </a:lnTo>
                      <a:lnTo>
                        <a:pt x="52" y="85"/>
                      </a:lnTo>
                      <a:lnTo>
                        <a:pt x="52" y="85"/>
                      </a:lnTo>
                      <a:lnTo>
                        <a:pt x="52" y="84"/>
                      </a:lnTo>
                      <a:lnTo>
                        <a:pt x="53" y="83"/>
                      </a:lnTo>
                      <a:lnTo>
                        <a:pt x="53" y="83"/>
                      </a:lnTo>
                      <a:lnTo>
                        <a:pt x="55" y="81"/>
                      </a:lnTo>
                      <a:lnTo>
                        <a:pt x="57" y="81"/>
                      </a:lnTo>
                      <a:lnTo>
                        <a:pt x="57" y="83"/>
                      </a:lnTo>
                      <a:lnTo>
                        <a:pt x="59" y="83"/>
                      </a:lnTo>
                      <a:lnTo>
                        <a:pt x="59" y="80"/>
                      </a:lnTo>
                      <a:lnTo>
                        <a:pt x="59" y="80"/>
                      </a:lnTo>
                      <a:lnTo>
                        <a:pt x="59" y="79"/>
                      </a:lnTo>
                      <a:lnTo>
                        <a:pt x="56" y="79"/>
                      </a:lnTo>
                      <a:lnTo>
                        <a:pt x="56" y="79"/>
                      </a:lnTo>
                      <a:lnTo>
                        <a:pt x="56" y="79"/>
                      </a:lnTo>
                      <a:lnTo>
                        <a:pt x="55" y="79"/>
                      </a:lnTo>
                      <a:lnTo>
                        <a:pt x="55" y="79"/>
                      </a:lnTo>
                      <a:lnTo>
                        <a:pt x="53" y="79"/>
                      </a:lnTo>
                      <a:lnTo>
                        <a:pt x="53" y="79"/>
                      </a:lnTo>
                      <a:lnTo>
                        <a:pt x="52" y="79"/>
                      </a:lnTo>
                      <a:lnTo>
                        <a:pt x="52" y="77"/>
                      </a:lnTo>
                      <a:lnTo>
                        <a:pt x="53" y="77"/>
                      </a:lnTo>
                      <a:lnTo>
                        <a:pt x="56" y="76"/>
                      </a:lnTo>
                      <a:lnTo>
                        <a:pt x="57" y="76"/>
                      </a:lnTo>
                      <a:lnTo>
                        <a:pt x="59" y="76"/>
                      </a:lnTo>
                      <a:lnTo>
                        <a:pt x="59" y="77"/>
                      </a:lnTo>
                      <a:lnTo>
                        <a:pt x="64" y="77"/>
                      </a:lnTo>
                      <a:lnTo>
                        <a:pt x="64" y="75"/>
                      </a:lnTo>
                      <a:lnTo>
                        <a:pt x="64" y="75"/>
                      </a:lnTo>
                      <a:lnTo>
                        <a:pt x="64" y="75"/>
                      </a:lnTo>
                      <a:lnTo>
                        <a:pt x="64" y="75"/>
                      </a:lnTo>
                      <a:lnTo>
                        <a:pt x="64" y="73"/>
                      </a:lnTo>
                      <a:lnTo>
                        <a:pt x="56" y="73"/>
                      </a:lnTo>
                      <a:lnTo>
                        <a:pt x="56" y="72"/>
                      </a:lnTo>
                      <a:lnTo>
                        <a:pt x="55" y="72"/>
                      </a:lnTo>
                      <a:lnTo>
                        <a:pt x="53" y="72"/>
                      </a:lnTo>
                      <a:lnTo>
                        <a:pt x="52" y="72"/>
                      </a:lnTo>
                      <a:lnTo>
                        <a:pt x="52" y="72"/>
                      </a:lnTo>
                      <a:lnTo>
                        <a:pt x="52" y="71"/>
                      </a:lnTo>
                      <a:lnTo>
                        <a:pt x="52" y="71"/>
                      </a:lnTo>
                      <a:lnTo>
                        <a:pt x="52" y="71"/>
                      </a:lnTo>
                      <a:lnTo>
                        <a:pt x="53" y="70"/>
                      </a:lnTo>
                      <a:lnTo>
                        <a:pt x="55" y="70"/>
                      </a:lnTo>
                      <a:lnTo>
                        <a:pt x="55" y="68"/>
                      </a:lnTo>
                      <a:lnTo>
                        <a:pt x="56" y="68"/>
                      </a:lnTo>
                      <a:lnTo>
                        <a:pt x="56" y="67"/>
                      </a:lnTo>
                      <a:lnTo>
                        <a:pt x="55" y="67"/>
                      </a:lnTo>
                      <a:lnTo>
                        <a:pt x="55" y="67"/>
                      </a:lnTo>
                      <a:lnTo>
                        <a:pt x="52" y="67"/>
                      </a:lnTo>
                      <a:lnTo>
                        <a:pt x="51" y="68"/>
                      </a:lnTo>
                      <a:lnTo>
                        <a:pt x="48" y="68"/>
                      </a:lnTo>
                      <a:lnTo>
                        <a:pt x="48" y="68"/>
                      </a:lnTo>
                      <a:lnTo>
                        <a:pt x="47" y="67"/>
                      </a:lnTo>
                      <a:lnTo>
                        <a:pt x="47" y="67"/>
                      </a:lnTo>
                      <a:lnTo>
                        <a:pt x="47" y="66"/>
                      </a:lnTo>
                      <a:lnTo>
                        <a:pt x="42" y="67"/>
                      </a:lnTo>
                      <a:lnTo>
                        <a:pt x="42" y="68"/>
                      </a:lnTo>
                      <a:lnTo>
                        <a:pt x="36" y="67"/>
                      </a:lnTo>
                      <a:lnTo>
                        <a:pt x="36" y="67"/>
                      </a:lnTo>
                      <a:lnTo>
                        <a:pt x="36" y="67"/>
                      </a:lnTo>
                      <a:lnTo>
                        <a:pt x="36" y="66"/>
                      </a:lnTo>
                      <a:lnTo>
                        <a:pt x="36" y="63"/>
                      </a:lnTo>
                      <a:lnTo>
                        <a:pt x="36" y="62"/>
                      </a:lnTo>
                      <a:lnTo>
                        <a:pt x="36" y="62"/>
                      </a:lnTo>
                      <a:lnTo>
                        <a:pt x="36" y="62"/>
                      </a:lnTo>
                      <a:lnTo>
                        <a:pt x="32" y="62"/>
                      </a:lnTo>
                      <a:lnTo>
                        <a:pt x="30" y="59"/>
                      </a:lnTo>
                      <a:lnTo>
                        <a:pt x="27" y="58"/>
                      </a:lnTo>
                      <a:lnTo>
                        <a:pt x="25" y="55"/>
                      </a:lnTo>
                      <a:lnTo>
                        <a:pt x="21" y="55"/>
                      </a:lnTo>
                      <a:lnTo>
                        <a:pt x="21" y="54"/>
                      </a:lnTo>
                      <a:lnTo>
                        <a:pt x="19" y="54"/>
                      </a:lnTo>
                      <a:lnTo>
                        <a:pt x="18" y="51"/>
                      </a:lnTo>
                      <a:lnTo>
                        <a:pt x="15" y="51"/>
                      </a:lnTo>
                      <a:lnTo>
                        <a:pt x="15" y="51"/>
                      </a:lnTo>
                      <a:lnTo>
                        <a:pt x="15" y="51"/>
                      </a:lnTo>
                      <a:lnTo>
                        <a:pt x="14" y="51"/>
                      </a:lnTo>
                      <a:lnTo>
                        <a:pt x="13" y="50"/>
                      </a:lnTo>
                      <a:lnTo>
                        <a:pt x="14" y="50"/>
                      </a:lnTo>
                      <a:lnTo>
                        <a:pt x="14" y="50"/>
                      </a:lnTo>
                      <a:lnTo>
                        <a:pt x="14" y="49"/>
                      </a:lnTo>
                      <a:lnTo>
                        <a:pt x="17" y="49"/>
                      </a:lnTo>
                      <a:lnTo>
                        <a:pt x="15" y="41"/>
                      </a:lnTo>
                      <a:lnTo>
                        <a:pt x="18" y="41"/>
                      </a:lnTo>
                      <a:lnTo>
                        <a:pt x="18" y="41"/>
                      </a:lnTo>
                      <a:lnTo>
                        <a:pt x="22" y="41"/>
                      </a:lnTo>
                      <a:lnTo>
                        <a:pt x="22" y="41"/>
                      </a:lnTo>
                      <a:lnTo>
                        <a:pt x="25" y="41"/>
                      </a:lnTo>
                      <a:lnTo>
                        <a:pt x="25" y="41"/>
                      </a:lnTo>
                      <a:lnTo>
                        <a:pt x="26" y="41"/>
                      </a:lnTo>
                      <a:lnTo>
                        <a:pt x="26" y="39"/>
                      </a:lnTo>
                      <a:lnTo>
                        <a:pt x="27" y="39"/>
                      </a:lnTo>
                      <a:lnTo>
                        <a:pt x="30" y="41"/>
                      </a:lnTo>
                      <a:lnTo>
                        <a:pt x="31" y="41"/>
                      </a:lnTo>
                      <a:lnTo>
                        <a:pt x="31" y="41"/>
                      </a:lnTo>
                      <a:lnTo>
                        <a:pt x="31" y="39"/>
                      </a:lnTo>
                      <a:lnTo>
                        <a:pt x="35" y="39"/>
                      </a:lnTo>
                      <a:lnTo>
                        <a:pt x="35" y="39"/>
                      </a:lnTo>
                      <a:lnTo>
                        <a:pt x="36" y="39"/>
                      </a:lnTo>
                      <a:lnTo>
                        <a:pt x="36" y="38"/>
                      </a:lnTo>
                      <a:lnTo>
                        <a:pt x="40" y="38"/>
                      </a:lnTo>
                      <a:lnTo>
                        <a:pt x="40" y="38"/>
                      </a:lnTo>
                      <a:lnTo>
                        <a:pt x="42" y="38"/>
                      </a:lnTo>
                      <a:lnTo>
                        <a:pt x="42" y="38"/>
                      </a:lnTo>
                      <a:lnTo>
                        <a:pt x="42" y="38"/>
                      </a:lnTo>
                      <a:lnTo>
                        <a:pt x="42" y="38"/>
                      </a:lnTo>
                      <a:lnTo>
                        <a:pt x="43" y="37"/>
                      </a:lnTo>
                      <a:lnTo>
                        <a:pt x="43" y="34"/>
                      </a:lnTo>
                      <a:lnTo>
                        <a:pt x="43" y="34"/>
                      </a:lnTo>
                      <a:lnTo>
                        <a:pt x="43" y="30"/>
                      </a:lnTo>
                      <a:lnTo>
                        <a:pt x="45" y="29"/>
                      </a:lnTo>
                      <a:lnTo>
                        <a:pt x="47" y="22"/>
                      </a:lnTo>
                      <a:lnTo>
                        <a:pt x="48" y="22"/>
                      </a:lnTo>
                      <a:lnTo>
                        <a:pt x="49" y="21"/>
                      </a:lnTo>
                      <a:lnTo>
                        <a:pt x="51" y="21"/>
                      </a:lnTo>
                      <a:lnTo>
                        <a:pt x="52" y="18"/>
                      </a:lnTo>
                      <a:lnTo>
                        <a:pt x="53" y="17"/>
                      </a:lnTo>
                      <a:lnTo>
                        <a:pt x="53" y="16"/>
                      </a:lnTo>
                      <a:lnTo>
                        <a:pt x="56" y="15"/>
                      </a:lnTo>
                      <a:lnTo>
                        <a:pt x="57" y="15"/>
                      </a:lnTo>
                      <a:lnTo>
                        <a:pt x="59" y="13"/>
                      </a:lnTo>
                      <a:lnTo>
                        <a:pt x="60" y="13"/>
                      </a:lnTo>
                      <a:lnTo>
                        <a:pt x="66" y="13"/>
                      </a:lnTo>
                      <a:lnTo>
                        <a:pt x="66" y="12"/>
                      </a:lnTo>
                      <a:lnTo>
                        <a:pt x="70" y="12"/>
                      </a:lnTo>
                      <a:lnTo>
                        <a:pt x="70" y="9"/>
                      </a:lnTo>
                      <a:lnTo>
                        <a:pt x="73" y="11"/>
                      </a:lnTo>
                      <a:lnTo>
                        <a:pt x="74" y="8"/>
                      </a:lnTo>
                      <a:lnTo>
                        <a:pt x="74" y="7"/>
                      </a:lnTo>
                      <a:lnTo>
                        <a:pt x="74" y="7"/>
                      </a:lnTo>
                      <a:lnTo>
                        <a:pt x="76" y="7"/>
                      </a:lnTo>
                      <a:lnTo>
                        <a:pt x="76" y="7"/>
                      </a:lnTo>
                      <a:lnTo>
                        <a:pt x="76" y="8"/>
                      </a:lnTo>
                      <a:lnTo>
                        <a:pt x="76" y="8"/>
                      </a:lnTo>
                      <a:lnTo>
                        <a:pt x="77" y="9"/>
                      </a:lnTo>
                      <a:lnTo>
                        <a:pt x="77" y="9"/>
                      </a:lnTo>
                      <a:lnTo>
                        <a:pt x="78" y="8"/>
                      </a:lnTo>
                      <a:lnTo>
                        <a:pt x="78" y="8"/>
                      </a:lnTo>
                      <a:lnTo>
                        <a:pt x="86" y="8"/>
                      </a:lnTo>
                      <a:lnTo>
                        <a:pt x="86" y="7"/>
                      </a:lnTo>
                      <a:lnTo>
                        <a:pt x="90" y="5"/>
                      </a:lnTo>
                      <a:lnTo>
                        <a:pt x="90" y="5"/>
                      </a:lnTo>
                      <a:lnTo>
                        <a:pt x="91" y="5"/>
                      </a:lnTo>
                      <a:lnTo>
                        <a:pt x="91" y="4"/>
                      </a:lnTo>
                      <a:lnTo>
                        <a:pt x="93" y="4"/>
                      </a:lnTo>
                      <a:lnTo>
                        <a:pt x="94" y="1"/>
                      </a:lnTo>
                      <a:lnTo>
                        <a:pt x="97" y="1"/>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0">
                  <a:extLst>
                    <a:ext uri="{FF2B5EF4-FFF2-40B4-BE49-F238E27FC236}">
                      <a16:creationId xmlns:a16="http://schemas.microsoft.com/office/drawing/2014/main" id="{43646C87-647A-471F-805F-7CB8BE3D6202}"/>
                    </a:ext>
                  </a:extLst>
                </p:cNvPr>
                <p:cNvSpPr>
                  <a:spLocks noEditPoints="1"/>
                </p:cNvSpPr>
                <p:nvPr/>
              </p:nvSpPr>
              <p:spPr bwMode="auto">
                <a:xfrm>
                  <a:off x="4067175" y="1414917"/>
                  <a:ext cx="635000" cy="803275"/>
                </a:xfrm>
                <a:custGeom>
                  <a:avLst/>
                  <a:gdLst>
                    <a:gd name="T0" fmla="*/ 385 w 400"/>
                    <a:gd name="T1" fmla="*/ 399 h 506"/>
                    <a:gd name="T2" fmla="*/ 316 w 400"/>
                    <a:gd name="T3" fmla="*/ 368 h 506"/>
                    <a:gd name="T4" fmla="*/ 296 w 400"/>
                    <a:gd name="T5" fmla="*/ 395 h 506"/>
                    <a:gd name="T6" fmla="*/ 343 w 400"/>
                    <a:gd name="T7" fmla="*/ 394 h 506"/>
                    <a:gd name="T8" fmla="*/ 320 w 400"/>
                    <a:gd name="T9" fmla="*/ 419 h 506"/>
                    <a:gd name="T10" fmla="*/ 334 w 400"/>
                    <a:gd name="T11" fmla="*/ 444 h 506"/>
                    <a:gd name="T12" fmla="*/ 359 w 400"/>
                    <a:gd name="T13" fmla="*/ 413 h 506"/>
                    <a:gd name="T14" fmla="*/ 381 w 400"/>
                    <a:gd name="T15" fmla="*/ 419 h 506"/>
                    <a:gd name="T16" fmla="*/ 377 w 400"/>
                    <a:gd name="T17" fmla="*/ 406 h 506"/>
                    <a:gd name="T18" fmla="*/ 333 w 400"/>
                    <a:gd name="T19" fmla="*/ 370 h 506"/>
                    <a:gd name="T20" fmla="*/ 216 w 400"/>
                    <a:gd name="T21" fmla="*/ 327 h 506"/>
                    <a:gd name="T22" fmla="*/ 208 w 400"/>
                    <a:gd name="T23" fmla="*/ 310 h 506"/>
                    <a:gd name="T24" fmla="*/ 227 w 400"/>
                    <a:gd name="T25" fmla="*/ 294 h 506"/>
                    <a:gd name="T26" fmla="*/ 231 w 400"/>
                    <a:gd name="T27" fmla="*/ 320 h 506"/>
                    <a:gd name="T28" fmla="*/ 243 w 400"/>
                    <a:gd name="T29" fmla="*/ 330 h 506"/>
                    <a:gd name="T30" fmla="*/ 182 w 400"/>
                    <a:gd name="T31" fmla="*/ 269 h 506"/>
                    <a:gd name="T32" fmla="*/ 194 w 400"/>
                    <a:gd name="T33" fmla="*/ 252 h 506"/>
                    <a:gd name="T34" fmla="*/ 113 w 400"/>
                    <a:gd name="T35" fmla="*/ 239 h 506"/>
                    <a:gd name="T36" fmla="*/ 122 w 400"/>
                    <a:gd name="T37" fmla="*/ 170 h 506"/>
                    <a:gd name="T38" fmla="*/ 76 w 400"/>
                    <a:gd name="T39" fmla="*/ 176 h 506"/>
                    <a:gd name="T40" fmla="*/ 76 w 400"/>
                    <a:gd name="T41" fmla="*/ 201 h 506"/>
                    <a:gd name="T42" fmla="*/ 122 w 400"/>
                    <a:gd name="T43" fmla="*/ 176 h 506"/>
                    <a:gd name="T44" fmla="*/ 45 w 400"/>
                    <a:gd name="T45" fmla="*/ 169 h 506"/>
                    <a:gd name="T46" fmla="*/ 284 w 400"/>
                    <a:gd name="T47" fmla="*/ 5 h 506"/>
                    <a:gd name="T48" fmla="*/ 263 w 400"/>
                    <a:gd name="T49" fmla="*/ 36 h 506"/>
                    <a:gd name="T50" fmla="*/ 292 w 400"/>
                    <a:gd name="T51" fmla="*/ 64 h 506"/>
                    <a:gd name="T52" fmla="*/ 297 w 400"/>
                    <a:gd name="T53" fmla="*/ 86 h 506"/>
                    <a:gd name="T54" fmla="*/ 316 w 400"/>
                    <a:gd name="T55" fmla="*/ 101 h 506"/>
                    <a:gd name="T56" fmla="*/ 342 w 400"/>
                    <a:gd name="T57" fmla="*/ 98 h 506"/>
                    <a:gd name="T58" fmla="*/ 372 w 400"/>
                    <a:gd name="T59" fmla="*/ 78 h 506"/>
                    <a:gd name="T60" fmla="*/ 383 w 400"/>
                    <a:gd name="T61" fmla="*/ 108 h 506"/>
                    <a:gd name="T62" fmla="*/ 349 w 400"/>
                    <a:gd name="T63" fmla="*/ 124 h 506"/>
                    <a:gd name="T64" fmla="*/ 334 w 400"/>
                    <a:gd name="T65" fmla="*/ 140 h 506"/>
                    <a:gd name="T66" fmla="*/ 299 w 400"/>
                    <a:gd name="T67" fmla="*/ 142 h 506"/>
                    <a:gd name="T68" fmla="*/ 303 w 400"/>
                    <a:gd name="T69" fmla="*/ 161 h 506"/>
                    <a:gd name="T70" fmla="*/ 286 w 400"/>
                    <a:gd name="T71" fmla="*/ 182 h 506"/>
                    <a:gd name="T72" fmla="*/ 261 w 400"/>
                    <a:gd name="T73" fmla="*/ 209 h 506"/>
                    <a:gd name="T74" fmla="*/ 278 w 400"/>
                    <a:gd name="T75" fmla="*/ 243 h 506"/>
                    <a:gd name="T76" fmla="*/ 320 w 400"/>
                    <a:gd name="T77" fmla="*/ 268 h 506"/>
                    <a:gd name="T78" fmla="*/ 367 w 400"/>
                    <a:gd name="T79" fmla="*/ 286 h 506"/>
                    <a:gd name="T80" fmla="*/ 396 w 400"/>
                    <a:gd name="T81" fmla="*/ 433 h 506"/>
                    <a:gd name="T82" fmla="*/ 366 w 400"/>
                    <a:gd name="T83" fmla="*/ 444 h 506"/>
                    <a:gd name="T84" fmla="*/ 394 w 400"/>
                    <a:gd name="T85" fmla="*/ 447 h 506"/>
                    <a:gd name="T86" fmla="*/ 2 w 400"/>
                    <a:gd name="T87" fmla="*/ 489 h 506"/>
                    <a:gd name="T88" fmla="*/ 11 w 400"/>
                    <a:gd name="T89" fmla="*/ 368 h 506"/>
                    <a:gd name="T90" fmla="*/ 13 w 400"/>
                    <a:gd name="T91" fmla="*/ 137 h 506"/>
                    <a:gd name="T92" fmla="*/ 25 w 400"/>
                    <a:gd name="T93" fmla="*/ 149 h 506"/>
                    <a:gd name="T94" fmla="*/ 54 w 400"/>
                    <a:gd name="T95" fmla="*/ 138 h 506"/>
                    <a:gd name="T96" fmla="*/ 32 w 400"/>
                    <a:gd name="T97" fmla="*/ 116 h 506"/>
                    <a:gd name="T98" fmla="*/ 19 w 400"/>
                    <a:gd name="T99" fmla="*/ 73 h 506"/>
                    <a:gd name="T100" fmla="*/ 83 w 400"/>
                    <a:gd name="T101" fmla="*/ 93 h 506"/>
                    <a:gd name="T102" fmla="*/ 110 w 400"/>
                    <a:gd name="T103" fmla="*/ 104 h 506"/>
                    <a:gd name="T104" fmla="*/ 136 w 400"/>
                    <a:gd name="T105" fmla="*/ 118 h 506"/>
                    <a:gd name="T106" fmla="*/ 151 w 400"/>
                    <a:gd name="T107" fmla="*/ 91 h 506"/>
                    <a:gd name="T108" fmla="*/ 142 w 400"/>
                    <a:gd name="T109" fmla="*/ 90 h 506"/>
                    <a:gd name="T110" fmla="*/ 181 w 400"/>
                    <a:gd name="T111" fmla="*/ 103 h 506"/>
                    <a:gd name="T112" fmla="*/ 224 w 400"/>
                    <a:gd name="T113" fmla="*/ 106 h 506"/>
                    <a:gd name="T114" fmla="*/ 241 w 400"/>
                    <a:gd name="T115" fmla="*/ 104 h 506"/>
                    <a:gd name="T116" fmla="*/ 254 w 400"/>
                    <a:gd name="T117" fmla="*/ 103 h 506"/>
                    <a:gd name="T118" fmla="*/ 267 w 400"/>
                    <a:gd name="T119" fmla="*/ 82 h 506"/>
                    <a:gd name="T120" fmla="*/ 253 w 400"/>
                    <a:gd name="T121" fmla="*/ 70 h 506"/>
                    <a:gd name="T122" fmla="*/ 256 w 400"/>
                    <a:gd name="T123" fmla="*/ 48 h 506"/>
                    <a:gd name="T124" fmla="*/ 252 w 400"/>
                    <a:gd name="T125" fmla="*/ 1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 h="506">
                      <a:moveTo>
                        <a:pt x="96" y="451"/>
                      </a:moveTo>
                      <a:lnTo>
                        <a:pt x="96" y="454"/>
                      </a:lnTo>
                      <a:lnTo>
                        <a:pt x="96" y="457"/>
                      </a:lnTo>
                      <a:lnTo>
                        <a:pt x="99" y="459"/>
                      </a:lnTo>
                      <a:lnTo>
                        <a:pt x="101" y="462"/>
                      </a:lnTo>
                      <a:lnTo>
                        <a:pt x="102" y="462"/>
                      </a:lnTo>
                      <a:lnTo>
                        <a:pt x="104" y="461"/>
                      </a:lnTo>
                      <a:lnTo>
                        <a:pt x="104" y="461"/>
                      </a:lnTo>
                      <a:lnTo>
                        <a:pt x="104" y="458"/>
                      </a:lnTo>
                      <a:lnTo>
                        <a:pt x="102" y="458"/>
                      </a:lnTo>
                      <a:lnTo>
                        <a:pt x="102" y="457"/>
                      </a:lnTo>
                      <a:lnTo>
                        <a:pt x="102" y="455"/>
                      </a:lnTo>
                      <a:lnTo>
                        <a:pt x="102" y="454"/>
                      </a:lnTo>
                      <a:lnTo>
                        <a:pt x="101" y="454"/>
                      </a:lnTo>
                      <a:lnTo>
                        <a:pt x="101" y="454"/>
                      </a:lnTo>
                      <a:lnTo>
                        <a:pt x="101" y="455"/>
                      </a:lnTo>
                      <a:lnTo>
                        <a:pt x="99" y="455"/>
                      </a:lnTo>
                      <a:lnTo>
                        <a:pt x="97" y="454"/>
                      </a:lnTo>
                      <a:lnTo>
                        <a:pt x="97" y="451"/>
                      </a:lnTo>
                      <a:lnTo>
                        <a:pt x="96" y="451"/>
                      </a:lnTo>
                      <a:close/>
                      <a:moveTo>
                        <a:pt x="397" y="421"/>
                      </a:moveTo>
                      <a:lnTo>
                        <a:pt x="396" y="423"/>
                      </a:lnTo>
                      <a:lnTo>
                        <a:pt x="394" y="424"/>
                      </a:lnTo>
                      <a:lnTo>
                        <a:pt x="394" y="425"/>
                      </a:lnTo>
                      <a:lnTo>
                        <a:pt x="394" y="426"/>
                      </a:lnTo>
                      <a:lnTo>
                        <a:pt x="394" y="426"/>
                      </a:lnTo>
                      <a:lnTo>
                        <a:pt x="396" y="426"/>
                      </a:lnTo>
                      <a:lnTo>
                        <a:pt x="397" y="426"/>
                      </a:lnTo>
                      <a:lnTo>
                        <a:pt x="397" y="425"/>
                      </a:lnTo>
                      <a:lnTo>
                        <a:pt x="397" y="425"/>
                      </a:lnTo>
                      <a:lnTo>
                        <a:pt x="398" y="424"/>
                      </a:lnTo>
                      <a:lnTo>
                        <a:pt x="397" y="424"/>
                      </a:lnTo>
                      <a:lnTo>
                        <a:pt x="397" y="421"/>
                      </a:lnTo>
                      <a:lnTo>
                        <a:pt x="397" y="421"/>
                      </a:lnTo>
                      <a:close/>
                      <a:moveTo>
                        <a:pt x="389" y="398"/>
                      </a:moveTo>
                      <a:lnTo>
                        <a:pt x="389" y="398"/>
                      </a:lnTo>
                      <a:lnTo>
                        <a:pt x="385" y="398"/>
                      </a:lnTo>
                      <a:lnTo>
                        <a:pt x="385" y="399"/>
                      </a:lnTo>
                      <a:lnTo>
                        <a:pt x="388" y="400"/>
                      </a:lnTo>
                      <a:lnTo>
                        <a:pt x="392" y="400"/>
                      </a:lnTo>
                      <a:lnTo>
                        <a:pt x="392" y="402"/>
                      </a:lnTo>
                      <a:lnTo>
                        <a:pt x="393" y="402"/>
                      </a:lnTo>
                      <a:lnTo>
                        <a:pt x="393" y="400"/>
                      </a:lnTo>
                      <a:lnTo>
                        <a:pt x="393" y="400"/>
                      </a:lnTo>
                      <a:lnTo>
                        <a:pt x="394" y="399"/>
                      </a:lnTo>
                      <a:lnTo>
                        <a:pt x="393" y="398"/>
                      </a:lnTo>
                      <a:lnTo>
                        <a:pt x="392" y="398"/>
                      </a:lnTo>
                      <a:lnTo>
                        <a:pt x="389" y="398"/>
                      </a:lnTo>
                      <a:close/>
                      <a:moveTo>
                        <a:pt x="11" y="385"/>
                      </a:moveTo>
                      <a:lnTo>
                        <a:pt x="8" y="386"/>
                      </a:lnTo>
                      <a:lnTo>
                        <a:pt x="7" y="387"/>
                      </a:lnTo>
                      <a:lnTo>
                        <a:pt x="7" y="390"/>
                      </a:lnTo>
                      <a:lnTo>
                        <a:pt x="8" y="389"/>
                      </a:lnTo>
                      <a:lnTo>
                        <a:pt x="8" y="389"/>
                      </a:lnTo>
                      <a:lnTo>
                        <a:pt x="8" y="389"/>
                      </a:lnTo>
                      <a:lnTo>
                        <a:pt x="8" y="387"/>
                      </a:lnTo>
                      <a:lnTo>
                        <a:pt x="9" y="387"/>
                      </a:lnTo>
                      <a:lnTo>
                        <a:pt x="9" y="387"/>
                      </a:lnTo>
                      <a:lnTo>
                        <a:pt x="12" y="386"/>
                      </a:lnTo>
                      <a:lnTo>
                        <a:pt x="12" y="386"/>
                      </a:lnTo>
                      <a:lnTo>
                        <a:pt x="11" y="386"/>
                      </a:lnTo>
                      <a:lnTo>
                        <a:pt x="11" y="385"/>
                      </a:lnTo>
                      <a:close/>
                      <a:moveTo>
                        <a:pt x="318" y="366"/>
                      </a:moveTo>
                      <a:lnTo>
                        <a:pt x="318" y="368"/>
                      </a:lnTo>
                      <a:lnTo>
                        <a:pt x="317" y="368"/>
                      </a:lnTo>
                      <a:lnTo>
                        <a:pt x="317" y="368"/>
                      </a:lnTo>
                      <a:lnTo>
                        <a:pt x="318" y="369"/>
                      </a:lnTo>
                      <a:lnTo>
                        <a:pt x="318" y="369"/>
                      </a:lnTo>
                      <a:lnTo>
                        <a:pt x="317" y="372"/>
                      </a:lnTo>
                      <a:lnTo>
                        <a:pt x="317" y="370"/>
                      </a:lnTo>
                      <a:lnTo>
                        <a:pt x="317" y="370"/>
                      </a:lnTo>
                      <a:lnTo>
                        <a:pt x="317" y="370"/>
                      </a:lnTo>
                      <a:lnTo>
                        <a:pt x="316" y="370"/>
                      </a:lnTo>
                      <a:lnTo>
                        <a:pt x="317" y="370"/>
                      </a:lnTo>
                      <a:lnTo>
                        <a:pt x="316" y="368"/>
                      </a:lnTo>
                      <a:lnTo>
                        <a:pt x="316" y="368"/>
                      </a:lnTo>
                      <a:lnTo>
                        <a:pt x="316" y="369"/>
                      </a:lnTo>
                      <a:lnTo>
                        <a:pt x="316" y="369"/>
                      </a:lnTo>
                      <a:lnTo>
                        <a:pt x="315" y="369"/>
                      </a:lnTo>
                      <a:lnTo>
                        <a:pt x="315" y="372"/>
                      </a:lnTo>
                      <a:lnTo>
                        <a:pt x="313" y="372"/>
                      </a:lnTo>
                      <a:lnTo>
                        <a:pt x="313" y="372"/>
                      </a:lnTo>
                      <a:lnTo>
                        <a:pt x="312" y="373"/>
                      </a:lnTo>
                      <a:lnTo>
                        <a:pt x="312" y="373"/>
                      </a:lnTo>
                      <a:lnTo>
                        <a:pt x="308" y="373"/>
                      </a:lnTo>
                      <a:lnTo>
                        <a:pt x="308" y="373"/>
                      </a:lnTo>
                      <a:lnTo>
                        <a:pt x="308" y="373"/>
                      </a:lnTo>
                      <a:lnTo>
                        <a:pt x="308" y="377"/>
                      </a:lnTo>
                      <a:lnTo>
                        <a:pt x="307" y="377"/>
                      </a:lnTo>
                      <a:lnTo>
                        <a:pt x="305" y="379"/>
                      </a:lnTo>
                      <a:lnTo>
                        <a:pt x="304" y="379"/>
                      </a:lnTo>
                      <a:lnTo>
                        <a:pt x="303" y="381"/>
                      </a:lnTo>
                      <a:lnTo>
                        <a:pt x="300" y="382"/>
                      </a:lnTo>
                      <a:lnTo>
                        <a:pt x="300" y="382"/>
                      </a:lnTo>
                      <a:lnTo>
                        <a:pt x="297" y="383"/>
                      </a:lnTo>
                      <a:lnTo>
                        <a:pt x="295" y="385"/>
                      </a:lnTo>
                      <a:lnTo>
                        <a:pt x="292" y="386"/>
                      </a:lnTo>
                      <a:lnTo>
                        <a:pt x="292" y="387"/>
                      </a:lnTo>
                      <a:lnTo>
                        <a:pt x="290" y="387"/>
                      </a:lnTo>
                      <a:lnTo>
                        <a:pt x="288" y="390"/>
                      </a:lnTo>
                      <a:lnTo>
                        <a:pt x="287" y="390"/>
                      </a:lnTo>
                      <a:lnTo>
                        <a:pt x="286" y="390"/>
                      </a:lnTo>
                      <a:lnTo>
                        <a:pt x="284" y="392"/>
                      </a:lnTo>
                      <a:lnTo>
                        <a:pt x="287" y="392"/>
                      </a:lnTo>
                      <a:lnTo>
                        <a:pt x="287" y="394"/>
                      </a:lnTo>
                      <a:lnTo>
                        <a:pt x="287" y="394"/>
                      </a:lnTo>
                      <a:lnTo>
                        <a:pt x="288" y="394"/>
                      </a:lnTo>
                      <a:lnTo>
                        <a:pt x="291" y="392"/>
                      </a:lnTo>
                      <a:lnTo>
                        <a:pt x="294" y="392"/>
                      </a:lnTo>
                      <a:lnTo>
                        <a:pt x="294" y="392"/>
                      </a:lnTo>
                      <a:lnTo>
                        <a:pt x="294" y="394"/>
                      </a:lnTo>
                      <a:lnTo>
                        <a:pt x="295" y="394"/>
                      </a:lnTo>
                      <a:lnTo>
                        <a:pt x="296" y="395"/>
                      </a:lnTo>
                      <a:lnTo>
                        <a:pt x="296" y="395"/>
                      </a:lnTo>
                      <a:lnTo>
                        <a:pt x="300" y="395"/>
                      </a:lnTo>
                      <a:lnTo>
                        <a:pt x="301" y="394"/>
                      </a:lnTo>
                      <a:lnTo>
                        <a:pt x="307" y="392"/>
                      </a:lnTo>
                      <a:lnTo>
                        <a:pt x="311" y="390"/>
                      </a:lnTo>
                      <a:lnTo>
                        <a:pt x="312" y="390"/>
                      </a:lnTo>
                      <a:lnTo>
                        <a:pt x="312" y="387"/>
                      </a:lnTo>
                      <a:lnTo>
                        <a:pt x="315" y="386"/>
                      </a:lnTo>
                      <a:lnTo>
                        <a:pt x="316" y="386"/>
                      </a:lnTo>
                      <a:lnTo>
                        <a:pt x="317" y="385"/>
                      </a:lnTo>
                      <a:lnTo>
                        <a:pt x="320" y="385"/>
                      </a:lnTo>
                      <a:lnTo>
                        <a:pt x="321" y="387"/>
                      </a:lnTo>
                      <a:lnTo>
                        <a:pt x="320" y="387"/>
                      </a:lnTo>
                      <a:lnTo>
                        <a:pt x="320" y="387"/>
                      </a:lnTo>
                      <a:lnTo>
                        <a:pt x="318" y="389"/>
                      </a:lnTo>
                      <a:lnTo>
                        <a:pt x="317" y="390"/>
                      </a:lnTo>
                      <a:lnTo>
                        <a:pt x="316" y="390"/>
                      </a:lnTo>
                      <a:lnTo>
                        <a:pt x="316" y="390"/>
                      </a:lnTo>
                      <a:lnTo>
                        <a:pt x="316" y="390"/>
                      </a:lnTo>
                      <a:lnTo>
                        <a:pt x="315" y="390"/>
                      </a:lnTo>
                      <a:lnTo>
                        <a:pt x="315" y="391"/>
                      </a:lnTo>
                      <a:lnTo>
                        <a:pt x="313" y="392"/>
                      </a:lnTo>
                      <a:lnTo>
                        <a:pt x="315" y="392"/>
                      </a:lnTo>
                      <a:lnTo>
                        <a:pt x="315" y="392"/>
                      </a:lnTo>
                      <a:lnTo>
                        <a:pt x="317" y="392"/>
                      </a:lnTo>
                      <a:lnTo>
                        <a:pt x="321" y="391"/>
                      </a:lnTo>
                      <a:lnTo>
                        <a:pt x="322" y="394"/>
                      </a:lnTo>
                      <a:lnTo>
                        <a:pt x="322" y="394"/>
                      </a:lnTo>
                      <a:lnTo>
                        <a:pt x="324" y="398"/>
                      </a:lnTo>
                      <a:lnTo>
                        <a:pt x="328" y="398"/>
                      </a:lnTo>
                      <a:lnTo>
                        <a:pt x="328" y="398"/>
                      </a:lnTo>
                      <a:lnTo>
                        <a:pt x="329" y="399"/>
                      </a:lnTo>
                      <a:lnTo>
                        <a:pt x="329" y="398"/>
                      </a:lnTo>
                      <a:lnTo>
                        <a:pt x="334" y="398"/>
                      </a:lnTo>
                      <a:lnTo>
                        <a:pt x="335" y="396"/>
                      </a:lnTo>
                      <a:lnTo>
                        <a:pt x="342" y="395"/>
                      </a:lnTo>
                      <a:lnTo>
                        <a:pt x="342" y="395"/>
                      </a:lnTo>
                      <a:lnTo>
                        <a:pt x="343" y="395"/>
                      </a:lnTo>
                      <a:lnTo>
                        <a:pt x="343" y="394"/>
                      </a:lnTo>
                      <a:lnTo>
                        <a:pt x="345" y="394"/>
                      </a:lnTo>
                      <a:lnTo>
                        <a:pt x="345" y="394"/>
                      </a:lnTo>
                      <a:lnTo>
                        <a:pt x="346" y="394"/>
                      </a:lnTo>
                      <a:lnTo>
                        <a:pt x="346" y="399"/>
                      </a:lnTo>
                      <a:lnTo>
                        <a:pt x="351" y="399"/>
                      </a:lnTo>
                      <a:lnTo>
                        <a:pt x="352" y="400"/>
                      </a:lnTo>
                      <a:lnTo>
                        <a:pt x="354" y="403"/>
                      </a:lnTo>
                      <a:lnTo>
                        <a:pt x="355" y="404"/>
                      </a:lnTo>
                      <a:lnTo>
                        <a:pt x="351" y="404"/>
                      </a:lnTo>
                      <a:lnTo>
                        <a:pt x="351" y="403"/>
                      </a:lnTo>
                      <a:lnTo>
                        <a:pt x="349" y="403"/>
                      </a:lnTo>
                      <a:lnTo>
                        <a:pt x="349" y="404"/>
                      </a:lnTo>
                      <a:lnTo>
                        <a:pt x="346" y="404"/>
                      </a:lnTo>
                      <a:lnTo>
                        <a:pt x="345" y="404"/>
                      </a:lnTo>
                      <a:lnTo>
                        <a:pt x="342" y="403"/>
                      </a:lnTo>
                      <a:lnTo>
                        <a:pt x="341" y="402"/>
                      </a:lnTo>
                      <a:lnTo>
                        <a:pt x="339" y="403"/>
                      </a:lnTo>
                      <a:lnTo>
                        <a:pt x="339" y="404"/>
                      </a:lnTo>
                      <a:lnTo>
                        <a:pt x="339" y="404"/>
                      </a:lnTo>
                      <a:lnTo>
                        <a:pt x="339" y="404"/>
                      </a:lnTo>
                      <a:lnTo>
                        <a:pt x="337" y="404"/>
                      </a:lnTo>
                      <a:lnTo>
                        <a:pt x="335" y="406"/>
                      </a:lnTo>
                      <a:lnTo>
                        <a:pt x="334" y="406"/>
                      </a:lnTo>
                      <a:lnTo>
                        <a:pt x="334" y="406"/>
                      </a:lnTo>
                      <a:lnTo>
                        <a:pt x="333" y="406"/>
                      </a:lnTo>
                      <a:lnTo>
                        <a:pt x="332" y="406"/>
                      </a:lnTo>
                      <a:lnTo>
                        <a:pt x="332" y="407"/>
                      </a:lnTo>
                      <a:lnTo>
                        <a:pt x="330" y="407"/>
                      </a:lnTo>
                      <a:lnTo>
                        <a:pt x="330" y="406"/>
                      </a:lnTo>
                      <a:lnTo>
                        <a:pt x="328" y="406"/>
                      </a:lnTo>
                      <a:lnTo>
                        <a:pt x="328" y="408"/>
                      </a:lnTo>
                      <a:lnTo>
                        <a:pt x="326" y="408"/>
                      </a:lnTo>
                      <a:lnTo>
                        <a:pt x="326" y="408"/>
                      </a:lnTo>
                      <a:lnTo>
                        <a:pt x="325" y="412"/>
                      </a:lnTo>
                      <a:lnTo>
                        <a:pt x="324" y="412"/>
                      </a:lnTo>
                      <a:lnTo>
                        <a:pt x="322" y="416"/>
                      </a:lnTo>
                      <a:lnTo>
                        <a:pt x="321" y="416"/>
                      </a:lnTo>
                      <a:lnTo>
                        <a:pt x="320" y="419"/>
                      </a:lnTo>
                      <a:lnTo>
                        <a:pt x="320" y="420"/>
                      </a:lnTo>
                      <a:lnTo>
                        <a:pt x="318" y="423"/>
                      </a:lnTo>
                      <a:lnTo>
                        <a:pt x="321" y="423"/>
                      </a:lnTo>
                      <a:lnTo>
                        <a:pt x="322" y="420"/>
                      </a:lnTo>
                      <a:lnTo>
                        <a:pt x="322" y="419"/>
                      </a:lnTo>
                      <a:lnTo>
                        <a:pt x="325" y="417"/>
                      </a:lnTo>
                      <a:lnTo>
                        <a:pt x="326" y="416"/>
                      </a:lnTo>
                      <a:lnTo>
                        <a:pt x="326" y="419"/>
                      </a:lnTo>
                      <a:lnTo>
                        <a:pt x="326" y="420"/>
                      </a:lnTo>
                      <a:lnTo>
                        <a:pt x="325" y="420"/>
                      </a:lnTo>
                      <a:lnTo>
                        <a:pt x="324" y="426"/>
                      </a:lnTo>
                      <a:lnTo>
                        <a:pt x="322" y="426"/>
                      </a:lnTo>
                      <a:lnTo>
                        <a:pt x="322" y="428"/>
                      </a:lnTo>
                      <a:lnTo>
                        <a:pt x="321" y="428"/>
                      </a:lnTo>
                      <a:lnTo>
                        <a:pt x="321" y="433"/>
                      </a:lnTo>
                      <a:lnTo>
                        <a:pt x="320" y="433"/>
                      </a:lnTo>
                      <a:lnTo>
                        <a:pt x="320" y="437"/>
                      </a:lnTo>
                      <a:lnTo>
                        <a:pt x="320" y="437"/>
                      </a:lnTo>
                      <a:lnTo>
                        <a:pt x="320" y="438"/>
                      </a:lnTo>
                      <a:lnTo>
                        <a:pt x="320" y="438"/>
                      </a:lnTo>
                      <a:lnTo>
                        <a:pt x="320" y="441"/>
                      </a:lnTo>
                      <a:lnTo>
                        <a:pt x="320" y="441"/>
                      </a:lnTo>
                      <a:lnTo>
                        <a:pt x="320" y="444"/>
                      </a:lnTo>
                      <a:lnTo>
                        <a:pt x="321" y="444"/>
                      </a:lnTo>
                      <a:lnTo>
                        <a:pt x="321" y="447"/>
                      </a:lnTo>
                      <a:lnTo>
                        <a:pt x="321" y="447"/>
                      </a:lnTo>
                      <a:lnTo>
                        <a:pt x="322" y="454"/>
                      </a:lnTo>
                      <a:lnTo>
                        <a:pt x="324" y="454"/>
                      </a:lnTo>
                      <a:lnTo>
                        <a:pt x="325" y="455"/>
                      </a:lnTo>
                      <a:lnTo>
                        <a:pt x="328" y="455"/>
                      </a:lnTo>
                      <a:lnTo>
                        <a:pt x="329" y="454"/>
                      </a:lnTo>
                      <a:lnTo>
                        <a:pt x="330" y="453"/>
                      </a:lnTo>
                      <a:lnTo>
                        <a:pt x="330" y="453"/>
                      </a:lnTo>
                      <a:lnTo>
                        <a:pt x="330" y="450"/>
                      </a:lnTo>
                      <a:lnTo>
                        <a:pt x="332" y="450"/>
                      </a:lnTo>
                      <a:lnTo>
                        <a:pt x="333" y="446"/>
                      </a:lnTo>
                      <a:lnTo>
                        <a:pt x="334" y="445"/>
                      </a:lnTo>
                      <a:lnTo>
                        <a:pt x="334" y="444"/>
                      </a:lnTo>
                      <a:lnTo>
                        <a:pt x="334" y="444"/>
                      </a:lnTo>
                      <a:lnTo>
                        <a:pt x="334" y="438"/>
                      </a:lnTo>
                      <a:lnTo>
                        <a:pt x="334" y="438"/>
                      </a:lnTo>
                      <a:lnTo>
                        <a:pt x="334" y="437"/>
                      </a:lnTo>
                      <a:lnTo>
                        <a:pt x="333" y="437"/>
                      </a:lnTo>
                      <a:lnTo>
                        <a:pt x="333" y="426"/>
                      </a:lnTo>
                      <a:lnTo>
                        <a:pt x="334" y="426"/>
                      </a:lnTo>
                      <a:lnTo>
                        <a:pt x="334" y="426"/>
                      </a:lnTo>
                      <a:lnTo>
                        <a:pt x="335" y="425"/>
                      </a:lnTo>
                      <a:lnTo>
                        <a:pt x="335" y="423"/>
                      </a:lnTo>
                      <a:lnTo>
                        <a:pt x="335" y="421"/>
                      </a:lnTo>
                      <a:lnTo>
                        <a:pt x="335" y="419"/>
                      </a:lnTo>
                      <a:lnTo>
                        <a:pt x="337" y="417"/>
                      </a:lnTo>
                      <a:lnTo>
                        <a:pt x="337" y="416"/>
                      </a:lnTo>
                      <a:lnTo>
                        <a:pt x="338" y="416"/>
                      </a:lnTo>
                      <a:lnTo>
                        <a:pt x="338" y="417"/>
                      </a:lnTo>
                      <a:lnTo>
                        <a:pt x="339" y="417"/>
                      </a:lnTo>
                      <a:lnTo>
                        <a:pt x="339" y="417"/>
                      </a:lnTo>
                      <a:lnTo>
                        <a:pt x="339" y="417"/>
                      </a:lnTo>
                      <a:lnTo>
                        <a:pt x="341" y="416"/>
                      </a:lnTo>
                      <a:lnTo>
                        <a:pt x="342" y="415"/>
                      </a:lnTo>
                      <a:lnTo>
                        <a:pt x="342" y="413"/>
                      </a:lnTo>
                      <a:lnTo>
                        <a:pt x="343" y="412"/>
                      </a:lnTo>
                      <a:lnTo>
                        <a:pt x="343" y="412"/>
                      </a:lnTo>
                      <a:lnTo>
                        <a:pt x="345" y="412"/>
                      </a:lnTo>
                      <a:lnTo>
                        <a:pt x="345" y="412"/>
                      </a:lnTo>
                      <a:lnTo>
                        <a:pt x="346" y="411"/>
                      </a:lnTo>
                      <a:lnTo>
                        <a:pt x="346" y="408"/>
                      </a:lnTo>
                      <a:lnTo>
                        <a:pt x="346" y="408"/>
                      </a:lnTo>
                      <a:lnTo>
                        <a:pt x="347" y="408"/>
                      </a:lnTo>
                      <a:lnTo>
                        <a:pt x="349" y="407"/>
                      </a:lnTo>
                      <a:lnTo>
                        <a:pt x="350" y="407"/>
                      </a:lnTo>
                      <a:lnTo>
                        <a:pt x="352" y="409"/>
                      </a:lnTo>
                      <a:lnTo>
                        <a:pt x="354" y="409"/>
                      </a:lnTo>
                      <a:lnTo>
                        <a:pt x="356" y="411"/>
                      </a:lnTo>
                      <a:lnTo>
                        <a:pt x="358" y="412"/>
                      </a:lnTo>
                      <a:lnTo>
                        <a:pt x="358" y="413"/>
                      </a:lnTo>
                      <a:lnTo>
                        <a:pt x="359" y="413"/>
                      </a:lnTo>
                      <a:lnTo>
                        <a:pt x="359" y="413"/>
                      </a:lnTo>
                      <a:lnTo>
                        <a:pt x="358" y="415"/>
                      </a:lnTo>
                      <a:lnTo>
                        <a:pt x="358" y="416"/>
                      </a:lnTo>
                      <a:lnTo>
                        <a:pt x="359" y="417"/>
                      </a:lnTo>
                      <a:lnTo>
                        <a:pt x="359" y="419"/>
                      </a:lnTo>
                      <a:lnTo>
                        <a:pt x="360" y="419"/>
                      </a:lnTo>
                      <a:lnTo>
                        <a:pt x="360" y="421"/>
                      </a:lnTo>
                      <a:lnTo>
                        <a:pt x="359" y="424"/>
                      </a:lnTo>
                      <a:lnTo>
                        <a:pt x="358" y="428"/>
                      </a:lnTo>
                      <a:lnTo>
                        <a:pt x="356" y="430"/>
                      </a:lnTo>
                      <a:lnTo>
                        <a:pt x="356" y="432"/>
                      </a:lnTo>
                      <a:lnTo>
                        <a:pt x="356" y="432"/>
                      </a:lnTo>
                      <a:lnTo>
                        <a:pt x="356" y="433"/>
                      </a:lnTo>
                      <a:lnTo>
                        <a:pt x="356" y="432"/>
                      </a:lnTo>
                      <a:lnTo>
                        <a:pt x="356" y="433"/>
                      </a:lnTo>
                      <a:lnTo>
                        <a:pt x="356" y="433"/>
                      </a:lnTo>
                      <a:lnTo>
                        <a:pt x="360" y="430"/>
                      </a:lnTo>
                      <a:lnTo>
                        <a:pt x="360" y="429"/>
                      </a:lnTo>
                      <a:lnTo>
                        <a:pt x="364" y="429"/>
                      </a:lnTo>
                      <a:lnTo>
                        <a:pt x="364" y="429"/>
                      </a:lnTo>
                      <a:lnTo>
                        <a:pt x="364" y="429"/>
                      </a:lnTo>
                      <a:lnTo>
                        <a:pt x="366" y="429"/>
                      </a:lnTo>
                      <a:lnTo>
                        <a:pt x="367" y="432"/>
                      </a:lnTo>
                      <a:lnTo>
                        <a:pt x="367" y="436"/>
                      </a:lnTo>
                      <a:lnTo>
                        <a:pt x="368" y="438"/>
                      </a:lnTo>
                      <a:lnTo>
                        <a:pt x="369" y="441"/>
                      </a:lnTo>
                      <a:lnTo>
                        <a:pt x="371" y="438"/>
                      </a:lnTo>
                      <a:lnTo>
                        <a:pt x="373" y="437"/>
                      </a:lnTo>
                      <a:lnTo>
                        <a:pt x="375" y="430"/>
                      </a:lnTo>
                      <a:lnTo>
                        <a:pt x="373" y="430"/>
                      </a:lnTo>
                      <a:lnTo>
                        <a:pt x="375" y="425"/>
                      </a:lnTo>
                      <a:lnTo>
                        <a:pt x="375" y="425"/>
                      </a:lnTo>
                      <a:lnTo>
                        <a:pt x="376" y="424"/>
                      </a:lnTo>
                      <a:lnTo>
                        <a:pt x="377" y="423"/>
                      </a:lnTo>
                      <a:lnTo>
                        <a:pt x="379" y="421"/>
                      </a:lnTo>
                      <a:lnTo>
                        <a:pt x="380" y="421"/>
                      </a:lnTo>
                      <a:lnTo>
                        <a:pt x="380" y="419"/>
                      </a:lnTo>
                      <a:lnTo>
                        <a:pt x="381" y="419"/>
                      </a:lnTo>
                      <a:lnTo>
                        <a:pt x="381" y="420"/>
                      </a:lnTo>
                      <a:lnTo>
                        <a:pt x="381" y="420"/>
                      </a:lnTo>
                      <a:lnTo>
                        <a:pt x="383" y="420"/>
                      </a:lnTo>
                      <a:lnTo>
                        <a:pt x="383" y="421"/>
                      </a:lnTo>
                      <a:lnTo>
                        <a:pt x="384" y="421"/>
                      </a:lnTo>
                      <a:lnTo>
                        <a:pt x="384" y="421"/>
                      </a:lnTo>
                      <a:lnTo>
                        <a:pt x="388" y="423"/>
                      </a:lnTo>
                      <a:lnTo>
                        <a:pt x="388" y="424"/>
                      </a:lnTo>
                      <a:lnTo>
                        <a:pt x="389" y="424"/>
                      </a:lnTo>
                      <a:lnTo>
                        <a:pt x="392" y="424"/>
                      </a:lnTo>
                      <a:lnTo>
                        <a:pt x="392" y="423"/>
                      </a:lnTo>
                      <a:lnTo>
                        <a:pt x="392" y="423"/>
                      </a:lnTo>
                      <a:lnTo>
                        <a:pt x="392" y="421"/>
                      </a:lnTo>
                      <a:lnTo>
                        <a:pt x="390" y="421"/>
                      </a:lnTo>
                      <a:lnTo>
                        <a:pt x="390" y="420"/>
                      </a:lnTo>
                      <a:lnTo>
                        <a:pt x="392" y="420"/>
                      </a:lnTo>
                      <a:lnTo>
                        <a:pt x="392" y="420"/>
                      </a:lnTo>
                      <a:lnTo>
                        <a:pt x="392" y="420"/>
                      </a:lnTo>
                      <a:lnTo>
                        <a:pt x="393" y="420"/>
                      </a:lnTo>
                      <a:lnTo>
                        <a:pt x="393" y="420"/>
                      </a:lnTo>
                      <a:lnTo>
                        <a:pt x="394" y="420"/>
                      </a:lnTo>
                      <a:lnTo>
                        <a:pt x="396" y="417"/>
                      </a:lnTo>
                      <a:lnTo>
                        <a:pt x="393" y="416"/>
                      </a:lnTo>
                      <a:lnTo>
                        <a:pt x="392" y="415"/>
                      </a:lnTo>
                      <a:lnTo>
                        <a:pt x="392" y="412"/>
                      </a:lnTo>
                      <a:lnTo>
                        <a:pt x="392" y="408"/>
                      </a:lnTo>
                      <a:lnTo>
                        <a:pt x="388" y="408"/>
                      </a:lnTo>
                      <a:lnTo>
                        <a:pt x="388" y="407"/>
                      </a:lnTo>
                      <a:lnTo>
                        <a:pt x="387" y="407"/>
                      </a:lnTo>
                      <a:lnTo>
                        <a:pt x="387" y="406"/>
                      </a:lnTo>
                      <a:lnTo>
                        <a:pt x="385" y="406"/>
                      </a:lnTo>
                      <a:lnTo>
                        <a:pt x="385" y="406"/>
                      </a:lnTo>
                      <a:lnTo>
                        <a:pt x="384" y="406"/>
                      </a:lnTo>
                      <a:lnTo>
                        <a:pt x="384" y="404"/>
                      </a:lnTo>
                      <a:lnTo>
                        <a:pt x="384" y="403"/>
                      </a:lnTo>
                      <a:lnTo>
                        <a:pt x="381" y="404"/>
                      </a:lnTo>
                      <a:lnTo>
                        <a:pt x="379" y="404"/>
                      </a:lnTo>
                      <a:lnTo>
                        <a:pt x="377" y="406"/>
                      </a:lnTo>
                      <a:lnTo>
                        <a:pt x="375" y="404"/>
                      </a:lnTo>
                      <a:lnTo>
                        <a:pt x="373" y="403"/>
                      </a:lnTo>
                      <a:lnTo>
                        <a:pt x="368" y="403"/>
                      </a:lnTo>
                      <a:lnTo>
                        <a:pt x="368" y="402"/>
                      </a:lnTo>
                      <a:lnTo>
                        <a:pt x="367" y="402"/>
                      </a:lnTo>
                      <a:lnTo>
                        <a:pt x="367" y="402"/>
                      </a:lnTo>
                      <a:lnTo>
                        <a:pt x="360" y="402"/>
                      </a:lnTo>
                      <a:lnTo>
                        <a:pt x="360" y="400"/>
                      </a:lnTo>
                      <a:lnTo>
                        <a:pt x="360" y="400"/>
                      </a:lnTo>
                      <a:lnTo>
                        <a:pt x="360" y="402"/>
                      </a:lnTo>
                      <a:lnTo>
                        <a:pt x="359" y="402"/>
                      </a:lnTo>
                      <a:lnTo>
                        <a:pt x="359" y="400"/>
                      </a:lnTo>
                      <a:lnTo>
                        <a:pt x="356" y="400"/>
                      </a:lnTo>
                      <a:lnTo>
                        <a:pt x="355" y="398"/>
                      </a:lnTo>
                      <a:lnTo>
                        <a:pt x="351" y="396"/>
                      </a:lnTo>
                      <a:lnTo>
                        <a:pt x="350" y="391"/>
                      </a:lnTo>
                      <a:lnTo>
                        <a:pt x="349" y="391"/>
                      </a:lnTo>
                      <a:lnTo>
                        <a:pt x="349" y="389"/>
                      </a:lnTo>
                      <a:lnTo>
                        <a:pt x="350" y="387"/>
                      </a:lnTo>
                      <a:lnTo>
                        <a:pt x="349" y="386"/>
                      </a:lnTo>
                      <a:lnTo>
                        <a:pt x="347" y="385"/>
                      </a:lnTo>
                      <a:lnTo>
                        <a:pt x="346" y="385"/>
                      </a:lnTo>
                      <a:lnTo>
                        <a:pt x="346" y="382"/>
                      </a:lnTo>
                      <a:lnTo>
                        <a:pt x="346" y="382"/>
                      </a:lnTo>
                      <a:lnTo>
                        <a:pt x="346" y="381"/>
                      </a:lnTo>
                      <a:lnTo>
                        <a:pt x="346" y="381"/>
                      </a:lnTo>
                      <a:lnTo>
                        <a:pt x="345" y="379"/>
                      </a:lnTo>
                      <a:lnTo>
                        <a:pt x="345" y="379"/>
                      </a:lnTo>
                      <a:lnTo>
                        <a:pt x="343" y="379"/>
                      </a:lnTo>
                      <a:lnTo>
                        <a:pt x="343" y="379"/>
                      </a:lnTo>
                      <a:lnTo>
                        <a:pt x="338" y="379"/>
                      </a:lnTo>
                      <a:lnTo>
                        <a:pt x="338" y="378"/>
                      </a:lnTo>
                      <a:lnTo>
                        <a:pt x="337" y="377"/>
                      </a:lnTo>
                      <a:lnTo>
                        <a:pt x="335" y="375"/>
                      </a:lnTo>
                      <a:lnTo>
                        <a:pt x="334" y="374"/>
                      </a:lnTo>
                      <a:lnTo>
                        <a:pt x="334" y="373"/>
                      </a:lnTo>
                      <a:lnTo>
                        <a:pt x="333" y="373"/>
                      </a:lnTo>
                      <a:lnTo>
                        <a:pt x="333" y="370"/>
                      </a:lnTo>
                      <a:lnTo>
                        <a:pt x="333" y="370"/>
                      </a:lnTo>
                      <a:lnTo>
                        <a:pt x="332" y="366"/>
                      </a:lnTo>
                      <a:lnTo>
                        <a:pt x="330" y="366"/>
                      </a:lnTo>
                      <a:lnTo>
                        <a:pt x="330" y="366"/>
                      </a:lnTo>
                      <a:lnTo>
                        <a:pt x="329" y="368"/>
                      </a:lnTo>
                      <a:lnTo>
                        <a:pt x="329" y="368"/>
                      </a:lnTo>
                      <a:lnTo>
                        <a:pt x="328" y="368"/>
                      </a:lnTo>
                      <a:lnTo>
                        <a:pt x="326" y="366"/>
                      </a:lnTo>
                      <a:lnTo>
                        <a:pt x="322" y="366"/>
                      </a:lnTo>
                      <a:lnTo>
                        <a:pt x="322" y="368"/>
                      </a:lnTo>
                      <a:lnTo>
                        <a:pt x="318" y="366"/>
                      </a:lnTo>
                      <a:close/>
                      <a:moveTo>
                        <a:pt x="317" y="349"/>
                      </a:moveTo>
                      <a:lnTo>
                        <a:pt x="316" y="349"/>
                      </a:lnTo>
                      <a:lnTo>
                        <a:pt x="315" y="351"/>
                      </a:lnTo>
                      <a:lnTo>
                        <a:pt x="313" y="351"/>
                      </a:lnTo>
                      <a:lnTo>
                        <a:pt x="313" y="353"/>
                      </a:lnTo>
                      <a:lnTo>
                        <a:pt x="312" y="354"/>
                      </a:lnTo>
                      <a:lnTo>
                        <a:pt x="313" y="357"/>
                      </a:lnTo>
                      <a:lnTo>
                        <a:pt x="315" y="357"/>
                      </a:lnTo>
                      <a:lnTo>
                        <a:pt x="315" y="356"/>
                      </a:lnTo>
                      <a:lnTo>
                        <a:pt x="316" y="356"/>
                      </a:lnTo>
                      <a:lnTo>
                        <a:pt x="316" y="357"/>
                      </a:lnTo>
                      <a:lnTo>
                        <a:pt x="315" y="357"/>
                      </a:lnTo>
                      <a:lnTo>
                        <a:pt x="315" y="357"/>
                      </a:lnTo>
                      <a:lnTo>
                        <a:pt x="316" y="358"/>
                      </a:lnTo>
                      <a:lnTo>
                        <a:pt x="316" y="358"/>
                      </a:lnTo>
                      <a:lnTo>
                        <a:pt x="317" y="358"/>
                      </a:lnTo>
                      <a:lnTo>
                        <a:pt x="318" y="358"/>
                      </a:lnTo>
                      <a:lnTo>
                        <a:pt x="318" y="360"/>
                      </a:lnTo>
                      <a:lnTo>
                        <a:pt x="320" y="360"/>
                      </a:lnTo>
                      <a:lnTo>
                        <a:pt x="321" y="358"/>
                      </a:lnTo>
                      <a:lnTo>
                        <a:pt x="321" y="358"/>
                      </a:lnTo>
                      <a:lnTo>
                        <a:pt x="321" y="356"/>
                      </a:lnTo>
                      <a:lnTo>
                        <a:pt x="320" y="353"/>
                      </a:lnTo>
                      <a:lnTo>
                        <a:pt x="318" y="351"/>
                      </a:lnTo>
                      <a:lnTo>
                        <a:pt x="317" y="349"/>
                      </a:lnTo>
                      <a:close/>
                      <a:moveTo>
                        <a:pt x="218" y="327"/>
                      </a:moveTo>
                      <a:lnTo>
                        <a:pt x="216" y="327"/>
                      </a:lnTo>
                      <a:lnTo>
                        <a:pt x="216" y="327"/>
                      </a:lnTo>
                      <a:lnTo>
                        <a:pt x="216" y="327"/>
                      </a:lnTo>
                      <a:lnTo>
                        <a:pt x="215" y="327"/>
                      </a:lnTo>
                      <a:lnTo>
                        <a:pt x="215" y="330"/>
                      </a:lnTo>
                      <a:lnTo>
                        <a:pt x="216" y="330"/>
                      </a:lnTo>
                      <a:lnTo>
                        <a:pt x="216" y="331"/>
                      </a:lnTo>
                      <a:lnTo>
                        <a:pt x="216" y="332"/>
                      </a:lnTo>
                      <a:lnTo>
                        <a:pt x="218" y="332"/>
                      </a:lnTo>
                      <a:lnTo>
                        <a:pt x="219" y="334"/>
                      </a:lnTo>
                      <a:lnTo>
                        <a:pt x="220" y="335"/>
                      </a:lnTo>
                      <a:lnTo>
                        <a:pt x="220" y="337"/>
                      </a:lnTo>
                      <a:lnTo>
                        <a:pt x="223" y="337"/>
                      </a:lnTo>
                      <a:lnTo>
                        <a:pt x="224" y="348"/>
                      </a:lnTo>
                      <a:lnTo>
                        <a:pt x="228" y="348"/>
                      </a:lnTo>
                      <a:lnTo>
                        <a:pt x="228" y="347"/>
                      </a:lnTo>
                      <a:lnTo>
                        <a:pt x="229" y="345"/>
                      </a:lnTo>
                      <a:lnTo>
                        <a:pt x="229" y="344"/>
                      </a:lnTo>
                      <a:lnTo>
                        <a:pt x="228" y="343"/>
                      </a:lnTo>
                      <a:lnTo>
                        <a:pt x="227" y="341"/>
                      </a:lnTo>
                      <a:lnTo>
                        <a:pt x="225" y="337"/>
                      </a:lnTo>
                      <a:lnTo>
                        <a:pt x="224" y="336"/>
                      </a:lnTo>
                      <a:lnTo>
                        <a:pt x="223" y="335"/>
                      </a:lnTo>
                      <a:lnTo>
                        <a:pt x="223" y="334"/>
                      </a:lnTo>
                      <a:lnTo>
                        <a:pt x="223" y="330"/>
                      </a:lnTo>
                      <a:lnTo>
                        <a:pt x="220" y="331"/>
                      </a:lnTo>
                      <a:lnTo>
                        <a:pt x="220" y="330"/>
                      </a:lnTo>
                      <a:lnTo>
                        <a:pt x="220" y="330"/>
                      </a:lnTo>
                      <a:lnTo>
                        <a:pt x="220" y="328"/>
                      </a:lnTo>
                      <a:lnTo>
                        <a:pt x="219" y="328"/>
                      </a:lnTo>
                      <a:lnTo>
                        <a:pt x="218" y="327"/>
                      </a:lnTo>
                      <a:close/>
                      <a:moveTo>
                        <a:pt x="208" y="307"/>
                      </a:moveTo>
                      <a:lnTo>
                        <a:pt x="208" y="307"/>
                      </a:lnTo>
                      <a:lnTo>
                        <a:pt x="208" y="307"/>
                      </a:lnTo>
                      <a:lnTo>
                        <a:pt x="208" y="307"/>
                      </a:lnTo>
                      <a:lnTo>
                        <a:pt x="208" y="307"/>
                      </a:lnTo>
                      <a:lnTo>
                        <a:pt x="208" y="307"/>
                      </a:lnTo>
                      <a:lnTo>
                        <a:pt x="208" y="309"/>
                      </a:lnTo>
                      <a:lnTo>
                        <a:pt x="208" y="310"/>
                      </a:lnTo>
                      <a:lnTo>
                        <a:pt x="210" y="310"/>
                      </a:lnTo>
                      <a:lnTo>
                        <a:pt x="208" y="310"/>
                      </a:lnTo>
                      <a:lnTo>
                        <a:pt x="206" y="310"/>
                      </a:lnTo>
                      <a:lnTo>
                        <a:pt x="203" y="311"/>
                      </a:lnTo>
                      <a:lnTo>
                        <a:pt x="203" y="311"/>
                      </a:lnTo>
                      <a:lnTo>
                        <a:pt x="203" y="311"/>
                      </a:lnTo>
                      <a:lnTo>
                        <a:pt x="203" y="311"/>
                      </a:lnTo>
                      <a:lnTo>
                        <a:pt x="203" y="311"/>
                      </a:lnTo>
                      <a:lnTo>
                        <a:pt x="203" y="311"/>
                      </a:lnTo>
                      <a:lnTo>
                        <a:pt x="205" y="311"/>
                      </a:lnTo>
                      <a:lnTo>
                        <a:pt x="205" y="313"/>
                      </a:lnTo>
                      <a:lnTo>
                        <a:pt x="206" y="313"/>
                      </a:lnTo>
                      <a:lnTo>
                        <a:pt x="207" y="314"/>
                      </a:lnTo>
                      <a:lnTo>
                        <a:pt x="207" y="315"/>
                      </a:lnTo>
                      <a:lnTo>
                        <a:pt x="208" y="315"/>
                      </a:lnTo>
                      <a:lnTo>
                        <a:pt x="208" y="315"/>
                      </a:lnTo>
                      <a:lnTo>
                        <a:pt x="210" y="317"/>
                      </a:lnTo>
                      <a:lnTo>
                        <a:pt x="210" y="318"/>
                      </a:lnTo>
                      <a:lnTo>
                        <a:pt x="210" y="320"/>
                      </a:lnTo>
                      <a:lnTo>
                        <a:pt x="210" y="322"/>
                      </a:lnTo>
                      <a:lnTo>
                        <a:pt x="208" y="323"/>
                      </a:lnTo>
                      <a:lnTo>
                        <a:pt x="208" y="324"/>
                      </a:lnTo>
                      <a:lnTo>
                        <a:pt x="210" y="324"/>
                      </a:lnTo>
                      <a:lnTo>
                        <a:pt x="211" y="327"/>
                      </a:lnTo>
                      <a:lnTo>
                        <a:pt x="212" y="327"/>
                      </a:lnTo>
                      <a:lnTo>
                        <a:pt x="214" y="327"/>
                      </a:lnTo>
                      <a:lnTo>
                        <a:pt x="214" y="322"/>
                      </a:lnTo>
                      <a:lnTo>
                        <a:pt x="214" y="318"/>
                      </a:lnTo>
                      <a:lnTo>
                        <a:pt x="214" y="313"/>
                      </a:lnTo>
                      <a:lnTo>
                        <a:pt x="212" y="313"/>
                      </a:lnTo>
                      <a:lnTo>
                        <a:pt x="210" y="310"/>
                      </a:lnTo>
                      <a:lnTo>
                        <a:pt x="211" y="310"/>
                      </a:lnTo>
                      <a:lnTo>
                        <a:pt x="211" y="309"/>
                      </a:lnTo>
                      <a:lnTo>
                        <a:pt x="211" y="307"/>
                      </a:lnTo>
                      <a:lnTo>
                        <a:pt x="211" y="307"/>
                      </a:lnTo>
                      <a:lnTo>
                        <a:pt x="208" y="307"/>
                      </a:lnTo>
                      <a:close/>
                      <a:moveTo>
                        <a:pt x="227" y="294"/>
                      </a:moveTo>
                      <a:lnTo>
                        <a:pt x="227" y="294"/>
                      </a:lnTo>
                      <a:lnTo>
                        <a:pt x="227" y="294"/>
                      </a:lnTo>
                      <a:lnTo>
                        <a:pt x="227" y="294"/>
                      </a:lnTo>
                      <a:lnTo>
                        <a:pt x="227" y="294"/>
                      </a:lnTo>
                      <a:lnTo>
                        <a:pt x="225" y="294"/>
                      </a:lnTo>
                      <a:lnTo>
                        <a:pt x="225" y="296"/>
                      </a:lnTo>
                      <a:lnTo>
                        <a:pt x="225" y="296"/>
                      </a:lnTo>
                      <a:lnTo>
                        <a:pt x="225" y="296"/>
                      </a:lnTo>
                      <a:lnTo>
                        <a:pt x="225" y="296"/>
                      </a:lnTo>
                      <a:lnTo>
                        <a:pt x="225" y="298"/>
                      </a:lnTo>
                      <a:lnTo>
                        <a:pt x="225" y="298"/>
                      </a:lnTo>
                      <a:lnTo>
                        <a:pt x="223" y="298"/>
                      </a:lnTo>
                      <a:lnTo>
                        <a:pt x="222" y="298"/>
                      </a:lnTo>
                      <a:lnTo>
                        <a:pt x="222" y="298"/>
                      </a:lnTo>
                      <a:lnTo>
                        <a:pt x="222" y="298"/>
                      </a:lnTo>
                      <a:lnTo>
                        <a:pt x="220" y="301"/>
                      </a:lnTo>
                      <a:lnTo>
                        <a:pt x="219" y="302"/>
                      </a:lnTo>
                      <a:lnTo>
                        <a:pt x="219" y="305"/>
                      </a:lnTo>
                      <a:lnTo>
                        <a:pt x="218" y="305"/>
                      </a:lnTo>
                      <a:lnTo>
                        <a:pt x="218" y="306"/>
                      </a:lnTo>
                      <a:lnTo>
                        <a:pt x="216" y="306"/>
                      </a:lnTo>
                      <a:lnTo>
                        <a:pt x="216" y="307"/>
                      </a:lnTo>
                      <a:lnTo>
                        <a:pt x="218" y="307"/>
                      </a:lnTo>
                      <a:lnTo>
                        <a:pt x="218" y="309"/>
                      </a:lnTo>
                      <a:lnTo>
                        <a:pt x="219" y="309"/>
                      </a:lnTo>
                      <a:lnTo>
                        <a:pt x="219" y="310"/>
                      </a:lnTo>
                      <a:lnTo>
                        <a:pt x="223" y="310"/>
                      </a:lnTo>
                      <a:lnTo>
                        <a:pt x="223" y="310"/>
                      </a:lnTo>
                      <a:lnTo>
                        <a:pt x="222" y="311"/>
                      </a:lnTo>
                      <a:lnTo>
                        <a:pt x="220" y="311"/>
                      </a:lnTo>
                      <a:lnTo>
                        <a:pt x="220" y="314"/>
                      </a:lnTo>
                      <a:lnTo>
                        <a:pt x="222" y="314"/>
                      </a:lnTo>
                      <a:lnTo>
                        <a:pt x="222" y="314"/>
                      </a:lnTo>
                      <a:lnTo>
                        <a:pt x="222" y="315"/>
                      </a:lnTo>
                      <a:lnTo>
                        <a:pt x="224" y="317"/>
                      </a:lnTo>
                      <a:lnTo>
                        <a:pt x="227" y="319"/>
                      </a:lnTo>
                      <a:lnTo>
                        <a:pt x="229" y="320"/>
                      </a:lnTo>
                      <a:lnTo>
                        <a:pt x="229" y="320"/>
                      </a:lnTo>
                      <a:lnTo>
                        <a:pt x="231" y="320"/>
                      </a:lnTo>
                      <a:lnTo>
                        <a:pt x="232" y="319"/>
                      </a:lnTo>
                      <a:lnTo>
                        <a:pt x="232" y="320"/>
                      </a:lnTo>
                      <a:lnTo>
                        <a:pt x="232" y="322"/>
                      </a:lnTo>
                      <a:lnTo>
                        <a:pt x="233" y="322"/>
                      </a:lnTo>
                      <a:lnTo>
                        <a:pt x="233" y="323"/>
                      </a:lnTo>
                      <a:lnTo>
                        <a:pt x="233" y="323"/>
                      </a:lnTo>
                      <a:lnTo>
                        <a:pt x="232" y="324"/>
                      </a:lnTo>
                      <a:lnTo>
                        <a:pt x="232" y="324"/>
                      </a:lnTo>
                      <a:lnTo>
                        <a:pt x="232" y="327"/>
                      </a:lnTo>
                      <a:lnTo>
                        <a:pt x="236" y="327"/>
                      </a:lnTo>
                      <a:lnTo>
                        <a:pt x="237" y="328"/>
                      </a:lnTo>
                      <a:lnTo>
                        <a:pt x="237" y="331"/>
                      </a:lnTo>
                      <a:lnTo>
                        <a:pt x="236" y="331"/>
                      </a:lnTo>
                      <a:lnTo>
                        <a:pt x="236" y="331"/>
                      </a:lnTo>
                      <a:lnTo>
                        <a:pt x="239" y="331"/>
                      </a:lnTo>
                      <a:lnTo>
                        <a:pt x="239" y="335"/>
                      </a:lnTo>
                      <a:lnTo>
                        <a:pt x="239" y="335"/>
                      </a:lnTo>
                      <a:lnTo>
                        <a:pt x="240" y="335"/>
                      </a:lnTo>
                      <a:lnTo>
                        <a:pt x="240" y="336"/>
                      </a:lnTo>
                      <a:lnTo>
                        <a:pt x="240" y="336"/>
                      </a:lnTo>
                      <a:lnTo>
                        <a:pt x="239" y="336"/>
                      </a:lnTo>
                      <a:lnTo>
                        <a:pt x="239" y="340"/>
                      </a:lnTo>
                      <a:lnTo>
                        <a:pt x="240" y="340"/>
                      </a:lnTo>
                      <a:lnTo>
                        <a:pt x="240" y="345"/>
                      </a:lnTo>
                      <a:lnTo>
                        <a:pt x="244" y="345"/>
                      </a:lnTo>
                      <a:lnTo>
                        <a:pt x="244" y="343"/>
                      </a:lnTo>
                      <a:lnTo>
                        <a:pt x="246" y="343"/>
                      </a:lnTo>
                      <a:lnTo>
                        <a:pt x="246" y="341"/>
                      </a:lnTo>
                      <a:lnTo>
                        <a:pt x="246" y="341"/>
                      </a:lnTo>
                      <a:lnTo>
                        <a:pt x="246" y="339"/>
                      </a:lnTo>
                      <a:lnTo>
                        <a:pt x="245" y="339"/>
                      </a:lnTo>
                      <a:lnTo>
                        <a:pt x="245" y="336"/>
                      </a:lnTo>
                      <a:lnTo>
                        <a:pt x="245" y="335"/>
                      </a:lnTo>
                      <a:lnTo>
                        <a:pt x="246" y="334"/>
                      </a:lnTo>
                      <a:lnTo>
                        <a:pt x="248" y="331"/>
                      </a:lnTo>
                      <a:lnTo>
                        <a:pt x="245" y="331"/>
                      </a:lnTo>
                      <a:lnTo>
                        <a:pt x="244" y="331"/>
                      </a:lnTo>
                      <a:lnTo>
                        <a:pt x="243" y="330"/>
                      </a:lnTo>
                      <a:lnTo>
                        <a:pt x="241" y="328"/>
                      </a:lnTo>
                      <a:lnTo>
                        <a:pt x="239" y="327"/>
                      </a:lnTo>
                      <a:lnTo>
                        <a:pt x="239" y="323"/>
                      </a:lnTo>
                      <a:lnTo>
                        <a:pt x="237" y="323"/>
                      </a:lnTo>
                      <a:lnTo>
                        <a:pt x="237" y="322"/>
                      </a:lnTo>
                      <a:lnTo>
                        <a:pt x="237" y="322"/>
                      </a:lnTo>
                      <a:lnTo>
                        <a:pt x="237" y="320"/>
                      </a:lnTo>
                      <a:lnTo>
                        <a:pt x="237" y="320"/>
                      </a:lnTo>
                      <a:lnTo>
                        <a:pt x="237" y="319"/>
                      </a:lnTo>
                      <a:lnTo>
                        <a:pt x="236" y="318"/>
                      </a:lnTo>
                      <a:lnTo>
                        <a:pt x="236" y="315"/>
                      </a:lnTo>
                      <a:lnTo>
                        <a:pt x="235" y="315"/>
                      </a:lnTo>
                      <a:lnTo>
                        <a:pt x="235" y="313"/>
                      </a:lnTo>
                      <a:lnTo>
                        <a:pt x="232" y="311"/>
                      </a:lnTo>
                      <a:lnTo>
                        <a:pt x="232" y="309"/>
                      </a:lnTo>
                      <a:lnTo>
                        <a:pt x="231" y="309"/>
                      </a:lnTo>
                      <a:lnTo>
                        <a:pt x="231" y="307"/>
                      </a:lnTo>
                      <a:lnTo>
                        <a:pt x="231" y="307"/>
                      </a:lnTo>
                      <a:lnTo>
                        <a:pt x="231" y="305"/>
                      </a:lnTo>
                      <a:lnTo>
                        <a:pt x="229" y="305"/>
                      </a:lnTo>
                      <a:lnTo>
                        <a:pt x="229" y="302"/>
                      </a:lnTo>
                      <a:lnTo>
                        <a:pt x="229" y="300"/>
                      </a:lnTo>
                      <a:lnTo>
                        <a:pt x="229" y="297"/>
                      </a:lnTo>
                      <a:lnTo>
                        <a:pt x="227" y="297"/>
                      </a:lnTo>
                      <a:lnTo>
                        <a:pt x="227" y="294"/>
                      </a:lnTo>
                      <a:lnTo>
                        <a:pt x="227" y="294"/>
                      </a:lnTo>
                      <a:close/>
                      <a:moveTo>
                        <a:pt x="400" y="292"/>
                      </a:moveTo>
                      <a:lnTo>
                        <a:pt x="400" y="303"/>
                      </a:lnTo>
                      <a:lnTo>
                        <a:pt x="398" y="302"/>
                      </a:lnTo>
                      <a:lnTo>
                        <a:pt x="397" y="301"/>
                      </a:lnTo>
                      <a:lnTo>
                        <a:pt x="397" y="293"/>
                      </a:lnTo>
                      <a:lnTo>
                        <a:pt x="400" y="292"/>
                      </a:lnTo>
                      <a:close/>
                      <a:moveTo>
                        <a:pt x="181" y="267"/>
                      </a:moveTo>
                      <a:lnTo>
                        <a:pt x="181" y="268"/>
                      </a:lnTo>
                      <a:lnTo>
                        <a:pt x="181" y="268"/>
                      </a:lnTo>
                      <a:lnTo>
                        <a:pt x="181" y="269"/>
                      </a:lnTo>
                      <a:lnTo>
                        <a:pt x="182" y="269"/>
                      </a:lnTo>
                      <a:lnTo>
                        <a:pt x="182" y="269"/>
                      </a:lnTo>
                      <a:lnTo>
                        <a:pt x="184" y="268"/>
                      </a:lnTo>
                      <a:lnTo>
                        <a:pt x="184" y="267"/>
                      </a:lnTo>
                      <a:lnTo>
                        <a:pt x="182" y="267"/>
                      </a:lnTo>
                      <a:lnTo>
                        <a:pt x="181" y="267"/>
                      </a:lnTo>
                      <a:close/>
                      <a:moveTo>
                        <a:pt x="193" y="245"/>
                      </a:moveTo>
                      <a:lnTo>
                        <a:pt x="191" y="245"/>
                      </a:lnTo>
                      <a:lnTo>
                        <a:pt x="191" y="246"/>
                      </a:lnTo>
                      <a:lnTo>
                        <a:pt x="191" y="247"/>
                      </a:lnTo>
                      <a:lnTo>
                        <a:pt x="189" y="248"/>
                      </a:lnTo>
                      <a:lnTo>
                        <a:pt x="189" y="251"/>
                      </a:lnTo>
                      <a:lnTo>
                        <a:pt x="188" y="251"/>
                      </a:lnTo>
                      <a:lnTo>
                        <a:pt x="186" y="254"/>
                      </a:lnTo>
                      <a:lnTo>
                        <a:pt x="186" y="254"/>
                      </a:lnTo>
                      <a:lnTo>
                        <a:pt x="185" y="255"/>
                      </a:lnTo>
                      <a:lnTo>
                        <a:pt x="185" y="256"/>
                      </a:lnTo>
                      <a:lnTo>
                        <a:pt x="186" y="258"/>
                      </a:lnTo>
                      <a:lnTo>
                        <a:pt x="186" y="263"/>
                      </a:lnTo>
                      <a:lnTo>
                        <a:pt x="188" y="263"/>
                      </a:lnTo>
                      <a:lnTo>
                        <a:pt x="186" y="265"/>
                      </a:lnTo>
                      <a:lnTo>
                        <a:pt x="188" y="265"/>
                      </a:lnTo>
                      <a:lnTo>
                        <a:pt x="188" y="264"/>
                      </a:lnTo>
                      <a:lnTo>
                        <a:pt x="191" y="264"/>
                      </a:lnTo>
                      <a:lnTo>
                        <a:pt x="191" y="264"/>
                      </a:lnTo>
                      <a:lnTo>
                        <a:pt x="191" y="264"/>
                      </a:lnTo>
                      <a:lnTo>
                        <a:pt x="191" y="264"/>
                      </a:lnTo>
                      <a:lnTo>
                        <a:pt x="191" y="264"/>
                      </a:lnTo>
                      <a:lnTo>
                        <a:pt x="191" y="264"/>
                      </a:lnTo>
                      <a:lnTo>
                        <a:pt x="191" y="262"/>
                      </a:lnTo>
                      <a:lnTo>
                        <a:pt x="193" y="259"/>
                      </a:lnTo>
                      <a:lnTo>
                        <a:pt x="193" y="259"/>
                      </a:lnTo>
                      <a:lnTo>
                        <a:pt x="193" y="256"/>
                      </a:lnTo>
                      <a:lnTo>
                        <a:pt x="194" y="256"/>
                      </a:lnTo>
                      <a:lnTo>
                        <a:pt x="194" y="256"/>
                      </a:lnTo>
                      <a:lnTo>
                        <a:pt x="194" y="256"/>
                      </a:lnTo>
                      <a:lnTo>
                        <a:pt x="195" y="256"/>
                      </a:lnTo>
                      <a:lnTo>
                        <a:pt x="195" y="254"/>
                      </a:lnTo>
                      <a:lnTo>
                        <a:pt x="194" y="254"/>
                      </a:lnTo>
                      <a:lnTo>
                        <a:pt x="194" y="252"/>
                      </a:lnTo>
                      <a:lnTo>
                        <a:pt x="194" y="251"/>
                      </a:lnTo>
                      <a:lnTo>
                        <a:pt x="195" y="251"/>
                      </a:lnTo>
                      <a:lnTo>
                        <a:pt x="195" y="250"/>
                      </a:lnTo>
                      <a:lnTo>
                        <a:pt x="195" y="248"/>
                      </a:lnTo>
                      <a:lnTo>
                        <a:pt x="197" y="248"/>
                      </a:lnTo>
                      <a:lnTo>
                        <a:pt x="197" y="246"/>
                      </a:lnTo>
                      <a:lnTo>
                        <a:pt x="194" y="246"/>
                      </a:lnTo>
                      <a:lnTo>
                        <a:pt x="194" y="246"/>
                      </a:lnTo>
                      <a:lnTo>
                        <a:pt x="194" y="245"/>
                      </a:lnTo>
                      <a:lnTo>
                        <a:pt x="194" y="245"/>
                      </a:lnTo>
                      <a:lnTo>
                        <a:pt x="194" y="245"/>
                      </a:lnTo>
                      <a:lnTo>
                        <a:pt x="193" y="245"/>
                      </a:lnTo>
                      <a:close/>
                      <a:moveTo>
                        <a:pt x="185" y="237"/>
                      </a:moveTo>
                      <a:lnTo>
                        <a:pt x="184" y="238"/>
                      </a:lnTo>
                      <a:lnTo>
                        <a:pt x="181" y="239"/>
                      </a:lnTo>
                      <a:lnTo>
                        <a:pt x="181" y="241"/>
                      </a:lnTo>
                      <a:lnTo>
                        <a:pt x="181" y="241"/>
                      </a:lnTo>
                      <a:lnTo>
                        <a:pt x="182" y="241"/>
                      </a:lnTo>
                      <a:lnTo>
                        <a:pt x="182" y="243"/>
                      </a:lnTo>
                      <a:lnTo>
                        <a:pt x="184" y="245"/>
                      </a:lnTo>
                      <a:lnTo>
                        <a:pt x="185" y="243"/>
                      </a:lnTo>
                      <a:lnTo>
                        <a:pt x="186" y="241"/>
                      </a:lnTo>
                      <a:lnTo>
                        <a:pt x="186" y="238"/>
                      </a:lnTo>
                      <a:lnTo>
                        <a:pt x="185" y="237"/>
                      </a:lnTo>
                      <a:close/>
                      <a:moveTo>
                        <a:pt x="127" y="220"/>
                      </a:moveTo>
                      <a:lnTo>
                        <a:pt x="127" y="222"/>
                      </a:lnTo>
                      <a:lnTo>
                        <a:pt x="125" y="224"/>
                      </a:lnTo>
                      <a:lnTo>
                        <a:pt x="125" y="226"/>
                      </a:lnTo>
                      <a:lnTo>
                        <a:pt x="122" y="229"/>
                      </a:lnTo>
                      <a:lnTo>
                        <a:pt x="122" y="229"/>
                      </a:lnTo>
                      <a:lnTo>
                        <a:pt x="119" y="230"/>
                      </a:lnTo>
                      <a:lnTo>
                        <a:pt x="117" y="231"/>
                      </a:lnTo>
                      <a:lnTo>
                        <a:pt x="116" y="234"/>
                      </a:lnTo>
                      <a:lnTo>
                        <a:pt x="114" y="235"/>
                      </a:lnTo>
                      <a:lnTo>
                        <a:pt x="113" y="237"/>
                      </a:lnTo>
                      <a:lnTo>
                        <a:pt x="112" y="237"/>
                      </a:lnTo>
                      <a:lnTo>
                        <a:pt x="112" y="239"/>
                      </a:lnTo>
                      <a:lnTo>
                        <a:pt x="113" y="239"/>
                      </a:lnTo>
                      <a:lnTo>
                        <a:pt x="113" y="241"/>
                      </a:lnTo>
                      <a:lnTo>
                        <a:pt x="118" y="241"/>
                      </a:lnTo>
                      <a:lnTo>
                        <a:pt x="118" y="238"/>
                      </a:lnTo>
                      <a:lnTo>
                        <a:pt x="126" y="231"/>
                      </a:lnTo>
                      <a:lnTo>
                        <a:pt x="126" y="230"/>
                      </a:lnTo>
                      <a:lnTo>
                        <a:pt x="127" y="230"/>
                      </a:lnTo>
                      <a:lnTo>
                        <a:pt x="129" y="229"/>
                      </a:lnTo>
                      <a:lnTo>
                        <a:pt x="130" y="229"/>
                      </a:lnTo>
                      <a:lnTo>
                        <a:pt x="130" y="229"/>
                      </a:lnTo>
                      <a:lnTo>
                        <a:pt x="131" y="229"/>
                      </a:lnTo>
                      <a:lnTo>
                        <a:pt x="133" y="228"/>
                      </a:lnTo>
                      <a:lnTo>
                        <a:pt x="136" y="226"/>
                      </a:lnTo>
                      <a:lnTo>
                        <a:pt x="140" y="225"/>
                      </a:lnTo>
                      <a:lnTo>
                        <a:pt x="142" y="222"/>
                      </a:lnTo>
                      <a:lnTo>
                        <a:pt x="143" y="222"/>
                      </a:lnTo>
                      <a:lnTo>
                        <a:pt x="146" y="222"/>
                      </a:lnTo>
                      <a:lnTo>
                        <a:pt x="146" y="222"/>
                      </a:lnTo>
                      <a:lnTo>
                        <a:pt x="146" y="222"/>
                      </a:lnTo>
                      <a:lnTo>
                        <a:pt x="150" y="224"/>
                      </a:lnTo>
                      <a:lnTo>
                        <a:pt x="151" y="224"/>
                      </a:lnTo>
                      <a:lnTo>
                        <a:pt x="152" y="222"/>
                      </a:lnTo>
                      <a:lnTo>
                        <a:pt x="150" y="222"/>
                      </a:lnTo>
                      <a:lnTo>
                        <a:pt x="146" y="221"/>
                      </a:lnTo>
                      <a:lnTo>
                        <a:pt x="143" y="221"/>
                      </a:lnTo>
                      <a:lnTo>
                        <a:pt x="143" y="221"/>
                      </a:lnTo>
                      <a:lnTo>
                        <a:pt x="139" y="221"/>
                      </a:lnTo>
                      <a:lnTo>
                        <a:pt x="138" y="222"/>
                      </a:lnTo>
                      <a:lnTo>
                        <a:pt x="135" y="222"/>
                      </a:lnTo>
                      <a:lnTo>
                        <a:pt x="134" y="222"/>
                      </a:lnTo>
                      <a:lnTo>
                        <a:pt x="134" y="222"/>
                      </a:lnTo>
                      <a:lnTo>
                        <a:pt x="134" y="222"/>
                      </a:lnTo>
                      <a:lnTo>
                        <a:pt x="134" y="222"/>
                      </a:lnTo>
                      <a:lnTo>
                        <a:pt x="133" y="221"/>
                      </a:lnTo>
                      <a:lnTo>
                        <a:pt x="131" y="221"/>
                      </a:lnTo>
                      <a:lnTo>
                        <a:pt x="130" y="220"/>
                      </a:lnTo>
                      <a:lnTo>
                        <a:pt x="127" y="220"/>
                      </a:lnTo>
                      <a:close/>
                      <a:moveTo>
                        <a:pt x="126" y="169"/>
                      </a:moveTo>
                      <a:lnTo>
                        <a:pt x="122" y="170"/>
                      </a:lnTo>
                      <a:lnTo>
                        <a:pt x="122" y="170"/>
                      </a:lnTo>
                      <a:lnTo>
                        <a:pt x="118" y="170"/>
                      </a:lnTo>
                      <a:lnTo>
                        <a:pt x="118" y="171"/>
                      </a:lnTo>
                      <a:lnTo>
                        <a:pt x="117" y="171"/>
                      </a:lnTo>
                      <a:lnTo>
                        <a:pt x="113" y="175"/>
                      </a:lnTo>
                      <a:lnTo>
                        <a:pt x="109" y="175"/>
                      </a:lnTo>
                      <a:lnTo>
                        <a:pt x="108" y="178"/>
                      </a:lnTo>
                      <a:lnTo>
                        <a:pt x="108" y="178"/>
                      </a:lnTo>
                      <a:lnTo>
                        <a:pt x="108" y="179"/>
                      </a:lnTo>
                      <a:lnTo>
                        <a:pt x="102" y="182"/>
                      </a:lnTo>
                      <a:lnTo>
                        <a:pt x="99" y="182"/>
                      </a:lnTo>
                      <a:lnTo>
                        <a:pt x="95" y="182"/>
                      </a:lnTo>
                      <a:lnTo>
                        <a:pt x="89" y="182"/>
                      </a:lnTo>
                      <a:lnTo>
                        <a:pt x="87" y="182"/>
                      </a:lnTo>
                      <a:lnTo>
                        <a:pt x="87" y="182"/>
                      </a:lnTo>
                      <a:lnTo>
                        <a:pt x="87" y="182"/>
                      </a:lnTo>
                      <a:lnTo>
                        <a:pt x="85" y="182"/>
                      </a:lnTo>
                      <a:lnTo>
                        <a:pt x="85" y="180"/>
                      </a:lnTo>
                      <a:lnTo>
                        <a:pt x="85" y="178"/>
                      </a:lnTo>
                      <a:lnTo>
                        <a:pt x="84" y="178"/>
                      </a:lnTo>
                      <a:lnTo>
                        <a:pt x="84" y="175"/>
                      </a:lnTo>
                      <a:lnTo>
                        <a:pt x="85" y="175"/>
                      </a:lnTo>
                      <a:lnTo>
                        <a:pt x="84" y="173"/>
                      </a:lnTo>
                      <a:lnTo>
                        <a:pt x="81" y="174"/>
                      </a:lnTo>
                      <a:lnTo>
                        <a:pt x="80" y="173"/>
                      </a:lnTo>
                      <a:lnTo>
                        <a:pt x="80" y="171"/>
                      </a:lnTo>
                      <a:lnTo>
                        <a:pt x="80" y="171"/>
                      </a:lnTo>
                      <a:lnTo>
                        <a:pt x="80" y="171"/>
                      </a:lnTo>
                      <a:lnTo>
                        <a:pt x="76" y="171"/>
                      </a:lnTo>
                      <a:lnTo>
                        <a:pt x="76" y="170"/>
                      </a:lnTo>
                      <a:lnTo>
                        <a:pt x="72" y="170"/>
                      </a:lnTo>
                      <a:lnTo>
                        <a:pt x="74" y="171"/>
                      </a:lnTo>
                      <a:lnTo>
                        <a:pt x="75" y="173"/>
                      </a:lnTo>
                      <a:lnTo>
                        <a:pt x="75" y="174"/>
                      </a:lnTo>
                      <a:lnTo>
                        <a:pt x="76" y="174"/>
                      </a:lnTo>
                      <a:lnTo>
                        <a:pt x="76" y="175"/>
                      </a:lnTo>
                      <a:lnTo>
                        <a:pt x="76" y="175"/>
                      </a:lnTo>
                      <a:lnTo>
                        <a:pt x="76" y="176"/>
                      </a:lnTo>
                      <a:lnTo>
                        <a:pt x="78" y="176"/>
                      </a:lnTo>
                      <a:lnTo>
                        <a:pt x="78" y="179"/>
                      </a:lnTo>
                      <a:lnTo>
                        <a:pt x="78" y="180"/>
                      </a:lnTo>
                      <a:lnTo>
                        <a:pt x="80" y="180"/>
                      </a:lnTo>
                      <a:lnTo>
                        <a:pt x="80" y="183"/>
                      </a:lnTo>
                      <a:lnTo>
                        <a:pt x="81" y="183"/>
                      </a:lnTo>
                      <a:lnTo>
                        <a:pt x="83" y="183"/>
                      </a:lnTo>
                      <a:lnTo>
                        <a:pt x="83" y="186"/>
                      </a:lnTo>
                      <a:lnTo>
                        <a:pt x="76" y="186"/>
                      </a:lnTo>
                      <a:lnTo>
                        <a:pt x="75" y="187"/>
                      </a:lnTo>
                      <a:lnTo>
                        <a:pt x="72" y="190"/>
                      </a:lnTo>
                      <a:lnTo>
                        <a:pt x="70" y="192"/>
                      </a:lnTo>
                      <a:lnTo>
                        <a:pt x="66" y="193"/>
                      </a:lnTo>
                      <a:lnTo>
                        <a:pt x="63" y="193"/>
                      </a:lnTo>
                      <a:lnTo>
                        <a:pt x="63" y="193"/>
                      </a:lnTo>
                      <a:lnTo>
                        <a:pt x="59" y="193"/>
                      </a:lnTo>
                      <a:lnTo>
                        <a:pt x="59" y="192"/>
                      </a:lnTo>
                      <a:lnTo>
                        <a:pt x="55" y="192"/>
                      </a:lnTo>
                      <a:lnTo>
                        <a:pt x="55" y="192"/>
                      </a:lnTo>
                      <a:lnTo>
                        <a:pt x="55" y="193"/>
                      </a:lnTo>
                      <a:lnTo>
                        <a:pt x="57" y="193"/>
                      </a:lnTo>
                      <a:lnTo>
                        <a:pt x="57" y="193"/>
                      </a:lnTo>
                      <a:lnTo>
                        <a:pt x="58" y="195"/>
                      </a:lnTo>
                      <a:lnTo>
                        <a:pt x="58" y="196"/>
                      </a:lnTo>
                      <a:lnTo>
                        <a:pt x="59" y="196"/>
                      </a:lnTo>
                      <a:lnTo>
                        <a:pt x="59" y="196"/>
                      </a:lnTo>
                      <a:lnTo>
                        <a:pt x="62" y="196"/>
                      </a:lnTo>
                      <a:lnTo>
                        <a:pt x="62" y="197"/>
                      </a:lnTo>
                      <a:lnTo>
                        <a:pt x="64" y="197"/>
                      </a:lnTo>
                      <a:lnTo>
                        <a:pt x="67" y="197"/>
                      </a:lnTo>
                      <a:lnTo>
                        <a:pt x="68" y="201"/>
                      </a:lnTo>
                      <a:lnTo>
                        <a:pt x="70" y="203"/>
                      </a:lnTo>
                      <a:lnTo>
                        <a:pt x="71" y="203"/>
                      </a:lnTo>
                      <a:lnTo>
                        <a:pt x="72" y="203"/>
                      </a:lnTo>
                      <a:lnTo>
                        <a:pt x="72" y="201"/>
                      </a:lnTo>
                      <a:lnTo>
                        <a:pt x="74" y="201"/>
                      </a:lnTo>
                      <a:lnTo>
                        <a:pt x="74" y="201"/>
                      </a:lnTo>
                      <a:lnTo>
                        <a:pt x="76" y="201"/>
                      </a:lnTo>
                      <a:lnTo>
                        <a:pt x="76" y="201"/>
                      </a:lnTo>
                      <a:lnTo>
                        <a:pt x="81" y="201"/>
                      </a:lnTo>
                      <a:lnTo>
                        <a:pt x="81" y="200"/>
                      </a:lnTo>
                      <a:lnTo>
                        <a:pt x="83" y="200"/>
                      </a:lnTo>
                      <a:lnTo>
                        <a:pt x="84" y="201"/>
                      </a:lnTo>
                      <a:lnTo>
                        <a:pt x="85" y="201"/>
                      </a:lnTo>
                      <a:lnTo>
                        <a:pt x="85" y="200"/>
                      </a:lnTo>
                      <a:lnTo>
                        <a:pt x="89" y="199"/>
                      </a:lnTo>
                      <a:lnTo>
                        <a:pt x="89" y="197"/>
                      </a:lnTo>
                      <a:lnTo>
                        <a:pt x="89" y="197"/>
                      </a:lnTo>
                      <a:lnTo>
                        <a:pt x="91" y="196"/>
                      </a:lnTo>
                      <a:lnTo>
                        <a:pt x="91" y="195"/>
                      </a:lnTo>
                      <a:lnTo>
                        <a:pt x="92" y="193"/>
                      </a:lnTo>
                      <a:lnTo>
                        <a:pt x="93" y="193"/>
                      </a:lnTo>
                      <a:lnTo>
                        <a:pt x="96" y="193"/>
                      </a:lnTo>
                      <a:lnTo>
                        <a:pt x="96" y="195"/>
                      </a:lnTo>
                      <a:lnTo>
                        <a:pt x="97" y="195"/>
                      </a:lnTo>
                      <a:lnTo>
                        <a:pt x="99" y="195"/>
                      </a:lnTo>
                      <a:lnTo>
                        <a:pt x="100" y="193"/>
                      </a:lnTo>
                      <a:lnTo>
                        <a:pt x="102" y="193"/>
                      </a:lnTo>
                      <a:lnTo>
                        <a:pt x="102" y="192"/>
                      </a:lnTo>
                      <a:lnTo>
                        <a:pt x="102" y="191"/>
                      </a:lnTo>
                      <a:lnTo>
                        <a:pt x="104" y="191"/>
                      </a:lnTo>
                      <a:lnTo>
                        <a:pt x="106" y="187"/>
                      </a:lnTo>
                      <a:lnTo>
                        <a:pt x="108" y="187"/>
                      </a:lnTo>
                      <a:lnTo>
                        <a:pt x="109" y="186"/>
                      </a:lnTo>
                      <a:lnTo>
                        <a:pt x="109" y="184"/>
                      </a:lnTo>
                      <a:lnTo>
                        <a:pt x="112" y="184"/>
                      </a:lnTo>
                      <a:lnTo>
                        <a:pt x="112" y="183"/>
                      </a:lnTo>
                      <a:lnTo>
                        <a:pt x="113" y="183"/>
                      </a:lnTo>
                      <a:lnTo>
                        <a:pt x="114" y="183"/>
                      </a:lnTo>
                      <a:lnTo>
                        <a:pt x="114" y="183"/>
                      </a:lnTo>
                      <a:lnTo>
                        <a:pt x="116" y="183"/>
                      </a:lnTo>
                      <a:lnTo>
                        <a:pt x="116" y="182"/>
                      </a:lnTo>
                      <a:lnTo>
                        <a:pt x="118" y="179"/>
                      </a:lnTo>
                      <a:lnTo>
                        <a:pt x="118" y="178"/>
                      </a:lnTo>
                      <a:lnTo>
                        <a:pt x="121" y="178"/>
                      </a:lnTo>
                      <a:lnTo>
                        <a:pt x="122" y="176"/>
                      </a:lnTo>
                      <a:lnTo>
                        <a:pt x="122" y="175"/>
                      </a:lnTo>
                      <a:lnTo>
                        <a:pt x="125" y="174"/>
                      </a:lnTo>
                      <a:lnTo>
                        <a:pt x="127" y="174"/>
                      </a:lnTo>
                      <a:lnTo>
                        <a:pt x="126" y="173"/>
                      </a:lnTo>
                      <a:lnTo>
                        <a:pt x="126" y="171"/>
                      </a:lnTo>
                      <a:lnTo>
                        <a:pt x="125" y="170"/>
                      </a:lnTo>
                      <a:lnTo>
                        <a:pt x="130" y="171"/>
                      </a:lnTo>
                      <a:lnTo>
                        <a:pt x="130" y="170"/>
                      </a:lnTo>
                      <a:lnTo>
                        <a:pt x="127" y="170"/>
                      </a:lnTo>
                      <a:lnTo>
                        <a:pt x="127" y="169"/>
                      </a:lnTo>
                      <a:lnTo>
                        <a:pt x="126" y="169"/>
                      </a:lnTo>
                      <a:close/>
                      <a:moveTo>
                        <a:pt x="36" y="165"/>
                      </a:moveTo>
                      <a:lnTo>
                        <a:pt x="34" y="167"/>
                      </a:lnTo>
                      <a:lnTo>
                        <a:pt x="33" y="167"/>
                      </a:lnTo>
                      <a:lnTo>
                        <a:pt x="32" y="167"/>
                      </a:lnTo>
                      <a:lnTo>
                        <a:pt x="32" y="167"/>
                      </a:lnTo>
                      <a:lnTo>
                        <a:pt x="30" y="169"/>
                      </a:lnTo>
                      <a:lnTo>
                        <a:pt x="28" y="169"/>
                      </a:lnTo>
                      <a:lnTo>
                        <a:pt x="28" y="170"/>
                      </a:lnTo>
                      <a:lnTo>
                        <a:pt x="29" y="170"/>
                      </a:lnTo>
                      <a:lnTo>
                        <a:pt x="30" y="170"/>
                      </a:lnTo>
                      <a:lnTo>
                        <a:pt x="32" y="170"/>
                      </a:lnTo>
                      <a:lnTo>
                        <a:pt x="33" y="170"/>
                      </a:lnTo>
                      <a:lnTo>
                        <a:pt x="34" y="170"/>
                      </a:lnTo>
                      <a:lnTo>
                        <a:pt x="34" y="170"/>
                      </a:lnTo>
                      <a:lnTo>
                        <a:pt x="34" y="171"/>
                      </a:lnTo>
                      <a:lnTo>
                        <a:pt x="40" y="171"/>
                      </a:lnTo>
                      <a:lnTo>
                        <a:pt x="40" y="173"/>
                      </a:lnTo>
                      <a:lnTo>
                        <a:pt x="41" y="173"/>
                      </a:lnTo>
                      <a:lnTo>
                        <a:pt x="45" y="171"/>
                      </a:lnTo>
                      <a:lnTo>
                        <a:pt x="46" y="171"/>
                      </a:lnTo>
                      <a:lnTo>
                        <a:pt x="49" y="170"/>
                      </a:lnTo>
                      <a:lnTo>
                        <a:pt x="53" y="170"/>
                      </a:lnTo>
                      <a:lnTo>
                        <a:pt x="53" y="170"/>
                      </a:lnTo>
                      <a:lnTo>
                        <a:pt x="53" y="169"/>
                      </a:lnTo>
                      <a:lnTo>
                        <a:pt x="53" y="169"/>
                      </a:lnTo>
                      <a:lnTo>
                        <a:pt x="54" y="169"/>
                      </a:lnTo>
                      <a:lnTo>
                        <a:pt x="45" y="169"/>
                      </a:lnTo>
                      <a:lnTo>
                        <a:pt x="45" y="169"/>
                      </a:lnTo>
                      <a:lnTo>
                        <a:pt x="44" y="169"/>
                      </a:lnTo>
                      <a:lnTo>
                        <a:pt x="44" y="166"/>
                      </a:lnTo>
                      <a:lnTo>
                        <a:pt x="44" y="166"/>
                      </a:lnTo>
                      <a:lnTo>
                        <a:pt x="41" y="166"/>
                      </a:lnTo>
                      <a:lnTo>
                        <a:pt x="38" y="165"/>
                      </a:lnTo>
                      <a:lnTo>
                        <a:pt x="36" y="165"/>
                      </a:lnTo>
                      <a:close/>
                      <a:moveTo>
                        <a:pt x="0" y="68"/>
                      </a:moveTo>
                      <a:lnTo>
                        <a:pt x="2" y="68"/>
                      </a:lnTo>
                      <a:lnTo>
                        <a:pt x="0" y="69"/>
                      </a:lnTo>
                      <a:lnTo>
                        <a:pt x="0" y="69"/>
                      </a:lnTo>
                      <a:lnTo>
                        <a:pt x="0" y="68"/>
                      </a:lnTo>
                      <a:close/>
                      <a:moveTo>
                        <a:pt x="261" y="25"/>
                      </a:moveTo>
                      <a:lnTo>
                        <a:pt x="258" y="25"/>
                      </a:lnTo>
                      <a:lnTo>
                        <a:pt x="258" y="26"/>
                      </a:lnTo>
                      <a:lnTo>
                        <a:pt x="258" y="27"/>
                      </a:lnTo>
                      <a:lnTo>
                        <a:pt x="260" y="27"/>
                      </a:lnTo>
                      <a:lnTo>
                        <a:pt x="260" y="27"/>
                      </a:lnTo>
                      <a:lnTo>
                        <a:pt x="260" y="27"/>
                      </a:lnTo>
                      <a:lnTo>
                        <a:pt x="261" y="26"/>
                      </a:lnTo>
                      <a:lnTo>
                        <a:pt x="262" y="26"/>
                      </a:lnTo>
                      <a:lnTo>
                        <a:pt x="261" y="25"/>
                      </a:lnTo>
                      <a:close/>
                      <a:moveTo>
                        <a:pt x="266" y="0"/>
                      </a:moveTo>
                      <a:lnTo>
                        <a:pt x="267" y="0"/>
                      </a:lnTo>
                      <a:lnTo>
                        <a:pt x="267" y="0"/>
                      </a:lnTo>
                      <a:lnTo>
                        <a:pt x="267" y="0"/>
                      </a:lnTo>
                      <a:lnTo>
                        <a:pt x="274" y="0"/>
                      </a:lnTo>
                      <a:lnTo>
                        <a:pt x="274" y="1"/>
                      </a:lnTo>
                      <a:lnTo>
                        <a:pt x="277" y="1"/>
                      </a:lnTo>
                      <a:lnTo>
                        <a:pt x="277" y="1"/>
                      </a:lnTo>
                      <a:lnTo>
                        <a:pt x="278" y="1"/>
                      </a:lnTo>
                      <a:lnTo>
                        <a:pt x="278" y="2"/>
                      </a:lnTo>
                      <a:lnTo>
                        <a:pt x="280" y="2"/>
                      </a:lnTo>
                      <a:lnTo>
                        <a:pt x="280" y="2"/>
                      </a:lnTo>
                      <a:lnTo>
                        <a:pt x="283" y="2"/>
                      </a:lnTo>
                      <a:lnTo>
                        <a:pt x="284" y="5"/>
                      </a:lnTo>
                      <a:lnTo>
                        <a:pt x="284" y="5"/>
                      </a:lnTo>
                      <a:lnTo>
                        <a:pt x="284" y="5"/>
                      </a:lnTo>
                      <a:lnTo>
                        <a:pt x="284" y="5"/>
                      </a:lnTo>
                      <a:lnTo>
                        <a:pt x="284" y="4"/>
                      </a:lnTo>
                      <a:lnTo>
                        <a:pt x="286" y="4"/>
                      </a:lnTo>
                      <a:lnTo>
                        <a:pt x="292" y="4"/>
                      </a:lnTo>
                      <a:lnTo>
                        <a:pt x="294" y="5"/>
                      </a:lnTo>
                      <a:lnTo>
                        <a:pt x="300" y="5"/>
                      </a:lnTo>
                      <a:lnTo>
                        <a:pt x="297" y="12"/>
                      </a:lnTo>
                      <a:lnTo>
                        <a:pt x="296" y="12"/>
                      </a:lnTo>
                      <a:lnTo>
                        <a:pt x="296" y="15"/>
                      </a:lnTo>
                      <a:lnTo>
                        <a:pt x="295" y="15"/>
                      </a:lnTo>
                      <a:lnTo>
                        <a:pt x="294" y="17"/>
                      </a:lnTo>
                      <a:lnTo>
                        <a:pt x="294" y="18"/>
                      </a:lnTo>
                      <a:lnTo>
                        <a:pt x="292" y="19"/>
                      </a:lnTo>
                      <a:lnTo>
                        <a:pt x="290" y="21"/>
                      </a:lnTo>
                      <a:lnTo>
                        <a:pt x="288" y="22"/>
                      </a:lnTo>
                      <a:lnTo>
                        <a:pt x="287" y="22"/>
                      </a:lnTo>
                      <a:lnTo>
                        <a:pt x="284" y="22"/>
                      </a:lnTo>
                      <a:lnTo>
                        <a:pt x="279" y="23"/>
                      </a:lnTo>
                      <a:lnTo>
                        <a:pt x="273" y="25"/>
                      </a:lnTo>
                      <a:lnTo>
                        <a:pt x="266" y="25"/>
                      </a:lnTo>
                      <a:lnTo>
                        <a:pt x="266" y="26"/>
                      </a:lnTo>
                      <a:lnTo>
                        <a:pt x="263" y="26"/>
                      </a:lnTo>
                      <a:lnTo>
                        <a:pt x="263" y="27"/>
                      </a:lnTo>
                      <a:lnTo>
                        <a:pt x="263" y="27"/>
                      </a:lnTo>
                      <a:lnTo>
                        <a:pt x="263" y="29"/>
                      </a:lnTo>
                      <a:lnTo>
                        <a:pt x="265" y="29"/>
                      </a:lnTo>
                      <a:lnTo>
                        <a:pt x="265" y="29"/>
                      </a:lnTo>
                      <a:lnTo>
                        <a:pt x="265" y="29"/>
                      </a:lnTo>
                      <a:lnTo>
                        <a:pt x="265" y="30"/>
                      </a:lnTo>
                      <a:lnTo>
                        <a:pt x="266" y="30"/>
                      </a:lnTo>
                      <a:lnTo>
                        <a:pt x="267" y="31"/>
                      </a:lnTo>
                      <a:lnTo>
                        <a:pt x="267" y="32"/>
                      </a:lnTo>
                      <a:lnTo>
                        <a:pt x="267" y="32"/>
                      </a:lnTo>
                      <a:lnTo>
                        <a:pt x="266" y="32"/>
                      </a:lnTo>
                      <a:lnTo>
                        <a:pt x="265" y="34"/>
                      </a:lnTo>
                      <a:lnTo>
                        <a:pt x="263" y="34"/>
                      </a:lnTo>
                      <a:lnTo>
                        <a:pt x="262" y="36"/>
                      </a:lnTo>
                      <a:lnTo>
                        <a:pt x="263" y="36"/>
                      </a:lnTo>
                      <a:lnTo>
                        <a:pt x="263" y="39"/>
                      </a:lnTo>
                      <a:lnTo>
                        <a:pt x="261" y="39"/>
                      </a:lnTo>
                      <a:lnTo>
                        <a:pt x="261" y="42"/>
                      </a:lnTo>
                      <a:lnTo>
                        <a:pt x="263" y="40"/>
                      </a:lnTo>
                      <a:lnTo>
                        <a:pt x="263" y="42"/>
                      </a:lnTo>
                      <a:lnTo>
                        <a:pt x="263" y="42"/>
                      </a:lnTo>
                      <a:lnTo>
                        <a:pt x="263" y="43"/>
                      </a:lnTo>
                      <a:lnTo>
                        <a:pt x="265" y="43"/>
                      </a:lnTo>
                      <a:lnTo>
                        <a:pt x="267" y="46"/>
                      </a:lnTo>
                      <a:lnTo>
                        <a:pt x="269" y="46"/>
                      </a:lnTo>
                      <a:lnTo>
                        <a:pt x="269" y="46"/>
                      </a:lnTo>
                      <a:lnTo>
                        <a:pt x="270" y="47"/>
                      </a:lnTo>
                      <a:lnTo>
                        <a:pt x="270" y="47"/>
                      </a:lnTo>
                      <a:lnTo>
                        <a:pt x="270" y="48"/>
                      </a:lnTo>
                      <a:lnTo>
                        <a:pt x="271" y="48"/>
                      </a:lnTo>
                      <a:lnTo>
                        <a:pt x="273" y="48"/>
                      </a:lnTo>
                      <a:lnTo>
                        <a:pt x="274" y="49"/>
                      </a:lnTo>
                      <a:lnTo>
                        <a:pt x="274" y="49"/>
                      </a:lnTo>
                      <a:lnTo>
                        <a:pt x="275" y="49"/>
                      </a:lnTo>
                      <a:lnTo>
                        <a:pt x="275" y="51"/>
                      </a:lnTo>
                      <a:lnTo>
                        <a:pt x="279" y="51"/>
                      </a:lnTo>
                      <a:lnTo>
                        <a:pt x="280" y="52"/>
                      </a:lnTo>
                      <a:lnTo>
                        <a:pt x="282" y="52"/>
                      </a:lnTo>
                      <a:lnTo>
                        <a:pt x="282" y="53"/>
                      </a:lnTo>
                      <a:lnTo>
                        <a:pt x="283" y="53"/>
                      </a:lnTo>
                      <a:lnTo>
                        <a:pt x="283" y="55"/>
                      </a:lnTo>
                      <a:lnTo>
                        <a:pt x="284" y="55"/>
                      </a:lnTo>
                      <a:lnTo>
                        <a:pt x="286" y="55"/>
                      </a:lnTo>
                      <a:lnTo>
                        <a:pt x="288" y="56"/>
                      </a:lnTo>
                      <a:lnTo>
                        <a:pt x="288" y="57"/>
                      </a:lnTo>
                      <a:lnTo>
                        <a:pt x="290" y="60"/>
                      </a:lnTo>
                      <a:lnTo>
                        <a:pt x="292" y="59"/>
                      </a:lnTo>
                      <a:lnTo>
                        <a:pt x="292" y="60"/>
                      </a:lnTo>
                      <a:lnTo>
                        <a:pt x="294" y="60"/>
                      </a:lnTo>
                      <a:lnTo>
                        <a:pt x="294" y="63"/>
                      </a:lnTo>
                      <a:lnTo>
                        <a:pt x="294" y="63"/>
                      </a:lnTo>
                      <a:lnTo>
                        <a:pt x="294" y="63"/>
                      </a:lnTo>
                      <a:lnTo>
                        <a:pt x="292" y="64"/>
                      </a:lnTo>
                      <a:lnTo>
                        <a:pt x="290" y="63"/>
                      </a:lnTo>
                      <a:lnTo>
                        <a:pt x="290" y="63"/>
                      </a:lnTo>
                      <a:lnTo>
                        <a:pt x="288" y="64"/>
                      </a:lnTo>
                      <a:lnTo>
                        <a:pt x="288" y="64"/>
                      </a:lnTo>
                      <a:lnTo>
                        <a:pt x="288" y="63"/>
                      </a:lnTo>
                      <a:lnTo>
                        <a:pt x="287" y="63"/>
                      </a:lnTo>
                      <a:lnTo>
                        <a:pt x="286" y="63"/>
                      </a:lnTo>
                      <a:lnTo>
                        <a:pt x="286" y="61"/>
                      </a:lnTo>
                      <a:lnTo>
                        <a:pt x="283" y="68"/>
                      </a:lnTo>
                      <a:lnTo>
                        <a:pt x="284" y="66"/>
                      </a:lnTo>
                      <a:lnTo>
                        <a:pt x="287" y="65"/>
                      </a:lnTo>
                      <a:lnTo>
                        <a:pt x="288" y="65"/>
                      </a:lnTo>
                      <a:lnTo>
                        <a:pt x="288" y="68"/>
                      </a:lnTo>
                      <a:lnTo>
                        <a:pt x="287" y="69"/>
                      </a:lnTo>
                      <a:lnTo>
                        <a:pt x="286" y="69"/>
                      </a:lnTo>
                      <a:lnTo>
                        <a:pt x="286" y="70"/>
                      </a:lnTo>
                      <a:lnTo>
                        <a:pt x="283" y="70"/>
                      </a:lnTo>
                      <a:lnTo>
                        <a:pt x="282" y="72"/>
                      </a:lnTo>
                      <a:lnTo>
                        <a:pt x="280" y="73"/>
                      </a:lnTo>
                      <a:lnTo>
                        <a:pt x="280" y="74"/>
                      </a:lnTo>
                      <a:lnTo>
                        <a:pt x="282" y="74"/>
                      </a:lnTo>
                      <a:lnTo>
                        <a:pt x="282" y="76"/>
                      </a:lnTo>
                      <a:lnTo>
                        <a:pt x="284" y="77"/>
                      </a:lnTo>
                      <a:lnTo>
                        <a:pt x="286" y="77"/>
                      </a:lnTo>
                      <a:lnTo>
                        <a:pt x="287" y="78"/>
                      </a:lnTo>
                      <a:lnTo>
                        <a:pt x="290" y="78"/>
                      </a:lnTo>
                      <a:lnTo>
                        <a:pt x="290" y="80"/>
                      </a:lnTo>
                      <a:lnTo>
                        <a:pt x="291" y="80"/>
                      </a:lnTo>
                      <a:lnTo>
                        <a:pt x="291" y="80"/>
                      </a:lnTo>
                      <a:lnTo>
                        <a:pt x="295" y="80"/>
                      </a:lnTo>
                      <a:lnTo>
                        <a:pt x="295" y="82"/>
                      </a:lnTo>
                      <a:lnTo>
                        <a:pt x="297" y="82"/>
                      </a:lnTo>
                      <a:lnTo>
                        <a:pt x="297" y="84"/>
                      </a:lnTo>
                      <a:lnTo>
                        <a:pt x="296" y="84"/>
                      </a:lnTo>
                      <a:lnTo>
                        <a:pt x="296" y="84"/>
                      </a:lnTo>
                      <a:lnTo>
                        <a:pt x="297" y="85"/>
                      </a:lnTo>
                      <a:lnTo>
                        <a:pt x="297" y="85"/>
                      </a:lnTo>
                      <a:lnTo>
                        <a:pt x="297" y="86"/>
                      </a:lnTo>
                      <a:lnTo>
                        <a:pt x="299" y="86"/>
                      </a:lnTo>
                      <a:lnTo>
                        <a:pt x="297" y="89"/>
                      </a:lnTo>
                      <a:lnTo>
                        <a:pt x="300" y="91"/>
                      </a:lnTo>
                      <a:lnTo>
                        <a:pt x="300" y="94"/>
                      </a:lnTo>
                      <a:lnTo>
                        <a:pt x="301" y="94"/>
                      </a:lnTo>
                      <a:lnTo>
                        <a:pt x="301" y="98"/>
                      </a:lnTo>
                      <a:lnTo>
                        <a:pt x="301" y="99"/>
                      </a:lnTo>
                      <a:lnTo>
                        <a:pt x="301" y="99"/>
                      </a:lnTo>
                      <a:lnTo>
                        <a:pt x="301" y="99"/>
                      </a:lnTo>
                      <a:lnTo>
                        <a:pt x="305" y="101"/>
                      </a:lnTo>
                      <a:lnTo>
                        <a:pt x="305" y="95"/>
                      </a:lnTo>
                      <a:lnTo>
                        <a:pt x="307" y="95"/>
                      </a:lnTo>
                      <a:lnTo>
                        <a:pt x="307" y="94"/>
                      </a:lnTo>
                      <a:lnTo>
                        <a:pt x="309" y="94"/>
                      </a:lnTo>
                      <a:lnTo>
                        <a:pt x="308" y="87"/>
                      </a:lnTo>
                      <a:lnTo>
                        <a:pt x="309" y="87"/>
                      </a:lnTo>
                      <a:lnTo>
                        <a:pt x="309" y="86"/>
                      </a:lnTo>
                      <a:lnTo>
                        <a:pt x="311" y="86"/>
                      </a:lnTo>
                      <a:lnTo>
                        <a:pt x="311" y="82"/>
                      </a:lnTo>
                      <a:lnTo>
                        <a:pt x="311" y="82"/>
                      </a:lnTo>
                      <a:lnTo>
                        <a:pt x="313" y="82"/>
                      </a:lnTo>
                      <a:lnTo>
                        <a:pt x="315" y="81"/>
                      </a:lnTo>
                      <a:lnTo>
                        <a:pt x="317" y="80"/>
                      </a:lnTo>
                      <a:lnTo>
                        <a:pt x="317" y="80"/>
                      </a:lnTo>
                      <a:lnTo>
                        <a:pt x="318" y="80"/>
                      </a:lnTo>
                      <a:lnTo>
                        <a:pt x="318" y="80"/>
                      </a:lnTo>
                      <a:lnTo>
                        <a:pt x="320" y="82"/>
                      </a:lnTo>
                      <a:lnTo>
                        <a:pt x="321" y="86"/>
                      </a:lnTo>
                      <a:lnTo>
                        <a:pt x="322" y="89"/>
                      </a:lnTo>
                      <a:lnTo>
                        <a:pt x="321" y="90"/>
                      </a:lnTo>
                      <a:lnTo>
                        <a:pt x="321" y="91"/>
                      </a:lnTo>
                      <a:lnTo>
                        <a:pt x="321" y="91"/>
                      </a:lnTo>
                      <a:lnTo>
                        <a:pt x="318" y="93"/>
                      </a:lnTo>
                      <a:lnTo>
                        <a:pt x="318" y="95"/>
                      </a:lnTo>
                      <a:lnTo>
                        <a:pt x="318" y="98"/>
                      </a:lnTo>
                      <a:lnTo>
                        <a:pt x="318" y="99"/>
                      </a:lnTo>
                      <a:lnTo>
                        <a:pt x="316" y="99"/>
                      </a:lnTo>
                      <a:lnTo>
                        <a:pt x="316" y="101"/>
                      </a:lnTo>
                      <a:lnTo>
                        <a:pt x="315" y="102"/>
                      </a:lnTo>
                      <a:lnTo>
                        <a:pt x="316" y="103"/>
                      </a:lnTo>
                      <a:lnTo>
                        <a:pt x="316" y="103"/>
                      </a:lnTo>
                      <a:lnTo>
                        <a:pt x="316" y="106"/>
                      </a:lnTo>
                      <a:lnTo>
                        <a:pt x="317" y="106"/>
                      </a:lnTo>
                      <a:lnTo>
                        <a:pt x="317" y="107"/>
                      </a:lnTo>
                      <a:lnTo>
                        <a:pt x="318" y="107"/>
                      </a:lnTo>
                      <a:lnTo>
                        <a:pt x="318" y="110"/>
                      </a:lnTo>
                      <a:lnTo>
                        <a:pt x="322" y="110"/>
                      </a:lnTo>
                      <a:lnTo>
                        <a:pt x="324" y="112"/>
                      </a:lnTo>
                      <a:lnTo>
                        <a:pt x="325" y="115"/>
                      </a:lnTo>
                      <a:lnTo>
                        <a:pt x="326" y="118"/>
                      </a:lnTo>
                      <a:lnTo>
                        <a:pt x="329" y="116"/>
                      </a:lnTo>
                      <a:lnTo>
                        <a:pt x="330" y="118"/>
                      </a:lnTo>
                      <a:lnTo>
                        <a:pt x="332" y="118"/>
                      </a:lnTo>
                      <a:lnTo>
                        <a:pt x="332" y="115"/>
                      </a:lnTo>
                      <a:lnTo>
                        <a:pt x="332" y="115"/>
                      </a:lnTo>
                      <a:lnTo>
                        <a:pt x="332" y="115"/>
                      </a:lnTo>
                      <a:lnTo>
                        <a:pt x="332" y="115"/>
                      </a:lnTo>
                      <a:lnTo>
                        <a:pt x="334" y="115"/>
                      </a:lnTo>
                      <a:lnTo>
                        <a:pt x="335" y="114"/>
                      </a:lnTo>
                      <a:lnTo>
                        <a:pt x="338" y="114"/>
                      </a:lnTo>
                      <a:lnTo>
                        <a:pt x="338" y="112"/>
                      </a:lnTo>
                      <a:lnTo>
                        <a:pt x="337" y="111"/>
                      </a:lnTo>
                      <a:lnTo>
                        <a:pt x="335" y="110"/>
                      </a:lnTo>
                      <a:lnTo>
                        <a:pt x="337" y="108"/>
                      </a:lnTo>
                      <a:lnTo>
                        <a:pt x="337" y="108"/>
                      </a:lnTo>
                      <a:lnTo>
                        <a:pt x="338" y="107"/>
                      </a:lnTo>
                      <a:lnTo>
                        <a:pt x="338" y="107"/>
                      </a:lnTo>
                      <a:lnTo>
                        <a:pt x="338" y="106"/>
                      </a:lnTo>
                      <a:lnTo>
                        <a:pt x="341" y="104"/>
                      </a:lnTo>
                      <a:lnTo>
                        <a:pt x="341" y="103"/>
                      </a:lnTo>
                      <a:lnTo>
                        <a:pt x="341" y="103"/>
                      </a:lnTo>
                      <a:lnTo>
                        <a:pt x="342" y="102"/>
                      </a:lnTo>
                      <a:lnTo>
                        <a:pt x="342" y="102"/>
                      </a:lnTo>
                      <a:lnTo>
                        <a:pt x="342" y="102"/>
                      </a:lnTo>
                      <a:lnTo>
                        <a:pt x="343" y="101"/>
                      </a:lnTo>
                      <a:lnTo>
                        <a:pt x="342" y="98"/>
                      </a:lnTo>
                      <a:lnTo>
                        <a:pt x="343" y="98"/>
                      </a:lnTo>
                      <a:lnTo>
                        <a:pt x="345" y="91"/>
                      </a:lnTo>
                      <a:lnTo>
                        <a:pt x="347" y="91"/>
                      </a:lnTo>
                      <a:lnTo>
                        <a:pt x="349" y="91"/>
                      </a:lnTo>
                      <a:lnTo>
                        <a:pt x="349" y="91"/>
                      </a:lnTo>
                      <a:lnTo>
                        <a:pt x="351" y="90"/>
                      </a:lnTo>
                      <a:lnTo>
                        <a:pt x="350" y="89"/>
                      </a:lnTo>
                      <a:lnTo>
                        <a:pt x="352" y="89"/>
                      </a:lnTo>
                      <a:lnTo>
                        <a:pt x="352" y="87"/>
                      </a:lnTo>
                      <a:lnTo>
                        <a:pt x="351" y="87"/>
                      </a:lnTo>
                      <a:lnTo>
                        <a:pt x="351" y="86"/>
                      </a:lnTo>
                      <a:lnTo>
                        <a:pt x="351" y="85"/>
                      </a:lnTo>
                      <a:lnTo>
                        <a:pt x="350" y="85"/>
                      </a:lnTo>
                      <a:lnTo>
                        <a:pt x="350" y="82"/>
                      </a:lnTo>
                      <a:lnTo>
                        <a:pt x="349" y="82"/>
                      </a:lnTo>
                      <a:lnTo>
                        <a:pt x="349" y="82"/>
                      </a:lnTo>
                      <a:lnTo>
                        <a:pt x="349" y="82"/>
                      </a:lnTo>
                      <a:lnTo>
                        <a:pt x="347" y="82"/>
                      </a:lnTo>
                      <a:lnTo>
                        <a:pt x="347" y="74"/>
                      </a:lnTo>
                      <a:lnTo>
                        <a:pt x="346" y="74"/>
                      </a:lnTo>
                      <a:lnTo>
                        <a:pt x="347" y="73"/>
                      </a:lnTo>
                      <a:lnTo>
                        <a:pt x="347" y="73"/>
                      </a:lnTo>
                      <a:lnTo>
                        <a:pt x="346" y="73"/>
                      </a:lnTo>
                      <a:lnTo>
                        <a:pt x="345" y="72"/>
                      </a:lnTo>
                      <a:lnTo>
                        <a:pt x="351" y="72"/>
                      </a:lnTo>
                      <a:lnTo>
                        <a:pt x="351" y="70"/>
                      </a:lnTo>
                      <a:lnTo>
                        <a:pt x="358" y="72"/>
                      </a:lnTo>
                      <a:lnTo>
                        <a:pt x="358" y="73"/>
                      </a:lnTo>
                      <a:lnTo>
                        <a:pt x="359" y="73"/>
                      </a:lnTo>
                      <a:lnTo>
                        <a:pt x="360" y="74"/>
                      </a:lnTo>
                      <a:lnTo>
                        <a:pt x="362" y="73"/>
                      </a:lnTo>
                      <a:lnTo>
                        <a:pt x="362" y="72"/>
                      </a:lnTo>
                      <a:lnTo>
                        <a:pt x="368" y="73"/>
                      </a:lnTo>
                      <a:lnTo>
                        <a:pt x="368" y="74"/>
                      </a:lnTo>
                      <a:lnTo>
                        <a:pt x="368" y="74"/>
                      </a:lnTo>
                      <a:lnTo>
                        <a:pt x="369" y="77"/>
                      </a:lnTo>
                      <a:lnTo>
                        <a:pt x="372" y="77"/>
                      </a:lnTo>
                      <a:lnTo>
                        <a:pt x="372" y="78"/>
                      </a:lnTo>
                      <a:lnTo>
                        <a:pt x="369" y="78"/>
                      </a:lnTo>
                      <a:lnTo>
                        <a:pt x="369" y="78"/>
                      </a:lnTo>
                      <a:lnTo>
                        <a:pt x="371" y="80"/>
                      </a:lnTo>
                      <a:lnTo>
                        <a:pt x="372" y="82"/>
                      </a:lnTo>
                      <a:lnTo>
                        <a:pt x="376" y="82"/>
                      </a:lnTo>
                      <a:lnTo>
                        <a:pt x="380" y="81"/>
                      </a:lnTo>
                      <a:lnTo>
                        <a:pt x="380" y="81"/>
                      </a:lnTo>
                      <a:lnTo>
                        <a:pt x="380" y="82"/>
                      </a:lnTo>
                      <a:lnTo>
                        <a:pt x="381" y="82"/>
                      </a:lnTo>
                      <a:lnTo>
                        <a:pt x="380" y="85"/>
                      </a:lnTo>
                      <a:lnTo>
                        <a:pt x="380" y="85"/>
                      </a:lnTo>
                      <a:lnTo>
                        <a:pt x="379" y="85"/>
                      </a:lnTo>
                      <a:lnTo>
                        <a:pt x="379" y="87"/>
                      </a:lnTo>
                      <a:lnTo>
                        <a:pt x="377" y="87"/>
                      </a:lnTo>
                      <a:lnTo>
                        <a:pt x="376" y="89"/>
                      </a:lnTo>
                      <a:lnTo>
                        <a:pt x="375" y="91"/>
                      </a:lnTo>
                      <a:lnTo>
                        <a:pt x="376" y="91"/>
                      </a:lnTo>
                      <a:lnTo>
                        <a:pt x="376" y="91"/>
                      </a:lnTo>
                      <a:lnTo>
                        <a:pt x="380" y="91"/>
                      </a:lnTo>
                      <a:lnTo>
                        <a:pt x="380" y="94"/>
                      </a:lnTo>
                      <a:lnTo>
                        <a:pt x="375" y="95"/>
                      </a:lnTo>
                      <a:lnTo>
                        <a:pt x="375" y="98"/>
                      </a:lnTo>
                      <a:lnTo>
                        <a:pt x="375" y="99"/>
                      </a:lnTo>
                      <a:lnTo>
                        <a:pt x="373" y="102"/>
                      </a:lnTo>
                      <a:lnTo>
                        <a:pt x="375" y="102"/>
                      </a:lnTo>
                      <a:lnTo>
                        <a:pt x="375" y="103"/>
                      </a:lnTo>
                      <a:lnTo>
                        <a:pt x="375" y="103"/>
                      </a:lnTo>
                      <a:lnTo>
                        <a:pt x="375" y="104"/>
                      </a:lnTo>
                      <a:lnTo>
                        <a:pt x="377" y="106"/>
                      </a:lnTo>
                      <a:lnTo>
                        <a:pt x="377" y="107"/>
                      </a:lnTo>
                      <a:lnTo>
                        <a:pt x="377" y="107"/>
                      </a:lnTo>
                      <a:lnTo>
                        <a:pt x="379" y="108"/>
                      </a:lnTo>
                      <a:lnTo>
                        <a:pt x="380" y="108"/>
                      </a:lnTo>
                      <a:lnTo>
                        <a:pt x="380" y="108"/>
                      </a:lnTo>
                      <a:lnTo>
                        <a:pt x="380" y="108"/>
                      </a:lnTo>
                      <a:lnTo>
                        <a:pt x="381" y="108"/>
                      </a:lnTo>
                      <a:lnTo>
                        <a:pt x="381" y="108"/>
                      </a:lnTo>
                      <a:lnTo>
                        <a:pt x="383" y="108"/>
                      </a:lnTo>
                      <a:lnTo>
                        <a:pt x="384" y="111"/>
                      </a:lnTo>
                      <a:lnTo>
                        <a:pt x="385" y="112"/>
                      </a:lnTo>
                      <a:lnTo>
                        <a:pt x="385" y="115"/>
                      </a:lnTo>
                      <a:lnTo>
                        <a:pt x="384" y="115"/>
                      </a:lnTo>
                      <a:lnTo>
                        <a:pt x="384" y="118"/>
                      </a:lnTo>
                      <a:lnTo>
                        <a:pt x="384" y="118"/>
                      </a:lnTo>
                      <a:lnTo>
                        <a:pt x="383" y="119"/>
                      </a:lnTo>
                      <a:lnTo>
                        <a:pt x="383" y="120"/>
                      </a:lnTo>
                      <a:lnTo>
                        <a:pt x="376" y="120"/>
                      </a:lnTo>
                      <a:lnTo>
                        <a:pt x="376" y="121"/>
                      </a:lnTo>
                      <a:lnTo>
                        <a:pt x="375" y="121"/>
                      </a:lnTo>
                      <a:lnTo>
                        <a:pt x="373" y="123"/>
                      </a:lnTo>
                      <a:lnTo>
                        <a:pt x="372" y="123"/>
                      </a:lnTo>
                      <a:lnTo>
                        <a:pt x="371" y="124"/>
                      </a:lnTo>
                      <a:lnTo>
                        <a:pt x="367" y="124"/>
                      </a:lnTo>
                      <a:lnTo>
                        <a:pt x="367" y="125"/>
                      </a:lnTo>
                      <a:lnTo>
                        <a:pt x="366" y="125"/>
                      </a:lnTo>
                      <a:lnTo>
                        <a:pt x="366" y="127"/>
                      </a:lnTo>
                      <a:lnTo>
                        <a:pt x="360" y="131"/>
                      </a:lnTo>
                      <a:lnTo>
                        <a:pt x="360" y="132"/>
                      </a:lnTo>
                      <a:lnTo>
                        <a:pt x="359" y="131"/>
                      </a:lnTo>
                      <a:lnTo>
                        <a:pt x="359" y="131"/>
                      </a:lnTo>
                      <a:lnTo>
                        <a:pt x="358" y="129"/>
                      </a:lnTo>
                      <a:lnTo>
                        <a:pt x="358" y="129"/>
                      </a:lnTo>
                      <a:lnTo>
                        <a:pt x="356" y="129"/>
                      </a:lnTo>
                      <a:lnTo>
                        <a:pt x="356" y="129"/>
                      </a:lnTo>
                      <a:lnTo>
                        <a:pt x="355" y="129"/>
                      </a:lnTo>
                      <a:lnTo>
                        <a:pt x="355" y="128"/>
                      </a:lnTo>
                      <a:lnTo>
                        <a:pt x="354" y="127"/>
                      </a:lnTo>
                      <a:lnTo>
                        <a:pt x="354" y="127"/>
                      </a:lnTo>
                      <a:lnTo>
                        <a:pt x="354" y="125"/>
                      </a:lnTo>
                      <a:lnTo>
                        <a:pt x="354" y="124"/>
                      </a:lnTo>
                      <a:lnTo>
                        <a:pt x="351" y="125"/>
                      </a:lnTo>
                      <a:lnTo>
                        <a:pt x="351" y="124"/>
                      </a:lnTo>
                      <a:lnTo>
                        <a:pt x="350" y="124"/>
                      </a:lnTo>
                      <a:lnTo>
                        <a:pt x="349" y="123"/>
                      </a:lnTo>
                      <a:lnTo>
                        <a:pt x="349" y="123"/>
                      </a:lnTo>
                      <a:lnTo>
                        <a:pt x="349" y="124"/>
                      </a:lnTo>
                      <a:lnTo>
                        <a:pt x="347" y="124"/>
                      </a:lnTo>
                      <a:lnTo>
                        <a:pt x="347" y="124"/>
                      </a:lnTo>
                      <a:lnTo>
                        <a:pt x="346" y="125"/>
                      </a:lnTo>
                      <a:lnTo>
                        <a:pt x="349" y="125"/>
                      </a:lnTo>
                      <a:lnTo>
                        <a:pt x="350" y="127"/>
                      </a:lnTo>
                      <a:lnTo>
                        <a:pt x="350" y="128"/>
                      </a:lnTo>
                      <a:lnTo>
                        <a:pt x="351" y="128"/>
                      </a:lnTo>
                      <a:lnTo>
                        <a:pt x="351" y="129"/>
                      </a:lnTo>
                      <a:lnTo>
                        <a:pt x="354" y="129"/>
                      </a:lnTo>
                      <a:lnTo>
                        <a:pt x="354" y="131"/>
                      </a:lnTo>
                      <a:lnTo>
                        <a:pt x="354" y="131"/>
                      </a:lnTo>
                      <a:lnTo>
                        <a:pt x="354" y="131"/>
                      </a:lnTo>
                      <a:lnTo>
                        <a:pt x="354" y="132"/>
                      </a:lnTo>
                      <a:lnTo>
                        <a:pt x="355" y="132"/>
                      </a:lnTo>
                      <a:lnTo>
                        <a:pt x="356" y="132"/>
                      </a:lnTo>
                      <a:lnTo>
                        <a:pt x="356" y="132"/>
                      </a:lnTo>
                      <a:lnTo>
                        <a:pt x="356" y="133"/>
                      </a:lnTo>
                      <a:lnTo>
                        <a:pt x="356" y="133"/>
                      </a:lnTo>
                      <a:lnTo>
                        <a:pt x="356" y="133"/>
                      </a:lnTo>
                      <a:lnTo>
                        <a:pt x="356" y="133"/>
                      </a:lnTo>
                      <a:lnTo>
                        <a:pt x="356" y="133"/>
                      </a:lnTo>
                      <a:lnTo>
                        <a:pt x="351" y="135"/>
                      </a:lnTo>
                      <a:lnTo>
                        <a:pt x="351" y="136"/>
                      </a:lnTo>
                      <a:lnTo>
                        <a:pt x="347" y="136"/>
                      </a:lnTo>
                      <a:lnTo>
                        <a:pt x="346" y="133"/>
                      </a:lnTo>
                      <a:lnTo>
                        <a:pt x="343" y="131"/>
                      </a:lnTo>
                      <a:lnTo>
                        <a:pt x="341" y="129"/>
                      </a:lnTo>
                      <a:lnTo>
                        <a:pt x="339" y="129"/>
                      </a:lnTo>
                      <a:lnTo>
                        <a:pt x="339" y="131"/>
                      </a:lnTo>
                      <a:lnTo>
                        <a:pt x="337" y="131"/>
                      </a:lnTo>
                      <a:lnTo>
                        <a:pt x="334" y="131"/>
                      </a:lnTo>
                      <a:lnTo>
                        <a:pt x="333" y="131"/>
                      </a:lnTo>
                      <a:lnTo>
                        <a:pt x="333" y="132"/>
                      </a:lnTo>
                      <a:lnTo>
                        <a:pt x="334" y="132"/>
                      </a:lnTo>
                      <a:lnTo>
                        <a:pt x="335" y="135"/>
                      </a:lnTo>
                      <a:lnTo>
                        <a:pt x="335" y="138"/>
                      </a:lnTo>
                      <a:lnTo>
                        <a:pt x="334" y="140"/>
                      </a:lnTo>
                      <a:lnTo>
                        <a:pt x="334" y="140"/>
                      </a:lnTo>
                      <a:lnTo>
                        <a:pt x="333" y="141"/>
                      </a:lnTo>
                      <a:lnTo>
                        <a:pt x="333" y="142"/>
                      </a:lnTo>
                      <a:lnTo>
                        <a:pt x="332" y="142"/>
                      </a:lnTo>
                      <a:lnTo>
                        <a:pt x="333" y="144"/>
                      </a:lnTo>
                      <a:lnTo>
                        <a:pt x="332" y="144"/>
                      </a:lnTo>
                      <a:lnTo>
                        <a:pt x="332" y="145"/>
                      </a:lnTo>
                      <a:lnTo>
                        <a:pt x="330" y="145"/>
                      </a:lnTo>
                      <a:lnTo>
                        <a:pt x="330" y="145"/>
                      </a:lnTo>
                      <a:lnTo>
                        <a:pt x="329" y="145"/>
                      </a:lnTo>
                      <a:lnTo>
                        <a:pt x="324" y="140"/>
                      </a:lnTo>
                      <a:lnTo>
                        <a:pt x="320" y="140"/>
                      </a:lnTo>
                      <a:lnTo>
                        <a:pt x="320" y="140"/>
                      </a:lnTo>
                      <a:lnTo>
                        <a:pt x="317" y="140"/>
                      </a:lnTo>
                      <a:lnTo>
                        <a:pt x="317" y="138"/>
                      </a:lnTo>
                      <a:lnTo>
                        <a:pt x="317" y="138"/>
                      </a:lnTo>
                      <a:lnTo>
                        <a:pt x="316" y="138"/>
                      </a:lnTo>
                      <a:lnTo>
                        <a:pt x="315" y="138"/>
                      </a:lnTo>
                      <a:lnTo>
                        <a:pt x="315" y="138"/>
                      </a:lnTo>
                      <a:lnTo>
                        <a:pt x="315" y="138"/>
                      </a:lnTo>
                      <a:lnTo>
                        <a:pt x="313" y="140"/>
                      </a:lnTo>
                      <a:lnTo>
                        <a:pt x="312" y="140"/>
                      </a:lnTo>
                      <a:lnTo>
                        <a:pt x="312" y="138"/>
                      </a:lnTo>
                      <a:lnTo>
                        <a:pt x="309" y="138"/>
                      </a:lnTo>
                      <a:lnTo>
                        <a:pt x="309" y="138"/>
                      </a:lnTo>
                      <a:lnTo>
                        <a:pt x="308" y="137"/>
                      </a:lnTo>
                      <a:lnTo>
                        <a:pt x="308" y="137"/>
                      </a:lnTo>
                      <a:lnTo>
                        <a:pt x="307" y="137"/>
                      </a:lnTo>
                      <a:lnTo>
                        <a:pt x="307" y="137"/>
                      </a:lnTo>
                      <a:lnTo>
                        <a:pt x="307" y="137"/>
                      </a:lnTo>
                      <a:lnTo>
                        <a:pt x="307" y="140"/>
                      </a:lnTo>
                      <a:lnTo>
                        <a:pt x="305" y="141"/>
                      </a:lnTo>
                      <a:lnTo>
                        <a:pt x="308" y="141"/>
                      </a:lnTo>
                      <a:lnTo>
                        <a:pt x="308" y="142"/>
                      </a:lnTo>
                      <a:lnTo>
                        <a:pt x="307" y="142"/>
                      </a:lnTo>
                      <a:lnTo>
                        <a:pt x="307" y="142"/>
                      </a:lnTo>
                      <a:lnTo>
                        <a:pt x="303" y="142"/>
                      </a:lnTo>
                      <a:lnTo>
                        <a:pt x="303" y="144"/>
                      </a:lnTo>
                      <a:lnTo>
                        <a:pt x="299" y="142"/>
                      </a:lnTo>
                      <a:lnTo>
                        <a:pt x="299" y="145"/>
                      </a:lnTo>
                      <a:lnTo>
                        <a:pt x="300" y="145"/>
                      </a:lnTo>
                      <a:lnTo>
                        <a:pt x="301" y="145"/>
                      </a:lnTo>
                      <a:lnTo>
                        <a:pt x="305" y="145"/>
                      </a:lnTo>
                      <a:lnTo>
                        <a:pt x="309" y="144"/>
                      </a:lnTo>
                      <a:lnTo>
                        <a:pt x="312" y="144"/>
                      </a:lnTo>
                      <a:lnTo>
                        <a:pt x="322" y="145"/>
                      </a:lnTo>
                      <a:lnTo>
                        <a:pt x="324" y="146"/>
                      </a:lnTo>
                      <a:lnTo>
                        <a:pt x="328" y="146"/>
                      </a:lnTo>
                      <a:lnTo>
                        <a:pt x="328" y="146"/>
                      </a:lnTo>
                      <a:lnTo>
                        <a:pt x="329" y="146"/>
                      </a:lnTo>
                      <a:lnTo>
                        <a:pt x="329" y="148"/>
                      </a:lnTo>
                      <a:lnTo>
                        <a:pt x="328" y="148"/>
                      </a:lnTo>
                      <a:lnTo>
                        <a:pt x="326" y="149"/>
                      </a:lnTo>
                      <a:lnTo>
                        <a:pt x="325" y="150"/>
                      </a:lnTo>
                      <a:lnTo>
                        <a:pt x="325" y="152"/>
                      </a:lnTo>
                      <a:lnTo>
                        <a:pt x="325" y="153"/>
                      </a:lnTo>
                      <a:lnTo>
                        <a:pt x="326" y="154"/>
                      </a:lnTo>
                      <a:lnTo>
                        <a:pt x="325" y="157"/>
                      </a:lnTo>
                      <a:lnTo>
                        <a:pt x="324" y="158"/>
                      </a:lnTo>
                      <a:lnTo>
                        <a:pt x="321" y="158"/>
                      </a:lnTo>
                      <a:lnTo>
                        <a:pt x="318" y="159"/>
                      </a:lnTo>
                      <a:lnTo>
                        <a:pt x="317" y="159"/>
                      </a:lnTo>
                      <a:lnTo>
                        <a:pt x="317" y="162"/>
                      </a:lnTo>
                      <a:lnTo>
                        <a:pt x="316" y="161"/>
                      </a:lnTo>
                      <a:lnTo>
                        <a:pt x="316" y="161"/>
                      </a:lnTo>
                      <a:lnTo>
                        <a:pt x="316" y="161"/>
                      </a:lnTo>
                      <a:lnTo>
                        <a:pt x="316" y="159"/>
                      </a:lnTo>
                      <a:lnTo>
                        <a:pt x="313" y="159"/>
                      </a:lnTo>
                      <a:lnTo>
                        <a:pt x="312" y="158"/>
                      </a:lnTo>
                      <a:lnTo>
                        <a:pt x="308" y="158"/>
                      </a:lnTo>
                      <a:lnTo>
                        <a:pt x="308" y="158"/>
                      </a:lnTo>
                      <a:lnTo>
                        <a:pt x="307" y="158"/>
                      </a:lnTo>
                      <a:lnTo>
                        <a:pt x="307" y="158"/>
                      </a:lnTo>
                      <a:lnTo>
                        <a:pt x="307" y="158"/>
                      </a:lnTo>
                      <a:lnTo>
                        <a:pt x="307" y="161"/>
                      </a:lnTo>
                      <a:lnTo>
                        <a:pt x="304" y="161"/>
                      </a:lnTo>
                      <a:lnTo>
                        <a:pt x="303" y="161"/>
                      </a:lnTo>
                      <a:lnTo>
                        <a:pt x="303" y="161"/>
                      </a:lnTo>
                      <a:lnTo>
                        <a:pt x="301" y="161"/>
                      </a:lnTo>
                      <a:lnTo>
                        <a:pt x="301" y="162"/>
                      </a:lnTo>
                      <a:lnTo>
                        <a:pt x="301" y="163"/>
                      </a:lnTo>
                      <a:lnTo>
                        <a:pt x="301" y="165"/>
                      </a:lnTo>
                      <a:lnTo>
                        <a:pt x="301" y="165"/>
                      </a:lnTo>
                      <a:lnTo>
                        <a:pt x="301" y="165"/>
                      </a:lnTo>
                      <a:lnTo>
                        <a:pt x="303" y="166"/>
                      </a:lnTo>
                      <a:lnTo>
                        <a:pt x="301" y="169"/>
                      </a:lnTo>
                      <a:lnTo>
                        <a:pt x="300" y="169"/>
                      </a:lnTo>
                      <a:lnTo>
                        <a:pt x="300" y="169"/>
                      </a:lnTo>
                      <a:lnTo>
                        <a:pt x="300" y="170"/>
                      </a:lnTo>
                      <a:lnTo>
                        <a:pt x="295" y="170"/>
                      </a:lnTo>
                      <a:lnTo>
                        <a:pt x="295" y="170"/>
                      </a:lnTo>
                      <a:lnTo>
                        <a:pt x="295" y="170"/>
                      </a:lnTo>
                      <a:lnTo>
                        <a:pt x="295" y="174"/>
                      </a:lnTo>
                      <a:lnTo>
                        <a:pt x="299" y="174"/>
                      </a:lnTo>
                      <a:lnTo>
                        <a:pt x="299" y="176"/>
                      </a:lnTo>
                      <a:lnTo>
                        <a:pt x="299" y="178"/>
                      </a:lnTo>
                      <a:lnTo>
                        <a:pt x="297" y="179"/>
                      </a:lnTo>
                      <a:lnTo>
                        <a:pt x="296" y="180"/>
                      </a:lnTo>
                      <a:lnTo>
                        <a:pt x="296" y="180"/>
                      </a:lnTo>
                      <a:lnTo>
                        <a:pt x="295" y="180"/>
                      </a:lnTo>
                      <a:lnTo>
                        <a:pt x="295" y="180"/>
                      </a:lnTo>
                      <a:lnTo>
                        <a:pt x="294" y="180"/>
                      </a:lnTo>
                      <a:lnTo>
                        <a:pt x="294" y="182"/>
                      </a:lnTo>
                      <a:lnTo>
                        <a:pt x="292" y="182"/>
                      </a:lnTo>
                      <a:lnTo>
                        <a:pt x="290" y="182"/>
                      </a:lnTo>
                      <a:lnTo>
                        <a:pt x="287" y="180"/>
                      </a:lnTo>
                      <a:lnTo>
                        <a:pt x="287" y="180"/>
                      </a:lnTo>
                      <a:lnTo>
                        <a:pt x="286" y="180"/>
                      </a:lnTo>
                      <a:lnTo>
                        <a:pt x="284" y="180"/>
                      </a:lnTo>
                      <a:lnTo>
                        <a:pt x="284" y="182"/>
                      </a:lnTo>
                      <a:lnTo>
                        <a:pt x="284" y="182"/>
                      </a:lnTo>
                      <a:lnTo>
                        <a:pt x="284" y="182"/>
                      </a:lnTo>
                      <a:lnTo>
                        <a:pt x="284" y="182"/>
                      </a:lnTo>
                      <a:lnTo>
                        <a:pt x="286" y="182"/>
                      </a:lnTo>
                      <a:lnTo>
                        <a:pt x="286" y="182"/>
                      </a:lnTo>
                      <a:lnTo>
                        <a:pt x="287" y="182"/>
                      </a:lnTo>
                      <a:lnTo>
                        <a:pt x="287" y="184"/>
                      </a:lnTo>
                      <a:lnTo>
                        <a:pt x="283" y="184"/>
                      </a:lnTo>
                      <a:lnTo>
                        <a:pt x="283" y="184"/>
                      </a:lnTo>
                      <a:lnTo>
                        <a:pt x="283" y="184"/>
                      </a:lnTo>
                      <a:lnTo>
                        <a:pt x="284" y="186"/>
                      </a:lnTo>
                      <a:lnTo>
                        <a:pt x="286" y="186"/>
                      </a:lnTo>
                      <a:lnTo>
                        <a:pt x="286" y="187"/>
                      </a:lnTo>
                      <a:lnTo>
                        <a:pt x="280" y="187"/>
                      </a:lnTo>
                      <a:lnTo>
                        <a:pt x="280" y="187"/>
                      </a:lnTo>
                      <a:lnTo>
                        <a:pt x="280" y="187"/>
                      </a:lnTo>
                      <a:lnTo>
                        <a:pt x="279" y="186"/>
                      </a:lnTo>
                      <a:lnTo>
                        <a:pt x="279" y="188"/>
                      </a:lnTo>
                      <a:lnTo>
                        <a:pt x="277" y="188"/>
                      </a:lnTo>
                      <a:lnTo>
                        <a:pt x="277" y="191"/>
                      </a:lnTo>
                      <a:lnTo>
                        <a:pt x="277" y="191"/>
                      </a:lnTo>
                      <a:lnTo>
                        <a:pt x="277" y="193"/>
                      </a:lnTo>
                      <a:lnTo>
                        <a:pt x="277" y="193"/>
                      </a:lnTo>
                      <a:lnTo>
                        <a:pt x="275" y="195"/>
                      </a:lnTo>
                      <a:lnTo>
                        <a:pt x="274" y="195"/>
                      </a:lnTo>
                      <a:lnTo>
                        <a:pt x="271" y="195"/>
                      </a:lnTo>
                      <a:lnTo>
                        <a:pt x="271" y="197"/>
                      </a:lnTo>
                      <a:lnTo>
                        <a:pt x="270" y="199"/>
                      </a:lnTo>
                      <a:lnTo>
                        <a:pt x="269" y="200"/>
                      </a:lnTo>
                      <a:lnTo>
                        <a:pt x="267" y="200"/>
                      </a:lnTo>
                      <a:lnTo>
                        <a:pt x="266" y="201"/>
                      </a:lnTo>
                      <a:lnTo>
                        <a:pt x="266" y="203"/>
                      </a:lnTo>
                      <a:lnTo>
                        <a:pt x="266" y="204"/>
                      </a:lnTo>
                      <a:lnTo>
                        <a:pt x="265" y="205"/>
                      </a:lnTo>
                      <a:lnTo>
                        <a:pt x="266" y="205"/>
                      </a:lnTo>
                      <a:lnTo>
                        <a:pt x="266" y="207"/>
                      </a:lnTo>
                      <a:lnTo>
                        <a:pt x="266" y="207"/>
                      </a:lnTo>
                      <a:lnTo>
                        <a:pt x="262" y="207"/>
                      </a:lnTo>
                      <a:lnTo>
                        <a:pt x="260" y="208"/>
                      </a:lnTo>
                      <a:lnTo>
                        <a:pt x="260" y="208"/>
                      </a:lnTo>
                      <a:lnTo>
                        <a:pt x="260" y="209"/>
                      </a:lnTo>
                      <a:lnTo>
                        <a:pt x="261" y="209"/>
                      </a:lnTo>
                      <a:lnTo>
                        <a:pt x="261" y="209"/>
                      </a:lnTo>
                      <a:lnTo>
                        <a:pt x="261" y="209"/>
                      </a:lnTo>
                      <a:lnTo>
                        <a:pt x="262" y="209"/>
                      </a:lnTo>
                      <a:lnTo>
                        <a:pt x="262" y="212"/>
                      </a:lnTo>
                      <a:lnTo>
                        <a:pt x="261" y="212"/>
                      </a:lnTo>
                      <a:lnTo>
                        <a:pt x="260" y="214"/>
                      </a:lnTo>
                      <a:lnTo>
                        <a:pt x="258" y="214"/>
                      </a:lnTo>
                      <a:lnTo>
                        <a:pt x="258" y="216"/>
                      </a:lnTo>
                      <a:lnTo>
                        <a:pt x="258" y="216"/>
                      </a:lnTo>
                      <a:lnTo>
                        <a:pt x="258" y="222"/>
                      </a:lnTo>
                      <a:lnTo>
                        <a:pt x="257" y="222"/>
                      </a:lnTo>
                      <a:lnTo>
                        <a:pt x="256" y="224"/>
                      </a:lnTo>
                      <a:lnTo>
                        <a:pt x="256" y="224"/>
                      </a:lnTo>
                      <a:lnTo>
                        <a:pt x="257" y="224"/>
                      </a:lnTo>
                      <a:lnTo>
                        <a:pt x="257" y="225"/>
                      </a:lnTo>
                      <a:lnTo>
                        <a:pt x="258" y="226"/>
                      </a:lnTo>
                      <a:lnTo>
                        <a:pt x="258" y="229"/>
                      </a:lnTo>
                      <a:lnTo>
                        <a:pt x="260" y="231"/>
                      </a:lnTo>
                      <a:lnTo>
                        <a:pt x="260" y="234"/>
                      </a:lnTo>
                      <a:lnTo>
                        <a:pt x="262" y="235"/>
                      </a:lnTo>
                      <a:lnTo>
                        <a:pt x="262" y="235"/>
                      </a:lnTo>
                      <a:lnTo>
                        <a:pt x="262" y="235"/>
                      </a:lnTo>
                      <a:lnTo>
                        <a:pt x="263" y="234"/>
                      </a:lnTo>
                      <a:lnTo>
                        <a:pt x="263" y="234"/>
                      </a:lnTo>
                      <a:lnTo>
                        <a:pt x="265" y="234"/>
                      </a:lnTo>
                      <a:lnTo>
                        <a:pt x="265" y="234"/>
                      </a:lnTo>
                      <a:lnTo>
                        <a:pt x="265" y="234"/>
                      </a:lnTo>
                      <a:lnTo>
                        <a:pt x="265" y="234"/>
                      </a:lnTo>
                      <a:lnTo>
                        <a:pt x="273" y="234"/>
                      </a:lnTo>
                      <a:lnTo>
                        <a:pt x="273" y="234"/>
                      </a:lnTo>
                      <a:lnTo>
                        <a:pt x="274" y="234"/>
                      </a:lnTo>
                      <a:lnTo>
                        <a:pt x="274" y="237"/>
                      </a:lnTo>
                      <a:lnTo>
                        <a:pt x="275" y="237"/>
                      </a:lnTo>
                      <a:lnTo>
                        <a:pt x="275" y="238"/>
                      </a:lnTo>
                      <a:lnTo>
                        <a:pt x="275" y="238"/>
                      </a:lnTo>
                      <a:lnTo>
                        <a:pt x="275" y="239"/>
                      </a:lnTo>
                      <a:lnTo>
                        <a:pt x="277" y="239"/>
                      </a:lnTo>
                      <a:lnTo>
                        <a:pt x="277" y="242"/>
                      </a:lnTo>
                      <a:lnTo>
                        <a:pt x="278" y="243"/>
                      </a:lnTo>
                      <a:lnTo>
                        <a:pt x="278" y="247"/>
                      </a:lnTo>
                      <a:lnTo>
                        <a:pt x="279" y="247"/>
                      </a:lnTo>
                      <a:lnTo>
                        <a:pt x="279" y="248"/>
                      </a:lnTo>
                      <a:lnTo>
                        <a:pt x="279" y="248"/>
                      </a:lnTo>
                      <a:lnTo>
                        <a:pt x="279" y="250"/>
                      </a:lnTo>
                      <a:lnTo>
                        <a:pt x="280" y="250"/>
                      </a:lnTo>
                      <a:lnTo>
                        <a:pt x="280" y="252"/>
                      </a:lnTo>
                      <a:lnTo>
                        <a:pt x="282" y="252"/>
                      </a:lnTo>
                      <a:lnTo>
                        <a:pt x="282" y="254"/>
                      </a:lnTo>
                      <a:lnTo>
                        <a:pt x="283" y="254"/>
                      </a:lnTo>
                      <a:lnTo>
                        <a:pt x="283" y="255"/>
                      </a:lnTo>
                      <a:lnTo>
                        <a:pt x="282" y="255"/>
                      </a:lnTo>
                      <a:lnTo>
                        <a:pt x="282" y="256"/>
                      </a:lnTo>
                      <a:lnTo>
                        <a:pt x="282" y="256"/>
                      </a:lnTo>
                      <a:lnTo>
                        <a:pt x="283" y="258"/>
                      </a:lnTo>
                      <a:lnTo>
                        <a:pt x="284" y="258"/>
                      </a:lnTo>
                      <a:lnTo>
                        <a:pt x="284" y="256"/>
                      </a:lnTo>
                      <a:lnTo>
                        <a:pt x="284" y="256"/>
                      </a:lnTo>
                      <a:lnTo>
                        <a:pt x="288" y="256"/>
                      </a:lnTo>
                      <a:lnTo>
                        <a:pt x="288" y="256"/>
                      </a:lnTo>
                      <a:lnTo>
                        <a:pt x="290" y="256"/>
                      </a:lnTo>
                      <a:lnTo>
                        <a:pt x="290" y="255"/>
                      </a:lnTo>
                      <a:lnTo>
                        <a:pt x="295" y="255"/>
                      </a:lnTo>
                      <a:lnTo>
                        <a:pt x="296" y="256"/>
                      </a:lnTo>
                      <a:lnTo>
                        <a:pt x="297" y="256"/>
                      </a:lnTo>
                      <a:lnTo>
                        <a:pt x="299" y="256"/>
                      </a:lnTo>
                      <a:lnTo>
                        <a:pt x="300" y="258"/>
                      </a:lnTo>
                      <a:lnTo>
                        <a:pt x="300" y="259"/>
                      </a:lnTo>
                      <a:lnTo>
                        <a:pt x="304" y="259"/>
                      </a:lnTo>
                      <a:lnTo>
                        <a:pt x="305" y="260"/>
                      </a:lnTo>
                      <a:lnTo>
                        <a:pt x="308" y="262"/>
                      </a:lnTo>
                      <a:lnTo>
                        <a:pt x="308" y="262"/>
                      </a:lnTo>
                      <a:lnTo>
                        <a:pt x="312" y="262"/>
                      </a:lnTo>
                      <a:lnTo>
                        <a:pt x="315" y="265"/>
                      </a:lnTo>
                      <a:lnTo>
                        <a:pt x="320" y="265"/>
                      </a:lnTo>
                      <a:lnTo>
                        <a:pt x="320" y="265"/>
                      </a:lnTo>
                      <a:lnTo>
                        <a:pt x="320" y="265"/>
                      </a:lnTo>
                      <a:lnTo>
                        <a:pt x="320" y="268"/>
                      </a:lnTo>
                      <a:lnTo>
                        <a:pt x="321" y="268"/>
                      </a:lnTo>
                      <a:lnTo>
                        <a:pt x="322" y="269"/>
                      </a:lnTo>
                      <a:lnTo>
                        <a:pt x="322" y="272"/>
                      </a:lnTo>
                      <a:lnTo>
                        <a:pt x="322" y="275"/>
                      </a:lnTo>
                      <a:lnTo>
                        <a:pt x="325" y="275"/>
                      </a:lnTo>
                      <a:lnTo>
                        <a:pt x="328" y="275"/>
                      </a:lnTo>
                      <a:lnTo>
                        <a:pt x="329" y="275"/>
                      </a:lnTo>
                      <a:lnTo>
                        <a:pt x="330" y="277"/>
                      </a:lnTo>
                      <a:lnTo>
                        <a:pt x="330" y="277"/>
                      </a:lnTo>
                      <a:lnTo>
                        <a:pt x="332" y="277"/>
                      </a:lnTo>
                      <a:lnTo>
                        <a:pt x="332" y="277"/>
                      </a:lnTo>
                      <a:lnTo>
                        <a:pt x="332" y="277"/>
                      </a:lnTo>
                      <a:lnTo>
                        <a:pt x="332" y="277"/>
                      </a:lnTo>
                      <a:lnTo>
                        <a:pt x="332" y="277"/>
                      </a:lnTo>
                      <a:lnTo>
                        <a:pt x="333" y="279"/>
                      </a:lnTo>
                      <a:lnTo>
                        <a:pt x="333" y="279"/>
                      </a:lnTo>
                      <a:lnTo>
                        <a:pt x="334" y="279"/>
                      </a:lnTo>
                      <a:lnTo>
                        <a:pt x="337" y="279"/>
                      </a:lnTo>
                      <a:lnTo>
                        <a:pt x="338" y="279"/>
                      </a:lnTo>
                      <a:lnTo>
                        <a:pt x="339" y="279"/>
                      </a:lnTo>
                      <a:lnTo>
                        <a:pt x="341" y="281"/>
                      </a:lnTo>
                      <a:lnTo>
                        <a:pt x="345" y="282"/>
                      </a:lnTo>
                      <a:lnTo>
                        <a:pt x="345" y="284"/>
                      </a:lnTo>
                      <a:lnTo>
                        <a:pt x="347" y="284"/>
                      </a:lnTo>
                      <a:lnTo>
                        <a:pt x="349" y="285"/>
                      </a:lnTo>
                      <a:lnTo>
                        <a:pt x="352" y="285"/>
                      </a:lnTo>
                      <a:lnTo>
                        <a:pt x="352" y="284"/>
                      </a:lnTo>
                      <a:lnTo>
                        <a:pt x="352" y="284"/>
                      </a:lnTo>
                      <a:lnTo>
                        <a:pt x="352" y="285"/>
                      </a:lnTo>
                      <a:lnTo>
                        <a:pt x="354" y="285"/>
                      </a:lnTo>
                      <a:lnTo>
                        <a:pt x="359" y="284"/>
                      </a:lnTo>
                      <a:lnTo>
                        <a:pt x="359" y="285"/>
                      </a:lnTo>
                      <a:lnTo>
                        <a:pt x="362" y="285"/>
                      </a:lnTo>
                      <a:lnTo>
                        <a:pt x="362" y="286"/>
                      </a:lnTo>
                      <a:lnTo>
                        <a:pt x="366" y="285"/>
                      </a:lnTo>
                      <a:lnTo>
                        <a:pt x="366" y="286"/>
                      </a:lnTo>
                      <a:lnTo>
                        <a:pt x="367" y="286"/>
                      </a:lnTo>
                      <a:lnTo>
                        <a:pt x="367" y="286"/>
                      </a:lnTo>
                      <a:lnTo>
                        <a:pt x="369" y="288"/>
                      </a:lnTo>
                      <a:lnTo>
                        <a:pt x="372" y="288"/>
                      </a:lnTo>
                      <a:lnTo>
                        <a:pt x="372" y="297"/>
                      </a:lnTo>
                      <a:lnTo>
                        <a:pt x="371" y="297"/>
                      </a:lnTo>
                      <a:lnTo>
                        <a:pt x="371" y="300"/>
                      </a:lnTo>
                      <a:lnTo>
                        <a:pt x="371" y="300"/>
                      </a:lnTo>
                      <a:lnTo>
                        <a:pt x="372" y="302"/>
                      </a:lnTo>
                      <a:lnTo>
                        <a:pt x="372" y="302"/>
                      </a:lnTo>
                      <a:lnTo>
                        <a:pt x="372" y="303"/>
                      </a:lnTo>
                      <a:lnTo>
                        <a:pt x="372" y="305"/>
                      </a:lnTo>
                      <a:lnTo>
                        <a:pt x="372" y="306"/>
                      </a:lnTo>
                      <a:lnTo>
                        <a:pt x="372" y="310"/>
                      </a:lnTo>
                      <a:lnTo>
                        <a:pt x="372" y="310"/>
                      </a:lnTo>
                      <a:lnTo>
                        <a:pt x="372" y="317"/>
                      </a:lnTo>
                      <a:lnTo>
                        <a:pt x="373" y="318"/>
                      </a:lnTo>
                      <a:lnTo>
                        <a:pt x="375" y="319"/>
                      </a:lnTo>
                      <a:lnTo>
                        <a:pt x="376" y="320"/>
                      </a:lnTo>
                      <a:lnTo>
                        <a:pt x="377" y="322"/>
                      </a:lnTo>
                      <a:lnTo>
                        <a:pt x="379" y="323"/>
                      </a:lnTo>
                      <a:lnTo>
                        <a:pt x="377" y="324"/>
                      </a:lnTo>
                      <a:lnTo>
                        <a:pt x="377" y="324"/>
                      </a:lnTo>
                      <a:lnTo>
                        <a:pt x="376" y="326"/>
                      </a:lnTo>
                      <a:lnTo>
                        <a:pt x="379" y="327"/>
                      </a:lnTo>
                      <a:lnTo>
                        <a:pt x="380" y="330"/>
                      </a:lnTo>
                      <a:lnTo>
                        <a:pt x="383" y="330"/>
                      </a:lnTo>
                      <a:lnTo>
                        <a:pt x="384" y="332"/>
                      </a:lnTo>
                      <a:lnTo>
                        <a:pt x="385" y="334"/>
                      </a:lnTo>
                      <a:lnTo>
                        <a:pt x="387" y="334"/>
                      </a:lnTo>
                      <a:lnTo>
                        <a:pt x="385" y="336"/>
                      </a:lnTo>
                      <a:lnTo>
                        <a:pt x="394" y="336"/>
                      </a:lnTo>
                      <a:lnTo>
                        <a:pt x="394" y="335"/>
                      </a:lnTo>
                      <a:lnTo>
                        <a:pt x="396" y="334"/>
                      </a:lnTo>
                      <a:lnTo>
                        <a:pt x="397" y="332"/>
                      </a:lnTo>
                      <a:lnTo>
                        <a:pt x="400" y="334"/>
                      </a:lnTo>
                      <a:lnTo>
                        <a:pt x="400" y="432"/>
                      </a:lnTo>
                      <a:lnTo>
                        <a:pt x="400" y="432"/>
                      </a:lnTo>
                      <a:lnTo>
                        <a:pt x="396" y="433"/>
                      </a:lnTo>
                      <a:lnTo>
                        <a:pt x="396" y="433"/>
                      </a:lnTo>
                      <a:lnTo>
                        <a:pt x="396" y="434"/>
                      </a:lnTo>
                      <a:lnTo>
                        <a:pt x="394" y="434"/>
                      </a:lnTo>
                      <a:lnTo>
                        <a:pt x="394" y="434"/>
                      </a:lnTo>
                      <a:lnTo>
                        <a:pt x="393" y="436"/>
                      </a:lnTo>
                      <a:lnTo>
                        <a:pt x="393" y="437"/>
                      </a:lnTo>
                      <a:lnTo>
                        <a:pt x="396" y="437"/>
                      </a:lnTo>
                      <a:lnTo>
                        <a:pt x="397" y="438"/>
                      </a:lnTo>
                      <a:lnTo>
                        <a:pt x="397" y="440"/>
                      </a:lnTo>
                      <a:lnTo>
                        <a:pt x="396" y="441"/>
                      </a:lnTo>
                      <a:lnTo>
                        <a:pt x="394" y="441"/>
                      </a:lnTo>
                      <a:lnTo>
                        <a:pt x="394" y="440"/>
                      </a:lnTo>
                      <a:lnTo>
                        <a:pt x="389" y="440"/>
                      </a:lnTo>
                      <a:lnTo>
                        <a:pt x="388" y="441"/>
                      </a:lnTo>
                      <a:lnTo>
                        <a:pt x="388" y="441"/>
                      </a:lnTo>
                      <a:lnTo>
                        <a:pt x="387" y="442"/>
                      </a:lnTo>
                      <a:lnTo>
                        <a:pt x="387" y="444"/>
                      </a:lnTo>
                      <a:lnTo>
                        <a:pt x="380" y="444"/>
                      </a:lnTo>
                      <a:lnTo>
                        <a:pt x="377" y="446"/>
                      </a:lnTo>
                      <a:lnTo>
                        <a:pt x="376" y="446"/>
                      </a:lnTo>
                      <a:lnTo>
                        <a:pt x="376" y="447"/>
                      </a:lnTo>
                      <a:lnTo>
                        <a:pt x="375" y="447"/>
                      </a:lnTo>
                      <a:lnTo>
                        <a:pt x="375" y="447"/>
                      </a:lnTo>
                      <a:lnTo>
                        <a:pt x="375" y="447"/>
                      </a:lnTo>
                      <a:lnTo>
                        <a:pt x="375" y="447"/>
                      </a:lnTo>
                      <a:lnTo>
                        <a:pt x="375" y="447"/>
                      </a:lnTo>
                      <a:lnTo>
                        <a:pt x="373" y="449"/>
                      </a:lnTo>
                      <a:lnTo>
                        <a:pt x="372" y="450"/>
                      </a:lnTo>
                      <a:lnTo>
                        <a:pt x="372" y="450"/>
                      </a:lnTo>
                      <a:lnTo>
                        <a:pt x="371" y="450"/>
                      </a:lnTo>
                      <a:lnTo>
                        <a:pt x="369" y="451"/>
                      </a:lnTo>
                      <a:lnTo>
                        <a:pt x="364" y="451"/>
                      </a:lnTo>
                      <a:lnTo>
                        <a:pt x="364" y="449"/>
                      </a:lnTo>
                      <a:lnTo>
                        <a:pt x="366" y="447"/>
                      </a:lnTo>
                      <a:lnTo>
                        <a:pt x="367" y="446"/>
                      </a:lnTo>
                      <a:lnTo>
                        <a:pt x="368" y="445"/>
                      </a:lnTo>
                      <a:lnTo>
                        <a:pt x="368" y="444"/>
                      </a:lnTo>
                      <a:lnTo>
                        <a:pt x="366" y="444"/>
                      </a:lnTo>
                      <a:lnTo>
                        <a:pt x="366" y="444"/>
                      </a:lnTo>
                      <a:lnTo>
                        <a:pt x="366" y="444"/>
                      </a:lnTo>
                      <a:lnTo>
                        <a:pt x="366" y="446"/>
                      </a:lnTo>
                      <a:lnTo>
                        <a:pt x="363" y="451"/>
                      </a:lnTo>
                      <a:lnTo>
                        <a:pt x="362" y="451"/>
                      </a:lnTo>
                      <a:lnTo>
                        <a:pt x="359" y="453"/>
                      </a:lnTo>
                      <a:lnTo>
                        <a:pt x="359" y="457"/>
                      </a:lnTo>
                      <a:lnTo>
                        <a:pt x="360" y="455"/>
                      </a:lnTo>
                      <a:lnTo>
                        <a:pt x="362" y="455"/>
                      </a:lnTo>
                      <a:lnTo>
                        <a:pt x="362" y="455"/>
                      </a:lnTo>
                      <a:lnTo>
                        <a:pt x="362" y="457"/>
                      </a:lnTo>
                      <a:lnTo>
                        <a:pt x="363" y="457"/>
                      </a:lnTo>
                      <a:lnTo>
                        <a:pt x="363" y="457"/>
                      </a:lnTo>
                      <a:lnTo>
                        <a:pt x="363" y="458"/>
                      </a:lnTo>
                      <a:lnTo>
                        <a:pt x="366" y="458"/>
                      </a:lnTo>
                      <a:lnTo>
                        <a:pt x="366" y="459"/>
                      </a:lnTo>
                      <a:lnTo>
                        <a:pt x="363" y="459"/>
                      </a:lnTo>
                      <a:lnTo>
                        <a:pt x="363" y="459"/>
                      </a:lnTo>
                      <a:lnTo>
                        <a:pt x="364" y="459"/>
                      </a:lnTo>
                      <a:lnTo>
                        <a:pt x="364" y="461"/>
                      </a:lnTo>
                      <a:lnTo>
                        <a:pt x="369" y="461"/>
                      </a:lnTo>
                      <a:lnTo>
                        <a:pt x="369" y="459"/>
                      </a:lnTo>
                      <a:lnTo>
                        <a:pt x="372" y="459"/>
                      </a:lnTo>
                      <a:lnTo>
                        <a:pt x="372" y="459"/>
                      </a:lnTo>
                      <a:lnTo>
                        <a:pt x="375" y="458"/>
                      </a:lnTo>
                      <a:lnTo>
                        <a:pt x="376" y="457"/>
                      </a:lnTo>
                      <a:lnTo>
                        <a:pt x="377" y="454"/>
                      </a:lnTo>
                      <a:lnTo>
                        <a:pt x="384" y="453"/>
                      </a:lnTo>
                      <a:lnTo>
                        <a:pt x="384" y="453"/>
                      </a:lnTo>
                      <a:lnTo>
                        <a:pt x="385" y="453"/>
                      </a:lnTo>
                      <a:lnTo>
                        <a:pt x="385" y="451"/>
                      </a:lnTo>
                      <a:lnTo>
                        <a:pt x="387" y="451"/>
                      </a:lnTo>
                      <a:lnTo>
                        <a:pt x="388" y="450"/>
                      </a:lnTo>
                      <a:lnTo>
                        <a:pt x="389" y="450"/>
                      </a:lnTo>
                      <a:lnTo>
                        <a:pt x="389" y="450"/>
                      </a:lnTo>
                      <a:lnTo>
                        <a:pt x="392" y="450"/>
                      </a:lnTo>
                      <a:lnTo>
                        <a:pt x="393" y="449"/>
                      </a:lnTo>
                      <a:lnTo>
                        <a:pt x="394" y="449"/>
                      </a:lnTo>
                      <a:lnTo>
                        <a:pt x="394" y="447"/>
                      </a:lnTo>
                      <a:lnTo>
                        <a:pt x="397" y="446"/>
                      </a:lnTo>
                      <a:lnTo>
                        <a:pt x="397" y="445"/>
                      </a:lnTo>
                      <a:lnTo>
                        <a:pt x="400" y="442"/>
                      </a:lnTo>
                      <a:lnTo>
                        <a:pt x="398" y="441"/>
                      </a:lnTo>
                      <a:lnTo>
                        <a:pt x="397" y="438"/>
                      </a:lnTo>
                      <a:lnTo>
                        <a:pt x="398" y="438"/>
                      </a:lnTo>
                      <a:lnTo>
                        <a:pt x="400" y="438"/>
                      </a:lnTo>
                      <a:lnTo>
                        <a:pt x="400" y="506"/>
                      </a:lnTo>
                      <a:lnTo>
                        <a:pt x="13" y="506"/>
                      </a:lnTo>
                      <a:lnTo>
                        <a:pt x="13" y="506"/>
                      </a:lnTo>
                      <a:lnTo>
                        <a:pt x="12" y="506"/>
                      </a:lnTo>
                      <a:lnTo>
                        <a:pt x="11" y="505"/>
                      </a:lnTo>
                      <a:lnTo>
                        <a:pt x="11" y="504"/>
                      </a:lnTo>
                      <a:lnTo>
                        <a:pt x="11" y="502"/>
                      </a:lnTo>
                      <a:lnTo>
                        <a:pt x="11" y="502"/>
                      </a:lnTo>
                      <a:lnTo>
                        <a:pt x="11" y="502"/>
                      </a:lnTo>
                      <a:lnTo>
                        <a:pt x="12" y="501"/>
                      </a:lnTo>
                      <a:lnTo>
                        <a:pt x="15" y="504"/>
                      </a:lnTo>
                      <a:lnTo>
                        <a:pt x="15" y="502"/>
                      </a:lnTo>
                      <a:lnTo>
                        <a:pt x="13" y="501"/>
                      </a:lnTo>
                      <a:lnTo>
                        <a:pt x="13" y="500"/>
                      </a:lnTo>
                      <a:lnTo>
                        <a:pt x="13" y="498"/>
                      </a:lnTo>
                      <a:lnTo>
                        <a:pt x="15" y="496"/>
                      </a:lnTo>
                      <a:lnTo>
                        <a:pt x="13" y="496"/>
                      </a:lnTo>
                      <a:lnTo>
                        <a:pt x="13" y="496"/>
                      </a:lnTo>
                      <a:lnTo>
                        <a:pt x="9" y="496"/>
                      </a:lnTo>
                      <a:lnTo>
                        <a:pt x="9" y="496"/>
                      </a:lnTo>
                      <a:lnTo>
                        <a:pt x="11" y="496"/>
                      </a:lnTo>
                      <a:lnTo>
                        <a:pt x="11" y="498"/>
                      </a:lnTo>
                      <a:lnTo>
                        <a:pt x="7" y="498"/>
                      </a:lnTo>
                      <a:lnTo>
                        <a:pt x="7" y="493"/>
                      </a:lnTo>
                      <a:lnTo>
                        <a:pt x="6" y="493"/>
                      </a:lnTo>
                      <a:lnTo>
                        <a:pt x="6" y="492"/>
                      </a:lnTo>
                      <a:lnTo>
                        <a:pt x="4" y="492"/>
                      </a:lnTo>
                      <a:lnTo>
                        <a:pt x="4" y="491"/>
                      </a:lnTo>
                      <a:lnTo>
                        <a:pt x="4" y="491"/>
                      </a:lnTo>
                      <a:lnTo>
                        <a:pt x="4" y="491"/>
                      </a:lnTo>
                      <a:lnTo>
                        <a:pt x="2" y="489"/>
                      </a:lnTo>
                      <a:lnTo>
                        <a:pt x="2" y="483"/>
                      </a:lnTo>
                      <a:lnTo>
                        <a:pt x="0" y="481"/>
                      </a:lnTo>
                      <a:lnTo>
                        <a:pt x="0" y="374"/>
                      </a:lnTo>
                      <a:lnTo>
                        <a:pt x="3" y="374"/>
                      </a:lnTo>
                      <a:lnTo>
                        <a:pt x="3" y="374"/>
                      </a:lnTo>
                      <a:lnTo>
                        <a:pt x="7" y="374"/>
                      </a:lnTo>
                      <a:lnTo>
                        <a:pt x="8" y="373"/>
                      </a:lnTo>
                      <a:lnTo>
                        <a:pt x="9" y="373"/>
                      </a:lnTo>
                      <a:lnTo>
                        <a:pt x="11" y="373"/>
                      </a:lnTo>
                      <a:lnTo>
                        <a:pt x="11" y="374"/>
                      </a:lnTo>
                      <a:lnTo>
                        <a:pt x="12" y="375"/>
                      </a:lnTo>
                      <a:lnTo>
                        <a:pt x="11" y="375"/>
                      </a:lnTo>
                      <a:lnTo>
                        <a:pt x="11" y="375"/>
                      </a:lnTo>
                      <a:lnTo>
                        <a:pt x="11" y="375"/>
                      </a:lnTo>
                      <a:lnTo>
                        <a:pt x="9" y="375"/>
                      </a:lnTo>
                      <a:lnTo>
                        <a:pt x="9" y="378"/>
                      </a:lnTo>
                      <a:lnTo>
                        <a:pt x="9" y="378"/>
                      </a:lnTo>
                      <a:lnTo>
                        <a:pt x="9" y="378"/>
                      </a:lnTo>
                      <a:lnTo>
                        <a:pt x="9" y="378"/>
                      </a:lnTo>
                      <a:lnTo>
                        <a:pt x="9" y="378"/>
                      </a:lnTo>
                      <a:lnTo>
                        <a:pt x="9" y="378"/>
                      </a:lnTo>
                      <a:lnTo>
                        <a:pt x="11" y="379"/>
                      </a:lnTo>
                      <a:lnTo>
                        <a:pt x="11" y="381"/>
                      </a:lnTo>
                      <a:lnTo>
                        <a:pt x="12" y="382"/>
                      </a:lnTo>
                      <a:lnTo>
                        <a:pt x="13" y="382"/>
                      </a:lnTo>
                      <a:lnTo>
                        <a:pt x="12" y="379"/>
                      </a:lnTo>
                      <a:lnTo>
                        <a:pt x="12" y="377"/>
                      </a:lnTo>
                      <a:lnTo>
                        <a:pt x="13" y="375"/>
                      </a:lnTo>
                      <a:lnTo>
                        <a:pt x="15" y="373"/>
                      </a:lnTo>
                      <a:lnTo>
                        <a:pt x="13" y="373"/>
                      </a:lnTo>
                      <a:lnTo>
                        <a:pt x="13" y="373"/>
                      </a:lnTo>
                      <a:lnTo>
                        <a:pt x="12" y="373"/>
                      </a:lnTo>
                      <a:lnTo>
                        <a:pt x="11" y="373"/>
                      </a:lnTo>
                      <a:lnTo>
                        <a:pt x="12" y="373"/>
                      </a:lnTo>
                      <a:lnTo>
                        <a:pt x="11" y="370"/>
                      </a:lnTo>
                      <a:lnTo>
                        <a:pt x="9" y="369"/>
                      </a:lnTo>
                      <a:lnTo>
                        <a:pt x="8" y="368"/>
                      </a:lnTo>
                      <a:lnTo>
                        <a:pt x="11" y="368"/>
                      </a:lnTo>
                      <a:lnTo>
                        <a:pt x="11" y="366"/>
                      </a:lnTo>
                      <a:lnTo>
                        <a:pt x="12" y="365"/>
                      </a:lnTo>
                      <a:lnTo>
                        <a:pt x="8" y="362"/>
                      </a:lnTo>
                      <a:lnTo>
                        <a:pt x="8" y="360"/>
                      </a:lnTo>
                      <a:lnTo>
                        <a:pt x="6" y="360"/>
                      </a:lnTo>
                      <a:lnTo>
                        <a:pt x="6" y="358"/>
                      </a:lnTo>
                      <a:lnTo>
                        <a:pt x="4" y="357"/>
                      </a:lnTo>
                      <a:lnTo>
                        <a:pt x="3" y="357"/>
                      </a:lnTo>
                      <a:lnTo>
                        <a:pt x="3" y="356"/>
                      </a:lnTo>
                      <a:lnTo>
                        <a:pt x="3" y="354"/>
                      </a:lnTo>
                      <a:lnTo>
                        <a:pt x="4" y="354"/>
                      </a:lnTo>
                      <a:lnTo>
                        <a:pt x="4" y="353"/>
                      </a:lnTo>
                      <a:lnTo>
                        <a:pt x="3" y="353"/>
                      </a:lnTo>
                      <a:lnTo>
                        <a:pt x="2" y="353"/>
                      </a:lnTo>
                      <a:lnTo>
                        <a:pt x="0" y="353"/>
                      </a:lnTo>
                      <a:lnTo>
                        <a:pt x="0" y="125"/>
                      </a:lnTo>
                      <a:lnTo>
                        <a:pt x="3" y="125"/>
                      </a:lnTo>
                      <a:lnTo>
                        <a:pt x="3" y="124"/>
                      </a:lnTo>
                      <a:lnTo>
                        <a:pt x="6" y="124"/>
                      </a:lnTo>
                      <a:lnTo>
                        <a:pt x="6" y="125"/>
                      </a:lnTo>
                      <a:lnTo>
                        <a:pt x="9" y="125"/>
                      </a:lnTo>
                      <a:lnTo>
                        <a:pt x="9" y="125"/>
                      </a:lnTo>
                      <a:lnTo>
                        <a:pt x="17" y="125"/>
                      </a:lnTo>
                      <a:lnTo>
                        <a:pt x="17" y="127"/>
                      </a:lnTo>
                      <a:lnTo>
                        <a:pt x="19" y="128"/>
                      </a:lnTo>
                      <a:lnTo>
                        <a:pt x="20" y="129"/>
                      </a:lnTo>
                      <a:lnTo>
                        <a:pt x="21" y="129"/>
                      </a:lnTo>
                      <a:lnTo>
                        <a:pt x="21" y="132"/>
                      </a:lnTo>
                      <a:lnTo>
                        <a:pt x="21" y="132"/>
                      </a:lnTo>
                      <a:lnTo>
                        <a:pt x="19" y="132"/>
                      </a:lnTo>
                      <a:lnTo>
                        <a:pt x="15" y="132"/>
                      </a:lnTo>
                      <a:lnTo>
                        <a:pt x="12" y="131"/>
                      </a:lnTo>
                      <a:lnTo>
                        <a:pt x="9" y="131"/>
                      </a:lnTo>
                      <a:lnTo>
                        <a:pt x="9" y="131"/>
                      </a:lnTo>
                      <a:lnTo>
                        <a:pt x="12" y="132"/>
                      </a:lnTo>
                      <a:lnTo>
                        <a:pt x="13" y="135"/>
                      </a:lnTo>
                      <a:lnTo>
                        <a:pt x="15" y="137"/>
                      </a:lnTo>
                      <a:lnTo>
                        <a:pt x="13" y="137"/>
                      </a:lnTo>
                      <a:lnTo>
                        <a:pt x="13" y="137"/>
                      </a:lnTo>
                      <a:lnTo>
                        <a:pt x="13" y="138"/>
                      </a:lnTo>
                      <a:lnTo>
                        <a:pt x="12" y="138"/>
                      </a:lnTo>
                      <a:lnTo>
                        <a:pt x="11" y="140"/>
                      </a:lnTo>
                      <a:lnTo>
                        <a:pt x="8" y="141"/>
                      </a:lnTo>
                      <a:lnTo>
                        <a:pt x="9" y="142"/>
                      </a:lnTo>
                      <a:lnTo>
                        <a:pt x="9" y="144"/>
                      </a:lnTo>
                      <a:lnTo>
                        <a:pt x="9" y="144"/>
                      </a:lnTo>
                      <a:lnTo>
                        <a:pt x="9" y="145"/>
                      </a:lnTo>
                      <a:lnTo>
                        <a:pt x="8" y="145"/>
                      </a:lnTo>
                      <a:lnTo>
                        <a:pt x="7" y="145"/>
                      </a:lnTo>
                      <a:lnTo>
                        <a:pt x="7" y="146"/>
                      </a:lnTo>
                      <a:lnTo>
                        <a:pt x="9" y="148"/>
                      </a:lnTo>
                      <a:lnTo>
                        <a:pt x="11" y="149"/>
                      </a:lnTo>
                      <a:lnTo>
                        <a:pt x="11" y="149"/>
                      </a:lnTo>
                      <a:lnTo>
                        <a:pt x="20" y="152"/>
                      </a:lnTo>
                      <a:lnTo>
                        <a:pt x="20" y="150"/>
                      </a:lnTo>
                      <a:lnTo>
                        <a:pt x="21" y="149"/>
                      </a:lnTo>
                      <a:lnTo>
                        <a:pt x="21" y="149"/>
                      </a:lnTo>
                      <a:lnTo>
                        <a:pt x="21" y="146"/>
                      </a:lnTo>
                      <a:lnTo>
                        <a:pt x="23" y="145"/>
                      </a:lnTo>
                      <a:lnTo>
                        <a:pt x="23" y="144"/>
                      </a:lnTo>
                      <a:lnTo>
                        <a:pt x="24" y="144"/>
                      </a:lnTo>
                      <a:lnTo>
                        <a:pt x="27" y="142"/>
                      </a:lnTo>
                      <a:lnTo>
                        <a:pt x="28" y="141"/>
                      </a:lnTo>
                      <a:lnTo>
                        <a:pt x="28" y="141"/>
                      </a:lnTo>
                      <a:lnTo>
                        <a:pt x="33" y="141"/>
                      </a:lnTo>
                      <a:lnTo>
                        <a:pt x="34" y="141"/>
                      </a:lnTo>
                      <a:lnTo>
                        <a:pt x="36" y="142"/>
                      </a:lnTo>
                      <a:lnTo>
                        <a:pt x="36" y="144"/>
                      </a:lnTo>
                      <a:lnTo>
                        <a:pt x="33" y="144"/>
                      </a:lnTo>
                      <a:lnTo>
                        <a:pt x="32" y="144"/>
                      </a:lnTo>
                      <a:lnTo>
                        <a:pt x="30" y="145"/>
                      </a:lnTo>
                      <a:lnTo>
                        <a:pt x="29" y="146"/>
                      </a:lnTo>
                      <a:lnTo>
                        <a:pt x="28" y="146"/>
                      </a:lnTo>
                      <a:lnTo>
                        <a:pt x="28" y="148"/>
                      </a:lnTo>
                      <a:lnTo>
                        <a:pt x="25" y="149"/>
                      </a:lnTo>
                      <a:lnTo>
                        <a:pt x="25" y="149"/>
                      </a:lnTo>
                      <a:lnTo>
                        <a:pt x="23" y="149"/>
                      </a:lnTo>
                      <a:lnTo>
                        <a:pt x="23" y="153"/>
                      </a:lnTo>
                      <a:lnTo>
                        <a:pt x="24" y="153"/>
                      </a:lnTo>
                      <a:lnTo>
                        <a:pt x="24" y="152"/>
                      </a:lnTo>
                      <a:lnTo>
                        <a:pt x="24" y="152"/>
                      </a:lnTo>
                      <a:lnTo>
                        <a:pt x="25" y="152"/>
                      </a:lnTo>
                      <a:lnTo>
                        <a:pt x="27" y="150"/>
                      </a:lnTo>
                      <a:lnTo>
                        <a:pt x="28" y="149"/>
                      </a:lnTo>
                      <a:lnTo>
                        <a:pt x="29" y="149"/>
                      </a:lnTo>
                      <a:lnTo>
                        <a:pt x="29" y="148"/>
                      </a:lnTo>
                      <a:lnTo>
                        <a:pt x="30" y="148"/>
                      </a:lnTo>
                      <a:lnTo>
                        <a:pt x="33" y="146"/>
                      </a:lnTo>
                      <a:lnTo>
                        <a:pt x="36" y="145"/>
                      </a:lnTo>
                      <a:lnTo>
                        <a:pt x="38" y="145"/>
                      </a:lnTo>
                      <a:lnTo>
                        <a:pt x="41" y="145"/>
                      </a:lnTo>
                      <a:lnTo>
                        <a:pt x="42" y="145"/>
                      </a:lnTo>
                      <a:lnTo>
                        <a:pt x="42" y="145"/>
                      </a:lnTo>
                      <a:lnTo>
                        <a:pt x="45" y="145"/>
                      </a:lnTo>
                      <a:lnTo>
                        <a:pt x="45" y="145"/>
                      </a:lnTo>
                      <a:lnTo>
                        <a:pt x="46" y="146"/>
                      </a:lnTo>
                      <a:lnTo>
                        <a:pt x="46" y="146"/>
                      </a:lnTo>
                      <a:lnTo>
                        <a:pt x="46" y="145"/>
                      </a:lnTo>
                      <a:lnTo>
                        <a:pt x="45" y="144"/>
                      </a:lnTo>
                      <a:lnTo>
                        <a:pt x="44" y="144"/>
                      </a:lnTo>
                      <a:lnTo>
                        <a:pt x="41" y="142"/>
                      </a:lnTo>
                      <a:lnTo>
                        <a:pt x="40" y="142"/>
                      </a:lnTo>
                      <a:lnTo>
                        <a:pt x="38" y="141"/>
                      </a:lnTo>
                      <a:lnTo>
                        <a:pt x="38" y="138"/>
                      </a:lnTo>
                      <a:lnTo>
                        <a:pt x="40" y="138"/>
                      </a:lnTo>
                      <a:lnTo>
                        <a:pt x="40" y="138"/>
                      </a:lnTo>
                      <a:lnTo>
                        <a:pt x="44" y="137"/>
                      </a:lnTo>
                      <a:lnTo>
                        <a:pt x="44" y="138"/>
                      </a:lnTo>
                      <a:lnTo>
                        <a:pt x="45" y="140"/>
                      </a:lnTo>
                      <a:lnTo>
                        <a:pt x="47" y="140"/>
                      </a:lnTo>
                      <a:lnTo>
                        <a:pt x="50" y="140"/>
                      </a:lnTo>
                      <a:lnTo>
                        <a:pt x="51" y="140"/>
                      </a:lnTo>
                      <a:lnTo>
                        <a:pt x="53" y="140"/>
                      </a:lnTo>
                      <a:lnTo>
                        <a:pt x="54" y="138"/>
                      </a:lnTo>
                      <a:lnTo>
                        <a:pt x="55" y="138"/>
                      </a:lnTo>
                      <a:lnTo>
                        <a:pt x="54" y="137"/>
                      </a:lnTo>
                      <a:lnTo>
                        <a:pt x="54" y="136"/>
                      </a:lnTo>
                      <a:lnTo>
                        <a:pt x="53" y="135"/>
                      </a:lnTo>
                      <a:lnTo>
                        <a:pt x="55" y="132"/>
                      </a:lnTo>
                      <a:lnTo>
                        <a:pt x="57" y="131"/>
                      </a:lnTo>
                      <a:lnTo>
                        <a:pt x="57" y="127"/>
                      </a:lnTo>
                      <a:lnTo>
                        <a:pt x="57" y="127"/>
                      </a:lnTo>
                      <a:lnTo>
                        <a:pt x="55" y="127"/>
                      </a:lnTo>
                      <a:lnTo>
                        <a:pt x="54" y="125"/>
                      </a:lnTo>
                      <a:lnTo>
                        <a:pt x="53" y="127"/>
                      </a:lnTo>
                      <a:lnTo>
                        <a:pt x="50" y="127"/>
                      </a:lnTo>
                      <a:lnTo>
                        <a:pt x="47" y="128"/>
                      </a:lnTo>
                      <a:lnTo>
                        <a:pt x="45" y="127"/>
                      </a:lnTo>
                      <a:lnTo>
                        <a:pt x="45" y="127"/>
                      </a:lnTo>
                      <a:lnTo>
                        <a:pt x="44" y="127"/>
                      </a:lnTo>
                      <a:lnTo>
                        <a:pt x="44" y="125"/>
                      </a:lnTo>
                      <a:lnTo>
                        <a:pt x="40" y="125"/>
                      </a:lnTo>
                      <a:lnTo>
                        <a:pt x="40" y="124"/>
                      </a:lnTo>
                      <a:lnTo>
                        <a:pt x="37" y="124"/>
                      </a:lnTo>
                      <a:lnTo>
                        <a:pt x="36" y="124"/>
                      </a:lnTo>
                      <a:lnTo>
                        <a:pt x="34" y="124"/>
                      </a:lnTo>
                      <a:lnTo>
                        <a:pt x="33" y="123"/>
                      </a:lnTo>
                      <a:lnTo>
                        <a:pt x="34" y="123"/>
                      </a:lnTo>
                      <a:lnTo>
                        <a:pt x="37" y="121"/>
                      </a:lnTo>
                      <a:lnTo>
                        <a:pt x="40" y="120"/>
                      </a:lnTo>
                      <a:lnTo>
                        <a:pt x="42" y="120"/>
                      </a:lnTo>
                      <a:lnTo>
                        <a:pt x="46" y="120"/>
                      </a:lnTo>
                      <a:lnTo>
                        <a:pt x="46" y="119"/>
                      </a:lnTo>
                      <a:lnTo>
                        <a:pt x="41" y="119"/>
                      </a:lnTo>
                      <a:lnTo>
                        <a:pt x="41" y="118"/>
                      </a:lnTo>
                      <a:lnTo>
                        <a:pt x="40" y="118"/>
                      </a:lnTo>
                      <a:lnTo>
                        <a:pt x="40" y="118"/>
                      </a:lnTo>
                      <a:lnTo>
                        <a:pt x="37" y="118"/>
                      </a:lnTo>
                      <a:lnTo>
                        <a:pt x="37" y="116"/>
                      </a:lnTo>
                      <a:lnTo>
                        <a:pt x="33" y="116"/>
                      </a:lnTo>
                      <a:lnTo>
                        <a:pt x="33" y="116"/>
                      </a:lnTo>
                      <a:lnTo>
                        <a:pt x="32" y="116"/>
                      </a:lnTo>
                      <a:lnTo>
                        <a:pt x="32" y="116"/>
                      </a:lnTo>
                      <a:lnTo>
                        <a:pt x="32" y="116"/>
                      </a:lnTo>
                      <a:lnTo>
                        <a:pt x="28" y="118"/>
                      </a:lnTo>
                      <a:lnTo>
                        <a:pt x="28" y="118"/>
                      </a:lnTo>
                      <a:lnTo>
                        <a:pt x="24" y="118"/>
                      </a:lnTo>
                      <a:lnTo>
                        <a:pt x="24" y="119"/>
                      </a:lnTo>
                      <a:lnTo>
                        <a:pt x="21" y="119"/>
                      </a:lnTo>
                      <a:lnTo>
                        <a:pt x="21" y="119"/>
                      </a:lnTo>
                      <a:lnTo>
                        <a:pt x="20" y="119"/>
                      </a:lnTo>
                      <a:lnTo>
                        <a:pt x="20" y="120"/>
                      </a:lnTo>
                      <a:lnTo>
                        <a:pt x="15" y="120"/>
                      </a:lnTo>
                      <a:lnTo>
                        <a:pt x="15" y="120"/>
                      </a:lnTo>
                      <a:lnTo>
                        <a:pt x="13" y="120"/>
                      </a:lnTo>
                      <a:lnTo>
                        <a:pt x="13" y="121"/>
                      </a:lnTo>
                      <a:lnTo>
                        <a:pt x="12" y="121"/>
                      </a:lnTo>
                      <a:lnTo>
                        <a:pt x="9" y="121"/>
                      </a:lnTo>
                      <a:lnTo>
                        <a:pt x="8" y="120"/>
                      </a:lnTo>
                      <a:lnTo>
                        <a:pt x="6" y="120"/>
                      </a:lnTo>
                      <a:lnTo>
                        <a:pt x="6" y="121"/>
                      </a:lnTo>
                      <a:lnTo>
                        <a:pt x="3" y="121"/>
                      </a:lnTo>
                      <a:lnTo>
                        <a:pt x="2" y="121"/>
                      </a:lnTo>
                      <a:lnTo>
                        <a:pt x="0" y="121"/>
                      </a:lnTo>
                      <a:lnTo>
                        <a:pt x="0" y="76"/>
                      </a:lnTo>
                      <a:lnTo>
                        <a:pt x="2" y="76"/>
                      </a:lnTo>
                      <a:lnTo>
                        <a:pt x="2" y="78"/>
                      </a:lnTo>
                      <a:lnTo>
                        <a:pt x="2" y="80"/>
                      </a:lnTo>
                      <a:lnTo>
                        <a:pt x="2" y="80"/>
                      </a:lnTo>
                      <a:lnTo>
                        <a:pt x="2" y="80"/>
                      </a:lnTo>
                      <a:lnTo>
                        <a:pt x="3" y="80"/>
                      </a:lnTo>
                      <a:lnTo>
                        <a:pt x="4" y="80"/>
                      </a:lnTo>
                      <a:lnTo>
                        <a:pt x="6" y="78"/>
                      </a:lnTo>
                      <a:lnTo>
                        <a:pt x="7" y="77"/>
                      </a:lnTo>
                      <a:lnTo>
                        <a:pt x="9" y="76"/>
                      </a:lnTo>
                      <a:lnTo>
                        <a:pt x="9" y="73"/>
                      </a:lnTo>
                      <a:lnTo>
                        <a:pt x="15" y="73"/>
                      </a:lnTo>
                      <a:lnTo>
                        <a:pt x="15" y="73"/>
                      </a:lnTo>
                      <a:lnTo>
                        <a:pt x="19" y="73"/>
                      </a:lnTo>
                      <a:lnTo>
                        <a:pt x="19" y="73"/>
                      </a:lnTo>
                      <a:lnTo>
                        <a:pt x="21" y="73"/>
                      </a:lnTo>
                      <a:lnTo>
                        <a:pt x="21" y="74"/>
                      </a:lnTo>
                      <a:lnTo>
                        <a:pt x="23" y="74"/>
                      </a:lnTo>
                      <a:lnTo>
                        <a:pt x="23" y="74"/>
                      </a:lnTo>
                      <a:lnTo>
                        <a:pt x="30" y="77"/>
                      </a:lnTo>
                      <a:lnTo>
                        <a:pt x="30" y="78"/>
                      </a:lnTo>
                      <a:lnTo>
                        <a:pt x="33" y="78"/>
                      </a:lnTo>
                      <a:lnTo>
                        <a:pt x="33" y="80"/>
                      </a:lnTo>
                      <a:lnTo>
                        <a:pt x="36" y="80"/>
                      </a:lnTo>
                      <a:lnTo>
                        <a:pt x="36" y="81"/>
                      </a:lnTo>
                      <a:lnTo>
                        <a:pt x="38" y="81"/>
                      </a:lnTo>
                      <a:lnTo>
                        <a:pt x="38" y="82"/>
                      </a:lnTo>
                      <a:lnTo>
                        <a:pt x="45" y="82"/>
                      </a:lnTo>
                      <a:lnTo>
                        <a:pt x="45" y="84"/>
                      </a:lnTo>
                      <a:lnTo>
                        <a:pt x="47" y="84"/>
                      </a:lnTo>
                      <a:lnTo>
                        <a:pt x="47" y="86"/>
                      </a:lnTo>
                      <a:lnTo>
                        <a:pt x="51" y="86"/>
                      </a:lnTo>
                      <a:lnTo>
                        <a:pt x="51" y="87"/>
                      </a:lnTo>
                      <a:lnTo>
                        <a:pt x="54" y="87"/>
                      </a:lnTo>
                      <a:lnTo>
                        <a:pt x="55" y="86"/>
                      </a:lnTo>
                      <a:lnTo>
                        <a:pt x="55" y="87"/>
                      </a:lnTo>
                      <a:lnTo>
                        <a:pt x="58" y="89"/>
                      </a:lnTo>
                      <a:lnTo>
                        <a:pt x="59" y="90"/>
                      </a:lnTo>
                      <a:lnTo>
                        <a:pt x="62" y="90"/>
                      </a:lnTo>
                      <a:lnTo>
                        <a:pt x="62" y="90"/>
                      </a:lnTo>
                      <a:lnTo>
                        <a:pt x="64" y="90"/>
                      </a:lnTo>
                      <a:lnTo>
                        <a:pt x="64" y="91"/>
                      </a:lnTo>
                      <a:lnTo>
                        <a:pt x="70" y="91"/>
                      </a:lnTo>
                      <a:lnTo>
                        <a:pt x="70" y="93"/>
                      </a:lnTo>
                      <a:lnTo>
                        <a:pt x="71" y="93"/>
                      </a:lnTo>
                      <a:lnTo>
                        <a:pt x="71" y="91"/>
                      </a:lnTo>
                      <a:lnTo>
                        <a:pt x="70" y="90"/>
                      </a:lnTo>
                      <a:lnTo>
                        <a:pt x="68" y="89"/>
                      </a:lnTo>
                      <a:lnTo>
                        <a:pt x="75" y="87"/>
                      </a:lnTo>
                      <a:lnTo>
                        <a:pt x="76" y="90"/>
                      </a:lnTo>
                      <a:lnTo>
                        <a:pt x="80" y="90"/>
                      </a:lnTo>
                      <a:lnTo>
                        <a:pt x="81" y="93"/>
                      </a:lnTo>
                      <a:lnTo>
                        <a:pt x="83" y="93"/>
                      </a:lnTo>
                      <a:lnTo>
                        <a:pt x="84" y="94"/>
                      </a:lnTo>
                      <a:lnTo>
                        <a:pt x="84" y="94"/>
                      </a:lnTo>
                      <a:lnTo>
                        <a:pt x="84" y="95"/>
                      </a:lnTo>
                      <a:lnTo>
                        <a:pt x="84" y="97"/>
                      </a:lnTo>
                      <a:lnTo>
                        <a:pt x="87" y="97"/>
                      </a:lnTo>
                      <a:lnTo>
                        <a:pt x="85" y="99"/>
                      </a:lnTo>
                      <a:lnTo>
                        <a:pt x="84" y="99"/>
                      </a:lnTo>
                      <a:lnTo>
                        <a:pt x="81" y="99"/>
                      </a:lnTo>
                      <a:lnTo>
                        <a:pt x="79" y="98"/>
                      </a:lnTo>
                      <a:lnTo>
                        <a:pt x="79" y="99"/>
                      </a:lnTo>
                      <a:lnTo>
                        <a:pt x="79" y="101"/>
                      </a:lnTo>
                      <a:lnTo>
                        <a:pt x="79" y="102"/>
                      </a:lnTo>
                      <a:lnTo>
                        <a:pt x="76" y="102"/>
                      </a:lnTo>
                      <a:lnTo>
                        <a:pt x="76" y="107"/>
                      </a:lnTo>
                      <a:lnTo>
                        <a:pt x="81" y="108"/>
                      </a:lnTo>
                      <a:lnTo>
                        <a:pt x="81" y="108"/>
                      </a:lnTo>
                      <a:lnTo>
                        <a:pt x="83" y="108"/>
                      </a:lnTo>
                      <a:lnTo>
                        <a:pt x="85" y="108"/>
                      </a:lnTo>
                      <a:lnTo>
                        <a:pt x="87" y="108"/>
                      </a:lnTo>
                      <a:lnTo>
                        <a:pt x="88" y="108"/>
                      </a:lnTo>
                      <a:lnTo>
                        <a:pt x="88" y="108"/>
                      </a:lnTo>
                      <a:lnTo>
                        <a:pt x="88" y="108"/>
                      </a:lnTo>
                      <a:lnTo>
                        <a:pt x="88" y="108"/>
                      </a:lnTo>
                      <a:lnTo>
                        <a:pt x="89" y="108"/>
                      </a:lnTo>
                      <a:lnTo>
                        <a:pt x="89" y="108"/>
                      </a:lnTo>
                      <a:lnTo>
                        <a:pt x="89" y="108"/>
                      </a:lnTo>
                      <a:lnTo>
                        <a:pt x="96" y="108"/>
                      </a:lnTo>
                      <a:lnTo>
                        <a:pt x="96" y="107"/>
                      </a:lnTo>
                      <a:lnTo>
                        <a:pt x="99" y="107"/>
                      </a:lnTo>
                      <a:lnTo>
                        <a:pt x="99" y="107"/>
                      </a:lnTo>
                      <a:lnTo>
                        <a:pt x="100" y="107"/>
                      </a:lnTo>
                      <a:lnTo>
                        <a:pt x="100" y="107"/>
                      </a:lnTo>
                      <a:lnTo>
                        <a:pt x="102" y="107"/>
                      </a:lnTo>
                      <a:lnTo>
                        <a:pt x="102" y="106"/>
                      </a:lnTo>
                      <a:lnTo>
                        <a:pt x="105" y="106"/>
                      </a:lnTo>
                      <a:lnTo>
                        <a:pt x="105" y="106"/>
                      </a:lnTo>
                      <a:lnTo>
                        <a:pt x="110" y="106"/>
                      </a:lnTo>
                      <a:lnTo>
                        <a:pt x="110" y="104"/>
                      </a:lnTo>
                      <a:lnTo>
                        <a:pt x="112" y="104"/>
                      </a:lnTo>
                      <a:lnTo>
                        <a:pt x="112" y="103"/>
                      </a:lnTo>
                      <a:lnTo>
                        <a:pt x="114" y="103"/>
                      </a:lnTo>
                      <a:lnTo>
                        <a:pt x="114" y="102"/>
                      </a:lnTo>
                      <a:lnTo>
                        <a:pt x="116" y="102"/>
                      </a:lnTo>
                      <a:lnTo>
                        <a:pt x="116" y="102"/>
                      </a:lnTo>
                      <a:lnTo>
                        <a:pt x="117" y="103"/>
                      </a:lnTo>
                      <a:lnTo>
                        <a:pt x="118" y="104"/>
                      </a:lnTo>
                      <a:lnTo>
                        <a:pt x="118" y="106"/>
                      </a:lnTo>
                      <a:lnTo>
                        <a:pt x="119" y="106"/>
                      </a:lnTo>
                      <a:lnTo>
                        <a:pt x="122" y="106"/>
                      </a:lnTo>
                      <a:lnTo>
                        <a:pt x="122" y="107"/>
                      </a:lnTo>
                      <a:lnTo>
                        <a:pt x="125" y="107"/>
                      </a:lnTo>
                      <a:lnTo>
                        <a:pt x="125" y="110"/>
                      </a:lnTo>
                      <a:lnTo>
                        <a:pt x="126" y="110"/>
                      </a:lnTo>
                      <a:lnTo>
                        <a:pt x="126" y="112"/>
                      </a:lnTo>
                      <a:lnTo>
                        <a:pt x="125" y="112"/>
                      </a:lnTo>
                      <a:lnTo>
                        <a:pt x="126" y="116"/>
                      </a:lnTo>
                      <a:lnTo>
                        <a:pt x="127" y="115"/>
                      </a:lnTo>
                      <a:lnTo>
                        <a:pt x="127" y="112"/>
                      </a:lnTo>
                      <a:lnTo>
                        <a:pt x="129" y="111"/>
                      </a:lnTo>
                      <a:lnTo>
                        <a:pt x="129" y="108"/>
                      </a:lnTo>
                      <a:lnTo>
                        <a:pt x="130" y="118"/>
                      </a:lnTo>
                      <a:lnTo>
                        <a:pt x="131" y="118"/>
                      </a:lnTo>
                      <a:lnTo>
                        <a:pt x="131" y="120"/>
                      </a:lnTo>
                      <a:lnTo>
                        <a:pt x="133" y="121"/>
                      </a:lnTo>
                      <a:lnTo>
                        <a:pt x="135" y="124"/>
                      </a:lnTo>
                      <a:lnTo>
                        <a:pt x="135" y="124"/>
                      </a:lnTo>
                      <a:lnTo>
                        <a:pt x="135" y="124"/>
                      </a:lnTo>
                      <a:lnTo>
                        <a:pt x="135" y="124"/>
                      </a:lnTo>
                      <a:lnTo>
                        <a:pt x="135" y="124"/>
                      </a:lnTo>
                      <a:lnTo>
                        <a:pt x="135" y="121"/>
                      </a:lnTo>
                      <a:lnTo>
                        <a:pt x="136" y="120"/>
                      </a:lnTo>
                      <a:lnTo>
                        <a:pt x="139" y="120"/>
                      </a:lnTo>
                      <a:lnTo>
                        <a:pt x="138" y="119"/>
                      </a:lnTo>
                      <a:lnTo>
                        <a:pt x="138" y="118"/>
                      </a:lnTo>
                      <a:lnTo>
                        <a:pt x="136" y="118"/>
                      </a:lnTo>
                      <a:lnTo>
                        <a:pt x="136" y="118"/>
                      </a:lnTo>
                      <a:lnTo>
                        <a:pt x="135" y="116"/>
                      </a:lnTo>
                      <a:lnTo>
                        <a:pt x="136" y="115"/>
                      </a:lnTo>
                      <a:lnTo>
                        <a:pt x="136" y="115"/>
                      </a:lnTo>
                      <a:lnTo>
                        <a:pt x="136" y="114"/>
                      </a:lnTo>
                      <a:lnTo>
                        <a:pt x="136" y="112"/>
                      </a:lnTo>
                      <a:lnTo>
                        <a:pt x="135" y="111"/>
                      </a:lnTo>
                      <a:lnTo>
                        <a:pt x="135" y="111"/>
                      </a:lnTo>
                      <a:lnTo>
                        <a:pt x="134" y="107"/>
                      </a:lnTo>
                      <a:lnTo>
                        <a:pt x="135" y="107"/>
                      </a:lnTo>
                      <a:lnTo>
                        <a:pt x="136" y="106"/>
                      </a:lnTo>
                      <a:lnTo>
                        <a:pt x="136" y="104"/>
                      </a:lnTo>
                      <a:lnTo>
                        <a:pt x="139" y="104"/>
                      </a:lnTo>
                      <a:lnTo>
                        <a:pt x="139" y="103"/>
                      </a:lnTo>
                      <a:lnTo>
                        <a:pt x="140" y="103"/>
                      </a:lnTo>
                      <a:lnTo>
                        <a:pt x="142" y="102"/>
                      </a:lnTo>
                      <a:lnTo>
                        <a:pt x="142" y="102"/>
                      </a:lnTo>
                      <a:lnTo>
                        <a:pt x="146" y="101"/>
                      </a:lnTo>
                      <a:lnTo>
                        <a:pt x="146" y="99"/>
                      </a:lnTo>
                      <a:lnTo>
                        <a:pt x="147" y="99"/>
                      </a:lnTo>
                      <a:lnTo>
                        <a:pt x="148" y="98"/>
                      </a:lnTo>
                      <a:lnTo>
                        <a:pt x="150" y="98"/>
                      </a:lnTo>
                      <a:lnTo>
                        <a:pt x="152" y="97"/>
                      </a:lnTo>
                      <a:lnTo>
                        <a:pt x="152" y="97"/>
                      </a:lnTo>
                      <a:lnTo>
                        <a:pt x="152" y="95"/>
                      </a:lnTo>
                      <a:lnTo>
                        <a:pt x="153" y="95"/>
                      </a:lnTo>
                      <a:lnTo>
                        <a:pt x="153" y="95"/>
                      </a:lnTo>
                      <a:lnTo>
                        <a:pt x="155" y="95"/>
                      </a:lnTo>
                      <a:lnTo>
                        <a:pt x="155" y="95"/>
                      </a:lnTo>
                      <a:lnTo>
                        <a:pt x="156" y="94"/>
                      </a:lnTo>
                      <a:lnTo>
                        <a:pt x="157" y="94"/>
                      </a:lnTo>
                      <a:lnTo>
                        <a:pt x="157" y="94"/>
                      </a:lnTo>
                      <a:lnTo>
                        <a:pt x="157" y="93"/>
                      </a:lnTo>
                      <a:lnTo>
                        <a:pt x="155" y="93"/>
                      </a:lnTo>
                      <a:lnTo>
                        <a:pt x="153" y="93"/>
                      </a:lnTo>
                      <a:lnTo>
                        <a:pt x="153" y="91"/>
                      </a:lnTo>
                      <a:lnTo>
                        <a:pt x="152" y="91"/>
                      </a:lnTo>
                      <a:lnTo>
                        <a:pt x="151" y="91"/>
                      </a:lnTo>
                      <a:lnTo>
                        <a:pt x="151" y="91"/>
                      </a:lnTo>
                      <a:lnTo>
                        <a:pt x="152" y="93"/>
                      </a:lnTo>
                      <a:lnTo>
                        <a:pt x="152" y="93"/>
                      </a:lnTo>
                      <a:lnTo>
                        <a:pt x="152" y="94"/>
                      </a:lnTo>
                      <a:lnTo>
                        <a:pt x="152" y="94"/>
                      </a:lnTo>
                      <a:lnTo>
                        <a:pt x="152" y="95"/>
                      </a:lnTo>
                      <a:lnTo>
                        <a:pt x="150" y="95"/>
                      </a:lnTo>
                      <a:lnTo>
                        <a:pt x="150" y="95"/>
                      </a:lnTo>
                      <a:lnTo>
                        <a:pt x="144" y="95"/>
                      </a:lnTo>
                      <a:lnTo>
                        <a:pt x="143" y="97"/>
                      </a:lnTo>
                      <a:lnTo>
                        <a:pt x="143" y="98"/>
                      </a:lnTo>
                      <a:lnTo>
                        <a:pt x="142" y="98"/>
                      </a:lnTo>
                      <a:lnTo>
                        <a:pt x="139" y="98"/>
                      </a:lnTo>
                      <a:lnTo>
                        <a:pt x="139" y="97"/>
                      </a:lnTo>
                      <a:lnTo>
                        <a:pt x="138" y="97"/>
                      </a:lnTo>
                      <a:lnTo>
                        <a:pt x="138" y="97"/>
                      </a:lnTo>
                      <a:lnTo>
                        <a:pt x="136" y="98"/>
                      </a:lnTo>
                      <a:lnTo>
                        <a:pt x="136" y="98"/>
                      </a:lnTo>
                      <a:lnTo>
                        <a:pt x="136" y="99"/>
                      </a:lnTo>
                      <a:lnTo>
                        <a:pt x="138" y="99"/>
                      </a:lnTo>
                      <a:lnTo>
                        <a:pt x="136" y="101"/>
                      </a:lnTo>
                      <a:lnTo>
                        <a:pt x="135" y="101"/>
                      </a:lnTo>
                      <a:lnTo>
                        <a:pt x="135" y="99"/>
                      </a:lnTo>
                      <a:lnTo>
                        <a:pt x="133" y="101"/>
                      </a:lnTo>
                      <a:lnTo>
                        <a:pt x="133" y="101"/>
                      </a:lnTo>
                      <a:lnTo>
                        <a:pt x="130" y="101"/>
                      </a:lnTo>
                      <a:lnTo>
                        <a:pt x="131" y="98"/>
                      </a:lnTo>
                      <a:lnTo>
                        <a:pt x="133" y="98"/>
                      </a:lnTo>
                      <a:lnTo>
                        <a:pt x="133" y="97"/>
                      </a:lnTo>
                      <a:lnTo>
                        <a:pt x="134" y="95"/>
                      </a:lnTo>
                      <a:lnTo>
                        <a:pt x="134" y="95"/>
                      </a:lnTo>
                      <a:lnTo>
                        <a:pt x="135" y="91"/>
                      </a:lnTo>
                      <a:lnTo>
                        <a:pt x="135" y="91"/>
                      </a:lnTo>
                      <a:lnTo>
                        <a:pt x="135" y="90"/>
                      </a:lnTo>
                      <a:lnTo>
                        <a:pt x="135" y="90"/>
                      </a:lnTo>
                      <a:lnTo>
                        <a:pt x="136" y="89"/>
                      </a:lnTo>
                      <a:lnTo>
                        <a:pt x="139" y="89"/>
                      </a:lnTo>
                      <a:lnTo>
                        <a:pt x="142" y="89"/>
                      </a:lnTo>
                      <a:lnTo>
                        <a:pt x="142" y="90"/>
                      </a:lnTo>
                      <a:lnTo>
                        <a:pt x="143" y="90"/>
                      </a:lnTo>
                      <a:lnTo>
                        <a:pt x="143" y="90"/>
                      </a:lnTo>
                      <a:lnTo>
                        <a:pt x="143" y="89"/>
                      </a:lnTo>
                      <a:lnTo>
                        <a:pt x="146" y="89"/>
                      </a:lnTo>
                      <a:lnTo>
                        <a:pt x="146" y="87"/>
                      </a:lnTo>
                      <a:lnTo>
                        <a:pt x="151" y="89"/>
                      </a:lnTo>
                      <a:lnTo>
                        <a:pt x="151" y="87"/>
                      </a:lnTo>
                      <a:lnTo>
                        <a:pt x="155" y="87"/>
                      </a:lnTo>
                      <a:lnTo>
                        <a:pt x="155" y="87"/>
                      </a:lnTo>
                      <a:lnTo>
                        <a:pt x="161" y="90"/>
                      </a:lnTo>
                      <a:lnTo>
                        <a:pt x="161" y="91"/>
                      </a:lnTo>
                      <a:lnTo>
                        <a:pt x="161" y="93"/>
                      </a:lnTo>
                      <a:lnTo>
                        <a:pt x="161" y="93"/>
                      </a:lnTo>
                      <a:lnTo>
                        <a:pt x="163" y="94"/>
                      </a:lnTo>
                      <a:lnTo>
                        <a:pt x="163" y="94"/>
                      </a:lnTo>
                      <a:lnTo>
                        <a:pt x="163" y="95"/>
                      </a:lnTo>
                      <a:lnTo>
                        <a:pt x="163" y="97"/>
                      </a:lnTo>
                      <a:lnTo>
                        <a:pt x="163" y="97"/>
                      </a:lnTo>
                      <a:lnTo>
                        <a:pt x="163" y="99"/>
                      </a:lnTo>
                      <a:lnTo>
                        <a:pt x="164" y="99"/>
                      </a:lnTo>
                      <a:lnTo>
                        <a:pt x="165" y="101"/>
                      </a:lnTo>
                      <a:lnTo>
                        <a:pt x="167" y="101"/>
                      </a:lnTo>
                      <a:lnTo>
                        <a:pt x="168" y="99"/>
                      </a:lnTo>
                      <a:lnTo>
                        <a:pt x="168" y="99"/>
                      </a:lnTo>
                      <a:lnTo>
                        <a:pt x="169" y="98"/>
                      </a:lnTo>
                      <a:lnTo>
                        <a:pt x="169" y="97"/>
                      </a:lnTo>
                      <a:lnTo>
                        <a:pt x="172" y="98"/>
                      </a:lnTo>
                      <a:lnTo>
                        <a:pt x="172" y="101"/>
                      </a:lnTo>
                      <a:lnTo>
                        <a:pt x="171" y="102"/>
                      </a:lnTo>
                      <a:lnTo>
                        <a:pt x="171" y="103"/>
                      </a:lnTo>
                      <a:lnTo>
                        <a:pt x="172" y="103"/>
                      </a:lnTo>
                      <a:lnTo>
                        <a:pt x="172" y="102"/>
                      </a:lnTo>
                      <a:lnTo>
                        <a:pt x="177" y="102"/>
                      </a:lnTo>
                      <a:lnTo>
                        <a:pt x="178" y="101"/>
                      </a:lnTo>
                      <a:lnTo>
                        <a:pt x="180" y="101"/>
                      </a:lnTo>
                      <a:lnTo>
                        <a:pt x="180" y="102"/>
                      </a:lnTo>
                      <a:lnTo>
                        <a:pt x="181" y="101"/>
                      </a:lnTo>
                      <a:lnTo>
                        <a:pt x="181" y="103"/>
                      </a:lnTo>
                      <a:lnTo>
                        <a:pt x="182" y="103"/>
                      </a:lnTo>
                      <a:lnTo>
                        <a:pt x="182" y="103"/>
                      </a:lnTo>
                      <a:lnTo>
                        <a:pt x="184" y="103"/>
                      </a:lnTo>
                      <a:lnTo>
                        <a:pt x="185" y="106"/>
                      </a:lnTo>
                      <a:lnTo>
                        <a:pt x="186" y="106"/>
                      </a:lnTo>
                      <a:lnTo>
                        <a:pt x="190" y="106"/>
                      </a:lnTo>
                      <a:lnTo>
                        <a:pt x="190" y="107"/>
                      </a:lnTo>
                      <a:lnTo>
                        <a:pt x="190" y="107"/>
                      </a:lnTo>
                      <a:lnTo>
                        <a:pt x="193" y="107"/>
                      </a:lnTo>
                      <a:lnTo>
                        <a:pt x="193" y="107"/>
                      </a:lnTo>
                      <a:lnTo>
                        <a:pt x="193" y="106"/>
                      </a:lnTo>
                      <a:lnTo>
                        <a:pt x="193" y="106"/>
                      </a:lnTo>
                      <a:lnTo>
                        <a:pt x="194" y="107"/>
                      </a:lnTo>
                      <a:lnTo>
                        <a:pt x="195" y="108"/>
                      </a:lnTo>
                      <a:lnTo>
                        <a:pt x="197" y="110"/>
                      </a:lnTo>
                      <a:lnTo>
                        <a:pt x="199" y="107"/>
                      </a:lnTo>
                      <a:lnTo>
                        <a:pt x="199" y="107"/>
                      </a:lnTo>
                      <a:lnTo>
                        <a:pt x="203" y="106"/>
                      </a:lnTo>
                      <a:lnTo>
                        <a:pt x="203" y="106"/>
                      </a:lnTo>
                      <a:lnTo>
                        <a:pt x="205" y="106"/>
                      </a:lnTo>
                      <a:lnTo>
                        <a:pt x="205" y="104"/>
                      </a:lnTo>
                      <a:lnTo>
                        <a:pt x="207" y="104"/>
                      </a:lnTo>
                      <a:lnTo>
                        <a:pt x="208" y="104"/>
                      </a:lnTo>
                      <a:lnTo>
                        <a:pt x="210" y="106"/>
                      </a:lnTo>
                      <a:lnTo>
                        <a:pt x="210" y="107"/>
                      </a:lnTo>
                      <a:lnTo>
                        <a:pt x="216" y="107"/>
                      </a:lnTo>
                      <a:lnTo>
                        <a:pt x="216" y="107"/>
                      </a:lnTo>
                      <a:lnTo>
                        <a:pt x="219" y="107"/>
                      </a:lnTo>
                      <a:lnTo>
                        <a:pt x="219" y="108"/>
                      </a:lnTo>
                      <a:lnTo>
                        <a:pt x="220" y="108"/>
                      </a:lnTo>
                      <a:lnTo>
                        <a:pt x="220" y="108"/>
                      </a:lnTo>
                      <a:lnTo>
                        <a:pt x="220" y="107"/>
                      </a:lnTo>
                      <a:lnTo>
                        <a:pt x="222" y="107"/>
                      </a:lnTo>
                      <a:lnTo>
                        <a:pt x="222" y="107"/>
                      </a:lnTo>
                      <a:lnTo>
                        <a:pt x="222" y="106"/>
                      </a:lnTo>
                      <a:lnTo>
                        <a:pt x="223" y="106"/>
                      </a:lnTo>
                      <a:lnTo>
                        <a:pt x="224" y="106"/>
                      </a:lnTo>
                      <a:lnTo>
                        <a:pt x="224" y="106"/>
                      </a:lnTo>
                      <a:lnTo>
                        <a:pt x="225" y="106"/>
                      </a:lnTo>
                      <a:lnTo>
                        <a:pt x="225" y="106"/>
                      </a:lnTo>
                      <a:lnTo>
                        <a:pt x="225" y="106"/>
                      </a:lnTo>
                      <a:lnTo>
                        <a:pt x="224" y="102"/>
                      </a:lnTo>
                      <a:lnTo>
                        <a:pt x="224" y="97"/>
                      </a:lnTo>
                      <a:lnTo>
                        <a:pt x="225" y="97"/>
                      </a:lnTo>
                      <a:lnTo>
                        <a:pt x="225" y="95"/>
                      </a:lnTo>
                      <a:lnTo>
                        <a:pt x="225" y="95"/>
                      </a:lnTo>
                      <a:lnTo>
                        <a:pt x="225" y="95"/>
                      </a:lnTo>
                      <a:lnTo>
                        <a:pt x="225" y="94"/>
                      </a:lnTo>
                      <a:lnTo>
                        <a:pt x="228" y="95"/>
                      </a:lnTo>
                      <a:lnTo>
                        <a:pt x="231" y="97"/>
                      </a:lnTo>
                      <a:lnTo>
                        <a:pt x="233" y="97"/>
                      </a:lnTo>
                      <a:lnTo>
                        <a:pt x="233" y="99"/>
                      </a:lnTo>
                      <a:lnTo>
                        <a:pt x="235" y="99"/>
                      </a:lnTo>
                      <a:lnTo>
                        <a:pt x="235" y="101"/>
                      </a:lnTo>
                      <a:lnTo>
                        <a:pt x="237" y="101"/>
                      </a:lnTo>
                      <a:lnTo>
                        <a:pt x="239" y="99"/>
                      </a:lnTo>
                      <a:lnTo>
                        <a:pt x="239" y="99"/>
                      </a:lnTo>
                      <a:lnTo>
                        <a:pt x="239" y="98"/>
                      </a:lnTo>
                      <a:lnTo>
                        <a:pt x="240" y="98"/>
                      </a:lnTo>
                      <a:lnTo>
                        <a:pt x="240" y="98"/>
                      </a:lnTo>
                      <a:lnTo>
                        <a:pt x="240" y="98"/>
                      </a:lnTo>
                      <a:lnTo>
                        <a:pt x="240" y="101"/>
                      </a:lnTo>
                      <a:lnTo>
                        <a:pt x="240" y="101"/>
                      </a:lnTo>
                      <a:lnTo>
                        <a:pt x="240" y="102"/>
                      </a:lnTo>
                      <a:lnTo>
                        <a:pt x="239" y="102"/>
                      </a:lnTo>
                      <a:lnTo>
                        <a:pt x="239" y="103"/>
                      </a:lnTo>
                      <a:lnTo>
                        <a:pt x="240" y="103"/>
                      </a:lnTo>
                      <a:lnTo>
                        <a:pt x="240" y="103"/>
                      </a:lnTo>
                      <a:lnTo>
                        <a:pt x="240" y="102"/>
                      </a:lnTo>
                      <a:lnTo>
                        <a:pt x="241" y="102"/>
                      </a:lnTo>
                      <a:lnTo>
                        <a:pt x="241" y="102"/>
                      </a:lnTo>
                      <a:lnTo>
                        <a:pt x="241" y="102"/>
                      </a:lnTo>
                      <a:lnTo>
                        <a:pt x="241" y="102"/>
                      </a:lnTo>
                      <a:lnTo>
                        <a:pt x="243" y="101"/>
                      </a:lnTo>
                      <a:lnTo>
                        <a:pt x="243" y="104"/>
                      </a:lnTo>
                      <a:lnTo>
                        <a:pt x="241" y="104"/>
                      </a:lnTo>
                      <a:lnTo>
                        <a:pt x="241" y="108"/>
                      </a:lnTo>
                      <a:lnTo>
                        <a:pt x="240" y="108"/>
                      </a:lnTo>
                      <a:lnTo>
                        <a:pt x="240" y="110"/>
                      </a:lnTo>
                      <a:lnTo>
                        <a:pt x="239" y="110"/>
                      </a:lnTo>
                      <a:lnTo>
                        <a:pt x="239" y="111"/>
                      </a:lnTo>
                      <a:lnTo>
                        <a:pt x="240" y="111"/>
                      </a:lnTo>
                      <a:lnTo>
                        <a:pt x="240" y="111"/>
                      </a:lnTo>
                      <a:lnTo>
                        <a:pt x="241" y="114"/>
                      </a:lnTo>
                      <a:lnTo>
                        <a:pt x="243" y="115"/>
                      </a:lnTo>
                      <a:lnTo>
                        <a:pt x="244" y="115"/>
                      </a:lnTo>
                      <a:lnTo>
                        <a:pt x="246" y="116"/>
                      </a:lnTo>
                      <a:lnTo>
                        <a:pt x="245" y="118"/>
                      </a:lnTo>
                      <a:lnTo>
                        <a:pt x="246" y="118"/>
                      </a:lnTo>
                      <a:lnTo>
                        <a:pt x="246" y="118"/>
                      </a:lnTo>
                      <a:lnTo>
                        <a:pt x="250" y="119"/>
                      </a:lnTo>
                      <a:lnTo>
                        <a:pt x="250" y="120"/>
                      </a:lnTo>
                      <a:lnTo>
                        <a:pt x="252" y="120"/>
                      </a:lnTo>
                      <a:lnTo>
                        <a:pt x="253" y="120"/>
                      </a:lnTo>
                      <a:lnTo>
                        <a:pt x="254" y="119"/>
                      </a:lnTo>
                      <a:lnTo>
                        <a:pt x="254" y="118"/>
                      </a:lnTo>
                      <a:lnTo>
                        <a:pt x="250" y="118"/>
                      </a:lnTo>
                      <a:lnTo>
                        <a:pt x="250" y="116"/>
                      </a:lnTo>
                      <a:lnTo>
                        <a:pt x="250" y="115"/>
                      </a:lnTo>
                      <a:lnTo>
                        <a:pt x="250" y="115"/>
                      </a:lnTo>
                      <a:lnTo>
                        <a:pt x="250" y="114"/>
                      </a:lnTo>
                      <a:lnTo>
                        <a:pt x="250" y="114"/>
                      </a:lnTo>
                      <a:lnTo>
                        <a:pt x="249" y="112"/>
                      </a:lnTo>
                      <a:lnTo>
                        <a:pt x="249" y="112"/>
                      </a:lnTo>
                      <a:lnTo>
                        <a:pt x="248" y="112"/>
                      </a:lnTo>
                      <a:lnTo>
                        <a:pt x="248" y="111"/>
                      </a:lnTo>
                      <a:lnTo>
                        <a:pt x="249" y="110"/>
                      </a:lnTo>
                      <a:lnTo>
                        <a:pt x="250" y="110"/>
                      </a:lnTo>
                      <a:lnTo>
                        <a:pt x="250" y="107"/>
                      </a:lnTo>
                      <a:lnTo>
                        <a:pt x="252" y="107"/>
                      </a:lnTo>
                      <a:lnTo>
                        <a:pt x="252" y="106"/>
                      </a:lnTo>
                      <a:lnTo>
                        <a:pt x="252" y="106"/>
                      </a:lnTo>
                      <a:lnTo>
                        <a:pt x="252" y="103"/>
                      </a:lnTo>
                      <a:lnTo>
                        <a:pt x="254" y="103"/>
                      </a:lnTo>
                      <a:lnTo>
                        <a:pt x="256" y="104"/>
                      </a:lnTo>
                      <a:lnTo>
                        <a:pt x="256" y="103"/>
                      </a:lnTo>
                      <a:lnTo>
                        <a:pt x="257" y="103"/>
                      </a:lnTo>
                      <a:lnTo>
                        <a:pt x="257" y="103"/>
                      </a:lnTo>
                      <a:lnTo>
                        <a:pt x="257" y="102"/>
                      </a:lnTo>
                      <a:lnTo>
                        <a:pt x="257" y="102"/>
                      </a:lnTo>
                      <a:lnTo>
                        <a:pt x="258" y="102"/>
                      </a:lnTo>
                      <a:lnTo>
                        <a:pt x="258" y="101"/>
                      </a:lnTo>
                      <a:lnTo>
                        <a:pt x="261" y="98"/>
                      </a:lnTo>
                      <a:lnTo>
                        <a:pt x="261" y="97"/>
                      </a:lnTo>
                      <a:lnTo>
                        <a:pt x="263" y="97"/>
                      </a:lnTo>
                      <a:lnTo>
                        <a:pt x="263" y="97"/>
                      </a:lnTo>
                      <a:lnTo>
                        <a:pt x="266" y="97"/>
                      </a:lnTo>
                      <a:lnTo>
                        <a:pt x="267" y="95"/>
                      </a:lnTo>
                      <a:lnTo>
                        <a:pt x="269" y="95"/>
                      </a:lnTo>
                      <a:lnTo>
                        <a:pt x="269" y="95"/>
                      </a:lnTo>
                      <a:lnTo>
                        <a:pt x="269" y="95"/>
                      </a:lnTo>
                      <a:lnTo>
                        <a:pt x="270" y="94"/>
                      </a:lnTo>
                      <a:lnTo>
                        <a:pt x="270" y="93"/>
                      </a:lnTo>
                      <a:lnTo>
                        <a:pt x="269" y="93"/>
                      </a:lnTo>
                      <a:lnTo>
                        <a:pt x="269" y="91"/>
                      </a:lnTo>
                      <a:lnTo>
                        <a:pt x="270" y="91"/>
                      </a:lnTo>
                      <a:lnTo>
                        <a:pt x="270" y="91"/>
                      </a:lnTo>
                      <a:lnTo>
                        <a:pt x="270" y="90"/>
                      </a:lnTo>
                      <a:lnTo>
                        <a:pt x="269" y="90"/>
                      </a:lnTo>
                      <a:lnTo>
                        <a:pt x="267" y="91"/>
                      </a:lnTo>
                      <a:lnTo>
                        <a:pt x="265" y="93"/>
                      </a:lnTo>
                      <a:lnTo>
                        <a:pt x="262" y="93"/>
                      </a:lnTo>
                      <a:lnTo>
                        <a:pt x="262" y="93"/>
                      </a:lnTo>
                      <a:lnTo>
                        <a:pt x="262" y="90"/>
                      </a:lnTo>
                      <a:lnTo>
                        <a:pt x="262" y="89"/>
                      </a:lnTo>
                      <a:lnTo>
                        <a:pt x="263" y="89"/>
                      </a:lnTo>
                      <a:lnTo>
                        <a:pt x="263" y="87"/>
                      </a:lnTo>
                      <a:lnTo>
                        <a:pt x="262" y="86"/>
                      </a:lnTo>
                      <a:lnTo>
                        <a:pt x="262" y="84"/>
                      </a:lnTo>
                      <a:lnTo>
                        <a:pt x="263" y="82"/>
                      </a:lnTo>
                      <a:lnTo>
                        <a:pt x="265" y="81"/>
                      </a:lnTo>
                      <a:lnTo>
                        <a:pt x="267" y="82"/>
                      </a:lnTo>
                      <a:lnTo>
                        <a:pt x="267" y="82"/>
                      </a:lnTo>
                      <a:lnTo>
                        <a:pt x="267" y="82"/>
                      </a:lnTo>
                      <a:lnTo>
                        <a:pt x="269" y="82"/>
                      </a:lnTo>
                      <a:lnTo>
                        <a:pt x="270" y="82"/>
                      </a:lnTo>
                      <a:lnTo>
                        <a:pt x="270" y="82"/>
                      </a:lnTo>
                      <a:lnTo>
                        <a:pt x="271" y="82"/>
                      </a:lnTo>
                      <a:lnTo>
                        <a:pt x="273" y="82"/>
                      </a:lnTo>
                      <a:lnTo>
                        <a:pt x="273" y="82"/>
                      </a:lnTo>
                      <a:lnTo>
                        <a:pt x="271" y="82"/>
                      </a:lnTo>
                      <a:lnTo>
                        <a:pt x="271" y="77"/>
                      </a:lnTo>
                      <a:lnTo>
                        <a:pt x="273" y="76"/>
                      </a:lnTo>
                      <a:lnTo>
                        <a:pt x="273" y="76"/>
                      </a:lnTo>
                      <a:lnTo>
                        <a:pt x="274" y="74"/>
                      </a:lnTo>
                      <a:lnTo>
                        <a:pt x="278" y="74"/>
                      </a:lnTo>
                      <a:lnTo>
                        <a:pt x="278" y="74"/>
                      </a:lnTo>
                      <a:lnTo>
                        <a:pt x="278" y="73"/>
                      </a:lnTo>
                      <a:lnTo>
                        <a:pt x="277" y="73"/>
                      </a:lnTo>
                      <a:lnTo>
                        <a:pt x="275" y="73"/>
                      </a:lnTo>
                      <a:lnTo>
                        <a:pt x="275" y="73"/>
                      </a:lnTo>
                      <a:lnTo>
                        <a:pt x="273" y="74"/>
                      </a:lnTo>
                      <a:lnTo>
                        <a:pt x="273" y="74"/>
                      </a:lnTo>
                      <a:lnTo>
                        <a:pt x="271" y="74"/>
                      </a:lnTo>
                      <a:lnTo>
                        <a:pt x="271" y="76"/>
                      </a:lnTo>
                      <a:lnTo>
                        <a:pt x="270" y="76"/>
                      </a:lnTo>
                      <a:lnTo>
                        <a:pt x="269" y="77"/>
                      </a:lnTo>
                      <a:lnTo>
                        <a:pt x="266" y="77"/>
                      </a:lnTo>
                      <a:lnTo>
                        <a:pt x="266" y="78"/>
                      </a:lnTo>
                      <a:lnTo>
                        <a:pt x="263" y="78"/>
                      </a:lnTo>
                      <a:lnTo>
                        <a:pt x="262" y="76"/>
                      </a:lnTo>
                      <a:lnTo>
                        <a:pt x="262" y="76"/>
                      </a:lnTo>
                      <a:lnTo>
                        <a:pt x="262" y="74"/>
                      </a:lnTo>
                      <a:lnTo>
                        <a:pt x="261" y="74"/>
                      </a:lnTo>
                      <a:lnTo>
                        <a:pt x="258" y="70"/>
                      </a:lnTo>
                      <a:lnTo>
                        <a:pt x="257" y="70"/>
                      </a:lnTo>
                      <a:lnTo>
                        <a:pt x="257" y="70"/>
                      </a:lnTo>
                      <a:lnTo>
                        <a:pt x="254" y="70"/>
                      </a:lnTo>
                      <a:lnTo>
                        <a:pt x="253" y="69"/>
                      </a:lnTo>
                      <a:lnTo>
                        <a:pt x="253" y="70"/>
                      </a:lnTo>
                      <a:lnTo>
                        <a:pt x="253" y="70"/>
                      </a:lnTo>
                      <a:lnTo>
                        <a:pt x="253" y="76"/>
                      </a:lnTo>
                      <a:lnTo>
                        <a:pt x="252" y="76"/>
                      </a:lnTo>
                      <a:lnTo>
                        <a:pt x="252" y="73"/>
                      </a:lnTo>
                      <a:lnTo>
                        <a:pt x="250" y="73"/>
                      </a:lnTo>
                      <a:lnTo>
                        <a:pt x="250" y="74"/>
                      </a:lnTo>
                      <a:lnTo>
                        <a:pt x="249" y="76"/>
                      </a:lnTo>
                      <a:lnTo>
                        <a:pt x="248" y="76"/>
                      </a:lnTo>
                      <a:lnTo>
                        <a:pt x="248" y="73"/>
                      </a:lnTo>
                      <a:lnTo>
                        <a:pt x="249" y="72"/>
                      </a:lnTo>
                      <a:lnTo>
                        <a:pt x="250" y="70"/>
                      </a:lnTo>
                      <a:lnTo>
                        <a:pt x="250" y="69"/>
                      </a:lnTo>
                      <a:lnTo>
                        <a:pt x="250" y="69"/>
                      </a:lnTo>
                      <a:lnTo>
                        <a:pt x="250" y="69"/>
                      </a:lnTo>
                      <a:lnTo>
                        <a:pt x="250" y="68"/>
                      </a:lnTo>
                      <a:lnTo>
                        <a:pt x="248" y="68"/>
                      </a:lnTo>
                      <a:lnTo>
                        <a:pt x="248" y="68"/>
                      </a:lnTo>
                      <a:lnTo>
                        <a:pt x="246" y="66"/>
                      </a:lnTo>
                      <a:lnTo>
                        <a:pt x="244" y="66"/>
                      </a:lnTo>
                      <a:lnTo>
                        <a:pt x="245" y="64"/>
                      </a:lnTo>
                      <a:lnTo>
                        <a:pt x="244" y="64"/>
                      </a:lnTo>
                      <a:lnTo>
                        <a:pt x="244" y="61"/>
                      </a:lnTo>
                      <a:lnTo>
                        <a:pt x="249" y="61"/>
                      </a:lnTo>
                      <a:lnTo>
                        <a:pt x="249" y="60"/>
                      </a:lnTo>
                      <a:lnTo>
                        <a:pt x="246" y="59"/>
                      </a:lnTo>
                      <a:lnTo>
                        <a:pt x="246" y="57"/>
                      </a:lnTo>
                      <a:lnTo>
                        <a:pt x="246" y="55"/>
                      </a:lnTo>
                      <a:lnTo>
                        <a:pt x="246" y="53"/>
                      </a:lnTo>
                      <a:lnTo>
                        <a:pt x="246" y="53"/>
                      </a:lnTo>
                      <a:lnTo>
                        <a:pt x="248" y="52"/>
                      </a:lnTo>
                      <a:lnTo>
                        <a:pt x="246" y="52"/>
                      </a:lnTo>
                      <a:lnTo>
                        <a:pt x="246" y="51"/>
                      </a:lnTo>
                      <a:lnTo>
                        <a:pt x="248" y="49"/>
                      </a:lnTo>
                      <a:lnTo>
                        <a:pt x="249" y="49"/>
                      </a:lnTo>
                      <a:lnTo>
                        <a:pt x="249" y="47"/>
                      </a:lnTo>
                      <a:lnTo>
                        <a:pt x="252" y="47"/>
                      </a:lnTo>
                      <a:lnTo>
                        <a:pt x="253" y="48"/>
                      </a:lnTo>
                      <a:lnTo>
                        <a:pt x="256" y="48"/>
                      </a:lnTo>
                      <a:lnTo>
                        <a:pt x="256" y="47"/>
                      </a:lnTo>
                      <a:lnTo>
                        <a:pt x="254" y="46"/>
                      </a:lnTo>
                      <a:lnTo>
                        <a:pt x="253" y="44"/>
                      </a:lnTo>
                      <a:lnTo>
                        <a:pt x="250" y="44"/>
                      </a:lnTo>
                      <a:lnTo>
                        <a:pt x="250" y="43"/>
                      </a:lnTo>
                      <a:lnTo>
                        <a:pt x="252" y="43"/>
                      </a:lnTo>
                      <a:lnTo>
                        <a:pt x="253" y="40"/>
                      </a:lnTo>
                      <a:lnTo>
                        <a:pt x="257" y="40"/>
                      </a:lnTo>
                      <a:lnTo>
                        <a:pt x="257" y="36"/>
                      </a:lnTo>
                      <a:lnTo>
                        <a:pt x="257" y="36"/>
                      </a:lnTo>
                      <a:lnTo>
                        <a:pt x="257" y="36"/>
                      </a:lnTo>
                      <a:lnTo>
                        <a:pt x="257" y="35"/>
                      </a:lnTo>
                      <a:lnTo>
                        <a:pt x="257" y="35"/>
                      </a:lnTo>
                      <a:lnTo>
                        <a:pt x="257" y="34"/>
                      </a:lnTo>
                      <a:lnTo>
                        <a:pt x="257" y="34"/>
                      </a:lnTo>
                      <a:lnTo>
                        <a:pt x="257" y="32"/>
                      </a:lnTo>
                      <a:lnTo>
                        <a:pt x="257" y="32"/>
                      </a:lnTo>
                      <a:lnTo>
                        <a:pt x="257" y="32"/>
                      </a:lnTo>
                      <a:lnTo>
                        <a:pt x="257" y="30"/>
                      </a:lnTo>
                      <a:lnTo>
                        <a:pt x="254" y="29"/>
                      </a:lnTo>
                      <a:lnTo>
                        <a:pt x="253" y="26"/>
                      </a:lnTo>
                      <a:lnTo>
                        <a:pt x="254" y="26"/>
                      </a:lnTo>
                      <a:lnTo>
                        <a:pt x="256" y="26"/>
                      </a:lnTo>
                      <a:lnTo>
                        <a:pt x="256" y="26"/>
                      </a:lnTo>
                      <a:lnTo>
                        <a:pt x="256" y="26"/>
                      </a:lnTo>
                      <a:lnTo>
                        <a:pt x="256" y="26"/>
                      </a:lnTo>
                      <a:lnTo>
                        <a:pt x="256" y="26"/>
                      </a:lnTo>
                      <a:lnTo>
                        <a:pt x="256" y="22"/>
                      </a:lnTo>
                      <a:lnTo>
                        <a:pt x="254" y="22"/>
                      </a:lnTo>
                      <a:lnTo>
                        <a:pt x="254" y="21"/>
                      </a:lnTo>
                      <a:lnTo>
                        <a:pt x="253" y="19"/>
                      </a:lnTo>
                      <a:lnTo>
                        <a:pt x="253" y="19"/>
                      </a:lnTo>
                      <a:lnTo>
                        <a:pt x="253" y="18"/>
                      </a:lnTo>
                      <a:lnTo>
                        <a:pt x="253" y="18"/>
                      </a:lnTo>
                      <a:lnTo>
                        <a:pt x="253" y="17"/>
                      </a:lnTo>
                      <a:lnTo>
                        <a:pt x="253" y="17"/>
                      </a:lnTo>
                      <a:lnTo>
                        <a:pt x="253" y="15"/>
                      </a:lnTo>
                      <a:lnTo>
                        <a:pt x="252" y="15"/>
                      </a:lnTo>
                      <a:lnTo>
                        <a:pt x="252" y="13"/>
                      </a:lnTo>
                      <a:lnTo>
                        <a:pt x="252" y="13"/>
                      </a:lnTo>
                      <a:lnTo>
                        <a:pt x="252" y="13"/>
                      </a:lnTo>
                      <a:lnTo>
                        <a:pt x="252" y="13"/>
                      </a:lnTo>
                      <a:lnTo>
                        <a:pt x="252" y="13"/>
                      </a:lnTo>
                      <a:lnTo>
                        <a:pt x="252" y="12"/>
                      </a:lnTo>
                      <a:lnTo>
                        <a:pt x="250" y="12"/>
                      </a:lnTo>
                      <a:lnTo>
                        <a:pt x="250" y="8"/>
                      </a:lnTo>
                      <a:lnTo>
                        <a:pt x="254" y="9"/>
                      </a:lnTo>
                      <a:lnTo>
                        <a:pt x="254" y="6"/>
                      </a:lnTo>
                      <a:lnTo>
                        <a:pt x="253" y="5"/>
                      </a:lnTo>
                      <a:lnTo>
                        <a:pt x="253" y="4"/>
                      </a:lnTo>
                      <a:lnTo>
                        <a:pt x="262" y="2"/>
                      </a:lnTo>
                      <a:lnTo>
                        <a:pt x="263" y="5"/>
                      </a:lnTo>
                      <a:lnTo>
                        <a:pt x="263" y="4"/>
                      </a:lnTo>
                      <a:lnTo>
                        <a:pt x="265" y="2"/>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1">
                  <a:extLst>
                    <a:ext uri="{FF2B5EF4-FFF2-40B4-BE49-F238E27FC236}">
                      <a16:creationId xmlns:a16="http://schemas.microsoft.com/office/drawing/2014/main" id="{98DFB8B4-2EF7-4C06-8B0B-3DB9409331D0}"/>
                    </a:ext>
                  </a:extLst>
                </p:cNvPr>
                <p:cNvSpPr>
                  <a:spLocks noEditPoints="1"/>
                </p:cNvSpPr>
                <p:nvPr/>
              </p:nvSpPr>
              <p:spPr bwMode="auto">
                <a:xfrm>
                  <a:off x="5642008" y="2026021"/>
                  <a:ext cx="1897867" cy="1420813"/>
                </a:xfrm>
                <a:custGeom>
                  <a:avLst/>
                  <a:gdLst>
                    <a:gd name="T0" fmla="*/ 421 w 1191"/>
                    <a:gd name="T1" fmla="*/ 655 h 895"/>
                    <a:gd name="T2" fmla="*/ 408 w 1191"/>
                    <a:gd name="T3" fmla="*/ 604 h 895"/>
                    <a:gd name="T4" fmla="*/ 386 w 1191"/>
                    <a:gd name="T5" fmla="*/ 609 h 895"/>
                    <a:gd name="T6" fmla="*/ 378 w 1191"/>
                    <a:gd name="T7" fmla="*/ 570 h 895"/>
                    <a:gd name="T8" fmla="*/ 402 w 1191"/>
                    <a:gd name="T9" fmla="*/ 524 h 895"/>
                    <a:gd name="T10" fmla="*/ 413 w 1191"/>
                    <a:gd name="T11" fmla="*/ 557 h 895"/>
                    <a:gd name="T12" fmla="*/ 416 w 1191"/>
                    <a:gd name="T13" fmla="*/ 525 h 895"/>
                    <a:gd name="T14" fmla="*/ 434 w 1191"/>
                    <a:gd name="T15" fmla="*/ 481 h 895"/>
                    <a:gd name="T16" fmla="*/ 540 w 1191"/>
                    <a:gd name="T17" fmla="*/ 478 h 895"/>
                    <a:gd name="T18" fmla="*/ 492 w 1191"/>
                    <a:gd name="T19" fmla="*/ 528 h 895"/>
                    <a:gd name="T20" fmla="*/ 460 w 1191"/>
                    <a:gd name="T21" fmla="*/ 592 h 895"/>
                    <a:gd name="T22" fmla="*/ 475 w 1191"/>
                    <a:gd name="T23" fmla="*/ 673 h 895"/>
                    <a:gd name="T24" fmla="*/ 432 w 1191"/>
                    <a:gd name="T25" fmla="*/ 722 h 895"/>
                    <a:gd name="T26" fmla="*/ 419 w 1191"/>
                    <a:gd name="T27" fmla="*/ 789 h 895"/>
                    <a:gd name="T28" fmla="*/ 383 w 1191"/>
                    <a:gd name="T29" fmla="*/ 849 h 895"/>
                    <a:gd name="T30" fmla="*/ 326 w 1191"/>
                    <a:gd name="T31" fmla="*/ 887 h 895"/>
                    <a:gd name="T32" fmla="*/ 272 w 1191"/>
                    <a:gd name="T33" fmla="*/ 891 h 895"/>
                    <a:gd name="T34" fmla="*/ 256 w 1191"/>
                    <a:gd name="T35" fmla="*/ 823 h 895"/>
                    <a:gd name="T36" fmla="*/ 242 w 1191"/>
                    <a:gd name="T37" fmla="*/ 765 h 895"/>
                    <a:gd name="T38" fmla="*/ 217 w 1191"/>
                    <a:gd name="T39" fmla="*/ 700 h 895"/>
                    <a:gd name="T40" fmla="*/ 230 w 1191"/>
                    <a:gd name="T41" fmla="*/ 616 h 895"/>
                    <a:gd name="T42" fmla="*/ 208 w 1191"/>
                    <a:gd name="T43" fmla="*/ 559 h 895"/>
                    <a:gd name="T44" fmla="*/ 199 w 1191"/>
                    <a:gd name="T45" fmla="*/ 503 h 895"/>
                    <a:gd name="T46" fmla="*/ 179 w 1191"/>
                    <a:gd name="T47" fmla="*/ 476 h 895"/>
                    <a:gd name="T48" fmla="*/ 140 w 1191"/>
                    <a:gd name="T49" fmla="*/ 453 h 895"/>
                    <a:gd name="T50" fmla="*/ 98 w 1191"/>
                    <a:gd name="T51" fmla="*/ 466 h 895"/>
                    <a:gd name="T52" fmla="*/ 2 w 1191"/>
                    <a:gd name="T53" fmla="*/ 448 h 895"/>
                    <a:gd name="T54" fmla="*/ 646 w 1191"/>
                    <a:gd name="T55" fmla="*/ 285 h 895"/>
                    <a:gd name="T56" fmla="*/ 606 w 1191"/>
                    <a:gd name="T57" fmla="*/ 338 h 895"/>
                    <a:gd name="T58" fmla="*/ 595 w 1191"/>
                    <a:gd name="T59" fmla="*/ 262 h 895"/>
                    <a:gd name="T60" fmla="*/ 1187 w 1191"/>
                    <a:gd name="T61" fmla="*/ 192 h 895"/>
                    <a:gd name="T62" fmla="*/ 807 w 1191"/>
                    <a:gd name="T63" fmla="*/ 52 h 895"/>
                    <a:gd name="T64" fmla="*/ 633 w 1191"/>
                    <a:gd name="T65" fmla="*/ 41 h 895"/>
                    <a:gd name="T66" fmla="*/ 662 w 1191"/>
                    <a:gd name="T67" fmla="*/ 37 h 895"/>
                    <a:gd name="T68" fmla="*/ 797 w 1191"/>
                    <a:gd name="T69" fmla="*/ 0 h 895"/>
                    <a:gd name="T70" fmla="*/ 775 w 1191"/>
                    <a:gd name="T71" fmla="*/ 17 h 895"/>
                    <a:gd name="T72" fmla="*/ 823 w 1191"/>
                    <a:gd name="T73" fmla="*/ 2 h 895"/>
                    <a:gd name="T74" fmla="*/ 1191 w 1191"/>
                    <a:gd name="T75" fmla="*/ 114 h 895"/>
                    <a:gd name="T76" fmla="*/ 1190 w 1191"/>
                    <a:gd name="T77" fmla="*/ 228 h 895"/>
                    <a:gd name="T78" fmla="*/ 1165 w 1191"/>
                    <a:gd name="T79" fmla="*/ 268 h 895"/>
                    <a:gd name="T80" fmla="*/ 1114 w 1191"/>
                    <a:gd name="T81" fmla="*/ 292 h 895"/>
                    <a:gd name="T82" fmla="*/ 1082 w 1191"/>
                    <a:gd name="T83" fmla="*/ 296 h 895"/>
                    <a:gd name="T84" fmla="*/ 1069 w 1191"/>
                    <a:gd name="T85" fmla="*/ 346 h 895"/>
                    <a:gd name="T86" fmla="*/ 1084 w 1191"/>
                    <a:gd name="T87" fmla="*/ 408 h 895"/>
                    <a:gd name="T88" fmla="*/ 1053 w 1191"/>
                    <a:gd name="T89" fmla="*/ 419 h 895"/>
                    <a:gd name="T90" fmla="*/ 1021 w 1191"/>
                    <a:gd name="T91" fmla="*/ 392 h 895"/>
                    <a:gd name="T92" fmla="*/ 1013 w 1191"/>
                    <a:gd name="T93" fmla="*/ 448 h 895"/>
                    <a:gd name="T94" fmla="*/ 988 w 1191"/>
                    <a:gd name="T95" fmla="*/ 374 h 895"/>
                    <a:gd name="T96" fmla="*/ 954 w 1191"/>
                    <a:gd name="T97" fmla="*/ 355 h 895"/>
                    <a:gd name="T98" fmla="*/ 936 w 1191"/>
                    <a:gd name="T99" fmla="*/ 304 h 895"/>
                    <a:gd name="T100" fmla="*/ 899 w 1191"/>
                    <a:gd name="T101" fmla="*/ 296 h 895"/>
                    <a:gd name="T102" fmla="*/ 847 w 1191"/>
                    <a:gd name="T103" fmla="*/ 342 h 895"/>
                    <a:gd name="T104" fmla="*/ 822 w 1191"/>
                    <a:gd name="T105" fmla="*/ 414 h 895"/>
                    <a:gd name="T106" fmla="*/ 792 w 1191"/>
                    <a:gd name="T107" fmla="*/ 421 h 895"/>
                    <a:gd name="T108" fmla="*/ 768 w 1191"/>
                    <a:gd name="T109" fmla="*/ 358 h 895"/>
                    <a:gd name="T110" fmla="*/ 763 w 1191"/>
                    <a:gd name="T111" fmla="*/ 302 h 895"/>
                    <a:gd name="T112" fmla="*/ 744 w 1191"/>
                    <a:gd name="T113" fmla="*/ 279 h 895"/>
                    <a:gd name="T114" fmla="*/ 693 w 1191"/>
                    <a:gd name="T115" fmla="*/ 253 h 895"/>
                    <a:gd name="T116" fmla="*/ 619 w 1191"/>
                    <a:gd name="T117" fmla="*/ 236 h 895"/>
                    <a:gd name="T118" fmla="*/ 582 w 1191"/>
                    <a:gd name="T119" fmla="*/ 125 h 895"/>
                    <a:gd name="T120" fmla="*/ 586 w 1191"/>
                    <a:gd name="T121" fmla="*/ 75 h 895"/>
                    <a:gd name="T122" fmla="*/ 572 w 1191"/>
                    <a:gd name="T123" fmla="*/ 50 h 895"/>
                    <a:gd name="T124" fmla="*/ 586 w 1191"/>
                    <a:gd name="T125" fmla="*/ 36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1" h="895">
                      <a:moveTo>
                        <a:pt x="242" y="731"/>
                      </a:moveTo>
                      <a:lnTo>
                        <a:pt x="242" y="732"/>
                      </a:lnTo>
                      <a:lnTo>
                        <a:pt x="242" y="732"/>
                      </a:lnTo>
                      <a:lnTo>
                        <a:pt x="240" y="732"/>
                      </a:lnTo>
                      <a:lnTo>
                        <a:pt x="242" y="734"/>
                      </a:lnTo>
                      <a:lnTo>
                        <a:pt x="243" y="734"/>
                      </a:lnTo>
                      <a:lnTo>
                        <a:pt x="243" y="731"/>
                      </a:lnTo>
                      <a:lnTo>
                        <a:pt x="242" y="731"/>
                      </a:lnTo>
                      <a:close/>
                      <a:moveTo>
                        <a:pt x="416" y="624"/>
                      </a:moveTo>
                      <a:lnTo>
                        <a:pt x="416" y="629"/>
                      </a:lnTo>
                      <a:lnTo>
                        <a:pt x="417" y="629"/>
                      </a:lnTo>
                      <a:lnTo>
                        <a:pt x="417" y="639"/>
                      </a:lnTo>
                      <a:lnTo>
                        <a:pt x="417" y="639"/>
                      </a:lnTo>
                      <a:lnTo>
                        <a:pt x="417" y="643"/>
                      </a:lnTo>
                      <a:lnTo>
                        <a:pt x="416" y="643"/>
                      </a:lnTo>
                      <a:lnTo>
                        <a:pt x="416" y="646"/>
                      </a:lnTo>
                      <a:lnTo>
                        <a:pt x="416" y="646"/>
                      </a:lnTo>
                      <a:lnTo>
                        <a:pt x="415" y="647"/>
                      </a:lnTo>
                      <a:lnTo>
                        <a:pt x="415" y="648"/>
                      </a:lnTo>
                      <a:lnTo>
                        <a:pt x="416" y="650"/>
                      </a:lnTo>
                      <a:lnTo>
                        <a:pt x="417" y="650"/>
                      </a:lnTo>
                      <a:lnTo>
                        <a:pt x="417" y="651"/>
                      </a:lnTo>
                      <a:lnTo>
                        <a:pt x="416" y="654"/>
                      </a:lnTo>
                      <a:lnTo>
                        <a:pt x="417" y="655"/>
                      </a:lnTo>
                      <a:lnTo>
                        <a:pt x="417" y="656"/>
                      </a:lnTo>
                      <a:lnTo>
                        <a:pt x="417" y="656"/>
                      </a:lnTo>
                      <a:lnTo>
                        <a:pt x="419" y="656"/>
                      </a:lnTo>
                      <a:lnTo>
                        <a:pt x="417" y="663"/>
                      </a:lnTo>
                      <a:lnTo>
                        <a:pt x="420" y="664"/>
                      </a:lnTo>
                      <a:lnTo>
                        <a:pt x="420" y="669"/>
                      </a:lnTo>
                      <a:lnTo>
                        <a:pt x="421" y="669"/>
                      </a:lnTo>
                      <a:lnTo>
                        <a:pt x="421" y="669"/>
                      </a:lnTo>
                      <a:lnTo>
                        <a:pt x="424" y="671"/>
                      </a:lnTo>
                      <a:lnTo>
                        <a:pt x="424" y="668"/>
                      </a:lnTo>
                      <a:lnTo>
                        <a:pt x="422" y="667"/>
                      </a:lnTo>
                      <a:lnTo>
                        <a:pt x="422" y="665"/>
                      </a:lnTo>
                      <a:lnTo>
                        <a:pt x="422" y="664"/>
                      </a:lnTo>
                      <a:lnTo>
                        <a:pt x="422" y="662"/>
                      </a:lnTo>
                      <a:lnTo>
                        <a:pt x="422" y="662"/>
                      </a:lnTo>
                      <a:lnTo>
                        <a:pt x="421" y="662"/>
                      </a:lnTo>
                      <a:lnTo>
                        <a:pt x="421" y="660"/>
                      </a:lnTo>
                      <a:lnTo>
                        <a:pt x="422" y="660"/>
                      </a:lnTo>
                      <a:lnTo>
                        <a:pt x="422" y="656"/>
                      </a:lnTo>
                      <a:lnTo>
                        <a:pt x="421" y="656"/>
                      </a:lnTo>
                      <a:lnTo>
                        <a:pt x="421" y="655"/>
                      </a:lnTo>
                      <a:lnTo>
                        <a:pt x="420" y="654"/>
                      </a:lnTo>
                      <a:lnTo>
                        <a:pt x="421" y="646"/>
                      </a:lnTo>
                      <a:lnTo>
                        <a:pt x="421" y="646"/>
                      </a:lnTo>
                      <a:lnTo>
                        <a:pt x="421" y="638"/>
                      </a:lnTo>
                      <a:lnTo>
                        <a:pt x="421" y="638"/>
                      </a:lnTo>
                      <a:lnTo>
                        <a:pt x="421" y="637"/>
                      </a:lnTo>
                      <a:lnTo>
                        <a:pt x="422" y="637"/>
                      </a:lnTo>
                      <a:lnTo>
                        <a:pt x="421" y="634"/>
                      </a:lnTo>
                      <a:lnTo>
                        <a:pt x="421" y="634"/>
                      </a:lnTo>
                      <a:lnTo>
                        <a:pt x="421" y="629"/>
                      </a:lnTo>
                      <a:lnTo>
                        <a:pt x="420" y="628"/>
                      </a:lnTo>
                      <a:lnTo>
                        <a:pt x="420" y="626"/>
                      </a:lnTo>
                      <a:lnTo>
                        <a:pt x="419" y="626"/>
                      </a:lnTo>
                      <a:lnTo>
                        <a:pt x="417" y="625"/>
                      </a:lnTo>
                      <a:lnTo>
                        <a:pt x="417" y="624"/>
                      </a:lnTo>
                      <a:lnTo>
                        <a:pt x="416" y="624"/>
                      </a:lnTo>
                      <a:close/>
                      <a:moveTo>
                        <a:pt x="366" y="616"/>
                      </a:moveTo>
                      <a:lnTo>
                        <a:pt x="365" y="617"/>
                      </a:lnTo>
                      <a:lnTo>
                        <a:pt x="364" y="617"/>
                      </a:lnTo>
                      <a:lnTo>
                        <a:pt x="362" y="617"/>
                      </a:lnTo>
                      <a:lnTo>
                        <a:pt x="362" y="618"/>
                      </a:lnTo>
                      <a:lnTo>
                        <a:pt x="362" y="621"/>
                      </a:lnTo>
                      <a:lnTo>
                        <a:pt x="362" y="621"/>
                      </a:lnTo>
                      <a:lnTo>
                        <a:pt x="362" y="621"/>
                      </a:lnTo>
                      <a:lnTo>
                        <a:pt x="362" y="622"/>
                      </a:lnTo>
                      <a:lnTo>
                        <a:pt x="365" y="622"/>
                      </a:lnTo>
                      <a:lnTo>
                        <a:pt x="365" y="621"/>
                      </a:lnTo>
                      <a:lnTo>
                        <a:pt x="366" y="620"/>
                      </a:lnTo>
                      <a:lnTo>
                        <a:pt x="366" y="620"/>
                      </a:lnTo>
                      <a:lnTo>
                        <a:pt x="367" y="620"/>
                      </a:lnTo>
                      <a:lnTo>
                        <a:pt x="367" y="618"/>
                      </a:lnTo>
                      <a:lnTo>
                        <a:pt x="369" y="618"/>
                      </a:lnTo>
                      <a:lnTo>
                        <a:pt x="369" y="616"/>
                      </a:lnTo>
                      <a:lnTo>
                        <a:pt x="367" y="616"/>
                      </a:lnTo>
                      <a:lnTo>
                        <a:pt x="366" y="616"/>
                      </a:lnTo>
                      <a:close/>
                      <a:moveTo>
                        <a:pt x="407" y="604"/>
                      </a:moveTo>
                      <a:lnTo>
                        <a:pt x="407" y="604"/>
                      </a:lnTo>
                      <a:lnTo>
                        <a:pt x="405" y="604"/>
                      </a:lnTo>
                      <a:lnTo>
                        <a:pt x="405" y="607"/>
                      </a:lnTo>
                      <a:lnTo>
                        <a:pt x="407" y="607"/>
                      </a:lnTo>
                      <a:lnTo>
                        <a:pt x="408" y="608"/>
                      </a:lnTo>
                      <a:lnTo>
                        <a:pt x="411" y="608"/>
                      </a:lnTo>
                      <a:lnTo>
                        <a:pt x="411" y="607"/>
                      </a:lnTo>
                      <a:lnTo>
                        <a:pt x="409" y="605"/>
                      </a:lnTo>
                      <a:lnTo>
                        <a:pt x="408" y="604"/>
                      </a:lnTo>
                      <a:lnTo>
                        <a:pt x="407" y="604"/>
                      </a:lnTo>
                      <a:close/>
                      <a:moveTo>
                        <a:pt x="425" y="565"/>
                      </a:moveTo>
                      <a:lnTo>
                        <a:pt x="422" y="569"/>
                      </a:lnTo>
                      <a:lnTo>
                        <a:pt x="425" y="569"/>
                      </a:lnTo>
                      <a:lnTo>
                        <a:pt x="425" y="567"/>
                      </a:lnTo>
                      <a:lnTo>
                        <a:pt x="426" y="566"/>
                      </a:lnTo>
                      <a:lnTo>
                        <a:pt x="426" y="565"/>
                      </a:lnTo>
                      <a:lnTo>
                        <a:pt x="425" y="565"/>
                      </a:lnTo>
                      <a:close/>
                      <a:moveTo>
                        <a:pt x="373" y="558"/>
                      </a:moveTo>
                      <a:lnTo>
                        <a:pt x="373" y="559"/>
                      </a:lnTo>
                      <a:lnTo>
                        <a:pt x="373" y="561"/>
                      </a:lnTo>
                      <a:lnTo>
                        <a:pt x="373" y="563"/>
                      </a:lnTo>
                      <a:lnTo>
                        <a:pt x="371" y="565"/>
                      </a:lnTo>
                      <a:lnTo>
                        <a:pt x="371" y="565"/>
                      </a:lnTo>
                      <a:lnTo>
                        <a:pt x="370" y="569"/>
                      </a:lnTo>
                      <a:lnTo>
                        <a:pt x="373" y="569"/>
                      </a:lnTo>
                      <a:lnTo>
                        <a:pt x="371" y="574"/>
                      </a:lnTo>
                      <a:lnTo>
                        <a:pt x="373" y="574"/>
                      </a:lnTo>
                      <a:lnTo>
                        <a:pt x="373" y="575"/>
                      </a:lnTo>
                      <a:lnTo>
                        <a:pt x="373" y="575"/>
                      </a:lnTo>
                      <a:lnTo>
                        <a:pt x="373" y="578"/>
                      </a:lnTo>
                      <a:lnTo>
                        <a:pt x="374" y="578"/>
                      </a:lnTo>
                      <a:lnTo>
                        <a:pt x="374" y="579"/>
                      </a:lnTo>
                      <a:lnTo>
                        <a:pt x="374" y="582"/>
                      </a:lnTo>
                      <a:lnTo>
                        <a:pt x="373" y="583"/>
                      </a:lnTo>
                      <a:lnTo>
                        <a:pt x="373" y="584"/>
                      </a:lnTo>
                      <a:lnTo>
                        <a:pt x="373" y="586"/>
                      </a:lnTo>
                      <a:lnTo>
                        <a:pt x="373" y="586"/>
                      </a:lnTo>
                      <a:lnTo>
                        <a:pt x="373" y="587"/>
                      </a:lnTo>
                      <a:lnTo>
                        <a:pt x="375" y="588"/>
                      </a:lnTo>
                      <a:lnTo>
                        <a:pt x="375" y="591"/>
                      </a:lnTo>
                      <a:lnTo>
                        <a:pt x="375" y="591"/>
                      </a:lnTo>
                      <a:lnTo>
                        <a:pt x="375" y="592"/>
                      </a:lnTo>
                      <a:lnTo>
                        <a:pt x="377" y="595"/>
                      </a:lnTo>
                      <a:lnTo>
                        <a:pt x="377" y="596"/>
                      </a:lnTo>
                      <a:lnTo>
                        <a:pt x="378" y="596"/>
                      </a:lnTo>
                      <a:lnTo>
                        <a:pt x="378" y="597"/>
                      </a:lnTo>
                      <a:lnTo>
                        <a:pt x="379" y="597"/>
                      </a:lnTo>
                      <a:lnTo>
                        <a:pt x="381" y="599"/>
                      </a:lnTo>
                      <a:lnTo>
                        <a:pt x="384" y="601"/>
                      </a:lnTo>
                      <a:lnTo>
                        <a:pt x="384" y="604"/>
                      </a:lnTo>
                      <a:lnTo>
                        <a:pt x="384" y="604"/>
                      </a:lnTo>
                      <a:lnTo>
                        <a:pt x="386" y="607"/>
                      </a:lnTo>
                      <a:lnTo>
                        <a:pt x="386" y="607"/>
                      </a:lnTo>
                      <a:lnTo>
                        <a:pt x="386" y="609"/>
                      </a:lnTo>
                      <a:lnTo>
                        <a:pt x="387" y="609"/>
                      </a:lnTo>
                      <a:lnTo>
                        <a:pt x="387" y="610"/>
                      </a:lnTo>
                      <a:lnTo>
                        <a:pt x="388" y="610"/>
                      </a:lnTo>
                      <a:lnTo>
                        <a:pt x="388" y="612"/>
                      </a:lnTo>
                      <a:lnTo>
                        <a:pt x="387" y="614"/>
                      </a:lnTo>
                      <a:lnTo>
                        <a:pt x="387" y="616"/>
                      </a:lnTo>
                      <a:lnTo>
                        <a:pt x="390" y="616"/>
                      </a:lnTo>
                      <a:lnTo>
                        <a:pt x="390" y="614"/>
                      </a:lnTo>
                      <a:lnTo>
                        <a:pt x="391" y="614"/>
                      </a:lnTo>
                      <a:lnTo>
                        <a:pt x="392" y="614"/>
                      </a:lnTo>
                      <a:lnTo>
                        <a:pt x="392" y="616"/>
                      </a:lnTo>
                      <a:lnTo>
                        <a:pt x="396" y="616"/>
                      </a:lnTo>
                      <a:lnTo>
                        <a:pt x="396" y="614"/>
                      </a:lnTo>
                      <a:lnTo>
                        <a:pt x="396" y="614"/>
                      </a:lnTo>
                      <a:lnTo>
                        <a:pt x="396" y="613"/>
                      </a:lnTo>
                      <a:lnTo>
                        <a:pt x="395" y="612"/>
                      </a:lnTo>
                      <a:lnTo>
                        <a:pt x="392" y="610"/>
                      </a:lnTo>
                      <a:lnTo>
                        <a:pt x="392" y="608"/>
                      </a:lnTo>
                      <a:lnTo>
                        <a:pt x="391" y="608"/>
                      </a:lnTo>
                      <a:lnTo>
                        <a:pt x="391" y="607"/>
                      </a:lnTo>
                      <a:lnTo>
                        <a:pt x="390" y="607"/>
                      </a:lnTo>
                      <a:lnTo>
                        <a:pt x="390" y="605"/>
                      </a:lnTo>
                      <a:lnTo>
                        <a:pt x="388" y="604"/>
                      </a:lnTo>
                      <a:lnTo>
                        <a:pt x="388" y="603"/>
                      </a:lnTo>
                      <a:lnTo>
                        <a:pt x="386" y="603"/>
                      </a:lnTo>
                      <a:lnTo>
                        <a:pt x="387" y="597"/>
                      </a:lnTo>
                      <a:lnTo>
                        <a:pt x="388" y="595"/>
                      </a:lnTo>
                      <a:lnTo>
                        <a:pt x="387" y="595"/>
                      </a:lnTo>
                      <a:lnTo>
                        <a:pt x="387" y="593"/>
                      </a:lnTo>
                      <a:lnTo>
                        <a:pt x="384" y="593"/>
                      </a:lnTo>
                      <a:lnTo>
                        <a:pt x="383" y="592"/>
                      </a:lnTo>
                      <a:lnTo>
                        <a:pt x="383" y="592"/>
                      </a:lnTo>
                      <a:lnTo>
                        <a:pt x="383" y="591"/>
                      </a:lnTo>
                      <a:lnTo>
                        <a:pt x="382" y="590"/>
                      </a:lnTo>
                      <a:lnTo>
                        <a:pt x="382" y="590"/>
                      </a:lnTo>
                      <a:lnTo>
                        <a:pt x="378" y="588"/>
                      </a:lnTo>
                      <a:lnTo>
                        <a:pt x="378" y="583"/>
                      </a:lnTo>
                      <a:lnTo>
                        <a:pt x="379" y="582"/>
                      </a:lnTo>
                      <a:lnTo>
                        <a:pt x="379" y="580"/>
                      </a:lnTo>
                      <a:lnTo>
                        <a:pt x="378" y="580"/>
                      </a:lnTo>
                      <a:lnTo>
                        <a:pt x="378" y="579"/>
                      </a:lnTo>
                      <a:lnTo>
                        <a:pt x="378" y="578"/>
                      </a:lnTo>
                      <a:lnTo>
                        <a:pt x="379" y="578"/>
                      </a:lnTo>
                      <a:lnTo>
                        <a:pt x="378" y="574"/>
                      </a:lnTo>
                      <a:lnTo>
                        <a:pt x="378" y="570"/>
                      </a:lnTo>
                      <a:lnTo>
                        <a:pt x="378" y="567"/>
                      </a:lnTo>
                      <a:lnTo>
                        <a:pt x="377" y="563"/>
                      </a:lnTo>
                      <a:lnTo>
                        <a:pt x="377" y="559"/>
                      </a:lnTo>
                      <a:lnTo>
                        <a:pt x="374" y="559"/>
                      </a:lnTo>
                      <a:lnTo>
                        <a:pt x="373" y="558"/>
                      </a:lnTo>
                      <a:close/>
                      <a:moveTo>
                        <a:pt x="369" y="541"/>
                      </a:moveTo>
                      <a:lnTo>
                        <a:pt x="369" y="541"/>
                      </a:lnTo>
                      <a:lnTo>
                        <a:pt x="369" y="544"/>
                      </a:lnTo>
                      <a:lnTo>
                        <a:pt x="369" y="545"/>
                      </a:lnTo>
                      <a:lnTo>
                        <a:pt x="369" y="548"/>
                      </a:lnTo>
                      <a:lnTo>
                        <a:pt x="369" y="549"/>
                      </a:lnTo>
                      <a:lnTo>
                        <a:pt x="373" y="549"/>
                      </a:lnTo>
                      <a:lnTo>
                        <a:pt x="373" y="548"/>
                      </a:lnTo>
                      <a:lnTo>
                        <a:pt x="374" y="546"/>
                      </a:lnTo>
                      <a:lnTo>
                        <a:pt x="374" y="545"/>
                      </a:lnTo>
                      <a:lnTo>
                        <a:pt x="373" y="545"/>
                      </a:lnTo>
                      <a:lnTo>
                        <a:pt x="373" y="542"/>
                      </a:lnTo>
                      <a:lnTo>
                        <a:pt x="373" y="542"/>
                      </a:lnTo>
                      <a:lnTo>
                        <a:pt x="371" y="541"/>
                      </a:lnTo>
                      <a:lnTo>
                        <a:pt x="370" y="541"/>
                      </a:lnTo>
                      <a:lnTo>
                        <a:pt x="369" y="541"/>
                      </a:lnTo>
                      <a:close/>
                      <a:moveTo>
                        <a:pt x="374" y="528"/>
                      </a:moveTo>
                      <a:lnTo>
                        <a:pt x="373" y="529"/>
                      </a:lnTo>
                      <a:lnTo>
                        <a:pt x="373" y="529"/>
                      </a:lnTo>
                      <a:lnTo>
                        <a:pt x="373" y="532"/>
                      </a:lnTo>
                      <a:lnTo>
                        <a:pt x="370" y="532"/>
                      </a:lnTo>
                      <a:lnTo>
                        <a:pt x="370" y="533"/>
                      </a:lnTo>
                      <a:lnTo>
                        <a:pt x="371" y="533"/>
                      </a:lnTo>
                      <a:lnTo>
                        <a:pt x="371" y="535"/>
                      </a:lnTo>
                      <a:lnTo>
                        <a:pt x="373" y="535"/>
                      </a:lnTo>
                      <a:lnTo>
                        <a:pt x="374" y="533"/>
                      </a:lnTo>
                      <a:lnTo>
                        <a:pt x="377" y="531"/>
                      </a:lnTo>
                      <a:lnTo>
                        <a:pt x="378" y="529"/>
                      </a:lnTo>
                      <a:lnTo>
                        <a:pt x="378" y="528"/>
                      </a:lnTo>
                      <a:lnTo>
                        <a:pt x="374" y="528"/>
                      </a:lnTo>
                      <a:close/>
                      <a:moveTo>
                        <a:pt x="411" y="521"/>
                      </a:moveTo>
                      <a:lnTo>
                        <a:pt x="411" y="524"/>
                      </a:lnTo>
                      <a:lnTo>
                        <a:pt x="408" y="524"/>
                      </a:lnTo>
                      <a:lnTo>
                        <a:pt x="407" y="523"/>
                      </a:lnTo>
                      <a:lnTo>
                        <a:pt x="407" y="523"/>
                      </a:lnTo>
                      <a:lnTo>
                        <a:pt x="405" y="523"/>
                      </a:lnTo>
                      <a:lnTo>
                        <a:pt x="405" y="523"/>
                      </a:lnTo>
                      <a:lnTo>
                        <a:pt x="405" y="524"/>
                      </a:lnTo>
                      <a:lnTo>
                        <a:pt x="402" y="523"/>
                      </a:lnTo>
                      <a:lnTo>
                        <a:pt x="402" y="524"/>
                      </a:lnTo>
                      <a:lnTo>
                        <a:pt x="398" y="525"/>
                      </a:lnTo>
                      <a:lnTo>
                        <a:pt x="398" y="528"/>
                      </a:lnTo>
                      <a:lnTo>
                        <a:pt x="396" y="528"/>
                      </a:lnTo>
                      <a:lnTo>
                        <a:pt x="396" y="528"/>
                      </a:lnTo>
                      <a:lnTo>
                        <a:pt x="396" y="531"/>
                      </a:lnTo>
                      <a:lnTo>
                        <a:pt x="398" y="532"/>
                      </a:lnTo>
                      <a:lnTo>
                        <a:pt x="398" y="533"/>
                      </a:lnTo>
                      <a:lnTo>
                        <a:pt x="396" y="535"/>
                      </a:lnTo>
                      <a:lnTo>
                        <a:pt x="395" y="536"/>
                      </a:lnTo>
                      <a:lnTo>
                        <a:pt x="395" y="537"/>
                      </a:lnTo>
                      <a:lnTo>
                        <a:pt x="395" y="537"/>
                      </a:lnTo>
                      <a:lnTo>
                        <a:pt x="395" y="537"/>
                      </a:lnTo>
                      <a:lnTo>
                        <a:pt x="395" y="537"/>
                      </a:lnTo>
                      <a:lnTo>
                        <a:pt x="395" y="537"/>
                      </a:lnTo>
                      <a:lnTo>
                        <a:pt x="396" y="538"/>
                      </a:lnTo>
                      <a:lnTo>
                        <a:pt x="398" y="540"/>
                      </a:lnTo>
                      <a:lnTo>
                        <a:pt x="398" y="540"/>
                      </a:lnTo>
                      <a:lnTo>
                        <a:pt x="399" y="541"/>
                      </a:lnTo>
                      <a:lnTo>
                        <a:pt x="398" y="542"/>
                      </a:lnTo>
                      <a:lnTo>
                        <a:pt x="398" y="544"/>
                      </a:lnTo>
                      <a:lnTo>
                        <a:pt x="398" y="545"/>
                      </a:lnTo>
                      <a:lnTo>
                        <a:pt x="398" y="546"/>
                      </a:lnTo>
                      <a:lnTo>
                        <a:pt x="396" y="546"/>
                      </a:lnTo>
                      <a:lnTo>
                        <a:pt x="396" y="548"/>
                      </a:lnTo>
                      <a:lnTo>
                        <a:pt x="396" y="548"/>
                      </a:lnTo>
                      <a:lnTo>
                        <a:pt x="396" y="549"/>
                      </a:lnTo>
                      <a:lnTo>
                        <a:pt x="396" y="550"/>
                      </a:lnTo>
                      <a:lnTo>
                        <a:pt x="398" y="550"/>
                      </a:lnTo>
                      <a:lnTo>
                        <a:pt x="398" y="550"/>
                      </a:lnTo>
                      <a:lnTo>
                        <a:pt x="396" y="553"/>
                      </a:lnTo>
                      <a:lnTo>
                        <a:pt x="399" y="553"/>
                      </a:lnTo>
                      <a:lnTo>
                        <a:pt x="398" y="554"/>
                      </a:lnTo>
                      <a:lnTo>
                        <a:pt x="400" y="556"/>
                      </a:lnTo>
                      <a:lnTo>
                        <a:pt x="402" y="558"/>
                      </a:lnTo>
                      <a:lnTo>
                        <a:pt x="402" y="558"/>
                      </a:lnTo>
                      <a:lnTo>
                        <a:pt x="402" y="557"/>
                      </a:lnTo>
                      <a:lnTo>
                        <a:pt x="404" y="557"/>
                      </a:lnTo>
                      <a:lnTo>
                        <a:pt x="404" y="557"/>
                      </a:lnTo>
                      <a:lnTo>
                        <a:pt x="403" y="557"/>
                      </a:lnTo>
                      <a:lnTo>
                        <a:pt x="403" y="556"/>
                      </a:lnTo>
                      <a:lnTo>
                        <a:pt x="403" y="554"/>
                      </a:lnTo>
                      <a:lnTo>
                        <a:pt x="407" y="553"/>
                      </a:lnTo>
                      <a:lnTo>
                        <a:pt x="405" y="552"/>
                      </a:lnTo>
                      <a:lnTo>
                        <a:pt x="413" y="554"/>
                      </a:lnTo>
                      <a:lnTo>
                        <a:pt x="413" y="557"/>
                      </a:lnTo>
                      <a:lnTo>
                        <a:pt x="415" y="558"/>
                      </a:lnTo>
                      <a:lnTo>
                        <a:pt x="416" y="558"/>
                      </a:lnTo>
                      <a:lnTo>
                        <a:pt x="416" y="559"/>
                      </a:lnTo>
                      <a:lnTo>
                        <a:pt x="416" y="559"/>
                      </a:lnTo>
                      <a:lnTo>
                        <a:pt x="416" y="558"/>
                      </a:lnTo>
                      <a:lnTo>
                        <a:pt x="417" y="558"/>
                      </a:lnTo>
                      <a:lnTo>
                        <a:pt x="417" y="558"/>
                      </a:lnTo>
                      <a:lnTo>
                        <a:pt x="416" y="558"/>
                      </a:lnTo>
                      <a:lnTo>
                        <a:pt x="416" y="554"/>
                      </a:lnTo>
                      <a:lnTo>
                        <a:pt x="416" y="554"/>
                      </a:lnTo>
                      <a:lnTo>
                        <a:pt x="416" y="554"/>
                      </a:lnTo>
                      <a:lnTo>
                        <a:pt x="416" y="552"/>
                      </a:lnTo>
                      <a:lnTo>
                        <a:pt x="417" y="552"/>
                      </a:lnTo>
                      <a:lnTo>
                        <a:pt x="419" y="552"/>
                      </a:lnTo>
                      <a:lnTo>
                        <a:pt x="420" y="552"/>
                      </a:lnTo>
                      <a:lnTo>
                        <a:pt x="421" y="552"/>
                      </a:lnTo>
                      <a:lnTo>
                        <a:pt x="422" y="549"/>
                      </a:lnTo>
                      <a:lnTo>
                        <a:pt x="419" y="549"/>
                      </a:lnTo>
                      <a:lnTo>
                        <a:pt x="419" y="548"/>
                      </a:lnTo>
                      <a:lnTo>
                        <a:pt x="419" y="548"/>
                      </a:lnTo>
                      <a:lnTo>
                        <a:pt x="420" y="546"/>
                      </a:lnTo>
                      <a:lnTo>
                        <a:pt x="417" y="546"/>
                      </a:lnTo>
                      <a:lnTo>
                        <a:pt x="416" y="546"/>
                      </a:lnTo>
                      <a:lnTo>
                        <a:pt x="416" y="545"/>
                      </a:lnTo>
                      <a:lnTo>
                        <a:pt x="420" y="544"/>
                      </a:lnTo>
                      <a:lnTo>
                        <a:pt x="420" y="536"/>
                      </a:lnTo>
                      <a:lnTo>
                        <a:pt x="422" y="535"/>
                      </a:lnTo>
                      <a:lnTo>
                        <a:pt x="422" y="531"/>
                      </a:lnTo>
                      <a:lnTo>
                        <a:pt x="425" y="531"/>
                      </a:lnTo>
                      <a:lnTo>
                        <a:pt x="425" y="529"/>
                      </a:lnTo>
                      <a:lnTo>
                        <a:pt x="424" y="529"/>
                      </a:lnTo>
                      <a:lnTo>
                        <a:pt x="422" y="529"/>
                      </a:lnTo>
                      <a:lnTo>
                        <a:pt x="421" y="529"/>
                      </a:lnTo>
                      <a:lnTo>
                        <a:pt x="421" y="531"/>
                      </a:lnTo>
                      <a:lnTo>
                        <a:pt x="420" y="531"/>
                      </a:lnTo>
                      <a:lnTo>
                        <a:pt x="420" y="531"/>
                      </a:lnTo>
                      <a:lnTo>
                        <a:pt x="420" y="531"/>
                      </a:lnTo>
                      <a:lnTo>
                        <a:pt x="419" y="529"/>
                      </a:lnTo>
                      <a:lnTo>
                        <a:pt x="419" y="528"/>
                      </a:lnTo>
                      <a:lnTo>
                        <a:pt x="416" y="528"/>
                      </a:lnTo>
                      <a:lnTo>
                        <a:pt x="416" y="527"/>
                      </a:lnTo>
                      <a:lnTo>
                        <a:pt x="416" y="527"/>
                      </a:lnTo>
                      <a:lnTo>
                        <a:pt x="416" y="527"/>
                      </a:lnTo>
                      <a:lnTo>
                        <a:pt x="416" y="525"/>
                      </a:lnTo>
                      <a:lnTo>
                        <a:pt x="416" y="525"/>
                      </a:lnTo>
                      <a:lnTo>
                        <a:pt x="416" y="523"/>
                      </a:lnTo>
                      <a:lnTo>
                        <a:pt x="413" y="523"/>
                      </a:lnTo>
                      <a:lnTo>
                        <a:pt x="413" y="523"/>
                      </a:lnTo>
                      <a:lnTo>
                        <a:pt x="413" y="521"/>
                      </a:lnTo>
                      <a:lnTo>
                        <a:pt x="413" y="521"/>
                      </a:lnTo>
                      <a:lnTo>
                        <a:pt x="413" y="521"/>
                      </a:lnTo>
                      <a:lnTo>
                        <a:pt x="411" y="521"/>
                      </a:lnTo>
                      <a:close/>
                      <a:moveTo>
                        <a:pt x="402" y="507"/>
                      </a:moveTo>
                      <a:lnTo>
                        <a:pt x="400" y="508"/>
                      </a:lnTo>
                      <a:lnTo>
                        <a:pt x="400" y="508"/>
                      </a:lnTo>
                      <a:lnTo>
                        <a:pt x="399" y="510"/>
                      </a:lnTo>
                      <a:lnTo>
                        <a:pt x="402" y="510"/>
                      </a:lnTo>
                      <a:lnTo>
                        <a:pt x="402" y="511"/>
                      </a:lnTo>
                      <a:lnTo>
                        <a:pt x="403" y="511"/>
                      </a:lnTo>
                      <a:lnTo>
                        <a:pt x="404" y="511"/>
                      </a:lnTo>
                      <a:lnTo>
                        <a:pt x="404" y="511"/>
                      </a:lnTo>
                      <a:lnTo>
                        <a:pt x="405" y="511"/>
                      </a:lnTo>
                      <a:lnTo>
                        <a:pt x="404" y="510"/>
                      </a:lnTo>
                      <a:lnTo>
                        <a:pt x="404" y="510"/>
                      </a:lnTo>
                      <a:lnTo>
                        <a:pt x="404" y="510"/>
                      </a:lnTo>
                      <a:lnTo>
                        <a:pt x="404" y="510"/>
                      </a:lnTo>
                      <a:lnTo>
                        <a:pt x="404" y="508"/>
                      </a:lnTo>
                      <a:lnTo>
                        <a:pt x="404" y="508"/>
                      </a:lnTo>
                      <a:lnTo>
                        <a:pt x="404" y="507"/>
                      </a:lnTo>
                      <a:lnTo>
                        <a:pt x="402" y="507"/>
                      </a:lnTo>
                      <a:close/>
                      <a:moveTo>
                        <a:pt x="391" y="504"/>
                      </a:moveTo>
                      <a:lnTo>
                        <a:pt x="391" y="506"/>
                      </a:lnTo>
                      <a:lnTo>
                        <a:pt x="390" y="507"/>
                      </a:lnTo>
                      <a:lnTo>
                        <a:pt x="390" y="507"/>
                      </a:lnTo>
                      <a:lnTo>
                        <a:pt x="388" y="508"/>
                      </a:lnTo>
                      <a:lnTo>
                        <a:pt x="387" y="508"/>
                      </a:lnTo>
                      <a:lnTo>
                        <a:pt x="386" y="510"/>
                      </a:lnTo>
                      <a:lnTo>
                        <a:pt x="384" y="511"/>
                      </a:lnTo>
                      <a:lnTo>
                        <a:pt x="386" y="512"/>
                      </a:lnTo>
                      <a:lnTo>
                        <a:pt x="386" y="512"/>
                      </a:lnTo>
                      <a:lnTo>
                        <a:pt x="386" y="512"/>
                      </a:lnTo>
                      <a:lnTo>
                        <a:pt x="386" y="514"/>
                      </a:lnTo>
                      <a:lnTo>
                        <a:pt x="387" y="514"/>
                      </a:lnTo>
                      <a:lnTo>
                        <a:pt x="390" y="510"/>
                      </a:lnTo>
                      <a:lnTo>
                        <a:pt x="392" y="507"/>
                      </a:lnTo>
                      <a:lnTo>
                        <a:pt x="392" y="504"/>
                      </a:lnTo>
                      <a:lnTo>
                        <a:pt x="391" y="504"/>
                      </a:lnTo>
                      <a:close/>
                      <a:moveTo>
                        <a:pt x="434" y="478"/>
                      </a:moveTo>
                      <a:lnTo>
                        <a:pt x="434" y="481"/>
                      </a:lnTo>
                      <a:lnTo>
                        <a:pt x="434" y="481"/>
                      </a:lnTo>
                      <a:lnTo>
                        <a:pt x="434" y="481"/>
                      </a:lnTo>
                      <a:lnTo>
                        <a:pt x="434" y="481"/>
                      </a:lnTo>
                      <a:lnTo>
                        <a:pt x="434" y="484"/>
                      </a:lnTo>
                      <a:lnTo>
                        <a:pt x="434" y="484"/>
                      </a:lnTo>
                      <a:lnTo>
                        <a:pt x="433" y="489"/>
                      </a:lnTo>
                      <a:lnTo>
                        <a:pt x="434" y="489"/>
                      </a:lnTo>
                      <a:lnTo>
                        <a:pt x="434" y="490"/>
                      </a:lnTo>
                      <a:lnTo>
                        <a:pt x="438" y="494"/>
                      </a:lnTo>
                      <a:lnTo>
                        <a:pt x="439" y="495"/>
                      </a:lnTo>
                      <a:lnTo>
                        <a:pt x="439" y="497"/>
                      </a:lnTo>
                      <a:lnTo>
                        <a:pt x="439" y="497"/>
                      </a:lnTo>
                      <a:lnTo>
                        <a:pt x="441" y="498"/>
                      </a:lnTo>
                      <a:lnTo>
                        <a:pt x="442" y="499"/>
                      </a:lnTo>
                      <a:lnTo>
                        <a:pt x="442" y="494"/>
                      </a:lnTo>
                      <a:lnTo>
                        <a:pt x="439" y="493"/>
                      </a:lnTo>
                      <a:lnTo>
                        <a:pt x="438" y="489"/>
                      </a:lnTo>
                      <a:lnTo>
                        <a:pt x="438" y="489"/>
                      </a:lnTo>
                      <a:lnTo>
                        <a:pt x="438" y="484"/>
                      </a:lnTo>
                      <a:lnTo>
                        <a:pt x="438" y="484"/>
                      </a:lnTo>
                      <a:lnTo>
                        <a:pt x="438" y="482"/>
                      </a:lnTo>
                      <a:lnTo>
                        <a:pt x="437" y="482"/>
                      </a:lnTo>
                      <a:lnTo>
                        <a:pt x="437" y="480"/>
                      </a:lnTo>
                      <a:lnTo>
                        <a:pt x="437" y="478"/>
                      </a:lnTo>
                      <a:lnTo>
                        <a:pt x="434" y="478"/>
                      </a:lnTo>
                      <a:close/>
                      <a:moveTo>
                        <a:pt x="0" y="448"/>
                      </a:moveTo>
                      <a:lnTo>
                        <a:pt x="553" y="448"/>
                      </a:lnTo>
                      <a:lnTo>
                        <a:pt x="553" y="449"/>
                      </a:lnTo>
                      <a:lnTo>
                        <a:pt x="553" y="449"/>
                      </a:lnTo>
                      <a:lnTo>
                        <a:pt x="553" y="452"/>
                      </a:lnTo>
                      <a:lnTo>
                        <a:pt x="552" y="452"/>
                      </a:lnTo>
                      <a:lnTo>
                        <a:pt x="552" y="456"/>
                      </a:lnTo>
                      <a:lnTo>
                        <a:pt x="551" y="456"/>
                      </a:lnTo>
                      <a:lnTo>
                        <a:pt x="551" y="461"/>
                      </a:lnTo>
                      <a:lnTo>
                        <a:pt x="547" y="464"/>
                      </a:lnTo>
                      <a:lnTo>
                        <a:pt x="547" y="465"/>
                      </a:lnTo>
                      <a:lnTo>
                        <a:pt x="547" y="468"/>
                      </a:lnTo>
                      <a:lnTo>
                        <a:pt x="547" y="469"/>
                      </a:lnTo>
                      <a:lnTo>
                        <a:pt x="544" y="470"/>
                      </a:lnTo>
                      <a:lnTo>
                        <a:pt x="544" y="472"/>
                      </a:lnTo>
                      <a:lnTo>
                        <a:pt x="543" y="473"/>
                      </a:lnTo>
                      <a:lnTo>
                        <a:pt x="543" y="474"/>
                      </a:lnTo>
                      <a:lnTo>
                        <a:pt x="543" y="474"/>
                      </a:lnTo>
                      <a:lnTo>
                        <a:pt x="543" y="476"/>
                      </a:lnTo>
                      <a:lnTo>
                        <a:pt x="542" y="477"/>
                      </a:lnTo>
                      <a:lnTo>
                        <a:pt x="540" y="478"/>
                      </a:lnTo>
                      <a:lnTo>
                        <a:pt x="542" y="478"/>
                      </a:lnTo>
                      <a:lnTo>
                        <a:pt x="542" y="480"/>
                      </a:lnTo>
                      <a:lnTo>
                        <a:pt x="540" y="480"/>
                      </a:lnTo>
                      <a:lnTo>
                        <a:pt x="539" y="481"/>
                      </a:lnTo>
                      <a:lnTo>
                        <a:pt x="539" y="481"/>
                      </a:lnTo>
                      <a:lnTo>
                        <a:pt x="535" y="482"/>
                      </a:lnTo>
                      <a:lnTo>
                        <a:pt x="535" y="484"/>
                      </a:lnTo>
                      <a:lnTo>
                        <a:pt x="535" y="484"/>
                      </a:lnTo>
                      <a:lnTo>
                        <a:pt x="534" y="484"/>
                      </a:lnTo>
                      <a:lnTo>
                        <a:pt x="534" y="487"/>
                      </a:lnTo>
                      <a:lnTo>
                        <a:pt x="531" y="490"/>
                      </a:lnTo>
                      <a:lnTo>
                        <a:pt x="531" y="491"/>
                      </a:lnTo>
                      <a:lnTo>
                        <a:pt x="530" y="491"/>
                      </a:lnTo>
                      <a:lnTo>
                        <a:pt x="530" y="491"/>
                      </a:lnTo>
                      <a:lnTo>
                        <a:pt x="528" y="491"/>
                      </a:lnTo>
                      <a:lnTo>
                        <a:pt x="528" y="491"/>
                      </a:lnTo>
                      <a:lnTo>
                        <a:pt x="528" y="494"/>
                      </a:lnTo>
                      <a:lnTo>
                        <a:pt x="518" y="502"/>
                      </a:lnTo>
                      <a:lnTo>
                        <a:pt x="518" y="503"/>
                      </a:lnTo>
                      <a:lnTo>
                        <a:pt x="517" y="504"/>
                      </a:lnTo>
                      <a:lnTo>
                        <a:pt x="517" y="504"/>
                      </a:lnTo>
                      <a:lnTo>
                        <a:pt x="514" y="506"/>
                      </a:lnTo>
                      <a:lnTo>
                        <a:pt x="513" y="507"/>
                      </a:lnTo>
                      <a:lnTo>
                        <a:pt x="511" y="507"/>
                      </a:lnTo>
                      <a:lnTo>
                        <a:pt x="510" y="508"/>
                      </a:lnTo>
                      <a:lnTo>
                        <a:pt x="509" y="508"/>
                      </a:lnTo>
                      <a:lnTo>
                        <a:pt x="508" y="511"/>
                      </a:lnTo>
                      <a:lnTo>
                        <a:pt x="506" y="511"/>
                      </a:lnTo>
                      <a:lnTo>
                        <a:pt x="506" y="512"/>
                      </a:lnTo>
                      <a:lnTo>
                        <a:pt x="505" y="512"/>
                      </a:lnTo>
                      <a:lnTo>
                        <a:pt x="504" y="515"/>
                      </a:lnTo>
                      <a:lnTo>
                        <a:pt x="504" y="515"/>
                      </a:lnTo>
                      <a:lnTo>
                        <a:pt x="502" y="515"/>
                      </a:lnTo>
                      <a:lnTo>
                        <a:pt x="502" y="516"/>
                      </a:lnTo>
                      <a:lnTo>
                        <a:pt x="501" y="516"/>
                      </a:lnTo>
                      <a:lnTo>
                        <a:pt x="500" y="518"/>
                      </a:lnTo>
                      <a:lnTo>
                        <a:pt x="498" y="520"/>
                      </a:lnTo>
                      <a:lnTo>
                        <a:pt x="498" y="521"/>
                      </a:lnTo>
                      <a:lnTo>
                        <a:pt x="497" y="521"/>
                      </a:lnTo>
                      <a:lnTo>
                        <a:pt x="496" y="523"/>
                      </a:lnTo>
                      <a:lnTo>
                        <a:pt x="494" y="523"/>
                      </a:lnTo>
                      <a:lnTo>
                        <a:pt x="494" y="524"/>
                      </a:lnTo>
                      <a:lnTo>
                        <a:pt x="492" y="527"/>
                      </a:lnTo>
                      <a:lnTo>
                        <a:pt x="492" y="527"/>
                      </a:lnTo>
                      <a:lnTo>
                        <a:pt x="492" y="528"/>
                      </a:lnTo>
                      <a:lnTo>
                        <a:pt x="492" y="529"/>
                      </a:lnTo>
                      <a:lnTo>
                        <a:pt x="491" y="531"/>
                      </a:lnTo>
                      <a:lnTo>
                        <a:pt x="491" y="532"/>
                      </a:lnTo>
                      <a:lnTo>
                        <a:pt x="488" y="533"/>
                      </a:lnTo>
                      <a:lnTo>
                        <a:pt x="489" y="535"/>
                      </a:lnTo>
                      <a:lnTo>
                        <a:pt x="485" y="537"/>
                      </a:lnTo>
                      <a:lnTo>
                        <a:pt x="485" y="540"/>
                      </a:lnTo>
                      <a:lnTo>
                        <a:pt x="485" y="540"/>
                      </a:lnTo>
                      <a:lnTo>
                        <a:pt x="484" y="545"/>
                      </a:lnTo>
                      <a:lnTo>
                        <a:pt x="483" y="545"/>
                      </a:lnTo>
                      <a:lnTo>
                        <a:pt x="481" y="546"/>
                      </a:lnTo>
                      <a:lnTo>
                        <a:pt x="480" y="545"/>
                      </a:lnTo>
                      <a:lnTo>
                        <a:pt x="480" y="546"/>
                      </a:lnTo>
                      <a:lnTo>
                        <a:pt x="479" y="546"/>
                      </a:lnTo>
                      <a:lnTo>
                        <a:pt x="479" y="548"/>
                      </a:lnTo>
                      <a:lnTo>
                        <a:pt x="477" y="549"/>
                      </a:lnTo>
                      <a:lnTo>
                        <a:pt x="477" y="550"/>
                      </a:lnTo>
                      <a:lnTo>
                        <a:pt x="476" y="552"/>
                      </a:lnTo>
                      <a:lnTo>
                        <a:pt x="476" y="553"/>
                      </a:lnTo>
                      <a:lnTo>
                        <a:pt x="474" y="553"/>
                      </a:lnTo>
                      <a:lnTo>
                        <a:pt x="471" y="554"/>
                      </a:lnTo>
                      <a:lnTo>
                        <a:pt x="468" y="558"/>
                      </a:lnTo>
                      <a:lnTo>
                        <a:pt x="467" y="561"/>
                      </a:lnTo>
                      <a:lnTo>
                        <a:pt x="466" y="561"/>
                      </a:lnTo>
                      <a:lnTo>
                        <a:pt x="466" y="563"/>
                      </a:lnTo>
                      <a:lnTo>
                        <a:pt x="464" y="565"/>
                      </a:lnTo>
                      <a:lnTo>
                        <a:pt x="466" y="569"/>
                      </a:lnTo>
                      <a:lnTo>
                        <a:pt x="466" y="569"/>
                      </a:lnTo>
                      <a:lnTo>
                        <a:pt x="466" y="570"/>
                      </a:lnTo>
                      <a:lnTo>
                        <a:pt x="464" y="571"/>
                      </a:lnTo>
                      <a:lnTo>
                        <a:pt x="463" y="575"/>
                      </a:lnTo>
                      <a:lnTo>
                        <a:pt x="462" y="576"/>
                      </a:lnTo>
                      <a:lnTo>
                        <a:pt x="462" y="578"/>
                      </a:lnTo>
                      <a:lnTo>
                        <a:pt x="462" y="578"/>
                      </a:lnTo>
                      <a:lnTo>
                        <a:pt x="460" y="582"/>
                      </a:lnTo>
                      <a:lnTo>
                        <a:pt x="460" y="582"/>
                      </a:lnTo>
                      <a:lnTo>
                        <a:pt x="460" y="584"/>
                      </a:lnTo>
                      <a:lnTo>
                        <a:pt x="459" y="584"/>
                      </a:lnTo>
                      <a:lnTo>
                        <a:pt x="459" y="586"/>
                      </a:lnTo>
                      <a:lnTo>
                        <a:pt x="459" y="587"/>
                      </a:lnTo>
                      <a:lnTo>
                        <a:pt x="458" y="587"/>
                      </a:lnTo>
                      <a:lnTo>
                        <a:pt x="458" y="587"/>
                      </a:lnTo>
                      <a:lnTo>
                        <a:pt x="459" y="587"/>
                      </a:lnTo>
                      <a:lnTo>
                        <a:pt x="459" y="592"/>
                      </a:lnTo>
                      <a:lnTo>
                        <a:pt x="460" y="592"/>
                      </a:lnTo>
                      <a:lnTo>
                        <a:pt x="462" y="593"/>
                      </a:lnTo>
                      <a:lnTo>
                        <a:pt x="462" y="596"/>
                      </a:lnTo>
                      <a:lnTo>
                        <a:pt x="463" y="596"/>
                      </a:lnTo>
                      <a:lnTo>
                        <a:pt x="463" y="596"/>
                      </a:lnTo>
                      <a:lnTo>
                        <a:pt x="463" y="597"/>
                      </a:lnTo>
                      <a:lnTo>
                        <a:pt x="464" y="597"/>
                      </a:lnTo>
                      <a:lnTo>
                        <a:pt x="464" y="597"/>
                      </a:lnTo>
                      <a:lnTo>
                        <a:pt x="466" y="599"/>
                      </a:lnTo>
                      <a:lnTo>
                        <a:pt x="466" y="600"/>
                      </a:lnTo>
                      <a:lnTo>
                        <a:pt x="466" y="601"/>
                      </a:lnTo>
                      <a:lnTo>
                        <a:pt x="466" y="603"/>
                      </a:lnTo>
                      <a:lnTo>
                        <a:pt x="464" y="605"/>
                      </a:lnTo>
                      <a:lnTo>
                        <a:pt x="464" y="608"/>
                      </a:lnTo>
                      <a:lnTo>
                        <a:pt x="463" y="610"/>
                      </a:lnTo>
                      <a:lnTo>
                        <a:pt x="463" y="613"/>
                      </a:lnTo>
                      <a:lnTo>
                        <a:pt x="464" y="613"/>
                      </a:lnTo>
                      <a:lnTo>
                        <a:pt x="464" y="618"/>
                      </a:lnTo>
                      <a:lnTo>
                        <a:pt x="464" y="618"/>
                      </a:lnTo>
                      <a:lnTo>
                        <a:pt x="464" y="625"/>
                      </a:lnTo>
                      <a:lnTo>
                        <a:pt x="466" y="625"/>
                      </a:lnTo>
                      <a:lnTo>
                        <a:pt x="466" y="628"/>
                      </a:lnTo>
                      <a:lnTo>
                        <a:pt x="468" y="629"/>
                      </a:lnTo>
                      <a:lnTo>
                        <a:pt x="471" y="631"/>
                      </a:lnTo>
                      <a:lnTo>
                        <a:pt x="472" y="634"/>
                      </a:lnTo>
                      <a:lnTo>
                        <a:pt x="474" y="634"/>
                      </a:lnTo>
                      <a:lnTo>
                        <a:pt x="474" y="638"/>
                      </a:lnTo>
                      <a:lnTo>
                        <a:pt x="472" y="638"/>
                      </a:lnTo>
                      <a:lnTo>
                        <a:pt x="472" y="642"/>
                      </a:lnTo>
                      <a:lnTo>
                        <a:pt x="472" y="642"/>
                      </a:lnTo>
                      <a:lnTo>
                        <a:pt x="474" y="646"/>
                      </a:lnTo>
                      <a:lnTo>
                        <a:pt x="474" y="646"/>
                      </a:lnTo>
                      <a:lnTo>
                        <a:pt x="474" y="648"/>
                      </a:lnTo>
                      <a:lnTo>
                        <a:pt x="474" y="648"/>
                      </a:lnTo>
                      <a:lnTo>
                        <a:pt x="474" y="655"/>
                      </a:lnTo>
                      <a:lnTo>
                        <a:pt x="475" y="655"/>
                      </a:lnTo>
                      <a:lnTo>
                        <a:pt x="475" y="658"/>
                      </a:lnTo>
                      <a:lnTo>
                        <a:pt x="474" y="658"/>
                      </a:lnTo>
                      <a:lnTo>
                        <a:pt x="475" y="664"/>
                      </a:lnTo>
                      <a:lnTo>
                        <a:pt x="475" y="664"/>
                      </a:lnTo>
                      <a:lnTo>
                        <a:pt x="475" y="665"/>
                      </a:lnTo>
                      <a:lnTo>
                        <a:pt x="476" y="665"/>
                      </a:lnTo>
                      <a:lnTo>
                        <a:pt x="476" y="667"/>
                      </a:lnTo>
                      <a:lnTo>
                        <a:pt x="475" y="667"/>
                      </a:lnTo>
                      <a:lnTo>
                        <a:pt x="475" y="667"/>
                      </a:lnTo>
                      <a:lnTo>
                        <a:pt x="475" y="673"/>
                      </a:lnTo>
                      <a:lnTo>
                        <a:pt x="474" y="673"/>
                      </a:lnTo>
                      <a:lnTo>
                        <a:pt x="474" y="675"/>
                      </a:lnTo>
                      <a:lnTo>
                        <a:pt x="474" y="675"/>
                      </a:lnTo>
                      <a:lnTo>
                        <a:pt x="472" y="677"/>
                      </a:lnTo>
                      <a:lnTo>
                        <a:pt x="472" y="680"/>
                      </a:lnTo>
                      <a:lnTo>
                        <a:pt x="474" y="682"/>
                      </a:lnTo>
                      <a:lnTo>
                        <a:pt x="475" y="684"/>
                      </a:lnTo>
                      <a:lnTo>
                        <a:pt x="475" y="685"/>
                      </a:lnTo>
                      <a:lnTo>
                        <a:pt x="475" y="685"/>
                      </a:lnTo>
                      <a:lnTo>
                        <a:pt x="474" y="686"/>
                      </a:lnTo>
                      <a:lnTo>
                        <a:pt x="474" y="686"/>
                      </a:lnTo>
                      <a:lnTo>
                        <a:pt x="472" y="686"/>
                      </a:lnTo>
                      <a:lnTo>
                        <a:pt x="474" y="690"/>
                      </a:lnTo>
                      <a:lnTo>
                        <a:pt x="471" y="694"/>
                      </a:lnTo>
                      <a:lnTo>
                        <a:pt x="468" y="694"/>
                      </a:lnTo>
                      <a:lnTo>
                        <a:pt x="467" y="698"/>
                      </a:lnTo>
                      <a:lnTo>
                        <a:pt x="467" y="698"/>
                      </a:lnTo>
                      <a:lnTo>
                        <a:pt x="466" y="701"/>
                      </a:lnTo>
                      <a:lnTo>
                        <a:pt x="463" y="701"/>
                      </a:lnTo>
                      <a:lnTo>
                        <a:pt x="463" y="702"/>
                      </a:lnTo>
                      <a:lnTo>
                        <a:pt x="459" y="705"/>
                      </a:lnTo>
                      <a:lnTo>
                        <a:pt x="459" y="706"/>
                      </a:lnTo>
                      <a:lnTo>
                        <a:pt x="458" y="706"/>
                      </a:lnTo>
                      <a:lnTo>
                        <a:pt x="458" y="706"/>
                      </a:lnTo>
                      <a:lnTo>
                        <a:pt x="456" y="706"/>
                      </a:lnTo>
                      <a:lnTo>
                        <a:pt x="456" y="707"/>
                      </a:lnTo>
                      <a:lnTo>
                        <a:pt x="451" y="707"/>
                      </a:lnTo>
                      <a:lnTo>
                        <a:pt x="450" y="709"/>
                      </a:lnTo>
                      <a:lnTo>
                        <a:pt x="447" y="710"/>
                      </a:lnTo>
                      <a:lnTo>
                        <a:pt x="445" y="711"/>
                      </a:lnTo>
                      <a:lnTo>
                        <a:pt x="445" y="713"/>
                      </a:lnTo>
                      <a:lnTo>
                        <a:pt x="441" y="713"/>
                      </a:lnTo>
                      <a:lnTo>
                        <a:pt x="439" y="714"/>
                      </a:lnTo>
                      <a:lnTo>
                        <a:pt x="439" y="714"/>
                      </a:lnTo>
                      <a:lnTo>
                        <a:pt x="439" y="714"/>
                      </a:lnTo>
                      <a:lnTo>
                        <a:pt x="438" y="714"/>
                      </a:lnTo>
                      <a:lnTo>
                        <a:pt x="438" y="714"/>
                      </a:lnTo>
                      <a:lnTo>
                        <a:pt x="438" y="714"/>
                      </a:lnTo>
                      <a:lnTo>
                        <a:pt x="433" y="714"/>
                      </a:lnTo>
                      <a:lnTo>
                        <a:pt x="433" y="715"/>
                      </a:lnTo>
                      <a:lnTo>
                        <a:pt x="433" y="715"/>
                      </a:lnTo>
                      <a:lnTo>
                        <a:pt x="433" y="715"/>
                      </a:lnTo>
                      <a:lnTo>
                        <a:pt x="433" y="715"/>
                      </a:lnTo>
                      <a:lnTo>
                        <a:pt x="433" y="720"/>
                      </a:lnTo>
                      <a:lnTo>
                        <a:pt x="432" y="722"/>
                      </a:lnTo>
                      <a:lnTo>
                        <a:pt x="430" y="723"/>
                      </a:lnTo>
                      <a:lnTo>
                        <a:pt x="429" y="723"/>
                      </a:lnTo>
                      <a:lnTo>
                        <a:pt x="428" y="724"/>
                      </a:lnTo>
                      <a:lnTo>
                        <a:pt x="426" y="724"/>
                      </a:lnTo>
                      <a:lnTo>
                        <a:pt x="426" y="727"/>
                      </a:lnTo>
                      <a:lnTo>
                        <a:pt x="425" y="728"/>
                      </a:lnTo>
                      <a:lnTo>
                        <a:pt x="425" y="730"/>
                      </a:lnTo>
                      <a:lnTo>
                        <a:pt x="420" y="732"/>
                      </a:lnTo>
                      <a:lnTo>
                        <a:pt x="420" y="735"/>
                      </a:lnTo>
                      <a:lnTo>
                        <a:pt x="419" y="737"/>
                      </a:lnTo>
                      <a:lnTo>
                        <a:pt x="420" y="740"/>
                      </a:lnTo>
                      <a:lnTo>
                        <a:pt x="420" y="743"/>
                      </a:lnTo>
                      <a:lnTo>
                        <a:pt x="422" y="744"/>
                      </a:lnTo>
                      <a:lnTo>
                        <a:pt x="422" y="745"/>
                      </a:lnTo>
                      <a:lnTo>
                        <a:pt x="422" y="745"/>
                      </a:lnTo>
                      <a:lnTo>
                        <a:pt x="422" y="745"/>
                      </a:lnTo>
                      <a:lnTo>
                        <a:pt x="422" y="753"/>
                      </a:lnTo>
                      <a:lnTo>
                        <a:pt x="424" y="753"/>
                      </a:lnTo>
                      <a:lnTo>
                        <a:pt x="424" y="754"/>
                      </a:lnTo>
                      <a:lnTo>
                        <a:pt x="424" y="754"/>
                      </a:lnTo>
                      <a:lnTo>
                        <a:pt x="424" y="757"/>
                      </a:lnTo>
                      <a:lnTo>
                        <a:pt x="425" y="757"/>
                      </a:lnTo>
                      <a:lnTo>
                        <a:pt x="425" y="758"/>
                      </a:lnTo>
                      <a:lnTo>
                        <a:pt x="425" y="758"/>
                      </a:lnTo>
                      <a:lnTo>
                        <a:pt x="425" y="761"/>
                      </a:lnTo>
                      <a:lnTo>
                        <a:pt x="426" y="761"/>
                      </a:lnTo>
                      <a:lnTo>
                        <a:pt x="426" y="762"/>
                      </a:lnTo>
                      <a:lnTo>
                        <a:pt x="425" y="764"/>
                      </a:lnTo>
                      <a:lnTo>
                        <a:pt x="425" y="765"/>
                      </a:lnTo>
                      <a:lnTo>
                        <a:pt x="426" y="765"/>
                      </a:lnTo>
                      <a:lnTo>
                        <a:pt x="426" y="768"/>
                      </a:lnTo>
                      <a:lnTo>
                        <a:pt x="426" y="768"/>
                      </a:lnTo>
                      <a:lnTo>
                        <a:pt x="426" y="775"/>
                      </a:lnTo>
                      <a:lnTo>
                        <a:pt x="426" y="775"/>
                      </a:lnTo>
                      <a:lnTo>
                        <a:pt x="426" y="777"/>
                      </a:lnTo>
                      <a:lnTo>
                        <a:pt x="426" y="777"/>
                      </a:lnTo>
                      <a:lnTo>
                        <a:pt x="426" y="779"/>
                      </a:lnTo>
                      <a:lnTo>
                        <a:pt x="428" y="779"/>
                      </a:lnTo>
                      <a:lnTo>
                        <a:pt x="426" y="783"/>
                      </a:lnTo>
                      <a:lnTo>
                        <a:pt x="424" y="785"/>
                      </a:lnTo>
                      <a:lnTo>
                        <a:pt x="424" y="786"/>
                      </a:lnTo>
                      <a:lnTo>
                        <a:pt x="422" y="786"/>
                      </a:lnTo>
                      <a:lnTo>
                        <a:pt x="421" y="787"/>
                      </a:lnTo>
                      <a:lnTo>
                        <a:pt x="419" y="787"/>
                      </a:lnTo>
                      <a:lnTo>
                        <a:pt x="419" y="789"/>
                      </a:lnTo>
                      <a:lnTo>
                        <a:pt x="416" y="789"/>
                      </a:lnTo>
                      <a:lnTo>
                        <a:pt x="416" y="790"/>
                      </a:lnTo>
                      <a:lnTo>
                        <a:pt x="412" y="790"/>
                      </a:lnTo>
                      <a:lnTo>
                        <a:pt x="412" y="791"/>
                      </a:lnTo>
                      <a:lnTo>
                        <a:pt x="408" y="792"/>
                      </a:lnTo>
                      <a:lnTo>
                        <a:pt x="408" y="792"/>
                      </a:lnTo>
                      <a:lnTo>
                        <a:pt x="404" y="794"/>
                      </a:lnTo>
                      <a:lnTo>
                        <a:pt x="403" y="795"/>
                      </a:lnTo>
                      <a:lnTo>
                        <a:pt x="400" y="798"/>
                      </a:lnTo>
                      <a:lnTo>
                        <a:pt x="400" y="799"/>
                      </a:lnTo>
                      <a:lnTo>
                        <a:pt x="402" y="800"/>
                      </a:lnTo>
                      <a:lnTo>
                        <a:pt x="403" y="800"/>
                      </a:lnTo>
                      <a:lnTo>
                        <a:pt x="404" y="802"/>
                      </a:lnTo>
                      <a:lnTo>
                        <a:pt x="403" y="804"/>
                      </a:lnTo>
                      <a:lnTo>
                        <a:pt x="403" y="804"/>
                      </a:lnTo>
                      <a:lnTo>
                        <a:pt x="403" y="809"/>
                      </a:lnTo>
                      <a:lnTo>
                        <a:pt x="403" y="809"/>
                      </a:lnTo>
                      <a:lnTo>
                        <a:pt x="403" y="812"/>
                      </a:lnTo>
                      <a:lnTo>
                        <a:pt x="403" y="815"/>
                      </a:lnTo>
                      <a:lnTo>
                        <a:pt x="403" y="817"/>
                      </a:lnTo>
                      <a:lnTo>
                        <a:pt x="402" y="820"/>
                      </a:lnTo>
                      <a:lnTo>
                        <a:pt x="402" y="821"/>
                      </a:lnTo>
                      <a:lnTo>
                        <a:pt x="402" y="821"/>
                      </a:lnTo>
                      <a:lnTo>
                        <a:pt x="398" y="821"/>
                      </a:lnTo>
                      <a:lnTo>
                        <a:pt x="399" y="824"/>
                      </a:lnTo>
                      <a:lnTo>
                        <a:pt x="399" y="825"/>
                      </a:lnTo>
                      <a:lnTo>
                        <a:pt x="399" y="825"/>
                      </a:lnTo>
                      <a:lnTo>
                        <a:pt x="400" y="830"/>
                      </a:lnTo>
                      <a:lnTo>
                        <a:pt x="399" y="832"/>
                      </a:lnTo>
                      <a:lnTo>
                        <a:pt x="398" y="832"/>
                      </a:lnTo>
                      <a:lnTo>
                        <a:pt x="395" y="833"/>
                      </a:lnTo>
                      <a:lnTo>
                        <a:pt x="395" y="834"/>
                      </a:lnTo>
                      <a:lnTo>
                        <a:pt x="394" y="834"/>
                      </a:lnTo>
                      <a:lnTo>
                        <a:pt x="391" y="836"/>
                      </a:lnTo>
                      <a:lnTo>
                        <a:pt x="391" y="837"/>
                      </a:lnTo>
                      <a:lnTo>
                        <a:pt x="390" y="838"/>
                      </a:lnTo>
                      <a:lnTo>
                        <a:pt x="390" y="838"/>
                      </a:lnTo>
                      <a:lnTo>
                        <a:pt x="388" y="841"/>
                      </a:lnTo>
                      <a:lnTo>
                        <a:pt x="388" y="841"/>
                      </a:lnTo>
                      <a:lnTo>
                        <a:pt x="388" y="845"/>
                      </a:lnTo>
                      <a:lnTo>
                        <a:pt x="386" y="845"/>
                      </a:lnTo>
                      <a:lnTo>
                        <a:pt x="386" y="846"/>
                      </a:lnTo>
                      <a:lnTo>
                        <a:pt x="386" y="847"/>
                      </a:lnTo>
                      <a:lnTo>
                        <a:pt x="384" y="849"/>
                      </a:lnTo>
                      <a:lnTo>
                        <a:pt x="383" y="849"/>
                      </a:lnTo>
                      <a:lnTo>
                        <a:pt x="382" y="853"/>
                      </a:lnTo>
                      <a:lnTo>
                        <a:pt x="381" y="855"/>
                      </a:lnTo>
                      <a:lnTo>
                        <a:pt x="378" y="857"/>
                      </a:lnTo>
                      <a:lnTo>
                        <a:pt x="378" y="858"/>
                      </a:lnTo>
                      <a:lnTo>
                        <a:pt x="377" y="858"/>
                      </a:lnTo>
                      <a:lnTo>
                        <a:pt x="375" y="861"/>
                      </a:lnTo>
                      <a:lnTo>
                        <a:pt x="374" y="862"/>
                      </a:lnTo>
                      <a:lnTo>
                        <a:pt x="371" y="863"/>
                      </a:lnTo>
                      <a:lnTo>
                        <a:pt x="371" y="864"/>
                      </a:lnTo>
                      <a:lnTo>
                        <a:pt x="370" y="866"/>
                      </a:lnTo>
                      <a:lnTo>
                        <a:pt x="369" y="866"/>
                      </a:lnTo>
                      <a:lnTo>
                        <a:pt x="369" y="867"/>
                      </a:lnTo>
                      <a:lnTo>
                        <a:pt x="367" y="868"/>
                      </a:lnTo>
                      <a:lnTo>
                        <a:pt x="367" y="868"/>
                      </a:lnTo>
                      <a:lnTo>
                        <a:pt x="366" y="868"/>
                      </a:lnTo>
                      <a:lnTo>
                        <a:pt x="365" y="870"/>
                      </a:lnTo>
                      <a:lnTo>
                        <a:pt x="365" y="871"/>
                      </a:lnTo>
                      <a:lnTo>
                        <a:pt x="364" y="872"/>
                      </a:lnTo>
                      <a:lnTo>
                        <a:pt x="362" y="872"/>
                      </a:lnTo>
                      <a:lnTo>
                        <a:pt x="361" y="874"/>
                      </a:lnTo>
                      <a:lnTo>
                        <a:pt x="360" y="875"/>
                      </a:lnTo>
                      <a:lnTo>
                        <a:pt x="358" y="878"/>
                      </a:lnTo>
                      <a:lnTo>
                        <a:pt x="357" y="879"/>
                      </a:lnTo>
                      <a:lnTo>
                        <a:pt x="356" y="879"/>
                      </a:lnTo>
                      <a:lnTo>
                        <a:pt x="354" y="881"/>
                      </a:lnTo>
                      <a:lnTo>
                        <a:pt x="350" y="881"/>
                      </a:lnTo>
                      <a:lnTo>
                        <a:pt x="350" y="883"/>
                      </a:lnTo>
                      <a:lnTo>
                        <a:pt x="349" y="883"/>
                      </a:lnTo>
                      <a:lnTo>
                        <a:pt x="349" y="884"/>
                      </a:lnTo>
                      <a:lnTo>
                        <a:pt x="348" y="884"/>
                      </a:lnTo>
                      <a:lnTo>
                        <a:pt x="345" y="884"/>
                      </a:lnTo>
                      <a:lnTo>
                        <a:pt x="344" y="883"/>
                      </a:lnTo>
                      <a:lnTo>
                        <a:pt x="344" y="883"/>
                      </a:lnTo>
                      <a:lnTo>
                        <a:pt x="343" y="884"/>
                      </a:lnTo>
                      <a:lnTo>
                        <a:pt x="341" y="884"/>
                      </a:lnTo>
                      <a:lnTo>
                        <a:pt x="341" y="887"/>
                      </a:lnTo>
                      <a:lnTo>
                        <a:pt x="339" y="887"/>
                      </a:lnTo>
                      <a:lnTo>
                        <a:pt x="336" y="887"/>
                      </a:lnTo>
                      <a:lnTo>
                        <a:pt x="335" y="887"/>
                      </a:lnTo>
                      <a:lnTo>
                        <a:pt x="335" y="887"/>
                      </a:lnTo>
                      <a:lnTo>
                        <a:pt x="332" y="888"/>
                      </a:lnTo>
                      <a:lnTo>
                        <a:pt x="331" y="889"/>
                      </a:lnTo>
                      <a:lnTo>
                        <a:pt x="328" y="888"/>
                      </a:lnTo>
                      <a:lnTo>
                        <a:pt x="327" y="888"/>
                      </a:lnTo>
                      <a:lnTo>
                        <a:pt x="326" y="887"/>
                      </a:lnTo>
                      <a:lnTo>
                        <a:pt x="323" y="887"/>
                      </a:lnTo>
                      <a:lnTo>
                        <a:pt x="322" y="885"/>
                      </a:lnTo>
                      <a:lnTo>
                        <a:pt x="320" y="885"/>
                      </a:lnTo>
                      <a:lnTo>
                        <a:pt x="320" y="887"/>
                      </a:lnTo>
                      <a:lnTo>
                        <a:pt x="318" y="887"/>
                      </a:lnTo>
                      <a:lnTo>
                        <a:pt x="318" y="888"/>
                      </a:lnTo>
                      <a:lnTo>
                        <a:pt x="314" y="887"/>
                      </a:lnTo>
                      <a:lnTo>
                        <a:pt x="314" y="887"/>
                      </a:lnTo>
                      <a:lnTo>
                        <a:pt x="312" y="887"/>
                      </a:lnTo>
                      <a:lnTo>
                        <a:pt x="311" y="888"/>
                      </a:lnTo>
                      <a:lnTo>
                        <a:pt x="311" y="888"/>
                      </a:lnTo>
                      <a:lnTo>
                        <a:pt x="311" y="888"/>
                      </a:lnTo>
                      <a:lnTo>
                        <a:pt x="310" y="888"/>
                      </a:lnTo>
                      <a:lnTo>
                        <a:pt x="310" y="888"/>
                      </a:lnTo>
                      <a:lnTo>
                        <a:pt x="309" y="888"/>
                      </a:lnTo>
                      <a:lnTo>
                        <a:pt x="309" y="891"/>
                      </a:lnTo>
                      <a:lnTo>
                        <a:pt x="305" y="891"/>
                      </a:lnTo>
                      <a:lnTo>
                        <a:pt x="303" y="889"/>
                      </a:lnTo>
                      <a:lnTo>
                        <a:pt x="297" y="889"/>
                      </a:lnTo>
                      <a:lnTo>
                        <a:pt x="297" y="891"/>
                      </a:lnTo>
                      <a:lnTo>
                        <a:pt x="293" y="892"/>
                      </a:lnTo>
                      <a:lnTo>
                        <a:pt x="290" y="893"/>
                      </a:lnTo>
                      <a:lnTo>
                        <a:pt x="288" y="895"/>
                      </a:lnTo>
                      <a:lnTo>
                        <a:pt x="284" y="895"/>
                      </a:lnTo>
                      <a:lnTo>
                        <a:pt x="284" y="895"/>
                      </a:lnTo>
                      <a:lnTo>
                        <a:pt x="284" y="893"/>
                      </a:lnTo>
                      <a:lnTo>
                        <a:pt x="284" y="893"/>
                      </a:lnTo>
                      <a:lnTo>
                        <a:pt x="282" y="893"/>
                      </a:lnTo>
                      <a:lnTo>
                        <a:pt x="282" y="893"/>
                      </a:lnTo>
                      <a:lnTo>
                        <a:pt x="282" y="893"/>
                      </a:lnTo>
                      <a:lnTo>
                        <a:pt x="281" y="893"/>
                      </a:lnTo>
                      <a:lnTo>
                        <a:pt x="281" y="892"/>
                      </a:lnTo>
                      <a:lnTo>
                        <a:pt x="280" y="892"/>
                      </a:lnTo>
                      <a:lnTo>
                        <a:pt x="280" y="891"/>
                      </a:lnTo>
                      <a:lnTo>
                        <a:pt x="277" y="892"/>
                      </a:lnTo>
                      <a:lnTo>
                        <a:pt x="277" y="891"/>
                      </a:lnTo>
                      <a:lnTo>
                        <a:pt x="277" y="891"/>
                      </a:lnTo>
                      <a:lnTo>
                        <a:pt x="277" y="891"/>
                      </a:lnTo>
                      <a:lnTo>
                        <a:pt x="277" y="889"/>
                      </a:lnTo>
                      <a:lnTo>
                        <a:pt x="275" y="889"/>
                      </a:lnTo>
                      <a:lnTo>
                        <a:pt x="275" y="892"/>
                      </a:lnTo>
                      <a:lnTo>
                        <a:pt x="273" y="892"/>
                      </a:lnTo>
                      <a:lnTo>
                        <a:pt x="273" y="891"/>
                      </a:lnTo>
                      <a:lnTo>
                        <a:pt x="272" y="891"/>
                      </a:lnTo>
                      <a:lnTo>
                        <a:pt x="272" y="891"/>
                      </a:lnTo>
                      <a:lnTo>
                        <a:pt x="272" y="889"/>
                      </a:lnTo>
                      <a:lnTo>
                        <a:pt x="271" y="888"/>
                      </a:lnTo>
                      <a:lnTo>
                        <a:pt x="272" y="887"/>
                      </a:lnTo>
                      <a:lnTo>
                        <a:pt x="272" y="887"/>
                      </a:lnTo>
                      <a:lnTo>
                        <a:pt x="272" y="885"/>
                      </a:lnTo>
                      <a:lnTo>
                        <a:pt x="272" y="883"/>
                      </a:lnTo>
                      <a:lnTo>
                        <a:pt x="271" y="881"/>
                      </a:lnTo>
                      <a:lnTo>
                        <a:pt x="269" y="879"/>
                      </a:lnTo>
                      <a:lnTo>
                        <a:pt x="271" y="879"/>
                      </a:lnTo>
                      <a:lnTo>
                        <a:pt x="271" y="878"/>
                      </a:lnTo>
                      <a:lnTo>
                        <a:pt x="269" y="876"/>
                      </a:lnTo>
                      <a:lnTo>
                        <a:pt x="269" y="876"/>
                      </a:lnTo>
                      <a:lnTo>
                        <a:pt x="268" y="875"/>
                      </a:lnTo>
                      <a:lnTo>
                        <a:pt x="268" y="872"/>
                      </a:lnTo>
                      <a:lnTo>
                        <a:pt x="269" y="871"/>
                      </a:lnTo>
                      <a:lnTo>
                        <a:pt x="272" y="872"/>
                      </a:lnTo>
                      <a:lnTo>
                        <a:pt x="272" y="871"/>
                      </a:lnTo>
                      <a:lnTo>
                        <a:pt x="272" y="871"/>
                      </a:lnTo>
                      <a:lnTo>
                        <a:pt x="272" y="871"/>
                      </a:lnTo>
                      <a:lnTo>
                        <a:pt x="272" y="870"/>
                      </a:lnTo>
                      <a:lnTo>
                        <a:pt x="272" y="867"/>
                      </a:lnTo>
                      <a:lnTo>
                        <a:pt x="273" y="867"/>
                      </a:lnTo>
                      <a:lnTo>
                        <a:pt x="272" y="857"/>
                      </a:lnTo>
                      <a:lnTo>
                        <a:pt x="271" y="857"/>
                      </a:lnTo>
                      <a:lnTo>
                        <a:pt x="271" y="855"/>
                      </a:lnTo>
                      <a:lnTo>
                        <a:pt x="269" y="855"/>
                      </a:lnTo>
                      <a:lnTo>
                        <a:pt x="269" y="853"/>
                      </a:lnTo>
                      <a:lnTo>
                        <a:pt x="269" y="851"/>
                      </a:lnTo>
                      <a:lnTo>
                        <a:pt x="269" y="851"/>
                      </a:lnTo>
                      <a:lnTo>
                        <a:pt x="268" y="850"/>
                      </a:lnTo>
                      <a:lnTo>
                        <a:pt x="267" y="850"/>
                      </a:lnTo>
                      <a:lnTo>
                        <a:pt x="267" y="850"/>
                      </a:lnTo>
                      <a:lnTo>
                        <a:pt x="267" y="850"/>
                      </a:lnTo>
                      <a:lnTo>
                        <a:pt x="265" y="846"/>
                      </a:lnTo>
                      <a:lnTo>
                        <a:pt x="264" y="846"/>
                      </a:lnTo>
                      <a:lnTo>
                        <a:pt x="264" y="838"/>
                      </a:lnTo>
                      <a:lnTo>
                        <a:pt x="263" y="838"/>
                      </a:lnTo>
                      <a:lnTo>
                        <a:pt x="263" y="837"/>
                      </a:lnTo>
                      <a:lnTo>
                        <a:pt x="263" y="837"/>
                      </a:lnTo>
                      <a:lnTo>
                        <a:pt x="263" y="837"/>
                      </a:lnTo>
                      <a:lnTo>
                        <a:pt x="263" y="834"/>
                      </a:lnTo>
                      <a:lnTo>
                        <a:pt x="261" y="834"/>
                      </a:lnTo>
                      <a:lnTo>
                        <a:pt x="260" y="832"/>
                      </a:lnTo>
                      <a:lnTo>
                        <a:pt x="259" y="830"/>
                      </a:lnTo>
                      <a:lnTo>
                        <a:pt x="256" y="823"/>
                      </a:lnTo>
                      <a:lnTo>
                        <a:pt x="254" y="823"/>
                      </a:lnTo>
                      <a:lnTo>
                        <a:pt x="251" y="821"/>
                      </a:lnTo>
                      <a:lnTo>
                        <a:pt x="251" y="821"/>
                      </a:lnTo>
                      <a:lnTo>
                        <a:pt x="250" y="819"/>
                      </a:lnTo>
                      <a:lnTo>
                        <a:pt x="248" y="817"/>
                      </a:lnTo>
                      <a:lnTo>
                        <a:pt x="248" y="816"/>
                      </a:lnTo>
                      <a:lnTo>
                        <a:pt x="248" y="816"/>
                      </a:lnTo>
                      <a:lnTo>
                        <a:pt x="247" y="811"/>
                      </a:lnTo>
                      <a:lnTo>
                        <a:pt x="247" y="811"/>
                      </a:lnTo>
                      <a:lnTo>
                        <a:pt x="247" y="808"/>
                      </a:lnTo>
                      <a:lnTo>
                        <a:pt x="246" y="808"/>
                      </a:lnTo>
                      <a:lnTo>
                        <a:pt x="246" y="803"/>
                      </a:lnTo>
                      <a:lnTo>
                        <a:pt x="244" y="803"/>
                      </a:lnTo>
                      <a:lnTo>
                        <a:pt x="244" y="802"/>
                      </a:lnTo>
                      <a:lnTo>
                        <a:pt x="244" y="802"/>
                      </a:lnTo>
                      <a:lnTo>
                        <a:pt x="246" y="800"/>
                      </a:lnTo>
                      <a:lnTo>
                        <a:pt x="246" y="799"/>
                      </a:lnTo>
                      <a:lnTo>
                        <a:pt x="244" y="799"/>
                      </a:lnTo>
                      <a:lnTo>
                        <a:pt x="244" y="798"/>
                      </a:lnTo>
                      <a:lnTo>
                        <a:pt x="243" y="796"/>
                      </a:lnTo>
                      <a:lnTo>
                        <a:pt x="243" y="796"/>
                      </a:lnTo>
                      <a:lnTo>
                        <a:pt x="244" y="795"/>
                      </a:lnTo>
                      <a:lnTo>
                        <a:pt x="244" y="795"/>
                      </a:lnTo>
                      <a:lnTo>
                        <a:pt x="244" y="795"/>
                      </a:lnTo>
                      <a:lnTo>
                        <a:pt x="244" y="789"/>
                      </a:lnTo>
                      <a:lnTo>
                        <a:pt x="244" y="789"/>
                      </a:lnTo>
                      <a:lnTo>
                        <a:pt x="244" y="787"/>
                      </a:lnTo>
                      <a:lnTo>
                        <a:pt x="244" y="787"/>
                      </a:lnTo>
                      <a:lnTo>
                        <a:pt x="244" y="785"/>
                      </a:lnTo>
                      <a:lnTo>
                        <a:pt x="243" y="785"/>
                      </a:lnTo>
                      <a:lnTo>
                        <a:pt x="242" y="781"/>
                      </a:lnTo>
                      <a:lnTo>
                        <a:pt x="242" y="781"/>
                      </a:lnTo>
                      <a:lnTo>
                        <a:pt x="242" y="779"/>
                      </a:lnTo>
                      <a:lnTo>
                        <a:pt x="242" y="778"/>
                      </a:lnTo>
                      <a:lnTo>
                        <a:pt x="242" y="777"/>
                      </a:lnTo>
                      <a:lnTo>
                        <a:pt x="242" y="777"/>
                      </a:lnTo>
                      <a:lnTo>
                        <a:pt x="240" y="772"/>
                      </a:lnTo>
                      <a:lnTo>
                        <a:pt x="242" y="772"/>
                      </a:lnTo>
                      <a:lnTo>
                        <a:pt x="242" y="770"/>
                      </a:lnTo>
                      <a:lnTo>
                        <a:pt x="240" y="770"/>
                      </a:lnTo>
                      <a:lnTo>
                        <a:pt x="240" y="770"/>
                      </a:lnTo>
                      <a:lnTo>
                        <a:pt x="240" y="769"/>
                      </a:lnTo>
                      <a:lnTo>
                        <a:pt x="240" y="768"/>
                      </a:lnTo>
                      <a:lnTo>
                        <a:pt x="240" y="766"/>
                      </a:lnTo>
                      <a:lnTo>
                        <a:pt x="242" y="765"/>
                      </a:lnTo>
                      <a:lnTo>
                        <a:pt x="242" y="765"/>
                      </a:lnTo>
                      <a:lnTo>
                        <a:pt x="242" y="765"/>
                      </a:lnTo>
                      <a:lnTo>
                        <a:pt x="240" y="765"/>
                      </a:lnTo>
                      <a:lnTo>
                        <a:pt x="240" y="762"/>
                      </a:lnTo>
                      <a:lnTo>
                        <a:pt x="242" y="762"/>
                      </a:lnTo>
                      <a:lnTo>
                        <a:pt x="242" y="761"/>
                      </a:lnTo>
                      <a:lnTo>
                        <a:pt x="242" y="761"/>
                      </a:lnTo>
                      <a:lnTo>
                        <a:pt x="240" y="757"/>
                      </a:lnTo>
                      <a:lnTo>
                        <a:pt x="239" y="757"/>
                      </a:lnTo>
                      <a:lnTo>
                        <a:pt x="238" y="756"/>
                      </a:lnTo>
                      <a:lnTo>
                        <a:pt x="237" y="753"/>
                      </a:lnTo>
                      <a:lnTo>
                        <a:pt x="235" y="753"/>
                      </a:lnTo>
                      <a:lnTo>
                        <a:pt x="237" y="752"/>
                      </a:lnTo>
                      <a:lnTo>
                        <a:pt x="237" y="749"/>
                      </a:lnTo>
                      <a:lnTo>
                        <a:pt x="237" y="748"/>
                      </a:lnTo>
                      <a:lnTo>
                        <a:pt x="235" y="748"/>
                      </a:lnTo>
                      <a:lnTo>
                        <a:pt x="235" y="747"/>
                      </a:lnTo>
                      <a:lnTo>
                        <a:pt x="235" y="745"/>
                      </a:lnTo>
                      <a:lnTo>
                        <a:pt x="233" y="745"/>
                      </a:lnTo>
                      <a:lnTo>
                        <a:pt x="231" y="741"/>
                      </a:lnTo>
                      <a:lnTo>
                        <a:pt x="230" y="741"/>
                      </a:lnTo>
                      <a:lnTo>
                        <a:pt x="230" y="740"/>
                      </a:lnTo>
                      <a:lnTo>
                        <a:pt x="229" y="739"/>
                      </a:lnTo>
                      <a:lnTo>
                        <a:pt x="229" y="734"/>
                      </a:lnTo>
                      <a:lnTo>
                        <a:pt x="227" y="734"/>
                      </a:lnTo>
                      <a:lnTo>
                        <a:pt x="227" y="731"/>
                      </a:lnTo>
                      <a:lnTo>
                        <a:pt x="227" y="731"/>
                      </a:lnTo>
                      <a:lnTo>
                        <a:pt x="227" y="730"/>
                      </a:lnTo>
                      <a:lnTo>
                        <a:pt x="227" y="728"/>
                      </a:lnTo>
                      <a:lnTo>
                        <a:pt x="227" y="727"/>
                      </a:lnTo>
                      <a:lnTo>
                        <a:pt x="227" y="726"/>
                      </a:lnTo>
                      <a:lnTo>
                        <a:pt x="226" y="724"/>
                      </a:lnTo>
                      <a:lnTo>
                        <a:pt x="225" y="723"/>
                      </a:lnTo>
                      <a:lnTo>
                        <a:pt x="223" y="722"/>
                      </a:lnTo>
                      <a:lnTo>
                        <a:pt x="222" y="720"/>
                      </a:lnTo>
                      <a:lnTo>
                        <a:pt x="221" y="718"/>
                      </a:lnTo>
                      <a:lnTo>
                        <a:pt x="220" y="717"/>
                      </a:lnTo>
                      <a:lnTo>
                        <a:pt x="218" y="717"/>
                      </a:lnTo>
                      <a:lnTo>
                        <a:pt x="217" y="717"/>
                      </a:lnTo>
                      <a:lnTo>
                        <a:pt x="217" y="707"/>
                      </a:lnTo>
                      <a:lnTo>
                        <a:pt x="217" y="707"/>
                      </a:lnTo>
                      <a:lnTo>
                        <a:pt x="218" y="705"/>
                      </a:lnTo>
                      <a:lnTo>
                        <a:pt x="217" y="705"/>
                      </a:lnTo>
                      <a:lnTo>
                        <a:pt x="217" y="701"/>
                      </a:lnTo>
                      <a:lnTo>
                        <a:pt x="217" y="700"/>
                      </a:lnTo>
                      <a:lnTo>
                        <a:pt x="218" y="700"/>
                      </a:lnTo>
                      <a:lnTo>
                        <a:pt x="218" y="697"/>
                      </a:lnTo>
                      <a:lnTo>
                        <a:pt x="217" y="694"/>
                      </a:lnTo>
                      <a:lnTo>
                        <a:pt x="217" y="692"/>
                      </a:lnTo>
                      <a:lnTo>
                        <a:pt x="217" y="689"/>
                      </a:lnTo>
                      <a:lnTo>
                        <a:pt x="217" y="689"/>
                      </a:lnTo>
                      <a:lnTo>
                        <a:pt x="218" y="685"/>
                      </a:lnTo>
                      <a:lnTo>
                        <a:pt x="220" y="685"/>
                      </a:lnTo>
                      <a:lnTo>
                        <a:pt x="220" y="684"/>
                      </a:lnTo>
                      <a:lnTo>
                        <a:pt x="221" y="682"/>
                      </a:lnTo>
                      <a:lnTo>
                        <a:pt x="221" y="682"/>
                      </a:lnTo>
                      <a:lnTo>
                        <a:pt x="222" y="681"/>
                      </a:lnTo>
                      <a:lnTo>
                        <a:pt x="222" y="679"/>
                      </a:lnTo>
                      <a:lnTo>
                        <a:pt x="222" y="677"/>
                      </a:lnTo>
                      <a:lnTo>
                        <a:pt x="223" y="676"/>
                      </a:lnTo>
                      <a:lnTo>
                        <a:pt x="223" y="669"/>
                      </a:lnTo>
                      <a:lnTo>
                        <a:pt x="225" y="669"/>
                      </a:lnTo>
                      <a:lnTo>
                        <a:pt x="226" y="663"/>
                      </a:lnTo>
                      <a:lnTo>
                        <a:pt x="227" y="663"/>
                      </a:lnTo>
                      <a:lnTo>
                        <a:pt x="229" y="660"/>
                      </a:lnTo>
                      <a:lnTo>
                        <a:pt x="230" y="660"/>
                      </a:lnTo>
                      <a:lnTo>
                        <a:pt x="230" y="656"/>
                      </a:lnTo>
                      <a:lnTo>
                        <a:pt x="231" y="656"/>
                      </a:lnTo>
                      <a:lnTo>
                        <a:pt x="231" y="655"/>
                      </a:lnTo>
                      <a:lnTo>
                        <a:pt x="233" y="655"/>
                      </a:lnTo>
                      <a:lnTo>
                        <a:pt x="233" y="654"/>
                      </a:lnTo>
                      <a:lnTo>
                        <a:pt x="234" y="652"/>
                      </a:lnTo>
                      <a:lnTo>
                        <a:pt x="234" y="652"/>
                      </a:lnTo>
                      <a:lnTo>
                        <a:pt x="234" y="648"/>
                      </a:lnTo>
                      <a:lnTo>
                        <a:pt x="235" y="648"/>
                      </a:lnTo>
                      <a:lnTo>
                        <a:pt x="235" y="641"/>
                      </a:lnTo>
                      <a:lnTo>
                        <a:pt x="235" y="641"/>
                      </a:lnTo>
                      <a:lnTo>
                        <a:pt x="235" y="637"/>
                      </a:lnTo>
                      <a:lnTo>
                        <a:pt x="234" y="637"/>
                      </a:lnTo>
                      <a:lnTo>
                        <a:pt x="234" y="634"/>
                      </a:lnTo>
                      <a:lnTo>
                        <a:pt x="233" y="633"/>
                      </a:lnTo>
                      <a:lnTo>
                        <a:pt x="233" y="631"/>
                      </a:lnTo>
                      <a:lnTo>
                        <a:pt x="231" y="630"/>
                      </a:lnTo>
                      <a:lnTo>
                        <a:pt x="231" y="626"/>
                      </a:lnTo>
                      <a:lnTo>
                        <a:pt x="231" y="626"/>
                      </a:lnTo>
                      <a:lnTo>
                        <a:pt x="231" y="624"/>
                      </a:lnTo>
                      <a:lnTo>
                        <a:pt x="230" y="624"/>
                      </a:lnTo>
                      <a:lnTo>
                        <a:pt x="230" y="621"/>
                      </a:lnTo>
                      <a:lnTo>
                        <a:pt x="231" y="621"/>
                      </a:lnTo>
                      <a:lnTo>
                        <a:pt x="230" y="616"/>
                      </a:lnTo>
                      <a:lnTo>
                        <a:pt x="233" y="614"/>
                      </a:lnTo>
                      <a:lnTo>
                        <a:pt x="231" y="613"/>
                      </a:lnTo>
                      <a:lnTo>
                        <a:pt x="233" y="612"/>
                      </a:lnTo>
                      <a:lnTo>
                        <a:pt x="233" y="612"/>
                      </a:lnTo>
                      <a:lnTo>
                        <a:pt x="233" y="612"/>
                      </a:lnTo>
                      <a:lnTo>
                        <a:pt x="233" y="610"/>
                      </a:lnTo>
                      <a:lnTo>
                        <a:pt x="233" y="610"/>
                      </a:lnTo>
                      <a:lnTo>
                        <a:pt x="231" y="609"/>
                      </a:lnTo>
                      <a:lnTo>
                        <a:pt x="231" y="609"/>
                      </a:lnTo>
                      <a:lnTo>
                        <a:pt x="231" y="605"/>
                      </a:lnTo>
                      <a:lnTo>
                        <a:pt x="231" y="605"/>
                      </a:lnTo>
                      <a:lnTo>
                        <a:pt x="231" y="604"/>
                      </a:lnTo>
                      <a:lnTo>
                        <a:pt x="230" y="603"/>
                      </a:lnTo>
                      <a:lnTo>
                        <a:pt x="229" y="597"/>
                      </a:lnTo>
                      <a:lnTo>
                        <a:pt x="229" y="597"/>
                      </a:lnTo>
                      <a:lnTo>
                        <a:pt x="229" y="596"/>
                      </a:lnTo>
                      <a:lnTo>
                        <a:pt x="227" y="595"/>
                      </a:lnTo>
                      <a:lnTo>
                        <a:pt x="226" y="592"/>
                      </a:lnTo>
                      <a:lnTo>
                        <a:pt x="226" y="592"/>
                      </a:lnTo>
                      <a:lnTo>
                        <a:pt x="226" y="590"/>
                      </a:lnTo>
                      <a:lnTo>
                        <a:pt x="225" y="590"/>
                      </a:lnTo>
                      <a:lnTo>
                        <a:pt x="225" y="588"/>
                      </a:lnTo>
                      <a:lnTo>
                        <a:pt x="223" y="588"/>
                      </a:lnTo>
                      <a:lnTo>
                        <a:pt x="223" y="584"/>
                      </a:lnTo>
                      <a:lnTo>
                        <a:pt x="222" y="584"/>
                      </a:lnTo>
                      <a:lnTo>
                        <a:pt x="223" y="582"/>
                      </a:lnTo>
                      <a:lnTo>
                        <a:pt x="221" y="580"/>
                      </a:lnTo>
                      <a:lnTo>
                        <a:pt x="221" y="579"/>
                      </a:lnTo>
                      <a:lnTo>
                        <a:pt x="220" y="579"/>
                      </a:lnTo>
                      <a:lnTo>
                        <a:pt x="220" y="578"/>
                      </a:lnTo>
                      <a:lnTo>
                        <a:pt x="221" y="576"/>
                      </a:lnTo>
                      <a:lnTo>
                        <a:pt x="221" y="576"/>
                      </a:lnTo>
                      <a:lnTo>
                        <a:pt x="221" y="576"/>
                      </a:lnTo>
                      <a:lnTo>
                        <a:pt x="221" y="574"/>
                      </a:lnTo>
                      <a:lnTo>
                        <a:pt x="220" y="574"/>
                      </a:lnTo>
                      <a:lnTo>
                        <a:pt x="220" y="573"/>
                      </a:lnTo>
                      <a:lnTo>
                        <a:pt x="218" y="573"/>
                      </a:lnTo>
                      <a:lnTo>
                        <a:pt x="218" y="571"/>
                      </a:lnTo>
                      <a:lnTo>
                        <a:pt x="218" y="570"/>
                      </a:lnTo>
                      <a:lnTo>
                        <a:pt x="217" y="567"/>
                      </a:lnTo>
                      <a:lnTo>
                        <a:pt x="216" y="567"/>
                      </a:lnTo>
                      <a:lnTo>
                        <a:pt x="216" y="566"/>
                      </a:lnTo>
                      <a:lnTo>
                        <a:pt x="214" y="566"/>
                      </a:lnTo>
                      <a:lnTo>
                        <a:pt x="214" y="563"/>
                      </a:lnTo>
                      <a:lnTo>
                        <a:pt x="208" y="559"/>
                      </a:lnTo>
                      <a:lnTo>
                        <a:pt x="208" y="558"/>
                      </a:lnTo>
                      <a:lnTo>
                        <a:pt x="208" y="558"/>
                      </a:lnTo>
                      <a:lnTo>
                        <a:pt x="208" y="556"/>
                      </a:lnTo>
                      <a:lnTo>
                        <a:pt x="206" y="554"/>
                      </a:lnTo>
                      <a:lnTo>
                        <a:pt x="205" y="553"/>
                      </a:lnTo>
                      <a:lnTo>
                        <a:pt x="204" y="553"/>
                      </a:lnTo>
                      <a:lnTo>
                        <a:pt x="203" y="550"/>
                      </a:lnTo>
                      <a:lnTo>
                        <a:pt x="201" y="550"/>
                      </a:lnTo>
                      <a:lnTo>
                        <a:pt x="200" y="549"/>
                      </a:lnTo>
                      <a:lnTo>
                        <a:pt x="199" y="546"/>
                      </a:lnTo>
                      <a:lnTo>
                        <a:pt x="197" y="546"/>
                      </a:lnTo>
                      <a:lnTo>
                        <a:pt x="197" y="545"/>
                      </a:lnTo>
                      <a:lnTo>
                        <a:pt x="196" y="545"/>
                      </a:lnTo>
                      <a:lnTo>
                        <a:pt x="196" y="545"/>
                      </a:lnTo>
                      <a:lnTo>
                        <a:pt x="195" y="545"/>
                      </a:lnTo>
                      <a:lnTo>
                        <a:pt x="195" y="544"/>
                      </a:lnTo>
                      <a:lnTo>
                        <a:pt x="193" y="541"/>
                      </a:lnTo>
                      <a:lnTo>
                        <a:pt x="197" y="541"/>
                      </a:lnTo>
                      <a:lnTo>
                        <a:pt x="197" y="540"/>
                      </a:lnTo>
                      <a:lnTo>
                        <a:pt x="195" y="540"/>
                      </a:lnTo>
                      <a:lnTo>
                        <a:pt x="196" y="538"/>
                      </a:lnTo>
                      <a:lnTo>
                        <a:pt x="193" y="538"/>
                      </a:lnTo>
                      <a:lnTo>
                        <a:pt x="192" y="537"/>
                      </a:lnTo>
                      <a:lnTo>
                        <a:pt x="192" y="537"/>
                      </a:lnTo>
                      <a:lnTo>
                        <a:pt x="192" y="535"/>
                      </a:lnTo>
                      <a:lnTo>
                        <a:pt x="191" y="535"/>
                      </a:lnTo>
                      <a:lnTo>
                        <a:pt x="191" y="535"/>
                      </a:lnTo>
                      <a:lnTo>
                        <a:pt x="189" y="535"/>
                      </a:lnTo>
                      <a:lnTo>
                        <a:pt x="189" y="532"/>
                      </a:lnTo>
                      <a:lnTo>
                        <a:pt x="192" y="532"/>
                      </a:lnTo>
                      <a:lnTo>
                        <a:pt x="193" y="529"/>
                      </a:lnTo>
                      <a:lnTo>
                        <a:pt x="195" y="527"/>
                      </a:lnTo>
                      <a:lnTo>
                        <a:pt x="195" y="524"/>
                      </a:lnTo>
                      <a:lnTo>
                        <a:pt x="193" y="521"/>
                      </a:lnTo>
                      <a:lnTo>
                        <a:pt x="196" y="521"/>
                      </a:lnTo>
                      <a:lnTo>
                        <a:pt x="196" y="520"/>
                      </a:lnTo>
                      <a:lnTo>
                        <a:pt x="196" y="520"/>
                      </a:lnTo>
                      <a:lnTo>
                        <a:pt x="195" y="519"/>
                      </a:lnTo>
                      <a:lnTo>
                        <a:pt x="193" y="519"/>
                      </a:lnTo>
                      <a:lnTo>
                        <a:pt x="193" y="518"/>
                      </a:lnTo>
                      <a:lnTo>
                        <a:pt x="199" y="518"/>
                      </a:lnTo>
                      <a:lnTo>
                        <a:pt x="196" y="512"/>
                      </a:lnTo>
                      <a:lnTo>
                        <a:pt x="195" y="511"/>
                      </a:lnTo>
                      <a:lnTo>
                        <a:pt x="199" y="503"/>
                      </a:lnTo>
                      <a:lnTo>
                        <a:pt x="199" y="503"/>
                      </a:lnTo>
                      <a:lnTo>
                        <a:pt x="199" y="502"/>
                      </a:lnTo>
                      <a:lnTo>
                        <a:pt x="199" y="499"/>
                      </a:lnTo>
                      <a:lnTo>
                        <a:pt x="199" y="498"/>
                      </a:lnTo>
                      <a:lnTo>
                        <a:pt x="200" y="498"/>
                      </a:lnTo>
                      <a:lnTo>
                        <a:pt x="200" y="493"/>
                      </a:lnTo>
                      <a:lnTo>
                        <a:pt x="200" y="493"/>
                      </a:lnTo>
                      <a:lnTo>
                        <a:pt x="200" y="490"/>
                      </a:lnTo>
                      <a:lnTo>
                        <a:pt x="201" y="490"/>
                      </a:lnTo>
                      <a:lnTo>
                        <a:pt x="201" y="489"/>
                      </a:lnTo>
                      <a:lnTo>
                        <a:pt x="200" y="487"/>
                      </a:lnTo>
                      <a:lnTo>
                        <a:pt x="200" y="487"/>
                      </a:lnTo>
                      <a:lnTo>
                        <a:pt x="200" y="486"/>
                      </a:lnTo>
                      <a:lnTo>
                        <a:pt x="199" y="485"/>
                      </a:lnTo>
                      <a:lnTo>
                        <a:pt x="199" y="482"/>
                      </a:lnTo>
                      <a:lnTo>
                        <a:pt x="197" y="482"/>
                      </a:lnTo>
                      <a:lnTo>
                        <a:pt x="197" y="481"/>
                      </a:lnTo>
                      <a:lnTo>
                        <a:pt x="197" y="481"/>
                      </a:lnTo>
                      <a:lnTo>
                        <a:pt x="197" y="481"/>
                      </a:lnTo>
                      <a:lnTo>
                        <a:pt x="197" y="480"/>
                      </a:lnTo>
                      <a:lnTo>
                        <a:pt x="199" y="480"/>
                      </a:lnTo>
                      <a:lnTo>
                        <a:pt x="199" y="478"/>
                      </a:lnTo>
                      <a:lnTo>
                        <a:pt x="196" y="478"/>
                      </a:lnTo>
                      <a:lnTo>
                        <a:pt x="196" y="480"/>
                      </a:lnTo>
                      <a:lnTo>
                        <a:pt x="195" y="480"/>
                      </a:lnTo>
                      <a:lnTo>
                        <a:pt x="193" y="478"/>
                      </a:lnTo>
                      <a:lnTo>
                        <a:pt x="191" y="478"/>
                      </a:lnTo>
                      <a:lnTo>
                        <a:pt x="191" y="476"/>
                      </a:lnTo>
                      <a:lnTo>
                        <a:pt x="192" y="473"/>
                      </a:lnTo>
                      <a:lnTo>
                        <a:pt x="191" y="473"/>
                      </a:lnTo>
                      <a:lnTo>
                        <a:pt x="189" y="474"/>
                      </a:lnTo>
                      <a:lnTo>
                        <a:pt x="188" y="476"/>
                      </a:lnTo>
                      <a:lnTo>
                        <a:pt x="187" y="474"/>
                      </a:lnTo>
                      <a:lnTo>
                        <a:pt x="187" y="474"/>
                      </a:lnTo>
                      <a:lnTo>
                        <a:pt x="187" y="473"/>
                      </a:lnTo>
                      <a:lnTo>
                        <a:pt x="187" y="473"/>
                      </a:lnTo>
                      <a:lnTo>
                        <a:pt x="186" y="473"/>
                      </a:lnTo>
                      <a:lnTo>
                        <a:pt x="186" y="476"/>
                      </a:lnTo>
                      <a:lnTo>
                        <a:pt x="184" y="476"/>
                      </a:lnTo>
                      <a:lnTo>
                        <a:pt x="184" y="473"/>
                      </a:lnTo>
                      <a:lnTo>
                        <a:pt x="183" y="473"/>
                      </a:lnTo>
                      <a:lnTo>
                        <a:pt x="183" y="473"/>
                      </a:lnTo>
                      <a:lnTo>
                        <a:pt x="180" y="473"/>
                      </a:lnTo>
                      <a:lnTo>
                        <a:pt x="180" y="473"/>
                      </a:lnTo>
                      <a:lnTo>
                        <a:pt x="179" y="474"/>
                      </a:lnTo>
                      <a:lnTo>
                        <a:pt x="179" y="476"/>
                      </a:lnTo>
                      <a:lnTo>
                        <a:pt x="179" y="476"/>
                      </a:lnTo>
                      <a:lnTo>
                        <a:pt x="178" y="476"/>
                      </a:lnTo>
                      <a:lnTo>
                        <a:pt x="176" y="476"/>
                      </a:lnTo>
                      <a:lnTo>
                        <a:pt x="176" y="476"/>
                      </a:lnTo>
                      <a:lnTo>
                        <a:pt x="175" y="477"/>
                      </a:lnTo>
                      <a:lnTo>
                        <a:pt x="174" y="477"/>
                      </a:lnTo>
                      <a:lnTo>
                        <a:pt x="174" y="476"/>
                      </a:lnTo>
                      <a:lnTo>
                        <a:pt x="174" y="476"/>
                      </a:lnTo>
                      <a:lnTo>
                        <a:pt x="172" y="476"/>
                      </a:lnTo>
                      <a:lnTo>
                        <a:pt x="172" y="477"/>
                      </a:lnTo>
                      <a:lnTo>
                        <a:pt x="166" y="478"/>
                      </a:lnTo>
                      <a:lnTo>
                        <a:pt x="166" y="477"/>
                      </a:lnTo>
                      <a:lnTo>
                        <a:pt x="165" y="476"/>
                      </a:lnTo>
                      <a:lnTo>
                        <a:pt x="165" y="476"/>
                      </a:lnTo>
                      <a:lnTo>
                        <a:pt x="165" y="476"/>
                      </a:lnTo>
                      <a:lnTo>
                        <a:pt x="163" y="474"/>
                      </a:lnTo>
                      <a:lnTo>
                        <a:pt x="162" y="474"/>
                      </a:lnTo>
                      <a:lnTo>
                        <a:pt x="162" y="473"/>
                      </a:lnTo>
                      <a:lnTo>
                        <a:pt x="162" y="473"/>
                      </a:lnTo>
                      <a:lnTo>
                        <a:pt x="162" y="470"/>
                      </a:lnTo>
                      <a:lnTo>
                        <a:pt x="161" y="470"/>
                      </a:lnTo>
                      <a:lnTo>
                        <a:pt x="161" y="469"/>
                      </a:lnTo>
                      <a:lnTo>
                        <a:pt x="162" y="468"/>
                      </a:lnTo>
                      <a:lnTo>
                        <a:pt x="163" y="466"/>
                      </a:lnTo>
                      <a:lnTo>
                        <a:pt x="162" y="465"/>
                      </a:lnTo>
                      <a:lnTo>
                        <a:pt x="161" y="463"/>
                      </a:lnTo>
                      <a:lnTo>
                        <a:pt x="159" y="463"/>
                      </a:lnTo>
                      <a:lnTo>
                        <a:pt x="159" y="460"/>
                      </a:lnTo>
                      <a:lnTo>
                        <a:pt x="158" y="460"/>
                      </a:lnTo>
                      <a:lnTo>
                        <a:pt x="157" y="460"/>
                      </a:lnTo>
                      <a:lnTo>
                        <a:pt x="155" y="460"/>
                      </a:lnTo>
                      <a:lnTo>
                        <a:pt x="154" y="459"/>
                      </a:lnTo>
                      <a:lnTo>
                        <a:pt x="154" y="457"/>
                      </a:lnTo>
                      <a:lnTo>
                        <a:pt x="154" y="457"/>
                      </a:lnTo>
                      <a:lnTo>
                        <a:pt x="154" y="457"/>
                      </a:lnTo>
                      <a:lnTo>
                        <a:pt x="154" y="457"/>
                      </a:lnTo>
                      <a:lnTo>
                        <a:pt x="153" y="457"/>
                      </a:lnTo>
                      <a:lnTo>
                        <a:pt x="153" y="457"/>
                      </a:lnTo>
                      <a:lnTo>
                        <a:pt x="151" y="455"/>
                      </a:lnTo>
                      <a:lnTo>
                        <a:pt x="141" y="455"/>
                      </a:lnTo>
                      <a:lnTo>
                        <a:pt x="141" y="453"/>
                      </a:lnTo>
                      <a:lnTo>
                        <a:pt x="142" y="453"/>
                      </a:lnTo>
                      <a:lnTo>
                        <a:pt x="142" y="453"/>
                      </a:lnTo>
                      <a:lnTo>
                        <a:pt x="140" y="453"/>
                      </a:lnTo>
                      <a:lnTo>
                        <a:pt x="140" y="453"/>
                      </a:lnTo>
                      <a:lnTo>
                        <a:pt x="137" y="453"/>
                      </a:lnTo>
                      <a:lnTo>
                        <a:pt x="137" y="455"/>
                      </a:lnTo>
                      <a:lnTo>
                        <a:pt x="131" y="456"/>
                      </a:lnTo>
                      <a:lnTo>
                        <a:pt x="129" y="457"/>
                      </a:lnTo>
                      <a:lnTo>
                        <a:pt x="129" y="459"/>
                      </a:lnTo>
                      <a:lnTo>
                        <a:pt x="128" y="460"/>
                      </a:lnTo>
                      <a:lnTo>
                        <a:pt x="127" y="460"/>
                      </a:lnTo>
                      <a:lnTo>
                        <a:pt x="127" y="460"/>
                      </a:lnTo>
                      <a:lnTo>
                        <a:pt x="125" y="460"/>
                      </a:lnTo>
                      <a:lnTo>
                        <a:pt x="125" y="461"/>
                      </a:lnTo>
                      <a:lnTo>
                        <a:pt x="124" y="461"/>
                      </a:lnTo>
                      <a:lnTo>
                        <a:pt x="124" y="461"/>
                      </a:lnTo>
                      <a:lnTo>
                        <a:pt x="124" y="463"/>
                      </a:lnTo>
                      <a:lnTo>
                        <a:pt x="123" y="463"/>
                      </a:lnTo>
                      <a:lnTo>
                        <a:pt x="121" y="463"/>
                      </a:lnTo>
                      <a:lnTo>
                        <a:pt x="121" y="461"/>
                      </a:lnTo>
                      <a:lnTo>
                        <a:pt x="124" y="460"/>
                      </a:lnTo>
                      <a:lnTo>
                        <a:pt x="124" y="460"/>
                      </a:lnTo>
                      <a:lnTo>
                        <a:pt x="124" y="460"/>
                      </a:lnTo>
                      <a:lnTo>
                        <a:pt x="123" y="460"/>
                      </a:lnTo>
                      <a:lnTo>
                        <a:pt x="123" y="460"/>
                      </a:lnTo>
                      <a:lnTo>
                        <a:pt x="123" y="457"/>
                      </a:lnTo>
                      <a:lnTo>
                        <a:pt x="123" y="457"/>
                      </a:lnTo>
                      <a:lnTo>
                        <a:pt x="123" y="459"/>
                      </a:lnTo>
                      <a:lnTo>
                        <a:pt x="121" y="460"/>
                      </a:lnTo>
                      <a:lnTo>
                        <a:pt x="121" y="461"/>
                      </a:lnTo>
                      <a:lnTo>
                        <a:pt x="119" y="461"/>
                      </a:lnTo>
                      <a:lnTo>
                        <a:pt x="119" y="460"/>
                      </a:lnTo>
                      <a:lnTo>
                        <a:pt x="117" y="460"/>
                      </a:lnTo>
                      <a:lnTo>
                        <a:pt x="117" y="457"/>
                      </a:lnTo>
                      <a:lnTo>
                        <a:pt x="116" y="457"/>
                      </a:lnTo>
                      <a:lnTo>
                        <a:pt x="114" y="457"/>
                      </a:lnTo>
                      <a:lnTo>
                        <a:pt x="114" y="457"/>
                      </a:lnTo>
                      <a:lnTo>
                        <a:pt x="116" y="459"/>
                      </a:lnTo>
                      <a:lnTo>
                        <a:pt x="116" y="460"/>
                      </a:lnTo>
                      <a:lnTo>
                        <a:pt x="117" y="463"/>
                      </a:lnTo>
                      <a:lnTo>
                        <a:pt x="112" y="463"/>
                      </a:lnTo>
                      <a:lnTo>
                        <a:pt x="112" y="464"/>
                      </a:lnTo>
                      <a:lnTo>
                        <a:pt x="110" y="464"/>
                      </a:lnTo>
                      <a:lnTo>
                        <a:pt x="110" y="465"/>
                      </a:lnTo>
                      <a:lnTo>
                        <a:pt x="102" y="465"/>
                      </a:lnTo>
                      <a:lnTo>
                        <a:pt x="102" y="465"/>
                      </a:lnTo>
                      <a:lnTo>
                        <a:pt x="100" y="465"/>
                      </a:lnTo>
                      <a:lnTo>
                        <a:pt x="100" y="466"/>
                      </a:lnTo>
                      <a:lnTo>
                        <a:pt x="98" y="466"/>
                      </a:lnTo>
                      <a:lnTo>
                        <a:pt x="96" y="468"/>
                      </a:lnTo>
                      <a:lnTo>
                        <a:pt x="93" y="468"/>
                      </a:lnTo>
                      <a:lnTo>
                        <a:pt x="93" y="469"/>
                      </a:lnTo>
                      <a:lnTo>
                        <a:pt x="91" y="469"/>
                      </a:lnTo>
                      <a:lnTo>
                        <a:pt x="91" y="469"/>
                      </a:lnTo>
                      <a:lnTo>
                        <a:pt x="90" y="469"/>
                      </a:lnTo>
                      <a:lnTo>
                        <a:pt x="90" y="470"/>
                      </a:lnTo>
                      <a:lnTo>
                        <a:pt x="85" y="472"/>
                      </a:lnTo>
                      <a:lnTo>
                        <a:pt x="85" y="472"/>
                      </a:lnTo>
                      <a:lnTo>
                        <a:pt x="77" y="472"/>
                      </a:lnTo>
                      <a:lnTo>
                        <a:pt x="77" y="470"/>
                      </a:lnTo>
                      <a:lnTo>
                        <a:pt x="74" y="470"/>
                      </a:lnTo>
                      <a:lnTo>
                        <a:pt x="74" y="470"/>
                      </a:lnTo>
                      <a:lnTo>
                        <a:pt x="72" y="469"/>
                      </a:lnTo>
                      <a:lnTo>
                        <a:pt x="72" y="469"/>
                      </a:lnTo>
                      <a:lnTo>
                        <a:pt x="57" y="469"/>
                      </a:lnTo>
                      <a:lnTo>
                        <a:pt x="56" y="472"/>
                      </a:lnTo>
                      <a:lnTo>
                        <a:pt x="52" y="474"/>
                      </a:lnTo>
                      <a:lnTo>
                        <a:pt x="48" y="476"/>
                      </a:lnTo>
                      <a:lnTo>
                        <a:pt x="44" y="477"/>
                      </a:lnTo>
                      <a:lnTo>
                        <a:pt x="40" y="478"/>
                      </a:lnTo>
                      <a:lnTo>
                        <a:pt x="38" y="477"/>
                      </a:lnTo>
                      <a:lnTo>
                        <a:pt x="36" y="476"/>
                      </a:lnTo>
                      <a:lnTo>
                        <a:pt x="36" y="474"/>
                      </a:lnTo>
                      <a:lnTo>
                        <a:pt x="32" y="474"/>
                      </a:lnTo>
                      <a:lnTo>
                        <a:pt x="31" y="473"/>
                      </a:lnTo>
                      <a:lnTo>
                        <a:pt x="28" y="472"/>
                      </a:lnTo>
                      <a:lnTo>
                        <a:pt x="27" y="470"/>
                      </a:lnTo>
                      <a:lnTo>
                        <a:pt x="24" y="468"/>
                      </a:lnTo>
                      <a:lnTo>
                        <a:pt x="24" y="465"/>
                      </a:lnTo>
                      <a:lnTo>
                        <a:pt x="22" y="464"/>
                      </a:lnTo>
                      <a:lnTo>
                        <a:pt x="22" y="464"/>
                      </a:lnTo>
                      <a:lnTo>
                        <a:pt x="21" y="463"/>
                      </a:lnTo>
                      <a:lnTo>
                        <a:pt x="19" y="461"/>
                      </a:lnTo>
                      <a:lnTo>
                        <a:pt x="17" y="461"/>
                      </a:lnTo>
                      <a:lnTo>
                        <a:pt x="15" y="459"/>
                      </a:lnTo>
                      <a:lnTo>
                        <a:pt x="14" y="459"/>
                      </a:lnTo>
                      <a:lnTo>
                        <a:pt x="13" y="457"/>
                      </a:lnTo>
                      <a:lnTo>
                        <a:pt x="13" y="457"/>
                      </a:lnTo>
                      <a:lnTo>
                        <a:pt x="13" y="456"/>
                      </a:lnTo>
                      <a:lnTo>
                        <a:pt x="10" y="455"/>
                      </a:lnTo>
                      <a:lnTo>
                        <a:pt x="10" y="453"/>
                      </a:lnTo>
                      <a:lnTo>
                        <a:pt x="6" y="449"/>
                      </a:lnTo>
                      <a:lnTo>
                        <a:pt x="2" y="449"/>
                      </a:lnTo>
                      <a:lnTo>
                        <a:pt x="2" y="448"/>
                      </a:lnTo>
                      <a:lnTo>
                        <a:pt x="1" y="448"/>
                      </a:lnTo>
                      <a:lnTo>
                        <a:pt x="0" y="448"/>
                      </a:lnTo>
                      <a:close/>
                      <a:moveTo>
                        <a:pt x="1050" y="413"/>
                      </a:moveTo>
                      <a:lnTo>
                        <a:pt x="1050" y="414"/>
                      </a:lnTo>
                      <a:lnTo>
                        <a:pt x="1051" y="415"/>
                      </a:lnTo>
                      <a:lnTo>
                        <a:pt x="1052" y="417"/>
                      </a:lnTo>
                      <a:lnTo>
                        <a:pt x="1053" y="417"/>
                      </a:lnTo>
                      <a:lnTo>
                        <a:pt x="1053" y="415"/>
                      </a:lnTo>
                      <a:lnTo>
                        <a:pt x="1052" y="414"/>
                      </a:lnTo>
                      <a:lnTo>
                        <a:pt x="1052" y="413"/>
                      </a:lnTo>
                      <a:lnTo>
                        <a:pt x="1051" y="414"/>
                      </a:lnTo>
                      <a:lnTo>
                        <a:pt x="1050" y="413"/>
                      </a:lnTo>
                      <a:close/>
                      <a:moveTo>
                        <a:pt x="1002" y="326"/>
                      </a:moveTo>
                      <a:lnTo>
                        <a:pt x="1001" y="326"/>
                      </a:lnTo>
                      <a:lnTo>
                        <a:pt x="1000" y="326"/>
                      </a:lnTo>
                      <a:lnTo>
                        <a:pt x="1001" y="329"/>
                      </a:lnTo>
                      <a:lnTo>
                        <a:pt x="1002" y="328"/>
                      </a:lnTo>
                      <a:lnTo>
                        <a:pt x="1002" y="326"/>
                      </a:lnTo>
                      <a:close/>
                      <a:moveTo>
                        <a:pt x="614" y="244"/>
                      </a:moveTo>
                      <a:lnTo>
                        <a:pt x="614" y="256"/>
                      </a:lnTo>
                      <a:lnTo>
                        <a:pt x="615" y="256"/>
                      </a:lnTo>
                      <a:lnTo>
                        <a:pt x="615" y="258"/>
                      </a:lnTo>
                      <a:lnTo>
                        <a:pt x="616" y="260"/>
                      </a:lnTo>
                      <a:lnTo>
                        <a:pt x="618" y="261"/>
                      </a:lnTo>
                      <a:lnTo>
                        <a:pt x="619" y="261"/>
                      </a:lnTo>
                      <a:lnTo>
                        <a:pt x="619" y="262"/>
                      </a:lnTo>
                      <a:lnTo>
                        <a:pt x="621" y="264"/>
                      </a:lnTo>
                      <a:lnTo>
                        <a:pt x="621" y="265"/>
                      </a:lnTo>
                      <a:lnTo>
                        <a:pt x="625" y="268"/>
                      </a:lnTo>
                      <a:lnTo>
                        <a:pt x="625" y="269"/>
                      </a:lnTo>
                      <a:lnTo>
                        <a:pt x="628" y="269"/>
                      </a:lnTo>
                      <a:lnTo>
                        <a:pt x="628" y="269"/>
                      </a:lnTo>
                      <a:lnTo>
                        <a:pt x="632" y="270"/>
                      </a:lnTo>
                      <a:lnTo>
                        <a:pt x="632" y="271"/>
                      </a:lnTo>
                      <a:lnTo>
                        <a:pt x="635" y="271"/>
                      </a:lnTo>
                      <a:lnTo>
                        <a:pt x="637" y="275"/>
                      </a:lnTo>
                      <a:lnTo>
                        <a:pt x="640" y="275"/>
                      </a:lnTo>
                      <a:lnTo>
                        <a:pt x="640" y="275"/>
                      </a:lnTo>
                      <a:lnTo>
                        <a:pt x="640" y="277"/>
                      </a:lnTo>
                      <a:lnTo>
                        <a:pt x="640" y="278"/>
                      </a:lnTo>
                      <a:lnTo>
                        <a:pt x="642" y="279"/>
                      </a:lnTo>
                      <a:lnTo>
                        <a:pt x="642" y="282"/>
                      </a:lnTo>
                      <a:lnTo>
                        <a:pt x="644" y="283"/>
                      </a:lnTo>
                      <a:lnTo>
                        <a:pt x="645" y="285"/>
                      </a:lnTo>
                      <a:lnTo>
                        <a:pt x="646" y="285"/>
                      </a:lnTo>
                      <a:lnTo>
                        <a:pt x="646" y="286"/>
                      </a:lnTo>
                      <a:lnTo>
                        <a:pt x="645" y="288"/>
                      </a:lnTo>
                      <a:lnTo>
                        <a:pt x="644" y="290"/>
                      </a:lnTo>
                      <a:lnTo>
                        <a:pt x="644" y="291"/>
                      </a:lnTo>
                      <a:lnTo>
                        <a:pt x="644" y="291"/>
                      </a:lnTo>
                      <a:lnTo>
                        <a:pt x="644" y="294"/>
                      </a:lnTo>
                      <a:lnTo>
                        <a:pt x="642" y="294"/>
                      </a:lnTo>
                      <a:lnTo>
                        <a:pt x="642" y="295"/>
                      </a:lnTo>
                      <a:lnTo>
                        <a:pt x="641" y="295"/>
                      </a:lnTo>
                      <a:lnTo>
                        <a:pt x="641" y="298"/>
                      </a:lnTo>
                      <a:lnTo>
                        <a:pt x="638" y="299"/>
                      </a:lnTo>
                      <a:lnTo>
                        <a:pt x="638" y="300"/>
                      </a:lnTo>
                      <a:lnTo>
                        <a:pt x="638" y="303"/>
                      </a:lnTo>
                      <a:lnTo>
                        <a:pt x="637" y="304"/>
                      </a:lnTo>
                      <a:lnTo>
                        <a:pt x="636" y="305"/>
                      </a:lnTo>
                      <a:lnTo>
                        <a:pt x="635" y="307"/>
                      </a:lnTo>
                      <a:lnTo>
                        <a:pt x="635" y="308"/>
                      </a:lnTo>
                      <a:lnTo>
                        <a:pt x="635" y="311"/>
                      </a:lnTo>
                      <a:lnTo>
                        <a:pt x="632" y="309"/>
                      </a:lnTo>
                      <a:lnTo>
                        <a:pt x="632" y="311"/>
                      </a:lnTo>
                      <a:lnTo>
                        <a:pt x="631" y="311"/>
                      </a:lnTo>
                      <a:lnTo>
                        <a:pt x="631" y="313"/>
                      </a:lnTo>
                      <a:lnTo>
                        <a:pt x="629" y="313"/>
                      </a:lnTo>
                      <a:lnTo>
                        <a:pt x="629" y="315"/>
                      </a:lnTo>
                      <a:lnTo>
                        <a:pt x="629" y="315"/>
                      </a:lnTo>
                      <a:lnTo>
                        <a:pt x="629" y="321"/>
                      </a:lnTo>
                      <a:lnTo>
                        <a:pt x="629" y="321"/>
                      </a:lnTo>
                      <a:lnTo>
                        <a:pt x="629" y="322"/>
                      </a:lnTo>
                      <a:lnTo>
                        <a:pt x="629" y="324"/>
                      </a:lnTo>
                      <a:lnTo>
                        <a:pt x="629" y="324"/>
                      </a:lnTo>
                      <a:lnTo>
                        <a:pt x="621" y="325"/>
                      </a:lnTo>
                      <a:lnTo>
                        <a:pt x="620" y="328"/>
                      </a:lnTo>
                      <a:lnTo>
                        <a:pt x="619" y="328"/>
                      </a:lnTo>
                      <a:lnTo>
                        <a:pt x="619" y="329"/>
                      </a:lnTo>
                      <a:lnTo>
                        <a:pt x="618" y="330"/>
                      </a:lnTo>
                      <a:lnTo>
                        <a:pt x="618" y="332"/>
                      </a:lnTo>
                      <a:lnTo>
                        <a:pt x="618" y="332"/>
                      </a:lnTo>
                      <a:lnTo>
                        <a:pt x="618" y="333"/>
                      </a:lnTo>
                      <a:lnTo>
                        <a:pt x="616" y="333"/>
                      </a:lnTo>
                      <a:lnTo>
                        <a:pt x="615" y="334"/>
                      </a:lnTo>
                      <a:lnTo>
                        <a:pt x="612" y="334"/>
                      </a:lnTo>
                      <a:lnTo>
                        <a:pt x="610" y="334"/>
                      </a:lnTo>
                      <a:lnTo>
                        <a:pt x="607" y="334"/>
                      </a:lnTo>
                      <a:lnTo>
                        <a:pt x="607" y="337"/>
                      </a:lnTo>
                      <a:lnTo>
                        <a:pt x="606" y="338"/>
                      </a:lnTo>
                      <a:lnTo>
                        <a:pt x="606" y="341"/>
                      </a:lnTo>
                      <a:lnTo>
                        <a:pt x="603" y="341"/>
                      </a:lnTo>
                      <a:lnTo>
                        <a:pt x="603" y="342"/>
                      </a:lnTo>
                      <a:lnTo>
                        <a:pt x="602" y="342"/>
                      </a:lnTo>
                      <a:lnTo>
                        <a:pt x="602" y="343"/>
                      </a:lnTo>
                      <a:lnTo>
                        <a:pt x="598" y="343"/>
                      </a:lnTo>
                      <a:lnTo>
                        <a:pt x="598" y="343"/>
                      </a:lnTo>
                      <a:lnTo>
                        <a:pt x="594" y="345"/>
                      </a:lnTo>
                      <a:lnTo>
                        <a:pt x="594" y="346"/>
                      </a:lnTo>
                      <a:lnTo>
                        <a:pt x="587" y="346"/>
                      </a:lnTo>
                      <a:lnTo>
                        <a:pt x="586" y="349"/>
                      </a:lnTo>
                      <a:lnTo>
                        <a:pt x="583" y="349"/>
                      </a:lnTo>
                      <a:lnTo>
                        <a:pt x="583" y="349"/>
                      </a:lnTo>
                      <a:lnTo>
                        <a:pt x="582" y="349"/>
                      </a:lnTo>
                      <a:lnTo>
                        <a:pt x="582" y="350"/>
                      </a:lnTo>
                      <a:lnTo>
                        <a:pt x="580" y="351"/>
                      </a:lnTo>
                      <a:lnTo>
                        <a:pt x="580" y="354"/>
                      </a:lnTo>
                      <a:lnTo>
                        <a:pt x="580" y="354"/>
                      </a:lnTo>
                      <a:lnTo>
                        <a:pt x="580" y="354"/>
                      </a:lnTo>
                      <a:lnTo>
                        <a:pt x="580" y="354"/>
                      </a:lnTo>
                      <a:lnTo>
                        <a:pt x="581" y="357"/>
                      </a:lnTo>
                      <a:lnTo>
                        <a:pt x="580" y="357"/>
                      </a:lnTo>
                      <a:lnTo>
                        <a:pt x="580" y="357"/>
                      </a:lnTo>
                      <a:lnTo>
                        <a:pt x="578" y="357"/>
                      </a:lnTo>
                      <a:lnTo>
                        <a:pt x="577" y="359"/>
                      </a:lnTo>
                      <a:lnTo>
                        <a:pt x="574" y="362"/>
                      </a:lnTo>
                      <a:lnTo>
                        <a:pt x="572" y="363"/>
                      </a:lnTo>
                      <a:lnTo>
                        <a:pt x="572" y="262"/>
                      </a:lnTo>
                      <a:lnTo>
                        <a:pt x="573" y="264"/>
                      </a:lnTo>
                      <a:lnTo>
                        <a:pt x="573" y="265"/>
                      </a:lnTo>
                      <a:lnTo>
                        <a:pt x="580" y="265"/>
                      </a:lnTo>
                      <a:lnTo>
                        <a:pt x="580" y="264"/>
                      </a:lnTo>
                      <a:lnTo>
                        <a:pt x="581" y="264"/>
                      </a:lnTo>
                      <a:lnTo>
                        <a:pt x="582" y="262"/>
                      </a:lnTo>
                      <a:lnTo>
                        <a:pt x="583" y="264"/>
                      </a:lnTo>
                      <a:lnTo>
                        <a:pt x="585" y="264"/>
                      </a:lnTo>
                      <a:lnTo>
                        <a:pt x="585" y="264"/>
                      </a:lnTo>
                      <a:lnTo>
                        <a:pt x="585" y="264"/>
                      </a:lnTo>
                      <a:lnTo>
                        <a:pt x="586" y="264"/>
                      </a:lnTo>
                      <a:lnTo>
                        <a:pt x="586" y="264"/>
                      </a:lnTo>
                      <a:lnTo>
                        <a:pt x="587" y="265"/>
                      </a:lnTo>
                      <a:lnTo>
                        <a:pt x="593" y="266"/>
                      </a:lnTo>
                      <a:lnTo>
                        <a:pt x="593" y="264"/>
                      </a:lnTo>
                      <a:lnTo>
                        <a:pt x="594" y="264"/>
                      </a:lnTo>
                      <a:lnTo>
                        <a:pt x="595" y="262"/>
                      </a:lnTo>
                      <a:lnTo>
                        <a:pt x="597" y="262"/>
                      </a:lnTo>
                      <a:lnTo>
                        <a:pt x="598" y="261"/>
                      </a:lnTo>
                      <a:lnTo>
                        <a:pt x="599" y="260"/>
                      </a:lnTo>
                      <a:lnTo>
                        <a:pt x="600" y="260"/>
                      </a:lnTo>
                      <a:lnTo>
                        <a:pt x="602" y="258"/>
                      </a:lnTo>
                      <a:lnTo>
                        <a:pt x="602" y="257"/>
                      </a:lnTo>
                      <a:lnTo>
                        <a:pt x="604" y="256"/>
                      </a:lnTo>
                      <a:lnTo>
                        <a:pt x="604" y="254"/>
                      </a:lnTo>
                      <a:lnTo>
                        <a:pt x="611" y="249"/>
                      </a:lnTo>
                      <a:lnTo>
                        <a:pt x="611" y="248"/>
                      </a:lnTo>
                      <a:lnTo>
                        <a:pt x="611" y="247"/>
                      </a:lnTo>
                      <a:lnTo>
                        <a:pt x="612" y="245"/>
                      </a:lnTo>
                      <a:lnTo>
                        <a:pt x="614" y="244"/>
                      </a:lnTo>
                      <a:close/>
                      <a:moveTo>
                        <a:pt x="1119" y="214"/>
                      </a:moveTo>
                      <a:lnTo>
                        <a:pt x="1116" y="215"/>
                      </a:lnTo>
                      <a:lnTo>
                        <a:pt x="1116" y="216"/>
                      </a:lnTo>
                      <a:lnTo>
                        <a:pt x="1114" y="216"/>
                      </a:lnTo>
                      <a:lnTo>
                        <a:pt x="1114" y="215"/>
                      </a:lnTo>
                      <a:lnTo>
                        <a:pt x="1112" y="215"/>
                      </a:lnTo>
                      <a:lnTo>
                        <a:pt x="1112" y="218"/>
                      </a:lnTo>
                      <a:lnTo>
                        <a:pt x="1115" y="219"/>
                      </a:lnTo>
                      <a:lnTo>
                        <a:pt x="1116" y="219"/>
                      </a:lnTo>
                      <a:lnTo>
                        <a:pt x="1118" y="219"/>
                      </a:lnTo>
                      <a:lnTo>
                        <a:pt x="1119" y="219"/>
                      </a:lnTo>
                      <a:lnTo>
                        <a:pt x="1120" y="215"/>
                      </a:lnTo>
                      <a:lnTo>
                        <a:pt x="1119" y="215"/>
                      </a:lnTo>
                      <a:lnTo>
                        <a:pt x="1119" y="214"/>
                      </a:lnTo>
                      <a:close/>
                      <a:moveTo>
                        <a:pt x="1158" y="210"/>
                      </a:moveTo>
                      <a:lnTo>
                        <a:pt x="1152" y="211"/>
                      </a:lnTo>
                      <a:lnTo>
                        <a:pt x="1152" y="211"/>
                      </a:lnTo>
                      <a:lnTo>
                        <a:pt x="1153" y="213"/>
                      </a:lnTo>
                      <a:lnTo>
                        <a:pt x="1154" y="214"/>
                      </a:lnTo>
                      <a:lnTo>
                        <a:pt x="1156" y="214"/>
                      </a:lnTo>
                      <a:lnTo>
                        <a:pt x="1157" y="213"/>
                      </a:lnTo>
                      <a:lnTo>
                        <a:pt x="1157" y="211"/>
                      </a:lnTo>
                      <a:lnTo>
                        <a:pt x="1158" y="210"/>
                      </a:lnTo>
                      <a:close/>
                      <a:moveTo>
                        <a:pt x="1184" y="186"/>
                      </a:moveTo>
                      <a:lnTo>
                        <a:pt x="1184" y="186"/>
                      </a:lnTo>
                      <a:lnTo>
                        <a:pt x="1183" y="186"/>
                      </a:lnTo>
                      <a:lnTo>
                        <a:pt x="1183" y="188"/>
                      </a:lnTo>
                      <a:lnTo>
                        <a:pt x="1182" y="189"/>
                      </a:lnTo>
                      <a:lnTo>
                        <a:pt x="1182" y="190"/>
                      </a:lnTo>
                      <a:lnTo>
                        <a:pt x="1183" y="190"/>
                      </a:lnTo>
                      <a:lnTo>
                        <a:pt x="1184" y="192"/>
                      </a:lnTo>
                      <a:lnTo>
                        <a:pt x="1187" y="192"/>
                      </a:lnTo>
                      <a:lnTo>
                        <a:pt x="1187" y="189"/>
                      </a:lnTo>
                      <a:lnTo>
                        <a:pt x="1186" y="189"/>
                      </a:lnTo>
                      <a:lnTo>
                        <a:pt x="1186" y="189"/>
                      </a:lnTo>
                      <a:lnTo>
                        <a:pt x="1187" y="189"/>
                      </a:lnTo>
                      <a:lnTo>
                        <a:pt x="1187" y="188"/>
                      </a:lnTo>
                      <a:lnTo>
                        <a:pt x="1186" y="186"/>
                      </a:lnTo>
                      <a:lnTo>
                        <a:pt x="1184" y="186"/>
                      </a:lnTo>
                      <a:close/>
                      <a:moveTo>
                        <a:pt x="1158" y="148"/>
                      </a:moveTo>
                      <a:lnTo>
                        <a:pt x="1159" y="150"/>
                      </a:lnTo>
                      <a:lnTo>
                        <a:pt x="1161" y="150"/>
                      </a:lnTo>
                      <a:lnTo>
                        <a:pt x="1161" y="148"/>
                      </a:lnTo>
                      <a:lnTo>
                        <a:pt x="1158" y="148"/>
                      </a:lnTo>
                      <a:close/>
                      <a:moveTo>
                        <a:pt x="1008" y="124"/>
                      </a:moveTo>
                      <a:lnTo>
                        <a:pt x="1008" y="126"/>
                      </a:lnTo>
                      <a:lnTo>
                        <a:pt x="1012" y="127"/>
                      </a:lnTo>
                      <a:lnTo>
                        <a:pt x="1012" y="125"/>
                      </a:lnTo>
                      <a:lnTo>
                        <a:pt x="1010" y="125"/>
                      </a:lnTo>
                      <a:lnTo>
                        <a:pt x="1009" y="124"/>
                      </a:lnTo>
                      <a:lnTo>
                        <a:pt x="1008" y="124"/>
                      </a:lnTo>
                      <a:close/>
                      <a:moveTo>
                        <a:pt x="807" y="52"/>
                      </a:moveTo>
                      <a:lnTo>
                        <a:pt x="806" y="52"/>
                      </a:lnTo>
                      <a:lnTo>
                        <a:pt x="803" y="53"/>
                      </a:lnTo>
                      <a:lnTo>
                        <a:pt x="801" y="53"/>
                      </a:lnTo>
                      <a:lnTo>
                        <a:pt x="798" y="53"/>
                      </a:lnTo>
                      <a:lnTo>
                        <a:pt x="797" y="54"/>
                      </a:lnTo>
                      <a:lnTo>
                        <a:pt x="796" y="55"/>
                      </a:lnTo>
                      <a:lnTo>
                        <a:pt x="796" y="55"/>
                      </a:lnTo>
                      <a:lnTo>
                        <a:pt x="796" y="55"/>
                      </a:lnTo>
                      <a:lnTo>
                        <a:pt x="798" y="57"/>
                      </a:lnTo>
                      <a:lnTo>
                        <a:pt x="799" y="58"/>
                      </a:lnTo>
                      <a:lnTo>
                        <a:pt x="802" y="58"/>
                      </a:lnTo>
                      <a:lnTo>
                        <a:pt x="802" y="58"/>
                      </a:lnTo>
                      <a:lnTo>
                        <a:pt x="805" y="57"/>
                      </a:lnTo>
                      <a:lnTo>
                        <a:pt x="805" y="57"/>
                      </a:lnTo>
                      <a:lnTo>
                        <a:pt x="806" y="58"/>
                      </a:lnTo>
                      <a:lnTo>
                        <a:pt x="807" y="57"/>
                      </a:lnTo>
                      <a:lnTo>
                        <a:pt x="809" y="54"/>
                      </a:lnTo>
                      <a:lnTo>
                        <a:pt x="811" y="54"/>
                      </a:lnTo>
                      <a:lnTo>
                        <a:pt x="811" y="54"/>
                      </a:lnTo>
                      <a:lnTo>
                        <a:pt x="813" y="53"/>
                      </a:lnTo>
                      <a:lnTo>
                        <a:pt x="813" y="53"/>
                      </a:lnTo>
                      <a:lnTo>
                        <a:pt x="813" y="53"/>
                      </a:lnTo>
                      <a:lnTo>
                        <a:pt x="813" y="52"/>
                      </a:lnTo>
                      <a:lnTo>
                        <a:pt x="810" y="52"/>
                      </a:lnTo>
                      <a:lnTo>
                        <a:pt x="807" y="52"/>
                      </a:lnTo>
                      <a:close/>
                      <a:moveTo>
                        <a:pt x="657" y="7"/>
                      </a:moveTo>
                      <a:lnTo>
                        <a:pt x="657" y="7"/>
                      </a:lnTo>
                      <a:lnTo>
                        <a:pt x="658" y="8"/>
                      </a:lnTo>
                      <a:lnTo>
                        <a:pt x="658" y="8"/>
                      </a:lnTo>
                      <a:lnTo>
                        <a:pt x="658" y="8"/>
                      </a:lnTo>
                      <a:lnTo>
                        <a:pt x="655" y="8"/>
                      </a:lnTo>
                      <a:lnTo>
                        <a:pt x="653" y="8"/>
                      </a:lnTo>
                      <a:lnTo>
                        <a:pt x="650" y="8"/>
                      </a:lnTo>
                      <a:lnTo>
                        <a:pt x="652" y="10"/>
                      </a:lnTo>
                      <a:lnTo>
                        <a:pt x="652" y="11"/>
                      </a:lnTo>
                      <a:lnTo>
                        <a:pt x="652" y="12"/>
                      </a:lnTo>
                      <a:lnTo>
                        <a:pt x="652" y="14"/>
                      </a:lnTo>
                      <a:lnTo>
                        <a:pt x="650" y="14"/>
                      </a:lnTo>
                      <a:lnTo>
                        <a:pt x="649" y="14"/>
                      </a:lnTo>
                      <a:lnTo>
                        <a:pt x="649" y="14"/>
                      </a:lnTo>
                      <a:lnTo>
                        <a:pt x="648" y="12"/>
                      </a:lnTo>
                      <a:lnTo>
                        <a:pt x="648" y="12"/>
                      </a:lnTo>
                      <a:lnTo>
                        <a:pt x="648" y="14"/>
                      </a:lnTo>
                      <a:lnTo>
                        <a:pt x="646" y="14"/>
                      </a:lnTo>
                      <a:lnTo>
                        <a:pt x="646" y="14"/>
                      </a:lnTo>
                      <a:lnTo>
                        <a:pt x="646" y="15"/>
                      </a:lnTo>
                      <a:lnTo>
                        <a:pt x="644" y="15"/>
                      </a:lnTo>
                      <a:lnTo>
                        <a:pt x="642" y="20"/>
                      </a:lnTo>
                      <a:lnTo>
                        <a:pt x="641" y="20"/>
                      </a:lnTo>
                      <a:lnTo>
                        <a:pt x="641" y="21"/>
                      </a:lnTo>
                      <a:lnTo>
                        <a:pt x="640" y="21"/>
                      </a:lnTo>
                      <a:lnTo>
                        <a:pt x="641" y="17"/>
                      </a:lnTo>
                      <a:lnTo>
                        <a:pt x="638" y="17"/>
                      </a:lnTo>
                      <a:lnTo>
                        <a:pt x="637" y="19"/>
                      </a:lnTo>
                      <a:lnTo>
                        <a:pt x="636" y="19"/>
                      </a:lnTo>
                      <a:lnTo>
                        <a:pt x="635" y="23"/>
                      </a:lnTo>
                      <a:lnTo>
                        <a:pt x="632" y="25"/>
                      </a:lnTo>
                      <a:lnTo>
                        <a:pt x="632" y="27"/>
                      </a:lnTo>
                      <a:lnTo>
                        <a:pt x="632" y="29"/>
                      </a:lnTo>
                      <a:lnTo>
                        <a:pt x="632" y="31"/>
                      </a:lnTo>
                      <a:lnTo>
                        <a:pt x="633" y="32"/>
                      </a:lnTo>
                      <a:lnTo>
                        <a:pt x="631" y="32"/>
                      </a:lnTo>
                      <a:lnTo>
                        <a:pt x="631" y="34"/>
                      </a:lnTo>
                      <a:lnTo>
                        <a:pt x="631" y="37"/>
                      </a:lnTo>
                      <a:lnTo>
                        <a:pt x="632" y="37"/>
                      </a:lnTo>
                      <a:lnTo>
                        <a:pt x="631" y="40"/>
                      </a:lnTo>
                      <a:lnTo>
                        <a:pt x="632" y="40"/>
                      </a:lnTo>
                      <a:lnTo>
                        <a:pt x="632" y="41"/>
                      </a:lnTo>
                      <a:lnTo>
                        <a:pt x="633" y="41"/>
                      </a:lnTo>
                      <a:lnTo>
                        <a:pt x="633" y="41"/>
                      </a:lnTo>
                      <a:lnTo>
                        <a:pt x="632" y="41"/>
                      </a:lnTo>
                      <a:lnTo>
                        <a:pt x="632" y="41"/>
                      </a:lnTo>
                      <a:lnTo>
                        <a:pt x="632" y="41"/>
                      </a:lnTo>
                      <a:lnTo>
                        <a:pt x="632" y="45"/>
                      </a:lnTo>
                      <a:lnTo>
                        <a:pt x="635" y="44"/>
                      </a:lnTo>
                      <a:lnTo>
                        <a:pt x="637" y="42"/>
                      </a:lnTo>
                      <a:lnTo>
                        <a:pt x="640" y="41"/>
                      </a:lnTo>
                      <a:lnTo>
                        <a:pt x="640" y="42"/>
                      </a:lnTo>
                      <a:lnTo>
                        <a:pt x="642" y="44"/>
                      </a:lnTo>
                      <a:lnTo>
                        <a:pt x="641" y="45"/>
                      </a:lnTo>
                      <a:lnTo>
                        <a:pt x="641" y="46"/>
                      </a:lnTo>
                      <a:lnTo>
                        <a:pt x="641" y="46"/>
                      </a:lnTo>
                      <a:lnTo>
                        <a:pt x="641" y="49"/>
                      </a:lnTo>
                      <a:lnTo>
                        <a:pt x="640" y="49"/>
                      </a:lnTo>
                      <a:lnTo>
                        <a:pt x="640" y="49"/>
                      </a:lnTo>
                      <a:lnTo>
                        <a:pt x="640" y="50"/>
                      </a:lnTo>
                      <a:lnTo>
                        <a:pt x="641" y="52"/>
                      </a:lnTo>
                      <a:lnTo>
                        <a:pt x="641" y="52"/>
                      </a:lnTo>
                      <a:lnTo>
                        <a:pt x="641" y="50"/>
                      </a:lnTo>
                      <a:lnTo>
                        <a:pt x="644" y="49"/>
                      </a:lnTo>
                      <a:lnTo>
                        <a:pt x="644" y="45"/>
                      </a:lnTo>
                      <a:lnTo>
                        <a:pt x="645" y="42"/>
                      </a:lnTo>
                      <a:lnTo>
                        <a:pt x="646" y="42"/>
                      </a:lnTo>
                      <a:lnTo>
                        <a:pt x="646" y="44"/>
                      </a:lnTo>
                      <a:lnTo>
                        <a:pt x="646" y="44"/>
                      </a:lnTo>
                      <a:lnTo>
                        <a:pt x="646" y="45"/>
                      </a:lnTo>
                      <a:lnTo>
                        <a:pt x="648" y="45"/>
                      </a:lnTo>
                      <a:lnTo>
                        <a:pt x="648" y="46"/>
                      </a:lnTo>
                      <a:lnTo>
                        <a:pt x="648" y="46"/>
                      </a:lnTo>
                      <a:lnTo>
                        <a:pt x="646" y="48"/>
                      </a:lnTo>
                      <a:lnTo>
                        <a:pt x="646" y="48"/>
                      </a:lnTo>
                      <a:lnTo>
                        <a:pt x="648" y="48"/>
                      </a:lnTo>
                      <a:lnTo>
                        <a:pt x="650" y="48"/>
                      </a:lnTo>
                      <a:lnTo>
                        <a:pt x="652" y="48"/>
                      </a:lnTo>
                      <a:lnTo>
                        <a:pt x="654" y="46"/>
                      </a:lnTo>
                      <a:lnTo>
                        <a:pt x="654" y="46"/>
                      </a:lnTo>
                      <a:lnTo>
                        <a:pt x="654" y="45"/>
                      </a:lnTo>
                      <a:lnTo>
                        <a:pt x="655" y="45"/>
                      </a:lnTo>
                      <a:lnTo>
                        <a:pt x="657" y="44"/>
                      </a:lnTo>
                      <a:lnTo>
                        <a:pt x="657" y="42"/>
                      </a:lnTo>
                      <a:lnTo>
                        <a:pt x="658" y="41"/>
                      </a:lnTo>
                      <a:lnTo>
                        <a:pt x="659" y="40"/>
                      </a:lnTo>
                      <a:lnTo>
                        <a:pt x="661" y="40"/>
                      </a:lnTo>
                      <a:lnTo>
                        <a:pt x="661" y="38"/>
                      </a:lnTo>
                      <a:lnTo>
                        <a:pt x="662" y="37"/>
                      </a:lnTo>
                      <a:lnTo>
                        <a:pt x="662" y="37"/>
                      </a:lnTo>
                      <a:lnTo>
                        <a:pt x="663" y="37"/>
                      </a:lnTo>
                      <a:lnTo>
                        <a:pt x="663" y="34"/>
                      </a:lnTo>
                      <a:lnTo>
                        <a:pt x="662" y="33"/>
                      </a:lnTo>
                      <a:lnTo>
                        <a:pt x="663" y="33"/>
                      </a:lnTo>
                      <a:lnTo>
                        <a:pt x="665" y="33"/>
                      </a:lnTo>
                      <a:lnTo>
                        <a:pt x="666" y="32"/>
                      </a:lnTo>
                      <a:lnTo>
                        <a:pt x="666" y="31"/>
                      </a:lnTo>
                      <a:lnTo>
                        <a:pt x="663" y="31"/>
                      </a:lnTo>
                      <a:lnTo>
                        <a:pt x="662" y="31"/>
                      </a:lnTo>
                      <a:lnTo>
                        <a:pt x="661" y="29"/>
                      </a:lnTo>
                      <a:lnTo>
                        <a:pt x="659" y="28"/>
                      </a:lnTo>
                      <a:lnTo>
                        <a:pt x="658" y="27"/>
                      </a:lnTo>
                      <a:lnTo>
                        <a:pt x="658" y="25"/>
                      </a:lnTo>
                      <a:lnTo>
                        <a:pt x="658" y="23"/>
                      </a:lnTo>
                      <a:lnTo>
                        <a:pt x="657" y="20"/>
                      </a:lnTo>
                      <a:lnTo>
                        <a:pt x="658" y="20"/>
                      </a:lnTo>
                      <a:lnTo>
                        <a:pt x="657" y="16"/>
                      </a:lnTo>
                      <a:lnTo>
                        <a:pt x="658" y="16"/>
                      </a:lnTo>
                      <a:lnTo>
                        <a:pt x="659" y="14"/>
                      </a:lnTo>
                      <a:lnTo>
                        <a:pt x="661" y="12"/>
                      </a:lnTo>
                      <a:lnTo>
                        <a:pt x="662" y="10"/>
                      </a:lnTo>
                      <a:lnTo>
                        <a:pt x="663" y="7"/>
                      </a:lnTo>
                      <a:lnTo>
                        <a:pt x="661" y="8"/>
                      </a:lnTo>
                      <a:lnTo>
                        <a:pt x="661" y="8"/>
                      </a:lnTo>
                      <a:lnTo>
                        <a:pt x="661" y="7"/>
                      </a:lnTo>
                      <a:lnTo>
                        <a:pt x="657" y="7"/>
                      </a:lnTo>
                      <a:close/>
                      <a:moveTo>
                        <a:pt x="572" y="0"/>
                      </a:moveTo>
                      <a:lnTo>
                        <a:pt x="818" y="0"/>
                      </a:lnTo>
                      <a:lnTo>
                        <a:pt x="816" y="2"/>
                      </a:lnTo>
                      <a:lnTo>
                        <a:pt x="816" y="3"/>
                      </a:lnTo>
                      <a:lnTo>
                        <a:pt x="814" y="3"/>
                      </a:lnTo>
                      <a:lnTo>
                        <a:pt x="811" y="2"/>
                      </a:lnTo>
                      <a:lnTo>
                        <a:pt x="811" y="2"/>
                      </a:lnTo>
                      <a:lnTo>
                        <a:pt x="811" y="2"/>
                      </a:lnTo>
                      <a:lnTo>
                        <a:pt x="811" y="2"/>
                      </a:lnTo>
                      <a:lnTo>
                        <a:pt x="809" y="3"/>
                      </a:lnTo>
                      <a:lnTo>
                        <a:pt x="806" y="3"/>
                      </a:lnTo>
                      <a:lnTo>
                        <a:pt x="805" y="3"/>
                      </a:lnTo>
                      <a:lnTo>
                        <a:pt x="805" y="2"/>
                      </a:lnTo>
                      <a:lnTo>
                        <a:pt x="803" y="2"/>
                      </a:lnTo>
                      <a:lnTo>
                        <a:pt x="803" y="0"/>
                      </a:lnTo>
                      <a:lnTo>
                        <a:pt x="799" y="2"/>
                      </a:lnTo>
                      <a:lnTo>
                        <a:pt x="798" y="0"/>
                      </a:lnTo>
                      <a:lnTo>
                        <a:pt x="797" y="0"/>
                      </a:lnTo>
                      <a:lnTo>
                        <a:pt x="792" y="0"/>
                      </a:lnTo>
                      <a:lnTo>
                        <a:pt x="792" y="0"/>
                      </a:lnTo>
                      <a:lnTo>
                        <a:pt x="790" y="0"/>
                      </a:lnTo>
                      <a:lnTo>
                        <a:pt x="790" y="2"/>
                      </a:lnTo>
                      <a:lnTo>
                        <a:pt x="788" y="2"/>
                      </a:lnTo>
                      <a:lnTo>
                        <a:pt x="788" y="0"/>
                      </a:lnTo>
                      <a:lnTo>
                        <a:pt x="780" y="2"/>
                      </a:lnTo>
                      <a:lnTo>
                        <a:pt x="780" y="3"/>
                      </a:lnTo>
                      <a:lnTo>
                        <a:pt x="780" y="3"/>
                      </a:lnTo>
                      <a:lnTo>
                        <a:pt x="779" y="4"/>
                      </a:lnTo>
                      <a:lnTo>
                        <a:pt x="776" y="4"/>
                      </a:lnTo>
                      <a:lnTo>
                        <a:pt x="775" y="7"/>
                      </a:lnTo>
                      <a:lnTo>
                        <a:pt x="773" y="8"/>
                      </a:lnTo>
                      <a:lnTo>
                        <a:pt x="772" y="8"/>
                      </a:lnTo>
                      <a:lnTo>
                        <a:pt x="771" y="8"/>
                      </a:lnTo>
                      <a:lnTo>
                        <a:pt x="771" y="8"/>
                      </a:lnTo>
                      <a:lnTo>
                        <a:pt x="769" y="10"/>
                      </a:lnTo>
                      <a:lnTo>
                        <a:pt x="768" y="12"/>
                      </a:lnTo>
                      <a:lnTo>
                        <a:pt x="768" y="14"/>
                      </a:lnTo>
                      <a:lnTo>
                        <a:pt x="764" y="15"/>
                      </a:lnTo>
                      <a:lnTo>
                        <a:pt x="764" y="16"/>
                      </a:lnTo>
                      <a:lnTo>
                        <a:pt x="763" y="17"/>
                      </a:lnTo>
                      <a:lnTo>
                        <a:pt x="763" y="19"/>
                      </a:lnTo>
                      <a:lnTo>
                        <a:pt x="764" y="20"/>
                      </a:lnTo>
                      <a:lnTo>
                        <a:pt x="765" y="20"/>
                      </a:lnTo>
                      <a:lnTo>
                        <a:pt x="767" y="21"/>
                      </a:lnTo>
                      <a:lnTo>
                        <a:pt x="767" y="23"/>
                      </a:lnTo>
                      <a:lnTo>
                        <a:pt x="767" y="25"/>
                      </a:lnTo>
                      <a:lnTo>
                        <a:pt x="767" y="25"/>
                      </a:lnTo>
                      <a:lnTo>
                        <a:pt x="767" y="25"/>
                      </a:lnTo>
                      <a:lnTo>
                        <a:pt x="767" y="25"/>
                      </a:lnTo>
                      <a:lnTo>
                        <a:pt x="765" y="25"/>
                      </a:lnTo>
                      <a:lnTo>
                        <a:pt x="767" y="27"/>
                      </a:lnTo>
                      <a:lnTo>
                        <a:pt x="769" y="28"/>
                      </a:lnTo>
                      <a:lnTo>
                        <a:pt x="772" y="28"/>
                      </a:lnTo>
                      <a:lnTo>
                        <a:pt x="772" y="27"/>
                      </a:lnTo>
                      <a:lnTo>
                        <a:pt x="769" y="27"/>
                      </a:lnTo>
                      <a:lnTo>
                        <a:pt x="769" y="25"/>
                      </a:lnTo>
                      <a:lnTo>
                        <a:pt x="769" y="25"/>
                      </a:lnTo>
                      <a:lnTo>
                        <a:pt x="769" y="23"/>
                      </a:lnTo>
                      <a:lnTo>
                        <a:pt x="771" y="21"/>
                      </a:lnTo>
                      <a:lnTo>
                        <a:pt x="771" y="19"/>
                      </a:lnTo>
                      <a:lnTo>
                        <a:pt x="772" y="19"/>
                      </a:lnTo>
                      <a:lnTo>
                        <a:pt x="773" y="17"/>
                      </a:lnTo>
                      <a:lnTo>
                        <a:pt x="775" y="17"/>
                      </a:lnTo>
                      <a:lnTo>
                        <a:pt x="775" y="16"/>
                      </a:lnTo>
                      <a:lnTo>
                        <a:pt x="775" y="15"/>
                      </a:lnTo>
                      <a:lnTo>
                        <a:pt x="776" y="15"/>
                      </a:lnTo>
                      <a:lnTo>
                        <a:pt x="776" y="14"/>
                      </a:lnTo>
                      <a:lnTo>
                        <a:pt x="779" y="14"/>
                      </a:lnTo>
                      <a:lnTo>
                        <a:pt x="779" y="14"/>
                      </a:lnTo>
                      <a:lnTo>
                        <a:pt x="780" y="14"/>
                      </a:lnTo>
                      <a:lnTo>
                        <a:pt x="780" y="12"/>
                      </a:lnTo>
                      <a:lnTo>
                        <a:pt x="781" y="12"/>
                      </a:lnTo>
                      <a:lnTo>
                        <a:pt x="781" y="12"/>
                      </a:lnTo>
                      <a:lnTo>
                        <a:pt x="782" y="11"/>
                      </a:lnTo>
                      <a:lnTo>
                        <a:pt x="784" y="11"/>
                      </a:lnTo>
                      <a:lnTo>
                        <a:pt x="784" y="10"/>
                      </a:lnTo>
                      <a:lnTo>
                        <a:pt x="785" y="8"/>
                      </a:lnTo>
                      <a:lnTo>
                        <a:pt x="786" y="8"/>
                      </a:lnTo>
                      <a:lnTo>
                        <a:pt x="788" y="8"/>
                      </a:lnTo>
                      <a:lnTo>
                        <a:pt x="788" y="8"/>
                      </a:lnTo>
                      <a:lnTo>
                        <a:pt x="789" y="8"/>
                      </a:lnTo>
                      <a:lnTo>
                        <a:pt x="789" y="7"/>
                      </a:lnTo>
                      <a:lnTo>
                        <a:pt x="792" y="6"/>
                      </a:lnTo>
                      <a:lnTo>
                        <a:pt x="792" y="3"/>
                      </a:lnTo>
                      <a:lnTo>
                        <a:pt x="796" y="3"/>
                      </a:lnTo>
                      <a:lnTo>
                        <a:pt x="796" y="4"/>
                      </a:lnTo>
                      <a:lnTo>
                        <a:pt x="796" y="4"/>
                      </a:lnTo>
                      <a:lnTo>
                        <a:pt x="797" y="3"/>
                      </a:lnTo>
                      <a:lnTo>
                        <a:pt x="798" y="3"/>
                      </a:lnTo>
                      <a:lnTo>
                        <a:pt x="798" y="4"/>
                      </a:lnTo>
                      <a:lnTo>
                        <a:pt x="802" y="4"/>
                      </a:lnTo>
                      <a:lnTo>
                        <a:pt x="802" y="6"/>
                      </a:lnTo>
                      <a:lnTo>
                        <a:pt x="803" y="6"/>
                      </a:lnTo>
                      <a:lnTo>
                        <a:pt x="803" y="4"/>
                      </a:lnTo>
                      <a:lnTo>
                        <a:pt x="813" y="4"/>
                      </a:lnTo>
                      <a:lnTo>
                        <a:pt x="814" y="6"/>
                      </a:lnTo>
                      <a:lnTo>
                        <a:pt x="814" y="6"/>
                      </a:lnTo>
                      <a:lnTo>
                        <a:pt x="814" y="6"/>
                      </a:lnTo>
                      <a:lnTo>
                        <a:pt x="814" y="4"/>
                      </a:lnTo>
                      <a:lnTo>
                        <a:pt x="816" y="6"/>
                      </a:lnTo>
                      <a:lnTo>
                        <a:pt x="816" y="3"/>
                      </a:lnTo>
                      <a:lnTo>
                        <a:pt x="818" y="3"/>
                      </a:lnTo>
                      <a:lnTo>
                        <a:pt x="818" y="3"/>
                      </a:lnTo>
                      <a:lnTo>
                        <a:pt x="822" y="3"/>
                      </a:lnTo>
                      <a:lnTo>
                        <a:pt x="822" y="3"/>
                      </a:lnTo>
                      <a:lnTo>
                        <a:pt x="823" y="3"/>
                      </a:lnTo>
                      <a:lnTo>
                        <a:pt x="823" y="2"/>
                      </a:lnTo>
                      <a:lnTo>
                        <a:pt x="823" y="2"/>
                      </a:lnTo>
                      <a:lnTo>
                        <a:pt x="823" y="0"/>
                      </a:lnTo>
                      <a:lnTo>
                        <a:pt x="1191" y="0"/>
                      </a:lnTo>
                      <a:lnTo>
                        <a:pt x="1191" y="80"/>
                      </a:lnTo>
                      <a:lnTo>
                        <a:pt x="1190" y="80"/>
                      </a:lnTo>
                      <a:lnTo>
                        <a:pt x="1187" y="87"/>
                      </a:lnTo>
                      <a:lnTo>
                        <a:pt x="1186" y="87"/>
                      </a:lnTo>
                      <a:lnTo>
                        <a:pt x="1183" y="89"/>
                      </a:lnTo>
                      <a:lnTo>
                        <a:pt x="1179" y="91"/>
                      </a:lnTo>
                      <a:lnTo>
                        <a:pt x="1178" y="92"/>
                      </a:lnTo>
                      <a:lnTo>
                        <a:pt x="1176" y="92"/>
                      </a:lnTo>
                      <a:lnTo>
                        <a:pt x="1171" y="100"/>
                      </a:lnTo>
                      <a:lnTo>
                        <a:pt x="1163" y="100"/>
                      </a:lnTo>
                      <a:lnTo>
                        <a:pt x="1162" y="100"/>
                      </a:lnTo>
                      <a:lnTo>
                        <a:pt x="1162" y="101"/>
                      </a:lnTo>
                      <a:lnTo>
                        <a:pt x="1162" y="104"/>
                      </a:lnTo>
                      <a:lnTo>
                        <a:pt x="1161" y="104"/>
                      </a:lnTo>
                      <a:lnTo>
                        <a:pt x="1161" y="104"/>
                      </a:lnTo>
                      <a:lnTo>
                        <a:pt x="1161" y="104"/>
                      </a:lnTo>
                      <a:lnTo>
                        <a:pt x="1162" y="104"/>
                      </a:lnTo>
                      <a:lnTo>
                        <a:pt x="1162" y="106"/>
                      </a:lnTo>
                      <a:lnTo>
                        <a:pt x="1163" y="106"/>
                      </a:lnTo>
                      <a:lnTo>
                        <a:pt x="1163" y="109"/>
                      </a:lnTo>
                      <a:lnTo>
                        <a:pt x="1163" y="109"/>
                      </a:lnTo>
                      <a:lnTo>
                        <a:pt x="1163" y="110"/>
                      </a:lnTo>
                      <a:lnTo>
                        <a:pt x="1165" y="110"/>
                      </a:lnTo>
                      <a:lnTo>
                        <a:pt x="1165" y="113"/>
                      </a:lnTo>
                      <a:lnTo>
                        <a:pt x="1167" y="114"/>
                      </a:lnTo>
                      <a:lnTo>
                        <a:pt x="1169" y="116"/>
                      </a:lnTo>
                      <a:lnTo>
                        <a:pt x="1169" y="117"/>
                      </a:lnTo>
                      <a:lnTo>
                        <a:pt x="1170" y="120"/>
                      </a:lnTo>
                      <a:lnTo>
                        <a:pt x="1171" y="121"/>
                      </a:lnTo>
                      <a:lnTo>
                        <a:pt x="1173" y="122"/>
                      </a:lnTo>
                      <a:lnTo>
                        <a:pt x="1173" y="122"/>
                      </a:lnTo>
                      <a:lnTo>
                        <a:pt x="1173" y="122"/>
                      </a:lnTo>
                      <a:lnTo>
                        <a:pt x="1173" y="122"/>
                      </a:lnTo>
                      <a:lnTo>
                        <a:pt x="1173" y="122"/>
                      </a:lnTo>
                      <a:lnTo>
                        <a:pt x="1175" y="122"/>
                      </a:lnTo>
                      <a:lnTo>
                        <a:pt x="1175" y="121"/>
                      </a:lnTo>
                      <a:lnTo>
                        <a:pt x="1178" y="121"/>
                      </a:lnTo>
                      <a:lnTo>
                        <a:pt x="1178" y="121"/>
                      </a:lnTo>
                      <a:lnTo>
                        <a:pt x="1179" y="120"/>
                      </a:lnTo>
                      <a:lnTo>
                        <a:pt x="1179" y="118"/>
                      </a:lnTo>
                      <a:lnTo>
                        <a:pt x="1183" y="117"/>
                      </a:lnTo>
                      <a:lnTo>
                        <a:pt x="1184" y="114"/>
                      </a:lnTo>
                      <a:lnTo>
                        <a:pt x="1191" y="114"/>
                      </a:lnTo>
                      <a:lnTo>
                        <a:pt x="1191" y="130"/>
                      </a:lnTo>
                      <a:lnTo>
                        <a:pt x="1190" y="130"/>
                      </a:lnTo>
                      <a:lnTo>
                        <a:pt x="1188" y="131"/>
                      </a:lnTo>
                      <a:lnTo>
                        <a:pt x="1186" y="133"/>
                      </a:lnTo>
                      <a:lnTo>
                        <a:pt x="1186" y="134"/>
                      </a:lnTo>
                      <a:lnTo>
                        <a:pt x="1184" y="135"/>
                      </a:lnTo>
                      <a:lnTo>
                        <a:pt x="1183" y="137"/>
                      </a:lnTo>
                      <a:lnTo>
                        <a:pt x="1182" y="137"/>
                      </a:lnTo>
                      <a:lnTo>
                        <a:pt x="1183" y="139"/>
                      </a:lnTo>
                      <a:lnTo>
                        <a:pt x="1178" y="143"/>
                      </a:lnTo>
                      <a:lnTo>
                        <a:pt x="1176" y="146"/>
                      </a:lnTo>
                      <a:lnTo>
                        <a:pt x="1176" y="150"/>
                      </a:lnTo>
                      <a:lnTo>
                        <a:pt x="1176" y="152"/>
                      </a:lnTo>
                      <a:lnTo>
                        <a:pt x="1178" y="156"/>
                      </a:lnTo>
                      <a:lnTo>
                        <a:pt x="1180" y="159"/>
                      </a:lnTo>
                      <a:lnTo>
                        <a:pt x="1182" y="160"/>
                      </a:lnTo>
                      <a:lnTo>
                        <a:pt x="1180" y="161"/>
                      </a:lnTo>
                      <a:lnTo>
                        <a:pt x="1180" y="163"/>
                      </a:lnTo>
                      <a:lnTo>
                        <a:pt x="1179" y="164"/>
                      </a:lnTo>
                      <a:lnTo>
                        <a:pt x="1182" y="164"/>
                      </a:lnTo>
                      <a:lnTo>
                        <a:pt x="1182" y="163"/>
                      </a:lnTo>
                      <a:lnTo>
                        <a:pt x="1183" y="163"/>
                      </a:lnTo>
                      <a:lnTo>
                        <a:pt x="1184" y="167"/>
                      </a:lnTo>
                      <a:lnTo>
                        <a:pt x="1186" y="169"/>
                      </a:lnTo>
                      <a:lnTo>
                        <a:pt x="1188" y="173"/>
                      </a:lnTo>
                      <a:lnTo>
                        <a:pt x="1190" y="175"/>
                      </a:lnTo>
                      <a:lnTo>
                        <a:pt x="1191" y="175"/>
                      </a:lnTo>
                      <a:lnTo>
                        <a:pt x="1191" y="182"/>
                      </a:lnTo>
                      <a:lnTo>
                        <a:pt x="1190" y="182"/>
                      </a:lnTo>
                      <a:lnTo>
                        <a:pt x="1187" y="182"/>
                      </a:lnTo>
                      <a:lnTo>
                        <a:pt x="1186" y="182"/>
                      </a:lnTo>
                      <a:lnTo>
                        <a:pt x="1184" y="184"/>
                      </a:lnTo>
                      <a:lnTo>
                        <a:pt x="1186" y="184"/>
                      </a:lnTo>
                      <a:lnTo>
                        <a:pt x="1186" y="186"/>
                      </a:lnTo>
                      <a:lnTo>
                        <a:pt x="1188" y="185"/>
                      </a:lnTo>
                      <a:lnTo>
                        <a:pt x="1188" y="185"/>
                      </a:lnTo>
                      <a:lnTo>
                        <a:pt x="1190" y="185"/>
                      </a:lnTo>
                      <a:lnTo>
                        <a:pt x="1190" y="184"/>
                      </a:lnTo>
                      <a:lnTo>
                        <a:pt x="1191" y="184"/>
                      </a:lnTo>
                      <a:lnTo>
                        <a:pt x="1191" y="226"/>
                      </a:lnTo>
                      <a:lnTo>
                        <a:pt x="1190" y="226"/>
                      </a:lnTo>
                      <a:lnTo>
                        <a:pt x="1190" y="226"/>
                      </a:lnTo>
                      <a:lnTo>
                        <a:pt x="1191" y="227"/>
                      </a:lnTo>
                      <a:lnTo>
                        <a:pt x="1191" y="228"/>
                      </a:lnTo>
                      <a:lnTo>
                        <a:pt x="1190" y="228"/>
                      </a:lnTo>
                      <a:lnTo>
                        <a:pt x="1190" y="232"/>
                      </a:lnTo>
                      <a:lnTo>
                        <a:pt x="1188" y="232"/>
                      </a:lnTo>
                      <a:lnTo>
                        <a:pt x="1188" y="233"/>
                      </a:lnTo>
                      <a:lnTo>
                        <a:pt x="1187" y="233"/>
                      </a:lnTo>
                      <a:lnTo>
                        <a:pt x="1187" y="235"/>
                      </a:lnTo>
                      <a:lnTo>
                        <a:pt x="1186" y="235"/>
                      </a:lnTo>
                      <a:lnTo>
                        <a:pt x="1186" y="236"/>
                      </a:lnTo>
                      <a:lnTo>
                        <a:pt x="1184" y="237"/>
                      </a:lnTo>
                      <a:lnTo>
                        <a:pt x="1184" y="237"/>
                      </a:lnTo>
                      <a:lnTo>
                        <a:pt x="1183" y="237"/>
                      </a:lnTo>
                      <a:lnTo>
                        <a:pt x="1180" y="237"/>
                      </a:lnTo>
                      <a:lnTo>
                        <a:pt x="1179" y="239"/>
                      </a:lnTo>
                      <a:lnTo>
                        <a:pt x="1179" y="241"/>
                      </a:lnTo>
                      <a:lnTo>
                        <a:pt x="1179" y="244"/>
                      </a:lnTo>
                      <a:lnTo>
                        <a:pt x="1178" y="244"/>
                      </a:lnTo>
                      <a:lnTo>
                        <a:pt x="1178" y="244"/>
                      </a:lnTo>
                      <a:lnTo>
                        <a:pt x="1176" y="245"/>
                      </a:lnTo>
                      <a:lnTo>
                        <a:pt x="1176" y="245"/>
                      </a:lnTo>
                      <a:lnTo>
                        <a:pt x="1176" y="245"/>
                      </a:lnTo>
                      <a:lnTo>
                        <a:pt x="1180" y="247"/>
                      </a:lnTo>
                      <a:lnTo>
                        <a:pt x="1180" y="248"/>
                      </a:lnTo>
                      <a:lnTo>
                        <a:pt x="1180" y="249"/>
                      </a:lnTo>
                      <a:lnTo>
                        <a:pt x="1180" y="252"/>
                      </a:lnTo>
                      <a:lnTo>
                        <a:pt x="1180" y="252"/>
                      </a:lnTo>
                      <a:lnTo>
                        <a:pt x="1180" y="252"/>
                      </a:lnTo>
                      <a:lnTo>
                        <a:pt x="1180" y="253"/>
                      </a:lnTo>
                      <a:lnTo>
                        <a:pt x="1179" y="253"/>
                      </a:lnTo>
                      <a:lnTo>
                        <a:pt x="1176" y="253"/>
                      </a:lnTo>
                      <a:lnTo>
                        <a:pt x="1175" y="254"/>
                      </a:lnTo>
                      <a:lnTo>
                        <a:pt x="1175" y="256"/>
                      </a:lnTo>
                      <a:lnTo>
                        <a:pt x="1175" y="256"/>
                      </a:lnTo>
                      <a:lnTo>
                        <a:pt x="1176" y="257"/>
                      </a:lnTo>
                      <a:lnTo>
                        <a:pt x="1174" y="257"/>
                      </a:lnTo>
                      <a:lnTo>
                        <a:pt x="1175" y="261"/>
                      </a:lnTo>
                      <a:lnTo>
                        <a:pt x="1171" y="261"/>
                      </a:lnTo>
                      <a:lnTo>
                        <a:pt x="1171" y="262"/>
                      </a:lnTo>
                      <a:lnTo>
                        <a:pt x="1171" y="262"/>
                      </a:lnTo>
                      <a:lnTo>
                        <a:pt x="1169" y="262"/>
                      </a:lnTo>
                      <a:lnTo>
                        <a:pt x="1166" y="264"/>
                      </a:lnTo>
                      <a:lnTo>
                        <a:pt x="1165" y="264"/>
                      </a:lnTo>
                      <a:lnTo>
                        <a:pt x="1165" y="265"/>
                      </a:lnTo>
                      <a:lnTo>
                        <a:pt x="1166" y="265"/>
                      </a:lnTo>
                      <a:lnTo>
                        <a:pt x="1166" y="266"/>
                      </a:lnTo>
                      <a:lnTo>
                        <a:pt x="1165" y="266"/>
                      </a:lnTo>
                      <a:lnTo>
                        <a:pt x="1165" y="268"/>
                      </a:lnTo>
                      <a:lnTo>
                        <a:pt x="1165" y="268"/>
                      </a:lnTo>
                      <a:lnTo>
                        <a:pt x="1163" y="269"/>
                      </a:lnTo>
                      <a:lnTo>
                        <a:pt x="1163" y="269"/>
                      </a:lnTo>
                      <a:lnTo>
                        <a:pt x="1161" y="269"/>
                      </a:lnTo>
                      <a:lnTo>
                        <a:pt x="1161" y="271"/>
                      </a:lnTo>
                      <a:lnTo>
                        <a:pt x="1159" y="271"/>
                      </a:lnTo>
                      <a:lnTo>
                        <a:pt x="1158" y="273"/>
                      </a:lnTo>
                      <a:lnTo>
                        <a:pt x="1158" y="273"/>
                      </a:lnTo>
                      <a:lnTo>
                        <a:pt x="1156" y="273"/>
                      </a:lnTo>
                      <a:lnTo>
                        <a:pt x="1156" y="274"/>
                      </a:lnTo>
                      <a:lnTo>
                        <a:pt x="1152" y="277"/>
                      </a:lnTo>
                      <a:lnTo>
                        <a:pt x="1152" y="278"/>
                      </a:lnTo>
                      <a:lnTo>
                        <a:pt x="1152" y="279"/>
                      </a:lnTo>
                      <a:lnTo>
                        <a:pt x="1152" y="282"/>
                      </a:lnTo>
                      <a:lnTo>
                        <a:pt x="1150" y="282"/>
                      </a:lnTo>
                      <a:lnTo>
                        <a:pt x="1149" y="282"/>
                      </a:lnTo>
                      <a:lnTo>
                        <a:pt x="1149" y="283"/>
                      </a:lnTo>
                      <a:lnTo>
                        <a:pt x="1149" y="285"/>
                      </a:lnTo>
                      <a:lnTo>
                        <a:pt x="1144" y="283"/>
                      </a:lnTo>
                      <a:lnTo>
                        <a:pt x="1141" y="285"/>
                      </a:lnTo>
                      <a:lnTo>
                        <a:pt x="1139" y="285"/>
                      </a:lnTo>
                      <a:lnTo>
                        <a:pt x="1139" y="286"/>
                      </a:lnTo>
                      <a:lnTo>
                        <a:pt x="1135" y="286"/>
                      </a:lnTo>
                      <a:lnTo>
                        <a:pt x="1135" y="287"/>
                      </a:lnTo>
                      <a:lnTo>
                        <a:pt x="1132" y="287"/>
                      </a:lnTo>
                      <a:lnTo>
                        <a:pt x="1132" y="286"/>
                      </a:lnTo>
                      <a:lnTo>
                        <a:pt x="1132" y="285"/>
                      </a:lnTo>
                      <a:lnTo>
                        <a:pt x="1131" y="285"/>
                      </a:lnTo>
                      <a:lnTo>
                        <a:pt x="1129" y="283"/>
                      </a:lnTo>
                      <a:lnTo>
                        <a:pt x="1129" y="282"/>
                      </a:lnTo>
                      <a:lnTo>
                        <a:pt x="1128" y="282"/>
                      </a:lnTo>
                      <a:lnTo>
                        <a:pt x="1128" y="283"/>
                      </a:lnTo>
                      <a:lnTo>
                        <a:pt x="1129" y="283"/>
                      </a:lnTo>
                      <a:lnTo>
                        <a:pt x="1129" y="285"/>
                      </a:lnTo>
                      <a:lnTo>
                        <a:pt x="1128" y="285"/>
                      </a:lnTo>
                      <a:lnTo>
                        <a:pt x="1127" y="287"/>
                      </a:lnTo>
                      <a:lnTo>
                        <a:pt x="1127" y="288"/>
                      </a:lnTo>
                      <a:lnTo>
                        <a:pt x="1124" y="288"/>
                      </a:lnTo>
                      <a:lnTo>
                        <a:pt x="1124" y="291"/>
                      </a:lnTo>
                      <a:lnTo>
                        <a:pt x="1123" y="292"/>
                      </a:lnTo>
                      <a:lnTo>
                        <a:pt x="1120" y="292"/>
                      </a:lnTo>
                      <a:lnTo>
                        <a:pt x="1120" y="292"/>
                      </a:lnTo>
                      <a:lnTo>
                        <a:pt x="1119" y="292"/>
                      </a:lnTo>
                      <a:lnTo>
                        <a:pt x="1119" y="292"/>
                      </a:lnTo>
                      <a:lnTo>
                        <a:pt x="1114" y="292"/>
                      </a:lnTo>
                      <a:lnTo>
                        <a:pt x="1114" y="294"/>
                      </a:lnTo>
                      <a:lnTo>
                        <a:pt x="1112" y="294"/>
                      </a:lnTo>
                      <a:lnTo>
                        <a:pt x="1112" y="294"/>
                      </a:lnTo>
                      <a:lnTo>
                        <a:pt x="1111" y="294"/>
                      </a:lnTo>
                      <a:lnTo>
                        <a:pt x="1111" y="294"/>
                      </a:lnTo>
                      <a:lnTo>
                        <a:pt x="1110" y="295"/>
                      </a:lnTo>
                      <a:lnTo>
                        <a:pt x="1110" y="296"/>
                      </a:lnTo>
                      <a:lnTo>
                        <a:pt x="1107" y="295"/>
                      </a:lnTo>
                      <a:lnTo>
                        <a:pt x="1107" y="296"/>
                      </a:lnTo>
                      <a:lnTo>
                        <a:pt x="1104" y="296"/>
                      </a:lnTo>
                      <a:lnTo>
                        <a:pt x="1104" y="299"/>
                      </a:lnTo>
                      <a:lnTo>
                        <a:pt x="1102" y="300"/>
                      </a:lnTo>
                      <a:lnTo>
                        <a:pt x="1099" y="302"/>
                      </a:lnTo>
                      <a:lnTo>
                        <a:pt x="1097" y="303"/>
                      </a:lnTo>
                      <a:lnTo>
                        <a:pt x="1097" y="304"/>
                      </a:lnTo>
                      <a:lnTo>
                        <a:pt x="1097" y="304"/>
                      </a:lnTo>
                      <a:lnTo>
                        <a:pt x="1097" y="305"/>
                      </a:lnTo>
                      <a:lnTo>
                        <a:pt x="1094" y="305"/>
                      </a:lnTo>
                      <a:lnTo>
                        <a:pt x="1094" y="305"/>
                      </a:lnTo>
                      <a:lnTo>
                        <a:pt x="1095" y="305"/>
                      </a:lnTo>
                      <a:lnTo>
                        <a:pt x="1095" y="307"/>
                      </a:lnTo>
                      <a:lnTo>
                        <a:pt x="1097" y="307"/>
                      </a:lnTo>
                      <a:lnTo>
                        <a:pt x="1097" y="308"/>
                      </a:lnTo>
                      <a:lnTo>
                        <a:pt x="1098" y="309"/>
                      </a:lnTo>
                      <a:lnTo>
                        <a:pt x="1097" y="309"/>
                      </a:lnTo>
                      <a:lnTo>
                        <a:pt x="1097" y="309"/>
                      </a:lnTo>
                      <a:lnTo>
                        <a:pt x="1097" y="311"/>
                      </a:lnTo>
                      <a:lnTo>
                        <a:pt x="1093" y="312"/>
                      </a:lnTo>
                      <a:lnTo>
                        <a:pt x="1091" y="309"/>
                      </a:lnTo>
                      <a:lnTo>
                        <a:pt x="1091" y="308"/>
                      </a:lnTo>
                      <a:lnTo>
                        <a:pt x="1090" y="307"/>
                      </a:lnTo>
                      <a:lnTo>
                        <a:pt x="1090" y="305"/>
                      </a:lnTo>
                      <a:lnTo>
                        <a:pt x="1089" y="305"/>
                      </a:lnTo>
                      <a:lnTo>
                        <a:pt x="1089" y="305"/>
                      </a:lnTo>
                      <a:lnTo>
                        <a:pt x="1089" y="303"/>
                      </a:lnTo>
                      <a:lnTo>
                        <a:pt x="1089" y="300"/>
                      </a:lnTo>
                      <a:lnTo>
                        <a:pt x="1090" y="299"/>
                      </a:lnTo>
                      <a:lnTo>
                        <a:pt x="1090" y="298"/>
                      </a:lnTo>
                      <a:lnTo>
                        <a:pt x="1089" y="298"/>
                      </a:lnTo>
                      <a:lnTo>
                        <a:pt x="1089" y="296"/>
                      </a:lnTo>
                      <a:lnTo>
                        <a:pt x="1086" y="298"/>
                      </a:lnTo>
                      <a:lnTo>
                        <a:pt x="1086" y="296"/>
                      </a:lnTo>
                      <a:lnTo>
                        <a:pt x="1085" y="295"/>
                      </a:lnTo>
                      <a:lnTo>
                        <a:pt x="1082" y="295"/>
                      </a:lnTo>
                      <a:lnTo>
                        <a:pt x="1082" y="296"/>
                      </a:lnTo>
                      <a:lnTo>
                        <a:pt x="1078" y="296"/>
                      </a:lnTo>
                      <a:lnTo>
                        <a:pt x="1077" y="298"/>
                      </a:lnTo>
                      <a:lnTo>
                        <a:pt x="1076" y="299"/>
                      </a:lnTo>
                      <a:lnTo>
                        <a:pt x="1074" y="299"/>
                      </a:lnTo>
                      <a:lnTo>
                        <a:pt x="1073" y="300"/>
                      </a:lnTo>
                      <a:lnTo>
                        <a:pt x="1070" y="304"/>
                      </a:lnTo>
                      <a:lnTo>
                        <a:pt x="1067" y="304"/>
                      </a:lnTo>
                      <a:lnTo>
                        <a:pt x="1067" y="305"/>
                      </a:lnTo>
                      <a:lnTo>
                        <a:pt x="1067" y="305"/>
                      </a:lnTo>
                      <a:lnTo>
                        <a:pt x="1067" y="307"/>
                      </a:lnTo>
                      <a:lnTo>
                        <a:pt x="1064" y="308"/>
                      </a:lnTo>
                      <a:lnTo>
                        <a:pt x="1064" y="309"/>
                      </a:lnTo>
                      <a:lnTo>
                        <a:pt x="1063" y="311"/>
                      </a:lnTo>
                      <a:lnTo>
                        <a:pt x="1061" y="312"/>
                      </a:lnTo>
                      <a:lnTo>
                        <a:pt x="1061" y="312"/>
                      </a:lnTo>
                      <a:lnTo>
                        <a:pt x="1060" y="313"/>
                      </a:lnTo>
                      <a:lnTo>
                        <a:pt x="1060" y="315"/>
                      </a:lnTo>
                      <a:lnTo>
                        <a:pt x="1059" y="315"/>
                      </a:lnTo>
                      <a:lnTo>
                        <a:pt x="1059" y="316"/>
                      </a:lnTo>
                      <a:lnTo>
                        <a:pt x="1057" y="316"/>
                      </a:lnTo>
                      <a:lnTo>
                        <a:pt x="1056" y="317"/>
                      </a:lnTo>
                      <a:lnTo>
                        <a:pt x="1055" y="317"/>
                      </a:lnTo>
                      <a:lnTo>
                        <a:pt x="1055" y="322"/>
                      </a:lnTo>
                      <a:lnTo>
                        <a:pt x="1055" y="324"/>
                      </a:lnTo>
                      <a:lnTo>
                        <a:pt x="1053" y="326"/>
                      </a:lnTo>
                      <a:lnTo>
                        <a:pt x="1053" y="328"/>
                      </a:lnTo>
                      <a:lnTo>
                        <a:pt x="1055" y="328"/>
                      </a:lnTo>
                      <a:lnTo>
                        <a:pt x="1055" y="329"/>
                      </a:lnTo>
                      <a:lnTo>
                        <a:pt x="1055" y="329"/>
                      </a:lnTo>
                      <a:lnTo>
                        <a:pt x="1055" y="332"/>
                      </a:lnTo>
                      <a:lnTo>
                        <a:pt x="1056" y="332"/>
                      </a:lnTo>
                      <a:lnTo>
                        <a:pt x="1056" y="333"/>
                      </a:lnTo>
                      <a:lnTo>
                        <a:pt x="1057" y="333"/>
                      </a:lnTo>
                      <a:lnTo>
                        <a:pt x="1057" y="334"/>
                      </a:lnTo>
                      <a:lnTo>
                        <a:pt x="1060" y="337"/>
                      </a:lnTo>
                      <a:lnTo>
                        <a:pt x="1060" y="338"/>
                      </a:lnTo>
                      <a:lnTo>
                        <a:pt x="1060" y="338"/>
                      </a:lnTo>
                      <a:lnTo>
                        <a:pt x="1060" y="340"/>
                      </a:lnTo>
                      <a:lnTo>
                        <a:pt x="1063" y="341"/>
                      </a:lnTo>
                      <a:lnTo>
                        <a:pt x="1063" y="342"/>
                      </a:lnTo>
                      <a:lnTo>
                        <a:pt x="1064" y="342"/>
                      </a:lnTo>
                      <a:lnTo>
                        <a:pt x="1067" y="345"/>
                      </a:lnTo>
                      <a:lnTo>
                        <a:pt x="1068" y="345"/>
                      </a:lnTo>
                      <a:lnTo>
                        <a:pt x="1068" y="346"/>
                      </a:lnTo>
                      <a:lnTo>
                        <a:pt x="1069" y="346"/>
                      </a:lnTo>
                      <a:lnTo>
                        <a:pt x="1069" y="347"/>
                      </a:lnTo>
                      <a:lnTo>
                        <a:pt x="1069" y="347"/>
                      </a:lnTo>
                      <a:lnTo>
                        <a:pt x="1069" y="349"/>
                      </a:lnTo>
                      <a:lnTo>
                        <a:pt x="1070" y="350"/>
                      </a:lnTo>
                      <a:lnTo>
                        <a:pt x="1070" y="351"/>
                      </a:lnTo>
                      <a:lnTo>
                        <a:pt x="1072" y="351"/>
                      </a:lnTo>
                      <a:lnTo>
                        <a:pt x="1072" y="353"/>
                      </a:lnTo>
                      <a:lnTo>
                        <a:pt x="1072" y="353"/>
                      </a:lnTo>
                      <a:lnTo>
                        <a:pt x="1073" y="354"/>
                      </a:lnTo>
                      <a:lnTo>
                        <a:pt x="1074" y="354"/>
                      </a:lnTo>
                      <a:lnTo>
                        <a:pt x="1076" y="355"/>
                      </a:lnTo>
                      <a:lnTo>
                        <a:pt x="1076" y="357"/>
                      </a:lnTo>
                      <a:lnTo>
                        <a:pt x="1077" y="357"/>
                      </a:lnTo>
                      <a:lnTo>
                        <a:pt x="1077" y="359"/>
                      </a:lnTo>
                      <a:lnTo>
                        <a:pt x="1077" y="362"/>
                      </a:lnTo>
                      <a:lnTo>
                        <a:pt x="1078" y="363"/>
                      </a:lnTo>
                      <a:lnTo>
                        <a:pt x="1080" y="363"/>
                      </a:lnTo>
                      <a:lnTo>
                        <a:pt x="1080" y="364"/>
                      </a:lnTo>
                      <a:lnTo>
                        <a:pt x="1082" y="366"/>
                      </a:lnTo>
                      <a:lnTo>
                        <a:pt x="1082" y="367"/>
                      </a:lnTo>
                      <a:lnTo>
                        <a:pt x="1084" y="367"/>
                      </a:lnTo>
                      <a:lnTo>
                        <a:pt x="1084" y="372"/>
                      </a:lnTo>
                      <a:lnTo>
                        <a:pt x="1085" y="372"/>
                      </a:lnTo>
                      <a:lnTo>
                        <a:pt x="1085" y="374"/>
                      </a:lnTo>
                      <a:lnTo>
                        <a:pt x="1085" y="376"/>
                      </a:lnTo>
                      <a:lnTo>
                        <a:pt x="1085" y="377"/>
                      </a:lnTo>
                      <a:lnTo>
                        <a:pt x="1086" y="377"/>
                      </a:lnTo>
                      <a:lnTo>
                        <a:pt x="1086" y="384"/>
                      </a:lnTo>
                      <a:lnTo>
                        <a:pt x="1087" y="384"/>
                      </a:lnTo>
                      <a:lnTo>
                        <a:pt x="1087" y="387"/>
                      </a:lnTo>
                      <a:lnTo>
                        <a:pt x="1087" y="387"/>
                      </a:lnTo>
                      <a:lnTo>
                        <a:pt x="1089" y="389"/>
                      </a:lnTo>
                      <a:lnTo>
                        <a:pt x="1089" y="389"/>
                      </a:lnTo>
                      <a:lnTo>
                        <a:pt x="1090" y="391"/>
                      </a:lnTo>
                      <a:lnTo>
                        <a:pt x="1090" y="393"/>
                      </a:lnTo>
                      <a:lnTo>
                        <a:pt x="1089" y="393"/>
                      </a:lnTo>
                      <a:lnTo>
                        <a:pt x="1087" y="394"/>
                      </a:lnTo>
                      <a:lnTo>
                        <a:pt x="1087" y="396"/>
                      </a:lnTo>
                      <a:lnTo>
                        <a:pt x="1089" y="398"/>
                      </a:lnTo>
                      <a:lnTo>
                        <a:pt x="1089" y="401"/>
                      </a:lnTo>
                      <a:lnTo>
                        <a:pt x="1087" y="401"/>
                      </a:lnTo>
                      <a:lnTo>
                        <a:pt x="1086" y="406"/>
                      </a:lnTo>
                      <a:lnTo>
                        <a:pt x="1085" y="406"/>
                      </a:lnTo>
                      <a:lnTo>
                        <a:pt x="1084" y="408"/>
                      </a:lnTo>
                      <a:lnTo>
                        <a:pt x="1084" y="408"/>
                      </a:lnTo>
                      <a:lnTo>
                        <a:pt x="1082" y="410"/>
                      </a:lnTo>
                      <a:lnTo>
                        <a:pt x="1081" y="410"/>
                      </a:lnTo>
                      <a:lnTo>
                        <a:pt x="1081" y="412"/>
                      </a:lnTo>
                      <a:lnTo>
                        <a:pt x="1078" y="412"/>
                      </a:lnTo>
                      <a:lnTo>
                        <a:pt x="1077" y="413"/>
                      </a:lnTo>
                      <a:lnTo>
                        <a:pt x="1076" y="413"/>
                      </a:lnTo>
                      <a:lnTo>
                        <a:pt x="1076" y="414"/>
                      </a:lnTo>
                      <a:lnTo>
                        <a:pt x="1074" y="414"/>
                      </a:lnTo>
                      <a:lnTo>
                        <a:pt x="1074" y="414"/>
                      </a:lnTo>
                      <a:lnTo>
                        <a:pt x="1073" y="414"/>
                      </a:lnTo>
                      <a:lnTo>
                        <a:pt x="1073" y="415"/>
                      </a:lnTo>
                      <a:lnTo>
                        <a:pt x="1073" y="417"/>
                      </a:lnTo>
                      <a:lnTo>
                        <a:pt x="1070" y="417"/>
                      </a:lnTo>
                      <a:lnTo>
                        <a:pt x="1070" y="418"/>
                      </a:lnTo>
                      <a:lnTo>
                        <a:pt x="1069" y="417"/>
                      </a:lnTo>
                      <a:lnTo>
                        <a:pt x="1068" y="417"/>
                      </a:lnTo>
                      <a:lnTo>
                        <a:pt x="1068" y="418"/>
                      </a:lnTo>
                      <a:lnTo>
                        <a:pt x="1067" y="418"/>
                      </a:lnTo>
                      <a:lnTo>
                        <a:pt x="1065" y="418"/>
                      </a:lnTo>
                      <a:lnTo>
                        <a:pt x="1065" y="418"/>
                      </a:lnTo>
                      <a:lnTo>
                        <a:pt x="1065" y="418"/>
                      </a:lnTo>
                      <a:lnTo>
                        <a:pt x="1065" y="418"/>
                      </a:lnTo>
                      <a:lnTo>
                        <a:pt x="1065" y="418"/>
                      </a:lnTo>
                      <a:lnTo>
                        <a:pt x="1063" y="419"/>
                      </a:lnTo>
                      <a:lnTo>
                        <a:pt x="1063" y="418"/>
                      </a:lnTo>
                      <a:lnTo>
                        <a:pt x="1063" y="418"/>
                      </a:lnTo>
                      <a:lnTo>
                        <a:pt x="1061" y="418"/>
                      </a:lnTo>
                      <a:lnTo>
                        <a:pt x="1061" y="419"/>
                      </a:lnTo>
                      <a:lnTo>
                        <a:pt x="1059" y="419"/>
                      </a:lnTo>
                      <a:lnTo>
                        <a:pt x="1059" y="418"/>
                      </a:lnTo>
                      <a:lnTo>
                        <a:pt x="1056" y="417"/>
                      </a:lnTo>
                      <a:lnTo>
                        <a:pt x="1055" y="417"/>
                      </a:lnTo>
                      <a:lnTo>
                        <a:pt x="1055" y="417"/>
                      </a:lnTo>
                      <a:lnTo>
                        <a:pt x="1056" y="418"/>
                      </a:lnTo>
                      <a:lnTo>
                        <a:pt x="1057" y="421"/>
                      </a:lnTo>
                      <a:lnTo>
                        <a:pt x="1060" y="422"/>
                      </a:lnTo>
                      <a:lnTo>
                        <a:pt x="1061" y="423"/>
                      </a:lnTo>
                      <a:lnTo>
                        <a:pt x="1061" y="426"/>
                      </a:lnTo>
                      <a:lnTo>
                        <a:pt x="1059" y="426"/>
                      </a:lnTo>
                      <a:lnTo>
                        <a:pt x="1057" y="423"/>
                      </a:lnTo>
                      <a:lnTo>
                        <a:pt x="1056" y="423"/>
                      </a:lnTo>
                      <a:lnTo>
                        <a:pt x="1056" y="422"/>
                      </a:lnTo>
                      <a:lnTo>
                        <a:pt x="1055" y="421"/>
                      </a:lnTo>
                      <a:lnTo>
                        <a:pt x="1055" y="421"/>
                      </a:lnTo>
                      <a:lnTo>
                        <a:pt x="1053" y="419"/>
                      </a:lnTo>
                      <a:lnTo>
                        <a:pt x="1053" y="421"/>
                      </a:lnTo>
                      <a:lnTo>
                        <a:pt x="1055" y="421"/>
                      </a:lnTo>
                      <a:lnTo>
                        <a:pt x="1055" y="422"/>
                      </a:lnTo>
                      <a:lnTo>
                        <a:pt x="1055" y="422"/>
                      </a:lnTo>
                      <a:lnTo>
                        <a:pt x="1056" y="429"/>
                      </a:lnTo>
                      <a:lnTo>
                        <a:pt x="1057" y="429"/>
                      </a:lnTo>
                      <a:lnTo>
                        <a:pt x="1057" y="430"/>
                      </a:lnTo>
                      <a:lnTo>
                        <a:pt x="1056" y="430"/>
                      </a:lnTo>
                      <a:lnTo>
                        <a:pt x="1056" y="431"/>
                      </a:lnTo>
                      <a:lnTo>
                        <a:pt x="1053" y="431"/>
                      </a:lnTo>
                      <a:lnTo>
                        <a:pt x="1052" y="434"/>
                      </a:lnTo>
                      <a:lnTo>
                        <a:pt x="1051" y="435"/>
                      </a:lnTo>
                      <a:lnTo>
                        <a:pt x="1047" y="436"/>
                      </a:lnTo>
                      <a:lnTo>
                        <a:pt x="1048" y="435"/>
                      </a:lnTo>
                      <a:lnTo>
                        <a:pt x="1048" y="434"/>
                      </a:lnTo>
                      <a:lnTo>
                        <a:pt x="1048" y="432"/>
                      </a:lnTo>
                      <a:lnTo>
                        <a:pt x="1047" y="432"/>
                      </a:lnTo>
                      <a:lnTo>
                        <a:pt x="1046" y="426"/>
                      </a:lnTo>
                      <a:lnTo>
                        <a:pt x="1047" y="426"/>
                      </a:lnTo>
                      <a:lnTo>
                        <a:pt x="1047" y="425"/>
                      </a:lnTo>
                      <a:lnTo>
                        <a:pt x="1047" y="425"/>
                      </a:lnTo>
                      <a:lnTo>
                        <a:pt x="1047" y="422"/>
                      </a:lnTo>
                      <a:lnTo>
                        <a:pt x="1047" y="419"/>
                      </a:lnTo>
                      <a:lnTo>
                        <a:pt x="1044" y="417"/>
                      </a:lnTo>
                      <a:lnTo>
                        <a:pt x="1043" y="417"/>
                      </a:lnTo>
                      <a:lnTo>
                        <a:pt x="1043" y="415"/>
                      </a:lnTo>
                      <a:lnTo>
                        <a:pt x="1043" y="415"/>
                      </a:lnTo>
                      <a:lnTo>
                        <a:pt x="1042" y="415"/>
                      </a:lnTo>
                      <a:lnTo>
                        <a:pt x="1042" y="417"/>
                      </a:lnTo>
                      <a:lnTo>
                        <a:pt x="1039" y="415"/>
                      </a:lnTo>
                      <a:lnTo>
                        <a:pt x="1039" y="413"/>
                      </a:lnTo>
                      <a:lnTo>
                        <a:pt x="1038" y="413"/>
                      </a:lnTo>
                      <a:lnTo>
                        <a:pt x="1036" y="413"/>
                      </a:lnTo>
                      <a:lnTo>
                        <a:pt x="1035" y="414"/>
                      </a:lnTo>
                      <a:lnTo>
                        <a:pt x="1034" y="409"/>
                      </a:lnTo>
                      <a:lnTo>
                        <a:pt x="1032" y="409"/>
                      </a:lnTo>
                      <a:lnTo>
                        <a:pt x="1031" y="406"/>
                      </a:lnTo>
                      <a:lnTo>
                        <a:pt x="1030" y="405"/>
                      </a:lnTo>
                      <a:lnTo>
                        <a:pt x="1029" y="402"/>
                      </a:lnTo>
                      <a:lnTo>
                        <a:pt x="1029" y="400"/>
                      </a:lnTo>
                      <a:lnTo>
                        <a:pt x="1026" y="400"/>
                      </a:lnTo>
                      <a:lnTo>
                        <a:pt x="1026" y="400"/>
                      </a:lnTo>
                      <a:lnTo>
                        <a:pt x="1025" y="397"/>
                      </a:lnTo>
                      <a:lnTo>
                        <a:pt x="1022" y="394"/>
                      </a:lnTo>
                      <a:lnTo>
                        <a:pt x="1021" y="392"/>
                      </a:lnTo>
                      <a:lnTo>
                        <a:pt x="1021" y="392"/>
                      </a:lnTo>
                      <a:lnTo>
                        <a:pt x="1017" y="392"/>
                      </a:lnTo>
                      <a:lnTo>
                        <a:pt x="1015" y="391"/>
                      </a:lnTo>
                      <a:lnTo>
                        <a:pt x="1015" y="388"/>
                      </a:lnTo>
                      <a:lnTo>
                        <a:pt x="1014" y="385"/>
                      </a:lnTo>
                      <a:lnTo>
                        <a:pt x="1014" y="385"/>
                      </a:lnTo>
                      <a:lnTo>
                        <a:pt x="1010" y="385"/>
                      </a:lnTo>
                      <a:lnTo>
                        <a:pt x="1010" y="384"/>
                      </a:lnTo>
                      <a:lnTo>
                        <a:pt x="1008" y="384"/>
                      </a:lnTo>
                      <a:lnTo>
                        <a:pt x="1008" y="385"/>
                      </a:lnTo>
                      <a:lnTo>
                        <a:pt x="1006" y="385"/>
                      </a:lnTo>
                      <a:lnTo>
                        <a:pt x="1006" y="389"/>
                      </a:lnTo>
                      <a:lnTo>
                        <a:pt x="1008" y="389"/>
                      </a:lnTo>
                      <a:lnTo>
                        <a:pt x="1008" y="389"/>
                      </a:lnTo>
                      <a:lnTo>
                        <a:pt x="1006" y="392"/>
                      </a:lnTo>
                      <a:lnTo>
                        <a:pt x="1006" y="393"/>
                      </a:lnTo>
                      <a:lnTo>
                        <a:pt x="1006" y="394"/>
                      </a:lnTo>
                      <a:lnTo>
                        <a:pt x="1006" y="400"/>
                      </a:lnTo>
                      <a:lnTo>
                        <a:pt x="1006" y="400"/>
                      </a:lnTo>
                      <a:lnTo>
                        <a:pt x="1005" y="402"/>
                      </a:lnTo>
                      <a:lnTo>
                        <a:pt x="1005" y="402"/>
                      </a:lnTo>
                      <a:lnTo>
                        <a:pt x="1005" y="406"/>
                      </a:lnTo>
                      <a:lnTo>
                        <a:pt x="1004" y="406"/>
                      </a:lnTo>
                      <a:lnTo>
                        <a:pt x="1004" y="413"/>
                      </a:lnTo>
                      <a:lnTo>
                        <a:pt x="1004" y="413"/>
                      </a:lnTo>
                      <a:lnTo>
                        <a:pt x="1004" y="414"/>
                      </a:lnTo>
                      <a:lnTo>
                        <a:pt x="1002" y="414"/>
                      </a:lnTo>
                      <a:lnTo>
                        <a:pt x="1002" y="419"/>
                      </a:lnTo>
                      <a:lnTo>
                        <a:pt x="1001" y="419"/>
                      </a:lnTo>
                      <a:lnTo>
                        <a:pt x="1001" y="422"/>
                      </a:lnTo>
                      <a:lnTo>
                        <a:pt x="1001" y="422"/>
                      </a:lnTo>
                      <a:lnTo>
                        <a:pt x="1000" y="425"/>
                      </a:lnTo>
                      <a:lnTo>
                        <a:pt x="1001" y="427"/>
                      </a:lnTo>
                      <a:lnTo>
                        <a:pt x="1001" y="430"/>
                      </a:lnTo>
                      <a:lnTo>
                        <a:pt x="1004" y="430"/>
                      </a:lnTo>
                      <a:lnTo>
                        <a:pt x="1004" y="430"/>
                      </a:lnTo>
                      <a:lnTo>
                        <a:pt x="1005" y="432"/>
                      </a:lnTo>
                      <a:lnTo>
                        <a:pt x="1005" y="435"/>
                      </a:lnTo>
                      <a:lnTo>
                        <a:pt x="1005" y="436"/>
                      </a:lnTo>
                      <a:lnTo>
                        <a:pt x="1006" y="436"/>
                      </a:lnTo>
                      <a:lnTo>
                        <a:pt x="1008" y="436"/>
                      </a:lnTo>
                      <a:lnTo>
                        <a:pt x="1009" y="440"/>
                      </a:lnTo>
                      <a:lnTo>
                        <a:pt x="1009" y="443"/>
                      </a:lnTo>
                      <a:lnTo>
                        <a:pt x="1012" y="447"/>
                      </a:lnTo>
                      <a:lnTo>
                        <a:pt x="1013" y="448"/>
                      </a:lnTo>
                      <a:lnTo>
                        <a:pt x="1004" y="448"/>
                      </a:lnTo>
                      <a:lnTo>
                        <a:pt x="1004" y="447"/>
                      </a:lnTo>
                      <a:lnTo>
                        <a:pt x="1001" y="446"/>
                      </a:lnTo>
                      <a:lnTo>
                        <a:pt x="1001" y="444"/>
                      </a:lnTo>
                      <a:lnTo>
                        <a:pt x="995" y="438"/>
                      </a:lnTo>
                      <a:lnTo>
                        <a:pt x="995" y="435"/>
                      </a:lnTo>
                      <a:lnTo>
                        <a:pt x="993" y="435"/>
                      </a:lnTo>
                      <a:lnTo>
                        <a:pt x="993" y="431"/>
                      </a:lnTo>
                      <a:lnTo>
                        <a:pt x="992" y="431"/>
                      </a:lnTo>
                      <a:lnTo>
                        <a:pt x="992" y="430"/>
                      </a:lnTo>
                      <a:lnTo>
                        <a:pt x="993" y="429"/>
                      </a:lnTo>
                      <a:lnTo>
                        <a:pt x="993" y="426"/>
                      </a:lnTo>
                      <a:lnTo>
                        <a:pt x="995" y="425"/>
                      </a:lnTo>
                      <a:lnTo>
                        <a:pt x="995" y="423"/>
                      </a:lnTo>
                      <a:lnTo>
                        <a:pt x="996" y="422"/>
                      </a:lnTo>
                      <a:lnTo>
                        <a:pt x="996" y="419"/>
                      </a:lnTo>
                      <a:lnTo>
                        <a:pt x="995" y="419"/>
                      </a:lnTo>
                      <a:lnTo>
                        <a:pt x="995" y="415"/>
                      </a:lnTo>
                      <a:lnTo>
                        <a:pt x="996" y="414"/>
                      </a:lnTo>
                      <a:lnTo>
                        <a:pt x="996" y="413"/>
                      </a:lnTo>
                      <a:lnTo>
                        <a:pt x="997" y="410"/>
                      </a:lnTo>
                      <a:lnTo>
                        <a:pt x="997" y="408"/>
                      </a:lnTo>
                      <a:lnTo>
                        <a:pt x="997" y="406"/>
                      </a:lnTo>
                      <a:lnTo>
                        <a:pt x="996" y="406"/>
                      </a:lnTo>
                      <a:lnTo>
                        <a:pt x="996" y="405"/>
                      </a:lnTo>
                      <a:lnTo>
                        <a:pt x="996" y="405"/>
                      </a:lnTo>
                      <a:lnTo>
                        <a:pt x="996" y="402"/>
                      </a:lnTo>
                      <a:lnTo>
                        <a:pt x="995" y="401"/>
                      </a:lnTo>
                      <a:lnTo>
                        <a:pt x="995" y="400"/>
                      </a:lnTo>
                      <a:lnTo>
                        <a:pt x="993" y="400"/>
                      </a:lnTo>
                      <a:lnTo>
                        <a:pt x="992" y="398"/>
                      </a:lnTo>
                      <a:lnTo>
                        <a:pt x="993" y="397"/>
                      </a:lnTo>
                      <a:lnTo>
                        <a:pt x="995" y="394"/>
                      </a:lnTo>
                      <a:lnTo>
                        <a:pt x="995" y="392"/>
                      </a:lnTo>
                      <a:lnTo>
                        <a:pt x="993" y="392"/>
                      </a:lnTo>
                      <a:lnTo>
                        <a:pt x="993" y="391"/>
                      </a:lnTo>
                      <a:lnTo>
                        <a:pt x="993" y="391"/>
                      </a:lnTo>
                      <a:lnTo>
                        <a:pt x="993" y="387"/>
                      </a:lnTo>
                      <a:lnTo>
                        <a:pt x="992" y="387"/>
                      </a:lnTo>
                      <a:lnTo>
                        <a:pt x="992" y="380"/>
                      </a:lnTo>
                      <a:lnTo>
                        <a:pt x="989" y="379"/>
                      </a:lnTo>
                      <a:lnTo>
                        <a:pt x="989" y="376"/>
                      </a:lnTo>
                      <a:lnTo>
                        <a:pt x="988" y="376"/>
                      </a:lnTo>
                      <a:lnTo>
                        <a:pt x="988" y="374"/>
                      </a:lnTo>
                      <a:lnTo>
                        <a:pt x="988" y="374"/>
                      </a:lnTo>
                      <a:lnTo>
                        <a:pt x="988" y="370"/>
                      </a:lnTo>
                      <a:lnTo>
                        <a:pt x="987" y="370"/>
                      </a:lnTo>
                      <a:lnTo>
                        <a:pt x="987" y="364"/>
                      </a:lnTo>
                      <a:lnTo>
                        <a:pt x="987" y="364"/>
                      </a:lnTo>
                      <a:lnTo>
                        <a:pt x="987" y="363"/>
                      </a:lnTo>
                      <a:lnTo>
                        <a:pt x="985" y="363"/>
                      </a:lnTo>
                      <a:lnTo>
                        <a:pt x="985" y="360"/>
                      </a:lnTo>
                      <a:lnTo>
                        <a:pt x="985" y="360"/>
                      </a:lnTo>
                      <a:lnTo>
                        <a:pt x="984" y="360"/>
                      </a:lnTo>
                      <a:lnTo>
                        <a:pt x="983" y="359"/>
                      </a:lnTo>
                      <a:lnTo>
                        <a:pt x="983" y="358"/>
                      </a:lnTo>
                      <a:lnTo>
                        <a:pt x="981" y="357"/>
                      </a:lnTo>
                      <a:lnTo>
                        <a:pt x="983" y="355"/>
                      </a:lnTo>
                      <a:lnTo>
                        <a:pt x="983" y="355"/>
                      </a:lnTo>
                      <a:lnTo>
                        <a:pt x="983" y="355"/>
                      </a:lnTo>
                      <a:lnTo>
                        <a:pt x="983" y="354"/>
                      </a:lnTo>
                      <a:lnTo>
                        <a:pt x="983" y="353"/>
                      </a:lnTo>
                      <a:lnTo>
                        <a:pt x="983" y="353"/>
                      </a:lnTo>
                      <a:lnTo>
                        <a:pt x="983" y="351"/>
                      </a:lnTo>
                      <a:lnTo>
                        <a:pt x="983" y="351"/>
                      </a:lnTo>
                      <a:lnTo>
                        <a:pt x="983" y="351"/>
                      </a:lnTo>
                      <a:lnTo>
                        <a:pt x="980" y="351"/>
                      </a:lnTo>
                      <a:lnTo>
                        <a:pt x="980" y="350"/>
                      </a:lnTo>
                      <a:lnTo>
                        <a:pt x="980" y="350"/>
                      </a:lnTo>
                      <a:lnTo>
                        <a:pt x="979" y="349"/>
                      </a:lnTo>
                      <a:lnTo>
                        <a:pt x="978" y="347"/>
                      </a:lnTo>
                      <a:lnTo>
                        <a:pt x="978" y="346"/>
                      </a:lnTo>
                      <a:lnTo>
                        <a:pt x="976" y="346"/>
                      </a:lnTo>
                      <a:lnTo>
                        <a:pt x="975" y="345"/>
                      </a:lnTo>
                      <a:lnTo>
                        <a:pt x="974" y="345"/>
                      </a:lnTo>
                      <a:lnTo>
                        <a:pt x="971" y="351"/>
                      </a:lnTo>
                      <a:lnTo>
                        <a:pt x="970" y="353"/>
                      </a:lnTo>
                      <a:lnTo>
                        <a:pt x="968" y="353"/>
                      </a:lnTo>
                      <a:lnTo>
                        <a:pt x="968" y="354"/>
                      </a:lnTo>
                      <a:lnTo>
                        <a:pt x="966" y="354"/>
                      </a:lnTo>
                      <a:lnTo>
                        <a:pt x="966" y="355"/>
                      </a:lnTo>
                      <a:lnTo>
                        <a:pt x="964" y="357"/>
                      </a:lnTo>
                      <a:lnTo>
                        <a:pt x="959" y="357"/>
                      </a:lnTo>
                      <a:lnTo>
                        <a:pt x="959" y="357"/>
                      </a:lnTo>
                      <a:lnTo>
                        <a:pt x="958" y="357"/>
                      </a:lnTo>
                      <a:lnTo>
                        <a:pt x="958" y="357"/>
                      </a:lnTo>
                      <a:lnTo>
                        <a:pt x="958" y="355"/>
                      </a:lnTo>
                      <a:lnTo>
                        <a:pt x="957" y="357"/>
                      </a:lnTo>
                      <a:lnTo>
                        <a:pt x="954" y="357"/>
                      </a:lnTo>
                      <a:lnTo>
                        <a:pt x="954" y="355"/>
                      </a:lnTo>
                      <a:lnTo>
                        <a:pt x="953" y="354"/>
                      </a:lnTo>
                      <a:lnTo>
                        <a:pt x="953" y="353"/>
                      </a:lnTo>
                      <a:lnTo>
                        <a:pt x="953" y="353"/>
                      </a:lnTo>
                      <a:lnTo>
                        <a:pt x="953" y="347"/>
                      </a:lnTo>
                      <a:lnTo>
                        <a:pt x="954" y="347"/>
                      </a:lnTo>
                      <a:lnTo>
                        <a:pt x="954" y="346"/>
                      </a:lnTo>
                      <a:lnTo>
                        <a:pt x="954" y="346"/>
                      </a:lnTo>
                      <a:lnTo>
                        <a:pt x="955" y="343"/>
                      </a:lnTo>
                      <a:lnTo>
                        <a:pt x="955" y="343"/>
                      </a:lnTo>
                      <a:lnTo>
                        <a:pt x="957" y="337"/>
                      </a:lnTo>
                      <a:lnTo>
                        <a:pt x="955" y="337"/>
                      </a:lnTo>
                      <a:lnTo>
                        <a:pt x="955" y="334"/>
                      </a:lnTo>
                      <a:lnTo>
                        <a:pt x="955" y="334"/>
                      </a:lnTo>
                      <a:lnTo>
                        <a:pt x="955" y="334"/>
                      </a:lnTo>
                      <a:lnTo>
                        <a:pt x="955" y="334"/>
                      </a:lnTo>
                      <a:lnTo>
                        <a:pt x="955" y="333"/>
                      </a:lnTo>
                      <a:lnTo>
                        <a:pt x="955" y="332"/>
                      </a:lnTo>
                      <a:lnTo>
                        <a:pt x="953" y="330"/>
                      </a:lnTo>
                      <a:lnTo>
                        <a:pt x="951" y="324"/>
                      </a:lnTo>
                      <a:lnTo>
                        <a:pt x="953" y="322"/>
                      </a:lnTo>
                      <a:lnTo>
                        <a:pt x="951" y="322"/>
                      </a:lnTo>
                      <a:lnTo>
                        <a:pt x="950" y="320"/>
                      </a:lnTo>
                      <a:lnTo>
                        <a:pt x="950" y="319"/>
                      </a:lnTo>
                      <a:lnTo>
                        <a:pt x="949" y="317"/>
                      </a:lnTo>
                      <a:lnTo>
                        <a:pt x="949" y="316"/>
                      </a:lnTo>
                      <a:lnTo>
                        <a:pt x="949" y="315"/>
                      </a:lnTo>
                      <a:lnTo>
                        <a:pt x="949" y="312"/>
                      </a:lnTo>
                      <a:lnTo>
                        <a:pt x="946" y="312"/>
                      </a:lnTo>
                      <a:lnTo>
                        <a:pt x="946" y="313"/>
                      </a:lnTo>
                      <a:lnTo>
                        <a:pt x="943" y="313"/>
                      </a:lnTo>
                      <a:lnTo>
                        <a:pt x="943" y="315"/>
                      </a:lnTo>
                      <a:lnTo>
                        <a:pt x="943" y="315"/>
                      </a:lnTo>
                      <a:lnTo>
                        <a:pt x="943" y="315"/>
                      </a:lnTo>
                      <a:lnTo>
                        <a:pt x="942" y="316"/>
                      </a:lnTo>
                      <a:lnTo>
                        <a:pt x="941" y="316"/>
                      </a:lnTo>
                      <a:lnTo>
                        <a:pt x="941" y="313"/>
                      </a:lnTo>
                      <a:lnTo>
                        <a:pt x="940" y="313"/>
                      </a:lnTo>
                      <a:lnTo>
                        <a:pt x="940" y="312"/>
                      </a:lnTo>
                      <a:lnTo>
                        <a:pt x="938" y="311"/>
                      </a:lnTo>
                      <a:lnTo>
                        <a:pt x="938" y="309"/>
                      </a:lnTo>
                      <a:lnTo>
                        <a:pt x="938" y="309"/>
                      </a:lnTo>
                      <a:lnTo>
                        <a:pt x="937" y="307"/>
                      </a:lnTo>
                      <a:lnTo>
                        <a:pt x="936" y="305"/>
                      </a:lnTo>
                      <a:lnTo>
                        <a:pt x="936" y="304"/>
                      </a:lnTo>
                      <a:lnTo>
                        <a:pt x="936" y="304"/>
                      </a:lnTo>
                      <a:lnTo>
                        <a:pt x="934" y="302"/>
                      </a:lnTo>
                      <a:lnTo>
                        <a:pt x="934" y="299"/>
                      </a:lnTo>
                      <a:lnTo>
                        <a:pt x="934" y="296"/>
                      </a:lnTo>
                      <a:lnTo>
                        <a:pt x="934" y="294"/>
                      </a:lnTo>
                      <a:lnTo>
                        <a:pt x="933" y="294"/>
                      </a:lnTo>
                      <a:lnTo>
                        <a:pt x="933" y="291"/>
                      </a:lnTo>
                      <a:lnTo>
                        <a:pt x="932" y="290"/>
                      </a:lnTo>
                      <a:lnTo>
                        <a:pt x="930" y="287"/>
                      </a:lnTo>
                      <a:lnTo>
                        <a:pt x="929" y="287"/>
                      </a:lnTo>
                      <a:lnTo>
                        <a:pt x="928" y="285"/>
                      </a:lnTo>
                      <a:lnTo>
                        <a:pt x="925" y="285"/>
                      </a:lnTo>
                      <a:lnTo>
                        <a:pt x="924" y="283"/>
                      </a:lnTo>
                      <a:lnTo>
                        <a:pt x="920" y="279"/>
                      </a:lnTo>
                      <a:lnTo>
                        <a:pt x="920" y="281"/>
                      </a:lnTo>
                      <a:lnTo>
                        <a:pt x="920" y="281"/>
                      </a:lnTo>
                      <a:lnTo>
                        <a:pt x="920" y="282"/>
                      </a:lnTo>
                      <a:lnTo>
                        <a:pt x="921" y="282"/>
                      </a:lnTo>
                      <a:lnTo>
                        <a:pt x="921" y="283"/>
                      </a:lnTo>
                      <a:lnTo>
                        <a:pt x="923" y="285"/>
                      </a:lnTo>
                      <a:lnTo>
                        <a:pt x="923" y="286"/>
                      </a:lnTo>
                      <a:lnTo>
                        <a:pt x="919" y="287"/>
                      </a:lnTo>
                      <a:lnTo>
                        <a:pt x="920" y="288"/>
                      </a:lnTo>
                      <a:lnTo>
                        <a:pt x="920" y="291"/>
                      </a:lnTo>
                      <a:lnTo>
                        <a:pt x="921" y="294"/>
                      </a:lnTo>
                      <a:lnTo>
                        <a:pt x="920" y="294"/>
                      </a:lnTo>
                      <a:lnTo>
                        <a:pt x="919" y="295"/>
                      </a:lnTo>
                      <a:lnTo>
                        <a:pt x="919" y="295"/>
                      </a:lnTo>
                      <a:lnTo>
                        <a:pt x="917" y="296"/>
                      </a:lnTo>
                      <a:lnTo>
                        <a:pt x="916" y="295"/>
                      </a:lnTo>
                      <a:lnTo>
                        <a:pt x="916" y="294"/>
                      </a:lnTo>
                      <a:lnTo>
                        <a:pt x="915" y="294"/>
                      </a:lnTo>
                      <a:lnTo>
                        <a:pt x="915" y="295"/>
                      </a:lnTo>
                      <a:lnTo>
                        <a:pt x="912" y="296"/>
                      </a:lnTo>
                      <a:lnTo>
                        <a:pt x="912" y="295"/>
                      </a:lnTo>
                      <a:lnTo>
                        <a:pt x="912" y="295"/>
                      </a:lnTo>
                      <a:lnTo>
                        <a:pt x="912" y="295"/>
                      </a:lnTo>
                      <a:lnTo>
                        <a:pt x="912" y="296"/>
                      </a:lnTo>
                      <a:lnTo>
                        <a:pt x="909" y="296"/>
                      </a:lnTo>
                      <a:lnTo>
                        <a:pt x="908" y="298"/>
                      </a:lnTo>
                      <a:lnTo>
                        <a:pt x="907" y="299"/>
                      </a:lnTo>
                      <a:lnTo>
                        <a:pt x="904" y="299"/>
                      </a:lnTo>
                      <a:lnTo>
                        <a:pt x="904" y="299"/>
                      </a:lnTo>
                      <a:lnTo>
                        <a:pt x="904" y="296"/>
                      </a:lnTo>
                      <a:lnTo>
                        <a:pt x="899" y="298"/>
                      </a:lnTo>
                      <a:lnTo>
                        <a:pt x="899" y="296"/>
                      </a:lnTo>
                      <a:lnTo>
                        <a:pt x="898" y="296"/>
                      </a:lnTo>
                      <a:lnTo>
                        <a:pt x="898" y="296"/>
                      </a:lnTo>
                      <a:lnTo>
                        <a:pt x="898" y="296"/>
                      </a:lnTo>
                      <a:lnTo>
                        <a:pt x="898" y="298"/>
                      </a:lnTo>
                      <a:lnTo>
                        <a:pt x="898" y="298"/>
                      </a:lnTo>
                      <a:lnTo>
                        <a:pt x="895" y="298"/>
                      </a:lnTo>
                      <a:lnTo>
                        <a:pt x="894" y="299"/>
                      </a:lnTo>
                      <a:lnTo>
                        <a:pt x="892" y="299"/>
                      </a:lnTo>
                      <a:lnTo>
                        <a:pt x="891" y="300"/>
                      </a:lnTo>
                      <a:lnTo>
                        <a:pt x="891" y="302"/>
                      </a:lnTo>
                      <a:lnTo>
                        <a:pt x="891" y="302"/>
                      </a:lnTo>
                      <a:lnTo>
                        <a:pt x="891" y="303"/>
                      </a:lnTo>
                      <a:lnTo>
                        <a:pt x="890" y="303"/>
                      </a:lnTo>
                      <a:lnTo>
                        <a:pt x="890" y="304"/>
                      </a:lnTo>
                      <a:lnTo>
                        <a:pt x="890" y="304"/>
                      </a:lnTo>
                      <a:lnTo>
                        <a:pt x="890" y="309"/>
                      </a:lnTo>
                      <a:lnTo>
                        <a:pt x="890" y="309"/>
                      </a:lnTo>
                      <a:lnTo>
                        <a:pt x="890" y="311"/>
                      </a:lnTo>
                      <a:lnTo>
                        <a:pt x="887" y="312"/>
                      </a:lnTo>
                      <a:lnTo>
                        <a:pt x="886" y="315"/>
                      </a:lnTo>
                      <a:lnTo>
                        <a:pt x="885" y="316"/>
                      </a:lnTo>
                      <a:lnTo>
                        <a:pt x="883" y="316"/>
                      </a:lnTo>
                      <a:lnTo>
                        <a:pt x="882" y="317"/>
                      </a:lnTo>
                      <a:lnTo>
                        <a:pt x="879" y="317"/>
                      </a:lnTo>
                      <a:lnTo>
                        <a:pt x="879" y="319"/>
                      </a:lnTo>
                      <a:lnTo>
                        <a:pt x="874" y="319"/>
                      </a:lnTo>
                      <a:lnTo>
                        <a:pt x="873" y="320"/>
                      </a:lnTo>
                      <a:lnTo>
                        <a:pt x="873" y="320"/>
                      </a:lnTo>
                      <a:lnTo>
                        <a:pt x="873" y="320"/>
                      </a:lnTo>
                      <a:lnTo>
                        <a:pt x="873" y="322"/>
                      </a:lnTo>
                      <a:lnTo>
                        <a:pt x="871" y="322"/>
                      </a:lnTo>
                      <a:lnTo>
                        <a:pt x="870" y="324"/>
                      </a:lnTo>
                      <a:lnTo>
                        <a:pt x="870" y="324"/>
                      </a:lnTo>
                      <a:lnTo>
                        <a:pt x="869" y="325"/>
                      </a:lnTo>
                      <a:lnTo>
                        <a:pt x="868" y="325"/>
                      </a:lnTo>
                      <a:lnTo>
                        <a:pt x="866" y="329"/>
                      </a:lnTo>
                      <a:lnTo>
                        <a:pt x="865" y="330"/>
                      </a:lnTo>
                      <a:lnTo>
                        <a:pt x="862" y="333"/>
                      </a:lnTo>
                      <a:lnTo>
                        <a:pt x="862" y="336"/>
                      </a:lnTo>
                      <a:lnTo>
                        <a:pt x="858" y="337"/>
                      </a:lnTo>
                      <a:lnTo>
                        <a:pt x="854" y="338"/>
                      </a:lnTo>
                      <a:lnTo>
                        <a:pt x="853" y="341"/>
                      </a:lnTo>
                      <a:lnTo>
                        <a:pt x="848" y="341"/>
                      </a:lnTo>
                      <a:lnTo>
                        <a:pt x="848" y="342"/>
                      </a:lnTo>
                      <a:lnTo>
                        <a:pt x="847" y="342"/>
                      </a:lnTo>
                      <a:lnTo>
                        <a:pt x="847" y="342"/>
                      </a:lnTo>
                      <a:lnTo>
                        <a:pt x="847" y="343"/>
                      </a:lnTo>
                      <a:lnTo>
                        <a:pt x="847" y="343"/>
                      </a:lnTo>
                      <a:lnTo>
                        <a:pt x="847" y="343"/>
                      </a:lnTo>
                      <a:lnTo>
                        <a:pt x="845" y="343"/>
                      </a:lnTo>
                      <a:lnTo>
                        <a:pt x="845" y="343"/>
                      </a:lnTo>
                      <a:lnTo>
                        <a:pt x="845" y="345"/>
                      </a:lnTo>
                      <a:lnTo>
                        <a:pt x="844" y="345"/>
                      </a:lnTo>
                      <a:lnTo>
                        <a:pt x="844" y="346"/>
                      </a:lnTo>
                      <a:lnTo>
                        <a:pt x="844" y="346"/>
                      </a:lnTo>
                      <a:lnTo>
                        <a:pt x="844" y="349"/>
                      </a:lnTo>
                      <a:lnTo>
                        <a:pt x="844" y="350"/>
                      </a:lnTo>
                      <a:lnTo>
                        <a:pt x="843" y="350"/>
                      </a:lnTo>
                      <a:lnTo>
                        <a:pt x="843" y="351"/>
                      </a:lnTo>
                      <a:lnTo>
                        <a:pt x="836" y="353"/>
                      </a:lnTo>
                      <a:lnTo>
                        <a:pt x="834" y="357"/>
                      </a:lnTo>
                      <a:lnTo>
                        <a:pt x="832" y="357"/>
                      </a:lnTo>
                      <a:lnTo>
                        <a:pt x="831" y="357"/>
                      </a:lnTo>
                      <a:lnTo>
                        <a:pt x="830" y="357"/>
                      </a:lnTo>
                      <a:lnTo>
                        <a:pt x="828" y="357"/>
                      </a:lnTo>
                      <a:lnTo>
                        <a:pt x="828" y="358"/>
                      </a:lnTo>
                      <a:lnTo>
                        <a:pt x="827" y="359"/>
                      </a:lnTo>
                      <a:lnTo>
                        <a:pt x="826" y="360"/>
                      </a:lnTo>
                      <a:lnTo>
                        <a:pt x="826" y="366"/>
                      </a:lnTo>
                      <a:lnTo>
                        <a:pt x="826" y="366"/>
                      </a:lnTo>
                      <a:lnTo>
                        <a:pt x="826" y="366"/>
                      </a:lnTo>
                      <a:lnTo>
                        <a:pt x="827" y="367"/>
                      </a:lnTo>
                      <a:lnTo>
                        <a:pt x="827" y="368"/>
                      </a:lnTo>
                      <a:lnTo>
                        <a:pt x="826" y="368"/>
                      </a:lnTo>
                      <a:lnTo>
                        <a:pt x="826" y="370"/>
                      </a:lnTo>
                      <a:lnTo>
                        <a:pt x="826" y="370"/>
                      </a:lnTo>
                      <a:lnTo>
                        <a:pt x="824" y="381"/>
                      </a:lnTo>
                      <a:lnTo>
                        <a:pt x="827" y="393"/>
                      </a:lnTo>
                      <a:lnTo>
                        <a:pt x="826" y="394"/>
                      </a:lnTo>
                      <a:lnTo>
                        <a:pt x="824" y="400"/>
                      </a:lnTo>
                      <a:lnTo>
                        <a:pt x="823" y="401"/>
                      </a:lnTo>
                      <a:lnTo>
                        <a:pt x="822" y="402"/>
                      </a:lnTo>
                      <a:lnTo>
                        <a:pt x="822" y="404"/>
                      </a:lnTo>
                      <a:lnTo>
                        <a:pt x="822" y="406"/>
                      </a:lnTo>
                      <a:lnTo>
                        <a:pt x="820" y="406"/>
                      </a:lnTo>
                      <a:lnTo>
                        <a:pt x="820" y="406"/>
                      </a:lnTo>
                      <a:lnTo>
                        <a:pt x="822" y="406"/>
                      </a:lnTo>
                      <a:lnTo>
                        <a:pt x="822" y="413"/>
                      </a:lnTo>
                      <a:lnTo>
                        <a:pt x="822" y="413"/>
                      </a:lnTo>
                      <a:lnTo>
                        <a:pt x="822" y="414"/>
                      </a:lnTo>
                      <a:lnTo>
                        <a:pt x="823" y="414"/>
                      </a:lnTo>
                      <a:lnTo>
                        <a:pt x="823" y="418"/>
                      </a:lnTo>
                      <a:lnTo>
                        <a:pt x="822" y="418"/>
                      </a:lnTo>
                      <a:lnTo>
                        <a:pt x="822" y="418"/>
                      </a:lnTo>
                      <a:lnTo>
                        <a:pt x="822" y="419"/>
                      </a:lnTo>
                      <a:lnTo>
                        <a:pt x="818" y="419"/>
                      </a:lnTo>
                      <a:lnTo>
                        <a:pt x="818" y="419"/>
                      </a:lnTo>
                      <a:lnTo>
                        <a:pt x="818" y="421"/>
                      </a:lnTo>
                      <a:lnTo>
                        <a:pt x="818" y="421"/>
                      </a:lnTo>
                      <a:lnTo>
                        <a:pt x="816" y="422"/>
                      </a:lnTo>
                      <a:lnTo>
                        <a:pt x="815" y="423"/>
                      </a:lnTo>
                      <a:lnTo>
                        <a:pt x="815" y="425"/>
                      </a:lnTo>
                      <a:lnTo>
                        <a:pt x="814" y="426"/>
                      </a:lnTo>
                      <a:lnTo>
                        <a:pt x="814" y="427"/>
                      </a:lnTo>
                      <a:lnTo>
                        <a:pt x="813" y="427"/>
                      </a:lnTo>
                      <a:lnTo>
                        <a:pt x="813" y="429"/>
                      </a:lnTo>
                      <a:lnTo>
                        <a:pt x="809" y="431"/>
                      </a:lnTo>
                      <a:lnTo>
                        <a:pt x="809" y="434"/>
                      </a:lnTo>
                      <a:lnTo>
                        <a:pt x="807" y="435"/>
                      </a:lnTo>
                      <a:lnTo>
                        <a:pt x="806" y="436"/>
                      </a:lnTo>
                      <a:lnTo>
                        <a:pt x="803" y="438"/>
                      </a:lnTo>
                      <a:lnTo>
                        <a:pt x="803" y="438"/>
                      </a:lnTo>
                      <a:lnTo>
                        <a:pt x="801" y="438"/>
                      </a:lnTo>
                      <a:lnTo>
                        <a:pt x="801" y="438"/>
                      </a:lnTo>
                      <a:lnTo>
                        <a:pt x="799" y="436"/>
                      </a:lnTo>
                      <a:lnTo>
                        <a:pt x="799" y="435"/>
                      </a:lnTo>
                      <a:lnTo>
                        <a:pt x="799" y="435"/>
                      </a:lnTo>
                      <a:lnTo>
                        <a:pt x="799" y="434"/>
                      </a:lnTo>
                      <a:lnTo>
                        <a:pt x="798" y="434"/>
                      </a:lnTo>
                      <a:lnTo>
                        <a:pt x="798" y="432"/>
                      </a:lnTo>
                      <a:lnTo>
                        <a:pt x="797" y="432"/>
                      </a:lnTo>
                      <a:lnTo>
                        <a:pt x="797" y="431"/>
                      </a:lnTo>
                      <a:lnTo>
                        <a:pt x="797" y="431"/>
                      </a:lnTo>
                      <a:lnTo>
                        <a:pt x="797" y="430"/>
                      </a:lnTo>
                      <a:lnTo>
                        <a:pt x="796" y="429"/>
                      </a:lnTo>
                      <a:lnTo>
                        <a:pt x="796" y="427"/>
                      </a:lnTo>
                      <a:lnTo>
                        <a:pt x="794" y="427"/>
                      </a:lnTo>
                      <a:lnTo>
                        <a:pt x="793" y="426"/>
                      </a:lnTo>
                      <a:lnTo>
                        <a:pt x="792" y="425"/>
                      </a:lnTo>
                      <a:lnTo>
                        <a:pt x="792" y="423"/>
                      </a:lnTo>
                      <a:lnTo>
                        <a:pt x="792" y="423"/>
                      </a:lnTo>
                      <a:lnTo>
                        <a:pt x="790" y="422"/>
                      </a:lnTo>
                      <a:lnTo>
                        <a:pt x="790" y="422"/>
                      </a:lnTo>
                      <a:lnTo>
                        <a:pt x="792" y="422"/>
                      </a:lnTo>
                      <a:lnTo>
                        <a:pt x="792" y="421"/>
                      </a:lnTo>
                      <a:lnTo>
                        <a:pt x="792" y="421"/>
                      </a:lnTo>
                      <a:lnTo>
                        <a:pt x="793" y="421"/>
                      </a:lnTo>
                      <a:lnTo>
                        <a:pt x="792" y="418"/>
                      </a:lnTo>
                      <a:lnTo>
                        <a:pt x="792" y="418"/>
                      </a:lnTo>
                      <a:lnTo>
                        <a:pt x="792" y="417"/>
                      </a:lnTo>
                      <a:lnTo>
                        <a:pt x="790" y="415"/>
                      </a:lnTo>
                      <a:lnTo>
                        <a:pt x="789" y="413"/>
                      </a:lnTo>
                      <a:lnTo>
                        <a:pt x="788" y="413"/>
                      </a:lnTo>
                      <a:lnTo>
                        <a:pt x="786" y="406"/>
                      </a:lnTo>
                      <a:lnTo>
                        <a:pt x="786" y="406"/>
                      </a:lnTo>
                      <a:lnTo>
                        <a:pt x="785" y="404"/>
                      </a:lnTo>
                      <a:lnTo>
                        <a:pt x="784" y="404"/>
                      </a:lnTo>
                      <a:lnTo>
                        <a:pt x="784" y="402"/>
                      </a:lnTo>
                      <a:lnTo>
                        <a:pt x="784" y="402"/>
                      </a:lnTo>
                      <a:lnTo>
                        <a:pt x="782" y="398"/>
                      </a:lnTo>
                      <a:lnTo>
                        <a:pt x="780" y="397"/>
                      </a:lnTo>
                      <a:lnTo>
                        <a:pt x="780" y="396"/>
                      </a:lnTo>
                      <a:lnTo>
                        <a:pt x="779" y="396"/>
                      </a:lnTo>
                      <a:lnTo>
                        <a:pt x="779" y="391"/>
                      </a:lnTo>
                      <a:lnTo>
                        <a:pt x="777" y="391"/>
                      </a:lnTo>
                      <a:lnTo>
                        <a:pt x="777" y="389"/>
                      </a:lnTo>
                      <a:lnTo>
                        <a:pt x="777" y="389"/>
                      </a:lnTo>
                      <a:lnTo>
                        <a:pt x="777" y="388"/>
                      </a:lnTo>
                      <a:lnTo>
                        <a:pt x="776" y="388"/>
                      </a:lnTo>
                      <a:lnTo>
                        <a:pt x="776" y="381"/>
                      </a:lnTo>
                      <a:lnTo>
                        <a:pt x="776" y="381"/>
                      </a:lnTo>
                      <a:lnTo>
                        <a:pt x="775" y="376"/>
                      </a:lnTo>
                      <a:lnTo>
                        <a:pt x="775" y="376"/>
                      </a:lnTo>
                      <a:lnTo>
                        <a:pt x="775" y="372"/>
                      </a:lnTo>
                      <a:lnTo>
                        <a:pt x="773" y="372"/>
                      </a:lnTo>
                      <a:lnTo>
                        <a:pt x="773" y="371"/>
                      </a:lnTo>
                      <a:lnTo>
                        <a:pt x="773" y="371"/>
                      </a:lnTo>
                      <a:lnTo>
                        <a:pt x="773" y="368"/>
                      </a:lnTo>
                      <a:lnTo>
                        <a:pt x="772" y="368"/>
                      </a:lnTo>
                      <a:lnTo>
                        <a:pt x="772" y="367"/>
                      </a:lnTo>
                      <a:lnTo>
                        <a:pt x="772" y="367"/>
                      </a:lnTo>
                      <a:lnTo>
                        <a:pt x="772" y="366"/>
                      </a:lnTo>
                      <a:lnTo>
                        <a:pt x="771" y="366"/>
                      </a:lnTo>
                      <a:lnTo>
                        <a:pt x="771" y="364"/>
                      </a:lnTo>
                      <a:lnTo>
                        <a:pt x="771" y="364"/>
                      </a:lnTo>
                      <a:lnTo>
                        <a:pt x="771" y="363"/>
                      </a:lnTo>
                      <a:lnTo>
                        <a:pt x="769" y="363"/>
                      </a:lnTo>
                      <a:lnTo>
                        <a:pt x="769" y="359"/>
                      </a:lnTo>
                      <a:lnTo>
                        <a:pt x="768" y="359"/>
                      </a:lnTo>
                      <a:lnTo>
                        <a:pt x="768" y="358"/>
                      </a:lnTo>
                      <a:lnTo>
                        <a:pt x="768" y="358"/>
                      </a:lnTo>
                      <a:lnTo>
                        <a:pt x="768" y="355"/>
                      </a:lnTo>
                      <a:lnTo>
                        <a:pt x="767" y="355"/>
                      </a:lnTo>
                      <a:lnTo>
                        <a:pt x="767" y="353"/>
                      </a:lnTo>
                      <a:lnTo>
                        <a:pt x="765" y="353"/>
                      </a:lnTo>
                      <a:lnTo>
                        <a:pt x="765" y="347"/>
                      </a:lnTo>
                      <a:lnTo>
                        <a:pt x="765" y="347"/>
                      </a:lnTo>
                      <a:lnTo>
                        <a:pt x="765" y="343"/>
                      </a:lnTo>
                      <a:lnTo>
                        <a:pt x="764" y="343"/>
                      </a:lnTo>
                      <a:lnTo>
                        <a:pt x="764" y="342"/>
                      </a:lnTo>
                      <a:lnTo>
                        <a:pt x="764" y="342"/>
                      </a:lnTo>
                      <a:lnTo>
                        <a:pt x="764" y="341"/>
                      </a:lnTo>
                      <a:lnTo>
                        <a:pt x="763" y="341"/>
                      </a:lnTo>
                      <a:lnTo>
                        <a:pt x="763" y="340"/>
                      </a:lnTo>
                      <a:lnTo>
                        <a:pt x="764" y="340"/>
                      </a:lnTo>
                      <a:lnTo>
                        <a:pt x="764" y="340"/>
                      </a:lnTo>
                      <a:lnTo>
                        <a:pt x="764" y="338"/>
                      </a:lnTo>
                      <a:lnTo>
                        <a:pt x="763" y="338"/>
                      </a:lnTo>
                      <a:lnTo>
                        <a:pt x="763" y="337"/>
                      </a:lnTo>
                      <a:lnTo>
                        <a:pt x="763" y="337"/>
                      </a:lnTo>
                      <a:lnTo>
                        <a:pt x="763" y="334"/>
                      </a:lnTo>
                      <a:lnTo>
                        <a:pt x="762" y="334"/>
                      </a:lnTo>
                      <a:lnTo>
                        <a:pt x="763" y="329"/>
                      </a:lnTo>
                      <a:lnTo>
                        <a:pt x="762" y="329"/>
                      </a:lnTo>
                      <a:lnTo>
                        <a:pt x="762" y="326"/>
                      </a:lnTo>
                      <a:lnTo>
                        <a:pt x="763" y="326"/>
                      </a:lnTo>
                      <a:lnTo>
                        <a:pt x="762" y="322"/>
                      </a:lnTo>
                      <a:lnTo>
                        <a:pt x="762" y="322"/>
                      </a:lnTo>
                      <a:lnTo>
                        <a:pt x="762" y="321"/>
                      </a:lnTo>
                      <a:lnTo>
                        <a:pt x="760" y="320"/>
                      </a:lnTo>
                      <a:lnTo>
                        <a:pt x="760" y="317"/>
                      </a:lnTo>
                      <a:lnTo>
                        <a:pt x="759" y="317"/>
                      </a:lnTo>
                      <a:lnTo>
                        <a:pt x="759" y="316"/>
                      </a:lnTo>
                      <a:lnTo>
                        <a:pt x="759" y="315"/>
                      </a:lnTo>
                      <a:lnTo>
                        <a:pt x="760" y="313"/>
                      </a:lnTo>
                      <a:lnTo>
                        <a:pt x="760" y="312"/>
                      </a:lnTo>
                      <a:lnTo>
                        <a:pt x="760" y="311"/>
                      </a:lnTo>
                      <a:lnTo>
                        <a:pt x="760" y="309"/>
                      </a:lnTo>
                      <a:lnTo>
                        <a:pt x="762" y="308"/>
                      </a:lnTo>
                      <a:lnTo>
                        <a:pt x="762" y="305"/>
                      </a:lnTo>
                      <a:lnTo>
                        <a:pt x="763" y="305"/>
                      </a:lnTo>
                      <a:lnTo>
                        <a:pt x="763" y="304"/>
                      </a:lnTo>
                      <a:lnTo>
                        <a:pt x="763" y="303"/>
                      </a:lnTo>
                      <a:lnTo>
                        <a:pt x="763" y="303"/>
                      </a:lnTo>
                      <a:lnTo>
                        <a:pt x="763" y="302"/>
                      </a:lnTo>
                      <a:lnTo>
                        <a:pt x="760" y="300"/>
                      </a:lnTo>
                      <a:lnTo>
                        <a:pt x="760" y="296"/>
                      </a:lnTo>
                      <a:lnTo>
                        <a:pt x="760" y="296"/>
                      </a:lnTo>
                      <a:lnTo>
                        <a:pt x="762" y="295"/>
                      </a:lnTo>
                      <a:lnTo>
                        <a:pt x="762" y="295"/>
                      </a:lnTo>
                      <a:lnTo>
                        <a:pt x="760" y="294"/>
                      </a:lnTo>
                      <a:lnTo>
                        <a:pt x="759" y="294"/>
                      </a:lnTo>
                      <a:lnTo>
                        <a:pt x="759" y="292"/>
                      </a:lnTo>
                      <a:lnTo>
                        <a:pt x="760" y="291"/>
                      </a:lnTo>
                      <a:lnTo>
                        <a:pt x="760" y="291"/>
                      </a:lnTo>
                      <a:lnTo>
                        <a:pt x="759" y="290"/>
                      </a:lnTo>
                      <a:lnTo>
                        <a:pt x="760" y="288"/>
                      </a:lnTo>
                      <a:lnTo>
                        <a:pt x="758" y="287"/>
                      </a:lnTo>
                      <a:lnTo>
                        <a:pt x="756" y="291"/>
                      </a:lnTo>
                      <a:lnTo>
                        <a:pt x="756" y="291"/>
                      </a:lnTo>
                      <a:lnTo>
                        <a:pt x="756" y="298"/>
                      </a:lnTo>
                      <a:lnTo>
                        <a:pt x="755" y="299"/>
                      </a:lnTo>
                      <a:lnTo>
                        <a:pt x="755" y="302"/>
                      </a:lnTo>
                      <a:lnTo>
                        <a:pt x="754" y="303"/>
                      </a:lnTo>
                      <a:lnTo>
                        <a:pt x="752" y="303"/>
                      </a:lnTo>
                      <a:lnTo>
                        <a:pt x="751" y="303"/>
                      </a:lnTo>
                      <a:lnTo>
                        <a:pt x="750" y="304"/>
                      </a:lnTo>
                      <a:lnTo>
                        <a:pt x="747" y="305"/>
                      </a:lnTo>
                      <a:lnTo>
                        <a:pt x="747" y="307"/>
                      </a:lnTo>
                      <a:lnTo>
                        <a:pt x="744" y="307"/>
                      </a:lnTo>
                      <a:lnTo>
                        <a:pt x="742" y="307"/>
                      </a:lnTo>
                      <a:lnTo>
                        <a:pt x="739" y="303"/>
                      </a:lnTo>
                      <a:lnTo>
                        <a:pt x="737" y="300"/>
                      </a:lnTo>
                      <a:lnTo>
                        <a:pt x="733" y="298"/>
                      </a:lnTo>
                      <a:lnTo>
                        <a:pt x="730" y="294"/>
                      </a:lnTo>
                      <a:lnTo>
                        <a:pt x="729" y="290"/>
                      </a:lnTo>
                      <a:lnTo>
                        <a:pt x="730" y="290"/>
                      </a:lnTo>
                      <a:lnTo>
                        <a:pt x="730" y="288"/>
                      </a:lnTo>
                      <a:lnTo>
                        <a:pt x="733" y="290"/>
                      </a:lnTo>
                      <a:lnTo>
                        <a:pt x="734" y="288"/>
                      </a:lnTo>
                      <a:lnTo>
                        <a:pt x="735" y="288"/>
                      </a:lnTo>
                      <a:lnTo>
                        <a:pt x="735" y="287"/>
                      </a:lnTo>
                      <a:lnTo>
                        <a:pt x="738" y="287"/>
                      </a:lnTo>
                      <a:lnTo>
                        <a:pt x="738" y="287"/>
                      </a:lnTo>
                      <a:lnTo>
                        <a:pt x="739" y="286"/>
                      </a:lnTo>
                      <a:lnTo>
                        <a:pt x="741" y="285"/>
                      </a:lnTo>
                      <a:lnTo>
                        <a:pt x="741" y="283"/>
                      </a:lnTo>
                      <a:lnTo>
                        <a:pt x="743" y="283"/>
                      </a:lnTo>
                      <a:lnTo>
                        <a:pt x="743" y="281"/>
                      </a:lnTo>
                      <a:lnTo>
                        <a:pt x="744" y="279"/>
                      </a:lnTo>
                      <a:lnTo>
                        <a:pt x="746" y="278"/>
                      </a:lnTo>
                      <a:lnTo>
                        <a:pt x="743" y="278"/>
                      </a:lnTo>
                      <a:lnTo>
                        <a:pt x="742" y="279"/>
                      </a:lnTo>
                      <a:lnTo>
                        <a:pt x="742" y="279"/>
                      </a:lnTo>
                      <a:lnTo>
                        <a:pt x="742" y="281"/>
                      </a:lnTo>
                      <a:lnTo>
                        <a:pt x="741" y="282"/>
                      </a:lnTo>
                      <a:lnTo>
                        <a:pt x="741" y="282"/>
                      </a:lnTo>
                      <a:lnTo>
                        <a:pt x="730" y="282"/>
                      </a:lnTo>
                      <a:lnTo>
                        <a:pt x="729" y="281"/>
                      </a:lnTo>
                      <a:lnTo>
                        <a:pt x="726" y="281"/>
                      </a:lnTo>
                      <a:lnTo>
                        <a:pt x="724" y="279"/>
                      </a:lnTo>
                      <a:lnTo>
                        <a:pt x="725" y="278"/>
                      </a:lnTo>
                      <a:lnTo>
                        <a:pt x="725" y="277"/>
                      </a:lnTo>
                      <a:lnTo>
                        <a:pt x="724" y="274"/>
                      </a:lnTo>
                      <a:lnTo>
                        <a:pt x="724" y="273"/>
                      </a:lnTo>
                      <a:lnTo>
                        <a:pt x="725" y="271"/>
                      </a:lnTo>
                      <a:lnTo>
                        <a:pt x="725" y="270"/>
                      </a:lnTo>
                      <a:lnTo>
                        <a:pt x="725" y="270"/>
                      </a:lnTo>
                      <a:lnTo>
                        <a:pt x="724" y="271"/>
                      </a:lnTo>
                      <a:lnTo>
                        <a:pt x="720" y="271"/>
                      </a:lnTo>
                      <a:lnTo>
                        <a:pt x="720" y="271"/>
                      </a:lnTo>
                      <a:lnTo>
                        <a:pt x="720" y="271"/>
                      </a:lnTo>
                      <a:lnTo>
                        <a:pt x="720" y="269"/>
                      </a:lnTo>
                      <a:lnTo>
                        <a:pt x="717" y="270"/>
                      </a:lnTo>
                      <a:lnTo>
                        <a:pt x="717" y="270"/>
                      </a:lnTo>
                      <a:lnTo>
                        <a:pt x="717" y="270"/>
                      </a:lnTo>
                      <a:lnTo>
                        <a:pt x="717" y="269"/>
                      </a:lnTo>
                      <a:lnTo>
                        <a:pt x="716" y="269"/>
                      </a:lnTo>
                      <a:lnTo>
                        <a:pt x="713" y="264"/>
                      </a:lnTo>
                      <a:lnTo>
                        <a:pt x="710" y="262"/>
                      </a:lnTo>
                      <a:lnTo>
                        <a:pt x="710" y="262"/>
                      </a:lnTo>
                      <a:lnTo>
                        <a:pt x="709" y="262"/>
                      </a:lnTo>
                      <a:lnTo>
                        <a:pt x="709" y="261"/>
                      </a:lnTo>
                      <a:lnTo>
                        <a:pt x="707" y="261"/>
                      </a:lnTo>
                      <a:lnTo>
                        <a:pt x="705" y="260"/>
                      </a:lnTo>
                      <a:lnTo>
                        <a:pt x="707" y="260"/>
                      </a:lnTo>
                      <a:lnTo>
                        <a:pt x="707" y="258"/>
                      </a:lnTo>
                      <a:lnTo>
                        <a:pt x="707" y="256"/>
                      </a:lnTo>
                      <a:lnTo>
                        <a:pt x="705" y="254"/>
                      </a:lnTo>
                      <a:lnTo>
                        <a:pt x="704" y="254"/>
                      </a:lnTo>
                      <a:lnTo>
                        <a:pt x="704" y="252"/>
                      </a:lnTo>
                      <a:lnTo>
                        <a:pt x="701" y="252"/>
                      </a:lnTo>
                      <a:lnTo>
                        <a:pt x="697" y="253"/>
                      </a:lnTo>
                      <a:lnTo>
                        <a:pt x="693" y="252"/>
                      </a:lnTo>
                      <a:lnTo>
                        <a:pt x="693" y="253"/>
                      </a:lnTo>
                      <a:lnTo>
                        <a:pt x="692" y="253"/>
                      </a:lnTo>
                      <a:lnTo>
                        <a:pt x="692" y="253"/>
                      </a:lnTo>
                      <a:lnTo>
                        <a:pt x="690" y="254"/>
                      </a:lnTo>
                      <a:lnTo>
                        <a:pt x="690" y="254"/>
                      </a:lnTo>
                      <a:lnTo>
                        <a:pt x="684" y="254"/>
                      </a:lnTo>
                      <a:lnTo>
                        <a:pt x="684" y="256"/>
                      </a:lnTo>
                      <a:lnTo>
                        <a:pt x="683" y="256"/>
                      </a:lnTo>
                      <a:lnTo>
                        <a:pt x="680" y="256"/>
                      </a:lnTo>
                      <a:lnTo>
                        <a:pt x="679" y="256"/>
                      </a:lnTo>
                      <a:lnTo>
                        <a:pt x="678" y="256"/>
                      </a:lnTo>
                      <a:lnTo>
                        <a:pt x="676" y="256"/>
                      </a:lnTo>
                      <a:lnTo>
                        <a:pt x="676" y="256"/>
                      </a:lnTo>
                      <a:lnTo>
                        <a:pt x="676" y="257"/>
                      </a:lnTo>
                      <a:lnTo>
                        <a:pt x="670" y="256"/>
                      </a:lnTo>
                      <a:lnTo>
                        <a:pt x="670" y="256"/>
                      </a:lnTo>
                      <a:lnTo>
                        <a:pt x="669" y="254"/>
                      </a:lnTo>
                      <a:lnTo>
                        <a:pt x="667" y="257"/>
                      </a:lnTo>
                      <a:lnTo>
                        <a:pt x="663" y="256"/>
                      </a:lnTo>
                      <a:lnTo>
                        <a:pt x="663" y="257"/>
                      </a:lnTo>
                      <a:lnTo>
                        <a:pt x="661" y="257"/>
                      </a:lnTo>
                      <a:lnTo>
                        <a:pt x="661" y="257"/>
                      </a:lnTo>
                      <a:lnTo>
                        <a:pt x="655" y="257"/>
                      </a:lnTo>
                      <a:lnTo>
                        <a:pt x="655" y="256"/>
                      </a:lnTo>
                      <a:lnTo>
                        <a:pt x="652" y="254"/>
                      </a:lnTo>
                      <a:lnTo>
                        <a:pt x="652" y="254"/>
                      </a:lnTo>
                      <a:lnTo>
                        <a:pt x="652" y="254"/>
                      </a:lnTo>
                      <a:lnTo>
                        <a:pt x="650" y="254"/>
                      </a:lnTo>
                      <a:lnTo>
                        <a:pt x="650" y="254"/>
                      </a:lnTo>
                      <a:lnTo>
                        <a:pt x="642" y="254"/>
                      </a:lnTo>
                      <a:lnTo>
                        <a:pt x="641" y="254"/>
                      </a:lnTo>
                      <a:lnTo>
                        <a:pt x="641" y="254"/>
                      </a:lnTo>
                      <a:lnTo>
                        <a:pt x="640" y="253"/>
                      </a:lnTo>
                      <a:lnTo>
                        <a:pt x="633" y="253"/>
                      </a:lnTo>
                      <a:lnTo>
                        <a:pt x="631" y="253"/>
                      </a:lnTo>
                      <a:lnTo>
                        <a:pt x="628" y="252"/>
                      </a:lnTo>
                      <a:lnTo>
                        <a:pt x="627" y="250"/>
                      </a:lnTo>
                      <a:lnTo>
                        <a:pt x="625" y="248"/>
                      </a:lnTo>
                      <a:lnTo>
                        <a:pt x="624" y="248"/>
                      </a:lnTo>
                      <a:lnTo>
                        <a:pt x="624" y="244"/>
                      </a:lnTo>
                      <a:lnTo>
                        <a:pt x="623" y="244"/>
                      </a:lnTo>
                      <a:lnTo>
                        <a:pt x="623" y="241"/>
                      </a:lnTo>
                      <a:lnTo>
                        <a:pt x="623" y="241"/>
                      </a:lnTo>
                      <a:lnTo>
                        <a:pt x="621" y="239"/>
                      </a:lnTo>
                      <a:lnTo>
                        <a:pt x="621" y="239"/>
                      </a:lnTo>
                      <a:lnTo>
                        <a:pt x="619" y="236"/>
                      </a:lnTo>
                      <a:lnTo>
                        <a:pt x="616" y="235"/>
                      </a:lnTo>
                      <a:lnTo>
                        <a:pt x="616" y="235"/>
                      </a:lnTo>
                      <a:lnTo>
                        <a:pt x="615" y="235"/>
                      </a:lnTo>
                      <a:lnTo>
                        <a:pt x="615" y="236"/>
                      </a:lnTo>
                      <a:lnTo>
                        <a:pt x="614" y="236"/>
                      </a:lnTo>
                      <a:lnTo>
                        <a:pt x="614" y="236"/>
                      </a:lnTo>
                      <a:lnTo>
                        <a:pt x="612" y="236"/>
                      </a:lnTo>
                      <a:lnTo>
                        <a:pt x="611" y="236"/>
                      </a:lnTo>
                      <a:lnTo>
                        <a:pt x="611" y="237"/>
                      </a:lnTo>
                      <a:lnTo>
                        <a:pt x="610" y="237"/>
                      </a:lnTo>
                      <a:lnTo>
                        <a:pt x="608" y="239"/>
                      </a:lnTo>
                      <a:lnTo>
                        <a:pt x="606" y="240"/>
                      </a:lnTo>
                      <a:lnTo>
                        <a:pt x="606" y="240"/>
                      </a:lnTo>
                      <a:lnTo>
                        <a:pt x="603" y="241"/>
                      </a:lnTo>
                      <a:lnTo>
                        <a:pt x="603" y="241"/>
                      </a:lnTo>
                      <a:lnTo>
                        <a:pt x="602" y="243"/>
                      </a:lnTo>
                      <a:lnTo>
                        <a:pt x="599" y="243"/>
                      </a:lnTo>
                      <a:lnTo>
                        <a:pt x="597" y="243"/>
                      </a:lnTo>
                      <a:lnTo>
                        <a:pt x="597" y="243"/>
                      </a:lnTo>
                      <a:lnTo>
                        <a:pt x="594" y="241"/>
                      </a:lnTo>
                      <a:lnTo>
                        <a:pt x="594" y="241"/>
                      </a:lnTo>
                      <a:lnTo>
                        <a:pt x="591" y="241"/>
                      </a:lnTo>
                      <a:lnTo>
                        <a:pt x="590" y="240"/>
                      </a:lnTo>
                      <a:lnTo>
                        <a:pt x="586" y="239"/>
                      </a:lnTo>
                      <a:lnTo>
                        <a:pt x="583" y="236"/>
                      </a:lnTo>
                      <a:lnTo>
                        <a:pt x="582" y="236"/>
                      </a:lnTo>
                      <a:lnTo>
                        <a:pt x="581" y="235"/>
                      </a:lnTo>
                      <a:lnTo>
                        <a:pt x="580" y="233"/>
                      </a:lnTo>
                      <a:lnTo>
                        <a:pt x="580" y="231"/>
                      </a:lnTo>
                      <a:lnTo>
                        <a:pt x="578" y="231"/>
                      </a:lnTo>
                      <a:lnTo>
                        <a:pt x="577" y="230"/>
                      </a:lnTo>
                      <a:lnTo>
                        <a:pt x="576" y="228"/>
                      </a:lnTo>
                      <a:lnTo>
                        <a:pt x="574" y="227"/>
                      </a:lnTo>
                      <a:lnTo>
                        <a:pt x="574" y="224"/>
                      </a:lnTo>
                      <a:lnTo>
                        <a:pt x="573" y="224"/>
                      </a:lnTo>
                      <a:lnTo>
                        <a:pt x="573" y="223"/>
                      </a:lnTo>
                      <a:lnTo>
                        <a:pt x="572" y="223"/>
                      </a:lnTo>
                      <a:lnTo>
                        <a:pt x="572" y="125"/>
                      </a:lnTo>
                      <a:lnTo>
                        <a:pt x="573" y="125"/>
                      </a:lnTo>
                      <a:lnTo>
                        <a:pt x="573" y="126"/>
                      </a:lnTo>
                      <a:lnTo>
                        <a:pt x="574" y="126"/>
                      </a:lnTo>
                      <a:lnTo>
                        <a:pt x="574" y="127"/>
                      </a:lnTo>
                      <a:lnTo>
                        <a:pt x="576" y="127"/>
                      </a:lnTo>
                      <a:lnTo>
                        <a:pt x="578" y="126"/>
                      </a:lnTo>
                      <a:lnTo>
                        <a:pt x="582" y="125"/>
                      </a:lnTo>
                      <a:lnTo>
                        <a:pt x="586" y="124"/>
                      </a:lnTo>
                      <a:lnTo>
                        <a:pt x="589" y="122"/>
                      </a:lnTo>
                      <a:lnTo>
                        <a:pt x="589" y="125"/>
                      </a:lnTo>
                      <a:lnTo>
                        <a:pt x="593" y="125"/>
                      </a:lnTo>
                      <a:lnTo>
                        <a:pt x="593" y="122"/>
                      </a:lnTo>
                      <a:lnTo>
                        <a:pt x="594" y="120"/>
                      </a:lnTo>
                      <a:lnTo>
                        <a:pt x="594" y="116"/>
                      </a:lnTo>
                      <a:lnTo>
                        <a:pt x="593" y="113"/>
                      </a:lnTo>
                      <a:lnTo>
                        <a:pt x="591" y="110"/>
                      </a:lnTo>
                      <a:lnTo>
                        <a:pt x="591" y="108"/>
                      </a:lnTo>
                      <a:lnTo>
                        <a:pt x="593" y="104"/>
                      </a:lnTo>
                      <a:lnTo>
                        <a:pt x="594" y="104"/>
                      </a:lnTo>
                      <a:lnTo>
                        <a:pt x="594" y="104"/>
                      </a:lnTo>
                      <a:lnTo>
                        <a:pt x="595" y="104"/>
                      </a:lnTo>
                      <a:lnTo>
                        <a:pt x="595" y="99"/>
                      </a:lnTo>
                      <a:lnTo>
                        <a:pt x="594" y="99"/>
                      </a:lnTo>
                      <a:lnTo>
                        <a:pt x="594" y="99"/>
                      </a:lnTo>
                      <a:lnTo>
                        <a:pt x="594" y="97"/>
                      </a:lnTo>
                      <a:lnTo>
                        <a:pt x="594" y="97"/>
                      </a:lnTo>
                      <a:lnTo>
                        <a:pt x="594" y="97"/>
                      </a:lnTo>
                      <a:lnTo>
                        <a:pt x="591" y="97"/>
                      </a:lnTo>
                      <a:lnTo>
                        <a:pt x="591" y="95"/>
                      </a:lnTo>
                      <a:lnTo>
                        <a:pt x="590" y="95"/>
                      </a:lnTo>
                      <a:lnTo>
                        <a:pt x="591" y="93"/>
                      </a:lnTo>
                      <a:lnTo>
                        <a:pt x="590" y="91"/>
                      </a:lnTo>
                      <a:lnTo>
                        <a:pt x="587" y="89"/>
                      </a:lnTo>
                      <a:lnTo>
                        <a:pt x="589" y="88"/>
                      </a:lnTo>
                      <a:lnTo>
                        <a:pt x="594" y="87"/>
                      </a:lnTo>
                      <a:lnTo>
                        <a:pt x="594" y="87"/>
                      </a:lnTo>
                      <a:lnTo>
                        <a:pt x="587" y="87"/>
                      </a:lnTo>
                      <a:lnTo>
                        <a:pt x="587" y="87"/>
                      </a:lnTo>
                      <a:lnTo>
                        <a:pt x="585" y="87"/>
                      </a:lnTo>
                      <a:lnTo>
                        <a:pt x="583" y="89"/>
                      </a:lnTo>
                      <a:lnTo>
                        <a:pt x="583" y="89"/>
                      </a:lnTo>
                      <a:lnTo>
                        <a:pt x="583" y="88"/>
                      </a:lnTo>
                      <a:lnTo>
                        <a:pt x="582" y="88"/>
                      </a:lnTo>
                      <a:lnTo>
                        <a:pt x="582" y="88"/>
                      </a:lnTo>
                      <a:lnTo>
                        <a:pt x="581" y="87"/>
                      </a:lnTo>
                      <a:lnTo>
                        <a:pt x="582" y="87"/>
                      </a:lnTo>
                      <a:lnTo>
                        <a:pt x="582" y="83"/>
                      </a:lnTo>
                      <a:lnTo>
                        <a:pt x="583" y="82"/>
                      </a:lnTo>
                      <a:lnTo>
                        <a:pt x="583" y="79"/>
                      </a:lnTo>
                      <a:lnTo>
                        <a:pt x="585" y="76"/>
                      </a:lnTo>
                      <a:lnTo>
                        <a:pt x="583" y="75"/>
                      </a:lnTo>
                      <a:lnTo>
                        <a:pt x="586" y="75"/>
                      </a:lnTo>
                      <a:lnTo>
                        <a:pt x="586" y="78"/>
                      </a:lnTo>
                      <a:lnTo>
                        <a:pt x="587" y="78"/>
                      </a:lnTo>
                      <a:lnTo>
                        <a:pt x="586" y="79"/>
                      </a:lnTo>
                      <a:lnTo>
                        <a:pt x="593" y="79"/>
                      </a:lnTo>
                      <a:lnTo>
                        <a:pt x="593" y="79"/>
                      </a:lnTo>
                      <a:lnTo>
                        <a:pt x="595" y="80"/>
                      </a:lnTo>
                      <a:lnTo>
                        <a:pt x="597" y="80"/>
                      </a:lnTo>
                      <a:lnTo>
                        <a:pt x="597" y="78"/>
                      </a:lnTo>
                      <a:lnTo>
                        <a:pt x="597" y="78"/>
                      </a:lnTo>
                      <a:lnTo>
                        <a:pt x="597" y="78"/>
                      </a:lnTo>
                      <a:lnTo>
                        <a:pt x="598" y="76"/>
                      </a:lnTo>
                      <a:lnTo>
                        <a:pt x="599" y="76"/>
                      </a:lnTo>
                      <a:lnTo>
                        <a:pt x="600" y="76"/>
                      </a:lnTo>
                      <a:lnTo>
                        <a:pt x="600" y="75"/>
                      </a:lnTo>
                      <a:lnTo>
                        <a:pt x="600" y="72"/>
                      </a:lnTo>
                      <a:lnTo>
                        <a:pt x="594" y="67"/>
                      </a:lnTo>
                      <a:lnTo>
                        <a:pt x="594" y="63"/>
                      </a:lnTo>
                      <a:lnTo>
                        <a:pt x="594" y="63"/>
                      </a:lnTo>
                      <a:lnTo>
                        <a:pt x="587" y="62"/>
                      </a:lnTo>
                      <a:lnTo>
                        <a:pt x="585" y="65"/>
                      </a:lnTo>
                      <a:lnTo>
                        <a:pt x="583" y="66"/>
                      </a:lnTo>
                      <a:lnTo>
                        <a:pt x="583" y="66"/>
                      </a:lnTo>
                      <a:lnTo>
                        <a:pt x="583" y="67"/>
                      </a:lnTo>
                      <a:lnTo>
                        <a:pt x="583" y="67"/>
                      </a:lnTo>
                      <a:lnTo>
                        <a:pt x="583" y="69"/>
                      </a:lnTo>
                      <a:lnTo>
                        <a:pt x="582" y="69"/>
                      </a:lnTo>
                      <a:lnTo>
                        <a:pt x="582" y="69"/>
                      </a:lnTo>
                      <a:lnTo>
                        <a:pt x="581" y="67"/>
                      </a:lnTo>
                      <a:lnTo>
                        <a:pt x="580" y="66"/>
                      </a:lnTo>
                      <a:lnTo>
                        <a:pt x="580" y="63"/>
                      </a:lnTo>
                      <a:lnTo>
                        <a:pt x="581" y="62"/>
                      </a:lnTo>
                      <a:lnTo>
                        <a:pt x="581" y="61"/>
                      </a:lnTo>
                      <a:lnTo>
                        <a:pt x="581" y="59"/>
                      </a:lnTo>
                      <a:lnTo>
                        <a:pt x="581" y="58"/>
                      </a:lnTo>
                      <a:lnTo>
                        <a:pt x="582" y="58"/>
                      </a:lnTo>
                      <a:lnTo>
                        <a:pt x="583" y="54"/>
                      </a:lnTo>
                      <a:lnTo>
                        <a:pt x="582" y="54"/>
                      </a:lnTo>
                      <a:lnTo>
                        <a:pt x="582" y="54"/>
                      </a:lnTo>
                      <a:lnTo>
                        <a:pt x="580" y="54"/>
                      </a:lnTo>
                      <a:lnTo>
                        <a:pt x="578" y="53"/>
                      </a:lnTo>
                      <a:lnTo>
                        <a:pt x="576" y="53"/>
                      </a:lnTo>
                      <a:lnTo>
                        <a:pt x="576" y="52"/>
                      </a:lnTo>
                      <a:lnTo>
                        <a:pt x="574" y="50"/>
                      </a:lnTo>
                      <a:lnTo>
                        <a:pt x="573" y="49"/>
                      </a:lnTo>
                      <a:lnTo>
                        <a:pt x="572" y="50"/>
                      </a:lnTo>
                      <a:lnTo>
                        <a:pt x="572" y="36"/>
                      </a:lnTo>
                      <a:lnTo>
                        <a:pt x="573" y="36"/>
                      </a:lnTo>
                      <a:lnTo>
                        <a:pt x="573" y="34"/>
                      </a:lnTo>
                      <a:lnTo>
                        <a:pt x="572" y="34"/>
                      </a:lnTo>
                      <a:lnTo>
                        <a:pt x="572" y="29"/>
                      </a:lnTo>
                      <a:lnTo>
                        <a:pt x="573" y="29"/>
                      </a:lnTo>
                      <a:lnTo>
                        <a:pt x="573" y="29"/>
                      </a:lnTo>
                      <a:lnTo>
                        <a:pt x="574" y="29"/>
                      </a:lnTo>
                      <a:lnTo>
                        <a:pt x="574" y="28"/>
                      </a:lnTo>
                      <a:lnTo>
                        <a:pt x="574" y="29"/>
                      </a:lnTo>
                      <a:lnTo>
                        <a:pt x="576" y="29"/>
                      </a:lnTo>
                      <a:lnTo>
                        <a:pt x="577" y="29"/>
                      </a:lnTo>
                      <a:lnTo>
                        <a:pt x="576" y="24"/>
                      </a:lnTo>
                      <a:lnTo>
                        <a:pt x="578" y="24"/>
                      </a:lnTo>
                      <a:lnTo>
                        <a:pt x="581" y="24"/>
                      </a:lnTo>
                      <a:lnTo>
                        <a:pt x="582" y="25"/>
                      </a:lnTo>
                      <a:lnTo>
                        <a:pt x="585" y="27"/>
                      </a:lnTo>
                      <a:lnTo>
                        <a:pt x="587" y="27"/>
                      </a:lnTo>
                      <a:lnTo>
                        <a:pt x="591" y="28"/>
                      </a:lnTo>
                      <a:lnTo>
                        <a:pt x="591" y="29"/>
                      </a:lnTo>
                      <a:lnTo>
                        <a:pt x="589" y="31"/>
                      </a:lnTo>
                      <a:lnTo>
                        <a:pt x="589" y="31"/>
                      </a:lnTo>
                      <a:lnTo>
                        <a:pt x="587" y="31"/>
                      </a:lnTo>
                      <a:lnTo>
                        <a:pt x="586" y="32"/>
                      </a:lnTo>
                      <a:lnTo>
                        <a:pt x="585" y="33"/>
                      </a:lnTo>
                      <a:lnTo>
                        <a:pt x="585" y="34"/>
                      </a:lnTo>
                      <a:lnTo>
                        <a:pt x="583" y="34"/>
                      </a:lnTo>
                      <a:lnTo>
                        <a:pt x="583" y="36"/>
                      </a:lnTo>
                      <a:lnTo>
                        <a:pt x="582" y="36"/>
                      </a:lnTo>
                      <a:lnTo>
                        <a:pt x="581" y="36"/>
                      </a:lnTo>
                      <a:lnTo>
                        <a:pt x="581" y="34"/>
                      </a:lnTo>
                      <a:lnTo>
                        <a:pt x="581" y="34"/>
                      </a:lnTo>
                      <a:lnTo>
                        <a:pt x="580" y="34"/>
                      </a:lnTo>
                      <a:lnTo>
                        <a:pt x="578" y="36"/>
                      </a:lnTo>
                      <a:lnTo>
                        <a:pt x="578" y="36"/>
                      </a:lnTo>
                      <a:lnTo>
                        <a:pt x="580" y="36"/>
                      </a:lnTo>
                      <a:lnTo>
                        <a:pt x="580" y="37"/>
                      </a:lnTo>
                      <a:lnTo>
                        <a:pt x="581" y="37"/>
                      </a:lnTo>
                      <a:lnTo>
                        <a:pt x="581" y="37"/>
                      </a:lnTo>
                      <a:lnTo>
                        <a:pt x="582" y="38"/>
                      </a:lnTo>
                      <a:lnTo>
                        <a:pt x="583" y="38"/>
                      </a:lnTo>
                      <a:lnTo>
                        <a:pt x="585" y="37"/>
                      </a:lnTo>
                      <a:lnTo>
                        <a:pt x="585" y="37"/>
                      </a:lnTo>
                      <a:lnTo>
                        <a:pt x="585" y="36"/>
                      </a:lnTo>
                      <a:lnTo>
                        <a:pt x="586" y="36"/>
                      </a:lnTo>
                      <a:lnTo>
                        <a:pt x="586" y="33"/>
                      </a:lnTo>
                      <a:lnTo>
                        <a:pt x="586" y="33"/>
                      </a:lnTo>
                      <a:lnTo>
                        <a:pt x="589" y="32"/>
                      </a:lnTo>
                      <a:lnTo>
                        <a:pt x="590" y="31"/>
                      </a:lnTo>
                      <a:lnTo>
                        <a:pt x="593" y="29"/>
                      </a:lnTo>
                      <a:lnTo>
                        <a:pt x="595" y="29"/>
                      </a:lnTo>
                      <a:lnTo>
                        <a:pt x="597" y="28"/>
                      </a:lnTo>
                      <a:lnTo>
                        <a:pt x="597" y="28"/>
                      </a:lnTo>
                      <a:lnTo>
                        <a:pt x="597" y="25"/>
                      </a:lnTo>
                      <a:lnTo>
                        <a:pt x="598" y="25"/>
                      </a:lnTo>
                      <a:lnTo>
                        <a:pt x="598" y="24"/>
                      </a:lnTo>
                      <a:lnTo>
                        <a:pt x="598" y="21"/>
                      </a:lnTo>
                      <a:lnTo>
                        <a:pt x="597" y="21"/>
                      </a:lnTo>
                      <a:lnTo>
                        <a:pt x="595" y="20"/>
                      </a:lnTo>
                      <a:lnTo>
                        <a:pt x="595" y="20"/>
                      </a:lnTo>
                      <a:lnTo>
                        <a:pt x="594" y="19"/>
                      </a:lnTo>
                      <a:lnTo>
                        <a:pt x="594" y="19"/>
                      </a:lnTo>
                      <a:lnTo>
                        <a:pt x="594" y="16"/>
                      </a:lnTo>
                      <a:lnTo>
                        <a:pt x="593" y="15"/>
                      </a:lnTo>
                      <a:lnTo>
                        <a:pt x="593" y="11"/>
                      </a:lnTo>
                      <a:lnTo>
                        <a:pt x="591" y="11"/>
                      </a:lnTo>
                      <a:lnTo>
                        <a:pt x="591" y="11"/>
                      </a:lnTo>
                      <a:lnTo>
                        <a:pt x="587" y="11"/>
                      </a:lnTo>
                      <a:lnTo>
                        <a:pt x="587" y="10"/>
                      </a:lnTo>
                      <a:lnTo>
                        <a:pt x="587" y="10"/>
                      </a:lnTo>
                      <a:lnTo>
                        <a:pt x="586" y="7"/>
                      </a:lnTo>
                      <a:lnTo>
                        <a:pt x="585" y="7"/>
                      </a:lnTo>
                      <a:lnTo>
                        <a:pt x="585" y="6"/>
                      </a:lnTo>
                      <a:lnTo>
                        <a:pt x="583" y="6"/>
                      </a:lnTo>
                      <a:lnTo>
                        <a:pt x="582" y="4"/>
                      </a:lnTo>
                      <a:lnTo>
                        <a:pt x="582" y="3"/>
                      </a:lnTo>
                      <a:lnTo>
                        <a:pt x="581" y="4"/>
                      </a:lnTo>
                      <a:lnTo>
                        <a:pt x="580" y="4"/>
                      </a:lnTo>
                      <a:lnTo>
                        <a:pt x="580" y="4"/>
                      </a:lnTo>
                      <a:lnTo>
                        <a:pt x="578" y="3"/>
                      </a:lnTo>
                      <a:lnTo>
                        <a:pt x="577" y="3"/>
                      </a:lnTo>
                      <a:lnTo>
                        <a:pt x="577" y="2"/>
                      </a:lnTo>
                      <a:lnTo>
                        <a:pt x="577" y="2"/>
                      </a:lnTo>
                      <a:lnTo>
                        <a:pt x="576" y="3"/>
                      </a:lnTo>
                      <a:lnTo>
                        <a:pt x="574" y="3"/>
                      </a:lnTo>
                      <a:lnTo>
                        <a:pt x="572" y="3"/>
                      </a:lnTo>
                      <a:lnTo>
                        <a:pt x="5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2">
                  <a:extLst>
                    <a:ext uri="{FF2B5EF4-FFF2-40B4-BE49-F238E27FC236}">
                      <a16:creationId xmlns:a16="http://schemas.microsoft.com/office/drawing/2014/main" id="{21080D86-0714-4E36-9F69-E60234F2961E}"/>
                    </a:ext>
                  </a:extLst>
                </p:cNvPr>
                <p:cNvSpPr>
                  <a:spLocks noEditPoints="1"/>
                </p:cNvSpPr>
                <p:nvPr/>
              </p:nvSpPr>
              <p:spPr bwMode="auto">
                <a:xfrm>
                  <a:off x="5753100" y="1492704"/>
                  <a:ext cx="1546225" cy="1354138"/>
                </a:xfrm>
                <a:custGeom>
                  <a:avLst/>
                  <a:gdLst>
                    <a:gd name="T0" fmla="*/ 971 w 974"/>
                    <a:gd name="T1" fmla="*/ 841 h 853"/>
                    <a:gd name="T2" fmla="*/ 941 w 974"/>
                    <a:gd name="T3" fmla="*/ 816 h 853"/>
                    <a:gd name="T4" fmla="*/ 175 w 974"/>
                    <a:gd name="T5" fmla="*/ 194 h 853"/>
                    <a:gd name="T6" fmla="*/ 382 w 974"/>
                    <a:gd name="T7" fmla="*/ 184 h 853"/>
                    <a:gd name="T8" fmla="*/ 164 w 974"/>
                    <a:gd name="T9" fmla="*/ 179 h 853"/>
                    <a:gd name="T10" fmla="*/ 207 w 974"/>
                    <a:gd name="T11" fmla="*/ 181 h 853"/>
                    <a:gd name="T12" fmla="*/ 313 w 974"/>
                    <a:gd name="T13" fmla="*/ 150 h 853"/>
                    <a:gd name="T14" fmla="*/ 327 w 974"/>
                    <a:gd name="T15" fmla="*/ 148 h 853"/>
                    <a:gd name="T16" fmla="*/ 357 w 974"/>
                    <a:gd name="T17" fmla="*/ 148 h 853"/>
                    <a:gd name="T18" fmla="*/ 360 w 974"/>
                    <a:gd name="T19" fmla="*/ 125 h 853"/>
                    <a:gd name="T20" fmla="*/ 304 w 974"/>
                    <a:gd name="T21" fmla="*/ 10 h 853"/>
                    <a:gd name="T22" fmla="*/ 312 w 974"/>
                    <a:gd name="T23" fmla="*/ 21 h 853"/>
                    <a:gd name="T24" fmla="*/ 336 w 974"/>
                    <a:gd name="T25" fmla="*/ 28 h 853"/>
                    <a:gd name="T26" fmla="*/ 389 w 974"/>
                    <a:gd name="T27" fmla="*/ 49 h 853"/>
                    <a:gd name="T28" fmla="*/ 394 w 974"/>
                    <a:gd name="T29" fmla="*/ 84 h 853"/>
                    <a:gd name="T30" fmla="*/ 333 w 974"/>
                    <a:gd name="T31" fmla="*/ 66 h 853"/>
                    <a:gd name="T32" fmla="*/ 356 w 974"/>
                    <a:gd name="T33" fmla="*/ 87 h 853"/>
                    <a:gd name="T34" fmla="*/ 387 w 974"/>
                    <a:gd name="T35" fmla="*/ 118 h 853"/>
                    <a:gd name="T36" fmla="*/ 401 w 974"/>
                    <a:gd name="T37" fmla="*/ 104 h 853"/>
                    <a:gd name="T38" fmla="*/ 428 w 974"/>
                    <a:gd name="T39" fmla="*/ 87 h 853"/>
                    <a:gd name="T40" fmla="*/ 440 w 974"/>
                    <a:gd name="T41" fmla="*/ 49 h 853"/>
                    <a:gd name="T42" fmla="*/ 452 w 974"/>
                    <a:gd name="T43" fmla="*/ 79 h 853"/>
                    <a:gd name="T44" fmla="*/ 496 w 974"/>
                    <a:gd name="T45" fmla="*/ 53 h 853"/>
                    <a:gd name="T46" fmla="*/ 12 w 974"/>
                    <a:gd name="T47" fmla="*/ 338 h 853"/>
                    <a:gd name="T48" fmla="*/ 25 w 974"/>
                    <a:gd name="T49" fmla="*/ 324 h 853"/>
                    <a:gd name="T50" fmla="*/ 56 w 974"/>
                    <a:gd name="T51" fmla="*/ 304 h 853"/>
                    <a:gd name="T52" fmla="*/ 84 w 974"/>
                    <a:gd name="T53" fmla="*/ 282 h 853"/>
                    <a:gd name="T54" fmla="*/ 119 w 974"/>
                    <a:gd name="T55" fmla="*/ 268 h 853"/>
                    <a:gd name="T56" fmla="*/ 123 w 974"/>
                    <a:gd name="T57" fmla="*/ 223 h 853"/>
                    <a:gd name="T58" fmla="*/ 139 w 974"/>
                    <a:gd name="T59" fmla="*/ 203 h 853"/>
                    <a:gd name="T60" fmla="*/ 132 w 974"/>
                    <a:gd name="T61" fmla="*/ 241 h 853"/>
                    <a:gd name="T62" fmla="*/ 152 w 974"/>
                    <a:gd name="T63" fmla="*/ 256 h 853"/>
                    <a:gd name="T64" fmla="*/ 208 w 974"/>
                    <a:gd name="T65" fmla="*/ 248 h 853"/>
                    <a:gd name="T66" fmla="*/ 229 w 974"/>
                    <a:gd name="T67" fmla="*/ 241 h 853"/>
                    <a:gd name="T68" fmla="*/ 247 w 974"/>
                    <a:gd name="T69" fmla="*/ 211 h 853"/>
                    <a:gd name="T70" fmla="*/ 275 w 974"/>
                    <a:gd name="T71" fmla="*/ 179 h 853"/>
                    <a:gd name="T72" fmla="*/ 308 w 974"/>
                    <a:gd name="T73" fmla="*/ 167 h 853"/>
                    <a:gd name="T74" fmla="*/ 254 w 974"/>
                    <a:gd name="T75" fmla="*/ 167 h 853"/>
                    <a:gd name="T76" fmla="*/ 242 w 974"/>
                    <a:gd name="T77" fmla="*/ 144 h 853"/>
                    <a:gd name="T78" fmla="*/ 268 w 974"/>
                    <a:gd name="T79" fmla="*/ 101 h 853"/>
                    <a:gd name="T80" fmla="*/ 245 w 974"/>
                    <a:gd name="T81" fmla="*/ 88 h 853"/>
                    <a:gd name="T82" fmla="*/ 223 w 974"/>
                    <a:gd name="T83" fmla="*/ 118 h 853"/>
                    <a:gd name="T84" fmla="*/ 202 w 974"/>
                    <a:gd name="T85" fmla="*/ 142 h 853"/>
                    <a:gd name="T86" fmla="*/ 212 w 974"/>
                    <a:gd name="T87" fmla="*/ 171 h 853"/>
                    <a:gd name="T88" fmla="*/ 195 w 974"/>
                    <a:gd name="T89" fmla="*/ 193 h 853"/>
                    <a:gd name="T90" fmla="*/ 171 w 974"/>
                    <a:gd name="T91" fmla="*/ 231 h 853"/>
                    <a:gd name="T92" fmla="*/ 148 w 974"/>
                    <a:gd name="T93" fmla="*/ 205 h 853"/>
                    <a:gd name="T94" fmla="*/ 119 w 974"/>
                    <a:gd name="T95" fmla="*/ 201 h 853"/>
                    <a:gd name="T96" fmla="*/ 96 w 974"/>
                    <a:gd name="T97" fmla="*/ 184 h 853"/>
                    <a:gd name="T98" fmla="*/ 92 w 974"/>
                    <a:gd name="T99" fmla="*/ 165 h 853"/>
                    <a:gd name="T100" fmla="*/ 103 w 974"/>
                    <a:gd name="T101" fmla="*/ 156 h 853"/>
                    <a:gd name="T102" fmla="*/ 94 w 974"/>
                    <a:gd name="T103" fmla="*/ 146 h 853"/>
                    <a:gd name="T104" fmla="*/ 113 w 974"/>
                    <a:gd name="T105" fmla="*/ 135 h 853"/>
                    <a:gd name="T106" fmla="*/ 132 w 974"/>
                    <a:gd name="T107" fmla="*/ 120 h 853"/>
                    <a:gd name="T108" fmla="*/ 139 w 974"/>
                    <a:gd name="T109" fmla="*/ 116 h 853"/>
                    <a:gd name="T110" fmla="*/ 173 w 974"/>
                    <a:gd name="T111" fmla="*/ 89 h 853"/>
                    <a:gd name="T112" fmla="*/ 194 w 974"/>
                    <a:gd name="T113" fmla="*/ 65 h 853"/>
                    <a:gd name="T114" fmla="*/ 200 w 974"/>
                    <a:gd name="T115" fmla="*/ 49 h 853"/>
                    <a:gd name="T116" fmla="*/ 215 w 974"/>
                    <a:gd name="T117" fmla="*/ 29 h 853"/>
                    <a:gd name="T118" fmla="*/ 236 w 974"/>
                    <a:gd name="T119" fmla="*/ 20 h 853"/>
                    <a:gd name="T120" fmla="*/ 258 w 974"/>
                    <a:gd name="T121" fmla="*/ 15 h 853"/>
                    <a:gd name="T122" fmla="*/ 274 w 974"/>
                    <a:gd name="T123" fmla="*/ 23 h 853"/>
                    <a:gd name="T124" fmla="*/ 293 w 974"/>
                    <a:gd name="T125" fmla="*/ 7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4" h="853">
                      <a:moveTo>
                        <a:pt x="935" y="791"/>
                      </a:moveTo>
                      <a:lnTo>
                        <a:pt x="944" y="791"/>
                      </a:lnTo>
                      <a:lnTo>
                        <a:pt x="945" y="791"/>
                      </a:lnTo>
                      <a:lnTo>
                        <a:pt x="945" y="792"/>
                      </a:lnTo>
                      <a:lnTo>
                        <a:pt x="949" y="792"/>
                      </a:lnTo>
                      <a:lnTo>
                        <a:pt x="949" y="795"/>
                      </a:lnTo>
                      <a:lnTo>
                        <a:pt x="950" y="796"/>
                      </a:lnTo>
                      <a:lnTo>
                        <a:pt x="952" y="798"/>
                      </a:lnTo>
                      <a:lnTo>
                        <a:pt x="953" y="799"/>
                      </a:lnTo>
                      <a:lnTo>
                        <a:pt x="953" y="800"/>
                      </a:lnTo>
                      <a:lnTo>
                        <a:pt x="954" y="800"/>
                      </a:lnTo>
                      <a:lnTo>
                        <a:pt x="954" y="803"/>
                      </a:lnTo>
                      <a:lnTo>
                        <a:pt x="958" y="804"/>
                      </a:lnTo>
                      <a:lnTo>
                        <a:pt x="958" y="806"/>
                      </a:lnTo>
                      <a:lnTo>
                        <a:pt x="960" y="806"/>
                      </a:lnTo>
                      <a:lnTo>
                        <a:pt x="960" y="807"/>
                      </a:lnTo>
                      <a:lnTo>
                        <a:pt x="962" y="808"/>
                      </a:lnTo>
                      <a:lnTo>
                        <a:pt x="963" y="813"/>
                      </a:lnTo>
                      <a:lnTo>
                        <a:pt x="966" y="815"/>
                      </a:lnTo>
                      <a:lnTo>
                        <a:pt x="966" y="817"/>
                      </a:lnTo>
                      <a:lnTo>
                        <a:pt x="966" y="817"/>
                      </a:lnTo>
                      <a:lnTo>
                        <a:pt x="966" y="819"/>
                      </a:lnTo>
                      <a:lnTo>
                        <a:pt x="967" y="819"/>
                      </a:lnTo>
                      <a:lnTo>
                        <a:pt x="967" y="821"/>
                      </a:lnTo>
                      <a:lnTo>
                        <a:pt x="966" y="821"/>
                      </a:lnTo>
                      <a:lnTo>
                        <a:pt x="966" y="821"/>
                      </a:lnTo>
                      <a:lnTo>
                        <a:pt x="967" y="823"/>
                      </a:lnTo>
                      <a:lnTo>
                        <a:pt x="967" y="823"/>
                      </a:lnTo>
                      <a:lnTo>
                        <a:pt x="967" y="823"/>
                      </a:lnTo>
                      <a:lnTo>
                        <a:pt x="966" y="836"/>
                      </a:lnTo>
                      <a:lnTo>
                        <a:pt x="967" y="836"/>
                      </a:lnTo>
                      <a:lnTo>
                        <a:pt x="967" y="837"/>
                      </a:lnTo>
                      <a:lnTo>
                        <a:pt x="967" y="837"/>
                      </a:lnTo>
                      <a:lnTo>
                        <a:pt x="967" y="838"/>
                      </a:lnTo>
                      <a:lnTo>
                        <a:pt x="970" y="838"/>
                      </a:lnTo>
                      <a:lnTo>
                        <a:pt x="970" y="841"/>
                      </a:lnTo>
                      <a:lnTo>
                        <a:pt x="971" y="841"/>
                      </a:lnTo>
                      <a:lnTo>
                        <a:pt x="971" y="844"/>
                      </a:lnTo>
                      <a:lnTo>
                        <a:pt x="973" y="844"/>
                      </a:lnTo>
                      <a:lnTo>
                        <a:pt x="973" y="845"/>
                      </a:lnTo>
                      <a:lnTo>
                        <a:pt x="974" y="846"/>
                      </a:lnTo>
                      <a:lnTo>
                        <a:pt x="974" y="849"/>
                      </a:lnTo>
                      <a:lnTo>
                        <a:pt x="969" y="849"/>
                      </a:lnTo>
                      <a:lnTo>
                        <a:pt x="967" y="850"/>
                      </a:lnTo>
                      <a:lnTo>
                        <a:pt x="967" y="851"/>
                      </a:lnTo>
                      <a:lnTo>
                        <a:pt x="966" y="853"/>
                      </a:lnTo>
                      <a:lnTo>
                        <a:pt x="965" y="851"/>
                      </a:lnTo>
                      <a:lnTo>
                        <a:pt x="963" y="850"/>
                      </a:lnTo>
                      <a:lnTo>
                        <a:pt x="963" y="850"/>
                      </a:lnTo>
                      <a:lnTo>
                        <a:pt x="962" y="850"/>
                      </a:lnTo>
                      <a:lnTo>
                        <a:pt x="962" y="849"/>
                      </a:lnTo>
                      <a:lnTo>
                        <a:pt x="961" y="849"/>
                      </a:lnTo>
                      <a:lnTo>
                        <a:pt x="960" y="847"/>
                      </a:lnTo>
                      <a:lnTo>
                        <a:pt x="958" y="847"/>
                      </a:lnTo>
                      <a:lnTo>
                        <a:pt x="958" y="846"/>
                      </a:lnTo>
                      <a:lnTo>
                        <a:pt x="957" y="846"/>
                      </a:lnTo>
                      <a:lnTo>
                        <a:pt x="957" y="845"/>
                      </a:lnTo>
                      <a:lnTo>
                        <a:pt x="957" y="845"/>
                      </a:lnTo>
                      <a:lnTo>
                        <a:pt x="954" y="844"/>
                      </a:lnTo>
                      <a:lnTo>
                        <a:pt x="953" y="842"/>
                      </a:lnTo>
                      <a:lnTo>
                        <a:pt x="950" y="841"/>
                      </a:lnTo>
                      <a:lnTo>
                        <a:pt x="949" y="840"/>
                      </a:lnTo>
                      <a:lnTo>
                        <a:pt x="949" y="838"/>
                      </a:lnTo>
                      <a:lnTo>
                        <a:pt x="949" y="836"/>
                      </a:lnTo>
                      <a:lnTo>
                        <a:pt x="948" y="833"/>
                      </a:lnTo>
                      <a:lnTo>
                        <a:pt x="948" y="833"/>
                      </a:lnTo>
                      <a:lnTo>
                        <a:pt x="946" y="832"/>
                      </a:lnTo>
                      <a:lnTo>
                        <a:pt x="946" y="830"/>
                      </a:lnTo>
                      <a:lnTo>
                        <a:pt x="944" y="829"/>
                      </a:lnTo>
                      <a:lnTo>
                        <a:pt x="943" y="820"/>
                      </a:lnTo>
                      <a:lnTo>
                        <a:pt x="941" y="820"/>
                      </a:lnTo>
                      <a:lnTo>
                        <a:pt x="941" y="817"/>
                      </a:lnTo>
                      <a:lnTo>
                        <a:pt x="941" y="817"/>
                      </a:lnTo>
                      <a:lnTo>
                        <a:pt x="941" y="816"/>
                      </a:lnTo>
                      <a:lnTo>
                        <a:pt x="940" y="816"/>
                      </a:lnTo>
                      <a:lnTo>
                        <a:pt x="940" y="815"/>
                      </a:lnTo>
                      <a:lnTo>
                        <a:pt x="941" y="813"/>
                      </a:lnTo>
                      <a:lnTo>
                        <a:pt x="941" y="812"/>
                      </a:lnTo>
                      <a:lnTo>
                        <a:pt x="941" y="812"/>
                      </a:lnTo>
                      <a:lnTo>
                        <a:pt x="940" y="812"/>
                      </a:lnTo>
                      <a:lnTo>
                        <a:pt x="940" y="809"/>
                      </a:lnTo>
                      <a:lnTo>
                        <a:pt x="940" y="809"/>
                      </a:lnTo>
                      <a:lnTo>
                        <a:pt x="940" y="807"/>
                      </a:lnTo>
                      <a:lnTo>
                        <a:pt x="939" y="807"/>
                      </a:lnTo>
                      <a:lnTo>
                        <a:pt x="939" y="806"/>
                      </a:lnTo>
                      <a:lnTo>
                        <a:pt x="939" y="806"/>
                      </a:lnTo>
                      <a:lnTo>
                        <a:pt x="937" y="795"/>
                      </a:lnTo>
                      <a:lnTo>
                        <a:pt x="936" y="794"/>
                      </a:lnTo>
                      <a:lnTo>
                        <a:pt x="935" y="791"/>
                      </a:lnTo>
                      <a:close/>
                      <a:moveTo>
                        <a:pt x="127" y="261"/>
                      </a:moveTo>
                      <a:lnTo>
                        <a:pt x="128" y="262"/>
                      </a:lnTo>
                      <a:lnTo>
                        <a:pt x="128" y="262"/>
                      </a:lnTo>
                      <a:lnTo>
                        <a:pt x="130" y="262"/>
                      </a:lnTo>
                      <a:lnTo>
                        <a:pt x="128" y="262"/>
                      </a:lnTo>
                      <a:lnTo>
                        <a:pt x="128" y="262"/>
                      </a:lnTo>
                      <a:lnTo>
                        <a:pt x="127" y="261"/>
                      </a:lnTo>
                      <a:close/>
                      <a:moveTo>
                        <a:pt x="296" y="201"/>
                      </a:moveTo>
                      <a:lnTo>
                        <a:pt x="296" y="202"/>
                      </a:lnTo>
                      <a:lnTo>
                        <a:pt x="296" y="202"/>
                      </a:lnTo>
                      <a:lnTo>
                        <a:pt x="296" y="202"/>
                      </a:lnTo>
                      <a:lnTo>
                        <a:pt x="297" y="202"/>
                      </a:lnTo>
                      <a:lnTo>
                        <a:pt x="297" y="201"/>
                      </a:lnTo>
                      <a:lnTo>
                        <a:pt x="296" y="201"/>
                      </a:lnTo>
                      <a:close/>
                      <a:moveTo>
                        <a:pt x="178" y="189"/>
                      </a:moveTo>
                      <a:lnTo>
                        <a:pt x="177" y="189"/>
                      </a:lnTo>
                      <a:lnTo>
                        <a:pt x="174" y="194"/>
                      </a:lnTo>
                      <a:lnTo>
                        <a:pt x="174" y="199"/>
                      </a:lnTo>
                      <a:lnTo>
                        <a:pt x="174" y="199"/>
                      </a:lnTo>
                      <a:lnTo>
                        <a:pt x="174" y="198"/>
                      </a:lnTo>
                      <a:lnTo>
                        <a:pt x="175" y="198"/>
                      </a:lnTo>
                      <a:lnTo>
                        <a:pt x="175" y="194"/>
                      </a:lnTo>
                      <a:lnTo>
                        <a:pt x="177" y="194"/>
                      </a:lnTo>
                      <a:lnTo>
                        <a:pt x="178" y="189"/>
                      </a:lnTo>
                      <a:lnTo>
                        <a:pt x="178" y="189"/>
                      </a:lnTo>
                      <a:lnTo>
                        <a:pt x="178" y="189"/>
                      </a:lnTo>
                      <a:close/>
                      <a:moveTo>
                        <a:pt x="289" y="186"/>
                      </a:moveTo>
                      <a:lnTo>
                        <a:pt x="289" y="188"/>
                      </a:lnTo>
                      <a:lnTo>
                        <a:pt x="289" y="189"/>
                      </a:lnTo>
                      <a:lnTo>
                        <a:pt x="288" y="190"/>
                      </a:lnTo>
                      <a:lnTo>
                        <a:pt x="289" y="192"/>
                      </a:lnTo>
                      <a:lnTo>
                        <a:pt x="289" y="193"/>
                      </a:lnTo>
                      <a:lnTo>
                        <a:pt x="289" y="194"/>
                      </a:lnTo>
                      <a:lnTo>
                        <a:pt x="289" y="196"/>
                      </a:lnTo>
                      <a:lnTo>
                        <a:pt x="291" y="196"/>
                      </a:lnTo>
                      <a:lnTo>
                        <a:pt x="292" y="196"/>
                      </a:lnTo>
                      <a:lnTo>
                        <a:pt x="292" y="197"/>
                      </a:lnTo>
                      <a:lnTo>
                        <a:pt x="292" y="198"/>
                      </a:lnTo>
                      <a:lnTo>
                        <a:pt x="295" y="198"/>
                      </a:lnTo>
                      <a:lnTo>
                        <a:pt x="295" y="197"/>
                      </a:lnTo>
                      <a:lnTo>
                        <a:pt x="295" y="196"/>
                      </a:lnTo>
                      <a:lnTo>
                        <a:pt x="296" y="194"/>
                      </a:lnTo>
                      <a:lnTo>
                        <a:pt x="296" y="193"/>
                      </a:lnTo>
                      <a:lnTo>
                        <a:pt x="295" y="193"/>
                      </a:lnTo>
                      <a:lnTo>
                        <a:pt x="295" y="192"/>
                      </a:lnTo>
                      <a:lnTo>
                        <a:pt x="295" y="192"/>
                      </a:lnTo>
                      <a:lnTo>
                        <a:pt x="293" y="186"/>
                      </a:lnTo>
                      <a:lnTo>
                        <a:pt x="289" y="186"/>
                      </a:lnTo>
                      <a:close/>
                      <a:moveTo>
                        <a:pt x="382" y="180"/>
                      </a:moveTo>
                      <a:lnTo>
                        <a:pt x="381" y="180"/>
                      </a:lnTo>
                      <a:lnTo>
                        <a:pt x="381" y="181"/>
                      </a:lnTo>
                      <a:lnTo>
                        <a:pt x="381" y="181"/>
                      </a:lnTo>
                      <a:lnTo>
                        <a:pt x="381" y="181"/>
                      </a:lnTo>
                      <a:lnTo>
                        <a:pt x="381" y="182"/>
                      </a:lnTo>
                      <a:lnTo>
                        <a:pt x="378" y="182"/>
                      </a:lnTo>
                      <a:lnTo>
                        <a:pt x="378" y="184"/>
                      </a:lnTo>
                      <a:lnTo>
                        <a:pt x="381" y="182"/>
                      </a:lnTo>
                      <a:lnTo>
                        <a:pt x="381" y="184"/>
                      </a:lnTo>
                      <a:lnTo>
                        <a:pt x="382" y="184"/>
                      </a:lnTo>
                      <a:lnTo>
                        <a:pt x="384" y="184"/>
                      </a:lnTo>
                      <a:lnTo>
                        <a:pt x="384" y="185"/>
                      </a:lnTo>
                      <a:lnTo>
                        <a:pt x="384" y="189"/>
                      </a:lnTo>
                      <a:lnTo>
                        <a:pt x="381" y="189"/>
                      </a:lnTo>
                      <a:lnTo>
                        <a:pt x="381" y="189"/>
                      </a:lnTo>
                      <a:lnTo>
                        <a:pt x="381" y="190"/>
                      </a:lnTo>
                      <a:lnTo>
                        <a:pt x="381" y="190"/>
                      </a:lnTo>
                      <a:lnTo>
                        <a:pt x="381" y="190"/>
                      </a:lnTo>
                      <a:lnTo>
                        <a:pt x="381" y="189"/>
                      </a:lnTo>
                      <a:lnTo>
                        <a:pt x="378" y="189"/>
                      </a:lnTo>
                      <a:lnTo>
                        <a:pt x="378" y="189"/>
                      </a:lnTo>
                      <a:lnTo>
                        <a:pt x="377" y="188"/>
                      </a:lnTo>
                      <a:lnTo>
                        <a:pt x="376" y="188"/>
                      </a:lnTo>
                      <a:lnTo>
                        <a:pt x="376" y="189"/>
                      </a:lnTo>
                      <a:lnTo>
                        <a:pt x="380" y="193"/>
                      </a:lnTo>
                      <a:lnTo>
                        <a:pt x="380" y="194"/>
                      </a:lnTo>
                      <a:lnTo>
                        <a:pt x="381" y="194"/>
                      </a:lnTo>
                      <a:lnTo>
                        <a:pt x="382" y="196"/>
                      </a:lnTo>
                      <a:lnTo>
                        <a:pt x="384" y="196"/>
                      </a:lnTo>
                      <a:lnTo>
                        <a:pt x="384" y="197"/>
                      </a:lnTo>
                      <a:lnTo>
                        <a:pt x="385" y="197"/>
                      </a:lnTo>
                      <a:lnTo>
                        <a:pt x="386" y="198"/>
                      </a:lnTo>
                      <a:lnTo>
                        <a:pt x="387" y="197"/>
                      </a:lnTo>
                      <a:lnTo>
                        <a:pt x="390" y="197"/>
                      </a:lnTo>
                      <a:lnTo>
                        <a:pt x="390" y="194"/>
                      </a:lnTo>
                      <a:lnTo>
                        <a:pt x="393" y="196"/>
                      </a:lnTo>
                      <a:lnTo>
                        <a:pt x="391" y="192"/>
                      </a:lnTo>
                      <a:lnTo>
                        <a:pt x="394" y="190"/>
                      </a:lnTo>
                      <a:lnTo>
                        <a:pt x="394" y="189"/>
                      </a:lnTo>
                      <a:lnTo>
                        <a:pt x="387" y="188"/>
                      </a:lnTo>
                      <a:lnTo>
                        <a:pt x="385" y="185"/>
                      </a:lnTo>
                      <a:lnTo>
                        <a:pt x="384" y="185"/>
                      </a:lnTo>
                      <a:lnTo>
                        <a:pt x="384" y="184"/>
                      </a:lnTo>
                      <a:lnTo>
                        <a:pt x="384" y="182"/>
                      </a:lnTo>
                      <a:lnTo>
                        <a:pt x="382" y="181"/>
                      </a:lnTo>
                      <a:lnTo>
                        <a:pt x="382" y="180"/>
                      </a:lnTo>
                      <a:close/>
                      <a:moveTo>
                        <a:pt x="164" y="179"/>
                      </a:moveTo>
                      <a:lnTo>
                        <a:pt x="164" y="181"/>
                      </a:lnTo>
                      <a:lnTo>
                        <a:pt x="164" y="181"/>
                      </a:lnTo>
                      <a:lnTo>
                        <a:pt x="164" y="184"/>
                      </a:lnTo>
                      <a:lnTo>
                        <a:pt x="164" y="184"/>
                      </a:lnTo>
                      <a:lnTo>
                        <a:pt x="162" y="186"/>
                      </a:lnTo>
                      <a:lnTo>
                        <a:pt x="162" y="186"/>
                      </a:lnTo>
                      <a:lnTo>
                        <a:pt x="161" y="186"/>
                      </a:lnTo>
                      <a:lnTo>
                        <a:pt x="160" y="186"/>
                      </a:lnTo>
                      <a:lnTo>
                        <a:pt x="158" y="186"/>
                      </a:lnTo>
                      <a:lnTo>
                        <a:pt x="157" y="188"/>
                      </a:lnTo>
                      <a:lnTo>
                        <a:pt x="157" y="190"/>
                      </a:lnTo>
                      <a:lnTo>
                        <a:pt x="157" y="192"/>
                      </a:lnTo>
                      <a:lnTo>
                        <a:pt x="157" y="192"/>
                      </a:lnTo>
                      <a:lnTo>
                        <a:pt x="157" y="194"/>
                      </a:lnTo>
                      <a:lnTo>
                        <a:pt x="157" y="194"/>
                      </a:lnTo>
                      <a:lnTo>
                        <a:pt x="160" y="194"/>
                      </a:lnTo>
                      <a:lnTo>
                        <a:pt x="161" y="193"/>
                      </a:lnTo>
                      <a:lnTo>
                        <a:pt x="162" y="193"/>
                      </a:lnTo>
                      <a:lnTo>
                        <a:pt x="162" y="192"/>
                      </a:lnTo>
                      <a:lnTo>
                        <a:pt x="165" y="193"/>
                      </a:lnTo>
                      <a:lnTo>
                        <a:pt x="165" y="192"/>
                      </a:lnTo>
                      <a:lnTo>
                        <a:pt x="166" y="190"/>
                      </a:lnTo>
                      <a:lnTo>
                        <a:pt x="166" y="190"/>
                      </a:lnTo>
                      <a:lnTo>
                        <a:pt x="168" y="189"/>
                      </a:lnTo>
                      <a:lnTo>
                        <a:pt x="169" y="189"/>
                      </a:lnTo>
                      <a:lnTo>
                        <a:pt x="170" y="188"/>
                      </a:lnTo>
                      <a:lnTo>
                        <a:pt x="170" y="186"/>
                      </a:lnTo>
                      <a:lnTo>
                        <a:pt x="170" y="185"/>
                      </a:lnTo>
                      <a:lnTo>
                        <a:pt x="170" y="184"/>
                      </a:lnTo>
                      <a:lnTo>
                        <a:pt x="170" y="181"/>
                      </a:lnTo>
                      <a:lnTo>
                        <a:pt x="166" y="181"/>
                      </a:lnTo>
                      <a:lnTo>
                        <a:pt x="166" y="179"/>
                      </a:lnTo>
                      <a:lnTo>
                        <a:pt x="164" y="179"/>
                      </a:lnTo>
                      <a:close/>
                      <a:moveTo>
                        <a:pt x="199" y="179"/>
                      </a:moveTo>
                      <a:lnTo>
                        <a:pt x="200" y="181"/>
                      </a:lnTo>
                      <a:lnTo>
                        <a:pt x="207" y="181"/>
                      </a:lnTo>
                      <a:lnTo>
                        <a:pt x="207" y="181"/>
                      </a:lnTo>
                      <a:lnTo>
                        <a:pt x="206" y="180"/>
                      </a:lnTo>
                      <a:lnTo>
                        <a:pt x="206" y="180"/>
                      </a:lnTo>
                      <a:lnTo>
                        <a:pt x="204" y="179"/>
                      </a:lnTo>
                      <a:lnTo>
                        <a:pt x="204" y="179"/>
                      </a:lnTo>
                      <a:lnTo>
                        <a:pt x="203" y="179"/>
                      </a:lnTo>
                      <a:lnTo>
                        <a:pt x="202" y="180"/>
                      </a:lnTo>
                      <a:lnTo>
                        <a:pt x="202" y="180"/>
                      </a:lnTo>
                      <a:lnTo>
                        <a:pt x="202" y="179"/>
                      </a:lnTo>
                      <a:lnTo>
                        <a:pt x="199" y="179"/>
                      </a:lnTo>
                      <a:close/>
                      <a:moveTo>
                        <a:pt x="195" y="179"/>
                      </a:moveTo>
                      <a:lnTo>
                        <a:pt x="195" y="180"/>
                      </a:lnTo>
                      <a:lnTo>
                        <a:pt x="198" y="179"/>
                      </a:lnTo>
                      <a:lnTo>
                        <a:pt x="198" y="179"/>
                      </a:lnTo>
                      <a:lnTo>
                        <a:pt x="195" y="179"/>
                      </a:lnTo>
                      <a:close/>
                      <a:moveTo>
                        <a:pt x="378" y="164"/>
                      </a:moveTo>
                      <a:lnTo>
                        <a:pt x="378" y="164"/>
                      </a:lnTo>
                      <a:lnTo>
                        <a:pt x="376" y="164"/>
                      </a:lnTo>
                      <a:lnTo>
                        <a:pt x="376" y="165"/>
                      </a:lnTo>
                      <a:lnTo>
                        <a:pt x="376" y="167"/>
                      </a:lnTo>
                      <a:lnTo>
                        <a:pt x="377" y="167"/>
                      </a:lnTo>
                      <a:lnTo>
                        <a:pt x="378" y="167"/>
                      </a:lnTo>
                      <a:lnTo>
                        <a:pt x="378" y="168"/>
                      </a:lnTo>
                      <a:lnTo>
                        <a:pt x="382" y="168"/>
                      </a:lnTo>
                      <a:lnTo>
                        <a:pt x="382" y="165"/>
                      </a:lnTo>
                      <a:lnTo>
                        <a:pt x="381" y="165"/>
                      </a:lnTo>
                      <a:lnTo>
                        <a:pt x="380" y="164"/>
                      </a:lnTo>
                      <a:lnTo>
                        <a:pt x="378" y="164"/>
                      </a:lnTo>
                      <a:close/>
                      <a:moveTo>
                        <a:pt x="321" y="146"/>
                      </a:moveTo>
                      <a:lnTo>
                        <a:pt x="321" y="146"/>
                      </a:lnTo>
                      <a:lnTo>
                        <a:pt x="319" y="146"/>
                      </a:lnTo>
                      <a:lnTo>
                        <a:pt x="319" y="148"/>
                      </a:lnTo>
                      <a:lnTo>
                        <a:pt x="318" y="148"/>
                      </a:lnTo>
                      <a:lnTo>
                        <a:pt x="315" y="147"/>
                      </a:lnTo>
                      <a:lnTo>
                        <a:pt x="315" y="148"/>
                      </a:lnTo>
                      <a:lnTo>
                        <a:pt x="315" y="150"/>
                      </a:lnTo>
                      <a:lnTo>
                        <a:pt x="314" y="150"/>
                      </a:lnTo>
                      <a:lnTo>
                        <a:pt x="313" y="150"/>
                      </a:lnTo>
                      <a:lnTo>
                        <a:pt x="314" y="151"/>
                      </a:lnTo>
                      <a:lnTo>
                        <a:pt x="314" y="152"/>
                      </a:lnTo>
                      <a:lnTo>
                        <a:pt x="314" y="154"/>
                      </a:lnTo>
                      <a:lnTo>
                        <a:pt x="315" y="154"/>
                      </a:lnTo>
                      <a:lnTo>
                        <a:pt x="317" y="155"/>
                      </a:lnTo>
                      <a:lnTo>
                        <a:pt x="317" y="155"/>
                      </a:lnTo>
                      <a:lnTo>
                        <a:pt x="318" y="158"/>
                      </a:lnTo>
                      <a:lnTo>
                        <a:pt x="318" y="159"/>
                      </a:lnTo>
                      <a:lnTo>
                        <a:pt x="319" y="160"/>
                      </a:lnTo>
                      <a:lnTo>
                        <a:pt x="321" y="161"/>
                      </a:lnTo>
                      <a:lnTo>
                        <a:pt x="321" y="163"/>
                      </a:lnTo>
                      <a:lnTo>
                        <a:pt x="322" y="164"/>
                      </a:lnTo>
                      <a:lnTo>
                        <a:pt x="323" y="165"/>
                      </a:lnTo>
                      <a:lnTo>
                        <a:pt x="323" y="169"/>
                      </a:lnTo>
                      <a:lnTo>
                        <a:pt x="327" y="169"/>
                      </a:lnTo>
                      <a:lnTo>
                        <a:pt x="329" y="168"/>
                      </a:lnTo>
                      <a:lnTo>
                        <a:pt x="330" y="167"/>
                      </a:lnTo>
                      <a:lnTo>
                        <a:pt x="333" y="167"/>
                      </a:lnTo>
                      <a:lnTo>
                        <a:pt x="333" y="167"/>
                      </a:lnTo>
                      <a:lnTo>
                        <a:pt x="334" y="167"/>
                      </a:lnTo>
                      <a:lnTo>
                        <a:pt x="335" y="167"/>
                      </a:lnTo>
                      <a:lnTo>
                        <a:pt x="336" y="167"/>
                      </a:lnTo>
                      <a:lnTo>
                        <a:pt x="336" y="165"/>
                      </a:lnTo>
                      <a:lnTo>
                        <a:pt x="336" y="163"/>
                      </a:lnTo>
                      <a:lnTo>
                        <a:pt x="338" y="164"/>
                      </a:lnTo>
                      <a:lnTo>
                        <a:pt x="338" y="164"/>
                      </a:lnTo>
                      <a:lnTo>
                        <a:pt x="339" y="164"/>
                      </a:lnTo>
                      <a:lnTo>
                        <a:pt x="339" y="161"/>
                      </a:lnTo>
                      <a:lnTo>
                        <a:pt x="336" y="158"/>
                      </a:lnTo>
                      <a:lnTo>
                        <a:pt x="335" y="155"/>
                      </a:lnTo>
                      <a:lnTo>
                        <a:pt x="335" y="154"/>
                      </a:lnTo>
                      <a:lnTo>
                        <a:pt x="334" y="152"/>
                      </a:lnTo>
                      <a:lnTo>
                        <a:pt x="331" y="152"/>
                      </a:lnTo>
                      <a:lnTo>
                        <a:pt x="330" y="150"/>
                      </a:lnTo>
                      <a:lnTo>
                        <a:pt x="327" y="150"/>
                      </a:lnTo>
                      <a:lnTo>
                        <a:pt x="327" y="150"/>
                      </a:lnTo>
                      <a:lnTo>
                        <a:pt x="327" y="148"/>
                      </a:lnTo>
                      <a:lnTo>
                        <a:pt x="327" y="147"/>
                      </a:lnTo>
                      <a:lnTo>
                        <a:pt x="326" y="147"/>
                      </a:lnTo>
                      <a:lnTo>
                        <a:pt x="325" y="147"/>
                      </a:lnTo>
                      <a:lnTo>
                        <a:pt x="322" y="147"/>
                      </a:lnTo>
                      <a:lnTo>
                        <a:pt x="322" y="146"/>
                      </a:lnTo>
                      <a:lnTo>
                        <a:pt x="321" y="146"/>
                      </a:lnTo>
                      <a:close/>
                      <a:moveTo>
                        <a:pt x="118" y="134"/>
                      </a:moveTo>
                      <a:lnTo>
                        <a:pt x="118" y="135"/>
                      </a:lnTo>
                      <a:lnTo>
                        <a:pt x="118" y="135"/>
                      </a:lnTo>
                      <a:lnTo>
                        <a:pt x="119" y="135"/>
                      </a:lnTo>
                      <a:lnTo>
                        <a:pt x="118" y="135"/>
                      </a:lnTo>
                      <a:lnTo>
                        <a:pt x="118" y="135"/>
                      </a:lnTo>
                      <a:lnTo>
                        <a:pt x="118" y="134"/>
                      </a:lnTo>
                      <a:close/>
                      <a:moveTo>
                        <a:pt x="356" y="134"/>
                      </a:moveTo>
                      <a:lnTo>
                        <a:pt x="356" y="134"/>
                      </a:lnTo>
                      <a:lnTo>
                        <a:pt x="356" y="134"/>
                      </a:lnTo>
                      <a:lnTo>
                        <a:pt x="356" y="137"/>
                      </a:lnTo>
                      <a:lnTo>
                        <a:pt x="357" y="138"/>
                      </a:lnTo>
                      <a:lnTo>
                        <a:pt x="357" y="138"/>
                      </a:lnTo>
                      <a:lnTo>
                        <a:pt x="363" y="137"/>
                      </a:lnTo>
                      <a:lnTo>
                        <a:pt x="363" y="138"/>
                      </a:lnTo>
                      <a:lnTo>
                        <a:pt x="363" y="138"/>
                      </a:lnTo>
                      <a:lnTo>
                        <a:pt x="363" y="142"/>
                      </a:lnTo>
                      <a:lnTo>
                        <a:pt x="361" y="143"/>
                      </a:lnTo>
                      <a:lnTo>
                        <a:pt x="361" y="144"/>
                      </a:lnTo>
                      <a:lnTo>
                        <a:pt x="359" y="143"/>
                      </a:lnTo>
                      <a:lnTo>
                        <a:pt x="359" y="143"/>
                      </a:lnTo>
                      <a:lnTo>
                        <a:pt x="357" y="143"/>
                      </a:lnTo>
                      <a:lnTo>
                        <a:pt x="357" y="143"/>
                      </a:lnTo>
                      <a:lnTo>
                        <a:pt x="357" y="144"/>
                      </a:lnTo>
                      <a:lnTo>
                        <a:pt x="356" y="144"/>
                      </a:lnTo>
                      <a:lnTo>
                        <a:pt x="355" y="144"/>
                      </a:lnTo>
                      <a:lnTo>
                        <a:pt x="355" y="147"/>
                      </a:lnTo>
                      <a:lnTo>
                        <a:pt x="355" y="147"/>
                      </a:lnTo>
                      <a:lnTo>
                        <a:pt x="355" y="147"/>
                      </a:lnTo>
                      <a:lnTo>
                        <a:pt x="357" y="147"/>
                      </a:lnTo>
                      <a:lnTo>
                        <a:pt x="357" y="148"/>
                      </a:lnTo>
                      <a:lnTo>
                        <a:pt x="359" y="148"/>
                      </a:lnTo>
                      <a:lnTo>
                        <a:pt x="359" y="150"/>
                      </a:lnTo>
                      <a:lnTo>
                        <a:pt x="359" y="151"/>
                      </a:lnTo>
                      <a:lnTo>
                        <a:pt x="360" y="151"/>
                      </a:lnTo>
                      <a:lnTo>
                        <a:pt x="361" y="151"/>
                      </a:lnTo>
                      <a:lnTo>
                        <a:pt x="365" y="156"/>
                      </a:lnTo>
                      <a:lnTo>
                        <a:pt x="367" y="156"/>
                      </a:lnTo>
                      <a:lnTo>
                        <a:pt x="367" y="159"/>
                      </a:lnTo>
                      <a:lnTo>
                        <a:pt x="367" y="159"/>
                      </a:lnTo>
                      <a:lnTo>
                        <a:pt x="367" y="159"/>
                      </a:lnTo>
                      <a:lnTo>
                        <a:pt x="368" y="159"/>
                      </a:lnTo>
                      <a:lnTo>
                        <a:pt x="368" y="159"/>
                      </a:lnTo>
                      <a:lnTo>
                        <a:pt x="369" y="158"/>
                      </a:lnTo>
                      <a:lnTo>
                        <a:pt x="369" y="158"/>
                      </a:lnTo>
                      <a:lnTo>
                        <a:pt x="370" y="156"/>
                      </a:lnTo>
                      <a:lnTo>
                        <a:pt x="370" y="154"/>
                      </a:lnTo>
                      <a:lnTo>
                        <a:pt x="370" y="154"/>
                      </a:lnTo>
                      <a:lnTo>
                        <a:pt x="372" y="151"/>
                      </a:lnTo>
                      <a:lnTo>
                        <a:pt x="370" y="151"/>
                      </a:lnTo>
                      <a:lnTo>
                        <a:pt x="370" y="150"/>
                      </a:lnTo>
                      <a:lnTo>
                        <a:pt x="369" y="148"/>
                      </a:lnTo>
                      <a:lnTo>
                        <a:pt x="368" y="146"/>
                      </a:lnTo>
                      <a:lnTo>
                        <a:pt x="367" y="146"/>
                      </a:lnTo>
                      <a:lnTo>
                        <a:pt x="367" y="143"/>
                      </a:lnTo>
                      <a:lnTo>
                        <a:pt x="365" y="143"/>
                      </a:lnTo>
                      <a:lnTo>
                        <a:pt x="365" y="139"/>
                      </a:lnTo>
                      <a:lnTo>
                        <a:pt x="367" y="139"/>
                      </a:lnTo>
                      <a:lnTo>
                        <a:pt x="365" y="135"/>
                      </a:lnTo>
                      <a:lnTo>
                        <a:pt x="356" y="134"/>
                      </a:lnTo>
                      <a:close/>
                      <a:moveTo>
                        <a:pt x="351" y="118"/>
                      </a:moveTo>
                      <a:lnTo>
                        <a:pt x="351" y="120"/>
                      </a:lnTo>
                      <a:lnTo>
                        <a:pt x="352" y="121"/>
                      </a:lnTo>
                      <a:lnTo>
                        <a:pt x="353" y="124"/>
                      </a:lnTo>
                      <a:lnTo>
                        <a:pt x="353" y="126"/>
                      </a:lnTo>
                      <a:lnTo>
                        <a:pt x="356" y="126"/>
                      </a:lnTo>
                      <a:lnTo>
                        <a:pt x="357" y="126"/>
                      </a:lnTo>
                      <a:lnTo>
                        <a:pt x="360" y="125"/>
                      </a:lnTo>
                      <a:lnTo>
                        <a:pt x="361" y="125"/>
                      </a:lnTo>
                      <a:lnTo>
                        <a:pt x="361" y="124"/>
                      </a:lnTo>
                      <a:lnTo>
                        <a:pt x="360" y="124"/>
                      </a:lnTo>
                      <a:lnTo>
                        <a:pt x="359" y="124"/>
                      </a:lnTo>
                      <a:lnTo>
                        <a:pt x="359" y="122"/>
                      </a:lnTo>
                      <a:lnTo>
                        <a:pt x="356" y="121"/>
                      </a:lnTo>
                      <a:lnTo>
                        <a:pt x="356" y="120"/>
                      </a:lnTo>
                      <a:lnTo>
                        <a:pt x="351" y="118"/>
                      </a:lnTo>
                      <a:close/>
                      <a:moveTo>
                        <a:pt x="175" y="87"/>
                      </a:moveTo>
                      <a:lnTo>
                        <a:pt x="175" y="88"/>
                      </a:lnTo>
                      <a:lnTo>
                        <a:pt x="177" y="88"/>
                      </a:lnTo>
                      <a:lnTo>
                        <a:pt x="177" y="87"/>
                      </a:lnTo>
                      <a:lnTo>
                        <a:pt x="175" y="87"/>
                      </a:lnTo>
                      <a:close/>
                      <a:moveTo>
                        <a:pt x="190" y="70"/>
                      </a:moveTo>
                      <a:lnTo>
                        <a:pt x="190" y="71"/>
                      </a:lnTo>
                      <a:lnTo>
                        <a:pt x="190" y="71"/>
                      </a:lnTo>
                      <a:lnTo>
                        <a:pt x="191" y="71"/>
                      </a:lnTo>
                      <a:lnTo>
                        <a:pt x="190" y="70"/>
                      </a:lnTo>
                      <a:lnTo>
                        <a:pt x="190" y="70"/>
                      </a:lnTo>
                      <a:lnTo>
                        <a:pt x="190" y="70"/>
                      </a:lnTo>
                      <a:close/>
                      <a:moveTo>
                        <a:pt x="295" y="0"/>
                      </a:moveTo>
                      <a:lnTo>
                        <a:pt x="297" y="0"/>
                      </a:lnTo>
                      <a:lnTo>
                        <a:pt x="298" y="2"/>
                      </a:lnTo>
                      <a:lnTo>
                        <a:pt x="298" y="2"/>
                      </a:lnTo>
                      <a:lnTo>
                        <a:pt x="300" y="3"/>
                      </a:lnTo>
                      <a:lnTo>
                        <a:pt x="301" y="2"/>
                      </a:lnTo>
                      <a:lnTo>
                        <a:pt x="301" y="2"/>
                      </a:lnTo>
                      <a:lnTo>
                        <a:pt x="301" y="2"/>
                      </a:lnTo>
                      <a:lnTo>
                        <a:pt x="301" y="4"/>
                      </a:lnTo>
                      <a:lnTo>
                        <a:pt x="302" y="4"/>
                      </a:lnTo>
                      <a:lnTo>
                        <a:pt x="302" y="6"/>
                      </a:lnTo>
                      <a:lnTo>
                        <a:pt x="298" y="7"/>
                      </a:lnTo>
                      <a:lnTo>
                        <a:pt x="300" y="11"/>
                      </a:lnTo>
                      <a:lnTo>
                        <a:pt x="301" y="10"/>
                      </a:lnTo>
                      <a:lnTo>
                        <a:pt x="302" y="10"/>
                      </a:lnTo>
                      <a:lnTo>
                        <a:pt x="304" y="8"/>
                      </a:lnTo>
                      <a:lnTo>
                        <a:pt x="304" y="10"/>
                      </a:lnTo>
                      <a:lnTo>
                        <a:pt x="302" y="11"/>
                      </a:lnTo>
                      <a:lnTo>
                        <a:pt x="302" y="12"/>
                      </a:lnTo>
                      <a:lnTo>
                        <a:pt x="301" y="15"/>
                      </a:lnTo>
                      <a:lnTo>
                        <a:pt x="304" y="15"/>
                      </a:lnTo>
                      <a:lnTo>
                        <a:pt x="304" y="15"/>
                      </a:lnTo>
                      <a:lnTo>
                        <a:pt x="305" y="14"/>
                      </a:lnTo>
                      <a:lnTo>
                        <a:pt x="305" y="12"/>
                      </a:lnTo>
                      <a:lnTo>
                        <a:pt x="305" y="11"/>
                      </a:lnTo>
                      <a:lnTo>
                        <a:pt x="304" y="8"/>
                      </a:lnTo>
                      <a:lnTo>
                        <a:pt x="306" y="7"/>
                      </a:lnTo>
                      <a:lnTo>
                        <a:pt x="306" y="6"/>
                      </a:lnTo>
                      <a:lnTo>
                        <a:pt x="308" y="6"/>
                      </a:lnTo>
                      <a:lnTo>
                        <a:pt x="308" y="6"/>
                      </a:lnTo>
                      <a:lnTo>
                        <a:pt x="308" y="6"/>
                      </a:lnTo>
                      <a:lnTo>
                        <a:pt x="309" y="6"/>
                      </a:lnTo>
                      <a:lnTo>
                        <a:pt x="310" y="7"/>
                      </a:lnTo>
                      <a:lnTo>
                        <a:pt x="310" y="10"/>
                      </a:lnTo>
                      <a:lnTo>
                        <a:pt x="312" y="10"/>
                      </a:lnTo>
                      <a:lnTo>
                        <a:pt x="312" y="12"/>
                      </a:lnTo>
                      <a:lnTo>
                        <a:pt x="314" y="11"/>
                      </a:lnTo>
                      <a:lnTo>
                        <a:pt x="314" y="10"/>
                      </a:lnTo>
                      <a:lnTo>
                        <a:pt x="315" y="10"/>
                      </a:lnTo>
                      <a:lnTo>
                        <a:pt x="315" y="10"/>
                      </a:lnTo>
                      <a:lnTo>
                        <a:pt x="315" y="10"/>
                      </a:lnTo>
                      <a:lnTo>
                        <a:pt x="317" y="11"/>
                      </a:lnTo>
                      <a:lnTo>
                        <a:pt x="317" y="11"/>
                      </a:lnTo>
                      <a:lnTo>
                        <a:pt x="315" y="12"/>
                      </a:lnTo>
                      <a:lnTo>
                        <a:pt x="315" y="14"/>
                      </a:lnTo>
                      <a:lnTo>
                        <a:pt x="321" y="14"/>
                      </a:lnTo>
                      <a:lnTo>
                        <a:pt x="321" y="15"/>
                      </a:lnTo>
                      <a:lnTo>
                        <a:pt x="322" y="15"/>
                      </a:lnTo>
                      <a:lnTo>
                        <a:pt x="323" y="19"/>
                      </a:lnTo>
                      <a:lnTo>
                        <a:pt x="317" y="19"/>
                      </a:lnTo>
                      <a:lnTo>
                        <a:pt x="317" y="19"/>
                      </a:lnTo>
                      <a:lnTo>
                        <a:pt x="317" y="20"/>
                      </a:lnTo>
                      <a:lnTo>
                        <a:pt x="315" y="20"/>
                      </a:lnTo>
                      <a:lnTo>
                        <a:pt x="312" y="21"/>
                      </a:lnTo>
                      <a:lnTo>
                        <a:pt x="312" y="21"/>
                      </a:lnTo>
                      <a:lnTo>
                        <a:pt x="312" y="21"/>
                      </a:lnTo>
                      <a:lnTo>
                        <a:pt x="312" y="21"/>
                      </a:lnTo>
                      <a:lnTo>
                        <a:pt x="309" y="21"/>
                      </a:lnTo>
                      <a:lnTo>
                        <a:pt x="309" y="23"/>
                      </a:lnTo>
                      <a:lnTo>
                        <a:pt x="310" y="24"/>
                      </a:lnTo>
                      <a:lnTo>
                        <a:pt x="310" y="25"/>
                      </a:lnTo>
                      <a:lnTo>
                        <a:pt x="310" y="27"/>
                      </a:lnTo>
                      <a:lnTo>
                        <a:pt x="314" y="25"/>
                      </a:lnTo>
                      <a:lnTo>
                        <a:pt x="314" y="25"/>
                      </a:lnTo>
                      <a:lnTo>
                        <a:pt x="314" y="24"/>
                      </a:lnTo>
                      <a:lnTo>
                        <a:pt x="314" y="23"/>
                      </a:lnTo>
                      <a:lnTo>
                        <a:pt x="317" y="25"/>
                      </a:lnTo>
                      <a:lnTo>
                        <a:pt x="317" y="24"/>
                      </a:lnTo>
                      <a:lnTo>
                        <a:pt x="318" y="24"/>
                      </a:lnTo>
                      <a:lnTo>
                        <a:pt x="319" y="23"/>
                      </a:lnTo>
                      <a:lnTo>
                        <a:pt x="321" y="23"/>
                      </a:lnTo>
                      <a:lnTo>
                        <a:pt x="321" y="24"/>
                      </a:lnTo>
                      <a:lnTo>
                        <a:pt x="326" y="24"/>
                      </a:lnTo>
                      <a:lnTo>
                        <a:pt x="326" y="24"/>
                      </a:lnTo>
                      <a:lnTo>
                        <a:pt x="327" y="25"/>
                      </a:lnTo>
                      <a:lnTo>
                        <a:pt x="329" y="25"/>
                      </a:lnTo>
                      <a:lnTo>
                        <a:pt x="329" y="24"/>
                      </a:lnTo>
                      <a:lnTo>
                        <a:pt x="331" y="24"/>
                      </a:lnTo>
                      <a:lnTo>
                        <a:pt x="330" y="23"/>
                      </a:lnTo>
                      <a:lnTo>
                        <a:pt x="331" y="21"/>
                      </a:lnTo>
                      <a:lnTo>
                        <a:pt x="334" y="24"/>
                      </a:lnTo>
                      <a:lnTo>
                        <a:pt x="335" y="24"/>
                      </a:lnTo>
                      <a:lnTo>
                        <a:pt x="336" y="25"/>
                      </a:lnTo>
                      <a:lnTo>
                        <a:pt x="336" y="25"/>
                      </a:lnTo>
                      <a:lnTo>
                        <a:pt x="338" y="25"/>
                      </a:lnTo>
                      <a:lnTo>
                        <a:pt x="338" y="25"/>
                      </a:lnTo>
                      <a:lnTo>
                        <a:pt x="339" y="25"/>
                      </a:lnTo>
                      <a:lnTo>
                        <a:pt x="339" y="25"/>
                      </a:lnTo>
                      <a:lnTo>
                        <a:pt x="339" y="25"/>
                      </a:lnTo>
                      <a:lnTo>
                        <a:pt x="338" y="27"/>
                      </a:lnTo>
                      <a:lnTo>
                        <a:pt x="336" y="28"/>
                      </a:lnTo>
                      <a:lnTo>
                        <a:pt x="334" y="28"/>
                      </a:lnTo>
                      <a:lnTo>
                        <a:pt x="334" y="29"/>
                      </a:lnTo>
                      <a:lnTo>
                        <a:pt x="338" y="29"/>
                      </a:lnTo>
                      <a:lnTo>
                        <a:pt x="338" y="31"/>
                      </a:lnTo>
                      <a:lnTo>
                        <a:pt x="339" y="31"/>
                      </a:lnTo>
                      <a:lnTo>
                        <a:pt x="342" y="31"/>
                      </a:lnTo>
                      <a:lnTo>
                        <a:pt x="343" y="31"/>
                      </a:lnTo>
                      <a:lnTo>
                        <a:pt x="343" y="31"/>
                      </a:lnTo>
                      <a:lnTo>
                        <a:pt x="344" y="31"/>
                      </a:lnTo>
                      <a:lnTo>
                        <a:pt x="344" y="31"/>
                      </a:lnTo>
                      <a:lnTo>
                        <a:pt x="344" y="31"/>
                      </a:lnTo>
                      <a:lnTo>
                        <a:pt x="346" y="31"/>
                      </a:lnTo>
                      <a:lnTo>
                        <a:pt x="346" y="32"/>
                      </a:lnTo>
                      <a:lnTo>
                        <a:pt x="348" y="32"/>
                      </a:lnTo>
                      <a:lnTo>
                        <a:pt x="351" y="33"/>
                      </a:lnTo>
                      <a:lnTo>
                        <a:pt x="353" y="33"/>
                      </a:lnTo>
                      <a:lnTo>
                        <a:pt x="355" y="33"/>
                      </a:lnTo>
                      <a:lnTo>
                        <a:pt x="356" y="35"/>
                      </a:lnTo>
                      <a:lnTo>
                        <a:pt x="357" y="36"/>
                      </a:lnTo>
                      <a:lnTo>
                        <a:pt x="357" y="36"/>
                      </a:lnTo>
                      <a:lnTo>
                        <a:pt x="359" y="36"/>
                      </a:lnTo>
                      <a:lnTo>
                        <a:pt x="360" y="36"/>
                      </a:lnTo>
                      <a:lnTo>
                        <a:pt x="361" y="36"/>
                      </a:lnTo>
                      <a:lnTo>
                        <a:pt x="364" y="38"/>
                      </a:lnTo>
                      <a:lnTo>
                        <a:pt x="365" y="38"/>
                      </a:lnTo>
                      <a:lnTo>
                        <a:pt x="365" y="38"/>
                      </a:lnTo>
                      <a:lnTo>
                        <a:pt x="365" y="38"/>
                      </a:lnTo>
                      <a:lnTo>
                        <a:pt x="365" y="38"/>
                      </a:lnTo>
                      <a:lnTo>
                        <a:pt x="373" y="41"/>
                      </a:lnTo>
                      <a:lnTo>
                        <a:pt x="373" y="41"/>
                      </a:lnTo>
                      <a:lnTo>
                        <a:pt x="378" y="42"/>
                      </a:lnTo>
                      <a:lnTo>
                        <a:pt x="380" y="45"/>
                      </a:lnTo>
                      <a:lnTo>
                        <a:pt x="384" y="45"/>
                      </a:lnTo>
                      <a:lnTo>
                        <a:pt x="384" y="46"/>
                      </a:lnTo>
                      <a:lnTo>
                        <a:pt x="385" y="46"/>
                      </a:lnTo>
                      <a:lnTo>
                        <a:pt x="386" y="48"/>
                      </a:lnTo>
                      <a:lnTo>
                        <a:pt x="389" y="49"/>
                      </a:lnTo>
                      <a:lnTo>
                        <a:pt x="391" y="50"/>
                      </a:lnTo>
                      <a:lnTo>
                        <a:pt x="393" y="52"/>
                      </a:lnTo>
                      <a:lnTo>
                        <a:pt x="394" y="53"/>
                      </a:lnTo>
                      <a:lnTo>
                        <a:pt x="395" y="53"/>
                      </a:lnTo>
                      <a:lnTo>
                        <a:pt x="395" y="52"/>
                      </a:lnTo>
                      <a:lnTo>
                        <a:pt x="397" y="52"/>
                      </a:lnTo>
                      <a:lnTo>
                        <a:pt x="397" y="52"/>
                      </a:lnTo>
                      <a:lnTo>
                        <a:pt x="397" y="53"/>
                      </a:lnTo>
                      <a:lnTo>
                        <a:pt x="397" y="53"/>
                      </a:lnTo>
                      <a:lnTo>
                        <a:pt x="397" y="54"/>
                      </a:lnTo>
                      <a:lnTo>
                        <a:pt x="398" y="54"/>
                      </a:lnTo>
                      <a:lnTo>
                        <a:pt x="398" y="55"/>
                      </a:lnTo>
                      <a:lnTo>
                        <a:pt x="399" y="57"/>
                      </a:lnTo>
                      <a:lnTo>
                        <a:pt x="402" y="57"/>
                      </a:lnTo>
                      <a:lnTo>
                        <a:pt x="405" y="57"/>
                      </a:lnTo>
                      <a:lnTo>
                        <a:pt x="405" y="58"/>
                      </a:lnTo>
                      <a:lnTo>
                        <a:pt x="407" y="59"/>
                      </a:lnTo>
                      <a:lnTo>
                        <a:pt x="407" y="62"/>
                      </a:lnTo>
                      <a:lnTo>
                        <a:pt x="408" y="62"/>
                      </a:lnTo>
                      <a:lnTo>
                        <a:pt x="410" y="63"/>
                      </a:lnTo>
                      <a:lnTo>
                        <a:pt x="410" y="63"/>
                      </a:lnTo>
                      <a:lnTo>
                        <a:pt x="411" y="71"/>
                      </a:lnTo>
                      <a:lnTo>
                        <a:pt x="410" y="71"/>
                      </a:lnTo>
                      <a:lnTo>
                        <a:pt x="410" y="74"/>
                      </a:lnTo>
                      <a:lnTo>
                        <a:pt x="408" y="74"/>
                      </a:lnTo>
                      <a:lnTo>
                        <a:pt x="407" y="75"/>
                      </a:lnTo>
                      <a:lnTo>
                        <a:pt x="406" y="76"/>
                      </a:lnTo>
                      <a:lnTo>
                        <a:pt x="406" y="78"/>
                      </a:lnTo>
                      <a:lnTo>
                        <a:pt x="403" y="78"/>
                      </a:lnTo>
                      <a:lnTo>
                        <a:pt x="401" y="82"/>
                      </a:lnTo>
                      <a:lnTo>
                        <a:pt x="398" y="82"/>
                      </a:lnTo>
                      <a:lnTo>
                        <a:pt x="398" y="82"/>
                      </a:lnTo>
                      <a:lnTo>
                        <a:pt x="397" y="82"/>
                      </a:lnTo>
                      <a:lnTo>
                        <a:pt x="397" y="83"/>
                      </a:lnTo>
                      <a:lnTo>
                        <a:pt x="395" y="83"/>
                      </a:lnTo>
                      <a:lnTo>
                        <a:pt x="395" y="84"/>
                      </a:lnTo>
                      <a:lnTo>
                        <a:pt x="394" y="84"/>
                      </a:lnTo>
                      <a:lnTo>
                        <a:pt x="394" y="84"/>
                      </a:lnTo>
                      <a:lnTo>
                        <a:pt x="382" y="84"/>
                      </a:lnTo>
                      <a:lnTo>
                        <a:pt x="382" y="83"/>
                      </a:lnTo>
                      <a:lnTo>
                        <a:pt x="380" y="83"/>
                      </a:lnTo>
                      <a:lnTo>
                        <a:pt x="380" y="83"/>
                      </a:lnTo>
                      <a:lnTo>
                        <a:pt x="374" y="83"/>
                      </a:lnTo>
                      <a:lnTo>
                        <a:pt x="374" y="82"/>
                      </a:lnTo>
                      <a:lnTo>
                        <a:pt x="370" y="82"/>
                      </a:lnTo>
                      <a:lnTo>
                        <a:pt x="369" y="80"/>
                      </a:lnTo>
                      <a:lnTo>
                        <a:pt x="364" y="80"/>
                      </a:lnTo>
                      <a:lnTo>
                        <a:pt x="364" y="79"/>
                      </a:lnTo>
                      <a:lnTo>
                        <a:pt x="356" y="78"/>
                      </a:lnTo>
                      <a:lnTo>
                        <a:pt x="355" y="72"/>
                      </a:lnTo>
                      <a:lnTo>
                        <a:pt x="355" y="72"/>
                      </a:lnTo>
                      <a:lnTo>
                        <a:pt x="355" y="72"/>
                      </a:lnTo>
                      <a:lnTo>
                        <a:pt x="353" y="74"/>
                      </a:lnTo>
                      <a:lnTo>
                        <a:pt x="353" y="74"/>
                      </a:lnTo>
                      <a:lnTo>
                        <a:pt x="353" y="76"/>
                      </a:lnTo>
                      <a:lnTo>
                        <a:pt x="352" y="76"/>
                      </a:lnTo>
                      <a:lnTo>
                        <a:pt x="352" y="75"/>
                      </a:lnTo>
                      <a:lnTo>
                        <a:pt x="350" y="74"/>
                      </a:lnTo>
                      <a:lnTo>
                        <a:pt x="348" y="74"/>
                      </a:lnTo>
                      <a:lnTo>
                        <a:pt x="347" y="72"/>
                      </a:lnTo>
                      <a:lnTo>
                        <a:pt x="347" y="71"/>
                      </a:lnTo>
                      <a:lnTo>
                        <a:pt x="343" y="72"/>
                      </a:lnTo>
                      <a:lnTo>
                        <a:pt x="343" y="71"/>
                      </a:lnTo>
                      <a:lnTo>
                        <a:pt x="340" y="71"/>
                      </a:lnTo>
                      <a:lnTo>
                        <a:pt x="340" y="70"/>
                      </a:lnTo>
                      <a:lnTo>
                        <a:pt x="340" y="70"/>
                      </a:lnTo>
                      <a:lnTo>
                        <a:pt x="339" y="70"/>
                      </a:lnTo>
                      <a:lnTo>
                        <a:pt x="339" y="70"/>
                      </a:lnTo>
                      <a:lnTo>
                        <a:pt x="339" y="69"/>
                      </a:lnTo>
                      <a:lnTo>
                        <a:pt x="338" y="69"/>
                      </a:lnTo>
                      <a:lnTo>
                        <a:pt x="338" y="67"/>
                      </a:lnTo>
                      <a:lnTo>
                        <a:pt x="335" y="66"/>
                      </a:lnTo>
                      <a:lnTo>
                        <a:pt x="335" y="65"/>
                      </a:lnTo>
                      <a:lnTo>
                        <a:pt x="333" y="66"/>
                      </a:lnTo>
                      <a:lnTo>
                        <a:pt x="333" y="67"/>
                      </a:lnTo>
                      <a:lnTo>
                        <a:pt x="334" y="67"/>
                      </a:lnTo>
                      <a:lnTo>
                        <a:pt x="334" y="67"/>
                      </a:lnTo>
                      <a:lnTo>
                        <a:pt x="335" y="69"/>
                      </a:lnTo>
                      <a:lnTo>
                        <a:pt x="335" y="70"/>
                      </a:lnTo>
                      <a:lnTo>
                        <a:pt x="336" y="71"/>
                      </a:lnTo>
                      <a:lnTo>
                        <a:pt x="338" y="72"/>
                      </a:lnTo>
                      <a:lnTo>
                        <a:pt x="338" y="72"/>
                      </a:lnTo>
                      <a:lnTo>
                        <a:pt x="336" y="74"/>
                      </a:lnTo>
                      <a:lnTo>
                        <a:pt x="336" y="74"/>
                      </a:lnTo>
                      <a:lnTo>
                        <a:pt x="336" y="74"/>
                      </a:lnTo>
                      <a:lnTo>
                        <a:pt x="336" y="75"/>
                      </a:lnTo>
                      <a:lnTo>
                        <a:pt x="339" y="74"/>
                      </a:lnTo>
                      <a:lnTo>
                        <a:pt x="339" y="74"/>
                      </a:lnTo>
                      <a:lnTo>
                        <a:pt x="340" y="74"/>
                      </a:lnTo>
                      <a:lnTo>
                        <a:pt x="342" y="75"/>
                      </a:lnTo>
                      <a:lnTo>
                        <a:pt x="342" y="76"/>
                      </a:lnTo>
                      <a:lnTo>
                        <a:pt x="339" y="76"/>
                      </a:lnTo>
                      <a:lnTo>
                        <a:pt x="340" y="79"/>
                      </a:lnTo>
                      <a:lnTo>
                        <a:pt x="342" y="80"/>
                      </a:lnTo>
                      <a:lnTo>
                        <a:pt x="344" y="80"/>
                      </a:lnTo>
                      <a:lnTo>
                        <a:pt x="344" y="80"/>
                      </a:lnTo>
                      <a:lnTo>
                        <a:pt x="344" y="79"/>
                      </a:lnTo>
                      <a:lnTo>
                        <a:pt x="344" y="79"/>
                      </a:lnTo>
                      <a:lnTo>
                        <a:pt x="344" y="82"/>
                      </a:lnTo>
                      <a:lnTo>
                        <a:pt x="344" y="82"/>
                      </a:lnTo>
                      <a:lnTo>
                        <a:pt x="344" y="82"/>
                      </a:lnTo>
                      <a:lnTo>
                        <a:pt x="340" y="82"/>
                      </a:lnTo>
                      <a:lnTo>
                        <a:pt x="340" y="83"/>
                      </a:lnTo>
                      <a:lnTo>
                        <a:pt x="346" y="83"/>
                      </a:lnTo>
                      <a:lnTo>
                        <a:pt x="347" y="84"/>
                      </a:lnTo>
                      <a:lnTo>
                        <a:pt x="350" y="84"/>
                      </a:lnTo>
                      <a:lnTo>
                        <a:pt x="350" y="86"/>
                      </a:lnTo>
                      <a:lnTo>
                        <a:pt x="351" y="86"/>
                      </a:lnTo>
                      <a:lnTo>
                        <a:pt x="351" y="86"/>
                      </a:lnTo>
                      <a:lnTo>
                        <a:pt x="356" y="86"/>
                      </a:lnTo>
                      <a:lnTo>
                        <a:pt x="356" y="87"/>
                      </a:lnTo>
                      <a:lnTo>
                        <a:pt x="357" y="87"/>
                      </a:lnTo>
                      <a:lnTo>
                        <a:pt x="357" y="88"/>
                      </a:lnTo>
                      <a:lnTo>
                        <a:pt x="359" y="88"/>
                      </a:lnTo>
                      <a:lnTo>
                        <a:pt x="360" y="89"/>
                      </a:lnTo>
                      <a:lnTo>
                        <a:pt x="361" y="92"/>
                      </a:lnTo>
                      <a:lnTo>
                        <a:pt x="360" y="92"/>
                      </a:lnTo>
                      <a:lnTo>
                        <a:pt x="359" y="96"/>
                      </a:lnTo>
                      <a:lnTo>
                        <a:pt x="360" y="96"/>
                      </a:lnTo>
                      <a:lnTo>
                        <a:pt x="360" y="100"/>
                      </a:lnTo>
                      <a:lnTo>
                        <a:pt x="361" y="100"/>
                      </a:lnTo>
                      <a:lnTo>
                        <a:pt x="361" y="105"/>
                      </a:lnTo>
                      <a:lnTo>
                        <a:pt x="361" y="105"/>
                      </a:lnTo>
                      <a:lnTo>
                        <a:pt x="361" y="107"/>
                      </a:lnTo>
                      <a:lnTo>
                        <a:pt x="363" y="107"/>
                      </a:lnTo>
                      <a:lnTo>
                        <a:pt x="361" y="108"/>
                      </a:lnTo>
                      <a:lnTo>
                        <a:pt x="361" y="108"/>
                      </a:lnTo>
                      <a:lnTo>
                        <a:pt x="363" y="109"/>
                      </a:lnTo>
                      <a:lnTo>
                        <a:pt x="363" y="109"/>
                      </a:lnTo>
                      <a:lnTo>
                        <a:pt x="363" y="112"/>
                      </a:lnTo>
                      <a:lnTo>
                        <a:pt x="364" y="112"/>
                      </a:lnTo>
                      <a:lnTo>
                        <a:pt x="364" y="112"/>
                      </a:lnTo>
                      <a:lnTo>
                        <a:pt x="365" y="113"/>
                      </a:lnTo>
                      <a:lnTo>
                        <a:pt x="365" y="112"/>
                      </a:lnTo>
                      <a:lnTo>
                        <a:pt x="367" y="112"/>
                      </a:lnTo>
                      <a:lnTo>
                        <a:pt x="368" y="112"/>
                      </a:lnTo>
                      <a:lnTo>
                        <a:pt x="368" y="112"/>
                      </a:lnTo>
                      <a:lnTo>
                        <a:pt x="369" y="113"/>
                      </a:lnTo>
                      <a:lnTo>
                        <a:pt x="369" y="113"/>
                      </a:lnTo>
                      <a:lnTo>
                        <a:pt x="369" y="117"/>
                      </a:lnTo>
                      <a:lnTo>
                        <a:pt x="370" y="118"/>
                      </a:lnTo>
                      <a:lnTo>
                        <a:pt x="373" y="117"/>
                      </a:lnTo>
                      <a:lnTo>
                        <a:pt x="378" y="118"/>
                      </a:lnTo>
                      <a:lnTo>
                        <a:pt x="382" y="120"/>
                      </a:lnTo>
                      <a:lnTo>
                        <a:pt x="382" y="121"/>
                      </a:lnTo>
                      <a:lnTo>
                        <a:pt x="384" y="121"/>
                      </a:lnTo>
                      <a:lnTo>
                        <a:pt x="384" y="118"/>
                      </a:lnTo>
                      <a:lnTo>
                        <a:pt x="387" y="118"/>
                      </a:lnTo>
                      <a:lnTo>
                        <a:pt x="387" y="117"/>
                      </a:lnTo>
                      <a:lnTo>
                        <a:pt x="387" y="117"/>
                      </a:lnTo>
                      <a:lnTo>
                        <a:pt x="387" y="116"/>
                      </a:lnTo>
                      <a:lnTo>
                        <a:pt x="387" y="116"/>
                      </a:lnTo>
                      <a:lnTo>
                        <a:pt x="387" y="116"/>
                      </a:lnTo>
                      <a:lnTo>
                        <a:pt x="387" y="116"/>
                      </a:lnTo>
                      <a:lnTo>
                        <a:pt x="387" y="109"/>
                      </a:lnTo>
                      <a:lnTo>
                        <a:pt x="385" y="108"/>
                      </a:lnTo>
                      <a:lnTo>
                        <a:pt x="384" y="108"/>
                      </a:lnTo>
                      <a:lnTo>
                        <a:pt x="382" y="107"/>
                      </a:lnTo>
                      <a:lnTo>
                        <a:pt x="381" y="104"/>
                      </a:lnTo>
                      <a:lnTo>
                        <a:pt x="380" y="104"/>
                      </a:lnTo>
                      <a:lnTo>
                        <a:pt x="378" y="101"/>
                      </a:lnTo>
                      <a:lnTo>
                        <a:pt x="380" y="101"/>
                      </a:lnTo>
                      <a:lnTo>
                        <a:pt x="380" y="100"/>
                      </a:lnTo>
                      <a:lnTo>
                        <a:pt x="381" y="100"/>
                      </a:lnTo>
                      <a:lnTo>
                        <a:pt x="381" y="97"/>
                      </a:lnTo>
                      <a:lnTo>
                        <a:pt x="381" y="96"/>
                      </a:lnTo>
                      <a:lnTo>
                        <a:pt x="381" y="95"/>
                      </a:lnTo>
                      <a:lnTo>
                        <a:pt x="385" y="96"/>
                      </a:lnTo>
                      <a:lnTo>
                        <a:pt x="387" y="99"/>
                      </a:lnTo>
                      <a:lnTo>
                        <a:pt x="391" y="99"/>
                      </a:lnTo>
                      <a:lnTo>
                        <a:pt x="391" y="100"/>
                      </a:lnTo>
                      <a:lnTo>
                        <a:pt x="393" y="100"/>
                      </a:lnTo>
                      <a:lnTo>
                        <a:pt x="393" y="101"/>
                      </a:lnTo>
                      <a:lnTo>
                        <a:pt x="391" y="103"/>
                      </a:lnTo>
                      <a:lnTo>
                        <a:pt x="391" y="103"/>
                      </a:lnTo>
                      <a:lnTo>
                        <a:pt x="390" y="103"/>
                      </a:lnTo>
                      <a:lnTo>
                        <a:pt x="390" y="104"/>
                      </a:lnTo>
                      <a:lnTo>
                        <a:pt x="391" y="104"/>
                      </a:lnTo>
                      <a:lnTo>
                        <a:pt x="393" y="103"/>
                      </a:lnTo>
                      <a:lnTo>
                        <a:pt x="393" y="103"/>
                      </a:lnTo>
                      <a:lnTo>
                        <a:pt x="394" y="103"/>
                      </a:lnTo>
                      <a:lnTo>
                        <a:pt x="394" y="103"/>
                      </a:lnTo>
                      <a:lnTo>
                        <a:pt x="397" y="103"/>
                      </a:lnTo>
                      <a:lnTo>
                        <a:pt x="397" y="104"/>
                      </a:lnTo>
                      <a:lnTo>
                        <a:pt x="401" y="104"/>
                      </a:lnTo>
                      <a:lnTo>
                        <a:pt x="401" y="105"/>
                      </a:lnTo>
                      <a:lnTo>
                        <a:pt x="405" y="105"/>
                      </a:lnTo>
                      <a:lnTo>
                        <a:pt x="405" y="105"/>
                      </a:lnTo>
                      <a:lnTo>
                        <a:pt x="408" y="107"/>
                      </a:lnTo>
                      <a:lnTo>
                        <a:pt x="408" y="104"/>
                      </a:lnTo>
                      <a:lnTo>
                        <a:pt x="407" y="103"/>
                      </a:lnTo>
                      <a:lnTo>
                        <a:pt x="407" y="101"/>
                      </a:lnTo>
                      <a:lnTo>
                        <a:pt x="406" y="100"/>
                      </a:lnTo>
                      <a:lnTo>
                        <a:pt x="405" y="99"/>
                      </a:lnTo>
                      <a:lnTo>
                        <a:pt x="405" y="99"/>
                      </a:lnTo>
                      <a:lnTo>
                        <a:pt x="402" y="96"/>
                      </a:lnTo>
                      <a:lnTo>
                        <a:pt x="401" y="95"/>
                      </a:lnTo>
                      <a:lnTo>
                        <a:pt x="401" y="92"/>
                      </a:lnTo>
                      <a:lnTo>
                        <a:pt x="403" y="91"/>
                      </a:lnTo>
                      <a:lnTo>
                        <a:pt x="403" y="89"/>
                      </a:lnTo>
                      <a:lnTo>
                        <a:pt x="405" y="89"/>
                      </a:lnTo>
                      <a:lnTo>
                        <a:pt x="405" y="88"/>
                      </a:lnTo>
                      <a:lnTo>
                        <a:pt x="406" y="88"/>
                      </a:lnTo>
                      <a:lnTo>
                        <a:pt x="407" y="87"/>
                      </a:lnTo>
                      <a:lnTo>
                        <a:pt x="408" y="87"/>
                      </a:lnTo>
                      <a:lnTo>
                        <a:pt x="408" y="86"/>
                      </a:lnTo>
                      <a:lnTo>
                        <a:pt x="410" y="84"/>
                      </a:lnTo>
                      <a:lnTo>
                        <a:pt x="410" y="83"/>
                      </a:lnTo>
                      <a:lnTo>
                        <a:pt x="414" y="83"/>
                      </a:lnTo>
                      <a:lnTo>
                        <a:pt x="415" y="80"/>
                      </a:lnTo>
                      <a:lnTo>
                        <a:pt x="416" y="80"/>
                      </a:lnTo>
                      <a:lnTo>
                        <a:pt x="418" y="79"/>
                      </a:lnTo>
                      <a:lnTo>
                        <a:pt x="420" y="79"/>
                      </a:lnTo>
                      <a:lnTo>
                        <a:pt x="423" y="82"/>
                      </a:lnTo>
                      <a:lnTo>
                        <a:pt x="425" y="82"/>
                      </a:lnTo>
                      <a:lnTo>
                        <a:pt x="427" y="83"/>
                      </a:lnTo>
                      <a:lnTo>
                        <a:pt x="428" y="83"/>
                      </a:lnTo>
                      <a:lnTo>
                        <a:pt x="428" y="84"/>
                      </a:lnTo>
                      <a:lnTo>
                        <a:pt x="429" y="84"/>
                      </a:lnTo>
                      <a:lnTo>
                        <a:pt x="429" y="86"/>
                      </a:lnTo>
                      <a:lnTo>
                        <a:pt x="428" y="86"/>
                      </a:lnTo>
                      <a:lnTo>
                        <a:pt x="428" y="87"/>
                      </a:lnTo>
                      <a:lnTo>
                        <a:pt x="432" y="87"/>
                      </a:lnTo>
                      <a:lnTo>
                        <a:pt x="432" y="84"/>
                      </a:lnTo>
                      <a:lnTo>
                        <a:pt x="433" y="82"/>
                      </a:lnTo>
                      <a:lnTo>
                        <a:pt x="433" y="79"/>
                      </a:lnTo>
                      <a:lnTo>
                        <a:pt x="435" y="79"/>
                      </a:lnTo>
                      <a:lnTo>
                        <a:pt x="435" y="76"/>
                      </a:lnTo>
                      <a:lnTo>
                        <a:pt x="436" y="75"/>
                      </a:lnTo>
                      <a:lnTo>
                        <a:pt x="437" y="75"/>
                      </a:lnTo>
                      <a:lnTo>
                        <a:pt x="439" y="74"/>
                      </a:lnTo>
                      <a:lnTo>
                        <a:pt x="439" y="72"/>
                      </a:lnTo>
                      <a:lnTo>
                        <a:pt x="437" y="72"/>
                      </a:lnTo>
                      <a:lnTo>
                        <a:pt x="439" y="70"/>
                      </a:lnTo>
                      <a:lnTo>
                        <a:pt x="437" y="70"/>
                      </a:lnTo>
                      <a:lnTo>
                        <a:pt x="437" y="69"/>
                      </a:lnTo>
                      <a:lnTo>
                        <a:pt x="436" y="69"/>
                      </a:lnTo>
                      <a:lnTo>
                        <a:pt x="435" y="67"/>
                      </a:lnTo>
                      <a:lnTo>
                        <a:pt x="435" y="67"/>
                      </a:lnTo>
                      <a:lnTo>
                        <a:pt x="435" y="65"/>
                      </a:lnTo>
                      <a:lnTo>
                        <a:pt x="436" y="63"/>
                      </a:lnTo>
                      <a:lnTo>
                        <a:pt x="436" y="63"/>
                      </a:lnTo>
                      <a:lnTo>
                        <a:pt x="436" y="62"/>
                      </a:lnTo>
                      <a:lnTo>
                        <a:pt x="436" y="62"/>
                      </a:lnTo>
                      <a:lnTo>
                        <a:pt x="436" y="61"/>
                      </a:lnTo>
                      <a:lnTo>
                        <a:pt x="437" y="61"/>
                      </a:lnTo>
                      <a:lnTo>
                        <a:pt x="437" y="59"/>
                      </a:lnTo>
                      <a:lnTo>
                        <a:pt x="437" y="59"/>
                      </a:lnTo>
                      <a:lnTo>
                        <a:pt x="439" y="59"/>
                      </a:lnTo>
                      <a:lnTo>
                        <a:pt x="439" y="58"/>
                      </a:lnTo>
                      <a:lnTo>
                        <a:pt x="439" y="57"/>
                      </a:lnTo>
                      <a:lnTo>
                        <a:pt x="440" y="57"/>
                      </a:lnTo>
                      <a:lnTo>
                        <a:pt x="440" y="55"/>
                      </a:lnTo>
                      <a:lnTo>
                        <a:pt x="441" y="55"/>
                      </a:lnTo>
                      <a:lnTo>
                        <a:pt x="441" y="54"/>
                      </a:lnTo>
                      <a:lnTo>
                        <a:pt x="441" y="54"/>
                      </a:lnTo>
                      <a:lnTo>
                        <a:pt x="441" y="50"/>
                      </a:lnTo>
                      <a:lnTo>
                        <a:pt x="440" y="50"/>
                      </a:lnTo>
                      <a:lnTo>
                        <a:pt x="440" y="49"/>
                      </a:lnTo>
                      <a:lnTo>
                        <a:pt x="437" y="48"/>
                      </a:lnTo>
                      <a:lnTo>
                        <a:pt x="435" y="46"/>
                      </a:lnTo>
                      <a:lnTo>
                        <a:pt x="435" y="42"/>
                      </a:lnTo>
                      <a:lnTo>
                        <a:pt x="435" y="42"/>
                      </a:lnTo>
                      <a:lnTo>
                        <a:pt x="436" y="44"/>
                      </a:lnTo>
                      <a:lnTo>
                        <a:pt x="439" y="45"/>
                      </a:lnTo>
                      <a:lnTo>
                        <a:pt x="441" y="46"/>
                      </a:lnTo>
                      <a:lnTo>
                        <a:pt x="444" y="46"/>
                      </a:lnTo>
                      <a:lnTo>
                        <a:pt x="444" y="46"/>
                      </a:lnTo>
                      <a:lnTo>
                        <a:pt x="445" y="46"/>
                      </a:lnTo>
                      <a:lnTo>
                        <a:pt x="445" y="48"/>
                      </a:lnTo>
                      <a:lnTo>
                        <a:pt x="453" y="48"/>
                      </a:lnTo>
                      <a:lnTo>
                        <a:pt x="457" y="53"/>
                      </a:lnTo>
                      <a:lnTo>
                        <a:pt x="457" y="54"/>
                      </a:lnTo>
                      <a:lnTo>
                        <a:pt x="461" y="58"/>
                      </a:lnTo>
                      <a:lnTo>
                        <a:pt x="461" y="59"/>
                      </a:lnTo>
                      <a:lnTo>
                        <a:pt x="462" y="59"/>
                      </a:lnTo>
                      <a:lnTo>
                        <a:pt x="462" y="61"/>
                      </a:lnTo>
                      <a:lnTo>
                        <a:pt x="462" y="61"/>
                      </a:lnTo>
                      <a:lnTo>
                        <a:pt x="463" y="63"/>
                      </a:lnTo>
                      <a:lnTo>
                        <a:pt x="462" y="63"/>
                      </a:lnTo>
                      <a:lnTo>
                        <a:pt x="461" y="63"/>
                      </a:lnTo>
                      <a:lnTo>
                        <a:pt x="458" y="65"/>
                      </a:lnTo>
                      <a:lnTo>
                        <a:pt x="457" y="65"/>
                      </a:lnTo>
                      <a:lnTo>
                        <a:pt x="457" y="65"/>
                      </a:lnTo>
                      <a:lnTo>
                        <a:pt x="453" y="65"/>
                      </a:lnTo>
                      <a:lnTo>
                        <a:pt x="452" y="65"/>
                      </a:lnTo>
                      <a:lnTo>
                        <a:pt x="452" y="66"/>
                      </a:lnTo>
                      <a:lnTo>
                        <a:pt x="452" y="67"/>
                      </a:lnTo>
                      <a:lnTo>
                        <a:pt x="450" y="67"/>
                      </a:lnTo>
                      <a:lnTo>
                        <a:pt x="450" y="69"/>
                      </a:lnTo>
                      <a:lnTo>
                        <a:pt x="449" y="70"/>
                      </a:lnTo>
                      <a:lnTo>
                        <a:pt x="449" y="72"/>
                      </a:lnTo>
                      <a:lnTo>
                        <a:pt x="452" y="74"/>
                      </a:lnTo>
                      <a:lnTo>
                        <a:pt x="452" y="75"/>
                      </a:lnTo>
                      <a:lnTo>
                        <a:pt x="452" y="76"/>
                      </a:lnTo>
                      <a:lnTo>
                        <a:pt x="452" y="79"/>
                      </a:lnTo>
                      <a:lnTo>
                        <a:pt x="453" y="80"/>
                      </a:lnTo>
                      <a:lnTo>
                        <a:pt x="453" y="80"/>
                      </a:lnTo>
                      <a:lnTo>
                        <a:pt x="456" y="80"/>
                      </a:lnTo>
                      <a:lnTo>
                        <a:pt x="457" y="79"/>
                      </a:lnTo>
                      <a:lnTo>
                        <a:pt x="461" y="79"/>
                      </a:lnTo>
                      <a:lnTo>
                        <a:pt x="461" y="79"/>
                      </a:lnTo>
                      <a:lnTo>
                        <a:pt x="465" y="78"/>
                      </a:lnTo>
                      <a:lnTo>
                        <a:pt x="466" y="76"/>
                      </a:lnTo>
                      <a:lnTo>
                        <a:pt x="467" y="76"/>
                      </a:lnTo>
                      <a:lnTo>
                        <a:pt x="467" y="76"/>
                      </a:lnTo>
                      <a:lnTo>
                        <a:pt x="469" y="76"/>
                      </a:lnTo>
                      <a:lnTo>
                        <a:pt x="469" y="76"/>
                      </a:lnTo>
                      <a:lnTo>
                        <a:pt x="470" y="75"/>
                      </a:lnTo>
                      <a:lnTo>
                        <a:pt x="470" y="72"/>
                      </a:lnTo>
                      <a:lnTo>
                        <a:pt x="469" y="70"/>
                      </a:lnTo>
                      <a:lnTo>
                        <a:pt x="470" y="69"/>
                      </a:lnTo>
                      <a:lnTo>
                        <a:pt x="470" y="69"/>
                      </a:lnTo>
                      <a:lnTo>
                        <a:pt x="471" y="63"/>
                      </a:lnTo>
                      <a:lnTo>
                        <a:pt x="471" y="63"/>
                      </a:lnTo>
                      <a:lnTo>
                        <a:pt x="471" y="63"/>
                      </a:lnTo>
                      <a:lnTo>
                        <a:pt x="473" y="63"/>
                      </a:lnTo>
                      <a:lnTo>
                        <a:pt x="475" y="63"/>
                      </a:lnTo>
                      <a:lnTo>
                        <a:pt x="475" y="62"/>
                      </a:lnTo>
                      <a:lnTo>
                        <a:pt x="477" y="63"/>
                      </a:lnTo>
                      <a:lnTo>
                        <a:pt x="477" y="62"/>
                      </a:lnTo>
                      <a:lnTo>
                        <a:pt x="478" y="62"/>
                      </a:lnTo>
                      <a:lnTo>
                        <a:pt x="478" y="59"/>
                      </a:lnTo>
                      <a:lnTo>
                        <a:pt x="480" y="59"/>
                      </a:lnTo>
                      <a:lnTo>
                        <a:pt x="483" y="59"/>
                      </a:lnTo>
                      <a:lnTo>
                        <a:pt x="486" y="58"/>
                      </a:lnTo>
                      <a:lnTo>
                        <a:pt x="487" y="58"/>
                      </a:lnTo>
                      <a:lnTo>
                        <a:pt x="490" y="57"/>
                      </a:lnTo>
                      <a:lnTo>
                        <a:pt x="490" y="55"/>
                      </a:lnTo>
                      <a:lnTo>
                        <a:pt x="491" y="55"/>
                      </a:lnTo>
                      <a:lnTo>
                        <a:pt x="491" y="55"/>
                      </a:lnTo>
                      <a:lnTo>
                        <a:pt x="495" y="54"/>
                      </a:lnTo>
                      <a:lnTo>
                        <a:pt x="496" y="53"/>
                      </a:lnTo>
                      <a:lnTo>
                        <a:pt x="497" y="53"/>
                      </a:lnTo>
                      <a:lnTo>
                        <a:pt x="497" y="52"/>
                      </a:lnTo>
                      <a:lnTo>
                        <a:pt x="501" y="52"/>
                      </a:lnTo>
                      <a:lnTo>
                        <a:pt x="503" y="50"/>
                      </a:lnTo>
                      <a:lnTo>
                        <a:pt x="503" y="50"/>
                      </a:lnTo>
                      <a:lnTo>
                        <a:pt x="503" y="343"/>
                      </a:lnTo>
                      <a:lnTo>
                        <a:pt x="503" y="343"/>
                      </a:lnTo>
                      <a:lnTo>
                        <a:pt x="501" y="342"/>
                      </a:lnTo>
                      <a:lnTo>
                        <a:pt x="500" y="342"/>
                      </a:lnTo>
                      <a:lnTo>
                        <a:pt x="497" y="341"/>
                      </a:lnTo>
                      <a:lnTo>
                        <a:pt x="497" y="342"/>
                      </a:lnTo>
                      <a:lnTo>
                        <a:pt x="496" y="342"/>
                      </a:lnTo>
                      <a:lnTo>
                        <a:pt x="497" y="342"/>
                      </a:lnTo>
                      <a:lnTo>
                        <a:pt x="496" y="343"/>
                      </a:lnTo>
                      <a:lnTo>
                        <a:pt x="20" y="343"/>
                      </a:lnTo>
                      <a:lnTo>
                        <a:pt x="20" y="342"/>
                      </a:lnTo>
                      <a:lnTo>
                        <a:pt x="20" y="341"/>
                      </a:lnTo>
                      <a:lnTo>
                        <a:pt x="16" y="341"/>
                      </a:lnTo>
                      <a:lnTo>
                        <a:pt x="16" y="341"/>
                      </a:lnTo>
                      <a:lnTo>
                        <a:pt x="17" y="340"/>
                      </a:lnTo>
                      <a:lnTo>
                        <a:pt x="18" y="340"/>
                      </a:lnTo>
                      <a:lnTo>
                        <a:pt x="18" y="340"/>
                      </a:lnTo>
                      <a:lnTo>
                        <a:pt x="18" y="338"/>
                      </a:lnTo>
                      <a:lnTo>
                        <a:pt x="18" y="338"/>
                      </a:lnTo>
                      <a:lnTo>
                        <a:pt x="17" y="338"/>
                      </a:lnTo>
                      <a:lnTo>
                        <a:pt x="17" y="338"/>
                      </a:lnTo>
                      <a:lnTo>
                        <a:pt x="17" y="338"/>
                      </a:lnTo>
                      <a:lnTo>
                        <a:pt x="17" y="338"/>
                      </a:lnTo>
                      <a:lnTo>
                        <a:pt x="17" y="338"/>
                      </a:lnTo>
                      <a:lnTo>
                        <a:pt x="16" y="340"/>
                      </a:lnTo>
                      <a:lnTo>
                        <a:pt x="14" y="340"/>
                      </a:lnTo>
                      <a:lnTo>
                        <a:pt x="14" y="341"/>
                      </a:lnTo>
                      <a:lnTo>
                        <a:pt x="14" y="341"/>
                      </a:lnTo>
                      <a:lnTo>
                        <a:pt x="13" y="341"/>
                      </a:lnTo>
                      <a:lnTo>
                        <a:pt x="13" y="340"/>
                      </a:lnTo>
                      <a:lnTo>
                        <a:pt x="13" y="338"/>
                      </a:lnTo>
                      <a:lnTo>
                        <a:pt x="12" y="338"/>
                      </a:lnTo>
                      <a:lnTo>
                        <a:pt x="10" y="337"/>
                      </a:lnTo>
                      <a:lnTo>
                        <a:pt x="9" y="336"/>
                      </a:lnTo>
                      <a:lnTo>
                        <a:pt x="8" y="337"/>
                      </a:lnTo>
                      <a:lnTo>
                        <a:pt x="7" y="334"/>
                      </a:lnTo>
                      <a:lnTo>
                        <a:pt x="0" y="336"/>
                      </a:lnTo>
                      <a:lnTo>
                        <a:pt x="0" y="334"/>
                      </a:lnTo>
                      <a:lnTo>
                        <a:pt x="1" y="333"/>
                      </a:lnTo>
                      <a:lnTo>
                        <a:pt x="1" y="333"/>
                      </a:lnTo>
                      <a:lnTo>
                        <a:pt x="1" y="332"/>
                      </a:lnTo>
                      <a:lnTo>
                        <a:pt x="1" y="330"/>
                      </a:lnTo>
                      <a:lnTo>
                        <a:pt x="3" y="330"/>
                      </a:lnTo>
                      <a:lnTo>
                        <a:pt x="4" y="332"/>
                      </a:lnTo>
                      <a:lnTo>
                        <a:pt x="4" y="330"/>
                      </a:lnTo>
                      <a:lnTo>
                        <a:pt x="4" y="330"/>
                      </a:lnTo>
                      <a:lnTo>
                        <a:pt x="4" y="330"/>
                      </a:lnTo>
                      <a:lnTo>
                        <a:pt x="3" y="329"/>
                      </a:lnTo>
                      <a:lnTo>
                        <a:pt x="3" y="328"/>
                      </a:lnTo>
                      <a:lnTo>
                        <a:pt x="0" y="328"/>
                      </a:lnTo>
                      <a:lnTo>
                        <a:pt x="0" y="326"/>
                      </a:lnTo>
                      <a:lnTo>
                        <a:pt x="1" y="326"/>
                      </a:lnTo>
                      <a:lnTo>
                        <a:pt x="1" y="326"/>
                      </a:lnTo>
                      <a:lnTo>
                        <a:pt x="4" y="325"/>
                      </a:lnTo>
                      <a:lnTo>
                        <a:pt x="8" y="325"/>
                      </a:lnTo>
                      <a:lnTo>
                        <a:pt x="8" y="325"/>
                      </a:lnTo>
                      <a:lnTo>
                        <a:pt x="8" y="325"/>
                      </a:lnTo>
                      <a:lnTo>
                        <a:pt x="9" y="325"/>
                      </a:lnTo>
                      <a:lnTo>
                        <a:pt x="9" y="324"/>
                      </a:lnTo>
                      <a:lnTo>
                        <a:pt x="10" y="324"/>
                      </a:lnTo>
                      <a:lnTo>
                        <a:pt x="14" y="324"/>
                      </a:lnTo>
                      <a:lnTo>
                        <a:pt x="16" y="328"/>
                      </a:lnTo>
                      <a:lnTo>
                        <a:pt x="17" y="328"/>
                      </a:lnTo>
                      <a:lnTo>
                        <a:pt x="18" y="326"/>
                      </a:lnTo>
                      <a:lnTo>
                        <a:pt x="18" y="325"/>
                      </a:lnTo>
                      <a:lnTo>
                        <a:pt x="18" y="325"/>
                      </a:lnTo>
                      <a:lnTo>
                        <a:pt x="22" y="325"/>
                      </a:lnTo>
                      <a:lnTo>
                        <a:pt x="24" y="324"/>
                      </a:lnTo>
                      <a:lnTo>
                        <a:pt x="25" y="324"/>
                      </a:lnTo>
                      <a:lnTo>
                        <a:pt x="25" y="324"/>
                      </a:lnTo>
                      <a:lnTo>
                        <a:pt x="25" y="323"/>
                      </a:lnTo>
                      <a:lnTo>
                        <a:pt x="26" y="324"/>
                      </a:lnTo>
                      <a:lnTo>
                        <a:pt x="26" y="325"/>
                      </a:lnTo>
                      <a:lnTo>
                        <a:pt x="30" y="325"/>
                      </a:lnTo>
                      <a:lnTo>
                        <a:pt x="31" y="324"/>
                      </a:lnTo>
                      <a:lnTo>
                        <a:pt x="30" y="323"/>
                      </a:lnTo>
                      <a:lnTo>
                        <a:pt x="29" y="321"/>
                      </a:lnTo>
                      <a:lnTo>
                        <a:pt x="30" y="320"/>
                      </a:lnTo>
                      <a:lnTo>
                        <a:pt x="30" y="319"/>
                      </a:lnTo>
                      <a:lnTo>
                        <a:pt x="29" y="316"/>
                      </a:lnTo>
                      <a:lnTo>
                        <a:pt x="29" y="316"/>
                      </a:lnTo>
                      <a:lnTo>
                        <a:pt x="29" y="315"/>
                      </a:lnTo>
                      <a:lnTo>
                        <a:pt x="27" y="315"/>
                      </a:lnTo>
                      <a:lnTo>
                        <a:pt x="27" y="312"/>
                      </a:lnTo>
                      <a:lnTo>
                        <a:pt x="27" y="312"/>
                      </a:lnTo>
                      <a:lnTo>
                        <a:pt x="27" y="312"/>
                      </a:lnTo>
                      <a:lnTo>
                        <a:pt x="26" y="311"/>
                      </a:lnTo>
                      <a:lnTo>
                        <a:pt x="31" y="309"/>
                      </a:lnTo>
                      <a:lnTo>
                        <a:pt x="33" y="315"/>
                      </a:lnTo>
                      <a:lnTo>
                        <a:pt x="34" y="315"/>
                      </a:lnTo>
                      <a:lnTo>
                        <a:pt x="34" y="315"/>
                      </a:lnTo>
                      <a:lnTo>
                        <a:pt x="42" y="315"/>
                      </a:lnTo>
                      <a:lnTo>
                        <a:pt x="43" y="313"/>
                      </a:lnTo>
                      <a:lnTo>
                        <a:pt x="46" y="313"/>
                      </a:lnTo>
                      <a:lnTo>
                        <a:pt x="46" y="312"/>
                      </a:lnTo>
                      <a:lnTo>
                        <a:pt x="46" y="312"/>
                      </a:lnTo>
                      <a:lnTo>
                        <a:pt x="46" y="311"/>
                      </a:lnTo>
                      <a:lnTo>
                        <a:pt x="46" y="311"/>
                      </a:lnTo>
                      <a:lnTo>
                        <a:pt x="46" y="309"/>
                      </a:lnTo>
                      <a:lnTo>
                        <a:pt x="47" y="308"/>
                      </a:lnTo>
                      <a:lnTo>
                        <a:pt x="50" y="307"/>
                      </a:lnTo>
                      <a:lnTo>
                        <a:pt x="51" y="307"/>
                      </a:lnTo>
                      <a:lnTo>
                        <a:pt x="54" y="305"/>
                      </a:lnTo>
                      <a:lnTo>
                        <a:pt x="56" y="305"/>
                      </a:lnTo>
                      <a:lnTo>
                        <a:pt x="56" y="305"/>
                      </a:lnTo>
                      <a:lnTo>
                        <a:pt x="56" y="304"/>
                      </a:lnTo>
                      <a:lnTo>
                        <a:pt x="56" y="304"/>
                      </a:lnTo>
                      <a:lnTo>
                        <a:pt x="56" y="303"/>
                      </a:lnTo>
                      <a:lnTo>
                        <a:pt x="56" y="302"/>
                      </a:lnTo>
                      <a:lnTo>
                        <a:pt x="56" y="302"/>
                      </a:lnTo>
                      <a:lnTo>
                        <a:pt x="56" y="295"/>
                      </a:lnTo>
                      <a:lnTo>
                        <a:pt x="58" y="294"/>
                      </a:lnTo>
                      <a:lnTo>
                        <a:pt x="58" y="294"/>
                      </a:lnTo>
                      <a:lnTo>
                        <a:pt x="63" y="292"/>
                      </a:lnTo>
                      <a:lnTo>
                        <a:pt x="64" y="291"/>
                      </a:lnTo>
                      <a:lnTo>
                        <a:pt x="67" y="291"/>
                      </a:lnTo>
                      <a:lnTo>
                        <a:pt x="67" y="291"/>
                      </a:lnTo>
                      <a:lnTo>
                        <a:pt x="69" y="291"/>
                      </a:lnTo>
                      <a:lnTo>
                        <a:pt x="69" y="290"/>
                      </a:lnTo>
                      <a:lnTo>
                        <a:pt x="73" y="290"/>
                      </a:lnTo>
                      <a:lnTo>
                        <a:pt x="73" y="288"/>
                      </a:lnTo>
                      <a:lnTo>
                        <a:pt x="75" y="288"/>
                      </a:lnTo>
                      <a:lnTo>
                        <a:pt x="76" y="288"/>
                      </a:lnTo>
                      <a:lnTo>
                        <a:pt x="76" y="290"/>
                      </a:lnTo>
                      <a:lnTo>
                        <a:pt x="77" y="290"/>
                      </a:lnTo>
                      <a:lnTo>
                        <a:pt x="77" y="290"/>
                      </a:lnTo>
                      <a:lnTo>
                        <a:pt x="77" y="290"/>
                      </a:lnTo>
                      <a:lnTo>
                        <a:pt x="79" y="290"/>
                      </a:lnTo>
                      <a:lnTo>
                        <a:pt x="79" y="290"/>
                      </a:lnTo>
                      <a:lnTo>
                        <a:pt x="80" y="290"/>
                      </a:lnTo>
                      <a:lnTo>
                        <a:pt x="81" y="290"/>
                      </a:lnTo>
                      <a:lnTo>
                        <a:pt x="81" y="290"/>
                      </a:lnTo>
                      <a:lnTo>
                        <a:pt x="82" y="288"/>
                      </a:lnTo>
                      <a:lnTo>
                        <a:pt x="82" y="287"/>
                      </a:lnTo>
                      <a:lnTo>
                        <a:pt x="82" y="287"/>
                      </a:lnTo>
                      <a:lnTo>
                        <a:pt x="82" y="286"/>
                      </a:lnTo>
                      <a:lnTo>
                        <a:pt x="82" y="286"/>
                      </a:lnTo>
                      <a:lnTo>
                        <a:pt x="82" y="286"/>
                      </a:lnTo>
                      <a:lnTo>
                        <a:pt x="84" y="285"/>
                      </a:lnTo>
                      <a:lnTo>
                        <a:pt x="84" y="283"/>
                      </a:lnTo>
                      <a:lnTo>
                        <a:pt x="85" y="283"/>
                      </a:lnTo>
                      <a:lnTo>
                        <a:pt x="84" y="282"/>
                      </a:lnTo>
                      <a:lnTo>
                        <a:pt x="84" y="282"/>
                      </a:lnTo>
                      <a:lnTo>
                        <a:pt x="84" y="281"/>
                      </a:lnTo>
                      <a:lnTo>
                        <a:pt x="85" y="279"/>
                      </a:lnTo>
                      <a:lnTo>
                        <a:pt x="85" y="278"/>
                      </a:lnTo>
                      <a:lnTo>
                        <a:pt x="86" y="275"/>
                      </a:lnTo>
                      <a:lnTo>
                        <a:pt x="86" y="275"/>
                      </a:lnTo>
                      <a:lnTo>
                        <a:pt x="86" y="274"/>
                      </a:lnTo>
                      <a:lnTo>
                        <a:pt x="88" y="274"/>
                      </a:lnTo>
                      <a:lnTo>
                        <a:pt x="89" y="271"/>
                      </a:lnTo>
                      <a:lnTo>
                        <a:pt x="92" y="271"/>
                      </a:lnTo>
                      <a:lnTo>
                        <a:pt x="93" y="270"/>
                      </a:lnTo>
                      <a:lnTo>
                        <a:pt x="94" y="269"/>
                      </a:lnTo>
                      <a:lnTo>
                        <a:pt x="96" y="269"/>
                      </a:lnTo>
                      <a:lnTo>
                        <a:pt x="96" y="268"/>
                      </a:lnTo>
                      <a:lnTo>
                        <a:pt x="97" y="268"/>
                      </a:lnTo>
                      <a:lnTo>
                        <a:pt x="99" y="266"/>
                      </a:lnTo>
                      <a:lnTo>
                        <a:pt x="101" y="266"/>
                      </a:lnTo>
                      <a:lnTo>
                        <a:pt x="101" y="268"/>
                      </a:lnTo>
                      <a:lnTo>
                        <a:pt x="102" y="268"/>
                      </a:lnTo>
                      <a:lnTo>
                        <a:pt x="102" y="268"/>
                      </a:lnTo>
                      <a:lnTo>
                        <a:pt x="103" y="268"/>
                      </a:lnTo>
                      <a:lnTo>
                        <a:pt x="103" y="268"/>
                      </a:lnTo>
                      <a:lnTo>
                        <a:pt x="105" y="268"/>
                      </a:lnTo>
                      <a:lnTo>
                        <a:pt x="106" y="268"/>
                      </a:lnTo>
                      <a:lnTo>
                        <a:pt x="107" y="268"/>
                      </a:lnTo>
                      <a:lnTo>
                        <a:pt x="110" y="268"/>
                      </a:lnTo>
                      <a:lnTo>
                        <a:pt x="110" y="270"/>
                      </a:lnTo>
                      <a:lnTo>
                        <a:pt x="113" y="273"/>
                      </a:lnTo>
                      <a:lnTo>
                        <a:pt x="113" y="271"/>
                      </a:lnTo>
                      <a:lnTo>
                        <a:pt x="111" y="270"/>
                      </a:lnTo>
                      <a:lnTo>
                        <a:pt x="111" y="269"/>
                      </a:lnTo>
                      <a:lnTo>
                        <a:pt x="110" y="268"/>
                      </a:lnTo>
                      <a:lnTo>
                        <a:pt x="113" y="266"/>
                      </a:lnTo>
                      <a:lnTo>
                        <a:pt x="115" y="265"/>
                      </a:lnTo>
                      <a:lnTo>
                        <a:pt x="118" y="264"/>
                      </a:lnTo>
                      <a:lnTo>
                        <a:pt x="119" y="265"/>
                      </a:lnTo>
                      <a:lnTo>
                        <a:pt x="119" y="265"/>
                      </a:lnTo>
                      <a:lnTo>
                        <a:pt x="119" y="268"/>
                      </a:lnTo>
                      <a:lnTo>
                        <a:pt x="120" y="268"/>
                      </a:lnTo>
                      <a:lnTo>
                        <a:pt x="120" y="266"/>
                      </a:lnTo>
                      <a:lnTo>
                        <a:pt x="120" y="266"/>
                      </a:lnTo>
                      <a:lnTo>
                        <a:pt x="122" y="265"/>
                      </a:lnTo>
                      <a:lnTo>
                        <a:pt x="122" y="261"/>
                      </a:lnTo>
                      <a:lnTo>
                        <a:pt x="126" y="261"/>
                      </a:lnTo>
                      <a:lnTo>
                        <a:pt x="126" y="261"/>
                      </a:lnTo>
                      <a:lnTo>
                        <a:pt x="126" y="260"/>
                      </a:lnTo>
                      <a:lnTo>
                        <a:pt x="124" y="258"/>
                      </a:lnTo>
                      <a:lnTo>
                        <a:pt x="123" y="257"/>
                      </a:lnTo>
                      <a:lnTo>
                        <a:pt x="123" y="254"/>
                      </a:lnTo>
                      <a:lnTo>
                        <a:pt x="124" y="254"/>
                      </a:lnTo>
                      <a:lnTo>
                        <a:pt x="124" y="251"/>
                      </a:lnTo>
                      <a:lnTo>
                        <a:pt x="123" y="251"/>
                      </a:lnTo>
                      <a:lnTo>
                        <a:pt x="123" y="247"/>
                      </a:lnTo>
                      <a:lnTo>
                        <a:pt x="122" y="247"/>
                      </a:lnTo>
                      <a:lnTo>
                        <a:pt x="122" y="245"/>
                      </a:lnTo>
                      <a:lnTo>
                        <a:pt x="122" y="244"/>
                      </a:lnTo>
                      <a:lnTo>
                        <a:pt x="123" y="244"/>
                      </a:lnTo>
                      <a:lnTo>
                        <a:pt x="123" y="243"/>
                      </a:lnTo>
                      <a:lnTo>
                        <a:pt x="123" y="241"/>
                      </a:lnTo>
                      <a:lnTo>
                        <a:pt x="122" y="240"/>
                      </a:lnTo>
                      <a:lnTo>
                        <a:pt x="120" y="240"/>
                      </a:lnTo>
                      <a:lnTo>
                        <a:pt x="119" y="239"/>
                      </a:lnTo>
                      <a:lnTo>
                        <a:pt x="118" y="237"/>
                      </a:lnTo>
                      <a:lnTo>
                        <a:pt x="118" y="236"/>
                      </a:lnTo>
                      <a:lnTo>
                        <a:pt x="118" y="233"/>
                      </a:lnTo>
                      <a:lnTo>
                        <a:pt x="119" y="232"/>
                      </a:lnTo>
                      <a:lnTo>
                        <a:pt x="119" y="232"/>
                      </a:lnTo>
                      <a:lnTo>
                        <a:pt x="120" y="231"/>
                      </a:lnTo>
                      <a:lnTo>
                        <a:pt x="119" y="231"/>
                      </a:lnTo>
                      <a:lnTo>
                        <a:pt x="119" y="230"/>
                      </a:lnTo>
                      <a:lnTo>
                        <a:pt x="117" y="230"/>
                      </a:lnTo>
                      <a:lnTo>
                        <a:pt x="117" y="226"/>
                      </a:lnTo>
                      <a:lnTo>
                        <a:pt x="117" y="223"/>
                      </a:lnTo>
                      <a:lnTo>
                        <a:pt x="118" y="222"/>
                      </a:lnTo>
                      <a:lnTo>
                        <a:pt x="123" y="223"/>
                      </a:lnTo>
                      <a:lnTo>
                        <a:pt x="124" y="220"/>
                      </a:lnTo>
                      <a:lnTo>
                        <a:pt x="126" y="219"/>
                      </a:lnTo>
                      <a:lnTo>
                        <a:pt x="126" y="218"/>
                      </a:lnTo>
                      <a:lnTo>
                        <a:pt x="128" y="218"/>
                      </a:lnTo>
                      <a:lnTo>
                        <a:pt x="128" y="219"/>
                      </a:lnTo>
                      <a:lnTo>
                        <a:pt x="128" y="219"/>
                      </a:lnTo>
                      <a:lnTo>
                        <a:pt x="130" y="220"/>
                      </a:lnTo>
                      <a:lnTo>
                        <a:pt x="130" y="220"/>
                      </a:lnTo>
                      <a:lnTo>
                        <a:pt x="131" y="220"/>
                      </a:lnTo>
                      <a:lnTo>
                        <a:pt x="131" y="219"/>
                      </a:lnTo>
                      <a:lnTo>
                        <a:pt x="130" y="216"/>
                      </a:lnTo>
                      <a:lnTo>
                        <a:pt x="130" y="215"/>
                      </a:lnTo>
                      <a:lnTo>
                        <a:pt x="130" y="214"/>
                      </a:lnTo>
                      <a:lnTo>
                        <a:pt x="127" y="214"/>
                      </a:lnTo>
                      <a:lnTo>
                        <a:pt x="124" y="214"/>
                      </a:lnTo>
                      <a:lnTo>
                        <a:pt x="124" y="214"/>
                      </a:lnTo>
                      <a:lnTo>
                        <a:pt x="123" y="215"/>
                      </a:lnTo>
                      <a:lnTo>
                        <a:pt x="120" y="216"/>
                      </a:lnTo>
                      <a:lnTo>
                        <a:pt x="120" y="219"/>
                      </a:lnTo>
                      <a:lnTo>
                        <a:pt x="118" y="218"/>
                      </a:lnTo>
                      <a:lnTo>
                        <a:pt x="118" y="218"/>
                      </a:lnTo>
                      <a:lnTo>
                        <a:pt x="118" y="216"/>
                      </a:lnTo>
                      <a:lnTo>
                        <a:pt x="118" y="215"/>
                      </a:lnTo>
                      <a:lnTo>
                        <a:pt x="119" y="214"/>
                      </a:lnTo>
                      <a:lnTo>
                        <a:pt x="122" y="213"/>
                      </a:lnTo>
                      <a:lnTo>
                        <a:pt x="123" y="211"/>
                      </a:lnTo>
                      <a:lnTo>
                        <a:pt x="123" y="211"/>
                      </a:lnTo>
                      <a:lnTo>
                        <a:pt x="124" y="211"/>
                      </a:lnTo>
                      <a:lnTo>
                        <a:pt x="124" y="211"/>
                      </a:lnTo>
                      <a:lnTo>
                        <a:pt x="131" y="211"/>
                      </a:lnTo>
                      <a:lnTo>
                        <a:pt x="134" y="207"/>
                      </a:lnTo>
                      <a:lnTo>
                        <a:pt x="134" y="206"/>
                      </a:lnTo>
                      <a:lnTo>
                        <a:pt x="135" y="205"/>
                      </a:lnTo>
                      <a:lnTo>
                        <a:pt x="136" y="205"/>
                      </a:lnTo>
                      <a:lnTo>
                        <a:pt x="137" y="205"/>
                      </a:lnTo>
                      <a:lnTo>
                        <a:pt x="137" y="203"/>
                      </a:lnTo>
                      <a:lnTo>
                        <a:pt x="139" y="203"/>
                      </a:lnTo>
                      <a:lnTo>
                        <a:pt x="139" y="203"/>
                      </a:lnTo>
                      <a:lnTo>
                        <a:pt x="140" y="202"/>
                      </a:lnTo>
                      <a:lnTo>
                        <a:pt x="140" y="205"/>
                      </a:lnTo>
                      <a:lnTo>
                        <a:pt x="140" y="206"/>
                      </a:lnTo>
                      <a:lnTo>
                        <a:pt x="140" y="207"/>
                      </a:lnTo>
                      <a:lnTo>
                        <a:pt x="140" y="210"/>
                      </a:lnTo>
                      <a:lnTo>
                        <a:pt x="137" y="213"/>
                      </a:lnTo>
                      <a:lnTo>
                        <a:pt x="137" y="213"/>
                      </a:lnTo>
                      <a:lnTo>
                        <a:pt x="134" y="213"/>
                      </a:lnTo>
                      <a:lnTo>
                        <a:pt x="134" y="214"/>
                      </a:lnTo>
                      <a:lnTo>
                        <a:pt x="134" y="214"/>
                      </a:lnTo>
                      <a:lnTo>
                        <a:pt x="135" y="214"/>
                      </a:lnTo>
                      <a:lnTo>
                        <a:pt x="135" y="214"/>
                      </a:lnTo>
                      <a:lnTo>
                        <a:pt x="135" y="214"/>
                      </a:lnTo>
                      <a:lnTo>
                        <a:pt x="135" y="214"/>
                      </a:lnTo>
                      <a:lnTo>
                        <a:pt x="137" y="214"/>
                      </a:lnTo>
                      <a:lnTo>
                        <a:pt x="137" y="219"/>
                      </a:lnTo>
                      <a:lnTo>
                        <a:pt x="137" y="223"/>
                      </a:lnTo>
                      <a:lnTo>
                        <a:pt x="143" y="224"/>
                      </a:lnTo>
                      <a:lnTo>
                        <a:pt x="143" y="224"/>
                      </a:lnTo>
                      <a:lnTo>
                        <a:pt x="141" y="226"/>
                      </a:lnTo>
                      <a:lnTo>
                        <a:pt x="141" y="228"/>
                      </a:lnTo>
                      <a:lnTo>
                        <a:pt x="139" y="228"/>
                      </a:lnTo>
                      <a:lnTo>
                        <a:pt x="139" y="227"/>
                      </a:lnTo>
                      <a:lnTo>
                        <a:pt x="139" y="226"/>
                      </a:lnTo>
                      <a:lnTo>
                        <a:pt x="137" y="226"/>
                      </a:lnTo>
                      <a:lnTo>
                        <a:pt x="137" y="228"/>
                      </a:lnTo>
                      <a:lnTo>
                        <a:pt x="136" y="231"/>
                      </a:lnTo>
                      <a:lnTo>
                        <a:pt x="136" y="233"/>
                      </a:lnTo>
                      <a:lnTo>
                        <a:pt x="135" y="233"/>
                      </a:lnTo>
                      <a:lnTo>
                        <a:pt x="135" y="235"/>
                      </a:lnTo>
                      <a:lnTo>
                        <a:pt x="134" y="236"/>
                      </a:lnTo>
                      <a:lnTo>
                        <a:pt x="134" y="236"/>
                      </a:lnTo>
                      <a:lnTo>
                        <a:pt x="134" y="237"/>
                      </a:lnTo>
                      <a:lnTo>
                        <a:pt x="132" y="237"/>
                      </a:lnTo>
                      <a:lnTo>
                        <a:pt x="132" y="241"/>
                      </a:lnTo>
                      <a:lnTo>
                        <a:pt x="132" y="241"/>
                      </a:lnTo>
                      <a:lnTo>
                        <a:pt x="131" y="243"/>
                      </a:lnTo>
                      <a:lnTo>
                        <a:pt x="131" y="244"/>
                      </a:lnTo>
                      <a:lnTo>
                        <a:pt x="134" y="244"/>
                      </a:lnTo>
                      <a:lnTo>
                        <a:pt x="135" y="244"/>
                      </a:lnTo>
                      <a:lnTo>
                        <a:pt x="135" y="243"/>
                      </a:lnTo>
                      <a:lnTo>
                        <a:pt x="135" y="243"/>
                      </a:lnTo>
                      <a:lnTo>
                        <a:pt x="136" y="243"/>
                      </a:lnTo>
                      <a:lnTo>
                        <a:pt x="134" y="247"/>
                      </a:lnTo>
                      <a:lnTo>
                        <a:pt x="132" y="247"/>
                      </a:lnTo>
                      <a:lnTo>
                        <a:pt x="132" y="247"/>
                      </a:lnTo>
                      <a:lnTo>
                        <a:pt x="134" y="247"/>
                      </a:lnTo>
                      <a:lnTo>
                        <a:pt x="134" y="248"/>
                      </a:lnTo>
                      <a:lnTo>
                        <a:pt x="134" y="249"/>
                      </a:lnTo>
                      <a:lnTo>
                        <a:pt x="135" y="249"/>
                      </a:lnTo>
                      <a:lnTo>
                        <a:pt x="134" y="249"/>
                      </a:lnTo>
                      <a:lnTo>
                        <a:pt x="135" y="251"/>
                      </a:lnTo>
                      <a:lnTo>
                        <a:pt x="135" y="251"/>
                      </a:lnTo>
                      <a:lnTo>
                        <a:pt x="135" y="252"/>
                      </a:lnTo>
                      <a:lnTo>
                        <a:pt x="136" y="252"/>
                      </a:lnTo>
                      <a:lnTo>
                        <a:pt x="136" y="254"/>
                      </a:lnTo>
                      <a:lnTo>
                        <a:pt x="137" y="256"/>
                      </a:lnTo>
                      <a:lnTo>
                        <a:pt x="137" y="256"/>
                      </a:lnTo>
                      <a:lnTo>
                        <a:pt x="143" y="254"/>
                      </a:lnTo>
                      <a:lnTo>
                        <a:pt x="143" y="256"/>
                      </a:lnTo>
                      <a:lnTo>
                        <a:pt x="143" y="256"/>
                      </a:lnTo>
                      <a:lnTo>
                        <a:pt x="143" y="258"/>
                      </a:lnTo>
                      <a:lnTo>
                        <a:pt x="144" y="258"/>
                      </a:lnTo>
                      <a:lnTo>
                        <a:pt x="145" y="260"/>
                      </a:lnTo>
                      <a:lnTo>
                        <a:pt x="147" y="260"/>
                      </a:lnTo>
                      <a:lnTo>
                        <a:pt x="148" y="260"/>
                      </a:lnTo>
                      <a:lnTo>
                        <a:pt x="148" y="257"/>
                      </a:lnTo>
                      <a:lnTo>
                        <a:pt x="148" y="257"/>
                      </a:lnTo>
                      <a:lnTo>
                        <a:pt x="148" y="257"/>
                      </a:lnTo>
                      <a:lnTo>
                        <a:pt x="151" y="257"/>
                      </a:lnTo>
                      <a:lnTo>
                        <a:pt x="151" y="256"/>
                      </a:lnTo>
                      <a:lnTo>
                        <a:pt x="152" y="257"/>
                      </a:lnTo>
                      <a:lnTo>
                        <a:pt x="152" y="256"/>
                      </a:lnTo>
                      <a:lnTo>
                        <a:pt x="153" y="254"/>
                      </a:lnTo>
                      <a:lnTo>
                        <a:pt x="153" y="254"/>
                      </a:lnTo>
                      <a:lnTo>
                        <a:pt x="154" y="253"/>
                      </a:lnTo>
                      <a:lnTo>
                        <a:pt x="156" y="253"/>
                      </a:lnTo>
                      <a:lnTo>
                        <a:pt x="158" y="252"/>
                      </a:lnTo>
                      <a:lnTo>
                        <a:pt x="158" y="253"/>
                      </a:lnTo>
                      <a:lnTo>
                        <a:pt x="164" y="254"/>
                      </a:lnTo>
                      <a:lnTo>
                        <a:pt x="164" y="254"/>
                      </a:lnTo>
                      <a:lnTo>
                        <a:pt x="165" y="254"/>
                      </a:lnTo>
                      <a:lnTo>
                        <a:pt x="165" y="254"/>
                      </a:lnTo>
                      <a:lnTo>
                        <a:pt x="168" y="254"/>
                      </a:lnTo>
                      <a:lnTo>
                        <a:pt x="168" y="256"/>
                      </a:lnTo>
                      <a:lnTo>
                        <a:pt x="170" y="256"/>
                      </a:lnTo>
                      <a:lnTo>
                        <a:pt x="170" y="257"/>
                      </a:lnTo>
                      <a:lnTo>
                        <a:pt x="171" y="257"/>
                      </a:lnTo>
                      <a:lnTo>
                        <a:pt x="171" y="257"/>
                      </a:lnTo>
                      <a:lnTo>
                        <a:pt x="185" y="256"/>
                      </a:lnTo>
                      <a:lnTo>
                        <a:pt x="185" y="254"/>
                      </a:lnTo>
                      <a:lnTo>
                        <a:pt x="186" y="254"/>
                      </a:lnTo>
                      <a:lnTo>
                        <a:pt x="186" y="254"/>
                      </a:lnTo>
                      <a:lnTo>
                        <a:pt x="189" y="254"/>
                      </a:lnTo>
                      <a:lnTo>
                        <a:pt x="189" y="254"/>
                      </a:lnTo>
                      <a:lnTo>
                        <a:pt x="190" y="254"/>
                      </a:lnTo>
                      <a:lnTo>
                        <a:pt x="192" y="252"/>
                      </a:lnTo>
                      <a:lnTo>
                        <a:pt x="195" y="252"/>
                      </a:lnTo>
                      <a:lnTo>
                        <a:pt x="195" y="251"/>
                      </a:lnTo>
                      <a:lnTo>
                        <a:pt x="198" y="251"/>
                      </a:lnTo>
                      <a:lnTo>
                        <a:pt x="198" y="251"/>
                      </a:lnTo>
                      <a:lnTo>
                        <a:pt x="199" y="251"/>
                      </a:lnTo>
                      <a:lnTo>
                        <a:pt x="199" y="249"/>
                      </a:lnTo>
                      <a:lnTo>
                        <a:pt x="202" y="249"/>
                      </a:lnTo>
                      <a:lnTo>
                        <a:pt x="202" y="248"/>
                      </a:lnTo>
                      <a:lnTo>
                        <a:pt x="207" y="248"/>
                      </a:lnTo>
                      <a:lnTo>
                        <a:pt x="207" y="247"/>
                      </a:lnTo>
                      <a:lnTo>
                        <a:pt x="207" y="247"/>
                      </a:lnTo>
                      <a:lnTo>
                        <a:pt x="208" y="248"/>
                      </a:lnTo>
                      <a:lnTo>
                        <a:pt x="208" y="248"/>
                      </a:lnTo>
                      <a:lnTo>
                        <a:pt x="209" y="248"/>
                      </a:lnTo>
                      <a:lnTo>
                        <a:pt x="212" y="249"/>
                      </a:lnTo>
                      <a:lnTo>
                        <a:pt x="212" y="249"/>
                      </a:lnTo>
                      <a:lnTo>
                        <a:pt x="211" y="249"/>
                      </a:lnTo>
                      <a:lnTo>
                        <a:pt x="211" y="251"/>
                      </a:lnTo>
                      <a:lnTo>
                        <a:pt x="209" y="251"/>
                      </a:lnTo>
                      <a:lnTo>
                        <a:pt x="209" y="251"/>
                      </a:lnTo>
                      <a:lnTo>
                        <a:pt x="209" y="249"/>
                      </a:lnTo>
                      <a:lnTo>
                        <a:pt x="208" y="249"/>
                      </a:lnTo>
                      <a:lnTo>
                        <a:pt x="208" y="253"/>
                      </a:lnTo>
                      <a:lnTo>
                        <a:pt x="211" y="253"/>
                      </a:lnTo>
                      <a:lnTo>
                        <a:pt x="213" y="252"/>
                      </a:lnTo>
                      <a:lnTo>
                        <a:pt x="215" y="251"/>
                      </a:lnTo>
                      <a:lnTo>
                        <a:pt x="217" y="251"/>
                      </a:lnTo>
                      <a:lnTo>
                        <a:pt x="217" y="251"/>
                      </a:lnTo>
                      <a:lnTo>
                        <a:pt x="217" y="252"/>
                      </a:lnTo>
                      <a:lnTo>
                        <a:pt x="216" y="252"/>
                      </a:lnTo>
                      <a:lnTo>
                        <a:pt x="217" y="252"/>
                      </a:lnTo>
                      <a:lnTo>
                        <a:pt x="217" y="253"/>
                      </a:lnTo>
                      <a:lnTo>
                        <a:pt x="217" y="253"/>
                      </a:lnTo>
                      <a:lnTo>
                        <a:pt x="219" y="253"/>
                      </a:lnTo>
                      <a:lnTo>
                        <a:pt x="219" y="252"/>
                      </a:lnTo>
                      <a:lnTo>
                        <a:pt x="220" y="251"/>
                      </a:lnTo>
                      <a:lnTo>
                        <a:pt x="221" y="249"/>
                      </a:lnTo>
                      <a:lnTo>
                        <a:pt x="221" y="247"/>
                      </a:lnTo>
                      <a:lnTo>
                        <a:pt x="223" y="245"/>
                      </a:lnTo>
                      <a:lnTo>
                        <a:pt x="223" y="245"/>
                      </a:lnTo>
                      <a:lnTo>
                        <a:pt x="221" y="245"/>
                      </a:lnTo>
                      <a:lnTo>
                        <a:pt x="221" y="241"/>
                      </a:lnTo>
                      <a:lnTo>
                        <a:pt x="224" y="240"/>
                      </a:lnTo>
                      <a:lnTo>
                        <a:pt x="226" y="239"/>
                      </a:lnTo>
                      <a:lnTo>
                        <a:pt x="228" y="237"/>
                      </a:lnTo>
                      <a:lnTo>
                        <a:pt x="228" y="240"/>
                      </a:lnTo>
                      <a:lnTo>
                        <a:pt x="228" y="241"/>
                      </a:lnTo>
                      <a:lnTo>
                        <a:pt x="226" y="241"/>
                      </a:lnTo>
                      <a:lnTo>
                        <a:pt x="228" y="241"/>
                      </a:lnTo>
                      <a:lnTo>
                        <a:pt x="229" y="241"/>
                      </a:lnTo>
                      <a:lnTo>
                        <a:pt x="230" y="240"/>
                      </a:lnTo>
                      <a:lnTo>
                        <a:pt x="232" y="240"/>
                      </a:lnTo>
                      <a:lnTo>
                        <a:pt x="230" y="239"/>
                      </a:lnTo>
                      <a:lnTo>
                        <a:pt x="232" y="239"/>
                      </a:lnTo>
                      <a:lnTo>
                        <a:pt x="232" y="235"/>
                      </a:lnTo>
                      <a:lnTo>
                        <a:pt x="232" y="235"/>
                      </a:lnTo>
                      <a:lnTo>
                        <a:pt x="232" y="235"/>
                      </a:lnTo>
                      <a:lnTo>
                        <a:pt x="232" y="235"/>
                      </a:lnTo>
                      <a:lnTo>
                        <a:pt x="232" y="235"/>
                      </a:lnTo>
                      <a:lnTo>
                        <a:pt x="232" y="235"/>
                      </a:lnTo>
                      <a:lnTo>
                        <a:pt x="232" y="235"/>
                      </a:lnTo>
                      <a:lnTo>
                        <a:pt x="232" y="235"/>
                      </a:lnTo>
                      <a:lnTo>
                        <a:pt x="232" y="235"/>
                      </a:lnTo>
                      <a:lnTo>
                        <a:pt x="232" y="233"/>
                      </a:lnTo>
                      <a:lnTo>
                        <a:pt x="230" y="233"/>
                      </a:lnTo>
                      <a:lnTo>
                        <a:pt x="230" y="231"/>
                      </a:lnTo>
                      <a:lnTo>
                        <a:pt x="230" y="228"/>
                      </a:lnTo>
                      <a:lnTo>
                        <a:pt x="230" y="227"/>
                      </a:lnTo>
                      <a:lnTo>
                        <a:pt x="232" y="226"/>
                      </a:lnTo>
                      <a:lnTo>
                        <a:pt x="232" y="222"/>
                      </a:lnTo>
                      <a:lnTo>
                        <a:pt x="232" y="222"/>
                      </a:lnTo>
                      <a:lnTo>
                        <a:pt x="233" y="218"/>
                      </a:lnTo>
                      <a:lnTo>
                        <a:pt x="233" y="218"/>
                      </a:lnTo>
                      <a:lnTo>
                        <a:pt x="234" y="214"/>
                      </a:lnTo>
                      <a:lnTo>
                        <a:pt x="236" y="214"/>
                      </a:lnTo>
                      <a:lnTo>
                        <a:pt x="236" y="213"/>
                      </a:lnTo>
                      <a:lnTo>
                        <a:pt x="237" y="211"/>
                      </a:lnTo>
                      <a:lnTo>
                        <a:pt x="237" y="210"/>
                      </a:lnTo>
                      <a:lnTo>
                        <a:pt x="238" y="210"/>
                      </a:lnTo>
                      <a:lnTo>
                        <a:pt x="238" y="209"/>
                      </a:lnTo>
                      <a:lnTo>
                        <a:pt x="238" y="209"/>
                      </a:lnTo>
                      <a:lnTo>
                        <a:pt x="240" y="207"/>
                      </a:lnTo>
                      <a:lnTo>
                        <a:pt x="245" y="205"/>
                      </a:lnTo>
                      <a:lnTo>
                        <a:pt x="245" y="209"/>
                      </a:lnTo>
                      <a:lnTo>
                        <a:pt x="245" y="209"/>
                      </a:lnTo>
                      <a:lnTo>
                        <a:pt x="247" y="211"/>
                      </a:lnTo>
                      <a:lnTo>
                        <a:pt x="247" y="211"/>
                      </a:lnTo>
                      <a:lnTo>
                        <a:pt x="249" y="213"/>
                      </a:lnTo>
                      <a:lnTo>
                        <a:pt x="249" y="214"/>
                      </a:lnTo>
                      <a:lnTo>
                        <a:pt x="249" y="214"/>
                      </a:lnTo>
                      <a:lnTo>
                        <a:pt x="250" y="215"/>
                      </a:lnTo>
                      <a:lnTo>
                        <a:pt x="253" y="215"/>
                      </a:lnTo>
                      <a:lnTo>
                        <a:pt x="254" y="215"/>
                      </a:lnTo>
                      <a:lnTo>
                        <a:pt x="254" y="215"/>
                      </a:lnTo>
                      <a:lnTo>
                        <a:pt x="257" y="215"/>
                      </a:lnTo>
                      <a:lnTo>
                        <a:pt x="259" y="214"/>
                      </a:lnTo>
                      <a:lnTo>
                        <a:pt x="259" y="213"/>
                      </a:lnTo>
                      <a:lnTo>
                        <a:pt x="259" y="210"/>
                      </a:lnTo>
                      <a:lnTo>
                        <a:pt x="259" y="207"/>
                      </a:lnTo>
                      <a:lnTo>
                        <a:pt x="258" y="205"/>
                      </a:lnTo>
                      <a:lnTo>
                        <a:pt x="259" y="202"/>
                      </a:lnTo>
                      <a:lnTo>
                        <a:pt x="259" y="202"/>
                      </a:lnTo>
                      <a:lnTo>
                        <a:pt x="261" y="196"/>
                      </a:lnTo>
                      <a:lnTo>
                        <a:pt x="259" y="196"/>
                      </a:lnTo>
                      <a:lnTo>
                        <a:pt x="259" y="197"/>
                      </a:lnTo>
                      <a:lnTo>
                        <a:pt x="257" y="196"/>
                      </a:lnTo>
                      <a:lnTo>
                        <a:pt x="257" y="190"/>
                      </a:lnTo>
                      <a:lnTo>
                        <a:pt x="257" y="190"/>
                      </a:lnTo>
                      <a:lnTo>
                        <a:pt x="257" y="189"/>
                      </a:lnTo>
                      <a:lnTo>
                        <a:pt x="258" y="189"/>
                      </a:lnTo>
                      <a:lnTo>
                        <a:pt x="257" y="184"/>
                      </a:lnTo>
                      <a:lnTo>
                        <a:pt x="259" y="184"/>
                      </a:lnTo>
                      <a:lnTo>
                        <a:pt x="259" y="182"/>
                      </a:lnTo>
                      <a:lnTo>
                        <a:pt x="261" y="184"/>
                      </a:lnTo>
                      <a:lnTo>
                        <a:pt x="262" y="182"/>
                      </a:lnTo>
                      <a:lnTo>
                        <a:pt x="266" y="182"/>
                      </a:lnTo>
                      <a:lnTo>
                        <a:pt x="266" y="181"/>
                      </a:lnTo>
                      <a:lnTo>
                        <a:pt x="267" y="181"/>
                      </a:lnTo>
                      <a:lnTo>
                        <a:pt x="267" y="180"/>
                      </a:lnTo>
                      <a:lnTo>
                        <a:pt x="268" y="180"/>
                      </a:lnTo>
                      <a:lnTo>
                        <a:pt x="268" y="181"/>
                      </a:lnTo>
                      <a:lnTo>
                        <a:pt x="272" y="181"/>
                      </a:lnTo>
                      <a:lnTo>
                        <a:pt x="272" y="179"/>
                      </a:lnTo>
                      <a:lnTo>
                        <a:pt x="275" y="179"/>
                      </a:lnTo>
                      <a:lnTo>
                        <a:pt x="275" y="180"/>
                      </a:lnTo>
                      <a:lnTo>
                        <a:pt x="276" y="180"/>
                      </a:lnTo>
                      <a:lnTo>
                        <a:pt x="276" y="180"/>
                      </a:lnTo>
                      <a:lnTo>
                        <a:pt x="278" y="180"/>
                      </a:lnTo>
                      <a:lnTo>
                        <a:pt x="278" y="180"/>
                      </a:lnTo>
                      <a:lnTo>
                        <a:pt x="279" y="180"/>
                      </a:lnTo>
                      <a:lnTo>
                        <a:pt x="285" y="180"/>
                      </a:lnTo>
                      <a:lnTo>
                        <a:pt x="285" y="177"/>
                      </a:lnTo>
                      <a:lnTo>
                        <a:pt x="285" y="177"/>
                      </a:lnTo>
                      <a:lnTo>
                        <a:pt x="285" y="177"/>
                      </a:lnTo>
                      <a:lnTo>
                        <a:pt x="288" y="177"/>
                      </a:lnTo>
                      <a:lnTo>
                        <a:pt x="288" y="177"/>
                      </a:lnTo>
                      <a:lnTo>
                        <a:pt x="288" y="177"/>
                      </a:lnTo>
                      <a:lnTo>
                        <a:pt x="289" y="177"/>
                      </a:lnTo>
                      <a:lnTo>
                        <a:pt x="289" y="179"/>
                      </a:lnTo>
                      <a:lnTo>
                        <a:pt x="292" y="180"/>
                      </a:lnTo>
                      <a:lnTo>
                        <a:pt x="296" y="180"/>
                      </a:lnTo>
                      <a:lnTo>
                        <a:pt x="297" y="173"/>
                      </a:lnTo>
                      <a:lnTo>
                        <a:pt x="298" y="175"/>
                      </a:lnTo>
                      <a:lnTo>
                        <a:pt x="298" y="176"/>
                      </a:lnTo>
                      <a:lnTo>
                        <a:pt x="300" y="175"/>
                      </a:lnTo>
                      <a:lnTo>
                        <a:pt x="305" y="175"/>
                      </a:lnTo>
                      <a:lnTo>
                        <a:pt x="305" y="175"/>
                      </a:lnTo>
                      <a:lnTo>
                        <a:pt x="306" y="175"/>
                      </a:lnTo>
                      <a:lnTo>
                        <a:pt x="308" y="172"/>
                      </a:lnTo>
                      <a:lnTo>
                        <a:pt x="309" y="172"/>
                      </a:lnTo>
                      <a:lnTo>
                        <a:pt x="309" y="172"/>
                      </a:lnTo>
                      <a:lnTo>
                        <a:pt x="317" y="173"/>
                      </a:lnTo>
                      <a:lnTo>
                        <a:pt x="318" y="172"/>
                      </a:lnTo>
                      <a:lnTo>
                        <a:pt x="317" y="172"/>
                      </a:lnTo>
                      <a:lnTo>
                        <a:pt x="317" y="171"/>
                      </a:lnTo>
                      <a:lnTo>
                        <a:pt x="315" y="171"/>
                      </a:lnTo>
                      <a:lnTo>
                        <a:pt x="312" y="167"/>
                      </a:lnTo>
                      <a:lnTo>
                        <a:pt x="310" y="167"/>
                      </a:lnTo>
                      <a:lnTo>
                        <a:pt x="310" y="167"/>
                      </a:lnTo>
                      <a:lnTo>
                        <a:pt x="309" y="167"/>
                      </a:lnTo>
                      <a:lnTo>
                        <a:pt x="308" y="167"/>
                      </a:lnTo>
                      <a:lnTo>
                        <a:pt x="306" y="168"/>
                      </a:lnTo>
                      <a:lnTo>
                        <a:pt x="304" y="168"/>
                      </a:lnTo>
                      <a:lnTo>
                        <a:pt x="302" y="165"/>
                      </a:lnTo>
                      <a:lnTo>
                        <a:pt x="300" y="164"/>
                      </a:lnTo>
                      <a:lnTo>
                        <a:pt x="298" y="163"/>
                      </a:lnTo>
                      <a:lnTo>
                        <a:pt x="296" y="160"/>
                      </a:lnTo>
                      <a:lnTo>
                        <a:pt x="298" y="160"/>
                      </a:lnTo>
                      <a:lnTo>
                        <a:pt x="298" y="158"/>
                      </a:lnTo>
                      <a:lnTo>
                        <a:pt x="296" y="159"/>
                      </a:lnTo>
                      <a:lnTo>
                        <a:pt x="295" y="160"/>
                      </a:lnTo>
                      <a:lnTo>
                        <a:pt x="293" y="160"/>
                      </a:lnTo>
                      <a:lnTo>
                        <a:pt x="291" y="161"/>
                      </a:lnTo>
                      <a:lnTo>
                        <a:pt x="288" y="161"/>
                      </a:lnTo>
                      <a:lnTo>
                        <a:pt x="288" y="160"/>
                      </a:lnTo>
                      <a:lnTo>
                        <a:pt x="285" y="161"/>
                      </a:lnTo>
                      <a:lnTo>
                        <a:pt x="285" y="163"/>
                      </a:lnTo>
                      <a:lnTo>
                        <a:pt x="281" y="163"/>
                      </a:lnTo>
                      <a:lnTo>
                        <a:pt x="281" y="161"/>
                      </a:lnTo>
                      <a:lnTo>
                        <a:pt x="281" y="161"/>
                      </a:lnTo>
                      <a:lnTo>
                        <a:pt x="280" y="161"/>
                      </a:lnTo>
                      <a:lnTo>
                        <a:pt x="280" y="163"/>
                      </a:lnTo>
                      <a:lnTo>
                        <a:pt x="279" y="163"/>
                      </a:lnTo>
                      <a:lnTo>
                        <a:pt x="278" y="163"/>
                      </a:lnTo>
                      <a:lnTo>
                        <a:pt x="276" y="163"/>
                      </a:lnTo>
                      <a:lnTo>
                        <a:pt x="276" y="165"/>
                      </a:lnTo>
                      <a:lnTo>
                        <a:pt x="271" y="165"/>
                      </a:lnTo>
                      <a:lnTo>
                        <a:pt x="268" y="169"/>
                      </a:lnTo>
                      <a:lnTo>
                        <a:pt x="266" y="169"/>
                      </a:lnTo>
                      <a:lnTo>
                        <a:pt x="266" y="172"/>
                      </a:lnTo>
                      <a:lnTo>
                        <a:pt x="262" y="172"/>
                      </a:lnTo>
                      <a:lnTo>
                        <a:pt x="262" y="172"/>
                      </a:lnTo>
                      <a:lnTo>
                        <a:pt x="258" y="173"/>
                      </a:lnTo>
                      <a:lnTo>
                        <a:pt x="258" y="171"/>
                      </a:lnTo>
                      <a:lnTo>
                        <a:pt x="255" y="171"/>
                      </a:lnTo>
                      <a:lnTo>
                        <a:pt x="257" y="168"/>
                      </a:lnTo>
                      <a:lnTo>
                        <a:pt x="254" y="168"/>
                      </a:lnTo>
                      <a:lnTo>
                        <a:pt x="254" y="167"/>
                      </a:lnTo>
                      <a:lnTo>
                        <a:pt x="254" y="167"/>
                      </a:lnTo>
                      <a:lnTo>
                        <a:pt x="254" y="167"/>
                      </a:lnTo>
                      <a:lnTo>
                        <a:pt x="253" y="167"/>
                      </a:lnTo>
                      <a:lnTo>
                        <a:pt x="253" y="169"/>
                      </a:lnTo>
                      <a:lnTo>
                        <a:pt x="253" y="169"/>
                      </a:lnTo>
                      <a:lnTo>
                        <a:pt x="253" y="171"/>
                      </a:lnTo>
                      <a:lnTo>
                        <a:pt x="249" y="171"/>
                      </a:lnTo>
                      <a:lnTo>
                        <a:pt x="249" y="171"/>
                      </a:lnTo>
                      <a:lnTo>
                        <a:pt x="247" y="171"/>
                      </a:lnTo>
                      <a:lnTo>
                        <a:pt x="247" y="168"/>
                      </a:lnTo>
                      <a:lnTo>
                        <a:pt x="249" y="168"/>
                      </a:lnTo>
                      <a:lnTo>
                        <a:pt x="247" y="167"/>
                      </a:lnTo>
                      <a:lnTo>
                        <a:pt x="249" y="167"/>
                      </a:lnTo>
                      <a:lnTo>
                        <a:pt x="249" y="165"/>
                      </a:lnTo>
                      <a:lnTo>
                        <a:pt x="255" y="165"/>
                      </a:lnTo>
                      <a:lnTo>
                        <a:pt x="255" y="163"/>
                      </a:lnTo>
                      <a:lnTo>
                        <a:pt x="251" y="163"/>
                      </a:lnTo>
                      <a:lnTo>
                        <a:pt x="251" y="160"/>
                      </a:lnTo>
                      <a:lnTo>
                        <a:pt x="245" y="158"/>
                      </a:lnTo>
                      <a:lnTo>
                        <a:pt x="245" y="160"/>
                      </a:lnTo>
                      <a:lnTo>
                        <a:pt x="246" y="160"/>
                      </a:lnTo>
                      <a:lnTo>
                        <a:pt x="246" y="161"/>
                      </a:lnTo>
                      <a:lnTo>
                        <a:pt x="246" y="161"/>
                      </a:lnTo>
                      <a:lnTo>
                        <a:pt x="245" y="161"/>
                      </a:lnTo>
                      <a:lnTo>
                        <a:pt x="243" y="159"/>
                      </a:lnTo>
                      <a:lnTo>
                        <a:pt x="243" y="156"/>
                      </a:lnTo>
                      <a:lnTo>
                        <a:pt x="241" y="156"/>
                      </a:lnTo>
                      <a:lnTo>
                        <a:pt x="241" y="154"/>
                      </a:lnTo>
                      <a:lnTo>
                        <a:pt x="240" y="154"/>
                      </a:lnTo>
                      <a:lnTo>
                        <a:pt x="240" y="154"/>
                      </a:lnTo>
                      <a:lnTo>
                        <a:pt x="241" y="154"/>
                      </a:lnTo>
                      <a:lnTo>
                        <a:pt x="241" y="150"/>
                      </a:lnTo>
                      <a:lnTo>
                        <a:pt x="241" y="150"/>
                      </a:lnTo>
                      <a:lnTo>
                        <a:pt x="241" y="147"/>
                      </a:lnTo>
                      <a:lnTo>
                        <a:pt x="241" y="147"/>
                      </a:lnTo>
                      <a:lnTo>
                        <a:pt x="242" y="146"/>
                      </a:lnTo>
                      <a:lnTo>
                        <a:pt x="242" y="144"/>
                      </a:lnTo>
                      <a:lnTo>
                        <a:pt x="242" y="143"/>
                      </a:lnTo>
                      <a:lnTo>
                        <a:pt x="242" y="143"/>
                      </a:lnTo>
                      <a:lnTo>
                        <a:pt x="241" y="139"/>
                      </a:lnTo>
                      <a:lnTo>
                        <a:pt x="240" y="138"/>
                      </a:lnTo>
                      <a:lnTo>
                        <a:pt x="241" y="135"/>
                      </a:lnTo>
                      <a:lnTo>
                        <a:pt x="238" y="134"/>
                      </a:lnTo>
                      <a:lnTo>
                        <a:pt x="238" y="134"/>
                      </a:lnTo>
                      <a:lnTo>
                        <a:pt x="238" y="133"/>
                      </a:lnTo>
                      <a:lnTo>
                        <a:pt x="238" y="130"/>
                      </a:lnTo>
                      <a:lnTo>
                        <a:pt x="242" y="127"/>
                      </a:lnTo>
                      <a:lnTo>
                        <a:pt x="242" y="126"/>
                      </a:lnTo>
                      <a:lnTo>
                        <a:pt x="242" y="125"/>
                      </a:lnTo>
                      <a:lnTo>
                        <a:pt x="245" y="125"/>
                      </a:lnTo>
                      <a:lnTo>
                        <a:pt x="246" y="125"/>
                      </a:lnTo>
                      <a:lnTo>
                        <a:pt x="246" y="122"/>
                      </a:lnTo>
                      <a:lnTo>
                        <a:pt x="247" y="122"/>
                      </a:lnTo>
                      <a:lnTo>
                        <a:pt x="251" y="118"/>
                      </a:lnTo>
                      <a:lnTo>
                        <a:pt x="254" y="118"/>
                      </a:lnTo>
                      <a:lnTo>
                        <a:pt x="254" y="117"/>
                      </a:lnTo>
                      <a:lnTo>
                        <a:pt x="255" y="117"/>
                      </a:lnTo>
                      <a:lnTo>
                        <a:pt x="255" y="116"/>
                      </a:lnTo>
                      <a:lnTo>
                        <a:pt x="257" y="116"/>
                      </a:lnTo>
                      <a:lnTo>
                        <a:pt x="257" y="113"/>
                      </a:lnTo>
                      <a:lnTo>
                        <a:pt x="258" y="113"/>
                      </a:lnTo>
                      <a:lnTo>
                        <a:pt x="258" y="112"/>
                      </a:lnTo>
                      <a:lnTo>
                        <a:pt x="259" y="112"/>
                      </a:lnTo>
                      <a:lnTo>
                        <a:pt x="259" y="110"/>
                      </a:lnTo>
                      <a:lnTo>
                        <a:pt x="259" y="109"/>
                      </a:lnTo>
                      <a:lnTo>
                        <a:pt x="259" y="109"/>
                      </a:lnTo>
                      <a:lnTo>
                        <a:pt x="259" y="109"/>
                      </a:lnTo>
                      <a:lnTo>
                        <a:pt x="261" y="109"/>
                      </a:lnTo>
                      <a:lnTo>
                        <a:pt x="263" y="101"/>
                      </a:lnTo>
                      <a:lnTo>
                        <a:pt x="266" y="101"/>
                      </a:lnTo>
                      <a:lnTo>
                        <a:pt x="266" y="100"/>
                      </a:lnTo>
                      <a:lnTo>
                        <a:pt x="268" y="100"/>
                      </a:lnTo>
                      <a:lnTo>
                        <a:pt x="268" y="101"/>
                      </a:lnTo>
                      <a:lnTo>
                        <a:pt x="268" y="101"/>
                      </a:lnTo>
                      <a:lnTo>
                        <a:pt x="268" y="100"/>
                      </a:lnTo>
                      <a:lnTo>
                        <a:pt x="270" y="100"/>
                      </a:lnTo>
                      <a:lnTo>
                        <a:pt x="268" y="99"/>
                      </a:lnTo>
                      <a:lnTo>
                        <a:pt x="270" y="99"/>
                      </a:lnTo>
                      <a:lnTo>
                        <a:pt x="270" y="96"/>
                      </a:lnTo>
                      <a:lnTo>
                        <a:pt x="270" y="96"/>
                      </a:lnTo>
                      <a:lnTo>
                        <a:pt x="268" y="95"/>
                      </a:lnTo>
                      <a:lnTo>
                        <a:pt x="268" y="93"/>
                      </a:lnTo>
                      <a:lnTo>
                        <a:pt x="268" y="93"/>
                      </a:lnTo>
                      <a:lnTo>
                        <a:pt x="268" y="92"/>
                      </a:lnTo>
                      <a:lnTo>
                        <a:pt x="268" y="92"/>
                      </a:lnTo>
                      <a:lnTo>
                        <a:pt x="270" y="89"/>
                      </a:lnTo>
                      <a:lnTo>
                        <a:pt x="268" y="89"/>
                      </a:lnTo>
                      <a:lnTo>
                        <a:pt x="268" y="87"/>
                      </a:lnTo>
                      <a:lnTo>
                        <a:pt x="266" y="88"/>
                      </a:lnTo>
                      <a:lnTo>
                        <a:pt x="266" y="87"/>
                      </a:lnTo>
                      <a:lnTo>
                        <a:pt x="264" y="86"/>
                      </a:lnTo>
                      <a:lnTo>
                        <a:pt x="263" y="86"/>
                      </a:lnTo>
                      <a:lnTo>
                        <a:pt x="261" y="86"/>
                      </a:lnTo>
                      <a:lnTo>
                        <a:pt x="257" y="86"/>
                      </a:lnTo>
                      <a:lnTo>
                        <a:pt x="253" y="84"/>
                      </a:lnTo>
                      <a:lnTo>
                        <a:pt x="251" y="87"/>
                      </a:lnTo>
                      <a:lnTo>
                        <a:pt x="251" y="87"/>
                      </a:lnTo>
                      <a:lnTo>
                        <a:pt x="251" y="86"/>
                      </a:lnTo>
                      <a:lnTo>
                        <a:pt x="249" y="84"/>
                      </a:lnTo>
                      <a:lnTo>
                        <a:pt x="249" y="84"/>
                      </a:lnTo>
                      <a:lnTo>
                        <a:pt x="249" y="84"/>
                      </a:lnTo>
                      <a:lnTo>
                        <a:pt x="249" y="84"/>
                      </a:lnTo>
                      <a:lnTo>
                        <a:pt x="247" y="86"/>
                      </a:lnTo>
                      <a:lnTo>
                        <a:pt x="247" y="86"/>
                      </a:lnTo>
                      <a:lnTo>
                        <a:pt x="246" y="84"/>
                      </a:lnTo>
                      <a:lnTo>
                        <a:pt x="246" y="84"/>
                      </a:lnTo>
                      <a:lnTo>
                        <a:pt x="245" y="83"/>
                      </a:lnTo>
                      <a:lnTo>
                        <a:pt x="245" y="84"/>
                      </a:lnTo>
                      <a:lnTo>
                        <a:pt x="245" y="86"/>
                      </a:lnTo>
                      <a:lnTo>
                        <a:pt x="243" y="86"/>
                      </a:lnTo>
                      <a:lnTo>
                        <a:pt x="245" y="88"/>
                      </a:lnTo>
                      <a:lnTo>
                        <a:pt x="243" y="88"/>
                      </a:lnTo>
                      <a:lnTo>
                        <a:pt x="242" y="89"/>
                      </a:lnTo>
                      <a:lnTo>
                        <a:pt x="241" y="91"/>
                      </a:lnTo>
                      <a:lnTo>
                        <a:pt x="241" y="91"/>
                      </a:lnTo>
                      <a:lnTo>
                        <a:pt x="241" y="91"/>
                      </a:lnTo>
                      <a:lnTo>
                        <a:pt x="240" y="91"/>
                      </a:lnTo>
                      <a:lnTo>
                        <a:pt x="240" y="91"/>
                      </a:lnTo>
                      <a:lnTo>
                        <a:pt x="238" y="91"/>
                      </a:lnTo>
                      <a:lnTo>
                        <a:pt x="238" y="93"/>
                      </a:lnTo>
                      <a:lnTo>
                        <a:pt x="238" y="93"/>
                      </a:lnTo>
                      <a:lnTo>
                        <a:pt x="237" y="93"/>
                      </a:lnTo>
                      <a:lnTo>
                        <a:pt x="237" y="93"/>
                      </a:lnTo>
                      <a:lnTo>
                        <a:pt x="236" y="93"/>
                      </a:lnTo>
                      <a:lnTo>
                        <a:pt x="237" y="96"/>
                      </a:lnTo>
                      <a:lnTo>
                        <a:pt x="236" y="96"/>
                      </a:lnTo>
                      <a:lnTo>
                        <a:pt x="236" y="97"/>
                      </a:lnTo>
                      <a:lnTo>
                        <a:pt x="234" y="99"/>
                      </a:lnTo>
                      <a:lnTo>
                        <a:pt x="233" y="99"/>
                      </a:lnTo>
                      <a:lnTo>
                        <a:pt x="234" y="103"/>
                      </a:lnTo>
                      <a:lnTo>
                        <a:pt x="233" y="104"/>
                      </a:lnTo>
                      <a:lnTo>
                        <a:pt x="234" y="104"/>
                      </a:lnTo>
                      <a:lnTo>
                        <a:pt x="234" y="107"/>
                      </a:lnTo>
                      <a:lnTo>
                        <a:pt x="234" y="107"/>
                      </a:lnTo>
                      <a:lnTo>
                        <a:pt x="236" y="107"/>
                      </a:lnTo>
                      <a:lnTo>
                        <a:pt x="236" y="107"/>
                      </a:lnTo>
                      <a:lnTo>
                        <a:pt x="236" y="108"/>
                      </a:lnTo>
                      <a:lnTo>
                        <a:pt x="236" y="110"/>
                      </a:lnTo>
                      <a:lnTo>
                        <a:pt x="233" y="110"/>
                      </a:lnTo>
                      <a:lnTo>
                        <a:pt x="232" y="112"/>
                      </a:lnTo>
                      <a:lnTo>
                        <a:pt x="232" y="113"/>
                      </a:lnTo>
                      <a:lnTo>
                        <a:pt x="230" y="116"/>
                      </a:lnTo>
                      <a:lnTo>
                        <a:pt x="229" y="117"/>
                      </a:lnTo>
                      <a:lnTo>
                        <a:pt x="228" y="117"/>
                      </a:lnTo>
                      <a:lnTo>
                        <a:pt x="228" y="118"/>
                      </a:lnTo>
                      <a:lnTo>
                        <a:pt x="226" y="118"/>
                      </a:lnTo>
                      <a:lnTo>
                        <a:pt x="226" y="117"/>
                      </a:lnTo>
                      <a:lnTo>
                        <a:pt x="223" y="118"/>
                      </a:lnTo>
                      <a:lnTo>
                        <a:pt x="221" y="121"/>
                      </a:lnTo>
                      <a:lnTo>
                        <a:pt x="220" y="120"/>
                      </a:lnTo>
                      <a:lnTo>
                        <a:pt x="220" y="121"/>
                      </a:lnTo>
                      <a:lnTo>
                        <a:pt x="217" y="121"/>
                      </a:lnTo>
                      <a:lnTo>
                        <a:pt x="217" y="122"/>
                      </a:lnTo>
                      <a:lnTo>
                        <a:pt x="216" y="121"/>
                      </a:lnTo>
                      <a:lnTo>
                        <a:pt x="215" y="121"/>
                      </a:lnTo>
                      <a:lnTo>
                        <a:pt x="215" y="121"/>
                      </a:lnTo>
                      <a:lnTo>
                        <a:pt x="213" y="122"/>
                      </a:lnTo>
                      <a:lnTo>
                        <a:pt x="213" y="124"/>
                      </a:lnTo>
                      <a:lnTo>
                        <a:pt x="212" y="125"/>
                      </a:lnTo>
                      <a:lnTo>
                        <a:pt x="212" y="125"/>
                      </a:lnTo>
                      <a:lnTo>
                        <a:pt x="212" y="126"/>
                      </a:lnTo>
                      <a:lnTo>
                        <a:pt x="213" y="126"/>
                      </a:lnTo>
                      <a:lnTo>
                        <a:pt x="213" y="126"/>
                      </a:lnTo>
                      <a:lnTo>
                        <a:pt x="212" y="126"/>
                      </a:lnTo>
                      <a:lnTo>
                        <a:pt x="212" y="127"/>
                      </a:lnTo>
                      <a:lnTo>
                        <a:pt x="211" y="127"/>
                      </a:lnTo>
                      <a:lnTo>
                        <a:pt x="209" y="129"/>
                      </a:lnTo>
                      <a:lnTo>
                        <a:pt x="207" y="129"/>
                      </a:lnTo>
                      <a:lnTo>
                        <a:pt x="207" y="130"/>
                      </a:lnTo>
                      <a:lnTo>
                        <a:pt x="208" y="130"/>
                      </a:lnTo>
                      <a:lnTo>
                        <a:pt x="208" y="131"/>
                      </a:lnTo>
                      <a:lnTo>
                        <a:pt x="207" y="133"/>
                      </a:lnTo>
                      <a:lnTo>
                        <a:pt x="207" y="133"/>
                      </a:lnTo>
                      <a:lnTo>
                        <a:pt x="204" y="134"/>
                      </a:lnTo>
                      <a:lnTo>
                        <a:pt x="203" y="134"/>
                      </a:lnTo>
                      <a:lnTo>
                        <a:pt x="203" y="135"/>
                      </a:lnTo>
                      <a:lnTo>
                        <a:pt x="203" y="135"/>
                      </a:lnTo>
                      <a:lnTo>
                        <a:pt x="202" y="135"/>
                      </a:lnTo>
                      <a:lnTo>
                        <a:pt x="202" y="134"/>
                      </a:lnTo>
                      <a:lnTo>
                        <a:pt x="200" y="134"/>
                      </a:lnTo>
                      <a:lnTo>
                        <a:pt x="200" y="137"/>
                      </a:lnTo>
                      <a:lnTo>
                        <a:pt x="202" y="138"/>
                      </a:lnTo>
                      <a:lnTo>
                        <a:pt x="202" y="141"/>
                      </a:lnTo>
                      <a:lnTo>
                        <a:pt x="202" y="142"/>
                      </a:lnTo>
                      <a:lnTo>
                        <a:pt x="202" y="142"/>
                      </a:lnTo>
                      <a:lnTo>
                        <a:pt x="202" y="143"/>
                      </a:lnTo>
                      <a:lnTo>
                        <a:pt x="200" y="143"/>
                      </a:lnTo>
                      <a:lnTo>
                        <a:pt x="200" y="146"/>
                      </a:lnTo>
                      <a:lnTo>
                        <a:pt x="202" y="147"/>
                      </a:lnTo>
                      <a:lnTo>
                        <a:pt x="202" y="148"/>
                      </a:lnTo>
                      <a:lnTo>
                        <a:pt x="200" y="148"/>
                      </a:lnTo>
                      <a:lnTo>
                        <a:pt x="200" y="148"/>
                      </a:lnTo>
                      <a:lnTo>
                        <a:pt x="200" y="148"/>
                      </a:lnTo>
                      <a:lnTo>
                        <a:pt x="199" y="148"/>
                      </a:lnTo>
                      <a:lnTo>
                        <a:pt x="199" y="151"/>
                      </a:lnTo>
                      <a:lnTo>
                        <a:pt x="200" y="151"/>
                      </a:lnTo>
                      <a:lnTo>
                        <a:pt x="200" y="152"/>
                      </a:lnTo>
                      <a:lnTo>
                        <a:pt x="199" y="152"/>
                      </a:lnTo>
                      <a:lnTo>
                        <a:pt x="199" y="154"/>
                      </a:lnTo>
                      <a:lnTo>
                        <a:pt x="199" y="154"/>
                      </a:lnTo>
                      <a:lnTo>
                        <a:pt x="200" y="155"/>
                      </a:lnTo>
                      <a:lnTo>
                        <a:pt x="200" y="159"/>
                      </a:lnTo>
                      <a:lnTo>
                        <a:pt x="202" y="159"/>
                      </a:lnTo>
                      <a:lnTo>
                        <a:pt x="200" y="161"/>
                      </a:lnTo>
                      <a:lnTo>
                        <a:pt x="200" y="161"/>
                      </a:lnTo>
                      <a:lnTo>
                        <a:pt x="200" y="164"/>
                      </a:lnTo>
                      <a:lnTo>
                        <a:pt x="202" y="164"/>
                      </a:lnTo>
                      <a:lnTo>
                        <a:pt x="202" y="165"/>
                      </a:lnTo>
                      <a:lnTo>
                        <a:pt x="204" y="165"/>
                      </a:lnTo>
                      <a:lnTo>
                        <a:pt x="204" y="165"/>
                      </a:lnTo>
                      <a:lnTo>
                        <a:pt x="206" y="165"/>
                      </a:lnTo>
                      <a:lnTo>
                        <a:pt x="206" y="164"/>
                      </a:lnTo>
                      <a:lnTo>
                        <a:pt x="206" y="164"/>
                      </a:lnTo>
                      <a:lnTo>
                        <a:pt x="207" y="164"/>
                      </a:lnTo>
                      <a:lnTo>
                        <a:pt x="207" y="165"/>
                      </a:lnTo>
                      <a:lnTo>
                        <a:pt x="208" y="167"/>
                      </a:lnTo>
                      <a:lnTo>
                        <a:pt x="208" y="167"/>
                      </a:lnTo>
                      <a:lnTo>
                        <a:pt x="208" y="168"/>
                      </a:lnTo>
                      <a:lnTo>
                        <a:pt x="209" y="167"/>
                      </a:lnTo>
                      <a:lnTo>
                        <a:pt x="212" y="168"/>
                      </a:lnTo>
                      <a:lnTo>
                        <a:pt x="211" y="168"/>
                      </a:lnTo>
                      <a:lnTo>
                        <a:pt x="212" y="171"/>
                      </a:lnTo>
                      <a:lnTo>
                        <a:pt x="215" y="172"/>
                      </a:lnTo>
                      <a:lnTo>
                        <a:pt x="215" y="175"/>
                      </a:lnTo>
                      <a:lnTo>
                        <a:pt x="216" y="176"/>
                      </a:lnTo>
                      <a:lnTo>
                        <a:pt x="215" y="179"/>
                      </a:lnTo>
                      <a:lnTo>
                        <a:pt x="209" y="181"/>
                      </a:lnTo>
                      <a:lnTo>
                        <a:pt x="209" y="182"/>
                      </a:lnTo>
                      <a:lnTo>
                        <a:pt x="213" y="182"/>
                      </a:lnTo>
                      <a:lnTo>
                        <a:pt x="213" y="182"/>
                      </a:lnTo>
                      <a:lnTo>
                        <a:pt x="213" y="184"/>
                      </a:lnTo>
                      <a:lnTo>
                        <a:pt x="215" y="184"/>
                      </a:lnTo>
                      <a:lnTo>
                        <a:pt x="215" y="184"/>
                      </a:lnTo>
                      <a:lnTo>
                        <a:pt x="212" y="184"/>
                      </a:lnTo>
                      <a:lnTo>
                        <a:pt x="212" y="185"/>
                      </a:lnTo>
                      <a:lnTo>
                        <a:pt x="212" y="185"/>
                      </a:lnTo>
                      <a:lnTo>
                        <a:pt x="212" y="186"/>
                      </a:lnTo>
                      <a:lnTo>
                        <a:pt x="211" y="186"/>
                      </a:lnTo>
                      <a:lnTo>
                        <a:pt x="211" y="188"/>
                      </a:lnTo>
                      <a:lnTo>
                        <a:pt x="207" y="188"/>
                      </a:lnTo>
                      <a:lnTo>
                        <a:pt x="207" y="189"/>
                      </a:lnTo>
                      <a:lnTo>
                        <a:pt x="206" y="190"/>
                      </a:lnTo>
                      <a:lnTo>
                        <a:pt x="206" y="190"/>
                      </a:lnTo>
                      <a:lnTo>
                        <a:pt x="204" y="190"/>
                      </a:lnTo>
                      <a:lnTo>
                        <a:pt x="204" y="189"/>
                      </a:lnTo>
                      <a:lnTo>
                        <a:pt x="203" y="189"/>
                      </a:lnTo>
                      <a:lnTo>
                        <a:pt x="203" y="189"/>
                      </a:lnTo>
                      <a:lnTo>
                        <a:pt x="199" y="189"/>
                      </a:lnTo>
                      <a:lnTo>
                        <a:pt x="199" y="190"/>
                      </a:lnTo>
                      <a:lnTo>
                        <a:pt x="196" y="192"/>
                      </a:lnTo>
                      <a:lnTo>
                        <a:pt x="194" y="190"/>
                      </a:lnTo>
                      <a:lnTo>
                        <a:pt x="191" y="190"/>
                      </a:lnTo>
                      <a:lnTo>
                        <a:pt x="191" y="192"/>
                      </a:lnTo>
                      <a:lnTo>
                        <a:pt x="192" y="192"/>
                      </a:lnTo>
                      <a:lnTo>
                        <a:pt x="192" y="192"/>
                      </a:lnTo>
                      <a:lnTo>
                        <a:pt x="194" y="192"/>
                      </a:lnTo>
                      <a:lnTo>
                        <a:pt x="195" y="192"/>
                      </a:lnTo>
                      <a:lnTo>
                        <a:pt x="195" y="192"/>
                      </a:lnTo>
                      <a:lnTo>
                        <a:pt x="195" y="193"/>
                      </a:lnTo>
                      <a:lnTo>
                        <a:pt x="196" y="193"/>
                      </a:lnTo>
                      <a:lnTo>
                        <a:pt x="198" y="193"/>
                      </a:lnTo>
                      <a:lnTo>
                        <a:pt x="198" y="194"/>
                      </a:lnTo>
                      <a:lnTo>
                        <a:pt x="195" y="194"/>
                      </a:lnTo>
                      <a:lnTo>
                        <a:pt x="194" y="194"/>
                      </a:lnTo>
                      <a:lnTo>
                        <a:pt x="195" y="197"/>
                      </a:lnTo>
                      <a:lnTo>
                        <a:pt x="195" y="197"/>
                      </a:lnTo>
                      <a:lnTo>
                        <a:pt x="195" y="199"/>
                      </a:lnTo>
                      <a:lnTo>
                        <a:pt x="195" y="201"/>
                      </a:lnTo>
                      <a:lnTo>
                        <a:pt x="195" y="205"/>
                      </a:lnTo>
                      <a:lnTo>
                        <a:pt x="194" y="206"/>
                      </a:lnTo>
                      <a:lnTo>
                        <a:pt x="194" y="209"/>
                      </a:lnTo>
                      <a:lnTo>
                        <a:pt x="194" y="209"/>
                      </a:lnTo>
                      <a:lnTo>
                        <a:pt x="192" y="211"/>
                      </a:lnTo>
                      <a:lnTo>
                        <a:pt x="192" y="211"/>
                      </a:lnTo>
                      <a:lnTo>
                        <a:pt x="192" y="216"/>
                      </a:lnTo>
                      <a:lnTo>
                        <a:pt x="191" y="216"/>
                      </a:lnTo>
                      <a:lnTo>
                        <a:pt x="191" y="220"/>
                      </a:lnTo>
                      <a:lnTo>
                        <a:pt x="191" y="220"/>
                      </a:lnTo>
                      <a:lnTo>
                        <a:pt x="191" y="220"/>
                      </a:lnTo>
                      <a:lnTo>
                        <a:pt x="194" y="218"/>
                      </a:lnTo>
                      <a:lnTo>
                        <a:pt x="195" y="216"/>
                      </a:lnTo>
                      <a:lnTo>
                        <a:pt x="195" y="219"/>
                      </a:lnTo>
                      <a:lnTo>
                        <a:pt x="192" y="224"/>
                      </a:lnTo>
                      <a:lnTo>
                        <a:pt x="190" y="224"/>
                      </a:lnTo>
                      <a:lnTo>
                        <a:pt x="190" y="223"/>
                      </a:lnTo>
                      <a:lnTo>
                        <a:pt x="190" y="223"/>
                      </a:lnTo>
                      <a:lnTo>
                        <a:pt x="190" y="224"/>
                      </a:lnTo>
                      <a:lnTo>
                        <a:pt x="186" y="224"/>
                      </a:lnTo>
                      <a:lnTo>
                        <a:pt x="183" y="226"/>
                      </a:lnTo>
                      <a:lnTo>
                        <a:pt x="179" y="226"/>
                      </a:lnTo>
                      <a:lnTo>
                        <a:pt x="179" y="224"/>
                      </a:lnTo>
                      <a:lnTo>
                        <a:pt x="175" y="226"/>
                      </a:lnTo>
                      <a:lnTo>
                        <a:pt x="175" y="228"/>
                      </a:lnTo>
                      <a:lnTo>
                        <a:pt x="173" y="228"/>
                      </a:lnTo>
                      <a:lnTo>
                        <a:pt x="173" y="231"/>
                      </a:lnTo>
                      <a:lnTo>
                        <a:pt x="171" y="231"/>
                      </a:lnTo>
                      <a:lnTo>
                        <a:pt x="171" y="231"/>
                      </a:lnTo>
                      <a:lnTo>
                        <a:pt x="173" y="232"/>
                      </a:lnTo>
                      <a:lnTo>
                        <a:pt x="173" y="233"/>
                      </a:lnTo>
                      <a:lnTo>
                        <a:pt x="171" y="235"/>
                      </a:lnTo>
                      <a:lnTo>
                        <a:pt x="170" y="235"/>
                      </a:lnTo>
                      <a:lnTo>
                        <a:pt x="169" y="236"/>
                      </a:lnTo>
                      <a:lnTo>
                        <a:pt x="166" y="236"/>
                      </a:lnTo>
                      <a:lnTo>
                        <a:pt x="165" y="236"/>
                      </a:lnTo>
                      <a:lnTo>
                        <a:pt x="164" y="236"/>
                      </a:lnTo>
                      <a:lnTo>
                        <a:pt x="162" y="236"/>
                      </a:lnTo>
                      <a:lnTo>
                        <a:pt x="162" y="237"/>
                      </a:lnTo>
                      <a:lnTo>
                        <a:pt x="161" y="237"/>
                      </a:lnTo>
                      <a:lnTo>
                        <a:pt x="161" y="236"/>
                      </a:lnTo>
                      <a:lnTo>
                        <a:pt x="160" y="236"/>
                      </a:lnTo>
                      <a:lnTo>
                        <a:pt x="160" y="236"/>
                      </a:lnTo>
                      <a:lnTo>
                        <a:pt x="158" y="236"/>
                      </a:lnTo>
                      <a:lnTo>
                        <a:pt x="160" y="232"/>
                      </a:lnTo>
                      <a:lnTo>
                        <a:pt x="158" y="231"/>
                      </a:lnTo>
                      <a:lnTo>
                        <a:pt x="158" y="227"/>
                      </a:lnTo>
                      <a:lnTo>
                        <a:pt x="160" y="226"/>
                      </a:lnTo>
                      <a:lnTo>
                        <a:pt x="160" y="224"/>
                      </a:lnTo>
                      <a:lnTo>
                        <a:pt x="160" y="222"/>
                      </a:lnTo>
                      <a:lnTo>
                        <a:pt x="161" y="222"/>
                      </a:lnTo>
                      <a:lnTo>
                        <a:pt x="161" y="222"/>
                      </a:lnTo>
                      <a:lnTo>
                        <a:pt x="162" y="220"/>
                      </a:lnTo>
                      <a:lnTo>
                        <a:pt x="162" y="220"/>
                      </a:lnTo>
                      <a:lnTo>
                        <a:pt x="162" y="220"/>
                      </a:lnTo>
                      <a:lnTo>
                        <a:pt x="160" y="219"/>
                      </a:lnTo>
                      <a:lnTo>
                        <a:pt x="158" y="216"/>
                      </a:lnTo>
                      <a:lnTo>
                        <a:pt x="157" y="215"/>
                      </a:lnTo>
                      <a:lnTo>
                        <a:pt x="156" y="214"/>
                      </a:lnTo>
                      <a:lnTo>
                        <a:pt x="154" y="211"/>
                      </a:lnTo>
                      <a:lnTo>
                        <a:pt x="153" y="209"/>
                      </a:lnTo>
                      <a:lnTo>
                        <a:pt x="151" y="209"/>
                      </a:lnTo>
                      <a:lnTo>
                        <a:pt x="151" y="207"/>
                      </a:lnTo>
                      <a:lnTo>
                        <a:pt x="149" y="206"/>
                      </a:lnTo>
                      <a:lnTo>
                        <a:pt x="148" y="205"/>
                      </a:lnTo>
                      <a:lnTo>
                        <a:pt x="149" y="203"/>
                      </a:lnTo>
                      <a:lnTo>
                        <a:pt x="149" y="203"/>
                      </a:lnTo>
                      <a:lnTo>
                        <a:pt x="149" y="202"/>
                      </a:lnTo>
                      <a:lnTo>
                        <a:pt x="149" y="201"/>
                      </a:lnTo>
                      <a:lnTo>
                        <a:pt x="151" y="201"/>
                      </a:lnTo>
                      <a:lnTo>
                        <a:pt x="151" y="199"/>
                      </a:lnTo>
                      <a:lnTo>
                        <a:pt x="149" y="198"/>
                      </a:lnTo>
                      <a:lnTo>
                        <a:pt x="148" y="196"/>
                      </a:lnTo>
                      <a:lnTo>
                        <a:pt x="147" y="196"/>
                      </a:lnTo>
                      <a:lnTo>
                        <a:pt x="147" y="196"/>
                      </a:lnTo>
                      <a:lnTo>
                        <a:pt x="145" y="196"/>
                      </a:lnTo>
                      <a:lnTo>
                        <a:pt x="145" y="190"/>
                      </a:lnTo>
                      <a:lnTo>
                        <a:pt x="147" y="190"/>
                      </a:lnTo>
                      <a:lnTo>
                        <a:pt x="147" y="186"/>
                      </a:lnTo>
                      <a:lnTo>
                        <a:pt x="144" y="186"/>
                      </a:lnTo>
                      <a:lnTo>
                        <a:pt x="144" y="188"/>
                      </a:lnTo>
                      <a:lnTo>
                        <a:pt x="144" y="188"/>
                      </a:lnTo>
                      <a:lnTo>
                        <a:pt x="143" y="188"/>
                      </a:lnTo>
                      <a:lnTo>
                        <a:pt x="141" y="189"/>
                      </a:lnTo>
                      <a:lnTo>
                        <a:pt x="140" y="189"/>
                      </a:lnTo>
                      <a:lnTo>
                        <a:pt x="139" y="190"/>
                      </a:lnTo>
                      <a:lnTo>
                        <a:pt x="137" y="190"/>
                      </a:lnTo>
                      <a:lnTo>
                        <a:pt x="137" y="192"/>
                      </a:lnTo>
                      <a:lnTo>
                        <a:pt x="135" y="192"/>
                      </a:lnTo>
                      <a:lnTo>
                        <a:pt x="135" y="193"/>
                      </a:lnTo>
                      <a:lnTo>
                        <a:pt x="131" y="193"/>
                      </a:lnTo>
                      <a:lnTo>
                        <a:pt x="131" y="193"/>
                      </a:lnTo>
                      <a:lnTo>
                        <a:pt x="130" y="194"/>
                      </a:lnTo>
                      <a:lnTo>
                        <a:pt x="130" y="194"/>
                      </a:lnTo>
                      <a:lnTo>
                        <a:pt x="128" y="194"/>
                      </a:lnTo>
                      <a:lnTo>
                        <a:pt x="127" y="197"/>
                      </a:lnTo>
                      <a:lnTo>
                        <a:pt x="124" y="197"/>
                      </a:lnTo>
                      <a:lnTo>
                        <a:pt x="124" y="198"/>
                      </a:lnTo>
                      <a:lnTo>
                        <a:pt x="122" y="198"/>
                      </a:lnTo>
                      <a:lnTo>
                        <a:pt x="122" y="198"/>
                      </a:lnTo>
                      <a:lnTo>
                        <a:pt x="120" y="199"/>
                      </a:lnTo>
                      <a:lnTo>
                        <a:pt x="119" y="201"/>
                      </a:lnTo>
                      <a:lnTo>
                        <a:pt x="117" y="201"/>
                      </a:lnTo>
                      <a:lnTo>
                        <a:pt x="117" y="201"/>
                      </a:lnTo>
                      <a:lnTo>
                        <a:pt x="115" y="201"/>
                      </a:lnTo>
                      <a:lnTo>
                        <a:pt x="114" y="203"/>
                      </a:lnTo>
                      <a:lnTo>
                        <a:pt x="107" y="203"/>
                      </a:lnTo>
                      <a:lnTo>
                        <a:pt x="107" y="199"/>
                      </a:lnTo>
                      <a:lnTo>
                        <a:pt x="106" y="199"/>
                      </a:lnTo>
                      <a:lnTo>
                        <a:pt x="106" y="201"/>
                      </a:lnTo>
                      <a:lnTo>
                        <a:pt x="99" y="201"/>
                      </a:lnTo>
                      <a:lnTo>
                        <a:pt x="99" y="198"/>
                      </a:lnTo>
                      <a:lnTo>
                        <a:pt x="98" y="198"/>
                      </a:lnTo>
                      <a:lnTo>
                        <a:pt x="98" y="197"/>
                      </a:lnTo>
                      <a:lnTo>
                        <a:pt x="97" y="196"/>
                      </a:lnTo>
                      <a:lnTo>
                        <a:pt x="97" y="193"/>
                      </a:lnTo>
                      <a:lnTo>
                        <a:pt x="98" y="193"/>
                      </a:lnTo>
                      <a:lnTo>
                        <a:pt x="99" y="192"/>
                      </a:lnTo>
                      <a:lnTo>
                        <a:pt x="101" y="190"/>
                      </a:lnTo>
                      <a:lnTo>
                        <a:pt x="101" y="188"/>
                      </a:lnTo>
                      <a:lnTo>
                        <a:pt x="102" y="188"/>
                      </a:lnTo>
                      <a:lnTo>
                        <a:pt x="101" y="184"/>
                      </a:lnTo>
                      <a:lnTo>
                        <a:pt x="102" y="184"/>
                      </a:lnTo>
                      <a:lnTo>
                        <a:pt x="102" y="181"/>
                      </a:lnTo>
                      <a:lnTo>
                        <a:pt x="102" y="181"/>
                      </a:lnTo>
                      <a:lnTo>
                        <a:pt x="102" y="182"/>
                      </a:lnTo>
                      <a:lnTo>
                        <a:pt x="101" y="182"/>
                      </a:lnTo>
                      <a:lnTo>
                        <a:pt x="101" y="182"/>
                      </a:lnTo>
                      <a:lnTo>
                        <a:pt x="101" y="184"/>
                      </a:lnTo>
                      <a:lnTo>
                        <a:pt x="98" y="184"/>
                      </a:lnTo>
                      <a:lnTo>
                        <a:pt x="98" y="184"/>
                      </a:lnTo>
                      <a:lnTo>
                        <a:pt x="97" y="182"/>
                      </a:lnTo>
                      <a:lnTo>
                        <a:pt x="97" y="184"/>
                      </a:lnTo>
                      <a:lnTo>
                        <a:pt x="97" y="184"/>
                      </a:lnTo>
                      <a:lnTo>
                        <a:pt x="97" y="185"/>
                      </a:lnTo>
                      <a:lnTo>
                        <a:pt x="96" y="185"/>
                      </a:lnTo>
                      <a:lnTo>
                        <a:pt x="96" y="186"/>
                      </a:lnTo>
                      <a:lnTo>
                        <a:pt x="96" y="186"/>
                      </a:lnTo>
                      <a:lnTo>
                        <a:pt x="96" y="184"/>
                      </a:lnTo>
                      <a:lnTo>
                        <a:pt x="92" y="184"/>
                      </a:lnTo>
                      <a:lnTo>
                        <a:pt x="92" y="181"/>
                      </a:lnTo>
                      <a:lnTo>
                        <a:pt x="93" y="181"/>
                      </a:lnTo>
                      <a:lnTo>
                        <a:pt x="93" y="180"/>
                      </a:lnTo>
                      <a:lnTo>
                        <a:pt x="98" y="180"/>
                      </a:lnTo>
                      <a:lnTo>
                        <a:pt x="98" y="179"/>
                      </a:lnTo>
                      <a:lnTo>
                        <a:pt x="99" y="179"/>
                      </a:lnTo>
                      <a:lnTo>
                        <a:pt x="99" y="177"/>
                      </a:lnTo>
                      <a:lnTo>
                        <a:pt x="99" y="176"/>
                      </a:lnTo>
                      <a:lnTo>
                        <a:pt x="99" y="175"/>
                      </a:lnTo>
                      <a:lnTo>
                        <a:pt x="102" y="175"/>
                      </a:lnTo>
                      <a:lnTo>
                        <a:pt x="103" y="169"/>
                      </a:lnTo>
                      <a:lnTo>
                        <a:pt x="106" y="169"/>
                      </a:lnTo>
                      <a:lnTo>
                        <a:pt x="107" y="168"/>
                      </a:lnTo>
                      <a:lnTo>
                        <a:pt x="109" y="167"/>
                      </a:lnTo>
                      <a:lnTo>
                        <a:pt x="107" y="167"/>
                      </a:lnTo>
                      <a:lnTo>
                        <a:pt x="107" y="168"/>
                      </a:lnTo>
                      <a:lnTo>
                        <a:pt x="105" y="168"/>
                      </a:lnTo>
                      <a:lnTo>
                        <a:pt x="105" y="168"/>
                      </a:lnTo>
                      <a:lnTo>
                        <a:pt x="102" y="169"/>
                      </a:lnTo>
                      <a:lnTo>
                        <a:pt x="102" y="169"/>
                      </a:lnTo>
                      <a:lnTo>
                        <a:pt x="101" y="171"/>
                      </a:lnTo>
                      <a:lnTo>
                        <a:pt x="99" y="173"/>
                      </a:lnTo>
                      <a:lnTo>
                        <a:pt x="97" y="172"/>
                      </a:lnTo>
                      <a:lnTo>
                        <a:pt x="97" y="171"/>
                      </a:lnTo>
                      <a:lnTo>
                        <a:pt x="93" y="171"/>
                      </a:lnTo>
                      <a:lnTo>
                        <a:pt x="94" y="169"/>
                      </a:lnTo>
                      <a:lnTo>
                        <a:pt x="96" y="169"/>
                      </a:lnTo>
                      <a:lnTo>
                        <a:pt x="96" y="167"/>
                      </a:lnTo>
                      <a:lnTo>
                        <a:pt x="94" y="168"/>
                      </a:lnTo>
                      <a:lnTo>
                        <a:pt x="93" y="168"/>
                      </a:lnTo>
                      <a:lnTo>
                        <a:pt x="92" y="168"/>
                      </a:lnTo>
                      <a:lnTo>
                        <a:pt x="90" y="168"/>
                      </a:lnTo>
                      <a:lnTo>
                        <a:pt x="89" y="168"/>
                      </a:lnTo>
                      <a:lnTo>
                        <a:pt x="89" y="167"/>
                      </a:lnTo>
                      <a:lnTo>
                        <a:pt x="92" y="167"/>
                      </a:lnTo>
                      <a:lnTo>
                        <a:pt x="92" y="165"/>
                      </a:lnTo>
                      <a:lnTo>
                        <a:pt x="90" y="165"/>
                      </a:lnTo>
                      <a:lnTo>
                        <a:pt x="90" y="165"/>
                      </a:lnTo>
                      <a:lnTo>
                        <a:pt x="90" y="164"/>
                      </a:lnTo>
                      <a:lnTo>
                        <a:pt x="93" y="164"/>
                      </a:lnTo>
                      <a:lnTo>
                        <a:pt x="93" y="163"/>
                      </a:lnTo>
                      <a:lnTo>
                        <a:pt x="94" y="161"/>
                      </a:lnTo>
                      <a:lnTo>
                        <a:pt x="93" y="161"/>
                      </a:lnTo>
                      <a:lnTo>
                        <a:pt x="93" y="161"/>
                      </a:lnTo>
                      <a:lnTo>
                        <a:pt x="89" y="160"/>
                      </a:lnTo>
                      <a:lnTo>
                        <a:pt x="89" y="159"/>
                      </a:lnTo>
                      <a:lnTo>
                        <a:pt x="92" y="160"/>
                      </a:lnTo>
                      <a:lnTo>
                        <a:pt x="92" y="159"/>
                      </a:lnTo>
                      <a:lnTo>
                        <a:pt x="93" y="159"/>
                      </a:lnTo>
                      <a:lnTo>
                        <a:pt x="93" y="159"/>
                      </a:lnTo>
                      <a:lnTo>
                        <a:pt x="99" y="159"/>
                      </a:lnTo>
                      <a:lnTo>
                        <a:pt x="99" y="159"/>
                      </a:lnTo>
                      <a:lnTo>
                        <a:pt x="102" y="159"/>
                      </a:lnTo>
                      <a:lnTo>
                        <a:pt x="102" y="159"/>
                      </a:lnTo>
                      <a:lnTo>
                        <a:pt x="102" y="159"/>
                      </a:lnTo>
                      <a:lnTo>
                        <a:pt x="102" y="159"/>
                      </a:lnTo>
                      <a:lnTo>
                        <a:pt x="103" y="159"/>
                      </a:lnTo>
                      <a:lnTo>
                        <a:pt x="103" y="160"/>
                      </a:lnTo>
                      <a:lnTo>
                        <a:pt x="105" y="160"/>
                      </a:lnTo>
                      <a:lnTo>
                        <a:pt x="105" y="160"/>
                      </a:lnTo>
                      <a:lnTo>
                        <a:pt x="106" y="159"/>
                      </a:lnTo>
                      <a:lnTo>
                        <a:pt x="109" y="158"/>
                      </a:lnTo>
                      <a:lnTo>
                        <a:pt x="109" y="156"/>
                      </a:lnTo>
                      <a:lnTo>
                        <a:pt x="107" y="156"/>
                      </a:lnTo>
                      <a:lnTo>
                        <a:pt x="107" y="158"/>
                      </a:lnTo>
                      <a:lnTo>
                        <a:pt x="106" y="158"/>
                      </a:lnTo>
                      <a:lnTo>
                        <a:pt x="106" y="158"/>
                      </a:lnTo>
                      <a:lnTo>
                        <a:pt x="106" y="158"/>
                      </a:lnTo>
                      <a:lnTo>
                        <a:pt x="106" y="156"/>
                      </a:lnTo>
                      <a:lnTo>
                        <a:pt x="106" y="156"/>
                      </a:lnTo>
                      <a:lnTo>
                        <a:pt x="105" y="156"/>
                      </a:lnTo>
                      <a:lnTo>
                        <a:pt x="103" y="156"/>
                      </a:lnTo>
                      <a:lnTo>
                        <a:pt x="103" y="156"/>
                      </a:lnTo>
                      <a:lnTo>
                        <a:pt x="103" y="156"/>
                      </a:lnTo>
                      <a:lnTo>
                        <a:pt x="102" y="155"/>
                      </a:lnTo>
                      <a:lnTo>
                        <a:pt x="101" y="155"/>
                      </a:lnTo>
                      <a:lnTo>
                        <a:pt x="101" y="155"/>
                      </a:lnTo>
                      <a:lnTo>
                        <a:pt x="99" y="155"/>
                      </a:lnTo>
                      <a:lnTo>
                        <a:pt x="99" y="156"/>
                      </a:lnTo>
                      <a:lnTo>
                        <a:pt x="99" y="158"/>
                      </a:lnTo>
                      <a:lnTo>
                        <a:pt x="98" y="158"/>
                      </a:lnTo>
                      <a:lnTo>
                        <a:pt x="97" y="158"/>
                      </a:lnTo>
                      <a:lnTo>
                        <a:pt x="97" y="158"/>
                      </a:lnTo>
                      <a:lnTo>
                        <a:pt x="96" y="158"/>
                      </a:lnTo>
                      <a:lnTo>
                        <a:pt x="94" y="155"/>
                      </a:lnTo>
                      <a:lnTo>
                        <a:pt x="94" y="155"/>
                      </a:lnTo>
                      <a:lnTo>
                        <a:pt x="93" y="156"/>
                      </a:lnTo>
                      <a:lnTo>
                        <a:pt x="92" y="156"/>
                      </a:lnTo>
                      <a:lnTo>
                        <a:pt x="90" y="158"/>
                      </a:lnTo>
                      <a:lnTo>
                        <a:pt x="89" y="155"/>
                      </a:lnTo>
                      <a:lnTo>
                        <a:pt x="89" y="155"/>
                      </a:lnTo>
                      <a:lnTo>
                        <a:pt x="90" y="154"/>
                      </a:lnTo>
                      <a:lnTo>
                        <a:pt x="90" y="154"/>
                      </a:lnTo>
                      <a:lnTo>
                        <a:pt x="89" y="152"/>
                      </a:lnTo>
                      <a:lnTo>
                        <a:pt x="89" y="150"/>
                      </a:lnTo>
                      <a:lnTo>
                        <a:pt x="96" y="150"/>
                      </a:lnTo>
                      <a:lnTo>
                        <a:pt x="98" y="150"/>
                      </a:lnTo>
                      <a:lnTo>
                        <a:pt x="99" y="150"/>
                      </a:lnTo>
                      <a:lnTo>
                        <a:pt x="99" y="150"/>
                      </a:lnTo>
                      <a:lnTo>
                        <a:pt x="102" y="150"/>
                      </a:lnTo>
                      <a:lnTo>
                        <a:pt x="101" y="150"/>
                      </a:lnTo>
                      <a:lnTo>
                        <a:pt x="101" y="150"/>
                      </a:lnTo>
                      <a:lnTo>
                        <a:pt x="99" y="148"/>
                      </a:lnTo>
                      <a:lnTo>
                        <a:pt x="98" y="148"/>
                      </a:lnTo>
                      <a:lnTo>
                        <a:pt x="96" y="147"/>
                      </a:lnTo>
                      <a:lnTo>
                        <a:pt x="93" y="147"/>
                      </a:lnTo>
                      <a:lnTo>
                        <a:pt x="93" y="147"/>
                      </a:lnTo>
                      <a:lnTo>
                        <a:pt x="93" y="144"/>
                      </a:lnTo>
                      <a:lnTo>
                        <a:pt x="93" y="144"/>
                      </a:lnTo>
                      <a:lnTo>
                        <a:pt x="94" y="146"/>
                      </a:lnTo>
                      <a:lnTo>
                        <a:pt x="94" y="146"/>
                      </a:lnTo>
                      <a:lnTo>
                        <a:pt x="94" y="146"/>
                      </a:lnTo>
                      <a:lnTo>
                        <a:pt x="96" y="144"/>
                      </a:lnTo>
                      <a:lnTo>
                        <a:pt x="96" y="144"/>
                      </a:lnTo>
                      <a:lnTo>
                        <a:pt x="98" y="143"/>
                      </a:lnTo>
                      <a:lnTo>
                        <a:pt x="98" y="144"/>
                      </a:lnTo>
                      <a:lnTo>
                        <a:pt x="102" y="144"/>
                      </a:lnTo>
                      <a:lnTo>
                        <a:pt x="102" y="142"/>
                      </a:lnTo>
                      <a:lnTo>
                        <a:pt x="103" y="142"/>
                      </a:lnTo>
                      <a:lnTo>
                        <a:pt x="105" y="144"/>
                      </a:lnTo>
                      <a:lnTo>
                        <a:pt x="105" y="143"/>
                      </a:lnTo>
                      <a:lnTo>
                        <a:pt x="106" y="143"/>
                      </a:lnTo>
                      <a:lnTo>
                        <a:pt x="106" y="143"/>
                      </a:lnTo>
                      <a:lnTo>
                        <a:pt x="109" y="142"/>
                      </a:lnTo>
                      <a:lnTo>
                        <a:pt x="109" y="146"/>
                      </a:lnTo>
                      <a:lnTo>
                        <a:pt x="109" y="146"/>
                      </a:lnTo>
                      <a:lnTo>
                        <a:pt x="109" y="144"/>
                      </a:lnTo>
                      <a:lnTo>
                        <a:pt x="110" y="144"/>
                      </a:lnTo>
                      <a:lnTo>
                        <a:pt x="110" y="144"/>
                      </a:lnTo>
                      <a:lnTo>
                        <a:pt x="110" y="143"/>
                      </a:lnTo>
                      <a:lnTo>
                        <a:pt x="110" y="143"/>
                      </a:lnTo>
                      <a:lnTo>
                        <a:pt x="110" y="143"/>
                      </a:lnTo>
                      <a:lnTo>
                        <a:pt x="109" y="143"/>
                      </a:lnTo>
                      <a:lnTo>
                        <a:pt x="109" y="142"/>
                      </a:lnTo>
                      <a:lnTo>
                        <a:pt x="107" y="141"/>
                      </a:lnTo>
                      <a:lnTo>
                        <a:pt x="107" y="141"/>
                      </a:lnTo>
                      <a:lnTo>
                        <a:pt x="103" y="141"/>
                      </a:lnTo>
                      <a:lnTo>
                        <a:pt x="103" y="139"/>
                      </a:lnTo>
                      <a:lnTo>
                        <a:pt x="103" y="139"/>
                      </a:lnTo>
                      <a:lnTo>
                        <a:pt x="103" y="137"/>
                      </a:lnTo>
                      <a:lnTo>
                        <a:pt x="105" y="137"/>
                      </a:lnTo>
                      <a:lnTo>
                        <a:pt x="107" y="138"/>
                      </a:lnTo>
                      <a:lnTo>
                        <a:pt x="109" y="138"/>
                      </a:lnTo>
                      <a:lnTo>
                        <a:pt x="110" y="138"/>
                      </a:lnTo>
                      <a:lnTo>
                        <a:pt x="110" y="137"/>
                      </a:lnTo>
                      <a:lnTo>
                        <a:pt x="111" y="137"/>
                      </a:lnTo>
                      <a:lnTo>
                        <a:pt x="113" y="135"/>
                      </a:lnTo>
                      <a:lnTo>
                        <a:pt x="113" y="134"/>
                      </a:lnTo>
                      <a:lnTo>
                        <a:pt x="113" y="133"/>
                      </a:lnTo>
                      <a:lnTo>
                        <a:pt x="113" y="133"/>
                      </a:lnTo>
                      <a:lnTo>
                        <a:pt x="113" y="133"/>
                      </a:lnTo>
                      <a:lnTo>
                        <a:pt x="110" y="133"/>
                      </a:lnTo>
                      <a:lnTo>
                        <a:pt x="110" y="131"/>
                      </a:lnTo>
                      <a:lnTo>
                        <a:pt x="110" y="130"/>
                      </a:lnTo>
                      <a:lnTo>
                        <a:pt x="111" y="130"/>
                      </a:lnTo>
                      <a:lnTo>
                        <a:pt x="113" y="131"/>
                      </a:lnTo>
                      <a:lnTo>
                        <a:pt x="115" y="130"/>
                      </a:lnTo>
                      <a:lnTo>
                        <a:pt x="117" y="130"/>
                      </a:lnTo>
                      <a:lnTo>
                        <a:pt x="118" y="130"/>
                      </a:lnTo>
                      <a:lnTo>
                        <a:pt x="119" y="131"/>
                      </a:lnTo>
                      <a:lnTo>
                        <a:pt x="119" y="127"/>
                      </a:lnTo>
                      <a:lnTo>
                        <a:pt x="122" y="129"/>
                      </a:lnTo>
                      <a:lnTo>
                        <a:pt x="122" y="130"/>
                      </a:lnTo>
                      <a:lnTo>
                        <a:pt x="124" y="130"/>
                      </a:lnTo>
                      <a:lnTo>
                        <a:pt x="124" y="129"/>
                      </a:lnTo>
                      <a:lnTo>
                        <a:pt x="122" y="129"/>
                      </a:lnTo>
                      <a:lnTo>
                        <a:pt x="122" y="126"/>
                      </a:lnTo>
                      <a:lnTo>
                        <a:pt x="123" y="126"/>
                      </a:lnTo>
                      <a:lnTo>
                        <a:pt x="124" y="126"/>
                      </a:lnTo>
                      <a:lnTo>
                        <a:pt x="126" y="126"/>
                      </a:lnTo>
                      <a:lnTo>
                        <a:pt x="126" y="125"/>
                      </a:lnTo>
                      <a:lnTo>
                        <a:pt x="126" y="124"/>
                      </a:lnTo>
                      <a:lnTo>
                        <a:pt x="124" y="124"/>
                      </a:lnTo>
                      <a:lnTo>
                        <a:pt x="124" y="122"/>
                      </a:lnTo>
                      <a:lnTo>
                        <a:pt x="126" y="121"/>
                      </a:lnTo>
                      <a:lnTo>
                        <a:pt x="126" y="121"/>
                      </a:lnTo>
                      <a:lnTo>
                        <a:pt x="126" y="121"/>
                      </a:lnTo>
                      <a:lnTo>
                        <a:pt x="127" y="121"/>
                      </a:lnTo>
                      <a:lnTo>
                        <a:pt x="128" y="121"/>
                      </a:lnTo>
                      <a:lnTo>
                        <a:pt x="130" y="121"/>
                      </a:lnTo>
                      <a:lnTo>
                        <a:pt x="131" y="122"/>
                      </a:lnTo>
                      <a:lnTo>
                        <a:pt x="131" y="121"/>
                      </a:lnTo>
                      <a:lnTo>
                        <a:pt x="132" y="120"/>
                      </a:lnTo>
                      <a:lnTo>
                        <a:pt x="132" y="120"/>
                      </a:lnTo>
                      <a:lnTo>
                        <a:pt x="134" y="120"/>
                      </a:lnTo>
                      <a:lnTo>
                        <a:pt x="134" y="120"/>
                      </a:lnTo>
                      <a:lnTo>
                        <a:pt x="134" y="121"/>
                      </a:lnTo>
                      <a:lnTo>
                        <a:pt x="135" y="122"/>
                      </a:lnTo>
                      <a:lnTo>
                        <a:pt x="135" y="124"/>
                      </a:lnTo>
                      <a:lnTo>
                        <a:pt x="141" y="125"/>
                      </a:lnTo>
                      <a:lnTo>
                        <a:pt x="143" y="121"/>
                      </a:lnTo>
                      <a:lnTo>
                        <a:pt x="143" y="121"/>
                      </a:lnTo>
                      <a:lnTo>
                        <a:pt x="144" y="120"/>
                      </a:lnTo>
                      <a:lnTo>
                        <a:pt x="145" y="120"/>
                      </a:lnTo>
                      <a:lnTo>
                        <a:pt x="145" y="120"/>
                      </a:lnTo>
                      <a:lnTo>
                        <a:pt x="147" y="118"/>
                      </a:lnTo>
                      <a:lnTo>
                        <a:pt x="147" y="117"/>
                      </a:lnTo>
                      <a:lnTo>
                        <a:pt x="149" y="116"/>
                      </a:lnTo>
                      <a:lnTo>
                        <a:pt x="149" y="114"/>
                      </a:lnTo>
                      <a:lnTo>
                        <a:pt x="147" y="116"/>
                      </a:lnTo>
                      <a:lnTo>
                        <a:pt x="145" y="117"/>
                      </a:lnTo>
                      <a:lnTo>
                        <a:pt x="145" y="117"/>
                      </a:lnTo>
                      <a:lnTo>
                        <a:pt x="144" y="118"/>
                      </a:lnTo>
                      <a:lnTo>
                        <a:pt x="143" y="120"/>
                      </a:lnTo>
                      <a:lnTo>
                        <a:pt x="141" y="120"/>
                      </a:lnTo>
                      <a:lnTo>
                        <a:pt x="141" y="120"/>
                      </a:lnTo>
                      <a:lnTo>
                        <a:pt x="140" y="120"/>
                      </a:lnTo>
                      <a:lnTo>
                        <a:pt x="140" y="120"/>
                      </a:lnTo>
                      <a:lnTo>
                        <a:pt x="139" y="121"/>
                      </a:lnTo>
                      <a:lnTo>
                        <a:pt x="137" y="121"/>
                      </a:lnTo>
                      <a:lnTo>
                        <a:pt x="137" y="121"/>
                      </a:lnTo>
                      <a:lnTo>
                        <a:pt x="137" y="121"/>
                      </a:lnTo>
                      <a:lnTo>
                        <a:pt x="136" y="121"/>
                      </a:lnTo>
                      <a:lnTo>
                        <a:pt x="136" y="120"/>
                      </a:lnTo>
                      <a:lnTo>
                        <a:pt x="137" y="120"/>
                      </a:lnTo>
                      <a:lnTo>
                        <a:pt x="137" y="120"/>
                      </a:lnTo>
                      <a:lnTo>
                        <a:pt x="137" y="118"/>
                      </a:lnTo>
                      <a:lnTo>
                        <a:pt x="136" y="118"/>
                      </a:lnTo>
                      <a:lnTo>
                        <a:pt x="136" y="117"/>
                      </a:lnTo>
                      <a:lnTo>
                        <a:pt x="139" y="117"/>
                      </a:lnTo>
                      <a:lnTo>
                        <a:pt x="139" y="116"/>
                      </a:lnTo>
                      <a:lnTo>
                        <a:pt x="140" y="116"/>
                      </a:lnTo>
                      <a:lnTo>
                        <a:pt x="141" y="114"/>
                      </a:lnTo>
                      <a:lnTo>
                        <a:pt x="143" y="112"/>
                      </a:lnTo>
                      <a:lnTo>
                        <a:pt x="144" y="110"/>
                      </a:lnTo>
                      <a:lnTo>
                        <a:pt x="145" y="110"/>
                      </a:lnTo>
                      <a:lnTo>
                        <a:pt x="145" y="108"/>
                      </a:lnTo>
                      <a:lnTo>
                        <a:pt x="147" y="108"/>
                      </a:lnTo>
                      <a:lnTo>
                        <a:pt x="147" y="107"/>
                      </a:lnTo>
                      <a:lnTo>
                        <a:pt x="149" y="108"/>
                      </a:lnTo>
                      <a:lnTo>
                        <a:pt x="149" y="105"/>
                      </a:lnTo>
                      <a:lnTo>
                        <a:pt x="152" y="105"/>
                      </a:lnTo>
                      <a:lnTo>
                        <a:pt x="152" y="104"/>
                      </a:lnTo>
                      <a:lnTo>
                        <a:pt x="152" y="104"/>
                      </a:lnTo>
                      <a:lnTo>
                        <a:pt x="151" y="103"/>
                      </a:lnTo>
                      <a:lnTo>
                        <a:pt x="153" y="101"/>
                      </a:lnTo>
                      <a:lnTo>
                        <a:pt x="156" y="103"/>
                      </a:lnTo>
                      <a:lnTo>
                        <a:pt x="157" y="103"/>
                      </a:lnTo>
                      <a:lnTo>
                        <a:pt x="158" y="103"/>
                      </a:lnTo>
                      <a:lnTo>
                        <a:pt x="160" y="101"/>
                      </a:lnTo>
                      <a:lnTo>
                        <a:pt x="160" y="101"/>
                      </a:lnTo>
                      <a:lnTo>
                        <a:pt x="160" y="100"/>
                      </a:lnTo>
                      <a:lnTo>
                        <a:pt x="158" y="99"/>
                      </a:lnTo>
                      <a:lnTo>
                        <a:pt x="158" y="97"/>
                      </a:lnTo>
                      <a:lnTo>
                        <a:pt x="160" y="96"/>
                      </a:lnTo>
                      <a:lnTo>
                        <a:pt x="160" y="96"/>
                      </a:lnTo>
                      <a:lnTo>
                        <a:pt x="162" y="95"/>
                      </a:lnTo>
                      <a:lnTo>
                        <a:pt x="164" y="95"/>
                      </a:lnTo>
                      <a:lnTo>
                        <a:pt x="164" y="93"/>
                      </a:lnTo>
                      <a:lnTo>
                        <a:pt x="166" y="93"/>
                      </a:lnTo>
                      <a:lnTo>
                        <a:pt x="168" y="92"/>
                      </a:lnTo>
                      <a:lnTo>
                        <a:pt x="169" y="91"/>
                      </a:lnTo>
                      <a:lnTo>
                        <a:pt x="169" y="91"/>
                      </a:lnTo>
                      <a:lnTo>
                        <a:pt x="169" y="91"/>
                      </a:lnTo>
                      <a:lnTo>
                        <a:pt x="169" y="91"/>
                      </a:lnTo>
                      <a:lnTo>
                        <a:pt x="170" y="91"/>
                      </a:lnTo>
                      <a:lnTo>
                        <a:pt x="170" y="91"/>
                      </a:lnTo>
                      <a:lnTo>
                        <a:pt x="173" y="89"/>
                      </a:lnTo>
                      <a:lnTo>
                        <a:pt x="171" y="88"/>
                      </a:lnTo>
                      <a:lnTo>
                        <a:pt x="171" y="88"/>
                      </a:lnTo>
                      <a:lnTo>
                        <a:pt x="171" y="87"/>
                      </a:lnTo>
                      <a:lnTo>
                        <a:pt x="173" y="87"/>
                      </a:lnTo>
                      <a:lnTo>
                        <a:pt x="171" y="87"/>
                      </a:lnTo>
                      <a:lnTo>
                        <a:pt x="171" y="84"/>
                      </a:lnTo>
                      <a:lnTo>
                        <a:pt x="173" y="84"/>
                      </a:lnTo>
                      <a:lnTo>
                        <a:pt x="173" y="83"/>
                      </a:lnTo>
                      <a:lnTo>
                        <a:pt x="171" y="83"/>
                      </a:lnTo>
                      <a:lnTo>
                        <a:pt x="171" y="82"/>
                      </a:lnTo>
                      <a:lnTo>
                        <a:pt x="171" y="80"/>
                      </a:lnTo>
                      <a:lnTo>
                        <a:pt x="173" y="80"/>
                      </a:lnTo>
                      <a:lnTo>
                        <a:pt x="175" y="80"/>
                      </a:lnTo>
                      <a:lnTo>
                        <a:pt x="175" y="79"/>
                      </a:lnTo>
                      <a:lnTo>
                        <a:pt x="178" y="79"/>
                      </a:lnTo>
                      <a:lnTo>
                        <a:pt x="178" y="78"/>
                      </a:lnTo>
                      <a:lnTo>
                        <a:pt x="177" y="78"/>
                      </a:lnTo>
                      <a:lnTo>
                        <a:pt x="177" y="76"/>
                      </a:lnTo>
                      <a:lnTo>
                        <a:pt x="181" y="76"/>
                      </a:lnTo>
                      <a:lnTo>
                        <a:pt x="181" y="75"/>
                      </a:lnTo>
                      <a:lnTo>
                        <a:pt x="182" y="76"/>
                      </a:lnTo>
                      <a:lnTo>
                        <a:pt x="182" y="75"/>
                      </a:lnTo>
                      <a:lnTo>
                        <a:pt x="183" y="75"/>
                      </a:lnTo>
                      <a:lnTo>
                        <a:pt x="185" y="74"/>
                      </a:lnTo>
                      <a:lnTo>
                        <a:pt x="185" y="72"/>
                      </a:lnTo>
                      <a:lnTo>
                        <a:pt x="186" y="72"/>
                      </a:lnTo>
                      <a:lnTo>
                        <a:pt x="186" y="72"/>
                      </a:lnTo>
                      <a:lnTo>
                        <a:pt x="187" y="72"/>
                      </a:lnTo>
                      <a:lnTo>
                        <a:pt x="187" y="72"/>
                      </a:lnTo>
                      <a:lnTo>
                        <a:pt x="189" y="71"/>
                      </a:lnTo>
                      <a:lnTo>
                        <a:pt x="187" y="71"/>
                      </a:lnTo>
                      <a:lnTo>
                        <a:pt x="186" y="70"/>
                      </a:lnTo>
                      <a:lnTo>
                        <a:pt x="187" y="69"/>
                      </a:lnTo>
                      <a:lnTo>
                        <a:pt x="187" y="69"/>
                      </a:lnTo>
                      <a:lnTo>
                        <a:pt x="187" y="67"/>
                      </a:lnTo>
                      <a:lnTo>
                        <a:pt x="194" y="67"/>
                      </a:lnTo>
                      <a:lnTo>
                        <a:pt x="194" y="65"/>
                      </a:lnTo>
                      <a:lnTo>
                        <a:pt x="191" y="65"/>
                      </a:lnTo>
                      <a:lnTo>
                        <a:pt x="192" y="63"/>
                      </a:lnTo>
                      <a:lnTo>
                        <a:pt x="192" y="63"/>
                      </a:lnTo>
                      <a:lnTo>
                        <a:pt x="192" y="61"/>
                      </a:lnTo>
                      <a:lnTo>
                        <a:pt x="190" y="62"/>
                      </a:lnTo>
                      <a:lnTo>
                        <a:pt x="190" y="59"/>
                      </a:lnTo>
                      <a:lnTo>
                        <a:pt x="191" y="59"/>
                      </a:lnTo>
                      <a:lnTo>
                        <a:pt x="191" y="58"/>
                      </a:lnTo>
                      <a:lnTo>
                        <a:pt x="190" y="58"/>
                      </a:lnTo>
                      <a:lnTo>
                        <a:pt x="190" y="58"/>
                      </a:lnTo>
                      <a:lnTo>
                        <a:pt x="189" y="58"/>
                      </a:lnTo>
                      <a:lnTo>
                        <a:pt x="189" y="57"/>
                      </a:lnTo>
                      <a:lnTo>
                        <a:pt x="191" y="57"/>
                      </a:lnTo>
                      <a:lnTo>
                        <a:pt x="194" y="57"/>
                      </a:lnTo>
                      <a:lnTo>
                        <a:pt x="195" y="58"/>
                      </a:lnTo>
                      <a:lnTo>
                        <a:pt x="195" y="59"/>
                      </a:lnTo>
                      <a:lnTo>
                        <a:pt x="196" y="61"/>
                      </a:lnTo>
                      <a:lnTo>
                        <a:pt x="198" y="61"/>
                      </a:lnTo>
                      <a:lnTo>
                        <a:pt x="196" y="58"/>
                      </a:lnTo>
                      <a:lnTo>
                        <a:pt x="196" y="55"/>
                      </a:lnTo>
                      <a:lnTo>
                        <a:pt x="198" y="55"/>
                      </a:lnTo>
                      <a:lnTo>
                        <a:pt x="198" y="55"/>
                      </a:lnTo>
                      <a:lnTo>
                        <a:pt x="200" y="54"/>
                      </a:lnTo>
                      <a:lnTo>
                        <a:pt x="203" y="54"/>
                      </a:lnTo>
                      <a:lnTo>
                        <a:pt x="203" y="53"/>
                      </a:lnTo>
                      <a:lnTo>
                        <a:pt x="202" y="53"/>
                      </a:lnTo>
                      <a:lnTo>
                        <a:pt x="200" y="52"/>
                      </a:lnTo>
                      <a:lnTo>
                        <a:pt x="199" y="53"/>
                      </a:lnTo>
                      <a:lnTo>
                        <a:pt x="198" y="54"/>
                      </a:lnTo>
                      <a:lnTo>
                        <a:pt x="196" y="54"/>
                      </a:lnTo>
                      <a:lnTo>
                        <a:pt x="194" y="54"/>
                      </a:lnTo>
                      <a:lnTo>
                        <a:pt x="194" y="52"/>
                      </a:lnTo>
                      <a:lnTo>
                        <a:pt x="195" y="52"/>
                      </a:lnTo>
                      <a:lnTo>
                        <a:pt x="195" y="50"/>
                      </a:lnTo>
                      <a:lnTo>
                        <a:pt x="199" y="50"/>
                      </a:lnTo>
                      <a:lnTo>
                        <a:pt x="199" y="49"/>
                      </a:lnTo>
                      <a:lnTo>
                        <a:pt x="200" y="49"/>
                      </a:lnTo>
                      <a:lnTo>
                        <a:pt x="200" y="49"/>
                      </a:lnTo>
                      <a:lnTo>
                        <a:pt x="202" y="49"/>
                      </a:lnTo>
                      <a:lnTo>
                        <a:pt x="203" y="48"/>
                      </a:lnTo>
                      <a:lnTo>
                        <a:pt x="204" y="45"/>
                      </a:lnTo>
                      <a:lnTo>
                        <a:pt x="204" y="45"/>
                      </a:lnTo>
                      <a:lnTo>
                        <a:pt x="203" y="45"/>
                      </a:lnTo>
                      <a:lnTo>
                        <a:pt x="203" y="44"/>
                      </a:lnTo>
                      <a:lnTo>
                        <a:pt x="204" y="42"/>
                      </a:lnTo>
                      <a:lnTo>
                        <a:pt x="204" y="40"/>
                      </a:lnTo>
                      <a:lnTo>
                        <a:pt x="206" y="40"/>
                      </a:lnTo>
                      <a:lnTo>
                        <a:pt x="206" y="38"/>
                      </a:lnTo>
                      <a:lnTo>
                        <a:pt x="206" y="37"/>
                      </a:lnTo>
                      <a:lnTo>
                        <a:pt x="208" y="37"/>
                      </a:lnTo>
                      <a:lnTo>
                        <a:pt x="208" y="35"/>
                      </a:lnTo>
                      <a:lnTo>
                        <a:pt x="208" y="32"/>
                      </a:lnTo>
                      <a:lnTo>
                        <a:pt x="209" y="32"/>
                      </a:lnTo>
                      <a:lnTo>
                        <a:pt x="209" y="33"/>
                      </a:lnTo>
                      <a:lnTo>
                        <a:pt x="209" y="33"/>
                      </a:lnTo>
                      <a:lnTo>
                        <a:pt x="209" y="33"/>
                      </a:lnTo>
                      <a:lnTo>
                        <a:pt x="211" y="35"/>
                      </a:lnTo>
                      <a:lnTo>
                        <a:pt x="212" y="35"/>
                      </a:lnTo>
                      <a:lnTo>
                        <a:pt x="213" y="35"/>
                      </a:lnTo>
                      <a:lnTo>
                        <a:pt x="213" y="35"/>
                      </a:lnTo>
                      <a:lnTo>
                        <a:pt x="213" y="35"/>
                      </a:lnTo>
                      <a:lnTo>
                        <a:pt x="215" y="33"/>
                      </a:lnTo>
                      <a:lnTo>
                        <a:pt x="212" y="32"/>
                      </a:lnTo>
                      <a:lnTo>
                        <a:pt x="212" y="31"/>
                      </a:lnTo>
                      <a:lnTo>
                        <a:pt x="213" y="31"/>
                      </a:lnTo>
                      <a:lnTo>
                        <a:pt x="213" y="31"/>
                      </a:lnTo>
                      <a:lnTo>
                        <a:pt x="215" y="32"/>
                      </a:lnTo>
                      <a:lnTo>
                        <a:pt x="215" y="32"/>
                      </a:lnTo>
                      <a:lnTo>
                        <a:pt x="215" y="33"/>
                      </a:lnTo>
                      <a:lnTo>
                        <a:pt x="216" y="33"/>
                      </a:lnTo>
                      <a:lnTo>
                        <a:pt x="216" y="35"/>
                      </a:lnTo>
                      <a:lnTo>
                        <a:pt x="217" y="35"/>
                      </a:lnTo>
                      <a:lnTo>
                        <a:pt x="217" y="29"/>
                      </a:lnTo>
                      <a:lnTo>
                        <a:pt x="215" y="29"/>
                      </a:lnTo>
                      <a:lnTo>
                        <a:pt x="215" y="28"/>
                      </a:lnTo>
                      <a:lnTo>
                        <a:pt x="215" y="27"/>
                      </a:lnTo>
                      <a:lnTo>
                        <a:pt x="215" y="27"/>
                      </a:lnTo>
                      <a:lnTo>
                        <a:pt x="216" y="24"/>
                      </a:lnTo>
                      <a:lnTo>
                        <a:pt x="219" y="24"/>
                      </a:lnTo>
                      <a:lnTo>
                        <a:pt x="219" y="24"/>
                      </a:lnTo>
                      <a:lnTo>
                        <a:pt x="219" y="24"/>
                      </a:lnTo>
                      <a:lnTo>
                        <a:pt x="219" y="27"/>
                      </a:lnTo>
                      <a:lnTo>
                        <a:pt x="220" y="28"/>
                      </a:lnTo>
                      <a:lnTo>
                        <a:pt x="221" y="28"/>
                      </a:lnTo>
                      <a:lnTo>
                        <a:pt x="223" y="27"/>
                      </a:lnTo>
                      <a:lnTo>
                        <a:pt x="225" y="25"/>
                      </a:lnTo>
                      <a:lnTo>
                        <a:pt x="225" y="23"/>
                      </a:lnTo>
                      <a:lnTo>
                        <a:pt x="226" y="23"/>
                      </a:lnTo>
                      <a:lnTo>
                        <a:pt x="226" y="21"/>
                      </a:lnTo>
                      <a:lnTo>
                        <a:pt x="228" y="21"/>
                      </a:lnTo>
                      <a:lnTo>
                        <a:pt x="228" y="24"/>
                      </a:lnTo>
                      <a:lnTo>
                        <a:pt x="228" y="25"/>
                      </a:lnTo>
                      <a:lnTo>
                        <a:pt x="228" y="27"/>
                      </a:lnTo>
                      <a:lnTo>
                        <a:pt x="228" y="25"/>
                      </a:lnTo>
                      <a:lnTo>
                        <a:pt x="230" y="24"/>
                      </a:lnTo>
                      <a:lnTo>
                        <a:pt x="230" y="24"/>
                      </a:lnTo>
                      <a:lnTo>
                        <a:pt x="230" y="23"/>
                      </a:lnTo>
                      <a:lnTo>
                        <a:pt x="230" y="23"/>
                      </a:lnTo>
                      <a:lnTo>
                        <a:pt x="232" y="21"/>
                      </a:lnTo>
                      <a:lnTo>
                        <a:pt x="232" y="20"/>
                      </a:lnTo>
                      <a:lnTo>
                        <a:pt x="232" y="20"/>
                      </a:lnTo>
                      <a:lnTo>
                        <a:pt x="232" y="25"/>
                      </a:lnTo>
                      <a:lnTo>
                        <a:pt x="232" y="25"/>
                      </a:lnTo>
                      <a:lnTo>
                        <a:pt x="232" y="25"/>
                      </a:lnTo>
                      <a:lnTo>
                        <a:pt x="234" y="25"/>
                      </a:lnTo>
                      <a:lnTo>
                        <a:pt x="236" y="23"/>
                      </a:lnTo>
                      <a:lnTo>
                        <a:pt x="234" y="23"/>
                      </a:lnTo>
                      <a:lnTo>
                        <a:pt x="233" y="20"/>
                      </a:lnTo>
                      <a:lnTo>
                        <a:pt x="234" y="20"/>
                      </a:lnTo>
                      <a:lnTo>
                        <a:pt x="234" y="20"/>
                      </a:lnTo>
                      <a:lnTo>
                        <a:pt x="236" y="20"/>
                      </a:lnTo>
                      <a:lnTo>
                        <a:pt x="236" y="20"/>
                      </a:lnTo>
                      <a:lnTo>
                        <a:pt x="236" y="20"/>
                      </a:lnTo>
                      <a:lnTo>
                        <a:pt x="238" y="21"/>
                      </a:lnTo>
                      <a:lnTo>
                        <a:pt x="240" y="23"/>
                      </a:lnTo>
                      <a:lnTo>
                        <a:pt x="242" y="24"/>
                      </a:lnTo>
                      <a:lnTo>
                        <a:pt x="241" y="21"/>
                      </a:lnTo>
                      <a:lnTo>
                        <a:pt x="240" y="19"/>
                      </a:lnTo>
                      <a:lnTo>
                        <a:pt x="238" y="17"/>
                      </a:lnTo>
                      <a:lnTo>
                        <a:pt x="237" y="19"/>
                      </a:lnTo>
                      <a:lnTo>
                        <a:pt x="236" y="19"/>
                      </a:lnTo>
                      <a:lnTo>
                        <a:pt x="236" y="19"/>
                      </a:lnTo>
                      <a:lnTo>
                        <a:pt x="236" y="17"/>
                      </a:lnTo>
                      <a:lnTo>
                        <a:pt x="236" y="17"/>
                      </a:lnTo>
                      <a:lnTo>
                        <a:pt x="234" y="16"/>
                      </a:lnTo>
                      <a:lnTo>
                        <a:pt x="238" y="16"/>
                      </a:lnTo>
                      <a:lnTo>
                        <a:pt x="240" y="14"/>
                      </a:lnTo>
                      <a:lnTo>
                        <a:pt x="242" y="15"/>
                      </a:lnTo>
                      <a:lnTo>
                        <a:pt x="242" y="16"/>
                      </a:lnTo>
                      <a:lnTo>
                        <a:pt x="243" y="16"/>
                      </a:lnTo>
                      <a:lnTo>
                        <a:pt x="246" y="16"/>
                      </a:lnTo>
                      <a:lnTo>
                        <a:pt x="246" y="17"/>
                      </a:lnTo>
                      <a:lnTo>
                        <a:pt x="247" y="19"/>
                      </a:lnTo>
                      <a:lnTo>
                        <a:pt x="249" y="19"/>
                      </a:lnTo>
                      <a:lnTo>
                        <a:pt x="249" y="20"/>
                      </a:lnTo>
                      <a:lnTo>
                        <a:pt x="251" y="20"/>
                      </a:lnTo>
                      <a:lnTo>
                        <a:pt x="251" y="20"/>
                      </a:lnTo>
                      <a:lnTo>
                        <a:pt x="253" y="20"/>
                      </a:lnTo>
                      <a:lnTo>
                        <a:pt x="253" y="20"/>
                      </a:lnTo>
                      <a:lnTo>
                        <a:pt x="253" y="20"/>
                      </a:lnTo>
                      <a:lnTo>
                        <a:pt x="253" y="19"/>
                      </a:lnTo>
                      <a:lnTo>
                        <a:pt x="254" y="17"/>
                      </a:lnTo>
                      <a:lnTo>
                        <a:pt x="254" y="17"/>
                      </a:lnTo>
                      <a:lnTo>
                        <a:pt x="254" y="17"/>
                      </a:lnTo>
                      <a:lnTo>
                        <a:pt x="255" y="17"/>
                      </a:lnTo>
                      <a:lnTo>
                        <a:pt x="257" y="16"/>
                      </a:lnTo>
                      <a:lnTo>
                        <a:pt x="258" y="16"/>
                      </a:lnTo>
                      <a:lnTo>
                        <a:pt x="258" y="15"/>
                      </a:lnTo>
                      <a:lnTo>
                        <a:pt x="259" y="15"/>
                      </a:lnTo>
                      <a:lnTo>
                        <a:pt x="261" y="12"/>
                      </a:lnTo>
                      <a:lnTo>
                        <a:pt x="261" y="12"/>
                      </a:lnTo>
                      <a:lnTo>
                        <a:pt x="261" y="11"/>
                      </a:lnTo>
                      <a:lnTo>
                        <a:pt x="263" y="11"/>
                      </a:lnTo>
                      <a:lnTo>
                        <a:pt x="263" y="12"/>
                      </a:lnTo>
                      <a:lnTo>
                        <a:pt x="263" y="15"/>
                      </a:lnTo>
                      <a:lnTo>
                        <a:pt x="267" y="15"/>
                      </a:lnTo>
                      <a:lnTo>
                        <a:pt x="267" y="14"/>
                      </a:lnTo>
                      <a:lnTo>
                        <a:pt x="266" y="12"/>
                      </a:lnTo>
                      <a:lnTo>
                        <a:pt x="266" y="11"/>
                      </a:lnTo>
                      <a:lnTo>
                        <a:pt x="266" y="8"/>
                      </a:lnTo>
                      <a:lnTo>
                        <a:pt x="267" y="7"/>
                      </a:lnTo>
                      <a:lnTo>
                        <a:pt x="267" y="7"/>
                      </a:lnTo>
                      <a:lnTo>
                        <a:pt x="268" y="7"/>
                      </a:lnTo>
                      <a:lnTo>
                        <a:pt x="270" y="8"/>
                      </a:lnTo>
                      <a:lnTo>
                        <a:pt x="271" y="10"/>
                      </a:lnTo>
                      <a:lnTo>
                        <a:pt x="272" y="10"/>
                      </a:lnTo>
                      <a:lnTo>
                        <a:pt x="272" y="8"/>
                      </a:lnTo>
                      <a:lnTo>
                        <a:pt x="274" y="8"/>
                      </a:lnTo>
                      <a:lnTo>
                        <a:pt x="274" y="11"/>
                      </a:lnTo>
                      <a:lnTo>
                        <a:pt x="276" y="10"/>
                      </a:lnTo>
                      <a:lnTo>
                        <a:pt x="276" y="10"/>
                      </a:lnTo>
                      <a:lnTo>
                        <a:pt x="276" y="11"/>
                      </a:lnTo>
                      <a:lnTo>
                        <a:pt x="278" y="11"/>
                      </a:lnTo>
                      <a:lnTo>
                        <a:pt x="278" y="12"/>
                      </a:lnTo>
                      <a:lnTo>
                        <a:pt x="276" y="15"/>
                      </a:lnTo>
                      <a:lnTo>
                        <a:pt x="275" y="15"/>
                      </a:lnTo>
                      <a:lnTo>
                        <a:pt x="275" y="16"/>
                      </a:lnTo>
                      <a:lnTo>
                        <a:pt x="272" y="16"/>
                      </a:lnTo>
                      <a:lnTo>
                        <a:pt x="272" y="20"/>
                      </a:lnTo>
                      <a:lnTo>
                        <a:pt x="271" y="24"/>
                      </a:lnTo>
                      <a:lnTo>
                        <a:pt x="271" y="24"/>
                      </a:lnTo>
                      <a:lnTo>
                        <a:pt x="272" y="24"/>
                      </a:lnTo>
                      <a:lnTo>
                        <a:pt x="272" y="24"/>
                      </a:lnTo>
                      <a:lnTo>
                        <a:pt x="272" y="24"/>
                      </a:lnTo>
                      <a:lnTo>
                        <a:pt x="274" y="23"/>
                      </a:lnTo>
                      <a:lnTo>
                        <a:pt x="274" y="21"/>
                      </a:lnTo>
                      <a:lnTo>
                        <a:pt x="275" y="21"/>
                      </a:lnTo>
                      <a:lnTo>
                        <a:pt x="275" y="19"/>
                      </a:lnTo>
                      <a:lnTo>
                        <a:pt x="276" y="19"/>
                      </a:lnTo>
                      <a:lnTo>
                        <a:pt x="276" y="17"/>
                      </a:lnTo>
                      <a:lnTo>
                        <a:pt x="279" y="17"/>
                      </a:lnTo>
                      <a:lnTo>
                        <a:pt x="279" y="16"/>
                      </a:lnTo>
                      <a:lnTo>
                        <a:pt x="280" y="14"/>
                      </a:lnTo>
                      <a:lnTo>
                        <a:pt x="280" y="12"/>
                      </a:lnTo>
                      <a:lnTo>
                        <a:pt x="281" y="11"/>
                      </a:lnTo>
                      <a:lnTo>
                        <a:pt x="283" y="11"/>
                      </a:lnTo>
                      <a:lnTo>
                        <a:pt x="283" y="10"/>
                      </a:lnTo>
                      <a:lnTo>
                        <a:pt x="283" y="8"/>
                      </a:lnTo>
                      <a:lnTo>
                        <a:pt x="284" y="8"/>
                      </a:lnTo>
                      <a:lnTo>
                        <a:pt x="285" y="8"/>
                      </a:lnTo>
                      <a:lnTo>
                        <a:pt x="285" y="6"/>
                      </a:lnTo>
                      <a:lnTo>
                        <a:pt x="287" y="6"/>
                      </a:lnTo>
                      <a:lnTo>
                        <a:pt x="287" y="8"/>
                      </a:lnTo>
                      <a:lnTo>
                        <a:pt x="287" y="8"/>
                      </a:lnTo>
                      <a:lnTo>
                        <a:pt x="287" y="10"/>
                      </a:lnTo>
                      <a:lnTo>
                        <a:pt x="285" y="11"/>
                      </a:lnTo>
                      <a:lnTo>
                        <a:pt x="285" y="12"/>
                      </a:lnTo>
                      <a:lnTo>
                        <a:pt x="284" y="12"/>
                      </a:lnTo>
                      <a:lnTo>
                        <a:pt x="284" y="14"/>
                      </a:lnTo>
                      <a:lnTo>
                        <a:pt x="285" y="14"/>
                      </a:lnTo>
                      <a:lnTo>
                        <a:pt x="285" y="15"/>
                      </a:lnTo>
                      <a:lnTo>
                        <a:pt x="284" y="19"/>
                      </a:lnTo>
                      <a:lnTo>
                        <a:pt x="285" y="19"/>
                      </a:lnTo>
                      <a:lnTo>
                        <a:pt x="285" y="16"/>
                      </a:lnTo>
                      <a:lnTo>
                        <a:pt x="287" y="15"/>
                      </a:lnTo>
                      <a:lnTo>
                        <a:pt x="289" y="14"/>
                      </a:lnTo>
                      <a:lnTo>
                        <a:pt x="289" y="11"/>
                      </a:lnTo>
                      <a:lnTo>
                        <a:pt x="291" y="10"/>
                      </a:lnTo>
                      <a:lnTo>
                        <a:pt x="291" y="10"/>
                      </a:lnTo>
                      <a:lnTo>
                        <a:pt x="292" y="8"/>
                      </a:lnTo>
                      <a:lnTo>
                        <a:pt x="293" y="8"/>
                      </a:lnTo>
                      <a:lnTo>
                        <a:pt x="293" y="7"/>
                      </a:lnTo>
                      <a:lnTo>
                        <a:pt x="292" y="6"/>
                      </a:lnTo>
                      <a:lnTo>
                        <a:pt x="292" y="4"/>
                      </a:lnTo>
                      <a:lnTo>
                        <a:pt x="295" y="4"/>
                      </a:lnTo>
                      <a:lnTo>
                        <a:pt x="295" y="4"/>
                      </a:lnTo>
                      <a:lnTo>
                        <a:pt x="295" y="4"/>
                      </a:lnTo>
                      <a:lnTo>
                        <a:pt x="2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
                  <a:extLst>
                    <a:ext uri="{FF2B5EF4-FFF2-40B4-BE49-F238E27FC236}">
                      <a16:creationId xmlns:a16="http://schemas.microsoft.com/office/drawing/2014/main" id="{B6E64E8C-FB3A-4E82-81E0-90F2F18EB948}"/>
                    </a:ext>
                  </a:extLst>
                </p:cNvPr>
                <p:cNvSpPr>
                  <a:spLocks/>
                </p:cNvSpPr>
                <p:nvPr/>
              </p:nvSpPr>
              <p:spPr bwMode="auto">
                <a:xfrm>
                  <a:off x="7514397" y="1457779"/>
                  <a:ext cx="976313" cy="579438"/>
                </a:xfrm>
                <a:custGeom>
                  <a:avLst/>
                  <a:gdLst>
                    <a:gd name="T0" fmla="*/ 219 w 615"/>
                    <a:gd name="T1" fmla="*/ 11 h 365"/>
                    <a:gd name="T2" fmla="*/ 228 w 615"/>
                    <a:gd name="T3" fmla="*/ 16 h 365"/>
                    <a:gd name="T4" fmla="*/ 216 w 615"/>
                    <a:gd name="T5" fmla="*/ 28 h 365"/>
                    <a:gd name="T6" fmla="*/ 250 w 615"/>
                    <a:gd name="T7" fmla="*/ 15 h 365"/>
                    <a:gd name="T8" fmla="*/ 254 w 615"/>
                    <a:gd name="T9" fmla="*/ 32 h 365"/>
                    <a:gd name="T10" fmla="*/ 292 w 615"/>
                    <a:gd name="T11" fmla="*/ 33 h 365"/>
                    <a:gd name="T12" fmla="*/ 326 w 615"/>
                    <a:gd name="T13" fmla="*/ 32 h 365"/>
                    <a:gd name="T14" fmla="*/ 352 w 615"/>
                    <a:gd name="T15" fmla="*/ 45 h 365"/>
                    <a:gd name="T16" fmla="*/ 361 w 615"/>
                    <a:gd name="T17" fmla="*/ 55 h 365"/>
                    <a:gd name="T18" fmla="*/ 402 w 615"/>
                    <a:gd name="T19" fmla="*/ 51 h 365"/>
                    <a:gd name="T20" fmla="*/ 428 w 615"/>
                    <a:gd name="T21" fmla="*/ 59 h 365"/>
                    <a:gd name="T22" fmla="*/ 449 w 615"/>
                    <a:gd name="T23" fmla="*/ 45 h 365"/>
                    <a:gd name="T24" fmla="*/ 497 w 615"/>
                    <a:gd name="T25" fmla="*/ 51 h 365"/>
                    <a:gd name="T26" fmla="*/ 524 w 615"/>
                    <a:gd name="T27" fmla="*/ 62 h 365"/>
                    <a:gd name="T28" fmla="*/ 550 w 615"/>
                    <a:gd name="T29" fmla="*/ 81 h 365"/>
                    <a:gd name="T30" fmla="*/ 577 w 615"/>
                    <a:gd name="T31" fmla="*/ 108 h 365"/>
                    <a:gd name="T32" fmla="*/ 613 w 615"/>
                    <a:gd name="T33" fmla="*/ 114 h 365"/>
                    <a:gd name="T34" fmla="*/ 598 w 615"/>
                    <a:gd name="T35" fmla="*/ 126 h 365"/>
                    <a:gd name="T36" fmla="*/ 582 w 615"/>
                    <a:gd name="T37" fmla="*/ 140 h 365"/>
                    <a:gd name="T38" fmla="*/ 551 w 615"/>
                    <a:gd name="T39" fmla="*/ 119 h 365"/>
                    <a:gd name="T40" fmla="*/ 531 w 615"/>
                    <a:gd name="T41" fmla="*/ 114 h 365"/>
                    <a:gd name="T42" fmla="*/ 521 w 615"/>
                    <a:gd name="T43" fmla="*/ 131 h 365"/>
                    <a:gd name="T44" fmla="*/ 504 w 615"/>
                    <a:gd name="T45" fmla="*/ 132 h 365"/>
                    <a:gd name="T46" fmla="*/ 517 w 615"/>
                    <a:gd name="T47" fmla="*/ 152 h 365"/>
                    <a:gd name="T48" fmla="*/ 499 w 615"/>
                    <a:gd name="T49" fmla="*/ 161 h 365"/>
                    <a:gd name="T50" fmla="*/ 467 w 615"/>
                    <a:gd name="T51" fmla="*/ 170 h 365"/>
                    <a:gd name="T52" fmla="*/ 454 w 615"/>
                    <a:gd name="T53" fmla="*/ 183 h 365"/>
                    <a:gd name="T54" fmla="*/ 420 w 615"/>
                    <a:gd name="T55" fmla="*/ 187 h 365"/>
                    <a:gd name="T56" fmla="*/ 402 w 615"/>
                    <a:gd name="T57" fmla="*/ 191 h 365"/>
                    <a:gd name="T58" fmla="*/ 376 w 615"/>
                    <a:gd name="T59" fmla="*/ 210 h 365"/>
                    <a:gd name="T60" fmla="*/ 380 w 615"/>
                    <a:gd name="T61" fmla="*/ 248 h 365"/>
                    <a:gd name="T62" fmla="*/ 357 w 615"/>
                    <a:gd name="T63" fmla="*/ 275 h 365"/>
                    <a:gd name="T64" fmla="*/ 330 w 615"/>
                    <a:gd name="T65" fmla="*/ 316 h 365"/>
                    <a:gd name="T66" fmla="*/ 315 w 615"/>
                    <a:gd name="T67" fmla="*/ 284 h 365"/>
                    <a:gd name="T68" fmla="*/ 322 w 615"/>
                    <a:gd name="T69" fmla="*/ 241 h 365"/>
                    <a:gd name="T70" fmla="*/ 348 w 615"/>
                    <a:gd name="T71" fmla="*/ 212 h 365"/>
                    <a:gd name="T72" fmla="*/ 368 w 615"/>
                    <a:gd name="T73" fmla="*/ 186 h 365"/>
                    <a:gd name="T74" fmla="*/ 399 w 615"/>
                    <a:gd name="T75" fmla="*/ 163 h 365"/>
                    <a:gd name="T76" fmla="*/ 380 w 615"/>
                    <a:gd name="T77" fmla="*/ 173 h 365"/>
                    <a:gd name="T78" fmla="*/ 353 w 615"/>
                    <a:gd name="T79" fmla="*/ 187 h 365"/>
                    <a:gd name="T80" fmla="*/ 344 w 615"/>
                    <a:gd name="T81" fmla="*/ 170 h 365"/>
                    <a:gd name="T82" fmla="*/ 314 w 615"/>
                    <a:gd name="T83" fmla="*/ 186 h 365"/>
                    <a:gd name="T84" fmla="*/ 309 w 615"/>
                    <a:gd name="T85" fmla="*/ 207 h 365"/>
                    <a:gd name="T86" fmla="*/ 275 w 615"/>
                    <a:gd name="T87" fmla="*/ 211 h 365"/>
                    <a:gd name="T88" fmla="*/ 258 w 615"/>
                    <a:gd name="T89" fmla="*/ 198 h 365"/>
                    <a:gd name="T90" fmla="*/ 236 w 615"/>
                    <a:gd name="T91" fmla="*/ 203 h 365"/>
                    <a:gd name="T92" fmla="*/ 219 w 615"/>
                    <a:gd name="T93" fmla="*/ 201 h 365"/>
                    <a:gd name="T94" fmla="*/ 186 w 615"/>
                    <a:gd name="T95" fmla="*/ 211 h 365"/>
                    <a:gd name="T96" fmla="*/ 160 w 615"/>
                    <a:gd name="T97" fmla="*/ 238 h 365"/>
                    <a:gd name="T98" fmla="*/ 132 w 615"/>
                    <a:gd name="T99" fmla="*/ 267 h 365"/>
                    <a:gd name="T100" fmla="*/ 153 w 615"/>
                    <a:gd name="T101" fmla="*/ 287 h 365"/>
                    <a:gd name="T102" fmla="*/ 184 w 615"/>
                    <a:gd name="T103" fmla="*/ 296 h 365"/>
                    <a:gd name="T104" fmla="*/ 177 w 615"/>
                    <a:gd name="T105" fmla="*/ 314 h 365"/>
                    <a:gd name="T106" fmla="*/ 171 w 615"/>
                    <a:gd name="T107" fmla="*/ 343 h 365"/>
                    <a:gd name="T108" fmla="*/ 4 w 615"/>
                    <a:gd name="T109" fmla="*/ 3 h 365"/>
                    <a:gd name="T110" fmla="*/ 34 w 615"/>
                    <a:gd name="T111" fmla="*/ 8 h 365"/>
                    <a:gd name="T112" fmla="*/ 54 w 615"/>
                    <a:gd name="T113" fmla="*/ 20 h 365"/>
                    <a:gd name="T114" fmla="*/ 72 w 615"/>
                    <a:gd name="T115" fmla="*/ 24 h 365"/>
                    <a:gd name="T116" fmla="*/ 92 w 615"/>
                    <a:gd name="T117" fmla="*/ 38 h 365"/>
                    <a:gd name="T118" fmla="*/ 112 w 615"/>
                    <a:gd name="T119" fmla="*/ 26 h 365"/>
                    <a:gd name="T120" fmla="*/ 148 w 615"/>
                    <a:gd name="T121" fmla="*/ 30 h 365"/>
                    <a:gd name="T122" fmla="*/ 162 w 615"/>
                    <a:gd name="T123" fmla="*/ 28 h 365"/>
                    <a:gd name="T124" fmla="*/ 170 w 615"/>
                    <a:gd name="T125" fmla="*/ 1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5" h="365">
                      <a:moveTo>
                        <a:pt x="174" y="0"/>
                      </a:moveTo>
                      <a:lnTo>
                        <a:pt x="181" y="0"/>
                      </a:lnTo>
                      <a:lnTo>
                        <a:pt x="182" y="3"/>
                      </a:lnTo>
                      <a:lnTo>
                        <a:pt x="183" y="3"/>
                      </a:lnTo>
                      <a:lnTo>
                        <a:pt x="183" y="4"/>
                      </a:lnTo>
                      <a:lnTo>
                        <a:pt x="187" y="4"/>
                      </a:lnTo>
                      <a:lnTo>
                        <a:pt x="187" y="4"/>
                      </a:lnTo>
                      <a:lnTo>
                        <a:pt x="188" y="4"/>
                      </a:lnTo>
                      <a:lnTo>
                        <a:pt x="188" y="5"/>
                      </a:lnTo>
                      <a:lnTo>
                        <a:pt x="194" y="5"/>
                      </a:lnTo>
                      <a:lnTo>
                        <a:pt x="194" y="5"/>
                      </a:lnTo>
                      <a:lnTo>
                        <a:pt x="196" y="5"/>
                      </a:lnTo>
                      <a:lnTo>
                        <a:pt x="196" y="7"/>
                      </a:lnTo>
                      <a:lnTo>
                        <a:pt x="199" y="7"/>
                      </a:lnTo>
                      <a:lnTo>
                        <a:pt x="199" y="7"/>
                      </a:lnTo>
                      <a:lnTo>
                        <a:pt x="207" y="7"/>
                      </a:lnTo>
                      <a:lnTo>
                        <a:pt x="207" y="7"/>
                      </a:lnTo>
                      <a:lnTo>
                        <a:pt x="208" y="7"/>
                      </a:lnTo>
                      <a:lnTo>
                        <a:pt x="208" y="8"/>
                      </a:lnTo>
                      <a:lnTo>
                        <a:pt x="212" y="8"/>
                      </a:lnTo>
                      <a:lnTo>
                        <a:pt x="212" y="8"/>
                      </a:lnTo>
                      <a:lnTo>
                        <a:pt x="217" y="9"/>
                      </a:lnTo>
                      <a:lnTo>
                        <a:pt x="217" y="9"/>
                      </a:lnTo>
                      <a:lnTo>
                        <a:pt x="217" y="9"/>
                      </a:lnTo>
                      <a:lnTo>
                        <a:pt x="219" y="11"/>
                      </a:lnTo>
                      <a:lnTo>
                        <a:pt x="219" y="11"/>
                      </a:lnTo>
                      <a:lnTo>
                        <a:pt x="212" y="11"/>
                      </a:lnTo>
                      <a:lnTo>
                        <a:pt x="212" y="11"/>
                      </a:lnTo>
                      <a:lnTo>
                        <a:pt x="211" y="11"/>
                      </a:lnTo>
                      <a:lnTo>
                        <a:pt x="211" y="9"/>
                      </a:lnTo>
                      <a:lnTo>
                        <a:pt x="211" y="9"/>
                      </a:lnTo>
                      <a:lnTo>
                        <a:pt x="209" y="9"/>
                      </a:lnTo>
                      <a:lnTo>
                        <a:pt x="209" y="11"/>
                      </a:lnTo>
                      <a:lnTo>
                        <a:pt x="208" y="11"/>
                      </a:lnTo>
                      <a:lnTo>
                        <a:pt x="209" y="12"/>
                      </a:lnTo>
                      <a:lnTo>
                        <a:pt x="209" y="15"/>
                      </a:lnTo>
                      <a:lnTo>
                        <a:pt x="211" y="15"/>
                      </a:lnTo>
                      <a:lnTo>
                        <a:pt x="212" y="16"/>
                      </a:lnTo>
                      <a:lnTo>
                        <a:pt x="213" y="15"/>
                      </a:lnTo>
                      <a:lnTo>
                        <a:pt x="215" y="15"/>
                      </a:lnTo>
                      <a:lnTo>
                        <a:pt x="216" y="15"/>
                      </a:lnTo>
                      <a:lnTo>
                        <a:pt x="217" y="15"/>
                      </a:lnTo>
                      <a:lnTo>
                        <a:pt x="221" y="15"/>
                      </a:lnTo>
                      <a:lnTo>
                        <a:pt x="221" y="15"/>
                      </a:lnTo>
                      <a:lnTo>
                        <a:pt x="225" y="15"/>
                      </a:lnTo>
                      <a:lnTo>
                        <a:pt x="225" y="13"/>
                      </a:lnTo>
                      <a:lnTo>
                        <a:pt x="225" y="13"/>
                      </a:lnTo>
                      <a:lnTo>
                        <a:pt x="226" y="13"/>
                      </a:lnTo>
                      <a:lnTo>
                        <a:pt x="229" y="15"/>
                      </a:lnTo>
                      <a:lnTo>
                        <a:pt x="228" y="16"/>
                      </a:lnTo>
                      <a:lnTo>
                        <a:pt x="228" y="17"/>
                      </a:lnTo>
                      <a:lnTo>
                        <a:pt x="228" y="20"/>
                      </a:lnTo>
                      <a:lnTo>
                        <a:pt x="225" y="20"/>
                      </a:lnTo>
                      <a:lnTo>
                        <a:pt x="224" y="19"/>
                      </a:lnTo>
                      <a:lnTo>
                        <a:pt x="225" y="17"/>
                      </a:lnTo>
                      <a:lnTo>
                        <a:pt x="225" y="16"/>
                      </a:lnTo>
                      <a:lnTo>
                        <a:pt x="225" y="16"/>
                      </a:lnTo>
                      <a:lnTo>
                        <a:pt x="225" y="16"/>
                      </a:lnTo>
                      <a:lnTo>
                        <a:pt x="224" y="16"/>
                      </a:lnTo>
                      <a:lnTo>
                        <a:pt x="224" y="16"/>
                      </a:lnTo>
                      <a:lnTo>
                        <a:pt x="224" y="16"/>
                      </a:lnTo>
                      <a:lnTo>
                        <a:pt x="222" y="17"/>
                      </a:lnTo>
                      <a:lnTo>
                        <a:pt x="222" y="19"/>
                      </a:lnTo>
                      <a:lnTo>
                        <a:pt x="221" y="21"/>
                      </a:lnTo>
                      <a:lnTo>
                        <a:pt x="217" y="21"/>
                      </a:lnTo>
                      <a:lnTo>
                        <a:pt x="217" y="24"/>
                      </a:lnTo>
                      <a:lnTo>
                        <a:pt x="219" y="24"/>
                      </a:lnTo>
                      <a:lnTo>
                        <a:pt x="219" y="24"/>
                      </a:lnTo>
                      <a:lnTo>
                        <a:pt x="219" y="24"/>
                      </a:lnTo>
                      <a:lnTo>
                        <a:pt x="220" y="24"/>
                      </a:lnTo>
                      <a:lnTo>
                        <a:pt x="219" y="25"/>
                      </a:lnTo>
                      <a:lnTo>
                        <a:pt x="219" y="26"/>
                      </a:lnTo>
                      <a:lnTo>
                        <a:pt x="216" y="26"/>
                      </a:lnTo>
                      <a:lnTo>
                        <a:pt x="216" y="28"/>
                      </a:lnTo>
                      <a:lnTo>
                        <a:pt x="216" y="28"/>
                      </a:lnTo>
                      <a:lnTo>
                        <a:pt x="217" y="29"/>
                      </a:lnTo>
                      <a:lnTo>
                        <a:pt x="219" y="29"/>
                      </a:lnTo>
                      <a:lnTo>
                        <a:pt x="221" y="29"/>
                      </a:lnTo>
                      <a:lnTo>
                        <a:pt x="222" y="28"/>
                      </a:lnTo>
                      <a:lnTo>
                        <a:pt x="225" y="28"/>
                      </a:lnTo>
                      <a:lnTo>
                        <a:pt x="225" y="26"/>
                      </a:lnTo>
                      <a:lnTo>
                        <a:pt x="226" y="26"/>
                      </a:lnTo>
                      <a:lnTo>
                        <a:pt x="228" y="24"/>
                      </a:lnTo>
                      <a:lnTo>
                        <a:pt x="228" y="24"/>
                      </a:lnTo>
                      <a:lnTo>
                        <a:pt x="228" y="22"/>
                      </a:lnTo>
                      <a:lnTo>
                        <a:pt x="230" y="20"/>
                      </a:lnTo>
                      <a:lnTo>
                        <a:pt x="232" y="17"/>
                      </a:lnTo>
                      <a:lnTo>
                        <a:pt x="233" y="17"/>
                      </a:lnTo>
                      <a:lnTo>
                        <a:pt x="233" y="15"/>
                      </a:lnTo>
                      <a:lnTo>
                        <a:pt x="233" y="15"/>
                      </a:lnTo>
                      <a:lnTo>
                        <a:pt x="234" y="13"/>
                      </a:lnTo>
                      <a:lnTo>
                        <a:pt x="236" y="13"/>
                      </a:lnTo>
                      <a:lnTo>
                        <a:pt x="237" y="12"/>
                      </a:lnTo>
                      <a:lnTo>
                        <a:pt x="237" y="12"/>
                      </a:lnTo>
                      <a:lnTo>
                        <a:pt x="239" y="12"/>
                      </a:lnTo>
                      <a:lnTo>
                        <a:pt x="241" y="13"/>
                      </a:lnTo>
                      <a:lnTo>
                        <a:pt x="241" y="13"/>
                      </a:lnTo>
                      <a:lnTo>
                        <a:pt x="241" y="12"/>
                      </a:lnTo>
                      <a:lnTo>
                        <a:pt x="249" y="13"/>
                      </a:lnTo>
                      <a:lnTo>
                        <a:pt x="250" y="15"/>
                      </a:lnTo>
                      <a:lnTo>
                        <a:pt x="254" y="15"/>
                      </a:lnTo>
                      <a:lnTo>
                        <a:pt x="254" y="15"/>
                      </a:lnTo>
                      <a:lnTo>
                        <a:pt x="255" y="15"/>
                      </a:lnTo>
                      <a:lnTo>
                        <a:pt x="255" y="16"/>
                      </a:lnTo>
                      <a:lnTo>
                        <a:pt x="256" y="16"/>
                      </a:lnTo>
                      <a:lnTo>
                        <a:pt x="256" y="16"/>
                      </a:lnTo>
                      <a:lnTo>
                        <a:pt x="258" y="17"/>
                      </a:lnTo>
                      <a:lnTo>
                        <a:pt x="259" y="17"/>
                      </a:lnTo>
                      <a:lnTo>
                        <a:pt x="260" y="19"/>
                      </a:lnTo>
                      <a:lnTo>
                        <a:pt x="260" y="21"/>
                      </a:lnTo>
                      <a:lnTo>
                        <a:pt x="259" y="22"/>
                      </a:lnTo>
                      <a:lnTo>
                        <a:pt x="259" y="24"/>
                      </a:lnTo>
                      <a:lnTo>
                        <a:pt x="258" y="24"/>
                      </a:lnTo>
                      <a:lnTo>
                        <a:pt x="256" y="25"/>
                      </a:lnTo>
                      <a:lnTo>
                        <a:pt x="255" y="24"/>
                      </a:lnTo>
                      <a:lnTo>
                        <a:pt x="255" y="22"/>
                      </a:lnTo>
                      <a:lnTo>
                        <a:pt x="255" y="21"/>
                      </a:lnTo>
                      <a:lnTo>
                        <a:pt x="253" y="21"/>
                      </a:lnTo>
                      <a:lnTo>
                        <a:pt x="253" y="22"/>
                      </a:lnTo>
                      <a:lnTo>
                        <a:pt x="251" y="22"/>
                      </a:lnTo>
                      <a:lnTo>
                        <a:pt x="251" y="26"/>
                      </a:lnTo>
                      <a:lnTo>
                        <a:pt x="256" y="26"/>
                      </a:lnTo>
                      <a:lnTo>
                        <a:pt x="256" y="28"/>
                      </a:lnTo>
                      <a:lnTo>
                        <a:pt x="256" y="29"/>
                      </a:lnTo>
                      <a:lnTo>
                        <a:pt x="254" y="32"/>
                      </a:lnTo>
                      <a:lnTo>
                        <a:pt x="250" y="34"/>
                      </a:lnTo>
                      <a:lnTo>
                        <a:pt x="249" y="38"/>
                      </a:lnTo>
                      <a:lnTo>
                        <a:pt x="250" y="38"/>
                      </a:lnTo>
                      <a:lnTo>
                        <a:pt x="250" y="37"/>
                      </a:lnTo>
                      <a:lnTo>
                        <a:pt x="251" y="37"/>
                      </a:lnTo>
                      <a:lnTo>
                        <a:pt x="251" y="37"/>
                      </a:lnTo>
                      <a:lnTo>
                        <a:pt x="253" y="37"/>
                      </a:lnTo>
                      <a:lnTo>
                        <a:pt x="253" y="37"/>
                      </a:lnTo>
                      <a:lnTo>
                        <a:pt x="256" y="37"/>
                      </a:lnTo>
                      <a:lnTo>
                        <a:pt x="256" y="38"/>
                      </a:lnTo>
                      <a:lnTo>
                        <a:pt x="259" y="37"/>
                      </a:lnTo>
                      <a:lnTo>
                        <a:pt x="259" y="38"/>
                      </a:lnTo>
                      <a:lnTo>
                        <a:pt x="264" y="38"/>
                      </a:lnTo>
                      <a:lnTo>
                        <a:pt x="264" y="37"/>
                      </a:lnTo>
                      <a:lnTo>
                        <a:pt x="268" y="37"/>
                      </a:lnTo>
                      <a:lnTo>
                        <a:pt x="268" y="37"/>
                      </a:lnTo>
                      <a:lnTo>
                        <a:pt x="277" y="37"/>
                      </a:lnTo>
                      <a:lnTo>
                        <a:pt x="277" y="37"/>
                      </a:lnTo>
                      <a:lnTo>
                        <a:pt x="284" y="37"/>
                      </a:lnTo>
                      <a:lnTo>
                        <a:pt x="284" y="36"/>
                      </a:lnTo>
                      <a:lnTo>
                        <a:pt x="288" y="34"/>
                      </a:lnTo>
                      <a:lnTo>
                        <a:pt x="288" y="34"/>
                      </a:lnTo>
                      <a:lnTo>
                        <a:pt x="289" y="34"/>
                      </a:lnTo>
                      <a:lnTo>
                        <a:pt x="289" y="33"/>
                      </a:lnTo>
                      <a:lnTo>
                        <a:pt x="292" y="33"/>
                      </a:lnTo>
                      <a:lnTo>
                        <a:pt x="293" y="33"/>
                      </a:lnTo>
                      <a:lnTo>
                        <a:pt x="294" y="34"/>
                      </a:lnTo>
                      <a:lnTo>
                        <a:pt x="296" y="34"/>
                      </a:lnTo>
                      <a:lnTo>
                        <a:pt x="298" y="36"/>
                      </a:lnTo>
                      <a:lnTo>
                        <a:pt x="300" y="36"/>
                      </a:lnTo>
                      <a:lnTo>
                        <a:pt x="301" y="34"/>
                      </a:lnTo>
                      <a:lnTo>
                        <a:pt x="304" y="33"/>
                      </a:lnTo>
                      <a:lnTo>
                        <a:pt x="306" y="32"/>
                      </a:lnTo>
                      <a:lnTo>
                        <a:pt x="309" y="32"/>
                      </a:lnTo>
                      <a:lnTo>
                        <a:pt x="310" y="32"/>
                      </a:lnTo>
                      <a:lnTo>
                        <a:pt x="310" y="33"/>
                      </a:lnTo>
                      <a:lnTo>
                        <a:pt x="311" y="33"/>
                      </a:lnTo>
                      <a:lnTo>
                        <a:pt x="311" y="33"/>
                      </a:lnTo>
                      <a:lnTo>
                        <a:pt x="313" y="33"/>
                      </a:lnTo>
                      <a:lnTo>
                        <a:pt x="315" y="33"/>
                      </a:lnTo>
                      <a:lnTo>
                        <a:pt x="317" y="33"/>
                      </a:lnTo>
                      <a:lnTo>
                        <a:pt x="318" y="33"/>
                      </a:lnTo>
                      <a:lnTo>
                        <a:pt x="318" y="33"/>
                      </a:lnTo>
                      <a:lnTo>
                        <a:pt x="318" y="33"/>
                      </a:lnTo>
                      <a:lnTo>
                        <a:pt x="318" y="34"/>
                      </a:lnTo>
                      <a:lnTo>
                        <a:pt x="323" y="34"/>
                      </a:lnTo>
                      <a:lnTo>
                        <a:pt x="323" y="33"/>
                      </a:lnTo>
                      <a:lnTo>
                        <a:pt x="325" y="33"/>
                      </a:lnTo>
                      <a:lnTo>
                        <a:pt x="325" y="33"/>
                      </a:lnTo>
                      <a:lnTo>
                        <a:pt x="326" y="32"/>
                      </a:lnTo>
                      <a:lnTo>
                        <a:pt x="327" y="33"/>
                      </a:lnTo>
                      <a:lnTo>
                        <a:pt x="328" y="33"/>
                      </a:lnTo>
                      <a:lnTo>
                        <a:pt x="328" y="34"/>
                      </a:lnTo>
                      <a:lnTo>
                        <a:pt x="328" y="33"/>
                      </a:lnTo>
                      <a:lnTo>
                        <a:pt x="330" y="32"/>
                      </a:lnTo>
                      <a:lnTo>
                        <a:pt x="330" y="32"/>
                      </a:lnTo>
                      <a:lnTo>
                        <a:pt x="334" y="32"/>
                      </a:lnTo>
                      <a:lnTo>
                        <a:pt x="334" y="33"/>
                      </a:lnTo>
                      <a:lnTo>
                        <a:pt x="336" y="33"/>
                      </a:lnTo>
                      <a:lnTo>
                        <a:pt x="336" y="34"/>
                      </a:lnTo>
                      <a:lnTo>
                        <a:pt x="339" y="34"/>
                      </a:lnTo>
                      <a:lnTo>
                        <a:pt x="339" y="34"/>
                      </a:lnTo>
                      <a:lnTo>
                        <a:pt x="340" y="34"/>
                      </a:lnTo>
                      <a:lnTo>
                        <a:pt x="340" y="36"/>
                      </a:lnTo>
                      <a:lnTo>
                        <a:pt x="342" y="36"/>
                      </a:lnTo>
                      <a:lnTo>
                        <a:pt x="344" y="39"/>
                      </a:lnTo>
                      <a:lnTo>
                        <a:pt x="348" y="39"/>
                      </a:lnTo>
                      <a:lnTo>
                        <a:pt x="348" y="41"/>
                      </a:lnTo>
                      <a:lnTo>
                        <a:pt x="351" y="42"/>
                      </a:lnTo>
                      <a:lnTo>
                        <a:pt x="351" y="43"/>
                      </a:lnTo>
                      <a:lnTo>
                        <a:pt x="351" y="43"/>
                      </a:lnTo>
                      <a:lnTo>
                        <a:pt x="351" y="43"/>
                      </a:lnTo>
                      <a:lnTo>
                        <a:pt x="352" y="43"/>
                      </a:lnTo>
                      <a:lnTo>
                        <a:pt x="352" y="45"/>
                      </a:lnTo>
                      <a:lnTo>
                        <a:pt x="352" y="45"/>
                      </a:lnTo>
                      <a:lnTo>
                        <a:pt x="352" y="45"/>
                      </a:lnTo>
                      <a:lnTo>
                        <a:pt x="352" y="45"/>
                      </a:lnTo>
                      <a:lnTo>
                        <a:pt x="351" y="46"/>
                      </a:lnTo>
                      <a:lnTo>
                        <a:pt x="351" y="46"/>
                      </a:lnTo>
                      <a:lnTo>
                        <a:pt x="349" y="46"/>
                      </a:lnTo>
                      <a:lnTo>
                        <a:pt x="349" y="47"/>
                      </a:lnTo>
                      <a:lnTo>
                        <a:pt x="351" y="47"/>
                      </a:lnTo>
                      <a:lnTo>
                        <a:pt x="351" y="51"/>
                      </a:lnTo>
                      <a:lnTo>
                        <a:pt x="355" y="53"/>
                      </a:lnTo>
                      <a:lnTo>
                        <a:pt x="355" y="55"/>
                      </a:lnTo>
                      <a:lnTo>
                        <a:pt x="356" y="57"/>
                      </a:lnTo>
                      <a:lnTo>
                        <a:pt x="356" y="57"/>
                      </a:lnTo>
                      <a:lnTo>
                        <a:pt x="357" y="58"/>
                      </a:lnTo>
                      <a:lnTo>
                        <a:pt x="357" y="60"/>
                      </a:lnTo>
                      <a:lnTo>
                        <a:pt x="359" y="62"/>
                      </a:lnTo>
                      <a:lnTo>
                        <a:pt x="359" y="64"/>
                      </a:lnTo>
                      <a:lnTo>
                        <a:pt x="359" y="64"/>
                      </a:lnTo>
                      <a:lnTo>
                        <a:pt x="359" y="64"/>
                      </a:lnTo>
                      <a:lnTo>
                        <a:pt x="360" y="63"/>
                      </a:lnTo>
                      <a:lnTo>
                        <a:pt x="360" y="62"/>
                      </a:lnTo>
                      <a:lnTo>
                        <a:pt x="360" y="62"/>
                      </a:lnTo>
                      <a:lnTo>
                        <a:pt x="360" y="59"/>
                      </a:lnTo>
                      <a:lnTo>
                        <a:pt x="361" y="59"/>
                      </a:lnTo>
                      <a:lnTo>
                        <a:pt x="361" y="55"/>
                      </a:lnTo>
                      <a:lnTo>
                        <a:pt x="361" y="55"/>
                      </a:lnTo>
                      <a:lnTo>
                        <a:pt x="363" y="55"/>
                      </a:lnTo>
                      <a:lnTo>
                        <a:pt x="363" y="54"/>
                      </a:lnTo>
                      <a:lnTo>
                        <a:pt x="364" y="54"/>
                      </a:lnTo>
                      <a:lnTo>
                        <a:pt x="364" y="54"/>
                      </a:lnTo>
                      <a:lnTo>
                        <a:pt x="364" y="53"/>
                      </a:lnTo>
                      <a:lnTo>
                        <a:pt x="368" y="53"/>
                      </a:lnTo>
                      <a:lnTo>
                        <a:pt x="368" y="53"/>
                      </a:lnTo>
                      <a:lnTo>
                        <a:pt x="370" y="51"/>
                      </a:lnTo>
                      <a:lnTo>
                        <a:pt x="370" y="51"/>
                      </a:lnTo>
                      <a:lnTo>
                        <a:pt x="372" y="51"/>
                      </a:lnTo>
                      <a:lnTo>
                        <a:pt x="372" y="50"/>
                      </a:lnTo>
                      <a:lnTo>
                        <a:pt x="377" y="50"/>
                      </a:lnTo>
                      <a:lnTo>
                        <a:pt x="378" y="50"/>
                      </a:lnTo>
                      <a:lnTo>
                        <a:pt x="385" y="50"/>
                      </a:lnTo>
                      <a:lnTo>
                        <a:pt x="390" y="50"/>
                      </a:lnTo>
                      <a:lnTo>
                        <a:pt x="390" y="53"/>
                      </a:lnTo>
                      <a:lnTo>
                        <a:pt x="393" y="53"/>
                      </a:lnTo>
                      <a:lnTo>
                        <a:pt x="393" y="54"/>
                      </a:lnTo>
                      <a:lnTo>
                        <a:pt x="393" y="54"/>
                      </a:lnTo>
                      <a:lnTo>
                        <a:pt x="394" y="54"/>
                      </a:lnTo>
                      <a:lnTo>
                        <a:pt x="395" y="53"/>
                      </a:lnTo>
                      <a:lnTo>
                        <a:pt x="395" y="51"/>
                      </a:lnTo>
                      <a:lnTo>
                        <a:pt x="400" y="51"/>
                      </a:lnTo>
                      <a:lnTo>
                        <a:pt x="400" y="51"/>
                      </a:lnTo>
                      <a:lnTo>
                        <a:pt x="402" y="51"/>
                      </a:lnTo>
                      <a:lnTo>
                        <a:pt x="403" y="51"/>
                      </a:lnTo>
                      <a:lnTo>
                        <a:pt x="406" y="53"/>
                      </a:lnTo>
                      <a:lnTo>
                        <a:pt x="407" y="53"/>
                      </a:lnTo>
                      <a:lnTo>
                        <a:pt x="410" y="53"/>
                      </a:lnTo>
                      <a:lnTo>
                        <a:pt x="410" y="55"/>
                      </a:lnTo>
                      <a:lnTo>
                        <a:pt x="412" y="55"/>
                      </a:lnTo>
                      <a:lnTo>
                        <a:pt x="414" y="55"/>
                      </a:lnTo>
                      <a:lnTo>
                        <a:pt x="415" y="54"/>
                      </a:lnTo>
                      <a:lnTo>
                        <a:pt x="419" y="54"/>
                      </a:lnTo>
                      <a:lnTo>
                        <a:pt x="419" y="53"/>
                      </a:lnTo>
                      <a:lnTo>
                        <a:pt x="419" y="53"/>
                      </a:lnTo>
                      <a:lnTo>
                        <a:pt x="419" y="54"/>
                      </a:lnTo>
                      <a:lnTo>
                        <a:pt x="420" y="54"/>
                      </a:lnTo>
                      <a:lnTo>
                        <a:pt x="420" y="53"/>
                      </a:lnTo>
                      <a:lnTo>
                        <a:pt x="421" y="53"/>
                      </a:lnTo>
                      <a:lnTo>
                        <a:pt x="423" y="51"/>
                      </a:lnTo>
                      <a:lnTo>
                        <a:pt x="424" y="50"/>
                      </a:lnTo>
                      <a:lnTo>
                        <a:pt x="424" y="51"/>
                      </a:lnTo>
                      <a:lnTo>
                        <a:pt x="423" y="51"/>
                      </a:lnTo>
                      <a:lnTo>
                        <a:pt x="423" y="53"/>
                      </a:lnTo>
                      <a:lnTo>
                        <a:pt x="424" y="53"/>
                      </a:lnTo>
                      <a:lnTo>
                        <a:pt x="424" y="58"/>
                      </a:lnTo>
                      <a:lnTo>
                        <a:pt x="427" y="58"/>
                      </a:lnTo>
                      <a:lnTo>
                        <a:pt x="427" y="59"/>
                      </a:lnTo>
                      <a:lnTo>
                        <a:pt x="428" y="59"/>
                      </a:lnTo>
                      <a:lnTo>
                        <a:pt x="429" y="62"/>
                      </a:lnTo>
                      <a:lnTo>
                        <a:pt x="429" y="66"/>
                      </a:lnTo>
                      <a:lnTo>
                        <a:pt x="431" y="68"/>
                      </a:lnTo>
                      <a:lnTo>
                        <a:pt x="433" y="68"/>
                      </a:lnTo>
                      <a:lnTo>
                        <a:pt x="435" y="67"/>
                      </a:lnTo>
                      <a:lnTo>
                        <a:pt x="437" y="67"/>
                      </a:lnTo>
                      <a:lnTo>
                        <a:pt x="438" y="67"/>
                      </a:lnTo>
                      <a:lnTo>
                        <a:pt x="441" y="66"/>
                      </a:lnTo>
                      <a:lnTo>
                        <a:pt x="441" y="63"/>
                      </a:lnTo>
                      <a:lnTo>
                        <a:pt x="444" y="63"/>
                      </a:lnTo>
                      <a:lnTo>
                        <a:pt x="445" y="63"/>
                      </a:lnTo>
                      <a:lnTo>
                        <a:pt x="445" y="62"/>
                      </a:lnTo>
                      <a:lnTo>
                        <a:pt x="446" y="60"/>
                      </a:lnTo>
                      <a:lnTo>
                        <a:pt x="449" y="60"/>
                      </a:lnTo>
                      <a:lnTo>
                        <a:pt x="448" y="53"/>
                      </a:lnTo>
                      <a:lnTo>
                        <a:pt x="446" y="53"/>
                      </a:lnTo>
                      <a:lnTo>
                        <a:pt x="445" y="51"/>
                      </a:lnTo>
                      <a:lnTo>
                        <a:pt x="444" y="51"/>
                      </a:lnTo>
                      <a:lnTo>
                        <a:pt x="445" y="49"/>
                      </a:lnTo>
                      <a:lnTo>
                        <a:pt x="445" y="49"/>
                      </a:lnTo>
                      <a:lnTo>
                        <a:pt x="444" y="42"/>
                      </a:lnTo>
                      <a:lnTo>
                        <a:pt x="446" y="43"/>
                      </a:lnTo>
                      <a:lnTo>
                        <a:pt x="448" y="43"/>
                      </a:lnTo>
                      <a:lnTo>
                        <a:pt x="449" y="43"/>
                      </a:lnTo>
                      <a:lnTo>
                        <a:pt x="449" y="45"/>
                      </a:lnTo>
                      <a:lnTo>
                        <a:pt x="458" y="45"/>
                      </a:lnTo>
                      <a:lnTo>
                        <a:pt x="458" y="43"/>
                      </a:lnTo>
                      <a:lnTo>
                        <a:pt x="461" y="43"/>
                      </a:lnTo>
                      <a:lnTo>
                        <a:pt x="462" y="45"/>
                      </a:lnTo>
                      <a:lnTo>
                        <a:pt x="463" y="45"/>
                      </a:lnTo>
                      <a:lnTo>
                        <a:pt x="463" y="46"/>
                      </a:lnTo>
                      <a:lnTo>
                        <a:pt x="465" y="46"/>
                      </a:lnTo>
                      <a:lnTo>
                        <a:pt x="466" y="46"/>
                      </a:lnTo>
                      <a:lnTo>
                        <a:pt x="466" y="45"/>
                      </a:lnTo>
                      <a:lnTo>
                        <a:pt x="467" y="45"/>
                      </a:lnTo>
                      <a:lnTo>
                        <a:pt x="469" y="45"/>
                      </a:lnTo>
                      <a:lnTo>
                        <a:pt x="470" y="45"/>
                      </a:lnTo>
                      <a:lnTo>
                        <a:pt x="470" y="45"/>
                      </a:lnTo>
                      <a:lnTo>
                        <a:pt x="483" y="46"/>
                      </a:lnTo>
                      <a:lnTo>
                        <a:pt x="483" y="45"/>
                      </a:lnTo>
                      <a:lnTo>
                        <a:pt x="486" y="45"/>
                      </a:lnTo>
                      <a:lnTo>
                        <a:pt x="486" y="46"/>
                      </a:lnTo>
                      <a:lnTo>
                        <a:pt x="486" y="46"/>
                      </a:lnTo>
                      <a:lnTo>
                        <a:pt x="486" y="46"/>
                      </a:lnTo>
                      <a:lnTo>
                        <a:pt x="487" y="46"/>
                      </a:lnTo>
                      <a:lnTo>
                        <a:pt x="488" y="49"/>
                      </a:lnTo>
                      <a:lnTo>
                        <a:pt x="495" y="49"/>
                      </a:lnTo>
                      <a:lnTo>
                        <a:pt x="495" y="50"/>
                      </a:lnTo>
                      <a:lnTo>
                        <a:pt x="496" y="50"/>
                      </a:lnTo>
                      <a:lnTo>
                        <a:pt x="497" y="51"/>
                      </a:lnTo>
                      <a:lnTo>
                        <a:pt x="497" y="53"/>
                      </a:lnTo>
                      <a:lnTo>
                        <a:pt x="499" y="53"/>
                      </a:lnTo>
                      <a:lnTo>
                        <a:pt x="499" y="53"/>
                      </a:lnTo>
                      <a:lnTo>
                        <a:pt x="500" y="55"/>
                      </a:lnTo>
                      <a:lnTo>
                        <a:pt x="503" y="55"/>
                      </a:lnTo>
                      <a:lnTo>
                        <a:pt x="505" y="55"/>
                      </a:lnTo>
                      <a:lnTo>
                        <a:pt x="507" y="54"/>
                      </a:lnTo>
                      <a:lnTo>
                        <a:pt x="508" y="54"/>
                      </a:lnTo>
                      <a:lnTo>
                        <a:pt x="509" y="54"/>
                      </a:lnTo>
                      <a:lnTo>
                        <a:pt x="509" y="54"/>
                      </a:lnTo>
                      <a:lnTo>
                        <a:pt x="509" y="54"/>
                      </a:lnTo>
                      <a:lnTo>
                        <a:pt x="512" y="54"/>
                      </a:lnTo>
                      <a:lnTo>
                        <a:pt x="512" y="55"/>
                      </a:lnTo>
                      <a:lnTo>
                        <a:pt x="513" y="55"/>
                      </a:lnTo>
                      <a:lnTo>
                        <a:pt x="513" y="57"/>
                      </a:lnTo>
                      <a:lnTo>
                        <a:pt x="516" y="57"/>
                      </a:lnTo>
                      <a:lnTo>
                        <a:pt x="517" y="57"/>
                      </a:lnTo>
                      <a:lnTo>
                        <a:pt x="518" y="57"/>
                      </a:lnTo>
                      <a:lnTo>
                        <a:pt x="520" y="57"/>
                      </a:lnTo>
                      <a:lnTo>
                        <a:pt x="521" y="57"/>
                      </a:lnTo>
                      <a:lnTo>
                        <a:pt x="521" y="57"/>
                      </a:lnTo>
                      <a:lnTo>
                        <a:pt x="521" y="58"/>
                      </a:lnTo>
                      <a:lnTo>
                        <a:pt x="522" y="59"/>
                      </a:lnTo>
                      <a:lnTo>
                        <a:pt x="522" y="62"/>
                      </a:lnTo>
                      <a:lnTo>
                        <a:pt x="524" y="62"/>
                      </a:lnTo>
                      <a:lnTo>
                        <a:pt x="524" y="63"/>
                      </a:lnTo>
                      <a:lnTo>
                        <a:pt x="525" y="63"/>
                      </a:lnTo>
                      <a:lnTo>
                        <a:pt x="526" y="63"/>
                      </a:lnTo>
                      <a:lnTo>
                        <a:pt x="527" y="64"/>
                      </a:lnTo>
                      <a:lnTo>
                        <a:pt x="527" y="66"/>
                      </a:lnTo>
                      <a:lnTo>
                        <a:pt x="529" y="66"/>
                      </a:lnTo>
                      <a:lnTo>
                        <a:pt x="530" y="67"/>
                      </a:lnTo>
                      <a:lnTo>
                        <a:pt x="530" y="68"/>
                      </a:lnTo>
                      <a:lnTo>
                        <a:pt x="530" y="68"/>
                      </a:lnTo>
                      <a:lnTo>
                        <a:pt x="530" y="70"/>
                      </a:lnTo>
                      <a:lnTo>
                        <a:pt x="533" y="71"/>
                      </a:lnTo>
                      <a:lnTo>
                        <a:pt x="534" y="71"/>
                      </a:lnTo>
                      <a:lnTo>
                        <a:pt x="537" y="71"/>
                      </a:lnTo>
                      <a:lnTo>
                        <a:pt x="538" y="74"/>
                      </a:lnTo>
                      <a:lnTo>
                        <a:pt x="542" y="72"/>
                      </a:lnTo>
                      <a:lnTo>
                        <a:pt x="542" y="74"/>
                      </a:lnTo>
                      <a:lnTo>
                        <a:pt x="543" y="74"/>
                      </a:lnTo>
                      <a:lnTo>
                        <a:pt x="544" y="75"/>
                      </a:lnTo>
                      <a:lnTo>
                        <a:pt x="544" y="76"/>
                      </a:lnTo>
                      <a:lnTo>
                        <a:pt x="543" y="76"/>
                      </a:lnTo>
                      <a:lnTo>
                        <a:pt x="543" y="77"/>
                      </a:lnTo>
                      <a:lnTo>
                        <a:pt x="546" y="79"/>
                      </a:lnTo>
                      <a:lnTo>
                        <a:pt x="547" y="79"/>
                      </a:lnTo>
                      <a:lnTo>
                        <a:pt x="548" y="80"/>
                      </a:lnTo>
                      <a:lnTo>
                        <a:pt x="550" y="81"/>
                      </a:lnTo>
                      <a:lnTo>
                        <a:pt x="551" y="81"/>
                      </a:lnTo>
                      <a:lnTo>
                        <a:pt x="552" y="83"/>
                      </a:lnTo>
                      <a:lnTo>
                        <a:pt x="555" y="84"/>
                      </a:lnTo>
                      <a:lnTo>
                        <a:pt x="558" y="87"/>
                      </a:lnTo>
                      <a:lnTo>
                        <a:pt x="559" y="87"/>
                      </a:lnTo>
                      <a:lnTo>
                        <a:pt x="559" y="87"/>
                      </a:lnTo>
                      <a:lnTo>
                        <a:pt x="560" y="87"/>
                      </a:lnTo>
                      <a:lnTo>
                        <a:pt x="560" y="88"/>
                      </a:lnTo>
                      <a:lnTo>
                        <a:pt x="561" y="88"/>
                      </a:lnTo>
                      <a:lnTo>
                        <a:pt x="563" y="91"/>
                      </a:lnTo>
                      <a:lnTo>
                        <a:pt x="565" y="91"/>
                      </a:lnTo>
                      <a:lnTo>
                        <a:pt x="567" y="91"/>
                      </a:lnTo>
                      <a:lnTo>
                        <a:pt x="569" y="92"/>
                      </a:lnTo>
                      <a:lnTo>
                        <a:pt x="569" y="92"/>
                      </a:lnTo>
                      <a:lnTo>
                        <a:pt x="569" y="94"/>
                      </a:lnTo>
                      <a:lnTo>
                        <a:pt x="571" y="94"/>
                      </a:lnTo>
                      <a:lnTo>
                        <a:pt x="572" y="96"/>
                      </a:lnTo>
                      <a:lnTo>
                        <a:pt x="572" y="96"/>
                      </a:lnTo>
                      <a:lnTo>
                        <a:pt x="573" y="97"/>
                      </a:lnTo>
                      <a:lnTo>
                        <a:pt x="573" y="100"/>
                      </a:lnTo>
                      <a:lnTo>
                        <a:pt x="573" y="100"/>
                      </a:lnTo>
                      <a:lnTo>
                        <a:pt x="573" y="104"/>
                      </a:lnTo>
                      <a:lnTo>
                        <a:pt x="573" y="105"/>
                      </a:lnTo>
                      <a:lnTo>
                        <a:pt x="573" y="106"/>
                      </a:lnTo>
                      <a:lnTo>
                        <a:pt x="577" y="108"/>
                      </a:lnTo>
                      <a:lnTo>
                        <a:pt x="577" y="105"/>
                      </a:lnTo>
                      <a:lnTo>
                        <a:pt x="576" y="102"/>
                      </a:lnTo>
                      <a:lnTo>
                        <a:pt x="576" y="100"/>
                      </a:lnTo>
                      <a:lnTo>
                        <a:pt x="590" y="98"/>
                      </a:lnTo>
                      <a:lnTo>
                        <a:pt x="590" y="100"/>
                      </a:lnTo>
                      <a:lnTo>
                        <a:pt x="594" y="100"/>
                      </a:lnTo>
                      <a:lnTo>
                        <a:pt x="594" y="101"/>
                      </a:lnTo>
                      <a:lnTo>
                        <a:pt x="596" y="101"/>
                      </a:lnTo>
                      <a:lnTo>
                        <a:pt x="596" y="101"/>
                      </a:lnTo>
                      <a:lnTo>
                        <a:pt x="597" y="101"/>
                      </a:lnTo>
                      <a:lnTo>
                        <a:pt x="598" y="102"/>
                      </a:lnTo>
                      <a:lnTo>
                        <a:pt x="598" y="104"/>
                      </a:lnTo>
                      <a:lnTo>
                        <a:pt x="598" y="105"/>
                      </a:lnTo>
                      <a:lnTo>
                        <a:pt x="599" y="105"/>
                      </a:lnTo>
                      <a:lnTo>
                        <a:pt x="601" y="106"/>
                      </a:lnTo>
                      <a:lnTo>
                        <a:pt x="602" y="106"/>
                      </a:lnTo>
                      <a:lnTo>
                        <a:pt x="602" y="109"/>
                      </a:lnTo>
                      <a:lnTo>
                        <a:pt x="605" y="109"/>
                      </a:lnTo>
                      <a:lnTo>
                        <a:pt x="605" y="110"/>
                      </a:lnTo>
                      <a:lnTo>
                        <a:pt x="605" y="110"/>
                      </a:lnTo>
                      <a:lnTo>
                        <a:pt x="609" y="111"/>
                      </a:lnTo>
                      <a:lnTo>
                        <a:pt x="609" y="113"/>
                      </a:lnTo>
                      <a:lnTo>
                        <a:pt x="611" y="113"/>
                      </a:lnTo>
                      <a:lnTo>
                        <a:pt x="611" y="114"/>
                      </a:lnTo>
                      <a:lnTo>
                        <a:pt x="613" y="114"/>
                      </a:lnTo>
                      <a:lnTo>
                        <a:pt x="614" y="115"/>
                      </a:lnTo>
                      <a:lnTo>
                        <a:pt x="615" y="115"/>
                      </a:lnTo>
                      <a:lnTo>
                        <a:pt x="615" y="117"/>
                      </a:lnTo>
                      <a:lnTo>
                        <a:pt x="613" y="117"/>
                      </a:lnTo>
                      <a:lnTo>
                        <a:pt x="613" y="121"/>
                      </a:lnTo>
                      <a:lnTo>
                        <a:pt x="613" y="121"/>
                      </a:lnTo>
                      <a:lnTo>
                        <a:pt x="613" y="121"/>
                      </a:lnTo>
                      <a:lnTo>
                        <a:pt x="610" y="121"/>
                      </a:lnTo>
                      <a:lnTo>
                        <a:pt x="610" y="125"/>
                      </a:lnTo>
                      <a:lnTo>
                        <a:pt x="609" y="125"/>
                      </a:lnTo>
                      <a:lnTo>
                        <a:pt x="609" y="125"/>
                      </a:lnTo>
                      <a:lnTo>
                        <a:pt x="606" y="125"/>
                      </a:lnTo>
                      <a:lnTo>
                        <a:pt x="606" y="125"/>
                      </a:lnTo>
                      <a:lnTo>
                        <a:pt x="605" y="125"/>
                      </a:lnTo>
                      <a:lnTo>
                        <a:pt x="605" y="123"/>
                      </a:lnTo>
                      <a:lnTo>
                        <a:pt x="601" y="123"/>
                      </a:lnTo>
                      <a:lnTo>
                        <a:pt x="601" y="123"/>
                      </a:lnTo>
                      <a:lnTo>
                        <a:pt x="598" y="123"/>
                      </a:lnTo>
                      <a:lnTo>
                        <a:pt x="598" y="123"/>
                      </a:lnTo>
                      <a:lnTo>
                        <a:pt x="594" y="123"/>
                      </a:lnTo>
                      <a:lnTo>
                        <a:pt x="594" y="123"/>
                      </a:lnTo>
                      <a:lnTo>
                        <a:pt x="594" y="126"/>
                      </a:lnTo>
                      <a:lnTo>
                        <a:pt x="594" y="126"/>
                      </a:lnTo>
                      <a:lnTo>
                        <a:pt x="594" y="126"/>
                      </a:lnTo>
                      <a:lnTo>
                        <a:pt x="598" y="126"/>
                      </a:lnTo>
                      <a:lnTo>
                        <a:pt x="598" y="126"/>
                      </a:lnTo>
                      <a:lnTo>
                        <a:pt x="598" y="126"/>
                      </a:lnTo>
                      <a:lnTo>
                        <a:pt x="598" y="130"/>
                      </a:lnTo>
                      <a:lnTo>
                        <a:pt x="592" y="131"/>
                      </a:lnTo>
                      <a:lnTo>
                        <a:pt x="592" y="132"/>
                      </a:lnTo>
                      <a:lnTo>
                        <a:pt x="593" y="132"/>
                      </a:lnTo>
                      <a:lnTo>
                        <a:pt x="593" y="132"/>
                      </a:lnTo>
                      <a:lnTo>
                        <a:pt x="593" y="132"/>
                      </a:lnTo>
                      <a:lnTo>
                        <a:pt x="594" y="132"/>
                      </a:lnTo>
                      <a:lnTo>
                        <a:pt x="594" y="135"/>
                      </a:lnTo>
                      <a:lnTo>
                        <a:pt x="594" y="135"/>
                      </a:lnTo>
                      <a:lnTo>
                        <a:pt x="596" y="136"/>
                      </a:lnTo>
                      <a:lnTo>
                        <a:pt x="597" y="138"/>
                      </a:lnTo>
                      <a:lnTo>
                        <a:pt x="598" y="140"/>
                      </a:lnTo>
                      <a:lnTo>
                        <a:pt x="596" y="139"/>
                      </a:lnTo>
                      <a:lnTo>
                        <a:pt x="594" y="139"/>
                      </a:lnTo>
                      <a:lnTo>
                        <a:pt x="593" y="139"/>
                      </a:lnTo>
                      <a:lnTo>
                        <a:pt x="592" y="142"/>
                      </a:lnTo>
                      <a:lnTo>
                        <a:pt x="590" y="140"/>
                      </a:lnTo>
                      <a:lnTo>
                        <a:pt x="589" y="139"/>
                      </a:lnTo>
                      <a:lnTo>
                        <a:pt x="589" y="136"/>
                      </a:lnTo>
                      <a:lnTo>
                        <a:pt x="586" y="138"/>
                      </a:lnTo>
                      <a:lnTo>
                        <a:pt x="586" y="138"/>
                      </a:lnTo>
                      <a:lnTo>
                        <a:pt x="584" y="139"/>
                      </a:lnTo>
                      <a:lnTo>
                        <a:pt x="582" y="140"/>
                      </a:lnTo>
                      <a:lnTo>
                        <a:pt x="581" y="138"/>
                      </a:lnTo>
                      <a:lnTo>
                        <a:pt x="581" y="138"/>
                      </a:lnTo>
                      <a:lnTo>
                        <a:pt x="580" y="136"/>
                      </a:lnTo>
                      <a:lnTo>
                        <a:pt x="579" y="136"/>
                      </a:lnTo>
                      <a:lnTo>
                        <a:pt x="577" y="135"/>
                      </a:lnTo>
                      <a:lnTo>
                        <a:pt x="576" y="135"/>
                      </a:lnTo>
                      <a:lnTo>
                        <a:pt x="576" y="134"/>
                      </a:lnTo>
                      <a:lnTo>
                        <a:pt x="575" y="134"/>
                      </a:lnTo>
                      <a:lnTo>
                        <a:pt x="573" y="132"/>
                      </a:lnTo>
                      <a:lnTo>
                        <a:pt x="572" y="132"/>
                      </a:lnTo>
                      <a:lnTo>
                        <a:pt x="571" y="134"/>
                      </a:lnTo>
                      <a:lnTo>
                        <a:pt x="568" y="134"/>
                      </a:lnTo>
                      <a:lnTo>
                        <a:pt x="565" y="131"/>
                      </a:lnTo>
                      <a:lnTo>
                        <a:pt x="563" y="130"/>
                      </a:lnTo>
                      <a:lnTo>
                        <a:pt x="563" y="129"/>
                      </a:lnTo>
                      <a:lnTo>
                        <a:pt x="564" y="127"/>
                      </a:lnTo>
                      <a:lnTo>
                        <a:pt x="564" y="126"/>
                      </a:lnTo>
                      <a:lnTo>
                        <a:pt x="563" y="126"/>
                      </a:lnTo>
                      <a:lnTo>
                        <a:pt x="563" y="123"/>
                      </a:lnTo>
                      <a:lnTo>
                        <a:pt x="560" y="122"/>
                      </a:lnTo>
                      <a:lnTo>
                        <a:pt x="559" y="119"/>
                      </a:lnTo>
                      <a:lnTo>
                        <a:pt x="554" y="119"/>
                      </a:lnTo>
                      <a:lnTo>
                        <a:pt x="552" y="118"/>
                      </a:lnTo>
                      <a:lnTo>
                        <a:pt x="551" y="118"/>
                      </a:lnTo>
                      <a:lnTo>
                        <a:pt x="551" y="119"/>
                      </a:lnTo>
                      <a:lnTo>
                        <a:pt x="550" y="119"/>
                      </a:lnTo>
                      <a:lnTo>
                        <a:pt x="550" y="121"/>
                      </a:lnTo>
                      <a:lnTo>
                        <a:pt x="547" y="122"/>
                      </a:lnTo>
                      <a:lnTo>
                        <a:pt x="546" y="122"/>
                      </a:lnTo>
                      <a:lnTo>
                        <a:pt x="544" y="123"/>
                      </a:lnTo>
                      <a:lnTo>
                        <a:pt x="542" y="123"/>
                      </a:lnTo>
                      <a:lnTo>
                        <a:pt x="539" y="122"/>
                      </a:lnTo>
                      <a:lnTo>
                        <a:pt x="538" y="121"/>
                      </a:lnTo>
                      <a:lnTo>
                        <a:pt x="535" y="121"/>
                      </a:lnTo>
                      <a:lnTo>
                        <a:pt x="535" y="117"/>
                      </a:lnTo>
                      <a:lnTo>
                        <a:pt x="537" y="117"/>
                      </a:lnTo>
                      <a:lnTo>
                        <a:pt x="537" y="113"/>
                      </a:lnTo>
                      <a:lnTo>
                        <a:pt x="535" y="113"/>
                      </a:lnTo>
                      <a:lnTo>
                        <a:pt x="535" y="110"/>
                      </a:lnTo>
                      <a:lnTo>
                        <a:pt x="537" y="109"/>
                      </a:lnTo>
                      <a:lnTo>
                        <a:pt x="537" y="109"/>
                      </a:lnTo>
                      <a:lnTo>
                        <a:pt x="537" y="108"/>
                      </a:lnTo>
                      <a:lnTo>
                        <a:pt x="537" y="108"/>
                      </a:lnTo>
                      <a:lnTo>
                        <a:pt x="537" y="109"/>
                      </a:lnTo>
                      <a:lnTo>
                        <a:pt x="534" y="109"/>
                      </a:lnTo>
                      <a:lnTo>
                        <a:pt x="533" y="108"/>
                      </a:lnTo>
                      <a:lnTo>
                        <a:pt x="533" y="109"/>
                      </a:lnTo>
                      <a:lnTo>
                        <a:pt x="530" y="110"/>
                      </a:lnTo>
                      <a:lnTo>
                        <a:pt x="531" y="111"/>
                      </a:lnTo>
                      <a:lnTo>
                        <a:pt x="531" y="114"/>
                      </a:lnTo>
                      <a:lnTo>
                        <a:pt x="530" y="114"/>
                      </a:lnTo>
                      <a:lnTo>
                        <a:pt x="530" y="115"/>
                      </a:lnTo>
                      <a:lnTo>
                        <a:pt x="529" y="115"/>
                      </a:lnTo>
                      <a:lnTo>
                        <a:pt x="529" y="115"/>
                      </a:lnTo>
                      <a:lnTo>
                        <a:pt x="529" y="117"/>
                      </a:lnTo>
                      <a:lnTo>
                        <a:pt x="529" y="117"/>
                      </a:lnTo>
                      <a:lnTo>
                        <a:pt x="530" y="117"/>
                      </a:lnTo>
                      <a:lnTo>
                        <a:pt x="531" y="119"/>
                      </a:lnTo>
                      <a:lnTo>
                        <a:pt x="533" y="119"/>
                      </a:lnTo>
                      <a:lnTo>
                        <a:pt x="534" y="119"/>
                      </a:lnTo>
                      <a:lnTo>
                        <a:pt x="534" y="121"/>
                      </a:lnTo>
                      <a:lnTo>
                        <a:pt x="534" y="122"/>
                      </a:lnTo>
                      <a:lnTo>
                        <a:pt x="531" y="123"/>
                      </a:lnTo>
                      <a:lnTo>
                        <a:pt x="531" y="126"/>
                      </a:lnTo>
                      <a:lnTo>
                        <a:pt x="530" y="129"/>
                      </a:lnTo>
                      <a:lnTo>
                        <a:pt x="529" y="130"/>
                      </a:lnTo>
                      <a:lnTo>
                        <a:pt x="529" y="130"/>
                      </a:lnTo>
                      <a:lnTo>
                        <a:pt x="527" y="130"/>
                      </a:lnTo>
                      <a:lnTo>
                        <a:pt x="527" y="131"/>
                      </a:lnTo>
                      <a:lnTo>
                        <a:pt x="526" y="131"/>
                      </a:lnTo>
                      <a:lnTo>
                        <a:pt x="525" y="132"/>
                      </a:lnTo>
                      <a:lnTo>
                        <a:pt x="524" y="132"/>
                      </a:lnTo>
                      <a:lnTo>
                        <a:pt x="524" y="132"/>
                      </a:lnTo>
                      <a:lnTo>
                        <a:pt x="522" y="132"/>
                      </a:lnTo>
                      <a:lnTo>
                        <a:pt x="521" y="131"/>
                      </a:lnTo>
                      <a:lnTo>
                        <a:pt x="521" y="132"/>
                      </a:lnTo>
                      <a:lnTo>
                        <a:pt x="521" y="132"/>
                      </a:lnTo>
                      <a:lnTo>
                        <a:pt x="518" y="132"/>
                      </a:lnTo>
                      <a:lnTo>
                        <a:pt x="518" y="134"/>
                      </a:lnTo>
                      <a:lnTo>
                        <a:pt x="509" y="132"/>
                      </a:lnTo>
                      <a:lnTo>
                        <a:pt x="509" y="131"/>
                      </a:lnTo>
                      <a:lnTo>
                        <a:pt x="508" y="131"/>
                      </a:lnTo>
                      <a:lnTo>
                        <a:pt x="508" y="131"/>
                      </a:lnTo>
                      <a:lnTo>
                        <a:pt x="507" y="130"/>
                      </a:lnTo>
                      <a:lnTo>
                        <a:pt x="505" y="130"/>
                      </a:lnTo>
                      <a:lnTo>
                        <a:pt x="505" y="130"/>
                      </a:lnTo>
                      <a:lnTo>
                        <a:pt x="504" y="130"/>
                      </a:lnTo>
                      <a:lnTo>
                        <a:pt x="504" y="130"/>
                      </a:lnTo>
                      <a:lnTo>
                        <a:pt x="504" y="131"/>
                      </a:lnTo>
                      <a:lnTo>
                        <a:pt x="495" y="130"/>
                      </a:lnTo>
                      <a:lnTo>
                        <a:pt x="495" y="131"/>
                      </a:lnTo>
                      <a:lnTo>
                        <a:pt x="493" y="131"/>
                      </a:lnTo>
                      <a:lnTo>
                        <a:pt x="493" y="132"/>
                      </a:lnTo>
                      <a:lnTo>
                        <a:pt x="495" y="132"/>
                      </a:lnTo>
                      <a:lnTo>
                        <a:pt x="497" y="131"/>
                      </a:lnTo>
                      <a:lnTo>
                        <a:pt x="500" y="132"/>
                      </a:lnTo>
                      <a:lnTo>
                        <a:pt x="501" y="134"/>
                      </a:lnTo>
                      <a:lnTo>
                        <a:pt x="501" y="134"/>
                      </a:lnTo>
                      <a:lnTo>
                        <a:pt x="504" y="134"/>
                      </a:lnTo>
                      <a:lnTo>
                        <a:pt x="504" y="132"/>
                      </a:lnTo>
                      <a:lnTo>
                        <a:pt x="507" y="132"/>
                      </a:lnTo>
                      <a:lnTo>
                        <a:pt x="507" y="132"/>
                      </a:lnTo>
                      <a:lnTo>
                        <a:pt x="507" y="132"/>
                      </a:lnTo>
                      <a:lnTo>
                        <a:pt x="507" y="135"/>
                      </a:lnTo>
                      <a:lnTo>
                        <a:pt x="505" y="135"/>
                      </a:lnTo>
                      <a:lnTo>
                        <a:pt x="505" y="136"/>
                      </a:lnTo>
                      <a:lnTo>
                        <a:pt x="504" y="136"/>
                      </a:lnTo>
                      <a:lnTo>
                        <a:pt x="504" y="138"/>
                      </a:lnTo>
                      <a:lnTo>
                        <a:pt x="504" y="138"/>
                      </a:lnTo>
                      <a:lnTo>
                        <a:pt x="504" y="139"/>
                      </a:lnTo>
                      <a:lnTo>
                        <a:pt x="504" y="139"/>
                      </a:lnTo>
                      <a:lnTo>
                        <a:pt x="504" y="139"/>
                      </a:lnTo>
                      <a:lnTo>
                        <a:pt x="507" y="139"/>
                      </a:lnTo>
                      <a:lnTo>
                        <a:pt x="508" y="138"/>
                      </a:lnTo>
                      <a:lnTo>
                        <a:pt x="510" y="138"/>
                      </a:lnTo>
                      <a:lnTo>
                        <a:pt x="512" y="142"/>
                      </a:lnTo>
                      <a:lnTo>
                        <a:pt x="514" y="143"/>
                      </a:lnTo>
                      <a:lnTo>
                        <a:pt x="514" y="146"/>
                      </a:lnTo>
                      <a:lnTo>
                        <a:pt x="516" y="146"/>
                      </a:lnTo>
                      <a:lnTo>
                        <a:pt x="516" y="149"/>
                      </a:lnTo>
                      <a:lnTo>
                        <a:pt x="517" y="149"/>
                      </a:lnTo>
                      <a:lnTo>
                        <a:pt x="517" y="151"/>
                      </a:lnTo>
                      <a:lnTo>
                        <a:pt x="517" y="151"/>
                      </a:lnTo>
                      <a:lnTo>
                        <a:pt x="517" y="152"/>
                      </a:lnTo>
                      <a:lnTo>
                        <a:pt x="517" y="152"/>
                      </a:lnTo>
                      <a:lnTo>
                        <a:pt x="517" y="153"/>
                      </a:lnTo>
                      <a:lnTo>
                        <a:pt x="517" y="153"/>
                      </a:lnTo>
                      <a:lnTo>
                        <a:pt x="517" y="153"/>
                      </a:lnTo>
                      <a:lnTo>
                        <a:pt x="521" y="155"/>
                      </a:lnTo>
                      <a:lnTo>
                        <a:pt x="521" y="159"/>
                      </a:lnTo>
                      <a:lnTo>
                        <a:pt x="522" y="159"/>
                      </a:lnTo>
                      <a:lnTo>
                        <a:pt x="522" y="160"/>
                      </a:lnTo>
                      <a:lnTo>
                        <a:pt x="521" y="160"/>
                      </a:lnTo>
                      <a:lnTo>
                        <a:pt x="520" y="161"/>
                      </a:lnTo>
                      <a:lnTo>
                        <a:pt x="518" y="163"/>
                      </a:lnTo>
                      <a:lnTo>
                        <a:pt x="517" y="164"/>
                      </a:lnTo>
                      <a:lnTo>
                        <a:pt x="517" y="163"/>
                      </a:lnTo>
                      <a:lnTo>
                        <a:pt x="512" y="163"/>
                      </a:lnTo>
                      <a:lnTo>
                        <a:pt x="512" y="163"/>
                      </a:lnTo>
                      <a:lnTo>
                        <a:pt x="510" y="163"/>
                      </a:lnTo>
                      <a:lnTo>
                        <a:pt x="509" y="161"/>
                      </a:lnTo>
                      <a:lnTo>
                        <a:pt x="508" y="161"/>
                      </a:lnTo>
                      <a:lnTo>
                        <a:pt x="508" y="160"/>
                      </a:lnTo>
                      <a:lnTo>
                        <a:pt x="501" y="161"/>
                      </a:lnTo>
                      <a:lnTo>
                        <a:pt x="500" y="161"/>
                      </a:lnTo>
                      <a:lnTo>
                        <a:pt x="500" y="161"/>
                      </a:lnTo>
                      <a:lnTo>
                        <a:pt x="500" y="160"/>
                      </a:lnTo>
                      <a:lnTo>
                        <a:pt x="500" y="160"/>
                      </a:lnTo>
                      <a:lnTo>
                        <a:pt x="500" y="161"/>
                      </a:lnTo>
                      <a:lnTo>
                        <a:pt x="499" y="161"/>
                      </a:lnTo>
                      <a:lnTo>
                        <a:pt x="499" y="161"/>
                      </a:lnTo>
                      <a:lnTo>
                        <a:pt x="493" y="163"/>
                      </a:lnTo>
                      <a:lnTo>
                        <a:pt x="493" y="163"/>
                      </a:lnTo>
                      <a:lnTo>
                        <a:pt x="492" y="163"/>
                      </a:lnTo>
                      <a:lnTo>
                        <a:pt x="491" y="164"/>
                      </a:lnTo>
                      <a:lnTo>
                        <a:pt x="489" y="164"/>
                      </a:lnTo>
                      <a:lnTo>
                        <a:pt x="489" y="165"/>
                      </a:lnTo>
                      <a:lnTo>
                        <a:pt x="488" y="165"/>
                      </a:lnTo>
                      <a:lnTo>
                        <a:pt x="488" y="165"/>
                      </a:lnTo>
                      <a:lnTo>
                        <a:pt x="487" y="165"/>
                      </a:lnTo>
                      <a:lnTo>
                        <a:pt x="486" y="166"/>
                      </a:lnTo>
                      <a:lnTo>
                        <a:pt x="483" y="166"/>
                      </a:lnTo>
                      <a:lnTo>
                        <a:pt x="483" y="168"/>
                      </a:lnTo>
                      <a:lnTo>
                        <a:pt x="479" y="168"/>
                      </a:lnTo>
                      <a:lnTo>
                        <a:pt x="479" y="169"/>
                      </a:lnTo>
                      <a:lnTo>
                        <a:pt x="478" y="169"/>
                      </a:lnTo>
                      <a:lnTo>
                        <a:pt x="478" y="169"/>
                      </a:lnTo>
                      <a:lnTo>
                        <a:pt x="476" y="169"/>
                      </a:lnTo>
                      <a:lnTo>
                        <a:pt x="475" y="170"/>
                      </a:lnTo>
                      <a:lnTo>
                        <a:pt x="474" y="170"/>
                      </a:lnTo>
                      <a:lnTo>
                        <a:pt x="474" y="172"/>
                      </a:lnTo>
                      <a:lnTo>
                        <a:pt x="472" y="172"/>
                      </a:lnTo>
                      <a:lnTo>
                        <a:pt x="471" y="173"/>
                      </a:lnTo>
                      <a:lnTo>
                        <a:pt x="470" y="172"/>
                      </a:lnTo>
                      <a:lnTo>
                        <a:pt x="467" y="170"/>
                      </a:lnTo>
                      <a:lnTo>
                        <a:pt x="467" y="172"/>
                      </a:lnTo>
                      <a:lnTo>
                        <a:pt x="469" y="173"/>
                      </a:lnTo>
                      <a:lnTo>
                        <a:pt x="469" y="174"/>
                      </a:lnTo>
                      <a:lnTo>
                        <a:pt x="467" y="176"/>
                      </a:lnTo>
                      <a:lnTo>
                        <a:pt x="466" y="177"/>
                      </a:lnTo>
                      <a:lnTo>
                        <a:pt x="465" y="176"/>
                      </a:lnTo>
                      <a:lnTo>
                        <a:pt x="463" y="176"/>
                      </a:lnTo>
                      <a:lnTo>
                        <a:pt x="461" y="174"/>
                      </a:lnTo>
                      <a:lnTo>
                        <a:pt x="461" y="176"/>
                      </a:lnTo>
                      <a:lnTo>
                        <a:pt x="462" y="177"/>
                      </a:lnTo>
                      <a:lnTo>
                        <a:pt x="462" y="177"/>
                      </a:lnTo>
                      <a:lnTo>
                        <a:pt x="463" y="178"/>
                      </a:lnTo>
                      <a:lnTo>
                        <a:pt x="462" y="178"/>
                      </a:lnTo>
                      <a:lnTo>
                        <a:pt x="461" y="180"/>
                      </a:lnTo>
                      <a:lnTo>
                        <a:pt x="459" y="181"/>
                      </a:lnTo>
                      <a:lnTo>
                        <a:pt x="458" y="181"/>
                      </a:lnTo>
                      <a:lnTo>
                        <a:pt x="457" y="181"/>
                      </a:lnTo>
                      <a:lnTo>
                        <a:pt x="457" y="180"/>
                      </a:lnTo>
                      <a:lnTo>
                        <a:pt x="455" y="180"/>
                      </a:lnTo>
                      <a:lnTo>
                        <a:pt x="455" y="181"/>
                      </a:lnTo>
                      <a:lnTo>
                        <a:pt x="453" y="181"/>
                      </a:lnTo>
                      <a:lnTo>
                        <a:pt x="454" y="182"/>
                      </a:lnTo>
                      <a:lnTo>
                        <a:pt x="454" y="183"/>
                      </a:lnTo>
                      <a:lnTo>
                        <a:pt x="454" y="183"/>
                      </a:lnTo>
                      <a:lnTo>
                        <a:pt x="454" y="183"/>
                      </a:lnTo>
                      <a:lnTo>
                        <a:pt x="452" y="186"/>
                      </a:lnTo>
                      <a:lnTo>
                        <a:pt x="449" y="186"/>
                      </a:lnTo>
                      <a:lnTo>
                        <a:pt x="448" y="189"/>
                      </a:lnTo>
                      <a:lnTo>
                        <a:pt x="446" y="189"/>
                      </a:lnTo>
                      <a:lnTo>
                        <a:pt x="446" y="190"/>
                      </a:lnTo>
                      <a:lnTo>
                        <a:pt x="445" y="190"/>
                      </a:lnTo>
                      <a:lnTo>
                        <a:pt x="442" y="198"/>
                      </a:lnTo>
                      <a:lnTo>
                        <a:pt x="438" y="197"/>
                      </a:lnTo>
                      <a:lnTo>
                        <a:pt x="438" y="195"/>
                      </a:lnTo>
                      <a:lnTo>
                        <a:pt x="437" y="194"/>
                      </a:lnTo>
                      <a:lnTo>
                        <a:pt x="436" y="194"/>
                      </a:lnTo>
                      <a:lnTo>
                        <a:pt x="436" y="190"/>
                      </a:lnTo>
                      <a:lnTo>
                        <a:pt x="435" y="190"/>
                      </a:lnTo>
                      <a:lnTo>
                        <a:pt x="435" y="189"/>
                      </a:lnTo>
                      <a:lnTo>
                        <a:pt x="432" y="189"/>
                      </a:lnTo>
                      <a:lnTo>
                        <a:pt x="431" y="187"/>
                      </a:lnTo>
                      <a:lnTo>
                        <a:pt x="428" y="187"/>
                      </a:lnTo>
                      <a:lnTo>
                        <a:pt x="428" y="186"/>
                      </a:lnTo>
                      <a:lnTo>
                        <a:pt x="427" y="186"/>
                      </a:lnTo>
                      <a:lnTo>
                        <a:pt x="427" y="186"/>
                      </a:lnTo>
                      <a:lnTo>
                        <a:pt x="425" y="185"/>
                      </a:lnTo>
                      <a:lnTo>
                        <a:pt x="424" y="185"/>
                      </a:lnTo>
                      <a:lnTo>
                        <a:pt x="423" y="185"/>
                      </a:lnTo>
                      <a:lnTo>
                        <a:pt x="420" y="185"/>
                      </a:lnTo>
                      <a:lnTo>
                        <a:pt x="420" y="187"/>
                      </a:lnTo>
                      <a:lnTo>
                        <a:pt x="417" y="187"/>
                      </a:lnTo>
                      <a:lnTo>
                        <a:pt x="417" y="187"/>
                      </a:lnTo>
                      <a:lnTo>
                        <a:pt x="417" y="189"/>
                      </a:lnTo>
                      <a:lnTo>
                        <a:pt x="415" y="187"/>
                      </a:lnTo>
                      <a:lnTo>
                        <a:pt x="415" y="190"/>
                      </a:lnTo>
                      <a:lnTo>
                        <a:pt x="414" y="193"/>
                      </a:lnTo>
                      <a:lnTo>
                        <a:pt x="412" y="193"/>
                      </a:lnTo>
                      <a:lnTo>
                        <a:pt x="412" y="194"/>
                      </a:lnTo>
                      <a:lnTo>
                        <a:pt x="411" y="194"/>
                      </a:lnTo>
                      <a:lnTo>
                        <a:pt x="411" y="195"/>
                      </a:lnTo>
                      <a:lnTo>
                        <a:pt x="410" y="197"/>
                      </a:lnTo>
                      <a:lnTo>
                        <a:pt x="410" y="198"/>
                      </a:lnTo>
                      <a:lnTo>
                        <a:pt x="408" y="198"/>
                      </a:lnTo>
                      <a:lnTo>
                        <a:pt x="407" y="198"/>
                      </a:lnTo>
                      <a:lnTo>
                        <a:pt x="406" y="199"/>
                      </a:lnTo>
                      <a:lnTo>
                        <a:pt x="404" y="197"/>
                      </a:lnTo>
                      <a:lnTo>
                        <a:pt x="404" y="194"/>
                      </a:lnTo>
                      <a:lnTo>
                        <a:pt x="406" y="193"/>
                      </a:lnTo>
                      <a:lnTo>
                        <a:pt x="406" y="190"/>
                      </a:lnTo>
                      <a:lnTo>
                        <a:pt x="406" y="189"/>
                      </a:lnTo>
                      <a:lnTo>
                        <a:pt x="407" y="187"/>
                      </a:lnTo>
                      <a:lnTo>
                        <a:pt x="407" y="187"/>
                      </a:lnTo>
                      <a:lnTo>
                        <a:pt x="406" y="187"/>
                      </a:lnTo>
                      <a:lnTo>
                        <a:pt x="404" y="189"/>
                      </a:lnTo>
                      <a:lnTo>
                        <a:pt x="402" y="191"/>
                      </a:lnTo>
                      <a:lnTo>
                        <a:pt x="398" y="194"/>
                      </a:lnTo>
                      <a:lnTo>
                        <a:pt x="395" y="194"/>
                      </a:lnTo>
                      <a:lnTo>
                        <a:pt x="395" y="197"/>
                      </a:lnTo>
                      <a:lnTo>
                        <a:pt x="395" y="197"/>
                      </a:lnTo>
                      <a:lnTo>
                        <a:pt x="395" y="198"/>
                      </a:lnTo>
                      <a:lnTo>
                        <a:pt x="393" y="198"/>
                      </a:lnTo>
                      <a:lnTo>
                        <a:pt x="393" y="197"/>
                      </a:lnTo>
                      <a:lnTo>
                        <a:pt x="391" y="197"/>
                      </a:lnTo>
                      <a:lnTo>
                        <a:pt x="390" y="197"/>
                      </a:lnTo>
                      <a:lnTo>
                        <a:pt x="389" y="197"/>
                      </a:lnTo>
                      <a:lnTo>
                        <a:pt x="387" y="197"/>
                      </a:lnTo>
                      <a:lnTo>
                        <a:pt x="387" y="195"/>
                      </a:lnTo>
                      <a:lnTo>
                        <a:pt x="383" y="194"/>
                      </a:lnTo>
                      <a:lnTo>
                        <a:pt x="383" y="197"/>
                      </a:lnTo>
                      <a:lnTo>
                        <a:pt x="382" y="198"/>
                      </a:lnTo>
                      <a:lnTo>
                        <a:pt x="382" y="199"/>
                      </a:lnTo>
                      <a:lnTo>
                        <a:pt x="380" y="201"/>
                      </a:lnTo>
                      <a:lnTo>
                        <a:pt x="381" y="204"/>
                      </a:lnTo>
                      <a:lnTo>
                        <a:pt x="378" y="204"/>
                      </a:lnTo>
                      <a:lnTo>
                        <a:pt x="378" y="206"/>
                      </a:lnTo>
                      <a:lnTo>
                        <a:pt x="378" y="207"/>
                      </a:lnTo>
                      <a:lnTo>
                        <a:pt x="377" y="207"/>
                      </a:lnTo>
                      <a:lnTo>
                        <a:pt x="377" y="207"/>
                      </a:lnTo>
                      <a:lnTo>
                        <a:pt x="376" y="207"/>
                      </a:lnTo>
                      <a:lnTo>
                        <a:pt x="376" y="210"/>
                      </a:lnTo>
                      <a:lnTo>
                        <a:pt x="374" y="210"/>
                      </a:lnTo>
                      <a:lnTo>
                        <a:pt x="374" y="211"/>
                      </a:lnTo>
                      <a:lnTo>
                        <a:pt x="373" y="212"/>
                      </a:lnTo>
                      <a:lnTo>
                        <a:pt x="370" y="214"/>
                      </a:lnTo>
                      <a:lnTo>
                        <a:pt x="369" y="216"/>
                      </a:lnTo>
                      <a:lnTo>
                        <a:pt x="368" y="219"/>
                      </a:lnTo>
                      <a:lnTo>
                        <a:pt x="368" y="223"/>
                      </a:lnTo>
                      <a:lnTo>
                        <a:pt x="369" y="223"/>
                      </a:lnTo>
                      <a:lnTo>
                        <a:pt x="369" y="225"/>
                      </a:lnTo>
                      <a:lnTo>
                        <a:pt x="372" y="225"/>
                      </a:lnTo>
                      <a:lnTo>
                        <a:pt x="372" y="224"/>
                      </a:lnTo>
                      <a:lnTo>
                        <a:pt x="373" y="224"/>
                      </a:lnTo>
                      <a:lnTo>
                        <a:pt x="374" y="225"/>
                      </a:lnTo>
                      <a:lnTo>
                        <a:pt x="376" y="225"/>
                      </a:lnTo>
                      <a:lnTo>
                        <a:pt x="378" y="227"/>
                      </a:lnTo>
                      <a:lnTo>
                        <a:pt x="377" y="232"/>
                      </a:lnTo>
                      <a:lnTo>
                        <a:pt x="373" y="235"/>
                      </a:lnTo>
                      <a:lnTo>
                        <a:pt x="372" y="240"/>
                      </a:lnTo>
                      <a:lnTo>
                        <a:pt x="370" y="240"/>
                      </a:lnTo>
                      <a:lnTo>
                        <a:pt x="370" y="241"/>
                      </a:lnTo>
                      <a:lnTo>
                        <a:pt x="372" y="242"/>
                      </a:lnTo>
                      <a:lnTo>
                        <a:pt x="373" y="244"/>
                      </a:lnTo>
                      <a:lnTo>
                        <a:pt x="373" y="245"/>
                      </a:lnTo>
                      <a:lnTo>
                        <a:pt x="373" y="248"/>
                      </a:lnTo>
                      <a:lnTo>
                        <a:pt x="380" y="248"/>
                      </a:lnTo>
                      <a:lnTo>
                        <a:pt x="380" y="252"/>
                      </a:lnTo>
                      <a:lnTo>
                        <a:pt x="378" y="253"/>
                      </a:lnTo>
                      <a:lnTo>
                        <a:pt x="377" y="253"/>
                      </a:lnTo>
                      <a:lnTo>
                        <a:pt x="376" y="254"/>
                      </a:lnTo>
                      <a:lnTo>
                        <a:pt x="376" y="253"/>
                      </a:lnTo>
                      <a:lnTo>
                        <a:pt x="374" y="252"/>
                      </a:lnTo>
                      <a:lnTo>
                        <a:pt x="373" y="252"/>
                      </a:lnTo>
                      <a:lnTo>
                        <a:pt x="372" y="252"/>
                      </a:lnTo>
                      <a:lnTo>
                        <a:pt x="372" y="253"/>
                      </a:lnTo>
                      <a:lnTo>
                        <a:pt x="365" y="255"/>
                      </a:lnTo>
                      <a:lnTo>
                        <a:pt x="365" y="262"/>
                      </a:lnTo>
                      <a:lnTo>
                        <a:pt x="364" y="262"/>
                      </a:lnTo>
                      <a:lnTo>
                        <a:pt x="364" y="266"/>
                      </a:lnTo>
                      <a:lnTo>
                        <a:pt x="365" y="267"/>
                      </a:lnTo>
                      <a:lnTo>
                        <a:pt x="368" y="270"/>
                      </a:lnTo>
                      <a:lnTo>
                        <a:pt x="369" y="273"/>
                      </a:lnTo>
                      <a:lnTo>
                        <a:pt x="368" y="273"/>
                      </a:lnTo>
                      <a:lnTo>
                        <a:pt x="366" y="275"/>
                      </a:lnTo>
                      <a:lnTo>
                        <a:pt x="365" y="275"/>
                      </a:lnTo>
                      <a:lnTo>
                        <a:pt x="365" y="276"/>
                      </a:lnTo>
                      <a:lnTo>
                        <a:pt x="364" y="276"/>
                      </a:lnTo>
                      <a:lnTo>
                        <a:pt x="361" y="276"/>
                      </a:lnTo>
                      <a:lnTo>
                        <a:pt x="361" y="276"/>
                      </a:lnTo>
                      <a:lnTo>
                        <a:pt x="359" y="275"/>
                      </a:lnTo>
                      <a:lnTo>
                        <a:pt x="357" y="275"/>
                      </a:lnTo>
                      <a:lnTo>
                        <a:pt x="356" y="276"/>
                      </a:lnTo>
                      <a:lnTo>
                        <a:pt x="356" y="276"/>
                      </a:lnTo>
                      <a:lnTo>
                        <a:pt x="356" y="276"/>
                      </a:lnTo>
                      <a:lnTo>
                        <a:pt x="356" y="276"/>
                      </a:lnTo>
                      <a:lnTo>
                        <a:pt x="355" y="276"/>
                      </a:lnTo>
                      <a:lnTo>
                        <a:pt x="355" y="278"/>
                      </a:lnTo>
                      <a:lnTo>
                        <a:pt x="352" y="279"/>
                      </a:lnTo>
                      <a:lnTo>
                        <a:pt x="352" y="280"/>
                      </a:lnTo>
                      <a:lnTo>
                        <a:pt x="351" y="282"/>
                      </a:lnTo>
                      <a:lnTo>
                        <a:pt x="351" y="283"/>
                      </a:lnTo>
                      <a:lnTo>
                        <a:pt x="349" y="283"/>
                      </a:lnTo>
                      <a:lnTo>
                        <a:pt x="348" y="284"/>
                      </a:lnTo>
                      <a:lnTo>
                        <a:pt x="347" y="286"/>
                      </a:lnTo>
                      <a:lnTo>
                        <a:pt x="347" y="290"/>
                      </a:lnTo>
                      <a:lnTo>
                        <a:pt x="347" y="293"/>
                      </a:lnTo>
                      <a:lnTo>
                        <a:pt x="347" y="296"/>
                      </a:lnTo>
                      <a:lnTo>
                        <a:pt x="340" y="297"/>
                      </a:lnTo>
                      <a:lnTo>
                        <a:pt x="340" y="297"/>
                      </a:lnTo>
                      <a:lnTo>
                        <a:pt x="339" y="299"/>
                      </a:lnTo>
                      <a:lnTo>
                        <a:pt x="338" y="299"/>
                      </a:lnTo>
                      <a:lnTo>
                        <a:pt x="336" y="299"/>
                      </a:lnTo>
                      <a:lnTo>
                        <a:pt x="336" y="310"/>
                      </a:lnTo>
                      <a:lnTo>
                        <a:pt x="330" y="314"/>
                      </a:lnTo>
                      <a:lnTo>
                        <a:pt x="330" y="316"/>
                      </a:lnTo>
                      <a:lnTo>
                        <a:pt x="330" y="316"/>
                      </a:lnTo>
                      <a:lnTo>
                        <a:pt x="328" y="318"/>
                      </a:lnTo>
                      <a:lnTo>
                        <a:pt x="326" y="318"/>
                      </a:lnTo>
                      <a:lnTo>
                        <a:pt x="325" y="320"/>
                      </a:lnTo>
                      <a:lnTo>
                        <a:pt x="325" y="320"/>
                      </a:lnTo>
                      <a:lnTo>
                        <a:pt x="323" y="321"/>
                      </a:lnTo>
                      <a:lnTo>
                        <a:pt x="321" y="321"/>
                      </a:lnTo>
                      <a:lnTo>
                        <a:pt x="321" y="318"/>
                      </a:lnTo>
                      <a:lnTo>
                        <a:pt x="321" y="317"/>
                      </a:lnTo>
                      <a:lnTo>
                        <a:pt x="319" y="316"/>
                      </a:lnTo>
                      <a:lnTo>
                        <a:pt x="319" y="314"/>
                      </a:lnTo>
                      <a:lnTo>
                        <a:pt x="319" y="314"/>
                      </a:lnTo>
                      <a:lnTo>
                        <a:pt x="319" y="314"/>
                      </a:lnTo>
                      <a:lnTo>
                        <a:pt x="319" y="307"/>
                      </a:lnTo>
                      <a:lnTo>
                        <a:pt x="318" y="307"/>
                      </a:lnTo>
                      <a:lnTo>
                        <a:pt x="318" y="304"/>
                      </a:lnTo>
                      <a:lnTo>
                        <a:pt x="317" y="304"/>
                      </a:lnTo>
                      <a:lnTo>
                        <a:pt x="317" y="303"/>
                      </a:lnTo>
                      <a:lnTo>
                        <a:pt x="317" y="303"/>
                      </a:lnTo>
                      <a:lnTo>
                        <a:pt x="317" y="297"/>
                      </a:lnTo>
                      <a:lnTo>
                        <a:pt x="315" y="297"/>
                      </a:lnTo>
                      <a:lnTo>
                        <a:pt x="315" y="295"/>
                      </a:lnTo>
                      <a:lnTo>
                        <a:pt x="315" y="295"/>
                      </a:lnTo>
                      <a:lnTo>
                        <a:pt x="315" y="288"/>
                      </a:lnTo>
                      <a:lnTo>
                        <a:pt x="315" y="288"/>
                      </a:lnTo>
                      <a:lnTo>
                        <a:pt x="315" y="284"/>
                      </a:lnTo>
                      <a:lnTo>
                        <a:pt x="314" y="284"/>
                      </a:lnTo>
                      <a:lnTo>
                        <a:pt x="315" y="279"/>
                      </a:lnTo>
                      <a:lnTo>
                        <a:pt x="314" y="279"/>
                      </a:lnTo>
                      <a:lnTo>
                        <a:pt x="314" y="275"/>
                      </a:lnTo>
                      <a:lnTo>
                        <a:pt x="313" y="275"/>
                      </a:lnTo>
                      <a:lnTo>
                        <a:pt x="313" y="274"/>
                      </a:lnTo>
                      <a:lnTo>
                        <a:pt x="313" y="274"/>
                      </a:lnTo>
                      <a:lnTo>
                        <a:pt x="313" y="270"/>
                      </a:lnTo>
                      <a:lnTo>
                        <a:pt x="311" y="270"/>
                      </a:lnTo>
                      <a:lnTo>
                        <a:pt x="311" y="257"/>
                      </a:lnTo>
                      <a:lnTo>
                        <a:pt x="311" y="257"/>
                      </a:lnTo>
                      <a:lnTo>
                        <a:pt x="313" y="254"/>
                      </a:lnTo>
                      <a:lnTo>
                        <a:pt x="313" y="254"/>
                      </a:lnTo>
                      <a:lnTo>
                        <a:pt x="313" y="252"/>
                      </a:lnTo>
                      <a:lnTo>
                        <a:pt x="314" y="252"/>
                      </a:lnTo>
                      <a:lnTo>
                        <a:pt x="314" y="249"/>
                      </a:lnTo>
                      <a:lnTo>
                        <a:pt x="314" y="246"/>
                      </a:lnTo>
                      <a:lnTo>
                        <a:pt x="315" y="245"/>
                      </a:lnTo>
                      <a:lnTo>
                        <a:pt x="317" y="242"/>
                      </a:lnTo>
                      <a:lnTo>
                        <a:pt x="318" y="242"/>
                      </a:lnTo>
                      <a:lnTo>
                        <a:pt x="318" y="241"/>
                      </a:lnTo>
                      <a:lnTo>
                        <a:pt x="319" y="241"/>
                      </a:lnTo>
                      <a:lnTo>
                        <a:pt x="321" y="241"/>
                      </a:lnTo>
                      <a:lnTo>
                        <a:pt x="322" y="242"/>
                      </a:lnTo>
                      <a:lnTo>
                        <a:pt x="322" y="241"/>
                      </a:lnTo>
                      <a:lnTo>
                        <a:pt x="323" y="240"/>
                      </a:lnTo>
                      <a:lnTo>
                        <a:pt x="323" y="238"/>
                      </a:lnTo>
                      <a:lnTo>
                        <a:pt x="323" y="236"/>
                      </a:lnTo>
                      <a:lnTo>
                        <a:pt x="323" y="235"/>
                      </a:lnTo>
                      <a:lnTo>
                        <a:pt x="325" y="235"/>
                      </a:lnTo>
                      <a:lnTo>
                        <a:pt x="325" y="231"/>
                      </a:lnTo>
                      <a:lnTo>
                        <a:pt x="323" y="229"/>
                      </a:lnTo>
                      <a:lnTo>
                        <a:pt x="322" y="229"/>
                      </a:lnTo>
                      <a:lnTo>
                        <a:pt x="322" y="228"/>
                      </a:lnTo>
                      <a:lnTo>
                        <a:pt x="323" y="227"/>
                      </a:lnTo>
                      <a:lnTo>
                        <a:pt x="326" y="227"/>
                      </a:lnTo>
                      <a:lnTo>
                        <a:pt x="326" y="228"/>
                      </a:lnTo>
                      <a:lnTo>
                        <a:pt x="330" y="228"/>
                      </a:lnTo>
                      <a:lnTo>
                        <a:pt x="330" y="227"/>
                      </a:lnTo>
                      <a:lnTo>
                        <a:pt x="331" y="225"/>
                      </a:lnTo>
                      <a:lnTo>
                        <a:pt x="331" y="224"/>
                      </a:lnTo>
                      <a:lnTo>
                        <a:pt x="332" y="224"/>
                      </a:lnTo>
                      <a:lnTo>
                        <a:pt x="334" y="224"/>
                      </a:lnTo>
                      <a:lnTo>
                        <a:pt x="335" y="224"/>
                      </a:lnTo>
                      <a:lnTo>
                        <a:pt x="338" y="224"/>
                      </a:lnTo>
                      <a:lnTo>
                        <a:pt x="340" y="220"/>
                      </a:lnTo>
                      <a:lnTo>
                        <a:pt x="342" y="220"/>
                      </a:lnTo>
                      <a:lnTo>
                        <a:pt x="345" y="215"/>
                      </a:lnTo>
                      <a:lnTo>
                        <a:pt x="348" y="214"/>
                      </a:lnTo>
                      <a:lnTo>
                        <a:pt x="348" y="212"/>
                      </a:lnTo>
                      <a:lnTo>
                        <a:pt x="349" y="211"/>
                      </a:lnTo>
                      <a:lnTo>
                        <a:pt x="351" y="210"/>
                      </a:lnTo>
                      <a:lnTo>
                        <a:pt x="352" y="208"/>
                      </a:lnTo>
                      <a:lnTo>
                        <a:pt x="353" y="207"/>
                      </a:lnTo>
                      <a:lnTo>
                        <a:pt x="355" y="207"/>
                      </a:lnTo>
                      <a:lnTo>
                        <a:pt x="355" y="204"/>
                      </a:lnTo>
                      <a:lnTo>
                        <a:pt x="360" y="202"/>
                      </a:lnTo>
                      <a:lnTo>
                        <a:pt x="360" y="201"/>
                      </a:lnTo>
                      <a:lnTo>
                        <a:pt x="361" y="199"/>
                      </a:lnTo>
                      <a:lnTo>
                        <a:pt x="363" y="198"/>
                      </a:lnTo>
                      <a:lnTo>
                        <a:pt x="364" y="198"/>
                      </a:lnTo>
                      <a:lnTo>
                        <a:pt x="364" y="197"/>
                      </a:lnTo>
                      <a:lnTo>
                        <a:pt x="364" y="195"/>
                      </a:lnTo>
                      <a:lnTo>
                        <a:pt x="364" y="195"/>
                      </a:lnTo>
                      <a:lnTo>
                        <a:pt x="365" y="194"/>
                      </a:lnTo>
                      <a:lnTo>
                        <a:pt x="366" y="194"/>
                      </a:lnTo>
                      <a:lnTo>
                        <a:pt x="368" y="190"/>
                      </a:lnTo>
                      <a:lnTo>
                        <a:pt x="366" y="190"/>
                      </a:lnTo>
                      <a:lnTo>
                        <a:pt x="366" y="190"/>
                      </a:lnTo>
                      <a:lnTo>
                        <a:pt x="366" y="189"/>
                      </a:lnTo>
                      <a:lnTo>
                        <a:pt x="366" y="189"/>
                      </a:lnTo>
                      <a:lnTo>
                        <a:pt x="366" y="187"/>
                      </a:lnTo>
                      <a:lnTo>
                        <a:pt x="368" y="187"/>
                      </a:lnTo>
                      <a:lnTo>
                        <a:pt x="368" y="187"/>
                      </a:lnTo>
                      <a:lnTo>
                        <a:pt x="368" y="186"/>
                      </a:lnTo>
                      <a:lnTo>
                        <a:pt x="373" y="186"/>
                      </a:lnTo>
                      <a:lnTo>
                        <a:pt x="373" y="185"/>
                      </a:lnTo>
                      <a:lnTo>
                        <a:pt x="374" y="185"/>
                      </a:lnTo>
                      <a:lnTo>
                        <a:pt x="374" y="185"/>
                      </a:lnTo>
                      <a:lnTo>
                        <a:pt x="376" y="185"/>
                      </a:lnTo>
                      <a:lnTo>
                        <a:pt x="377" y="185"/>
                      </a:lnTo>
                      <a:lnTo>
                        <a:pt x="377" y="185"/>
                      </a:lnTo>
                      <a:lnTo>
                        <a:pt x="385" y="185"/>
                      </a:lnTo>
                      <a:lnTo>
                        <a:pt x="385" y="182"/>
                      </a:lnTo>
                      <a:lnTo>
                        <a:pt x="386" y="181"/>
                      </a:lnTo>
                      <a:lnTo>
                        <a:pt x="386" y="180"/>
                      </a:lnTo>
                      <a:lnTo>
                        <a:pt x="385" y="180"/>
                      </a:lnTo>
                      <a:lnTo>
                        <a:pt x="386" y="177"/>
                      </a:lnTo>
                      <a:lnTo>
                        <a:pt x="386" y="174"/>
                      </a:lnTo>
                      <a:lnTo>
                        <a:pt x="387" y="173"/>
                      </a:lnTo>
                      <a:lnTo>
                        <a:pt x="387" y="172"/>
                      </a:lnTo>
                      <a:lnTo>
                        <a:pt x="389" y="172"/>
                      </a:lnTo>
                      <a:lnTo>
                        <a:pt x="387" y="165"/>
                      </a:lnTo>
                      <a:lnTo>
                        <a:pt x="389" y="164"/>
                      </a:lnTo>
                      <a:lnTo>
                        <a:pt x="390" y="163"/>
                      </a:lnTo>
                      <a:lnTo>
                        <a:pt x="391" y="161"/>
                      </a:lnTo>
                      <a:lnTo>
                        <a:pt x="394" y="161"/>
                      </a:lnTo>
                      <a:lnTo>
                        <a:pt x="395" y="163"/>
                      </a:lnTo>
                      <a:lnTo>
                        <a:pt x="397" y="163"/>
                      </a:lnTo>
                      <a:lnTo>
                        <a:pt x="399" y="163"/>
                      </a:lnTo>
                      <a:lnTo>
                        <a:pt x="399" y="161"/>
                      </a:lnTo>
                      <a:lnTo>
                        <a:pt x="397" y="161"/>
                      </a:lnTo>
                      <a:lnTo>
                        <a:pt x="393" y="159"/>
                      </a:lnTo>
                      <a:lnTo>
                        <a:pt x="391" y="157"/>
                      </a:lnTo>
                      <a:lnTo>
                        <a:pt x="390" y="157"/>
                      </a:lnTo>
                      <a:lnTo>
                        <a:pt x="390" y="157"/>
                      </a:lnTo>
                      <a:lnTo>
                        <a:pt x="387" y="157"/>
                      </a:lnTo>
                      <a:lnTo>
                        <a:pt x="387" y="159"/>
                      </a:lnTo>
                      <a:lnTo>
                        <a:pt x="386" y="159"/>
                      </a:lnTo>
                      <a:lnTo>
                        <a:pt x="386" y="159"/>
                      </a:lnTo>
                      <a:lnTo>
                        <a:pt x="382" y="159"/>
                      </a:lnTo>
                      <a:lnTo>
                        <a:pt x="382" y="160"/>
                      </a:lnTo>
                      <a:lnTo>
                        <a:pt x="382" y="160"/>
                      </a:lnTo>
                      <a:lnTo>
                        <a:pt x="382" y="161"/>
                      </a:lnTo>
                      <a:lnTo>
                        <a:pt x="382" y="163"/>
                      </a:lnTo>
                      <a:lnTo>
                        <a:pt x="382" y="164"/>
                      </a:lnTo>
                      <a:lnTo>
                        <a:pt x="380" y="164"/>
                      </a:lnTo>
                      <a:lnTo>
                        <a:pt x="380" y="165"/>
                      </a:lnTo>
                      <a:lnTo>
                        <a:pt x="381" y="168"/>
                      </a:lnTo>
                      <a:lnTo>
                        <a:pt x="381" y="169"/>
                      </a:lnTo>
                      <a:lnTo>
                        <a:pt x="382" y="170"/>
                      </a:lnTo>
                      <a:lnTo>
                        <a:pt x="382" y="170"/>
                      </a:lnTo>
                      <a:lnTo>
                        <a:pt x="382" y="170"/>
                      </a:lnTo>
                      <a:lnTo>
                        <a:pt x="382" y="172"/>
                      </a:lnTo>
                      <a:lnTo>
                        <a:pt x="380" y="173"/>
                      </a:lnTo>
                      <a:lnTo>
                        <a:pt x="380" y="174"/>
                      </a:lnTo>
                      <a:lnTo>
                        <a:pt x="378" y="173"/>
                      </a:lnTo>
                      <a:lnTo>
                        <a:pt x="378" y="170"/>
                      </a:lnTo>
                      <a:lnTo>
                        <a:pt x="377" y="170"/>
                      </a:lnTo>
                      <a:lnTo>
                        <a:pt x="377" y="172"/>
                      </a:lnTo>
                      <a:lnTo>
                        <a:pt x="372" y="170"/>
                      </a:lnTo>
                      <a:lnTo>
                        <a:pt x="372" y="172"/>
                      </a:lnTo>
                      <a:lnTo>
                        <a:pt x="370" y="173"/>
                      </a:lnTo>
                      <a:lnTo>
                        <a:pt x="370" y="173"/>
                      </a:lnTo>
                      <a:lnTo>
                        <a:pt x="368" y="173"/>
                      </a:lnTo>
                      <a:lnTo>
                        <a:pt x="368" y="174"/>
                      </a:lnTo>
                      <a:lnTo>
                        <a:pt x="366" y="176"/>
                      </a:lnTo>
                      <a:lnTo>
                        <a:pt x="366" y="177"/>
                      </a:lnTo>
                      <a:lnTo>
                        <a:pt x="365" y="178"/>
                      </a:lnTo>
                      <a:lnTo>
                        <a:pt x="363" y="180"/>
                      </a:lnTo>
                      <a:lnTo>
                        <a:pt x="363" y="181"/>
                      </a:lnTo>
                      <a:lnTo>
                        <a:pt x="361" y="182"/>
                      </a:lnTo>
                      <a:lnTo>
                        <a:pt x="361" y="182"/>
                      </a:lnTo>
                      <a:lnTo>
                        <a:pt x="360" y="183"/>
                      </a:lnTo>
                      <a:lnTo>
                        <a:pt x="359" y="183"/>
                      </a:lnTo>
                      <a:lnTo>
                        <a:pt x="359" y="185"/>
                      </a:lnTo>
                      <a:lnTo>
                        <a:pt x="357" y="186"/>
                      </a:lnTo>
                      <a:lnTo>
                        <a:pt x="356" y="186"/>
                      </a:lnTo>
                      <a:lnTo>
                        <a:pt x="355" y="187"/>
                      </a:lnTo>
                      <a:lnTo>
                        <a:pt x="353" y="187"/>
                      </a:lnTo>
                      <a:lnTo>
                        <a:pt x="353" y="185"/>
                      </a:lnTo>
                      <a:lnTo>
                        <a:pt x="355" y="183"/>
                      </a:lnTo>
                      <a:lnTo>
                        <a:pt x="356" y="180"/>
                      </a:lnTo>
                      <a:lnTo>
                        <a:pt x="355" y="180"/>
                      </a:lnTo>
                      <a:lnTo>
                        <a:pt x="353" y="182"/>
                      </a:lnTo>
                      <a:lnTo>
                        <a:pt x="352" y="182"/>
                      </a:lnTo>
                      <a:lnTo>
                        <a:pt x="351" y="183"/>
                      </a:lnTo>
                      <a:lnTo>
                        <a:pt x="351" y="181"/>
                      </a:lnTo>
                      <a:lnTo>
                        <a:pt x="351" y="180"/>
                      </a:lnTo>
                      <a:lnTo>
                        <a:pt x="352" y="178"/>
                      </a:lnTo>
                      <a:lnTo>
                        <a:pt x="352" y="176"/>
                      </a:lnTo>
                      <a:lnTo>
                        <a:pt x="355" y="176"/>
                      </a:lnTo>
                      <a:lnTo>
                        <a:pt x="355" y="173"/>
                      </a:lnTo>
                      <a:lnTo>
                        <a:pt x="355" y="172"/>
                      </a:lnTo>
                      <a:lnTo>
                        <a:pt x="355" y="169"/>
                      </a:lnTo>
                      <a:lnTo>
                        <a:pt x="353" y="170"/>
                      </a:lnTo>
                      <a:lnTo>
                        <a:pt x="353" y="170"/>
                      </a:lnTo>
                      <a:lnTo>
                        <a:pt x="353" y="170"/>
                      </a:lnTo>
                      <a:lnTo>
                        <a:pt x="352" y="172"/>
                      </a:lnTo>
                      <a:lnTo>
                        <a:pt x="351" y="173"/>
                      </a:lnTo>
                      <a:lnTo>
                        <a:pt x="347" y="173"/>
                      </a:lnTo>
                      <a:lnTo>
                        <a:pt x="347" y="173"/>
                      </a:lnTo>
                      <a:lnTo>
                        <a:pt x="345" y="172"/>
                      </a:lnTo>
                      <a:lnTo>
                        <a:pt x="344" y="172"/>
                      </a:lnTo>
                      <a:lnTo>
                        <a:pt x="344" y="170"/>
                      </a:lnTo>
                      <a:lnTo>
                        <a:pt x="344" y="169"/>
                      </a:lnTo>
                      <a:lnTo>
                        <a:pt x="343" y="169"/>
                      </a:lnTo>
                      <a:lnTo>
                        <a:pt x="342" y="169"/>
                      </a:lnTo>
                      <a:lnTo>
                        <a:pt x="340" y="170"/>
                      </a:lnTo>
                      <a:lnTo>
                        <a:pt x="339" y="170"/>
                      </a:lnTo>
                      <a:lnTo>
                        <a:pt x="339" y="170"/>
                      </a:lnTo>
                      <a:lnTo>
                        <a:pt x="338" y="169"/>
                      </a:lnTo>
                      <a:lnTo>
                        <a:pt x="338" y="169"/>
                      </a:lnTo>
                      <a:lnTo>
                        <a:pt x="338" y="170"/>
                      </a:lnTo>
                      <a:lnTo>
                        <a:pt x="336" y="170"/>
                      </a:lnTo>
                      <a:lnTo>
                        <a:pt x="336" y="170"/>
                      </a:lnTo>
                      <a:lnTo>
                        <a:pt x="330" y="170"/>
                      </a:lnTo>
                      <a:lnTo>
                        <a:pt x="330" y="172"/>
                      </a:lnTo>
                      <a:lnTo>
                        <a:pt x="326" y="172"/>
                      </a:lnTo>
                      <a:lnTo>
                        <a:pt x="326" y="173"/>
                      </a:lnTo>
                      <a:lnTo>
                        <a:pt x="325" y="173"/>
                      </a:lnTo>
                      <a:lnTo>
                        <a:pt x="325" y="174"/>
                      </a:lnTo>
                      <a:lnTo>
                        <a:pt x="322" y="173"/>
                      </a:lnTo>
                      <a:lnTo>
                        <a:pt x="321" y="177"/>
                      </a:lnTo>
                      <a:lnTo>
                        <a:pt x="319" y="178"/>
                      </a:lnTo>
                      <a:lnTo>
                        <a:pt x="317" y="178"/>
                      </a:lnTo>
                      <a:lnTo>
                        <a:pt x="317" y="182"/>
                      </a:lnTo>
                      <a:lnTo>
                        <a:pt x="315" y="183"/>
                      </a:lnTo>
                      <a:lnTo>
                        <a:pt x="315" y="185"/>
                      </a:lnTo>
                      <a:lnTo>
                        <a:pt x="314" y="186"/>
                      </a:lnTo>
                      <a:lnTo>
                        <a:pt x="311" y="186"/>
                      </a:lnTo>
                      <a:lnTo>
                        <a:pt x="310" y="186"/>
                      </a:lnTo>
                      <a:lnTo>
                        <a:pt x="309" y="189"/>
                      </a:lnTo>
                      <a:lnTo>
                        <a:pt x="304" y="190"/>
                      </a:lnTo>
                      <a:lnTo>
                        <a:pt x="302" y="191"/>
                      </a:lnTo>
                      <a:lnTo>
                        <a:pt x="302" y="191"/>
                      </a:lnTo>
                      <a:lnTo>
                        <a:pt x="302" y="191"/>
                      </a:lnTo>
                      <a:lnTo>
                        <a:pt x="302" y="194"/>
                      </a:lnTo>
                      <a:lnTo>
                        <a:pt x="301" y="194"/>
                      </a:lnTo>
                      <a:lnTo>
                        <a:pt x="302" y="195"/>
                      </a:lnTo>
                      <a:lnTo>
                        <a:pt x="301" y="195"/>
                      </a:lnTo>
                      <a:lnTo>
                        <a:pt x="301" y="197"/>
                      </a:lnTo>
                      <a:lnTo>
                        <a:pt x="298" y="195"/>
                      </a:lnTo>
                      <a:lnTo>
                        <a:pt x="300" y="199"/>
                      </a:lnTo>
                      <a:lnTo>
                        <a:pt x="298" y="199"/>
                      </a:lnTo>
                      <a:lnTo>
                        <a:pt x="298" y="203"/>
                      </a:lnTo>
                      <a:lnTo>
                        <a:pt x="298" y="203"/>
                      </a:lnTo>
                      <a:lnTo>
                        <a:pt x="300" y="203"/>
                      </a:lnTo>
                      <a:lnTo>
                        <a:pt x="301" y="204"/>
                      </a:lnTo>
                      <a:lnTo>
                        <a:pt x="302" y="203"/>
                      </a:lnTo>
                      <a:lnTo>
                        <a:pt x="306" y="202"/>
                      </a:lnTo>
                      <a:lnTo>
                        <a:pt x="306" y="203"/>
                      </a:lnTo>
                      <a:lnTo>
                        <a:pt x="306" y="203"/>
                      </a:lnTo>
                      <a:lnTo>
                        <a:pt x="308" y="203"/>
                      </a:lnTo>
                      <a:lnTo>
                        <a:pt x="309" y="207"/>
                      </a:lnTo>
                      <a:lnTo>
                        <a:pt x="306" y="207"/>
                      </a:lnTo>
                      <a:lnTo>
                        <a:pt x="305" y="207"/>
                      </a:lnTo>
                      <a:lnTo>
                        <a:pt x="305" y="208"/>
                      </a:lnTo>
                      <a:lnTo>
                        <a:pt x="302" y="207"/>
                      </a:lnTo>
                      <a:lnTo>
                        <a:pt x="302" y="208"/>
                      </a:lnTo>
                      <a:lnTo>
                        <a:pt x="298" y="210"/>
                      </a:lnTo>
                      <a:lnTo>
                        <a:pt x="298" y="207"/>
                      </a:lnTo>
                      <a:lnTo>
                        <a:pt x="298" y="207"/>
                      </a:lnTo>
                      <a:lnTo>
                        <a:pt x="298" y="207"/>
                      </a:lnTo>
                      <a:lnTo>
                        <a:pt x="296" y="207"/>
                      </a:lnTo>
                      <a:lnTo>
                        <a:pt x="294" y="208"/>
                      </a:lnTo>
                      <a:lnTo>
                        <a:pt x="292" y="210"/>
                      </a:lnTo>
                      <a:lnTo>
                        <a:pt x="291" y="212"/>
                      </a:lnTo>
                      <a:lnTo>
                        <a:pt x="289" y="211"/>
                      </a:lnTo>
                      <a:lnTo>
                        <a:pt x="288" y="211"/>
                      </a:lnTo>
                      <a:lnTo>
                        <a:pt x="287" y="211"/>
                      </a:lnTo>
                      <a:lnTo>
                        <a:pt x="285" y="210"/>
                      </a:lnTo>
                      <a:lnTo>
                        <a:pt x="285" y="212"/>
                      </a:lnTo>
                      <a:lnTo>
                        <a:pt x="281" y="214"/>
                      </a:lnTo>
                      <a:lnTo>
                        <a:pt x="279" y="214"/>
                      </a:lnTo>
                      <a:lnTo>
                        <a:pt x="277" y="214"/>
                      </a:lnTo>
                      <a:lnTo>
                        <a:pt x="277" y="214"/>
                      </a:lnTo>
                      <a:lnTo>
                        <a:pt x="277" y="214"/>
                      </a:lnTo>
                      <a:lnTo>
                        <a:pt x="276" y="214"/>
                      </a:lnTo>
                      <a:lnTo>
                        <a:pt x="275" y="211"/>
                      </a:lnTo>
                      <a:lnTo>
                        <a:pt x="273" y="208"/>
                      </a:lnTo>
                      <a:lnTo>
                        <a:pt x="273" y="207"/>
                      </a:lnTo>
                      <a:lnTo>
                        <a:pt x="276" y="207"/>
                      </a:lnTo>
                      <a:lnTo>
                        <a:pt x="279" y="207"/>
                      </a:lnTo>
                      <a:lnTo>
                        <a:pt x="281" y="207"/>
                      </a:lnTo>
                      <a:lnTo>
                        <a:pt x="283" y="206"/>
                      </a:lnTo>
                      <a:lnTo>
                        <a:pt x="283" y="206"/>
                      </a:lnTo>
                      <a:lnTo>
                        <a:pt x="283" y="206"/>
                      </a:lnTo>
                      <a:lnTo>
                        <a:pt x="284" y="204"/>
                      </a:lnTo>
                      <a:lnTo>
                        <a:pt x="281" y="204"/>
                      </a:lnTo>
                      <a:lnTo>
                        <a:pt x="280" y="202"/>
                      </a:lnTo>
                      <a:lnTo>
                        <a:pt x="280" y="202"/>
                      </a:lnTo>
                      <a:lnTo>
                        <a:pt x="279" y="201"/>
                      </a:lnTo>
                      <a:lnTo>
                        <a:pt x="277" y="198"/>
                      </a:lnTo>
                      <a:lnTo>
                        <a:pt x="273" y="199"/>
                      </a:lnTo>
                      <a:lnTo>
                        <a:pt x="273" y="199"/>
                      </a:lnTo>
                      <a:lnTo>
                        <a:pt x="273" y="201"/>
                      </a:lnTo>
                      <a:lnTo>
                        <a:pt x="272" y="201"/>
                      </a:lnTo>
                      <a:lnTo>
                        <a:pt x="272" y="202"/>
                      </a:lnTo>
                      <a:lnTo>
                        <a:pt x="271" y="202"/>
                      </a:lnTo>
                      <a:lnTo>
                        <a:pt x="270" y="199"/>
                      </a:lnTo>
                      <a:lnTo>
                        <a:pt x="263" y="201"/>
                      </a:lnTo>
                      <a:lnTo>
                        <a:pt x="263" y="199"/>
                      </a:lnTo>
                      <a:lnTo>
                        <a:pt x="260" y="199"/>
                      </a:lnTo>
                      <a:lnTo>
                        <a:pt x="258" y="198"/>
                      </a:lnTo>
                      <a:lnTo>
                        <a:pt x="255" y="198"/>
                      </a:lnTo>
                      <a:lnTo>
                        <a:pt x="255" y="199"/>
                      </a:lnTo>
                      <a:lnTo>
                        <a:pt x="254" y="201"/>
                      </a:lnTo>
                      <a:lnTo>
                        <a:pt x="254" y="202"/>
                      </a:lnTo>
                      <a:lnTo>
                        <a:pt x="254" y="202"/>
                      </a:lnTo>
                      <a:lnTo>
                        <a:pt x="254" y="202"/>
                      </a:lnTo>
                      <a:lnTo>
                        <a:pt x="255" y="203"/>
                      </a:lnTo>
                      <a:lnTo>
                        <a:pt x="253" y="203"/>
                      </a:lnTo>
                      <a:lnTo>
                        <a:pt x="254" y="204"/>
                      </a:lnTo>
                      <a:lnTo>
                        <a:pt x="254" y="206"/>
                      </a:lnTo>
                      <a:lnTo>
                        <a:pt x="255" y="207"/>
                      </a:lnTo>
                      <a:lnTo>
                        <a:pt x="251" y="207"/>
                      </a:lnTo>
                      <a:lnTo>
                        <a:pt x="251" y="207"/>
                      </a:lnTo>
                      <a:lnTo>
                        <a:pt x="250" y="206"/>
                      </a:lnTo>
                      <a:lnTo>
                        <a:pt x="250" y="206"/>
                      </a:lnTo>
                      <a:lnTo>
                        <a:pt x="250" y="204"/>
                      </a:lnTo>
                      <a:lnTo>
                        <a:pt x="239" y="206"/>
                      </a:lnTo>
                      <a:lnTo>
                        <a:pt x="239" y="206"/>
                      </a:lnTo>
                      <a:lnTo>
                        <a:pt x="237" y="204"/>
                      </a:lnTo>
                      <a:lnTo>
                        <a:pt x="237" y="204"/>
                      </a:lnTo>
                      <a:lnTo>
                        <a:pt x="237" y="203"/>
                      </a:lnTo>
                      <a:lnTo>
                        <a:pt x="237" y="203"/>
                      </a:lnTo>
                      <a:lnTo>
                        <a:pt x="236" y="203"/>
                      </a:lnTo>
                      <a:lnTo>
                        <a:pt x="236" y="203"/>
                      </a:lnTo>
                      <a:lnTo>
                        <a:pt x="236" y="203"/>
                      </a:lnTo>
                      <a:lnTo>
                        <a:pt x="236" y="202"/>
                      </a:lnTo>
                      <a:lnTo>
                        <a:pt x="234" y="202"/>
                      </a:lnTo>
                      <a:lnTo>
                        <a:pt x="234" y="202"/>
                      </a:lnTo>
                      <a:lnTo>
                        <a:pt x="234" y="202"/>
                      </a:lnTo>
                      <a:lnTo>
                        <a:pt x="233" y="202"/>
                      </a:lnTo>
                      <a:lnTo>
                        <a:pt x="232" y="203"/>
                      </a:lnTo>
                      <a:lnTo>
                        <a:pt x="232" y="204"/>
                      </a:lnTo>
                      <a:lnTo>
                        <a:pt x="230" y="204"/>
                      </a:lnTo>
                      <a:lnTo>
                        <a:pt x="230" y="206"/>
                      </a:lnTo>
                      <a:lnTo>
                        <a:pt x="228" y="207"/>
                      </a:lnTo>
                      <a:lnTo>
                        <a:pt x="226" y="206"/>
                      </a:lnTo>
                      <a:lnTo>
                        <a:pt x="226" y="204"/>
                      </a:lnTo>
                      <a:lnTo>
                        <a:pt x="228" y="204"/>
                      </a:lnTo>
                      <a:lnTo>
                        <a:pt x="228" y="203"/>
                      </a:lnTo>
                      <a:lnTo>
                        <a:pt x="226" y="202"/>
                      </a:lnTo>
                      <a:lnTo>
                        <a:pt x="226" y="202"/>
                      </a:lnTo>
                      <a:lnTo>
                        <a:pt x="222" y="201"/>
                      </a:lnTo>
                      <a:lnTo>
                        <a:pt x="222" y="201"/>
                      </a:lnTo>
                      <a:lnTo>
                        <a:pt x="222" y="201"/>
                      </a:lnTo>
                      <a:lnTo>
                        <a:pt x="221" y="201"/>
                      </a:lnTo>
                      <a:lnTo>
                        <a:pt x="220" y="201"/>
                      </a:lnTo>
                      <a:lnTo>
                        <a:pt x="220" y="199"/>
                      </a:lnTo>
                      <a:lnTo>
                        <a:pt x="219" y="199"/>
                      </a:lnTo>
                      <a:lnTo>
                        <a:pt x="219" y="199"/>
                      </a:lnTo>
                      <a:lnTo>
                        <a:pt x="219" y="201"/>
                      </a:lnTo>
                      <a:lnTo>
                        <a:pt x="208" y="201"/>
                      </a:lnTo>
                      <a:lnTo>
                        <a:pt x="208" y="201"/>
                      </a:lnTo>
                      <a:lnTo>
                        <a:pt x="204" y="201"/>
                      </a:lnTo>
                      <a:lnTo>
                        <a:pt x="204" y="201"/>
                      </a:lnTo>
                      <a:lnTo>
                        <a:pt x="203" y="202"/>
                      </a:lnTo>
                      <a:lnTo>
                        <a:pt x="204" y="198"/>
                      </a:lnTo>
                      <a:lnTo>
                        <a:pt x="203" y="198"/>
                      </a:lnTo>
                      <a:lnTo>
                        <a:pt x="203" y="199"/>
                      </a:lnTo>
                      <a:lnTo>
                        <a:pt x="201" y="199"/>
                      </a:lnTo>
                      <a:lnTo>
                        <a:pt x="200" y="199"/>
                      </a:lnTo>
                      <a:lnTo>
                        <a:pt x="200" y="199"/>
                      </a:lnTo>
                      <a:lnTo>
                        <a:pt x="199" y="198"/>
                      </a:lnTo>
                      <a:lnTo>
                        <a:pt x="198" y="198"/>
                      </a:lnTo>
                      <a:lnTo>
                        <a:pt x="199" y="202"/>
                      </a:lnTo>
                      <a:lnTo>
                        <a:pt x="195" y="202"/>
                      </a:lnTo>
                      <a:lnTo>
                        <a:pt x="192" y="203"/>
                      </a:lnTo>
                      <a:lnTo>
                        <a:pt x="191" y="206"/>
                      </a:lnTo>
                      <a:lnTo>
                        <a:pt x="190" y="206"/>
                      </a:lnTo>
                      <a:lnTo>
                        <a:pt x="190" y="206"/>
                      </a:lnTo>
                      <a:lnTo>
                        <a:pt x="188" y="206"/>
                      </a:lnTo>
                      <a:lnTo>
                        <a:pt x="187" y="206"/>
                      </a:lnTo>
                      <a:lnTo>
                        <a:pt x="187" y="210"/>
                      </a:lnTo>
                      <a:lnTo>
                        <a:pt x="187" y="210"/>
                      </a:lnTo>
                      <a:lnTo>
                        <a:pt x="186" y="210"/>
                      </a:lnTo>
                      <a:lnTo>
                        <a:pt x="186" y="211"/>
                      </a:lnTo>
                      <a:lnTo>
                        <a:pt x="184" y="212"/>
                      </a:lnTo>
                      <a:lnTo>
                        <a:pt x="183" y="212"/>
                      </a:lnTo>
                      <a:lnTo>
                        <a:pt x="183" y="212"/>
                      </a:lnTo>
                      <a:lnTo>
                        <a:pt x="183" y="214"/>
                      </a:lnTo>
                      <a:lnTo>
                        <a:pt x="183" y="214"/>
                      </a:lnTo>
                      <a:lnTo>
                        <a:pt x="182" y="215"/>
                      </a:lnTo>
                      <a:lnTo>
                        <a:pt x="182" y="216"/>
                      </a:lnTo>
                      <a:lnTo>
                        <a:pt x="179" y="218"/>
                      </a:lnTo>
                      <a:lnTo>
                        <a:pt x="177" y="227"/>
                      </a:lnTo>
                      <a:lnTo>
                        <a:pt x="174" y="227"/>
                      </a:lnTo>
                      <a:lnTo>
                        <a:pt x="174" y="227"/>
                      </a:lnTo>
                      <a:lnTo>
                        <a:pt x="171" y="228"/>
                      </a:lnTo>
                      <a:lnTo>
                        <a:pt x="170" y="231"/>
                      </a:lnTo>
                      <a:lnTo>
                        <a:pt x="169" y="231"/>
                      </a:lnTo>
                      <a:lnTo>
                        <a:pt x="166" y="235"/>
                      </a:lnTo>
                      <a:lnTo>
                        <a:pt x="165" y="235"/>
                      </a:lnTo>
                      <a:lnTo>
                        <a:pt x="165" y="235"/>
                      </a:lnTo>
                      <a:lnTo>
                        <a:pt x="164" y="235"/>
                      </a:lnTo>
                      <a:lnTo>
                        <a:pt x="164" y="235"/>
                      </a:lnTo>
                      <a:lnTo>
                        <a:pt x="164" y="235"/>
                      </a:lnTo>
                      <a:lnTo>
                        <a:pt x="164" y="235"/>
                      </a:lnTo>
                      <a:lnTo>
                        <a:pt x="162" y="236"/>
                      </a:lnTo>
                      <a:lnTo>
                        <a:pt x="162" y="237"/>
                      </a:lnTo>
                      <a:lnTo>
                        <a:pt x="161" y="237"/>
                      </a:lnTo>
                      <a:lnTo>
                        <a:pt x="160" y="238"/>
                      </a:lnTo>
                      <a:lnTo>
                        <a:pt x="158" y="241"/>
                      </a:lnTo>
                      <a:lnTo>
                        <a:pt x="158" y="240"/>
                      </a:lnTo>
                      <a:lnTo>
                        <a:pt x="158" y="240"/>
                      </a:lnTo>
                      <a:lnTo>
                        <a:pt x="157" y="240"/>
                      </a:lnTo>
                      <a:lnTo>
                        <a:pt x="156" y="240"/>
                      </a:lnTo>
                      <a:lnTo>
                        <a:pt x="156" y="241"/>
                      </a:lnTo>
                      <a:lnTo>
                        <a:pt x="156" y="242"/>
                      </a:lnTo>
                      <a:lnTo>
                        <a:pt x="156" y="242"/>
                      </a:lnTo>
                      <a:lnTo>
                        <a:pt x="156" y="242"/>
                      </a:lnTo>
                      <a:lnTo>
                        <a:pt x="154" y="245"/>
                      </a:lnTo>
                      <a:lnTo>
                        <a:pt x="154" y="245"/>
                      </a:lnTo>
                      <a:lnTo>
                        <a:pt x="154" y="249"/>
                      </a:lnTo>
                      <a:lnTo>
                        <a:pt x="149" y="252"/>
                      </a:lnTo>
                      <a:lnTo>
                        <a:pt x="149" y="254"/>
                      </a:lnTo>
                      <a:lnTo>
                        <a:pt x="148" y="254"/>
                      </a:lnTo>
                      <a:lnTo>
                        <a:pt x="148" y="254"/>
                      </a:lnTo>
                      <a:lnTo>
                        <a:pt x="148" y="254"/>
                      </a:lnTo>
                      <a:lnTo>
                        <a:pt x="147" y="255"/>
                      </a:lnTo>
                      <a:lnTo>
                        <a:pt x="141" y="261"/>
                      </a:lnTo>
                      <a:lnTo>
                        <a:pt x="139" y="261"/>
                      </a:lnTo>
                      <a:lnTo>
                        <a:pt x="136" y="265"/>
                      </a:lnTo>
                      <a:lnTo>
                        <a:pt x="135" y="265"/>
                      </a:lnTo>
                      <a:lnTo>
                        <a:pt x="135" y="266"/>
                      </a:lnTo>
                      <a:lnTo>
                        <a:pt x="132" y="267"/>
                      </a:lnTo>
                      <a:lnTo>
                        <a:pt x="132" y="267"/>
                      </a:lnTo>
                      <a:lnTo>
                        <a:pt x="129" y="269"/>
                      </a:lnTo>
                      <a:lnTo>
                        <a:pt x="129" y="270"/>
                      </a:lnTo>
                      <a:lnTo>
                        <a:pt x="129" y="270"/>
                      </a:lnTo>
                      <a:lnTo>
                        <a:pt x="129" y="271"/>
                      </a:lnTo>
                      <a:lnTo>
                        <a:pt x="128" y="273"/>
                      </a:lnTo>
                      <a:lnTo>
                        <a:pt x="127" y="275"/>
                      </a:lnTo>
                      <a:lnTo>
                        <a:pt x="131" y="275"/>
                      </a:lnTo>
                      <a:lnTo>
                        <a:pt x="132" y="276"/>
                      </a:lnTo>
                      <a:lnTo>
                        <a:pt x="141" y="275"/>
                      </a:lnTo>
                      <a:lnTo>
                        <a:pt x="141" y="282"/>
                      </a:lnTo>
                      <a:lnTo>
                        <a:pt x="141" y="282"/>
                      </a:lnTo>
                      <a:lnTo>
                        <a:pt x="141" y="288"/>
                      </a:lnTo>
                      <a:lnTo>
                        <a:pt x="144" y="288"/>
                      </a:lnTo>
                      <a:lnTo>
                        <a:pt x="144" y="286"/>
                      </a:lnTo>
                      <a:lnTo>
                        <a:pt x="145" y="284"/>
                      </a:lnTo>
                      <a:lnTo>
                        <a:pt x="147" y="283"/>
                      </a:lnTo>
                      <a:lnTo>
                        <a:pt x="148" y="284"/>
                      </a:lnTo>
                      <a:lnTo>
                        <a:pt x="149" y="284"/>
                      </a:lnTo>
                      <a:lnTo>
                        <a:pt x="149" y="288"/>
                      </a:lnTo>
                      <a:lnTo>
                        <a:pt x="148" y="290"/>
                      </a:lnTo>
                      <a:lnTo>
                        <a:pt x="147" y="292"/>
                      </a:lnTo>
                      <a:lnTo>
                        <a:pt x="149" y="292"/>
                      </a:lnTo>
                      <a:lnTo>
                        <a:pt x="150" y="291"/>
                      </a:lnTo>
                      <a:lnTo>
                        <a:pt x="153" y="290"/>
                      </a:lnTo>
                      <a:lnTo>
                        <a:pt x="153" y="287"/>
                      </a:lnTo>
                      <a:lnTo>
                        <a:pt x="156" y="287"/>
                      </a:lnTo>
                      <a:lnTo>
                        <a:pt x="156" y="288"/>
                      </a:lnTo>
                      <a:lnTo>
                        <a:pt x="157" y="288"/>
                      </a:lnTo>
                      <a:lnTo>
                        <a:pt x="157" y="282"/>
                      </a:lnTo>
                      <a:lnTo>
                        <a:pt x="166" y="283"/>
                      </a:lnTo>
                      <a:lnTo>
                        <a:pt x="166" y="284"/>
                      </a:lnTo>
                      <a:lnTo>
                        <a:pt x="169" y="286"/>
                      </a:lnTo>
                      <a:lnTo>
                        <a:pt x="171" y="287"/>
                      </a:lnTo>
                      <a:lnTo>
                        <a:pt x="171" y="290"/>
                      </a:lnTo>
                      <a:lnTo>
                        <a:pt x="173" y="290"/>
                      </a:lnTo>
                      <a:lnTo>
                        <a:pt x="177" y="293"/>
                      </a:lnTo>
                      <a:lnTo>
                        <a:pt x="177" y="293"/>
                      </a:lnTo>
                      <a:lnTo>
                        <a:pt x="179" y="293"/>
                      </a:lnTo>
                      <a:lnTo>
                        <a:pt x="179" y="295"/>
                      </a:lnTo>
                      <a:lnTo>
                        <a:pt x="181" y="296"/>
                      </a:lnTo>
                      <a:lnTo>
                        <a:pt x="181" y="296"/>
                      </a:lnTo>
                      <a:lnTo>
                        <a:pt x="183" y="296"/>
                      </a:lnTo>
                      <a:lnTo>
                        <a:pt x="183" y="297"/>
                      </a:lnTo>
                      <a:lnTo>
                        <a:pt x="184" y="297"/>
                      </a:lnTo>
                      <a:lnTo>
                        <a:pt x="184" y="297"/>
                      </a:lnTo>
                      <a:lnTo>
                        <a:pt x="184" y="296"/>
                      </a:lnTo>
                      <a:lnTo>
                        <a:pt x="184" y="296"/>
                      </a:lnTo>
                      <a:lnTo>
                        <a:pt x="184" y="296"/>
                      </a:lnTo>
                      <a:lnTo>
                        <a:pt x="184" y="296"/>
                      </a:lnTo>
                      <a:lnTo>
                        <a:pt x="184" y="296"/>
                      </a:lnTo>
                      <a:lnTo>
                        <a:pt x="184" y="297"/>
                      </a:lnTo>
                      <a:lnTo>
                        <a:pt x="186" y="297"/>
                      </a:lnTo>
                      <a:lnTo>
                        <a:pt x="186" y="299"/>
                      </a:lnTo>
                      <a:lnTo>
                        <a:pt x="184" y="299"/>
                      </a:lnTo>
                      <a:lnTo>
                        <a:pt x="184" y="300"/>
                      </a:lnTo>
                      <a:lnTo>
                        <a:pt x="183" y="299"/>
                      </a:lnTo>
                      <a:lnTo>
                        <a:pt x="182" y="299"/>
                      </a:lnTo>
                      <a:lnTo>
                        <a:pt x="179" y="297"/>
                      </a:lnTo>
                      <a:lnTo>
                        <a:pt x="179" y="299"/>
                      </a:lnTo>
                      <a:lnTo>
                        <a:pt x="178" y="299"/>
                      </a:lnTo>
                      <a:lnTo>
                        <a:pt x="178" y="303"/>
                      </a:lnTo>
                      <a:lnTo>
                        <a:pt x="179" y="303"/>
                      </a:lnTo>
                      <a:lnTo>
                        <a:pt x="179" y="305"/>
                      </a:lnTo>
                      <a:lnTo>
                        <a:pt x="179" y="305"/>
                      </a:lnTo>
                      <a:lnTo>
                        <a:pt x="178" y="308"/>
                      </a:lnTo>
                      <a:lnTo>
                        <a:pt x="179" y="308"/>
                      </a:lnTo>
                      <a:lnTo>
                        <a:pt x="179" y="308"/>
                      </a:lnTo>
                      <a:lnTo>
                        <a:pt x="179" y="308"/>
                      </a:lnTo>
                      <a:lnTo>
                        <a:pt x="181" y="308"/>
                      </a:lnTo>
                      <a:lnTo>
                        <a:pt x="179" y="309"/>
                      </a:lnTo>
                      <a:lnTo>
                        <a:pt x="179" y="310"/>
                      </a:lnTo>
                      <a:lnTo>
                        <a:pt x="178" y="310"/>
                      </a:lnTo>
                      <a:lnTo>
                        <a:pt x="178" y="313"/>
                      </a:lnTo>
                      <a:lnTo>
                        <a:pt x="178" y="313"/>
                      </a:lnTo>
                      <a:lnTo>
                        <a:pt x="177" y="314"/>
                      </a:lnTo>
                      <a:lnTo>
                        <a:pt x="175" y="316"/>
                      </a:lnTo>
                      <a:lnTo>
                        <a:pt x="175" y="317"/>
                      </a:lnTo>
                      <a:lnTo>
                        <a:pt x="174" y="317"/>
                      </a:lnTo>
                      <a:lnTo>
                        <a:pt x="174" y="318"/>
                      </a:lnTo>
                      <a:lnTo>
                        <a:pt x="174" y="320"/>
                      </a:lnTo>
                      <a:lnTo>
                        <a:pt x="174" y="320"/>
                      </a:lnTo>
                      <a:lnTo>
                        <a:pt x="175" y="321"/>
                      </a:lnTo>
                      <a:lnTo>
                        <a:pt x="175" y="322"/>
                      </a:lnTo>
                      <a:lnTo>
                        <a:pt x="174" y="322"/>
                      </a:lnTo>
                      <a:lnTo>
                        <a:pt x="173" y="325"/>
                      </a:lnTo>
                      <a:lnTo>
                        <a:pt x="173" y="327"/>
                      </a:lnTo>
                      <a:lnTo>
                        <a:pt x="175" y="327"/>
                      </a:lnTo>
                      <a:lnTo>
                        <a:pt x="174" y="331"/>
                      </a:lnTo>
                      <a:lnTo>
                        <a:pt x="174" y="331"/>
                      </a:lnTo>
                      <a:lnTo>
                        <a:pt x="174" y="333"/>
                      </a:lnTo>
                      <a:lnTo>
                        <a:pt x="175" y="335"/>
                      </a:lnTo>
                      <a:lnTo>
                        <a:pt x="175" y="337"/>
                      </a:lnTo>
                      <a:lnTo>
                        <a:pt x="174" y="337"/>
                      </a:lnTo>
                      <a:lnTo>
                        <a:pt x="174" y="338"/>
                      </a:lnTo>
                      <a:lnTo>
                        <a:pt x="174" y="338"/>
                      </a:lnTo>
                      <a:lnTo>
                        <a:pt x="174" y="341"/>
                      </a:lnTo>
                      <a:lnTo>
                        <a:pt x="173" y="341"/>
                      </a:lnTo>
                      <a:lnTo>
                        <a:pt x="173" y="342"/>
                      </a:lnTo>
                      <a:lnTo>
                        <a:pt x="171" y="342"/>
                      </a:lnTo>
                      <a:lnTo>
                        <a:pt x="171" y="343"/>
                      </a:lnTo>
                      <a:lnTo>
                        <a:pt x="174" y="345"/>
                      </a:lnTo>
                      <a:lnTo>
                        <a:pt x="173" y="345"/>
                      </a:lnTo>
                      <a:lnTo>
                        <a:pt x="173" y="345"/>
                      </a:lnTo>
                      <a:lnTo>
                        <a:pt x="173" y="346"/>
                      </a:lnTo>
                      <a:lnTo>
                        <a:pt x="173" y="346"/>
                      </a:lnTo>
                      <a:lnTo>
                        <a:pt x="173" y="346"/>
                      </a:lnTo>
                      <a:lnTo>
                        <a:pt x="171" y="346"/>
                      </a:lnTo>
                      <a:lnTo>
                        <a:pt x="170" y="351"/>
                      </a:lnTo>
                      <a:lnTo>
                        <a:pt x="165" y="355"/>
                      </a:lnTo>
                      <a:lnTo>
                        <a:pt x="165" y="356"/>
                      </a:lnTo>
                      <a:lnTo>
                        <a:pt x="164" y="358"/>
                      </a:lnTo>
                      <a:lnTo>
                        <a:pt x="164" y="359"/>
                      </a:lnTo>
                      <a:lnTo>
                        <a:pt x="162" y="359"/>
                      </a:lnTo>
                      <a:lnTo>
                        <a:pt x="162" y="363"/>
                      </a:lnTo>
                      <a:lnTo>
                        <a:pt x="160" y="363"/>
                      </a:lnTo>
                      <a:lnTo>
                        <a:pt x="160" y="364"/>
                      </a:lnTo>
                      <a:lnTo>
                        <a:pt x="158" y="365"/>
                      </a:lnTo>
                      <a:lnTo>
                        <a:pt x="0" y="365"/>
                      </a:lnTo>
                      <a:lnTo>
                        <a:pt x="0" y="3"/>
                      </a:lnTo>
                      <a:lnTo>
                        <a:pt x="0" y="3"/>
                      </a:lnTo>
                      <a:lnTo>
                        <a:pt x="0" y="2"/>
                      </a:lnTo>
                      <a:lnTo>
                        <a:pt x="3" y="2"/>
                      </a:lnTo>
                      <a:lnTo>
                        <a:pt x="3" y="2"/>
                      </a:lnTo>
                      <a:lnTo>
                        <a:pt x="4" y="2"/>
                      </a:lnTo>
                      <a:lnTo>
                        <a:pt x="4" y="3"/>
                      </a:lnTo>
                      <a:lnTo>
                        <a:pt x="6" y="3"/>
                      </a:lnTo>
                      <a:lnTo>
                        <a:pt x="6" y="4"/>
                      </a:lnTo>
                      <a:lnTo>
                        <a:pt x="10" y="3"/>
                      </a:lnTo>
                      <a:lnTo>
                        <a:pt x="10" y="4"/>
                      </a:lnTo>
                      <a:lnTo>
                        <a:pt x="13" y="4"/>
                      </a:lnTo>
                      <a:lnTo>
                        <a:pt x="14" y="7"/>
                      </a:lnTo>
                      <a:lnTo>
                        <a:pt x="17" y="7"/>
                      </a:lnTo>
                      <a:lnTo>
                        <a:pt x="17" y="7"/>
                      </a:lnTo>
                      <a:lnTo>
                        <a:pt x="20" y="7"/>
                      </a:lnTo>
                      <a:lnTo>
                        <a:pt x="22" y="7"/>
                      </a:lnTo>
                      <a:lnTo>
                        <a:pt x="25" y="8"/>
                      </a:lnTo>
                      <a:lnTo>
                        <a:pt x="23" y="7"/>
                      </a:lnTo>
                      <a:lnTo>
                        <a:pt x="23" y="5"/>
                      </a:lnTo>
                      <a:lnTo>
                        <a:pt x="22" y="4"/>
                      </a:lnTo>
                      <a:lnTo>
                        <a:pt x="25" y="4"/>
                      </a:lnTo>
                      <a:lnTo>
                        <a:pt x="27" y="4"/>
                      </a:lnTo>
                      <a:lnTo>
                        <a:pt x="27" y="4"/>
                      </a:lnTo>
                      <a:lnTo>
                        <a:pt x="31" y="5"/>
                      </a:lnTo>
                      <a:lnTo>
                        <a:pt x="31" y="4"/>
                      </a:lnTo>
                      <a:lnTo>
                        <a:pt x="34" y="4"/>
                      </a:lnTo>
                      <a:lnTo>
                        <a:pt x="34" y="5"/>
                      </a:lnTo>
                      <a:lnTo>
                        <a:pt x="35" y="5"/>
                      </a:lnTo>
                      <a:lnTo>
                        <a:pt x="35" y="7"/>
                      </a:lnTo>
                      <a:lnTo>
                        <a:pt x="35" y="7"/>
                      </a:lnTo>
                      <a:lnTo>
                        <a:pt x="34" y="8"/>
                      </a:lnTo>
                      <a:lnTo>
                        <a:pt x="34" y="8"/>
                      </a:lnTo>
                      <a:lnTo>
                        <a:pt x="31" y="8"/>
                      </a:lnTo>
                      <a:lnTo>
                        <a:pt x="31" y="9"/>
                      </a:lnTo>
                      <a:lnTo>
                        <a:pt x="34" y="9"/>
                      </a:lnTo>
                      <a:lnTo>
                        <a:pt x="37" y="9"/>
                      </a:lnTo>
                      <a:lnTo>
                        <a:pt x="37" y="11"/>
                      </a:lnTo>
                      <a:lnTo>
                        <a:pt x="38" y="11"/>
                      </a:lnTo>
                      <a:lnTo>
                        <a:pt x="39" y="12"/>
                      </a:lnTo>
                      <a:lnTo>
                        <a:pt x="42" y="12"/>
                      </a:lnTo>
                      <a:lnTo>
                        <a:pt x="42" y="13"/>
                      </a:lnTo>
                      <a:lnTo>
                        <a:pt x="43" y="13"/>
                      </a:lnTo>
                      <a:lnTo>
                        <a:pt x="43" y="13"/>
                      </a:lnTo>
                      <a:lnTo>
                        <a:pt x="46" y="13"/>
                      </a:lnTo>
                      <a:lnTo>
                        <a:pt x="46" y="15"/>
                      </a:lnTo>
                      <a:lnTo>
                        <a:pt x="47" y="15"/>
                      </a:lnTo>
                      <a:lnTo>
                        <a:pt x="50" y="15"/>
                      </a:lnTo>
                      <a:lnTo>
                        <a:pt x="51" y="17"/>
                      </a:lnTo>
                      <a:lnTo>
                        <a:pt x="52" y="17"/>
                      </a:lnTo>
                      <a:lnTo>
                        <a:pt x="54" y="22"/>
                      </a:lnTo>
                      <a:lnTo>
                        <a:pt x="55" y="22"/>
                      </a:lnTo>
                      <a:lnTo>
                        <a:pt x="55" y="22"/>
                      </a:lnTo>
                      <a:lnTo>
                        <a:pt x="55" y="21"/>
                      </a:lnTo>
                      <a:lnTo>
                        <a:pt x="55" y="21"/>
                      </a:lnTo>
                      <a:lnTo>
                        <a:pt x="55" y="21"/>
                      </a:lnTo>
                      <a:lnTo>
                        <a:pt x="54" y="20"/>
                      </a:lnTo>
                      <a:lnTo>
                        <a:pt x="54" y="17"/>
                      </a:lnTo>
                      <a:lnTo>
                        <a:pt x="54" y="16"/>
                      </a:lnTo>
                      <a:lnTo>
                        <a:pt x="54" y="15"/>
                      </a:lnTo>
                      <a:lnTo>
                        <a:pt x="55" y="13"/>
                      </a:lnTo>
                      <a:lnTo>
                        <a:pt x="57" y="13"/>
                      </a:lnTo>
                      <a:lnTo>
                        <a:pt x="61" y="16"/>
                      </a:lnTo>
                      <a:lnTo>
                        <a:pt x="61" y="17"/>
                      </a:lnTo>
                      <a:lnTo>
                        <a:pt x="63" y="17"/>
                      </a:lnTo>
                      <a:lnTo>
                        <a:pt x="63" y="19"/>
                      </a:lnTo>
                      <a:lnTo>
                        <a:pt x="65" y="19"/>
                      </a:lnTo>
                      <a:lnTo>
                        <a:pt x="65" y="20"/>
                      </a:lnTo>
                      <a:lnTo>
                        <a:pt x="67" y="20"/>
                      </a:lnTo>
                      <a:lnTo>
                        <a:pt x="68" y="24"/>
                      </a:lnTo>
                      <a:lnTo>
                        <a:pt x="71" y="24"/>
                      </a:lnTo>
                      <a:lnTo>
                        <a:pt x="71" y="22"/>
                      </a:lnTo>
                      <a:lnTo>
                        <a:pt x="71" y="22"/>
                      </a:lnTo>
                      <a:lnTo>
                        <a:pt x="72" y="22"/>
                      </a:lnTo>
                      <a:lnTo>
                        <a:pt x="72" y="22"/>
                      </a:lnTo>
                      <a:lnTo>
                        <a:pt x="71" y="21"/>
                      </a:lnTo>
                      <a:lnTo>
                        <a:pt x="71" y="20"/>
                      </a:lnTo>
                      <a:lnTo>
                        <a:pt x="72" y="20"/>
                      </a:lnTo>
                      <a:lnTo>
                        <a:pt x="73" y="21"/>
                      </a:lnTo>
                      <a:lnTo>
                        <a:pt x="73" y="22"/>
                      </a:lnTo>
                      <a:lnTo>
                        <a:pt x="75" y="24"/>
                      </a:lnTo>
                      <a:lnTo>
                        <a:pt x="72" y="24"/>
                      </a:lnTo>
                      <a:lnTo>
                        <a:pt x="71" y="25"/>
                      </a:lnTo>
                      <a:lnTo>
                        <a:pt x="69" y="26"/>
                      </a:lnTo>
                      <a:lnTo>
                        <a:pt x="69" y="29"/>
                      </a:lnTo>
                      <a:lnTo>
                        <a:pt x="72" y="28"/>
                      </a:lnTo>
                      <a:lnTo>
                        <a:pt x="72" y="28"/>
                      </a:lnTo>
                      <a:lnTo>
                        <a:pt x="73" y="28"/>
                      </a:lnTo>
                      <a:lnTo>
                        <a:pt x="75" y="29"/>
                      </a:lnTo>
                      <a:lnTo>
                        <a:pt x="75" y="30"/>
                      </a:lnTo>
                      <a:lnTo>
                        <a:pt x="76" y="32"/>
                      </a:lnTo>
                      <a:lnTo>
                        <a:pt x="77" y="32"/>
                      </a:lnTo>
                      <a:lnTo>
                        <a:pt x="77" y="33"/>
                      </a:lnTo>
                      <a:lnTo>
                        <a:pt x="80" y="33"/>
                      </a:lnTo>
                      <a:lnTo>
                        <a:pt x="81" y="33"/>
                      </a:lnTo>
                      <a:lnTo>
                        <a:pt x="82" y="32"/>
                      </a:lnTo>
                      <a:lnTo>
                        <a:pt x="84" y="32"/>
                      </a:lnTo>
                      <a:lnTo>
                        <a:pt x="85" y="33"/>
                      </a:lnTo>
                      <a:lnTo>
                        <a:pt x="85" y="34"/>
                      </a:lnTo>
                      <a:lnTo>
                        <a:pt x="86" y="36"/>
                      </a:lnTo>
                      <a:lnTo>
                        <a:pt x="88" y="36"/>
                      </a:lnTo>
                      <a:lnTo>
                        <a:pt x="89" y="36"/>
                      </a:lnTo>
                      <a:lnTo>
                        <a:pt x="90" y="37"/>
                      </a:lnTo>
                      <a:lnTo>
                        <a:pt x="90" y="36"/>
                      </a:lnTo>
                      <a:lnTo>
                        <a:pt x="93" y="36"/>
                      </a:lnTo>
                      <a:lnTo>
                        <a:pt x="93" y="37"/>
                      </a:lnTo>
                      <a:lnTo>
                        <a:pt x="92" y="38"/>
                      </a:lnTo>
                      <a:lnTo>
                        <a:pt x="92" y="39"/>
                      </a:lnTo>
                      <a:lnTo>
                        <a:pt x="90" y="41"/>
                      </a:lnTo>
                      <a:lnTo>
                        <a:pt x="92" y="42"/>
                      </a:lnTo>
                      <a:lnTo>
                        <a:pt x="93" y="42"/>
                      </a:lnTo>
                      <a:lnTo>
                        <a:pt x="95" y="42"/>
                      </a:lnTo>
                      <a:lnTo>
                        <a:pt x="97" y="39"/>
                      </a:lnTo>
                      <a:lnTo>
                        <a:pt x="99" y="37"/>
                      </a:lnTo>
                      <a:lnTo>
                        <a:pt x="101" y="34"/>
                      </a:lnTo>
                      <a:lnTo>
                        <a:pt x="101" y="28"/>
                      </a:lnTo>
                      <a:lnTo>
                        <a:pt x="103" y="26"/>
                      </a:lnTo>
                      <a:lnTo>
                        <a:pt x="103" y="25"/>
                      </a:lnTo>
                      <a:lnTo>
                        <a:pt x="103" y="24"/>
                      </a:lnTo>
                      <a:lnTo>
                        <a:pt x="102" y="22"/>
                      </a:lnTo>
                      <a:lnTo>
                        <a:pt x="102" y="21"/>
                      </a:lnTo>
                      <a:lnTo>
                        <a:pt x="103" y="21"/>
                      </a:lnTo>
                      <a:lnTo>
                        <a:pt x="105" y="19"/>
                      </a:lnTo>
                      <a:lnTo>
                        <a:pt x="105" y="17"/>
                      </a:lnTo>
                      <a:lnTo>
                        <a:pt x="106" y="16"/>
                      </a:lnTo>
                      <a:lnTo>
                        <a:pt x="107" y="16"/>
                      </a:lnTo>
                      <a:lnTo>
                        <a:pt x="107" y="16"/>
                      </a:lnTo>
                      <a:lnTo>
                        <a:pt x="107" y="16"/>
                      </a:lnTo>
                      <a:lnTo>
                        <a:pt x="107" y="20"/>
                      </a:lnTo>
                      <a:lnTo>
                        <a:pt x="111" y="21"/>
                      </a:lnTo>
                      <a:lnTo>
                        <a:pt x="110" y="28"/>
                      </a:lnTo>
                      <a:lnTo>
                        <a:pt x="112" y="26"/>
                      </a:lnTo>
                      <a:lnTo>
                        <a:pt x="114" y="25"/>
                      </a:lnTo>
                      <a:lnTo>
                        <a:pt x="115" y="25"/>
                      </a:lnTo>
                      <a:lnTo>
                        <a:pt x="116" y="25"/>
                      </a:lnTo>
                      <a:lnTo>
                        <a:pt x="116" y="25"/>
                      </a:lnTo>
                      <a:lnTo>
                        <a:pt x="119" y="25"/>
                      </a:lnTo>
                      <a:lnTo>
                        <a:pt x="120" y="22"/>
                      </a:lnTo>
                      <a:lnTo>
                        <a:pt x="123" y="22"/>
                      </a:lnTo>
                      <a:lnTo>
                        <a:pt x="123" y="21"/>
                      </a:lnTo>
                      <a:lnTo>
                        <a:pt x="126" y="20"/>
                      </a:lnTo>
                      <a:lnTo>
                        <a:pt x="128" y="20"/>
                      </a:lnTo>
                      <a:lnTo>
                        <a:pt x="129" y="21"/>
                      </a:lnTo>
                      <a:lnTo>
                        <a:pt x="131" y="21"/>
                      </a:lnTo>
                      <a:lnTo>
                        <a:pt x="131" y="21"/>
                      </a:lnTo>
                      <a:lnTo>
                        <a:pt x="132" y="21"/>
                      </a:lnTo>
                      <a:lnTo>
                        <a:pt x="133" y="21"/>
                      </a:lnTo>
                      <a:lnTo>
                        <a:pt x="136" y="24"/>
                      </a:lnTo>
                      <a:lnTo>
                        <a:pt x="137" y="24"/>
                      </a:lnTo>
                      <a:lnTo>
                        <a:pt x="139" y="25"/>
                      </a:lnTo>
                      <a:lnTo>
                        <a:pt x="140" y="25"/>
                      </a:lnTo>
                      <a:lnTo>
                        <a:pt x="141" y="28"/>
                      </a:lnTo>
                      <a:lnTo>
                        <a:pt x="143" y="28"/>
                      </a:lnTo>
                      <a:lnTo>
                        <a:pt x="143" y="29"/>
                      </a:lnTo>
                      <a:lnTo>
                        <a:pt x="147" y="29"/>
                      </a:lnTo>
                      <a:lnTo>
                        <a:pt x="148" y="30"/>
                      </a:lnTo>
                      <a:lnTo>
                        <a:pt x="148" y="30"/>
                      </a:lnTo>
                      <a:lnTo>
                        <a:pt x="149" y="30"/>
                      </a:lnTo>
                      <a:lnTo>
                        <a:pt x="149" y="30"/>
                      </a:lnTo>
                      <a:lnTo>
                        <a:pt x="150" y="30"/>
                      </a:lnTo>
                      <a:lnTo>
                        <a:pt x="150" y="30"/>
                      </a:lnTo>
                      <a:lnTo>
                        <a:pt x="152" y="30"/>
                      </a:lnTo>
                      <a:lnTo>
                        <a:pt x="153" y="30"/>
                      </a:lnTo>
                      <a:lnTo>
                        <a:pt x="153" y="30"/>
                      </a:lnTo>
                      <a:lnTo>
                        <a:pt x="154" y="29"/>
                      </a:lnTo>
                      <a:lnTo>
                        <a:pt x="156" y="28"/>
                      </a:lnTo>
                      <a:lnTo>
                        <a:pt x="156" y="28"/>
                      </a:lnTo>
                      <a:lnTo>
                        <a:pt x="154" y="26"/>
                      </a:lnTo>
                      <a:lnTo>
                        <a:pt x="154" y="25"/>
                      </a:lnTo>
                      <a:lnTo>
                        <a:pt x="154" y="24"/>
                      </a:lnTo>
                      <a:lnTo>
                        <a:pt x="156" y="24"/>
                      </a:lnTo>
                      <a:lnTo>
                        <a:pt x="156" y="22"/>
                      </a:lnTo>
                      <a:lnTo>
                        <a:pt x="157" y="24"/>
                      </a:lnTo>
                      <a:lnTo>
                        <a:pt x="157" y="22"/>
                      </a:lnTo>
                      <a:lnTo>
                        <a:pt x="160" y="22"/>
                      </a:lnTo>
                      <a:lnTo>
                        <a:pt x="160" y="22"/>
                      </a:lnTo>
                      <a:lnTo>
                        <a:pt x="161" y="24"/>
                      </a:lnTo>
                      <a:lnTo>
                        <a:pt x="161" y="26"/>
                      </a:lnTo>
                      <a:lnTo>
                        <a:pt x="161" y="26"/>
                      </a:lnTo>
                      <a:lnTo>
                        <a:pt x="161" y="26"/>
                      </a:lnTo>
                      <a:lnTo>
                        <a:pt x="161" y="28"/>
                      </a:lnTo>
                      <a:lnTo>
                        <a:pt x="162" y="28"/>
                      </a:lnTo>
                      <a:lnTo>
                        <a:pt x="162" y="26"/>
                      </a:lnTo>
                      <a:lnTo>
                        <a:pt x="164" y="25"/>
                      </a:lnTo>
                      <a:lnTo>
                        <a:pt x="165" y="26"/>
                      </a:lnTo>
                      <a:lnTo>
                        <a:pt x="165" y="26"/>
                      </a:lnTo>
                      <a:lnTo>
                        <a:pt x="165" y="28"/>
                      </a:lnTo>
                      <a:lnTo>
                        <a:pt x="169" y="28"/>
                      </a:lnTo>
                      <a:lnTo>
                        <a:pt x="169" y="25"/>
                      </a:lnTo>
                      <a:lnTo>
                        <a:pt x="169" y="22"/>
                      </a:lnTo>
                      <a:lnTo>
                        <a:pt x="167" y="21"/>
                      </a:lnTo>
                      <a:lnTo>
                        <a:pt x="166" y="19"/>
                      </a:lnTo>
                      <a:lnTo>
                        <a:pt x="166" y="15"/>
                      </a:lnTo>
                      <a:lnTo>
                        <a:pt x="167" y="13"/>
                      </a:lnTo>
                      <a:lnTo>
                        <a:pt x="167" y="13"/>
                      </a:lnTo>
                      <a:lnTo>
                        <a:pt x="174" y="12"/>
                      </a:lnTo>
                      <a:lnTo>
                        <a:pt x="174" y="13"/>
                      </a:lnTo>
                      <a:lnTo>
                        <a:pt x="175" y="13"/>
                      </a:lnTo>
                      <a:lnTo>
                        <a:pt x="177" y="13"/>
                      </a:lnTo>
                      <a:lnTo>
                        <a:pt x="177" y="12"/>
                      </a:lnTo>
                      <a:lnTo>
                        <a:pt x="177" y="12"/>
                      </a:lnTo>
                      <a:lnTo>
                        <a:pt x="175" y="11"/>
                      </a:lnTo>
                      <a:lnTo>
                        <a:pt x="174" y="11"/>
                      </a:lnTo>
                      <a:lnTo>
                        <a:pt x="173" y="11"/>
                      </a:lnTo>
                      <a:lnTo>
                        <a:pt x="171" y="12"/>
                      </a:lnTo>
                      <a:lnTo>
                        <a:pt x="170" y="12"/>
                      </a:lnTo>
                      <a:lnTo>
                        <a:pt x="170" y="11"/>
                      </a:lnTo>
                      <a:lnTo>
                        <a:pt x="167" y="11"/>
                      </a:lnTo>
                      <a:lnTo>
                        <a:pt x="167" y="7"/>
                      </a:lnTo>
                      <a:lnTo>
                        <a:pt x="169" y="7"/>
                      </a:lnTo>
                      <a:lnTo>
                        <a:pt x="169" y="7"/>
                      </a:lnTo>
                      <a:lnTo>
                        <a:pt x="173" y="7"/>
                      </a:lnTo>
                      <a:lnTo>
                        <a:pt x="178" y="7"/>
                      </a:lnTo>
                      <a:lnTo>
                        <a:pt x="178" y="5"/>
                      </a:lnTo>
                      <a:lnTo>
                        <a:pt x="178" y="4"/>
                      </a:lnTo>
                      <a:lnTo>
                        <a:pt x="178" y="3"/>
                      </a:lnTo>
                      <a:lnTo>
                        <a:pt x="177" y="3"/>
                      </a:lnTo>
                      <a:lnTo>
                        <a:pt x="175" y="2"/>
                      </a:lnTo>
                      <a:lnTo>
                        <a:pt x="175" y="2"/>
                      </a:lnTo>
                      <a:lnTo>
                        <a:pt x="175" y="2"/>
                      </a:lnTo>
                      <a:lnTo>
                        <a:pt x="174" y="2"/>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4">
                  <a:extLst>
                    <a:ext uri="{FF2B5EF4-FFF2-40B4-BE49-F238E27FC236}">
                      <a16:creationId xmlns:a16="http://schemas.microsoft.com/office/drawing/2014/main" id="{2D79F522-0B2B-405D-9FCB-3E7A2999B12D}"/>
                    </a:ext>
                  </a:extLst>
                </p:cNvPr>
                <p:cNvSpPr>
                  <a:spLocks noEditPoints="1"/>
                </p:cNvSpPr>
                <p:nvPr/>
              </p:nvSpPr>
              <p:spPr bwMode="auto">
                <a:xfrm>
                  <a:off x="5584910" y="2031619"/>
                  <a:ext cx="2198577" cy="711200"/>
                </a:xfrm>
                <a:custGeom>
                  <a:avLst/>
                  <a:gdLst>
                    <a:gd name="T0" fmla="*/ 1235 w 1393"/>
                    <a:gd name="T1" fmla="*/ 227 h 448"/>
                    <a:gd name="T2" fmla="*/ 1241 w 1393"/>
                    <a:gd name="T3" fmla="*/ 213 h 448"/>
                    <a:gd name="T4" fmla="*/ 1244 w 1393"/>
                    <a:gd name="T5" fmla="*/ 117 h 448"/>
                    <a:gd name="T6" fmla="*/ 558 w 1393"/>
                    <a:gd name="T7" fmla="*/ 108 h 448"/>
                    <a:gd name="T8" fmla="*/ 616 w 1393"/>
                    <a:gd name="T9" fmla="*/ 50 h 448"/>
                    <a:gd name="T10" fmla="*/ 1337 w 1393"/>
                    <a:gd name="T11" fmla="*/ 32 h 448"/>
                    <a:gd name="T12" fmla="*/ 1366 w 1393"/>
                    <a:gd name="T13" fmla="*/ 38 h 448"/>
                    <a:gd name="T14" fmla="*/ 1324 w 1393"/>
                    <a:gd name="T15" fmla="*/ 55 h 448"/>
                    <a:gd name="T16" fmla="*/ 1300 w 1393"/>
                    <a:gd name="T17" fmla="*/ 106 h 448"/>
                    <a:gd name="T18" fmla="*/ 1283 w 1393"/>
                    <a:gd name="T19" fmla="*/ 151 h 448"/>
                    <a:gd name="T20" fmla="*/ 1270 w 1393"/>
                    <a:gd name="T21" fmla="*/ 110 h 448"/>
                    <a:gd name="T22" fmla="*/ 1239 w 1393"/>
                    <a:gd name="T23" fmla="*/ 101 h 448"/>
                    <a:gd name="T24" fmla="*/ 593 w 1393"/>
                    <a:gd name="T25" fmla="*/ 10 h 448"/>
                    <a:gd name="T26" fmla="*/ 572 w 1393"/>
                    <a:gd name="T27" fmla="*/ 33 h 448"/>
                    <a:gd name="T28" fmla="*/ 604 w 1393"/>
                    <a:gd name="T29" fmla="*/ 82 h 448"/>
                    <a:gd name="T30" fmla="*/ 609 w 1393"/>
                    <a:gd name="T31" fmla="*/ 211 h 448"/>
                    <a:gd name="T32" fmla="*/ 590 w 1393"/>
                    <a:gd name="T33" fmla="*/ 220 h 448"/>
                    <a:gd name="T34" fmla="*/ 614 w 1393"/>
                    <a:gd name="T35" fmla="*/ 363 h 448"/>
                    <a:gd name="T36" fmla="*/ 541 w 1393"/>
                    <a:gd name="T37" fmla="*/ 375 h 448"/>
                    <a:gd name="T38" fmla="*/ 516 w 1393"/>
                    <a:gd name="T39" fmla="*/ 312 h 448"/>
                    <a:gd name="T40" fmla="*/ 478 w 1393"/>
                    <a:gd name="T41" fmla="*/ 235 h 448"/>
                    <a:gd name="T42" fmla="*/ 470 w 1393"/>
                    <a:gd name="T43" fmla="*/ 254 h 448"/>
                    <a:gd name="T44" fmla="*/ 500 w 1393"/>
                    <a:gd name="T45" fmla="*/ 329 h 448"/>
                    <a:gd name="T46" fmla="*/ 535 w 1393"/>
                    <a:gd name="T47" fmla="*/ 379 h 448"/>
                    <a:gd name="T48" fmla="*/ 583 w 1393"/>
                    <a:gd name="T49" fmla="*/ 408 h 448"/>
                    <a:gd name="T50" fmla="*/ 36 w 1393"/>
                    <a:gd name="T51" fmla="*/ 436 h 448"/>
                    <a:gd name="T52" fmla="*/ 11 w 1393"/>
                    <a:gd name="T53" fmla="*/ 396 h 448"/>
                    <a:gd name="T54" fmla="*/ 10 w 1393"/>
                    <a:gd name="T55" fmla="*/ 322 h 448"/>
                    <a:gd name="T56" fmla="*/ 19 w 1393"/>
                    <a:gd name="T57" fmla="*/ 265 h 448"/>
                    <a:gd name="T58" fmla="*/ 70 w 1393"/>
                    <a:gd name="T59" fmla="*/ 194 h 448"/>
                    <a:gd name="T60" fmla="*/ 127 w 1393"/>
                    <a:gd name="T61" fmla="*/ 142 h 448"/>
                    <a:gd name="T62" fmla="*/ 197 w 1393"/>
                    <a:gd name="T63" fmla="*/ 124 h 448"/>
                    <a:gd name="T64" fmla="*/ 252 w 1393"/>
                    <a:gd name="T65" fmla="*/ 139 h 448"/>
                    <a:gd name="T66" fmla="*/ 274 w 1393"/>
                    <a:gd name="T67" fmla="*/ 172 h 448"/>
                    <a:gd name="T68" fmla="*/ 360 w 1393"/>
                    <a:gd name="T69" fmla="*/ 175 h 448"/>
                    <a:gd name="T70" fmla="*/ 427 w 1393"/>
                    <a:gd name="T71" fmla="*/ 190 h 448"/>
                    <a:gd name="T72" fmla="*/ 478 w 1393"/>
                    <a:gd name="T73" fmla="*/ 158 h 448"/>
                    <a:gd name="T74" fmla="*/ 436 w 1393"/>
                    <a:gd name="T75" fmla="*/ 126 h 448"/>
                    <a:gd name="T76" fmla="*/ 394 w 1393"/>
                    <a:gd name="T77" fmla="*/ 108 h 448"/>
                    <a:gd name="T78" fmla="*/ 417 w 1393"/>
                    <a:gd name="T79" fmla="*/ 76 h 448"/>
                    <a:gd name="T80" fmla="*/ 483 w 1393"/>
                    <a:gd name="T81" fmla="*/ 72 h 448"/>
                    <a:gd name="T82" fmla="*/ 520 w 1393"/>
                    <a:gd name="T83" fmla="*/ 52 h 448"/>
                    <a:gd name="T84" fmla="*/ 499 w 1393"/>
                    <a:gd name="T85" fmla="*/ 15 h 448"/>
                    <a:gd name="T86" fmla="*/ 474 w 1393"/>
                    <a:gd name="T87" fmla="*/ 15 h 448"/>
                    <a:gd name="T88" fmla="*/ 459 w 1393"/>
                    <a:gd name="T89" fmla="*/ 37 h 448"/>
                    <a:gd name="T90" fmla="*/ 442 w 1393"/>
                    <a:gd name="T91" fmla="*/ 8 h 448"/>
                    <a:gd name="T92" fmla="*/ 409 w 1393"/>
                    <a:gd name="T93" fmla="*/ 52 h 448"/>
                    <a:gd name="T94" fmla="*/ 381 w 1393"/>
                    <a:gd name="T95" fmla="*/ 78 h 448"/>
                    <a:gd name="T96" fmla="*/ 363 w 1393"/>
                    <a:gd name="T97" fmla="*/ 96 h 448"/>
                    <a:gd name="T98" fmla="*/ 366 w 1393"/>
                    <a:gd name="T99" fmla="*/ 106 h 448"/>
                    <a:gd name="T100" fmla="*/ 355 w 1393"/>
                    <a:gd name="T101" fmla="*/ 110 h 448"/>
                    <a:gd name="T102" fmla="*/ 332 w 1393"/>
                    <a:gd name="T103" fmla="*/ 71 h 448"/>
                    <a:gd name="T104" fmla="*/ 288 w 1393"/>
                    <a:gd name="T105" fmla="*/ 34 h 448"/>
                    <a:gd name="T106" fmla="*/ 264 w 1393"/>
                    <a:gd name="T107" fmla="*/ 37 h 448"/>
                    <a:gd name="T108" fmla="*/ 317 w 1393"/>
                    <a:gd name="T109" fmla="*/ 83 h 448"/>
                    <a:gd name="T110" fmla="*/ 296 w 1393"/>
                    <a:gd name="T111" fmla="*/ 104 h 448"/>
                    <a:gd name="T112" fmla="*/ 245 w 1393"/>
                    <a:gd name="T113" fmla="*/ 41 h 448"/>
                    <a:gd name="T114" fmla="*/ 190 w 1393"/>
                    <a:gd name="T115" fmla="*/ 48 h 448"/>
                    <a:gd name="T116" fmla="*/ 152 w 1393"/>
                    <a:gd name="T117" fmla="*/ 104 h 448"/>
                    <a:gd name="T118" fmla="*/ 87 w 1393"/>
                    <a:gd name="T119" fmla="*/ 121 h 448"/>
                    <a:gd name="T120" fmla="*/ 78 w 1393"/>
                    <a:gd name="T121" fmla="*/ 59 h 448"/>
                    <a:gd name="T122" fmla="*/ 127 w 1393"/>
                    <a:gd name="T123" fmla="*/ 4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3" h="448">
                      <a:moveTo>
                        <a:pt x="493" y="402"/>
                      </a:moveTo>
                      <a:lnTo>
                        <a:pt x="486" y="402"/>
                      </a:lnTo>
                      <a:lnTo>
                        <a:pt x="486" y="406"/>
                      </a:lnTo>
                      <a:lnTo>
                        <a:pt x="489" y="406"/>
                      </a:lnTo>
                      <a:lnTo>
                        <a:pt x="490" y="408"/>
                      </a:lnTo>
                      <a:lnTo>
                        <a:pt x="490" y="408"/>
                      </a:lnTo>
                      <a:lnTo>
                        <a:pt x="491" y="405"/>
                      </a:lnTo>
                      <a:lnTo>
                        <a:pt x="493" y="402"/>
                      </a:lnTo>
                      <a:close/>
                      <a:moveTo>
                        <a:pt x="447" y="402"/>
                      </a:moveTo>
                      <a:lnTo>
                        <a:pt x="447" y="404"/>
                      </a:lnTo>
                      <a:lnTo>
                        <a:pt x="448" y="404"/>
                      </a:lnTo>
                      <a:lnTo>
                        <a:pt x="448" y="404"/>
                      </a:lnTo>
                      <a:lnTo>
                        <a:pt x="447" y="404"/>
                      </a:lnTo>
                      <a:lnTo>
                        <a:pt x="447" y="402"/>
                      </a:lnTo>
                      <a:lnTo>
                        <a:pt x="447" y="402"/>
                      </a:lnTo>
                      <a:close/>
                      <a:moveTo>
                        <a:pt x="279" y="371"/>
                      </a:moveTo>
                      <a:lnTo>
                        <a:pt x="279" y="372"/>
                      </a:lnTo>
                      <a:lnTo>
                        <a:pt x="281" y="374"/>
                      </a:lnTo>
                      <a:lnTo>
                        <a:pt x="283" y="375"/>
                      </a:lnTo>
                      <a:lnTo>
                        <a:pt x="283" y="377"/>
                      </a:lnTo>
                      <a:lnTo>
                        <a:pt x="283" y="377"/>
                      </a:lnTo>
                      <a:lnTo>
                        <a:pt x="283" y="377"/>
                      </a:lnTo>
                      <a:lnTo>
                        <a:pt x="283" y="379"/>
                      </a:lnTo>
                      <a:lnTo>
                        <a:pt x="283" y="379"/>
                      </a:lnTo>
                      <a:lnTo>
                        <a:pt x="284" y="379"/>
                      </a:lnTo>
                      <a:lnTo>
                        <a:pt x="286" y="379"/>
                      </a:lnTo>
                      <a:lnTo>
                        <a:pt x="287" y="379"/>
                      </a:lnTo>
                      <a:lnTo>
                        <a:pt x="288" y="379"/>
                      </a:lnTo>
                      <a:lnTo>
                        <a:pt x="290" y="379"/>
                      </a:lnTo>
                      <a:lnTo>
                        <a:pt x="291" y="379"/>
                      </a:lnTo>
                      <a:lnTo>
                        <a:pt x="292" y="380"/>
                      </a:lnTo>
                      <a:lnTo>
                        <a:pt x="294" y="380"/>
                      </a:lnTo>
                      <a:lnTo>
                        <a:pt x="294" y="380"/>
                      </a:lnTo>
                      <a:lnTo>
                        <a:pt x="295" y="380"/>
                      </a:lnTo>
                      <a:lnTo>
                        <a:pt x="295" y="377"/>
                      </a:lnTo>
                      <a:lnTo>
                        <a:pt x="292" y="376"/>
                      </a:lnTo>
                      <a:lnTo>
                        <a:pt x="292" y="376"/>
                      </a:lnTo>
                      <a:lnTo>
                        <a:pt x="292" y="376"/>
                      </a:lnTo>
                      <a:lnTo>
                        <a:pt x="290" y="376"/>
                      </a:lnTo>
                      <a:lnTo>
                        <a:pt x="288" y="376"/>
                      </a:lnTo>
                      <a:lnTo>
                        <a:pt x="288" y="376"/>
                      </a:lnTo>
                      <a:lnTo>
                        <a:pt x="287" y="375"/>
                      </a:lnTo>
                      <a:lnTo>
                        <a:pt x="286" y="375"/>
                      </a:lnTo>
                      <a:lnTo>
                        <a:pt x="286" y="375"/>
                      </a:lnTo>
                      <a:lnTo>
                        <a:pt x="283" y="374"/>
                      </a:lnTo>
                      <a:lnTo>
                        <a:pt x="283" y="371"/>
                      </a:lnTo>
                      <a:lnTo>
                        <a:pt x="279" y="371"/>
                      </a:lnTo>
                      <a:close/>
                      <a:moveTo>
                        <a:pt x="1235" y="227"/>
                      </a:moveTo>
                      <a:lnTo>
                        <a:pt x="1235" y="227"/>
                      </a:lnTo>
                      <a:lnTo>
                        <a:pt x="1235" y="227"/>
                      </a:lnTo>
                      <a:lnTo>
                        <a:pt x="1235" y="228"/>
                      </a:lnTo>
                      <a:lnTo>
                        <a:pt x="1235" y="227"/>
                      </a:lnTo>
                      <a:close/>
                      <a:moveTo>
                        <a:pt x="448" y="205"/>
                      </a:moveTo>
                      <a:lnTo>
                        <a:pt x="448" y="207"/>
                      </a:lnTo>
                      <a:lnTo>
                        <a:pt x="448" y="207"/>
                      </a:lnTo>
                      <a:lnTo>
                        <a:pt x="448" y="205"/>
                      </a:lnTo>
                      <a:lnTo>
                        <a:pt x="448" y="205"/>
                      </a:lnTo>
                      <a:close/>
                      <a:moveTo>
                        <a:pt x="1235" y="184"/>
                      </a:moveTo>
                      <a:lnTo>
                        <a:pt x="1238" y="185"/>
                      </a:lnTo>
                      <a:lnTo>
                        <a:pt x="1238" y="186"/>
                      </a:lnTo>
                      <a:lnTo>
                        <a:pt x="1240" y="188"/>
                      </a:lnTo>
                      <a:lnTo>
                        <a:pt x="1241" y="189"/>
                      </a:lnTo>
                      <a:lnTo>
                        <a:pt x="1241" y="192"/>
                      </a:lnTo>
                      <a:lnTo>
                        <a:pt x="1243" y="194"/>
                      </a:lnTo>
                      <a:lnTo>
                        <a:pt x="1241" y="194"/>
                      </a:lnTo>
                      <a:lnTo>
                        <a:pt x="1240" y="196"/>
                      </a:lnTo>
                      <a:lnTo>
                        <a:pt x="1239" y="196"/>
                      </a:lnTo>
                      <a:lnTo>
                        <a:pt x="1238" y="197"/>
                      </a:lnTo>
                      <a:lnTo>
                        <a:pt x="1236" y="198"/>
                      </a:lnTo>
                      <a:lnTo>
                        <a:pt x="1235" y="199"/>
                      </a:lnTo>
                      <a:lnTo>
                        <a:pt x="1235" y="199"/>
                      </a:lnTo>
                      <a:lnTo>
                        <a:pt x="1235" y="199"/>
                      </a:lnTo>
                      <a:lnTo>
                        <a:pt x="1235" y="201"/>
                      </a:lnTo>
                      <a:lnTo>
                        <a:pt x="1238" y="201"/>
                      </a:lnTo>
                      <a:lnTo>
                        <a:pt x="1239" y="201"/>
                      </a:lnTo>
                      <a:lnTo>
                        <a:pt x="1241" y="199"/>
                      </a:lnTo>
                      <a:lnTo>
                        <a:pt x="1243" y="201"/>
                      </a:lnTo>
                      <a:lnTo>
                        <a:pt x="1243" y="202"/>
                      </a:lnTo>
                      <a:lnTo>
                        <a:pt x="1247" y="202"/>
                      </a:lnTo>
                      <a:lnTo>
                        <a:pt x="1247" y="203"/>
                      </a:lnTo>
                      <a:lnTo>
                        <a:pt x="1247" y="203"/>
                      </a:lnTo>
                      <a:lnTo>
                        <a:pt x="1247" y="203"/>
                      </a:lnTo>
                      <a:lnTo>
                        <a:pt x="1248" y="205"/>
                      </a:lnTo>
                      <a:lnTo>
                        <a:pt x="1245" y="205"/>
                      </a:lnTo>
                      <a:lnTo>
                        <a:pt x="1244" y="206"/>
                      </a:lnTo>
                      <a:lnTo>
                        <a:pt x="1244" y="207"/>
                      </a:lnTo>
                      <a:lnTo>
                        <a:pt x="1245" y="207"/>
                      </a:lnTo>
                      <a:lnTo>
                        <a:pt x="1245" y="209"/>
                      </a:lnTo>
                      <a:lnTo>
                        <a:pt x="1244" y="209"/>
                      </a:lnTo>
                      <a:lnTo>
                        <a:pt x="1244" y="209"/>
                      </a:lnTo>
                      <a:lnTo>
                        <a:pt x="1244" y="210"/>
                      </a:lnTo>
                      <a:lnTo>
                        <a:pt x="1244" y="211"/>
                      </a:lnTo>
                      <a:lnTo>
                        <a:pt x="1245" y="213"/>
                      </a:lnTo>
                      <a:lnTo>
                        <a:pt x="1245" y="213"/>
                      </a:lnTo>
                      <a:lnTo>
                        <a:pt x="1245" y="213"/>
                      </a:lnTo>
                      <a:lnTo>
                        <a:pt x="1244" y="213"/>
                      </a:lnTo>
                      <a:lnTo>
                        <a:pt x="1243" y="213"/>
                      </a:lnTo>
                      <a:lnTo>
                        <a:pt x="1241" y="213"/>
                      </a:lnTo>
                      <a:lnTo>
                        <a:pt x="1240" y="213"/>
                      </a:lnTo>
                      <a:lnTo>
                        <a:pt x="1240" y="214"/>
                      </a:lnTo>
                      <a:lnTo>
                        <a:pt x="1240" y="215"/>
                      </a:lnTo>
                      <a:lnTo>
                        <a:pt x="1240" y="216"/>
                      </a:lnTo>
                      <a:lnTo>
                        <a:pt x="1240" y="216"/>
                      </a:lnTo>
                      <a:lnTo>
                        <a:pt x="1240" y="216"/>
                      </a:lnTo>
                      <a:lnTo>
                        <a:pt x="1239" y="218"/>
                      </a:lnTo>
                      <a:lnTo>
                        <a:pt x="1239" y="218"/>
                      </a:lnTo>
                      <a:lnTo>
                        <a:pt x="1240" y="218"/>
                      </a:lnTo>
                      <a:lnTo>
                        <a:pt x="1241" y="219"/>
                      </a:lnTo>
                      <a:lnTo>
                        <a:pt x="1241" y="220"/>
                      </a:lnTo>
                      <a:lnTo>
                        <a:pt x="1241" y="222"/>
                      </a:lnTo>
                      <a:lnTo>
                        <a:pt x="1240" y="223"/>
                      </a:lnTo>
                      <a:lnTo>
                        <a:pt x="1240" y="223"/>
                      </a:lnTo>
                      <a:lnTo>
                        <a:pt x="1239" y="223"/>
                      </a:lnTo>
                      <a:lnTo>
                        <a:pt x="1239" y="222"/>
                      </a:lnTo>
                      <a:lnTo>
                        <a:pt x="1239" y="223"/>
                      </a:lnTo>
                      <a:lnTo>
                        <a:pt x="1238" y="223"/>
                      </a:lnTo>
                      <a:lnTo>
                        <a:pt x="1238" y="224"/>
                      </a:lnTo>
                      <a:lnTo>
                        <a:pt x="1238" y="224"/>
                      </a:lnTo>
                      <a:lnTo>
                        <a:pt x="1238" y="226"/>
                      </a:lnTo>
                      <a:lnTo>
                        <a:pt x="1235" y="226"/>
                      </a:lnTo>
                      <a:lnTo>
                        <a:pt x="1235" y="184"/>
                      </a:lnTo>
                      <a:close/>
                      <a:moveTo>
                        <a:pt x="476" y="182"/>
                      </a:moveTo>
                      <a:lnTo>
                        <a:pt x="476" y="182"/>
                      </a:lnTo>
                      <a:lnTo>
                        <a:pt x="476" y="182"/>
                      </a:lnTo>
                      <a:lnTo>
                        <a:pt x="476" y="186"/>
                      </a:lnTo>
                      <a:lnTo>
                        <a:pt x="477" y="186"/>
                      </a:lnTo>
                      <a:lnTo>
                        <a:pt x="477" y="185"/>
                      </a:lnTo>
                      <a:lnTo>
                        <a:pt x="477" y="182"/>
                      </a:lnTo>
                      <a:lnTo>
                        <a:pt x="477" y="182"/>
                      </a:lnTo>
                      <a:lnTo>
                        <a:pt x="477" y="182"/>
                      </a:lnTo>
                      <a:lnTo>
                        <a:pt x="476" y="182"/>
                      </a:lnTo>
                      <a:close/>
                      <a:moveTo>
                        <a:pt x="1235" y="175"/>
                      </a:moveTo>
                      <a:lnTo>
                        <a:pt x="1235" y="177"/>
                      </a:lnTo>
                      <a:lnTo>
                        <a:pt x="1236" y="178"/>
                      </a:lnTo>
                      <a:lnTo>
                        <a:pt x="1239" y="180"/>
                      </a:lnTo>
                      <a:lnTo>
                        <a:pt x="1239" y="184"/>
                      </a:lnTo>
                      <a:lnTo>
                        <a:pt x="1236" y="184"/>
                      </a:lnTo>
                      <a:lnTo>
                        <a:pt x="1236" y="182"/>
                      </a:lnTo>
                      <a:lnTo>
                        <a:pt x="1235" y="182"/>
                      </a:lnTo>
                      <a:lnTo>
                        <a:pt x="1235" y="182"/>
                      </a:lnTo>
                      <a:lnTo>
                        <a:pt x="1235" y="182"/>
                      </a:lnTo>
                      <a:lnTo>
                        <a:pt x="1235" y="175"/>
                      </a:lnTo>
                      <a:close/>
                      <a:moveTo>
                        <a:pt x="1235" y="114"/>
                      </a:moveTo>
                      <a:lnTo>
                        <a:pt x="1238" y="114"/>
                      </a:lnTo>
                      <a:lnTo>
                        <a:pt x="1239" y="117"/>
                      </a:lnTo>
                      <a:lnTo>
                        <a:pt x="1243" y="117"/>
                      </a:lnTo>
                      <a:lnTo>
                        <a:pt x="1244" y="117"/>
                      </a:lnTo>
                      <a:lnTo>
                        <a:pt x="1245" y="117"/>
                      </a:lnTo>
                      <a:lnTo>
                        <a:pt x="1248" y="117"/>
                      </a:lnTo>
                      <a:lnTo>
                        <a:pt x="1252" y="117"/>
                      </a:lnTo>
                      <a:lnTo>
                        <a:pt x="1251" y="120"/>
                      </a:lnTo>
                      <a:lnTo>
                        <a:pt x="1249" y="122"/>
                      </a:lnTo>
                      <a:lnTo>
                        <a:pt x="1249" y="124"/>
                      </a:lnTo>
                      <a:lnTo>
                        <a:pt x="1247" y="125"/>
                      </a:lnTo>
                      <a:lnTo>
                        <a:pt x="1247" y="124"/>
                      </a:lnTo>
                      <a:lnTo>
                        <a:pt x="1245" y="124"/>
                      </a:lnTo>
                      <a:lnTo>
                        <a:pt x="1244" y="124"/>
                      </a:lnTo>
                      <a:lnTo>
                        <a:pt x="1244" y="124"/>
                      </a:lnTo>
                      <a:lnTo>
                        <a:pt x="1243" y="125"/>
                      </a:lnTo>
                      <a:lnTo>
                        <a:pt x="1243" y="126"/>
                      </a:lnTo>
                      <a:lnTo>
                        <a:pt x="1241" y="126"/>
                      </a:lnTo>
                      <a:lnTo>
                        <a:pt x="1239" y="126"/>
                      </a:lnTo>
                      <a:lnTo>
                        <a:pt x="1238" y="129"/>
                      </a:lnTo>
                      <a:lnTo>
                        <a:pt x="1235" y="130"/>
                      </a:lnTo>
                      <a:lnTo>
                        <a:pt x="1235" y="114"/>
                      </a:lnTo>
                      <a:close/>
                      <a:moveTo>
                        <a:pt x="554" y="106"/>
                      </a:moveTo>
                      <a:lnTo>
                        <a:pt x="554" y="109"/>
                      </a:lnTo>
                      <a:lnTo>
                        <a:pt x="555" y="110"/>
                      </a:lnTo>
                      <a:lnTo>
                        <a:pt x="557" y="110"/>
                      </a:lnTo>
                      <a:lnTo>
                        <a:pt x="558" y="112"/>
                      </a:lnTo>
                      <a:lnTo>
                        <a:pt x="557" y="113"/>
                      </a:lnTo>
                      <a:lnTo>
                        <a:pt x="557" y="114"/>
                      </a:lnTo>
                      <a:lnTo>
                        <a:pt x="557" y="116"/>
                      </a:lnTo>
                      <a:lnTo>
                        <a:pt x="559" y="118"/>
                      </a:lnTo>
                      <a:lnTo>
                        <a:pt x="559" y="121"/>
                      </a:lnTo>
                      <a:lnTo>
                        <a:pt x="561" y="121"/>
                      </a:lnTo>
                      <a:lnTo>
                        <a:pt x="561" y="124"/>
                      </a:lnTo>
                      <a:lnTo>
                        <a:pt x="562" y="125"/>
                      </a:lnTo>
                      <a:lnTo>
                        <a:pt x="562" y="125"/>
                      </a:lnTo>
                      <a:lnTo>
                        <a:pt x="563" y="126"/>
                      </a:lnTo>
                      <a:lnTo>
                        <a:pt x="566" y="126"/>
                      </a:lnTo>
                      <a:lnTo>
                        <a:pt x="566" y="126"/>
                      </a:lnTo>
                      <a:lnTo>
                        <a:pt x="567" y="125"/>
                      </a:lnTo>
                      <a:lnTo>
                        <a:pt x="569" y="124"/>
                      </a:lnTo>
                      <a:lnTo>
                        <a:pt x="569" y="122"/>
                      </a:lnTo>
                      <a:lnTo>
                        <a:pt x="570" y="122"/>
                      </a:lnTo>
                      <a:lnTo>
                        <a:pt x="570" y="121"/>
                      </a:lnTo>
                      <a:lnTo>
                        <a:pt x="565" y="120"/>
                      </a:lnTo>
                      <a:lnTo>
                        <a:pt x="566" y="117"/>
                      </a:lnTo>
                      <a:lnTo>
                        <a:pt x="566" y="116"/>
                      </a:lnTo>
                      <a:lnTo>
                        <a:pt x="565" y="114"/>
                      </a:lnTo>
                      <a:lnTo>
                        <a:pt x="562" y="113"/>
                      </a:lnTo>
                      <a:lnTo>
                        <a:pt x="562" y="112"/>
                      </a:lnTo>
                      <a:lnTo>
                        <a:pt x="561" y="110"/>
                      </a:lnTo>
                      <a:lnTo>
                        <a:pt x="559" y="109"/>
                      </a:lnTo>
                      <a:lnTo>
                        <a:pt x="558" y="108"/>
                      </a:lnTo>
                      <a:lnTo>
                        <a:pt x="557" y="108"/>
                      </a:lnTo>
                      <a:lnTo>
                        <a:pt x="554" y="106"/>
                      </a:lnTo>
                      <a:close/>
                      <a:moveTo>
                        <a:pt x="541" y="101"/>
                      </a:moveTo>
                      <a:lnTo>
                        <a:pt x="541" y="103"/>
                      </a:lnTo>
                      <a:lnTo>
                        <a:pt x="541" y="103"/>
                      </a:lnTo>
                      <a:lnTo>
                        <a:pt x="541" y="104"/>
                      </a:lnTo>
                      <a:lnTo>
                        <a:pt x="538" y="104"/>
                      </a:lnTo>
                      <a:lnTo>
                        <a:pt x="536" y="104"/>
                      </a:lnTo>
                      <a:lnTo>
                        <a:pt x="535" y="104"/>
                      </a:lnTo>
                      <a:lnTo>
                        <a:pt x="532" y="104"/>
                      </a:lnTo>
                      <a:lnTo>
                        <a:pt x="532" y="104"/>
                      </a:lnTo>
                      <a:lnTo>
                        <a:pt x="532" y="106"/>
                      </a:lnTo>
                      <a:lnTo>
                        <a:pt x="531" y="106"/>
                      </a:lnTo>
                      <a:lnTo>
                        <a:pt x="531" y="108"/>
                      </a:lnTo>
                      <a:lnTo>
                        <a:pt x="536" y="108"/>
                      </a:lnTo>
                      <a:lnTo>
                        <a:pt x="537" y="106"/>
                      </a:lnTo>
                      <a:lnTo>
                        <a:pt x="537" y="106"/>
                      </a:lnTo>
                      <a:lnTo>
                        <a:pt x="540" y="106"/>
                      </a:lnTo>
                      <a:lnTo>
                        <a:pt x="542" y="108"/>
                      </a:lnTo>
                      <a:lnTo>
                        <a:pt x="542" y="105"/>
                      </a:lnTo>
                      <a:lnTo>
                        <a:pt x="542" y="105"/>
                      </a:lnTo>
                      <a:lnTo>
                        <a:pt x="541" y="105"/>
                      </a:lnTo>
                      <a:lnTo>
                        <a:pt x="541" y="104"/>
                      </a:lnTo>
                      <a:lnTo>
                        <a:pt x="542" y="104"/>
                      </a:lnTo>
                      <a:lnTo>
                        <a:pt x="542" y="103"/>
                      </a:lnTo>
                      <a:lnTo>
                        <a:pt x="542" y="101"/>
                      </a:lnTo>
                      <a:lnTo>
                        <a:pt x="544" y="101"/>
                      </a:lnTo>
                      <a:lnTo>
                        <a:pt x="541" y="101"/>
                      </a:lnTo>
                      <a:close/>
                      <a:moveTo>
                        <a:pt x="555" y="83"/>
                      </a:moveTo>
                      <a:lnTo>
                        <a:pt x="557" y="84"/>
                      </a:lnTo>
                      <a:lnTo>
                        <a:pt x="558" y="86"/>
                      </a:lnTo>
                      <a:lnTo>
                        <a:pt x="561" y="86"/>
                      </a:lnTo>
                      <a:lnTo>
                        <a:pt x="561" y="86"/>
                      </a:lnTo>
                      <a:lnTo>
                        <a:pt x="561" y="86"/>
                      </a:lnTo>
                      <a:lnTo>
                        <a:pt x="562" y="86"/>
                      </a:lnTo>
                      <a:lnTo>
                        <a:pt x="562" y="84"/>
                      </a:lnTo>
                      <a:lnTo>
                        <a:pt x="561" y="83"/>
                      </a:lnTo>
                      <a:lnTo>
                        <a:pt x="559" y="83"/>
                      </a:lnTo>
                      <a:lnTo>
                        <a:pt x="558" y="83"/>
                      </a:lnTo>
                      <a:lnTo>
                        <a:pt x="558" y="83"/>
                      </a:lnTo>
                      <a:lnTo>
                        <a:pt x="557" y="83"/>
                      </a:lnTo>
                      <a:lnTo>
                        <a:pt x="555" y="83"/>
                      </a:lnTo>
                      <a:close/>
                      <a:moveTo>
                        <a:pt x="610" y="36"/>
                      </a:moveTo>
                      <a:lnTo>
                        <a:pt x="612" y="37"/>
                      </a:lnTo>
                      <a:lnTo>
                        <a:pt x="613" y="37"/>
                      </a:lnTo>
                      <a:lnTo>
                        <a:pt x="616" y="36"/>
                      </a:lnTo>
                      <a:lnTo>
                        <a:pt x="616" y="50"/>
                      </a:lnTo>
                      <a:lnTo>
                        <a:pt x="616" y="50"/>
                      </a:lnTo>
                      <a:lnTo>
                        <a:pt x="616" y="50"/>
                      </a:lnTo>
                      <a:lnTo>
                        <a:pt x="614" y="50"/>
                      </a:lnTo>
                      <a:lnTo>
                        <a:pt x="614" y="49"/>
                      </a:lnTo>
                      <a:lnTo>
                        <a:pt x="616" y="48"/>
                      </a:lnTo>
                      <a:lnTo>
                        <a:pt x="616" y="48"/>
                      </a:lnTo>
                      <a:lnTo>
                        <a:pt x="614" y="48"/>
                      </a:lnTo>
                      <a:lnTo>
                        <a:pt x="614" y="46"/>
                      </a:lnTo>
                      <a:lnTo>
                        <a:pt x="614" y="45"/>
                      </a:lnTo>
                      <a:lnTo>
                        <a:pt x="613" y="45"/>
                      </a:lnTo>
                      <a:lnTo>
                        <a:pt x="613" y="44"/>
                      </a:lnTo>
                      <a:lnTo>
                        <a:pt x="613" y="44"/>
                      </a:lnTo>
                      <a:lnTo>
                        <a:pt x="612" y="42"/>
                      </a:lnTo>
                      <a:lnTo>
                        <a:pt x="612" y="42"/>
                      </a:lnTo>
                      <a:lnTo>
                        <a:pt x="612" y="41"/>
                      </a:lnTo>
                      <a:lnTo>
                        <a:pt x="609" y="40"/>
                      </a:lnTo>
                      <a:lnTo>
                        <a:pt x="609" y="40"/>
                      </a:lnTo>
                      <a:lnTo>
                        <a:pt x="608" y="38"/>
                      </a:lnTo>
                      <a:lnTo>
                        <a:pt x="608" y="38"/>
                      </a:lnTo>
                      <a:lnTo>
                        <a:pt x="607" y="38"/>
                      </a:lnTo>
                      <a:lnTo>
                        <a:pt x="607" y="38"/>
                      </a:lnTo>
                      <a:lnTo>
                        <a:pt x="607" y="38"/>
                      </a:lnTo>
                      <a:lnTo>
                        <a:pt x="605" y="38"/>
                      </a:lnTo>
                      <a:lnTo>
                        <a:pt x="605" y="37"/>
                      </a:lnTo>
                      <a:lnTo>
                        <a:pt x="607" y="36"/>
                      </a:lnTo>
                      <a:lnTo>
                        <a:pt x="607" y="36"/>
                      </a:lnTo>
                      <a:lnTo>
                        <a:pt x="608" y="36"/>
                      </a:lnTo>
                      <a:lnTo>
                        <a:pt x="610" y="36"/>
                      </a:lnTo>
                      <a:close/>
                      <a:moveTo>
                        <a:pt x="612" y="28"/>
                      </a:moveTo>
                      <a:lnTo>
                        <a:pt x="613" y="29"/>
                      </a:lnTo>
                      <a:lnTo>
                        <a:pt x="616" y="29"/>
                      </a:lnTo>
                      <a:lnTo>
                        <a:pt x="616" y="29"/>
                      </a:lnTo>
                      <a:lnTo>
                        <a:pt x="616" y="34"/>
                      </a:lnTo>
                      <a:lnTo>
                        <a:pt x="613" y="34"/>
                      </a:lnTo>
                      <a:lnTo>
                        <a:pt x="613" y="33"/>
                      </a:lnTo>
                      <a:lnTo>
                        <a:pt x="613" y="33"/>
                      </a:lnTo>
                      <a:lnTo>
                        <a:pt x="612" y="32"/>
                      </a:lnTo>
                      <a:lnTo>
                        <a:pt x="612" y="31"/>
                      </a:lnTo>
                      <a:lnTo>
                        <a:pt x="612" y="29"/>
                      </a:lnTo>
                      <a:lnTo>
                        <a:pt x="612" y="29"/>
                      </a:lnTo>
                      <a:lnTo>
                        <a:pt x="612" y="28"/>
                      </a:lnTo>
                      <a:close/>
                      <a:moveTo>
                        <a:pt x="1332" y="23"/>
                      </a:moveTo>
                      <a:lnTo>
                        <a:pt x="1333" y="27"/>
                      </a:lnTo>
                      <a:lnTo>
                        <a:pt x="1334" y="27"/>
                      </a:lnTo>
                      <a:lnTo>
                        <a:pt x="1333" y="33"/>
                      </a:lnTo>
                      <a:lnTo>
                        <a:pt x="1334" y="33"/>
                      </a:lnTo>
                      <a:lnTo>
                        <a:pt x="1334" y="34"/>
                      </a:lnTo>
                      <a:lnTo>
                        <a:pt x="1337" y="34"/>
                      </a:lnTo>
                      <a:lnTo>
                        <a:pt x="1337" y="33"/>
                      </a:lnTo>
                      <a:lnTo>
                        <a:pt x="1337" y="32"/>
                      </a:lnTo>
                      <a:lnTo>
                        <a:pt x="1337" y="32"/>
                      </a:lnTo>
                      <a:lnTo>
                        <a:pt x="1337" y="32"/>
                      </a:lnTo>
                      <a:lnTo>
                        <a:pt x="1337" y="29"/>
                      </a:lnTo>
                      <a:lnTo>
                        <a:pt x="1337" y="29"/>
                      </a:lnTo>
                      <a:lnTo>
                        <a:pt x="1337" y="28"/>
                      </a:lnTo>
                      <a:lnTo>
                        <a:pt x="1338" y="28"/>
                      </a:lnTo>
                      <a:lnTo>
                        <a:pt x="1337" y="24"/>
                      </a:lnTo>
                      <a:lnTo>
                        <a:pt x="1336" y="24"/>
                      </a:lnTo>
                      <a:lnTo>
                        <a:pt x="1334" y="24"/>
                      </a:lnTo>
                      <a:lnTo>
                        <a:pt x="1332" y="23"/>
                      </a:lnTo>
                      <a:close/>
                      <a:moveTo>
                        <a:pt x="1235" y="0"/>
                      </a:moveTo>
                      <a:lnTo>
                        <a:pt x="1393" y="0"/>
                      </a:lnTo>
                      <a:lnTo>
                        <a:pt x="1392" y="0"/>
                      </a:lnTo>
                      <a:lnTo>
                        <a:pt x="1392" y="2"/>
                      </a:lnTo>
                      <a:lnTo>
                        <a:pt x="1392" y="2"/>
                      </a:lnTo>
                      <a:lnTo>
                        <a:pt x="1392" y="3"/>
                      </a:lnTo>
                      <a:lnTo>
                        <a:pt x="1391" y="3"/>
                      </a:lnTo>
                      <a:lnTo>
                        <a:pt x="1391" y="4"/>
                      </a:lnTo>
                      <a:lnTo>
                        <a:pt x="1391" y="4"/>
                      </a:lnTo>
                      <a:lnTo>
                        <a:pt x="1391" y="6"/>
                      </a:lnTo>
                      <a:lnTo>
                        <a:pt x="1389" y="6"/>
                      </a:lnTo>
                      <a:lnTo>
                        <a:pt x="1389" y="7"/>
                      </a:lnTo>
                      <a:lnTo>
                        <a:pt x="1389" y="8"/>
                      </a:lnTo>
                      <a:lnTo>
                        <a:pt x="1391" y="10"/>
                      </a:lnTo>
                      <a:lnTo>
                        <a:pt x="1389" y="10"/>
                      </a:lnTo>
                      <a:lnTo>
                        <a:pt x="1388" y="11"/>
                      </a:lnTo>
                      <a:lnTo>
                        <a:pt x="1388" y="12"/>
                      </a:lnTo>
                      <a:lnTo>
                        <a:pt x="1388" y="12"/>
                      </a:lnTo>
                      <a:lnTo>
                        <a:pt x="1388" y="14"/>
                      </a:lnTo>
                      <a:lnTo>
                        <a:pt x="1387" y="15"/>
                      </a:lnTo>
                      <a:lnTo>
                        <a:pt x="1387" y="16"/>
                      </a:lnTo>
                      <a:lnTo>
                        <a:pt x="1383" y="19"/>
                      </a:lnTo>
                      <a:lnTo>
                        <a:pt x="1382" y="20"/>
                      </a:lnTo>
                      <a:lnTo>
                        <a:pt x="1382" y="21"/>
                      </a:lnTo>
                      <a:lnTo>
                        <a:pt x="1382" y="23"/>
                      </a:lnTo>
                      <a:lnTo>
                        <a:pt x="1379" y="23"/>
                      </a:lnTo>
                      <a:lnTo>
                        <a:pt x="1379" y="23"/>
                      </a:lnTo>
                      <a:lnTo>
                        <a:pt x="1378" y="23"/>
                      </a:lnTo>
                      <a:lnTo>
                        <a:pt x="1378" y="24"/>
                      </a:lnTo>
                      <a:lnTo>
                        <a:pt x="1376" y="24"/>
                      </a:lnTo>
                      <a:lnTo>
                        <a:pt x="1376" y="27"/>
                      </a:lnTo>
                      <a:lnTo>
                        <a:pt x="1372" y="29"/>
                      </a:lnTo>
                      <a:lnTo>
                        <a:pt x="1372" y="32"/>
                      </a:lnTo>
                      <a:lnTo>
                        <a:pt x="1372" y="32"/>
                      </a:lnTo>
                      <a:lnTo>
                        <a:pt x="1371" y="33"/>
                      </a:lnTo>
                      <a:lnTo>
                        <a:pt x="1370" y="33"/>
                      </a:lnTo>
                      <a:lnTo>
                        <a:pt x="1368" y="33"/>
                      </a:lnTo>
                      <a:lnTo>
                        <a:pt x="1367" y="36"/>
                      </a:lnTo>
                      <a:lnTo>
                        <a:pt x="1367" y="37"/>
                      </a:lnTo>
                      <a:lnTo>
                        <a:pt x="1366" y="38"/>
                      </a:lnTo>
                      <a:lnTo>
                        <a:pt x="1364" y="41"/>
                      </a:lnTo>
                      <a:lnTo>
                        <a:pt x="1364" y="44"/>
                      </a:lnTo>
                      <a:lnTo>
                        <a:pt x="1363" y="44"/>
                      </a:lnTo>
                      <a:lnTo>
                        <a:pt x="1363" y="45"/>
                      </a:lnTo>
                      <a:lnTo>
                        <a:pt x="1361" y="44"/>
                      </a:lnTo>
                      <a:lnTo>
                        <a:pt x="1361" y="46"/>
                      </a:lnTo>
                      <a:lnTo>
                        <a:pt x="1361" y="46"/>
                      </a:lnTo>
                      <a:lnTo>
                        <a:pt x="1359" y="48"/>
                      </a:lnTo>
                      <a:lnTo>
                        <a:pt x="1358" y="49"/>
                      </a:lnTo>
                      <a:lnTo>
                        <a:pt x="1358" y="49"/>
                      </a:lnTo>
                      <a:lnTo>
                        <a:pt x="1357" y="52"/>
                      </a:lnTo>
                      <a:lnTo>
                        <a:pt x="1355" y="52"/>
                      </a:lnTo>
                      <a:lnTo>
                        <a:pt x="1355" y="53"/>
                      </a:lnTo>
                      <a:lnTo>
                        <a:pt x="1354" y="53"/>
                      </a:lnTo>
                      <a:lnTo>
                        <a:pt x="1354" y="54"/>
                      </a:lnTo>
                      <a:lnTo>
                        <a:pt x="1353" y="55"/>
                      </a:lnTo>
                      <a:lnTo>
                        <a:pt x="1351" y="55"/>
                      </a:lnTo>
                      <a:lnTo>
                        <a:pt x="1351" y="57"/>
                      </a:lnTo>
                      <a:lnTo>
                        <a:pt x="1350" y="57"/>
                      </a:lnTo>
                      <a:lnTo>
                        <a:pt x="1349" y="57"/>
                      </a:lnTo>
                      <a:lnTo>
                        <a:pt x="1349" y="58"/>
                      </a:lnTo>
                      <a:lnTo>
                        <a:pt x="1347" y="58"/>
                      </a:lnTo>
                      <a:lnTo>
                        <a:pt x="1347" y="57"/>
                      </a:lnTo>
                      <a:lnTo>
                        <a:pt x="1346" y="55"/>
                      </a:lnTo>
                      <a:lnTo>
                        <a:pt x="1345" y="55"/>
                      </a:lnTo>
                      <a:lnTo>
                        <a:pt x="1345" y="55"/>
                      </a:lnTo>
                      <a:lnTo>
                        <a:pt x="1344" y="55"/>
                      </a:lnTo>
                      <a:lnTo>
                        <a:pt x="1342" y="55"/>
                      </a:lnTo>
                      <a:lnTo>
                        <a:pt x="1342" y="53"/>
                      </a:lnTo>
                      <a:lnTo>
                        <a:pt x="1340" y="53"/>
                      </a:lnTo>
                      <a:lnTo>
                        <a:pt x="1340" y="52"/>
                      </a:lnTo>
                      <a:lnTo>
                        <a:pt x="1338" y="50"/>
                      </a:lnTo>
                      <a:lnTo>
                        <a:pt x="1338" y="49"/>
                      </a:lnTo>
                      <a:lnTo>
                        <a:pt x="1340" y="49"/>
                      </a:lnTo>
                      <a:lnTo>
                        <a:pt x="1340" y="46"/>
                      </a:lnTo>
                      <a:lnTo>
                        <a:pt x="1338" y="48"/>
                      </a:lnTo>
                      <a:lnTo>
                        <a:pt x="1337" y="48"/>
                      </a:lnTo>
                      <a:lnTo>
                        <a:pt x="1334" y="49"/>
                      </a:lnTo>
                      <a:lnTo>
                        <a:pt x="1336" y="46"/>
                      </a:lnTo>
                      <a:lnTo>
                        <a:pt x="1334" y="46"/>
                      </a:lnTo>
                      <a:lnTo>
                        <a:pt x="1334" y="46"/>
                      </a:lnTo>
                      <a:lnTo>
                        <a:pt x="1333" y="46"/>
                      </a:lnTo>
                      <a:lnTo>
                        <a:pt x="1330" y="50"/>
                      </a:lnTo>
                      <a:lnTo>
                        <a:pt x="1329" y="50"/>
                      </a:lnTo>
                      <a:lnTo>
                        <a:pt x="1329" y="52"/>
                      </a:lnTo>
                      <a:lnTo>
                        <a:pt x="1328" y="52"/>
                      </a:lnTo>
                      <a:lnTo>
                        <a:pt x="1327" y="52"/>
                      </a:lnTo>
                      <a:lnTo>
                        <a:pt x="1327" y="54"/>
                      </a:lnTo>
                      <a:lnTo>
                        <a:pt x="1324" y="55"/>
                      </a:lnTo>
                      <a:lnTo>
                        <a:pt x="1324" y="55"/>
                      </a:lnTo>
                      <a:lnTo>
                        <a:pt x="1323" y="55"/>
                      </a:lnTo>
                      <a:lnTo>
                        <a:pt x="1321" y="57"/>
                      </a:lnTo>
                      <a:lnTo>
                        <a:pt x="1320" y="58"/>
                      </a:lnTo>
                      <a:lnTo>
                        <a:pt x="1319" y="59"/>
                      </a:lnTo>
                      <a:lnTo>
                        <a:pt x="1317" y="61"/>
                      </a:lnTo>
                      <a:lnTo>
                        <a:pt x="1317" y="62"/>
                      </a:lnTo>
                      <a:lnTo>
                        <a:pt x="1315" y="62"/>
                      </a:lnTo>
                      <a:lnTo>
                        <a:pt x="1313" y="65"/>
                      </a:lnTo>
                      <a:lnTo>
                        <a:pt x="1312" y="66"/>
                      </a:lnTo>
                      <a:lnTo>
                        <a:pt x="1311" y="66"/>
                      </a:lnTo>
                      <a:lnTo>
                        <a:pt x="1311" y="69"/>
                      </a:lnTo>
                      <a:lnTo>
                        <a:pt x="1311" y="70"/>
                      </a:lnTo>
                      <a:lnTo>
                        <a:pt x="1312" y="71"/>
                      </a:lnTo>
                      <a:lnTo>
                        <a:pt x="1312" y="74"/>
                      </a:lnTo>
                      <a:lnTo>
                        <a:pt x="1313" y="76"/>
                      </a:lnTo>
                      <a:lnTo>
                        <a:pt x="1310" y="78"/>
                      </a:lnTo>
                      <a:lnTo>
                        <a:pt x="1310" y="79"/>
                      </a:lnTo>
                      <a:lnTo>
                        <a:pt x="1308" y="80"/>
                      </a:lnTo>
                      <a:lnTo>
                        <a:pt x="1308" y="80"/>
                      </a:lnTo>
                      <a:lnTo>
                        <a:pt x="1304" y="82"/>
                      </a:lnTo>
                      <a:lnTo>
                        <a:pt x="1304" y="82"/>
                      </a:lnTo>
                      <a:lnTo>
                        <a:pt x="1304" y="82"/>
                      </a:lnTo>
                      <a:lnTo>
                        <a:pt x="1304" y="83"/>
                      </a:lnTo>
                      <a:lnTo>
                        <a:pt x="1300" y="86"/>
                      </a:lnTo>
                      <a:lnTo>
                        <a:pt x="1300" y="88"/>
                      </a:lnTo>
                      <a:lnTo>
                        <a:pt x="1298" y="88"/>
                      </a:lnTo>
                      <a:lnTo>
                        <a:pt x="1296" y="89"/>
                      </a:lnTo>
                      <a:lnTo>
                        <a:pt x="1296" y="89"/>
                      </a:lnTo>
                      <a:lnTo>
                        <a:pt x="1295" y="89"/>
                      </a:lnTo>
                      <a:lnTo>
                        <a:pt x="1294" y="91"/>
                      </a:lnTo>
                      <a:lnTo>
                        <a:pt x="1292" y="97"/>
                      </a:lnTo>
                      <a:lnTo>
                        <a:pt x="1291" y="97"/>
                      </a:lnTo>
                      <a:lnTo>
                        <a:pt x="1291" y="97"/>
                      </a:lnTo>
                      <a:lnTo>
                        <a:pt x="1291" y="99"/>
                      </a:lnTo>
                      <a:lnTo>
                        <a:pt x="1292" y="99"/>
                      </a:lnTo>
                      <a:lnTo>
                        <a:pt x="1292" y="100"/>
                      </a:lnTo>
                      <a:lnTo>
                        <a:pt x="1295" y="100"/>
                      </a:lnTo>
                      <a:lnTo>
                        <a:pt x="1296" y="101"/>
                      </a:lnTo>
                      <a:lnTo>
                        <a:pt x="1298" y="101"/>
                      </a:lnTo>
                      <a:lnTo>
                        <a:pt x="1298" y="101"/>
                      </a:lnTo>
                      <a:lnTo>
                        <a:pt x="1299" y="103"/>
                      </a:lnTo>
                      <a:lnTo>
                        <a:pt x="1300" y="103"/>
                      </a:lnTo>
                      <a:lnTo>
                        <a:pt x="1300" y="104"/>
                      </a:lnTo>
                      <a:lnTo>
                        <a:pt x="1299" y="104"/>
                      </a:lnTo>
                      <a:lnTo>
                        <a:pt x="1299" y="104"/>
                      </a:lnTo>
                      <a:lnTo>
                        <a:pt x="1299" y="105"/>
                      </a:lnTo>
                      <a:lnTo>
                        <a:pt x="1300" y="105"/>
                      </a:lnTo>
                      <a:lnTo>
                        <a:pt x="1300" y="106"/>
                      </a:lnTo>
                      <a:lnTo>
                        <a:pt x="1300" y="106"/>
                      </a:lnTo>
                      <a:lnTo>
                        <a:pt x="1300" y="108"/>
                      </a:lnTo>
                      <a:lnTo>
                        <a:pt x="1302" y="108"/>
                      </a:lnTo>
                      <a:lnTo>
                        <a:pt x="1302" y="109"/>
                      </a:lnTo>
                      <a:lnTo>
                        <a:pt x="1303" y="110"/>
                      </a:lnTo>
                      <a:lnTo>
                        <a:pt x="1303" y="112"/>
                      </a:lnTo>
                      <a:lnTo>
                        <a:pt x="1303" y="113"/>
                      </a:lnTo>
                      <a:lnTo>
                        <a:pt x="1303" y="113"/>
                      </a:lnTo>
                      <a:lnTo>
                        <a:pt x="1303" y="116"/>
                      </a:lnTo>
                      <a:lnTo>
                        <a:pt x="1306" y="116"/>
                      </a:lnTo>
                      <a:lnTo>
                        <a:pt x="1306" y="116"/>
                      </a:lnTo>
                      <a:lnTo>
                        <a:pt x="1306" y="116"/>
                      </a:lnTo>
                      <a:lnTo>
                        <a:pt x="1307" y="120"/>
                      </a:lnTo>
                      <a:lnTo>
                        <a:pt x="1308" y="121"/>
                      </a:lnTo>
                      <a:lnTo>
                        <a:pt x="1310" y="124"/>
                      </a:lnTo>
                      <a:lnTo>
                        <a:pt x="1310" y="124"/>
                      </a:lnTo>
                      <a:lnTo>
                        <a:pt x="1310" y="125"/>
                      </a:lnTo>
                      <a:lnTo>
                        <a:pt x="1310" y="126"/>
                      </a:lnTo>
                      <a:lnTo>
                        <a:pt x="1310" y="126"/>
                      </a:lnTo>
                      <a:lnTo>
                        <a:pt x="1310" y="129"/>
                      </a:lnTo>
                      <a:lnTo>
                        <a:pt x="1310" y="129"/>
                      </a:lnTo>
                      <a:lnTo>
                        <a:pt x="1310" y="130"/>
                      </a:lnTo>
                      <a:lnTo>
                        <a:pt x="1310" y="130"/>
                      </a:lnTo>
                      <a:lnTo>
                        <a:pt x="1310" y="130"/>
                      </a:lnTo>
                      <a:lnTo>
                        <a:pt x="1310" y="134"/>
                      </a:lnTo>
                      <a:lnTo>
                        <a:pt x="1311" y="134"/>
                      </a:lnTo>
                      <a:lnTo>
                        <a:pt x="1311" y="138"/>
                      </a:lnTo>
                      <a:lnTo>
                        <a:pt x="1310" y="141"/>
                      </a:lnTo>
                      <a:lnTo>
                        <a:pt x="1308" y="144"/>
                      </a:lnTo>
                      <a:lnTo>
                        <a:pt x="1307" y="144"/>
                      </a:lnTo>
                      <a:lnTo>
                        <a:pt x="1306" y="146"/>
                      </a:lnTo>
                      <a:lnTo>
                        <a:pt x="1303" y="146"/>
                      </a:lnTo>
                      <a:lnTo>
                        <a:pt x="1303" y="148"/>
                      </a:lnTo>
                      <a:lnTo>
                        <a:pt x="1295" y="150"/>
                      </a:lnTo>
                      <a:lnTo>
                        <a:pt x="1295" y="150"/>
                      </a:lnTo>
                      <a:lnTo>
                        <a:pt x="1292" y="151"/>
                      </a:lnTo>
                      <a:lnTo>
                        <a:pt x="1291" y="154"/>
                      </a:lnTo>
                      <a:lnTo>
                        <a:pt x="1290" y="154"/>
                      </a:lnTo>
                      <a:lnTo>
                        <a:pt x="1289" y="155"/>
                      </a:lnTo>
                      <a:lnTo>
                        <a:pt x="1287" y="155"/>
                      </a:lnTo>
                      <a:lnTo>
                        <a:pt x="1286" y="156"/>
                      </a:lnTo>
                      <a:lnTo>
                        <a:pt x="1285" y="155"/>
                      </a:lnTo>
                      <a:lnTo>
                        <a:pt x="1285" y="155"/>
                      </a:lnTo>
                      <a:lnTo>
                        <a:pt x="1283" y="155"/>
                      </a:lnTo>
                      <a:lnTo>
                        <a:pt x="1283" y="154"/>
                      </a:lnTo>
                      <a:lnTo>
                        <a:pt x="1285" y="152"/>
                      </a:lnTo>
                      <a:lnTo>
                        <a:pt x="1285" y="152"/>
                      </a:lnTo>
                      <a:lnTo>
                        <a:pt x="1285" y="152"/>
                      </a:lnTo>
                      <a:lnTo>
                        <a:pt x="1283" y="151"/>
                      </a:lnTo>
                      <a:lnTo>
                        <a:pt x="1283" y="150"/>
                      </a:lnTo>
                      <a:lnTo>
                        <a:pt x="1285" y="150"/>
                      </a:lnTo>
                      <a:lnTo>
                        <a:pt x="1285" y="148"/>
                      </a:lnTo>
                      <a:lnTo>
                        <a:pt x="1286" y="148"/>
                      </a:lnTo>
                      <a:lnTo>
                        <a:pt x="1286" y="146"/>
                      </a:lnTo>
                      <a:lnTo>
                        <a:pt x="1286" y="146"/>
                      </a:lnTo>
                      <a:lnTo>
                        <a:pt x="1286" y="141"/>
                      </a:lnTo>
                      <a:lnTo>
                        <a:pt x="1289" y="138"/>
                      </a:lnTo>
                      <a:lnTo>
                        <a:pt x="1289" y="137"/>
                      </a:lnTo>
                      <a:lnTo>
                        <a:pt x="1289" y="137"/>
                      </a:lnTo>
                      <a:lnTo>
                        <a:pt x="1290" y="135"/>
                      </a:lnTo>
                      <a:lnTo>
                        <a:pt x="1289" y="135"/>
                      </a:lnTo>
                      <a:lnTo>
                        <a:pt x="1287" y="134"/>
                      </a:lnTo>
                      <a:lnTo>
                        <a:pt x="1287" y="133"/>
                      </a:lnTo>
                      <a:lnTo>
                        <a:pt x="1287" y="130"/>
                      </a:lnTo>
                      <a:lnTo>
                        <a:pt x="1289" y="130"/>
                      </a:lnTo>
                      <a:lnTo>
                        <a:pt x="1289" y="129"/>
                      </a:lnTo>
                      <a:lnTo>
                        <a:pt x="1287" y="127"/>
                      </a:lnTo>
                      <a:lnTo>
                        <a:pt x="1286" y="126"/>
                      </a:lnTo>
                      <a:lnTo>
                        <a:pt x="1286" y="124"/>
                      </a:lnTo>
                      <a:lnTo>
                        <a:pt x="1289" y="124"/>
                      </a:lnTo>
                      <a:lnTo>
                        <a:pt x="1289" y="124"/>
                      </a:lnTo>
                      <a:lnTo>
                        <a:pt x="1289" y="124"/>
                      </a:lnTo>
                      <a:lnTo>
                        <a:pt x="1290" y="124"/>
                      </a:lnTo>
                      <a:lnTo>
                        <a:pt x="1290" y="121"/>
                      </a:lnTo>
                      <a:lnTo>
                        <a:pt x="1289" y="121"/>
                      </a:lnTo>
                      <a:lnTo>
                        <a:pt x="1287" y="116"/>
                      </a:lnTo>
                      <a:lnTo>
                        <a:pt x="1286" y="116"/>
                      </a:lnTo>
                      <a:lnTo>
                        <a:pt x="1283" y="114"/>
                      </a:lnTo>
                      <a:lnTo>
                        <a:pt x="1283" y="116"/>
                      </a:lnTo>
                      <a:lnTo>
                        <a:pt x="1279" y="114"/>
                      </a:lnTo>
                      <a:lnTo>
                        <a:pt x="1279" y="116"/>
                      </a:lnTo>
                      <a:lnTo>
                        <a:pt x="1277" y="116"/>
                      </a:lnTo>
                      <a:lnTo>
                        <a:pt x="1277" y="117"/>
                      </a:lnTo>
                      <a:lnTo>
                        <a:pt x="1277" y="117"/>
                      </a:lnTo>
                      <a:lnTo>
                        <a:pt x="1277" y="117"/>
                      </a:lnTo>
                      <a:lnTo>
                        <a:pt x="1277" y="116"/>
                      </a:lnTo>
                      <a:lnTo>
                        <a:pt x="1274" y="116"/>
                      </a:lnTo>
                      <a:lnTo>
                        <a:pt x="1273" y="113"/>
                      </a:lnTo>
                      <a:lnTo>
                        <a:pt x="1273" y="113"/>
                      </a:lnTo>
                      <a:lnTo>
                        <a:pt x="1274" y="112"/>
                      </a:lnTo>
                      <a:lnTo>
                        <a:pt x="1274" y="112"/>
                      </a:lnTo>
                      <a:lnTo>
                        <a:pt x="1273" y="110"/>
                      </a:lnTo>
                      <a:lnTo>
                        <a:pt x="1273" y="110"/>
                      </a:lnTo>
                      <a:lnTo>
                        <a:pt x="1273" y="110"/>
                      </a:lnTo>
                      <a:lnTo>
                        <a:pt x="1272" y="110"/>
                      </a:lnTo>
                      <a:lnTo>
                        <a:pt x="1272" y="110"/>
                      </a:lnTo>
                      <a:lnTo>
                        <a:pt x="1272" y="110"/>
                      </a:lnTo>
                      <a:lnTo>
                        <a:pt x="1270" y="110"/>
                      </a:lnTo>
                      <a:lnTo>
                        <a:pt x="1269" y="109"/>
                      </a:lnTo>
                      <a:lnTo>
                        <a:pt x="1269" y="106"/>
                      </a:lnTo>
                      <a:lnTo>
                        <a:pt x="1270" y="106"/>
                      </a:lnTo>
                      <a:lnTo>
                        <a:pt x="1270" y="105"/>
                      </a:lnTo>
                      <a:lnTo>
                        <a:pt x="1272" y="104"/>
                      </a:lnTo>
                      <a:lnTo>
                        <a:pt x="1272" y="104"/>
                      </a:lnTo>
                      <a:lnTo>
                        <a:pt x="1273" y="103"/>
                      </a:lnTo>
                      <a:lnTo>
                        <a:pt x="1274" y="103"/>
                      </a:lnTo>
                      <a:lnTo>
                        <a:pt x="1274" y="103"/>
                      </a:lnTo>
                      <a:lnTo>
                        <a:pt x="1275" y="103"/>
                      </a:lnTo>
                      <a:lnTo>
                        <a:pt x="1277" y="103"/>
                      </a:lnTo>
                      <a:lnTo>
                        <a:pt x="1274" y="101"/>
                      </a:lnTo>
                      <a:lnTo>
                        <a:pt x="1274" y="99"/>
                      </a:lnTo>
                      <a:lnTo>
                        <a:pt x="1274" y="97"/>
                      </a:lnTo>
                      <a:lnTo>
                        <a:pt x="1274" y="95"/>
                      </a:lnTo>
                      <a:lnTo>
                        <a:pt x="1273" y="93"/>
                      </a:lnTo>
                      <a:lnTo>
                        <a:pt x="1272" y="93"/>
                      </a:lnTo>
                      <a:lnTo>
                        <a:pt x="1270" y="92"/>
                      </a:lnTo>
                      <a:lnTo>
                        <a:pt x="1269" y="91"/>
                      </a:lnTo>
                      <a:lnTo>
                        <a:pt x="1268" y="91"/>
                      </a:lnTo>
                      <a:lnTo>
                        <a:pt x="1268" y="91"/>
                      </a:lnTo>
                      <a:lnTo>
                        <a:pt x="1268" y="91"/>
                      </a:lnTo>
                      <a:lnTo>
                        <a:pt x="1266" y="92"/>
                      </a:lnTo>
                      <a:lnTo>
                        <a:pt x="1266" y="92"/>
                      </a:lnTo>
                      <a:lnTo>
                        <a:pt x="1265" y="91"/>
                      </a:lnTo>
                      <a:lnTo>
                        <a:pt x="1264" y="89"/>
                      </a:lnTo>
                      <a:lnTo>
                        <a:pt x="1261" y="89"/>
                      </a:lnTo>
                      <a:lnTo>
                        <a:pt x="1260" y="89"/>
                      </a:lnTo>
                      <a:lnTo>
                        <a:pt x="1260" y="91"/>
                      </a:lnTo>
                      <a:lnTo>
                        <a:pt x="1257" y="91"/>
                      </a:lnTo>
                      <a:lnTo>
                        <a:pt x="1257" y="91"/>
                      </a:lnTo>
                      <a:lnTo>
                        <a:pt x="1256" y="91"/>
                      </a:lnTo>
                      <a:lnTo>
                        <a:pt x="1256" y="92"/>
                      </a:lnTo>
                      <a:lnTo>
                        <a:pt x="1255" y="92"/>
                      </a:lnTo>
                      <a:lnTo>
                        <a:pt x="1253" y="93"/>
                      </a:lnTo>
                      <a:lnTo>
                        <a:pt x="1252" y="93"/>
                      </a:lnTo>
                      <a:lnTo>
                        <a:pt x="1252" y="95"/>
                      </a:lnTo>
                      <a:lnTo>
                        <a:pt x="1251" y="95"/>
                      </a:lnTo>
                      <a:lnTo>
                        <a:pt x="1247" y="99"/>
                      </a:lnTo>
                      <a:lnTo>
                        <a:pt x="1245" y="99"/>
                      </a:lnTo>
                      <a:lnTo>
                        <a:pt x="1245" y="99"/>
                      </a:lnTo>
                      <a:lnTo>
                        <a:pt x="1243" y="100"/>
                      </a:lnTo>
                      <a:lnTo>
                        <a:pt x="1244" y="101"/>
                      </a:lnTo>
                      <a:lnTo>
                        <a:pt x="1243" y="101"/>
                      </a:lnTo>
                      <a:lnTo>
                        <a:pt x="1243" y="103"/>
                      </a:lnTo>
                      <a:lnTo>
                        <a:pt x="1240" y="103"/>
                      </a:lnTo>
                      <a:lnTo>
                        <a:pt x="1240" y="103"/>
                      </a:lnTo>
                      <a:lnTo>
                        <a:pt x="1239" y="101"/>
                      </a:lnTo>
                      <a:lnTo>
                        <a:pt x="1239" y="101"/>
                      </a:lnTo>
                      <a:lnTo>
                        <a:pt x="1239" y="101"/>
                      </a:lnTo>
                      <a:lnTo>
                        <a:pt x="1240" y="100"/>
                      </a:lnTo>
                      <a:lnTo>
                        <a:pt x="1240" y="100"/>
                      </a:lnTo>
                      <a:lnTo>
                        <a:pt x="1240" y="100"/>
                      </a:lnTo>
                      <a:lnTo>
                        <a:pt x="1241" y="99"/>
                      </a:lnTo>
                      <a:lnTo>
                        <a:pt x="1241" y="99"/>
                      </a:lnTo>
                      <a:lnTo>
                        <a:pt x="1241" y="97"/>
                      </a:lnTo>
                      <a:lnTo>
                        <a:pt x="1243" y="96"/>
                      </a:lnTo>
                      <a:lnTo>
                        <a:pt x="1243" y="96"/>
                      </a:lnTo>
                      <a:lnTo>
                        <a:pt x="1241" y="96"/>
                      </a:lnTo>
                      <a:lnTo>
                        <a:pt x="1241" y="96"/>
                      </a:lnTo>
                      <a:lnTo>
                        <a:pt x="1241" y="96"/>
                      </a:lnTo>
                      <a:lnTo>
                        <a:pt x="1241" y="96"/>
                      </a:lnTo>
                      <a:lnTo>
                        <a:pt x="1240" y="96"/>
                      </a:lnTo>
                      <a:lnTo>
                        <a:pt x="1240" y="96"/>
                      </a:lnTo>
                      <a:lnTo>
                        <a:pt x="1240" y="93"/>
                      </a:lnTo>
                      <a:lnTo>
                        <a:pt x="1240" y="93"/>
                      </a:lnTo>
                      <a:lnTo>
                        <a:pt x="1240" y="92"/>
                      </a:lnTo>
                      <a:lnTo>
                        <a:pt x="1244" y="88"/>
                      </a:lnTo>
                      <a:lnTo>
                        <a:pt x="1244" y="87"/>
                      </a:lnTo>
                      <a:lnTo>
                        <a:pt x="1245" y="86"/>
                      </a:lnTo>
                      <a:lnTo>
                        <a:pt x="1247" y="83"/>
                      </a:lnTo>
                      <a:lnTo>
                        <a:pt x="1247" y="83"/>
                      </a:lnTo>
                      <a:lnTo>
                        <a:pt x="1248" y="82"/>
                      </a:lnTo>
                      <a:lnTo>
                        <a:pt x="1249" y="79"/>
                      </a:lnTo>
                      <a:lnTo>
                        <a:pt x="1238" y="76"/>
                      </a:lnTo>
                      <a:lnTo>
                        <a:pt x="1235" y="80"/>
                      </a:lnTo>
                      <a:lnTo>
                        <a:pt x="1235" y="80"/>
                      </a:lnTo>
                      <a:lnTo>
                        <a:pt x="1235" y="0"/>
                      </a:lnTo>
                      <a:close/>
                      <a:moveTo>
                        <a:pt x="616" y="0"/>
                      </a:moveTo>
                      <a:lnTo>
                        <a:pt x="616" y="0"/>
                      </a:lnTo>
                      <a:lnTo>
                        <a:pt x="616" y="3"/>
                      </a:lnTo>
                      <a:lnTo>
                        <a:pt x="616" y="3"/>
                      </a:lnTo>
                      <a:lnTo>
                        <a:pt x="616" y="0"/>
                      </a:lnTo>
                      <a:lnTo>
                        <a:pt x="616" y="0"/>
                      </a:lnTo>
                      <a:close/>
                      <a:moveTo>
                        <a:pt x="133" y="0"/>
                      </a:moveTo>
                      <a:lnTo>
                        <a:pt x="609" y="0"/>
                      </a:lnTo>
                      <a:lnTo>
                        <a:pt x="609" y="2"/>
                      </a:lnTo>
                      <a:lnTo>
                        <a:pt x="608" y="3"/>
                      </a:lnTo>
                      <a:lnTo>
                        <a:pt x="608" y="3"/>
                      </a:lnTo>
                      <a:lnTo>
                        <a:pt x="607" y="3"/>
                      </a:lnTo>
                      <a:lnTo>
                        <a:pt x="605" y="4"/>
                      </a:lnTo>
                      <a:lnTo>
                        <a:pt x="604" y="4"/>
                      </a:lnTo>
                      <a:lnTo>
                        <a:pt x="603" y="6"/>
                      </a:lnTo>
                      <a:lnTo>
                        <a:pt x="597" y="6"/>
                      </a:lnTo>
                      <a:lnTo>
                        <a:pt x="596" y="8"/>
                      </a:lnTo>
                      <a:lnTo>
                        <a:pt x="595" y="8"/>
                      </a:lnTo>
                      <a:lnTo>
                        <a:pt x="595" y="10"/>
                      </a:lnTo>
                      <a:lnTo>
                        <a:pt x="593" y="10"/>
                      </a:lnTo>
                      <a:lnTo>
                        <a:pt x="592" y="10"/>
                      </a:lnTo>
                      <a:lnTo>
                        <a:pt x="591" y="8"/>
                      </a:lnTo>
                      <a:lnTo>
                        <a:pt x="591" y="10"/>
                      </a:lnTo>
                      <a:lnTo>
                        <a:pt x="591" y="10"/>
                      </a:lnTo>
                      <a:lnTo>
                        <a:pt x="591" y="10"/>
                      </a:lnTo>
                      <a:lnTo>
                        <a:pt x="591" y="11"/>
                      </a:lnTo>
                      <a:lnTo>
                        <a:pt x="588" y="11"/>
                      </a:lnTo>
                      <a:lnTo>
                        <a:pt x="588" y="8"/>
                      </a:lnTo>
                      <a:lnTo>
                        <a:pt x="587" y="10"/>
                      </a:lnTo>
                      <a:lnTo>
                        <a:pt x="587" y="10"/>
                      </a:lnTo>
                      <a:lnTo>
                        <a:pt x="587" y="10"/>
                      </a:lnTo>
                      <a:lnTo>
                        <a:pt x="587" y="10"/>
                      </a:lnTo>
                      <a:lnTo>
                        <a:pt x="587" y="11"/>
                      </a:lnTo>
                      <a:lnTo>
                        <a:pt x="587" y="11"/>
                      </a:lnTo>
                      <a:lnTo>
                        <a:pt x="587" y="11"/>
                      </a:lnTo>
                      <a:lnTo>
                        <a:pt x="590" y="11"/>
                      </a:lnTo>
                      <a:lnTo>
                        <a:pt x="590" y="12"/>
                      </a:lnTo>
                      <a:lnTo>
                        <a:pt x="590" y="14"/>
                      </a:lnTo>
                      <a:lnTo>
                        <a:pt x="588" y="14"/>
                      </a:lnTo>
                      <a:lnTo>
                        <a:pt x="588" y="15"/>
                      </a:lnTo>
                      <a:lnTo>
                        <a:pt x="587" y="15"/>
                      </a:lnTo>
                      <a:lnTo>
                        <a:pt x="587" y="15"/>
                      </a:lnTo>
                      <a:lnTo>
                        <a:pt x="586" y="16"/>
                      </a:lnTo>
                      <a:lnTo>
                        <a:pt x="587" y="14"/>
                      </a:lnTo>
                      <a:lnTo>
                        <a:pt x="586" y="14"/>
                      </a:lnTo>
                      <a:lnTo>
                        <a:pt x="586" y="14"/>
                      </a:lnTo>
                      <a:lnTo>
                        <a:pt x="584" y="14"/>
                      </a:lnTo>
                      <a:lnTo>
                        <a:pt x="584" y="11"/>
                      </a:lnTo>
                      <a:lnTo>
                        <a:pt x="583" y="11"/>
                      </a:lnTo>
                      <a:lnTo>
                        <a:pt x="583" y="12"/>
                      </a:lnTo>
                      <a:lnTo>
                        <a:pt x="580" y="14"/>
                      </a:lnTo>
                      <a:lnTo>
                        <a:pt x="580" y="14"/>
                      </a:lnTo>
                      <a:lnTo>
                        <a:pt x="579" y="14"/>
                      </a:lnTo>
                      <a:lnTo>
                        <a:pt x="578" y="14"/>
                      </a:lnTo>
                      <a:lnTo>
                        <a:pt x="578" y="15"/>
                      </a:lnTo>
                      <a:lnTo>
                        <a:pt x="578" y="16"/>
                      </a:lnTo>
                      <a:lnTo>
                        <a:pt x="578" y="17"/>
                      </a:lnTo>
                      <a:lnTo>
                        <a:pt x="579" y="17"/>
                      </a:lnTo>
                      <a:lnTo>
                        <a:pt x="579" y="17"/>
                      </a:lnTo>
                      <a:lnTo>
                        <a:pt x="579" y="19"/>
                      </a:lnTo>
                      <a:lnTo>
                        <a:pt x="576" y="20"/>
                      </a:lnTo>
                      <a:lnTo>
                        <a:pt x="576" y="21"/>
                      </a:lnTo>
                      <a:lnTo>
                        <a:pt x="576" y="21"/>
                      </a:lnTo>
                      <a:lnTo>
                        <a:pt x="576" y="23"/>
                      </a:lnTo>
                      <a:lnTo>
                        <a:pt x="575" y="24"/>
                      </a:lnTo>
                      <a:lnTo>
                        <a:pt x="574" y="31"/>
                      </a:lnTo>
                      <a:lnTo>
                        <a:pt x="572" y="31"/>
                      </a:lnTo>
                      <a:lnTo>
                        <a:pt x="572" y="33"/>
                      </a:lnTo>
                      <a:lnTo>
                        <a:pt x="572" y="33"/>
                      </a:lnTo>
                      <a:lnTo>
                        <a:pt x="572" y="34"/>
                      </a:lnTo>
                      <a:lnTo>
                        <a:pt x="572" y="34"/>
                      </a:lnTo>
                      <a:lnTo>
                        <a:pt x="571" y="36"/>
                      </a:lnTo>
                      <a:lnTo>
                        <a:pt x="571" y="36"/>
                      </a:lnTo>
                      <a:lnTo>
                        <a:pt x="572" y="36"/>
                      </a:lnTo>
                      <a:lnTo>
                        <a:pt x="572" y="37"/>
                      </a:lnTo>
                      <a:lnTo>
                        <a:pt x="574" y="37"/>
                      </a:lnTo>
                      <a:lnTo>
                        <a:pt x="576" y="37"/>
                      </a:lnTo>
                      <a:lnTo>
                        <a:pt x="578" y="36"/>
                      </a:lnTo>
                      <a:lnTo>
                        <a:pt x="579" y="37"/>
                      </a:lnTo>
                      <a:lnTo>
                        <a:pt x="579" y="38"/>
                      </a:lnTo>
                      <a:lnTo>
                        <a:pt x="578" y="44"/>
                      </a:lnTo>
                      <a:lnTo>
                        <a:pt x="579" y="44"/>
                      </a:lnTo>
                      <a:lnTo>
                        <a:pt x="579" y="45"/>
                      </a:lnTo>
                      <a:lnTo>
                        <a:pt x="580" y="45"/>
                      </a:lnTo>
                      <a:lnTo>
                        <a:pt x="580" y="48"/>
                      </a:lnTo>
                      <a:lnTo>
                        <a:pt x="580" y="50"/>
                      </a:lnTo>
                      <a:lnTo>
                        <a:pt x="580" y="53"/>
                      </a:lnTo>
                      <a:lnTo>
                        <a:pt x="582" y="53"/>
                      </a:lnTo>
                      <a:lnTo>
                        <a:pt x="582" y="55"/>
                      </a:lnTo>
                      <a:lnTo>
                        <a:pt x="584" y="57"/>
                      </a:lnTo>
                      <a:lnTo>
                        <a:pt x="584" y="58"/>
                      </a:lnTo>
                      <a:lnTo>
                        <a:pt x="586" y="58"/>
                      </a:lnTo>
                      <a:lnTo>
                        <a:pt x="586" y="61"/>
                      </a:lnTo>
                      <a:lnTo>
                        <a:pt x="586" y="61"/>
                      </a:lnTo>
                      <a:lnTo>
                        <a:pt x="587" y="63"/>
                      </a:lnTo>
                      <a:lnTo>
                        <a:pt x="590" y="65"/>
                      </a:lnTo>
                      <a:lnTo>
                        <a:pt x="590" y="66"/>
                      </a:lnTo>
                      <a:lnTo>
                        <a:pt x="591" y="66"/>
                      </a:lnTo>
                      <a:lnTo>
                        <a:pt x="592" y="69"/>
                      </a:lnTo>
                      <a:lnTo>
                        <a:pt x="595" y="70"/>
                      </a:lnTo>
                      <a:lnTo>
                        <a:pt x="595" y="71"/>
                      </a:lnTo>
                      <a:lnTo>
                        <a:pt x="595" y="71"/>
                      </a:lnTo>
                      <a:lnTo>
                        <a:pt x="596" y="74"/>
                      </a:lnTo>
                      <a:lnTo>
                        <a:pt x="597" y="75"/>
                      </a:lnTo>
                      <a:lnTo>
                        <a:pt x="597" y="76"/>
                      </a:lnTo>
                      <a:lnTo>
                        <a:pt x="599" y="76"/>
                      </a:lnTo>
                      <a:lnTo>
                        <a:pt x="599" y="78"/>
                      </a:lnTo>
                      <a:lnTo>
                        <a:pt x="600" y="78"/>
                      </a:lnTo>
                      <a:lnTo>
                        <a:pt x="600" y="78"/>
                      </a:lnTo>
                      <a:lnTo>
                        <a:pt x="601" y="78"/>
                      </a:lnTo>
                      <a:lnTo>
                        <a:pt x="601" y="79"/>
                      </a:lnTo>
                      <a:lnTo>
                        <a:pt x="603" y="79"/>
                      </a:lnTo>
                      <a:lnTo>
                        <a:pt x="603" y="79"/>
                      </a:lnTo>
                      <a:lnTo>
                        <a:pt x="603" y="79"/>
                      </a:lnTo>
                      <a:lnTo>
                        <a:pt x="603" y="79"/>
                      </a:lnTo>
                      <a:lnTo>
                        <a:pt x="604" y="80"/>
                      </a:lnTo>
                      <a:lnTo>
                        <a:pt x="604" y="80"/>
                      </a:lnTo>
                      <a:lnTo>
                        <a:pt x="604" y="82"/>
                      </a:lnTo>
                      <a:lnTo>
                        <a:pt x="600" y="82"/>
                      </a:lnTo>
                      <a:lnTo>
                        <a:pt x="597" y="86"/>
                      </a:lnTo>
                      <a:lnTo>
                        <a:pt x="596" y="86"/>
                      </a:lnTo>
                      <a:lnTo>
                        <a:pt x="596" y="91"/>
                      </a:lnTo>
                      <a:lnTo>
                        <a:pt x="596" y="91"/>
                      </a:lnTo>
                      <a:lnTo>
                        <a:pt x="596" y="92"/>
                      </a:lnTo>
                      <a:lnTo>
                        <a:pt x="595" y="92"/>
                      </a:lnTo>
                      <a:lnTo>
                        <a:pt x="595" y="93"/>
                      </a:lnTo>
                      <a:lnTo>
                        <a:pt x="593" y="93"/>
                      </a:lnTo>
                      <a:lnTo>
                        <a:pt x="593" y="95"/>
                      </a:lnTo>
                      <a:lnTo>
                        <a:pt x="595" y="95"/>
                      </a:lnTo>
                      <a:lnTo>
                        <a:pt x="595" y="95"/>
                      </a:lnTo>
                      <a:lnTo>
                        <a:pt x="595" y="97"/>
                      </a:lnTo>
                      <a:lnTo>
                        <a:pt x="593" y="97"/>
                      </a:lnTo>
                      <a:lnTo>
                        <a:pt x="593" y="97"/>
                      </a:lnTo>
                      <a:lnTo>
                        <a:pt x="591" y="99"/>
                      </a:lnTo>
                      <a:lnTo>
                        <a:pt x="591" y="104"/>
                      </a:lnTo>
                      <a:lnTo>
                        <a:pt x="591" y="104"/>
                      </a:lnTo>
                      <a:lnTo>
                        <a:pt x="591" y="105"/>
                      </a:lnTo>
                      <a:lnTo>
                        <a:pt x="592" y="105"/>
                      </a:lnTo>
                      <a:lnTo>
                        <a:pt x="592" y="109"/>
                      </a:lnTo>
                      <a:lnTo>
                        <a:pt x="592" y="109"/>
                      </a:lnTo>
                      <a:lnTo>
                        <a:pt x="592" y="110"/>
                      </a:lnTo>
                      <a:lnTo>
                        <a:pt x="593" y="110"/>
                      </a:lnTo>
                      <a:lnTo>
                        <a:pt x="593" y="113"/>
                      </a:lnTo>
                      <a:lnTo>
                        <a:pt x="595" y="113"/>
                      </a:lnTo>
                      <a:lnTo>
                        <a:pt x="595" y="116"/>
                      </a:lnTo>
                      <a:lnTo>
                        <a:pt x="596" y="117"/>
                      </a:lnTo>
                      <a:lnTo>
                        <a:pt x="597" y="118"/>
                      </a:lnTo>
                      <a:lnTo>
                        <a:pt x="599" y="118"/>
                      </a:lnTo>
                      <a:lnTo>
                        <a:pt x="600" y="116"/>
                      </a:lnTo>
                      <a:lnTo>
                        <a:pt x="601" y="117"/>
                      </a:lnTo>
                      <a:lnTo>
                        <a:pt x="601" y="117"/>
                      </a:lnTo>
                      <a:lnTo>
                        <a:pt x="601" y="117"/>
                      </a:lnTo>
                      <a:lnTo>
                        <a:pt x="604" y="117"/>
                      </a:lnTo>
                      <a:lnTo>
                        <a:pt x="609" y="122"/>
                      </a:lnTo>
                      <a:lnTo>
                        <a:pt x="610" y="122"/>
                      </a:lnTo>
                      <a:lnTo>
                        <a:pt x="610" y="124"/>
                      </a:lnTo>
                      <a:lnTo>
                        <a:pt x="616" y="125"/>
                      </a:lnTo>
                      <a:lnTo>
                        <a:pt x="616" y="223"/>
                      </a:lnTo>
                      <a:lnTo>
                        <a:pt x="614" y="222"/>
                      </a:lnTo>
                      <a:lnTo>
                        <a:pt x="614" y="218"/>
                      </a:lnTo>
                      <a:lnTo>
                        <a:pt x="613" y="218"/>
                      </a:lnTo>
                      <a:lnTo>
                        <a:pt x="613" y="216"/>
                      </a:lnTo>
                      <a:lnTo>
                        <a:pt x="610" y="215"/>
                      </a:lnTo>
                      <a:lnTo>
                        <a:pt x="610" y="214"/>
                      </a:lnTo>
                      <a:lnTo>
                        <a:pt x="612" y="214"/>
                      </a:lnTo>
                      <a:lnTo>
                        <a:pt x="612" y="213"/>
                      </a:lnTo>
                      <a:lnTo>
                        <a:pt x="609" y="211"/>
                      </a:lnTo>
                      <a:lnTo>
                        <a:pt x="608" y="210"/>
                      </a:lnTo>
                      <a:lnTo>
                        <a:pt x="608" y="209"/>
                      </a:lnTo>
                      <a:lnTo>
                        <a:pt x="608" y="207"/>
                      </a:lnTo>
                      <a:lnTo>
                        <a:pt x="607" y="207"/>
                      </a:lnTo>
                      <a:lnTo>
                        <a:pt x="607" y="206"/>
                      </a:lnTo>
                      <a:lnTo>
                        <a:pt x="607" y="203"/>
                      </a:lnTo>
                      <a:lnTo>
                        <a:pt x="605" y="202"/>
                      </a:lnTo>
                      <a:lnTo>
                        <a:pt x="604" y="201"/>
                      </a:lnTo>
                      <a:lnTo>
                        <a:pt x="600" y="201"/>
                      </a:lnTo>
                      <a:lnTo>
                        <a:pt x="600" y="202"/>
                      </a:lnTo>
                      <a:lnTo>
                        <a:pt x="600" y="202"/>
                      </a:lnTo>
                      <a:lnTo>
                        <a:pt x="597" y="201"/>
                      </a:lnTo>
                      <a:lnTo>
                        <a:pt x="595" y="199"/>
                      </a:lnTo>
                      <a:lnTo>
                        <a:pt x="592" y="198"/>
                      </a:lnTo>
                      <a:lnTo>
                        <a:pt x="592" y="199"/>
                      </a:lnTo>
                      <a:lnTo>
                        <a:pt x="592" y="199"/>
                      </a:lnTo>
                      <a:lnTo>
                        <a:pt x="590" y="201"/>
                      </a:lnTo>
                      <a:lnTo>
                        <a:pt x="590" y="199"/>
                      </a:lnTo>
                      <a:lnTo>
                        <a:pt x="590" y="199"/>
                      </a:lnTo>
                      <a:lnTo>
                        <a:pt x="588" y="199"/>
                      </a:lnTo>
                      <a:lnTo>
                        <a:pt x="588" y="198"/>
                      </a:lnTo>
                      <a:lnTo>
                        <a:pt x="588" y="198"/>
                      </a:lnTo>
                      <a:lnTo>
                        <a:pt x="587" y="197"/>
                      </a:lnTo>
                      <a:lnTo>
                        <a:pt x="586" y="197"/>
                      </a:lnTo>
                      <a:lnTo>
                        <a:pt x="586" y="198"/>
                      </a:lnTo>
                      <a:lnTo>
                        <a:pt x="586" y="198"/>
                      </a:lnTo>
                      <a:lnTo>
                        <a:pt x="587" y="201"/>
                      </a:lnTo>
                      <a:lnTo>
                        <a:pt x="588" y="202"/>
                      </a:lnTo>
                      <a:lnTo>
                        <a:pt x="588" y="202"/>
                      </a:lnTo>
                      <a:lnTo>
                        <a:pt x="590" y="202"/>
                      </a:lnTo>
                      <a:lnTo>
                        <a:pt x="588" y="203"/>
                      </a:lnTo>
                      <a:lnTo>
                        <a:pt x="588" y="203"/>
                      </a:lnTo>
                      <a:lnTo>
                        <a:pt x="587" y="202"/>
                      </a:lnTo>
                      <a:lnTo>
                        <a:pt x="586" y="202"/>
                      </a:lnTo>
                      <a:lnTo>
                        <a:pt x="584" y="202"/>
                      </a:lnTo>
                      <a:lnTo>
                        <a:pt x="584" y="203"/>
                      </a:lnTo>
                      <a:lnTo>
                        <a:pt x="583" y="206"/>
                      </a:lnTo>
                      <a:lnTo>
                        <a:pt x="583" y="207"/>
                      </a:lnTo>
                      <a:lnTo>
                        <a:pt x="583" y="210"/>
                      </a:lnTo>
                      <a:lnTo>
                        <a:pt x="584" y="210"/>
                      </a:lnTo>
                      <a:lnTo>
                        <a:pt x="586" y="213"/>
                      </a:lnTo>
                      <a:lnTo>
                        <a:pt x="587" y="213"/>
                      </a:lnTo>
                      <a:lnTo>
                        <a:pt x="587" y="214"/>
                      </a:lnTo>
                      <a:lnTo>
                        <a:pt x="588" y="215"/>
                      </a:lnTo>
                      <a:lnTo>
                        <a:pt x="588" y="218"/>
                      </a:lnTo>
                      <a:lnTo>
                        <a:pt x="588" y="218"/>
                      </a:lnTo>
                      <a:lnTo>
                        <a:pt x="588" y="219"/>
                      </a:lnTo>
                      <a:lnTo>
                        <a:pt x="590" y="219"/>
                      </a:lnTo>
                      <a:lnTo>
                        <a:pt x="590" y="220"/>
                      </a:lnTo>
                      <a:lnTo>
                        <a:pt x="590" y="222"/>
                      </a:lnTo>
                      <a:lnTo>
                        <a:pt x="591" y="223"/>
                      </a:lnTo>
                      <a:lnTo>
                        <a:pt x="591" y="226"/>
                      </a:lnTo>
                      <a:lnTo>
                        <a:pt x="593" y="226"/>
                      </a:lnTo>
                      <a:lnTo>
                        <a:pt x="593" y="227"/>
                      </a:lnTo>
                      <a:lnTo>
                        <a:pt x="593" y="227"/>
                      </a:lnTo>
                      <a:lnTo>
                        <a:pt x="593" y="228"/>
                      </a:lnTo>
                      <a:lnTo>
                        <a:pt x="595" y="228"/>
                      </a:lnTo>
                      <a:lnTo>
                        <a:pt x="596" y="228"/>
                      </a:lnTo>
                      <a:lnTo>
                        <a:pt x="596" y="232"/>
                      </a:lnTo>
                      <a:lnTo>
                        <a:pt x="596" y="232"/>
                      </a:lnTo>
                      <a:lnTo>
                        <a:pt x="597" y="233"/>
                      </a:lnTo>
                      <a:lnTo>
                        <a:pt x="599" y="235"/>
                      </a:lnTo>
                      <a:lnTo>
                        <a:pt x="600" y="235"/>
                      </a:lnTo>
                      <a:lnTo>
                        <a:pt x="600" y="236"/>
                      </a:lnTo>
                      <a:lnTo>
                        <a:pt x="601" y="237"/>
                      </a:lnTo>
                      <a:lnTo>
                        <a:pt x="603" y="239"/>
                      </a:lnTo>
                      <a:lnTo>
                        <a:pt x="604" y="239"/>
                      </a:lnTo>
                      <a:lnTo>
                        <a:pt x="604" y="245"/>
                      </a:lnTo>
                      <a:lnTo>
                        <a:pt x="604" y="252"/>
                      </a:lnTo>
                      <a:lnTo>
                        <a:pt x="605" y="252"/>
                      </a:lnTo>
                      <a:lnTo>
                        <a:pt x="605" y="253"/>
                      </a:lnTo>
                      <a:lnTo>
                        <a:pt x="607" y="254"/>
                      </a:lnTo>
                      <a:lnTo>
                        <a:pt x="607" y="254"/>
                      </a:lnTo>
                      <a:lnTo>
                        <a:pt x="607" y="252"/>
                      </a:lnTo>
                      <a:lnTo>
                        <a:pt x="608" y="252"/>
                      </a:lnTo>
                      <a:lnTo>
                        <a:pt x="609" y="250"/>
                      </a:lnTo>
                      <a:lnTo>
                        <a:pt x="610" y="250"/>
                      </a:lnTo>
                      <a:lnTo>
                        <a:pt x="612" y="249"/>
                      </a:lnTo>
                      <a:lnTo>
                        <a:pt x="612" y="248"/>
                      </a:lnTo>
                      <a:lnTo>
                        <a:pt x="612" y="245"/>
                      </a:lnTo>
                      <a:lnTo>
                        <a:pt x="614" y="245"/>
                      </a:lnTo>
                      <a:lnTo>
                        <a:pt x="616" y="249"/>
                      </a:lnTo>
                      <a:lnTo>
                        <a:pt x="614" y="250"/>
                      </a:lnTo>
                      <a:lnTo>
                        <a:pt x="614" y="250"/>
                      </a:lnTo>
                      <a:lnTo>
                        <a:pt x="614" y="250"/>
                      </a:lnTo>
                      <a:lnTo>
                        <a:pt x="614" y="250"/>
                      </a:lnTo>
                      <a:lnTo>
                        <a:pt x="614" y="252"/>
                      </a:lnTo>
                      <a:lnTo>
                        <a:pt x="616" y="254"/>
                      </a:lnTo>
                      <a:lnTo>
                        <a:pt x="616" y="256"/>
                      </a:lnTo>
                      <a:lnTo>
                        <a:pt x="616" y="257"/>
                      </a:lnTo>
                      <a:lnTo>
                        <a:pt x="614" y="257"/>
                      </a:lnTo>
                      <a:lnTo>
                        <a:pt x="614" y="258"/>
                      </a:lnTo>
                      <a:lnTo>
                        <a:pt x="613" y="260"/>
                      </a:lnTo>
                      <a:lnTo>
                        <a:pt x="613" y="262"/>
                      </a:lnTo>
                      <a:lnTo>
                        <a:pt x="614" y="262"/>
                      </a:lnTo>
                      <a:lnTo>
                        <a:pt x="616" y="262"/>
                      </a:lnTo>
                      <a:lnTo>
                        <a:pt x="616" y="363"/>
                      </a:lnTo>
                      <a:lnTo>
                        <a:pt x="614" y="363"/>
                      </a:lnTo>
                      <a:lnTo>
                        <a:pt x="613" y="363"/>
                      </a:lnTo>
                      <a:lnTo>
                        <a:pt x="613" y="364"/>
                      </a:lnTo>
                      <a:lnTo>
                        <a:pt x="612" y="364"/>
                      </a:lnTo>
                      <a:lnTo>
                        <a:pt x="610" y="366"/>
                      </a:lnTo>
                      <a:lnTo>
                        <a:pt x="609" y="366"/>
                      </a:lnTo>
                      <a:lnTo>
                        <a:pt x="609" y="367"/>
                      </a:lnTo>
                      <a:lnTo>
                        <a:pt x="607" y="367"/>
                      </a:lnTo>
                      <a:lnTo>
                        <a:pt x="607" y="367"/>
                      </a:lnTo>
                      <a:lnTo>
                        <a:pt x="605" y="367"/>
                      </a:lnTo>
                      <a:lnTo>
                        <a:pt x="605" y="368"/>
                      </a:lnTo>
                      <a:lnTo>
                        <a:pt x="601" y="370"/>
                      </a:lnTo>
                      <a:lnTo>
                        <a:pt x="601" y="370"/>
                      </a:lnTo>
                      <a:lnTo>
                        <a:pt x="599" y="370"/>
                      </a:lnTo>
                      <a:lnTo>
                        <a:pt x="597" y="371"/>
                      </a:lnTo>
                      <a:lnTo>
                        <a:pt x="596" y="371"/>
                      </a:lnTo>
                      <a:lnTo>
                        <a:pt x="596" y="372"/>
                      </a:lnTo>
                      <a:lnTo>
                        <a:pt x="593" y="374"/>
                      </a:lnTo>
                      <a:lnTo>
                        <a:pt x="592" y="375"/>
                      </a:lnTo>
                      <a:lnTo>
                        <a:pt x="591" y="376"/>
                      </a:lnTo>
                      <a:lnTo>
                        <a:pt x="587" y="376"/>
                      </a:lnTo>
                      <a:lnTo>
                        <a:pt x="587" y="377"/>
                      </a:lnTo>
                      <a:lnTo>
                        <a:pt x="587" y="377"/>
                      </a:lnTo>
                      <a:lnTo>
                        <a:pt x="587" y="377"/>
                      </a:lnTo>
                      <a:lnTo>
                        <a:pt x="587" y="376"/>
                      </a:lnTo>
                      <a:lnTo>
                        <a:pt x="587" y="376"/>
                      </a:lnTo>
                      <a:lnTo>
                        <a:pt x="583" y="377"/>
                      </a:lnTo>
                      <a:lnTo>
                        <a:pt x="583" y="379"/>
                      </a:lnTo>
                      <a:lnTo>
                        <a:pt x="580" y="379"/>
                      </a:lnTo>
                      <a:lnTo>
                        <a:pt x="579" y="380"/>
                      </a:lnTo>
                      <a:lnTo>
                        <a:pt x="578" y="380"/>
                      </a:lnTo>
                      <a:lnTo>
                        <a:pt x="578" y="381"/>
                      </a:lnTo>
                      <a:lnTo>
                        <a:pt x="575" y="383"/>
                      </a:lnTo>
                      <a:lnTo>
                        <a:pt x="575" y="383"/>
                      </a:lnTo>
                      <a:lnTo>
                        <a:pt x="572" y="383"/>
                      </a:lnTo>
                      <a:lnTo>
                        <a:pt x="572" y="383"/>
                      </a:lnTo>
                      <a:lnTo>
                        <a:pt x="566" y="383"/>
                      </a:lnTo>
                      <a:lnTo>
                        <a:pt x="566" y="384"/>
                      </a:lnTo>
                      <a:lnTo>
                        <a:pt x="563" y="384"/>
                      </a:lnTo>
                      <a:lnTo>
                        <a:pt x="561" y="388"/>
                      </a:lnTo>
                      <a:lnTo>
                        <a:pt x="558" y="388"/>
                      </a:lnTo>
                      <a:lnTo>
                        <a:pt x="558" y="389"/>
                      </a:lnTo>
                      <a:lnTo>
                        <a:pt x="555" y="389"/>
                      </a:lnTo>
                      <a:lnTo>
                        <a:pt x="554" y="391"/>
                      </a:lnTo>
                      <a:lnTo>
                        <a:pt x="544" y="388"/>
                      </a:lnTo>
                      <a:lnTo>
                        <a:pt x="544" y="384"/>
                      </a:lnTo>
                      <a:lnTo>
                        <a:pt x="542" y="384"/>
                      </a:lnTo>
                      <a:lnTo>
                        <a:pt x="544" y="377"/>
                      </a:lnTo>
                      <a:lnTo>
                        <a:pt x="541" y="376"/>
                      </a:lnTo>
                      <a:lnTo>
                        <a:pt x="541" y="375"/>
                      </a:lnTo>
                      <a:lnTo>
                        <a:pt x="540" y="375"/>
                      </a:lnTo>
                      <a:lnTo>
                        <a:pt x="541" y="371"/>
                      </a:lnTo>
                      <a:lnTo>
                        <a:pt x="540" y="371"/>
                      </a:lnTo>
                      <a:lnTo>
                        <a:pt x="540" y="370"/>
                      </a:lnTo>
                      <a:lnTo>
                        <a:pt x="538" y="370"/>
                      </a:lnTo>
                      <a:lnTo>
                        <a:pt x="538" y="364"/>
                      </a:lnTo>
                      <a:lnTo>
                        <a:pt x="537" y="364"/>
                      </a:lnTo>
                      <a:lnTo>
                        <a:pt x="537" y="363"/>
                      </a:lnTo>
                      <a:lnTo>
                        <a:pt x="538" y="363"/>
                      </a:lnTo>
                      <a:lnTo>
                        <a:pt x="538" y="363"/>
                      </a:lnTo>
                      <a:lnTo>
                        <a:pt x="538" y="363"/>
                      </a:lnTo>
                      <a:lnTo>
                        <a:pt x="538" y="358"/>
                      </a:lnTo>
                      <a:lnTo>
                        <a:pt x="537" y="357"/>
                      </a:lnTo>
                      <a:lnTo>
                        <a:pt x="537" y="357"/>
                      </a:lnTo>
                      <a:lnTo>
                        <a:pt x="538" y="357"/>
                      </a:lnTo>
                      <a:lnTo>
                        <a:pt x="538" y="346"/>
                      </a:lnTo>
                      <a:lnTo>
                        <a:pt x="537" y="345"/>
                      </a:lnTo>
                      <a:lnTo>
                        <a:pt x="536" y="343"/>
                      </a:lnTo>
                      <a:lnTo>
                        <a:pt x="533" y="341"/>
                      </a:lnTo>
                      <a:lnTo>
                        <a:pt x="533" y="340"/>
                      </a:lnTo>
                      <a:lnTo>
                        <a:pt x="532" y="338"/>
                      </a:lnTo>
                      <a:lnTo>
                        <a:pt x="532" y="336"/>
                      </a:lnTo>
                      <a:lnTo>
                        <a:pt x="531" y="336"/>
                      </a:lnTo>
                      <a:lnTo>
                        <a:pt x="529" y="334"/>
                      </a:lnTo>
                      <a:lnTo>
                        <a:pt x="528" y="333"/>
                      </a:lnTo>
                      <a:lnTo>
                        <a:pt x="527" y="332"/>
                      </a:lnTo>
                      <a:lnTo>
                        <a:pt x="527" y="330"/>
                      </a:lnTo>
                      <a:lnTo>
                        <a:pt x="527" y="328"/>
                      </a:lnTo>
                      <a:lnTo>
                        <a:pt x="527" y="325"/>
                      </a:lnTo>
                      <a:lnTo>
                        <a:pt x="525" y="325"/>
                      </a:lnTo>
                      <a:lnTo>
                        <a:pt x="525" y="325"/>
                      </a:lnTo>
                      <a:lnTo>
                        <a:pt x="524" y="325"/>
                      </a:lnTo>
                      <a:lnTo>
                        <a:pt x="524" y="324"/>
                      </a:lnTo>
                      <a:lnTo>
                        <a:pt x="524" y="324"/>
                      </a:lnTo>
                      <a:lnTo>
                        <a:pt x="524" y="321"/>
                      </a:lnTo>
                      <a:lnTo>
                        <a:pt x="523" y="321"/>
                      </a:lnTo>
                      <a:lnTo>
                        <a:pt x="523" y="319"/>
                      </a:lnTo>
                      <a:lnTo>
                        <a:pt x="521" y="319"/>
                      </a:lnTo>
                      <a:lnTo>
                        <a:pt x="521" y="319"/>
                      </a:lnTo>
                      <a:lnTo>
                        <a:pt x="521" y="317"/>
                      </a:lnTo>
                      <a:lnTo>
                        <a:pt x="520" y="317"/>
                      </a:lnTo>
                      <a:lnTo>
                        <a:pt x="520" y="316"/>
                      </a:lnTo>
                      <a:lnTo>
                        <a:pt x="520" y="316"/>
                      </a:lnTo>
                      <a:lnTo>
                        <a:pt x="519" y="316"/>
                      </a:lnTo>
                      <a:lnTo>
                        <a:pt x="519" y="315"/>
                      </a:lnTo>
                      <a:lnTo>
                        <a:pt x="518" y="313"/>
                      </a:lnTo>
                      <a:lnTo>
                        <a:pt x="518" y="313"/>
                      </a:lnTo>
                      <a:lnTo>
                        <a:pt x="516" y="313"/>
                      </a:lnTo>
                      <a:lnTo>
                        <a:pt x="516" y="312"/>
                      </a:lnTo>
                      <a:lnTo>
                        <a:pt x="514" y="313"/>
                      </a:lnTo>
                      <a:lnTo>
                        <a:pt x="514" y="312"/>
                      </a:lnTo>
                      <a:lnTo>
                        <a:pt x="511" y="311"/>
                      </a:lnTo>
                      <a:lnTo>
                        <a:pt x="511" y="309"/>
                      </a:lnTo>
                      <a:lnTo>
                        <a:pt x="511" y="309"/>
                      </a:lnTo>
                      <a:lnTo>
                        <a:pt x="510" y="309"/>
                      </a:lnTo>
                      <a:lnTo>
                        <a:pt x="510" y="308"/>
                      </a:lnTo>
                      <a:lnTo>
                        <a:pt x="508" y="308"/>
                      </a:lnTo>
                      <a:lnTo>
                        <a:pt x="508" y="305"/>
                      </a:lnTo>
                      <a:lnTo>
                        <a:pt x="507" y="304"/>
                      </a:lnTo>
                      <a:lnTo>
                        <a:pt x="507" y="303"/>
                      </a:lnTo>
                      <a:lnTo>
                        <a:pt x="507" y="300"/>
                      </a:lnTo>
                      <a:lnTo>
                        <a:pt x="506" y="300"/>
                      </a:lnTo>
                      <a:lnTo>
                        <a:pt x="506" y="292"/>
                      </a:lnTo>
                      <a:lnTo>
                        <a:pt x="506" y="292"/>
                      </a:lnTo>
                      <a:lnTo>
                        <a:pt x="506" y="291"/>
                      </a:lnTo>
                      <a:lnTo>
                        <a:pt x="503" y="291"/>
                      </a:lnTo>
                      <a:lnTo>
                        <a:pt x="503" y="288"/>
                      </a:lnTo>
                      <a:lnTo>
                        <a:pt x="503" y="287"/>
                      </a:lnTo>
                      <a:lnTo>
                        <a:pt x="504" y="286"/>
                      </a:lnTo>
                      <a:lnTo>
                        <a:pt x="506" y="286"/>
                      </a:lnTo>
                      <a:lnTo>
                        <a:pt x="506" y="285"/>
                      </a:lnTo>
                      <a:lnTo>
                        <a:pt x="504" y="283"/>
                      </a:lnTo>
                      <a:lnTo>
                        <a:pt x="504" y="281"/>
                      </a:lnTo>
                      <a:lnTo>
                        <a:pt x="504" y="281"/>
                      </a:lnTo>
                      <a:lnTo>
                        <a:pt x="504" y="273"/>
                      </a:lnTo>
                      <a:lnTo>
                        <a:pt x="503" y="273"/>
                      </a:lnTo>
                      <a:lnTo>
                        <a:pt x="503" y="271"/>
                      </a:lnTo>
                      <a:lnTo>
                        <a:pt x="503" y="271"/>
                      </a:lnTo>
                      <a:lnTo>
                        <a:pt x="503" y="270"/>
                      </a:lnTo>
                      <a:lnTo>
                        <a:pt x="502" y="270"/>
                      </a:lnTo>
                      <a:lnTo>
                        <a:pt x="502" y="269"/>
                      </a:lnTo>
                      <a:lnTo>
                        <a:pt x="500" y="268"/>
                      </a:lnTo>
                      <a:lnTo>
                        <a:pt x="500" y="266"/>
                      </a:lnTo>
                      <a:lnTo>
                        <a:pt x="494" y="261"/>
                      </a:lnTo>
                      <a:lnTo>
                        <a:pt x="494" y="261"/>
                      </a:lnTo>
                      <a:lnTo>
                        <a:pt x="493" y="261"/>
                      </a:lnTo>
                      <a:lnTo>
                        <a:pt x="493" y="258"/>
                      </a:lnTo>
                      <a:lnTo>
                        <a:pt x="491" y="256"/>
                      </a:lnTo>
                      <a:lnTo>
                        <a:pt x="491" y="250"/>
                      </a:lnTo>
                      <a:lnTo>
                        <a:pt x="490" y="250"/>
                      </a:lnTo>
                      <a:lnTo>
                        <a:pt x="490" y="248"/>
                      </a:lnTo>
                      <a:lnTo>
                        <a:pt x="489" y="248"/>
                      </a:lnTo>
                      <a:lnTo>
                        <a:pt x="489" y="247"/>
                      </a:lnTo>
                      <a:lnTo>
                        <a:pt x="483" y="244"/>
                      </a:lnTo>
                      <a:lnTo>
                        <a:pt x="483" y="241"/>
                      </a:lnTo>
                      <a:lnTo>
                        <a:pt x="481" y="240"/>
                      </a:lnTo>
                      <a:lnTo>
                        <a:pt x="481" y="236"/>
                      </a:lnTo>
                      <a:lnTo>
                        <a:pt x="478" y="235"/>
                      </a:lnTo>
                      <a:lnTo>
                        <a:pt x="478" y="232"/>
                      </a:lnTo>
                      <a:lnTo>
                        <a:pt x="477" y="232"/>
                      </a:lnTo>
                      <a:lnTo>
                        <a:pt x="477" y="230"/>
                      </a:lnTo>
                      <a:lnTo>
                        <a:pt x="476" y="230"/>
                      </a:lnTo>
                      <a:lnTo>
                        <a:pt x="476" y="227"/>
                      </a:lnTo>
                      <a:lnTo>
                        <a:pt x="476" y="227"/>
                      </a:lnTo>
                      <a:lnTo>
                        <a:pt x="476" y="226"/>
                      </a:lnTo>
                      <a:lnTo>
                        <a:pt x="474" y="226"/>
                      </a:lnTo>
                      <a:lnTo>
                        <a:pt x="473" y="223"/>
                      </a:lnTo>
                      <a:lnTo>
                        <a:pt x="466" y="222"/>
                      </a:lnTo>
                      <a:lnTo>
                        <a:pt x="468" y="218"/>
                      </a:lnTo>
                      <a:lnTo>
                        <a:pt x="466" y="218"/>
                      </a:lnTo>
                      <a:lnTo>
                        <a:pt x="466" y="219"/>
                      </a:lnTo>
                      <a:lnTo>
                        <a:pt x="466" y="219"/>
                      </a:lnTo>
                      <a:lnTo>
                        <a:pt x="464" y="224"/>
                      </a:lnTo>
                      <a:lnTo>
                        <a:pt x="461" y="224"/>
                      </a:lnTo>
                      <a:lnTo>
                        <a:pt x="456" y="220"/>
                      </a:lnTo>
                      <a:lnTo>
                        <a:pt x="455" y="219"/>
                      </a:lnTo>
                      <a:lnTo>
                        <a:pt x="455" y="216"/>
                      </a:lnTo>
                      <a:lnTo>
                        <a:pt x="455" y="216"/>
                      </a:lnTo>
                      <a:lnTo>
                        <a:pt x="453" y="214"/>
                      </a:lnTo>
                      <a:lnTo>
                        <a:pt x="452" y="214"/>
                      </a:lnTo>
                      <a:lnTo>
                        <a:pt x="452" y="213"/>
                      </a:lnTo>
                      <a:lnTo>
                        <a:pt x="452" y="213"/>
                      </a:lnTo>
                      <a:lnTo>
                        <a:pt x="449" y="210"/>
                      </a:lnTo>
                      <a:lnTo>
                        <a:pt x="449" y="210"/>
                      </a:lnTo>
                      <a:lnTo>
                        <a:pt x="449" y="211"/>
                      </a:lnTo>
                      <a:lnTo>
                        <a:pt x="448" y="211"/>
                      </a:lnTo>
                      <a:lnTo>
                        <a:pt x="449" y="215"/>
                      </a:lnTo>
                      <a:lnTo>
                        <a:pt x="451" y="216"/>
                      </a:lnTo>
                      <a:lnTo>
                        <a:pt x="451" y="218"/>
                      </a:lnTo>
                      <a:lnTo>
                        <a:pt x="452" y="219"/>
                      </a:lnTo>
                      <a:lnTo>
                        <a:pt x="453" y="220"/>
                      </a:lnTo>
                      <a:lnTo>
                        <a:pt x="453" y="222"/>
                      </a:lnTo>
                      <a:lnTo>
                        <a:pt x="456" y="223"/>
                      </a:lnTo>
                      <a:lnTo>
                        <a:pt x="455" y="226"/>
                      </a:lnTo>
                      <a:lnTo>
                        <a:pt x="456" y="226"/>
                      </a:lnTo>
                      <a:lnTo>
                        <a:pt x="456" y="230"/>
                      </a:lnTo>
                      <a:lnTo>
                        <a:pt x="459" y="231"/>
                      </a:lnTo>
                      <a:lnTo>
                        <a:pt x="463" y="244"/>
                      </a:lnTo>
                      <a:lnTo>
                        <a:pt x="464" y="245"/>
                      </a:lnTo>
                      <a:lnTo>
                        <a:pt x="465" y="247"/>
                      </a:lnTo>
                      <a:lnTo>
                        <a:pt x="465" y="249"/>
                      </a:lnTo>
                      <a:lnTo>
                        <a:pt x="466" y="249"/>
                      </a:lnTo>
                      <a:lnTo>
                        <a:pt x="466" y="249"/>
                      </a:lnTo>
                      <a:lnTo>
                        <a:pt x="468" y="250"/>
                      </a:lnTo>
                      <a:lnTo>
                        <a:pt x="468" y="250"/>
                      </a:lnTo>
                      <a:lnTo>
                        <a:pt x="469" y="254"/>
                      </a:lnTo>
                      <a:lnTo>
                        <a:pt x="470" y="254"/>
                      </a:lnTo>
                      <a:lnTo>
                        <a:pt x="470" y="256"/>
                      </a:lnTo>
                      <a:lnTo>
                        <a:pt x="470" y="256"/>
                      </a:lnTo>
                      <a:lnTo>
                        <a:pt x="470" y="257"/>
                      </a:lnTo>
                      <a:lnTo>
                        <a:pt x="472" y="257"/>
                      </a:lnTo>
                      <a:lnTo>
                        <a:pt x="473" y="261"/>
                      </a:lnTo>
                      <a:lnTo>
                        <a:pt x="474" y="261"/>
                      </a:lnTo>
                      <a:lnTo>
                        <a:pt x="474" y="264"/>
                      </a:lnTo>
                      <a:lnTo>
                        <a:pt x="474" y="264"/>
                      </a:lnTo>
                      <a:lnTo>
                        <a:pt x="477" y="266"/>
                      </a:lnTo>
                      <a:lnTo>
                        <a:pt x="474" y="266"/>
                      </a:lnTo>
                      <a:lnTo>
                        <a:pt x="476" y="274"/>
                      </a:lnTo>
                      <a:lnTo>
                        <a:pt x="477" y="274"/>
                      </a:lnTo>
                      <a:lnTo>
                        <a:pt x="477" y="278"/>
                      </a:lnTo>
                      <a:lnTo>
                        <a:pt x="477" y="278"/>
                      </a:lnTo>
                      <a:lnTo>
                        <a:pt x="478" y="279"/>
                      </a:lnTo>
                      <a:lnTo>
                        <a:pt x="482" y="283"/>
                      </a:lnTo>
                      <a:lnTo>
                        <a:pt x="482" y="285"/>
                      </a:lnTo>
                      <a:lnTo>
                        <a:pt x="483" y="285"/>
                      </a:lnTo>
                      <a:lnTo>
                        <a:pt x="486" y="286"/>
                      </a:lnTo>
                      <a:lnTo>
                        <a:pt x="486" y="286"/>
                      </a:lnTo>
                      <a:lnTo>
                        <a:pt x="486" y="288"/>
                      </a:lnTo>
                      <a:lnTo>
                        <a:pt x="487" y="288"/>
                      </a:lnTo>
                      <a:lnTo>
                        <a:pt x="487" y="291"/>
                      </a:lnTo>
                      <a:lnTo>
                        <a:pt x="487" y="291"/>
                      </a:lnTo>
                      <a:lnTo>
                        <a:pt x="487" y="294"/>
                      </a:lnTo>
                      <a:lnTo>
                        <a:pt x="490" y="295"/>
                      </a:lnTo>
                      <a:lnTo>
                        <a:pt x="490" y="296"/>
                      </a:lnTo>
                      <a:lnTo>
                        <a:pt x="490" y="296"/>
                      </a:lnTo>
                      <a:lnTo>
                        <a:pt x="490" y="300"/>
                      </a:lnTo>
                      <a:lnTo>
                        <a:pt x="490" y="300"/>
                      </a:lnTo>
                      <a:lnTo>
                        <a:pt x="490" y="302"/>
                      </a:lnTo>
                      <a:lnTo>
                        <a:pt x="491" y="302"/>
                      </a:lnTo>
                      <a:lnTo>
                        <a:pt x="491" y="302"/>
                      </a:lnTo>
                      <a:lnTo>
                        <a:pt x="490" y="302"/>
                      </a:lnTo>
                      <a:lnTo>
                        <a:pt x="490" y="303"/>
                      </a:lnTo>
                      <a:lnTo>
                        <a:pt x="491" y="308"/>
                      </a:lnTo>
                      <a:lnTo>
                        <a:pt x="490" y="308"/>
                      </a:lnTo>
                      <a:lnTo>
                        <a:pt x="490" y="312"/>
                      </a:lnTo>
                      <a:lnTo>
                        <a:pt x="490" y="312"/>
                      </a:lnTo>
                      <a:lnTo>
                        <a:pt x="490" y="317"/>
                      </a:lnTo>
                      <a:lnTo>
                        <a:pt x="491" y="319"/>
                      </a:lnTo>
                      <a:lnTo>
                        <a:pt x="491" y="320"/>
                      </a:lnTo>
                      <a:lnTo>
                        <a:pt x="491" y="321"/>
                      </a:lnTo>
                      <a:lnTo>
                        <a:pt x="493" y="322"/>
                      </a:lnTo>
                      <a:lnTo>
                        <a:pt x="495" y="324"/>
                      </a:lnTo>
                      <a:lnTo>
                        <a:pt x="497" y="325"/>
                      </a:lnTo>
                      <a:lnTo>
                        <a:pt x="498" y="326"/>
                      </a:lnTo>
                      <a:lnTo>
                        <a:pt x="499" y="328"/>
                      </a:lnTo>
                      <a:lnTo>
                        <a:pt x="500" y="329"/>
                      </a:lnTo>
                      <a:lnTo>
                        <a:pt x="502" y="330"/>
                      </a:lnTo>
                      <a:lnTo>
                        <a:pt x="502" y="330"/>
                      </a:lnTo>
                      <a:lnTo>
                        <a:pt x="502" y="330"/>
                      </a:lnTo>
                      <a:lnTo>
                        <a:pt x="503" y="330"/>
                      </a:lnTo>
                      <a:lnTo>
                        <a:pt x="503" y="330"/>
                      </a:lnTo>
                      <a:lnTo>
                        <a:pt x="503" y="330"/>
                      </a:lnTo>
                      <a:lnTo>
                        <a:pt x="504" y="332"/>
                      </a:lnTo>
                      <a:lnTo>
                        <a:pt x="504" y="332"/>
                      </a:lnTo>
                      <a:lnTo>
                        <a:pt x="504" y="336"/>
                      </a:lnTo>
                      <a:lnTo>
                        <a:pt x="506" y="336"/>
                      </a:lnTo>
                      <a:lnTo>
                        <a:pt x="506" y="337"/>
                      </a:lnTo>
                      <a:lnTo>
                        <a:pt x="506" y="337"/>
                      </a:lnTo>
                      <a:lnTo>
                        <a:pt x="506" y="338"/>
                      </a:lnTo>
                      <a:lnTo>
                        <a:pt x="507" y="338"/>
                      </a:lnTo>
                      <a:lnTo>
                        <a:pt x="507" y="340"/>
                      </a:lnTo>
                      <a:lnTo>
                        <a:pt x="507" y="340"/>
                      </a:lnTo>
                      <a:lnTo>
                        <a:pt x="507" y="343"/>
                      </a:lnTo>
                      <a:lnTo>
                        <a:pt x="507" y="343"/>
                      </a:lnTo>
                      <a:lnTo>
                        <a:pt x="507" y="350"/>
                      </a:lnTo>
                      <a:lnTo>
                        <a:pt x="508" y="351"/>
                      </a:lnTo>
                      <a:lnTo>
                        <a:pt x="508" y="354"/>
                      </a:lnTo>
                      <a:lnTo>
                        <a:pt x="508" y="357"/>
                      </a:lnTo>
                      <a:lnTo>
                        <a:pt x="511" y="358"/>
                      </a:lnTo>
                      <a:lnTo>
                        <a:pt x="511" y="359"/>
                      </a:lnTo>
                      <a:lnTo>
                        <a:pt x="514" y="359"/>
                      </a:lnTo>
                      <a:lnTo>
                        <a:pt x="514" y="358"/>
                      </a:lnTo>
                      <a:lnTo>
                        <a:pt x="514" y="358"/>
                      </a:lnTo>
                      <a:lnTo>
                        <a:pt x="514" y="358"/>
                      </a:lnTo>
                      <a:lnTo>
                        <a:pt x="514" y="359"/>
                      </a:lnTo>
                      <a:lnTo>
                        <a:pt x="515" y="360"/>
                      </a:lnTo>
                      <a:lnTo>
                        <a:pt x="515" y="362"/>
                      </a:lnTo>
                      <a:lnTo>
                        <a:pt x="515" y="362"/>
                      </a:lnTo>
                      <a:lnTo>
                        <a:pt x="516" y="363"/>
                      </a:lnTo>
                      <a:lnTo>
                        <a:pt x="519" y="363"/>
                      </a:lnTo>
                      <a:lnTo>
                        <a:pt x="519" y="366"/>
                      </a:lnTo>
                      <a:lnTo>
                        <a:pt x="519" y="366"/>
                      </a:lnTo>
                      <a:lnTo>
                        <a:pt x="519" y="366"/>
                      </a:lnTo>
                      <a:lnTo>
                        <a:pt x="521" y="366"/>
                      </a:lnTo>
                      <a:lnTo>
                        <a:pt x="523" y="367"/>
                      </a:lnTo>
                      <a:lnTo>
                        <a:pt x="524" y="367"/>
                      </a:lnTo>
                      <a:lnTo>
                        <a:pt x="528" y="375"/>
                      </a:lnTo>
                      <a:lnTo>
                        <a:pt x="529" y="375"/>
                      </a:lnTo>
                      <a:lnTo>
                        <a:pt x="531" y="377"/>
                      </a:lnTo>
                      <a:lnTo>
                        <a:pt x="532" y="377"/>
                      </a:lnTo>
                      <a:lnTo>
                        <a:pt x="532" y="377"/>
                      </a:lnTo>
                      <a:lnTo>
                        <a:pt x="533" y="377"/>
                      </a:lnTo>
                      <a:lnTo>
                        <a:pt x="533" y="377"/>
                      </a:lnTo>
                      <a:lnTo>
                        <a:pt x="533" y="379"/>
                      </a:lnTo>
                      <a:lnTo>
                        <a:pt x="535" y="379"/>
                      </a:lnTo>
                      <a:lnTo>
                        <a:pt x="535" y="384"/>
                      </a:lnTo>
                      <a:lnTo>
                        <a:pt x="537" y="385"/>
                      </a:lnTo>
                      <a:lnTo>
                        <a:pt x="540" y="387"/>
                      </a:lnTo>
                      <a:lnTo>
                        <a:pt x="542" y="389"/>
                      </a:lnTo>
                      <a:lnTo>
                        <a:pt x="542" y="389"/>
                      </a:lnTo>
                      <a:lnTo>
                        <a:pt x="544" y="391"/>
                      </a:lnTo>
                      <a:lnTo>
                        <a:pt x="544" y="393"/>
                      </a:lnTo>
                      <a:lnTo>
                        <a:pt x="545" y="393"/>
                      </a:lnTo>
                      <a:lnTo>
                        <a:pt x="545" y="393"/>
                      </a:lnTo>
                      <a:lnTo>
                        <a:pt x="544" y="394"/>
                      </a:lnTo>
                      <a:lnTo>
                        <a:pt x="545" y="396"/>
                      </a:lnTo>
                      <a:lnTo>
                        <a:pt x="544" y="396"/>
                      </a:lnTo>
                      <a:lnTo>
                        <a:pt x="542" y="398"/>
                      </a:lnTo>
                      <a:lnTo>
                        <a:pt x="541" y="398"/>
                      </a:lnTo>
                      <a:lnTo>
                        <a:pt x="541" y="400"/>
                      </a:lnTo>
                      <a:lnTo>
                        <a:pt x="541" y="400"/>
                      </a:lnTo>
                      <a:lnTo>
                        <a:pt x="540" y="400"/>
                      </a:lnTo>
                      <a:lnTo>
                        <a:pt x="540" y="401"/>
                      </a:lnTo>
                      <a:lnTo>
                        <a:pt x="542" y="401"/>
                      </a:lnTo>
                      <a:lnTo>
                        <a:pt x="542" y="402"/>
                      </a:lnTo>
                      <a:lnTo>
                        <a:pt x="544" y="404"/>
                      </a:lnTo>
                      <a:lnTo>
                        <a:pt x="544" y="406"/>
                      </a:lnTo>
                      <a:lnTo>
                        <a:pt x="546" y="408"/>
                      </a:lnTo>
                      <a:lnTo>
                        <a:pt x="546" y="410"/>
                      </a:lnTo>
                      <a:lnTo>
                        <a:pt x="549" y="412"/>
                      </a:lnTo>
                      <a:lnTo>
                        <a:pt x="549" y="412"/>
                      </a:lnTo>
                      <a:lnTo>
                        <a:pt x="550" y="412"/>
                      </a:lnTo>
                      <a:lnTo>
                        <a:pt x="550" y="413"/>
                      </a:lnTo>
                      <a:lnTo>
                        <a:pt x="552" y="413"/>
                      </a:lnTo>
                      <a:lnTo>
                        <a:pt x="553" y="414"/>
                      </a:lnTo>
                      <a:lnTo>
                        <a:pt x="555" y="414"/>
                      </a:lnTo>
                      <a:lnTo>
                        <a:pt x="557" y="413"/>
                      </a:lnTo>
                      <a:lnTo>
                        <a:pt x="559" y="412"/>
                      </a:lnTo>
                      <a:lnTo>
                        <a:pt x="563" y="412"/>
                      </a:lnTo>
                      <a:lnTo>
                        <a:pt x="566" y="410"/>
                      </a:lnTo>
                      <a:lnTo>
                        <a:pt x="569" y="412"/>
                      </a:lnTo>
                      <a:lnTo>
                        <a:pt x="569" y="412"/>
                      </a:lnTo>
                      <a:lnTo>
                        <a:pt x="570" y="413"/>
                      </a:lnTo>
                      <a:lnTo>
                        <a:pt x="571" y="413"/>
                      </a:lnTo>
                      <a:lnTo>
                        <a:pt x="572" y="413"/>
                      </a:lnTo>
                      <a:lnTo>
                        <a:pt x="574" y="412"/>
                      </a:lnTo>
                      <a:lnTo>
                        <a:pt x="575" y="412"/>
                      </a:lnTo>
                      <a:lnTo>
                        <a:pt x="575" y="412"/>
                      </a:lnTo>
                      <a:lnTo>
                        <a:pt x="576" y="412"/>
                      </a:lnTo>
                      <a:lnTo>
                        <a:pt x="576" y="410"/>
                      </a:lnTo>
                      <a:lnTo>
                        <a:pt x="578" y="410"/>
                      </a:lnTo>
                      <a:lnTo>
                        <a:pt x="579" y="409"/>
                      </a:lnTo>
                      <a:lnTo>
                        <a:pt x="583" y="408"/>
                      </a:lnTo>
                      <a:lnTo>
                        <a:pt x="583" y="408"/>
                      </a:lnTo>
                      <a:lnTo>
                        <a:pt x="587" y="408"/>
                      </a:lnTo>
                      <a:lnTo>
                        <a:pt x="588" y="406"/>
                      </a:lnTo>
                      <a:lnTo>
                        <a:pt x="590" y="406"/>
                      </a:lnTo>
                      <a:lnTo>
                        <a:pt x="590" y="405"/>
                      </a:lnTo>
                      <a:lnTo>
                        <a:pt x="592" y="405"/>
                      </a:lnTo>
                      <a:lnTo>
                        <a:pt x="595" y="405"/>
                      </a:lnTo>
                      <a:lnTo>
                        <a:pt x="597" y="405"/>
                      </a:lnTo>
                      <a:lnTo>
                        <a:pt x="599" y="405"/>
                      </a:lnTo>
                      <a:lnTo>
                        <a:pt x="599" y="405"/>
                      </a:lnTo>
                      <a:lnTo>
                        <a:pt x="601" y="405"/>
                      </a:lnTo>
                      <a:lnTo>
                        <a:pt x="601" y="404"/>
                      </a:lnTo>
                      <a:lnTo>
                        <a:pt x="604" y="404"/>
                      </a:lnTo>
                      <a:lnTo>
                        <a:pt x="604" y="402"/>
                      </a:lnTo>
                      <a:lnTo>
                        <a:pt x="605" y="402"/>
                      </a:lnTo>
                      <a:lnTo>
                        <a:pt x="605" y="402"/>
                      </a:lnTo>
                      <a:lnTo>
                        <a:pt x="608" y="402"/>
                      </a:lnTo>
                      <a:lnTo>
                        <a:pt x="608" y="401"/>
                      </a:lnTo>
                      <a:lnTo>
                        <a:pt x="609" y="401"/>
                      </a:lnTo>
                      <a:lnTo>
                        <a:pt x="609" y="400"/>
                      </a:lnTo>
                      <a:lnTo>
                        <a:pt x="612" y="400"/>
                      </a:lnTo>
                      <a:lnTo>
                        <a:pt x="613" y="401"/>
                      </a:lnTo>
                      <a:lnTo>
                        <a:pt x="613" y="404"/>
                      </a:lnTo>
                      <a:lnTo>
                        <a:pt x="612" y="404"/>
                      </a:lnTo>
                      <a:lnTo>
                        <a:pt x="612" y="413"/>
                      </a:lnTo>
                      <a:lnTo>
                        <a:pt x="612" y="413"/>
                      </a:lnTo>
                      <a:lnTo>
                        <a:pt x="612" y="417"/>
                      </a:lnTo>
                      <a:lnTo>
                        <a:pt x="610" y="417"/>
                      </a:lnTo>
                      <a:lnTo>
                        <a:pt x="610" y="418"/>
                      </a:lnTo>
                      <a:lnTo>
                        <a:pt x="610" y="418"/>
                      </a:lnTo>
                      <a:lnTo>
                        <a:pt x="610" y="422"/>
                      </a:lnTo>
                      <a:lnTo>
                        <a:pt x="609" y="422"/>
                      </a:lnTo>
                      <a:lnTo>
                        <a:pt x="609" y="427"/>
                      </a:lnTo>
                      <a:lnTo>
                        <a:pt x="607" y="427"/>
                      </a:lnTo>
                      <a:lnTo>
                        <a:pt x="607" y="434"/>
                      </a:lnTo>
                      <a:lnTo>
                        <a:pt x="604" y="435"/>
                      </a:lnTo>
                      <a:lnTo>
                        <a:pt x="604" y="438"/>
                      </a:lnTo>
                      <a:lnTo>
                        <a:pt x="601" y="439"/>
                      </a:lnTo>
                      <a:lnTo>
                        <a:pt x="600" y="443"/>
                      </a:lnTo>
                      <a:lnTo>
                        <a:pt x="599" y="443"/>
                      </a:lnTo>
                      <a:lnTo>
                        <a:pt x="597" y="448"/>
                      </a:lnTo>
                      <a:lnTo>
                        <a:pt x="44" y="448"/>
                      </a:lnTo>
                      <a:lnTo>
                        <a:pt x="44" y="447"/>
                      </a:lnTo>
                      <a:lnTo>
                        <a:pt x="44" y="446"/>
                      </a:lnTo>
                      <a:lnTo>
                        <a:pt x="42" y="443"/>
                      </a:lnTo>
                      <a:lnTo>
                        <a:pt x="40" y="442"/>
                      </a:lnTo>
                      <a:lnTo>
                        <a:pt x="40" y="438"/>
                      </a:lnTo>
                      <a:lnTo>
                        <a:pt x="36" y="436"/>
                      </a:lnTo>
                      <a:lnTo>
                        <a:pt x="36" y="436"/>
                      </a:lnTo>
                      <a:lnTo>
                        <a:pt x="36" y="436"/>
                      </a:lnTo>
                      <a:lnTo>
                        <a:pt x="37" y="436"/>
                      </a:lnTo>
                      <a:lnTo>
                        <a:pt x="37" y="436"/>
                      </a:lnTo>
                      <a:lnTo>
                        <a:pt x="37" y="435"/>
                      </a:lnTo>
                      <a:lnTo>
                        <a:pt x="37" y="434"/>
                      </a:lnTo>
                      <a:lnTo>
                        <a:pt x="36" y="434"/>
                      </a:lnTo>
                      <a:lnTo>
                        <a:pt x="36" y="434"/>
                      </a:lnTo>
                      <a:lnTo>
                        <a:pt x="36" y="434"/>
                      </a:lnTo>
                      <a:lnTo>
                        <a:pt x="36" y="432"/>
                      </a:lnTo>
                      <a:lnTo>
                        <a:pt x="34" y="432"/>
                      </a:lnTo>
                      <a:lnTo>
                        <a:pt x="34" y="430"/>
                      </a:lnTo>
                      <a:lnTo>
                        <a:pt x="34" y="430"/>
                      </a:lnTo>
                      <a:lnTo>
                        <a:pt x="34" y="430"/>
                      </a:lnTo>
                      <a:lnTo>
                        <a:pt x="34" y="430"/>
                      </a:lnTo>
                      <a:lnTo>
                        <a:pt x="34" y="429"/>
                      </a:lnTo>
                      <a:lnTo>
                        <a:pt x="34" y="426"/>
                      </a:lnTo>
                      <a:lnTo>
                        <a:pt x="33" y="425"/>
                      </a:lnTo>
                      <a:lnTo>
                        <a:pt x="33" y="425"/>
                      </a:lnTo>
                      <a:lnTo>
                        <a:pt x="31" y="425"/>
                      </a:lnTo>
                      <a:lnTo>
                        <a:pt x="31" y="422"/>
                      </a:lnTo>
                      <a:lnTo>
                        <a:pt x="29" y="422"/>
                      </a:lnTo>
                      <a:lnTo>
                        <a:pt x="29" y="418"/>
                      </a:lnTo>
                      <a:lnTo>
                        <a:pt x="31" y="415"/>
                      </a:lnTo>
                      <a:lnTo>
                        <a:pt x="27" y="415"/>
                      </a:lnTo>
                      <a:lnTo>
                        <a:pt x="27" y="413"/>
                      </a:lnTo>
                      <a:lnTo>
                        <a:pt x="25" y="413"/>
                      </a:lnTo>
                      <a:lnTo>
                        <a:pt x="25" y="412"/>
                      </a:lnTo>
                      <a:lnTo>
                        <a:pt x="25" y="412"/>
                      </a:lnTo>
                      <a:lnTo>
                        <a:pt x="25" y="412"/>
                      </a:lnTo>
                      <a:lnTo>
                        <a:pt x="25" y="410"/>
                      </a:lnTo>
                      <a:lnTo>
                        <a:pt x="25" y="409"/>
                      </a:lnTo>
                      <a:lnTo>
                        <a:pt x="25" y="409"/>
                      </a:lnTo>
                      <a:lnTo>
                        <a:pt x="24" y="408"/>
                      </a:lnTo>
                      <a:lnTo>
                        <a:pt x="23" y="406"/>
                      </a:lnTo>
                      <a:lnTo>
                        <a:pt x="20" y="406"/>
                      </a:lnTo>
                      <a:lnTo>
                        <a:pt x="20" y="405"/>
                      </a:lnTo>
                      <a:lnTo>
                        <a:pt x="19" y="404"/>
                      </a:lnTo>
                      <a:lnTo>
                        <a:pt x="17" y="404"/>
                      </a:lnTo>
                      <a:lnTo>
                        <a:pt x="17" y="402"/>
                      </a:lnTo>
                      <a:lnTo>
                        <a:pt x="16" y="402"/>
                      </a:lnTo>
                      <a:lnTo>
                        <a:pt x="16" y="401"/>
                      </a:lnTo>
                      <a:lnTo>
                        <a:pt x="16" y="401"/>
                      </a:lnTo>
                      <a:lnTo>
                        <a:pt x="17" y="401"/>
                      </a:lnTo>
                      <a:lnTo>
                        <a:pt x="17" y="400"/>
                      </a:lnTo>
                      <a:lnTo>
                        <a:pt x="16" y="400"/>
                      </a:lnTo>
                      <a:lnTo>
                        <a:pt x="16" y="400"/>
                      </a:lnTo>
                      <a:lnTo>
                        <a:pt x="16" y="397"/>
                      </a:lnTo>
                      <a:lnTo>
                        <a:pt x="14" y="397"/>
                      </a:lnTo>
                      <a:lnTo>
                        <a:pt x="14" y="396"/>
                      </a:lnTo>
                      <a:lnTo>
                        <a:pt x="11" y="396"/>
                      </a:lnTo>
                      <a:lnTo>
                        <a:pt x="10" y="394"/>
                      </a:lnTo>
                      <a:lnTo>
                        <a:pt x="8" y="393"/>
                      </a:lnTo>
                      <a:lnTo>
                        <a:pt x="8" y="392"/>
                      </a:lnTo>
                      <a:lnTo>
                        <a:pt x="7" y="391"/>
                      </a:lnTo>
                      <a:lnTo>
                        <a:pt x="7" y="391"/>
                      </a:lnTo>
                      <a:lnTo>
                        <a:pt x="6" y="389"/>
                      </a:lnTo>
                      <a:lnTo>
                        <a:pt x="6" y="388"/>
                      </a:lnTo>
                      <a:lnTo>
                        <a:pt x="7" y="388"/>
                      </a:lnTo>
                      <a:lnTo>
                        <a:pt x="7" y="387"/>
                      </a:lnTo>
                      <a:lnTo>
                        <a:pt x="6" y="387"/>
                      </a:lnTo>
                      <a:lnTo>
                        <a:pt x="6" y="383"/>
                      </a:lnTo>
                      <a:lnTo>
                        <a:pt x="7" y="383"/>
                      </a:lnTo>
                      <a:lnTo>
                        <a:pt x="6" y="379"/>
                      </a:lnTo>
                      <a:lnTo>
                        <a:pt x="4" y="377"/>
                      </a:lnTo>
                      <a:lnTo>
                        <a:pt x="3" y="370"/>
                      </a:lnTo>
                      <a:lnTo>
                        <a:pt x="2" y="370"/>
                      </a:lnTo>
                      <a:lnTo>
                        <a:pt x="0" y="370"/>
                      </a:lnTo>
                      <a:lnTo>
                        <a:pt x="0" y="368"/>
                      </a:lnTo>
                      <a:lnTo>
                        <a:pt x="0" y="368"/>
                      </a:lnTo>
                      <a:lnTo>
                        <a:pt x="0" y="367"/>
                      </a:lnTo>
                      <a:lnTo>
                        <a:pt x="2" y="367"/>
                      </a:lnTo>
                      <a:lnTo>
                        <a:pt x="2" y="367"/>
                      </a:lnTo>
                      <a:lnTo>
                        <a:pt x="3" y="364"/>
                      </a:lnTo>
                      <a:lnTo>
                        <a:pt x="3" y="364"/>
                      </a:lnTo>
                      <a:lnTo>
                        <a:pt x="4" y="363"/>
                      </a:lnTo>
                      <a:lnTo>
                        <a:pt x="4" y="363"/>
                      </a:lnTo>
                      <a:lnTo>
                        <a:pt x="4" y="363"/>
                      </a:lnTo>
                      <a:lnTo>
                        <a:pt x="6" y="360"/>
                      </a:lnTo>
                      <a:lnTo>
                        <a:pt x="7" y="359"/>
                      </a:lnTo>
                      <a:lnTo>
                        <a:pt x="7" y="359"/>
                      </a:lnTo>
                      <a:lnTo>
                        <a:pt x="7" y="355"/>
                      </a:lnTo>
                      <a:lnTo>
                        <a:pt x="7" y="355"/>
                      </a:lnTo>
                      <a:lnTo>
                        <a:pt x="7" y="349"/>
                      </a:lnTo>
                      <a:lnTo>
                        <a:pt x="8" y="349"/>
                      </a:lnTo>
                      <a:lnTo>
                        <a:pt x="8" y="347"/>
                      </a:lnTo>
                      <a:lnTo>
                        <a:pt x="8" y="347"/>
                      </a:lnTo>
                      <a:lnTo>
                        <a:pt x="8" y="345"/>
                      </a:lnTo>
                      <a:lnTo>
                        <a:pt x="10" y="345"/>
                      </a:lnTo>
                      <a:lnTo>
                        <a:pt x="10" y="342"/>
                      </a:lnTo>
                      <a:lnTo>
                        <a:pt x="10" y="342"/>
                      </a:lnTo>
                      <a:lnTo>
                        <a:pt x="10" y="334"/>
                      </a:lnTo>
                      <a:lnTo>
                        <a:pt x="10" y="334"/>
                      </a:lnTo>
                      <a:lnTo>
                        <a:pt x="11" y="334"/>
                      </a:lnTo>
                      <a:lnTo>
                        <a:pt x="11" y="334"/>
                      </a:lnTo>
                      <a:lnTo>
                        <a:pt x="11" y="333"/>
                      </a:lnTo>
                      <a:lnTo>
                        <a:pt x="10" y="332"/>
                      </a:lnTo>
                      <a:lnTo>
                        <a:pt x="10" y="325"/>
                      </a:lnTo>
                      <a:lnTo>
                        <a:pt x="10" y="325"/>
                      </a:lnTo>
                      <a:lnTo>
                        <a:pt x="10" y="322"/>
                      </a:lnTo>
                      <a:lnTo>
                        <a:pt x="8" y="322"/>
                      </a:lnTo>
                      <a:lnTo>
                        <a:pt x="8" y="321"/>
                      </a:lnTo>
                      <a:lnTo>
                        <a:pt x="7" y="321"/>
                      </a:lnTo>
                      <a:lnTo>
                        <a:pt x="7" y="316"/>
                      </a:lnTo>
                      <a:lnTo>
                        <a:pt x="8" y="316"/>
                      </a:lnTo>
                      <a:lnTo>
                        <a:pt x="10" y="313"/>
                      </a:lnTo>
                      <a:lnTo>
                        <a:pt x="8" y="312"/>
                      </a:lnTo>
                      <a:lnTo>
                        <a:pt x="8" y="311"/>
                      </a:lnTo>
                      <a:lnTo>
                        <a:pt x="7" y="311"/>
                      </a:lnTo>
                      <a:lnTo>
                        <a:pt x="7" y="309"/>
                      </a:lnTo>
                      <a:lnTo>
                        <a:pt x="8" y="308"/>
                      </a:lnTo>
                      <a:lnTo>
                        <a:pt x="8" y="308"/>
                      </a:lnTo>
                      <a:lnTo>
                        <a:pt x="8" y="307"/>
                      </a:lnTo>
                      <a:lnTo>
                        <a:pt x="8" y="307"/>
                      </a:lnTo>
                      <a:lnTo>
                        <a:pt x="8" y="305"/>
                      </a:lnTo>
                      <a:lnTo>
                        <a:pt x="7" y="304"/>
                      </a:lnTo>
                      <a:lnTo>
                        <a:pt x="6" y="302"/>
                      </a:lnTo>
                      <a:lnTo>
                        <a:pt x="4" y="300"/>
                      </a:lnTo>
                      <a:lnTo>
                        <a:pt x="3" y="300"/>
                      </a:lnTo>
                      <a:lnTo>
                        <a:pt x="4" y="298"/>
                      </a:lnTo>
                      <a:lnTo>
                        <a:pt x="4" y="296"/>
                      </a:lnTo>
                      <a:lnTo>
                        <a:pt x="3" y="296"/>
                      </a:lnTo>
                      <a:lnTo>
                        <a:pt x="3" y="295"/>
                      </a:lnTo>
                      <a:lnTo>
                        <a:pt x="4" y="295"/>
                      </a:lnTo>
                      <a:lnTo>
                        <a:pt x="4" y="294"/>
                      </a:lnTo>
                      <a:lnTo>
                        <a:pt x="4" y="294"/>
                      </a:lnTo>
                      <a:lnTo>
                        <a:pt x="4" y="290"/>
                      </a:lnTo>
                      <a:lnTo>
                        <a:pt x="4" y="290"/>
                      </a:lnTo>
                      <a:lnTo>
                        <a:pt x="6" y="288"/>
                      </a:lnTo>
                      <a:lnTo>
                        <a:pt x="7" y="288"/>
                      </a:lnTo>
                      <a:lnTo>
                        <a:pt x="8" y="287"/>
                      </a:lnTo>
                      <a:lnTo>
                        <a:pt x="8" y="285"/>
                      </a:lnTo>
                      <a:lnTo>
                        <a:pt x="10" y="283"/>
                      </a:lnTo>
                      <a:lnTo>
                        <a:pt x="11" y="282"/>
                      </a:lnTo>
                      <a:lnTo>
                        <a:pt x="11" y="279"/>
                      </a:lnTo>
                      <a:lnTo>
                        <a:pt x="12" y="279"/>
                      </a:lnTo>
                      <a:lnTo>
                        <a:pt x="14" y="275"/>
                      </a:lnTo>
                      <a:lnTo>
                        <a:pt x="14" y="275"/>
                      </a:lnTo>
                      <a:lnTo>
                        <a:pt x="14" y="274"/>
                      </a:lnTo>
                      <a:lnTo>
                        <a:pt x="15" y="273"/>
                      </a:lnTo>
                      <a:lnTo>
                        <a:pt x="15" y="271"/>
                      </a:lnTo>
                      <a:lnTo>
                        <a:pt x="15" y="271"/>
                      </a:lnTo>
                      <a:lnTo>
                        <a:pt x="15" y="270"/>
                      </a:lnTo>
                      <a:lnTo>
                        <a:pt x="16" y="270"/>
                      </a:lnTo>
                      <a:lnTo>
                        <a:pt x="16" y="269"/>
                      </a:lnTo>
                      <a:lnTo>
                        <a:pt x="17" y="269"/>
                      </a:lnTo>
                      <a:lnTo>
                        <a:pt x="19" y="268"/>
                      </a:lnTo>
                      <a:lnTo>
                        <a:pt x="19" y="266"/>
                      </a:lnTo>
                      <a:lnTo>
                        <a:pt x="19" y="265"/>
                      </a:lnTo>
                      <a:lnTo>
                        <a:pt x="20" y="265"/>
                      </a:lnTo>
                      <a:lnTo>
                        <a:pt x="20" y="262"/>
                      </a:lnTo>
                      <a:lnTo>
                        <a:pt x="21" y="262"/>
                      </a:lnTo>
                      <a:lnTo>
                        <a:pt x="21" y="261"/>
                      </a:lnTo>
                      <a:lnTo>
                        <a:pt x="21" y="261"/>
                      </a:lnTo>
                      <a:lnTo>
                        <a:pt x="21" y="260"/>
                      </a:lnTo>
                      <a:lnTo>
                        <a:pt x="23" y="260"/>
                      </a:lnTo>
                      <a:lnTo>
                        <a:pt x="23" y="257"/>
                      </a:lnTo>
                      <a:lnTo>
                        <a:pt x="23" y="257"/>
                      </a:lnTo>
                      <a:lnTo>
                        <a:pt x="23" y="256"/>
                      </a:lnTo>
                      <a:lnTo>
                        <a:pt x="25" y="254"/>
                      </a:lnTo>
                      <a:lnTo>
                        <a:pt x="25" y="253"/>
                      </a:lnTo>
                      <a:lnTo>
                        <a:pt x="27" y="252"/>
                      </a:lnTo>
                      <a:lnTo>
                        <a:pt x="27" y="248"/>
                      </a:lnTo>
                      <a:lnTo>
                        <a:pt x="28" y="248"/>
                      </a:lnTo>
                      <a:lnTo>
                        <a:pt x="28" y="247"/>
                      </a:lnTo>
                      <a:lnTo>
                        <a:pt x="31" y="244"/>
                      </a:lnTo>
                      <a:lnTo>
                        <a:pt x="31" y="243"/>
                      </a:lnTo>
                      <a:lnTo>
                        <a:pt x="32" y="241"/>
                      </a:lnTo>
                      <a:lnTo>
                        <a:pt x="34" y="240"/>
                      </a:lnTo>
                      <a:lnTo>
                        <a:pt x="34" y="239"/>
                      </a:lnTo>
                      <a:lnTo>
                        <a:pt x="36" y="237"/>
                      </a:lnTo>
                      <a:lnTo>
                        <a:pt x="36" y="235"/>
                      </a:lnTo>
                      <a:lnTo>
                        <a:pt x="36" y="235"/>
                      </a:lnTo>
                      <a:lnTo>
                        <a:pt x="37" y="233"/>
                      </a:lnTo>
                      <a:lnTo>
                        <a:pt x="38" y="232"/>
                      </a:lnTo>
                      <a:lnTo>
                        <a:pt x="38" y="231"/>
                      </a:lnTo>
                      <a:lnTo>
                        <a:pt x="40" y="231"/>
                      </a:lnTo>
                      <a:lnTo>
                        <a:pt x="41" y="231"/>
                      </a:lnTo>
                      <a:lnTo>
                        <a:pt x="42" y="231"/>
                      </a:lnTo>
                      <a:lnTo>
                        <a:pt x="44" y="231"/>
                      </a:lnTo>
                      <a:lnTo>
                        <a:pt x="44" y="231"/>
                      </a:lnTo>
                      <a:lnTo>
                        <a:pt x="45" y="230"/>
                      </a:lnTo>
                      <a:lnTo>
                        <a:pt x="45" y="228"/>
                      </a:lnTo>
                      <a:lnTo>
                        <a:pt x="48" y="227"/>
                      </a:lnTo>
                      <a:lnTo>
                        <a:pt x="48" y="226"/>
                      </a:lnTo>
                      <a:lnTo>
                        <a:pt x="50" y="224"/>
                      </a:lnTo>
                      <a:lnTo>
                        <a:pt x="57" y="219"/>
                      </a:lnTo>
                      <a:lnTo>
                        <a:pt x="59" y="218"/>
                      </a:lnTo>
                      <a:lnTo>
                        <a:pt x="62" y="214"/>
                      </a:lnTo>
                      <a:lnTo>
                        <a:pt x="62" y="213"/>
                      </a:lnTo>
                      <a:lnTo>
                        <a:pt x="65" y="211"/>
                      </a:lnTo>
                      <a:lnTo>
                        <a:pt x="66" y="209"/>
                      </a:lnTo>
                      <a:lnTo>
                        <a:pt x="67" y="207"/>
                      </a:lnTo>
                      <a:lnTo>
                        <a:pt x="68" y="205"/>
                      </a:lnTo>
                      <a:lnTo>
                        <a:pt x="68" y="205"/>
                      </a:lnTo>
                      <a:lnTo>
                        <a:pt x="68" y="203"/>
                      </a:lnTo>
                      <a:lnTo>
                        <a:pt x="70" y="203"/>
                      </a:lnTo>
                      <a:lnTo>
                        <a:pt x="70" y="194"/>
                      </a:lnTo>
                      <a:lnTo>
                        <a:pt x="67" y="193"/>
                      </a:lnTo>
                      <a:lnTo>
                        <a:pt x="67" y="189"/>
                      </a:lnTo>
                      <a:lnTo>
                        <a:pt x="67" y="189"/>
                      </a:lnTo>
                      <a:lnTo>
                        <a:pt x="67" y="188"/>
                      </a:lnTo>
                      <a:lnTo>
                        <a:pt x="67" y="188"/>
                      </a:lnTo>
                      <a:lnTo>
                        <a:pt x="67" y="186"/>
                      </a:lnTo>
                      <a:lnTo>
                        <a:pt x="68" y="186"/>
                      </a:lnTo>
                      <a:lnTo>
                        <a:pt x="68" y="181"/>
                      </a:lnTo>
                      <a:lnTo>
                        <a:pt x="70" y="180"/>
                      </a:lnTo>
                      <a:lnTo>
                        <a:pt x="71" y="177"/>
                      </a:lnTo>
                      <a:lnTo>
                        <a:pt x="71" y="177"/>
                      </a:lnTo>
                      <a:lnTo>
                        <a:pt x="72" y="171"/>
                      </a:lnTo>
                      <a:lnTo>
                        <a:pt x="76" y="168"/>
                      </a:lnTo>
                      <a:lnTo>
                        <a:pt x="76" y="165"/>
                      </a:lnTo>
                      <a:lnTo>
                        <a:pt x="79" y="165"/>
                      </a:lnTo>
                      <a:lnTo>
                        <a:pt x="80" y="164"/>
                      </a:lnTo>
                      <a:lnTo>
                        <a:pt x="84" y="164"/>
                      </a:lnTo>
                      <a:lnTo>
                        <a:pt x="84" y="163"/>
                      </a:lnTo>
                      <a:lnTo>
                        <a:pt x="87" y="163"/>
                      </a:lnTo>
                      <a:lnTo>
                        <a:pt x="87" y="161"/>
                      </a:lnTo>
                      <a:lnTo>
                        <a:pt x="88" y="161"/>
                      </a:lnTo>
                      <a:lnTo>
                        <a:pt x="88" y="160"/>
                      </a:lnTo>
                      <a:lnTo>
                        <a:pt x="89" y="160"/>
                      </a:lnTo>
                      <a:lnTo>
                        <a:pt x="91" y="159"/>
                      </a:lnTo>
                      <a:lnTo>
                        <a:pt x="92" y="159"/>
                      </a:lnTo>
                      <a:lnTo>
                        <a:pt x="92" y="159"/>
                      </a:lnTo>
                      <a:lnTo>
                        <a:pt x="95" y="156"/>
                      </a:lnTo>
                      <a:lnTo>
                        <a:pt x="96" y="154"/>
                      </a:lnTo>
                      <a:lnTo>
                        <a:pt x="97" y="152"/>
                      </a:lnTo>
                      <a:lnTo>
                        <a:pt x="97" y="151"/>
                      </a:lnTo>
                      <a:lnTo>
                        <a:pt x="99" y="151"/>
                      </a:lnTo>
                      <a:lnTo>
                        <a:pt x="99" y="148"/>
                      </a:lnTo>
                      <a:lnTo>
                        <a:pt x="100" y="148"/>
                      </a:lnTo>
                      <a:lnTo>
                        <a:pt x="100" y="143"/>
                      </a:lnTo>
                      <a:lnTo>
                        <a:pt x="101" y="143"/>
                      </a:lnTo>
                      <a:lnTo>
                        <a:pt x="101" y="142"/>
                      </a:lnTo>
                      <a:lnTo>
                        <a:pt x="101" y="142"/>
                      </a:lnTo>
                      <a:lnTo>
                        <a:pt x="103" y="138"/>
                      </a:lnTo>
                      <a:lnTo>
                        <a:pt x="105" y="135"/>
                      </a:lnTo>
                      <a:lnTo>
                        <a:pt x="105" y="134"/>
                      </a:lnTo>
                      <a:lnTo>
                        <a:pt x="109" y="134"/>
                      </a:lnTo>
                      <a:lnTo>
                        <a:pt x="109" y="138"/>
                      </a:lnTo>
                      <a:lnTo>
                        <a:pt x="112" y="141"/>
                      </a:lnTo>
                      <a:lnTo>
                        <a:pt x="114" y="142"/>
                      </a:lnTo>
                      <a:lnTo>
                        <a:pt x="116" y="142"/>
                      </a:lnTo>
                      <a:lnTo>
                        <a:pt x="117" y="142"/>
                      </a:lnTo>
                      <a:lnTo>
                        <a:pt x="120" y="142"/>
                      </a:lnTo>
                      <a:lnTo>
                        <a:pt x="120" y="141"/>
                      </a:lnTo>
                      <a:lnTo>
                        <a:pt x="127" y="142"/>
                      </a:lnTo>
                      <a:lnTo>
                        <a:pt x="127" y="141"/>
                      </a:lnTo>
                      <a:lnTo>
                        <a:pt x="129" y="141"/>
                      </a:lnTo>
                      <a:lnTo>
                        <a:pt x="129" y="141"/>
                      </a:lnTo>
                      <a:lnTo>
                        <a:pt x="130" y="139"/>
                      </a:lnTo>
                      <a:lnTo>
                        <a:pt x="131" y="139"/>
                      </a:lnTo>
                      <a:lnTo>
                        <a:pt x="131" y="141"/>
                      </a:lnTo>
                      <a:lnTo>
                        <a:pt x="133" y="141"/>
                      </a:lnTo>
                      <a:lnTo>
                        <a:pt x="134" y="142"/>
                      </a:lnTo>
                      <a:lnTo>
                        <a:pt x="135" y="143"/>
                      </a:lnTo>
                      <a:lnTo>
                        <a:pt x="138" y="142"/>
                      </a:lnTo>
                      <a:lnTo>
                        <a:pt x="138" y="142"/>
                      </a:lnTo>
                      <a:lnTo>
                        <a:pt x="139" y="142"/>
                      </a:lnTo>
                      <a:lnTo>
                        <a:pt x="139" y="141"/>
                      </a:lnTo>
                      <a:lnTo>
                        <a:pt x="142" y="141"/>
                      </a:lnTo>
                      <a:lnTo>
                        <a:pt x="144" y="138"/>
                      </a:lnTo>
                      <a:lnTo>
                        <a:pt x="146" y="138"/>
                      </a:lnTo>
                      <a:lnTo>
                        <a:pt x="146" y="137"/>
                      </a:lnTo>
                      <a:lnTo>
                        <a:pt x="147" y="135"/>
                      </a:lnTo>
                      <a:lnTo>
                        <a:pt x="147" y="135"/>
                      </a:lnTo>
                      <a:lnTo>
                        <a:pt x="148" y="135"/>
                      </a:lnTo>
                      <a:lnTo>
                        <a:pt x="150" y="135"/>
                      </a:lnTo>
                      <a:lnTo>
                        <a:pt x="150" y="135"/>
                      </a:lnTo>
                      <a:lnTo>
                        <a:pt x="152" y="134"/>
                      </a:lnTo>
                      <a:lnTo>
                        <a:pt x="152" y="133"/>
                      </a:lnTo>
                      <a:lnTo>
                        <a:pt x="156" y="134"/>
                      </a:lnTo>
                      <a:lnTo>
                        <a:pt x="156" y="133"/>
                      </a:lnTo>
                      <a:lnTo>
                        <a:pt x="158" y="133"/>
                      </a:lnTo>
                      <a:lnTo>
                        <a:pt x="159" y="131"/>
                      </a:lnTo>
                      <a:lnTo>
                        <a:pt x="161" y="130"/>
                      </a:lnTo>
                      <a:lnTo>
                        <a:pt x="165" y="130"/>
                      </a:lnTo>
                      <a:lnTo>
                        <a:pt x="165" y="129"/>
                      </a:lnTo>
                      <a:lnTo>
                        <a:pt x="165" y="129"/>
                      </a:lnTo>
                      <a:lnTo>
                        <a:pt x="165" y="129"/>
                      </a:lnTo>
                      <a:lnTo>
                        <a:pt x="165" y="129"/>
                      </a:lnTo>
                      <a:lnTo>
                        <a:pt x="167" y="129"/>
                      </a:lnTo>
                      <a:lnTo>
                        <a:pt x="167" y="127"/>
                      </a:lnTo>
                      <a:lnTo>
                        <a:pt x="168" y="126"/>
                      </a:lnTo>
                      <a:lnTo>
                        <a:pt x="169" y="126"/>
                      </a:lnTo>
                      <a:lnTo>
                        <a:pt x="169" y="126"/>
                      </a:lnTo>
                      <a:lnTo>
                        <a:pt x="171" y="126"/>
                      </a:lnTo>
                      <a:lnTo>
                        <a:pt x="172" y="124"/>
                      </a:lnTo>
                      <a:lnTo>
                        <a:pt x="185" y="125"/>
                      </a:lnTo>
                      <a:lnTo>
                        <a:pt x="185" y="125"/>
                      </a:lnTo>
                      <a:lnTo>
                        <a:pt x="186" y="125"/>
                      </a:lnTo>
                      <a:lnTo>
                        <a:pt x="188" y="124"/>
                      </a:lnTo>
                      <a:lnTo>
                        <a:pt x="195" y="122"/>
                      </a:lnTo>
                      <a:lnTo>
                        <a:pt x="195" y="124"/>
                      </a:lnTo>
                      <a:lnTo>
                        <a:pt x="195" y="124"/>
                      </a:lnTo>
                      <a:lnTo>
                        <a:pt x="197" y="124"/>
                      </a:lnTo>
                      <a:lnTo>
                        <a:pt x="197" y="124"/>
                      </a:lnTo>
                      <a:lnTo>
                        <a:pt x="199" y="124"/>
                      </a:lnTo>
                      <a:lnTo>
                        <a:pt x="201" y="122"/>
                      </a:lnTo>
                      <a:lnTo>
                        <a:pt x="202" y="122"/>
                      </a:lnTo>
                      <a:lnTo>
                        <a:pt x="203" y="124"/>
                      </a:lnTo>
                      <a:lnTo>
                        <a:pt x="207" y="124"/>
                      </a:lnTo>
                      <a:lnTo>
                        <a:pt x="207" y="122"/>
                      </a:lnTo>
                      <a:lnTo>
                        <a:pt x="211" y="124"/>
                      </a:lnTo>
                      <a:lnTo>
                        <a:pt x="211" y="122"/>
                      </a:lnTo>
                      <a:lnTo>
                        <a:pt x="214" y="121"/>
                      </a:lnTo>
                      <a:lnTo>
                        <a:pt x="215" y="121"/>
                      </a:lnTo>
                      <a:lnTo>
                        <a:pt x="216" y="121"/>
                      </a:lnTo>
                      <a:lnTo>
                        <a:pt x="218" y="122"/>
                      </a:lnTo>
                      <a:lnTo>
                        <a:pt x="219" y="124"/>
                      </a:lnTo>
                      <a:lnTo>
                        <a:pt x="220" y="125"/>
                      </a:lnTo>
                      <a:lnTo>
                        <a:pt x="220" y="125"/>
                      </a:lnTo>
                      <a:lnTo>
                        <a:pt x="220" y="125"/>
                      </a:lnTo>
                      <a:lnTo>
                        <a:pt x="222" y="125"/>
                      </a:lnTo>
                      <a:lnTo>
                        <a:pt x="222" y="125"/>
                      </a:lnTo>
                      <a:lnTo>
                        <a:pt x="223" y="121"/>
                      </a:lnTo>
                      <a:lnTo>
                        <a:pt x="226" y="122"/>
                      </a:lnTo>
                      <a:lnTo>
                        <a:pt x="226" y="122"/>
                      </a:lnTo>
                      <a:lnTo>
                        <a:pt x="231" y="122"/>
                      </a:lnTo>
                      <a:lnTo>
                        <a:pt x="231" y="122"/>
                      </a:lnTo>
                      <a:lnTo>
                        <a:pt x="239" y="122"/>
                      </a:lnTo>
                      <a:lnTo>
                        <a:pt x="239" y="121"/>
                      </a:lnTo>
                      <a:lnTo>
                        <a:pt x="241" y="121"/>
                      </a:lnTo>
                      <a:lnTo>
                        <a:pt x="243" y="120"/>
                      </a:lnTo>
                      <a:lnTo>
                        <a:pt x="244" y="120"/>
                      </a:lnTo>
                      <a:lnTo>
                        <a:pt x="244" y="120"/>
                      </a:lnTo>
                      <a:lnTo>
                        <a:pt x="245" y="120"/>
                      </a:lnTo>
                      <a:lnTo>
                        <a:pt x="247" y="120"/>
                      </a:lnTo>
                      <a:lnTo>
                        <a:pt x="247" y="121"/>
                      </a:lnTo>
                      <a:lnTo>
                        <a:pt x="247" y="121"/>
                      </a:lnTo>
                      <a:lnTo>
                        <a:pt x="249" y="120"/>
                      </a:lnTo>
                      <a:lnTo>
                        <a:pt x="249" y="121"/>
                      </a:lnTo>
                      <a:lnTo>
                        <a:pt x="249" y="122"/>
                      </a:lnTo>
                      <a:lnTo>
                        <a:pt x="250" y="124"/>
                      </a:lnTo>
                      <a:lnTo>
                        <a:pt x="250" y="124"/>
                      </a:lnTo>
                      <a:lnTo>
                        <a:pt x="250" y="125"/>
                      </a:lnTo>
                      <a:lnTo>
                        <a:pt x="253" y="125"/>
                      </a:lnTo>
                      <a:lnTo>
                        <a:pt x="253" y="124"/>
                      </a:lnTo>
                      <a:lnTo>
                        <a:pt x="258" y="124"/>
                      </a:lnTo>
                      <a:lnTo>
                        <a:pt x="257" y="127"/>
                      </a:lnTo>
                      <a:lnTo>
                        <a:pt x="256" y="129"/>
                      </a:lnTo>
                      <a:lnTo>
                        <a:pt x="254" y="130"/>
                      </a:lnTo>
                      <a:lnTo>
                        <a:pt x="253" y="131"/>
                      </a:lnTo>
                      <a:lnTo>
                        <a:pt x="252" y="133"/>
                      </a:lnTo>
                      <a:lnTo>
                        <a:pt x="252" y="139"/>
                      </a:lnTo>
                      <a:lnTo>
                        <a:pt x="256" y="139"/>
                      </a:lnTo>
                      <a:lnTo>
                        <a:pt x="254" y="142"/>
                      </a:lnTo>
                      <a:lnTo>
                        <a:pt x="253" y="142"/>
                      </a:lnTo>
                      <a:lnTo>
                        <a:pt x="256" y="148"/>
                      </a:lnTo>
                      <a:lnTo>
                        <a:pt x="253" y="148"/>
                      </a:lnTo>
                      <a:lnTo>
                        <a:pt x="253" y="150"/>
                      </a:lnTo>
                      <a:lnTo>
                        <a:pt x="252" y="151"/>
                      </a:lnTo>
                      <a:lnTo>
                        <a:pt x="252" y="151"/>
                      </a:lnTo>
                      <a:lnTo>
                        <a:pt x="252" y="152"/>
                      </a:lnTo>
                      <a:lnTo>
                        <a:pt x="250" y="154"/>
                      </a:lnTo>
                      <a:lnTo>
                        <a:pt x="250" y="154"/>
                      </a:lnTo>
                      <a:lnTo>
                        <a:pt x="249" y="155"/>
                      </a:lnTo>
                      <a:lnTo>
                        <a:pt x="249" y="156"/>
                      </a:lnTo>
                      <a:lnTo>
                        <a:pt x="248" y="156"/>
                      </a:lnTo>
                      <a:lnTo>
                        <a:pt x="248" y="159"/>
                      </a:lnTo>
                      <a:lnTo>
                        <a:pt x="249" y="160"/>
                      </a:lnTo>
                      <a:lnTo>
                        <a:pt x="249" y="160"/>
                      </a:lnTo>
                      <a:lnTo>
                        <a:pt x="249" y="160"/>
                      </a:lnTo>
                      <a:lnTo>
                        <a:pt x="249" y="160"/>
                      </a:lnTo>
                      <a:lnTo>
                        <a:pt x="250" y="161"/>
                      </a:lnTo>
                      <a:lnTo>
                        <a:pt x="250" y="161"/>
                      </a:lnTo>
                      <a:lnTo>
                        <a:pt x="252" y="161"/>
                      </a:lnTo>
                      <a:lnTo>
                        <a:pt x="253" y="163"/>
                      </a:lnTo>
                      <a:lnTo>
                        <a:pt x="253" y="163"/>
                      </a:lnTo>
                      <a:lnTo>
                        <a:pt x="253" y="163"/>
                      </a:lnTo>
                      <a:lnTo>
                        <a:pt x="256" y="164"/>
                      </a:lnTo>
                      <a:lnTo>
                        <a:pt x="257" y="165"/>
                      </a:lnTo>
                      <a:lnTo>
                        <a:pt x="257" y="165"/>
                      </a:lnTo>
                      <a:lnTo>
                        <a:pt x="257" y="165"/>
                      </a:lnTo>
                      <a:lnTo>
                        <a:pt x="257" y="165"/>
                      </a:lnTo>
                      <a:lnTo>
                        <a:pt x="257" y="165"/>
                      </a:lnTo>
                      <a:lnTo>
                        <a:pt x="257" y="165"/>
                      </a:lnTo>
                      <a:lnTo>
                        <a:pt x="257" y="167"/>
                      </a:lnTo>
                      <a:lnTo>
                        <a:pt x="260" y="168"/>
                      </a:lnTo>
                      <a:lnTo>
                        <a:pt x="260" y="168"/>
                      </a:lnTo>
                      <a:lnTo>
                        <a:pt x="261" y="169"/>
                      </a:lnTo>
                      <a:lnTo>
                        <a:pt x="262" y="169"/>
                      </a:lnTo>
                      <a:lnTo>
                        <a:pt x="262" y="169"/>
                      </a:lnTo>
                      <a:lnTo>
                        <a:pt x="264" y="171"/>
                      </a:lnTo>
                      <a:lnTo>
                        <a:pt x="265" y="171"/>
                      </a:lnTo>
                      <a:lnTo>
                        <a:pt x="265" y="172"/>
                      </a:lnTo>
                      <a:lnTo>
                        <a:pt x="265" y="172"/>
                      </a:lnTo>
                      <a:lnTo>
                        <a:pt x="267" y="172"/>
                      </a:lnTo>
                      <a:lnTo>
                        <a:pt x="267" y="172"/>
                      </a:lnTo>
                      <a:lnTo>
                        <a:pt x="269" y="172"/>
                      </a:lnTo>
                      <a:lnTo>
                        <a:pt x="270" y="172"/>
                      </a:lnTo>
                      <a:lnTo>
                        <a:pt x="273" y="172"/>
                      </a:lnTo>
                      <a:lnTo>
                        <a:pt x="274" y="172"/>
                      </a:lnTo>
                      <a:lnTo>
                        <a:pt x="274" y="172"/>
                      </a:lnTo>
                      <a:lnTo>
                        <a:pt x="277" y="172"/>
                      </a:lnTo>
                      <a:lnTo>
                        <a:pt x="277" y="173"/>
                      </a:lnTo>
                      <a:lnTo>
                        <a:pt x="281" y="175"/>
                      </a:lnTo>
                      <a:lnTo>
                        <a:pt x="281" y="176"/>
                      </a:lnTo>
                      <a:lnTo>
                        <a:pt x="284" y="176"/>
                      </a:lnTo>
                      <a:lnTo>
                        <a:pt x="284" y="177"/>
                      </a:lnTo>
                      <a:lnTo>
                        <a:pt x="290" y="178"/>
                      </a:lnTo>
                      <a:lnTo>
                        <a:pt x="290" y="178"/>
                      </a:lnTo>
                      <a:lnTo>
                        <a:pt x="290" y="180"/>
                      </a:lnTo>
                      <a:lnTo>
                        <a:pt x="290" y="181"/>
                      </a:lnTo>
                      <a:lnTo>
                        <a:pt x="292" y="182"/>
                      </a:lnTo>
                      <a:lnTo>
                        <a:pt x="299" y="189"/>
                      </a:lnTo>
                      <a:lnTo>
                        <a:pt x="300" y="189"/>
                      </a:lnTo>
                      <a:lnTo>
                        <a:pt x="302" y="192"/>
                      </a:lnTo>
                      <a:lnTo>
                        <a:pt x="305" y="190"/>
                      </a:lnTo>
                      <a:lnTo>
                        <a:pt x="305" y="192"/>
                      </a:lnTo>
                      <a:lnTo>
                        <a:pt x="307" y="192"/>
                      </a:lnTo>
                      <a:lnTo>
                        <a:pt x="308" y="193"/>
                      </a:lnTo>
                      <a:lnTo>
                        <a:pt x="311" y="193"/>
                      </a:lnTo>
                      <a:lnTo>
                        <a:pt x="311" y="193"/>
                      </a:lnTo>
                      <a:lnTo>
                        <a:pt x="312" y="193"/>
                      </a:lnTo>
                      <a:lnTo>
                        <a:pt x="312" y="194"/>
                      </a:lnTo>
                      <a:lnTo>
                        <a:pt x="330" y="198"/>
                      </a:lnTo>
                      <a:lnTo>
                        <a:pt x="332" y="196"/>
                      </a:lnTo>
                      <a:lnTo>
                        <a:pt x="333" y="194"/>
                      </a:lnTo>
                      <a:lnTo>
                        <a:pt x="334" y="192"/>
                      </a:lnTo>
                      <a:lnTo>
                        <a:pt x="336" y="190"/>
                      </a:lnTo>
                      <a:lnTo>
                        <a:pt x="337" y="188"/>
                      </a:lnTo>
                      <a:lnTo>
                        <a:pt x="336" y="188"/>
                      </a:lnTo>
                      <a:lnTo>
                        <a:pt x="336" y="185"/>
                      </a:lnTo>
                      <a:lnTo>
                        <a:pt x="334" y="185"/>
                      </a:lnTo>
                      <a:lnTo>
                        <a:pt x="333" y="182"/>
                      </a:lnTo>
                      <a:lnTo>
                        <a:pt x="333" y="181"/>
                      </a:lnTo>
                      <a:lnTo>
                        <a:pt x="334" y="181"/>
                      </a:lnTo>
                      <a:lnTo>
                        <a:pt x="338" y="175"/>
                      </a:lnTo>
                      <a:lnTo>
                        <a:pt x="341" y="175"/>
                      </a:lnTo>
                      <a:lnTo>
                        <a:pt x="341" y="173"/>
                      </a:lnTo>
                      <a:lnTo>
                        <a:pt x="342" y="173"/>
                      </a:lnTo>
                      <a:lnTo>
                        <a:pt x="343" y="172"/>
                      </a:lnTo>
                      <a:lnTo>
                        <a:pt x="345" y="172"/>
                      </a:lnTo>
                      <a:lnTo>
                        <a:pt x="345" y="171"/>
                      </a:lnTo>
                      <a:lnTo>
                        <a:pt x="346" y="171"/>
                      </a:lnTo>
                      <a:lnTo>
                        <a:pt x="346" y="171"/>
                      </a:lnTo>
                      <a:lnTo>
                        <a:pt x="347" y="171"/>
                      </a:lnTo>
                      <a:lnTo>
                        <a:pt x="347" y="171"/>
                      </a:lnTo>
                      <a:lnTo>
                        <a:pt x="347" y="169"/>
                      </a:lnTo>
                      <a:lnTo>
                        <a:pt x="356" y="173"/>
                      </a:lnTo>
                      <a:lnTo>
                        <a:pt x="360" y="173"/>
                      </a:lnTo>
                      <a:lnTo>
                        <a:pt x="360" y="175"/>
                      </a:lnTo>
                      <a:lnTo>
                        <a:pt x="362" y="175"/>
                      </a:lnTo>
                      <a:lnTo>
                        <a:pt x="362" y="175"/>
                      </a:lnTo>
                      <a:lnTo>
                        <a:pt x="362" y="176"/>
                      </a:lnTo>
                      <a:lnTo>
                        <a:pt x="364" y="176"/>
                      </a:lnTo>
                      <a:lnTo>
                        <a:pt x="363" y="178"/>
                      </a:lnTo>
                      <a:lnTo>
                        <a:pt x="364" y="178"/>
                      </a:lnTo>
                      <a:lnTo>
                        <a:pt x="364" y="178"/>
                      </a:lnTo>
                      <a:lnTo>
                        <a:pt x="366" y="178"/>
                      </a:lnTo>
                      <a:lnTo>
                        <a:pt x="367" y="178"/>
                      </a:lnTo>
                      <a:lnTo>
                        <a:pt x="368" y="178"/>
                      </a:lnTo>
                      <a:lnTo>
                        <a:pt x="371" y="178"/>
                      </a:lnTo>
                      <a:lnTo>
                        <a:pt x="374" y="178"/>
                      </a:lnTo>
                      <a:lnTo>
                        <a:pt x="374" y="181"/>
                      </a:lnTo>
                      <a:lnTo>
                        <a:pt x="381" y="181"/>
                      </a:lnTo>
                      <a:lnTo>
                        <a:pt x="383" y="185"/>
                      </a:lnTo>
                      <a:lnTo>
                        <a:pt x="383" y="185"/>
                      </a:lnTo>
                      <a:lnTo>
                        <a:pt x="384" y="186"/>
                      </a:lnTo>
                      <a:lnTo>
                        <a:pt x="388" y="185"/>
                      </a:lnTo>
                      <a:lnTo>
                        <a:pt x="388" y="185"/>
                      </a:lnTo>
                      <a:lnTo>
                        <a:pt x="388" y="185"/>
                      </a:lnTo>
                      <a:lnTo>
                        <a:pt x="391" y="185"/>
                      </a:lnTo>
                      <a:lnTo>
                        <a:pt x="392" y="185"/>
                      </a:lnTo>
                      <a:lnTo>
                        <a:pt x="394" y="185"/>
                      </a:lnTo>
                      <a:lnTo>
                        <a:pt x="396" y="186"/>
                      </a:lnTo>
                      <a:lnTo>
                        <a:pt x="397" y="188"/>
                      </a:lnTo>
                      <a:lnTo>
                        <a:pt x="398" y="188"/>
                      </a:lnTo>
                      <a:lnTo>
                        <a:pt x="398" y="189"/>
                      </a:lnTo>
                      <a:lnTo>
                        <a:pt x="400" y="189"/>
                      </a:lnTo>
                      <a:lnTo>
                        <a:pt x="400" y="189"/>
                      </a:lnTo>
                      <a:lnTo>
                        <a:pt x="402" y="189"/>
                      </a:lnTo>
                      <a:lnTo>
                        <a:pt x="402" y="190"/>
                      </a:lnTo>
                      <a:lnTo>
                        <a:pt x="406" y="190"/>
                      </a:lnTo>
                      <a:lnTo>
                        <a:pt x="406" y="190"/>
                      </a:lnTo>
                      <a:lnTo>
                        <a:pt x="411" y="190"/>
                      </a:lnTo>
                      <a:lnTo>
                        <a:pt x="413" y="190"/>
                      </a:lnTo>
                      <a:lnTo>
                        <a:pt x="413" y="190"/>
                      </a:lnTo>
                      <a:lnTo>
                        <a:pt x="414" y="190"/>
                      </a:lnTo>
                      <a:lnTo>
                        <a:pt x="414" y="190"/>
                      </a:lnTo>
                      <a:lnTo>
                        <a:pt x="415" y="192"/>
                      </a:lnTo>
                      <a:lnTo>
                        <a:pt x="417" y="193"/>
                      </a:lnTo>
                      <a:lnTo>
                        <a:pt x="418" y="193"/>
                      </a:lnTo>
                      <a:lnTo>
                        <a:pt x="419" y="193"/>
                      </a:lnTo>
                      <a:lnTo>
                        <a:pt x="421" y="192"/>
                      </a:lnTo>
                      <a:lnTo>
                        <a:pt x="422" y="192"/>
                      </a:lnTo>
                      <a:lnTo>
                        <a:pt x="422" y="192"/>
                      </a:lnTo>
                      <a:lnTo>
                        <a:pt x="423" y="190"/>
                      </a:lnTo>
                      <a:lnTo>
                        <a:pt x="426" y="192"/>
                      </a:lnTo>
                      <a:lnTo>
                        <a:pt x="427" y="193"/>
                      </a:lnTo>
                      <a:lnTo>
                        <a:pt x="427" y="190"/>
                      </a:lnTo>
                      <a:lnTo>
                        <a:pt x="428" y="189"/>
                      </a:lnTo>
                      <a:lnTo>
                        <a:pt x="430" y="189"/>
                      </a:lnTo>
                      <a:lnTo>
                        <a:pt x="431" y="189"/>
                      </a:lnTo>
                      <a:lnTo>
                        <a:pt x="432" y="189"/>
                      </a:lnTo>
                      <a:lnTo>
                        <a:pt x="434" y="189"/>
                      </a:lnTo>
                      <a:lnTo>
                        <a:pt x="436" y="189"/>
                      </a:lnTo>
                      <a:lnTo>
                        <a:pt x="435" y="190"/>
                      </a:lnTo>
                      <a:lnTo>
                        <a:pt x="435" y="190"/>
                      </a:lnTo>
                      <a:lnTo>
                        <a:pt x="436" y="192"/>
                      </a:lnTo>
                      <a:lnTo>
                        <a:pt x="436" y="192"/>
                      </a:lnTo>
                      <a:lnTo>
                        <a:pt x="436" y="192"/>
                      </a:lnTo>
                      <a:lnTo>
                        <a:pt x="438" y="192"/>
                      </a:lnTo>
                      <a:lnTo>
                        <a:pt x="438" y="190"/>
                      </a:lnTo>
                      <a:lnTo>
                        <a:pt x="438" y="190"/>
                      </a:lnTo>
                      <a:lnTo>
                        <a:pt x="438" y="190"/>
                      </a:lnTo>
                      <a:lnTo>
                        <a:pt x="436" y="189"/>
                      </a:lnTo>
                      <a:lnTo>
                        <a:pt x="436" y="186"/>
                      </a:lnTo>
                      <a:lnTo>
                        <a:pt x="442" y="188"/>
                      </a:lnTo>
                      <a:lnTo>
                        <a:pt x="440" y="190"/>
                      </a:lnTo>
                      <a:lnTo>
                        <a:pt x="444" y="190"/>
                      </a:lnTo>
                      <a:lnTo>
                        <a:pt x="444" y="190"/>
                      </a:lnTo>
                      <a:lnTo>
                        <a:pt x="444" y="190"/>
                      </a:lnTo>
                      <a:lnTo>
                        <a:pt x="446" y="192"/>
                      </a:lnTo>
                      <a:lnTo>
                        <a:pt x="446" y="192"/>
                      </a:lnTo>
                      <a:lnTo>
                        <a:pt x="447" y="190"/>
                      </a:lnTo>
                      <a:lnTo>
                        <a:pt x="452" y="189"/>
                      </a:lnTo>
                      <a:lnTo>
                        <a:pt x="452" y="190"/>
                      </a:lnTo>
                      <a:lnTo>
                        <a:pt x="456" y="190"/>
                      </a:lnTo>
                      <a:lnTo>
                        <a:pt x="460" y="189"/>
                      </a:lnTo>
                      <a:lnTo>
                        <a:pt x="464" y="189"/>
                      </a:lnTo>
                      <a:lnTo>
                        <a:pt x="466" y="185"/>
                      </a:lnTo>
                      <a:lnTo>
                        <a:pt x="468" y="185"/>
                      </a:lnTo>
                      <a:lnTo>
                        <a:pt x="468" y="184"/>
                      </a:lnTo>
                      <a:lnTo>
                        <a:pt x="468" y="182"/>
                      </a:lnTo>
                      <a:lnTo>
                        <a:pt x="468" y="180"/>
                      </a:lnTo>
                      <a:lnTo>
                        <a:pt x="469" y="180"/>
                      </a:lnTo>
                      <a:lnTo>
                        <a:pt x="469" y="178"/>
                      </a:lnTo>
                      <a:lnTo>
                        <a:pt x="470" y="177"/>
                      </a:lnTo>
                      <a:lnTo>
                        <a:pt x="472" y="169"/>
                      </a:lnTo>
                      <a:lnTo>
                        <a:pt x="473" y="169"/>
                      </a:lnTo>
                      <a:lnTo>
                        <a:pt x="473" y="168"/>
                      </a:lnTo>
                      <a:lnTo>
                        <a:pt x="474" y="168"/>
                      </a:lnTo>
                      <a:lnTo>
                        <a:pt x="474" y="168"/>
                      </a:lnTo>
                      <a:lnTo>
                        <a:pt x="474" y="163"/>
                      </a:lnTo>
                      <a:lnTo>
                        <a:pt x="476" y="163"/>
                      </a:lnTo>
                      <a:lnTo>
                        <a:pt x="476" y="159"/>
                      </a:lnTo>
                      <a:lnTo>
                        <a:pt x="476" y="159"/>
                      </a:lnTo>
                      <a:lnTo>
                        <a:pt x="476" y="158"/>
                      </a:lnTo>
                      <a:lnTo>
                        <a:pt x="478" y="158"/>
                      </a:lnTo>
                      <a:lnTo>
                        <a:pt x="478" y="154"/>
                      </a:lnTo>
                      <a:lnTo>
                        <a:pt x="480" y="154"/>
                      </a:lnTo>
                      <a:lnTo>
                        <a:pt x="480" y="152"/>
                      </a:lnTo>
                      <a:lnTo>
                        <a:pt x="480" y="152"/>
                      </a:lnTo>
                      <a:lnTo>
                        <a:pt x="480" y="152"/>
                      </a:lnTo>
                      <a:lnTo>
                        <a:pt x="478" y="151"/>
                      </a:lnTo>
                      <a:lnTo>
                        <a:pt x="478" y="150"/>
                      </a:lnTo>
                      <a:lnTo>
                        <a:pt x="477" y="148"/>
                      </a:lnTo>
                      <a:lnTo>
                        <a:pt x="478" y="147"/>
                      </a:lnTo>
                      <a:lnTo>
                        <a:pt x="478" y="146"/>
                      </a:lnTo>
                      <a:lnTo>
                        <a:pt x="478" y="143"/>
                      </a:lnTo>
                      <a:lnTo>
                        <a:pt x="477" y="142"/>
                      </a:lnTo>
                      <a:lnTo>
                        <a:pt x="477" y="139"/>
                      </a:lnTo>
                      <a:lnTo>
                        <a:pt x="477" y="139"/>
                      </a:lnTo>
                      <a:lnTo>
                        <a:pt x="477" y="137"/>
                      </a:lnTo>
                      <a:lnTo>
                        <a:pt x="477" y="137"/>
                      </a:lnTo>
                      <a:lnTo>
                        <a:pt x="477" y="137"/>
                      </a:lnTo>
                      <a:lnTo>
                        <a:pt x="477" y="137"/>
                      </a:lnTo>
                      <a:lnTo>
                        <a:pt x="477" y="135"/>
                      </a:lnTo>
                      <a:lnTo>
                        <a:pt x="477" y="135"/>
                      </a:lnTo>
                      <a:lnTo>
                        <a:pt x="476" y="131"/>
                      </a:lnTo>
                      <a:lnTo>
                        <a:pt x="478" y="130"/>
                      </a:lnTo>
                      <a:lnTo>
                        <a:pt x="478" y="129"/>
                      </a:lnTo>
                      <a:lnTo>
                        <a:pt x="478" y="126"/>
                      </a:lnTo>
                      <a:lnTo>
                        <a:pt x="478" y="124"/>
                      </a:lnTo>
                      <a:lnTo>
                        <a:pt x="476" y="124"/>
                      </a:lnTo>
                      <a:lnTo>
                        <a:pt x="474" y="126"/>
                      </a:lnTo>
                      <a:lnTo>
                        <a:pt x="473" y="127"/>
                      </a:lnTo>
                      <a:lnTo>
                        <a:pt x="470" y="129"/>
                      </a:lnTo>
                      <a:lnTo>
                        <a:pt x="470" y="127"/>
                      </a:lnTo>
                      <a:lnTo>
                        <a:pt x="466" y="127"/>
                      </a:lnTo>
                      <a:lnTo>
                        <a:pt x="464" y="131"/>
                      </a:lnTo>
                      <a:lnTo>
                        <a:pt x="460" y="133"/>
                      </a:lnTo>
                      <a:lnTo>
                        <a:pt x="456" y="134"/>
                      </a:lnTo>
                      <a:lnTo>
                        <a:pt x="451" y="134"/>
                      </a:lnTo>
                      <a:lnTo>
                        <a:pt x="449" y="134"/>
                      </a:lnTo>
                      <a:lnTo>
                        <a:pt x="448" y="133"/>
                      </a:lnTo>
                      <a:lnTo>
                        <a:pt x="447" y="133"/>
                      </a:lnTo>
                      <a:lnTo>
                        <a:pt x="446" y="131"/>
                      </a:lnTo>
                      <a:lnTo>
                        <a:pt x="444" y="130"/>
                      </a:lnTo>
                      <a:lnTo>
                        <a:pt x="443" y="130"/>
                      </a:lnTo>
                      <a:lnTo>
                        <a:pt x="443" y="129"/>
                      </a:lnTo>
                      <a:lnTo>
                        <a:pt x="442" y="129"/>
                      </a:lnTo>
                      <a:lnTo>
                        <a:pt x="440" y="127"/>
                      </a:lnTo>
                      <a:lnTo>
                        <a:pt x="438" y="127"/>
                      </a:lnTo>
                      <a:lnTo>
                        <a:pt x="438" y="127"/>
                      </a:lnTo>
                      <a:lnTo>
                        <a:pt x="436" y="127"/>
                      </a:lnTo>
                      <a:lnTo>
                        <a:pt x="436" y="126"/>
                      </a:lnTo>
                      <a:lnTo>
                        <a:pt x="436" y="126"/>
                      </a:lnTo>
                      <a:lnTo>
                        <a:pt x="435" y="127"/>
                      </a:lnTo>
                      <a:lnTo>
                        <a:pt x="435" y="127"/>
                      </a:lnTo>
                      <a:lnTo>
                        <a:pt x="434" y="127"/>
                      </a:lnTo>
                      <a:lnTo>
                        <a:pt x="432" y="127"/>
                      </a:lnTo>
                      <a:lnTo>
                        <a:pt x="432" y="126"/>
                      </a:lnTo>
                      <a:lnTo>
                        <a:pt x="431" y="129"/>
                      </a:lnTo>
                      <a:lnTo>
                        <a:pt x="431" y="130"/>
                      </a:lnTo>
                      <a:lnTo>
                        <a:pt x="430" y="133"/>
                      </a:lnTo>
                      <a:lnTo>
                        <a:pt x="428" y="133"/>
                      </a:lnTo>
                      <a:lnTo>
                        <a:pt x="426" y="134"/>
                      </a:lnTo>
                      <a:lnTo>
                        <a:pt x="426" y="134"/>
                      </a:lnTo>
                      <a:lnTo>
                        <a:pt x="425" y="135"/>
                      </a:lnTo>
                      <a:lnTo>
                        <a:pt x="423" y="135"/>
                      </a:lnTo>
                      <a:lnTo>
                        <a:pt x="421" y="133"/>
                      </a:lnTo>
                      <a:lnTo>
                        <a:pt x="419" y="133"/>
                      </a:lnTo>
                      <a:lnTo>
                        <a:pt x="418" y="130"/>
                      </a:lnTo>
                      <a:lnTo>
                        <a:pt x="417" y="130"/>
                      </a:lnTo>
                      <a:lnTo>
                        <a:pt x="418" y="129"/>
                      </a:lnTo>
                      <a:lnTo>
                        <a:pt x="417" y="129"/>
                      </a:lnTo>
                      <a:lnTo>
                        <a:pt x="417" y="127"/>
                      </a:lnTo>
                      <a:lnTo>
                        <a:pt x="417" y="127"/>
                      </a:lnTo>
                      <a:lnTo>
                        <a:pt x="415" y="127"/>
                      </a:lnTo>
                      <a:lnTo>
                        <a:pt x="414" y="127"/>
                      </a:lnTo>
                      <a:lnTo>
                        <a:pt x="414" y="127"/>
                      </a:lnTo>
                      <a:lnTo>
                        <a:pt x="413" y="126"/>
                      </a:lnTo>
                      <a:lnTo>
                        <a:pt x="413" y="126"/>
                      </a:lnTo>
                      <a:lnTo>
                        <a:pt x="413" y="125"/>
                      </a:lnTo>
                      <a:lnTo>
                        <a:pt x="413" y="125"/>
                      </a:lnTo>
                      <a:lnTo>
                        <a:pt x="410" y="125"/>
                      </a:lnTo>
                      <a:lnTo>
                        <a:pt x="410" y="126"/>
                      </a:lnTo>
                      <a:lnTo>
                        <a:pt x="409" y="126"/>
                      </a:lnTo>
                      <a:lnTo>
                        <a:pt x="409" y="125"/>
                      </a:lnTo>
                      <a:lnTo>
                        <a:pt x="408" y="125"/>
                      </a:lnTo>
                      <a:lnTo>
                        <a:pt x="408" y="125"/>
                      </a:lnTo>
                      <a:lnTo>
                        <a:pt x="408" y="124"/>
                      </a:lnTo>
                      <a:lnTo>
                        <a:pt x="408" y="124"/>
                      </a:lnTo>
                      <a:lnTo>
                        <a:pt x="409" y="124"/>
                      </a:lnTo>
                      <a:lnTo>
                        <a:pt x="409" y="122"/>
                      </a:lnTo>
                      <a:lnTo>
                        <a:pt x="401" y="122"/>
                      </a:lnTo>
                      <a:lnTo>
                        <a:pt x="401" y="120"/>
                      </a:lnTo>
                      <a:lnTo>
                        <a:pt x="402" y="120"/>
                      </a:lnTo>
                      <a:lnTo>
                        <a:pt x="402" y="117"/>
                      </a:lnTo>
                      <a:lnTo>
                        <a:pt x="401" y="117"/>
                      </a:lnTo>
                      <a:lnTo>
                        <a:pt x="400" y="110"/>
                      </a:lnTo>
                      <a:lnTo>
                        <a:pt x="398" y="110"/>
                      </a:lnTo>
                      <a:lnTo>
                        <a:pt x="394" y="110"/>
                      </a:lnTo>
                      <a:lnTo>
                        <a:pt x="394" y="110"/>
                      </a:lnTo>
                      <a:lnTo>
                        <a:pt x="396" y="109"/>
                      </a:lnTo>
                      <a:lnTo>
                        <a:pt x="394" y="108"/>
                      </a:lnTo>
                      <a:lnTo>
                        <a:pt x="394" y="105"/>
                      </a:lnTo>
                      <a:lnTo>
                        <a:pt x="396" y="106"/>
                      </a:lnTo>
                      <a:lnTo>
                        <a:pt x="397" y="106"/>
                      </a:lnTo>
                      <a:lnTo>
                        <a:pt x="398" y="108"/>
                      </a:lnTo>
                      <a:lnTo>
                        <a:pt x="398" y="106"/>
                      </a:lnTo>
                      <a:lnTo>
                        <a:pt x="400" y="106"/>
                      </a:lnTo>
                      <a:lnTo>
                        <a:pt x="400" y="104"/>
                      </a:lnTo>
                      <a:lnTo>
                        <a:pt x="398" y="104"/>
                      </a:lnTo>
                      <a:lnTo>
                        <a:pt x="398" y="104"/>
                      </a:lnTo>
                      <a:lnTo>
                        <a:pt x="397" y="103"/>
                      </a:lnTo>
                      <a:lnTo>
                        <a:pt x="398" y="101"/>
                      </a:lnTo>
                      <a:lnTo>
                        <a:pt x="400" y="99"/>
                      </a:lnTo>
                      <a:lnTo>
                        <a:pt x="398" y="97"/>
                      </a:lnTo>
                      <a:lnTo>
                        <a:pt x="398" y="95"/>
                      </a:lnTo>
                      <a:lnTo>
                        <a:pt x="397" y="95"/>
                      </a:lnTo>
                      <a:lnTo>
                        <a:pt x="394" y="95"/>
                      </a:lnTo>
                      <a:lnTo>
                        <a:pt x="392" y="95"/>
                      </a:lnTo>
                      <a:lnTo>
                        <a:pt x="392" y="93"/>
                      </a:lnTo>
                      <a:lnTo>
                        <a:pt x="393" y="92"/>
                      </a:lnTo>
                      <a:lnTo>
                        <a:pt x="393" y="91"/>
                      </a:lnTo>
                      <a:lnTo>
                        <a:pt x="393" y="88"/>
                      </a:lnTo>
                      <a:lnTo>
                        <a:pt x="393" y="88"/>
                      </a:lnTo>
                      <a:lnTo>
                        <a:pt x="394" y="87"/>
                      </a:lnTo>
                      <a:lnTo>
                        <a:pt x="396" y="87"/>
                      </a:lnTo>
                      <a:lnTo>
                        <a:pt x="397" y="84"/>
                      </a:lnTo>
                      <a:lnTo>
                        <a:pt x="398" y="83"/>
                      </a:lnTo>
                      <a:lnTo>
                        <a:pt x="401" y="83"/>
                      </a:lnTo>
                      <a:lnTo>
                        <a:pt x="402" y="83"/>
                      </a:lnTo>
                      <a:lnTo>
                        <a:pt x="404" y="83"/>
                      </a:lnTo>
                      <a:lnTo>
                        <a:pt x="406" y="83"/>
                      </a:lnTo>
                      <a:lnTo>
                        <a:pt x="406" y="80"/>
                      </a:lnTo>
                      <a:lnTo>
                        <a:pt x="410" y="80"/>
                      </a:lnTo>
                      <a:lnTo>
                        <a:pt x="410" y="82"/>
                      </a:lnTo>
                      <a:lnTo>
                        <a:pt x="413" y="82"/>
                      </a:lnTo>
                      <a:lnTo>
                        <a:pt x="415" y="80"/>
                      </a:lnTo>
                      <a:lnTo>
                        <a:pt x="417" y="80"/>
                      </a:lnTo>
                      <a:lnTo>
                        <a:pt x="418" y="79"/>
                      </a:lnTo>
                      <a:lnTo>
                        <a:pt x="418" y="79"/>
                      </a:lnTo>
                      <a:lnTo>
                        <a:pt x="418" y="79"/>
                      </a:lnTo>
                      <a:lnTo>
                        <a:pt x="418" y="79"/>
                      </a:lnTo>
                      <a:lnTo>
                        <a:pt x="417" y="79"/>
                      </a:lnTo>
                      <a:lnTo>
                        <a:pt x="418" y="78"/>
                      </a:lnTo>
                      <a:lnTo>
                        <a:pt x="419" y="78"/>
                      </a:lnTo>
                      <a:lnTo>
                        <a:pt x="421" y="78"/>
                      </a:lnTo>
                      <a:lnTo>
                        <a:pt x="422" y="78"/>
                      </a:lnTo>
                      <a:lnTo>
                        <a:pt x="425" y="78"/>
                      </a:lnTo>
                      <a:lnTo>
                        <a:pt x="425" y="78"/>
                      </a:lnTo>
                      <a:lnTo>
                        <a:pt x="421" y="76"/>
                      </a:lnTo>
                      <a:lnTo>
                        <a:pt x="417" y="76"/>
                      </a:lnTo>
                      <a:lnTo>
                        <a:pt x="418" y="74"/>
                      </a:lnTo>
                      <a:lnTo>
                        <a:pt x="421" y="74"/>
                      </a:lnTo>
                      <a:lnTo>
                        <a:pt x="423" y="74"/>
                      </a:lnTo>
                      <a:lnTo>
                        <a:pt x="425" y="74"/>
                      </a:lnTo>
                      <a:lnTo>
                        <a:pt x="426" y="74"/>
                      </a:lnTo>
                      <a:lnTo>
                        <a:pt x="426" y="74"/>
                      </a:lnTo>
                      <a:lnTo>
                        <a:pt x="427" y="74"/>
                      </a:lnTo>
                      <a:lnTo>
                        <a:pt x="427" y="72"/>
                      </a:lnTo>
                      <a:lnTo>
                        <a:pt x="428" y="72"/>
                      </a:lnTo>
                      <a:lnTo>
                        <a:pt x="428" y="72"/>
                      </a:lnTo>
                      <a:lnTo>
                        <a:pt x="430" y="74"/>
                      </a:lnTo>
                      <a:lnTo>
                        <a:pt x="432" y="74"/>
                      </a:lnTo>
                      <a:lnTo>
                        <a:pt x="434" y="74"/>
                      </a:lnTo>
                      <a:lnTo>
                        <a:pt x="436" y="74"/>
                      </a:lnTo>
                      <a:lnTo>
                        <a:pt x="438" y="74"/>
                      </a:lnTo>
                      <a:lnTo>
                        <a:pt x="439" y="71"/>
                      </a:lnTo>
                      <a:lnTo>
                        <a:pt x="440" y="71"/>
                      </a:lnTo>
                      <a:lnTo>
                        <a:pt x="440" y="70"/>
                      </a:lnTo>
                      <a:lnTo>
                        <a:pt x="442" y="70"/>
                      </a:lnTo>
                      <a:lnTo>
                        <a:pt x="444" y="70"/>
                      </a:lnTo>
                      <a:lnTo>
                        <a:pt x="446" y="69"/>
                      </a:lnTo>
                      <a:lnTo>
                        <a:pt x="446" y="69"/>
                      </a:lnTo>
                      <a:lnTo>
                        <a:pt x="447" y="67"/>
                      </a:lnTo>
                      <a:lnTo>
                        <a:pt x="447" y="66"/>
                      </a:lnTo>
                      <a:lnTo>
                        <a:pt x="453" y="65"/>
                      </a:lnTo>
                      <a:lnTo>
                        <a:pt x="455" y="63"/>
                      </a:lnTo>
                      <a:lnTo>
                        <a:pt x="461" y="63"/>
                      </a:lnTo>
                      <a:lnTo>
                        <a:pt x="461" y="65"/>
                      </a:lnTo>
                      <a:lnTo>
                        <a:pt x="464" y="65"/>
                      </a:lnTo>
                      <a:lnTo>
                        <a:pt x="464" y="66"/>
                      </a:lnTo>
                      <a:lnTo>
                        <a:pt x="465" y="66"/>
                      </a:lnTo>
                      <a:lnTo>
                        <a:pt x="466" y="65"/>
                      </a:lnTo>
                      <a:lnTo>
                        <a:pt x="466" y="65"/>
                      </a:lnTo>
                      <a:lnTo>
                        <a:pt x="469" y="65"/>
                      </a:lnTo>
                      <a:lnTo>
                        <a:pt x="469" y="65"/>
                      </a:lnTo>
                      <a:lnTo>
                        <a:pt x="469" y="65"/>
                      </a:lnTo>
                      <a:lnTo>
                        <a:pt x="470" y="63"/>
                      </a:lnTo>
                      <a:lnTo>
                        <a:pt x="472" y="65"/>
                      </a:lnTo>
                      <a:lnTo>
                        <a:pt x="472" y="66"/>
                      </a:lnTo>
                      <a:lnTo>
                        <a:pt x="474" y="67"/>
                      </a:lnTo>
                      <a:lnTo>
                        <a:pt x="474" y="67"/>
                      </a:lnTo>
                      <a:lnTo>
                        <a:pt x="474" y="67"/>
                      </a:lnTo>
                      <a:lnTo>
                        <a:pt x="477" y="67"/>
                      </a:lnTo>
                      <a:lnTo>
                        <a:pt x="478" y="67"/>
                      </a:lnTo>
                      <a:lnTo>
                        <a:pt x="478" y="67"/>
                      </a:lnTo>
                      <a:lnTo>
                        <a:pt x="478" y="67"/>
                      </a:lnTo>
                      <a:lnTo>
                        <a:pt x="480" y="70"/>
                      </a:lnTo>
                      <a:lnTo>
                        <a:pt x="481" y="72"/>
                      </a:lnTo>
                      <a:lnTo>
                        <a:pt x="483" y="72"/>
                      </a:lnTo>
                      <a:lnTo>
                        <a:pt x="485" y="71"/>
                      </a:lnTo>
                      <a:lnTo>
                        <a:pt x="487" y="71"/>
                      </a:lnTo>
                      <a:lnTo>
                        <a:pt x="489" y="71"/>
                      </a:lnTo>
                      <a:lnTo>
                        <a:pt x="489" y="71"/>
                      </a:lnTo>
                      <a:lnTo>
                        <a:pt x="490" y="71"/>
                      </a:lnTo>
                      <a:lnTo>
                        <a:pt x="490" y="71"/>
                      </a:lnTo>
                      <a:lnTo>
                        <a:pt x="491" y="74"/>
                      </a:lnTo>
                      <a:lnTo>
                        <a:pt x="493" y="74"/>
                      </a:lnTo>
                      <a:lnTo>
                        <a:pt x="493" y="74"/>
                      </a:lnTo>
                      <a:lnTo>
                        <a:pt x="495" y="74"/>
                      </a:lnTo>
                      <a:lnTo>
                        <a:pt x="497" y="75"/>
                      </a:lnTo>
                      <a:lnTo>
                        <a:pt x="503" y="76"/>
                      </a:lnTo>
                      <a:lnTo>
                        <a:pt x="503" y="75"/>
                      </a:lnTo>
                      <a:lnTo>
                        <a:pt x="507" y="75"/>
                      </a:lnTo>
                      <a:lnTo>
                        <a:pt x="507" y="74"/>
                      </a:lnTo>
                      <a:lnTo>
                        <a:pt x="508" y="74"/>
                      </a:lnTo>
                      <a:lnTo>
                        <a:pt x="508" y="74"/>
                      </a:lnTo>
                      <a:lnTo>
                        <a:pt x="510" y="74"/>
                      </a:lnTo>
                      <a:lnTo>
                        <a:pt x="511" y="74"/>
                      </a:lnTo>
                      <a:lnTo>
                        <a:pt x="512" y="74"/>
                      </a:lnTo>
                      <a:lnTo>
                        <a:pt x="514" y="75"/>
                      </a:lnTo>
                      <a:lnTo>
                        <a:pt x="515" y="75"/>
                      </a:lnTo>
                      <a:lnTo>
                        <a:pt x="516" y="75"/>
                      </a:lnTo>
                      <a:lnTo>
                        <a:pt x="518" y="75"/>
                      </a:lnTo>
                      <a:lnTo>
                        <a:pt x="519" y="74"/>
                      </a:lnTo>
                      <a:lnTo>
                        <a:pt x="519" y="74"/>
                      </a:lnTo>
                      <a:lnTo>
                        <a:pt x="521" y="74"/>
                      </a:lnTo>
                      <a:lnTo>
                        <a:pt x="521" y="72"/>
                      </a:lnTo>
                      <a:lnTo>
                        <a:pt x="523" y="72"/>
                      </a:lnTo>
                      <a:lnTo>
                        <a:pt x="523" y="72"/>
                      </a:lnTo>
                      <a:lnTo>
                        <a:pt x="524" y="72"/>
                      </a:lnTo>
                      <a:lnTo>
                        <a:pt x="524" y="71"/>
                      </a:lnTo>
                      <a:lnTo>
                        <a:pt x="525" y="71"/>
                      </a:lnTo>
                      <a:lnTo>
                        <a:pt x="525" y="70"/>
                      </a:lnTo>
                      <a:lnTo>
                        <a:pt x="525" y="70"/>
                      </a:lnTo>
                      <a:lnTo>
                        <a:pt x="527" y="70"/>
                      </a:lnTo>
                      <a:lnTo>
                        <a:pt x="528" y="69"/>
                      </a:lnTo>
                      <a:lnTo>
                        <a:pt x="528" y="66"/>
                      </a:lnTo>
                      <a:lnTo>
                        <a:pt x="529" y="66"/>
                      </a:lnTo>
                      <a:lnTo>
                        <a:pt x="529" y="63"/>
                      </a:lnTo>
                      <a:lnTo>
                        <a:pt x="528" y="61"/>
                      </a:lnTo>
                      <a:lnTo>
                        <a:pt x="527" y="58"/>
                      </a:lnTo>
                      <a:lnTo>
                        <a:pt x="527" y="55"/>
                      </a:lnTo>
                      <a:lnTo>
                        <a:pt x="524" y="55"/>
                      </a:lnTo>
                      <a:lnTo>
                        <a:pt x="524" y="54"/>
                      </a:lnTo>
                      <a:lnTo>
                        <a:pt x="523" y="53"/>
                      </a:lnTo>
                      <a:lnTo>
                        <a:pt x="523" y="53"/>
                      </a:lnTo>
                      <a:lnTo>
                        <a:pt x="521" y="53"/>
                      </a:lnTo>
                      <a:lnTo>
                        <a:pt x="520" y="52"/>
                      </a:lnTo>
                      <a:lnTo>
                        <a:pt x="519" y="52"/>
                      </a:lnTo>
                      <a:lnTo>
                        <a:pt x="519" y="50"/>
                      </a:lnTo>
                      <a:lnTo>
                        <a:pt x="516" y="50"/>
                      </a:lnTo>
                      <a:lnTo>
                        <a:pt x="515" y="49"/>
                      </a:lnTo>
                      <a:lnTo>
                        <a:pt x="514" y="49"/>
                      </a:lnTo>
                      <a:lnTo>
                        <a:pt x="514" y="48"/>
                      </a:lnTo>
                      <a:lnTo>
                        <a:pt x="511" y="48"/>
                      </a:lnTo>
                      <a:lnTo>
                        <a:pt x="511" y="46"/>
                      </a:lnTo>
                      <a:lnTo>
                        <a:pt x="508" y="45"/>
                      </a:lnTo>
                      <a:lnTo>
                        <a:pt x="508" y="44"/>
                      </a:lnTo>
                      <a:lnTo>
                        <a:pt x="508" y="44"/>
                      </a:lnTo>
                      <a:lnTo>
                        <a:pt x="507" y="41"/>
                      </a:lnTo>
                      <a:lnTo>
                        <a:pt x="504" y="41"/>
                      </a:lnTo>
                      <a:lnTo>
                        <a:pt x="504" y="41"/>
                      </a:lnTo>
                      <a:lnTo>
                        <a:pt x="504" y="41"/>
                      </a:lnTo>
                      <a:lnTo>
                        <a:pt x="503" y="38"/>
                      </a:lnTo>
                      <a:lnTo>
                        <a:pt x="503" y="38"/>
                      </a:lnTo>
                      <a:lnTo>
                        <a:pt x="503" y="37"/>
                      </a:lnTo>
                      <a:lnTo>
                        <a:pt x="500" y="37"/>
                      </a:lnTo>
                      <a:lnTo>
                        <a:pt x="500" y="36"/>
                      </a:lnTo>
                      <a:lnTo>
                        <a:pt x="498" y="36"/>
                      </a:lnTo>
                      <a:lnTo>
                        <a:pt x="498" y="34"/>
                      </a:lnTo>
                      <a:lnTo>
                        <a:pt x="498" y="33"/>
                      </a:lnTo>
                      <a:lnTo>
                        <a:pt x="497" y="32"/>
                      </a:lnTo>
                      <a:lnTo>
                        <a:pt x="494" y="33"/>
                      </a:lnTo>
                      <a:lnTo>
                        <a:pt x="494" y="32"/>
                      </a:lnTo>
                      <a:lnTo>
                        <a:pt x="494" y="32"/>
                      </a:lnTo>
                      <a:lnTo>
                        <a:pt x="494" y="31"/>
                      </a:lnTo>
                      <a:lnTo>
                        <a:pt x="493" y="29"/>
                      </a:lnTo>
                      <a:lnTo>
                        <a:pt x="493" y="29"/>
                      </a:lnTo>
                      <a:lnTo>
                        <a:pt x="491" y="28"/>
                      </a:lnTo>
                      <a:lnTo>
                        <a:pt x="491" y="27"/>
                      </a:lnTo>
                      <a:lnTo>
                        <a:pt x="486" y="28"/>
                      </a:lnTo>
                      <a:lnTo>
                        <a:pt x="486" y="27"/>
                      </a:lnTo>
                      <a:lnTo>
                        <a:pt x="490" y="25"/>
                      </a:lnTo>
                      <a:lnTo>
                        <a:pt x="490" y="23"/>
                      </a:lnTo>
                      <a:lnTo>
                        <a:pt x="493" y="23"/>
                      </a:lnTo>
                      <a:lnTo>
                        <a:pt x="493" y="24"/>
                      </a:lnTo>
                      <a:lnTo>
                        <a:pt x="493" y="24"/>
                      </a:lnTo>
                      <a:lnTo>
                        <a:pt x="494" y="24"/>
                      </a:lnTo>
                      <a:lnTo>
                        <a:pt x="495" y="23"/>
                      </a:lnTo>
                      <a:lnTo>
                        <a:pt x="495" y="20"/>
                      </a:lnTo>
                      <a:lnTo>
                        <a:pt x="495" y="20"/>
                      </a:lnTo>
                      <a:lnTo>
                        <a:pt x="497" y="19"/>
                      </a:lnTo>
                      <a:lnTo>
                        <a:pt x="497" y="19"/>
                      </a:lnTo>
                      <a:lnTo>
                        <a:pt x="498" y="19"/>
                      </a:lnTo>
                      <a:lnTo>
                        <a:pt x="498" y="16"/>
                      </a:lnTo>
                      <a:lnTo>
                        <a:pt x="499" y="16"/>
                      </a:lnTo>
                      <a:lnTo>
                        <a:pt x="499" y="15"/>
                      </a:lnTo>
                      <a:lnTo>
                        <a:pt x="498" y="15"/>
                      </a:lnTo>
                      <a:lnTo>
                        <a:pt x="498" y="14"/>
                      </a:lnTo>
                      <a:lnTo>
                        <a:pt x="495" y="14"/>
                      </a:lnTo>
                      <a:lnTo>
                        <a:pt x="493" y="11"/>
                      </a:lnTo>
                      <a:lnTo>
                        <a:pt x="497" y="11"/>
                      </a:lnTo>
                      <a:lnTo>
                        <a:pt x="499" y="11"/>
                      </a:lnTo>
                      <a:lnTo>
                        <a:pt x="500" y="11"/>
                      </a:lnTo>
                      <a:lnTo>
                        <a:pt x="500" y="10"/>
                      </a:lnTo>
                      <a:lnTo>
                        <a:pt x="500" y="10"/>
                      </a:lnTo>
                      <a:lnTo>
                        <a:pt x="500" y="10"/>
                      </a:lnTo>
                      <a:lnTo>
                        <a:pt x="500" y="8"/>
                      </a:lnTo>
                      <a:lnTo>
                        <a:pt x="500" y="7"/>
                      </a:lnTo>
                      <a:lnTo>
                        <a:pt x="502" y="7"/>
                      </a:lnTo>
                      <a:lnTo>
                        <a:pt x="502" y="7"/>
                      </a:lnTo>
                      <a:lnTo>
                        <a:pt x="503" y="7"/>
                      </a:lnTo>
                      <a:lnTo>
                        <a:pt x="503" y="7"/>
                      </a:lnTo>
                      <a:lnTo>
                        <a:pt x="504" y="7"/>
                      </a:lnTo>
                      <a:lnTo>
                        <a:pt x="506" y="6"/>
                      </a:lnTo>
                      <a:lnTo>
                        <a:pt x="506" y="4"/>
                      </a:lnTo>
                      <a:lnTo>
                        <a:pt x="507" y="4"/>
                      </a:lnTo>
                      <a:lnTo>
                        <a:pt x="508" y="3"/>
                      </a:lnTo>
                      <a:lnTo>
                        <a:pt x="511" y="3"/>
                      </a:lnTo>
                      <a:lnTo>
                        <a:pt x="511" y="2"/>
                      </a:lnTo>
                      <a:lnTo>
                        <a:pt x="510" y="2"/>
                      </a:lnTo>
                      <a:lnTo>
                        <a:pt x="510" y="0"/>
                      </a:lnTo>
                      <a:lnTo>
                        <a:pt x="510" y="0"/>
                      </a:lnTo>
                      <a:lnTo>
                        <a:pt x="508" y="2"/>
                      </a:lnTo>
                      <a:lnTo>
                        <a:pt x="508" y="2"/>
                      </a:lnTo>
                      <a:lnTo>
                        <a:pt x="508" y="2"/>
                      </a:lnTo>
                      <a:lnTo>
                        <a:pt x="502" y="3"/>
                      </a:lnTo>
                      <a:lnTo>
                        <a:pt x="502" y="2"/>
                      </a:lnTo>
                      <a:lnTo>
                        <a:pt x="498" y="3"/>
                      </a:lnTo>
                      <a:lnTo>
                        <a:pt x="497" y="4"/>
                      </a:lnTo>
                      <a:lnTo>
                        <a:pt x="491" y="6"/>
                      </a:lnTo>
                      <a:lnTo>
                        <a:pt x="490" y="8"/>
                      </a:lnTo>
                      <a:lnTo>
                        <a:pt x="485" y="8"/>
                      </a:lnTo>
                      <a:lnTo>
                        <a:pt x="483" y="10"/>
                      </a:lnTo>
                      <a:lnTo>
                        <a:pt x="481" y="11"/>
                      </a:lnTo>
                      <a:lnTo>
                        <a:pt x="481" y="10"/>
                      </a:lnTo>
                      <a:lnTo>
                        <a:pt x="480" y="10"/>
                      </a:lnTo>
                      <a:lnTo>
                        <a:pt x="477" y="12"/>
                      </a:lnTo>
                      <a:lnTo>
                        <a:pt x="476" y="12"/>
                      </a:lnTo>
                      <a:lnTo>
                        <a:pt x="476" y="12"/>
                      </a:lnTo>
                      <a:lnTo>
                        <a:pt x="476" y="14"/>
                      </a:lnTo>
                      <a:lnTo>
                        <a:pt x="474" y="14"/>
                      </a:lnTo>
                      <a:lnTo>
                        <a:pt x="474" y="14"/>
                      </a:lnTo>
                      <a:lnTo>
                        <a:pt x="474" y="14"/>
                      </a:lnTo>
                      <a:lnTo>
                        <a:pt x="474" y="14"/>
                      </a:lnTo>
                      <a:lnTo>
                        <a:pt x="474" y="15"/>
                      </a:lnTo>
                      <a:lnTo>
                        <a:pt x="466" y="15"/>
                      </a:lnTo>
                      <a:lnTo>
                        <a:pt x="466" y="14"/>
                      </a:lnTo>
                      <a:lnTo>
                        <a:pt x="465" y="14"/>
                      </a:lnTo>
                      <a:lnTo>
                        <a:pt x="464" y="14"/>
                      </a:lnTo>
                      <a:lnTo>
                        <a:pt x="463" y="14"/>
                      </a:lnTo>
                      <a:lnTo>
                        <a:pt x="461" y="14"/>
                      </a:lnTo>
                      <a:lnTo>
                        <a:pt x="461" y="16"/>
                      </a:lnTo>
                      <a:lnTo>
                        <a:pt x="464" y="17"/>
                      </a:lnTo>
                      <a:lnTo>
                        <a:pt x="464" y="17"/>
                      </a:lnTo>
                      <a:lnTo>
                        <a:pt x="465" y="19"/>
                      </a:lnTo>
                      <a:lnTo>
                        <a:pt x="465" y="19"/>
                      </a:lnTo>
                      <a:lnTo>
                        <a:pt x="465" y="19"/>
                      </a:lnTo>
                      <a:lnTo>
                        <a:pt x="465" y="19"/>
                      </a:lnTo>
                      <a:lnTo>
                        <a:pt x="466" y="20"/>
                      </a:lnTo>
                      <a:lnTo>
                        <a:pt x="469" y="20"/>
                      </a:lnTo>
                      <a:lnTo>
                        <a:pt x="469" y="23"/>
                      </a:lnTo>
                      <a:lnTo>
                        <a:pt x="469" y="24"/>
                      </a:lnTo>
                      <a:lnTo>
                        <a:pt x="470" y="24"/>
                      </a:lnTo>
                      <a:lnTo>
                        <a:pt x="470" y="25"/>
                      </a:lnTo>
                      <a:lnTo>
                        <a:pt x="476" y="25"/>
                      </a:lnTo>
                      <a:lnTo>
                        <a:pt x="476" y="25"/>
                      </a:lnTo>
                      <a:lnTo>
                        <a:pt x="476" y="25"/>
                      </a:lnTo>
                      <a:lnTo>
                        <a:pt x="477" y="25"/>
                      </a:lnTo>
                      <a:lnTo>
                        <a:pt x="477" y="25"/>
                      </a:lnTo>
                      <a:lnTo>
                        <a:pt x="480" y="25"/>
                      </a:lnTo>
                      <a:lnTo>
                        <a:pt x="480" y="25"/>
                      </a:lnTo>
                      <a:lnTo>
                        <a:pt x="483" y="24"/>
                      </a:lnTo>
                      <a:lnTo>
                        <a:pt x="483" y="25"/>
                      </a:lnTo>
                      <a:lnTo>
                        <a:pt x="485" y="25"/>
                      </a:lnTo>
                      <a:lnTo>
                        <a:pt x="483" y="28"/>
                      </a:lnTo>
                      <a:lnTo>
                        <a:pt x="483" y="28"/>
                      </a:lnTo>
                      <a:lnTo>
                        <a:pt x="483" y="29"/>
                      </a:lnTo>
                      <a:lnTo>
                        <a:pt x="480" y="29"/>
                      </a:lnTo>
                      <a:lnTo>
                        <a:pt x="480" y="29"/>
                      </a:lnTo>
                      <a:lnTo>
                        <a:pt x="480" y="31"/>
                      </a:lnTo>
                      <a:lnTo>
                        <a:pt x="478" y="31"/>
                      </a:lnTo>
                      <a:lnTo>
                        <a:pt x="477" y="31"/>
                      </a:lnTo>
                      <a:lnTo>
                        <a:pt x="477" y="31"/>
                      </a:lnTo>
                      <a:lnTo>
                        <a:pt x="476" y="29"/>
                      </a:lnTo>
                      <a:lnTo>
                        <a:pt x="476" y="29"/>
                      </a:lnTo>
                      <a:lnTo>
                        <a:pt x="476" y="31"/>
                      </a:lnTo>
                      <a:lnTo>
                        <a:pt x="472" y="32"/>
                      </a:lnTo>
                      <a:lnTo>
                        <a:pt x="470" y="33"/>
                      </a:lnTo>
                      <a:lnTo>
                        <a:pt x="468" y="33"/>
                      </a:lnTo>
                      <a:lnTo>
                        <a:pt x="468" y="33"/>
                      </a:lnTo>
                      <a:lnTo>
                        <a:pt x="464" y="34"/>
                      </a:lnTo>
                      <a:lnTo>
                        <a:pt x="464" y="36"/>
                      </a:lnTo>
                      <a:lnTo>
                        <a:pt x="459" y="36"/>
                      </a:lnTo>
                      <a:lnTo>
                        <a:pt x="459" y="37"/>
                      </a:lnTo>
                      <a:lnTo>
                        <a:pt x="457" y="37"/>
                      </a:lnTo>
                      <a:lnTo>
                        <a:pt x="456" y="37"/>
                      </a:lnTo>
                      <a:lnTo>
                        <a:pt x="457" y="36"/>
                      </a:lnTo>
                      <a:lnTo>
                        <a:pt x="457" y="36"/>
                      </a:lnTo>
                      <a:lnTo>
                        <a:pt x="457" y="34"/>
                      </a:lnTo>
                      <a:lnTo>
                        <a:pt x="459" y="34"/>
                      </a:lnTo>
                      <a:lnTo>
                        <a:pt x="457" y="28"/>
                      </a:lnTo>
                      <a:lnTo>
                        <a:pt x="456" y="28"/>
                      </a:lnTo>
                      <a:lnTo>
                        <a:pt x="455" y="27"/>
                      </a:lnTo>
                      <a:lnTo>
                        <a:pt x="455" y="27"/>
                      </a:lnTo>
                      <a:lnTo>
                        <a:pt x="452" y="27"/>
                      </a:lnTo>
                      <a:lnTo>
                        <a:pt x="452" y="25"/>
                      </a:lnTo>
                      <a:lnTo>
                        <a:pt x="452" y="25"/>
                      </a:lnTo>
                      <a:lnTo>
                        <a:pt x="452" y="27"/>
                      </a:lnTo>
                      <a:lnTo>
                        <a:pt x="448" y="27"/>
                      </a:lnTo>
                      <a:lnTo>
                        <a:pt x="449" y="25"/>
                      </a:lnTo>
                      <a:lnTo>
                        <a:pt x="451" y="24"/>
                      </a:lnTo>
                      <a:lnTo>
                        <a:pt x="452" y="23"/>
                      </a:lnTo>
                      <a:lnTo>
                        <a:pt x="452" y="21"/>
                      </a:lnTo>
                      <a:lnTo>
                        <a:pt x="456" y="21"/>
                      </a:lnTo>
                      <a:lnTo>
                        <a:pt x="457" y="20"/>
                      </a:lnTo>
                      <a:lnTo>
                        <a:pt x="461" y="20"/>
                      </a:lnTo>
                      <a:lnTo>
                        <a:pt x="460" y="17"/>
                      </a:lnTo>
                      <a:lnTo>
                        <a:pt x="460" y="16"/>
                      </a:lnTo>
                      <a:lnTo>
                        <a:pt x="456" y="16"/>
                      </a:lnTo>
                      <a:lnTo>
                        <a:pt x="456" y="15"/>
                      </a:lnTo>
                      <a:lnTo>
                        <a:pt x="453" y="15"/>
                      </a:lnTo>
                      <a:lnTo>
                        <a:pt x="451" y="15"/>
                      </a:lnTo>
                      <a:lnTo>
                        <a:pt x="451" y="15"/>
                      </a:lnTo>
                      <a:lnTo>
                        <a:pt x="451" y="17"/>
                      </a:lnTo>
                      <a:lnTo>
                        <a:pt x="449" y="17"/>
                      </a:lnTo>
                      <a:lnTo>
                        <a:pt x="448" y="17"/>
                      </a:lnTo>
                      <a:lnTo>
                        <a:pt x="447" y="16"/>
                      </a:lnTo>
                      <a:lnTo>
                        <a:pt x="446" y="16"/>
                      </a:lnTo>
                      <a:lnTo>
                        <a:pt x="443" y="15"/>
                      </a:lnTo>
                      <a:lnTo>
                        <a:pt x="443" y="14"/>
                      </a:lnTo>
                      <a:lnTo>
                        <a:pt x="440" y="14"/>
                      </a:lnTo>
                      <a:lnTo>
                        <a:pt x="440" y="12"/>
                      </a:lnTo>
                      <a:lnTo>
                        <a:pt x="440" y="12"/>
                      </a:lnTo>
                      <a:lnTo>
                        <a:pt x="440" y="12"/>
                      </a:lnTo>
                      <a:lnTo>
                        <a:pt x="446" y="12"/>
                      </a:lnTo>
                      <a:lnTo>
                        <a:pt x="447" y="11"/>
                      </a:lnTo>
                      <a:lnTo>
                        <a:pt x="447" y="11"/>
                      </a:lnTo>
                      <a:lnTo>
                        <a:pt x="444" y="11"/>
                      </a:lnTo>
                      <a:lnTo>
                        <a:pt x="443" y="11"/>
                      </a:lnTo>
                      <a:lnTo>
                        <a:pt x="443" y="10"/>
                      </a:lnTo>
                      <a:lnTo>
                        <a:pt x="443" y="10"/>
                      </a:lnTo>
                      <a:lnTo>
                        <a:pt x="442" y="8"/>
                      </a:lnTo>
                      <a:lnTo>
                        <a:pt x="442" y="8"/>
                      </a:lnTo>
                      <a:lnTo>
                        <a:pt x="442" y="10"/>
                      </a:lnTo>
                      <a:lnTo>
                        <a:pt x="442" y="10"/>
                      </a:lnTo>
                      <a:lnTo>
                        <a:pt x="442" y="10"/>
                      </a:lnTo>
                      <a:lnTo>
                        <a:pt x="435" y="11"/>
                      </a:lnTo>
                      <a:lnTo>
                        <a:pt x="435" y="10"/>
                      </a:lnTo>
                      <a:lnTo>
                        <a:pt x="435" y="10"/>
                      </a:lnTo>
                      <a:lnTo>
                        <a:pt x="435" y="11"/>
                      </a:lnTo>
                      <a:lnTo>
                        <a:pt x="432" y="11"/>
                      </a:lnTo>
                      <a:lnTo>
                        <a:pt x="431" y="12"/>
                      </a:lnTo>
                      <a:lnTo>
                        <a:pt x="431" y="14"/>
                      </a:lnTo>
                      <a:lnTo>
                        <a:pt x="430" y="15"/>
                      </a:lnTo>
                      <a:lnTo>
                        <a:pt x="428" y="15"/>
                      </a:lnTo>
                      <a:lnTo>
                        <a:pt x="428" y="17"/>
                      </a:lnTo>
                      <a:lnTo>
                        <a:pt x="427" y="19"/>
                      </a:lnTo>
                      <a:lnTo>
                        <a:pt x="425" y="20"/>
                      </a:lnTo>
                      <a:lnTo>
                        <a:pt x="423" y="21"/>
                      </a:lnTo>
                      <a:lnTo>
                        <a:pt x="423" y="24"/>
                      </a:lnTo>
                      <a:lnTo>
                        <a:pt x="423" y="24"/>
                      </a:lnTo>
                      <a:lnTo>
                        <a:pt x="422" y="24"/>
                      </a:lnTo>
                      <a:lnTo>
                        <a:pt x="422" y="23"/>
                      </a:lnTo>
                      <a:lnTo>
                        <a:pt x="422" y="24"/>
                      </a:lnTo>
                      <a:lnTo>
                        <a:pt x="422" y="24"/>
                      </a:lnTo>
                      <a:lnTo>
                        <a:pt x="421" y="24"/>
                      </a:lnTo>
                      <a:lnTo>
                        <a:pt x="421" y="25"/>
                      </a:lnTo>
                      <a:lnTo>
                        <a:pt x="422" y="25"/>
                      </a:lnTo>
                      <a:lnTo>
                        <a:pt x="421" y="27"/>
                      </a:lnTo>
                      <a:lnTo>
                        <a:pt x="422" y="29"/>
                      </a:lnTo>
                      <a:lnTo>
                        <a:pt x="421" y="29"/>
                      </a:lnTo>
                      <a:lnTo>
                        <a:pt x="421" y="31"/>
                      </a:lnTo>
                      <a:lnTo>
                        <a:pt x="421" y="31"/>
                      </a:lnTo>
                      <a:lnTo>
                        <a:pt x="421" y="33"/>
                      </a:lnTo>
                      <a:lnTo>
                        <a:pt x="421" y="33"/>
                      </a:lnTo>
                      <a:lnTo>
                        <a:pt x="419" y="34"/>
                      </a:lnTo>
                      <a:lnTo>
                        <a:pt x="417" y="33"/>
                      </a:lnTo>
                      <a:lnTo>
                        <a:pt x="417" y="34"/>
                      </a:lnTo>
                      <a:lnTo>
                        <a:pt x="417" y="34"/>
                      </a:lnTo>
                      <a:lnTo>
                        <a:pt x="415" y="34"/>
                      </a:lnTo>
                      <a:lnTo>
                        <a:pt x="417" y="37"/>
                      </a:lnTo>
                      <a:lnTo>
                        <a:pt x="415" y="37"/>
                      </a:lnTo>
                      <a:lnTo>
                        <a:pt x="415" y="38"/>
                      </a:lnTo>
                      <a:lnTo>
                        <a:pt x="415" y="38"/>
                      </a:lnTo>
                      <a:lnTo>
                        <a:pt x="414" y="40"/>
                      </a:lnTo>
                      <a:lnTo>
                        <a:pt x="413" y="40"/>
                      </a:lnTo>
                      <a:lnTo>
                        <a:pt x="414" y="44"/>
                      </a:lnTo>
                      <a:lnTo>
                        <a:pt x="413" y="46"/>
                      </a:lnTo>
                      <a:lnTo>
                        <a:pt x="413" y="49"/>
                      </a:lnTo>
                      <a:lnTo>
                        <a:pt x="411" y="49"/>
                      </a:lnTo>
                      <a:lnTo>
                        <a:pt x="410" y="52"/>
                      </a:lnTo>
                      <a:lnTo>
                        <a:pt x="409" y="52"/>
                      </a:lnTo>
                      <a:lnTo>
                        <a:pt x="409" y="53"/>
                      </a:lnTo>
                      <a:lnTo>
                        <a:pt x="408" y="54"/>
                      </a:lnTo>
                      <a:lnTo>
                        <a:pt x="406" y="55"/>
                      </a:lnTo>
                      <a:lnTo>
                        <a:pt x="406" y="58"/>
                      </a:lnTo>
                      <a:lnTo>
                        <a:pt x="406" y="59"/>
                      </a:lnTo>
                      <a:lnTo>
                        <a:pt x="406" y="59"/>
                      </a:lnTo>
                      <a:lnTo>
                        <a:pt x="405" y="59"/>
                      </a:lnTo>
                      <a:lnTo>
                        <a:pt x="404" y="61"/>
                      </a:lnTo>
                      <a:lnTo>
                        <a:pt x="404" y="62"/>
                      </a:lnTo>
                      <a:lnTo>
                        <a:pt x="406" y="62"/>
                      </a:lnTo>
                      <a:lnTo>
                        <a:pt x="406" y="65"/>
                      </a:lnTo>
                      <a:lnTo>
                        <a:pt x="408" y="65"/>
                      </a:lnTo>
                      <a:lnTo>
                        <a:pt x="408" y="66"/>
                      </a:lnTo>
                      <a:lnTo>
                        <a:pt x="408" y="66"/>
                      </a:lnTo>
                      <a:lnTo>
                        <a:pt x="408" y="69"/>
                      </a:lnTo>
                      <a:lnTo>
                        <a:pt x="409" y="69"/>
                      </a:lnTo>
                      <a:lnTo>
                        <a:pt x="409" y="70"/>
                      </a:lnTo>
                      <a:lnTo>
                        <a:pt x="410" y="71"/>
                      </a:lnTo>
                      <a:lnTo>
                        <a:pt x="413" y="71"/>
                      </a:lnTo>
                      <a:lnTo>
                        <a:pt x="414" y="72"/>
                      </a:lnTo>
                      <a:lnTo>
                        <a:pt x="417" y="74"/>
                      </a:lnTo>
                      <a:lnTo>
                        <a:pt x="417" y="75"/>
                      </a:lnTo>
                      <a:lnTo>
                        <a:pt x="415" y="75"/>
                      </a:lnTo>
                      <a:lnTo>
                        <a:pt x="415" y="76"/>
                      </a:lnTo>
                      <a:lnTo>
                        <a:pt x="413" y="76"/>
                      </a:lnTo>
                      <a:lnTo>
                        <a:pt x="413" y="76"/>
                      </a:lnTo>
                      <a:lnTo>
                        <a:pt x="411" y="76"/>
                      </a:lnTo>
                      <a:lnTo>
                        <a:pt x="411" y="78"/>
                      </a:lnTo>
                      <a:lnTo>
                        <a:pt x="406" y="78"/>
                      </a:lnTo>
                      <a:lnTo>
                        <a:pt x="404" y="80"/>
                      </a:lnTo>
                      <a:lnTo>
                        <a:pt x="398" y="82"/>
                      </a:lnTo>
                      <a:lnTo>
                        <a:pt x="398" y="83"/>
                      </a:lnTo>
                      <a:lnTo>
                        <a:pt x="397" y="83"/>
                      </a:lnTo>
                      <a:lnTo>
                        <a:pt x="396" y="84"/>
                      </a:lnTo>
                      <a:lnTo>
                        <a:pt x="394" y="84"/>
                      </a:lnTo>
                      <a:lnTo>
                        <a:pt x="394" y="86"/>
                      </a:lnTo>
                      <a:lnTo>
                        <a:pt x="392" y="86"/>
                      </a:lnTo>
                      <a:lnTo>
                        <a:pt x="392" y="83"/>
                      </a:lnTo>
                      <a:lnTo>
                        <a:pt x="393" y="82"/>
                      </a:lnTo>
                      <a:lnTo>
                        <a:pt x="393" y="82"/>
                      </a:lnTo>
                      <a:lnTo>
                        <a:pt x="394" y="82"/>
                      </a:lnTo>
                      <a:lnTo>
                        <a:pt x="394" y="80"/>
                      </a:lnTo>
                      <a:lnTo>
                        <a:pt x="393" y="80"/>
                      </a:lnTo>
                      <a:lnTo>
                        <a:pt x="392" y="79"/>
                      </a:lnTo>
                      <a:lnTo>
                        <a:pt x="391" y="79"/>
                      </a:lnTo>
                      <a:lnTo>
                        <a:pt x="391" y="76"/>
                      </a:lnTo>
                      <a:lnTo>
                        <a:pt x="388" y="78"/>
                      </a:lnTo>
                      <a:lnTo>
                        <a:pt x="385" y="78"/>
                      </a:lnTo>
                      <a:lnTo>
                        <a:pt x="381" y="78"/>
                      </a:lnTo>
                      <a:lnTo>
                        <a:pt x="381" y="78"/>
                      </a:lnTo>
                      <a:lnTo>
                        <a:pt x="377" y="78"/>
                      </a:lnTo>
                      <a:lnTo>
                        <a:pt x="377" y="78"/>
                      </a:lnTo>
                      <a:lnTo>
                        <a:pt x="376" y="78"/>
                      </a:lnTo>
                      <a:lnTo>
                        <a:pt x="376" y="76"/>
                      </a:lnTo>
                      <a:lnTo>
                        <a:pt x="376" y="76"/>
                      </a:lnTo>
                      <a:lnTo>
                        <a:pt x="375" y="76"/>
                      </a:lnTo>
                      <a:lnTo>
                        <a:pt x="374" y="76"/>
                      </a:lnTo>
                      <a:lnTo>
                        <a:pt x="371" y="78"/>
                      </a:lnTo>
                      <a:lnTo>
                        <a:pt x="370" y="78"/>
                      </a:lnTo>
                      <a:lnTo>
                        <a:pt x="370" y="80"/>
                      </a:lnTo>
                      <a:lnTo>
                        <a:pt x="371" y="80"/>
                      </a:lnTo>
                      <a:lnTo>
                        <a:pt x="371" y="82"/>
                      </a:lnTo>
                      <a:lnTo>
                        <a:pt x="374" y="82"/>
                      </a:lnTo>
                      <a:lnTo>
                        <a:pt x="374" y="83"/>
                      </a:lnTo>
                      <a:lnTo>
                        <a:pt x="375" y="84"/>
                      </a:lnTo>
                      <a:lnTo>
                        <a:pt x="371" y="84"/>
                      </a:lnTo>
                      <a:lnTo>
                        <a:pt x="372" y="86"/>
                      </a:lnTo>
                      <a:lnTo>
                        <a:pt x="371" y="86"/>
                      </a:lnTo>
                      <a:lnTo>
                        <a:pt x="371" y="87"/>
                      </a:lnTo>
                      <a:lnTo>
                        <a:pt x="368" y="86"/>
                      </a:lnTo>
                      <a:lnTo>
                        <a:pt x="368" y="86"/>
                      </a:lnTo>
                      <a:lnTo>
                        <a:pt x="367" y="87"/>
                      </a:lnTo>
                      <a:lnTo>
                        <a:pt x="368" y="88"/>
                      </a:lnTo>
                      <a:lnTo>
                        <a:pt x="367" y="88"/>
                      </a:lnTo>
                      <a:lnTo>
                        <a:pt x="366" y="87"/>
                      </a:lnTo>
                      <a:lnTo>
                        <a:pt x="366" y="87"/>
                      </a:lnTo>
                      <a:lnTo>
                        <a:pt x="366" y="84"/>
                      </a:lnTo>
                      <a:lnTo>
                        <a:pt x="364" y="84"/>
                      </a:lnTo>
                      <a:lnTo>
                        <a:pt x="363" y="83"/>
                      </a:lnTo>
                      <a:lnTo>
                        <a:pt x="362" y="80"/>
                      </a:lnTo>
                      <a:lnTo>
                        <a:pt x="362" y="80"/>
                      </a:lnTo>
                      <a:lnTo>
                        <a:pt x="362" y="82"/>
                      </a:lnTo>
                      <a:lnTo>
                        <a:pt x="362" y="82"/>
                      </a:lnTo>
                      <a:lnTo>
                        <a:pt x="360" y="82"/>
                      </a:lnTo>
                      <a:lnTo>
                        <a:pt x="360" y="84"/>
                      </a:lnTo>
                      <a:lnTo>
                        <a:pt x="360" y="84"/>
                      </a:lnTo>
                      <a:lnTo>
                        <a:pt x="359" y="88"/>
                      </a:lnTo>
                      <a:lnTo>
                        <a:pt x="359" y="88"/>
                      </a:lnTo>
                      <a:lnTo>
                        <a:pt x="360" y="88"/>
                      </a:lnTo>
                      <a:lnTo>
                        <a:pt x="360" y="88"/>
                      </a:lnTo>
                      <a:lnTo>
                        <a:pt x="362" y="89"/>
                      </a:lnTo>
                      <a:lnTo>
                        <a:pt x="362" y="92"/>
                      </a:lnTo>
                      <a:lnTo>
                        <a:pt x="363" y="93"/>
                      </a:lnTo>
                      <a:lnTo>
                        <a:pt x="364" y="95"/>
                      </a:lnTo>
                      <a:lnTo>
                        <a:pt x="366" y="96"/>
                      </a:lnTo>
                      <a:lnTo>
                        <a:pt x="367" y="99"/>
                      </a:lnTo>
                      <a:lnTo>
                        <a:pt x="364" y="99"/>
                      </a:lnTo>
                      <a:lnTo>
                        <a:pt x="363" y="96"/>
                      </a:lnTo>
                      <a:lnTo>
                        <a:pt x="362" y="96"/>
                      </a:lnTo>
                      <a:lnTo>
                        <a:pt x="362" y="99"/>
                      </a:lnTo>
                      <a:lnTo>
                        <a:pt x="363" y="100"/>
                      </a:lnTo>
                      <a:lnTo>
                        <a:pt x="364" y="101"/>
                      </a:lnTo>
                      <a:lnTo>
                        <a:pt x="363" y="101"/>
                      </a:lnTo>
                      <a:lnTo>
                        <a:pt x="362" y="103"/>
                      </a:lnTo>
                      <a:lnTo>
                        <a:pt x="362" y="103"/>
                      </a:lnTo>
                      <a:lnTo>
                        <a:pt x="362" y="103"/>
                      </a:lnTo>
                      <a:lnTo>
                        <a:pt x="362" y="103"/>
                      </a:lnTo>
                      <a:lnTo>
                        <a:pt x="360" y="103"/>
                      </a:lnTo>
                      <a:lnTo>
                        <a:pt x="360" y="104"/>
                      </a:lnTo>
                      <a:lnTo>
                        <a:pt x="362" y="104"/>
                      </a:lnTo>
                      <a:lnTo>
                        <a:pt x="362" y="104"/>
                      </a:lnTo>
                      <a:lnTo>
                        <a:pt x="364" y="104"/>
                      </a:lnTo>
                      <a:lnTo>
                        <a:pt x="364" y="104"/>
                      </a:lnTo>
                      <a:lnTo>
                        <a:pt x="363" y="103"/>
                      </a:lnTo>
                      <a:lnTo>
                        <a:pt x="363" y="103"/>
                      </a:lnTo>
                      <a:lnTo>
                        <a:pt x="363" y="103"/>
                      </a:lnTo>
                      <a:lnTo>
                        <a:pt x="364" y="101"/>
                      </a:lnTo>
                      <a:lnTo>
                        <a:pt x="366" y="101"/>
                      </a:lnTo>
                      <a:lnTo>
                        <a:pt x="367" y="101"/>
                      </a:lnTo>
                      <a:lnTo>
                        <a:pt x="367" y="103"/>
                      </a:lnTo>
                      <a:lnTo>
                        <a:pt x="368" y="103"/>
                      </a:lnTo>
                      <a:lnTo>
                        <a:pt x="370" y="103"/>
                      </a:lnTo>
                      <a:lnTo>
                        <a:pt x="370" y="104"/>
                      </a:lnTo>
                      <a:lnTo>
                        <a:pt x="372" y="105"/>
                      </a:lnTo>
                      <a:lnTo>
                        <a:pt x="374" y="106"/>
                      </a:lnTo>
                      <a:lnTo>
                        <a:pt x="376" y="106"/>
                      </a:lnTo>
                      <a:lnTo>
                        <a:pt x="376" y="109"/>
                      </a:lnTo>
                      <a:lnTo>
                        <a:pt x="379" y="110"/>
                      </a:lnTo>
                      <a:lnTo>
                        <a:pt x="379" y="112"/>
                      </a:lnTo>
                      <a:lnTo>
                        <a:pt x="379" y="112"/>
                      </a:lnTo>
                      <a:lnTo>
                        <a:pt x="379" y="112"/>
                      </a:lnTo>
                      <a:lnTo>
                        <a:pt x="380" y="113"/>
                      </a:lnTo>
                      <a:lnTo>
                        <a:pt x="379" y="113"/>
                      </a:lnTo>
                      <a:lnTo>
                        <a:pt x="379" y="113"/>
                      </a:lnTo>
                      <a:lnTo>
                        <a:pt x="375" y="110"/>
                      </a:lnTo>
                      <a:lnTo>
                        <a:pt x="375" y="109"/>
                      </a:lnTo>
                      <a:lnTo>
                        <a:pt x="371" y="109"/>
                      </a:lnTo>
                      <a:lnTo>
                        <a:pt x="370" y="108"/>
                      </a:lnTo>
                      <a:lnTo>
                        <a:pt x="370" y="108"/>
                      </a:lnTo>
                      <a:lnTo>
                        <a:pt x="368" y="108"/>
                      </a:lnTo>
                      <a:lnTo>
                        <a:pt x="368" y="106"/>
                      </a:lnTo>
                      <a:lnTo>
                        <a:pt x="367" y="105"/>
                      </a:lnTo>
                      <a:lnTo>
                        <a:pt x="366" y="105"/>
                      </a:lnTo>
                      <a:lnTo>
                        <a:pt x="364" y="104"/>
                      </a:lnTo>
                      <a:lnTo>
                        <a:pt x="364" y="105"/>
                      </a:lnTo>
                      <a:lnTo>
                        <a:pt x="366" y="105"/>
                      </a:lnTo>
                      <a:lnTo>
                        <a:pt x="366" y="106"/>
                      </a:lnTo>
                      <a:lnTo>
                        <a:pt x="367" y="108"/>
                      </a:lnTo>
                      <a:lnTo>
                        <a:pt x="367" y="108"/>
                      </a:lnTo>
                      <a:lnTo>
                        <a:pt x="368" y="108"/>
                      </a:lnTo>
                      <a:lnTo>
                        <a:pt x="370" y="110"/>
                      </a:lnTo>
                      <a:lnTo>
                        <a:pt x="371" y="110"/>
                      </a:lnTo>
                      <a:lnTo>
                        <a:pt x="372" y="112"/>
                      </a:lnTo>
                      <a:lnTo>
                        <a:pt x="372" y="112"/>
                      </a:lnTo>
                      <a:lnTo>
                        <a:pt x="372" y="114"/>
                      </a:lnTo>
                      <a:lnTo>
                        <a:pt x="372" y="117"/>
                      </a:lnTo>
                      <a:lnTo>
                        <a:pt x="371" y="116"/>
                      </a:lnTo>
                      <a:lnTo>
                        <a:pt x="370" y="116"/>
                      </a:lnTo>
                      <a:lnTo>
                        <a:pt x="368" y="114"/>
                      </a:lnTo>
                      <a:lnTo>
                        <a:pt x="368" y="113"/>
                      </a:lnTo>
                      <a:lnTo>
                        <a:pt x="367" y="113"/>
                      </a:lnTo>
                      <a:lnTo>
                        <a:pt x="367" y="114"/>
                      </a:lnTo>
                      <a:lnTo>
                        <a:pt x="364" y="114"/>
                      </a:lnTo>
                      <a:lnTo>
                        <a:pt x="364" y="116"/>
                      </a:lnTo>
                      <a:lnTo>
                        <a:pt x="366" y="116"/>
                      </a:lnTo>
                      <a:lnTo>
                        <a:pt x="366" y="117"/>
                      </a:lnTo>
                      <a:lnTo>
                        <a:pt x="366" y="117"/>
                      </a:lnTo>
                      <a:lnTo>
                        <a:pt x="367" y="117"/>
                      </a:lnTo>
                      <a:lnTo>
                        <a:pt x="367" y="118"/>
                      </a:lnTo>
                      <a:lnTo>
                        <a:pt x="367" y="118"/>
                      </a:lnTo>
                      <a:lnTo>
                        <a:pt x="368" y="120"/>
                      </a:lnTo>
                      <a:lnTo>
                        <a:pt x="367" y="120"/>
                      </a:lnTo>
                      <a:lnTo>
                        <a:pt x="367" y="121"/>
                      </a:lnTo>
                      <a:lnTo>
                        <a:pt x="364" y="121"/>
                      </a:lnTo>
                      <a:lnTo>
                        <a:pt x="360" y="120"/>
                      </a:lnTo>
                      <a:lnTo>
                        <a:pt x="360" y="120"/>
                      </a:lnTo>
                      <a:lnTo>
                        <a:pt x="360" y="124"/>
                      </a:lnTo>
                      <a:lnTo>
                        <a:pt x="353" y="122"/>
                      </a:lnTo>
                      <a:lnTo>
                        <a:pt x="353" y="124"/>
                      </a:lnTo>
                      <a:lnTo>
                        <a:pt x="350" y="124"/>
                      </a:lnTo>
                      <a:lnTo>
                        <a:pt x="350" y="122"/>
                      </a:lnTo>
                      <a:lnTo>
                        <a:pt x="349" y="120"/>
                      </a:lnTo>
                      <a:lnTo>
                        <a:pt x="350" y="118"/>
                      </a:lnTo>
                      <a:lnTo>
                        <a:pt x="350" y="117"/>
                      </a:lnTo>
                      <a:lnTo>
                        <a:pt x="349" y="114"/>
                      </a:lnTo>
                      <a:lnTo>
                        <a:pt x="347" y="114"/>
                      </a:lnTo>
                      <a:lnTo>
                        <a:pt x="347" y="113"/>
                      </a:lnTo>
                      <a:lnTo>
                        <a:pt x="347" y="113"/>
                      </a:lnTo>
                      <a:lnTo>
                        <a:pt x="347" y="112"/>
                      </a:lnTo>
                      <a:lnTo>
                        <a:pt x="349" y="112"/>
                      </a:lnTo>
                      <a:lnTo>
                        <a:pt x="349" y="110"/>
                      </a:lnTo>
                      <a:lnTo>
                        <a:pt x="351" y="110"/>
                      </a:lnTo>
                      <a:lnTo>
                        <a:pt x="351" y="110"/>
                      </a:lnTo>
                      <a:lnTo>
                        <a:pt x="354" y="110"/>
                      </a:lnTo>
                      <a:lnTo>
                        <a:pt x="354" y="110"/>
                      </a:lnTo>
                      <a:lnTo>
                        <a:pt x="355" y="110"/>
                      </a:lnTo>
                      <a:lnTo>
                        <a:pt x="356" y="113"/>
                      </a:lnTo>
                      <a:lnTo>
                        <a:pt x="360" y="113"/>
                      </a:lnTo>
                      <a:lnTo>
                        <a:pt x="362" y="112"/>
                      </a:lnTo>
                      <a:lnTo>
                        <a:pt x="360" y="112"/>
                      </a:lnTo>
                      <a:lnTo>
                        <a:pt x="360" y="112"/>
                      </a:lnTo>
                      <a:lnTo>
                        <a:pt x="359" y="112"/>
                      </a:lnTo>
                      <a:lnTo>
                        <a:pt x="358" y="109"/>
                      </a:lnTo>
                      <a:lnTo>
                        <a:pt x="354" y="109"/>
                      </a:lnTo>
                      <a:lnTo>
                        <a:pt x="354" y="108"/>
                      </a:lnTo>
                      <a:lnTo>
                        <a:pt x="351" y="108"/>
                      </a:lnTo>
                      <a:lnTo>
                        <a:pt x="349" y="108"/>
                      </a:lnTo>
                      <a:lnTo>
                        <a:pt x="347" y="109"/>
                      </a:lnTo>
                      <a:lnTo>
                        <a:pt x="346" y="108"/>
                      </a:lnTo>
                      <a:lnTo>
                        <a:pt x="346" y="106"/>
                      </a:lnTo>
                      <a:lnTo>
                        <a:pt x="346" y="105"/>
                      </a:lnTo>
                      <a:lnTo>
                        <a:pt x="346" y="103"/>
                      </a:lnTo>
                      <a:lnTo>
                        <a:pt x="347" y="103"/>
                      </a:lnTo>
                      <a:lnTo>
                        <a:pt x="347" y="101"/>
                      </a:lnTo>
                      <a:lnTo>
                        <a:pt x="346" y="101"/>
                      </a:lnTo>
                      <a:lnTo>
                        <a:pt x="345" y="101"/>
                      </a:lnTo>
                      <a:lnTo>
                        <a:pt x="345" y="101"/>
                      </a:lnTo>
                      <a:lnTo>
                        <a:pt x="342" y="99"/>
                      </a:lnTo>
                      <a:lnTo>
                        <a:pt x="342" y="97"/>
                      </a:lnTo>
                      <a:lnTo>
                        <a:pt x="339" y="96"/>
                      </a:lnTo>
                      <a:lnTo>
                        <a:pt x="339" y="93"/>
                      </a:lnTo>
                      <a:lnTo>
                        <a:pt x="338" y="93"/>
                      </a:lnTo>
                      <a:lnTo>
                        <a:pt x="338" y="92"/>
                      </a:lnTo>
                      <a:lnTo>
                        <a:pt x="338" y="92"/>
                      </a:lnTo>
                      <a:lnTo>
                        <a:pt x="338" y="91"/>
                      </a:lnTo>
                      <a:lnTo>
                        <a:pt x="337" y="91"/>
                      </a:lnTo>
                      <a:lnTo>
                        <a:pt x="337" y="89"/>
                      </a:lnTo>
                      <a:lnTo>
                        <a:pt x="334" y="88"/>
                      </a:lnTo>
                      <a:lnTo>
                        <a:pt x="334" y="87"/>
                      </a:lnTo>
                      <a:lnTo>
                        <a:pt x="333" y="87"/>
                      </a:lnTo>
                      <a:lnTo>
                        <a:pt x="332" y="86"/>
                      </a:lnTo>
                      <a:lnTo>
                        <a:pt x="332" y="84"/>
                      </a:lnTo>
                      <a:lnTo>
                        <a:pt x="330" y="82"/>
                      </a:lnTo>
                      <a:lnTo>
                        <a:pt x="330" y="82"/>
                      </a:lnTo>
                      <a:lnTo>
                        <a:pt x="330" y="80"/>
                      </a:lnTo>
                      <a:lnTo>
                        <a:pt x="330" y="78"/>
                      </a:lnTo>
                      <a:lnTo>
                        <a:pt x="330" y="76"/>
                      </a:lnTo>
                      <a:lnTo>
                        <a:pt x="332" y="76"/>
                      </a:lnTo>
                      <a:lnTo>
                        <a:pt x="332" y="74"/>
                      </a:lnTo>
                      <a:lnTo>
                        <a:pt x="332" y="74"/>
                      </a:lnTo>
                      <a:lnTo>
                        <a:pt x="332" y="72"/>
                      </a:lnTo>
                      <a:lnTo>
                        <a:pt x="332" y="72"/>
                      </a:lnTo>
                      <a:lnTo>
                        <a:pt x="330" y="71"/>
                      </a:lnTo>
                      <a:lnTo>
                        <a:pt x="330" y="71"/>
                      </a:lnTo>
                      <a:lnTo>
                        <a:pt x="332" y="71"/>
                      </a:lnTo>
                      <a:lnTo>
                        <a:pt x="332" y="70"/>
                      </a:lnTo>
                      <a:lnTo>
                        <a:pt x="332" y="70"/>
                      </a:lnTo>
                      <a:lnTo>
                        <a:pt x="332" y="66"/>
                      </a:lnTo>
                      <a:lnTo>
                        <a:pt x="332" y="66"/>
                      </a:lnTo>
                      <a:lnTo>
                        <a:pt x="332" y="66"/>
                      </a:lnTo>
                      <a:lnTo>
                        <a:pt x="328" y="66"/>
                      </a:lnTo>
                      <a:lnTo>
                        <a:pt x="328" y="63"/>
                      </a:lnTo>
                      <a:lnTo>
                        <a:pt x="326" y="62"/>
                      </a:lnTo>
                      <a:lnTo>
                        <a:pt x="325" y="62"/>
                      </a:lnTo>
                      <a:lnTo>
                        <a:pt x="325" y="61"/>
                      </a:lnTo>
                      <a:lnTo>
                        <a:pt x="322" y="61"/>
                      </a:lnTo>
                      <a:lnTo>
                        <a:pt x="322" y="61"/>
                      </a:lnTo>
                      <a:lnTo>
                        <a:pt x="321" y="61"/>
                      </a:lnTo>
                      <a:lnTo>
                        <a:pt x="320" y="61"/>
                      </a:lnTo>
                      <a:lnTo>
                        <a:pt x="316" y="55"/>
                      </a:lnTo>
                      <a:lnTo>
                        <a:pt x="313" y="57"/>
                      </a:lnTo>
                      <a:lnTo>
                        <a:pt x="313" y="55"/>
                      </a:lnTo>
                      <a:lnTo>
                        <a:pt x="312" y="55"/>
                      </a:lnTo>
                      <a:lnTo>
                        <a:pt x="312" y="54"/>
                      </a:lnTo>
                      <a:lnTo>
                        <a:pt x="309" y="53"/>
                      </a:lnTo>
                      <a:lnTo>
                        <a:pt x="308" y="52"/>
                      </a:lnTo>
                      <a:lnTo>
                        <a:pt x="305" y="50"/>
                      </a:lnTo>
                      <a:lnTo>
                        <a:pt x="305" y="49"/>
                      </a:lnTo>
                      <a:lnTo>
                        <a:pt x="304" y="48"/>
                      </a:lnTo>
                      <a:lnTo>
                        <a:pt x="304" y="48"/>
                      </a:lnTo>
                      <a:lnTo>
                        <a:pt x="304" y="48"/>
                      </a:lnTo>
                      <a:lnTo>
                        <a:pt x="303" y="48"/>
                      </a:lnTo>
                      <a:lnTo>
                        <a:pt x="302" y="48"/>
                      </a:lnTo>
                      <a:lnTo>
                        <a:pt x="302" y="48"/>
                      </a:lnTo>
                      <a:lnTo>
                        <a:pt x="302" y="48"/>
                      </a:lnTo>
                      <a:lnTo>
                        <a:pt x="300" y="48"/>
                      </a:lnTo>
                      <a:lnTo>
                        <a:pt x="300" y="48"/>
                      </a:lnTo>
                      <a:lnTo>
                        <a:pt x="298" y="48"/>
                      </a:lnTo>
                      <a:lnTo>
                        <a:pt x="298" y="46"/>
                      </a:lnTo>
                      <a:lnTo>
                        <a:pt x="298" y="46"/>
                      </a:lnTo>
                      <a:lnTo>
                        <a:pt x="298" y="45"/>
                      </a:lnTo>
                      <a:lnTo>
                        <a:pt x="295" y="45"/>
                      </a:lnTo>
                      <a:lnTo>
                        <a:pt x="294" y="44"/>
                      </a:lnTo>
                      <a:lnTo>
                        <a:pt x="292" y="44"/>
                      </a:lnTo>
                      <a:lnTo>
                        <a:pt x="292" y="44"/>
                      </a:lnTo>
                      <a:lnTo>
                        <a:pt x="291" y="42"/>
                      </a:lnTo>
                      <a:lnTo>
                        <a:pt x="291" y="41"/>
                      </a:lnTo>
                      <a:lnTo>
                        <a:pt x="292" y="41"/>
                      </a:lnTo>
                      <a:lnTo>
                        <a:pt x="294" y="40"/>
                      </a:lnTo>
                      <a:lnTo>
                        <a:pt x="292" y="40"/>
                      </a:lnTo>
                      <a:lnTo>
                        <a:pt x="291" y="38"/>
                      </a:lnTo>
                      <a:lnTo>
                        <a:pt x="290" y="37"/>
                      </a:lnTo>
                      <a:lnTo>
                        <a:pt x="290" y="36"/>
                      </a:lnTo>
                      <a:lnTo>
                        <a:pt x="288" y="34"/>
                      </a:lnTo>
                      <a:lnTo>
                        <a:pt x="287" y="34"/>
                      </a:lnTo>
                      <a:lnTo>
                        <a:pt x="287" y="32"/>
                      </a:lnTo>
                      <a:lnTo>
                        <a:pt x="287" y="29"/>
                      </a:lnTo>
                      <a:lnTo>
                        <a:pt x="287" y="28"/>
                      </a:lnTo>
                      <a:lnTo>
                        <a:pt x="287" y="27"/>
                      </a:lnTo>
                      <a:lnTo>
                        <a:pt x="286" y="25"/>
                      </a:lnTo>
                      <a:lnTo>
                        <a:pt x="284" y="24"/>
                      </a:lnTo>
                      <a:lnTo>
                        <a:pt x="283" y="31"/>
                      </a:lnTo>
                      <a:lnTo>
                        <a:pt x="281" y="31"/>
                      </a:lnTo>
                      <a:lnTo>
                        <a:pt x="281" y="31"/>
                      </a:lnTo>
                      <a:lnTo>
                        <a:pt x="279" y="31"/>
                      </a:lnTo>
                      <a:lnTo>
                        <a:pt x="279" y="33"/>
                      </a:lnTo>
                      <a:lnTo>
                        <a:pt x="279" y="33"/>
                      </a:lnTo>
                      <a:lnTo>
                        <a:pt x="279" y="33"/>
                      </a:lnTo>
                      <a:lnTo>
                        <a:pt x="278" y="33"/>
                      </a:lnTo>
                      <a:lnTo>
                        <a:pt x="278" y="33"/>
                      </a:lnTo>
                      <a:lnTo>
                        <a:pt x="278" y="33"/>
                      </a:lnTo>
                      <a:lnTo>
                        <a:pt x="277" y="32"/>
                      </a:lnTo>
                      <a:lnTo>
                        <a:pt x="277" y="31"/>
                      </a:lnTo>
                      <a:lnTo>
                        <a:pt x="277" y="28"/>
                      </a:lnTo>
                      <a:lnTo>
                        <a:pt x="277" y="27"/>
                      </a:lnTo>
                      <a:lnTo>
                        <a:pt x="275" y="27"/>
                      </a:lnTo>
                      <a:lnTo>
                        <a:pt x="275" y="25"/>
                      </a:lnTo>
                      <a:lnTo>
                        <a:pt x="275" y="24"/>
                      </a:lnTo>
                      <a:lnTo>
                        <a:pt x="277" y="23"/>
                      </a:lnTo>
                      <a:lnTo>
                        <a:pt x="278" y="21"/>
                      </a:lnTo>
                      <a:lnTo>
                        <a:pt x="277" y="21"/>
                      </a:lnTo>
                      <a:lnTo>
                        <a:pt x="277" y="20"/>
                      </a:lnTo>
                      <a:lnTo>
                        <a:pt x="277" y="20"/>
                      </a:lnTo>
                      <a:lnTo>
                        <a:pt x="277" y="20"/>
                      </a:lnTo>
                      <a:lnTo>
                        <a:pt x="277" y="20"/>
                      </a:lnTo>
                      <a:lnTo>
                        <a:pt x="273" y="20"/>
                      </a:lnTo>
                      <a:lnTo>
                        <a:pt x="273" y="21"/>
                      </a:lnTo>
                      <a:lnTo>
                        <a:pt x="270" y="21"/>
                      </a:lnTo>
                      <a:lnTo>
                        <a:pt x="269" y="23"/>
                      </a:lnTo>
                      <a:lnTo>
                        <a:pt x="267" y="23"/>
                      </a:lnTo>
                      <a:lnTo>
                        <a:pt x="267" y="24"/>
                      </a:lnTo>
                      <a:lnTo>
                        <a:pt x="265" y="23"/>
                      </a:lnTo>
                      <a:lnTo>
                        <a:pt x="265" y="23"/>
                      </a:lnTo>
                      <a:lnTo>
                        <a:pt x="265" y="23"/>
                      </a:lnTo>
                      <a:lnTo>
                        <a:pt x="265" y="25"/>
                      </a:lnTo>
                      <a:lnTo>
                        <a:pt x="266" y="27"/>
                      </a:lnTo>
                      <a:lnTo>
                        <a:pt x="266" y="28"/>
                      </a:lnTo>
                      <a:lnTo>
                        <a:pt x="266" y="29"/>
                      </a:lnTo>
                      <a:lnTo>
                        <a:pt x="266" y="32"/>
                      </a:lnTo>
                      <a:lnTo>
                        <a:pt x="265" y="33"/>
                      </a:lnTo>
                      <a:lnTo>
                        <a:pt x="264" y="33"/>
                      </a:lnTo>
                      <a:lnTo>
                        <a:pt x="264" y="34"/>
                      </a:lnTo>
                      <a:lnTo>
                        <a:pt x="264" y="37"/>
                      </a:lnTo>
                      <a:lnTo>
                        <a:pt x="264" y="38"/>
                      </a:lnTo>
                      <a:lnTo>
                        <a:pt x="265" y="40"/>
                      </a:lnTo>
                      <a:lnTo>
                        <a:pt x="265" y="41"/>
                      </a:lnTo>
                      <a:lnTo>
                        <a:pt x="265" y="41"/>
                      </a:lnTo>
                      <a:lnTo>
                        <a:pt x="266" y="41"/>
                      </a:lnTo>
                      <a:lnTo>
                        <a:pt x="266" y="42"/>
                      </a:lnTo>
                      <a:lnTo>
                        <a:pt x="267" y="42"/>
                      </a:lnTo>
                      <a:lnTo>
                        <a:pt x="267" y="42"/>
                      </a:lnTo>
                      <a:lnTo>
                        <a:pt x="270" y="42"/>
                      </a:lnTo>
                      <a:lnTo>
                        <a:pt x="270" y="44"/>
                      </a:lnTo>
                      <a:lnTo>
                        <a:pt x="273" y="44"/>
                      </a:lnTo>
                      <a:lnTo>
                        <a:pt x="273" y="44"/>
                      </a:lnTo>
                      <a:lnTo>
                        <a:pt x="274" y="45"/>
                      </a:lnTo>
                      <a:lnTo>
                        <a:pt x="274" y="46"/>
                      </a:lnTo>
                      <a:lnTo>
                        <a:pt x="275" y="46"/>
                      </a:lnTo>
                      <a:lnTo>
                        <a:pt x="275" y="48"/>
                      </a:lnTo>
                      <a:lnTo>
                        <a:pt x="278" y="49"/>
                      </a:lnTo>
                      <a:lnTo>
                        <a:pt x="278" y="52"/>
                      </a:lnTo>
                      <a:lnTo>
                        <a:pt x="278" y="52"/>
                      </a:lnTo>
                      <a:lnTo>
                        <a:pt x="278" y="53"/>
                      </a:lnTo>
                      <a:lnTo>
                        <a:pt x="279" y="53"/>
                      </a:lnTo>
                      <a:lnTo>
                        <a:pt x="279" y="54"/>
                      </a:lnTo>
                      <a:lnTo>
                        <a:pt x="279" y="54"/>
                      </a:lnTo>
                      <a:lnTo>
                        <a:pt x="281" y="57"/>
                      </a:lnTo>
                      <a:lnTo>
                        <a:pt x="281" y="57"/>
                      </a:lnTo>
                      <a:lnTo>
                        <a:pt x="281" y="58"/>
                      </a:lnTo>
                      <a:lnTo>
                        <a:pt x="284" y="61"/>
                      </a:lnTo>
                      <a:lnTo>
                        <a:pt x="284" y="62"/>
                      </a:lnTo>
                      <a:lnTo>
                        <a:pt x="287" y="65"/>
                      </a:lnTo>
                      <a:lnTo>
                        <a:pt x="287" y="65"/>
                      </a:lnTo>
                      <a:lnTo>
                        <a:pt x="288" y="65"/>
                      </a:lnTo>
                      <a:lnTo>
                        <a:pt x="290" y="66"/>
                      </a:lnTo>
                      <a:lnTo>
                        <a:pt x="294" y="66"/>
                      </a:lnTo>
                      <a:lnTo>
                        <a:pt x="294" y="67"/>
                      </a:lnTo>
                      <a:lnTo>
                        <a:pt x="295" y="66"/>
                      </a:lnTo>
                      <a:lnTo>
                        <a:pt x="295" y="67"/>
                      </a:lnTo>
                      <a:lnTo>
                        <a:pt x="298" y="67"/>
                      </a:lnTo>
                      <a:lnTo>
                        <a:pt x="300" y="67"/>
                      </a:lnTo>
                      <a:lnTo>
                        <a:pt x="299" y="71"/>
                      </a:lnTo>
                      <a:lnTo>
                        <a:pt x="299" y="71"/>
                      </a:lnTo>
                      <a:lnTo>
                        <a:pt x="302" y="74"/>
                      </a:lnTo>
                      <a:lnTo>
                        <a:pt x="304" y="75"/>
                      </a:lnTo>
                      <a:lnTo>
                        <a:pt x="307" y="76"/>
                      </a:lnTo>
                      <a:lnTo>
                        <a:pt x="308" y="76"/>
                      </a:lnTo>
                      <a:lnTo>
                        <a:pt x="309" y="78"/>
                      </a:lnTo>
                      <a:lnTo>
                        <a:pt x="311" y="78"/>
                      </a:lnTo>
                      <a:lnTo>
                        <a:pt x="315" y="82"/>
                      </a:lnTo>
                      <a:lnTo>
                        <a:pt x="316" y="83"/>
                      </a:lnTo>
                      <a:lnTo>
                        <a:pt x="317" y="83"/>
                      </a:lnTo>
                      <a:lnTo>
                        <a:pt x="317" y="84"/>
                      </a:lnTo>
                      <a:lnTo>
                        <a:pt x="317" y="87"/>
                      </a:lnTo>
                      <a:lnTo>
                        <a:pt x="319" y="87"/>
                      </a:lnTo>
                      <a:lnTo>
                        <a:pt x="319" y="87"/>
                      </a:lnTo>
                      <a:lnTo>
                        <a:pt x="319" y="88"/>
                      </a:lnTo>
                      <a:lnTo>
                        <a:pt x="317" y="88"/>
                      </a:lnTo>
                      <a:lnTo>
                        <a:pt x="317" y="88"/>
                      </a:lnTo>
                      <a:lnTo>
                        <a:pt x="317" y="89"/>
                      </a:lnTo>
                      <a:lnTo>
                        <a:pt x="315" y="89"/>
                      </a:lnTo>
                      <a:lnTo>
                        <a:pt x="315" y="86"/>
                      </a:lnTo>
                      <a:lnTo>
                        <a:pt x="312" y="86"/>
                      </a:lnTo>
                      <a:lnTo>
                        <a:pt x="309" y="86"/>
                      </a:lnTo>
                      <a:lnTo>
                        <a:pt x="308" y="84"/>
                      </a:lnTo>
                      <a:lnTo>
                        <a:pt x="307" y="83"/>
                      </a:lnTo>
                      <a:lnTo>
                        <a:pt x="305" y="83"/>
                      </a:lnTo>
                      <a:lnTo>
                        <a:pt x="304" y="86"/>
                      </a:lnTo>
                      <a:lnTo>
                        <a:pt x="303" y="88"/>
                      </a:lnTo>
                      <a:lnTo>
                        <a:pt x="302" y="91"/>
                      </a:lnTo>
                      <a:lnTo>
                        <a:pt x="303" y="92"/>
                      </a:lnTo>
                      <a:lnTo>
                        <a:pt x="304" y="92"/>
                      </a:lnTo>
                      <a:lnTo>
                        <a:pt x="304" y="93"/>
                      </a:lnTo>
                      <a:lnTo>
                        <a:pt x="304" y="95"/>
                      </a:lnTo>
                      <a:lnTo>
                        <a:pt x="305" y="96"/>
                      </a:lnTo>
                      <a:lnTo>
                        <a:pt x="307" y="96"/>
                      </a:lnTo>
                      <a:lnTo>
                        <a:pt x="307" y="97"/>
                      </a:lnTo>
                      <a:lnTo>
                        <a:pt x="307" y="99"/>
                      </a:lnTo>
                      <a:lnTo>
                        <a:pt x="307" y="99"/>
                      </a:lnTo>
                      <a:lnTo>
                        <a:pt x="307" y="103"/>
                      </a:lnTo>
                      <a:lnTo>
                        <a:pt x="307" y="103"/>
                      </a:lnTo>
                      <a:lnTo>
                        <a:pt x="305" y="104"/>
                      </a:lnTo>
                      <a:lnTo>
                        <a:pt x="304" y="104"/>
                      </a:lnTo>
                      <a:lnTo>
                        <a:pt x="304" y="104"/>
                      </a:lnTo>
                      <a:lnTo>
                        <a:pt x="303" y="105"/>
                      </a:lnTo>
                      <a:lnTo>
                        <a:pt x="303" y="109"/>
                      </a:lnTo>
                      <a:lnTo>
                        <a:pt x="302" y="109"/>
                      </a:lnTo>
                      <a:lnTo>
                        <a:pt x="302" y="110"/>
                      </a:lnTo>
                      <a:lnTo>
                        <a:pt x="300" y="110"/>
                      </a:lnTo>
                      <a:lnTo>
                        <a:pt x="300" y="112"/>
                      </a:lnTo>
                      <a:lnTo>
                        <a:pt x="299" y="112"/>
                      </a:lnTo>
                      <a:lnTo>
                        <a:pt x="299" y="114"/>
                      </a:lnTo>
                      <a:lnTo>
                        <a:pt x="298" y="114"/>
                      </a:lnTo>
                      <a:lnTo>
                        <a:pt x="296" y="114"/>
                      </a:lnTo>
                      <a:lnTo>
                        <a:pt x="296" y="114"/>
                      </a:lnTo>
                      <a:lnTo>
                        <a:pt x="294" y="114"/>
                      </a:lnTo>
                      <a:lnTo>
                        <a:pt x="295" y="112"/>
                      </a:lnTo>
                      <a:lnTo>
                        <a:pt x="295" y="110"/>
                      </a:lnTo>
                      <a:lnTo>
                        <a:pt x="295" y="108"/>
                      </a:lnTo>
                      <a:lnTo>
                        <a:pt x="296" y="108"/>
                      </a:lnTo>
                      <a:lnTo>
                        <a:pt x="296" y="104"/>
                      </a:lnTo>
                      <a:lnTo>
                        <a:pt x="298" y="104"/>
                      </a:lnTo>
                      <a:lnTo>
                        <a:pt x="298" y="104"/>
                      </a:lnTo>
                      <a:lnTo>
                        <a:pt x="298" y="104"/>
                      </a:lnTo>
                      <a:lnTo>
                        <a:pt x="299" y="104"/>
                      </a:lnTo>
                      <a:lnTo>
                        <a:pt x="298" y="100"/>
                      </a:lnTo>
                      <a:lnTo>
                        <a:pt x="298" y="100"/>
                      </a:lnTo>
                      <a:lnTo>
                        <a:pt x="296" y="97"/>
                      </a:lnTo>
                      <a:lnTo>
                        <a:pt x="298" y="96"/>
                      </a:lnTo>
                      <a:lnTo>
                        <a:pt x="298" y="96"/>
                      </a:lnTo>
                      <a:lnTo>
                        <a:pt x="298" y="96"/>
                      </a:lnTo>
                      <a:lnTo>
                        <a:pt x="295" y="89"/>
                      </a:lnTo>
                      <a:lnTo>
                        <a:pt x="294" y="89"/>
                      </a:lnTo>
                      <a:lnTo>
                        <a:pt x="291" y="88"/>
                      </a:lnTo>
                      <a:lnTo>
                        <a:pt x="290" y="87"/>
                      </a:lnTo>
                      <a:lnTo>
                        <a:pt x="288" y="87"/>
                      </a:lnTo>
                      <a:lnTo>
                        <a:pt x="288" y="84"/>
                      </a:lnTo>
                      <a:lnTo>
                        <a:pt x="287" y="83"/>
                      </a:lnTo>
                      <a:lnTo>
                        <a:pt x="286" y="82"/>
                      </a:lnTo>
                      <a:lnTo>
                        <a:pt x="283" y="82"/>
                      </a:lnTo>
                      <a:lnTo>
                        <a:pt x="283" y="79"/>
                      </a:lnTo>
                      <a:lnTo>
                        <a:pt x="282" y="79"/>
                      </a:lnTo>
                      <a:lnTo>
                        <a:pt x="279" y="78"/>
                      </a:lnTo>
                      <a:lnTo>
                        <a:pt x="278" y="76"/>
                      </a:lnTo>
                      <a:lnTo>
                        <a:pt x="278" y="75"/>
                      </a:lnTo>
                      <a:lnTo>
                        <a:pt x="274" y="75"/>
                      </a:lnTo>
                      <a:lnTo>
                        <a:pt x="274" y="75"/>
                      </a:lnTo>
                      <a:lnTo>
                        <a:pt x="273" y="75"/>
                      </a:lnTo>
                      <a:lnTo>
                        <a:pt x="271" y="74"/>
                      </a:lnTo>
                      <a:lnTo>
                        <a:pt x="266" y="72"/>
                      </a:lnTo>
                      <a:lnTo>
                        <a:pt x="264" y="69"/>
                      </a:lnTo>
                      <a:lnTo>
                        <a:pt x="264" y="67"/>
                      </a:lnTo>
                      <a:lnTo>
                        <a:pt x="262" y="67"/>
                      </a:lnTo>
                      <a:lnTo>
                        <a:pt x="262" y="66"/>
                      </a:lnTo>
                      <a:lnTo>
                        <a:pt x="261" y="66"/>
                      </a:lnTo>
                      <a:lnTo>
                        <a:pt x="260" y="63"/>
                      </a:lnTo>
                      <a:lnTo>
                        <a:pt x="257" y="62"/>
                      </a:lnTo>
                      <a:lnTo>
                        <a:pt x="256" y="61"/>
                      </a:lnTo>
                      <a:lnTo>
                        <a:pt x="254" y="58"/>
                      </a:lnTo>
                      <a:lnTo>
                        <a:pt x="253" y="55"/>
                      </a:lnTo>
                      <a:lnTo>
                        <a:pt x="253" y="53"/>
                      </a:lnTo>
                      <a:lnTo>
                        <a:pt x="250" y="52"/>
                      </a:lnTo>
                      <a:lnTo>
                        <a:pt x="250" y="49"/>
                      </a:lnTo>
                      <a:lnTo>
                        <a:pt x="250" y="49"/>
                      </a:lnTo>
                      <a:lnTo>
                        <a:pt x="250" y="48"/>
                      </a:lnTo>
                      <a:lnTo>
                        <a:pt x="248" y="46"/>
                      </a:lnTo>
                      <a:lnTo>
                        <a:pt x="248" y="42"/>
                      </a:lnTo>
                      <a:lnTo>
                        <a:pt x="248" y="42"/>
                      </a:lnTo>
                      <a:lnTo>
                        <a:pt x="248" y="41"/>
                      </a:lnTo>
                      <a:lnTo>
                        <a:pt x="245" y="41"/>
                      </a:lnTo>
                      <a:lnTo>
                        <a:pt x="244" y="40"/>
                      </a:lnTo>
                      <a:lnTo>
                        <a:pt x="244" y="38"/>
                      </a:lnTo>
                      <a:lnTo>
                        <a:pt x="243" y="38"/>
                      </a:lnTo>
                      <a:lnTo>
                        <a:pt x="243" y="37"/>
                      </a:lnTo>
                      <a:lnTo>
                        <a:pt x="239" y="37"/>
                      </a:lnTo>
                      <a:lnTo>
                        <a:pt x="237" y="36"/>
                      </a:lnTo>
                      <a:lnTo>
                        <a:pt x="237" y="36"/>
                      </a:lnTo>
                      <a:lnTo>
                        <a:pt x="236" y="34"/>
                      </a:lnTo>
                      <a:lnTo>
                        <a:pt x="233" y="34"/>
                      </a:lnTo>
                      <a:lnTo>
                        <a:pt x="233" y="34"/>
                      </a:lnTo>
                      <a:lnTo>
                        <a:pt x="232" y="36"/>
                      </a:lnTo>
                      <a:lnTo>
                        <a:pt x="231" y="36"/>
                      </a:lnTo>
                      <a:lnTo>
                        <a:pt x="231" y="38"/>
                      </a:lnTo>
                      <a:lnTo>
                        <a:pt x="228" y="41"/>
                      </a:lnTo>
                      <a:lnTo>
                        <a:pt x="227" y="42"/>
                      </a:lnTo>
                      <a:lnTo>
                        <a:pt x="224" y="42"/>
                      </a:lnTo>
                      <a:lnTo>
                        <a:pt x="224" y="44"/>
                      </a:lnTo>
                      <a:lnTo>
                        <a:pt x="222" y="44"/>
                      </a:lnTo>
                      <a:lnTo>
                        <a:pt x="222" y="45"/>
                      </a:lnTo>
                      <a:lnTo>
                        <a:pt x="220" y="45"/>
                      </a:lnTo>
                      <a:lnTo>
                        <a:pt x="220" y="45"/>
                      </a:lnTo>
                      <a:lnTo>
                        <a:pt x="219" y="45"/>
                      </a:lnTo>
                      <a:lnTo>
                        <a:pt x="219" y="46"/>
                      </a:lnTo>
                      <a:lnTo>
                        <a:pt x="218" y="46"/>
                      </a:lnTo>
                      <a:lnTo>
                        <a:pt x="218" y="46"/>
                      </a:lnTo>
                      <a:lnTo>
                        <a:pt x="218" y="48"/>
                      </a:lnTo>
                      <a:lnTo>
                        <a:pt x="218" y="48"/>
                      </a:lnTo>
                      <a:lnTo>
                        <a:pt x="218" y="48"/>
                      </a:lnTo>
                      <a:lnTo>
                        <a:pt x="216" y="49"/>
                      </a:lnTo>
                      <a:lnTo>
                        <a:pt x="216" y="50"/>
                      </a:lnTo>
                      <a:lnTo>
                        <a:pt x="212" y="50"/>
                      </a:lnTo>
                      <a:lnTo>
                        <a:pt x="210" y="50"/>
                      </a:lnTo>
                      <a:lnTo>
                        <a:pt x="209" y="50"/>
                      </a:lnTo>
                      <a:lnTo>
                        <a:pt x="209" y="50"/>
                      </a:lnTo>
                      <a:lnTo>
                        <a:pt x="209" y="50"/>
                      </a:lnTo>
                      <a:lnTo>
                        <a:pt x="209" y="49"/>
                      </a:lnTo>
                      <a:lnTo>
                        <a:pt x="206" y="49"/>
                      </a:lnTo>
                      <a:lnTo>
                        <a:pt x="206" y="48"/>
                      </a:lnTo>
                      <a:lnTo>
                        <a:pt x="205" y="48"/>
                      </a:lnTo>
                      <a:lnTo>
                        <a:pt x="203" y="46"/>
                      </a:lnTo>
                      <a:lnTo>
                        <a:pt x="201" y="48"/>
                      </a:lnTo>
                      <a:lnTo>
                        <a:pt x="201" y="46"/>
                      </a:lnTo>
                      <a:lnTo>
                        <a:pt x="198" y="46"/>
                      </a:lnTo>
                      <a:lnTo>
                        <a:pt x="195" y="45"/>
                      </a:lnTo>
                      <a:lnTo>
                        <a:pt x="194" y="46"/>
                      </a:lnTo>
                      <a:lnTo>
                        <a:pt x="192" y="46"/>
                      </a:lnTo>
                      <a:lnTo>
                        <a:pt x="192" y="48"/>
                      </a:lnTo>
                      <a:lnTo>
                        <a:pt x="190" y="48"/>
                      </a:lnTo>
                      <a:lnTo>
                        <a:pt x="190" y="48"/>
                      </a:lnTo>
                      <a:lnTo>
                        <a:pt x="190" y="49"/>
                      </a:lnTo>
                      <a:lnTo>
                        <a:pt x="189" y="49"/>
                      </a:lnTo>
                      <a:lnTo>
                        <a:pt x="189" y="50"/>
                      </a:lnTo>
                      <a:lnTo>
                        <a:pt x="185" y="50"/>
                      </a:lnTo>
                      <a:lnTo>
                        <a:pt x="185" y="58"/>
                      </a:lnTo>
                      <a:lnTo>
                        <a:pt x="185" y="58"/>
                      </a:lnTo>
                      <a:lnTo>
                        <a:pt x="186" y="59"/>
                      </a:lnTo>
                      <a:lnTo>
                        <a:pt x="186" y="62"/>
                      </a:lnTo>
                      <a:lnTo>
                        <a:pt x="186" y="63"/>
                      </a:lnTo>
                      <a:lnTo>
                        <a:pt x="185" y="63"/>
                      </a:lnTo>
                      <a:lnTo>
                        <a:pt x="184" y="66"/>
                      </a:lnTo>
                      <a:lnTo>
                        <a:pt x="181" y="67"/>
                      </a:lnTo>
                      <a:lnTo>
                        <a:pt x="177" y="69"/>
                      </a:lnTo>
                      <a:lnTo>
                        <a:pt x="177" y="70"/>
                      </a:lnTo>
                      <a:lnTo>
                        <a:pt x="176" y="70"/>
                      </a:lnTo>
                      <a:lnTo>
                        <a:pt x="176" y="70"/>
                      </a:lnTo>
                      <a:lnTo>
                        <a:pt x="176" y="70"/>
                      </a:lnTo>
                      <a:lnTo>
                        <a:pt x="175" y="71"/>
                      </a:lnTo>
                      <a:lnTo>
                        <a:pt x="175" y="71"/>
                      </a:lnTo>
                      <a:lnTo>
                        <a:pt x="172" y="71"/>
                      </a:lnTo>
                      <a:lnTo>
                        <a:pt x="171" y="74"/>
                      </a:lnTo>
                      <a:lnTo>
                        <a:pt x="169" y="74"/>
                      </a:lnTo>
                      <a:lnTo>
                        <a:pt x="169" y="74"/>
                      </a:lnTo>
                      <a:lnTo>
                        <a:pt x="168" y="75"/>
                      </a:lnTo>
                      <a:lnTo>
                        <a:pt x="167" y="76"/>
                      </a:lnTo>
                      <a:lnTo>
                        <a:pt x="164" y="78"/>
                      </a:lnTo>
                      <a:lnTo>
                        <a:pt x="164" y="80"/>
                      </a:lnTo>
                      <a:lnTo>
                        <a:pt x="163" y="82"/>
                      </a:lnTo>
                      <a:lnTo>
                        <a:pt x="161" y="83"/>
                      </a:lnTo>
                      <a:lnTo>
                        <a:pt x="161" y="84"/>
                      </a:lnTo>
                      <a:lnTo>
                        <a:pt x="160" y="84"/>
                      </a:lnTo>
                      <a:lnTo>
                        <a:pt x="160" y="86"/>
                      </a:lnTo>
                      <a:lnTo>
                        <a:pt x="159" y="87"/>
                      </a:lnTo>
                      <a:lnTo>
                        <a:pt x="159" y="88"/>
                      </a:lnTo>
                      <a:lnTo>
                        <a:pt x="156" y="88"/>
                      </a:lnTo>
                      <a:lnTo>
                        <a:pt x="156" y="89"/>
                      </a:lnTo>
                      <a:lnTo>
                        <a:pt x="156" y="89"/>
                      </a:lnTo>
                      <a:lnTo>
                        <a:pt x="155" y="91"/>
                      </a:lnTo>
                      <a:lnTo>
                        <a:pt x="155" y="92"/>
                      </a:lnTo>
                      <a:lnTo>
                        <a:pt x="155" y="93"/>
                      </a:lnTo>
                      <a:lnTo>
                        <a:pt x="156" y="95"/>
                      </a:lnTo>
                      <a:lnTo>
                        <a:pt x="156" y="96"/>
                      </a:lnTo>
                      <a:lnTo>
                        <a:pt x="159" y="97"/>
                      </a:lnTo>
                      <a:lnTo>
                        <a:pt x="159" y="99"/>
                      </a:lnTo>
                      <a:lnTo>
                        <a:pt x="158" y="100"/>
                      </a:lnTo>
                      <a:lnTo>
                        <a:pt x="156" y="100"/>
                      </a:lnTo>
                      <a:lnTo>
                        <a:pt x="156" y="101"/>
                      </a:lnTo>
                      <a:lnTo>
                        <a:pt x="155" y="103"/>
                      </a:lnTo>
                      <a:lnTo>
                        <a:pt x="152" y="104"/>
                      </a:lnTo>
                      <a:lnTo>
                        <a:pt x="152" y="105"/>
                      </a:lnTo>
                      <a:lnTo>
                        <a:pt x="150" y="106"/>
                      </a:lnTo>
                      <a:lnTo>
                        <a:pt x="150" y="109"/>
                      </a:lnTo>
                      <a:lnTo>
                        <a:pt x="150" y="109"/>
                      </a:lnTo>
                      <a:lnTo>
                        <a:pt x="150" y="112"/>
                      </a:lnTo>
                      <a:lnTo>
                        <a:pt x="148" y="113"/>
                      </a:lnTo>
                      <a:lnTo>
                        <a:pt x="147" y="113"/>
                      </a:lnTo>
                      <a:lnTo>
                        <a:pt x="147" y="113"/>
                      </a:lnTo>
                      <a:lnTo>
                        <a:pt x="144" y="113"/>
                      </a:lnTo>
                      <a:lnTo>
                        <a:pt x="143" y="114"/>
                      </a:lnTo>
                      <a:lnTo>
                        <a:pt x="140" y="116"/>
                      </a:lnTo>
                      <a:lnTo>
                        <a:pt x="140" y="117"/>
                      </a:lnTo>
                      <a:lnTo>
                        <a:pt x="139" y="118"/>
                      </a:lnTo>
                      <a:lnTo>
                        <a:pt x="138" y="120"/>
                      </a:lnTo>
                      <a:lnTo>
                        <a:pt x="137" y="121"/>
                      </a:lnTo>
                      <a:lnTo>
                        <a:pt x="137" y="124"/>
                      </a:lnTo>
                      <a:lnTo>
                        <a:pt x="135" y="124"/>
                      </a:lnTo>
                      <a:lnTo>
                        <a:pt x="134" y="125"/>
                      </a:lnTo>
                      <a:lnTo>
                        <a:pt x="129" y="125"/>
                      </a:lnTo>
                      <a:lnTo>
                        <a:pt x="129" y="125"/>
                      </a:lnTo>
                      <a:lnTo>
                        <a:pt x="127" y="125"/>
                      </a:lnTo>
                      <a:lnTo>
                        <a:pt x="127" y="126"/>
                      </a:lnTo>
                      <a:lnTo>
                        <a:pt x="123" y="125"/>
                      </a:lnTo>
                      <a:lnTo>
                        <a:pt x="123" y="125"/>
                      </a:lnTo>
                      <a:lnTo>
                        <a:pt x="123" y="125"/>
                      </a:lnTo>
                      <a:lnTo>
                        <a:pt x="122" y="125"/>
                      </a:lnTo>
                      <a:lnTo>
                        <a:pt x="122" y="126"/>
                      </a:lnTo>
                      <a:lnTo>
                        <a:pt x="121" y="125"/>
                      </a:lnTo>
                      <a:lnTo>
                        <a:pt x="121" y="125"/>
                      </a:lnTo>
                      <a:lnTo>
                        <a:pt x="120" y="125"/>
                      </a:lnTo>
                      <a:lnTo>
                        <a:pt x="117" y="124"/>
                      </a:lnTo>
                      <a:lnTo>
                        <a:pt x="116" y="126"/>
                      </a:lnTo>
                      <a:lnTo>
                        <a:pt x="112" y="127"/>
                      </a:lnTo>
                      <a:lnTo>
                        <a:pt x="112" y="127"/>
                      </a:lnTo>
                      <a:lnTo>
                        <a:pt x="110" y="129"/>
                      </a:lnTo>
                      <a:lnTo>
                        <a:pt x="109" y="129"/>
                      </a:lnTo>
                      <a:lnTo>
                        <a:pt x="108" y="130"/>
                      </a:lnTo>
                      <a:lnTo>
                        <a:pt x="103" y="129"/>
                      </a:lnTo>
                      <a:lnTo>
                        <a:pt x="101" y="127"/>
                      </a:lnTo>
                      <a:lnTo>
                        <a:pt x="101" y="126"/>
                      </a:lnTo>
                      <a:lnTo>
                        <a:pt x="100" y="126"/>
                      </a:lnTo>
                      <a:lnTo>
                        <a:pt x="100" y="122"/>
                      </a:lnTo>
                      <a:lnTo>
                        <a:pt x="99" y="122"/>
                      </a:lnTo>
                      <a:lnTo>
                        <a:pt x="96" y="118"/>
                      </a:lnTo>
                      <a:lnTo>
                        <a:pt x="92" y="118"/>
                      </a:lnTo>
                      <a:lnTo>
                        <a:pt x="92" y="120"/>
                      </a:lnTo>
                      <a:lnTo>
                        <a:pt x="89" y="120"/>
                      </a:lnTo>
                      <a:lnTo>
                        <a:pt x="88" y="120"/>
                      </a:lnTo>
                      <a:lnTo>
                        <a:pt x="87" y="121"/>
                      </a:lnTo>
                      <a:lnTo>
                        <a:pt x="84" y="121"/>
                      </a:lnTo>
                      <a:lnTo>
                        <a:pt x="84" y="121"/>
                      </a:lnTo>
                      <a:lnTo>
                        <a:pt x="83" y="120"/>
                      </a:lnTo>
                      <a:lnTo>
                        <a:pt x="80" y="120"/>
                      </a:lnTo>
                      <a:lnTo>
                        <a:pt x="80" y="118"/>
                      </a:lnTo>
                      <a:lnTo>
                        <a:pt x="79" y="118"/>
                      </a:lnTo>
                      <a:lnTo>
                        <a:pt x="76" y="120"/>
                      </a:lnTo>
                      <a:lnTo>
                        <a:pt x="75" y="120"/>
                      </a:lnTo>
                      <a:lnTo>
                        <a:pt x="76" y="110"/>
                      </a:lnTo>
                      <a:lnTo>
                        <a:pt x="76" y="110"/>
                      </a:lnTo>
                      <a:lnTo>
                        <a:pt x="75" y="104"/>
                      </a:lnTo>
                      <a:lnTo>
                        <a:pt x="74" y="104"/>
                      </a:lnTo>
                      <a:lnTo>
                        <a:pt x="74" y="103"/>
                      </a:lnTo>
                      <a:lnTo>
                        <a:pt x="74" y="103"/>
                      </a:lnTo>
                      <a:lnTo>
                        <a:pt x="75" y="101"/>
                      </a:lnTo>
                      <a:lnTo>
                        <a:pt x="75" y="101"/>
                      </a:lnTo>
                      <a:lnTo>
                        <a:pt x="75" y="101"/>
                      </a:lnTo>
                      <a:lnTo>
                        <a:pt x="75" y="99"/>
                      </a:lnTo>
                      <a:lnTo>
                        <a:pt x="74" y="99"/>
                      </a:lnTo>
                      <a:lnTo>
                        <a:pt x="74" y="101"/>
                      </a:lnTo>
                      <a:lnTo>
                        <a:pt x="72" y="101"/>
                      </a:lnTo>
                      <a:lnTo>
                        <a:pt x="72" y="100"/>
                      </a:lnTo>
                      <a:lnTo>
                        <a:pt x="72" y="100"/>
                      </a:lnTo>
                      <a:lnTo>
                        <a:pt x="72" y="97"/>
                      </a:lnTo>
                      <a:lnTo>
                        <a:pt x="72" y="95"/>
                      </a:lnTo>
                      <a:lnTo>
                        <a:pt x="74" y="93"/>
                      </a:lnTo>
                      <a:lnTo>
                        <a:pt x="72" y="92"/>
                      </a:lnTo>
                      <a:lnTo>
                        <a:pt x="75" y="92"/>
                      </a:lnTo>
                      <a:lnTo>
                        <a:pt x="75" y="89"/>
                      </a:lnTo>
                      <a:lnTo>
                        <a:pt x="75" y="88"/>
                      </a:lnTo>
                      <a:lnTo>
                        <a:pt x="76" y="87"/>
                      </a:lnTo>
                      <a:lnTo>
                        <a:pt x="76" y="87"/>
                      </a:lnTo>
                      <a:lnTo>
                        <a:pt x="76" y="86"/>
                      </a:lnTo>
                      <a:lnTo>
                        <a:pt x="76" y="84"/>
                      </a:lnTo>
                      <a:lnTo>
                        <a:pt x="76" y="83"/>
                      </a:lnTo>
                      <a:lnTo>
                        <a:pt x="78" y="82"/>
                      </a:lnTo>
                      <a:lnTo>
                        <a:pt x="78" y="80"/>
                      </a:lnTo>
                      <a:lnTo>
                        <a:pt x="79" y="80"/>
                      </a:lnTo>
                      <a:lnTo>
                        <a:pt x="79" y="76"/>
                      </a:lnTo>
                      <a:lnTo>
                        <a:pt x="80" y="76"/>
                      </a:lnTo>
                      <a:lnTo>
                        <a:pt x="80" y="72"/>
                      </a:lnTo>
                      <a:lnTo>
                        <a:pt x="79" y="72"/>
                      </a:lnTo>
                      <a:lnTo>
                        <a:pt x="80" y="71"/>
                      </a:lnTo>
                      <a:lnTo>
                        <a:pt x="78" y="71"/>
                      </a:lnTo>
                      <a:lnTo>
                        <a:pt x="78" y="63"/>
                      </a:lnTo>
                      <a:lnTo>
                        <a:pt x="76" y="63"/>
                      </a:lnTo>
                      <a:lnTo>
                        <a:pt x="78" y="61"/>
                      </a:lnTo>
                      <a:lnTo>
                        <a:pt x="79" y="59"/>
                      </a:lnTo>
                      <a:lnTo>
                        <a:pt x="78" y="59"/>
                      </a:lnTo>
                      <a:lnTo>
                        <a:pt x="78" y="58"/>
                      </a:lnTo>
                      <a:lnTo>
                        <a:pt x="78" y="58"/>
                      </a:lnTo>
                      <a:lnTo>
                        <a:pt x="76" y="55"/>
                      </a:lnTo>
                      <a:lnTo>
                        <a:pt x="75" y="55"/>
                      </a:lnTo>
                      <a:lnTo>
                        <a:pt x="75" y="53"/>
                      </a:lnTo>
                      <a:lnTo>
                        <a:pt x="74" y="53"/>
                      </a:lnTo>
                      <a:lnTo>
                        <a:pt x="74" y="52"/>
                      </a:lnTo>
                      <a:lnTo>
                        <a:pt x="74" y="52"/>
                      </a:lnTo>
                      <a:lnTo>
                        <a:pt x="74" y="52"/>
                      </a:lnTo>
                      <a:lnTo>
                        <a:pt x="72" y="50"/>
                      </a:lnTo>
                      <a:lnTo>
                        <a:pt x="72" y="50"/>
                      </a:lnTo>
                      <a:lnTo>
                        <a:pt x="74" y="50"/>
                      </a:lnTo>
                      <a:lnTo>
                        <a:pt x="74" y="49"/>
                      </a:lnTo>
                      <a:lnTo>
                        <a:pt x="75" y="48"/>
                      </a:lnTo>
                      <a:lnTo>
                        <a:pt x="76" y="48"/>
                      </a:lnTo>
                      <a:lnTo>
                        <a:pt x="78" y="46"/>
                      </a:lnTo>
                      <a:lnTo>
                        <a:pt x="79" y="46"/>
                      </a:lnTo>
                      <a:lnTo>
                        <a:pt x="79" y="46"/>
                      </a:lnTo>
                      <a:lnTo>
                        <a:pt x="79" y="46"/>
                      </a:lnTo>
                      <a:lnTo>
                        <a:pt x="79" y="46"/>
                      </a:lnTo>
                      <a:lnTo>
                        <a:pt x="79" y="46"/>
                      </a:lnTo>
                      <a:lnTo>
                        <a:pt x="80" y="46"/>
                      </a:lnTo>
                      <a:lnTo>
                        <a:pt x="84" y="46"/>
                      </a:lnTo>
                      <a:lnTo>
                        <a:pt x="84" y="44"/>
                      </a:lnTo>
                      <a:lnTo>
                        <a:pt x="84" y="44"/>
                      </a:lnTo>
                      <a:lnTo>
                        <a:pt x="84" y="44"/>
                      </a:lnTo>
                      <a:lnTo>
                        <a:pt x="87" y="44"/>
                      </a:lnTo>
                      <a:lnTo>
                        <a:pt x="87" y="42"/>
                      </a:lnTo>
                      <a:lnTo>
                        <a:pt x="89" y="42"/>
                      </a:lnTo>
                      <a:lnTo>
                        <a:pt x="92" y="41"/>
                      </a:lnTo>
                      <a:lnTo>
                        <a:pt x="95" y="42"/>
                      </a:lnTo>
                      <a:lnTo>
                        <a:pt x="95" y="42"/>
                      </a:lnTo>
                      <a:lnTo>
                        <a:pt x="96" y="44"/>
                      </a:lnTo>
                      <a:lnTo>
                        <a:pt x="97" y="45"/>
                      </a:lnTo>
                      <a:lnTo>
                        <a:pt x="97" y="45"/>
                      </a:lnTo>
                      <a:lnTo>
                        <a:pt x="97" y="44"/>
                      </a:lnTo>
                      <a:lnTo>
                        <a:pt x="110" y="44"/>
                      </a:lnTo>
                      <a:lnTo>
                        <a:pt x="110" y="44"/>
                      </a:lnTo>
                      <a:lnTo>
                        <a:pt x="113" y="44"/>
                      </a:lnTo>
                      <a:lnTo>
                        <a:pt x="113" y="45"/>
                      </a:lnTo>
                      <a:lnTo>
                        <a:pt x="114" y="45"/>
                      </a:lnTo>
                      <a:lnTo>
                        <a:pt x="114" y="45"/>
                      </a:lnTo>
                      <a:lnTo>
                        <a:pt x="117" y="45"/>
                      </a:lnTo>
                      <a:lnTo>
                        <a:pt x="117" y="45"/>
                      </a:lnTo>
                      <a:lnTo>
                        <a:pt x="123" y="45"/>
                      </a:lnTo>
                      <a:lnTo>
                        <a:pt x="123" y="45"/>
                      </a:lnTo>
                      <a:lnTo>
                        <a:pt x="123" y="45"/>
                      </a:lnTo>
                      <a:lnTo>
                        <a:pt x="126" y="45"/>
                      </a:lnTo>
                      <a:lnTo>
                        <a:pt x="127" y="45"/>
                      </a:lnTo>
                      <a:lnTo>
                        <a:pt x="127" y="45"/>
                      </a:lnTo>
                      <a:lnTo>
                        <a:pt x="127" y="45"/>
                      </a:lnTo>
                      <a:lnTo>
                        <a:pt x="133" y="46"/>
                      </a:lnTo>
                      <a:lnTo>
                        <a:pt x="134" y="48"/>
                      </a:lnTo>
                      <a:lnTo>
                        <a:pt x="142" y="48"/>
                      </a:lnTo>
                      <a:lnTo>
                        <a:pt x="144" y="46"/>
                      </a:lnTo>
                      <a:lnTo>
                        <a:pt x="146" y="45"/>
                      </a:lnTo>
                      <a:lnTo>
                        <a:pt x="147" y="44"/>
                      </a:lnTo>
                      <a:lnTo>
                        <a:pt x="148" y="38"/>
                      </a:lnTo>
                      <a:lnTo>
                        <a:pt x="147" y="38"/>
                      </a:lnTo>
                      <a:lnTo>
                        <a:pt x="147" y="38"/>
                      </a:lnTo>
                      <a:lnTo>
                        <a:pt x="147" y="38"/>
                      </a:lnTo>
                      <a:lnTo>
                        <a:pt x="147" y="37"/>
                      </a:lnTo>
                      <a:lnTo>
                        <a:pt x="150" y="32"/>
                      </a:lnTo>
                      <a:lnTo>
                        <a:pt x="148" y="32"/>
                      </a:lnTo>
                      <a:lnTo>
                        <a:pt x="148" y="25"/>
                      </a:lnTo>
                      <a:lnTo>
                        <a:pt x="150" y="25"/>
                      </a:lnTo>
                      <a:lnTo>
                        <a:pt x="148" y="23"/>
                      </a:lnTo>
                      <a:lnTo>
                        <a:pt x="148" y="23"/>
                      </a:lnTo>
                      <a:lnTo>
                        <a:pt x="148" y="23"/>
                      </a:lnTo>
                      <a:lnTo>
                        <a:pt x="148" y="23"/>
                      </a:lnTo>
                      <a:lnTo>
                        <a:pt x="148" y="21"/>
                      </a:lnTo>
                      <a:lnTo>
                        <a:pt x="148" y="15"/>
                      </a:lnTo>
                      <a:lnTo>
                        <a:pt x="146" y="16"/>
                      </a:lnTo>
                      <a:lnTo>
                        <a:pt x="144" y="14"/>
                      </a:lnTo>
                      <a:lnTo>
                        <a:pt x="140" y="12"/>
                      </a:lnTo>
                      <a:lnTo>
                        <a:pt x="139" y="11"/>
                      </a:lnTo>
                      <a:lnTo>
                        <a:pt x="138" y="10"/>
                      </a:lnTo>
                      <a:lnTo>
                        <a:pt x="138" y="8"/>
                      </a:lnTo>
                      <a:lnTo>
                        <a:pt x="137" y="8"/>
                      </a:lnTo>
                      <a:lnTo>
                        <a:pt x="137" y="4"/>
                      </a:lnTo>
                      <a:lnTo>
                        <a:pt x="135" y="4"/>
                      </a:lnTo>
                      <a:lnTo>
                        <a:pt x="135" y="4"/>
                      </a:lnTo>
                      <a:lnTo>
                        <a:pt x="135" y="3"/>
                      </a:lnTo>
                      <a:lnTo>
                        <a:pt x="135" y="3"/>
                      </a:lnTo>
                      <a:lnTo>
                        <a:pt x="135" y="3"/>
                      </a:lnTo>
                      <a:lnTo>
                        <a:pt x="137" y="2"/>
                      </a:lnTo>
                      <a:lnTo>
                        <a:pt x="133" y="2"/>
                      </a:lnTo>
                      <a:lnTo>
                        <a:pt x="133" y="0"/>
                      </a:lnTo>
                      <a:lnTo>
                        <a:pt x="131" y="0"/>
                      </a:lnTo>
                      <a:lnTo>
                        <a:pt x="1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5">
                  <a:extLst>
                    <a:ext uri="{FF2B5EF4-FFF2-40B4-BE49-F238E27FC236}">
                      <a16:creationId xmlns:a16="http://schemas.microsoft.com/office/drawing/2014/main" id="{D4A4578A-8AE9-4B43-ACF0-E4F3F2ED4287}"/>
                    </a:ext>
                  </a:extLst>
                </p:cNvPr>
                <p:cNvSpPr>
                  <a:spLocks noEditPoints="1"/>
                </p:cNvSpPr>
                <p:nvPr/>
              </p:nvSpPr>
              <p:spPr bwMode="auto">
                <a:xfrm>
                  <a:off x="6531735" y="1329192"/>
                  <a:ext cx="982663" cy="708025"/>
                </a:xfrm>
                <a:custGeom>
                  <a:avLst/>
                  <a:gdLst>
                    <a:gd name="T0" fmla="*/ 514 w 619"/>
                    <a:gd name="T1" fmla="*/ 340 h 446"/>
                    <a:gd name="T2" fmla="*/ 480 w 619"/>
                    <a:gd name="T3" fmla="*/ 385 h 446"/>
                    <a:gd name="T4" fmla="*/ 480 w 619"/>
                    <a:gd name="T5" fmla="*/ 395 h 446"/>
                    <a:gd name="T6" fmla="*/ 509 w 619"/>
                    <a:gd name="T7" fmla="*/ 368 h 446"/>
                    <a:gd name="T8" fmla="*/ 454 w 619"/>
                    <a:gd name="T9" fmla="*/ 100 h 446"/>
                    <a:gd name="T10" fmla="*/ 527 w 619"/>
                    <a:gd name="T11" fmla="*/ 72 h 446"/>
                    <a:gd name="T12" fmla="*/ 458 w 619"/>
                    <a:gd name="T13" fmla="*/ 37 h 446"/>
                    <a:gd name="T14" fmla="*/ 454 w 619"/>
                    <a:gd name="T15" fmla="*/ 46 h 446"/>
                    <a:gd name="T16" fmla="*/ 476 w 619"/>
                    <a:gd name="T17" fmla="*/ 0 h 446"/>
                    <a:gd name="T18" fmla="*/ 487 w 619"/>
                    <a:gd name="T19" fmla="*/ 13 h 446"/>
                    <a:gd name="T20" fmla="*/ 525 w 619"/>
                    <a:gd name="T21" fmla="*/ 14 h 446"/>
                    <a:gd name="T22" fmla="*/ 553 w 619"/>
                    <a:gd name="T23" fmla="*/ 29 h 446"/>
                    <a:gd name="T24" fmla="*/ 546 w 619"/>
                    <a:gd name="T25" fmla="*/ 52 h 446"/>
                    <a:gd name="T26" fmla="*/ 508 w 619"/>
                    <a:gd name="T27" fmla="*/ 76 h 446"/>
                    <a:gd name="T28" fmla="*/ 496 w 619"/>
                    <a:gd name="T29" fmla="*/ 84 h 446"/>
                    <a:gd name="T30" fmla="*/ 519 w 619"/>
                    <a:gd name="T31" fmla="*/ 71 h 446"/>
                    <a:gd name="T32" fmla="*/ 536 w 619"/>
                    <a:gd name="T33" fmla="*/ 72 h 446"/>
                    <a:gd name="T34" fmla="*/ 548 w 619"/>
                    <a:gd name="T35" fmla="*/ 83 h 446"/>
                    <a:gd name="T36" fmla="*/ 555 w 619"/>
                    <a:gd name="T37" fmla="*/ 71 h 446"/>
                    <a:gd name="T38" fmla="*/ 591 w 619"/>
                    <a:gd name="T39" fmla="*/ 68 h 446"/>
                    <a:gd name="T40" fmla="*/ 251 w 619"/>
                    <a:gd name="T41" fmla="*/ 445 h 446"/>
                    <a:gd name="T42" fmla="*/ 9 w 619"/>
                    <a:gd name="T43" fmla="*/ 151 h 446"/>
                    <a:gd name="T44" fmla="*/ 23 w 619"/>
                    <a:gd name="T45" fmla="*/ 157 h 446"/>
                    <a:gd name="T46" fmla="*/ 56 w 619"/>
                    <a:gd name="T47" fmla="*/ 153 h 446"/>
                    <a:gd name="T48" fmla="*/ 77 w 619"/>
                    <a:gd name="T49" fmla="*/ 152 h 446"/>
                    <a:gd name="T50" fmla="*/ 87 w 619"/>
                    <a:gd name="T51" fmla="*/ 132 h 446"/>
                    <a:gd name="T52" fmla="*/ 119 w 619"/>
                    <a:gd name="T53" fmla="*/ 143 h 446"/>
                    <a:gd name="T54" fmla="*/ 145 w 619"/>
                    <a:gd name="T55" fmla="*/ 156 h 446"/>
                    <a:gd name="T56" fmla="*/ 150 w 619"/>
                    <a:gd name="T57" fmla="*/ 136 h 446"/>
                    <a:gd name="T58" fmla="*/ 144 w 619"/>
                    <a:gd name="T59" fmla="*/ 119 h 446"/>
                    <a:gd name="T60" fmla="*/ 159 w 619"/>
                    <a:gd name="T61" fmla="*/ 88 h 446"/>
                    <a:gd name="T62" fmla="*/ 192 w 619"/>
                    <a:gd name="T63" fmla="*/ 90 h 446"/>
                    <a:gd name="T64" fmla="*/ 191 w 619"/>
                    <a:gd name="T65" fmla="*/ 120 h 446"/>
                    <a:gd name="T66" fmla="*/ 199 w 619"/>
                    <a:gd name="T67" fmla="*/ 155 h 446"/>
                    <a:gd name="T68" fmla="*/ 187 w 619"/>
                    <a:gd name="T69" fmla="*/ 178 h 446"/>
                    <a:gd name="T70" fmla="*/ 184 w 619"/>
                    <a:gd name="T71" fmla="*/ 187 h 446"/>
                    <a:gd name="T72" fmla="*/ 203 w 619"/>
                    <a:gd name="T73" fmla="*/ 178 h 446"/>
                    <a:gd name="T74" fmla="*/ 229 w 619"/>
                    <a:gd name="T75" fmla="*/ 148 h 446"/>
                    <a:gd name="T76" fmla="*/ 251 w 619"/>
                    <a:gd name="T77" fmla="*/ 173 h 446"/>
                    <a:gd name="T78" fmla="*/ 239 w 619"/>
                    <a:gd name="T79" fmla="*/ 153 h 446"/>
                    <a:gd name="T80" fmla="*/ 213 w 619"/>
                    <a:gd name="T81" fmla="*/ 141 h 446"/>
                    <a:gd name="T82" fmla="*/ 199 w 619"/>
                    <a:gd name="T83" fmla="*/ 117 h 446"/>
                    <a:gd name="T84" fmla="*/ 212 w 619"/>
                    <a:gd name="T85" fmla="*/ 88 h 446"/>
                    <a:gd name="T86" fmla="*/ 226 w 619"/>
                    <a:gd name="T87" fmla="*/ 114 h 446"/>
                    <a:gd name="T88" fmla="*/ 237 w 619"/>
                    <a:gd name="T89" fmla="*/ 111 h 446"/>
                    <a:gd name="T90" fmla="*/ 242 w 619"/>
                    <a:gd name="T91" fmla="*/ 97 h 446"/>
                    <a:gd name="T92" fmla="*/ 260 w 619"/>
                    <a:gd name="T93" fmla="*/ 96 h 446"/>
                    <a:gd name="T94" fmla="*/ 273 w 619"/>
                    <a:gd name="T95" fmla="*/ 127 h 446"/>
                    <a:gd name="T96" fmla="*/ 301 w 619"/>
                    <a:gd name="T97" fmla="*/ 135 h 446"/>
                    <a:gd name="T98" fmla="*/ 292 w 619"/>
                    <a:gd name="T99" fmla="*/ 134 h 446"/>
                    <a:gd name="T100" fmla="*/ 289 w 619"/>
                    <a:gd name="T101" fmla="*/ 106 h 446"/>
                    <a:gd name="T102" fmla="*/ 265 w 619"/>
                    <a:gd name="T103" fmla="*/ 73 h 446"/>
                    <a:gd name="T104" fmla="*/ 302 w 619"/>
                    <a:gd name="T105" fmla="*/ 67 h 446"/>
                    <a:gd name="T106" fmla="*/ 319 w 619"/>
                    <a:gd name="T107" fmla="*/ 59 h 446"/>
                    <a:gd name="T108" fmla="*/ 323 w 619"/>
                    <a:gd name="T109" fmla="*/ 46 h 446"/>
                    <a:gd name="T110" fmla="*/ 334 w 619"/>
                    <a:gd name="T111" fmla="*/ 38 h 446"/>
                    <a:gd name="T112" fmla="*/ 360 w 619"/>
                    <a:gd name="T113" fmla="*/ 31 h 446"/>
                    <a:gd name="T114" fmla="*/ 394 w 619"/>
                    <a:gd name="T115" fmla="*/ 25 h 446"/>
                    <a:gd name="T116" fmla="*/ 404 w 619"/>
                    <a:gd name="T117" fmla="*/ 34 h 446"/>
                    <a:gd name="T118" fmla="*/ 430 w 619"/>
                    <a:gd name="T119" fmla="*/ 28 h 446"/>
                    <a:gd name="T120" fmla="*/ 432 w 619"/>
                    <a:gd name="T121" fmla="*/ 20 h 446"/>
                    <a:gd name="T122" fmla="*/ 446 w 619"/>
                    <a:gd name="T123" fmla="*/ 1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446">
                      <a:moveTo>
                        <a:pt x="369" y="405"/>
                      </a:moveTo>
                      <a:lnTo>
                        <a:pt x="369" y="405"/>
                      </a:lnTo>
                      <a:lnTo>
                        <a:pt x="368" y="406"/>
                      </a:lnTo>
                      <a:lnTo>
                        <a:pt x="366" y="407"/>
                      </a:lnTo>
                      <a:lnTo>
                        <a:pt x="368" y="408"/>
                      </a:lnTo>
                      <a:lnTo>
                        <a:pt x="368" y="408"/>
                      </a:lnTo>
                      <a:lnTo>
                        <a:pt x="370" y="408"/>
                      </a:lnTo>
                      <a:lnTo>
                        <a:pt x="371" y="406"/>
                      </a:lnTo>
                      <a:lnTo>
                        <a:pt x="370" y="405"/>
                      </a:lnTo>
                      <a:lnTo>
                        <a:pt x="370" y="405"/>
                      </a:lnTo>
                      <a:lnTo>
                        <a:pt x="369" y="405"/>
                      </a:lnTo>
                      <a:close/>
                      <a:moveTo>
                        <a:pt x="437" y="395"/>
                      </a:moveTo>
                      <a:lnTo>
                        <a:pt x="436" y="399"/>
                      </a:lnTo>
                      <a:lnTo>
                        <a:pt x="437" y="399"/>
                      </a:lnTo>
                      <a:lnTo>
                        <a:pt x="437" y="402"/>
                      </a:lnTo>
                      <a:lnTo>
                        <a:pt x="438" y="402"/>
                      </a:lnTo>
                      <a:lnTo>
                        <a:pt x="438" y="399"/>
                      </a:lnTo>
                      <a:lnTo>
                        <a:pt x="438" y="398"/>
                      </a:lnTo>
                      <a:lnTo>
                        <a:pt x="438" y="395"/>
                      </a:lnTo>
                      <a:lnTo>
                        <a:pt x="437" y="395"/>
                      </a:lnTo>
                      <a:close/>
                      <a:moveTo>
                        <a:pt x="517" y="338"/>
                      </a:moveTo>
                      <a:lnTo>
                        <a:pt x="515" y="340"/>
                      </a:lnTo>
                      <a:lnTo>
                        <a:pt x="515" y="340"/>
                      </a:lnTo>
                      <a:lnTo>
                        <a:pt x="514" y="340"/>
                      </a:lnTo>
                      <a:lnTo>
                        <a:pt x="514" y="344"/>
                      </a:lnTo>
                      <a:lnTo>
                        <a:pt x="513" y="344"/>
                      </a:lnTo>
                      <a:lnTo>
                        <a:pt x="513" y="347"/>
                      </a:lnTo>
                      <a:lnTo>
                        <a:pt x="512" y="347"/>
                      </a:lnTo>
                      <a:lnTo>
                        <a:pt x="510" y="354"/>
                      </a:lnTo>
                      <a:lnTo>
                        <a:pt x="508" y="355"/>
                      </a:lnTo>
                      <a:lnTo>
                        <a:pt x="505" y="360"/>
                      </a:lnTo>
                      <a:lnTo>
                        <a:pt x="501" y="364"/>
                      </a:lnTo>
                      <a:lnTo>
                        <a:pt x="501" y="365"/>
                      </a:lnTo>
                      <a:lnTo>
                        <a:pt x="497" y="368"/>
                      </a:lnTo>
                      <a:lnTo>
                        <a:pt x="497" y="369"/>
                      </a:lnTo>
                      <a:lnTo>
                        <a:pt x="496" y="369"/>
                      </a:lnTo>
                      <a:lnTo>
                        <a:pt x="495" y="371"/>
                      </a:lnTo>
                      <a:lnTo>
                        <a:pt x="492" y="371"/>
                      </a:lnTo>
                      <a:lnTo>
                        <a:pt x="492" y="372"/>
                      </a:lnTo>
                      <a:lnTo>
                        <a:pt x="492" y="373"/>
                      </a:lnTo>
                      <a:lnTo>
                        <a:pt x="491" y="374"/>
                      </a:lnTo>
                      <a:lnTo>
                        <a:pt x="489" y="376"/>
                      </a:lnTo>
                      <a:lnTo>
                        <a:pt x="489" y="376"/>
                      </a:lnTo>
                      <a:lnTo>
                        <a:pt x="485" y="377"/>
                      </a:lnTo>
                      <a:lnTo>
                        <a:pt x="484" y="380"/>
                      </a:lnTo>
                      <a:lnTo>
                        <a:pt x="483" y="380"/>
                      </a:lnTo>
                      <a:lnTo>
                        <a:pt x="481" y="384"/>
                      </a:lnTo>
                      <a:lnTo>
                        <a:pt x="480" y="385"/>
                      </a:lnTo>
                      <a:lnTo>
                        <a:pt x="480" y="386"/>
                      </a:lnTo>
                      <a:lnTo>
                        <a:pt x="478" y="386"/>
                      </a:lnTo>
                      <a:lnTo>
                        <a:pt x="478" y="388"/>
                      </a:lnTo>
                      <a:lnTo>
                        <a:pt x="476" y="389"/>
                      </a:lnTo>
                      <a:lnTo>
                        <a:pt x="476" y="390"/>
                      </a:lnTo>
                      <a:lnTo>
                        <a:pt x="475" y="390"/>
                      </a:lnTo>
                      <a:lnTo>
                        <a:pt x="472" y="393"/>
                      </a:lnTo>
                      <a:lnTo>
                        <a:pt x="471" y="393"/>
                      </a:lnTo>
                      <a:lnTo>
                        <a:pt x="470" y="393"/>
                      </a:lnTo>
                      <a:lnTo>
                        <a:pt x="468" y="394"/>
                      </a:lnTo>
                      <a:lnTo>
                        <a:pt x="467" y="394"/>
                      </a:lnTo>
                      <a:lnTo>
                        <a:pt x="463" y="394"/>
                      </a:lnTo>
                      <a:lnTo>
                        <a:pt x="463" y="394"/>
                      </a:lnTo>
                      <a:lnTo>
                        <a:pt x="464" y="397"/>
                      </a:lnTo>
                      <a:lnTo>
                        <a:pt x="468" y="397"/>
                      </a:lnTo>
                      <a:lnTo>
                        <a:pt x="468" y="398"/>
                      </a:lnTo>
                      <a:lnTo>
                        <a:pt x="470" y="398"/>
                      </a:lnTo>
                      <a:lnTo>
                        <a:pt x="470" y="398"/>
                      </a:lnTo>
                      <a:lnTo>
                        <a:pt x="475" y="398"/>
                      </a:lnTo>
                      <a:lnTo>
                        <a:pt x="476" y="398"/>
                      </a:lnTo>
                      <a:lnTo>
                        <a:pt x="476" y="397"/>
                      </a:lnTo>
                      <a:lnTo>
                        <a:pt x="476" y="397"/>
                      </a:lnTo>
                      <a:lnTo>
                        <a:pt x="479" y="397"/>
                      </a:lnTo>
                      <a:lnTo>
                        <a:pt x="480" y="395"/>
                      </a:lnTo>
                      <a:lnTo>
                        <a:pt x="481" y="394"/>
                      </a:lnTo>
                      <a:lnTo>
                        <a:pt x="483" y="393"/>
                      </a:lnTo>
                      <a:lnTo>
                        <a:pt x="484" y="391"/>
                      </a:lnTo>
                      <a:lnTo>
                        <a:pt x="485" y="389"/>
                      </a:lnTo>
                      <a:lnTo>
                        <a:pt x="487" y="386"/>
                      </a:lnTo>
                      <a:lnTo>
                        <a:pt x="489" y="384"/>
                      </a:lnTo>
                      <a:lnTo>
                        <a:pt x="491" y="381"/>
                      </a:lnTo>
                      <a:lnTo>
                        <a:pt x="492" y="382"/>
                      </a:lnTo>
                      <a:lnTo>
                        <a:pt x="493" y="382"/>
                      </a:lnTo>
                      <a:lnTo>
                        <a:pt x="495" y="382"/>
                      </a:lnTo>
                      <a:lnTo>
                        <a:pt x="496" y="381"/>
                      </a:lnTo>
                      <a:lnTo>
                        <a:pt x="497" y="380"/>
                      </a:lnTo>
                      <a:lnTo>
                        <a:pt x="498" y="378"/>
                      </a:lnTo>
                      <a:lnTo>
                        <a:pt x="500" y="378"/>
                      </a:lnTo>
                      <a:lnTo>
                        <a:pt x="500" y="376"/>
                      </a:lnTo>
                      <a:lnTo>
                        <a:pt x="502" y="376"/>
                      </a:lnTo>
                      <a:lnTo>
                        <a:pt x="505" y="376"/>
                      </a:lnTo>
                      <a:lnTo>
                        <a:pt x="506" y="373"/>
                      </a:lnTo>
                      <a:lnTo>
                        <a:pt x="508" y="373"/>
                      </a:lnTo>
                      <a:lnTo>
                        <a:pt x="508" y="372"/>
                      </a:lnTo>
                      <a:lnTo>
                        <a:pt x="509" y="371"/>
                      </a:lnTo>
                      <a:lnTo>
                        <a:pt x="512" y="369"/>
                      </a:lnTo>
                      <a:lnTo>
                        <a:pt x="512" y="367"/>
                      </a:lnTo>
                      <a:lnTo>
                        <a:pt x="509" y="368"/>
                      </a:lnTo>
                      <a:lnTo>
                        <a:pt x="509" y="367"/>
                      </a:lnTo>
                      <a:lnTo>
                        <a:pt x="510" y="365"/>
                      </a:lnTo>
                      <a:lnTo>
                        <a:pt x="512" y="361"/>
                      </a:lnTo>
                      <a:lnTo>
                        <a:pt x="514" y="364"/>
                      </a:lnTo>
                      <a:lnTo>
                        <a:pt x="515" y="361"/>
                      </a:lnTo>
                      <a:lnTo>
                        <a:pt x="517" y="359"/>
                      </a:lnTo>
                      <a:lnTo>
                        <a:pt x="518" y="356"/>
                      </a:lnTo>
                      <a:lnTo>
                        <a:pt x="518" y="354"/>
                      </a:lnTo>
                      <a:lnTo>
                        <a:pt x="517" y="352"/>
                      </a:lnTo>
                      <a:lnTo>
                        <a:pt x="517" y="350"/>
                      </a:lnTo>
                      <a:lnTo>
                        <a:pt x="518" y="350"/>
                      </a:lnTo>
                      <a:lnTo>
                        <a:pt x="518" y="350"/>
                      </a:lnTo>
                      <a:lnTo>
                        <a:pt x="518" y="348"/>
                      </a:lnTo>
                      <a:lnTo>
                        <a:pt x="517" y="348"/>
                      </a:lnTo>
                      <a:lnTo>
                        <a:pt x="517" y="343"/>
                      </a:lnTo>
                      <a:lnTo>
                        <a:pt x="519" y="342"/>
                      </a:lnTo>
                      <a:lnTo>
                        <a:pt x="518" y="338"/>
                      </a:lnTo>
                      <a:lnTo>
                        <a:pt x="517" y="338"/>
                      </a:lnTo>
                      <a:close/>
                      <a:moveTo>
                        <a:pt x="451" y="97"/>
                      </a:moveTo>
                      <a:lnTo>
                        <a:pt x="451" y="98"/>
                      </a:lnTo>
                      <a:lnTo>
                        <a:pt x="451" y="98"/>
                      </a:lnTo>
                      <a:lnTo>
                        <a:pt x="451" y="98"/>
                      </a:lnTo>
                      <a:lnTo>
                        <a:pt x="451" y="100"/>
                      </a:lnTo>
                      <a:lnTo>
                        <a:pt x="454" y="100"/>
                      </a:lnTo>
                      <a:lnTo>
                        <a:pt x="453" y="97"/>
                      </a:lnTo>
                      <a:lnTo>
                        <a:pt x="451" y="97"/>
                      </a:lnTo>
                      <a:close/>
                      <a:moveTo>
                        <a:pt x="459" y="92"/>
                      </a:moveTo>
                      <a:lnTo>
                        <a:pt x="459" y="92"/>
                      </a:lnTo>
                      <a:lnTo>
                        <a:pt x="459" y="93"/>
                      </a:lnTo>
                      <a:lnTo>
                        <a:pt x="460" y="93"/>
                      </a:lnTo>
                      <a:lnTo>
                        <a:pt x="459" y="92"/>
                      </a:lnTo>
                      <a:lnTo>
                        <a:pt x="459" y="92"/>
                      </a:lnTo>
                      <a:lnTo>
                        <a:pt x="459" y="92"/>
                      </a:lnTo>
                      <a:close/>
                      <a:moveTo>
                        <a:pt x="466" y="89"/>
                      </a:moveTo>
                      <a:lnTo>
                        <a:pt x="463" y="90"/>
                      </a:lnTo>
                      <a:lnTo>
                        <a:pt x="463" y="92"/>
                      </a:lnTo>
                      <a:lnTo>
                        <a:pt x="467" y="92"/>
                      </a:lnTo>
                      <a:lnTo>
                        <a:pt x="467" y="92"/>
                      </a:lnTo>
                      <a:lnTo>
                        <a:pt x="471" y="90"/>
                      </a:lnTo>
                      <a:lnTo>
                        <a:pt x="471" y="90"/>
                      </a:lnTo>
                      <a:lnTo>
                        <a:pt x="467" y="90"/>
                      </a:lnTo>
                      <a:lnTo>
                        <a:pt x="466" y="89"/>
                      </a:lnTo>
                      <a:close/>
                      <a:moveTo>
                        <a:pt x="527" y="72"/>
                      </a:moveTo>
                      <a:lnTo>
                        <a:pt x="526" y="73"/>
                      </a:lnTo>
                      <a:lnTo>
                        <a:pt x="527" y="73"/>
                      </a:lnTo>
                      <a:lnTo>
                        <a:pt x="527" y="73"/>
                      </a:lnTo>
                      <a:lnTo>
                        <a:pt x="527" y="73"/>
                      </a:lnTo>
                      <a:lnTo>
                        <a:pt x="527" y="72"/>
                      </a:lnTo>
                      <a:lnTo>
                        <a:pt x="527" y="72"/>
                      </a:lnTo>
                      <a:lnTo>
                        <a:pt x="527" y="72"/>
                      </a:lnTo>
                      <a:close/>
                      <a:moveTo>
                        <a:pt x="310" y="71"/>
                      </a:moveTo>
                      <a:lnTo>
                        <a:pt x="310" y="72"/>
                      </a:lnTo>
                      <a:lnTo>
                        <a:pt x="309" y="73"/>
                      </a:lnTo>
                      <a:lnTo>
                        <a:pt x="309" y="75"/>
                      </a:lnTo>
                      <a:lnTo>
                        <a:pt x="309" y="75"/>
                      </a:lnTo>
                      <a:lnTo>
                        <a:pt x="309" y="73"/>
                      </a:lnTo>
                      <a:lnTo>
                        <a:pt x="310" y="73"/>
                      </a:lnTo>
                      <a:lnTo>
                        <a:pt x="310" y="72"/>
                      </a:lnTo>
                      <a:lnTo>
                        <a:pt x="313" y="72"/>
                      </a:lnTo>
                      <a:lnTo>
                        <a:pt x="313" y="71"/>
                      </a:lnTo>
                      <a:lnTo>
                        <a:pt x="313" y="71"/>
                      </a:lnTo>
                      <a:lnTo>
                        <a:pt x="313" y="71"/>
                      </a:lnTo>
                      <a:lnTo>
                        <a:pt x="310" y="71"/>
                      </a:lnTo>
                      <a:close/>
                      <a:moveTo>
                        <a:pt x="467" y="29"/>
                      </a:moveTo>
                      <a:lnTo>
                        <a:pt x="467" y="31"/>
                      </a:lnTo>
                      <a:lnTo>
                        <a:pt x="468" y="31"/>
                      </a:lnTo>
                      <a:lnTo>
                        <a:pt x="468" y="33"/>
                      </a:lnTo>
                      <a:lnTo>
                        <a:pt x="467" y="33"/>
                      </a:lnTo>
                      <a:lnTo>
                        <a:pt x="466" y="34"/>
                      </a:lnTo>
                      <a:lnTo>
                        <a:pt x="466" y="34"/>
                      </a:lnTo>
                      <a:lnTo>
                        <a:pt x="463" y="34"/>
                      </a:lnTo>
                      <a:lnTo>
                        <a:pt x="458" y="37"/>
                      </a:lnTo>
                      <a:lnTo>
                        <a:pt x="451" y="37"/>
                      </a:lnTo>
                      <a:lnTo>
                        <a:pt x="450" y="34"/>
                      </a:lnTo>
                      <a:lnTo>
                        <a:pt x="449" y="34"/>
                      </a:lnTo>
                      <a:lnTo>
                        <a:pt x="449" y="35"/>
                      </a:lnTo>
                      <a:lnTo>
                        <a:pt x="447" y="35"/>
                      </a:lnTo>
                      <a:lnTo>
                        <a:pt x="447" y="35"/>
                      </a:lnTo>
                      <a:lnTo>
                        <a:pt x="449" y="35"/>
                      </a:lnTo>
                      <a:lnTo>
                        <a:pt x="449" y="35"/>
                      </a:lnTo>
                      <a:lnTo>
                        <a:pt x="449" y="35"/>
                      </a:lnTo>
                      <a:lnTo>
                        <a:pt x="447" y="41"/>
                      </a:lnTo>
                      <a:lnTo>
                        <a:pt x="446" y="41"/>
                      </a:lnTo>
                      <a:lnTo>
                        <a:pt x="446" y="42"/>
                      </a:lnTo>
                      <a:lnTo>
                        <a:pt x="447" y="42"/>
                      </a:lnTo>
                      <a:lnTo>
                        <a:pt x="447" y="42"/>
                      </a:lnTo>
                      <a:lnTo>
                        <a:pt x="447" y="43"/>
                      </a:lnTo>
                      <a:lnTo>
                        <a:pt x="451" y="43"/>
                      </a:lnTo>
                      <a:lnTo>
                        <a:pt x="451" y="43"/>
                      </a:lnTo>
                      <a:lnTo>
                        <a:pt x="451" y="46"/>
                      </a:lnTo>
                      <a:lnTo>
                        <a:pt x="451" y="46"/>
                      </a:lnTo>
                      <a:lnTo>
                        <a:pt x="451" y="46"/>
                      </a:lnTo>
                      <a:lnTo>
                        <a:pt x="453" y="46"/>
                      </a:lnTo>
                      <a:lnTo>
                        <a:pt x="453" y="46"/>
                      </a:lnTo>
                      <a:lnTo>
                        <a:pt x="454" y="46"/>
                      </a:lnTo>
                      <a:lnTo>
                        <a:pt x="454" y="46"/>
                      </a:lnTo>
                      <a:lnTo>
                        <a:pt x="454" y="43"/>
                      </a:lnTo>
                      <a:lnTo>
                        <a:pt x="455" y="43"/>
                      </a:lnTo>
                      <a:lnTo>
                        <a:pt x="455" y="43"/>
                      </a:lnTo>
                      <a:lnTo>
                        <a:pt x="457" y="42"/>
                      </a:lnTo>
                      <a:lnTo>
                        <a:pt x="458" y="42"/>
                      </a:lnTo>
                      <a:lnTo>
                        <a:pt x="458" y="39"/>
                      </a:lnTo>
                      <a:lnTo>
                        <a:pt x="459" y="39"/>
                      </a:lnTo>
                      <a:lnTo>
                        <a:pt x="460" y="39"/>
                      </a:lnTo>
                      <a:lnTo>
                        <a:pt x="460" y="39"/>
                      </a:lnTo>
                      <a:lnTo>
                        <a:pt x="462" y="38"/>
                      </a:lnTo>
                      <a:lnTo>
                        <a:pt x="462" y="38"/>
                      </a:lnTo>
                      <a:lnTo>
                        <a:pt x="464" y="38"/>
                      </a:lnTo>
                      <a:lnTo>
                        <a:pt x="467" y="35"/>
                      </a:lnTo>
                      <a:lnTo>
                        <a:pt x="472" y="34"/>
                      </a:lnTo>
                      <a:lnTo>
                        <a:pt x="474" y="31"/>
                      </a:lnTo>
                      <a:lnTo>
                        <a:pt x="471" y="31"/>
                      </a:lnTo>
                      <a:lnTo>
                        <a:pt x="471" y="31"/>
                      </a:lnTo>
                      <a:lnTo>
                        <a:pt x="471" y="30"/>
                      </a:lnTo>
                      <a:lnTo>
                        <a:pt x="470" y="29"/>
                      </a:lnTo>
                      <a:lnTo>
                        <a:pt x="470" y="29"/>
                      </a:lnTo>
                      <a:lnTo>
                        <a:pt x="467" y="29"/>
                      </a:lnTo>
                      <a:close/>
                      <a:moveTo>
                        <a:pt x="471" y="0"/>
                      </a:moveTo>
                      <a:lnTo>
                        <a:pt x="475" y="0"/>
                      </a:lnTo>
                      <a:lnTo>
                        <a:pt x="476" y="0"/>
                      </a:lnTo>
                      <a:lnTo>
                        <a:pt x="478" y="1"/>
                      </a:lnTo>
                      <a:lnTo>
                        <a:pt x="479" y="0"/>
                      </a:lnTo>
                      <a:lnTo>
                        <a:pt x="481" y="0"/>
                      </a:lnTo>
                      <a:lnTo>
                        <a:pt x="481" y="3"/>
                      </a:lnTo>
                      <a:lnTo>
                        <a:pt x="481" y="3"/>
                      </a:lnTo>
                      <a:lnTo>
                        <a:pt x="481" y="4"/>
                      </a:lnTo>
                      <a:lnTo>
                        <a:pt x="483" y="4"/>
                      </a:lnTo>
                      <a:lnTo>
                        <a:pt x="485" y="4"/>
                      </a:lnTo>
                      <a:lnTo>
                        <a:pt x="487" y="4"/>
                      </a:lnTo>
                      <a:lnTo>
                        <a:pt x="488" y="5"/>
                      </a:lnTo>
                      <a:lnTo>
                        <a:pt x="488" y="7"/>
                      </a:lnTo>
                      <a:lnTo>
                        <a:pt x="485" y="7"/>
                      </a:lnTo>
                      <a:lnTo>
                        <a:pt x="484" y="9"/>
                      </a:lnTo>
                      <a:lnTo>
                        <a:pt x="483" y="11"/>
                      </a:lnTo>
                      <a:lnTo>
                        <a:pt x="483" y="12"/>
                      </a:lnTo>
                      <a:lnTo>
                        <a:pt x="484" y="12"/>
                      </a:lnTo>
                      <a:lnTo>
                        <a:pt x="484" y="11"/>
                      </a:lnTo>
                      <a:lnTo>
                        <a:pt x="487" y="11"/>
                      </a:lnTo>
                      <a:lnTo>
                        <a:pt x="487" y="11"/>
                      </a:lnTo>
                      <a:lnTo>
                        <a:pt x="487" y="11"/>
                      </a:lnTo>
                      <a:lnTo>
                        <a:pt x="487" y="12"/>
                      </a:lnTo>
                      <a:lnTo>
                        <a:pt x="485" y="12"/>
                      </a:lnTo>
                      <a:lnTo>
                        <a:pt x="485" y="13"/>
                      </a:lnTo>
                      <a:lnTo>
                        <a:pt x="487" y="13"/>
                      </a:lnTo>
                      <a:lnTo>
                        <a:pt x="487" y="13"/>
                      </a:lnTo>
                      <a:lnTo>
                        <a:pt x="491" y="13"/>
                      </a:lnTo>
                      <a:lnTo>
                        <a:pt x="491" y="12"/>
                      </a:lnTo>
                      <a:lnTo>
                        <a:pt x="495" y="12"/>
                      </a:lnTo>
                      <a:lnTo>
                        <a:pt x="495" y="13"/>
                      </a:lnTo>
                      <a:lnTo>
                        <a:pt x="501" y="14"/>
                      </a:lnTo>
                      <a:lnTo>
                        <a:pt x="501" y="16"/>
                      </a:lnTo>
                      <a:lnTo>
                        <a:pt x="500" y="17"/>
                      </a:lnTo>
                      <a:lnTo>
                        <a:pt x="500" y="17"/>
                      </a:lnTo>
                      <a:lnTo>
                        <a:pt x="500" y="18"/>
                      </a:lnTo>
                      <a:lnTo>
                        <a:pt x="500" y="20"/>
                      </a:lnTo>
                      <a:lnTo>
                        <a:pt x="498" y="20"/>
                      </a:lnTo>
                      <a:lnTo>
                        <a:pt x="498" y="22"/>
                      </a:lnTo>
                      <a:lnTo>
                        <a:pt x="498" y="22"/>
                      </a:lnTo>
                      <a:lnTo>
                        <a:pt x="501" y="22"/>
                      </a:lnTo>
                      <a:lnTo>
                        <a:pt x="502" y="22"/>
                      </a:lnTo>
                      <a:lnTo>
                        <a:pt x="505" y="21"/>
                      </a:lnTo>
                      <a:lnTo>
                        <a:pt x="509" y="16"/>
                      </a:lnTo>
                      <a:lnTo>
                        <a:pt x="514" y="16"/>
                      </a:lnTo>
                      <a:lnTo>
                        <a:pt x="515" y="16"/>
                      </a:lnTo>
                      <a:lnTo>
                        <a:pt x="518" y="14"/>
                      </a:lnTo>
                      <a:lnTo>
                        <a:pt x="521" y="13"/>
                      </a:lnTo>
                      <a:lnTo>
                        <a:pt x="523" y="13"/>
                      </a:lnTo>
                      <a:lnTo>
                        <a:pt x="525" y="14"/>
                      </a:lnTo>
                      <a:lnTo>
                        <a:pt x="526" y="16"/>
                      </a:lnTo>
                      <a:lnTo>
                        <a:pt x="530" y="14"/>
                      </a:lnTo>
                      <a:lnTo>
                        <a:pt x="530" y="14"/>
                      </a:lnTo>
                      <a:lnTo>
                        <a:pt x="535" y="14"/>
                      </a:lnTo>
                      <a:lnTo>
                        <a:pt x="535" y="13"/>
                      </a:lnTo>
                      <a:lnTo>
                        <a:pt x="536" y="13"/>
                      </a:lnTo>
                      <a:lnTo>
                        <a:pt x="536" y="13"/>
                      </a:lnTo>
                      <a:lnTo>
                        <a:pt x="536" y="12"/>
                      </a:lnTo>
                      <a:lnTo>
                        <a:pt x="536" y="13"/>
                      </a:lnTo>
                      <a:lnTo>
                        <a:pt x="538" y="13"/>
                      </a:lnTo>
                      <a:lnTo>
                        <a:pt x="539" y="13"/>
                      </a:lnTo>
                      <a:lnTo>
                        <a:pt x="539" y="14"/>
                      </a:lnTo>
                      <a:lnTo>
                        <a:pt x="540" y="14"/>
                      </a:lnTo>
                      <a:lnTo>
                        <a:pt x="540" y="17"/>
                      </a:lnTo>
                      <a:lnTo>
                        <a:pt x="542" y="20"/>
                      </a:lnTo>
                      <a:lnTo>
                        <a:pt x="542" y="21"/>
                      </a:lnTo>
                      <a:lnTo>
                        <a:pt x="543" y="21"/>
                      </a:lnTo>
                      <a:lnTo>
                        <a:pt x="544" y="21"/>
                      </a:lnTo>
                      <a:lnTo>
                        <a:pt x="544" y="22"/>
                      </a:lnTo>
                      <a:lnTo>
                        <a:pt x="548" y="22"/>
                      </a:lnTo>
                      <a:lnTo>
                        <a:pt x="550" y="24"/>
                      </a:lnTo>
                      <a:lnTo>
                        <a:pt x="552" y="24"/>
                      </a:lnTo>
                      <a:lnTo>
                        <a:pt x="552" y="26"/>
                      </a:lnTo>
                      <a:lnTo>
                        <a:pt x="553" y="29"/>
                      </a:lnTo>
                      <a:lnTo>
                        <a:pt x="553" y="30"/>
                      </a:lnTo>
                      <a:lnTo>
                        <a:pt x="556" y="30"/>
                      </a:lnTo>
                      <a:lnTo>
                        <a:pt x="557" y="33"/>
                      </a:lnTo>
                      <a:lnTo>
                        <a:pt x="557" y="33"/>
                      </a:lnTo>
                      <a:lnTo>
                        <a:pt x="556" y="39"/>
                      </a:lnTo>
                      <a:lnTo>
                        <a:pt x="555" y="39"/>
                      </a:lnTo>
                      <a:lnTo>
                        <a:pt x="552" y="38"/>
                      </a:lnTo>
                      <a:lnTo>
                        <a:pt x="551" y="37"/>
                      </a:lnTo>
                      <a:lnTo>
                        <a:pt x="551" y="39"/>
                      </a:lnTo>
                      <a:lnTo>
                        <a:pt x="552" y="41"/>
                      </a:lnTo>
                      <a:lnTo>
                        <a:pt x="552" y="41"/>
                      </a:lnTo>
                      <a:lnTo>
                        <a:pt x="553" y="41"/>
                      </a:lnTo>
                      <a:lnTo>
                        <a:pt x="553" y="41"/>
                      </a:lnTo>
                      <a:lnTo>
                        <a:pt x="555" y="41"/>
                      </a:lnTo>
                      <a:lnTo>
                        <a:pt x="556" y="43"/>
                      </a:lnTo>
                      <a:lnTo>
                        <a:pt x="556" y="45"/>
                      </a:lnTo>
                      <a:lnTo>
                        <a:pt x="557" y="46"/>
                      </a:lnTo>
                      <a:lnTo>
                        <a:pt x="557" y="48"/>
                      </a:lnTo>
                      <a:lnTo>
                        <a:pt x="557" y="48"/>
                      </a:lnTo>
                      <a:lnTo>
                        <a:pt x="556" y="50"/>
                      </a:lnTo>
                      <a:lnTo>
                        <a:pt x="555" y="50"/>
                      </a:lnTo>
                      <a:lnTo>
                        <a:pt x="555" y="51"/>
                      </a:lnTo>
                      <a:lnTo>
                        <a:pt x="546" y="52"/>
                      </a:lnTo>
                      <a:lnTo>
                        <a:pt x="546" y="52"/>
                      </a:lnTo>
                      <a:lnTo>
                        <a:pt x="544" y="52"/>
                      </a:lnTo>
                      <a:lnTo>
                        <a:pt x="544" y="54"/>
                      </a:lnTo>
                      <a:lnTo>
                        <a:pt x="542" y="54"/>
                      </a:lnTo>
                      <a:lnTo>
                        <a:pt x="542" y="54"/>
                      </a:lnTo>
                      <a:lnTo>
                        <a:pt x="532" y="55"/>
                      </a:lnTo>
                      <a:lnTo>
                        <a:pt x="532" y="56"/>
                      </a:lnTo>
                      <a:lnTo>
                        <a:pt x="531" y="56"/>
                      </a:lnTo>
                      <a:lnTo>
                        <a:pt x="531" y="56"/>
                      </a:lnTo>
                      <a:lnTo>
                        <a:pt x="529" y="56"/>
                      </a:lnTo>
                      <a:lnTo>
                        <a:pt x="525" y="58"/>
                      </a:lnTo>
                      <a:lnTo>
                        <a:pt x="522" y="59"/>
                      </a:lnTo>
                      <a:lnTo>
                        <a:pt x="518" y="59"/>
                      </a:lnTo>
                      <a:lnTo>
                        <a:pt x="517" y="63"/>
                      </a:lnTo>
                      <a:lnTo>
                        <a:pt x="515" y="63"/>
                      </a:lnTo>
                      <a:lnTo>
                        <a:pt x="514" y="64"/>
                      </a:lnTo>
                      <a:lnTo>
                        <a:pt x="514" y="66"/>
                      </a:lnTo>
                      <a:lnTo>
                        <a:pt x="515" y="66"/>
                      </a:lnTo>
                      <a:lnTo>
                        <a:pt x="515" y="69"/>
                      </a:lnTo>
                      <a:lnTo>
                        <a:pt x="513" y="69"/>
                      </a:lnTo>
                      <a:lnTo>
                        <a:pt x="512" y="71"/>
                      </a:lnTo>
                      <a:lnTo>
                        <a:pt x="510" y="71"/>
                      </a:lnTo>
                      <a:lnTo>
                        <a:pt x="510" y="73"/>
                      </a:lnTo>
                      <a:lnTo>
                        <a:pt x="509" y="75"/>
                      </a:lnTo>
                      <a:lnTo>
                        <a:pt x="508" y="76"/>
                      </a:lnTo>
                      <a:lnTo>
                        <a:pt x="504" y="76"/>
                      </a:lnTo>
                      <a:lnTo>
                        <a:pt x="504" y="77"/>
                      </a:lnTo>
                      <a:lnTo>
                        <a:pt x="502" y="77"/>
                      </a:lnTo>
                      <a:lnTo>
                        <a:pt x="501" y="79"/>
                      </a:lnTo>
                      <a:lnTo>
                        <a:pt x="493" y="80"/>
                      </a:lnTo>
                      <a:lnTo>
                        <a:pt x="492" y="83"/>
                      </a:lnTo>
                      <a:lnTo>
                        <a:pt x="491" y="85"/>
                      </a:lnTo>
                      <a:lnTo>
                        <a:pt x="488" y="85"/>
                      </a:lnTo>
                      <a:lnTo>
                        <a:pt x="485" y="86"/>
                      </a:lnTo>
                      <a:lnTo>
                        <a:pt x="474" y="89"/>
                      </a:lnTo>
                      <a:lnTo>
                        <a:pt x="474" y="89"/>
                      </a:lnTo>
                      <a:lnTo>
                        <a:pt x="480" y="89"/>
                      </a:lnTo>
                      <a:lnTo>
                        <a:pt x="480" y="89"/>
                      </a:lnTo>
                      <a:lnTo>
                        <a:pt x="481" y="89"/>
                      </a:lnTo>
                      <a:lnTo>
                        <a:pt x="484" y="89"/>
                      </a:lnTo>
                      <a:lnTo>
                        <a:pt x="485" y="89"/>
                      </a:lnTo>
                      <a:lnTo>
                        <a:pt x="488" y="89"/>
                      </a:lnTo>
                      <a:lnTo>
                        <a:pt x="488" y="88"/>
                      </a:lnTo>
                      <a:lnTo>
                        <a:pt x="491" y="88"/>
                      </a:lnTo>
                      <a:lnTo>
                        <a:pt x="492" y="86"/>
                      </a:lnTo>
                      <a:lnTo>
                        <a:pt x="495" y="86"/>
                      </a:lnTo>
                      <a:lnTo>
                        <a:pt x="495" y="84"/>
                      </a:lnTo>
                      <a:lnTo>
                        <a:pt x="496" y="84"/>
                      </a:lnTo>
                      <a:lnTo>
                        <a:pt x="496" y="84"/>
                      </a:lnTo>
                      <a:lnTo>
                        <a:pt x="501" y="84"/>
                      </a:lnTo>
                      <a:lnTo>
                        <a:pt x="502" y="83"/>
                      </a:lnTo>
                      <a:lnTo>
                        <a:pt x="505" y="84"/>
                      </a:lnTo>
                      <a:lnTo>
                        <a:pt x="508" y="84"/>
                      </a:lnTo>
                      <a:lnTo>
                        <a:pt x="508" y="83"/>
                      </a:lnTo>
                      <a:lnTo>
                        <a:pt x="514" y="81"/>
                      </a:lnTo>
                      <a:lnTo>
                        <a:pt x="515" y="80"/>
                      </a:lnTo>
                      <a:lnTo>
                        <a:pt x="515" y="79"/>
                      </a:lnTo>
                      <a:lnTo>
                        <a:pt x="515" y="79"/>
                      </a:lnTo>
                      <a:lnTo>
                        <a:pt x="517" y="79"/>
                      </a:lnTo>
                      <a:lnTo>
                        <a:pt x="515" y="76"/>
                      </a:lnTo>
                      <a:lnTo>
                        <a:pt x="517" y="76"/>
                      </a:lnTo>
                      <a:lnTo>
                        <a:pt x="518" y="77"/>
                      </a:lnTo>
                      <a:lnTo>
                        <a:pt x="519" y="79"/>
                      </a:lnTo>
                      <a:lnTo>
                        <a:pt x="521" y="79"/>
                      </a:lnTo>
                      <a:lnTo>
                        <a:pt x="522" y="79"/>
                      </a:lnTo>
                      <a:lnTo>
                        <a:pt x="523" y="77"/>
                      </a:lnTo>
                      <a:lnTo>
                        <a:pt x="525" y="76"/>
                      </a:lnTo>
                      <a:lnTo>
                        <a:pt x="525" y="76"/>
                      </a:lnTo>
                      <a:lnTo>
                        <a:pt x="523" y="76"/>
                      </a:lnTo>
                      <a:lnTo>
                        <a:pt x="521" y="76"/>
                      </a:lnTo>
                      <a:lnTo>
                        <a:pt x="519" y="75"/>
                      </a:lnTo>
                      <a:lnTo>
                        <a:pt x="518" y="72"/>
                      </a:lnTo>
                      <a:lnTo>
                        <a:pt x="519" y="71"/>
                      </a:lnTo>
                      <a:lnTo>
                        <a:pt x="519" y="71"/>
                      </a:lnTo>
                      <a:lnTo>
                        <a:pt x="519" y="71"/>
                      </a:lnTo>
                      <a:lnTo>
                        <a:pt x="521" y="71"/>
                      </a:lnTo>
                      <a:lnTo>
                        <a:pt x="525" y="66"/>
                      </a:lnTo>
                      <a:lnTo>
                        <a:pt x="525" y="66"/>
                      </a:lnTo>
                      <a:lnTo>
                        <a:pt x="525" y="66"/>
                      </a:lnTo>
                      <a:lnTo>
                        <a:pt x="526" y="66"/>
                      </a:lnTo>
                      <a:lnTo>
                        <a:pt x="527" y="66"/>
                      </a:lnTo>
                      <a:lnTo>
                        <a:pt x="527" y="67"/>
                      </a:lnTo>
                      <a:lnTo>
                        <a:pt x="529" y="67"/>
                      </a:lnTo>
                      <a:lnTo>
                        <a:pt x="529" y="68"/>
                      </a:lnTo>
                      <a:lnTo>
                        <a:pt x="529" y="68"/>
                      </a:lnTo>
                      <a:lnTo>
                        <a:pt x="529" y="67"/>
                      </a:lnTo>
                      <a:lnTo>
                        <a:pt x="530" y="67"/>
                      </a:lnTo>
                      <a:lnTo>
                        <a:pt x="530" y="67"/>
                      </a:lnTo>
                      <a:lnTo>
                        <a:pt x="530" y="66"/>
                      </a:lnTo>
                      <a:lnTo>
                        <a:pt x="530" y="66"/>
                      </a:lnTo>
                      <a:lnTo>
                        <a:pt x="530" y="66"/>
                      </a:lnTo>
                      <a:lnTo>
                        <a:pt x="531" y="64"/>
                      </a:lnTo>
                      <a:lnTo>
                        <a:pt x="532" y="67"/>
                      </a:lnTo>
                      <a:lnTo>
                        <a:pt x="534" y="69"/>
                      </a:lnTo>
                      <a:lnTo>
                        <a:pt x="535" y="72"/>
                      </a:lnTo>
                      <a:lnTo>
                        <a:pt x="536" y="72"/>
                      </a:lnTo>
                      <a:lnTo>
                        <a:pt x="536" y="72"/>
                      </a:lnTo>
                      <a:lnTo>
                        <a:pt x="536" y="72"/>
                      </a:lnTo>
                      <a:lnTo>
                        <a:pt x="536" y="72"/>
                      </a:lnTo>
                      <a:lnTo>
                        <a:pt x="546" y="72"/>
                      </a:lnTo>
                      <a:lnTo>
                        <a:pt x="546" y="67"/>
                      </a:lnTo>
                      <a:lnTo>
                        <a:pt x="547" y="67"/>
                      </a:lnTo>
                      <a:lnTo>
                        <a:pt x="548" y="68"/>
                      </a:lnTo>
                      <a:lnTo>
                        <a:pt x="550" y="69"/>
                      </a:lnTo>
                      <a:lnTo>
                        <a:pt x="550" y="71"/>
                      </a:lnTo>
                      <a:lnTo>
                        <a:pt x="551" y="73"/>
                      </a:lnTo>
                      <a:lnTo>
                        <a:pt x="550" y="75"/>
                      </a:lnTo>
                      <a:lnTo>
                        <a:pt x="550" y="77"/>
                      </a:lnTo>
                      <a:lnTo>
                        <a:pt x="551" y="79"/>
                      </a:lnTo>
                      <a:lnTo>
                        <a:pt x="551" y="79"/>
                      </a:lnTo>
                      <a:lnTo>
                        <a:pt x="552" y="80"/>
                      </a:lnTo>
                      <a:lnTo>
                        <a:pt x="552" y="80"/>
                      </a:lnTo>
                      <a:lnTo>
                        <a:pt x="551" y="80"/>
                      </a:lnTo>
                      <a:lnTo>
                        <a:pt x="551" y="81"/>
                      </a:lnTo>
                      <a:lnTo>
                        <a:pt x="551" y="81"/>
                      </a:lnTo>
                      <a:lnTo>
                        <a:pt x="548" y="81"/>
                      </a:lnTo>
                      <a:lnTo>
                        <a:pt x="548" y="83"/>
                      </a:lnTo>
                      <a:lnTo>
                        <a:pt x="548" y="83"/>
                      </a:lnTo>
                      <a:lnTo>
                        <a:pt x="548" y="83"/>
                      </a:lnTo>
                      <a:lnTo>
                        <a:pt x="548" y="83"/>
                      </a:lnTo>
                      <a:lnTo>
                        <a:pt x="548" y="83"/>
                      </a:lnTo>
                      <a:lnTo>
                        <a:pt x="548" y="84"/>
                      </a:lnTo>
                      <a:lnTo>
                        <a:pt x="550" y="84"/>
                      </a:lnTo>
                      <a:lnTo>
                        <a:pt x="550" y="85"/>
                      </a:lnTo>
                      <a:lnTo>
                        <a:pt x="548" y="86"/>
                      </a:lnTo>
                      <a:lnTo>
                        <a:pt x="548" y="88"/>
                      </a:lnTo>
                      <a:lnTo>
                        <a:pt x="547" y="88"/>
                      </a:lnTo>
                      <a:lnTo>
                        <a:pt x="548" y="92"/>
                      </a:lnTo>
                      <a:lnTo>
                        <a:pt x="550" y="92"/>
                      </a:lnTo>
                      <a:lnTo>
                        <a:pt x="550" y="90"/>
                      </a:lnTo>
                      <a:lnTo>
                        <a:pt x="548" y="90"/>
                      </a:lnTo>
                      <a:lnTo>
                        <a:pt x="550" y="88"/>
                      </a:lnTo>
                      <a:lnTo>
                        <a:pt x="551" y="86"/>
                      </a:lnTo>
                      <a:lnTo>
                        <a:pt x="553" y="84"/>
                      </a:lnTo>
                      <a:lnTo>
                        <a:pt x="553" y="84"/>
                      </a:lnTo>
                      <a:lnTo>
                        <a:pt x="553" y="83"/>
                      </a:lnTo>
                      <a:lnTo>
                        <a:pt x="555" y="83"/>
                      </a:lnTo>
                      <a:lnTo>
                        <a:pt x="553" y="79"/>
                      </a:lnTo>
                      <a:lnTo>
                        <a:pt x="551" y="79"/>
                      </a:lnTo>
                      <a:lnTo>
                        <a:pt x="551" y="76"/>
                      </a:lnTo>
                      <a:lnTo>
                        <a:pt x="552" y="75"/>
                      </a:lnTo>
                      <a:lnTo>
                        <a:pt x="552" y="73"/>
                      </a:lnTo>
                      <a:lnTo>
                        <a:pt x="552" y="73"/>
                      </a:lnTo>
                      <a:lnTo>
                        <a:pt x="553" y="73"/>
                      </a:lnTo>
                      <a:lnTo>
                        <a:pt x="555" y="71"/>
                      </a:lnTo>
                      <a:lnTo>
                        <a:pt x="556" y="71"/>
                      </a:lnTo>
                      <a:lnTo>
                        <a:pt x="556" y="71"/>
                      </a:lnTo>
                      <a:lnTo>
                        <a:pt x="557" y="71"/>
                      </a:lnTo>
                      <a:lnTo>
                        <a:pt x="560" y="67"/>
                      </a:lnTo>
                      <a:lnTo>
                        <a:pt x="563" y="67"/>
                      </a:lnTo>
                      <a:lnTo>
                        <a:pt x="564" y="66"/>
                      </a:lnTo>
                      <a:lnTo>
                        <a:pt x="565" y="64"/>
                      </a:lnTo>
                      <a:lnTo>
                        <a:pt x="568" y="64"/>
                      </a:lnTo>
                      <a:lnTo>
                        <a:pt x="569" y="66"/>
                      </a:lnTo>
                      <a:lnTo>
                        <a:pt x="572" y="66"/>
                      </a:lnTo>
                      <a:lnTo>
                        <a:pt x="573" y="66"/>
                      </a:lnTo>
                      <a:lnTo>
                        <a:pt x="573" y="67"/>
                      </a:lnTo>
                      <a:lnTo>
                        <a:pt x="574" y="67"/>
                      </a:lnTo>
                      <a:lnTo>
                        <a:pt x="577" y="67"/>
                      </a:lnTo>
                      <a:lnTo>
                        <a:pt x="578" y="66"/>
                      </a:lnTo>
                      <a:lnTo>
                        <a:pt x="578" y="66"/>
                      </a:lnTo>
                      <a:lnTo>
                        <a:pt x="580" y="68"/>
                      </a:lnTo>
                      <a:lnTo>
                        <a:pt x="581" y="68"/>
                      </a:lnTo>
                      <a:lnTo>
                        <a:pt x="584" y="68"/>
                      </a:lnTo>
                      <a:lnTo>
                        <a:pt x="585" y="67"/>
                      </a:lnTo>
                      <a:lnTo>
                        <a:pt x="590" y="67"/>
                      </a:lnTo>
                      <a:lnTo>
                        <a:pt x="590" y="68"/>
                      </a:lnTo>
                      <a:lnTo>
                        <a:pt x="590" y="68"/>
                      </a:lnTo>
                      <a:lnTo>
                        <a:pt x="591" y="68"/>
                      </a:lnTo>
                      <a:lnTo>
                        <a:pt x="593" y="67"/>
                      </a:lnTo>
                      <a:lnTo>
                        <a:pt x="595" y="68"/>
                      </a:lnTo>
                      <a:lnTo>
                        <a:pt x="595" y="71"/>
                      </a:lnTo>
                      <a:lnTo>
                        <a:pt x="595" y="72"/>
                      </a:lnTo>
                      <a:lnTo>
                        <a:pt x="595" y="75"/>
                      </a:lnTo>
                      <a:lnTo>
                        <a:pt x="594" y="75"/>
                      </a:lnTo>
                      <a:lnTo>
                        <a:pt x="594" y="76"/>
                      </a:lnTo>
                      <a:lnTo>
                        <a:pt x="594" y="76"/>
                      </a:lnTo>
                      <a:lnTo>
                        <a:pt x="594" y="77"/>
                      </a:lnTo>
                      <a:lnTo>
                        <a:pt x="595" y="77"/>
                      </a:lnTo>
                      <a:lnTo>
                        <a:pt x="597" y="79"/>
                      </a:lnTo>
                      <a:lnTo>
                        <a:pt x="598" y="79"/>
                      </a:lnTo>
                      <a:lnTo>
                        <a:pt x="598" y="79"/>
                      </a:lnTo>
                      <a:lnTo>
                        <a:pt x="602" y="80"/>
                      </a:lnTo>
                      <a:lnTo>
                        <a:pt x="603" y="81"/>
                      </a:lnTo>
                      <a:lnTo>
                        <a:pt x="606" y="81"/>
                      </a:lnTo>
                      <a:lnTo>
                        <a:pt x="606" y="83"/>
                      </a:lnTo>
                      <a:lnTo>
                        <a:pt x="608" y="84"/>
                      </a:lnTo>
                      <a:lnTo>
                        <a:pt x="611" y="84"/>
                      </a:lnTo>
                      <a:lnTo>
                        <a:pt x="611" y="83"/>
                      </a:lnTo>
                      <a:lnTo>
                        <a:pt x="619" y="84"/>
                      </a:lnTo>
                      <a:lnTo>
                        <a:pt x="619" y="446"/>
                      </a:lnTo>
                      <a:lnTo>
                        <a:pt x="251" y="446"/>
                      </a:lnTo>
                      <a:lnTo>
                        <a:pt x="251" y="445"/>
                      </a:lnTo>
                      <a:lnTo>
                        <a:pt x="252" y="445"/>
                      </a:lnTo>
                      <a:lnTo>
                        <a:pt x="252" y="445"/>
                      </a:lnTo>
                      <a:lnTo>
                        <a:pt x="254" y="445"/>
                      </a:lnTo>
                      <a:lnTo>
                        <a:pt x="254" y="444"/>
                      </a:lnTo>
                      <a:lnTo>
                        <a:pt x="254" y="443"/>
                      </a:lnTo>
                      <a:lnTo>
                        <a:pt x="252" y="443"/>
                      </a:lnTo>
                      <a:lnTo>
                        <a:pt x="250" y="444"/>
                      </a:lnTo>
                      <a:lnTo>
                        <a:pt x="250" y="444"/>
                      </a:lnTo>
                      <a:lnTo>
                        <a:pt x="247" y="444"/>
                      </a:lnTo>
                      <a:lnTo>
                        <a:pt x="247" y="444"/>
                      </a:lnTo>
                      <a:lnTo>
                        <a:pt x="246" y="446"/>
                      </a:lnTo>
                      <a:lnTo>
                        <a:pt x="0" y="446"/>
                      </a:lnTo>
                      <a:lnTo>
                        <a:pt x="0" y="153"/>
                      </a:lnTo>
                      <a:lnTo>
                        <a:pt x="4" y="153"/>
                      </a:lnTo>
                      <a:lnTo>
                        <a:pt x="8" y="152"/>
                      </a:lnTo>
                      <a:lnTo>
                        <a:pt x="8" y="155"/>
                      </a:lnTo>
                      <a:lnTo>
                        <a:pt x="8" y="155"/>
                      </a:lnTo>
                      <a:lnTo>
                        <a:pt x="8" y="155"/>
                      </a:lnTo>
                      <a:lnTo>
                        <a:pt x="8" y="155"/>
                      </a:lnTo>
                      <a:lnTo>
                        <a:pt x="8" y="153"/>
                      </a:lnTo>
                      <a:lnTo>
                        <a:pt x="9" y="153"/>
                      </a:lnTo>
                      <a:lnTo>
                        <a:pt x="9" y="153"/>
                      </a:lnTo>
                      <a:lnTo>
                        <a:pt x="9" y="152"/>
                      </a:lnTo>
                      <a:lnTo>
                        <a:pt x="9" y="151"/>
                      </a:lnTo>
                      <a:lnTo>
                        <a:pt x="11" y="149"/>
                      </a:lnTo>
                      <a:lnTo>
                        <a:pt x="13" y="148"/>
                      </a:lnTo>
                      <a:lnTo>
                        <a:pt x="14" y="148"/>
                      </a:lnTo>
                      <a:lnTo>
                        <a:pt x="14" y="147"/>
                      </a:lnTo>
                      <a:lnTo>
                        <a:pt x="17" y="145"/>
                      </a:lnTo>
                      <a:lnTo>
                        <a:pt x="18" y="145"/>
                      </a:lnTo>
                      <a:lnTo>
                        <a:pt x="18" y="147"/>
                      </a:lnTo>
                      <a:lnTo>
                        <a:pt x="17" y="148"/>
                      </a:lnTo>
                      <a:lnTo>
                        <a:pt x="17" y="149"/>
                      </a:lnTo>
                      <a:lnTo>
                        <a:pt x="21" y="149"/>
                      </a:lnTo>
                      <a:lnTo>
                        <a:pt x="21" y="152"/>
                      </a:lnTo>
                      <a:lnTo>
                        <a:pt x="22" y="152"/>
                      </a:lnTo>
                      <a:lnTo>
                        <a:pt x="22" y="153"/>
                      </a:lnTo>
                      <a:lnTo>
                        <a:pt x="23" y="155"/>
                      </a:lnTo>
                      <a:lnTo>
                        <a:pt x="22" y="155"/>
                      </a:lnTo>
                      <a:lnTo>
                        <a:pt x="22" y="156"/>
                      </a:lnTo>
                      <a:lnTo>
                        <a:pt x="19" y="156"/>
                      </a:lnTo>
                      <a:lnTo>
                        <a:pt x="17" y="155"/>
                      </a:lnTo>
                      <a:lnTo>
                        <a:pt x="17" y="156"/>
                      </a:lnTo>
                      <a:lnTo>
                        <a:pt x="17" y="157"/>
                      </a:lnTo>
                      <a:lnTo>
                        <a:pt x="15" y="158"/>
                      </a:lnTo>
                      <a:lnTo>
                        <a:pt x="18" y="157"/>
                      </a:lnTo>
                      <a:lnTo>
                        <a:pt x="22" y="157"/>
                      </a:lnTo>
                      <a:lnTo>
                        <a:pt x="23" y="157"/>
                      </a:lnTo>
                      <a:lnTo>
                        <a:pt x="23" y="158"/>
                      </a:lnTo>
                      <a:lnTo>
                        <a:pt x="25" y="158"/>
                      </a:lnTo>
                      <a:lnTo>
                        <a:pt x="25" y="158"/>
                      </a:lnTo>
                      <a:lnTo>
                        <a:pt x="25" y="157"/>
                      </a:lnTo>
                      <a:lnTo>
                        <a:pt x="27" y="156"/>
                      </a:lnTo>
                      <a:lnTo>
                        <a:pt x="28" y="156"/>
                      </a:lnTo>
                      <a:lnTo>
                        <a:pt x="28" y="156"/>
                      </a:lnTo>
                      <a:lnTo>
                        <a:pt x="30" y="157"/>
                      </a:lnTo>
                      <a:lnTo>
                        <a:pt x="31" y="157"/>
                      </a:lnTo>
                      <a:lnTo>
                        <a:pt x="32" y="158"/>
                      </a:lnTo>
                      <a:lnTo>
                        <a:pt x="32" y="157"/>
                      </a:lnTo>
                      <a:lnTo>
                        <a:pt x="32" y="157"/>
                      </a:lnTo>
                      <a:lnTo>
                        <a:pt x="32" y="157"/>
                      </a:lnTo>
                      <a:lnTo>
                        <a:pt x="34" y="156"/>
                      </a:lnTo>
                      <a:lnTo>
                        <a:pt x="32" y="156"/>
                      </a:lnTo>
                      <a:lnTo>
                        <a:pt x="31" y="153"/>
                      </a:lnTo>
                      <a:lnTo>
                        <a:pt x="36" y="153"/>
                      </a:lnTo>
                      <a:lnTo>
                        <a:pt x="39" y="151"/>
                      </a:lnTo>
                      <a:lnTo>
                        <a:pt x="43" y="149"/>
                      </a:lnTo>
                      <a:lnTo>
                        <a:pt x="51" y="151"/>
                      </a:lnTo>
                      <a:lnTo>
                        <a:pt x="51" y="152"/>
                      </a:lnTo>
                      <a:lnTo>
                        <a:pt x="51" y="152"/>
                      </a:lnTo>
                      <a:lnTo>
                        <a:pt x="52" y="153"/>
                      </a:lnTo>
                      <a:lnTo>
                        <a:pt x="56" y="153"/>
                      </a:lnTo>
                      <a:lnTo>
                        <a:pt x="56" y="152"/>
                      </a:lnTo>
                      <a:lnTo>
                        <a:pt x="57" y="151"/>
                      </a:lnTo>
                      <a:lnTo>
                        <a:pt x="60" y="149"/>
                      </a:lnTo>
                      <a:lnTo>
                        <a:pt x="63" y="148"/>
                      </a:lnTo>
                      <a:lnTo>
                        <a:pt x="66" y="148"/>
                      </a:lnTo>
                      <a:lnTo>
                        <a:pt x="69" y="147"/>
                      </a:lnTo>
                      <a:lnTo>
                        <a:pt x="69" y="148"/>
                      </a:lnTo>
                      <a:lnTo>
                        <a:pt x="69" y="149"/>
                      </a:lnTo>
                      <a:lnTo>
                        <a:pt x="68" y="151"/>
                      </a:lnTo>
                      <a:lnTo>
                        <a:pt x="69" y="152"/>
                      </a:lnTo>
                      <a:lnTo>
                        <a:pt x="69" y="153"/>
                      </a:lnTo>
                      <a:lnTo>
                        <a:pt x="69" y="153"/>
                      </a:lnTo>
                      <a:lnTo>
                        <a:pt x="69" y="155"/>
                      </a:lnTo>
                      <a:lnTo>
                        <a:pt x="70" y="156"/>
                      </a:lnTo>
                      <a:lnTo>
                        <a:pt x="72" y="156"/>
                      </a:lnTo>
                      <a:lnTo>
                        <a:pt x="72" y="157"/>
                      </a:lnTo>
                      <a:lnTo>
                        <a:pt x="74" y="158"/>
                      </a:lnTo>
                      <a:lnTo>
                        <a:pt x="74" y="158"/>
                      </a:lnTo>
                      <a:lnTo>
                        <a:pt x="74" y="158"/>
                      </a:lnTo>
                      <a:lnTo>
                        <a:pt x="74" y="157"/>
                      </a:lnTo>
                      <a:lnTo>
                        <a:pt x="74" y="155"/>
                      </a:lnTo>
                      <a:lnTo>
                        <a:pt x="74" y="153"/>
                      </a:lnTo>
                      <a:lnTo>
                        <a:pt x="74" y="153"/>
                      </a:lnTo>
                      <a:lnTo>
                        <a:pt x="77" y="152"/>
                      </a:lnTo>
                      <a:lnTo>
                        <a:pt x="77" y="152"/>
                      </a:lnTo>
                      <a:lnTo>
                        <a:pt x="77" y="151"/>
                      </a:lnTo>
                      <a:lnTo>
                        <a:pt x="77" y="151"/>
                      </a:lnTo>
                      <a:lnTo>
                        <a:pt x="78" y="152"/>
                      </a:lnTo>
                      <a:lnTo>
                        <a:pt x="81" y="153"/>
                      </a:lnTo>
                      <a:lnTo>
                        <a:pt x="83" y="153"/>
                      </a:lnTo>
                      <a:lnTo>
                        <a:pt x="83" y="152"/>
                      </a:lnTo>
                      <a:lnTo>
                        <a:pt x="85" y="152"/>
                      </a:lnTo>
                      <a:lnTo>
                        <a:pt x="85" y="149"/>
                      </a:lnTo>
                      <a:lnTo>
                        <a:pt x="85" y="149"/>
                      </a:lnTo>
                      <a:lnTo>
                        <a:pt x="85" y="145"/>
                      </a:lnTo>
                      <a:lnTo>
                        <a:pt x="85" y="145"/>
                      </a:lnTo>
                      <a:lnTo>
                        <a:pt x="83" y="140"/>
                      </a:lnTo>
                      <a:lnTo>
                        <a:pt x="83" y="140"/>
                      </a:lnTo>
                      <a:lnTo>
                        <a:pt x="82" y="139"/>
                      </a:lnTo>
                      <a:lnTo>
                        <a:pt x="82" y="138"/>
                      </a:lnTo>
                      <a:lnTo>
                        <a:pt x="81" y="136"/>
                      </a:lnTo>
                      <a:lnTo>
                        <a:pt x="82" y="136"/>
                      </a:lnTo>
                      <a:lnTo>
                        <a:pt x="82" y="135"/>
                      </a:lnTo>
                      <a:lnTo>
                        <a:pt x="86" y="135"/>
                      </a:lnTo>
                      <a:lnTo>
                        <a:pt x="86" y="135"/>
                      </a:lnTo>
                      <a:lnTo>
                        <a:pt x="87" y="135"/>
                      </a:lnTo>
                      <a:lnTo>
                        <a:pt x="87" y="132"/>
                      </a:lnTo>
                      <a:lnTo>
                        <a:pt x="87" y="132"/>
                      </a:lnTo>
                      <a:lnTo>
                        <a:pt x="87" y="132"/>
                      </a:lnTo>
                      <a:lnTo>
                        <a:pt x="90" y="132"/>
                      </a:lnTo>
                      <a:lnTo>
                        <a:pt x="93" y="134"/>
                      </a:lnTo>
                      <a:lnTo>
                        <a:pt x="97" y="134"/>
                      </a:lnTo>
                      <a:lnTo>
                        <a:pt x="99" y="134"/>
                      </a:lnTo>
                      <a:lnTo>
                        <a:pt x="100" y="132"/>
                      </a:lnTo>
                      <a:lnTo>
                        <a:pt x="100" y="131"/>
                      </a:lnTo>
                      <a:lnTo>
                        <a:pt x="102" y="131"/>
                      </a:lnTo>
                      <a:lnTo>
                        <a:pt x="104" y="131"/>
                      </a:lnTo>
                      <a:lnTo>
                        <a:pt x="104" y="131"/>
                      </a:lnTo>
                      <a:lnTo>
                        <a:pt x="106" y="132"/>
                      </a:lnTo>
                      <a:lnTo>
                        <a:pt x="106" y="132"/>
                      </a:lnTo>
                      <a:lnTo>
                        <a:pt x="107" y="132"/>
                      </a:lnTo>
                      <a:lnTo>
                        <a:pt x="107" y="134"/>
                      </a:lnTo>
                      <a:lnTo>
                        <a:pt x="108" y="134"/>
                      </a:lnTo>
                      <a:lnTo>
                        <a:pt x="110" y="134"/>
                      </a:lnTo>
                      <a:lnTo>
                        <a:pt x="110" y="135"/>
                      </a:lnTo>
                      <a:lnTo>
                        <a:pt x="111" y="136"/>
                      </a:lnTo>
                      <a:lnTo>
                        <a:pt x="111" y="136"/>
                      </a:lnTo>
                      <a:lnTo>
                        <a:pt x="118" y="136"/>
                      </a:lnTo>
                      <a:lnTo>
                        <a:pt x="118" y="136"/>
                      </a:lnTo>
                      <a:lnTo>
                        <a:pt x="120" y="138"/>
                      </a:lnTo>
                      <a:lnTo>
                        <a:pt x="120" y="143"/>
                      </a:lnTo>
                      <a:lnTo>
                        <a:pt x="119" y="143"/>
                      </a:lnTo>
                      <a:lnTo>
                        <a:pt x="120" y="145"/>
                      </a:lnTo>
                      <a:lnTo>
                        <a:pt x="121" y="145"/>
                      </a:lnTo>
                      <a:lnTo>
                        <a:pt x="121" y="143"/>
                      </a:lnTo>
                      <a:lnTo>
                        <a:pt x="123" y="140"/>
                      </a:lnTo>
                      <a:lnTo>
                        <a:pt x="125" y="141"/>
                      </a:lnTo>
                      <a:lnTo>
                        <a:pt x="128" y="143"/>
                      </a:lnTo>
                      <a:lnTo>
                        <a:pt x="131" y="143"/>
                      </a:lnTo>
                      <a:lnTo>
                        <a:pt x="131" y="144"/>
                      </a:lnTo>
                      <a:lnTo>
                        <a:pt x="131" y="144"/>
                      </a:lnTo>
                      <a:lnTo>
                        <a:pt x="129" y="144"/>
                      </a:lnTo>
                      <a:lnTo>
                        <a:pt x="131" y="145"/>
                      </a:lnTo>
                      <a:lnTo>
                        <a:pt x="132" y="147"/>
                      </a:lnTo>
                      <a:lnTo>
                        <a:pt x="132" y="147"/>
                      </a:lnTo>
                      <a:lnTo>
                        <a:pt x="133" y="147"/>
                      </a:lnTo>
                      <a:lnTo>
                        <a:pt x="136" y="147"/>
                      </a:lnTo>
                      <a:lnTo>
                        <a:pt x="136" y="147"/>
                      </a:lnTo>
                      <a:lnTo>
                        <a:pt x="137" y="147"/>
                      </a:lnTo>
                      <a:lnTo>
                        <a:pt x="137" y="148"/>
                      </a:lnTo>
                      <a:lnTo>
                        <a:pt x="140" y="151"/>
                      </a:lnTo>
                      <a:lnTo>
                        <a:pt x="140" y="152"/>
                      </a:lnTo>
                      <a:lnTo>
                        <a:pt x="144" y="153"/>
                      </a:lnTo>
                      <a:lnTo>
                        <a:pt x="144" y="155"/>
                      </a:lnTo>
                      <a:lnTo>
                        <a:pt x="145" y="155"/>
                      </a:lnTo>
                      <a:lnTo>
                        <a:pt x="145" y="156"/>
                      </a:lnTo>
                      <a:lnTo>
                        <a:pt x="146" y="156"/>
                      </a:lnTo>
                      <a:lnTo>
                        <a:pt x="146" y="160"/>
                      </a:lnTo>
                      <a:lnTo>
                        <a:pt x="149" y="160"/>
                      </a:lnTo>
                      <a:lnTo>
                        <a:pt x="150" y="157"/>
                      </a:lnTo>
                      <a:lnTo>
                        <a:pt x="150" y="157"/>
                      </a:lnTo>
                      <a:lnTo>
                        <a:pt x="150" y="156"/>
                      </a:lnTo>
                      <a:lnTo>
                        <a:pt x="152" y="156"/>
                      </a:lnTo>
                      <a:lnTo>
                        <a:pt x="152" y="153"/>
                      </a:lnTo>
                      <a:lnTo>
                        <a:pt x="154" y="148"/>
                      </a:lnTo>
                      <a:lnTo>
                        <a:pt x="152" y="148"/>
                      </a:lnTo>
                      <a:lnTo>
                        <a:pt x="152" y="148"/>
                      </a:lnTo>
                      <a:lnTo>
                        <a:pt x="152" y="149"/>
                      </a:lnTo>
                      <a:lnTo>
                        <a:pt x="152" y="149"/>
                      </a:lnTo>
                      <a:lnTo>
                        <a:pt x="152" y="149"/>
                      </a:lnTo>
                      <a:lnTo>
                        <a:pt x="150" y="148"/>
                      </a:lnTo>
                      <a:lnTo>
                        <a:pt x="150" y="148"/>
                      </a:lnTo>
                      <a:lnTo>
                        <a:pt x="150" y="145"/>
                      </a:lnTo>
                      <a:lnTo>
                        <a:pt x="149" y="145"/>
                      </a:lnTo>
                      <a:lnTo>
                        <a:pt x="149" y="144"/>
                      </a:lnTo>
                      <a:lnTo>
                        <a:pt x="148" y="143"/>
                      </a:lnTo>
                      <a:lnTo>
                        <a:pt x="148" y="140"/>
                      </a:lnTo>
                      <a:lnTo>
                        <a:pt x="149" y="140"/>
                      </a:lnTo>
                      <a:lnTo>
                        <a:pt x="150" y="139"/>
                      </a:lnTo>
                      <a:lnTo>
                        <a:pt x="150" y="136"/>
                      </a:lnTo>
                      <a:lnTo>
                        <a:pt x="150" y="136"/>
                      </a:lnTo>
                      <a:lnTo>
                        <a:pt x="150" y="136"/>
                      </a:lnTo>
                      <a:lnTo>
                        <a:pt x="149" y="136"/>
                      </a:lnTo>
                      <a:lnTo>
                        <a:pt x="149" y="136"/>
                      </a:lnTo>
                      <a:lnTo>
                        <a:pt x="148" y="138"/>
                      </a:lnTo>
                      <a:lnTo>
                        <a:pt x="148" y="138"/>
                      </a:lnTo>
                      <a:lnTo>
                        <a:pt x="148" y="138"/>
                      </a:lnTo>
                      <a:lnTo>
                        <a:pt x="148" y="136"/>
                      </a:lnTo>
                      <a:lnTo>
                        <a:pt x="146" y="136"/>
                      </a:lnTo>
                      <a:lnTo>
                        <a:pt x="145" y="135"/>
                      </a:lnTo>
                      <a:lnTo>
                        <a:pt x="144" y="135"/>
                      </a:lnTo>
                      <a:lnTo>
                        <a:pt x="142" y="135"/>
                      </a:lnTo>
                      <a:lnTo>
                        <a:pt x="140" y="135"/>
                      </a:lnTo>
                      <a:lnTo>
                        <a:pt x="140" y="131"/>
                      </a:lnTo>
                      <a:lnTo>
                        <a:pt x="140" y="127"/>
                      </a:lnTo>
                      <a:lnTo>
                        <a:pt x="144" y="127"/>
                      </a:lnTo>
                      <a:lnTo>
                        <a:pt x="144" y="126"/>
                      </a:lnTo>
                      <a:lnTo>
                        <a:pt x="144" y="126"/>
                      </a:lnTo>
                      <a:lnTo>
                        <a:pt x="145" y="124"/>
                      </a:lnTo>
                      <a:lnTo>
                        <a:pt x="144" y="123"/>
                      </a:lnTo>
                      <a:lnTo>
                        <a:pt x="144" y="122"/>
                      </a:lnTo>
                      <a:lnTo>
                        <a:pt x="144" y="120"/>
                      </a:lnTo>
                      <a:lnTo>
                        <a:pt x="144" y="120"/>
                      </a:lnTo>
                      <a:lnTo>
                        <a:pt x="144" y="119"/>
                      </a:lnTo>
                      <a:lnTo>
                        <a:pt x="144" y="119"/>
                      </a:lnTo>
                      <a:lnTo>
                        <a:pt x="144" y="117"/>
                      </a:lnTo>
                      <a:lnTo>
                        <a:pt x="142" y="117"/>
                      </a:lnTo>
                      <a:lnTo>
                        <a:pt x="142" y="115"/>
                      </a:lnTo>
                      <a:lnTo>
                        <a:pt x="141" y="114"/>
                      </a:lnTo>
                      <a:lnTo>
                        <a:pt x="141" y="111"/>
                      </a:lnTo>
                      <a:lnTo>
                        <a:pt x="142" y="111"/>
                      </a:lnTo>
                      <a:lnTo>
                        <a:pt x="141" y="107"/>
                      </a:lnTo>
                      <a:lnTo>
                        <a:pt x="142" y="106"/>
                      </a:lnTo>
                      <a:lnTo>
                        <a:pt x="142" y="106"/>
                      </a:lnTo>
                      <a:lnTo>
                        <a:pt x="145" y="106"/>
                      </a:lnTo>
                      <a:lnTo>
                        <a:pt x="146" y="105"/>
                      </a:lnTo>
                      <a:lnTo>
                        <a:pt x="148" y="105"/>
                      </a:lnTo>
                      <a:lnTo>
                        <a:pt x="148" y="103"/>
                      </a:lnTo>
                      <a:lnTo>
                        <a:pt x="149" y="103"/>
                      </a:lnTo>
                      <a:lnTo>
                        <a:pt x="150" y="100"/>
                      </a:lnTo>
                      <a:lnTo>
                        <a:pt x="155" y="94"/>
                      </a:lnTo>
                      <a:lnTo>
                        <a:pt x="155" y="93"/>
                      </a:lnTo>
                      <a:lnTo>
                        <a:pt x="158" y="92"/>
                      </a:lnTo>
                      <a:lnTo>
                        <a:pt x="158" y="90"/>
                      </a:lnTo>
                      <a:lnTo>
                        <a:pt x="158" y="90"/>
                      </a:lnTo>
                      <a:lnTo>
                        <a:pt x="158" y="89"/>
                      </a:lnTo>
                      <a:lnTo>
                        <a:pt x="159" y="89"/>
                      </a:lnTo>
                      <a:lnTo>
                        <a:pt x="159" y="88"/>
                      </a:lnTo>
                      <a:lnTo>
                        <a:pt x="159" y="88"/>
                      </a:lnTo>
                      <a:lnTo>
                        <a:pt x="159" y="86"/>
                      </a:lnTo>
                      <a:lnTo>
                        <a:pt x="161" y="86"/>
                      </a:lnTo>
                      <a:lnTo>
                        <a:pt x="161" y="85"/>
                      </a:lnTo>
                      <a:lnTo>
                        <a:pt x="161" y="85"/>
                      </a:lnTo>
                      <a:lnTo>
                        <a:pt x="161" y="84"/>
                      </a:lnTo>
                      <a:lnTo>
                        <a:pt x="162" y="84"/>
                      </a:lnTo>
                      <a:lnTo>
                        <a:pt x="162" y="83"/>
                      </a:lnTo>
                      <a:lnTo>
                        <a:pt x="167" y="79"/>
                      </a:lnTo>
                      <a:lnTo>
                        <a:pt x="167" y="77"/>
                      </a:lnTo>
                      <a:lnTo>
                        <a:pt x="167" y="77"/>
                      </a:lnTo>
                      <a:lnTo>
                        <a:pt x="167" y="79"/>
                      </a:lnTo>
                      <a:lnTo>
                        <a:pt x="169" y="79"/>
                      </a:lnTo>
                      <a:lnTo>
                        <a:pt x="183" y="77"/>
                      </a:lnTo>
                      <a:lnTo>
                        <a:pt x="184" y="79"/>
                      </a:lnTo>
                      <a:lnTo>
                        <a:pt x="190" y="80"/>
                      </a:lnTo>
                      <a:lnTo>
                        <a:pt x="190" y="83"/>
                      </a:lnTo>
                      <a:lnTo>
                        <a:pt x="191" y="85"/>
                      </a:lnTo>
                      <a:lnTo>
                        <a:pt x="191" y="85"/>
                      </a:lnTo>
                      <a:lnTo>
                        <a:pt x="191" y="86"/>
                      </a:lnTo>
                      <a:lnTo>
                        <a:pt x="192" y="86"/>
                      </a:lnTo>
                      <a:lnTo>
                        <a:pt x="191" y="90"/>
                      </a:lnTo>
                      <a:lnTo>
                        <a:pt x="192" y="90"/>
                      </a:lnTo>
                      <a:lnTo>
                        <a:pt x="192" y="90"/>
                      </a:lnTo>
                      <a:lnTo>
                        <a:pt x="192" y="92"/>
                      </a:lnTo>
                      <a:lnTo>
                        <a:pt x="191" y="92"/>
                      </a:lnTo>
                      <a:lnTo>
                        <a:pt x="191" y="94"/>
                      </a:lnTo>
                      <a:lnTo>
                        <a:pt x="190" y="94"/>
                      </a:lnTo>
                      <a:lnTo>
                        <a:pt x="191" y="100"/>
                      </a:lnTo>
                      <a:lnTo>
                        <a:pt x="190" y="100"/>
                      </a:lnTo>
                      <a:lnTo>
                        <a:pt x="190" y="101"/>
                      </a:lnTo>
                      <a:lnTo>
                        <a:pt x="190" y="101"/>
                      </a:lnTo>
                      <a:lnTo>
                        <a:pt x="190" y="102"/>
                      </a:lnTo>
                      <a:lnTo>
                        <a:pt x="190" y="103"/>
                      </a:lnTo>
                      <a:lnTo>
                        <a:pt x="188" y="105"/>
                      </a:lnTo>
                      <a:lnTo>
                        <a:pt x="187" y="106"/>
                      </a:lnTo>
                      <a:lnTo>
                        <a:pt x="187" y="107"/>
                      </a:lnTo>
                      <a:lnTo>
                        <a:pt x="186" y="107"/>
                      </a:lnTo>
                      <a:lnTo>
                        <a:pt x="184" y="109"/>
                      </a:lnTo>
                      <a:lnTo>
                        <a:pt x="184" y="110"/>
                      </a:lnTo>
                      <a:lnTo>
                        <a:pt x="184" y="113"/>
                      </a:lnTo>
                      <a:lnTo>
                        <a:pt x="186" y="113"/>
                      </a:lnTo>
                      <a:lnTo>
                        <a:pt x="186" y="117"/>
                      </a:lnTo>
                      <a:lnTo>
                        <a:pt x="187" y="117"/>
                      </a:lnTo>
                      <a:lnTo>
                        <a:pt x="188" y="117"/>
                      </a:lnTo>
                      <a:lnTo>
                        <a:pt x="191" y="118"/>
                      </a:lnTo>
                      <a:lnTo>
                        <a:pt x="191" y="119"/>
                      </a:lnTo>
                      <a:lnTo>
                        <a:pt x="191" y="120"/>
                      </a:lnTo>
                      <a:lnTo>
                        <a:pt x="190" y="122"/>
                      </a:lnTo>
                      <a:lnTo>
                        <a:pt x="190" y="122"/>
                      </a:lnTo>
                      <a:lnTo>
                        <a:pt x="192" y="123"/>
                      </a:lnTo>
                      <a:lnTo>
                        <a:pt x="192" y="127"/>
                      </a:lnTo>
                      <a:lnTo>
                        <a:pt x="191" y="127"/>
                      </a:lnTo>
                      <a:lnTo>
                        <a:pt x="192" y="128"/>
                      </a:lnTo>
                      <a:lnTo>
                        <a:pt x="191" y="128"/>
                      </a:lnTo>
                      <a:lnTo>
                        <a:pt x="191" y="131"/>
                      </a:lnTo>
                      <a:lnTo>
                        <a:pt x="190" y="131"/>
                      </a:lnTo>
                      <a:lnTo>
                        <a:pt x="190" y="134"/>
                      </a:lnTo>
                      <a:lnTo>
                        <a:pt x="190" y="134"/>
                      </a:lnTo>
                      <a:lnTo>
                        <a:pt x="190" y="135"/>
                      </a:lnTo>
                      <a:lnTo>
                        <a:pt x="190" y="136"/>
                      </a:lnTo>
                      <a:lnTo>
                        <a:pt x="190" y="138"/>
                      </a:lnTo>
                      <a:lnTo>
                        <a:pt x="190" y="138"/>
                      </a:lnTo>
                      <a:lnTo>
                        <a:pt x="188" y="140"/>
                      </a:lnTo>
                      <a:lnTo>
                        <a:pt x="190" y="140"/>
                      </a:lnTo>
                      <a:lnTo>
                        <a:pt x="190" y="143"/>
                      </a:lnTo>
                      <a:lnTo>
                        <a:pt x="191" y="143"/>
                      </a:lnTo>
                      <a:lnTo>
                        <a:pt x="191" y="145"/>
                      </a:lnTo>
                      <a:lnTo>
                        <a:pt x="192" y="147"/>
                      </a:lnTo>
                      <a:lnTo>
                        <a:pt x="192" y="148"/>
                      </a:lnTo>
                      <a:lnTo>
                        <a:pt x="199" y="152"/>
                      </a:lnTo>
                      <a:lnTo>
                        <a:pt x="199" y="155"/>
                      </a:lnTo>
                      <a:lnTo>
                        <a:pt x="197" y="155"/>
                      </a:lnTo>
                      <a:lnTo>
                        <a:pt x="197" y="157"/>
                      </a:lnTo>
                      <a:lnTo>
                        <a:pt x="196" y="158"/>
                      </a:lnTo>
                      <a:lnTo>
                        <a:pt x="196" y="161"/>
                      </a:lnTo>
                      <a:lnTo>
                        <a:pt x="195" y="161"/>
                      </a:lnTo>
                      <a:lnTo>
                        <a:pt x="195" y="162"/>
                      </a:lnTo>
                      <a:lnTo>
                        <a:pt x="196" y="162"/>
                      </a:lnTo>
                      <a:lnTo>
                        <a:pt x="196" y="164"/>
                      </a:lnTo>
                      <a:lnTo>
                        <a:pt x="196" y="164"/>
                      </a:lnTo>
                      <a:lnTo>
                        <a:pt x="196" y="165"/>
                      </a:lnTo>
                      <a:lnTo>
                        <a:pt x="197" y="165"/>
                      </a:lnTo>
                      <a:lnTo>
                        <a:pt x="197" y="168"/>
                      </a:lnTo>
                      <a:lnTo>
                        <a:pt x="193" y="168"/>
                      </a:lnTo>
                      <a:lnTo>
                        <a:pt x="193" y="169"/>
                      </a:lnTo>
                      <a:lnTo>
                        <a:pt x="193" y="169"/>
                      </a:lnTo>
                      <a:lnTo>
                        <a:pt x="193" y="172"/>
                      </a:lnTo>
                      <a:lnTo>
                        <a:pt x="191" y="173"/>
                      </a:lnTo>
                      <a:lnTo>
                        <a:pt x="191" y="174"/>
                      </a:lnTo>
                      <a:lnTo>
                        <a:pt x="191" y="174"/>
                      </a:lnTo>
                      <a:lnTo>
                        <a:pt x="191" y="175"/>
                      </a:lnTo>
                      <a:lnTo>
                        <a:pt x="191" y="175"/>
                      </a:lnTo>
                      <a:lnTo>
                        <a:pt x="190" y="177"/>
                      </a:lnTo>
                      <a:lnTo>
                        <a:pt x="190" y="178"/>
                      </a:lnTo>
                      <a:lnTo>
                        <a:pt x="187" y="178"/>
                      </a:lnTo>
                      <a:lnTo>
                        <a:pt x="187" y="177"/>
                      </a:lnTo>
                      <a:lnTo>
                        <a:pt x="186" y="175"/>
                      </a:lnTo>
                      <a:lnTo>
                        <a:pt x="183" y="175"/>
                      </a:lnTo>
                      <a:lnTo>
                        <a:pt x="182" y="178"/>
                      </a:lnTo>
                      <a:lnTo>
                        <a:pt x="180" y="179"/>
                      </a:lnTo>
                      <a:lnTo>
                        <a:pt x="178" y="181"/>
                      </a:lnTo>
                      <a:lnTo>
                        <a:pt x="178" y="181"/>
                      </a:lnTo>
                      <a:lnTo>
                        <a:pt x="176" y="181"/>
                      </a:lnTo>
                      <a:lnTo>
                        <a:pt x="174" y="181"/>
                      </a:lnTo>
                      <a:lnTo>
                        <a:pt x="171" y="181"/>
                      </a:lnTo>
                      <a:lnTo>
                        <a:pt x="170" y="179"/>
                      </a:lnTo>
                      <a:lnTo>
                        <a:pt x="163" y="181"/>
                      </a:lnTo>
                      <a:lnTo>
                        <a:pt x="163" y="185"/>
                      </a:lnTo>
                      <a:lnTo>
                        <a:pt x="166" y="185"/>
                      </a:lnTo>
                      <a:lnTo>
                        <a:pt x="166" y="186"/>
                      </a:lnTo>
                      <a:lnTo>
                        <a:pt x="167" y="186"/>
                      </a:lnTo>
                      <a:lnTo>
                        <a:pt x="169" y="187"/>
                      </a:lnTo>
                      <a:lnTo>
                        <a:pt x="171" y="187"/>
                      </a:lnTo>
                      <a:lnTo>
                        <a:pt x="171" y="187"/>
                      </a:lnTo>
                      <a:lnTo>
                        <a:pt x="174" y="187"/>
                      </a:lnTo>
                      <a:lnTo>
                        <a:pt x="174" y="189"/>
                      </a:lnTo>
                      <a:lnTo>
                        <a:pt x="176" y="187"/>
                      </a:lnTo>
                      <a:lnTo>
                        <a:pt x="176" y="187"/>
                      </a:lnTo>
                      <a:lnTo>
                        <a:pt x="184" y="187"/>
                      </a:lnTo>
                      <a:lnTo>
                        <a:pt x="186" y="190"/>
                      </a:lnTo>
                      <a:lnTo>
                        <a:pt x="187" y="191"/>
                      </a:lnTo>
                      <a:lnTo>
                        <a:pt x="188" y="192"/>
                      </a:lnTo>
                      <a:lnTo>
                        <a:pt x="188" y="194"/>
                      </a:lnTo>
                      <a:lnTo>
                        <a:pt x="190" y="196"/>
                      </a:lnTo>
                      <a:lnTo>
                        <a:pt x="192" y="195"/>
                      </a:lnTo>
                      <a:lnTo>
                        <a:pt x="192" y="198"/>
                      </a:lnTo>
                      <a:lnTo>
                        <a:pt x="193" y="198"/>
                      </a:lnTo>
                      <a:lnTo>
                        <a:pt x="193" y="195"/>
                      </a:lnTo>
                      <a:lnTo>
                        <a:pt x="192" y="195"/>
                      </a:lnTo>
                      <a:lnTo>
                        <a:pt x="192" y="191"/>
                      </a:lnTo>
                      <a:lnTo>
                        <a:pt x="191" y="190"/>
                      </a:lnTo>
                      <a:lnTo>
                        <a:pt x="191" y="189"/>
                      </a:lnTo>
                      <a:lnTo>
                        <a:pt x="191" y="186"/>
                      </a:lnTo>
                      <a:lnTo>
                        <a:pt x="186" y="185"/>
                      </a:lnTo>
                      <a:lnTo>
                        <a:pt x="186" y="185"/>
                      </a:lnTo>
                      <a:lnTo>
                        <a:pt x="187" y="185"/>
                      </a:lnTo>
                      <a:lnTo>
                        <a:pt x="188" y="182"/>
                      </a:lnTo>
                      <a:lnTo>
                        <a:pt x="191" y="182"/>
                      </a:lnTo>
                      <a:lnTo>
                        <a:pt x="195" y="181"/>
                      </a:lnTo>
                      <a:lnTo>
                        <a:pt x="197" y="179"/>
                      </a:lnTo>
                      <a:lnTo>
                        <a:pt x="201" y="179"/>
                      </a:lnTo>
                      <a:lnTo>
                        <a:pt x="201" y="178"/>
                      </a:lnTo>
                      <a:lnTo>
                        <a:pt x="203" y="178"/>
                      </a:lnTo>
                      <a:lnTo>
                        <a:pt x="203" y="177"/>
                      </a:lnTo>
                      <a:lnTo>
                        <a:pt x="204" y="175"/>
                      </a:lnTo>
                      <a:lnTo>
                        <a:pt x="204" y="173"/>
                      </a:lnTo>
                      <a:lnTo>
                        <a:pt x="207" y="172"/>
                      </a:lnTo>
                      <a:lnTo>
                        <a:pt x="205" y="168"/>
                      </a:lnTo>
                      <a:lnTo>
                        <a:pt x="207" y="168"/>
                      </a:lnTo>
                      <a:lnTo>
                        <a:pt x="207" y="166"/>
                      </a:lnTo>
                      <a:lnTo>
                        <a:pt x="207" y="166"/>
                      </a:lnTo>
                      <a:lnTo>
                        <a:pt x="209" y="158"/>
                      </a:lnTo>
                      <a:lnTo>
                        <a:pt x="208" y="157"/>
                      </a:lnTo>
                      <a:lnTo>
                        <a:pt x="207" y="156"/>
                      </a:lnTo>
                      <a:lnTo>
                        <a:pt x="209" y="148"/>
                      </a:lnTo>
                      <a:lnTo>
                        <a:pt x="213" y="147"/>
                      </a:lnTo>
                      <a:lnTo>
                        <a:pt x="216" y="145"/>
                      </a:lnTo>
                      <a:lnTo>
                        <a:pt x="218" y="145"/>
                      </a:lnTo>
                      <a:lnTo>
                        <a:pt x="218" y="145"/>
                      </a:lnTo>
                      <a:lnTo>
                        <a:pt x="220" y="145"/>
                      </a:lnTo>
                      <a:lnTo>
                        <a:pt x="221" y="143"/>
                      </a:lnTo>
                      <a:lnTo>
                        <a:pt x="227" y="143"/>
                      </a:lnTo>
                      <a:lnTo>
                        <a:pt x="227" y="144"/>
                      </a:lnTo>
                      <a:lnTo>
                        <a:pt x="229" y="144"/>
                      </a:lnTo>
                      <a:lnTo>
                        <a:pt x="229" y="144"/>
                      </a:lnTo>
                      <a:lnTo>
                        <a:pt x="229" y="147"/>
                      </a:lnTo>
                      <a:lnTo>
                        <a:pt x="229" y="148"/>
                      </a:lnTo>
                      <a:lnTo>
                        <a:pt x="229" y="149"/>
                      </a:lnTo>
                      <a:lnTo>
                        <a:pt x="230" y="149"/>
                      </a:lnTo>
                      <a:lnTo>
                        <a:pt x="230" y="151"/>
                      </a:lnTo>
                      <a:lnTo>
                        <a:pt x="231" y="151"/>
                      </a:lnTo>
                      <a:lnTo>
                        <a:pt x="231" y="152"/>
                      </a:lnTo>
                      <a:lnTo>
                        <a:pt x="231" y="152"/>
                      </a:lnTo>
                      <a:lnTo>
                        <a:pt x="231" y="158"/>
                      </a:lnTo>
                      <a:lnTo>
                        <a:pt x="231" y="161"/>
                      </a:lnTo>
                      <a:lnTo>
                        <a:pt x="231" y="164"/>
                      </a:lnTo>
                      <a:lnTo>
                        <a:pt x="231" y="166"/>
                      </a:lnTo>
                      <a:lnTo>
                        <a:pt x="230" y="169"/>
                      </a:lnTo>
                      <a:lnTo>
                        <a:pt x="239" y="175"/>
                      </a:lnTo>
                      <a:lnTo>
                        <a:pt x="239" y="174"/>
                      </a:lnTo>
                      <a:lnTo>
                        <a:pt x="238" y="174"/>
                      </a:lnTo>
                      <a:lnTo>
                        <a:pt x="238" y="172"/>
                      </a:lnTo>
                      <a:lnTo>
                        <a:pt x="241" y="170"/>
                      </a:lnTo>
                      <a:lnTo>
                        <a:pt x="241" y="170"/>
                      </a:lnTo>
                      <a:lnTo>
                        <a:pt x="242" y="170"/>
                      </a:lnTo>
                      <a:lnTo>
                        <a:pt x="243" y="172"/>
                      </a:lnTo>
                      <a:lnTo>
                        <a:pt x="244" y="172"/>
                      </a:lnTo>
                      <a:lnTo>
                        <a:pt x="246" y="172"/>
                      </a:lnTo>
                      <a:lnTo>
                        <a:pt x="248" y="173"/>
                      </a:lnTo>
                      <a:lnTo>
                        <a:pt x="248" y="173"/>
                      </a:lnTo>
                      <a:lnTo>
                        <a:pt x="251" y="173"/>
                      </a:lnTo>
                      <a:lnTo>
                        <a:pt x="251" y="174"/>
                      </a:lnTo>
                      <a:lnTo>
                        <a:pt x="255" y="173"/>
                      </a:lnTo>
                      <a:lnTo>
                        <a:pt x="255" y="173"/>
                      </a:lnTo>
                      <a:lnTo>
                        <a:pt x="254" y="172"/>
                      </a:lnTo>
                      <a:lnTo>
                        <a:pt x="254" y="172"/>
                      </a:lnTo>
                      <a:lnTo>
                        <a:pt x="251" y="172"/>
                      </a:lnTo>
                      <a:lnTo>
                        <a:pt x="251" y="170"/>
                      </a:lnTo>
                      <a:lnTo>
                        <a:pt x="248" y="170"/>
                      </a:lnTo>
                      <a:lnTo>
                        <a:pt x="248" y="170"/>
                      </a:lnTo>
                      <a:lnTo>
                        <a:pt x="247" y="170"/>
                      </a:lnTo>
                      <a:lnTo>
                        <a:pt x="247" y="169"/>
                      </a:lnTo>
                      <a:lnTo>
                        <a:pt x="244" y="169"/>
                      </a:lnTo>
                      <a:lnTo>
                        <a:pt x="244" y="169"/>
                      </a:lnTo>
                      <a:lnTo>
                        <a:pt x="242" y="169"/>
                      </a:lnTo>
                      <a:lnTo>
                        <a:pt x="242" y="168"/>
                      </a:lnTo>
                      <a:lnTo>
                        <a:pt x="239" y="166"/>
                      </a:lnTo>
                      <a:lnTo>
                        <a:pt x="237" y="165"/>
                      </a:lnTo>
                      <a:lnTo>
                        <a:pt x="237" y="164"/>
                      </a:lnTo>
                      <a:lnTo>
                        <a:pt x="237" y="162"/>
                      </a:lnTo>
                      <a:lnTo>
                        <a:pt x="237" y="160"/>
                      </a:lnTo>
                      <a:lnTo>
                        <a:pt x="242" y="157"/>
                      </a:lnTo>
                      <a:lnTo>
                        <a:pt x="242" y="156"/>
                      </a:lnTo>
                      <a:lnTo>
                        <a:pt x="241" y="155"/>
                      </a:lnTo>
                      <a:lnTo>
                        <a:pt x="239" y="153"/>
                      </a:lnTo>
                      <a:lnTo>
                        <a:pt x="239" y="151"/>
                      </a:lnTo>
                      <a:lnTo>
                        <a:pt x="238" y="151"/>
                      </a:lnTo>
                      <a:lnTo>
                        <a:pt x="238" y="151"/>
                      </a:lnTo>
                      <a:lnTo>
                        <a:pt x="238" y="149"/>
                      </a:lnTo>
                      <a:lnTo>
                        <a:pt x="237" y="149"/>
                      </a:lnTo>
                      <a:lnTo>
                        <a:pt x="237" y="147"/>
                      </a:lnTo>
                      <a:lnTo>
                        <a:pt x="237" y="147"/>
                      </a:lnTo>
                      <a:lnTo>
                        <a:pt x="235" y="145"/>
                      </a:lnTo>
                      <a:lnTo>
                        <a:pt x="235" y="143"/>
                      </a:lnTo>
                      <a:lnTo>
                        <a:pt x="234" y="141"/>
                      </a:lnTo>
                      <a:lnTo>
                        <a:pt x="233" y="141"/>
                      </a:lnTo>
                      <a:lnTo>
                        <a:pt x="230" y="140"/>
                      </a:lnTo>
                      <a:lnTo>
                        <a:pt x="229" y="140"/>
                      </a:lnTo>
                      <a:lnTo>
                        <a:pt x="227" y="140"/>
                      </a:lnTo>
                      <a:lnTo>
                        <a:pt x="227" y="140"/>
                      </a:lnTo>
                      <a:lnTo>
                        <a:pt x="225" y="140"/>
                      </a:lnTo>
                      <a:lnTo>
                        <a:pt x="225" y="139"/>
                      </a:lnTo>
                      <a:lnTo>
                        <a:pt x="224" y="139"/>
                      </a:lnTo>
                      <a:lnTo>
                        <a:pt x="224" y="139"/>
                      </a:lnTo>
                      <a:lnTo>
                        <a:pt x="221" y="139"/>
                      </a:lnTo>
                      <a:lnTo>
                        <a:pt x="218" y="139"/>
                      </a:lnTo>
                      <a:lnTo>
                        <a:pt x="216" y="140"/>
                      </a:lnTo>
                      <a:lnTo>
                        <a:pt x="213" y="140"/>
                      </a:lnTo>
                      <a:lnTo>
                        <a:pt x="213" y="141"/>
                      </a:lnTo>
                      <a:lnTo>
                        <a:pt x="205" y="141"/>
                      </a:lnTo>
                      <a:lnTo>
                        <a:pt x="205" y="143"/>
                      </a:lnTo>
                      <a:lnTo>
                        <a:pt x="204" y="143"/>
                      </a:lnTo>
                      <a:lnTo>
                        <a:pt x="204" y="143"/>
                      </a:lnTo>
                      <a:lnTo>
                        <a:pt x="203" y="143"/>
                      </a:lnTo>
                      <a:lnTo>
                        <a:pt x="203" y="138"/>
                      </a:lnTo>
                      <a:lnTo>
                        <a:pt x="201" y="136"/>
                      </a:lnTo>
                      <a:lnTo>
                        <a:pt x="201" y="131"/>
                      </a:lnTo>
                      <a:lnTo>
                        <a:pt x="201" y="131"/>
                      </a:lnTo>
                      <a:lnTo>
                        <a:pt x="201" y="130"/>
                      </a:lnTo>
                      <a:lnTo>
                        <a:pt x="201" y="130"/>
                      </a:lnTo>
                      <a:lnTo>
                        <a:pt x="201" y="128"/>
                      </a:lnTo>
                      <a:lnTo>
                        <a:pt x="203" y="127"/>
                      </a:lnTo>
                      <a:lnTo>
                        <a:pt x="204" y="124"/>
                      </a:lnTo>
                      <a:lnTo>
                        <a:pt x="203" y="123"/>
                      </a:lnTo>
                      <a:lnTo>
                        <a:pt x="203" y="123"/>
                      </a:lnTo>
                      <a:lnTo>
                        <a:pt x="203" y="122"/>
                      </a:lnTo>
                      <a:lnTo>
                        <a:pt x="201" y="122"/>
                      </a:lnTo>
                      <a:lnTo>
                        <a:pt x="201" y="120"/>
                      </a:lnTo>
                      <a:lnTo>
                        <a:pt x="201" y="120"/>
                      </a:lnTo>
                      <a:lnTo>
                        <a:pt x="201" y="119"/>
                      </a:lnTo>
                      <a:lnTo>
                        <a:pt x="200" y="119"/>
                      </a:lnTo>
                      <a:lnTo>
                        <a:pt x="199" y="118"/>
                      </a:lnTo>
                      <a:lnTo>
                        <a:pt x="199" y="117"/>
                      </a:lnTo>
                      <a:lnTo>
                        <a:pt x="197" y="114"/>
                      </a:lnTo>
                      <a:lnTo>
                        <a:pt x="199" y="113"/>
                      </a:lnTo>
                      <a:lnTo>
                        <a:pt x="200" y="110"/>
                      </a:lnTo>
                      <a:lnTo>
                        <a:pt x="200" y="106"/>
                      </a:lnTo>
                      <a:lnTo>
                        <a:pt x="201" y="106"/>
                      </a:lnTo>
                      <a:lnTo>
                        <a:pt x="201" y="105"/>
                      </a:lnTo>
                      <a:lnTo>
                        <a:pt x="203" y="105"/>
                      </a:lnTo>
                      <a:lnTo>
                        <a:pt x="203" y="105"/>
                      </a:lnTo>
                      <a:lnTo>
                        <a:pt x="205" y="103"/>
                      </a:lnTo>
                      <a:lnTo>
                        <a:pt x="205" y="102"/>
                      </a:lnTo>
                      <a:lnTo>
                        <a:pt x="207" y="101"/>
                      </a:lnTo>
                      <a:lnTo>
                        <a:pt x="207" y="100"/>
                      </a:lnTo>
                      <a:lnTo>
                        <a:pt x="208" y="96"/>
                      </a:lnTo>
                      <a:lnTo>
                        <a:pt x="208" y="90"/>
                      </a:lnTo>
                      <a:lnTo>
                        <a:pt x="208" y="86"/>
                      </a:lnTo>
                      <a:lnTo>
                        <a:pt x="207" y="83"/>
                      </a:lnTo>
                      <a:lnTo>
                        <a:pt x="207" y="83"/>
                      </a:lnTo>
                      <a:lnTo>
                        <a:pt x="207" y="81"/>
                      </a:lnTo>
                      <a:lnTo>
                        <a:pt x="208" y="81"/>
                      </a:lnTo>
                      <a:lnTo>
                        <a:pt x="209" y="83"/>
                      </a:lnTo>
                      <a:lnTo>
                        <a:pt x="209" y="84"/>
                      </a:lnTo>
                      <a:lnTo>
                        <a:pt x="210" y="85"/>
                      </a:lnTo>
                      <a:lnTo>
                        <a:pt x="212" y="85"/>
                      </a:lnTo>
                      <a:lnTo>
                        <a:pt x="212" y="88"/>
                      </a:lnTo>
                      <a:lnTo>
                        <a:pt x="210" y="88"/>
                      </a:lnTo>
                      <a:lnTo>
                        <a:pt x="210" y="92"/>
                      </a:lnTo>
                      <a:lnTo>
                        <a:pt x="213" y="93"/>
                      </a:lnTo>
                      <a:lnTo>
                        <a:pt x="213" y="96"/>
                      </a:lnTo>
                      <a:lnTo>
                        <a:pt x="212" y="96"/>
                      </a:lnTo>
                      <a:lnTo>
                        <a:pt x="212" y="97"/>
                      </a:lnTo>
                      <a:lnTo>
                        <a:pt x="210" y="97"/>
                      </a:lnTo>
                      <a:lnTo>
                        <a:pt x="210" y="100"/>
                      </a:lnTo>
                      <a:lnTo>
                        <a:pt x="212" y="100"/>
                      </a:lnTo>
                      <a:lnTo>
                        <a:pt x="212" y="103"/>
                      </a:lnTo>
                      <a:lnTo>
                        <a:pt x="212" y="103"/>
                      </a:lnTo>
                      <a:lnTo>
                        <a:pt x="212" y="105"/>
                      </a:lnTo>
                      <a:lnTo>
                        <a:pt x="213" y="106"/>
                      </a:lnTo>
                      <a:lnTo>
                        <a:pt x="214" y="109"/>
                      </a:lnTo>
                      <a:lnTo>
                        <a:pt x="214" y="109"/>
                      </a:lnTo>
                      <a:lnTo>
                        <a:pt x="213" y="113"/>
                      </a:lnTo>
                      <a:lnTo>
                        <a:pt x="214" y="113"/>
                      </a:lnTo>
                      <a:lnTo>
                        <a:pt x="216" y="114"/>
                      </a:lnTo>
                      <a:lnTo>
                        <a:pt x="217" y="115"/>
                      </a:lnTo>
                      <a:lnTo>
                        <a:pt x="220" y="117"/>
                      </a:lnTo>
                      <a:lnTo>
                        <a:pt x="221" y="114"/>
                      </a:lnTo>
                      <a:lnTo>
                        <a:pt x="224" y="115"/>
                      </a:lnTo>
                      <a:lnTo>
                        <a:pt x="224" y="114"/>
                      </a:lnTo>
                      <a:lnTo>
                        <a:pt x="226" y="114"/>
                      </a:lnTo>
                      <a:lnTo>
                        <a:pt x="226" y="114"/>
                      </a:lnTo>
                      <a:lnTo>
                        <a:pt x="227" y="115"/>
                      </a:lnTo>
                      <a:lnTo>
                        <a:pt x="229" y="115"/>
                      </a:lnTo>
                      <a:lnTo>
                        <a:pt x="229" y="115"/>
                      </a:lnTo>
                      <a:lnTo>
                        <a:pt x="229" y="115"/>
                      </a:lnTo>
                      <a:lnTo>
                        <a:pt x="230" y="115"/>
                      </a:lnTo>
                      <a:lnTo>
                        <a:pt x="230" y="114"/>
                      </a:lnTo>
                      <a:lnTo>
                        <a:pt x="237" y="114"/>
                      </a:lnTo>
                      <a:lnTo>
                        <a:pt x="237" y="115"/>
                      </a:lnTo>
                      <a:lnTo>
                        <a:pt x="238" y="115"/>
                      </a:lnTo>
                      <a:lnTo>
                        <a:pt x="238" y="117"/>
                      </a:lnTo>
                      <a:lnTo>
                        <a:pt x="238" y="118"/>
                      </a:lnTo>
                      <a:lnTo>
                        <a:pt x="239" y="119"/>
                      </a:lnTo>
                      <a:lnTo>
                        <a:pt x="239" y="118"/>
                      </a:lnTo>
                      <a:lnTo>
                        <a:pt x="242" y="118"/>
                      </a:lnTo>
                      <a:lnTo>
                        <a:pt x="242" y="118"/>
                      </a:lnTo>
                      <a:lnTo>
                        <a:pt x="241" y="117"/>
                      </a:lnTo>
                      <a:lnTo>
                        <a:pt x="239" y="117"/>
                      </a:lnTo>
                      <a:lnTo>
                        <a:pt x="238" y="115"/>
                      </a:lnTo>
                      <a:lnTo>
                        <a:pt x="238" y="115"/>
                      </a:lnTo>
                      <a:lnTo>
                        <a:pt x="238" y="113"/>
                      </a:lnTo>
                      <a:lnTo>
                        <a:pt x="238" y="113"/>
                      </a:lnTo>
                      <a:lnTo>
                        <a:pt x="237" y="111"/>
                      </a:lnTo>
                      <a:lnTo>
                        <a:pt x="237" y="111"/>
                      </a:lnTo>
                      <a:lnTo>
                        <a:pt x="237" y="111"/>
                      </a:lnTo>
                      <a:lnTo>
                        <a:pt x="235" y="111"/>
                      </a:lnTo>
                      <a:lnTo>
                        <a:pt x="235" y="111"/>
                      </a:lnTo>
                      <a:lnTo>
                        <a:pt x="234" y="111"/>
                      </a:lnTo>
                      <a:lnTo>
                        <a:pt x="233" y="109"/>
                      </a:lnTo>
                      <a:lnTo>
                        <a:pt x="229" y="109"/>
                      </a:lnTo>
                      <a:lnTo>
                        <a:pt x="229" y="107"/>
                      </a:lnTo>
                      <a:lnTo>
                        <a:pt x="227" y="106"/>
                      </a:lnTo>
                      <a:lnTo>
                        <a:pt x="225" y="106"/>
                      </a:lnTo>
                      <a:lnTo>
                        <a:pt x="224" y="106"/>
                      </a:lnTo>
                      <a:lnTo>
                        <a:pt x="224" y="103"/>
                      </a:lnTo>
                      <a:lnTo>
                        <a:pt x="225" y="101"/>
                      </a:lnTo>
                      <a:lnTo>
                        <a:pt x="226" y="100"/>
                      </a:lnTo>
                      <a:lnTo>
                        <a:pt x="226" y="98"/>
                      </a:lnTo>
                      <a:lnTo>
                        <a:pt x="230" y="98"/>
                      </a:lnTo>
                      <a:lnTo>
                        <a:pt x="231" y="100"/>
                      </a:lnTo>
                      <a:lnTo>
                        <a:pt x="234" y="100"/>
                      </a:lnTo>
                      <a:lnTo>
                        <a:pt x="235" y="101"/>
                      </a:lnTo>
                      <a:lnTo>
                        <a:pt x="238" y="103"/>
                      </a:lnTo>
                      <a:lnTo>
                        <a:pt x="239" y="103"/>
                      </a:lnTo>
                      <a:lnTo>
                        <a:pt x="241" y="101"/>
                      </a:lnTo>
                      <a:lnTo>
                        <a:pt x="242" y="100"/>
                      </a:lnTo>
                      <a:lnTo>
                        <a:pt x="243" y="98"/>
                      </a:lnTo>
                      <a:lnTo>
                        <a:pt x="242" y="97"/>
                      </a:lnTo>
                      <a:lnTo>
                        <a:pt x="242" y="97"/>
                      </a:lnTo>
                      <a:lnTo>
                        <a:pt x="241" y="97"/>
                      </a:lnTo>
                      <a:lnTo>
                        <a:pt x="241" y="96"/>
                      </a:lnTo>
                      <a:lnTo>
                        <a:pt x="237" y="96"/>
                      </a:lnTo>
                      <a:lnTo>
                        <a:pt x="237" y="96"/>
                      </a:lnTo>
                      <a:lnTo>
                        <a:pt x="238" y="96"/>
                      </a:lnTo>
                      <a:lnTo>
                        <a:pt x="238" y="94"/>
                      </a:lnTo>
                      <a:lnTo>
                        <a:pt x="239" y="94"/>
                      </a:lnTo>
                      <a:lnTo>
                        <a:pt x="241" y="94"/>
                      </a:lnTo>
                      <a:lnTo>
                        <a:pt x="241" y="93"/>
                      </a:lnTo>
                      <a:lnTo>
                        <a:pt x="242" y="93"/>
                      </a:lnTo>
                      <a:lnTo>
                        <a:pt x="243" y="92"/>
                      </a:lnTo>
                      <a:lnTo>
                        <a:pt x="246" y="92"/>
                      </a:lnTo>
                      <a:lnTo>
                        <a:pt x="246" y="90"/>
                      </a:lnTo>
                      <a:lnTo>
                        <a:pt x="248" y="90"/>
                      </a:lnTo>
                      <a:lnTo>
                        <a:pt x="251" y="90"/>
                      </a:lnTo>
                      <a:lnTo>
                        <a:pt x="252" y="92"/>
                      </a:lnTo>
                      <a:lnTo>
                        <a:pt x="252" y="92"/>
                      </a:lnTo>
                      <a:lnTo>
                        <a:pt x="255" y="92"/>
                      </a:lnTo>
                      <a:lnTo>
                        <a:pt x="255" y="93"/>
                      </a:lnTo>
                      <a:lnTo>
                        <a:pt x="256" y="93"/>
                      </a:lnTo>
                      <a:lnTo>
                        <a:pt x="256" y="93"/>
                      </a:lnTo>
                      <a:lnTo>
                        <a:pt x="259" y="93"/>
                      </a:lnTo>
                      <a:lnTo>
                        <a:pt x="260" y="96"/>
                      </a:lnTo>
                      <a:lnTo>
                        <a:pt x="263" y="96"/>
                      </a:lnTo>
                      <a:lnTo>
                        <a:pt x="267" y="101"/>
                      </a:lnTo>
                      <a:lnTo>
                        <a:pt x="268" y="101"/>
                      </a:lnTo>
                      <a:lnTo>
                        <a:pt x="268" y="101"/>
                      </a:lnTo>
                      <a:lnTo>
                        <a:pt x="271" y="102"/>
                      </a:lnTo>
                      <a:lnTo>
                        <a:pt x="273" y="102"/>
                      </a:lnTo>
                      <a:lnTo>
                        <a:pt x="279" y="102"/>
                      </a:lnTo>
                      <a:lnTo>
                        <a:pt x="281" y="102"/>
                      </a:lnTo>
                      <a:lnTo>
                        <a:pt x="282" y="102"/>
                      </a:lnTo>
                      <a:lnTo>
                        <a:pt x="282" y="102"/>
                      </a:lnTo>
                      <a:lnTo>
                        <a:pt x="284" y="103"/>
                      </a:lnTo>
                      <a:lnTo>
                        <a:pt x="284" y="105"/>
                      </a:lnTo>
                      <a:lnTo>
                        <a:pt x="282" y="106"/>
                      </a:lnTo>
                      <a:lnTo>
                        <a:pt x="281" y="107"/>
                      </a:lnTo>
                      <a:lnTo>
                        <a:pt x="280" y="109"/>
                      </a:lnTo>
                      <a:lnTo>
                        <a:pt x="279" y="109"/>
                      </a:lnTo>
                      <a:lnTo>
                        <a:pt x="276" y="115"/>
                      </a:lnTo>
                      <a:lnTo>
                        <a:pt x="276" y="117"/>
                      </a:lnTo>
                      <a:lnTo>
                        <a:pt x="277" y="118"/>
                      </a:lnTo>
                      <a:lnTo>
                        <a:pt x="277" y="120"/>
                      </a:lnTo>
                      <a:lnTo>
                        <a:pt x="276" y="120"/>
                      </a:lnTo>
                      <a:lnTo>
                        <a:pt x="276" y="122"/>
                      </a:lnTo>
                      <a:lnTo>
                        <a:pt x="275" y="122"/>
                      </a:lnTo>
                      <a:lnTo>
                        <a:pt x="273" y="127"/>
                      </a:lnTo>
                      <a:lnTo>
                        <a:pt x="272" y="127"/>
                      </a:lnTo>
                      <a:lnTo>
                        <a:pt x="271" y="130"/>
                      </a:lnTo>
                      <a:lnTo>
                        <a:pt x="271" y="130"/>
                      </a:lnTo>
                      <a:lnTo>
                        <a:pt x="269" y="131"/>
                      </a:lnTo>
                      <a:lnTo>
                        <a:pt x="272" y="131"/>
                      </a:lnTo>
                      <a:lnTo>
                        <a:pt x="277" y="127"/>
                      </a:lnTo>
                      <a:lnTo>
                        <a:pt x="277" y="126"/>
                      </a:lnTo>
                      <a:lnTo>
                        <a:pt x="277" y="126"/>
                      </a:lnTo>
                      <a:lnTo>
                        <a:pt x="277" y="127"/>
                      </a:lnTo>
                      <a:lnTo>
                        <a:pt x="279" y="128"/>
                      </a:lnTo>
                      <a:lnTo>
                        <a:pt x="280" y="130"/>
                      </a:lnTo>
                      <a:lnTo>
                        <a:pt x="280" y="130"/>
                      </a:lnTo>
                      <a:lnTo>
                        <a:pt x="282" y="131"/>
                      </a:lnTo>
                      <a:lnTo>
                        <a:pt x="282" y="134"/>
                      </a:lnTo>
                      <a:lnTo>
                        <a:pt x="285" y="135"/>
                      </a:lnTo>
                      <a:lnTo>
                        <a:pt x="285" y="135"/>
                      </a:lnTo>
                      <a:lnTo>
                        <a:pt x="294" y="135"/>
                      </a:lnTo>
                      <a:lnTo>
                        <a:pt x="294" y="136"/>
                      </a:lnTo>
                      <a:lnTo>
                        <a:pt x="296" y="136"/>
                      </a:lnTo>
                      <a:lnTo>
                        <a:pt x="296" y="135"/>
                      </a:lnTo>
                      <a:lnTo>
                        <a:pt x="297" y="135"/>
                      </a:lnTo>
                      <a:lnTo>
                        <a:pt x="298" y="134"/>
                      </a:lnTo>
                      <a:lnTo>
                        <a:pt x="299" y="134"/>
                      </a:lnTo>
                      <a:lnTo>
                        <a:pt x="301" y="135"/>
                      </a:lnTo>
                      <a:lnTo>
                        <a:pt x="305" y="136"/>
                      </a:lnTo>
                      <a:lnTo>
                        <a:pt x="305" y="140"/>
                      </a:lnTo>
                      <a:lnTo>
                        <a:pt x="305" y="140"/>
                      </a:lnTo>
                      <a:lnTo>
                        <a:pt x="306" y="141"/>
                      </a:lnTo>
                      <a:lnTo>
                        <a:pt x="307" y="141"/>
                      </a:lnTo>
                      <a:lnTo>
                        <a:pt x="307" y="140"/>
                      </a:lnTo>
                      <a:lnTo>
                        <a:pt x="307" y="140"/>
                      </a:lnTo>
                      <a:lnTo>
                        <a:pt x="307" y="136"/>
                      </a:lnTo>
                      <a:lnTo>
                        <a:pt x="306" y="135"/>
                      </a:lnTo>
                      <a:lnTo>
                        <a:pt x="306" y="135"/>
                      </a:lnTo>
                      <a:lnTo>
                        <a:pt x="305" y="135"/>
                      </a:lnTo>
                      <a:lnTo>
                        <a:pt x="305" y="134"/>
                      </a:lnTo>
                      <a:lnTo>
                        <a:pt x="302" y="134"/>
                      </a:lnTo>
                      <a:lnTo>
                        <a:pt x="302" y="134"/>
                      </a:lnTo>
                      <a:lnTo>
                        <a:pt x="301" y="132"/>
                      </a:lnTo>
                      <a:lnTo>
                        <a:pt x="301" y="132"/>
                      </a:lnTo>
                      <a:lnTo>
                        <a:pt x="299" y="131"/>
                      </a:lnTo>
                      <a:lnTo>
                        <a:pt x="298" y="131"/>
                      </a:lnTo>
                      <a:lnTo>
                        <a:pt x="297" y="132"/>
                      </a:lnTo>
                      <a:lnTo>
                        <a:pt x="296" y="132"/>
                      </a:lnTo>
                      <a:lnTo>
                        <a:pt x="294" y="132"/>
                      </a:lnTo>
                      <a:lnTo>
                        <a:pt x="293" y="134"/>
                      </a:lnTo>
                      <a:lnTo>
                        <a:pt x="293" y="135"/>
                      </a:lnTo>
                      <a:lnTo>
                        <a:pt x="292" y="134"/>
                      </a:lnTo>
                      <a:lnTo>
                        <a:pt x="292" y="134"/>
                      </a:lnTo>
                      <a:lnTo>
                        <a:pt x="289" y="132"/>
                      </a:lnTo>
                      <a:lnTo>
                        <a:pt x="288" y="131"/>
                      </a:lnTo>
                      <a:lnTo>
                        <a:pt x="286" y="130"/>
                      </a:lnTo>
                      <a:lnTo>
                        <a:pt x="285" y="130"/>
                      </a:lnTo>
                      <a:lnTo>
                        <a:pt x="284" y="130"/>
                      </a:lnTo>
                      <a:lnTo>
                        <a:pt x="282" y="128"/>
                      </a:lnTo>
                      <a:lnTo>
                        <a:pt x="282" y="127"/>
                      </a:lnTo>
                      <a:lnTo>
                        <a:pt x="282" y="127"/>
                      </a:lnTo>
                      <a:lnTo>
                        <a:pt x="282" y="124"/>
                      </a:lnTo>
                      <a:lnTo>
                        <a:pt x="282" y="124"/>
                      </a:lnTo>
                      <a:lnTo>
                        <a:pt x="285" y="124"/>
                      </a:lnTo>
                      <a:lnTo>
                        <a:pt x="288" y="124"/>
                      </a:lnTo>
                      <a:lnTo>
                        <a:pt x="288" y="122"/>
                      </a:lnTo>
                      <a:lnTo>
                        <a:pt x="288" y="119"/>
                      </a:lnTo>
                      <a:lnTo>
                        <a:pt x="286" y="118"/>
                      </a:lnTo>
                      <a:lnTo>
                        <a:pt x="286" y="114"/>
                      </a:lnTo>
                      <a:lnTo>
                        <a:pt x="286" y="111"/>
                      </a:lnTo>
                      <a:lnTo>
                        <a:pt x="286" y="109"/>
                      </a:lnTo>
                      <a:lnTo>
                        <a:pt x="286" y="109"/>
                      </a:lnTo>
                      <a:lnTo>
                        <a:pt x="286" y="107"/>
                      </a:lnTo>
                      <a:lnTo>
                        <a:pt x="288" y="107"/>
                      </a:lnTo>
                      <a:lnTo>
                        <a:pt x="288" y="106"/>
                      </a:lnTo>
                      <a:lnTo>
                        <a:pt x="289" y="106"/>
                      </a:lnTo>
                      <a:lnTo>
                        <a:pt x="289" y="103"/>
                      </a:lnTo>
                      <a:lnTo>
                        <a:pt x="288" y="102"/>
                      </a:lnTo>
                      <a:lnTo>
                        <a:pt x="288" y="101"/>
                      </a:lnTo>
                      <a:lnTo>
                        <a:pt x="281" y="98"/>
                      </a:lnTo>
                      <a:lnTo>
                        <a:pt x="281" y="97"/>
                      </a:lnTo>
                      <a:lnTo>
                        <a:pt x="279" y="96"/>
                      </a:lnTo>
                      <a:lnTo>
                        <a:pt x="279" y="94"/>
                      </a:lnTo>
                      <a:lnTo>
                        <a:pt x="272" y="94"/>
                      </a:lnTo>
                      <a:lnTo>
                        <a:pt x="272" y="94"/>
                      </a:lnTo>
                      <a:lnTo>
                        <a:pt x="271" y="94"/>
                      </a:lnTo>
                      <a:lnTo>
                        <a:pt x="271" y="93"/>
                      </a:lnTo>
                      <a:lnTo>
                        <a:pt x="269" y="93"/>
                      </a:lnTo>
                      <a:lnTo>
                        <a:pt x="267" y="92"/>
                      </a:lnTo>
                      <a:lnTo>
                        <a:pt x="265" y="90"/>
                      </a:lnTo>
                      <a:lnTo>
                        <a:pt x="265" y="89"/>
                      </a:lnTo>
                      <a:lnTo>
                        <a:pt x="264" y="86"/>
                      </a:lnTo>
                      <a:lnTo>
                        <a:pt x="264" y="84"/>
                      </a:lnTo>
                      <a:lnTo>
                        <a:pt x="264" y="81"/>
                      </a:lnTo>
                      <a:lnTo>
                        <a:pt x="265" y="81"/>
                      </a:lnTo>
                      <a:lnTo>
                        <a:pt x="265" y="79"/>
                      </a:lnTo>
                      <a:lnTo>
                        <a:pt x="265" y="79"/>
                      </a:lnTo>
                      <a:lnTo>
                        <a:pt x="265" y="76"/>
                      </a:lnTo>
                      <a:lnTo>
                        <a:pt x="267" y="76"/>
                      </a:lnTo>
                      <a:lnTo>
                        <a:pt x="265" y="73"/>
                      </a:lnTo>
                      <a:lnTo>
                        <a:pt x="267" y="73"/>
                      </a:lnTo>
                      <a:lnTo>
                        <a:pt x="267" y="72"/>
                      </a:lnTo>
                      <a:lnTo>
                        <a:pt x="268" y="71"/>
                      </a:lnTo>
                      <a:lnTo>
                        <a:pt x="268" y="69"/>
                      </a:lnTo>
                      <a:lnTo>
                        <a:pt x="268" y="68"/>
                      </a:lnTo>
                      <a:lnTo>
                        <a:pt x="271" y="68"/>
                      </a:lnTo>
                      <a:lnTo>
                        <a:pt x="273" y="68"/>
                      </a:lnTo>
                      <a:lnTo>
                        <a:pt x="273" y="67"/>
                      </a:lnTo>
                      <a:lnTo>
                        <a:pt x="280" y="67"/>
                      </a:lnTo>
                      <a:lnTo>
                        <a:pt x="280" y="67"/>
                      </a:lnTo>
                      <a:lnTo>
                        <a:pt x="282" y="67"/>
                      </a:lnTo>
                      <a:lnTo>
                        <a:pt x="282" y="66"/>
                      </a:lnTo>
                      <a:lnTo>
                        <a:pt x="288" y="67"/>
                      </a:lnTo>
                      <a:lnTo>
                        <a:pt x="288" y="66"/>
                      </a:lnTo>
                      <a:lnTo>
                        <a:pt x="290" y="66"/>
                      </a:lnTo>
                      <a:lnTo>
                        <a:pt x="290" y="66"/>
                      </a:lnTo>
                      <a:lnTo>
                        <a:pt x="293" y="66"/>
                      </a:lnTo>
                      <a:lnTo>
                        <a:pt x="293" y="64"/>
                      </a:lnTo>
                      <a:lnTo>
                        <a:pt x="294" y="64"/>
                      </a:lnTo>
                      <a:lnTo>
                        <a:pt x="297" y="64"/>
                      </a:lnTo>
                      <a:lnTo>
                        <a:pt x="298" y="66"/>
                      </a:lnTo>
                      <a:lnTo>
                        <a:pt x="299" y="67"/>
                      </a:lnTo>
                      <a:lnTo>
                        <a:pt x="301" y="67"/>
                      </a:lnTo>
                      <a:lnTo>
                        <a:pt x="302" y="67"/>
                      </a:lnTo>
                      <a:lnTo>
                        <a:pt x="303" y="66"/>
                      </a:lnTo>
                      <a:lnTo>
                        <a:pt x="307" y="66"/>
                      </a:lnTo>
                      <a:lnTo>
                        <a:pt x="307" y="66"/>
                      </a:lnTo>
                      <a:lnTo>
                        <a:pt x="310" y="66"/>
                      </a:lnTo>
                      <a:lnTo>
                        <a:pt x="310" y="64"/>
                      </a:lnTo>
                      <a:lnTo>
                        <a:pt x="314" y="64"/>
                      </a:lnTo>
                      <a:lnTo>
                        <a:pt x="314" y="64"/>
                      </a:lnTo>
                      <a:lnTo>
                        <a:pt x="316" y="64"/>
                      </a:lnTo>
                      <a:lnTo>
                        <a:pt x="316" y="66"/>
                      </a:lnTo>
                      <a:lnTo>
                        <a:pt x="318" y="66"/>
                      </a:lnTo>
                      <a:lnTo>
                        <a:pt x="318" y="66"/>
                      </a:lnTo>
                      <a:lnTo>
                        <a:pt x="319" y="67"/>
                      </a:lnTo>
                      <a:lnTo>
                        <a:pt x="318" y="68"/>
                      </a:lnTo>
                      <a:lnTo>
                        <a:pt x="316" y="69"/>
                      </a:lnTo>
                      <a:lnTo>
                        <a:pt x="315" y="71"/>
                      </a:lnTo>
                      <a:lnTo>
                        <a:pt x="322" y="71"/>
                      </a:lnTo>
                      <a:lnTo>
                        <a:pt x="323" y="69"/>
                      </a:lnTo>
                      <a:lnTo>
                        <a:pt x="323" y="67"/>
                      </a:lnTo>
                      <a:lnTo>
                        <a:pt x="322" y="66"/>
                      </a:lnTo>
                      <a:lnTo>
                        <a:pt x="320" y="64"/>
                      </a:lnTo>
                      <a:lnTo>
                        <a:pt x="320" y="64"/>
                      </a:lnTo>
                      <a:lnTo>
                        <a:pt x="320" y="63"/>
                      </a:lnTo>
                      <a:lnTo>
                        <a:pt x="319" y="62"/>
                      </a:lnTo>
                      <a:lnTo>
                        <a:pt x="319" y="59"/>
                      </a:lnTo>
                      <a:lnTo>
                        <a:pt x="316" y="58"/>
                      </a:lnTo>
                      <a:lnTo>
                        <a:pt x="315" y="58"/>
                      </a:lnTo>
                      <a:lnTo>
                        <a:pt x="313" y="56"/>
                      </a:lnTo>
                      <a:lnTo>
                        <a:pt x="313" y="55"/>
                      </a:lnTo>
                      <a:lnTo>
                        <a:pt x="315" y="54"/>
                      </a:lnTo>
                      <a:lnTo>
                        <a:pt x="318" y="54"/>
                      </a:lnTo>
                      <a:lnTo>
                        <a:pt x="319" y="54"/>
                      </a:lnTo>
                      <a:lnTo>
                        <a:pt x="319" y="54"/>
                      </a:lnTo>
                      <a:lnTo>
                        <a:pt x="320" y="55"/>
                      </a:lnTo>
                      <a:lnTo>
                        <a:pt x="320" y="54"/>
                      </a:lnTo>
                      <a:lnTo>
                        <a:pt x="319" y="52"/>
                      </a:lnTo>
                      <a:lnTo>
                        <a:pt x="319" y="50"/>
                      </a:lnTo>
                      <a:lnTo>
                        <a:pt x="314" y="50"/>
                      </a:lnTo>
                      <a:lnTo>
                        <a:pt x="314" y="47"/>
                      </a:lnTo>
                      <a:lnTo>
                        <a:pt x="315" y="46"/>
                      </a:lnTo>
                      <a:lnTo>
                        <a:pt x="316" y="47"/>
                      </a:lnTo>
                      <a:lnTo>
                        <a:pt x="318" y="47"/>
                      </a:lnTo>
                      <a:lnTo>
                        <a:pt x="319" y="47"/>
                      </a:lnTo>
                      <a:lnTo>
                        <a:pt x="319" y="48"/>
                      </a:lnTo>
                      <a:lnTo>
                        <a:pt x="320" y="50"/>
                      </a:lnTo>
                      <a:lnTo>
                        <a:pt x="322" y="50"/>
                      </a:lnTo>
                      <a:lnTo>
                        <a:pt x="323" y="50"/>
                      </a:lnTo>
                      <a:lnTo>
                        <a:pt x="323" y="46"/>
                      </a:lnTo>
                      <a:lnTo>
                        <a:pt x="323" y="46"/>
                      </a:lnTo>
                      <a:lnTo>
                        <a:pt x="323" y="45"/>
                      </a:lnTo>
                      <a:lnTo>
                        <a:pt x="324" y="45"/>
                      </a:lnTo>
                      <a:lnTo>
                        <a:pt x="324" y="43"/>
                      </a:lnTo>
                      <a:lnTo>
                        <a:pt x="327" y="43"/>
                      </a:lnTo>
                      <a:lnTo>
                        <a:pt x="327" y="42"/>
                      </a:lnTo>
                      <a:lnTo>
                        <a:pt x="328" y="42"/>
                      </a:lnTo>
                      <a:lnTo>
                        <a:pt x="328" y="41"/>
                      </a:lnTo>
                      <a:lnTo>
                        <a:pt x="327" y="41"/>
                      </a:lnTo>
                      <a:lnTo>
                        <a:pt x="327" y="39"/>
                      </a:lnTo>
                      <a:lnTo>
                        <a:pt x="326" y="39"/>
                      </a:lnTo>
                      <a:lnTo>
                        <a:pt x="326" y="39"/>
                      </a:lnTo>
                      <a:lnTo>
                        <a:pt x="324" y="39"/>
                      </a:lnTo>
                      <a:lnTo>
                        <a:pt x="323" y="39"/>
                      </a:lnTo>
                      <a:lnTo>
                        <a:pt x="323" y="38"/>
                      </a:lnTo>
                      <a:lnTo>
                        <a:pt x="327" y="38"/>
                      </a:lnTo>
                      <a:lnTo>
                        <a:pt x="327" y="38"/>
                      </a:lnTo>
                      <a:lnTo>
                        <a:pt x="327" y="38"/>
                      </a:lnTo>
                      <a:lnTo>
                        <a:pt x="327" y="38"/>
                      </a:lnTo>
                      <a:lnTo>
                        <a:pt x="330" y="38"/>
                      </a:lnTo>
                      <a:lnTo>
                        <a:pt x="330" y="38"/>
                      </a:lnTo>
                      <a:lnTo>
                        <a:pt x="331" y="38"/>
                      </a:lnTo>
                      <a:lnTo>
                        <a:pt x="331" y="38"/>
                      </a:lnTo>
                      <a:lnTo>
                        <a:pt x="331" y="38"/>
                      </a:lnTo>
                      <a:lnTo>
                        <a:pt x="334" y="38"/>
                      </a:lnTo>
                      <a:lnTo>
                        <a:pt x="334" y="37"/>
                      </a:lnTo>
                      <a:lnTo>
                        <a:pt x="337" y="37"/>
                      </a:lnTo>
                      <a:lnTo>
                        <a:pt x="339" y="35"/>
                      </a:lnTo>
                      <a:lnTo>
                        <a:pt x="341" y="35"/>
                      </a:lnTo>
                      <a:lnTo>
                        <a:pt x="343" y="33"/>
                      </a:lnTo>
                      <a:lnTo>
                        <a:pt x="345" y="33"/>
                      </a:lnTo>
                      <a:lnTo>
                        <a:pt x="345" y="33"/>
                      </a:lnTo>
                      <a:lnTo>
                        <a:pt x="348" y="33"/>
                      </a:lnTo>
                      <a:lnTo>
                        <a:pt x="348" y="31"/>
                      </a:lnTo>
                      <a:lnTo>
                        <a:pt x="349" y="31"/>
                      </a:lnTo>
                      <a:lnTo>
                        <a:pt x="349" y="31"/>
                      </a:lnTo>
                      <a:lnTo>
                        <a:pt x="351" y="33"/>
                      </a:lnTo>
                      <a:lnTo>
                        <a:pt x="352" y="33"/>
                      </a:lnTo>
                      <a:lnTo>
                        <a:pt x="353" y="33"/>
                      </a:lnTo>
                      <a:lnTo>
                        <a:pt x="354" y="33"/>
                      </a:lnTo>
                      <a:lnTo>
                        <a:pt x="354" y="31"/>
                      </a:lnTo>
                      <a:lnTo>
                        <a:pt x="356" y="31"/>
                      </a:lnTo>
                      <a:lnTo>
                        <a:pt x="356" y="31"/>
                      </a:lnTo>
                      <a:lnTo>
                        <a:pt x="357" y="31"/>
                      </a:lnTo>
                      <a:lnTo>
                        <a:pt x="358" y="31"/>
                      </a:lnTo>
                      <a:lnTo>
                        <a:pt x="358" y="31"/>
                      </a:lnTo>
                      <a:lnTo>
                        <a:pt x="358" y="31"/>
                      </a:lnTo>
                      <a:lnTo>
                        <a:pt x="360" y="31"/>
                      </a:lnTo>
                      <a:lnTo>
                        <a:pt x="360" y="31"/>
                      </a:lnTo>
                      <a:lnTo>
                        <a:pt x="364" y="31"/>
                      </a:lnTo>
                      <a:lnTo>
                        <a:pt x="364" y="30"/>
                      </a:lnTo>
                      <a:lnTo>
                        <a:pt x="365" y="30"/>
                      </a:lnTo>
                      <a:lnTo>
                        <a:pt x="365" y="30"/>
                      </a:lnTo>
                      <a:lnTo>
                        <a:pt x="378" y="29"/>
                      </a:lnTo>
                      <a:lnTo>
                        <a:pt x="378" y="28"/>
                      </a:lnTo>
                      <a:lnTo>
                        <a:pt x="378" y="28"/>
                      </a:lnTo>
                      <a:lnTo>
                        <a:pt x="377" y="26"/>
                      </a:lnTo>
                      <a:lnTo>
                        <a:pt x="378" y="26"/>
                      </a:lnTo>
                      <a:lnTo>
                        <a:pt x="379" y="26"/>
                      </a:lnTo>
                      <a:lnTo>
                        <a:pt x="381" y="25"/>
                      </a:lnTo>
                      <a:lnTo>
                        <a:pt x="381" y="25"/>
                      </a:lnTo>
                      <a:lnTo>
                        <a:pt x="381" y="25"/>
                      </a:lnTo>
                      <a:lnTo>
                        <a:pt x="382" y="26"/>
                      </a:lnTo>
                      <a:lnTo>
                        <a:pt x="385" y="26"/>
                      </a:lnTo>
                      <a:lnTo>
                        <a:pt x="385" y="25"/>
                      </a:lnTo>
                      <a:lnTo>
                        <a:pt x="387" y="25"/>
                      </a:lnTo>
                      <a:lnTo>
                        <a:pt x="387" y="25"/>
                      </a:lnTo>
                      <a:lnTo>
                        <a:pt x="391" y="25"/>
                      </a:lnTo>
                      <a:lnTo>
                        <a:pt x="391" y="25"/>
                      </a:lnTo>
                      <a:lnTo>
                        <a:pt x="391" y="26"/>
                      </a:lnTo>
                      <a:lnTo>
                        <a:pt x="392" y="26"/>
                      </a:lnTo>
                      <a:lnTo>
                        <a:pt x="394" y="26"/>
                      </a:lnTo>
                      <a:lnTo>
                        <a:pt x="394" y="25"/>
                      </a:lnTo>
                      <a:lnTo>
                        <a:pt x="395" y="25"/>
                      </a:lnTo>
                      <a:lnTo>
                        <a:pt x="396" y="24"/>
                      </a:lnTo>
                      <a:lnTo>
                        <a:pt x="396" y="25"/>
                      </a:lnTo>
                      <a:lnTo>
                        <a:pt x="398" y="25"/>
                      </a:lnTo>
                      <a:lnTo>
                        <a:pt x="398" y="25"/>
                      </a:lnTo>
                      <a:lnTo>
                        <a:pt x="398" y="25"/>
                      </a:lnTo>
                      <a:lnTo>
                        <a:pt x="398" y="25"/>
                      </a:lnTo>
                      <a:lnTo>
                        <a:pt x="399" y="25"/>
                      </a:lnTo>
                      <a:lnTo>
                        <a:pt x="399" y="26"/>
                      </a:lnTo>
                      <a:lnTo>
                        <a:pt x="400" y="26"/>
                      </a:lnTo>
                      <a:lnTo>
                        <a:pt x="400" y="26"/>
                      </a:lnTo>
                      <a:lnTo>
                        <a:pt x="400" y="25"/>
                      </a:lnTo>
                      <a:lnTo>
                        <a:pt x="403" y="25"/>
                      </a:lnTo>
                      <a:lnTo>
                        <a:pt x="404" y="25"/>
                      </a:lnTo>
                      <a:lnTo>
                        <a:pt x="407" y="26"/>
                      </a:lnTo>
                      <a:lnTo>
                        <a:pt x="408" y="26"/>
                      </a:lnTo>
                      <a:lnTo>
                        <a:pt x="408" y="28"/>
                      </a:lnTo>
                      <a:lnTo>
                        <a:pt x="406" y="30"/>
                      </a:lnTo>
                      <a:lnTo>
                        <a:pt x="406" y="31"/>
                      </a:lnTo>
                      <a:lnTo>
                        <a:pt x="404" y="31"/>
                      </a:lnTo>
                      <a:lnTo>
                        <a:pt x="404" y="33"/>
                      </a:lnTo>
                      <a:lnTo>
                        <a:pt x="403" y="33"/>
                      </a:lnTo>
                      <a:lnTo>
                        <a:pt x="403" y="34"/>
                      </a:lnTo>
                      <a:lnTo>
                        <a:pt x="404" y="34"/>
                      </a:lnTo>
                      <a:lnTo>
                        <a:pt x="404" y="33"/>
                      </a:lnTo>
                      <a:lnTo>
                        <a:pt x="408" y="33"/>
                      </a:lnTo>
                      <a:lnTo>
                        <a:pt x="408" y="31"/>
                      </a:lnTo>
                      <a:lnTo>
                        <a:pt x="408" y="31"/>
                      </a:lnTo>
                      <a:lnTo>
                        <a:pt x="408" y="30"/>
                      </a:lnTo>
                      <a:lnTo>
                        <a:pt x="411" y="30"/>
                      </a:lnTo>
                      <a:lnTo>
                        <a:pt x="411" y="31"/>
                      </a:lnTo>
                      <a:lnTo>
                        <a:pt x="411" y="33"/>
                      </a:lnTo>
                      <a:lnTo>
                        <a:pt x="412" y="33"/>
                      </a:lnTo>
                      <a:lnTo>
                        <a:pt x="412" y="33"/>
                      </a:lnTo>
                      <a:lnTo>
                        <a:pt x="413" y="31"/>
                      </a:lnTo>
                      <a:lnTo>
                        <a:pt x="413" y="30"/>
                      </a:lnTo>
                      <a:lnTo>
                        <a:pt x="415" y="30"/>
                      </a:lnTo>
                      <a:lnTo>
                        <a:pt x="415" y="31"/>
                      </a:lnTo>
                      <a:lnTo>
                        <a:pt x="416" y="31"/>
                      </a:lnTo>
                      <a:lnTo>
                        <a:pt x="416" y="30"/>
                      </a:lnTo>
                      <a:lnTo>
                        <a:pt x="417" y="30"/>
                      </a:lnTo>
                      <a:lnTo>
                        <a:pt x="421" y="26"/>
                      </a:lnTo>
                      <a:lnTo>
                        <a:pt x="424" y="26"/>
                      </a:lnTo>
                      <a:lnTo>
                        <a:pt x="425" y="24"/>
                      </a:lnTo>
                      <a:lnTo>
                        <a:pt x="426" y="25"/>
                      </a:lnTo>
                      <a:lnTo>
                        <a:pt x="429" y="25"/>
                      </a:lnTo>
                      <a:lnTo>
                        <a:pt x="429" y="26"/>
                      </a:lnTo>
                      <a:lnTo>
                        <a:pt x="430" y="28"/>
                      </a:lnTo>
                      <a:lnTo>
                        <a:pt x="430" y="29"/>
                      </a:lnTo>
                      <a:lnTo>
                        <a:pt x="429" y="31"/>
                      </a:lnTo>
                      <a:lnTo>
                        <a:pt x="429" y="34"/>
                      </a:lnTo>
                      <a:lnTo>
                        <a:pt x="430" y="34"/>
                      </a:lnTo>
                      <a:lnTo>
                        <a:pt x="430" y="33"/>
                      </a:lnTo>
                      <a:lnTo>
                        <a:pt x="432" y="31"/>
                      </a:lnTo>
                      <a:lnTo>
                        <a:pt x="433" y="31"/>
                      </a:lnTo>
                      <a:lnTo>
                        <a:pt x="433" y="29"/>
                      </a:lnTo>
                      <a:lnTo>
                        <a:pt x="432" y="29"/>
                      </a:lnTo>
                      <a:lnTo>
                        <a:pt x="432" y="25"/>
                      </a:lnTo>
                      <a:lnTo>
                        <a:pt x="430" y="25"/>
                      </a:lnTo>
                      <a:lnTo>
                        <a:pt x="430" y="24"/>
                      </a:lnTo>
                      <a:lnTo>
                        <a:pt x="430" y="24"/>
                      </a:lnTo>
                      <a:lnTo>
                        <a:pt x="430" y="24"/>
                      </a:lnTo>
                      <a:lnTo>
                        <a:pt x="429" y="24"/>
                      </a:lnTo>
                      <a:lnTo>
                        <a:pt x="429" y="22"/>
                      </a:lnTo>
                      <a:lnTo>
                        <a:pt x="428" y="22"/>
                      </a:lnTo>
                      <a:lnTo>
                        <a:pt x="428" y="22"/>
                      </a:lnTo>
                      <a:lnTo>
                        <a:pt x="428" y="22"/>
                      </a:lnTo>
                      <a:lnTo>
                        <a:pt x="428" y="22"/>
                      </a:lnTo>
                      <a:lnTo>
                        <a:pt x="426" y="22"/>
                      </a:lnTo>
                      <a:lnTo>
                        <a:pt x="426" y="21"/>
                      </a:lnTo>
                      <a:lnTo>
                        <a:pt x="429" y="21"/>
                      </a:lnTo>
                      <a:lnTo>
                        <a:pt x="432" y="20"/>
                      </a:lnTo>
                      <a:lnTo>
                        <a:pt x="432" y="20"/>
                      </a:lnTo>
                      <a:lnTo>
                        <a:pt x="432" y="21"/>
                      </a:lnTo>
                      <a:lnTo>
                        <a:pt x="437" y="20"/>
                      </a:lnTo>
                      <a:lnTo>
                        <a:pt x="438" y="20"/>
                      </a:lnTo>
                      <a:lnTo>
                        <a:pt x="438" y="21"/>
                      </a:lnTo>
                      <a:lnTo>
                        <a:pt x="440" y="21"/>
                      </a:lnTo>
                      <a:lnTo>
                        <a:pt x="440" y="21"/>
                      </a:lnTo>
                      <a:lnTo>
                        <a:pt x="441" y="20"/>
                      </a:lnTo>
                      <a:lnTo>
                        <a:pt x="442" y="20"/>
                      </a:lnTo>
                      <a:lnTo>
                        <a:pt x="443" y="20"/>
                      </a:lnTo>
                      <a:lnTo>
                        <a:pt x="443" y="21"/>
                      </a:lnTo>
                      <a:lnTo>
                        <a:pt x="446" y="22"/>
                      </a:lnTo>
                      <a:lnTo>
                        <a:pt x="449" y="22"/>
                      </a:lnTo>
                      <a:lnTo>
                        <a:pt x="449" y="21"/>
                      </a:lnTo>
                      <a:lnTo>
                        <a:pt x="446" y="18"/>
                      </a:lnTo>
                      <a:lnTo>
                        <a:pt x="446" y="18"/>
                      </a:lnTo>
                      <a:lnTo>
                        <a:pt x="445" y="17"/>
                      </a:lnTo>
                      <a:lnTo>
                        <a:pt x="445" y="17"/>
                      </a:lnTo>
                      <a:lnTo>
                        <a:pt x="443" y="17"/>
                      </a:lnTo>
                      <a:lnTo>
                        <a:pt x="443" y="16"/>
                      </a:lnTo>
                      <a:lnTo>
                        <a:pt x="443" y="13"/>
                      </a:lnTo>
                      <a:lnTo>
                        <a:pt x="446" y="13"/>
                      </a:lnTo>
                      <a:lnTo>
                        <a:pt x="446" y="12"/>
                      </a:lnTo>
                      <a:lnTo>
                        <a:pt x="446" y="12"/>
                      </a:lnTo>
                      <a:lnTo>
                        <a:pt x="447" y="12"/>
                      </a:lnTo>
                      <a:lnTo>
                        <a:pt x="449" y="11"/>
                      </a:lnTo>
                      <a:lnTo>
                        <a:pt x="450" y="9"/>
                      </a:lnTo>
                      <a:lnTo>
                        <a:pt x="451" y="9"/>
                      </a:lnTo>
                      <a:lnTo>
                        <a:pt x="451" y="8"/>
                      </a:lnTo>
                      <a:lnTo>
                        <a:pt x="451" y="7"/>
                      </a:lnTo>
                      <a:lnTo>
                        <a:pt x="453" y="7"/>
                      </a:lnTo>
                      <a:lnTo>
                        <a:pt x="453" y="7"/>
                      </a:lnTo>
                      <a:lnTo>
                        <a:pt x="451" y="7"/>
                      </a:lnTo>
                      <a:lnTo>
                        <a:pt x="453" y="5"/>
                      </a:lnTo>
                      <a:lnTo>
                        <a:pt x="454" y="5"/>
                      </a:lnTo>
                      <a:lnTo>
                        <a:pt x="454" y="4"/>
                      </a:lnTo>
                      <a:lnTo>
                        <a:pt x="457" y="3"/>
                      </a:lnTo>
                      <a:lnTo>
                        <a:pt x="458" y="3"/>
                      </a:lnTo>
                      <a:lnTo>
                        <a:pt x="460" y="1"/>
                      </a:lnTo>
                      <a:lnTo>
                        <a:pt x="463" y="1"/>
                      </a:lnTo>
                      <a:lnTo>
                        <a:pt x="463" y="1"/>
                      </a:lnTo>
                      <a:lnTo>
                        <a:pt x="464" y="4"/>
                      </a:lnTo>
                      <a:lnTo>
                        <a:pt x="470" y="3"/>
                      </a:lnTo>
                      <a:lnTo>
                        <a:pt x="470" y="0"/>
                      </a:lnTo>
                      <a:lnTo>
                        <a:pt x="471" y="0"/>
                      </a:lnTo>
                      <a:lnTo>
                        <a:pt x="4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6">
                  <a:extLst>
                    <a:ext uri="{FF2B5EF4-FFF2-40B4-BE49-F238E27FC236}">
                      <a16:creationId xmlns:a16="http://schemas.microsoft.com/office/drawing/2014/main" id="{C27B3FFD-B1D7-4631-8FD2-D84987806CE8}"/>
                    </a:ext>
                  </a:extLst>
                </p:cNvPr>
                <p:cNvSpPr>
                  <a:spLocks noEditPoints="1"/>
                </p:cNvSpPr>
                <p:nvPr/>
              </p:nvSpPr>
              <p:spPr bwMode="auto">
                <a:xfrm>
                  <a:off x="4054475" y="1148217"/>
                  <a:ext cx="3903663" cy="927100"/>
                </a:xfrm>
                <a:custGeom>
                  <a:avLst/>
                  <a:gdLst>
                    <a:gd name="T0" fmla="*/ 782 w 2459"/>
                    <a:gd name="T1" fmla="*/ 297 h 584"/>
                    <a:gd name="T2" fmla="*/ 235 w 2459"/>
                    <a:gd name="T3" fmla="*/ 174 h 584"/>
                    <a:gd name="T4" fmla="*/ 216 w 2459"/>
                    <a:gd name="T5" fmla="*/ 206 h 584"/>
                    <a:gd name="T6" fmla="*/ 224 w 2459"/>
                    <a:gd name="T7" fmla="*/ 173 h 584"/>
                    <a:gd name="T8" fmla="*/ 32 w 2459"/>
                    <a:gd name="T9" fmla="*/ 161 h 584"/>
                    <a:gd name="T10" fmla="*/ 29 w 2459"/>
                    <a:gd name="T11" fmla="*/ 212 h 584"/>
                    <a:gd name="T12" fmla="*/ 943 w 2459"/>
                    <a:gd name="T13" fmla="*/ 160 h 584"/>
                    <a:gd name="T14" fmla="*/ 2438 w 2459"/>
                    <a:gd name="T15" fmla="*/ 149 h 584"/>
                    <a:gd name="T16" fmla="*/ 258 w 2459"/>
                    <a:gd name="T17" fmla="*/ 159 h 584"/>
                    <a:gd name="T18" fmla="*/ 2341 w 2459"/>
                    <a:gd name="T19" fmla="*/ 153 h 584"/>
                    <a:gd name="T20" fmla="*/ 1651 w 2459"/>
                    <a:gd name="T21" fmla="*/ 160 h 584"/>
                    <a:gd name="T22" fmla="*/ 1615 w 2459"/>
                    <a:gd name="T23" fmla="*/ 187 h 584"/>
                    <a:gd name="T24" fmla="*/ 1617 w 2459"/>
                    <a:gd name="T25" fmla="*/ 232 h 584"/>
                    <a:gd name="T26" fmla="*/ 1574 w 2459"/>
                    <a:gd name="T27" fmla="*/ 216 h 584"/>
                    <a:gd name="T28" fmla="*/ 1599 w 2459"/>
                    <a:gd name="T29" fmla="*/ 169 h 584"/>
                    <a:gd name="T30" fmla="*/ 1662 w 2459"/>
                    <a:gd name="T31" fmla="*/ 136 h 584"/>
                    <a:gd name="T32" fmla="*/ 294 w 2459"/>
                    <a:gd name="T33" fmla="*/ 127 h 584"/>
                    <a:gd name="T34" fmla="*/ 338 w 2459"/>
                    <a:gd name="T35" fmla="*/ 145 h 584"/>
                    <a:gd name="T36" fmla="*/ 380 w 2459"/>
                    <a:gd name="T37" fmla="*/ 162 h 584"/>
                    <a:gd name="T38" fmla="*/ 319 w 2459"/>
                    <a:gd name="T39" fmla="*/ 159 h 584"/>
                    <a:gd name="T40" fmla="*/ 257 w 2459"/>
                    <a:gd name="T41" fmla="*/ 128 h 584"/>
                    <a:gd name="T42" fmla="*/ 160 w 2459"/>
                    <a:gd name="T43" fmla="*/ 135 h 584"/>
                    <a:gd name="T44" fmla="*/ 104 w 2459"/>
                    <a:gd name="T45" fmla="*/ 157 h 584"/>
                    <a:gd name="T46" fmla="*/ 74 w 2459"/>
                    <a:gd name="T47" fmla="*/ 153 h 584"/>
                    <a:gd name="T48" fmla="*/ 130 w 2459"/>
                    <a:gd name="T49" fmla="*/ 131 h 584"/>
                    <a:gd name="T50" fmla="*/ 798 w 2459"/>
                    <a:gd name="T51" fmla="*/ 21 h 584"/>
                    <a:gd name="T52" fmla="*/ 815 w 2459"/>
                    <a:gd name="T53" fmla="*/ 11 h 584"/>
                    <a:gd name="T54" fmla="*/ 905 w 2459"/>
                    <a:gd name="T55" fmla="*/ 16 h 584"/>
                    <a:gd name="T56" fmla="*/ 829 w 2459"/>
                    <a:gd name="T57" fmla="*/ 38 h 584"/>
                    <a:gd name="T58" fmla="*/ 904 w 2459"/>
                    <a:gd name="T59" fmla="*/ 49 h 584"/>
                    <a:gd name="T60" fmla="*/ 1003 w 2459"/>
                    <a:gd name="T61" fmla="*/ 47 h 584"/>
                    <a:gd name="T62" fmla="*/ 935 w 2459"/>
                    <a:gd name="T63" fmla="*/ 70 h 584"/>
                    <a:gd name="T64" fmla="*/ 925 w 2459"/>
                    <a:gd name="T65" fmla="*/ 108 h 584"/>
                    <a:gd name="T66" fmla="*/ 926 w 2459"/>
                    <a:gd name="T67" fmla="*/ 134 h 584"/>
                    <a:gd name="T68" fmla="*/ 933 w 2459"/>
                    <a:gd name="T69" fmla="*/ 165 h 584"/>
                    <a:gd name="T70" fmla="*/ 901 w 2459"/>
                    <a:gd name="T71" fmla="*/ 181 h 584"/>
                    <a:gd name="T72" fmla="*/ 906 w 2459"/>
                    <a:gd name="T73" fmla="*/ 203 h 584"/>
                    <a:gd name="T74" fmla="*/ 866 w 2459"/>
                    <a:gd name="T75" fmla="*/ 208 h 584"/>
                    <a:gd name="T76" fmla="*/ 887 w 2459"/>
                    <a:gd name="T77" fmla="*/ 233 h 584"/>
                    <a:gd name="T78" fmla="*/ 888 w 2459"/>
                    <a:gd name="T79" fmla="*/ 253 h 584"/>
                    <a:gd name="T80" fmla="*/ 825 w 2459"/>
                    <a:gd name="T81" fmla="*/ 279 h 584"/>
                    <a:gd name="T82" fmla="*/ 749 w 2459"/>
                    <a:gd name="T83" fmla="*/ 326 h 584"/>
                    <a:gd name="T84" fmla="*/ 730 w 2459"/>
                    <a:gd name="T85" fmla="*/ 376 h 584"/>
                    <a:gd name="T86" fmla="*/ 717 w 2459"/>
                    <a:gd name="T87" fmla="*/ 381 h 584"/>
                    <a:gd name="T88" fmla="*/ 688 w 2459"/>
                    <a:gd name="T89" fmla="*/ 368 h 584"/>
                    <a:gd name="T90" fmla="*/ 660 w 2459"/>
                    <a:gd name="T91" fmla="*/ 343 h 584"/>
                    <a:gd name="T92" fmla="*/ 647 w 2459"/>
                    <a:gd name="T93" fmla="*/ 310 h 584"/>
                    <a:gd name="T94" fmla="*/ 660 w 2459"/>
                    <a:gd name="T95" fmla="*/ 280 h 584"/>
                    <a:gd name="T96" fmla="*/ 651 w 2459"/>
                    <a:gd name="T97" fmla="*/ 266 h 584"/>
                    <a:gd name="T98" fmla="*/ 635 w 2459"/>
                    <a:gd name="T99" fmla="*/ 233 h 584"/>
                    <a:gd name="T100" fmla="*/ 626 w 2459"/>
                    <a:gd name="T101" fmla="*/ 225 h 584"/>
                    <a:gd name="T102" fmla="*/ 645 w 2459"/>
                    <a:gd name="T103" fmla="*/ 211 h 584"/>
                    <a:gd name="T104" fmla="*/ 622 w 2459"/>
                    <a:gd name="T105" fmla="*/ 178 h 584"/>
                    <a:gd name="T106" fmla="*/ 552 w 2459"/>
                    <a:gd name="T107" fmla="*/ 132 h 584"/>
                    <a:gd name="T108" fmla="*/ 489 w 2459"/>
                    <a:gd name="T109" fmla="*/ 123 h 584"/>
                    <a:gd name="T110" fmla="*/ 474 w 2459"/>
                    <a:gd name="T111" fmla="*/ 94 h 584"/>
                    <a:gd name="T112" fmla="*/ 527 w 2459"/>
                    <a:gd name="T113" fmla="*/ 70 h 584"/>
                    <a:gd name="T114" fmla="*/ 563 w 2459"/>
                    <a:gd name="T115" fmla="*/ 50 h 584"/>
                    <a:gd name="T116" fmla="*/ 634 w 2459"/>
                    <a:gd name="T117" fmla="*/ 32 h 584"/>
                    <a:gd name="T118" fmla="*/ 688 w 2459"/>
                    <a:gd name="T119" fmla="*/ 33 h 584"/>
                    <a:gd name="T120" fmla="*/ 719 w 2459"/>
                    <a:gd name="T121" fmla="*/ 25 h 584"/>
                    <a:gd name="T122" fmla="*/ 744 w 2459"/>
                    <a:gd name="T123" fmla="*/ 12 h 584"/>
                    <a:gd name="T124" fmla="*/ 795 w 2459"/>
                    <a:gd name="T1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584">
                      <a:moveTo>
                        <a:pt x="384" y="581"/>
                      </a:moveTo>
                      <a:lnTo>
                        <a:pt x="387" y="583"/>
                      </a:lnTo>
                      <a:lnTo>
                        <a:pt x="387" y="584"/>
                      </a:lnTo>
                      <a:lnTo>
                        <a:pt x="384" y="584"/>
                      </a:lnTo>
                      <a:lnTo>
                        <a:pt x="384" y="581"/>
                      </a:lnTo>
                      <a:close/>
                      <a:moveTo>
                        <a:pt x="341" y="575"/>
                      </a:moveTo>
                      <a:lnTo>
                        <a:pt x="342" y="575"/>
                      </a:lnTo>
                      <a:lnTo>
                        <a:pt x="342" y="575"/>
                      </a:lnTo>
                      <a:lnTo>
                        <a:pt x="342" y="575"/>
                      </a:lnTo>
                      <a:lnTo>
                        <a:pt x="342" y="576"/>
                      </a:lnTo>
                      <a:lnTo>
                        <a:pt x="342" y="576"/>
                      </a:lnTo>
                      <a:lnTo>
                        <a:pt x="342" y="576"/>
                      </a:lnTo>
                      <a:lnTo>
                        <a:pt x="342" y="576"/>
                      </a:lnTo>
                      <a:lnTo>
                        <a:pt x="342" y="577"/>
                      </a:lnTo>
                      <a:lnTo>
                        <a:pt x="341" y="577"/>
                      </a:lnTo>
                      <a:lnTo>
                        <a:pt x="341" y="577"/>
                      </a:lnTo>
                      <a:lnTo>
                        <a:pt x="341" y="576"/>
                      </a:lnTo>
                      <a:lnTo>
                        <a:pt x="341" y="575"/>
                      </a:lnTo>
                      <a:close/>
                      <a:moveTo>
                        <a:pt x="372" y="574"/>
                      </a:moveTo>
                      <a:lnTo>
                        <a:pt x="376" y="575"/>
                      </a:lnTo>
                      <a:lnTo>
                        <a:pt x="379" y="575"/>
                      </a:lnTo>
                      <a:lnTo>
                        <a:pt x="380" y="576"/>
                      </a:lnTo>
                      <a:lnTo>
                        <a:pt x="383" y="577"/>
                      </a:lnTo>
                      <a:lnTo>
                        <a:pt x="383" y="577"/>
                      </a:lnTo>
                      <a:lnTo>
                        <a:pt x="383" y="577"/>
                      </a:lnTo>
                      <a:lnTo>
                        <a:pt x="383" y="577"/>
                      </a:lnTo>
                      <a:lnTo>
                        <a:pt x="383" y="577"/>
                      </a:lnTo>
                      <a:lnTo>
                        <a:pt x="383" y="579"/>
                      </a:lnTo>
                      <a:lnTo>
                        <a:pt x="380" y="577"/>
                      </a:lnTo>
                      <a:lnTo>
                        <a:pt x="377" y="577"/>
                      </a:lnTo>
                      <a:lnTo>
                        <a:pt x="375" y="576"/>
                      </a:lnTo>
                      <a:lnTo>
                        <a:pt x="374" y="576"/>
                      </a:lnTo>
                      <a:lnTo>
                        <a:pt x="372" y="574"/>
                      </a:lnTo>
                      <a:close/>
                      <a:moveTo>
                        <a:pt x="367" y="572"/>
                      </a:moveTo>
                      <a:lnTo>
                        <a:pt x="368" y="572"/>
                      </a:lnTo>
                      <a:lnTo>
                        <a:pt x="368" y="574"/>
                      </a:lnTo>
                      <a:lnTo>
                        <a:pt x="367" y="574"/>
                      </a:lnTo>
                      <a:lnTo>
                        <a:pt x="367" y="574"/>
                      </a:lnTo>
                      <a:lnTo>
                        <a:pt x="367" y="572"/>
                      </a:lnTo>
                      <a:close/>
                      <a:moveTo>
                        <a:pt x="317" y="542"/>
                      </a:moveTo>
                      <a:lnTo>
                        <a:pt x="319" y="542"/>
                      </a:lnTo>
                      <a:lnTo>
                        <a:pt x="319" y="542"/>
                      </a:lnTo>
                      <a:lnTo>
                        <a:pt x="319" y="542"/>
                      </a:lnTo>
                      <a:lnTo>
                        <a:pt x="319" y="542"/>
                      </a:lnTo>
                      <a:lnTo>
                        <a:pt x="319" y="542"/>
                      </a:lnTo>
                      <a:lnTo>
                        <a:pt x="319" y="543"/>
                      </a:lnTo>
                      <a:lnTo>
                        <a:pt x="319" y="543"/>
                      </a:lnTo>
                      <a:lnTo>
                        <a:pt x="317" y="543"/>
                      </a:lnTo>
                      <a:lnTo>
                        <a:pt x="317" y="543"/>
                      </a:lnTo>
                      <a:lnTo>
                        <a:pt x="317" y="542"/>
                      </a:lnTo>
                      <a:close/>
                      <a:moveTo>
                        <a:pt x="328" y="536"/>
                      </a:moveTo>
                      <a:lnTo>
                        <a:pt x="329" y="537"/>
                      </a:lnTo>
                      <a:lnTo>
                        <a:pt x="329" y="537"/>
                      </a:lnTo>
                      <a:lnTo>
                        <a:pt x="328" y="537"/>
                      </a:lnTo>
                      <a:lnTo>
                        <a:pt x="328" y="536"/>
                      </a:lnTo>
                      <a:close/>
                      <a:moveTo>
                        <a:pt x="711" y="373"/>
                      </a:moveTo>
                      <a:lnTo>
                        <a:pt x="710" y="376"/>
                      </a:lnTo>
                      <a:lnTo>
                        <a:pt x="711" y="376"/>
                      </a:lnTo>
                      <a:lnTo>
                        <a:pt x="711" y="375"/>
                      </a:lnTo>
                      <a:lnTo>
                        <a:pt x="711" y="375"/>
                      </a:lnTo>
                      <a:lnTo>
                        <a:pt x="711" y="375"/>
                      </a:lnTo>
                      <a:lnTo>
                        <a:pt x="711" y="373"/>
                      </a:lnTo>
                      <a:lnTo>
                        <a:pt x="711" y="373"/>
                      </a:lnTo>
                      <a:close/>
                      <a:moveTo>
                        <a:pt x="782" y="296"/>
                      </a:moveTo>
                      <a:lnTo>
                        <a:pt x="782" y="297"/>
                      </a:lnTo>
                      <a:lnTo>
                        <a:pt x="781" y="297"/>
                      </a:lnTo>
                      <a:lnTo>
                        <a:pt x="782" y="301"/>
                      </a:lnTo>
                      <a:lnTo>
                        <a:pt x="785" y="300"/>
                      </a:lnTo>
                      <a:lnTo>
                        <a:pt x="786" y="299"/>
                      </a:lnTo>
                      <a:lnTo>
                        <a:pt x="786" y="299"/>
                      </a:lnTo>
                      <a:lnTo>
                        <a:pt x="787" y="297"/>
                      </a:lnTo>
                      <a:lnTo>
                        <a:pt x="782" y="296"/>
                      </a:lnTo>
                      <a:close/>
                      <a:moveTo>
                        <a:pt x="647" y="292"/>
                      </a:moveTo>
                      <a:lnTo>
                        <a:pt x="647" y="293"/>
                      </a:lnTo>
                      <a:lnTo>
                        <a:pt x="650" y="293"/>
                      </a:lnTo>
                      <a:lnTo>
                        <a:pt x="650" y="293"/>
                      </a:lnTo>
                      <a:lnTo>
                        <a:pt x="648" y="292"/>
                      </a:lnTo>
                      <a:lnTo>
                        <a:pt x="648" y="292"/>
                      </a:lnTo>
                      <a:lnTo>
                        <a:pt x="647" y="292"/>
                      </a:lnTo>
                      <a:close/>
                      <a:moveTo>
                        <a:pt x="673" y="289"/>
                      </a:moveTo>
                      <a:lnTo>
                        <a:pt x="669" y="291"/>
                      </a:lnTo>
                      <a:lnTo>
                        <a:pt x="665" y="292"/>
                      </a:lnTo>
                      <a:lnTo>
                        <a:pt x="664" y="295"/>
                      </a:lnTo>
                      <a:lnTo>
                        <a:pt x="665" y="295"/>
                      </a:lnTo>
                      <a:lnTo>
                        <a:pt x="665" y="295"/>
                      </a:lnTo>
                      <a:lnTo>
                        <a:pt x="668" y="295"/>
                      </a:lnTo>
                      <a:lnTo>
                        <a:pt x="668" y="293"/>
                      </a:lnTo>
                      <a:lnTo>
                        <a:pt x="672" y="293"/>
                      </a:lnTo>
                      <a:lnTo>
                        <a:pt x="672" y="292"/>
                      </a:lnTo>
                      <a:lnTo>
                        <a:pt x="672" y="292"/>
                      </a:lnTo>
                      <a:lnTo>
                        <a:pt x="673" y="289"/>
                      </a:lnTo>
                      <a:close/>
                      <a:moveTo>
                        <a:pt x="668" y="279"/>
                      </a:moveTo>
                      <a:lnTo>
                        <a:pt x="668" y="280"/>
                      </a:lnTo>
                      <a:lnTo>
                        <a:pt x="669" y="280"/>
                      </a:lnTo>
                      <a:lnTo>
                        <a:pt x="669" y="279"/>
                      </a:lnTo>
                      <a:lnTo>
                        <a:pt x="668" y="279"/>
                      </a:lnTo>
                      <a:close/>
                      <a:moveTo>
                        <a:pt x="668" y="276"/>
                      </a:moveTo>
                      <a:lnTo>
                        <a:pt x="669" y="278"/>
                      </a:lnTo>
                      <a:lnTo>
                        <a:pt x="671" y="278"/>
                      </a:lnTo>
                      <a:lnTo>
                        <a:pt x="671" y="276"/>
                      </a:lnTo>
                      <a:lnTo>
                        <a:pt x="671" y="276"/>
                      </a:lnTo>
                      <a:lnTo>
                        <a:pt x="671" y="276"/>
                      </a:lnTo>
                      <a:lnTo>
                        <a:pt x="668" y="276"/>
                      </a:lnTo>
                      <a:close/>
                      <a:moveTo>
                        <a:pt x="871" y="236"/>
                      </a:moveTo>
                      <a:lnTo>
                        <a:pt x="871" y="236"/>
                      </a:lnTo>
                      <a:lnTo>
                        <a:pt x="871" y="236"/>
                      </a:lnTo>
                      <a:lnTo>
                        <a:pt x="871" y="236"/>
                      </a:lnTo>
                      <a:close/>
                      <a:moveTo>
                        <a:pt x="875" y="234"/>
                      </a:moveTo>
                      <a:lnTo>
                        <a:pt x="874" y="234"/>
                      </a:lnTo>
                      <a:lnTo>
                        <a:pt x="872" y="236"/>
                      </a:lnTo>
                      <a:lnTo>
                        <a:pt x="872" y="236"/>
                      </a:lnTo>
                      <a:lnTo>
                        <a:pt x="872" y="236"/>
                      </a:lnTo>
                      <a:lnTo>
                        <a:pt x="874" y="236"/>
                      </a:lnTo>
                      <a:lnTo>
                        <a:pt x="875" y="236"/>
                      </a:lnTo>
                      <a:lnTo>
                        <a:pt x="876" y="236"/>
                      </a:lnTo>
                      <a:lnTo>
                        <a:pt x="876" y="236"/>
                      </a:lnTo>
                      <a:lnTo>
                        <a:pt x="878" y="234"/>
                      </a:lnTo>
                      <a:lnTo>
                        <a:pt x="878" y="234"/>
                      </a:lnTo>
                      <a:lnTo>
                        <a:pt x="875" y="234"/>
                      </a:lnTo>
                      <a:close/>
                      <a:moveTo>
                        <a:pt x="235" y="168"/>
                      </a:moveTo>
                      <a:lnTo>
                        <a:pt x="240" y="168"/>
                      </a:lnTo>
                      <a:lnTo>
                        <a:pt x="240" y="170"/>
                      </a:lnTo>
                      <a:lnTo>
                        <a:pt x="236" y="172"/>
                      </a:lnTo>
                      <a:lnTo>
                        <a:pt x="233" y="173"/>
                      </a:lnTo>
                      <a:lnTo>
                        <a:pt x="230" y="174"/>
                      </a:lnTo>
                      <a:lnTo>
                        <a:pt x="230" y="176"/>
                      </a:lnTo>
                      <a:lnTo>
                        <a:pt x="233" y="176"/>
                      </a:lnTo>
                      <a:lnTo>
                        <a:pt x="233" y="174"/>
                      </a:lnTo>
                      <a:lnTo>
                        <a:pt x="235" y="174"/>
                      </a:lnTo>
                      <a:lnTo>
                        <a:pt x="235" y="174"/>
                      </a:lnTo>
                      <a:lnTo>
                        <a:pt x="236" y="174"/>
                      </a:lnTo>
                      <a:lnTo>
                        <a:pt x="237" y="174"/>
                      </a:lnTo>
                      <a:lnTo>
                        <a:pt x="237" y="173"/>
                      </a:lnTo>
                      <a:lnTo>
                        <a:pt x="239" y="173"/>
                      </a:lnTo>
                      <a:lnTo>
                        <a:pt x="241" y="174"/>
                      </a:lnTo>
                      <a:lnTo>
                        <a:pt x="243" y="176"/>
                      </a:lnTo>
                      <a:lnTo>
                        <a:pt x="245" y="176"/>
                      </a:lnTo>
                      <a:lnTo>
                        <a:pt x="245" y="178"/>
                      </a:lnTo>
                      <a:lnTo>
                        <a:pt x="245" y="180"/>
                      </a:lnTo>
                      <a:lnTo>
                        <a:pt x="245" y="182"/>
                      </a:lnTo>
                      <a:lnTo>
                        <a:pt x="245" y="182"/>
                      </a:lnTo>
                      <a:lnTo>
                        <a:pt x="243" y="182"/>
                      </a:lnTo>
                      <a:lnTo>
                        <a:pt x="239" y="182"/>
                      </a:lnTo>
                      <a:lnTo>
                        <a:pt x="237" y="183"/>
                      </a:lnTo>
                      <a:lnTo>
                        <a:pt x="237" y="183"/>
                      </a:lnTo>
                      <a:lnTo>
                        <a:pt x="237" y="183"/>
                      </a:lnTo>
                      <a:lnTo>
                        <a:pt x="237" y="185"/>
                      </a:lnTo>
                      <a:lnTo>
                        <a:pt x="239" y="185"/>
                      </a:lnTo>
                      <a:lnTo>
                        <a:pt x="239" y="189"/>
                      </a:lnTo>
                      <a:lnTo>
                        <a:pt x="240" y="189"/>
                      </a:lnTo>
                      <a:lnTo>
                        <a:pt x="240" y="189"/>
                      </a:lnTo>
                      <a:lnTo>
                        <a:pt x="243" y="189"/>
                      </a:lnTo>
                      <a:lnTo>
                        <a:pt x="243" y="187"/>
                      </a:lnTo>
                      <a:lnTo>
                        <a:pt x="243" y="187"/>
                      </a:lnTo>
                      <a:lnTo>
                        <a:pt x="244" y="187"/>
                      </a:lnTo>
                      <a:lnTo>
                        <a:pt x="245" y="191"/>
                      </a:lnTo>
                      <a:lnTo>
                        <a:pt x="247" y="193"/>
                      </a:lnTo>
                      <a:lnTo>
                        <a:pt x="247" y="195"/>
                      </a:lnTo>
                      <a:lnTo>
                        <a:pt x="249" y="194"/>
                      </a:lnTo>
                      <a:lnTo>
                        <a:pt x="251" y="193"/>
                      </a:lnTo>
                      <a:lnTo>
                        <a:pt x="252" y="191"/>
                      </a:lnTo>
                      <a:lnTo>
                        <a:pt x="253" y="191"/>
                      </a:lnTo>
                      <a:lnTo>
                        <a:pt x="253" y="191"/>
                      </a:lnTo>
                      <a:lnTo>
                        <a:pt x="254" y="193"/>
                      </a:lnTo>
                      <a:lnTo>
                        <a:pt x="254" y="193"/>
                      </a:lnTo>
                      <a:lnTo>
                        <a:pt x="254" y="194"/>
                      </a:lnTo>
                      <a:lnTo>
                        <a:pt x="254" y="195"/>
                      </a:lnTo>
                      <a:lnTo>
                        <a:pt x="254" y="197"/>
                      </a:lnTo>
                      <a:lnTo>
                        <a:pt x="256" y="198"/>
                      </a:lnTo>
                      <a:lnTo>
                        <a:pt x="256" y="200"/>
                      </a:lnTo>
                      <a:lnTo>
                        <a:pt x="254" y="200"/>
                      </a:lnTo>
                      <a:lnTo>
                        <a:pt x="254" y="204"/>
                      </a:lnTo>
                      <a:lnTo>
                        <a:pt x="253" y="206"/>
                      </a:lnTo>
                      <a:lnTo>
                        <a:pt x="253" y="206"/>
                      </a:lnTo>
                      <a:lnTo>
                        <a:pt x="253" y="208"/>
                      </a:lnTo>
                      <a:lnTo>
                        <a:pt x="249" y="208"/>
                      </a:lnTo>
                      <a:lnTo>
                        <a:pt x="249" y="210"/>
                      </a:lnTo>
                      <a:lnTo>
                        <a:pt x="243" y="211"/>
                      </a:lnTo>
                      <a:lnTo>
                        <a:pt x="243" y="212"/>
                      </a:lnTo>
                      <a:lnTo>
                        <a:pt x="239" y="212"/>
                      </a:lnTo>
                      <a:lnTo>
                        <a:pt x="239" y="214"/>
                      </a:lnTo>
                      <a:lnTo>
                        <a:pt x="236" y="215"/>
                      </a:lnTo>
                      <a:lnTo>
                        <a:pt x="235" y="216"/>
                      </a:lnTo>
                      <a:lnTo>
                        <a:pt x="232" y="217"/>
                      </a:lnTo>
                      <a:lnTo>
                        <a:pt x="230" y="219"/>
                      </a:lnTo>
                      <a:lnTo>
                        <a:pt x="228" y="217"/>
                      </a:lnTo>
                      <a:lnTo>
                        <a:pt x="228" y="217"/>
                      </a:lnTo>
                      <a:lnTo>
                        <a:pt x="228" y="217"/>
                      </a:lnTo>
                      <a:lnTo>
                        <a:pt x="227" y="215"/>
                      </a:lnTo>
                      <a:lnTo>
                        <a:pt x="226" y="215"/>
                      </a:lnTo>
                      <a:lnTo>
                        <a:pt x="226" y="211"/>
                      </a:lnTo>
                      <a:lnTo>
                        <a:pt x="222" y="208"/>
                      </a:lnTo>
                      <a:lnTo>
                        <a:pt x="222" y="207"/>
                      </a:lnTo>
                      <a:lnTo>
                        <a:pt x="218" y="207"/>
                      </a:lnTo>
                      <a:lnTo>
                        <a:pt x="216" y="206"/>
                      </a:lnTo>
                      <a:lnTo>
                        <a:pt x="214" y="203"/>
                      </a:lnTo>
                      <a:lnTo>
                        <a:pt x="213" y="202"/>
                      </a:lnTo>
                      <a:lnTo>
                        <a:pt x="213" y="200"/>
                      </a:lnTo>
                      <a:lnTo>
                        <a:pt x="211" y="200"/>
                      </a:lnTo>
                      <a:lnTo>
                        <a:pt x="210" y="200"/>
                      </a:lnTo>
                      <a:lnTo>
                        <a:pt x="209" y="200"/>
                      </a:lnTo>
                      <a:lnTo>
                        <a:pt x="209" y="200"/>
                      </a:lnTo>
                      <a:lnTo>
                        <a:pt x="207" y="200"/>
                      </a:lnTo>
                      <a:lnTo>
                        <a:pt x="207" y="203"/>
                      </a:lnTo>
                      <a:lnTo>
                        <a:pt x="205" y="203"/>
                      </a:lnTo>
                      <a:lnTo>
                        <a:pt x="205" y="202"/>
                      </a:lnTo>
                      <a:lnTo>
                        <a:pt x="201" y="202"/>
                      </a:lnTo>
                      <a:lnTo>
                        <a:pt x="201" y="199"/>
                      </a:lnTo>
                      <a:lnTo>
                        <a:pt x="196" y="195"/>
                      </a:lnTo>
                      <a:lnTo>
                        <a:pt x="196" y="194"/>
                      </a:lnTo>
                      <a:lnTo>
                        <a:pt x="197" y="194"/>
                      </a:lnTo>
                      <a:lnTo>
                        <a:pt x="196" y="191"/>
                      </a:lnTo>
                      <a:lnTo>
                        <a:pt x="194" y="191"/>
                      </a:lnTo>
                      <a:lnTo>
                        <a:pt x="194" y="189"/>
                      </a:lnTo>
                      <a:lnTo>
                        <a:pt x="196" y="189"/>
                      </a:lnTo>
                      <a:lnTo>
                        <a:pt x="196" y="189"/>
                      </a:lnTo>
                      <a:lnTo>
                        <a:pt x="197" y="189"/>
                      </a:lnTo>
                      <a:lnTo>
                        <a:pt x="199" y="189"/>
                      </a:lnTo>
                      <a:lnTo>
                        <a:pt x="201" y="187"/>
                      </a:lnTo>
                      <a:lnTo>
                        <a:pt x="201" y="189"/>
                      </a:lnTo>
                      <a:lnTo>
                        <a:pt x="202" y="190"/>
                      </a:lnTo>
                      <a:lnTo>
                        <a:pt x="202" y="193"/>
                      </a:lnTo>
                      <a:lnTo>
                        <a:pt x="203" y="193"/>
                      </a:lnTo>
                      <a:lnTo>
                        <a:pt x="203" y="194"/>
                      </a:lnTo>
                      <a:lnTo>
                        <a:pt x="211" y="193"/>
                      </a:lnTo>
                      <a:lnTo>
                        <a:pt x="211" y="194"/>
                      </a:lnTo>
                      <a:lnTo>
                        <a:pt x="216" y="194"/>
                      </a:lnTo>
                      <a:lnTo>
                        <a:pt x="218" y="193"/>
                      </a:lnTo>
                      <a:lnTo>
                        <a:pt x="218" y="190"/>
                      </a:lnTo>
                      <a:lnTo>
                        <a:pt x="218" y="190"/>
                      </a:lnTo>
                      <a:lnTo>
                        <a:pt x="219" y="186"/>
                      </a:lnTo>
                      <a:lnTo>
                        <a:pt x="218" y="186"/>
                      </a:lnTo>
                      <a:lnTo>
                        <a:pt x="218" y="185"/>
                      </a:lnTo>
                      <a:lnTo>
                        <a:pt x="214" y="185"/>
                      </a:lnTo>
                      <a:lnTo>
                        <a:pt x="214" y="183"/>
                      </a:lnTo>
                      <a:lnTo>
                        <a:pt x="210" y="183"/>
                      </a:lnTo>
                      <a:lnTo>
                        <a:pt x="210" y="183"/>
                      </a:lnTo>
                      <a:lnTo>
                        <a:pt x="209" y="182"/>
                      </a:lnTo>
                      <a:lnTo>
                        <a:pt x="207" y="182"/>
                      </a:lnTo>
                      <a:lnTo>
                        <a:pt x="209" y="181"/>
                      </a:lnTo>
                      <a:lnTo>
                        <a:pt x="209" y="181"/>
                      </a:lnTo>
                      <a:lnTo>
                        <a:pt x="209" y="181"/>
                      </a:lnTo>
                      <a:lnTo>
                        <a:pt x="209" y="180"/>
                      </a:lnTo>
                      <a:lnTo>
                        <a:pt x="210" y="178"/>
                      </a:lnTo>
                      <a:lnTo>
                        <a:pt x="210" y="177"/>
                      </a:lnTo>
                      <a:lnTo>
                        <a:pt x="211" y="177"/>
                      </a:lnTo>
                      <a:lnTo>
                        <a:pt x="213" y="174"/>
                      </a:lnTo>
                      <a:lnTo>
                        <a:pt x="215" y="174"/>
                      </a:lnTo>
                      <a:lnTo>
                        <a:pt x="216" y="173"/>
                      </a:lnTo>
                      <a:lnTo>
                        <a:pt x="216" y="173"/>
                      </a:lnTo>
                      <a:lnTo>
                        <a:pt x="216" y="173"/>
                      </a:lnTo>
                      <a:lnTo>
                        <a:pt x="218" y="173"/>
                      </a:lnTo>
                      <a:lnTo>
                        <a:pt x="218" y="176"/>
                      </a:lnTo>
                      <a:lnTo>
                        <a:pt x="226" y="177"/>
                      </a:lnTo>
                      <a:lnTo>
                        <a:pt x="226" y="174"/>
                      </a:lnTo>
                      <a:lnTo>
                        <a:pt x="224" y="174"/>
                      </a:lnTo>
                      <a:lnTo>
                        <a:pt x="224" y="174"/>
                      </a:lnTo>
                      <a:lnTo>
                        <a:pt x="223" y="174"/>
                      </a:lnTo>
                      <a:lnTo>
                        <a:pt x="223" y="173"/>
                      </a:lnTo>
                      <a:lnTo>
                        <a:pt x="224" y="173"/>
                      </a:lnTo>
                      <a:lnTo>
                        <a:pt x="224" y="173"/>
                      </a:lnTo>
                      <a:lnTo>
                        <a:pt x="227" y="173"/>
                      </a:lnTo>
                      <a:lnTo>
                        <a:pt x="227" y="172"/>
                      </a:lnTo>
                      <a:lnTo>
                        <a:pt x="228" y="172"/>
                      </a:lnTo>
                      <a:lnTo>
                        <a:pt x="230" y="172"/>
                      </a:lnTo>
                      <a:lnTo>
                        <a:pt x="230" y="172"/>
                      </a:lnTo>
                      <a:lnTo>
                        <a:pt x="232" y="172"/>
                      </a:lnTo>
                      <a:lnTo>
                        <a:pt x="233" y="169"/>
                      </a:lnTo>
                      <a:lnTo>
                        <a:pt x="235" y="169"/>
                      </a:lnTo>
                      <a:lnTo>
                        <a:pt x="235" y="168"/>
                      </a:lnTo>
                      <a:close/>
                      <a:moveTo>
                        <a:pt x="1598" y="166"/>
                      </a:moveTo>
                      <a:lnTo>
                        <a:pt x="1600" y="168"/>
                      </a:lnTo>
                      <a:lnTo>
                        <a:pt x="1600" y="168"/>
                      </a:lnTo>
                      <a:lnTo>
                        <a:pt x="1598" y="168"/>
                      </a:lnTo>
                      <a:lnTo>
                        <a:pt x="1598" y="166"/>
                      </a:lnTo>
                      <a:close/>
                      <a:moveTo>
                        <a:pt x="925" y="166"/>
                      </a:moveTo>
                      <a:lnTo>
                        <a:pt x="926" y="168"/>
                      </a:lnTo>
                      <a:lnTo>
                        <a:pt x="929" y="169"/>
                      </a:lnTo>
                      <a:lnTo>
                        <a:pt x="931" y="169"/>
                      </a:lnTo>
                      <a:lnTo>
                        <a:pt x="931" y="172"/>
                      </a:lnTo>
                      <a:lnTo>
                        <a:pt x="925" y="172"/>
                      </a:lnTo>
                      <a:lnTo>
                        <a:pt x="925" y="173"/>
                      </a:lnTo>
                      <a:lnTo>
                        <a:pt x="922" y="172"/>
                      </a:lnTo>
                      <a:lnTo>
                        <a:pt x="921" y="170"/>
                      </a:lnTo>
                      <a:lnTo>
                        <a:pt x="921" y="168"/>
                      </a:lnTo>
                      <a:lnTo>
                        <a:pt x="922" y="166"/>
                      </a:lnTo>
                      <a:lnTo>
                        <a:pt x="925" y="166"/>
                      </a:lnTo>
                      <a:close/>
                      <a:moveTo>
                        <a:pt x="258" y="164"/>
                      </a:moveTo>
                      <a:lnTo>
                        <a:pt x="261" y="164"/>
                      </a:lnTo>
                      <a:lnTo>
                        <a:pt x="261" y="165"/>
                      </a:lnTo>
                      <a:lnTo>
                        <a:pt x="261" y="165"/>
                      </a:lnTo>
                      <a:lnTo>
                        <a:pt x="261" y="165"/>
                      </a:lnTo>
                      <a:lnTo>
                        <a:pt x="260" y="165"/>
                      </a:lnTo>
                      <a:lnTo>
                        <a:pt x="260" y="165"/>
                      </a:lnTo>
                      <a:lnTo>
                        <a:pt x="260" y="165"/>
                      </a:lnTo>
                      <a:lnTo>
                        <a:pt x="258" y="165"/>
                      </a:lnTo>
                      <a:lnTo>
                        <a:pt x="258" y="164"/>
                      </a:lnTo>
                      <a:lnTo>
                        <a:pt x="258" y="164"/>
                      </a:lnTo>
                      <a:close/>
                      <a:moveTo>
                        <a:pt x="609" y="162"/>
                      </a:moveTo>
                      <a:lnTo>
                        <a:pt x="609" y="164"/>
                      </a:lnTo>
                      <a:lnTo>
                        <a:pt x="611" y="164"/>
                      </a:lnTo>
                      <a:lnTo>
                        <a:pt x="611" y="164"/>
                      </a:lnTo>
                      <a:lnTo>
                        <a:pt x="611" y="164"/>
                      </a:lnTo>
                      <a:lnTo>
                        <a:pt x="604" y="165"/>
                      </a:lnTo>
                      <a:lnTo>
                        <a:pt x="604" y="164"/>
                      </a:lnTo>
                      <a:lnTo>
                        <a:pt x="605" y="164"/>
                      </a:lnTo>
                      <a:lnTo>
                        <a:pt x="608" y="164"/>
                      </a:lnTo>
                      <a:lnTo>
                        <a:pt x="609" y="162"/>
                      </a:lnTo>
                      <a:close/>
                      <a:moveTo>
                        <a:pt x="951" y="161"/>
                      </a:moveTo>
                      <a:lnTo>
                        <a:pt x="951" y="164"/>
                      </a:lnTo>
                      <a:lnTo>
                        <a:pt x="948" y="162"/>
                      </a:lnTo>
                      <a:lnTo>
                        <a:pt x="948" y="162"/>
                      </a:lnTo>
                      <a:lnTo>
                        <a:pt x="950" y="162"/>
                      </a:lnTo>
                      <a:lnTo>
                        <a:pt x="950" y="162"/>
                      </a:lnTo>
                      <a:lnTo>
                        <a:pt x="950" y="161"/>
                      </a:lnTo>
                      <a:lnTo>
                        <a:pt x="951" y="161"/>
                      </a:lnTo>
                      <a:close/>
                      <a:moveTo>
                        <a:pt x="244" y="161"/>
                      </a:moveTo>
                      <a:lnTo>
                        <a:pt x="244" y="162"/>
                      </a:lnTo>
                      <a:lnTo>
                        <a:pt x="243" y="162"/>
                      </a:lnTo>
                      <a:lnTo>
                        <a:pt x="243" y="164"/>
                      </a:lnTo>
                      <a:lnTo>
                        <a:pt x="241" y="164"/>
                      </a:lnTo>
                      <a:lnTo>
                        <a:pt x="241" y="162"/>
                      </a:lnTo>
                      <a:lnTo>
                        <a:pt x="243" y="161"/>
                      </a:lnTo>
                      <a:lnTo>
                        <a:pt x="244" y="161"/>
                      </a:lnTo>
                      <a:close/>
                      <a:moveTo>
                        <a:pt x="32" y="161"/>
                      </a:moveTo>
                      <a:lnTo>
                        <a:pt x="32" y="161"/>
                      </a:lnTo>
                      <a:lnTo>
                        <a:pt x="37" y="164"/>
                      </a:lnTo>
                      <a:lnTo>
                        <a:pt x="42" y="166"/>
                      </a:lnTo>
                      <a:lnTo>
                        <a:pt x="50" y="168"/>
                      </a:lnTo>
                      <a:lnTo>
                        <a:pt x="52" y="169"/>
                      </a:lnTo>
                      <a:lnTo>
                        <a:pt x="54" y="169"/>
                      </a:lnTo>
                      <a:lnTo>
                        <a:pt x="54" y="169"/>
                      </a:lnTo>
                      <a:lnTo>
                        <a:pt x="55" y="169"/>
                      </a:lnTo>
                      <a:lnTo>
                        <a:pt x="55" y="170"/>
                      </a:lnTo>
                      <a:lnTo>
                        <a:pt x="57" y="170"/>
                      </a:lnTo>
                      <a:lnTo>
                        <a:pt x="58" y="169"/>
                      </a:lnTo>
                      <a:lnTo>
                        <a:pt x="58" y="169"/>
                      </a:lnTo>
                      <a:lnTo>
                        <a:pt x="58" y="168"/>
                      </a:lnTo>
                      <a:lnTo>
                        <a:pt x="71" y="169"/>
                      </a:lnTo>
                      <a:lnTo>
                        <a:pt x="71" y="170"/>
                      </a:lnTo>
                      <a:lnTo>
                        <a:pt x="72" y="170"/>
                      </a:lnTo>
                      <a:lnTo>
                        <a:pt x="72" y="170"/>
                      </a:lnTo>
                      <a:lnTo>
                        <a:pt x="78" y="172"/>
                      </a:lnTo>
                      <a:lnTo>
                        <a:pt x="78" y="172"/>
                      </a:lnTo>
                      <a:lnTo>
                        <a:pt x="79" y="173"/>
                      </a:lnTo>
                      <a:lnTo>
                        <a:pt x="79" y="176"/>
                      </a:lnTo>
                      <a:lnTo>
                        <a:pt x="82" y="176"/>
                      </a:lnTo>
                      <a:lnTo>
                        <a:pt x="83" y="177"/>
                      </a:lnTo>
                      <a:lnTo>
                        <a:pt x="84" y="177"/>
                      </a:lnTo>
                      <a:lnTo>
                        <a:pt x="84" y="180"/>
                      </a:lnTo>
                      <a:lnTo>
                        <a:pt x="83" y="181"/>
                      </a:lnTo>
                      <a:lnTo>
                        <a:pt x="82" y="182"/>
                      </a:lnTo>
                      <a:lnTo>
                        <a:pt x="76" y="182"/>
                      </a:lnTo>
                      <a:lnTo>
                        <a:pt x="76" y="182"/>
                      </a:lnTo>
                      <a:lnTo>
                        <a:pt x="75" y="182"/>
                      </a:lnTo>
                      <a:lnTo>
                        <a:pt x="75" y="183"/>
                      </a:lnTo>
                      <a:lnTo>
                        <a:pt x="74" y="183"/>
                      </a:lnTo>
                      <a:lnTo>
                        <a:pt x="74" y="182"/>
                      </a:lnTo>
                      <a:lnTo>
                        <a:pt x="69" y="183"/>
                      </a:lnTo>
                      <a:lnTo>
                        <a:pt x="69" y="185"/>
                      </a:lnTo>
                      <a:lnTo>
                        <a:pt x="66" y="185"/>
                      </a:lnTo>
                      <a:lnTo>
                        <a:pt x="65" y="186"/>
                      </a:lnTo>
                      <a:lnTo>
                        <a:pt x="63" y="186"/>
                      </a:lnTo>
                      <a:lnTo>
                        <a:pt x="63" y="187"/>
                      </a:lnTo>
                      <a:lnTo>
                        <a:pt x="59" y="187"/>
                      </a:lnTo>
                      <a:lnTo>
                        <a:pt x="58" y="190"/>
                      </a:lnTo>
                      <a:lnTo>
                        <a:pt x="57" y="190"/>
                      </a:lnTo>
                      <a:lnTo>
                        <a:pt x="55" y="191"/>
                      </a:lnTo>
                      <a:lnTo>
                        <a:pt x="54" y="193"/>
                      </a:lnTo>
                      <a:lnTo>
                        <a:pt x="53" y="194"/>
                      </a:lnTo>
                      <a:lnTo>
                        <a:pt x="52" y="194"/>
                      </a:lnTo>
                      <a:lnTo>
                        <a:pt x="52" y="195"/>
                      </a:lnTo>
                      <a:lnTo>
                        <a:pt x="49" y="197"/>
                      </a:lnTo>
                      <a:lnTo>
                        <a:pt x="49" y="198"/>
                      </a:lnTo>
                      <a:lnTo>
                        <a:pt x="48" y="198"/>
                      </a:lnTo>
                      <a:lnTo>
                        <a:pt x="48" y="199"/>
                      </a:lnTo>
                      <a:lnTo>
                        <a:pt x="46" y="199"/>
                      </a:lnTo>
                      <a:lnTo>
                        <a:pt x="45" y="200"/>
                      </a:lnTo>
                      <a:lnTo>
                        <a:pt x="45" y="202"/>
                      </a:lnTo>
                      <a:lnTo>
                        <a:pt x="45" y="204"/>
                      </a:lnTo>
                      <a:lnTo>
                        <a:pt x="45" y="206"/>
                      </a:lnTo>
                      <a:lnTo>
                        <a:pt x="42" y="207"/>
                      </a:lnTo>
                      <a:lnTo>
                        <a:pt x="42" y="210"/>
                      </a:lnTo>
                      <a:lnTo>
                        <a:pt x="42" y="210"/>
                      </a:lnTo>
                      <a:lnTo>
                        <a:pt x="41" y="211"/>
                      </a:lnTo>
                      <a:lnTo>
                        <a:pt x="38" y="212"/>
                      </a:lnTo>
                      <a:lnTo>
                        <a:pt x="36" y="212"/>
                      </a:lnTo>
                      <a:lnTo>
                        <a:pt x="33" y="214"/>
                      </a:lnTo>
                      <a:lnTo>
                        <a:pt x="31" y="212"/>
                      </a:lnTo>
                      <a:lnTo>
                        <a:pt x="29" y="212"/>
                      </a:lnTo>
                      <a:lnTo>
                        <a:pt x="29" y="211"/>
                      </a:lnTo>
                      <a:lnTo>
                        <a:pt x="28" y="211"/>
                      </a:lnTo>
                      <a:lnTo>
                        <a:pt x="28" y="211"/>
                      </a:lnTo>
                      <a:lnTo>
                        <a:pt x="27" y="211"/>
                      </a:lnTo>
                      <a:lnTo>
                        <a:pt x="27" y="212"/>
                      </a:lnTo>
                      <a:lnTo>
                        <a:pt x="21" y="216"/>
                      </a:lnTo>
                      <a:lnTo>
                        <a:pt x="21" y="217"/>
                      </a:lnTo>
                      <a:lnTo>
                        <a:pt x="20" y="217"/>
                      </a:lnTo>
                      <a:lnTo>
                        <a:pt x="20" y="219"/>
                      </a:lnTo>
                      <a:lnTo>
                        <a:pt x="12" y="219"/>
                      </a:lnTo>
                      <a:lnTo>
                        <a:pt x="11" y="217"/>
                      </a:lnTo>
                      <a:lnTo>
                        <a:pt x="11" y="217"/>
                      </a:lnTo>
                      <a:lnTo>
                        <a:pt x="11" y="216"/>
                      </a:lnTo>
                      <a:lnTo>
                        <a:pt x="10" y="215"/>
                      </a:lnTo>
                      <a:lnTo>
                        <a:pt x="8" y="214"/>
                      </a:lnTo>
                      <a:lnTo>
                        <a:pt x="8" y="211"/>
                      </a:lnTo>
                      <a:lnTo>
                        <a:pt x="6" y="210"/>
                      </a:lnTo>
                      <a:lnTo>
                        <a:pt x="4" y="208"/>
                      </a:lnTo>
                      <a:lnTo>
                        <a:pt x="3" y="207"/>
                      </a:lnTo>
                      <a:lnTo>
                        <a:pt x="0" y="207"/>
                      </a:lnTo>
                      <a:lnTo>
                        <a:pt x="2" y="200"/>
                      </a:lnTo>
                      <a:lnTo>
                        <a:pt x="4" y="199"/>
                      </a:lnTo>
                      <a:lnTo>
                        <a:pt x="4" y="197"/>
                      </a:lnTo>
                      <a:lnTo>
                        <a:pt x="4" y="197"/>
                      </a:lnTo>
                      <a:lnTo>
                        <a:pt x="3" y="189"/>
                      </a:lnTo>
                      <a:lnTo>
                        <a:pt x="7" y="189"/>
                      </a:lnTo>
                      <a:lnTo>
                        <a:pt x="7" y="187"/>
                      </a:lnTo>
                      <a:lnTo>
                        <a:pt x="4" y="187"/>
                      </a:lnTo>
                      <a:lnTo>
                        <a:pt x="4" y="185"/>
                      </a:lnTo>
                      <a:lnTo>
                        <a:pt x="4" y="182"/>
                      </a:lnTo>
                      <a:lnTo>
                        <a:pt x="4" y="180"/>
                      </a:lnTo>
                      <a:lnTo>
                        <a:pt x="6" y="180"/>
                      </a:lnTo>
                      <a:lnTo>
                        <a:pt x="6" y="177"/>
                      </a:lnTo>
                      <a:lnTo>
                        <a:pt x="7" y="177"/>
                      </a:lnTo>
                      <a:lnTo>
                        <a:pt x="7" y="177"/>
                      </a:lnTo>
                      <a:lnTo>
                        <a:pt x="6" y="177"/>
                      </a:lnTo>
                      <a:lnTo>
                        <a:pt x="6" y="176"/>
                      </a:lnTo>
                      <a:lnTo>
                        <a:pt x="4" y="176"/>
                      </a:lnTo>
                      <a:lnTo>
                        <a:pt x="4" y="173"/>
                      </a:lnTo>
                      <a:lnTo>
                        <a:pt x="3" y="170"/>
                      </a:lnTo>
                      <a:lnTo>
                        <a:pt x="10" y="168"/>
                      </a:lnTo>
                      <a:lnTo>
                        <a:pt x="10" y="168"/>
                      </a:lnTo>
                      <a:lnTo>
                        <a:pt x="11" y="168"/>
                      </a:lnTo>
                      <a:lnTo>
                        <a:pt x="11" y="166"/>
                      </a:lnTo>
                      <a:lnTo>
                        <a:pt x="15" y="166"/>
                      </a:lnTo>
                      <a:lnTo>
                        <a:pt x="15" y="165"/>
                      </a:lnTo>
                      <a:lnTo>
                        <a:pt x="16" y="165"/>
                      </a:lnTo>
                      <a:lnTo>
                        <a:pt x="16" y="165"/>
                      </a:lnTo>
                      <a:lnTo>
                        <a:pt x="21" y="165"/>
                      </a:lnTo>
                      <a:lnTo>
                        <a:pt x="21" y="164"/>
                      </a:lnTo>
                      <a:lnTo>
                        <a:pt x="24" y="164"/>
                      </a:lnTo>
                      <a:lnTo>
                        <a:pt x="24" y="164"/>
                      </a:lnTo>
                      <a:lnTo>
                        <a:pt x="27" y="164"/>
                      </a:lnTo>
                      <a:lnTo>
                        <a:pt x="27" y="162"/>
                      </a:lnTo>
                      <a:lnTo>
                        <a:pt x="29" y="162"/>
                      </a:lnTo>
                      <a:lnTo>
                        <a:pt x="29" y="161"/>
                      </a:lnTo>
                      <a:lnTo>
                        <a:pt x="32" y="161"/>
                      </a:lnTo>
                      <a:close/>
                      <a:moveTo>
                        <a:pt x="936" y="157"/>
                      </a:moveTo>
                      <a:lnTo>
                        <a:pt x="938" y="157"/>
                      </a:lnTo>
                      <a:lnTo>
                        <a:pt x="938" y="157"/>
                      </a:lnTo>
                      <a:lnTo>
                        <a:pt x="938" y="157"/>
                      </a:lnTo>
                      <a:lnTo>
                        <a:pt x="939" y="157"/>
                      </a:lnTo>
                      <a:lnTo>
                        <a:pt x="939" y="159"/>
                      </a:lnTo>
                      <a:lnTo>
                        <a:pt x="940" y="160"/>
                      </a:lnTo>
                      <a:lnTo>
                        <a:pt x="943" y="160"/>
                      </a:lnTo>
                      <a:lnTo>
                        <a:pt x="942" y="161"/>
                      </a:lnTo>
                      <a:lnTo>
                        <a:pt x="940" y="162"/>
                      </a:lnTo>
                      <a:lnTo>
                        <a:pt x="939" y="164"/>
                      </a:lnTo>
                      <a:lnTo>
                        <a:pt x="939" y="164"/>
                      </a:lnTo>
                      <a:lnTo>
                        <a:pt x="939" y="164"/>
                      </a:lnTo>
                      <a:lnTo>
                        <a:pt x="938" y="162"/>
                      </a:lnTo>
                      <a:lnTo>
                        <a:pt x="936" y="161"/>
                      </a:lnTo>
                      <a:lnTo>
                        <a:pt x="936" y="160"/>
                      </a:lnTo>
                      <a:lnTo>
                        <a:pt x="936" y="157"/>
                      </a:lnTo>
                      <a:close/>
                      <a:moveTo>
                        <a:pt x="918" y="152"/>
                      </a:moveTo>
                      <a:lnTo>
                        <a:pt x="918" y="157"/>
                      </a:lnTo>
                      <a:lnTo>
                        <a:pt x="918" y="157"/>
                      </a:lnTo>
                      <a:lnTo>
                        <a:pt x="918" y="157"/>
                      </a:lnTo>
                      <a:lnTo>
                        <a:pt x="921" y="157"/>
                      </a:lnTo>
                      <a:lnTo>
                        <a:pt x="919" y="152"/>
                      </a:lnTo>
                      <a:lnTo>
                        <a:pt x="918" y="152"/>
                      </a:lnTo>
                      <a:close/>
                      <a:moveTo>
                        <a:pt x="2443" y="148"/>
                      </a:moveTo>
                      <a:lnTo>
                        <a:pt x="2443" y="148"/>
                      </a:lnTo>
                      <a:lnTo>
                        <a:pt x="2443" y="149"/>
                      </a:lnTo>
                      <a:lnTo>
                        <a:pt x="2446" y="149"/>
                      </a:lnTo>
                      <a:lnTo>
                        <a:pt x="2446" y="149"/>
                      </a:lnTo>
                      <a:lnTo>
                        <a:pt x="2448" y="149"/>
                      </a:lnTo>
                      <a:lnTo>
                        <a:pt x="2448" y="151"/>
                      </a:lnTo>
                      <a:lnTo>
                        <a:pt x="2450" y="151"/>
                      </a:lnTo>
                      <a:lnTo>
                        <a:pt x="2452" y="151"/>
                      </a:lnTo>
                      <a:lnTo>
                        <a:pt x="2455" y="151"/>
                      </a:lnTo>
                      <a:lnTo>
                        <a:pt x="2456" y="152"/>
                      </a:lnTo>
                      <a:lnTo>
                        <a:pt x="2458" y="153"/>
                      </a:lnTo>
                      <a:lnTo>
                        <a:pt x="2458" y="155"/>
                      </a:lnTo>
                      <a:lnTo>
                        <a:pt x="2459" y="155"/>
                      </a:lnTo>
                      <a:lnTo>
                        <a:pt x="2459" y="156"/>
                      </a:lnTo>
                      <a:lnTo>
                        <a:pt x="2458" y="156"/>
                      </a:lnTo>
                      <a:lnTo>
                        <a:pt x="2458" y="156"/>
                      </a:lnTo>
                      <a:lnTo>
                        <a:pt x="2455" y="156"/>
                      </a:lnTo>
                      <a:lnTo>
                        <a:pt x="2455" y="157"/>
                      </a:lnTo>
                      <a:lnTo>
                        <a:pt x="2454" y="157"/>
                      </a:lnTo>
                      <a:lnTo>
                        <a:pt x="2454" y="157"/>
                      </a:lnTo>
                      <a:lnTo>
                        <a:pt x="2451" y="159"/>
                      </a:lnTo>
                      <a:lnTo>
                        <a:pt x="2451" y="160"/>
                      </a:lnTo>
                      <a:lnTo>
                        <a:pt x="2447" y="161"/>
                      </a:lnTo>
                      <a:lnTo>
                        <a:pt x="2447" y="161"/>
                      </a:lnTo>
                      <a:lnTo>
                        <a:pt x="2443" y="161"/>
                      </a:lnTo>
                      <a:lnTo>
                        <a:pt x="2443" y="161"/>
                      </a:lnTo>
                      <a:lnTo>
                        <a:pt x="2443" y="161"/>
                      </a:lnTo>
                      <a:lnTo>
                        <a:pt x="2442" y="161"/>
                      </a:lnTo>
                      <a:lnTo>
                        <a:pt x="2441" y="161"/>
                      </a:lnTo>
                      <a:lnTo>
                        <a:pt x="2439" y="160"/>
                      </a:lnTo>
                      <a:lnTo>
                        <a:pt x="2434" y="160"/>
                      </a:lnTo>
                      <a:lnTo>
                        <a:pt x="2433" y="159"/>
                      </a:lnTo>
                      <a:lnTo>
                        <a:pt x="2431" y="159"/>
                      </a:lnTo>
                      <a:lnTo>
                        <a:pt x="2431" y="157"/>
                      </a:lnTo>
                      <a:lnTo>
                        <a:pt x="2430" y="157"/>
                      </a:lnTo>
                      <a:lnTo>
                        <a:pt x="2429" y="156"/>
                      </a:lnTo>
                      <a:lnTo>
                        <a:pt x="2428" y="156"/>
                      </a:lnTo>
                      <a:lnTo>
                        <a:pt x="2428" y="153"/>
                      </a:lnTo>
                      <a:lnTo>
                        <a:pt x="2428" y="152"/>
                      </a:lnTo>
                      <a:lnTo>
                        <a:pt x="2428" y="151"/>
                      </a:lnTo>
                      <a:lnTo>
                        <a:pt x="2428" y="148"/>
                      </a:lnTo>
                      <a:lnTo>
                        <a:pt x="2428" y="148"/>
                      </a:lnTo>
                      <a:lnTo>
                        <a:pt x="2428" y="148"/>
                      </a:lnTo>
                      <a:lnTo>
                        <a:pt x="2430" y="148"/>
                      </a:lnTo>
                      <a:lnTo>
                        <a:pt x="2433" y="149"/>
                      </a:lnTo>
                      <a:lnTo>
                        <a:pt x="2435" y="149"/>
                      </a:lnTo>
                      <a:lnTo>
                        <a:pt x="2437" y="149"/>
                      </a:lnTo>
                      <a:lnTo>
                        <a:pt x="2438" y="149"/>
                      </a:lnTo>
                      <a:lnTo>
                        <a:pt x="2439" y="148"/>
                      </a:lnTo>
                      <a:lnTo>
                        <a:pt x="2442" y="148"/>
                      </a:lnTo>
                      <a:lnTo>
                        <a:pt x="2443" y="148"/>
                      </a:lnTo>
                      <a:close/>
                      <a:moveTo>
                        <a:pt x="2388" y="147"/>
                      </a:moveTo>
                      <a:lnTo>
                        <a:pt x="2390" y="147"/>
                      </a:lnTo>
                      <a:lnTo>
                        <a:pt x="2390" y="148"/>
                      </a:lnTo>
                      <a:lnTo>
                        <a:pt x="2391" y="148"/>
                      </a:lnTo>
                      <a:lnTo>
                        <a:pt x="2392" y="149"/>
                      </a:lnTo>
                      <a:lnTo>
                        <a:pt x="2393" y="149"/>
                      </a:lnTo>
                      <a:lnTo>
                        <a:pt x="2395" y="151"/>
                      </a:lnTo>
                      <a:lnTo>
                        <a:pt x="2397" y="151"/>
                      </a:lnTo>
                      <a:lnTo>
                        <a:pt x="2397" y="151"/>
                      </a:lnTo>
                      <a:lnTo>
                        <a:pt x="2399" y="151"/>
                      </a:lnTo>
                      <a:lnTo>
                        <a:pt x="2400" y="151"/>
                      </a:lnTo>
                      <a:lnTo>
                        <a:pt x="2401" y="151"/>
                      </a:lnTo>
                      <a:lnTo>
                        <a:pt x="2403" y="152"/>
                      </a:lnTo>
                      <a:lnTo>
                        <a:pt x="2404" y="153"/>
                      </a:lnTo>
                      <a:lnTo>
                        <a:pt x="2403" y="159"/>
                      </a:lnTo>
                      <a:lnTo>
                        <a:pt x="2401" y="159"/>
                      </a:lnTo>
                      <a:lnTo>
                        <a:pt x="2399" y="160"/>
                      </a:lnTo>
                      <a:lnTo>
                        <a:pt x="2399" y="160"/>
                      </a:lnTo>
                      <a:lnTo>
                        <a:pt x="2397" y="161"/>
                      </a:lnTo>
                      <a:lnTo>
                        <a:pt x="2395" y="162"/>
                      </a:lnTo>
                      <a:lnTo>
                        <a:pt x="2393" y="162"/>
                      </a:lnTo>
                      <a:lnTo>
                        <a:pt x="2392" y="160"/>
                      </a:lnTo>
                      <a:lnTo>
                        <a:pt x="2391" y="157"/>
                      </a:lnTo>
                      <a:lnTo>
                        <a:pt x="2390" y="157"/>
                      </a:lnTo>
                      <a:lnTo>
                        <a:pt x="2391" y="156"/>
                      </a:lnTo>
                      <a:lnTo>
                        <a:pt x="2391" y="155"/>
                      </a:lnTo>
                      <a:lnTo>
                        <a:pt x="2391" y="152"/>
                      </a:lnTo>
                      <a:lnTo>
                        <a:pt x="2391" y="149"/>
                      </a:lnTo>
                      <a:lnTo>
                        <a:pt x="2390" y="149"/>
                      </a:lnTo>
                      <a:lnTo>
                        <a:pt x="2390" y="148"/>
                      </a:lnTo>
                      <a:lnTo>
                        <a:pt x="2390" y="148"/>
                      </a:lnTo>
                      <a:lnTo>
                        <a:pt x="2388" y="147"/>
                      </a:lnTo>
                      <a:close/>
                      <a:moveTo>
                        <a:pt x="268" y="143"/>
                      </a:moveTo>
                      <a:lnTo>
                        <a:pt x="270" y="143"/>
                      </a:lnTo>
                      <a:lnTo>
                        <a:pt x="270" y="144"/>
                      </a:lnTo>
                      <a:lnTo>
                        <a:pt x="271" y="144"/>
                      </a:lnTo>
                      <a:lnTo>
                        <a:pt x="271" y="145"/>
                      </a:lnTo>
                      <a:lnTo>
                        <a:pt x="273" y="145"/>
                      </a:lnTo>
                      <a:lnTo>
                        <a:pt x="273" y="147"/>
                      </a:lnTo>
                      <a:lnTo>
                        <a:pt x="274" y="148"/>
                      </a:lnTo>
                      <a:lnTo>
                        <a:pt x="274" y="148"/>
                      </a:lnTo>
                      <a:lnTo>
                        <a:pt x="275" y="149"/>
                      </a:lnTo>
                      <a:lnTo>
                        <a:pt x="275" y="149"/>
                      </a:lnTo>
                      <a:lnTo>
                        <a:pt x="275" y="151"/>
                      </a:lnTo>
                      <a:lnTo>
                        <a:pt x="275" y="152"/>
                      </a:lnTo>
                      <a:lnTo>
                        <a:pt x="277" y="152"/>
                      </a:lnTo>
                      <a:lnTo>
                        <a:pt x="275" y="162"/>
                      </a:lnTo>
                      <a:lnTo>
                        <a:pt x="273" y="162"/>
                      </a:lnTo>
                      <a:lnTo>
                        <a:pt x="273" y="164"/>
                      </a:lnTo>
                      <a:lnTo>
                        <a:pt x="271" y="164"/>
                      </a:lnTo>
                      <a:lnTo>
                        <a:pt x="270" y="162"/>
                      </a:lnTo>
                      <a:lnTo>
                        <a:pt x="269" y="161"/>
                      </a:lnTo>
                      <a:lnTo>
                        <a:pt x="268" y="161"/>
                      </a:lnTo>
                      <a:lnTo>
                        <a:pt x="268" y="162"/>
                      </a:lnTo>
                      <a:lnTo>
                        <a:pt x="265" y="162"/>
                      </a:lnTo>
                      <a:lnTo>
                        <a:pt x="265" y="161"/>
                      </a:lnTo>
                      <a:lnTo>
                        <a:pt x="265" y="161"/>
                      </a:lnTo>
                      <a:lnTo>
                        <a:pt x="262" y="161"/>
                      </a:lnTo>
                      <a:lnTo>
                        <a:pt x="261" y="160"/>
                      </a:lnTo>
                      <a:lnTo>
                        <a:pt x="260" y="160"/>
                      </a:lnTo>
                      <a:lnTo>
                        <a:pt x="260" y="159"/>
                      </a:lnTo>
                      <a:lnTo>
                        <a:pt x="258" y="159"/>
                      </a:lnTo>
                      <a:lnTo>
                        <a:pt x="257" y="157"/>
                      </a:lnTo>
                      <a:lnTo>
                        <a:pt x="256" y="157"/>
                      </a:lnTo>
                      <a:lnTo>
                        <a:pt x="254" y="157"/>
                      </a:lnTo>
                      <a:lnTo>
                        <a:pt x="254" y="159"/>
                      </a:lnTo>
                      <a:lnTo>
                        <a:pt x="254" y="157"/>
                      </a:lnTo>
                      <a:lnTo>
                        <a:pt x="253" y="157"/>
                      </a:lnTo>
                      <a:lnTo>
                        <a:pt x="253" y="155"/>
                      </a:lnTo>
                      <a:lnTo>
                        <a:pt x="254" y="153"/>
                      </a:lnTo>
                      <a:lnTo>
                        <a:pt x="254" y="153"/>
                      </a:lnTo>
                      <a:lnTo>
                        <a:pt x="254" y="152"/>
                      </a:lnTo>
                      <a:lnTo>
                        <a:pt x="256" y="151"/>
                      </a:lnTo>
                      <a:lnTo>
                        <a:pt x="256" y="151"/>
                      </a:lnTo>
                      <a:lnTo>
                        <a:pt x="257" y="151"/>
                      </a:lnTo>
                      <a:lnTo>
                        <a:pt x="257" y="151"/>
                      </a:lnTo>
                      <a:lnTo>
                        <a:pt x="258" y="149"/>
                      </a:lnTo>
                      <a:lnTo>
                        <a:pt x="260" y="148"/>
                      </a:lnTo>
                      <a:lnTo>
                        <a:pt x="260" y="148"/>
                      </a:lnTo>
                      <a:lnTo>
                        <a:pt x="260" y="145"/>
                      </a:lnTo>
                      <a:lnTo>
                        <a:pt x="261" y="145"/>
                      </a:lnTo>
                      <a:lnTo>
                        <a:pt x="261" y="143"/>
                      </a:lnTo>
                      <a:lnTo>
                        <a:pt x="264" y="144"/>
                      </a:lnTo>
                      <a:lnTo>
                        <a:pt x="266" y="143"/>
                      </a:lnTo>
                      <a:lnTo>
                        <a:pt x="268" y="143"/>
                      </a:lnTo>
                      <a:close/>
                      <a:moveTo>
                        <a:pt x="2350" y="142"/>
                      </a:moveTo>
                      <a:lnTo>
                        <a:pt x="2350" y="142"/>
                      </a:lnTo>
                      <a:lnTo>
                        <a:pt x="2350" y="142"/>
                      </a:lnTo>
                      <a:lnTo>
                        <a:pt x="2352" y="143"/>
                      </a:lnTo>
                      <a:lnTo>
                        <a:pt x="2353" y="143"/>
                      </a:lnTo>
                      <a:lnTo>
                        <a:pt x="2354" y="144"/>
                      </a:lnTo>
                      <a:lnTo>
                        <a:pt x="2356" y="145"/>
                      </a:lnTo>
                      <a:lnTo>
                        <a:pt x="2357" y="147"/>
                      </a:lnTo>
                      <a:lnTo>
                        <a:pt x="2359" y="147"/>
                      </a:lnTo>
                      <a:lnTo>
                        <a:pt x="2359" y="149"/>
                      </a:lnTo>
                      <a:lnTo>
                        <a:pt x="2361" y="151"/>
                      </a:lnTo>
                      <a:lnTo>
                        <a:pt x="2362" y="151"/>
                      </a:lnTo>
                      <a:lnTo>
                        <a:pt x="2363" y="152"/>
                      </a:lnTo>
                      <a:lnTo>
                        <a:pt x="2363" y="155"/>
                      </a:lnTo>
                      <a:lnTo>
                        <a:pt x="2365" y="156"/>
                      </a:lnTo>
                      <a:lnTo>
                        <a:pt x="2365" y="159"/>
                      </a:lnTo>
                      <a:lnTo>
                        <a:pt x="2363" y="160"/>
                      </a:lnTo>
                      <a:lnTo>
                        <a:pt x="2362" y="161"/>
                      </a:lnTo>
                      <a:lnTo>
                        <a:pt x="2361" y="164"/>
                      </a:lnTo>
                      <a:lnTo>
                        <a:pt x="2358" y="164"/>
                      </a:lnTo>
                      <a:lnTo>
                        <a:pt x="2358" y="166"/>
                      </a:lnTo>
                      <a:lnTo>
                        <a:pt x="2358" y="166"/>
                      </a:lnTo>
                      <a:lnTo>
                        <a:pt x="2357" y="169"/>
                      </a:lnTo>
                      <a:lnTo>
                        <a:pt x="2354" y="172"/>
                      </a:lnTo>
                      <a:lnTo>
                        <a:pt x="2350" y="173"/>
                      </a:lnTo>
                      <a:lnTo>
                        <a:pt x="2349" y="172"/>
                      </a:lnTo>
                      <a:lnTo>
                        <a:pt x="2346" y="170"/>
                      </a:lnTo>
                      <a:lnTo>
                        <a:pt x="2345" y="169"/>
                      </a:lnTo>
                      <a:lnTo>
                        <a:pt x="2344" y="166"/>
                      </a:lnTo>
                      <a:lnTo>
                        <a:pt x="2342" y="166"/>
                      </a:lnTo>
                      <a:lnTo>
                        <a:pt x="2341" y="165"/>
                      </a:lnTo>
                      <a:lnTo>
                        <a:pt x="2342" y="165"/>
                      </a:lnTo>
                      <a:lnTo>
                        <a:pt x="2342" y="165"/>
                      </a:lnTo>
                      <a:lnTo>
                        <a:pt x="2344" y="164"/>
                      </a:lnTo>
                      <a:lnTo>
                        <a:pt x="2342" y="164"/>
                      </a:lnTo>
                      <a:lnTo>
                        <a:pt x="2341" y="161"/>
                      </a:lnTo>
                      <a:lnTo>
                        <a:pt x="2341" y="161"/>
                      </a:lnTo>
                      <a:lnTo>
                        <a:pt x="2340" y="160"/>
                      </a:lnTo>
                      <a:lnTo>
                        <a:pt x="2341" y="160"/>
                      </a:lnTo>
                      <a:lnTo>
                        <a:pt x="2341" y="157"/>
                      </a:lnTo>
                      <a:lnTo>
                        <a:pt x="2340" y="156"/>
                      </a:lnTo>
                      <a:lnTo>
                        <a:pt x="2341" y="153"/>
                      </a:lnTo>
                      <a:lnTo>
                        <a:pt x="2342" y="152"/>
                      </a:lnTo>
                      <a:lnTo>
                        <a:pt x="2342" y="148"/>
                      </a:lnTo>
                      <a:lnTo>
                        <a:pt x="2344" y="148"/>
                      </a:lnTo>
                      <a:lnTo>
                        <a:pt x="2344" y="148"/>
                      </a:lnTo>
                      <a:lnTo>
                        <a:pt x="2345" y="147"/>
                      </a:lnTo>
                      <a:lnTo>
                        <a:pt x="2345" y="145"/>
                      </a:lnTo>
                      <a:lnTo>
                        <a:pt x="2348" y="144"/>
                      </a:lnTo>
                      <a:lnTo>
                        <a:pt x="2349" y="143"/>
                      </a:lnTo>
                      <a:lnTo>
                        <a:pt x="2350" y="142"/>
                      </a:lnTo>
                      <a:close/>
                      <a:moveTo>
                        <a:pt x="1714" y="126"/>
                      </a:moveTo>
                      <a:lnTo>
                        <a:pt x="1715" y="126"/>
                      </a:lnTo>
                      <a:lnTo>
                        <a:pt x="1718" y="126"/>
                      </a:lnTo>
                      <a:lnTo>
                        <a:pt x="1718" y="127"/>
                      </a:lnTo>
                      <a:lnTo>
                        <a:pt x="1719" y="128"/>
                      </a:lnTo>
                      <a:lnTo>
                        <a:pt x="1721" y="130"/>
                      </a:lnTo>
                      <a:lnTo>
                        <a:pt x="1721" y="131"/>
                      </a:lnTo>
                      <a:lnTo>
                        <a:pt x="1721" y="131"/>
                      </a:lnTo>
                      <a:lnTo>
                        <a:pt x="1721" y="131"/>
                      </a:lnTo>
                      <a:lnTo>
                        <a:pt x="1721" y="135"/>
                      </a:lnTo>
                      <a:lnTo>
                        <a:pt x="1721" y="135"/>
                      </a:lnTo>
                      <a:lnTo>
                        <a:pt x="1719" y="136"/>
                      </a:lnTo>
                      <a:lnTo>
                        <a:pt x="1719" y="136"/>
                      </a:lnTo>
                      <a:lnTo>
                        <a:pt x="1718" y="136"/>
                      </a:lnTo>
                      <a:lnTo>
                        <a:pt x="1718" y="138"/>
                      </a:lnTo>
                      <a:lnTo>
                        <a:pt x="1717" y="138"/>
                      </a:lnTo>
                      <a:lnTo>
                        <a:pt x="1715" y="139"/>
                      </a:lnTo>
                      <a:lnTo>
                        <a:pt x="1711" y="140"/>
                      </a:lnTo>
                      <a:lnTo>
                        <a:pt x="1710" y="142"/>
                      </a:lnTo>
                      <a:lnTo>
                        <a:pt x="1706" y="142"/>
                      </a:lnTo>
                      <a:lnTo>
                        <a:pt x="1706" y="142"/>
                      </a:lnTo>
                      <a:lnTo>
                        <a:pt x="1705" y="142"/>
                      </a:lnTo>
                      <a:lnTo>
                        <a:pt x="1705" y="143"/>
                      </a:lnTo>
                      <a:lnTo>
                        <a:pt x="1704" y="143"/>
                      </a:lnTo>
                      <a:lnTo>
                        <a:pt x="1704" y="143"/>
                      </a:lnTo>
                      <a:lnTo>
                        <a:pt x="1698" y="143"/>
                      </a:lnTo>
                      <a:lnTo>
                        <a:pt x="1698" y="144"/>
                      </a:lnTo>
                      <a:lnTo>
                        <a:pt x="1692" y="144"/>
                      </a:lnTo>
                      <a:lnTo>
                        <a:pt x="1692" y="145"/>
                      </a:lnTo>
                      <a:lnTo>
                        <a:pt x="1689" y="145"/>
                      </a:lnTo>
                      <a:lnTo>
                        <a:pt x="1689" y="147"/>
                      </a:lnTo>
                      <a:lnTo>
                        <a:pt x="1685" y="147"/>
                      </a:lnTo>
                      <a:lnTo>
                        <a:pt x="1684" y="148"/>
                      </a:lnTo>
                      <a:lnTo>
                        <a:pt x="1684" y="148"/>
                      </a:lnTo>
                      <a:lnTo>
                        <a:pt x="1684" y="148"/>
                      </a:lnTo>
                      <a:lnTo>
                        <a:pt x="1684" y="147"/>
                      </a:lnTo>
                      <a:lnTo>
                        <a:pt x="1683" y="147"/>
                      </a:lnTo>
                      <a:lnTo>
                        <a:pt x="1680" y="148"/>
                      </a:lnTo>
                      <a:lnTo>
                        <a:pt x="1676" y="149"/>
                      </a:lnTo>
                      <a:lnTo>
                        <a:pt x="1673" y="151"/>
                      </a:lnTo>
                      <a:lnTo>
                        <a:pt x="1668" y="149"/>
                      </a:lnTo>
                      <a:lnTo>
                        <a:pt x="1668" y="151"/>
                      </a:lnTo>
                      <a:lnTo>
                        <a:pt x="1667" y="151"/>
                      </a:lnTo>
                      <a:lnTo>
                        <a:pt x="1667" y="151"/>
                      </a:lnTo>
                      <a:lnTo>
                        <a:pt x="1663" y="152"/>
                      </a:lnTo>
                      <a:lnTo>
                        <a:pt x="1663" y="152"/>
                      </a:lnTo>
                      <a:lnTo>
                        <a:pt x="1662" y="152"/>
                      </a:lnTo>
                      <a:lnTo>
                        <a:pt x="1660" y="153"/>
                      </a:lnTo>
                      <a:lnTo>
                        <a:pt x="1656" y="153"/>
                      </a:lnTo>
                      <a:lnTo>
                        <a:pt x="1656" y="155"/>
                      </a:lnTo>
                      <a:lnTo>
                        <a:pt x="1656" y="156"/>
                      </a:lnTo>
                      <a:lnTo>
                        <a:pt x="1655" y="156"/>
                      </a:lnTo>
                      <a:lnTo>
                        <a:pt x="1654" y="157"/>
                      </a:lnTo>
                      <a:lnTo>
                        <a:pt x="1653" y="157"/>
                      </a:lnTo>
                      <a:lnTo>
                        <a:pt x="1653" y="160"/>
                      </a:lnTo>
                      <a:lnTo>
                        <a:pt x="1651" y="160"/>
                      </a:lnTo>
                      <a:lnTo>
                        <a:pt x="1649" y="160"/>
                      </a:lnTo>
                      <a:lnTo>
                        <a:pt x="1649" y="160"/>
                      </a:lnTo>
                      <a:lnTo>
                        <a:pt x="1647" y="160"/>
                      </a:lnTo>
                      <a:lnTo>
                        <a:pt x="1646" y="159"/>
                      </a:lnTo>
                      <a:lnTo>
                        <a:pt x="1646" y="160"/>
                      </a:lnTo>
                      <a:lnTo>
                        <a:pt x="1645" y="160"/>
                      </a:lnTo>
                      <a:lnTo>
                        <a:pt x="1645" y="161"/>
                      </a:lnTo>
                      <a:lnTo>
                        <a:pt x="1641" y="161"/>
                      </a:lnTo>
                      <a:lnTo>
                        <a:pt x="1641" y="161"/>
                      </a:lnTo>
                      <a:lnTo>
                        <a:pt x="1641" y="161"/>
                      </a:lnTo>
                      <a:lnTo>
                        <a:pt x="1639" y="161"/>
                      </a:lnTo>
                      <a:lnTo>
                        <a:pt x="1638" y="164"/>
                      </a:lnTo>
                      <a:lnTo>
                        <a:pt x="1634" y="164"/>
                      </a:lnTo>
                      <a:lnTo>
                        <a:pt x="1634" y="165"/>
                      </a:lnTo>
                      <a:lnTo>
                        <a:pt x="1636" y="166"/>
                      </a:lnTo>
                      <a:lnTo>
                        <a:pt x="1636" y="168"/>
                      </a:lnTo>
                      <a:lnTo>
                        <a:pt x="1634" y="168"/>
                      </a:lnTo>
                      <a:lnTo>
                        <a:pt x="1633" y="169"/>
                      </a:lnTo>
                      <a:lnTo>
                        <a:pt x="1632" y="172"/>
                      </a:lnTo>
                      <a:lnTo>
                        <a:pt x="1630" y="172"/>
                      </a:lnTo>
                      <a:lnTo>
                        <a:pt x="1630" y="172"/>
                      </a:lnTo>
                      <a:lnTo>
                        <a:pt x="1630" y="173"/>
                      </a:lnTo>
                      <a:lnTo>
                        <a:pt x="1629" y="173"/>
                      </a:lnTo>
                      <a:lnTo>
                        <a:pt x="1629" y="173"/>
                      </a:lnTo>
                      <a:lnTo>
                        <a:pt x="1629" y="173"/>
                      </a:lnTo>
                      <a:lnTo>
                        <a:pt x="1628" y="173"/>
                      </a:lnTo>
                      <a:lnTo>
                        <a:pt x="1628" y="170"/>
                      </a:lnTo>
                      <a:lnTo>
                        <a:pt x="1625" y="170"/>
                      </a:lnTo>
                      <a:lnTo>
                        <a:pt x="1626" y="177"/>
                      </a:lnTo>
                      <a:lnTo>
                        <a:pt x="1624" y="177"/>
                      </a:lnTo>
                      <a:lnTo>
                        <a:pt x="1624" y="180"/>
                      </a:lnTo>
                      <a:lnTo>
                        <a:pt x="1622" y="180"/>
                      </a:lnTo>
                      <a:lnTo>
                        <a:pt x="1621" y="181"/>
                      </a:lnTo>
                      <a:lnTo>
                        <a:pt x="1621" y="180"/>
                      </a:lnTo>
                      <a:lnTo>
                        <a:pt x="1620" y="180"/>
                      </a:lnTo>
                      <a:lnTo>
                        <a:pt x="1619" y="178"/>
                      </a:lnTo>
                      <a:lnTo>
                        <a:pt x="1619" y="181"/>
                      </a:lnTo>
                      <a:lnTo>
                        <a:pt x="1619" y="182"/>
                      </a:lnTo>
                      <a:lnTo>
                        <a:pt x="1619" y="185"/>
                      </a:lnTo>
                      <a:lnTo>
                        <a:pt x="1617" y="185"/>
                      </a:lnTo>
                      <a:lnTo>
                        <a:pt x="1616" y="186"/>
                      </a:lnTo>
                      <a:lnTo>
                        <a:pt x="1613" y="186"/>
                      </a:lnTo>
                      <a:lnTo>
                        <a:pt x="1611" y="186"/>
                      </a:lnTo>
                      <a:lnTo>
                        <a:pt x="1611" y="185"/>
                      </a:lnTo>
                      <a:lnTo>
                        <a:pt x="1609" y="185"/>
                      </a:lnTo>
                      <a:lnTo>
                        <a:pt x="1608" y="183"/>
                      </a:lnTo>
                      <a:lnTo>
                        <a:pt x="1608" y="185"/>
                      </a:lnTo>
                      <a:lnTo>
                        <a:pt x="1603" y="185"/>
                      </a:lnTo>
                      <a:lnTo>
                        <a:pt x="1603" y="185"/>
                      </a:lnTo>
                      <a:lnTo>
                        <a:pt x="1601" y="185"/>
                      </a:lnTo>
                      <a:lnTo>
                        <a:pt x="1601" y="183"/>
                      </a:lnTo>
                      <a:lnTo>
                        <a:pt x="1600" y="183"/>
                      </a:lnTo>
                      <a:lnTo>
                        <a:pt x="1600" y="185"/>
                      </a:lnTo>
                      <a:lnTo>
                        <a:pt x="1601" y="186"/>
                      </a:lnTo>
                      <a:lnTo>
                        <a:pt x="1601" y="186"/>
                      </a:lnTo>
                      <a:lnTo>
                        <a:pt x="1603" y="186"/>
                      </a:lnTo>
                      <a:lnTo>
                        <a:pt x="1604" y="186"/>
                      </a:lnTo>
                      <a:lnTo>
                        <a:pt x="1607" y="186"/>
                      </a:lnTo>
                      <a:lnTo>
                        <a:pt x="1608" y="186"/>
                      </a:lnTo>
                      <a:lnTo>
                        <a:pt x="1609" y="187"/>
                      </a:lnTo>
                      <a:lnTo>
                        <a:pt x="1611" y="187"/>
                      </a:lnTo>
                      <a:lnTo>
                        <a:pt x="1611" y="187"/>
                      </a:lnTo>
                      <a:lnTo>
                        <a:pt x="1612" y="189"/>
                      </a:lnTo>
                      <a:lnTo>
                        <a:pt x="1613" y="187"/>
                      </a:lnTo>
                      <a:lnTo>
                        <a:pt x="1615" y="187"/>
                      </a:lnTo>
                      <a:lnTo>
                        <a:pt x="1615" y="189"/>
                      </a:lnTo>
                      <a:lnTo>
                        <a:pt x="1616" y="189"/>
                      </a:lnTo>
                      <a:lnTo>
                        <a:pt x="1616" y="191"/>
                      </a:lnTo>
                      <a:lnTo>
                        <a:pt x="1615" y="191"/>
                      </a:lnTo>
                      <a:lnTo>
                        <a:pt x="1613" y="193"/>
                      </a:lnTo>
                      <a:lnTo>
                        <a:pt x="1613" y="194"/>
                      </a:lnTo>
                      <a:lnTo>
                        <a:pt x="1613" y="194"/>
                      </a:lnTo>
                      <a:lnTo>
                        <a:pt x="1613" y="195"/>
                      </a:lnTo>
                      <a:lnTo>
                        <a:pt x="1612" y="195"/>
                      </a:lnTo>
                      <a:lnTo>
                        <a:pt x="1612" y="197"/>
                      </a:lnTo>
                      <a:lnTo>
                        <a:pt x="1613" y="197"/>
                      </a:lnTo>
                      <a:lnTo>
                        <a:pt x="1613" y="198"/>
                      </a:lnTo>
                      <a:lnTo>
                        <a:pt x="1612" y="198"/>
                      </a:lnTo>
                      <a:lnTo>
                        <a:pt x="1611" y="199"/>
                      </a:lnTo>
                      <a:lnTo>
                        <a:pt x="1611" y="199"/>
                      </a:lnTo>
                      <a:lnTo>
                        <a:pt x="1611" y="200"/>
                      </a:lnTo>
                      <a:lnTo>
                        <a:pt x="1611" y="202"/>
                      </a:lnTo>
                      <a:lnTo>
                        <a:pt x="1612" y="202"/>
                      </a:lnTo>
                      <a:lnTo>
                        <a:pt x="1612" y="204"/>
                      </a:lnTo>
                      <a:lnTo>
                        <a:pt x="1611" y="204"/>
                      </a:lnTo>
                      <a:lnTo>
                        <a:pt x="1611" y="204"/>
                      </a:lnTo>
                      <a:lnTo>
                        <a:pt x="1611" y="206"/>
                      </a:lnTo>
                      <a:lnTo>
                        <a:pt x="1609" y="206"/>
                      </a:lnTo>
                      <a:lnTo>
                        <a:pt x="1609" y="206"/>
                      </a:lnTo>
                      <a:lnTo>
                        <a:pt x="1609" y="207"/>
                      </a:lnTo>
                      <a:lnTo>
                        <a:pt x="1611" y="207"/>
                      </a:lnTo>
                      <a:lnTo>
                        <a:pt x="1611" y="211"/>
                      </a:lnTo>
                      <a:lnTo>
                        <a:pt x="1609" y="214"/>
                      </a:lnTo>
                      <a:lnTo>
                        <a:pt x="1611" y="214"/>
                      </a:lnTo>
                      <a:lnTo>
                        <a:pt x="1612" y="214"/>
                      </a:lnTo>
                      <a:lnTo>
                        <a:pt x="1612" y="215"/>
                      </a:lnTo>
                      <a:lnTo>
                        <a:pt x="1612" y="216"/>
                      </a:lnTo>
                      <a:lnTo>
                        <a:pt x="1613" y="216"/>
                      </a:lnTo>
                      <a:lnTo>
                        <a:pt x="1613" y="219"/>
                      </a:lnTo>
                      <a:lnTo>
                        <a:pt x="1617" y="223"/>
                      </a:lnTo>
                      <a:lnTo>
                        <a:pt x="1617" y="223"/>
                      </a:lnTo>
                      <a:lnTo>
                        <a:pt x="1620" y="223"/>
                      </a:lnTo>
                      <a:lnTo>
                        <a:pt x="1621" y="225"/>
                      </a:lnTo>
                      <a:lnTo>
                        <a:pt x="1624" y="225"/>
                      </a:lnTo>
                      <a:lnTo>
                        <a:pt x="1624" y="227"/>
                      </a:lnTo>
                      <a:lnTo>
                        <a:pt x="1625" y="227"/>
                      </a:lnTo>
                      <a:lnTo>
                        <a:pt x="1625" y="227"/>
                      </a:lnTo>
                      <a:lnTo>
                        <a:pt x="1629" y="227"/>
                      </a:lnTo>
                      <a:lnTo>
                        <a:pt x="1629" y="228"/>
                      </a:lnTo>
                      <a:lnTo>
                        <a:pt x="1630" y="228"/>
                      </a:lnTo>
                      <a:lnTo>
                        <a:pt x="1630" y="229"/>
                      </a:lnTo>
                      <a:lnTo>
                        <a:pt x="1630" y="229"/>
                      </a:lnTo>
                      <a:lnTo>
                        <a:pt x="1630" y="229"/>
                      </a:lnTo>
                      <a:lnTo>
                        <a:pt x="1628" y="229"/>
                      </a:lnTo>
                      <a:lnTo>
                        <a:pt x="1626" y="231"/>
                      </a:lnTo>
                      <a:lnTo>
                        <a:pt x="1626" y="231"/>
                      </a:lnTo>
                      <a:lnTo>
                        <a:pt x="1624" y="231"/>
                      </a:lnTo>
                      <a:lnTo>
                        <a:pt x="1622" y="229"/>
                      </a:lnTo>
                      <a:lnTo>
                        <a:pt x="1622" y="229"/>
                      </a:lnTo>
                      <a:lnTo>
                        <a:pt x="1617" y="228"/>
                      </a:lnTo>
                      <a:lnTo>
                        <a:pt x="1617" y="229"/>
                      </a:lnTo>
                      <a:lnTo>
                        <a:pt x="1617" y="231"/>
                      </a:lnTo>
                      <a:lnTo>
                        <a:pt x="1619" y="232"/>
                      </a:lnTo>
                      <a:lnTo>
                        <a:pt x="1620" y="232"/>
                      </a:lnTo>
                      <a:lnTo>
                        <a:pt x="1620" y="234"/>
                      </a:lnTo>
                      <a:lnTo>
                        <a:pt x="1619" y="234"/>
                      </a:lnTo>
                      <a:lnTo>
                        <a:pt x="1619" y="233"/>
                      </a:lnTo>
                      <a:lnTo>
                        <a:pt x="1619" y="233"/>
                      </a:lnTo>
                      <a:lnTo>
                        <a:pt x="1619" y="233"/>
                      </a:lnTo>
                      <a:lnTo>
                        <a:pt x="1617" y="232"/>
                      </a:lnTo>
                      <a:lnTo>
                        <a:pt x="1616" y="232"/>
                      </a:lnTo>
                      <a:lnTo>
                        <a:pt x="1613" y="233"/>
                      </a:lnTo>
                      <a:lnTo>
                        <a:pt x="1611" y="233"/>
                      </a:lnTo>
                      <a:lnTo>
                        <a:pt x="1611" y="233"/>
                      </a:lnTo>
                      <a:lnTo>
                        <a:pt x="1611" y="233"/>
                      </a:lnTo>
                      <a:lnTo>
                        <a:pt x="1609" y="232"/>
                      </a:lnTo>
                      <a:lnTo>
                        <a:pt x="1608" y="231"/>
                      </a:lnTo>
                      <a:lnTo>
                        <a:pt x="1607" y="231"/>
                      </a:lnTo>
                      <a:lnTo>
                        <a:pt x="1607" y="232"/>
                      </a:lnTo>
                      <a:lnTo>
                        <a:pt x="1605" y="232"/>
                      </a:lnTo>
                      <a:lnTo>
                        <a:pt x="1604" y="233"/>
                      </a:lnTo>
                      <a:lnTo>
                        <a:pt x="1604" y="236"/>
                      </a:lnTo>
                      <a:lnTo>
                        <a:pt x="1603" y="234"/>
                      </a:lnTo>
                      <a:lnTo>
                        <a:pt x="1603" y="234"/>
                      </a:lnTo>
                      <a:lnTo>
                        <a:pt x="1600" y="234"/>
                      </a:lnTo>
                      <a:lnTo>
                        <a:pt x="1599" y="232"/>
                      </a:lnTo>
                      <a:lnTo>
                        <a:pt x="1596" y="232"/>
                      </a:lnTo>
                      <a:lnTo>
                        <a:pt x="1594" y="233"/>
                      </a:lnTo>
                      <a:lnTo>
                        <a:pt x="1591" y="233"/>
                      </a:lnTo>
                      <a:lnTo>
                        <a:pt x="1590" y="233"/>
                      </a:lnTo>
                      <a:lnTo>
                        <a:pt x="1590" y="233"/>
                      </a:lnTo>
                      <a:lnTo>
                        <a:pt x="1590" y="233"/>
                      </a:lnTo>
                      <a:lnTo>
                        <a:pt x="1590" y="231"/>
                      </a:lnTo>
                      <a:lnTo>
                        <a:pt x="1592" y="231"/>
                      </a:lnTo>
                      <a:lnTo>
                        <a:pt x="1592" y="231"/>
                      </a:lnTo>
                      <a:lnTo>
                        <a:pt x="1594" y="231"/>
                      </a:lnTo>
                      <a:lnTo>
                        <a:pt x="1594" y="228"/>
                      </a:lnTo>
                      <a:lnTo>
                        <a:pt x="1591" y="228"/>
                      </a:lnTo>
                      <a:lnTo>
                        <a:pt x="1590" y="225"/>
                      </a:lnTo>
                      <a:lnTo>
                        <a:pt x="1591" y="225"/>
                      </a:lnTo>
                      <a:lnTo>
                        <a:pt x="1591" y="225"/>
                      </a:lnTo>
                      <a:lnTo>
                        <a:pt x="1594" y="225"/>
                      </a:lnTo>
                      <a:lnTo>
                        <a:pt x="1594" y="225"/>
                      </a:lnTo>
                      <a:lnTo>
                        <a:pt x="1594" y="224"/>
                      </a:lnTo>
                      <a:lnTo>
                        <a:pt x="1594" y="224"/>
                      </a:lnTo>
                      <a:lnTo>
                        <a:pt x="1595" y="224"/>
                      </a:lnTo>
                      <a:lnTo>
                        <a:pt x="1598" y="224"/>
                      </a:lnTo>
                      <a:lnTo>
                        <a:pt x="1598" y="220"/>
                      </a:lnTo>
                      <a:lnTo>
                        <a:pt x="1595" y="221"/>
                      </a:lnTo>
                      <a:lnTo>
                        <a:pt x="1595" y="221"/>
                      </a:lnTo>
                      <a:lnTo>
                        <a:pt x="1590" y="221"/>
                      </a:lnTo>
                      <a:lnTo>
                        <a:pt x="1590" y="219"/>
                      </a:lnTo>
                      <a:lnTo>
                        <a:pt x="1588" y="217"/>
                      </a:lnTo>
                      <a:lnTo>
                        <a:pt x="1588" y="216"/>
                      </a:lnTo>
                      <a:lnTo>
                        <a:pt x="1590" y="216"/>
                      </a:lnTo>
                      <a:lnTo>
                        <a:pt x="1590" y="215"/>
                      </a:lnTo>
                      <a:lnTo>
                        <a:pt x="1586" y="215"/>
                      </a:lnTo>
                      <a:lnTo>
                        <a:pt x="1586" y="216"/>
                      </a:lnTo>
                      <a:lnTo>
                        <a:pt x="1586" y="216"/>
                      </a:lnTo>
                      <a:lnTo>
                        <a:pt x="1584" y="216"/>
                      </a:lnTo>
                      <a:lnTo>
                        <a:pt x="1583" y="217"/>
                      </a:lnTo>
                      <a:lnTo>
                        <a:pt x="1582" y="216"/>
                      </a:lnTo>
                      <a:lnTo>
                        <a:pt x="1582" y="215"/>
                      </a:lnTo>
                      <a:lnTo>
                        <a:pt x="1581" y="215"/>
                      </a:lnTo>
                      <a:lnTo>
                        <a:pt x="1579" y="216"/>
                      </a:lnTo>
                      <a:lnTo>
                        <a:pt x="1581" y="216"/>
                      </a:lnTo>
                      <a:lnTo>
                        <a:pt x="1581" y="216"/>
                      </a:lnTo>
                      <a:lnTo>
                        <a:pt x="1579" y="217"/>
                      </a:lnTo>
                      <a:lnTo>
                        <a:pt x="1578" y="217"/>
                      </a:lnTo>
                      <a:lnTo>
                        <a:pt x="1577" y="217"/>
                      </a:lnTo>
                      <a:lnTo>
                        <a:pt x="1577" y="219"/>
                      </a:lnTo>
                      <a:lnTo>
                        <a:pt x="1574" y="219"/>
                      </a:lnTo>
                      <a:lnTo>
                        <a:pt x="1574" y="219"/>
                      </a:lnTo>
                      <a:lnTo>
                        <a:pt x="1574" y="219"/>
                      </a:lnTo>
                      <a:lnTo>
                        <a:pt x="1574" y="216"/>
                      </a:lnTo>
                      <a:lnTo>
                        <a:pt x="1573" y="214"/>
                      </a:lnTo>
                      <a:lnTo>
                        <a:pt x="1573" y="212"/>
                      </a:lnTo>
                      <a:lnTo>
                        <a:pt x="1571" y="210"/>
                      </a:lnTo>
                      <a:lnTo>
                        <a:pt x="1573" y="208"/>
                      </a:lnTo>
                      <a:lnTo>
                        <a:pt x="1574" y="206"/>
                      </a:lnTo>
                      <a:lnTo>
                        <a:pt x="1575" y="206"/>
                      </a:lnTo>
                      <a:lnTo>
                        <a:pt x="1577" y="207"/>
                      </a:lnTo>
                      <a:lnTo>
                        <a:pt x="1577" y="207"/>
                      </a:lnTo>
                      <a:lnTo>
                        <a:pt x="1579" y="207"/>
                      </a:lnTo>
                      <a:lnTo>
                        <a:pt x="1579" y="206"/>
                      </a:lnTo>
                      <a:lnTo>
                        <a:pt x="1581" y="207"/>
                      </a:lnTo>
                      <a:lnTo>
                        <a:pt x="1581" y="206"/>
                      </a:lnTo>
                      <a:lnTo>
                        <a:pt x="1581" y="206"/>
                      </a:lnTo>
                      <a:lnTo>
                        <a:pt x="1582" y="206"/>
                      </a:lnTo>
                      <a:lnTo>
                        <a:pt x="1581" y="204"/>
                      </a:lnTo>
                      <a:lnTo>
                        <a:pt x="1581" y="203"/>
                      </a:lnTo>
                      <a:lnTo>
                        <a:pt x="1579" y="202"/>
                      </a:lnTo>
                      <a:lnTo>
                        <a:pt x="1581" y="202"/>
                      </a:lnTo>
                      <a:lnTo>
                        <a:pt x="1581" y="202"/>
                      </a:lnTo>
                      <a:lnTo>
                        <a:pt x="1581" y="202"/>
                      </a:lnTo>
                      <a:lnTo>
                        <a:pt x="1582" y="202"/>
                      </a:lnTo>
                      <a:lnTo>
                        <a:pt x="1582" y="198"/>
                      </a:lnTo>
                      <a:lnTo>
                        <a:pt x="1584" y="198"/>
                      </a:lnTo>
                      <a:lnTo>
                        <a:pt x="1584" y="197"/>
                      </a:lnTo>
                      <a:lnTo>
                        <a:pt x="1583" y="197"/>
                      </a:lnTo>
                      <a:lnTo>
                        <a:pt x="1582" y="191"/>
                      </a:lnTo>
                      <a:lnTo>
                        <a:pt x="1583" y="191"/>
                      </a:lnTo>
                      <a:lnTo>
                        <a:pt x="1583" y="190"/>
                      </a:lnTo>
                      <a:lnTo>
                        <a:pt x="1584" y="189"/>
                      </a:lnTo>
                      <a:lnTo>
                        <a:pt x="1584" y="189"/>
                      </a:lnTo>
                      <a:lnTo>
                        <a:pt x="1584" y="189"/>
                      </a:lnTo>
                      <a:lnTo>
                        <a:pt x="1587" y="187"/>
                      </a:lnTo>
                      <a:lnTo>
                        <a:pt x="1590" y="189"/>
                      </a:lnTo>
                      <a:lnTo>
                        <a:pt x="1591" y="189"/>
                      </a:lnTo>
                      <a:lnTo>
                        <a:pt x="1591" y="187"/>
                      </a:lnTo>
                      <a:lnTo>
                        <a:pt x="1595" y="185"/>
                      </a:lnTo>
                      <a:lnTo>
                        <a:pt x="1595" y="183"/>
                      </a:lnTo>
                      <a:lnTo>
                        <a:pt x="1594" y="183"/>
                      </a:lnTo>
                      <a:lnTo>
                        <a:pt x="1592" y="185"/>
                      </a:lnTo>
                      <a:lnTo>
                        <a:pt x="1592" y="185"/>
                      </a:lnTo>
                      <a:lnTo>
                        <a:pt x="1592" y="185"/>
                      </a:lnTo>
                      <a:lnTo>
                        <a:pt x="1591" y="183"/>
                      </a:lnTo>
                      <a:lnTo>
                        <a:pt x="1590" y="183"/>
                      </a:lnTo>
                      <a:lnTo>
                        <a:pt x="1591" y="183"/>
                      </a:lnTo>
                      <a:lnTo>
                        <a:pt x="1591" y="181"/>
                      </a:lnTo>
                      <a:lnTo>
                        <a:pt x="1592" y="181"/>
                      </a:lnTo>
                      <a:lnTo>
                        <a:pt x="1592" y="180"/>
                      </a:lnTo>
                      <a:lnTo>
                        <a:pt x="1594" y="178"/>
                      </a:lnTo>
                      <a:lnTo>
                        <a:pt x="1598" y="178"/>
                      </a:lnTo>
                      <a:lnTo>
                        <a:pt x="1598" y="177"/>
                      </a:lnTo>
                      <a:lnTo>
                        <a:pt x="1594" y="177"/>
                      </a:lnTo>
                      <a:lnTo>
                        <a:pt x="1594" y="177"/>
                      </a:lnTo>
                      <a:lnTo>
                        <a:pt x="1588" y="178"/>
                      </a:lnTo>
                      <a:lnTo>
                        <a:pt x="1588" y="177"/>
                      </a:lnTo>
                      <a:lnTo>
                        <a:pt x="1587" y="177"/>
                      </a:lnTo>
                      <a:lnTo>
                        <a:pt x="1586" y="176"/>
                      </a:lnTo>
                      <a:lnTo>
                        <a:pt x="1586" y="174"/>
                      </a:lnTo>
                      <a:lnTo>
                        <a:pt x="1590" y="174"/>
                      </a:lnTo>
                      <a:lnTo>
                        <a:pt x="1591" y="173"/>
                      </a:lnTo>
                      <a:lnTo>
                        <a:pt x="1594" y="173"/>
                      </a:lnTo>
                      <a:lnTo>
                        <a:pt x="1594" y="170"/>
                      </a:lnTo>
                      <a:lnTo>
                        <a:pt x="1596" y="169"/>
                      </a:lnTo>
                      <a:lnTo>
                        <a:pt x="1599" y="169"/>
                      </a:lnTo>
                      <a:lnTo>
                        <a:pt x="1599" y="169"/>
                      </a:lnTo>
                      <a:lnTo>
                        <a:pt x="1599" y="169"/>
                      </a:lnTo>
                      <a:lnTo>
                        <a:pt x="1600" y="169"/>
                      </a:lnTo>
                      <a:lnTo>
                        <a:pt x="1600" y="168"/>
                      </a:lnTo>
                      <a:lnTo>
                        <a:pt x="1600" y="168"/>
                      </a:lnTo>
                      <a:lnTo>
                        <a:pt x="1600" y="165"/>
                      </a:lnTo>
                      <a:lnTo>
                        <a:pt x="1601" y="165"/>
                      </a:lnTo>
                      <a:lnTo>
                        <a:pt x="1601" y="165"/>
                      </a:lnTo>
                      <a:lnTo>
                        <a:pt x="1603" y="165"/>
                      </a:lnTo>
                      <a:lnTo>
                        <a:pt x="1603" y="162"/>
                      </a:lnTo>
                      <a:lnTo>
                        <a:pt x="1604" y="161"/>
                      </a:lnTo>
                      <a:lnTo>
                        <a:pt x="1604" y="161"/>
                      </a:lnTo>
                      <a:lnTo>
                        <a:pt x="1611" y="162"/>
                      </a:lnTo>
                      <a:lnTo>
                        <a:pt x="1611" y="162"/>
                      </a:lnTo>
                      <a:lnTo>
                        <a:pt x="1609" y="161"/>
                      </a:lnTo>
                      <a:lnTo>
                        <a:pt x="1608" y="161"/>
                      </a:lnTo>
                      <a:lnTo>
                        <a:pt x="1608" y="159"/>
                      </a:lnTo>
                      <a:lnTo>
                        <a:pt x="1611" y="159"/>
                      </a:lnTo>
                      <a:lnTo>
                        <a:pt x="1612" y="157"/>
                      </a:lnTo>
                      <a:lnTo>
                        <a:pt x="1612" y="157"/>
                      </a:lnTo>
                      <a:lnTo>
                        <a:pt x="1609" y="157"/>
                      </a:lnTo>
                      <a:lnTo>
                        <a:pt x="1609" y="156"/>
                      </a:lnTo>
                      <a:lnTo>
                        <a:pt x="1609" y="156"/>
                      </a:lnTo>
                      <a:lnTo>
                        <a:pt x="1611" y="155"/>
                      </a:lnTo>
                      <a:lnTo>
                        <a:pt x="1612" y="156"/>
                      </a:lnTo>
                      <a:lnTo>
                        <a:pt x="1613" y="156"/>
                      </a:lnTo>
                      <a:lnTo>
                        <a:pt x="1615" y="156"/>
                      </a:lnTo>
                      <a:lnTo>
                        <a:pt x="1616" y="155"/>
                      </a:lnTo>
                      <a:lnTo>
                        <a:pt x="1617" y="155"/>
                      </a:lnTo>
                      <a:lnTo>
                        <a:pt x="1617" y="153"/>
                      </a:lnTo>
                      <a:lnTo>
                        <a:pt x="1620" y="152"/>
                      </a:lnTo>
                      <a:lnTo>
                        <a:pt x="1620" y="152"/>
                      </a:lnTo>
                      <a:lnTo>
                        <a:pt x="1622" y="152"/>
                      </a:lnTo>
                      <a:lnTo>
                        <a:pt x="1624" y="152"/>
                      </a:lnTo>
                      <a:lnTo>
                        <a:pt x="1625" y="151"/>
                      </a:lnTo>
                      <a:lnTo>
                        <a:pt x="1626" y="152"/>
                      </a:lnTo>
                      <a:lnTo>
                        <a:pt x="1628" y="152"/>
                      </a:lnTo>
                      <a:lnTo>
                        <a:pt x="1629" y="152"/>
                      </a:lnTo>
                      <a:lnTo>
                        <a:pt x="1630" y="151"/>
                      </a:lnTo>
                      <a:lnTo>
                        <a:pt x="1632" y="151"/>
                      </a:lnTo>
                      <a:lnTo>
                        <a:pt x="1633" y="151"/>
                      </a:lnTo>
                      <a:lnTo>
                        <a:pt x="1633" y="151"/>
                      </a:lnTo>
                      <a:lnTo>
                        <a:pt x="1633" y="149"/>
                      </a:lnTo>
                      <a:lnTo>
                        <a:pt x="1634" y="148"/>
                      </a:lnTo>
                      <a:lnTo>
                        <a:pt x="1641" y="147"/>
                      </a:lnTo>
                      <a:lnTo>
                        <a:pt x="1642" y="145"/>
                      </a:lnTo>
                      <a:lnTo>
                        <a:pt x="1642" y="145"/>
                      </a:lnTo>
                      <a:lnTo>
                        <a:pt x="1643" y="144"/>
                      </a:lnTo>
                      <a:lnTo>
                        <a:pt x="1643" y="144"/>
                      </a:lnTo>
                      <a:lnTo>
                        <a:pt x="1647" y="144"/>
                      </a:lnTo>
                      <a:lnTo>
                        <a:pt x="1647" y="143"/>
                      </a:lnTo>
                      <a:lnTo>
                        <a:pt x="1649" y="143"/>
                      </a:lnTo>
                      <a:lnTo>
                        <a:pt x="1649" y="142"/>
                      </a:lnTo>
                      <a:lnTo>
                        <a:pt x="1651" y="142"/>
                      </a:lnTo>
                      <a:lnTo>
                        <a:pt x="1651" y="142"/>
                      </a:lnTo>
                      <a:lnTo>
                        <a:pt x="1651" y="142"/>
                      </a:lnTo>
                      <a:lnTo>
                        <a:pt x="1651" y="142"/>
                      </a:lnTo>
                      <a:lnTo>
                        <a:pt x="1654" y="142"/>
                      </a:lnTo>
                      <a:lnTo>
                        <a:pt x="1654" y="142"/>
                      </a:lnTo>
                      <a:lnTo>
                        <a:pt x="1655" y="142"/>
                      </a:lnTo>
                      <a:lnTo>
                        <a:pt x="1655" y="140"/>
                      </a:lnTo>
                      <a:lnTo>
                        <a:pt x="1655" y="140"/>
                      </a:lnTo>
                      <a:lnTo>
                        <a:pt x="1655" y="142"/>
                      </a:lnTo>
                      <a:lnTo>
                        <a:pt x="1656" y="142"/>
                      </a:lnTo>
                      <a:lnTo>
                        <a:pt x="1656" y="142"/>
                      </a:lnTo>
                      <a:lnTo>
                        <a:pt x="1662" y="142"/>
                      </a:lnTo>
                      <a:lnTo>
                        <a:pt x="1662" y="136"/>
                      </a:lnTo>
                      <a:lnTo>
                        <a:pt x="1662" y="136"/>
                      </a:lnTo>
                      <a:lnTo>
                        <a:pt x="1662" y="136"/>
                      </a:lnTo>
                      <a:lnTo>
                        <a:pt x="1667" y="135"/>
                      </a:lnTo>
                      <a:lnTo>
                        <a:pt x="1668" y="136"/>
                      </a:lnTo>
                      <a:lnTo>
                        <a:pt x="1671" y="138"/>
                      </a:lnTo>
                      <a:lnTo>
                        <a:pt x="1671" y="139"/>
                      </a:lnTo>
                      <a:lnTo>
                        <a:pt x="1675" y="138"/>
                      </a:lnTo>
                      <a:lnTo>
                        <a:pt x="1676" y="139"/>
                      </a:lnTo>
                      <a:lnTo>
                        <a:pt x="1679" y="139"/>
                      </a:lnTo>
                      <a:lnTo>
                        <a:pt x="1680" y="138"/>
                      </a:lnTo>
                      <a:lnTo>
                        <a:pt x="1681" y="138"/>
                      </a:lnTo>
                      <a:lnTo>
                        <a:pt x="1681" y="136"/>
                      </a:lnTo>
                      <a:lnTo>
                        <a:pt x="1681" y="136"/>
                      </a:lnTo>
                      <a:lnTo>
                        <a:pt x="1683" y="138"/>
                      </a:lnTo>
                      <a:lnTo>
                        <a:pt x="1683" y="138"/>
                      </a:lnTo>
                      <a:lnTo>
                        <a:pt x="1688" y="136"/>
                      </a:lnTo>
                      <a:lnTo>
                        <a:pt x="1688" y="136"/>
                      </a:lnTo>
                      <a:lnTo>
                        <a:pt x="1691" y="135"/>
                      </a:lnTo>
                      <a:lnTo>
                        <a:pt x="1691" y="135"/>
                      </a:lnTo>
                      <a:lnTo>
                        <a:pt x="1692" y="135"/>
                      </a:lnTo>
                      <a:lnTo>
                        <a:pt x="1693" y="134"/>
                      </a:lnTo>
                      <a:lnTo>
                        <a:pt x="1693" y="134"/>
                      </a:lnTo>
                      <a:lnTo>
                        <a:pt x="1694" y="134"/>
                      </a:lnTo>
                      <a:lnTo>
                        <a:pt x="1694" y="134"/>
                      </a:lnTo>
                      <a:lnTo>
                        <a:pt x="1696" y="134"/>
                      </a:lnTo>
                      <a:lnTo>
                        <a:pt x="1696" y="132"/>
                      </a:lnTo>
                      <a:lnTo>
                        <a:pt x="1697" y="132"/>
                      </a:lnTo>
                      <a:lnTo>
                        <a:pt x="1697" y="132"/>
                      </a:lnTo>
                      <a:lnTo>
                        <a:pt x="1698" y="132"/>
                      </a:lnTo>
                      <a:lnTo>
                        <a:pt x="1698" y="131"/>
                      </a:lnTo>
                      <a:lnTo>
                        <a:pt x="1700" y="131"/>
                      </a:lnTo>
                      <a:lnTo>
                        <a:pt x="1702" y="131"/>
                      </a:lnTo>
                      <a:lnTo>
                        <a:pt x="1702" y="132"/>
                      </a:lnTo>
                      <a:lnTo>
                        <a:pt x="1702" y="132"/>
                      </a:lnTo>
                      <a:lnTo>
                        <a:pt x="1704" y="132"/>
                      </a:lnTo>
                      <a:lnTo>
                        <a:pt x="1705" y="130"/>
                      </a:lnTo>
                      <a:lnTo>
                        <a:pt x="1708" y="128"/>
                      </a:lnTo>
                      <a:lnTo>
                        <a:pt x="1708" y="128"/>
                      </a:lnTo>
                      <a:lnTo>
                        <a:pt x="1710" y="128"/>
                      </a:lnTo>
                      <a:lnTo>
                        <a:pt x="1710" y="127"/>
                      </a:lnTo>
                      <a:lnTo>
                        <a:pt x="1713" y="126"/>
                      </a:lnTo>
                      <a:lnTo>
                        <a:pt x="1714" y="126"/>
                      </a:lnTo>
                      <a:close/>
                      <a:moveTo>
                        <a:pt x="260" y="121"/>
                      </a:moveTo>
                      <a:lnTo>
                        <a:pt x="261" y="121"/>
                      </a:lnTo>
                      <a:lnTo>
                        <a:pt x="261" y="121"/>
                      </a:lnTo>
                      <a:lnTo>
                        <a:pt x="262" y="121"/>
                      </a:lnTo>
                      <a:lnTo>
                        <a:pt x="262" y="121"/>
                      </a:lnTo>
                      <a:lnTo>
                        <a:pt x="264" y="121"/>
                      </a:lnTo>
                      <a:lnTo>
                        <a:pt x="265" y="121"/>
                      </a:lnTo>
                      <a:lnTo>
                        <a:pt x="265" y="122"/>
                      </a:lnTo>
                      <a:lnTo>
                        <a:pt x="268" y="123"/>
                      </a:lnTo>
                      <a:lnTo>
                        <a:pt x="270" y="123"/>
                      </a:lnTo>
                      <a:lnTo>
                        <a:pt x="274" y="123"/>
                      </a:lnTo>
                      <a:lnTo>
                        <a:pt x="278" y="123"/>
                      </a:lnTo>
                      <a:lnTo>
                        <a:pt x="279" y="123"/>
                      </a:lnTo>
                      <a:lnTo>
                        <a:pt x="281" y="125"/>
                      </a:lnTo>
                      <a:lnTo>
                        <a:pt x="281" y="126"/>
                      </a:lnTo>
                      <a:lnTo>
                        <a:pt x="282" y="128"/>
                      </a:lnTo>
                      <a:lnTo>
                        <a:pt x="283" y="127"/>
                      </a:lnTo>
                      <a:lnTo>
                        <a:pt x="283" y="128"/>
                      </a:lnTo>
                      <a:lnTo>
                        <a:pt x="288" y="128"/>
                      </a:lnTo>
                      <a:lnTo>
                        <a:pt x="288" y="127"/>
                      </a:lnTo>
                      <a:lnTo>
                        <a:pt x="292" y="127"/>
                      </a:lnTo>
                      <a:lnTo>
                        <a:pt x="292" y="127"/>
                      </a:lnTo>
                      <a:lnTo>
                        <a:pt x="294" y="127"/>
                      </a:lnTo>
                      <a:lnTo>
                        <a:pt x="294" y="126"/>
                      </a:lnTo>
                      <a:lnTo>
                        <a:pt x="298" y="126"/>
                      </a:lnTo>
                      <a:lnTo>
                        <a:pt x="299" y="128"/>
                      </a:lnTo>
                      <a:lnTo>
                        <a:pt x="300" y="130"/>
                      </a:lnTo>
                      <a:lnTo>
                        <a:pt x="302" y="130"/>
                      </a:lnTo>
                      <a:lnTo>
                        <a:pt x="302" y="130"/>
                      </a:lnTo>
                      <a:lnTo>
                        <a:pt x="303" y="130"/>
                      </a:lnTo>
                      <a:lnTo>
                        <a:pt x="304" y="130"/>
                      </a:lnTo>
                      <a:lnTo>
                        <a:pt x="305" y="131"/>
                      </a:lnTo>
                      <a:lnTo>
                        <a:pt x="307" y="131"/>
                      </a:lnTo>
                      <a:lnTo>
                        <a:pt x="307" y="131"/>
                      </a:lnTo>
                      <a:lnTo>
                        <a:pt x="308" y="131"/>
                      </a:lnTo>
                      <a:lnTo>
                        <a:pt x="311" y="132"/>
                      </a:lnTo>
                      <a:lnTo>
                        <a:pt x="313" y="134"/>
                      </a:lnTo>
                      <a:lnTo>
                        <a:pt x="313" y="135"/>
                      </a:lnTo>
                      <a:lnTo>
                        <a:pt x="309" y="136"/>
                      </a:lnTo>
                      <a:lnTo>
                        <a:pt x="309" y="138"/>
                      </a:lnTo>
                      <a:lnTo>
                        <a:pt x="308" y="138"/>
                      </a:lnTo>
                      <a:lnTo>
                        <a:pt x="305" y="138"/>
                      </a:lnTo>
                      <a:lnTo>
                        <a:pt x="304" y="136"/>
                      </a:lnTo>
                      <a:lnTo>
                        <a:pt x="303" y="136"/>
                      </a:lnTo>
                      <a:lnTo>
                        <a:pt x="303" y="138"/>
                      </a:lnTo>
                      <a:lnTo>
                        <a:pt x="303" y="138"/>
                      </a:lnTo>
                      <a:lnTo>
                        <a:pt x="303" y="138"/>
                      </a:lnTo>
                      <a:lnTo>
                        <a:pt x="304" y="139"/>
                      </a:lnTo>
                      <a:lnTo>
                        <a:pt x="307" y="139"/>
                      </a:lnTo>
                      <a:lnTo>
                        <a:pt x="305" y="140"/>
                      </a:lnTo>
                      <a:lnTo>
                        <a:pt x="304" y="140"/>
                      </a:lnTo>
                      <a:lnTo>
                        <a:pt x="304" y="142"/>
                      </a:lnTo>
                      <a:lnTo>
                        <a:pt x="305" y="142"/>
                      </a:lnTo>
                      <a:lnTo>
                        <a:pt x="307" y="140"/>
                      </a:lnTo>
                      <a:lnTo>
                        <a:pt x="308" y="139"/>
                      </a:lnTo>
                      <a:lnTo>
                        <a:pt x="311" y="139"/>
                      </a:lnTo>
                      <a:lnTo>
                        <a:pt x="311" y="139"/>
                      </a:lnTo>
                      <a:lnTo>
                        <a:pt x="311" y="139"/>
                      </a:lnTo>
                      <a:lnTo>
                        <a:pt x="312" y="139"/>
                      </a:lnTo>
                      <a:lnTo>
                        <a:pt x="312" y="139"/>
                      </a:lnTo>
                      <a:lnTo>
                        <a:pt x="311" y="142"/>
                      </a:lnTo>
                      <a:lnTo>
                        <a:pt x="311" y="142"/>
                      </a:lnTo>
                      <a:lnTo>
                        <a:pt x="311" y="142"/>
                      </a:lnTo>
                      <a:lnTo>
                        <a:pt x="312" y="140"/>
                      </a:lnTo>
                      <a:lnTo>
                        <a:pt x="312" y="140"/>
                      </a:lnTo>
                      <a:lnTo>
                        <a:pt x="313" y="140"/>
                      </a:lnTo>
                      <a:lnTo>
                        <a:pt x="315" y="139"/>
                      </a:lnTo>
                      <a:lnTo>
                        <a:pt x="315" y="140"/>
                      </a:lnTo>
                      <a:lnTo>
                        <a:pt x="315" y="140"/>
                      </a:lnTo>
                      <a:lnTo>
                        <a:pt x="315" y="140"/>
                      </a:lnTo>
                      <a:lnTo>
                        <a:pt x="315" y="140"/>
                      </a:lnTo>
                      <a:lnTo>
                        <a:pt x="315" y="140"/>
                      </a:lnTo>
                      <a:lnTo>
                        <a:pt x="315" y="144"/>
                      </a:lnTo>
                      <a:lnTo>
                        <a:pt x="316" y="144"/>
                      </a:lnTo>
                      <a:lnTo>
                        <a:pt x="316" y="142"/>
                      </a:lnTo>
                      <a:lnTo>
                        <a:pt x="325" y="144"/>
                      </a:lnTo>
                      <a:lnTo>
                        <a:pt x="325" y="145"/>
                      </a:lnTo>
                      <a:lnTo>
                        <a:pt x="326" y="145"/>
                      </a:lnTo>
                      <a:lnTo>
                        <a:pt x="328" y="144"/>
                      </a:lnTo>
                      <a:lnTo>
                        <a:pt x="328" y="144"/>
                      </a:lnTo>
                      <a:lnTo>
                        <a:pt x="329" y="145"/>
                      </a:lnTo>
                      <a:lnTo>
                        <a:pt x="330" y="145"/>
                      </a:lnTo>
                      <a:lnTo>
                        <a:pt x="333" y="147"/>
                      </a:lnTo>
                      <a:lnTo>
                        <a:pt x="332" y="144"/>
                      </a:lnTo>
                      <a:lnTo>
                        <a:pt x="333" y="144"/>
                      </a:lnTo>
                      <a:lnTo>
                        <a:pt x="334" y="143"/>
                      </a:lnTo>
                      <a:lnTo>
                        <a:pt x="336" y="144"/>
                      </a:lnTo>
                      <a:lnTo>
                        <a:pt x="338" y="145"/>
                      </a:lnTo>
                      <a:lnTo>
                        <a:pt x="338" y="145"/>
                      </a:lnTo>
                      <a:lnTo>
                        <a:pt x="338" y="145"/>
                      </a:lnTo>
                      <a:lnTo>
                        <a:pt x="340" y="144"/>
                      </a:lnTo>
                      <a:lnTo>
                        <a:pt x="340" y="144"/>
                      </a:lnTo>
                      <a:lnTo>
                        <a:pt x="340" y="145"/>
                      </a:lnTo>
                      <a:lnTo>
                        <a:pt x="343" y="145"/>
                      </a:lnTo>
                      <a:lnTo>
                        <a:pt x="343" y="144"/>
                      </a:lnTo>
                      <a:lnTo>
                        <a:pt x="347" y="143"/>
                      </a:lnTo>
                      <a:lnTo>
                        <a:pt x="350" y="143"/>
                      </a:lnTo>
                      <a:lnTo>
                        <a:pt x="353" y="143"/>
                      </a:lnTo>
                      <a:lnTo>
                        <a:pt x="357" y="143"/>
                      </a:lnTo>
                      <a:lnTo>
                        <a:pt x="357" y="140"/>
                      </a:lnTo>
                      <a:lnTo>
                        <a:pt x="362" y="140"/>
                      </a:lnTo>
                      <a:lnTo>
                        <a:pt x="362" y="140"/>
                      </a:lnTo>
                      <a:lnTo>
                        <a:pt x="362" y="140"/>
                      </a:lnTo>
                      <a:lnTo>
                        <a:pt x="364" y="139"/>
                      </a:lnTo>
                      <a:lnTo>
                        <a:pt x="366" y="139"/>
                      </a:lnTo>
                      <a:lnTo>
                        <a:pt x="367" y="139"/>
                      </a:lnTo>
                      <a:lnTo>
                        <a:pt x="367" y="140"/>
                      </a:lnTo>
                      <a:lnTo>
                        <a:pt x="368" y="140"/>
                      </a:lnTo>
                      <a:lnTo>
                        <a:pt x="368" y="142"/>
                      </a:lnTo>
                      <a:lnTo>
                        <a:pt x="370" y="142"/>
                      </a:lnTo>
                      <a:lnTo>
                        <a:pt x="371" y="142"/>
                      </a:lnTo>
                      <a:lnTo>
                        <a:pt x="372" y="140"/>
                      </a:lnTo>
                      <a:lnTo>
                        <a:pt x="372" y="140"/>
                      </a:lnTo>
                      <a:lnTo>
                        <a:pt x="383" y="140"/>
                      </a:lnTo>
                      <a:lnTo>
                        <a:pt x="383" y="143"/>
                      </a:lnTo>
                      <a:lnTo>
                        <a:pt x="384" y="143"/>
                      </a:lnTo>
                      <a:lnTo>
                        <a:pt x="385" y="144"/>
                      </a:lnTo>
                      <a:lnTo>
                        <a:pt x="388" y="144"/>
                      </a:lnTo>
                      <a:lnTo>
                        <a:pt x="391" y="144"/>
                      </a:lnTo>
                      <a:lnTo>
                        <a:pt x="391" y="144"/>
                      </a:lnTo>
                      <a:lnTo>
                        <a:pt x="392" y="143"/>
                      </a:lnTo>
                      <a:lnTo>
                        <a:pt x="392" y="143"/>
                      </a:lnTo>
                      <a:lnTo>
                        <a:pt x="392" y="144"/>
                      </a:lnTo>
                      <a:lnTo>
                        <a:pt x="395" y="144"/>
                      </a:lnTo>
                      <a:lnTo>
                        <a:pt x="395" y="145"/>
                      </a:lnTo>
                      <a:lnTo>
                        <a:pt x="397" y="145"/>
                      </a:lnTo>
                      <a:lnTo>
                        <a:pt x="397" y="147"/>
                      </a:lnTo>
                      <a:lnTo>
                        <a:pt x="400" y="147"/>
                      </a:lnTo>
                      <a:lnTo>
                        <a:pt x="400" y="147"/>
                      </a:lnTo>
                      <a:lnTo>
                        <a:pt x="401" y="148"/>
                      </a:lnTo>
                      <a:lnTo>
                        <a:pt x="401" y="148"/>
                      </a:lnTo>
                      <a:lnTo>
                        <a:pt x="402" y="148"/>
                      </a:lnTo>
                      <a:lnTo>
                        <a:pt x="402" y="148"/>
                      </a:lnTo>
                      <a:lnTo>
                        <a:pt x="402" y="149"/>
                      </a:lnTo>
                      <a:lnTo>
                        <a:pt x="404" y="151"/>
                      </a:lnTo>
                      <a:lnTo>
                        <a:pt x="404" y="151"/>
                      </a:lnTo>
                      <a:lnTo>
                        <a:pt x="404" y="151"/>
                      </a:lnTo>
                      <a:lnTo>
                        <a:pt x="404" y="152"/>
                      </a:lnTo>
                      <a:lnTo>
                        <a:pt x="402" y="152"/>
                      </a:lnTo>
                      <a:lnTo>
                        <a:pt x="402" y="153"/>
                      </a:lnTo>
                      <a:lnTo>
                        <a:pt x="401" y="153"/>
                      </a:lnTo>
                      <a:lnTo>
                        <a:pt x="397" y="157"/>
                      </a:lnTo>
                      <a:lnTo>
                        <a:pt x="396" y="156"/>
                      </a:lnTo>
                      <a:lnTo>
                        <a:pt x="396" y="159"/>
                      </a:lnTo>
                      <a:lnTo>
                        <a:pt x="397" y="159"/>
                      </a:lnTo>
                      <a:lnTo>
                        <a:pt x="397" y="160"/>
                      </a:lnTo>
                      <a:lnTo>
                        <a:pt x="396" y="161"/>
                      </a:lnTo>
                      <a:lnTo>
                        <a:pt x="396" y="162"/>
                      </a:lnTo>
                      <a:lnTo>
                        <a:pt x="385" y="162"/>
                      </a:lnTo>
                      <a:lnTo>
                        <a:pt x="385" y="164"/>
                      </a:lnTo>
                      <a:lnTo>
                        <a:pt x="381" y="164"/>
                      </a:lnTo>
                      <a:lnTo>
                        <a:pt x="381" y="162"/>
                      </a:lnTo>
                      <a:lnTo>
                        <a:pt x="380" y="162"/>
                      </a:lnTo>
                      <a:lnTo>
                        <a:pt x="379" y="164"/>
                      </a:lnTo>
                      <a:lnTo>
                        <a:pt x="379" y="164"/>
                      </a:lnTo>
                      <a:lnTo>
                        <a:pt x="377" y="161"/>
                      </a:lnTo>
                      <a:lnTo>
                        <a:pt x="376" y="161"/>
                      </a:lnTo>
                      <a:lnTo>
                        <a:pt x="376" y="162"/>
                      </a:lnTo>
                      <a:lnTo>
                        <a:pt x="374" y="164"/>
                      </a:lnTo>
                      <a:lnTo>
                        <a:pt x="374" y="162"/>
                      </a:lnTo>
                      <a:lnTo>
                        <a:pt x="371" y="162"/>
                      </a:lnTo>
                      <a:lnTo>
                        <a:pt x="371" y="161"/>
                      </a:lnTo>
                      <a:lnTo>
                        <a:pt x="370" y="159"/>
                      </a:lnTo>
                      <a:lnTo>
                        <a:pt x="368" y="159"/>
                      </a:lnTo>
                      <a:lnTo>
                        <a:pt x="368" y="160"/>
                      </a:lnTo>
                      <a:lnTo>
                        <a:pt x="368" y="160"/>
                      </a:lnTo>
                      <a:lnTo>
                        <a:pt x="368" y="160"/>
                      </a:lnTo>
                      <a:lnTo>
                        <a:pt x="368" y="160"/>
                      </a:lnTo>
                      <a:lnTo>
                        <a:pt x="368" y="160"/>
                      </a:lnTo>
                      <a:lnTo>
                        <a:pt x="368" y="161"/>
                      </a:lnTo>
                      <a:lnTo>
                        <a:pt x="368" y="161"/>
                      </a:lnTo>
                      <a:lnTo>
                        <a:pt x="368" y="161"/>
                      </a:lnTo>
                      <a:lnTo>
                        <a:pt x="368" y="162"/>
                      </a:lnTo>
                      <a:lnTo>
                        <a:pt x="368" y="164"/>
                      </a:lnTo>
                      <a:lnTo>
                        <a:pt x="367" y="164"/>
                      </a:lnTo>
                      <a:lnTo>
                        <a:pt x="367" y="164"/>
                      </a:lnTo>
                      <a:lnTo>
                        <a:pt x="364" y="164"/>
                      </a:lnTo>
                      <a:lnTo>
                        <a:pt x="364" y="164"/>
                      </a:lnTo>
                      <a:lnTo>
                        <a:pt x="364" y="164"/>
                      </a:lnTo>
                      <a:lnTo>
                        <a:pt x="363" y="164"/>
                      </a:lnTo>
                      <a:lnTo>
                        <a:pt x="363" y="164"/>
                      </a:lnTo>
                      <a:lnTo>
                        <a:pt x="363" y="164"/>
                      </a:lnTo>
                      <a:lnTo>
                        <a:pt x="357" y="164"/>
                      </a:lnTo>
                      <a:lnTo>
                        <a:pt x="357" y="164"/>
                      </a:lnTo>
                      <a:lnTo>
                        <a:pt x="355" y="164"/>
                      </a:lnTo>
                      <a:lnTo>
                        <a:pt x="353" y="164"/>
                      </a:lnTo>
                      <a:lnTo>
                        <a:pt x="351" y="164"/>
                      </a:lnTo>
                      <a:lnTo>
                        <a:pt x="351" y="164"/>
                      </a:lnTo>
                      <a:lnTo>
                        <a:pt x="351" y="164"/>
                      </a:lnTo>
                      <a:lnTo>
                        <a:pt x="350" y="165"/>
                      </a:lnTo>
                      <a:lnTo>
                        <a:pt x="349" y="165"/>
                      </a:lnTo>
                      <a:lnTo>
                        <a:pt x="349" y="162"/>
                      </a:lnTo>
                      <a:lnTo>
                        <a:pt x="347" y="162"/>
                      </a:lnTo>
                      <a:lnTo>
                        <a:pt x="347" y="164"/>
                      </a:lnTo>
                      <a:lnTo>
                        <a:pt x="347" y="164"/>
                      </a:lnTo>
                      <a:lnTo>
                        <a:pt x="346" y="165"/>
                      </a:lnTo>
                      <a:lnTo>
                        <a:pt x="340" y="165"/>
                      </a:lnTo>
                      <a:lnTo>
                        <a:pt x="340" y="162"/>
                      </a:lnTo>
                      <a:lnTo>
                        <a:pt x="340" y="161"/>
                      </a:lnTo>
                      <a:lnTo>
                        <a:pt x="336" y="162"/>
                      </a:lnTo>
                      <a:lnTo>
                        <a:pt x="336" y="165"/>
                      </a:lnTo>
                      <a:lnTo>
                        <a:pt x="330" y="165"/>
                      </a:lnTo>
                      <a:lnTo>
                        <a:pt x="330" y="165"/>
                      </a:lnTo>
                      <a:lnTo>
                        <a:pt x="330" y="164"/>
                      </a:lnTo>
                      <a:lnTo>
                        <a:pt x="329" y="164"/>
                      </a:lnTo>
                      <a:lnTo>
                        <a:pt x="329" y="164"/>
                      </a:lnTo>
                      <a:lnTo>
                        <a:pt x="326" y="164"/>
                      </a:lnTo>
                      <a:lnTo>
                        <a:pt x="326" y="165"/>
                      </a:lnTo>
                      <a:lnTo>
                        <a:pt x="321" y="165"/>
                      </a:lnTo>
                      <a:lnTo>
                        <a:pt x="321" y="164"/>
                      </a:lnTo>
                      <a:lnTo>
                        <a:pt x="320" y="162"/>
                      </a:lnTo>
                      <a:lnTo>
                        <a:pt x="320" y="161"/>
                      </a:lnTo>
                      <a:lnTo>
                        <a:pt x="320" y="160"/>
                      </a:lnTo>
                      <a:lnTo>
                        <a:pt x="320" y="159"/>
                      </a:lnTo>
                      <a:lnTo>
                        <a:pt x="320" y="159"/>
                      </a:lnTo>
                      <a:lnTo>
                        <a:pt x="319" y="159"/>
                      </a:lnTo>
                      <a:lnTo>
                        <a:pt x="319" y="159"/>
                      </a:lnTo>
                      <a:lnTo>
                        <a:pt x="319" y="159"/>
                      </a:lnTo>
                      <a:lnTo>
                        <a:pt x="317" y="160"/>
                      </a:lnTo>
                      <a:lnTo>
                        <a:pt x="317" y="160"/>
                      </a:lnTo>
                      <a:lnTo>
                        <a:pt x="316" y="160"/>
                      </a:lnTo>
                      <a:lnTo>
                        <a:pt x="315" y="164"/>
                      </a:lnTo>
                      <a:lnTo>
                        <a:pt x="312" y="164"/>
                      </a:lnTo>
                      <a:lnTo>
                        <a:pt x="309" y="165"/>
                      </a:lnTo>
                      <a:lnTo>
                        <a:pt x="305" y="165"/>
                      </a:lnTo>
                      <a:lnTo>
                        <a:pt x="303" y="166"/>
                      </a:lnTo>
                      <a:lnTo>
                        <a:pt x="303" y="164"/>
                      </a:lnTo>
                      <a:lnTo>
                        <a:pt x="299" y="164"/>
                      </a:lnTo>
                      <a:lnTo>
                        <a:pt x="299" y="165"/>
                      </a:lnTo>
                      <a:lnTo>
                        <a:pt x="299" y="165"/>
                      </a:lnTo>
                      <a:lnTo>
                        <a:pt x="298" y="165"/>
                      </a:lnTo>
                      <a:lnTo>
                        <a:pt x="298" y="166"/>
                      </a:lnTo>
                      <a:lnTo>
                        <a:pt x="295" y="166"/>
                      </a:lnTo>
                      <a:lnTo>
                        <a:pt x="294" y="166"/>
                      </a:lnTo>
                      <a:lnTo>
                        <a:pt x="294" y="166"/>
                      </a:lnTo>
                      <a:lnTo>
                        <a:pt x="294" y="166"/>
                      </a:lnTo>
                      <a:lnTo>
                        <a:pt x="294" y="165"/>
                      </a:lnTo>
                      <a:lnTo>
                        <a:pt x="294" y="164"/>
                      </a:lnTo>
                      <a:lnTo>
                        <a:pt x="295" y="162"/>
                      </a:lnTo>
                      <a:lnTo>
                        <a:pt x="295" y="161"/>
                      </a:lnTo>
                      <a:lnTo>
                        <a:pt x="294" y="160"/>
                      </a:lnTo>
                      <a:lnTo>
                        <a:pt x="294" y="157"/>
                      </a:lnTo>
                      <a:lnTo>
                        <a:pt x="292" y="157"/>
                      </a:lnTo>
                      <a:lnTo>
                        <a:pt x="292" y="156"/>
                      </a:lnTo>
                      <a:lnTo>
                        <a:pt x="292" y="156"/>
                      </a:lnTo>
                      <a:lnTo>
                        <a:pt x="294" y="155"/>
                      </a:lnTo>
                      <a:lnTo>
                        <a:pt x="294" y="149"/>
                      </a:lnTo>
                      <a:lnTo>
                        <a:pt x="294" y="149"/>
                      </a:lnTo>
                      <a:lnTo>
                        <a:pt x="295" y="147"/>
                      </a:lnTo>
                      <a:lnTo>
                        <a:pt x="295" y="147"/>
                      </a:lnTo>
                      <a:lnTo>
                        <a:pt x="295" y="142"/>
                      </a:lnTo>
                      <a:lnTo>
                        <a:pt x="292" y="142"/>
                      </a:lnTo>
                      <a:lnTo>
                        <a:pt x="292" y="140"/>
                      </a:lnTo>
                      <a:lnTo>
                        <a:pt x="292" y="139"/>
                      </a:lnTo>
                      <a:lnTo>
                        <a:pt x="291" y="139"/>
                      </a:lnTo>
                      <a:lnTo>
                        <a:pt x="291" y="138"/>
                      </a:lnTo>
                      <a:lnTo>
                        <a:pt x="290" y="138"/>
                      </a:lnTo>
                      <a:lnTo>
                        <a:pt x="290" y="138"/>
                      </a:lnTo>
                      <a:lnTo>
                        <a:pt x="290" y="138"/>
                      </a:lnTo>
                      <a:lnTo>
                        <a:pt x="290" y="138"/>
                      </a:lnTo>
                      <a:lnTo>
                        <a:pt x="288" y="138"/>
                      </a:lnTo>
                      <a:lnTo>
                        <a:pt x="288" y="136"/>
                      </a:lnTo>
                      <a:lnTo>
                        <a:pt x="287" y="136"/>
                      </a:lnTo>
                      <a:lnTo>
                        <a:pt x="287" y="135"/>
                      </a:lnTo>
                      <a:lnTo>
                        <a:pt x="285" y="135"/>
                      </a:lnTo>
                      <a:lnTo>
                        <a:pt x="285" y="135"/>
                      </a:lnTo>
                      <a:lnTo>
                        <a:pt x="281" y="135"/>
                      </a:lnTo>
                      <a:lnTo>
                        <a:pt x="281" y="132"/>
                      </a:lnTo>
                      <a:lnTo>
                        <a:pt x="278" y="132"/>
                      </a:lnTo>
                      <a:lnTo>
                        <a:pt x="278" y="135"/>
                      </a:lnTo>
                      <a:lnTo>
                        <a:pt x="277" y="135"/>
                      </a:lnTo>
                      <a:lnTo>
                        <a:pt x="277" y="136"/>
                      </a:lnTo>
                      <a:lnTo>
                        <a:pt x="274" y="136"/>
                      </a:lnTo>
                      <a:lnTo>
                        <a:pt x="273" y="135"/>
                      </a:lnTo>
                      <a:lnTo>
                        <a:pt x="270" y="134"/>
                      </a:lnTo>
                      <a:lnTo>
                        <a:pt x="268" y="132"/>
                      </a:lnTo>
                      <a:lnTo>
                        <a:pt x="262" y="132"/>
                      </a:lnTo>
                      <a:lnTo>
                        <a:pt x="262" y="132"/>
                      </a:lnTo>
                      <a:lnTo>
                        <a:pt x="260" y="132"/>
                      </a:lnTo>
                      <a:lnTo>
                        <a:pt x="260" y="131"/>
                      </a:lnTo>
                      <a:lnTo>
                        <a:pt x="258" y="130"/>
                      </a:lnTo>
                      <a:lnTo>
                        <a:pt x="258" y="128"/>
                      </a:lnTo>
                      <a:lnTo>
                        <a:pt x="257" y="128"/>
                      </a:lnTo>
                      <a:lnTo>
                        <a:pt x="257" y="128"/>
                      </a:lnTo>
                      <a:lnTo>
                        <a:pt x="257" y="128"/>
                      </a:lnTo>
                      <a:lnTo>
                        <a:pt x="257" y="127"/>
                      </a:lnTo>
                      <a:lnTo>
                        <a:pt x="256" y="127"/>
                      </a:lnTo>
                      <a:lnTo>
                        <a:pt x="256" y="127"/>
                      </a:lnTo>
                      <a:lnTo>
                        <a:pt x="254" y="126"/>
                      </a:lnTo>
                      <a:lnTo>
                        <a:pt x="254" y="126"/>
                      </a:lnTo>
                      <a:lnTo>
                        <a:pt x="254" y="126"/>
                      </a:lnTo>
                      <a:lnTo>
                        <a:pt x="254" y="126"/>
                      </a:lnTo>
                      <a:lnTo>
                        <a:pt x="253" y="126"/>
                      </a:lnTo>
                      <a:lnTo>
                        <a:pt x="253" y="125"/>
                      </a:lnTo>
                      <a:lnTo>
                        <a:pt x="254" y="123"/>
                      </a:lnTo>
                      <a:lnTo>
                        <a:pt x="256" y="122"/>
                      </a:lnTo>
                      <a:lnTo>
                        <a:pt x="257" y="121"/>
                      </a:lnTo>
                      <a:lnTo>
                        <a:pt x="258" y="121"/>
                      </a:lnTo>
                      <a:lnTo>
                        <a:pt x="260" y="121"/>
                      </a:lnTo>
                      <a:close/>
                      <a:moveTo>
                        <a:pt x="134" y="119"/>
                      </a:moveTo>
                      <a:lnTo>
                        <a:pt x="134" y="119"/>
                      </a:lnTo>
                      <a:lnTo>
                        <a:pt x="135" y="122"/>
                      </a:lnTo>
                      <a:lnTo>
                        <a:pt x="138" y="123"/>
                      </a:lnTo>
                      <a:lnTo>
                        <a:pt x="137" y="125"/>
                      </a:lnTo>
                      <a:lnTo>
                        <a:pt x="137" y="125"/>
                      </a:lnTo>
                      <a:lnTo>
                        <a:pt x="137" y="126"/>
                      </a:lnTo>
                      <a:lnTo>
                        <a:pt x="138" y="127"/>
                      </a:lnTo>
                      <a:lnTo>
                        <a:pt x="139" y="128"/>
                      </a:lnTo>
                      <a:lnTo>
                        <a:pt x="139" y="130"/>
                      </a:lnTo>
                      <a:lnTo>
                        <a:pt x="142" y="130"/>
                      </a:lnTo>
                      <a:lnTo>
                        <a:pt x="143" y="131"/>
                      </a:lnTo>
                      <a:lnTo>
                        <a:pt x="144" y="131"/>
                      </a:lnTo>
                      <a:lnTo>
                        <a:pt x="146" y="134"/>
                      </a:lnTo>
                      <a:lnTo>
                        <a:pt x="147" y="135"/>
                      </a:lnTo>
                      <a:lnTo>
                        <a:pt x="147" y="134"/>
                      </a:lnTo>
                      <a:lnTo>
                        <a:pt x="147" y="134"/>
                      </a:lnTo>
                      <a:lnTo>
                        <a:pt x="148" y="134"/>
                      </a:lnTo>
                      <a:lnTo>
                        <a:pt x="150" y="132"/>
                      </a:lnTo>
                      <a:lnTo>
                        <a:pt x="150" y="131"/>
                      </a:lnTo>
                      <a:lnTo>
                        <a:pt x="152" y="131"/>
                      </a:lnTo>
                      <a:lnTo>
                        <a:pt x="152" y="134"/>
                      </a:lnTo>
                      <a:lnTo>
                        <a:pt x="154" y="135"/>
                      </a:lnTo>
                      <a:lnTo>
                        <a:pt x="152" y="136"/>
                      </a:lnTo>
                      <a:lnTo>
                        <a:pt x="152" y="136"/>
                      </a:lnTo>
                      <a:lnTo>
                        <a:pt x="152" y="139"/>
                      </a:lnTo>
                      <a:lnTo>
                        <a:pt x="151" y="140"/>
                      </a:lnTo>
                      <a:lnTo>
                        <a:pt x="151" y="142"/>
                      </a:lnTo>
                      <a:lnTo>
                        <a:pt x="152" y="142"/>
                      </a:lnTo>
                      <a:lnTo>
                        <a:pt x="152" y="139"/>
                      </a:lnTo>
                      <a:lnTo>
                        <a:pt x="152" y="139"/>
                      </a:lnTo>
                      <a:lnTo>
                        <a:pt x="154" y="139"/>
                      </a:lnTo>
                      <a:lnTo>
                        <a:pt x="154" y="139"/>
                      </a:lnTo>
                      <a:lnTo>
                        <a:pt x="154" y="139"/>
                      </a:lnTo>
                      <a:lnTo>
                        <a:pt x="154" y="138"/>
                      </a:lnTo>
                      <a:lnTo>
                        <a:pt x="156" y="138"/>
                      </a:lnTo>
                      <a:lnTo>
                        <a:pt x="156" y="140"/>
                      </a:lnTo>
                      <a:lnTo>
                        <a:pt x="158" y="143"/>
                      </a:lnTo>
                      <a:lnTo>
                        <a:pt x="158" y="144"/>
                      </a:lnTo>
                      <a:lnTo>
                        <a:pt x="158" y="144"/>
                      </a:lnTo>
                      <a:lnTo>
                        <a:pt x="158" y="144"/>
                      </a:lnTo>
                      <a:lnTo>
                        <a:pt x="159" y="143"/>
                      </a:lnTo>
                      <a:lnTo>
                        <a:pt x="159" y="143"/>
                      </a:lnTo>
                      <a:lnTo>
                        <a:pt x="159" y="140"/>
                      </a:lnTo>
                      <a:lnTo>
                        <a:pt x="160" y="140"/>
                      </a:lnTo>
                      <a:lnTo>
                        <a:pt x="160" y="139"/>
                      </a:lnTo>
                      <a:lnTo>
                        <a:pt x="161" y="138"/>
                      </a:lnTo>
                      <a:lnTo>
                        <a:pt x="160" y="136"/>
                      </a:lnTo>
                      <a:lnTo>
                        <a:pt x="160" y="135"/>
                      </a:lnTo>
                      <a:lnTo>
                        <a:pt x="160" y="132"/>
                      </a:lnTo>
                      <a:lnTo>
                        <a:pt x="160" y="132"/>
                      </a:lnTo>
                      <a:lnTo>
                        <a:pt x="160" y="132"/>
                      </a:lnTo>
                      <a:lnTo>
                        <a:pt x="163" y="132"/>
                      </a:lnTo>
                      <a:lnTo>
                        <a:pt x="164" y="134"/>
                      </a:lnTo>
                      <a:lnTo>
                        <a:pt x="164" y="135"/>
                      </a:lnTo>
                      <a:lnTo>
                        <a:pt x="165" y="135"/>
                      </a:lnTo>
                      <a:lnTo>
                        <a:pt x="165" y="136"/>
                      </a:lnTo>
                      <a:lnTo>
                        <a:pt x="167" y="136"/>
                      </a:lnTo>
                      <a:lnTo>
                        <a:pt x="167" y="139"/>
                      </a:lnTo>
                      <a:lnTo>
                        <a:pt x="167" y="139"/>
                      </a:lnTo>
                      <a:lnTo>
                        <a:pt x="169" y="151"/>
                      </a:lnTo>
                      <a:lnTo>
                        <a:pt x="167" y="152"/>
                      </a:lnTo>
                      <a:lnTo>
                        <a:pt x="164" y="153"/>
                      </a:lnTo>
                      <a:lnTo>
                        <a:pt x="164" y="153"/>
                      </a:lnTo>
                      <a:lnTo>
                        <a:pt x="161" y="153"/>
                      </a:lnTo>
                      <a:lnTo>
                        <a:pt x="161" y="153"/>
                      </a:lnTo>
                      <a:lnTo>
                        <a:pt x="159" y="153"/>
                      </a:lnTo>
                      <a:lnTo>
                        <a:pt x="159" y="153"/>
                      </a:lnTo>
                      <a:lnTo>
                        <a:pt x="154" y="153"/>
                      </a:lnTo>
                      <a:lnTo>
                        <a:pt x="154" y="153"/>
                      </a:lnTo>
                      <a:lnTo>
                        <a:pt x="151" y="152"/>
                      </a:lnTo>
                      <a:lnTo>
                        <a:pt x="151" y="153"/>
                      </a:lnTo>
                      <a:lnTo>
                        <a:pt x="150" y="155"/>
                      </a:lnTo>
                      <a:lnTo>
                        <a:pt x="150" y="156"/>
                      </a:lnTo>
                      <a:lnTo>
                        <a:pt x="142" y="156"/>
                      </a:lnTo>
                      <a:lnTo>
                        <a:pt x="142" y="153"/>
                      </a:lnTo>
                      <a:lnTo>
                        <a:pt x="141" y="153"/>
                      </a:lnTo>
                      <a:lnTo>
                        <a:pt x="138" y="153"/>
                      </a:lnTo>
                      <a:lnTo>
                        <a:pt x="137" y="155"/>
                      </a:lnTo>
                      <a:lnTo>
                        <a:pt x="137" y="156"/>
                      </a:lnTo>
                      <a:lnTo>
                        <a:pt x="135" y="156"/>
                      </a:lnTo>
                      <a:lnTo>
                        <a:pt x="134" y="156"/>
                      </a:lnTo>
                      <a:lnTo>
                        <a:pt x="133" y="156"/>
                      </a:lnTo>
                      <a:lnTo>
                        <a:pt x="130" y="156"/>
                      </a:lnTo>
                      <a:lnTo>
                        <a:pt x="130" y="156"/>
                      </a:lnTo>
                      <a:lnTo>
                        <a:pt x="126" y="157"/>
                      </a:lnTo>
                      <a:lnTo>
                        <a:pt x="126" y="157"/>
                      </a:lnTo>
                      <a:lnTo>
                        <a:pt x="121" y="157"/>
                      </a:lnTo>
                      <a:lnTo>
                        <a:pt x="121" y="159"/>
                      </a:lnTo>
                      <a:lnTo>
                        <a:pt x="120" y="159"/>
                      </a:lnTo>
                      <a:lnTo>
                        <a:pt x="118" y="160"/>
                      </a:lnTo>
                      <a:lnTo>
                        <a:pt x="117" y="160"/>
                      </a:lnTo>
                      <a:lnTo>
                        <a:pt x="117" y="161"/>
                      </a:lnTo>
                      <a:lnTo>
                        <a:pt x="116" y="162"/>
                      </a:lnTo>
                      <a:lnTo>
                        <a:pt x="116" y="164"/>
                      </a:lnTo>
                      <a:lnTo>
                        <a:pt x="112" y="164"/>
                      </a:lnTo>
                      <a:lnTo>
                        <a:pt x="110" y="166"/>
                      </a:lnTo>
                      <a:lnTo>
                        <a:pt x="105" y="168"/>
                      </a:lnTo>
                      <a:lnTo>
                        <a:pt x="105" y="166"/>
                      </a:lnTo>
                      <a:lnTo>
                        <a:pt x="104" y="166"/>
                      </a:lnTo>
                      <a:lnTo>
                        <a:pt x="104" y="168"/>
                      </a:lnTo>
                      <a:lnTo>
                        <a:pt x="99" y="168"/>
                      </a:lnTo>
                      <a:lnTo>
                        <a:pt x="99" y="166"/>
                      </a:lnTo>
                      <a:lnTo>
                        <a:pt x="96" y="166"/>
                      </a:lnTo>
                      <a:lnTo>
                        <a:pt x="95" y="164"/>
                      </a:lnTo>
                      <a:lnTo>
                        <a:pt x="95" y="161"/>
                      </a:lnTo>
                      <a:lnTo>
                        <a:pt x="96" y="161"/>
                      </a:lnTo>
                      <a:lnTo>
                        <a:pt x="97" y="160"/>
                      </a:lnTo>
                      <a:lnTo>
                        <a:pt x="97" y="160"/>
                      </a:lnTo>
                      <a:lnTo>
                        <a:pt x="99" y="160"/>
                      </a:lnTo>
                      <a:lnTo>
                        <a:pt x="100" y="160"/>
                      </a:lnTo>
                      <a:lnTo>
                        <a:pt x="100" y="160"/>
                      </a:lnTo>
                      <a:lnTo>
                        <a:pt x="103" y="159"/>
                      </a:lnTo>
                      <a:lnTo>
                        <a:pt x="104" y="157"/>
                      </a:lnTo>
                      <a:lnTo>
                        <a:pt x="105" y="157"/>
                      </a:lnTo>
                      <a:lnTo>
                        <a:pt x="105" y="156"/>
                      </a:lnTo>
                      <a:lnTo>
                        <a:pt x="108" y="156"/>
                      </a:lnTo>
                      <a:lnTo>
                        <a:pt x="108" y="156"/>
                      </a:lnTo>
                      <a:lnTo>
                        <a:pt x="113" y="155"/>
                      </a:lnTo>
                      <a:lnTo>
                        <a:pt x="113" y="156"/>
                      </a:lnTo>
                      <a:lnTo>
                        <a:pt x="117" y="156"/>
                      </a:lnTo>
                      <a:lnTo>
                        <a:pt x="117" y="155"/>
                      </a:lnTo>
                      <a:lnTo>
                        <a:pt x="118" y="155"/>
                      </a:lnTo>
                      <a:lnTo>
                        <a:pt x="121" y="153"/>
                      </a:lnTo>
                      <a:lnTo>
                        <a:pt x="124" y="152"/>
                      </a:lnTo>
                      <a:lnTo>
                        <a:pt x="124" y="149"/>
                      </a:lnTo>
                      <a:lnTo>
                        <a:pt x="125" y="149"/>
                      </a:lnTo>
                      <a:lnTo>
                        <a:pt x="125" y="147"/>
                      </a:lnTo>
                      <a:lnTo>
                        <a:pt x="124" y="147"/>
                      </a:lnTo>
                      <a:lnTo>
                        <a:pt x="124" y="147"/>
                      </a:lnTo>
                      <a:lnTo>
                        <a:pt x="122" y="147"/>
                      </a:lnTo>
                      <a:lnTo>
                        <a:pt x="122" y="149"/>
                      </a:lnTo>
                      <a:lnTo>
                        <a:pt x="122" y="149"/>
                      </a:lnTo>
                      <a:lnTo>
                        <a:pt x="121" y="151"/>
                      </a:lnTo>
                      <a:lnTo>
                        <a:pt x="120" y="151"/>
                      </a:lnTo>
                      <a:lnTo>
                        <a:pt x="120" y="151"/>
                      </a:lnTo>
                      <a:lnTo>
                        <a:pt x="118" y="151"/>
                      </a:lnTo>
                      <a:lnTo>
                        <a:pt x="117" y="151"/>
                      </a:lnTo>
                      <a:lnTo>
                        <a:pt x="117" y="149"/>
                      </a:lnTo>
                      <a:lnTo>
                        <a:pt x="113" y="151"/>
                      </a:lnTo>
                      <a:lnTo>
                        <a:pt x="112" y="148"/>
                      </a:lnTo>
                      <a:lnTo>
                        <a:pt x="112" y="148"/>
                      </a:lnTo>
                      <a:lnTo>
                        <a:pt x="110" y="149"/>
                      </a:lnTo>
                      <a:lnTo>
                        <a:pt x="110" y="149"/>
                      </a:lnTo>
                      <a:lnTo>
                        <a:pt x="108" y="148"/>
                      </a:lnTo>
                      <a:lnTo>
                        <a:pt x="107" y="151"/>
                      </a:lnTo>
                      <a:lnTo>
                        <a:pt x="100" y="152"/>
                      </a:lnTo>
                      <a:lnTo>
                        <a:pt x="99" y="151"/>
                      </a:lnTo>
                      <a:lnTo>
                        <a:pt x="99" y="151"/>
                      </a:lnTo>
                      <a:lnTo>
                        <a:pt x="97" y="152"/>
                      </a:lnTo>
                      <a:lnTo>
                        <a:pt x="96" y="152"/>
                      </a:lnTo>
                      <a:lnTo>
                        <a:pt x="93" y="152"/>
                      </a:lnTo>
                      <a:lnTo>
                        <a:pt x="93" y="148"/>
                      </a:lnTo>
                      <a:lnTo>
                        <a:pt x="95" y="144"/>
                      </a:lnTo>
                      <a:lnTo>
                        <a:pt x="93" y="144"/>
                      </a:lnTo>
                      <a:lnTo>
                        <a:pt x="91" y="143"/>
                      </a:lnTo>
                      <a:lnTo>
                        <a:pt x="92" y="148"/>
                      </a:lnTo>
                      <a:lnTo>
                        <a:pt x="91" y="148"/>
                      </a:lnTo>
                      <a:lnTo>
                        <a:pt x="91" y="153"/>
                      </a:lnTo>
                      <a:lnTo>
                        <a:pt x="89" y="153"/>
                      </a:lnTo>
                      <a:lnTo>
                        <a:pt x="88" y="155"/>
                      </a:lnTo>
                      <a:lnTo>
                        <a:pt x="88" y="156"/>
                      </a:lnTo>
                      <a:lnTo>
                        <a:pt x="86" y="156"/>
                      </a:lnTo>
                      <a:lnTo>
                        <a:pt x="86" y="155"/>
                      </a:lnTo>
                      <a:lnTo>
                        <a:pt x="86" y="155"/>
                      </a:lnTo>
                      <a:lnTo>
                        <a:pt x="86" y="152"/>
                      </a:lnTo>
                      <a:lnTo>
                        <a:pt x="86" y="152"/>
                      </a:lnTo>
                      <a:lnTo>
                        <a:pt x="86" y="152"/>
                      </a:lnTo>
                      <a:lnTo>
                        <a:pt x="86" y="151"/>
                      </a:lnTo>
                      <a:lnTo>
                        <a:pt x="83" y="151"/>
                      </a:lnTo>
                      <a:lnTo>
                        <a:pt x="83" y="155"/>
                      </a:lnTo>
                      <a:lnTo>
                        <a:pt x="82" y="155"/>
                      </a:lnTo>
                      <a:lnTo>
                        <a:pt x="82" y="152"/>
                      </a:lnTo>
                      <a:lnTo>
                        <a:pt x="79" y="152"/>
                      </a:lnTo>
                      <a:lnTo>
                        <a:pt x="79" y="152"/>
                      </a:lnTo>
                      <a:lnTo>
                        <a:pt x="78" y="152"/>
                      </a:lnTo>
                      <a:lnTo>
                        <a:pt x="78" y="153"/>
                      </a:lnTo>
                      <a:lnTo>
                        <a:pt x="74" y="153"/>
                      </a:lnTo>
                      <a:lnTo>
                        <a:pt x="74" y="153"/>
                      </a:lnTo>
                      <a:lnTo>
                        <a:pt x="72" y="153"/>
                      </a:lnTo>
                      <a:lnTo>
                        <a:pt x="72" y="153"/>
                      </a:lnTo>
                      <a:lnTo>
                        <a:pt x="72" y="153"/>
                      </a:lnTo>
                      <a:lnTo>
                        <a:pt x="71" y="153"/>
                      </a:lnTo>
                      <a:lnTo>
                        <a:pt x="70" y="152"/>
                      </a:lnTo>
                      <a:lnTo>
                        <a:pt x="69" y="151"/>
                      </a:lnTo>
                      <a:lnTo>
                        <a:pt x="70" y="151"/>
                      </a:lnTo>
                      <a:lnTo>
                        <a:pt x="70" y="149"/>
                      </a:lnTo>
                      <a:lnTo>
                        <a:pt x="70" y="149"/>
                      </a:lnTo>
                      <a:lnTo>
                        <a:pt x="72" y="149"/>
                      </a:lnTo>
                      <a:lnTo>
                        <a:pt x="75" y="148"/>
                      </a:lnTo>
                      <a:lnTo>
                        <a:pt x="78" y="147"/>
                      </a:lnTo>
                      <a:lnTo>
                        <a:pt x="80" y="145"/>
                      </a:lnTo>
                      <a:lnTo>
                        <a:pt x="79" y="145"/>
                      </a:lnTo>
                      <a:lnTo>
                        <a:pt x="78" y="147"/>
                      </a:lnTo>
                      <a:lnTo>
                        <a:pt x="75" y="147"/>
                      </a:lnTo>
                      <a:lnTo>
                        <a:pt x="72" y="147"/>
                      </a:lnTo>
                      <a:lnTo>
                        <a:pt x="71" y="147"/>
                      </a:lnTo>
                      <a:lnTo>
                        <a:pt x="71" y="145"/>
                      </a:lnTo>
                      <a:lnTo>
                        <a:pt x="71" y="144"/>
                      </a:lnTo>
                      <a:lnTo>
                        <a:pt x="72" y="143"/>
                      </a:lnTo>
                      <a:lnTo>
                        <a:pt x="72" y="143"/>
                      </a:lnTo>
                      <a:lnTo>
                        <a:pt x="74" y="143"/>
                      </a:lnTo>
                      <a:lnTo>
                        <a:pt x="75" y="144"/>
                      </a:lnTo>
                      <a:lnTo>
                        <a:pt x="76" y="143"/>
                      </a:lnTo>
                      <a:lnTo>
                        <a:pt x="78" y="143"/>
                      </a:lnTo>
                      <a:lnTo>
                        <a:pt x="80" y="142"/>
                      </a:lnTo>
                      <a:lnTo>
                        <a:pt x="80" y="140"/>
                      </a:lnTo>
                      <a:lnTo>
                        <a:pt x="76" y="140"/>
                      </a:lnTo>
                      <a:lnTo>
                        <a:pt x="76" y="135"/>
                      </a:lnTo>
                      <a:lnTo>
                        <a:pt x="78" y="135"/>
                      </a:lnTo>
                      <a:lnTo>
                        <a:pt x="80" y="134"/>
                      </a:lnTo>
                      <a:lnTo>
                        <a:pt x="80" y="135"/>
                      </a:lnTo>
                      <a:lnTo>
                        <a:pt x="83" y="135"/>
                      </a:lnTo>
                      <a:lnTo>
                        <a:pt x="83" y="134"/>
                      </a:lnTo>
                      <a:lnTo>
                        <a:pt x="84" y="132"/>
                      </a:lnTo>
                      <a:lnTo>
                        <a:pt x="86" y="132"/>
                      </a:lnTo>
                      <a:lnTo>
                        <a:pt x="89" y="132"/>
                      </a:lnTo>
                      <a:lnTo>
                        <a:pt x="91" y="135"/>
                      </a:lnTo>
                      <a:lnTo>
                        <a:pt x="91" y="135"/>
                      </a:lnTo>
                      <a:lnTo>
                        <a:pt x="91" y="134"/>
                      </a:lnTo>
                      <a:lnTo>
                        <a:pt x="96" y="134"/>
                      </a:lnTo>
                      <a:lnTo>
                        <a:pt x="96" y="135"/>
                      </a:lnTo>
                      <a:lnTo>
                        <a:pt x="100" y="135"/>
                      </a:lnTo>
                      <a:lnTo>
                        <a:pt x="101" y="136"/>
                      </a:lnTo>
                      <a:lnTo>
                        <a:pt x="104" y="138"/>
                      </a:lnTo>
                      <a:lnTo>
                        <a:pt x="104" y="138"/>
                      </a:lnTo>
                      <a:lnTo>
                        <a:pt x="109" y="138"/>
                      </a:lnTo>
                      <a:lnTo>
                        <a:pt x="109" y="139"/>
                      </a:lnTo>
                      <a:lnTo>
                        <a:pt x="113" y="139"/>
                      </a:lnTo>
                      <a:lnTo>
                        <a:pt x="113" y="140"/>
                      </a:lnTo>
                      <a:lnTo>
                        <a:pt x="114" y="142"/>
                      </a:lnTo>
                      <a:lnTo>
                        <a:pt x="117" y="142"/>
                      </a:lnTo>
                      <a:lnTo>
                        <a:pt x="118" y="144"/>
                      </a:lnTo>
                      <a:lnTo>
                        <a:pt x="138" y="145"/>
                      </a:lnTo>
                      <a:lnTo>
                        <a:pt x="138" y="143"/>
                      </a:lnTo>
                      <a:lnTo>
                        <a:pt x="138" y="142"/>
                      </a:lnTo>
                      <a:lnTo>
                        <a:pt x="137" y="142"/>
                      </a:lnTo>
                      <a:lnTo>
                        <a:pt x="135" y="142"/>
                      </a:lnTo>
                      <a:lnTo>
                        <a:pt x="134" y="142"/>
                      </a:lnTo>
                      <a:lnTo>
                        <a:pt x="134" y="140"/>
                      </a:lnTo>
                      <a:lnTo>
                        <a:pt x="135" y="139"/>
                      </a:lnTo>
                      <a:lnTo>
                        <a:pt x="137" y="136"/>
                      </a:lnTo>
                      <a:lnTo>
                        <a:pt x="130" y="134"/>
                      </a:lnTo>
                      <a:lnTo>
                        <a:pt x="130" y="131"/>
                      </a:lnTo>
                      <a:lnTo>
                        <a:pt x="131" y="131"/>
                      </a:lnTo>
                      <a:lnTo>
                        <a:pt x="131" y="130"/>
                      </a:lnTo>
                      <a:lnTo>
                        <a:pt x="131" y="128"/>
                      </a:lnTo>
                      <a:lnTo>
                        <a:pt x="130" y="127"/>
                      </a:lnTo>
                      <a:lnTo>
                        <a:pt x="133" y="127"/>
                      </a:lnTo>
                      <a:lnTo>
                        <a:pt x="131" y="125"/>
                      </a:lnTo>
                      <a:lnTo>
                        <a:pt x="131" y="123"/>
                      </a:lnTo>
                      <a:lnTo>
                        <a:pt x="131" y="122"/>
                      </a:lnTo>
                      <a:lnTo>
                        <a:pt x="130" y="121"/>
                      </a:lnTo>
                      <a:lnTo>
                        <a:pt x="134" y="122"/>
                      </a:lnTo>
                      <a:lnTo>
                        <a:pt x="134" y="119"/>
                      </a:lnTo>
                      <a:close/>
                      <a:moveTo>
                        <a:pt x="884" y="56"/>
                      </a:moveTo>
                      <a:lnTo>
                        <a:pt x="881" y="58"/>
                      </a:lnTo>
                      <a:lnTo>
                        <a:pt x="879" y="58"/>
                      </a:lnTo>
                      <a:lnTo>
                        <a:pt x="878" y="59"/>
                      </a:lnTo>
                      <a:lnTo>
                        <a:pt x="875" y="59"/>
                      </a:lnTo>
                      <a:lnTo>
                        <a:pt x="875" y="59"/>
                      </a:lnTo>
                      <a:lnTo>
                        <a:pt x="874" y="59"/>
                      </a:lnTo>
                      <a:lnTo>
                        <a:pt x="874" y="60"/>
                      </a:lnTo>
                      <a:lnTo>
                        <a:pt x="870" y="60"/>
                      </a:lnTo>
                      <a:lnTo>
                        <a:pt x="870" y="62"/>
                      </a:lnTo>
                      <a:lnTo>
                        <a:pt x="868" y="62"/>
                      </a:lnTo>
                      <a:lnTo>
                        <a:pt x="868" y="63"/>
                      </a:lnTo>
                      <a:lnTo>
                        <a:pt x="867" y="64"/>
                      </a:lnTo>
                      <a:lnTo>
                        <a:pt x="868" y="64"/>
                      </a:lnTo>
                      <a:lnTo>
                        <a:pt x="870" y="63"/>
                      </a:lnTo>
                      <a:lnTo>
                        <a:pt x="871" y="62"/>
                      </a:lnTo>
                      <a:lnTo>
                        <a:pt x="874" y="60"/>
                      </a:lnTo>
                      <a:lnTo>
                        <a:pt x="874" y="60"/>
                      </a:lnTo>
                      <a:lnTo>
                        <a:pt x="876" y="60"/>
                      </a:lnTo>
                      <a:lnTo>
                        <a:pt x="876" y="59"/>
                      </a:lnTo>
                      <a:lnTo>
                        <a:pt x="878" y="59"/>
                      </a:lnTo>
                      <a:lnTo>
                        <a:pt x="878" y="59"/>
                      </a:lnTo>
                      <a:lnTo>
                        <a:pt x="880" y="59"/>
                      </a:lnTo>
                      <a:lnTo>
                        <a:pt x="880" y="58"/>
                      </a:lnTo>
                      <a:lnTo>
                        <a:pt x="884" y="58"/>
                      </a:lnTo>
                      <a:lnTo>
                        <a:pt x="884" y="56"/>
                      </a:lnTo>
                      <a:lnTo>
                        <a:pt x="884" y="56"/>
                      </a:lnTo>
                      <a:close/>
                      <a:moveTo>
                        <a:pt x="887" y="55"/>
                      </a:moveTo>
                      <a:lnTo>
                        <a:pt x="885" y="56"/>
                      </a:lnTo>
                      <a:lnTo>
                        <a:pt x="888" y="55"/>
                      </a:lnTo>
                      <a:lnTo>
                        <a:pt x="888" y="55"/>
                      </a:lnTo>
                      <a:lnTo>
                        <a:pt x="887" y="55"/>
                      </a:lnTo>
                      <a:close/>
                      <a:moveTo>
                        <a:pt x="892" y="54"/>
                      </a:moveTo>
                      <a:lnTo>
                        <a:pt x="892" y="54"/>
                      </a:lnTo>
                      <a:lnTo>
                        <a:pt x="892" y="54"/>
                      </a:lnTo>
                      <a:lnTo>
                        <a:pt x="893" y="54"/>
                      </a:lnTo>
                      <a:lnTo>
                        <a:pt x="892" y="54"/>
                      </a:lnTo>
                      <a:lnTo>
                        <a:pt x="892" y="54"/>
                      </a:lnTo>
                      <a:lnTo>
                        <a:pt x="892" y="54"/>
                      </a:lnTo>
                      <a:close/>
                      <a:moveTo>
                        <a:pt x="837" y="32"/>
                      </a:moveTo>
                      <a:lnTo>
                        <a:pt x="837" y="32"/>
                      </a:lnTo>
                      <a:lnTo>
                        <a:pt x="837" y="32"/>
                      </a:lnTo>
                      <a:lnTo>
                        <a:pt x="838" y="32"/>
                      </a:lnTo>
                      <a:lnTo>
                        <a:pt x="837" y="32"/>
                      </a:lnTo>
                      <a:lnTo>
                        <a:pt x="837" y="32"/>
                      </a:lnTo>
                      <a:lnTo>
                        <a:pt x="837" y="32"/>
                      </a:lnTo>
                      <a:close/>
                      <a:moveTo>
                        <a:pt x="807" y="16"/>
                      </a:moveTo>
                      <a:lnTo>
                        <a:pt x="804" y="16"/>
                      </a:lnTo>
                      <a:lnTo>
                        <a:pt x="802" y="17"/>
                      </a:lnTo>
                      <a:lnTo>
                        <a:pt x="799" y="17"/>
                      </a:lnTo>
                      <a:lnTo>
                        <a:pt x="798" y="18"/>
                      </a:lnTo>
                      <a:lnTo>
                        <a:pt x="796" y="18"/>
                      </a:lnTo>
                      <a:lnTo>
                        <a:pt x="796" y="21"/>
                      </a:lnTo>
                      <a:lnTo>
                        <a:pt x="798" y="21"/>
                      </a:lnTo>
                      <a:lnTo>
                        <a:pt x="798" y="20"/>
                      </a:lnTo>
                      <a:lnTo>
                        <a:pt x="798" y="20"/>
                      </a:lnTo>
                      <a:lnTo>
                        <a:pt x="798" y="20"/>
                      </a:lnTo>
                      <a:lnTo>
                        <a:pt x="798" y="18"/>
                      </a:lnTo>
                      <a:lnTo>
                        <a:pt x="800" y="18"/>
                      </a:lnTo>
                      <a:lnTo>
                        <a:pt x="800" y="18"/>
                      </a:lnTo>
                      <a:lnTo>
                        <a:pt x="802" y="20"/>
                      </a:lnTo>
                      <a:lnTo>
                        <a:pt x="802" y="20"/>
                      </a:lnTo>
                      <a:lnTo>
                        <a:pt x="802" y="20"/>
                      </a:lnTo>
                      <a:lnTo>
                        <a:pt x="803" y="18"/>
                      </a:lnTo>
                      <a:lnTo>
                        <a:pt x="803" y="18"/>
                      </a:lnTo>
                      <a:lnTo>
                        <a:pt x="803" y="18"/>
                      </a:lnTo>
                      <a:lnTo>
                        <a:pt x="807" y="17"/>
                      </a:lnTo>
                      <a:lnTo>
                        <a:pt x="807" y="16"/>
                      </a:lnTo>
                      <a:close/>
                      <a:moveTo>
                        <a:pt x="845" y="13"/>
                      </a:moveTo>
                      <a:lnTo>
                        <a:pt x="842" y="13"/>
                      </a:lnTo>
                      <a:lnTo>
                        <a:pt x="840" y="15"/>
                      </a:lnTo>
                      <a:lnTo>
                        <a:pt x="836" y="15"/>
                      </a:lnTo>
                      <a:lnTo>
                        <a:pt x="832" y="16"/>
                      </a:lnTo>
                      <a:lnTo>
                        <a:pt x="832" y="17"/>
                      </a:lnTo>
                      <a:lnTo>
                        <a:pt x="836" y="17"/>
                      </a:lnTo>
                      <a:lnTo>
                        <a:pt x="836" y="17"/>
                      </a:lnTo>
                      <a:lnTo>
                        <a:pt x="836" y="17"/>
                      </a:lnTo>
                      <a:lnTo>
                        <a:pt x="838" y="17"/>
                      </a:lnTo>
                      <a:lnTo>
                        <a:pt x="838" y="17"/>
                      </a:lnTo>
                      <a:lnTo>
                        <a:pt x="840" y="17"/>
                      </a:lnTo>
                      <a:lnTo>
                        <a:pt x="842" y="17"/>
                      </a:lnTo>
                      <a:lnTo>
                        <a:pt x="842" y="16"/>
                      </a:lnTo>
                      <a:lnTo>
                        <a:pt x="845" y="16"/>
                      </a:lnTo>
                      <a:lnTo>
                        <a:pt x="859" y="15"/>
                      </a:lnTo>
                      <a:lnTo>
                        <a:pt x="872" y="15"/>
                      </a:lnTo>
                      <a:lnTo>
                        <a:pt x="872" y="13"/>
                      </a:lnTo>
                      <a:lnTo>
                        <a:pt x="845" y="13"/>
                      </a:lnTo>
                      <a:close/>
                      <a:moveTo>
                        <a:pt x="813" y="11"/>
                      </a:moveTo>
                      <a:lnTo>
                        <a:pt x="813" y="13"/>
                      </a:lnTo>
                      <a:lnTo>
                        <a:pt x="813" y="16"/>
                      </a:lnTo>
                      <a:lnTo>
                        <a:pt x="812" y="16"/>
                      </a:lnTo>
                      <a:lnTo>
                        <a:pt x="812" y="17"/>
                      </a:lnTo>
                      <a:lnTo>
                        <a:pt x="813" y="17"/>
                      </a:lnTo>
                      <a:lnTo>
                        <a:pt x="813" y="17"/>
                      </a:lnTo>
                      <a:lnTo>
                        <a:pt x="813" y="17"/>
                      </a:lnTo>
                      <a:lnTo>
                        <a:pt x="815" y="17"/>
                      </a:lnTo>
                      <a:lnTo>
                        <a:pt x="815" y="17"/>
                      </a:lnTo>
                      <a:lnTo>
                        <a:pt x="815" y="17"/>
                      </a:lnTo>
                      <a:lnTo>
                        <a:pt x="816" y="20"/>
                      </a:lnTo>
                      <a:lnTo>
                        <a:pt x="817" y="20"/>
                      </a:lnTo>
                      <a:lnTo>
                        <a:pt x="817" y="18"/>
                      </a:lnTo>
                      <a:lnTo>
                        <a:pt x="817" y="18"/>
                      </a:lnTo>
                      <a:lnTo>
                        <a:pt x="817" y="17"/>
                      </a:lnTo>
                      <a:lnTo>
                        <a:pt x="824" y="17"/>
                      </a:lnTo>
                      <a:lnTo>
                        <a:pt x="824" y="16"/>
                      </a:lnTo>
                      <a:lnTo>
                        <a:pt x="825" y="16"/>
                      </a:lnTo>
                      <a:lnTo>
                        <a:pt x="825" y="16"/>
                      </a:lnTo>
                      <a:lnTo>
                        <a:pt x="825" y="17"/>
                      </a:lnTo>
                      <a:lnTo>
                        <a:pt x="830" y="17"/>
                      </a:lnTo>
                      <a:lnTo>
                        <a:pt x="830" y="16"/>
                      </a:lnTo>
                      <a:lnTo>
                        <a:pt x="829" y="16"/>
                      </a:lnTo>
                      <a:lnTo>
                        <a:pt x="827" y="15"/>
                      </a:lnTo>
                      <a:lnTo>
                        <a:pt x="824" y="13"/>
                      </a:lnTo>
                      <a:lnTo>
                        <a:pt x="823" y="15"/>
                      </a:lnTo>
                      <a:lnTo>
                        <a:pt x="820" y="15"/>
                      </a:lnTo>
                      <a:lnTo>
                        <a:pt x="817" y="16"/>
                      </a:lnTo>
                      <a:lnTo>
                        <a:pt x="817" y="15"/>
                      </a:lnTo>
                      <a:lnTo>
                        <a:pt x="815" y="13"/>
                      </a:lnTo>
                      <a:lnTo>
                        <a:pt x="815" y="11"/>
                      </a:lnTo>
                      <a:lnTo>
                        <a:pt x="813" y="11"/>
                      </a:lnTo>
                      <a:close/>
                      <a:moveTo>
                        <a:pt x="833" y="0"/>
                      </a:moveTo>
                      <a:lnTo>
                        <a:pt x="833" y="0"/>
                      </a:lnTo>
                      <a:lnTo>
                        <a:pt x="833" y="0"/>
                      </a:lnTo>
                      <a:lnTo>
                        <a:pt x="836" y="1"/>
                      </a:lnTo>
                      <a:lnTo>
                        <a:pt x="837" y="3"/>
                      </a:lnTo>
                      <a:lnTo>
                        <a:pt x="841" y="3"/>
                      </a:lnTo>
                      <a:lnTo>
                        <a:pt x="841" y="4"/>
                      </a:lnTo>
                      <a:lnTo>
                        <a:pt x="844" y="4"/>
                      </a:lnTo>
                      <a:lnTo>
                        <a:pt x="844" y="4"/>
                      </a:lnTo>
                      <a:lnTo>
                        <a:pt x="849" y="4"/>
                      </a:lnTo>
                      <a:lnTo>
                        <a:pt x="849" y="3"/>
                      </a:lnTo>
                      <a:lnTo>
                        <a:pt x="853" y="3"/>
                      </a:lnTo>
                      <a:lnTo>
                        <a:pt x="853" y="3"/>
                      </a:lnTo>
                      <a:lnTo>
                        <a:pt x="855" y="3"/>
                      </a:lnTo>
                      <a:lnTo>
                        <a:pt x="857" y="1"/>
                      </a:lnTo>
                      <a:lnTo>
                        <a:pt x="863" y="3"/>
                      </a:lnTo>
                      <a:lnTo>
                        <a:pt x="863" y="3"/>
                      </a:lnTo>
                      <a:lnTo>
                        <a:pt x="866" y="3"/>
                      </a:lnTo>
                      <a:lnTo>
                        <a:pt x="866" y="4"/>
                      </a:lnTo>
                      <a:lnTo>
                        <a:pt x="872" y="4"/>
                      </a:lnTo>
                      <a:lnTo>
                        <a:pt x="875" y="4"/>
                      </a:lnTo>
                      <a:lnTo>
                        <a:pt x="879" y="4"/>
                      </a:lnTo>
                      <a:lnTo>
                        <a:pt x="880" y="4"/>
                      </a:lnTo>
                      <a:lnTo>
                        <a:pt x="880" y="4"/>
                      </a:lnTo>
                      <a:lnTo>
                        <a:pt x="881" y="4"/>
                      </a:lnTo>
                      <a:lnTo>
                        <a:pt x="881" y="4"/>
                      </a:lnTo>
                      <a:lnTo>
                        <a:pt x="883" y="4"/>
                      </a:lnTo>
                      <a:lnTo>
                        <a:pt x="884" y="5"/>
                      </a:lnTo>
                      <a:lnTo>
                        <a:pt x="884" y="5"/>
                      </a:lnTo>
                      <a:lnTo>
                        <a:pt x="884" y="7"/>
                      </a:lnTo>
                      <a:lnTo>
                        <a:pt x="883" y="8"/>
                      </a:lnTo>
                      <a:lnTo>
                        <a:pt x="880" y="8"/>
                      </a:lnTo>
                      <a:lnTo>
                        <a:pt x="879" y="9"/>
                      </a:lnTo>
                      <a:lnTo>
                        <a:pt x="876" y="12"/>
                      </a:lnTo>
                      <a:lnTo>
                        <a:pt x="875" y="13"/>
                      </a:lnTo>
                      <a:lnTo>
                        <a:pt x="875" y="13"/>
                      </a:lnTo>
                      <a:lnTo>
                        <a:pt x="879" y="13"/>
                      </a:lnTo>
                      <a:lnTo>
                        <a:pt x="879" y="13"/>
                      </a:lnTo>
                      <a:lnTo>
                        <a:pt x="883" y="12"/>
                      </a:lnTo>
                      <a:lnTo>
                        <a:pt x="883" y="12"/>
                      </a:lnTo>
                      <a:lnTo>
                        <a:pt x="885" y="12"/>
                      </a:lnTo>
                      <a:lnTo>
                        <a:pt x="887" y="11"/>
                      </a:lnTo>
                      <a:lnTo>
                        <a:pt x="888" y="9"/>
                      </a:lnTo>
                      <a:lnTo>
                        <a:pt x="889" y="8"/>
                      </a:lnTo>
                      <a:lnTo>
                        <a:pt x="891" y="8"/>
                      </a:lnTo>
                      <a:lnTo>
                        <a:pt x="893" y="8"/>
                      </a:lnTo>
                      <a:lnTo>
                        <a:pt x="896" y="9"/>
                      </a:lnTo>
                      <a:lnTo>
                        <a:pt x="897" y="11"/>
                      </a:lnTo>
                      <a:lnTo>
                        <a:pt x="899" y="12"/>
                      </a:lnTo>
                      <a:lnTo>
                        <a:pt x="900" y="13"/>
                      </a:lnTo>
                      <a:lnTo>
                        <a:pt x="900" y="16"/>
                      </a:lnTo>
                      <a:lnTo>
                        <a:pt x="899" y="17"/>
                      </a:lnTo>
                      <a:lnTo>
                        <a:pt x="897" y="17"/>
                      </a:lnTo>
                      <a:lnTo>
                        <a:pt x="895" y="17"/>
                      </a:lnTo>
                      <a:lnTo>
                        <a:pt x="895" y="18"/>
                      </a:lnTo>
                      <a:lnTo>
                        <a:pt x="892" y="18"/>
                      </a:lnTo>
                      <a:lnTo>
                        <a:pt x="892" y="20"/>
                      </a:lnTo>
                      <a:lnTo>
                        <a:pt x="896" y="20"/>
                      </a:lnTo>
                      <a:lnTo>
                        <a:pt x="901" y="18"/>
                      </a:lnTo>
                      <a:lnTo>
                        <a:pt x="901" y="17"/>
                      </a:lnTo>
                      <a:lnTo>
                        <a:pt x="904" y="17"/>
                      </a:lnTo>
                      <a:lnTo>
                        <a:pt x="904" y="16"/>
                      </a:lnTo>
                      <a:lnTo>
                        <a:pt x="905" y="16"/>
                      </a:lnTo>
                      <a:lnTo>
                        <a:pt x="905" y="16"/>
                      </a:lnTo>
                      <a:lnTo>
                        <a:pt x="905" y="15"/>
                      </a:lnTo>
                      <a:lnTo>
                        <a:pt x="906" y="16"/>
                      </a:lnTo>
                      <a:lnTo>
                        <a:pt x="906" y="16"/>
                      </a:lnTo>
                      <a:lnTo>
                        <a:pt x="906" y="16"/>
                      </a:lnTo>
                      <a:lnTo>
                        <a:pt x="906" y="18"/>
                      </a:lnTo>
                      <a:lnTo>
                        <a:pt x="908" y="18"/>
                      </a:lnTo>
                      <a:lnTo>
                        <a:pt x="908" y="17"/>
                      </a:lnTo>
                      <a:lnTo>
                        <a:pt x="909" y="17"/>
                      </a:lnTo>
                      <a:lnTo>
                        <a:pt x="910" y="17"/>
                      </a:lnTo>
                      <a:lnTo>
                        <a:pt x="910" y="17"/>
                      </a:lnTo>
                      <a:lnTo>
                        <a:pt x="913" y="17"/>
                      </a:lnTo>
                      <a:lnTo>
                        <a:pt x="913" y="18"/>
                      </a:lnTo>
                      <a:lnTo>
                        <a:pt x="913" y="18"/>
                      </a:lnTo>
                      <a:lnTo>
                        <a:pt x="914" y="18"/>
                      </a:lnTo>
                      <a:lnTo>
                        <a:pt x="914" y="21"/>
                      </a:lnTo>
                      <a:lnTo>
                        <a:pt x="925" y="20"/>
                      </a:lnTo>
                      <a:lnTo>
                        <a:pt x="926" y="21"/>
                      </a:lnTo>
                      <a:lnTo>
                        <a:pt x="934" y="22"/>
                      </a:lnTo>
                      <a:lnTo>
                        <a:pt x="934" y="25"/>
                      </a:lnTo>
                      <a:lnTo>
                        <a:pt x="933" y="26"/>
                      </a:lnTo>
                      <a:lnTo>
                        <a:pt x="931" y="26"/>
                      </a:lnTo>
                      <a:lnTo>
                        <a:pt x="930" y="28"/>
                      </a:lnTo>
                      <a:lnTo>
                        <a:pt x="926" y="28"/>
                      </a:lnTo>
                      <a:lnTo>
                        <a:pt x="923" y="30"/>
                      </a:lnTo>
                      <a:lnTo>
                        <a:pt x="922" y="30"/>
                      </a:lnTo>
                      <a:lnTo>
                        <a:pt x="922" y="32"/>
                      </a:lnTo>
                      <a:lnTo>
                        <a:pt x="919" y="32"/>
                      </a:lnTo>
                      <a:lnTo>
                        <a:pt x="919" y="30"/>
                      </a:lnTo>
                      <a:lnTo>
                        <a:pt x="908" y="32"/>
                      </a:lnTo>
                      <a:lnTo>
                        <a:pt x="908" y="32"/>
                      </a:lnTo>
                      <a:lnTo>
                        <a:pt x="905" y="32"/>
                      </a:lnTo>
                      <a:lnTo>
                        <a:pt x="905" y="33"/>
                      </a:lnTo>
                      <a:lnTo>
                        <a:pt x="902" y="33"/>
                      </a:lnTo>
                      <a:lnTo>
                        <a:pt x="899" y="33"/>
                      </a:lnTo>
                      <a:lnTo>
                        <a:pt x="896" y="32"/>
                      </a:lnTo>
                      <a:lnTo>
                        <a:pt x="892" y="32"/>
                      </a:lnTo>
                      <a:lnTo>
                        <a:pt x="889" y="32"/>
                      </a:lnTo>
                      <a:lnTo>
                        <a:pt x="885" y="32"/>
                      </a:lnTo>
                      <a:lnTo>
                        <a:pt x="885" y="32"/>
                      </a:lnTo>
                      <a:lnTo>
                        <a:pt x="876" y="32"/>
                      </a:lnTo>
                      <a:lnTo>
                        <a:pt x="871" y="32"/>
                      </a:lnTo>
                      <a:lnTo>
                        <a:pt x="871" y="32"/>
                      </a:lnTo>
                      <a:lnTo>
                        <a:pt x="867" y="32"/>
                      </a:lnTo>
                      <a:lnTo>
                        <a:pt x="867" y="30"/>
                      </a:lnTo>
                      <a:lnTo>
                        <a:pt x="867" y="30"/>
                      </a:lnTo>
                      <a:lnTo>
                        <a:pt x="867" y="32"/>
                      </a:lnTo>
                      <a:lnTo>
                        <a:pt x="851" y="32"/>
                      </a:lnTo>
                      <a:lnTo>
                        <a:pt x="850" y="32"/>
                      </a:lnTo>
                      <a:lnTo>
                        <a:pt x="849" y="30"/>
                      </a:lnTo>
                      <a:lnTo>
                        <a:pt x="846" y="30"/>
                      </a:lnTo>
                      <a:lnTo>
                        <a:pt x="845" y="30"/>
                      </a:lnTo>
                      <a:lnTo>
                        <a:pt x="845" y="32"/>
                      </a:lnTo>
                      <a:lnTo>
                        <a:pt x="844" y="32"/>
                      </a:lnTo>
                      <a:lnTo>
                        <a:pt x="844" y="32"/>
                      </a:lnTo>
                      <a:lnTo>
                        <a:pt x="840" y="33"/>
                      </a:lnTo>
                      <a:lnTo>
                        <a:pt x="840" y="34"/>
                      </a:lnTo>
                      <a:lnTo>
                        <a:pt x="838" y="34"/>
                      </a:lnTo>
                      <a:lnTo>
                        <a:pt x="837" y="36"/>
                      </a:lnTo>
                      <a:lnTo>
                        <a:pt x="834" y="36"/>
                      </a:lnTo>
                      <a:lnTo>
                        <a:pt x="832" y="36"/>
                      </a:lnTo>
                      <a:lnTo>
                        <a:pt x="832" y="36"/>
                      </a:lnTo>
                      <a:lnTo>
                        <a:pt x="832" y="37"/>
                      </a:lnTo>
                      <a:lnTo>
                        <a:pt x="830" y="38"/>
                      </a:lnTo>
                      <a:lnTo>
                        <a:pt x="829" y="38"/>
                      </a:lnTo>
                      <a:lnTo>
                        <a:pt x="829" y="38"/>
                      </a:lnTo>
                      <a:lnTo>
                        <a:pt x="827" y="38"/>
                      </a:lnTo>
                      <a:lnTo>
                        <a:pt x="827" y="39"/>
                      </a:lnTo>
                      <a:lnTo>
                        <a:pt x="823" y="39"/>
                      </a:lnTo>
                      <a:lnTo>
                        <a:pt x="820" y="39"/>
                      </a:lnTo>
                      <a:lnTo>
                        <a:pt x="819" y="41"/>
                      </a:lnTo>
                      <a:lnTo>
                        <a:pt x="817" y="41"/>
                      </a:lnTo>
                      <a:lnTo>
                        <a:pt x="816" y="43"/>
                      </a:lnTo>
                      <a:lnTo>
                        <a:pt x="820" y="43"/>
                      </a:lnTo>
                      <a:lnTo>
                        <a:pt x="820" y="42"/>
                      </a:lnTo>
                      <a:lnTo>
                        <a:pt x="821" y="41"/>
                      </a:lnTo>
                      <a:lnTo>
                        <a:pt x="824" y="41"/>
                      </a:lnTo>
                      <a:lnTo>
                        <a:pt x="825" y="41"/>
                      </a:lnTo>
                      <a:lnTo>
                        <a:pt x="829" y="41"/>
                      </a:lnTo>
                      <a:lnTo>
                        <a:pt x="830" y="39"/>
                      </a:lnTo>
                      <a:lnTo>
                        <a:pt x="832" y="39"/>
                      </a:lnTo>
                      <a:lnTo>
                        <a:pt x="833" y="39"/>
                      </a:lnTo>
                      <a:lnTo>
                        <a:pt x="834" y="38"/>
                      </a:lnTo>
                      <a:lnTo>
                        <a:pt x="836" y="38"/>
                      </a:lnTo>
                      <a:lnTo>
                        <a:pt x="836" y="37"/>
                      </a:lnTo>
                      <a:lnTo>
                        <a:pt x="840" y="37"/>
                      </a:lnTo>
                      <a:lnTo>
                        <a:pt x="840" y="36"/>
                      </a:lnTo>
                      <a:lnTo>
                        <a:pt x="844" y="37"/>
                      </a:lnTo>
                      <a:lnTo>
                        <a:pt x="844" y="36"/>
                      </a:lnTo>
                      <a:lnTo>
                        <a:pt x="847" y="36"/>
                      </a:lnTo>
                      <a:lnTo>
                        <a:pt x="849" y="36"/>
                      </a:lnTo>
                      <a:lnTo>
                        <a:pt x="850" y="37"/>
                      </a:lnTo>
                      <a:lnTo>
                        <a:pt x="853" y="37"/>
                      </a:lnTo>
                      <a:lnTo>
                        <a:pt x="854" y="37"/>
                      </a:lnTo>
                      <a:lnTo>
                        <a:pt x="854" y="36"/>
                      </a:lnTo>
                      <a:lnTo>
                        <a:pt x="858" y="36"/>
                      </a:lnTo>
                      <a:lnTo>
                        <a:pt x="858" y="36"/>
                      </a:lnTo>
                      <a:lnTo>
                        <a:pt x="868" y="36"/>
                      </a:lnTo>
                      <a:lnTo>
                        <a:pt x="874" y="36"/>
                      </a:lnTo>
                      <a:lnTo>
                        <a:pt x="878" y="36"/>
                      </a:lnTo>
                      <a:lnTo>
                        <a:pt x="883" y="36"/>
                      </a:lnTo>
                      <a:lnTo>
                        <a:pt x="883" y="38"/>
                      </a:lnTo>
                      <a:lnTo>
                        <a:pt x="881" y="41"/>
                      </a:lnTo>
                      <a:lnTo>
                        <a:pt x="881" y="42"/>
                      </a:lnTo>
                      <a:lnTo>
                        <a:pt x="888" y="42"/>
                      </a:lnTo>
                      <a:lnTo>
                        <a:pt x="888" y="41"/>
                      </a:lnTo>
                      <a:lnTo>
                        <a:pt x="892" y="41"/>
                      </a:lnTo>
                      <a:lnTo>
                        <a:pt x="900" y="41"/>
                      </a:lnTo>
                      <a:lnTo>
                        <a:pt x="900" y="41"/>
                      </a:lnTo>
                      <a:lnTo>
                        <a:pt x="902" y="41"/>
                      </a:lnTo>
                      <a:lnTo>
                        <a:pt x="902" y="36"/>
                      </a:lnTo>
                      <a:lnTo>
                        <a:pt x="904" y="36"/>
                      </a:lnTo>
                      <a:lnTo>
                        <a:pt x="905" y="36"/>
                      </a:lnTo>
                      <a:lnTo>
                        <a:pt x="908" y="34"/>
                      </a:lnTo>
                      <a:lnTo>
                        <a:pt x="908" y="34"/>
                      </a:lnTo>
                      <a:lnTo>
                        <a:pt x="909" y="36"/>
                      </a:lnTo>
                      <a:lnTo>
                        <a:pt x="912" y="36"/>
                      </a:lnTo>
                      <a:lnTo>
                        <a:pt x="916" y="36"/>
                      </a:lnTo>
                      <a:lnTo>
                        <a:pt x="919" y="34"/>
                      </a:lnTo>
                      <a:lnTo>
                        <a:pt x="919" y="38"/>
                      </a:lnTo>
                      <a:lnTo>
                        <a:pt x="919" y="38"/>
                      </a:lnTo>
                      <a:lnTo>
                        <a:pt x="919" y="39"/>
                      </a:lnTo>
                      <a:lnTo>
                        <a:pt x="918" y="39"/>
                      </a:lnTo>
                      <a:lnTo>
                        <a:pt x="918" y="42"/>
                      </a:lnTo>
                      <a:lnTo>
                        <a:pt x="914" y="45"/>
                      </a:lnTo>
                      <a:lnTo>
                        <a:pt x="914" y="46"/>
                      </a:lnTo>
                      <a:lnTo>
                        <a:pt x="909" y="47"/>
                      </a:lnTo>
                      <a:lnTo>
                        <a:pt x="908" y="49"/>
                      </a:lnTo>
                      <a:lnTo>
                        <a:pt x="905" y="49"/>
                      </a:lnTo>
                      <a:lnTo>
                        <a:pt x="905" y="49"/>
                      </a:lnTo>
                      <a:lnTo>
                        <a:pt x="904" y="49"/>
                      </a:lnTo>
                      <a:lnTo>
                        <a:pt x="901" y="49"/>
                      </a:lnTo>
                      <a:lnTo>
                        <a:pt x="899" y="50"/>
                      </a:lnTo>
                      <a:lnTo>
                        <a:pt x="897" y="51"/>
                      </a:lnTo>
                      <a:lnTo>
                        <a:pt x="897" y="51"/>
                      </a:lnTo>
                      <a:lnTo>
                        <a:pt x="897" y="53"/>
                      </a:lnTo>
                      <a:lnTo>
                        <a:pt x="897" y="53"/>
                      </a:lnTo>
                      <a:lnTo>
                        <a:pt x="897" y="53"/>
                      </a:lnTo>
                      <a:lnTo>
                        <a:pt x="900" y="53"/>
                      </a:lnTo>
                      <a:lnTo>
                        <a:pt x="902" y="54"/>
                      </a:lnTo>
                      <a:lnTo>
                        <a:pt x="902" y="53"/>
                      </a:lnTo>
                      <a:lnTo>
                        <a:pt x="904" y="53"/>
                      </a:lnTo>
                      <a:lnTo>
                        <a:pt x="905" y="53"/>
                      </a:lnTo>
                      <a:lnTo>
                        <a:pt x="906" y="53"/>
                      </a:lnTo>
                      <a:lnTo>
                        <a:pt x="906" y="53"/>
                      </a:lnTo>
                      <a:lnTo>
                        <a:pt x="908" y="53"/>
                      </a:lnTo>
                      <a:lnTo>
                        <a:pt x="910" y="53"/>
                      </a:lnTo>
                      <a:lnTo>
                        <a:pt x="913" y="53"/>
                      </a:lnTo>
                      <a:lnTo>
                        <a:pt x="916" y="53"/>
                      </a:lnTo>
                      <a:lnTo>
                        <a:pt x="918" y="51"/>
                      </a:lnTo>
                      <a:lnTo>
                        <a:pt x="919" y="51"/>
                      </a:lnTo>
                      <a:lnTo>
                        <a:pt x="923" y="47"/>
                      </a:lnTo>
                      <a:lnTo>
                        <a:pt x="926" y="47"/>
                      </a:lnTo>
                      <a:lnTo>
                        <a:pt x="926" y="46"/>
                      </a:lnTo>
                      <a:lnTo>
                        <a:pt x="929" y="46"/>
                      </a:lnTo>
                      <a:lnTo>
                        <a:pt x="929" y="45"/>
                      </a:lnTo>
                      <a:lnTo>
                        <a:pt x="930" y="45"/>
                      </a:lnTo>
                      <a:lnTo>
                        <a:pt x="931" y="43"/>
                      </a:lnTo>
                      <a:lnTo>
                        <a:pt x="934" y="43"/>
                      </a:lnTo>
                      <a:lnTo>
                        <a:pt x="935" y="41"/>
                      </a:lnTo>
                      <a:lnTo>
                        <a:pt x="936" y="41"/>
                      </a:lnTo>
                      <a:lnTo>
                        <a:pt x="936" y="41"/>
                      </a:lnTo>
                      <a:lnTo>
                        <a:pt x="936" y="43"/>
                      </a:lnTo>
                      <a:lnTo>
                        <a:pt x="938" y="43"/>
                      </a:lnTo>
                      <a:lnTo>
                        <a:pt x="938" y="46"/>
                      </a:lnTo>
                      <a:lnTo>
                        <a:pt x="939" y="46"/>
                      </a:lnTo>
                      <a:lnTo>
                        <a:pt x="939" y="45"/>
                      </a:lnTo>
                      <a:lnTo>
                        <a:pt x="940" y="43"/>
                      </a:lnTo>
                      <a:lnTo>
                        <a:pt x="940" y="42"/>
                      </a:lnTo>
                      <a:lnTo>
                        <a:pt x="944" y="45"/>
                      </a:lnTo>
                      <a:lnTo>
                        <a:pt x="948" y="46"/>
                      </a:lnTo>
                      <a:lnTo>
                        <a:pt x="948" y="43"/>
                      </a:lnTo>
                      <a:lnTo>
                        <a:pt x="957" y="42"/>
                      </a:lnTo>
                      <a:lnTo>
                        <a:pt x="959" y="38"/>
                      </a:lnTo>
                      <a:lnTo>
                        <a:pt x="965" y="38"/>
                      </a:lnTo>
                      <a:lnTo>
                        <a:pt x="965" y="39"/>
                      </a:lnTo>
                      <a:lnTo>
                        <a:pt x="967" y="39"/>
                      </a:lnTo>
                      <a:lnTo>
                        <a:pt x="968" y="39"/>
                      </a:lnTo>
                      <a:lnTo>
                        <a:pt x="969" y="38"/>
                      </a:lnTo>
                      <a:lnTo>
                        <a:pt x="972" y="38"/>
                      </a:lnTo>
                      <a:lnTo>
                        <a:pt x="976" y="39"/>
                      </a:lnTo>
                      <a:lnTo>
                        <a:pt x="978" y="39"/>
                      </a:lnTo>
                      <a:lnTo>
                        <a:pt x="986" y="39"/>
                      </a:lnTo>
                      <a:lnTo>
                        <a:pt x="986" y="41"/>
                      </a:lnTo>
                      <a:lnTo>
                        <a:pt x="990" y="41"/>
                      </a:lnTo>
                      <a:lnTo>
                        <a:pt x="990" y="41"/>
                      </a:lnTo>
                      <a:lnTo>
                        <a:pt x="991" y="41"/>
                      </a:lnTo>
                      <a:lnTo>
                        <a:pt x="994" y="41"/>
                      </a:lnTo>
                      <a:lnTo>
                        <a:pt x="998" y="41"/>
                      </a:lnTo>
                      <a:lnTo>
                        <a:pt x="1003" y="41"/>
                      </a:lnTo>
                      <a:lnTo>
                        <a:pt x="1003" y="42"/>
                      </a:lnTo>
                      <a:lnTo>
                        <a:pt x="1003" y="43"/>
                      </a:lnTo>
                      <a:lnTo>
                        <a:pt x="1005" y="43"/>
                      </a:lnTo>
                      <a:lnTo>
                        <a:pt x="1006" y="45"/>
                      </a:lnTo>
                      <a:lnTo>
                        <a:pt x="1005" y="45"/>
                      </a:lnTo>
                      <a:lnTo>
                        <a:pt x="1003" y="47"/>
                      </a:lnTo>
                      <a:lnTo>
                        <a:pt x="1002" y="47"/>
                      </a:lnTo>
                      <a:lnTo>
                        <a:pt x="1001" y="47"/>
                      </a:lnTo>
                      <a:lnTo>
                        <a:pt x="999" y="46"/>
                      </a:lnTo>
                      <a:lnTo>
                        <a:pt x="998" y="46"/>
                      </a:lnTo>
                      <a:lnTo>
                        <a:pt x="998" y="47"/>
                      </a:lnTo>
                      <a:lnTo>
                        <a:pt x="997" y="47"/>
                      </a:lnTo>
                      <a:lnTo>
                        <a:pt x="995" y="49"/>
                      </a:lnTo>
                      <a:lnTo>
                        <a:pt x="994" y="49"/>
                      </a:lnTo>
                      <a:lnTo>
                        <a:pt x="994" y="50"/>
                      </a:lnTo>
                      <a:lnTo>
                        <a:pt x="990" y="50"/>
                      </a:lnTo>
                      <a:lnTo>
                        <a:pt x="990" y="50"/>
                      </a:lnTo>
                      <a:lnTo>
                        <a:pt x="989" y="50"/>
                      </a:lnTo>
                      <a:lnTo>
                        <a:pt x="989" y="53"/>
                      </a:lnTo>
                      <a:lnTo>
                        <a:pt x="986" y="54"/>
                      </a:lnTo>
                      <a:lnTo>
                        <a:pt x="984" y="54"/>
                      </a:lnTo>
                      <a:lnTo>
                        <a:pt x="981" y="54"/>
                      </a:lnTo>
                      <a:lnTo>
                        <a:pt x="981" y="55"/>
                      </a:lnTo>
                      <a:lnTo>
                        <a:pt x="980" y="55"/>
                      </a:lnTo>
                      <a:lnTo>
                        <a:pt x="980" y="56"/>
                      </a:lnTo>
                      <a:lnTo>
                        <a:pt x="972" y="55"/>
                      </a:lnTo>
                      <a:lnTo>
                        <a:pt x="972" y="56"/>
                      </a:lnTo>
                      <a:lnTo>
                        <a:pt x="967" y="56"/>
                      </a:lnTo>
                      <a:lnTo>
                        <a:pt x="967" y="56"/>
                      </a:lnTo>
                      <a:lnTo>
                        <a:pt x="957" y="55"/>
                      </a:lnTo>
                      <a:lnTo>
                        <a:pt x="956" y="58"/>
                      </a:lnTo>
                      <a:lnTo>
                        <a:pt x="947" y="58"/>
                      </a:lnTo>
                      <a:lnTo>
                        <a:pt x="947" y="59"/>
                      </a:lnTo>
                      <a:lnTo>
                        <a:pt x="948" y="59"/>
                      </a:lnTo>
                      <a:lnTo>
                        <a:pt x="951" y="60"/>
                      </a:lnTo>
                      <a:lnTo>
                        <a:pt x="953" y="62"/>
                      </a:lnTo>
                      <a:lnTo>
                        <a:pt x="957" y="60"/>
                      </a:lnTo>
                      <a:lnTo>
                        <a:pt x="961" y="59"/>
                      </a:lnTo>
                      <a:lnTo>
                        <a:pt x="967" y="60"/>
                      </a:lnTo>
                      <a:lnTo>
                        <a:pt x="969" y="58"/>
                      </a:lnTo>
                      <a:lnTo>
                        <a:pt x="971" y="58"/>
                      </a:lnTo>
                      <a:lnTo>
                        <a:pt x="972" y="58"/>
                      </a:lnTo>
                      <a:lnTo>
                        <a:pt x="973" y="58"/>
                      </a:lnTo>
                      <a:lnTo>
                        <a:pt x="976" y="58"/>
                      </a:lnTo>
                      <a:lnTo>
                        <a:pt x="977" y="58"/>
                      </a:lnTo>
                      <a:lnTo>
                        <a:pt x="977" y="58"/>
                      </a:lnTo>
                      <a:lnTo>
                        <a:pt x="977" y="60"/>
                      </a:lnTo>
                      <a:lnTo>
                        <a:pt x="976" y="62"/>
                      </a:lnTo>
                      <a:lnTo>
                        <a:pt x="974" y="63"/>
                      </a:lnTo>
                      <a:lnTo>
                        <a:pt x="973" y="64"/>
                      </a:lnTo>
                      <a:lnTo>
                        <a:pt x="972" y="64"/>
                      </a:lnTo>
                      <a:lnTo>
                        <a:pt x="972" y="64"/>
                      </a:lnTo>
                      <a:lnTo>
                        <a:pt x="969" y="67"/>
                      </a:lnTo>
                      <a:lnTo>
                        <a:pt x="968" y="68"/>
                      </a:lnTo>
                      <a:lnTo>
                        <a:pt x="964" y="68"/>
                      </a:lnTo>
                      <a:lnTo>
                        <a:pt x="964" y="68"/>
                      </a:lnTo>
                      <a:lnTo>
                        <a:pt x="963" y="68"/>
                      </a:lnTo>
                      <a:lnTo>
                        <a:pt x="960" y="68"/>
                      </a:lnTo>
                      <a:lnTo>
                        <a:pt x="959" y="68"/>
                      </a:lnTo>
                      <a:lnTo>
                        <a:pt x="957" y="68"/>
                      </a:lnTo>
                      <a:lnTo>
                        <a:pt x="951" y="67"/>
                      </a:lnTo>
                      <a:lnTo>
                        <a:pt x="946" y="66"/>
                      </a:lnTo>
                      <a:lnTo>
                        <a:pt x="938" y="66"/>
                      </a:lnTo>
                      <a:lnTo>
                        <a:pt x="938" y="66"/>
                      </a:lnTo>
                      <a:lnTo>
                        <a:pt x="938" y="67"/>
                      </a:lnTo>
                      <a:lnTo>
                        <a:pt x="936" y="67"/>
                      </a:lnTo>
                      <a:lnTo>
                        <a:pt x="936" y="67"/>
                      </a:lnTo>
                      <a:lnTo>
                        <a:pt x="935" y="68"/>
                      </a:lnTo>
                      <a:lnTo>
                        <a:pt x="935" y="68"/>
                      </a:lnTo>
                      <a:lnTo>
                        <a:pt x="935" y="70"/>
                      </a:lnTo>
                      <a:lnTo>
                        <a:pt x="935" y="70"/>
                      </a:lnTo>
                      <a:lnTo>
                        <a:pt x="936" y="70"/>
                      </a:lnTo>
                      <a:lnTo>
                        <a:pt x="936" y="71"/>
                      </a:lnTo>
                      <a:lnTo>
                        <a:pt x="936" y="72"/>
                      </a:lnTo>
                      <a:lnTo>
                        <a:pt x="938" y="72"/>
                      </a:lnTo>
                      <a:lnTo>
                        <a:pt x="938" y="75"/>
                      </a:lnTo>
                      <a:lnTo>
                        <a:pt x="938" y="75"/>
                      </a:lnTo>
                      <a:lnTo>
                        <a:pt x="940" y="73"/>
                      </a:lnTo>
                      <a:lnTo>
                        <a:pt x="942" y="73"/>
                      </a:lnTo>
                      <a:lnTo>
                        <a:pt x="944" y="72"/>
                      </a:lnTo>
                      <a:lnTo>
                        <a:pt x="944" y="72"/>
                      </a:lnTo>
                      <a:lnTo>
                        <a:pt x="946" y="72"/>
                      </a:lnTo>
                      <a:lnTo>
                        <a:pt x="946" y="71"/>
                      </a:lnTo>
                      <a:lnTo>
                        <a:pt x="947" y="71"/>
                      </a:lnTo>
                      <a:lnTo>
                        <a:pt x="947" y="70"/>
                      </a:lnTo>
                      <a:lnTo>
                        <a:pt x="950" y="70"/>
                      </a:lnTo>
                      <a:lnTo>
                        <a:pt x="953" y="70"/>
                      </a:lnTo>
                      <a:lnTo>
                        <a:pt x="957" y="71"/>
                      </a:lnTo>
                      <a:lnTo>
                        <a:pt x="960" y="71"/>
                      </a:lnTo>
                      <a:lnTo>
                        <a:pt x="963" y="72"/>
                      </a:lnTo>
                      <a:lnTo>
                        <a:pt x="963" y="73"/>
                      </a:lnTo>
                      <a:lnTo>
                        <a:pt x="961" y="75"/>
                      </a:lnTo>
                      <a:lnTo>
                        <a:pt x="961" y="76"/>
                      </a:lnTo>
                      <a:lnTo>
                        <a:pt x="960" y="76"/>
                      </a:lnTo>
                      <a:lnTo>
                        <a:pt x="959" y="77"/>
                      </a:lnTo>
                      <a:lnTo>
                        <a:pt x="957" y="77"/>
                      </a:lnTo>
                      <a:lnTo>
                        <a:pt x="957" y="77"/>
                      </a:lnTo>
                      <a:lnTo>
                        <a:pt x="957" y="79"/>
                      </a:lnTo>
                      <a:lnTo>
                        <a:pt x="957" y="81"/>
                      </a:lnTo>
                      <a:lnTo>
                        <a:pt x="955" y="81"/>
                      </a:lnTo>
                      <a:lnTo>
                        <a:pt x="951" y="81"/>
                      </a:lnTo>
                      <a:lnTo>
                        <a:pt x="947" y="83"/>
                      </a:lnTo>
                      <a:lnTo>
                        <a:pt x="944" y="83"/>
                      </a:lnTo>
                      <a:lnTo>
                        <a:pt x="944" y="84"/>
                      </a:lnTo>
                      <a:lnTo>
                        <a:pt x="947" y="84"/>
                      </a:lnTo>
                      <a:lnTo>
                        <a:pt x="947" y="88"/>
                      </a:lnTo>
                      <a:lnTo>
                        <a:pt x="946" y="88"/>
                      </a:lnTo>
                      <a:lnTo>
                        <a:pt x="944" y="89"/>
                      </a:lnTo>
                      <a:lnTo>
                        <a:pt x="944" y="92"/>
                      </a:lnTo>
                      <a:lnTo>
                        <a:pt x="944" y="92"/>
                      </a:lnTo>
                      <a:lnTo>
                        <a:pt x="944" y="93"/>
                      </a:lnTo>
                      <a:lnTo>
                        <a:pt x="944" y="93"/>
                      </a:lnTo>
                      <a:lnTo>
                        <a:pt x="944" y="96"/>
                      </a:lnTo>
                      <a:lnTo>
                        <a:pt x="944" y="96"/>
                      </a:lnTo>
                      <a:lnTo>
                        <a:pt x="942" y="97"/>
                      </a:lnTo>
                      <a:lnTo>
                        <a:pt x="940" y="98"/>
                      </a:lnTo>
                      <a:lnTo>
                        <a:pt x="939" y="100"/>
                      </a:lnTo>
                      <a:lnTo>
                        <a:pt x="938" y="100"/>
                      </a:lnTo>
                      <a:lnTo>
                        <a:pt x="936" y="105"/>
                      </a:lnTo>
                      <a:lnTo>
                        <a:pt x="935" y="105"/>
                      </a:lnTo>
                      <a:lnTo>
                        <a:pt x="935" y="105"/>
                      </a:lnTo>
                      <a:lnTo>
                        <a:pt x="934" y="104"/>
                      </a:lnTo>
                      <a:lnTo>
                        <a:pt x="934" y="104"/>
                      </a:lnTo>
                      <a:lnTo>
                        <a:pt x="931" y="104"/>
                      </a:lnTo>
                      <a:lnTo>
                        <a:pt x="931" y="102"/>
                      </a:lnTo>
                      <a:lnTo>
                        <a:pt x="930" y="102"/>
                      </a:lnTo>
                      <a:lnTo>
                        <a:pt x="930" y="102"/>
                      </a:lnTo>
                      <a:lnTo>
                        <a:pt x="923" y="101"/>
                      </a:lnTo>
                      <a:lnTo>
                        <a:pt x="923" y="102"/>
                      </a:lnTo>
                      <a:lnTo>
                        <a:pt x="923" y="105"/>
                      </a:lnTo>
                      <a:lnTo>
                        <a:pt x="923" y="105"/>
                      </a:lnTo>
                      <a:lnTo>
                        <a:pt x="922" y="106"/>
                      </a:lnTo>
                      <a:lnTo>
                        <a:pt x="922" y="106"/>
                      </a:lnTo>
                      <a:lnTo>
                        <a:pt x="923" y="106"/>
                      </a:lnTo>
                      <a:lnTo>
                        <a:pt x="923" y="108"/>
                      </a:lnTo>
                      <a:lnTo>
                        <a:pt x="925" y="108"/>
                      </a:lnTo>
                      <a:lnTo>
                        <a:pt x="925" y="106"/>
                      </a:lnTo>
                      <a:lnTo>
                        <a:pt x="931" y="108"/>
                      </a:lnTo>
                      <a:lnTo>
                        <a:pt x="931" y="109"/>
                      </a:lnTo>
                      <a:lnTo>
                        <a:pt x="938" y="108"/>
                      </a:lnTo>
                      <a:lnTo>
                        <a:pt x="939" y="109"/>
                      </a:lnTo>
                      <a:lnTo>
                        <a:pt x="942" y="110"/>
                      </a:lnTo>
                      <a:lnTo>
                        <a:pt x="946" y="111"/>
                      </a:lnTo>
                      <a:lnTo>
                        <a:pt x="944" y="111"/>
                      </a:lnTo>
                      <a:lnTo>
                        <a:pt x="944" y="111"/>
                      </a:lnTo>
                      <a:lnTo>
                        <a:pt x="944" y="113"/>
                      </a:lnTo>
                      <a:lnTo>
                        <a:pt x="943" y="113"/>
                      </a:lnTo>
                      <a:lnTo>
                        <a:pt x="940" y="114"/>
                      </a:lnTo>
                      <a:lnTo>
                        <a:pt x="939" y="113"/>
                      </a:lnTo>
                      <a:lnTo>
                        <a:pt x="938" y="111"/>
                      </a:lnTo>
                      <a:lnTo>
                        <a:pt x="935" y="111"/>
                      </a:lnTo>
                      <a:lnTo>
                        <a:pt x="935" y="113"/>
                      </a:lnTo>
                      <a:lnTo>
                        <a:pt x="935" y="113"/>
                      </a:lnTo>
                      <a:lnTo>
                        <a:pt x="935" y="114"/>
                      </a:lnTo>
                      <a:lnTo>
                        <a:pt x="936" y="114"/>
                      </a:lnTo>
                      <a:lnTo>
                        <a:pt x="936" y="115"/>
                      </a:lnTo>
                      <a:lnTo>
                        <a:pt x="935" y="115"/>
                      </a:lnTo>
                      <a:lnTo>
                        <a:pt x="935" y="115"/>
                      </a:lnTo>
                      <a:lnTo>
                        <a:pt x="935" y="118"/>
                      </a:lnTo>
                      <a:lnTo>
                        <a:pt x="936" y="118"/>
                      </a:lnTo>
                      <a:lnTo>
                        <a:pt x="938" y="119"/>
                      </a:lnTo>
                      <a:lnTo>
                        <a:pt x="938" y="118"/>
                      </a:lnTo>
                      <a:lnTo>
                        <a:pt x="939" y="118"/>
                      </a:lnTo>
                      <a:lnTo>
                        <a:pt x="940" y="118"/>
                      </a:lnTo>
                      <a:lnTo>
                        <a:pt x="942" y="119"/>
                      </a:lnTo>
                      <a:lnTo>
                        <a:pt x="944" y="119"/>
                      </a:lnTo>
                      <a:lnTo>
                        <a:pt x="944" y="118"/>
                      </a:lnTo>
                      <a:lnTo>
                        <a:pt x="946" y="117"/>
                      </a:lnTo>
                      <a:lnTo>
                        <a:pt x="948" y="117"/>
                      </a:lnTo>
                      <a:lnTo>
                        <a:pt x="950" y="118"/>
                      </a:lnTo>
                      <a:lnTo>
                        <a:pt x="951" y="118"/>
                      </a:lnTo>
                      <a:lnTo>
                        <a:pt x="951" y="119"/>
                      </a:lnTo>
                      <a:lnTo>
                        <a:pt x="951" y="122"/>
                      </a:lnTo>
                      <a:lnTo>
                        <a:pt x="951" y="122"/>
                      </a:lnTo>
                      <a:lnTo>
                        <a:pt x="952" y="122"/>
                      </a:lnTo>
                      <a:lnTo>
                        <a:pt x="953" y="123"/>
                      </a:lnTo>
                      <a:lnTo>
                        <a:pt x="953" y="126"/>
                      </a:lnTo>
                      <a:lnTo>
                        <a:pt x="952" y="126"/>
                      </a:lnTo>
                      <a:lnTo>
                        <a:pt x="953" y="128"/>
                      </a:lnTo>
                      <a:lnTo>
                        <a:pt x="952" y="128"/>
                      </a:lnTo>
                      <a:lnTo>
                        <a:pt x="952" y="128"/>
                      </a:lnTo>
                      <a:lnTo>
                        <a:pt x="947" y="128"/>
                      </a:lnTo>
                      <a:lnTo>
                        <a:pt x="944" y="127"/>
                      </a:lnTo>
                      <a:lnTo>
                        <a:pt x="942" y="127"/>
                      </a:lnTo>
                      <a:lnTo>
                        <a:pt x="938" y="126"/>
                      </a:lnTo>
                      <a:lnTo>
                        <a:pt x="933" y="126"/>
                      </a:lnTo>
                      <a:lnTo>
                        <a:pt x="930" y="126"/>
                      </a:lnTo>
                      <a:lnTo>
                        <a:pt x="929" y="127"/>
                      </a:lnTo>
                      <a:lnTo>
                        <a:pt x="931" y="127"/>
                      </a:lnTo>
                      <a:lnTo>
                        <a:pt x="931" y="128"/>
                      </a:lnTo>
                      <a:lnTo>
                        <a:pt x="930" y="128"/>
                      </a:lnTo>
                      <a:lnTo>
                        <a:pt x="930" y="128"/>
                      </a:lnTo>
                      <a:lnTo>
                        <a:pt x="930" y="130"/>
                      </a:lnTo>
                      <a:lnTo>
                        <a:pt x="931" y="130"/>
                      </a:lnTo>
                      <a:lnTo>
                        <a:pt x="931" y="130"/>
                      </a:lnTo>
                      <a:lnTo>
                        <a:pt x="931" y="131"/>
                      </a:lnTo>
                      <a:lnTo>
                        <a:pt x="931" y="131"/>
                      </a:lnTo>
                      <a:lnTo>
                        <a:pt x="929" y="132"/>
                      </a:lnTo>
                      <a:lnTo>
                        <a:pt x="927" y="134"/>
                      </a:lnTo>
                      <a:lnTo>
                        <a:pt x="927" y="134"/>
                      </a:lnTo>
                      <a:lnTo>
                        <a:pt x="926" y="134"/>
                      </a:lnTo>
                      <a:lnTo>
                        <a:pt x="926" y="134"/>
                      </a:lnTo>
                      <a:lnTo>
                        <a:pt x="923" y="134"/>
                      </a:lnTo>
                      <a:lnTo>
                        <a:pt x="923" y="136"/>
                      </a:lnTo>
                      <a:lnTo>
                        <a:pt x="929" y="136"/>
                      </a:lnTo>
                      <a:lnTo>
                        <a:pt x="929" y="138"/>
                      </a:lnTo>
                      <a:lnTo>
                        <a:pt x="930" y="138"/>
                      </a:lnTo>
                      <a:lnTo>
                        <a:pt x="931" y="136"/>
                      </a:lnTo>
                      <a:lnTo>
                        <a:pt x="931" y="135"/>
                      </a:lnTo>
                      <a:lnTo>
                        <a:pt x="933" y="134"/>
                      </a:lnTo>
                      <a:lnTo>
                        <a:pt x="934" y="134"/>
                      </a:lnTo>
                      <a:lnTo>
                        <a:pt x="934" y="135"/>
                      </a:lnTo>
                      <a:lnTo>
                        <a:pt x="934" y="135"/>
                      </a:lnTo>
                      <a:lnTo>
                        <a:pt x="935" y="135"/>
                      </a:lnTo>
                      <a:lnTo>
                        <a:pt x="936" y="135"/>
                      </a:lnTo>
                      <a:lnTo>
                        <a:pt x="936" y="135"/>
                      </a:lnTo>
                      <a:lnTo>
                        <a:pt x="938" y="135"/>
                      </a:lnTo>
                      <a:lnTo>
                        <a:pt x="938" y="135"/>
                      </a:lnTo>
                      <a:lnTo>
                        <a:pt x="938" y="136"/>
                      </a:lnTo>
                      <a:lnTo>
                        <a:pt x="938" y="139"/>
                      </a:lnTo>
                      <a:lnTo>
                        <a:pt x="938" y="139"/>
                      </a:lnTo>
                      <a:lnTo>
                        <a:pt x="936" y="140"/>
                      </a:lnTo>
                      <a:lnTo>
                        <a:pt x="939" y="140"/>
                      </a:lnTo>
                      <a:lnTo>
                        <a:pt x="939" y="140"/>
                      </a:lnTo>
                      <a:lnTo>
                        <a:pt x="940" y="144"/>
                      </a:lnTo>
                      <a:lnTo>
                        <a:pt x="942" y="147"/>
                      </a:lnTo>
                      <a:lnTo>
                        <a:pt x="942" y="149"/>
                      </a:lnTo>
                      <a:lnTo>
                        <a:pt x="942" y="152"/>
                      </a:lnTo>
                      <a:lnTo>
                        <a:pt x="942" y="153"/>
                      </a:lnTo>
                      <a:lnTo>
                        <a:pt x="940" y="153"/>
                      </a:lnTo>
                      <a:lnTo>
                        <a:pt x="940" y="155"/>
                      </a:lnTo>
                      <a:lnTo>
                        <a:pt x="938" y="155"/>
                      </a:lnTo>
                      <a:lnTo>
                        <a:pt x="936" y="153"/>
                      </a:lnTo>
                      <a:lnTo>
                        <a:pt x="936" y="153"/>
                      </a:lnTo>
                      <a:lnTo>
                        <a:pt x="936" y="151"/>
                      </a:lnTo>
                      <a:lnTo>
                        <a:pt x="934" y="152"/>
                      </a:lnTo>
                      <a:lnTo>
                        <a:pt x="933" y="152"/>
                      </a:lnTo>
                      <a:lnTo>
                        <a:pt x="930" y="153"/>
                      </a:lnTo>
                      <a:lnTo>
                        <a:pt x="929" y="152"/>
                      </a:lnTo>
                      <a:lnTo>
                        <a:pt x="929" y="152"/>
                      </a:lnTo>
                      <a:lnTo>
                        <a:pt x="926" y="152"/>
                      </a:lnTo>
                      <a:lnTo>
                        <a:pt x="926" y="151"/>
                      </a:lnTo>
                      <a:lnTo>
                        <a:pt x="923" y="151"/>
                      </a:lnTo>
                      <a:lnTo>
                        <a:pt x="922" y="152"/>
                      </a:lnTo>
                      <a:lnTo>
                        <a:pt x="925" y="153"/>
                      </a:lnTo>
                      <a:lnTo>
                        <a:pt x="927" y="153"/>
                      </a:lnTo>
                      <a:lnTo>
                        <a:pt x="930" y="153"/>
                      </a:lnTo>
                      <a:lnTo>
                        <a:pt x="930" y="156"/>
                      </a:lnTo>
                      <a:lnTo>
                        <a:pt x="931" y="156"/>
                      </a:lnTo>
                      <a:lnTo>
                        <a:pt x="933" y="157"/>
                      </a:lnTo>
                      <a:lnTo>
                        <a:pt x="933" y="157"/>
                      </a:lnTo>
                      <a:lnTo>
                        <a:pt x="931" y="157"/>
                      </a:lnTo>
                      <a:lnTo>
                        <a:pt x="929" y="162"/>
                      </a:lnTo>
                      <a:lnTo>
                        <a:pt x="926" y="161"/>
                      </a:lnTo>
                      <a:lnTo>
                        <a:pt x="925" y="161"/>
                      </a:lnTo>
                      <a:lnTo>
                        <a:pt x="925" y="161"/>
                      </a:lnTo>
                      <a:lnTo>
                        <a:pt x="926" y="162"/>
                      </a:lnTo>
                      <a:lnTo>
                        <a:pt x="926" y="162"/>
                      </a:lnTo>
                      <a:lnTo>
                        <a:pt x="927" y="162"/>
                      </a:lnTo>
                      <a:lnTo>
                        <a:pt x="930" y="162"/>
                      </a:lnTo>
                      <a:lnTo>
                        <a:pt x="930" y="161"/>
                      </a:lnTo>
                      <a:lnTo>
                        <a:pt x="931" y="161"/>
                      </a:lnTo>
                      <a:lnTo>
                        <a:pt x="934" y="160"/>
                      </a:lnTo>
                      <a:lnTo>
                        <a:pt x="934" y="161"/>
                      </a:lnTo>
                      <a:lnTo>
                        <a:pt x="934" y="164"/>
                      </a:lnTo>
                      <a:lnTo>
                        <a:pt x="933" y="165"/>
                      </a:lnTo>
                      <a:lnTo>
                        <a:pt x="933" y="166"/>
                      </a:lnTo>
                      <a:lnTo>
                        <a:pt x="940" y="166"/>
                      </a:lnTo>
                      <a:lnTo>
                        <a:pt x="940" y="165"/>
                      </a:lnTo>
                      <a:lnTo>
                        <a:pt x="943" y="165"/>
                      </a:lnTo>
                      <a:lnTo>
                        <a:pt x="943" y="165"/>
                      </a:lnTo>
                      <a:lnTo>
                        <a:pt x="947" y="165"/>
                      </a:lnTo>
                      <a:lnTo>
                        <a:pt x="948" y="166"/>
                      </a:lnTo>
                      <a:lnTo>
                        <a:pt x="948" y="169"/>
                      </a:lnTo>
                      <a:lnTo>
                        <a:pt x="947" y="169"/>
                      </a:lnTo>
                      <a:lnTo>
                        <a:pt x="944" y="170"/>
                      </a:lnTo>
                      <a:lnTo>
                        <a:pt x="942" y="172"/>
                      </a:lnTo>
                      <a:lnTo>
                        <a:pt x="940" y="170"/>
                      </a:lnTo>
                      <a:lnTo>
                        <a:pt x="939" y="169"/>
                      </a:lnTo>
                      <a:lnTo>
                        <a:pt x="938" y="169"/>
                      </a:lnTo>
                      <a:lnTo>
                        <a:pt x="938" y="168"/>
                      </a:lnTo>
                      <a:lnTo>
                        <a:pt x="925" y="166"/>
                      </a:lnTo>
                      <a:lnTo>
                        <a:pt x="925" y="166"/>
                      </a:lnTo>
                      <a:lnTo>
                        <a:pt x="923" y="165"/>
                      </a:lnTo>
                      <a:lnTo>
                        <a:pt x="921" y="164"/>
                      </a:lnTo>
                      <a:lnTo>
                        <a:pt x="921" y="166"/>
                      </a:lnTo>
                      <a:lnTo>
                        <a:pt x="919" y="169"/>
                      </a:lnTo>
                      <a:lnTo>
                        <a:pt x="919" y="170"/>
                      </a:lnTo>
                      <a:lnTo>
                        <a:pt x="918" y="173"/>
                      </a:lnTo>
                      <a:lnTo>
                        <a:pt x="919" y="173"/>
                      </a:lnTo>
                      <a:lnTo>
                        <a:pt x="919" y="174"/>
                      </a:lnTo>
                      <a:lnTo>
                        <a:pt x="922" y="174"/>
                      </a:lnTo>
                      <a:lnTo>
                        <a:pt x="923" y="178"/>
                      </a:lnTo>
                      <a:lnTo>
                        <a:pt x="923" y="178"/>
                      </a:lnTo>
                      <a:lnTo>
                        <a:pt x="925" y="176"/>
                      </a:lnTo>
                      <a:lnTo>
                        <a:pt x="925" y="176"/>
                      </a:lnTo>
                      <a:lnTo>
                        <a:pt x="926" y="174"/>
                      </a:lnTo>
                      <a:lnTo>
                        <a:pt x="926" y="173"/>
                      </a:lnTo>
                      <a:lnTo>
                        <a:pt x="929" y="174"/>
                      </a:lnTo>
                      <a:lnTo>
                        <a:pt x="929" y="174"/>
                      </a:lnTo>
                      <a:lnTo>
                        <a:pt x="931" y="176"/>
                      </a:lnTo>
                      <a:lnTo>
                        <a:pt x="933" y="176"/>
                      </a:lnTo>
                      <a:lnTo>
                        <a:pt x="935" y="176"/>
                      </a:lnTo>
                      <a:lnTo>
                        <a:pt x="934" y="176"/>
                      </a:lnTo>
                      <a:lnTo>
                        <a:pt x="934" y="178"/>
                      </a:lnTo>
                      <a:lnTo>
                        <a:pt x="935" y="180"/>
                      </a:lnTo>
                      <a:lnTo>
                        <a:pt x="935" y="181"/>
                      </a:lnTo>
                      <a:lnTo>
                        <a:pt x="934" y="181"/>
                      </a:lnTo>
                      <a:lnTo>
                        <a:pt x="933" y="181"/>
                      </a:lnTo>
                      <a:lnTo>
                        <a:pt x="930" y="182"/>
                      </a:lnTo>
                      <a:lnTo>
                        <a:pt x="929" y="182"/>
                      </a:lnTo>
                      <a:lnTo>
                        <a:pt x="929" y="183"/>
                      </a:lnTo>
                      <a:lnTo>
                        <a:pt x="926" y="183"/>
                      </a:lnTo>
                      <a:lnTo>
                        <a:pt x="926" y="185"/>
                      </a:lnTo>
                      <a:lnTo>
                        <a:pt x="923" y="185"/>
                      </a:lnTo>
                      <a:lnTo>
                        <a:pt x="923" y="186"/>
                      </a:lnTo>
                      <a:lnTo>
                        <a:pt x="919" y="186"/>
                      </a:lnTo>
                      <a:lnTo>
                        <a:pt x="919" y="187"/>
                      </a:lnTo>
                      <a:lnTo>
                        <a:pt x="917" y="186"/>
                      </a:lnTo>
                      <a:lnTo>
                        <a:pt x="917" y="186"/>
                      </a:lnTo>
                      <a:lnTo>
                        <a:pt x="916" y="186"/>
                      </a:lnTo>
                      <a:lnTo>
                        <a:pt x="916" y="185"/>
                      </a:lnTo>
                      <a:lnTo>
                        <a:pt x="910" y="185"/>
                      </a:lnTo>
                      <a:lnTo>
                        <a:pt x="910" y="185"/>
                      </a:lnTo>
                      <a:lnTo>
                        <a:pt x="909" y="185"/>
                      </a:lnTo>
                      <a:lnTo>
                        <a:pt x="909" y="183"/>
                      </a:lnTo>
                      <a:lnTo>
                        <a:pt x="905" y="183"/>
                      </a:lnTo>
                      <a:lnTo>
                        <a:pt x="905" y="183"/>
                      </a:lnTo>
                      <a:lnTo>
                        <a:pt x="904" y="182"/>
                      </a:lnTo>
                      <a:lnTo>
                        <a:pt x="902" y="182"/>
                      </a:lnTo>
                      <a:lnTo>
                        <a:pt x="901" y="181"/>
                      </a:lnTo>
                      <a:lnTo>
                        <a:pt x="902" y="181"/>
                      </a:lnTo>
                      <a:lnTo>
                        <a:pt x="902" y="178"/>
                      </a:lnTo>
                      <a:lnTo>
                        <a:pt x="900" y="178"/>
                      </a:lnTo>
                      <a:lnTo>
                        <a:pt x="900" y="182"/>
                      </a:lnTo>
                      <a:lnTo>
                        <a:pt x="897" y="182"/>
                      </a:lnTo>
                      <a:lnTo>
                        <a:pt x="895" y="182"/>
                      </a:lnTo>
                      <a:lnTo>
                        <a:pt x="895" y="183"/>
                      </a:lnTo>
                      <a:lnTo>
                        <a:pt x="895" y="183"/>
                      </a:lnTo>
                      <a:lnTo>
                        <a:pt x="895" y="183"/>
                      </a:lnTo>
                      <a:lnTo>
                        <a:pt x="895" y="185"/>
                      </a:lnTo>
                      <a:lnTo>
                        <a:pt x="891" y="185"/>
                      </a:lnTo>
                      <a:lnTo>
                        <a:pt x="891" y="186"/>
                      </a:lnTo>
                      <a:lnTo>
                        <a:pt x="888" y="187"/>
                      </a:lnTo>
                      <a:lnTo>
                        <a:pt x="888" y="187"/>
                      </a:lnTo>
                      <a:lnTo>
                        <a:pt x="885" y="187"/>
                      </a:lnTo>
                      <a:lnTo>
                        <a:pt x="883" y="187"/>
                      </a:lnTo>
                      <a:lnTo>
                        <a:pt x="881" y="187"/>
                      </a:lnTo>
                      <a:lnTo>
                        <a:pt x="880" y="187"/>
                      </a:lnTo>
                      <a:lnTo>
                        <a:pt x="879" y="189"/>
                      </a:lnTo>
                      <a:lnTo>
                        <a:pt x="880" y="189"/>
                      </a:lnTo>
                      <a:lnTo>
                        <a:pt x="880" y="190"/>
                      </a:lnTo>
                      <a:lnTo>
                        <a:pt x="879" y="191"/>
                      </a:lnTo>
                      <a:lnTo>
                        <a:pt x="876" y="191"/>
                      </a:lnTo>
                      <a:lnTo>
                        <a:pt x="876" y="191"/>
                      </a:lnTo>
                      <a:lnTo>
                        <a:pt x="876" y="191"/>
                      </a:lnTo>
                      <a:lnTo>
                        <a:pt x="876" y="194"/>
                      </a:lnTo>
                      <a:lnTo>
                        <a:pt x="878" y="194"/>
                      </a:lnTo>
                      <a:lnTo>
                        <a:pt x="879" y="194"/>
                      </a:lnTo>
                      <a:lnTo>
                        <a:pt x="879" y="197"/>
                      </a:lnTo>
                      <a:lnTo>
                        <a:pt x="880" y="197"/>
                      </a:lnTo>
                      <a:lnTo>
                        <a:pt x="881" y="197"/>
                      </a:lnTo>
                      <a:lnTo>
                        <a:pt x="881" y="197"/>
                      </a:lnTo>
                      <a:lnTo>
                        <a:pt x="881" y="197"/>
                      </a:lnTo>
                      <a:lnTo>
                        <a:pt x="883" y="198"/>
                      </a:lnTo>
                      <a:lnTo>
                        <a:pt x="883" y="198"/>
                      </a:lnTo>
                      <a:lnTo>
                        <a:pt x="883" y="199"/>
                      </a:lnTo>
                      <a:lnTo>
                        <a:pt x="883" y="199"/>
                      </a:lnTo>
                      <a:lnTo>
                        <a:pt x="883" y="199"/>
                      </a:lnTo>
                      <a:lnTo>
                        <a:pt x="883" y="199"/>
                      </a:lnTo>
                      <a:lnTo>
                        <a:pt x="885" y="199"/>
                      </a:lnTo>
                      <a:lnTo>
                        <a:pt x="885" y="200"/>
                      </a:lnTo>
                      <a:lnTo>
                        <a:pt x="885" y="200"/>
                      </a:lnTo>
                      <a:lnTo>
                        <a:pt x="887" y="199"/>
                      </a:lnTo>
                      <a:lnTo>
                        <a:pt x="887" y="199"/>
                      </a:lnTo>
                      <a:lnTo>
                        <a:pt x="888" y="198"/>
                      </a:lnTo>
                      <a:lnTo>
                        <a:pt x="891" y="198"/>
                      </a:lnTo>
                      <a:lnTo>
                        <a:pt x="891" y="198"/>
                      </a:lnTo>
                      <a:lnTo>
                        <a:pt x="892" y="197"/>
                      </a:lnTo>
                      <a:lnTo>
                        <a:pt x="895" y="195"/>
                      </a:lnTo>
                      <a:lnTo>
                        <a:pt x="895" y="197"/>
                      </a:lnTo>
                      <a:lnTo>
                        <a:pt x="897" y="197"/>
                      </a:lnTo>
                      <a:lnTo>
                        <a:pt x="899" y="199"/>
                      </a:lnTo>
                      <a:lnTo>
                        <a:pt x="899" y="199"/>
                      </a:lnTo>
                      <a:lnTo>
                        <a:pt x="899" y="199"/>
                      </a:lnTo>
                      <a:lnTo>
                        <a:pt x="899" y="200"/>
                      </a:lnTo>
                      <a:lnTo>
                        <a:pt x="893" y="202"/>
                      </a:lnTo>
                      <a:lnTo>
                        <a:pt x="893" y="203"/>
                      </a:lnTo>
                      <a:lnTo>
                        <a:pt x="896" y="203"/>
                      </a:lnTo>
                      <a:lnTo>
                        <a:pt x="896" y="202"/>
                      </a:lnTo>
                      <a:lnTo>
                        <a:pt x="899" y="203"/>
                      </a:lnTo>
                      <a:lnTo>
                        <a:pt x="899" y="202"/>
                      </a:lnTo>
                      <a:lnTo>
                        <a:pt x="900" y="202"/>
                      </a:lnTo>
                      <a:lnTo>
                        <a:pt x="902" y="202"/>
                      </a:lnTo>
                      <a:lnTo>
                        <a:pt x="905" y="203"/>
                      </a:lnTo>
                      <a:lnTo>
                        <a:pt x="906" y="203"/>
                      </a:lnTo>
                      <a:lnTo>
                        <a:pt x="908" y="206"/>
                      </a:lnTo>
                      <a:lnTo>
                        <a:pt x="912" y="207"/>
                      </a:lnTo>
                      <a:lnTo>
                        <a:pt x="913" y="208"/>
                      </a:lnTo>
                      <a:lnTo>
                        <a:pt x="916" y="208"/>
                      </a:lnTo>
                      <a:lnTo>
                        <a:pt x="916" y="210"/>
                      </a:lnTo>
                      <a:lnTo>
                        <a:pt x="917" y="210"/>
                      </a:lnTo>
                      <a:lnTo>
                        <a:pt x="916" y="211"/>
                      </a:lnTo>
                      <a:lnTo>
                        <a:pt x="916" y="212"/>
                      </a:lnTo>
                      <a:lnTo>
                        <a:pt x="919" y="212"/>
                      </a:lnTo>
                      <a:lnTo>
                        <a:pt x="918" y="214"/>
                      </a:lnTo>
                      <a:lnTo>
                        <a:pt x="918" y="216"/>
                      </a:lnTo>
                      <a:lnTo>
                        <a:pt x="919" y="216"/>
                      </a:lnTo>
                      <a:lnTo>
                        <a:pt x="919" y="216"/>
                      </a:lnTo>
                      <a:lnTo>
                        <a:pt x="919" y="215"/>
                      </a:lnTo>
                      <a:lnTo>
                        <a:pt x="919" y="215"/>
                      </a:lnTo>
                      <a:lnTo>
                        <a:pt x="919" y="215"/>
                      </a:lnTo>
                      <a:lnTo>
                        <a:pt x="922" y="215"/>
                      </a:lnTo>
                      <a:lnTo>
                        <a:pt x="922" y="219"/>
                      </a:lnTo>
                      <a:lnTo>
                        <a:pt x="925" y="219"/>
                      </a:lnTo>
                      <a:lnTo>
                        <a:pt x="925" y="220"/>
                      </a:lnTo>
                      <a:lnTo>
                        <a:pt x="925" y="221"/>
                      </a:lnTo>
                      <a:lnTo>
                        <a:pt x="926" y="221"/>
                      </a:lnTo>
                      <a:lnTo>
                        <a:pt x="926" y="227"/>
                      </a:lnTo>
                      <a:lnTo>
                        <a:pt x="925" y="227"/>
                      </a:lnTo>
                      <a:lnTo>
                        <a:pt x="926" y="228"/>
                      </a:lnTo>
                      <a:lnTo>
                        <a:pt x="923" y="228"/>
                      </a:lnTo>
                      <a:lnTo>
                        <a:pt x="925" y="229"/>
                      </a:lnTo>
                      <a:lnTo>
                        <a:pt x="925" y="229"/>
                      </a:lnTo>
                      <a:lnTo>
                        <a:pt x="926" y="229"/>
                      </a:lnTo>
                      <a:lnTo>
                        <a:pt x="926" y="232"/>
                      </a:lnTo>
                      <a:lnTo>
                        <a:pt x="926" y="232"/>
                      </a:lnTo>
                      <a:lnTo>
                        <a:pt x="925" y="233"/>
                      </a:lnTo>
                      <a:lnTo>
                        <a:pt x="923" y="233"/>
                      </a:lnTo>
                      <a:lnTo>
                        <a:pt x="922" y="233"/>
                      </a:lnTo>
                      <a:lnTo>
                        <a:pt x="922" y="232"/>
                      </a:lnTo>
                      <a:lnTo>
                        <a:pt x="918" y="231"/>
                      </a:lnTo>
                      <a:lnTo>
                        <a:pt x="917" y="231"/>
                      </a:lnTo>
                      <a:lnTo>
                        <a:pt x="917" y="232"/>
                      </a:lnTo>
                      <a:lnTo>
                        <a:pt x="916" y="232"/>
                      </a:lnTo>
                      <a:lnTo>
                        <a:pt x="916" y="232"/>
                      </a:lnTo>
                      <a:lnTo>
                        <a:pt x="916" y="233"/>
                      </a:lnTo>
                      <a:lnTo>
                        <a:pt x="914" y="232"/>
                      </a:lnTo>
                      <a:lnTo>
                        <a:pt x="913" y="232"/>
                      </a:lnTo>
                      <a:lnTo>
                        <a:pt x="913" y="231"/>
                      </a:lnTo>
                      <a:lnTo>
                        <a:pt x="909" y="229"/>
                      </a:lnTo>
                      <a:lnTo>
                        <a:pt x="908" y="228"/>
                      </a:lnTo>
                      <a:lnTo>
                        <a:pt x="904" y="224"/>
                      </a:lnTo>
                      <a:lnTo>
                        <a:pt x="902" y="221"/>
                      </a:lnTo>
                      <a:lnTo>
                        <a:pt x="901" y="221"/>
                      </a:lnTo>
                      <a:lnTo>
                        <a:pt x="899" y="216"/>
                      </a:lnTo>
                      <a:lnTo>
                        <a:pt x="891" y="215"/>
                      </a:lnTo>
                      <a:lnTo>
                        <a:pt x="889" y="212"/>
                      </a:lnTo>
                      <a:lnTo>
                        <a:pt x="884" y="212"/>
                      </a:lnTo>
                      <a:lnTo>
                        <a:pt x="884" y="211"/>
                      </a:lnTo>
                      <a:lnTo>
                        <a:pt x="883" y="211"/>
                      </a:lnTo>
                      <a:lnTo>
                        <a:pt x="883" y="211"/>
                      </a:lnTo>
                      <a:lnTo>
                        <a:pt x="876" y="210"/>
                      </a:lnTo>
                      <a:lnTo>
                        <a:pt x="876" y="211"/>
                      </a:lnTo>
                      <a:lnTo>
                        <a:pt x="871" y="211"/>
                      </a:lnTo>
                      <a:lnTo>
                        <a:pt x="871" y="211"/>
                      </a:lnTo>
                      <a:lnTo>
                        <a:pt x="870" y="210"/>
                      </a:lnTo>
                      <a:lnTo>
                        <a:pt x="868" y="208"/>
                      </a:lnTo>
                      <a:lnTo>
                        <a:pt x="867" y="207"/>
                      </a:lnTo>
                      <a:lnTo>
                        <a:pt x="867" y="208"/>
                      </a:lnTo>
                      <a:lnTo>
                        <a:pt x="866" y="208"/>
                      </a:lnTo>
                      <a:lnTo>
                        <a:pt x="866" y="210"/>
                      </a:lnTo>
                      <a:lnTo>
                        <a:pt x="867" y="210"/>
                      </a:lnTo>
                      <a:lnTo>
                        <a:pt x="868" y="211"/>
                      </a:lnTo>
                      <a:lnTo>
                        <a:pt x="868" y="212"/>
                      </a:lnTo>
                      <a:lnTo>
                        <a:pt x="868" y="212"/>
                      </a:lnTo>
                      <a:lnTo>
                        <a:pt x="868" y="212"/>
                      </a:lnTo>
                      <a:lnTo>
                        <a:pt x="868" y="212"/>
                      </a:lnTo>
                      <a:lnTo>
                        <a:pt x="868" y="214"/>
                      </a:lnTo>
                      <a:lnTo>
                        <a:pt x="864" y="214"/>
                      </a:lnTo>
                      <a:lnTo>
                        <a:pt x="864" y="214"/>
                      </a:lnTo>
                      <a:lnTo>
                        <a:pt x="864" y="215"/>
                      </a:lnTo>
                      <a:lnTo>
                        <a:pt x="864" y="215"/>
                      </a:lnTo>
                      <a:lnTo>
                        <a:pt x="864" y="215"/>
                      </a:lnTo>
                      <a:lnTo>
                        <a:pt x="868" y="215"/>
                      </a:lnTo>
                      <a:lnTo>
                        <a:pt x="868" y="215"/>
                      </a:lnTo>
                      <a:lnTo>
                        <a:pt x="870" y="215"/>
                      </a:lnTo>
                      <a:lnTo>
                        <a:pt x="870" y="214"/>
                      </a:lnTo>
                      <a:lnTo>
                        <a:pt x="881" y="214"/>
                      </a:lnTo>
                      <a:lnTo>
                        <a:pt x="881" y="214"/>
                      </a:lnTo>
                      <a:lnTo>
                        <a:pt x="884" y="214"/>
                      </a:lnTo>
                      <a:lnTo>
                        <a:pt x="885" y="215"/>
                      </a:lnTo>
                      <a:lnTo>
                        <a:pt x="887" y="215"/>
                      </a:lnTo>
                      <a:lnTo>
                        <a:pt x="888" y="216"/>
                      </a:lnTo>
                      <a:lnTo>
                        <a:pt x="889" y="216"/>
                      </a:lnTo>
                      <a:lnTo>
                        <a:pt x="889" y="216"/>
                      </a:lnTo>
                      <a:lnTo>
                        <a:pt x="892" y="216"/>
                      </a:lnTo>
                      <a:lnTo>
                        <a:pt x="892" y="220"/>
                      </a:lnTo>
                      <a:lnTo>
                        <a:pt x="885" y="220"/>
                      </a:lnTo>
                      <a:lnTo>
                        <a:pt x="885" y="221"/>
                      </a:lnTo>
                      <a:lnTo>
                        <a:pt x="883" y="221"/>
                      </a:lnTo>
                      <a:lnTo>
                        <a:pt x="883" y="223"/>
                      </a:lnTo>
                      <a:lnTo>
                        <a:pt x="883" y="223"/>
                      </a:lnTo>
                      <a:lnTo>
                        <a:pt x="883" y="223"/>
                      </a:lnTo>
                      <a:lnTo>
                        <a:pt x="881" y="221"/>
                      </a:lnTo>
                      <a:lnTo>
                        <a:pt x="881" y="221"/>
                      </a:lnTo>
                      <a:lnTo>
                        <a:pt x="881" y="221"/>
                      </a:lnTo>
                      <a:lnTo>
                        <a:pt x="871" y="221"/>
                      </a:lnTo>
                      <a:lnTo>
                        <a:pt x="871" y="221"/>
                      </a:lnTo>
                      <a:lnTo>
                        <a:pt x="871" y="220"/>
                      </a:lnTo>
                      <a:lnTo>
                        <a:pt x="868" y="220"/>
                      </a:lnTo>
                      <a:lnTo>
                        <a:pt x="868" y="221"/>
                      </a:lnTo>
                      <a:lnTo>
                        <a:pt x="867" y="223"/>
                      </a:lnTo>
                      <a:lnTo>
                        <a:pt x="866" y="223"/>
                      </a:lnTo>
                      <a:lnTo>
                        <a:pt x="864" y="224"/>
                      </a:lnTo>
                      <a:lnTo>
                        <a:pt x="863" y="225"/>
                      </a:lnTo>
                      <a:lnTo>
                        <a:pt x="863" y="228"/>
                      </a:lnTo>
                      <a:lnTo>
                        <a:pt x="863" y="228"/>
                      </a:lnTo>
                      <a:lnTo>
                        <a:pt x="864" y="229"/>
                      </a:lnTo>
                      <a:lnTo>
                        <a:pt x="866" y="231"/>
                      </a:lnTo>
                      <a:lnTo>
                        <a:pt x="867" y="231"/>
                      </a:lnTo>
                      <a:lnTo>
                        <a:pt x="868" y="231"/>
                      </a:lnTo>
                      <a:lnTo>
                        <a:pt x="870" y="229"/>
                      </a:lnTo>
                      <a:lnTo>
                        <a:pt x="872" y="229"/>
                      </a:lnTo>
                      <a:lnTo>
                        <a:pt x="875" y="229"/>
                      </a:lnTo>
                      <a:lnTo>
                        <a:pt x="876" y="229"/>
                      </a:lnTo>
                      <a:lnTo>
                        <a:pt x="880" y="229"/>
                      </a:lnTo>
                      <a:lnTo>
                        <a:pt x="880" y="229"/>
                      </a:lnTo>
                      <a:lnTo>
                        <a:pt x="883" y="229"/>
                      </a:lnTo>
                      <a:lnTo>
                        <a:pt x="883" y="232"/>
                      </a:lnTo>
                      <a:lnTo>
                        <a:pt x="881" y="233"/>
                      </a:lnTo>
                      <a:lnTo>
                        <a:pt x="880" y="233"/>
                      </a:lnTo>
                      <a:lnTo>
                        <a:pt x="880" y="234"/>
                      </a:lnTo>
                      <a:lnTo>
                        <a:pt x="883" y="234"/>
                      </a:lnTo>
                      <a:lnTo>
                        <a:pt x="884" y="233"/>
                      </a:lnTo>
                      <a:lnTo>
                        <a:pt x="887" y="233"/>
                      </a:lnTo>
                      <a:lnTo>
                        <a:pt x="889" y="234"/>
                      </a:lnTo>
                      <a:lnTo>
                        <a:pt x="891" y="234"/>
                      </a:lnTo>
                      <a:lnTo>
                        <a:pt x="891" y="233"/>
                      </a:lnTo>
                      <a:lnTo>
                        <a:pt x="893" y="233"/>
                      </a:lnTo>
                      <a:lnTo>
                        <a:pt x="893" y="233"/>
                      </a:lnTo>
                      <a:lnTo>
                        <a:pt x="895" y="233"/>
                      </a:lnTo>
                      <a:lnTo>
                        <a:pt x="896" y="232"/>
                      </a:lnTo>
                      <a:lnTo>
                        <a:pt x="897" y="232"/>
                      </a:lnTo>
                      <a:lnTo>
                        <a:pt x="897" y="231"/>
                      </a:lnTo>
                      <a:lnTo>
                        <a:pt x="899" y="231"/>
                      </a:lnTo>
                      <a:lnTo>
                        <a:pt x="900" y="231"/>
                      </a:lnTo>
                      <a:lnTo>
                        <a:pt x="900" y="232"/>
                      </a:lnTo>
                      <a:lnTo>
                        <a:pt x="900" y="232"/>
                      </a:lnTo>
                      <a:lnTo>
                        <a:pt x="902" y="232"/>
                      </a:lnTo>
                      <a:lnTo>
                        <a:pt x="902" y="232"/>
                      </a:lnTo>
                      <a:lnTo>
                        <a:pt x="905" y="232"/>
                      </a:lnTo>
                      <a:lnTo>
                        <a:pt x="905" y="233"/>
                      </a:lnTo>
                      <a:lnTo>
                        <a:pt x="906" y="233"/>
                      </a:lnTo>
                      <a:lnTo>
                        <a:pt x="906" y="234"/>
                      </a:lnTo>
                      <a:lnTo>
                        <a:pt x="909" y="234"/>
                      </a:lnTo>
                      <a:lnTo>
                        <a:pt x="909" y="234"/>
                      </a:lnTo>
                      <a:lnTo>
                        <a:pt x="913" y="234"/>
                      </a:lnTo>
                      <a:lnTo>
                        <a:pt x="913" y="236"/>
                      </a:lnTo>
                      <a:lnTo>
                        <a:pt x="921" y="234"/>
                      </a:lnTo>
                      <a:lnTo>
                        <a:pt x="922" y="236"/>
                      </a:lnTo>
                      <a:lnTo>
                        <a:pt x="921" y="236"/>
                      </a:lnTo>
                      <a:lnTo>
                        <a:pt x="919" y="237"/>
                      </a:lnTo>
                      <a:lnTo>
                        <a:pt x="917" y="238"/>
                      </a:lnTo>
                      <a:lnTo>
                        <a:pt x="916" y="238"/>
                      </a:lnTo>
                      <a:lnTo>
                        <a:pt x="914" y="240"/>
                      </a:lnTo>
                      <a:lnTo>
                        <a:pt x="913" y="242"/>
                      </a:lnTo>
                      <a:lnTo>
                        <a:pt x="914" y="242"/>
                      </a:lnTo>
                      <a:lnTo>
                        <a:pt x="914" y="242"/>
                      </a:lnTo>
                      <a:lnTo>
                        <a:pt x="913" y="244"/>
                      </a:lnTo>
                      <a:lnTo>
                        <a:pt x="913" y="244"/>
                      </a:lnTo>
                      <a:lnTo>
                        <a:pt x="912" y="244"/>
                      </a:lnTo>
                      <a:lnTo>
                        <a:pt x="910" y="242"/>
                      </a:lnTo>
                      <a:lnTo>
                        <a:pt x="910" y="244"/>
                      </a:lnTo>
                      <a:lnTo>
                        <a:pt x="910" y="245"/>
                      </a:lnTo>
                      <a:lnTo>
                        <a:pt x="909" y="245"/>
                      </a:lnTo>
                      <a:lnTo>
                        <a:pt x="910" y="245"/>
                      </a:lnTo>
                      <a:lnTo>
                        <a:pt x="910" y="246"/>
                      </a:lnTo>
                      <a:lnTo>
                        <a:pt x="910" y="248"/>
                      </a:lnTo>
                      <a:lnTo>
                        <a:pt x="909" y="248"/>
                      </a:lnTo>
                      <a:lnTo>
                        <a:pt x="909" y="248"/>
                      </a:lnTo>
                      <a:lnTo>
                        <a:pt x="908" y="249"/>
                      </a:lnTo>
                      <a:lnTo>
                        <a:pt x="906" y="248"/>
                      </a:lnTo>
                      <a:lnTo>
                        <a:pt x="906" y="248"/>
                      </a:lnTo>
                      <a:lnTo>
                        <a:pt x="905" y="249"/>
                      </a:lnTo>
                      <a:lnTo>
                        <a:pt x="902" y="249"/>
                      </a:lnTo>
                      <a:lnTo>
                        <a:pt x="899" y="249"/>
                      </a:lnTo>
                      <a:lnTo>
                        <a:pt x="899" y="250"/>
                      </a:lnTo>
                      <a:lnTo>
                        <a:pt x="897" y="250"/>
                      </a:lnTo>
                      <a:lnTo>
                        <a:pt x="897" y="250"/>
                      </a:lnTo>
                      <a:lnTo>
                        <a:pt x="897" y="250"/>
                      </a:lnTo>
                      <a:lnTo>
                        <a:pt x="896" y="250"/>
                      </a:lnTo>
                      <a:lnTo>
                        <a:pt x="895" y="253"/>
                      </a:lnTo>
                      <a:lnTo>
                        <a:pt x="893" y="252"/>
                      </a:lnTo>
                      <a:lnTo>
                        <a:pt x="893" y="252"/>
                      </a:lnTo>
                      <a:lnTo>
                        <a:pt x="892" y="252"/>
                      </a:lnTo>
                      <a:lnTo>
                        <a:pt x="892" y="250"/>
                      </a:lnTo>
                      <a:lnTo>
                        <a:pt x="891" y="250"/>
                      </a:lnTo>
                      <a:lnTo>
                        <a:pt x="889" y="252"/>
                      </a:lnTo>
                      <a:lnTo>
                        <a:pt x="889" y="253"/>
                      </a:lnTo>
                      <a:lnTo>
                        <a:pt x="888" y="253"/>
                      </a:lnTo>
                      <a:lnTo>
                        <a:pt x="888" y="253"/>
                      </a:lnTo>
                      <a:lnTo>
                        <a:pt x="888" y="254"/>
                      </a:lnTo>
                      <a:lnTo>
                        <a:pt x="888" y="254"/>
                      </a:lnTo>
                      <a:lnTo>
                        <a:pt x="887" y="255"/>
                      </a:lnTo>
                      <a:lnTo>
                        <a:pt x="885" y="257"/>
                      </a:lnTo>
                      <a:lnTo>
                        <a:pt x="883" y="257"/>
                      </a:lnTo>
                      <a:lnTo>
                        <a:pt x="881" y="255"/>
                      </a:lnTo>
                      <a:lnTo>
                        <a:pt x="880" y="254"/>
                      </a:lnTo>
                      <a:lnTo>
                        <a:pt x="881" y="258"/>
                      </a:lnTo>
                      <a:lnTo>
                        <a:pt x="880" y="258"/>
                      </a:lnTo>
                      <a:lnTo>
                        <a:pt x="879" y="261"/>
                      </a:lnTo>
                      <a:lnTo>
                        <a:pt x="875" y="261"/>
                      </a:lnTo>
                      <a:lnTo>
                        <a:pt x="871" y="262"/>
                      </a:lnTo>
                      <a:lnTo>
                        <a:pt x="868" y="262"/>
                      </a:lnTo>
                      <a:lnTo>
                        <a:pt x="868" y="263"/>
                      </a:lnTo>
                      <a:lnTo>
                        <a:pt x="867" y="265"/>
                      </a:lnTo>
                      <a:lnTo>
                        <a:pt x="866" y="265"/>
                      </a:lnTo>
                      <a:lnTo>
                        <a:pt x="866" y="265"/>
                      </a:lnTo>
                      <a:lnTo>
                        <a:pt x="864" y="263"/>
                      </a:lnTo>
                      <a:lnTo>
                        <a:pt x="863" y="265"/>
                      </a:lnTo>
                      <a:lnTo>
                        <a:pt x="863" y="266"/>
                      </a:lnTo>
                      <a:lnTo>
                        <a:pt x="862" y="266"/>
                      </a:lnTo>
                      <a:lnTo>
                        <a:pt x="862" y="265"/>
                      </a:lnTo>
                      <a:lnTo>
                        <a:pt x="859" y="265"/>
                      </a:lnTo>
                      <a:lnTo>
                        <a:pt x="859" y="266"/>
                      </a:lnTo>
                      <a:lnTo>
                        <a:pt x="858" y="266"/>
                      </a:lnTo>
                      <a:lnTo>
                        <a:pt x="857" y="266"/>
                      </a:lnTo>
                      <a:lnTo>
                        <a:pt x="855" y="265"/>
                      </a:lnTo>
                      <a:lnTo>
                        <a:pt x="855" y="265"/>
                      </a:lnTo>
                      <a:lnTo>
                        <a:pt x="853" y="265"/>
                      </a:lnTo>
                      <a:lnTo>
                        <a:pt x="853" y="265"/>
                      </a:lnTo>
                      <a:lnTo>
                        <a:pt x="853" y="265"/>
                      </a:lnTo>
                      <a:lnTo>
                        <a:pt x="853" y="267"/>
                      </a:lnTo>
                      <a:lnTo>
                        <a:pt x="851" y="267"/>
                      </a:lnTo>
                      <a:lnTo>
                        <a:pt x="850" y="267"/>
                      </a:lnTo>
                      <a:lnTo>
                        <a:pt x="849" y="269"/>
                      </a:lnTo>
                      <a:lnTo>
                        <a:pt x="847" y="269"/>
                      </a:lnTo>
                      <a:lnTo>
                        <a:pt x="847" y="266"/>
                      </a:lnTo>
                      <a:lnTo>
                        <a:pt x="846" y="266"/>
                      </a:lnTo>
                      <a:lnTo>
                        <a:pt x="846" y="266"/>
                      </a:lnTo>
                      <a:lnTo>
                        <a:pt x="844" y="266"/>
                      </a:lnTo>
                      <a:lnTo>
                        <a:pt x="845" y="267"/>
                      </a:lnTo>
                      <a:lnTo>
                        <a:pt x="845" y="267"/>
                      </a:lnTo>
                      <a:lnTo>
                        <a:pt x="844" y="269"/>
                      </a:lnTo>
                      <a:lnTo>
                        <a:pt x="840" y="270"/>
                      </a:lnTo>
                      <a:lnTo>
                        <a:pt x="840" y="271"/>
                      </a:lnTo>
                      <a:lnTo>
                        <a:pt x="838" y="270"/>
                      </a:lnTo>
                      <a:lnTo>
                        <a:pt x="838" y="271"/>
                      </a:lnTo>
                      <a:lnTo>
                        <a:pt x="833" y="271"/>
                      </a:lnTo>
                      <a:lnTo>
                        <a:pt x="833" y="270"/>
                      </a:lnTo>
                      <a:lnTo>
                        <a:pt x="830" y="270"/>
                      </a:lnTo>
                      <a:lnTo>
                        <a:pt x="828" y="269"/>
                      </a:lnTo>
                      <a:lnTo>
                        <a:pt x="825" y="266"/>
                      </a:lnTo>
                      <a:lnTo>
                        <a:pt x="824" y="265"/>
                      </a:lnTo>
                      <a:lnTo>
                        <a:pt x="824" y="262"/>
                      </a:lnTo>
                      <a:lnTo>
                        <a:pt x="824" y="262"/>
                      </a:lnTo>
                      <a:lnTo>
                        <a:pt x="824" y="266"/>
                      </a:lnTo>
                      <a:lnTo>
                        <a:pt x="824" y="267"/>
                      </a:lnTo>
                      <a:lnTo>
                        <a:pt x="825" y="270"/>
                      </a:lnTo>
                      <a:lnTo>
                        <a:pt x="825" y="271"/>
                      </a:lnTo>
                      <a:lnTo>
                        <a:pt x="828" y="271"/>
                      </a:lnTo>
                      <a:lnTo>
                        <a:pt x="828" y="274"/>
                      </a:lnTo>
                      <a:lnTo>
                        <a:pt x="828" y="275"/>
                      </a:lnTo>
                      <a:lnTo>
                        <a:pt x="827" y="278"/>
                      </a:lnTo>
                      <a:lnTo>
                        <a:pt x="825" y="279"/>
                      </a:lnTo>
                      <a:lnTo>
                        <a:pt x="824" y="279"/>
                      </a:lnTo>
                      <a:lnTo>
                        <a:pt x="824" y="278"/>
                      </a:lnTo>
                      <a:lnTo>
                        <a:pt x="823" y="278"/>
                      </a:lnTo>
                      <a:lnTo>
                        <a:pt x="821" y="280"/>
                      </a:lnTo>
                      <a:lnTo>
                        <a:pt x="820" y="280"/>
                      </a:lnTo>
                      <a:lnTo>
                        <a:pt x="820" y="282"/>
                      </a:lnTo>
                      <a:lnTo>
                        <a:pt x="816" y="287"/>
                      </a:lnTo>
                      <a:lnTo>
                        <a:pt x="809" y="288"/>
                      </a:lnTo>
                      <a:lnTo>
                        <a:pt x="809" y="289"/>
                      </a:lnTo>
                      <a:lnTo>
                        <a:pt x="808" y="289"/>
                      </a:lnTo>
                      <a:lnTo>
                        <a:pt x="807" y="292"/>
                      </a:lnTo>
                      <a:lnTo>
                        <a:pt x="806" y="292"/>
                      </a:lnTo>
                      <a:lnTo>
                        <a:pt x="804" y="292"/>
                      </a:lnTo>
                      <a:lnTo>
                        <a:pt x="804" y="292"/>
                      </a:lnTo>
                      <a:lnTo>
                        <a:pt x="803" y="292"/>
                      </a:lnTo>
                      <a:lnTo>
                        <a:pt x="803" y="293"/>
                      </a:lnTo>
                      <a:lnTo>
                        <a:pt x="802" y="293"/>
                      </a:lnTo>
                      <a:lnTo>
                        <a:pt x="802" y="297"/>
                      </a:lnTo>
                      <a:lnTo>
                        <a:pt x="799" y="299"/>
                      </a:lnTo>
                      <a:lnTo>
                        <a:pt x="799" y="299"/>
                      </a:lnTo>
                      <a:lnTo>
                        <a:pt x="798" y="299"/>
                      </a:lnTo>
                      <a:lnTo>
                        <a:pt x="798" y="300"/>
                      </a:lnTo>
                      <a:lnTo>
                        <a:pt x="798" y="300"/>
                      </a:lnTo>
                      <a:lnTo>
                        <a:pt x="798" y="301"/>
                      </a:lnTo>
                      <a:lnTo>
                        <a:pt x="798" y="301"/>
                      </a:lnTo>
                      <a:lnTo>
                        <a:pt x="798" y="301"/>
                      </a:lnTo>
                      <a:lnTo>
                        <a:pt x="796" y="303"/>
                      </a:lnTo>
                      <a:lnTo>
                        <a:pt x="796" y="305"/>
                      </a:lnTo>
                      <a:lnTo>
                        <a:pt x="795" y="305"/>
                      </a:lnTo>
                      <a:lnTo>
                        <a:pt x="794" y="303"/>
                      </a:lnTo>
                      <a:lnTo>
                        <a:pt x="790" y="301"/>
                      </a:lnTo>
                      <a:lnTo>
                        <a:pt x="789" y="305"/>
                      </a:lnTo>
                      <a:lnTo>
                        <a:pt x="787" y="305"/>
                      </a:lnTo>
                      <a:lnTo>
                        <a:pt x="785" y="309"/>
                      </a:lnTo>
                      <a:lnTo>
                        <a:pt x="785" y="309"/>
                      </a:lnTo>
                      <a:lnTo>
                        <a:pt x="785" y="308"/>
                      </a:lnTo>
                      <a:lnTo>
                        <a:pt x="782" y="306"/>
                      </a:lnTo>
                      <a:lnTo>
                        <a:pt x="782" y="303"/>
                      </a:lnTo>
                      <a:lnTo>
                        <a:pt x="778" y="304"/>
                      </a:lnTo>
                      <a:lnTo>
                        <a:pt x="775" y="306"/>
                      </a:lnTo>
                      <a:lnTo>
                        <a:pt x="774" y="306"/>
                      </a:lnTo>
                      <a:lnTo>
                        <a:pt x="774" y="306"/>
                      </a:lnTo>
                      <a:lnTo>
                        <a:pt x="768" y="306"/>
                      </a:lnTo>
                      <a:lnTo>
                        <a:pt x="768" y="308"/>
                      </a:lnTo>
                      <a:lnTo>
                        <a:pt x="760" y="306"/>
                      </a:lnTo>
                      <a:lnTo>
                        <a:pt x="760" y="310"/>
                      </a:lnTo>
                      <a:lnTo>
                        <a:pt x="758" y="312"/>
                      </a:lnTo>
                      <a:lnTo>
                        <a:pt x="758" y="313"/>
                      </a:lnTo>
                      <a:lnTo>
                        <a:pt x="757" y="313"/>
                      </a:lnTo>
                      <a:lnTo>
                        <a:pt x="756" y="314"/>
                      </a:lnTo>
                      <a:lnTo>
                        <a:pt x="755" y="313"/>
                      </a:lnTo>
                      <a:lnTo>
                        <a:pt x="755" y="313"/>
                      </a:lnTo>
                      <a:lnTo>
                        <a:pt x="753" y="313"/>
                      </a:lnTo>
                      <a:lnTo>
                        <a:pt x="752" y="313"/>
                      </a:lnTo>
                      <a:lnTo>
                        <a:pt x="753" y="316"/>
                      </a:lnTo>
                      <a:lnTo>
                        <a:pt x="755" y="318"/>
                      </a:lnTo>
                      <a:lnTo>
                        <a:pt x="756" y="318"/>
                      </a:lnTo>
                      <a:lnTo>
                        <a:pt x="756" y="321"/>
                      </a:lnTo>
                      <a:lnTo>
                        <a:pt x="757" y="321"/>
                      </a:lnTo>
                      <a:lnTo>
                        <a:pt x="757" y="322"/>
                      </a:lnTo>
                      <a:lnTo>
                        <a:pt x="757" y="325"/>
                      </a:lnTo>
                      <a:lnTo>
                        <a:pt x="756" y="326"/>
                      </a:lnTo>
                      <a:lnTo>
                        <a:pt x="753" y="326"/>
                      </a:lnTo>
                      <a:lnTo>
                        <a:pt x="751" y="326"/>
                      </a:lnTo>
                      <a:lnTo>
                        <a:pt x="749" y="326"/>
                      </a:lnTo>
                      <a:lnTo>
                        <a:pt x="749" y="326"/>
                      </a:lnTo>
                      <a:lnTo>
                        <a:pt x="747" y="326"/>
                      </a:lnTo>
                      <a:lnTo>
                        <a:pt x="747" y="327"/>
                      </a:lnTo>
                      <a:lnTo>
                        <a:pt x="749" y="327"/>
                      </a:lnTo>
                      <a:lnTo>
                        <a:pt x="752" y="327"/>
                      </a:lnTo>
                      <a:lnTo>
                        <a:pt x="755" y="329"/>
                      </a:lnTo>
                      <a:lnTo>
                        <a:pt x="753" y="330"/>
                      </a:lnTo>
                      <a:lnTo>
                        <a:pt x="753" y="333"/>
                      </a:lnTo>
                      <a:lnTo>
                        <a:pt x="752" y="333"/>
                      </a:lnTo>
                      <a:lnTo>
                        <a:pt x="753" y="339"/>
                      </a:lnTo>
                      <a:lnTo>
                        <a:pt x="751" y="338"/>
                      </a:lnTo>
                      <a:lnTo>
                        <a:pt x="749" y="338"/>
                      </a:lnTo>
                      <a:lnTo>
                        <a:pt x="748" y="337"/>
                      </a:lnTo>
                      <a:lnTo>
                        <a:pt x="745" y="337"/>
                      </a:lnTo>
                      <a:lnTo>
                        <a:pt x="745" y="338"/>
                      </a:lnTo>
                      <a:lnTo>
                        <a:pt x="748" y="338"/>
                      </a:lnTo>
                      <a:lnTo>
                        <a:pt x="748" y="338"/>
                      </a:lnTo>
                      <a:lnTo>
                        <a:pt x="748" y="339"/>
                      </a:lnTo>
                      <a:lnTo>
                        <a:pt x="748" y="341"/>
                      </a:lnTo>
                      <a:lnTo>
                        <a:pt x="748" y="342"/>
                      </a:lnTo>
                      <a:lnTo>
                        <a:pt x="748" y="342"/>
                      </a:lnTo>
                      <a:lnTo>
                        <a:pt x="748" y="342"/>
                      </a:lnTo>
                      <a:lnTo>
                        <a:pt x="748" y="343"/>
                      </a:lnTo>
                      <a:lnTo>
                        <a:pt x="747" y="343"/>
                      </a:lnTo>
                      <a:lnTo>
                        <a:pt x="747" y="344"/>
                      </a:lnTo>
                      <a:lnTo>
                        <a:pt x="748" y="346"/>
                      </a:lnTo>
                      <a:lnTo>
                        <a:pt x="748" y="346"/>
                      </a:lnTo>
                      <a:lnTo>
                        <a:pt x="745" y="346"/>
                      </a:lnTo>
                      <a:lnTo>
                        <a:pt x="745" y="346"/>
                      </a:lnTo>
                      <a:lnTo>
                        <a:pt x="745" y="346"/>
                      </a:lnTo>
                      <a:lnTo>
                        <a:pt x="744" y="346"/>
                      </a:lnTo>
                      <a:lnTo>
                        <a:pt x="744" y="344"/>
                      </a:lnTo>
                      <a:lnTo>
                        <a:pt x="743" y="344"/>
                      </a:lnTo>
                      <a:lnTo>
                        <a:pt x="741" y="346"/>
                      </a:lnTo>
                      <a:lnTo>
                        <a:pt x="741" y="347"/>
                      </a:lnTo>
                      <a:lnTo>
                        <a:pt x="741" y="348"/>
                      </a:lnTo>
                      <a:lnTo>
                        <a:pt x="743" y="348"/>
                      </a:lnTo>
                      <a:lnTo>
                        <a:pt x="743" y="352"/>
                      </a:lnTo>
                      <a:lnTo>
                        <a:pt x="739" y="352"/>
                      </a:lnTo>
                      <a:lnTo>
                        <a:pt x="739" y="354"/>
                      </a:lnTo>
                      <a:lnTo>
                        <a:pt x="739" y="355"/>
                      </a:lnTo>
                      <a:lnTo>
                        <a:pt x="739" y="356"/>
                      </a:lnTo>
                      <a:lnTo>
                        <a:pt x="739" y="356"/>
                      </a:lnTo>
                      <a:lnTo>
                        <a:pt x="739" y="356"/>
                      </a:lnTo>
                      <a:lnTo>
                        <a:pt x="740" y="358"/>
                      </a:lnTo>
                      <a:lnTo>
                        <a:pt x="740" y="358"/>
                      </a:lnTo>
                      <a:lnTo>
                        <a:pt x="740" y="359"/>
                      </a:lnTo>
                      <a:lnTo>
                        <a:pt x="740" y="359"/>
                      </a:lnTo>
                      <a:lnTo>
                        <a:pt x="739" y="361"/>
                      </a:lnTo>
                      <a:lnTo>
                        <a:pt x="737" y="363"/>
                      </a:lnTo>
                      <a:lnTo>
                        <a:pt x="735" y="363"/>
                      </a:lnTo>
                      <a:lnTo>
                        <a:pt x="735" y="364"/>
                      </a:lnTo>
                      <a:lnTo>
                        <a:pt x="736" y="364"/>
                      </a:lnTo>
                      <a:lnTo>
                        <a:pt x="736" y="367"/>
                      </a:lnTo>
                      <a:lnTo>
                        <a:pt x="736" y="368"/>
                      </a:lnTo>
                      <a:lnTo>
                        <a:pt x="735" y="369"/>
                      </a:lnTo>
                      <a:lnTo>
                        <a:pt x="735" y="369"/>
                      </a:lnTo>
                      <a:lnTo>
                        <a:pt x="734" y="369"/>
                      </a:lnTo>
                      <a:lnTo>
                        <a:pt x="734" y="373"/>
                      </a:lnTo>
                      <a:lnTo>
                        <a:pt x="732" y="375"/>
                      </a:lnTo>
                      <a:lnTo>
                        <a:pt x="732" y="376"/>
                      </a:lnTo>
                      <a:lnTo>
                        <a:pt x="732" y="376"/>
                      </a:lnTo>
                      <a:lnTo>
                        <a:pt x="732" y="376"/>
                      </a:lnTo>
                      <a:lnTo>
                        <a:pt x="730" y="376"/>
                      </a:lnTo>
                      <a:lnTo>
                        <a:pt x="730" y="376"/>
                      </a:lnTo>
                      <a:lnTo>
                        <a:pt x="727" y="376"/>
                      </a:lnTo>
                      <a:lnTo>
                        <a:pt x="727" y="377"/>
                      </a:lnTo>
                      <a:lnTo>
                        <a:pt x="727" y="377"/>
                      </a:lnTo>
                      <a:lnTo>
                        <a:pt x="727" y="377"/>
                      </a:lnTo>
                      <a:lnTo>
                        <a:pt x="727" y="377"/>
                      </a:lnTo>
                      <a:lnTo>
                        <a:pt x="728" y="377"/>
                      </a:lnTo>
                      <a:lnTo>
                        <a:pt x="728" y="377"/>
                      </a:lnTo>
                      <a:lnTo>
                        <a:pt x="731" y="377"/>
                      </a:lnTo>
                      <a:lnTo>
                        <a:pt x="731" y="378"/>
                      </a:lnTo>
                      <a:lnTo>
                        <a:pt x="732" y="378"/>
                      </a:lnTo>
                      <a:lnTo>
                        <a:pt x="732" y="378"/>
                      </a:lnTo>
                      <a:lnTo>
                        <a:pt x="734" y="380"/>
                      </a:lnTo>
                      <a:lnTo>
                        <a:pt x="734" y="381"/>
                      </a:lnTo>
                      <a:lnTo>
                        <a:pt x="732" y="381"/>
                      </a:lnTo>
                      <a:lnTo>
                        <a:pt x="731" y="381"/>
                      </a:lnTo>
                      <a:lnTo>
                        <a:pt x="731" y="382"/>
                      </a:lnTo>
                      <a:lnTo>
                        <a:pt x="731" y="382"/>
                      </a:lnTo>
                      <a:lnTo>
                        <a:pt x="732" y="382"/>
                      </a:lnTo>
                      <a:lnTo>
                        <a:pt x="732" y="384"/>
                      </a:lnTo>
                      <a:lnTo>
                        <a:pt x="734" y="384"/>
                      </a:lnTo>
                      <a:lnTo>
                        <a:pt x="734" y="384"/>
                      </a:lnTo>
                      <a:lnTo>
                        <a:pt x="734" y="384"/>
                      </a:lnTo>
                      <a:lnTo>
                        <a:pt x="735" y="384"/>
                      </a:lnTo>
                      <a:lnTo>
                        <a:pt x="735" y="385"/>
                      </a:lnTo>
                      <a:lnTo>
                        <a:pt x="731" y="385"/>
                      </a:lnTo>
                      <a:lnTo>
                        <a:pt x="731" y="386"/>
                      </a:lnTo>
                      <a:lnTo>
                        <a:pt x="732" y="386"/>
                      </a:lnTo>
                      <a:lnTo>
                        <a:pt x="732" y="388"/>
                      </a:lnTo>
                      <a:lnTo>
                        <a:pt x="731" y="388"/>
                      </a:lnTo>
                      <a:lnTo>
                        <a:pt x="730" y="388"/>
                      </a:lnTo>
                      <a:lnTo>
                        <a:pt x="730" y="389"/>
                      </a:lnTo>
                      <a:lnTo>
                        <a:pt x="728" y="389"/>
                      </a:lnTo>
                      <a:lnTo>
                        <a:pt x="728" y="389"/>
                      </a:lnTo>
                      <a:lnTo>
                        <a:pt x="727" y="388"/>
                      </a:lnTo>
                      <a:lnTo>
                        <a:pt x="727" y="388"/>
                      </a:lnTo>
                      <a:lnTo>
                        <a:pt x="727" y="386"/>
                      </a:lnTo>
                      <a:lnTo>
                        <a:pt x="724" y="386"/>
                      </a:lnTo>
                      <a:lnTo>
                        <a:pt x="724" y="386"/>
                      </a:lnTo>
                      <a:lnTo>
                        <a:pt x="723" y="386"/>
                      </a:lnTo>
                      <a:lnTo>
                        <a:pt x="723" y="384"/>
                      </a:lnTo>
                      <a:lnTo>
                        <a:pt x="724" y="384"/>
                      </a:lnTo>
                      <a:lnTo>
                        <a:pt x="724" y="382"/>
                      </a:lnTo>
                      <a:lnTo>
                        <a:pt x="724" y="382"/>
                      </a:lnTo>
                      <a:lnTo>
                        <a:pt x="724" y="381"/>
                      </a:lnTo>
                      <a:lnTo>
                        <a:pt x="723" y="381"/>
                      </a:lnTo>
                      <a:lnTo>
                        <a:pt x="723" y="381"/>
                      </a:lnTo>
                      <a:lnTo>
                        <a:pt x="723" y="381"/>
                      </a:lnTo>
                      <a:lnTo>
                        <a:pt x="722" y="385"/>
                      </a:lnTo>
                      <a:lnTo>
                        <a:pt x="720" y="386"/>
                      </a:lnTo>
                      <a:lnTo>
                        <a:pt x="720" y="385"/>
                      </a:lnTo>
                      <a:lnTo>
                        <a:pt x="719" y="385"/>
                      </a:lnTo>
                      <a:lnTo>
                        <a:pt x="719" y="384"/>
                      </a:lnTo>
                      <a:lnTo>
                        <a:pt x="719" y="382"/>
                      </a:lnTo>
                      <a:lnTo>
                        <a:pt x="719" y="382"/>
                      </a:lnTo>
                      <a:lnTo>
                        <a:pt x="720" y="381"/>
                      </a:lnTo>
                      <a:lnTo>
                        <a:pt x="720" y="380"/>
                      </a:lnTo>
                      <a:lnTo>
                        <a:pt x="719" y="380"/>
                      </a:lnTo>
                      <a:lnTo>
                        <a:pt x="719" y="381"/>
                      </a:lnTo>
                      <a:lnTo>
                        <a:pt x="718" y="382"/>
                      </a:lnTo>
                      <a:lnTo>
                        <a:pt x="717" y="384"/>
                      </a:lnTo>
                      <a:lnTo>
                        <a:pt x="715" y="385"/>
                      </a:lnTo>
                      <a:lnTo>
                        <a:pt x="715" y="384"/>
                      </a:lnTo>
                      <a:lnTo>
                        <a:pt x="717" y="382"/>
                      </a:lnTo>
                      <a:lnTo>
                        <a:pt x="717" y="382"/>
                      </a:lnTo>
                      <a:lnTo>
                        <a:pt x="717" y="381"/>
                      </a:lnTo>
                      <a:lnTo>
                        <a:pt x="719" y="380"/>
                      </a:lnTo>
                      <a:lnTo>
                        <a:pt x="719" y="377"/>
                      </a:lnTo>
                      <a:lnTo>
                        <a:pt x="718" y="377"/>
                      </a:lnTo>
                      <a:lnTo>
                        <a:pt x="718" y="378"/>
                      </a:lnTo>
                      <a:lnTo>
                        <a:pt x="715" y="378"/>
                      </a:lnTo>
                      <a:lnTo>
                        <a:pt x="715" y="378"/>
                      </a:lnTo>
                      <a:lnTo>
                        <a:pt x="715" y="378"/>
                      </a:lnTo>
                      <a:lnTo>
                        <a:pt x="715" y="377"/>
                      </a:lnTo>
                      <a:lnTo>
                        <a:pt x="715" y="377"/>
                      </a:lnTo>
                      <a:lnTo>
                        <a:pt x="714" y="377"/>
                      </a:lnTo>
                      <a:lnTo>
                        <a:pt x="714" y="378"/>
                      </a:lnTo>
                      <a:lnTo>
                        <a:pt x="713" y="380"/>
                      </a:lnTo>
                      <a:lnTo>
                        <a:pt x="713" y="380"/>
                      </a:lnTo>
                      <a:lnTo>
                        <a:pt x="711" y="380"/>
                      </a:lnTo>
                      <a:lnTo>
                        <a:pt x="711" y="380"/>
                      </a:lnTo>
                      <a:lnTo>
                        <a:pt x="711" y="380"/>
                      </a:lnTo>
                      <a:lnTo>
                        <a:pt x="709" y="380"/>
                      </a:lnTo>
                      <a:lnTo>
                        <a:pt x="710" y="376"/>
                      </a:lnTo>
                      <a:lnTo>
                        <a:pt x="709" y="376"/>
                      </a:lnTo>
                      <a:lnTo>
                        <a:pt x="709" y="377"/>
                      </a:lnTo>
                      <a:lnTo>
                        <a:pt x="703" y="377"/>
                      </a:lnTo>
                      <a:lnTo>
                        <a:pt x="703" y="376"/>
                      </a:lnTo>
                      <a:lnTo>
                        <a:pt x="705" y="376"/>
                      </a:lnTo>
                      <a:lnTo>
                        <a:pt x="706" y="376"/>
                      </a:lnTo>
                      <a:lnTo>
                        <a:pt x="706" y="376"/>
                      </a:lnTo>
                      <a:lnTo>
                        <a:pt x="707" y="375"/>
                      </a:lnTo>
                      <a:lnTo>
                        <a:pt x="707" y="373"/>
                      </a:lnTo>
                      <a:lnTo>
                        <a:pt x="705" y="375"/>
                      </a:lnTo>
                      <a:lnTo>
                        <a:pt x="706" y="373"/>
                      </a:lnTo>
                      <a:lnTo>
                        <a:pt x="706" y="372"/>
                      </a:lnTo>
                      <a:lnTo>
                        <a:pt x="706" y="369"/>
                      </a:lnTo>
                      <a:lnTo>
                        <a:pt x="706" y="369"/>
                      </a:lnTo>
                      <a:lnTo>
                        <a:pt x="706" y="369"/>
                      </a:lnTo>
                      <a:lnTo>
                        <a:pt x="706" y="369"/>
                      </a:lnTo>
                      <a:lnTo>
                        <a:pt x="706" y="369"/>
                      </a:lnTo>
                      <a:lnTo>
                        <a:pt x="706" y="368"/>
                      </a:lnTo>
                      <a:lnTo>
                        <a:pt x="706" y="369"/>
                      </a:lnTo>
                      <a:lnTo>
                        <a:pt x="706" y="369"/>
                      </a:lnTo>
                      <a:lnTo>
                        <a:pt x="705" y="369"/>
                      </a:lnTo>
                      <a:lnTo>
                        <a:pt x="705" y="369"/>
                      </a:lnTo>
                      <a:lnTo>
                        <a:pt x="702" y="371"/>
                      </a:lnTo>
                      <a:lnTo>
                        <a:pt x="702" y="372"/>
                      </a:lnTo>
                      <a:lnTo>
                        <a:pt x="702" y="373"/>
                      </a:lnTo>
                      <a:lnTo>
                        <a:pt x="702" y="373"/>
                      </a:lnTo>
                      <a:lnTo>
                        <a:pt x="701" y="375"/>
                      </a:lnTo>
                      <a:lnTo>
                        <a:pt x="701" y="375"/>
                      </a:lnTo>
                      <a:lnTo>
                        <a:pt x="698" y="375"/>
                      </a:lnTo>
                      <a:lnTo>
                        <a:pt x="698" y="376"/>
                      </a:lnTo>
                      <a:lnTo>
                        <a:pt x="696" y="376"/>
                      </a:lnTo>
                      <a:lnTo>
                        <a:pt x="696" y="376"/>
                      </a:lnTo>
                      <a:lnTo>
                        <a:pt x="696" y="376"/>
                      </a:lnTo>
                      <a:lnTo>
                        <a:pt x="694" y="375"/>
                      </a:lnTo>
                      <a:lnTo>
                        <a:pt x="694" y="375"/>
                      </a:lnTo>
                      <a:lnTo>
                        <a:pt x="693" y="376"/>
                      </a:lnTo>
                      <a:lnTo>
                        <a:pt x="692" y="376"/>
                      </a:lnTo>
                      <a:lnTo>
                        <a:pt x="692" y="378"/>
                      </a:lnTo>
                      <a:lnTo>
                        <a:pt x="689" y="378"/>
                      </a:lnTo>
                      <a:lnTo>
                        <a:pt x="689" y="376"/>
                      </a:lnTo>
                      <a:lnTo>
                        <a:pt x="690" y="376"/>
                      </a:lnTo>
                      <a:lnTo>
                        <a:pt x="690" y="375"/>
                      </a:lnTo>
                      <a:lnTo>
                        <a:pt x="686" y="375"/>
                      </a:lnTo>
                      <a:lnTo>
                        <a:pt x="688" y="371"/>
                      </a:lnTo>
                      <a:lnTo>
                        <a:pt x="684" y="371"/>
                      </a:lnTo>
                      <a:lnTo>
                        <a:pt x="684" y="369"/>
                      </a:lnTo>
                      <a:lnTo>
                        <a:pt x="688" y="368"/>
                      </a:lnTo>
                      <a:lnTo>
                        <a:pt x="688" y="368"/>
                      </a:lnTo>
                      <a:lnTo>
                        <a:pt x="688" y="368"/>
                      </a:lnTo>
                      <a:lnTo>
                        <a:pt x="688" y="368"/>
                      </a:lnTo>
                      <a:lnTo>
                        <a:pt x="688" y="367"/>
                      </a:lnTo>
                      <a:lnTo>
                        <a:pt x="688" y="367"/>
                      </a:lnTo>
                      <a:lnTo>
                        <a:pt x="686" y="367"/>
                      </a:lnTo>
                      <a:lnTo>
                        <a:pt x="686" y="367"/>
                      </a:lnTo>
                      <a:lnTo>
                        <a:pt x="686" y="367"/>
                      </a:lnTo>
                      <a:lnTo>
                        <a:pt x="686" y="368"/>
                      </a:lnTo>
                      <a:lnTo>
                        <a:pt x="683" y="368"/>
                      </a:lnTo>
                      <a:lnTo>
                        <a:pt x="683" y="368"/>
                      </a:lnTo>
                      <a:lnTo>
                        <a:pt x="683" y="368"/>
                      </a:lnTo>
                      <a:lnTo>
                        <a:pt x="683" y="368"/>
                      </a:lnTo>
                      <a:lnTo>
                        <a:pt x="681" y="368"/>
                      </a:lnTo>
                      <a:lnTo>
                        <a:pt x="684" y="364"/>
                      </a:lnTo>
                      <a:lnTo>
                        <a:pt x="683" y="364"/>
                      </a:lnTo>
                      <a:lnTo>
                        <a:pt x="683" y="363"/>
                      </a:lnTo>
                      <a:lnTo>
                        <a:pt x="681" y="361"/>
                      </a:lnTo>
                      <a:lnTo>
                        <a:pt x="681" y="363"/>
                      </a:lnTo>
                      <a:lnTo>
                        <a:pt x="680" y="363"/>
                      </a:lnTo>
                      <a:lnTo>
                        <a:pt x="680" y="361"/>
                      </a:lnTo>
                      <a:lnTo>
                        <a:pt x="681" y="361"/>
                      </a:lnTo>
                      <a:lnTo>
                        <a:pt x="683" y="360"/>
                      </a:lnTo>
                      <a:lnTo>
                        <a:pt x="683" y="358"/>
                      </a:lnTo>
                      <a:lnTo>
                        <a:pt x="681" y="358"/>
                      </a:lnTo>
                      <a:lnTo>
                        <a:pt x="681" y="359"/>
                      </a:lnTo>
                      <a:lnTo>
                        <a:pt x="681" y="360"/>
                      </a:lnTo>
                      <a:lnTo>
                        <a:pt x="680" y="360"/>
                      </a:lnTo>
                      <a:lnTo>
                        <a:pt x="679" y="360"/>
                      </a:lnTo>
                      <a:lnTo>
                        <a:pt x="679" y="359"/>
                      </a:lnTo>
                      <a:lnTo>
                        <a:pt x="677" y="359"/>
                      </a:lnTo>
                      <a:lnTo>
                        <a:pt x="679" y="355"/>
                      </a:lnTo>
                      <a:lnTo>
                        <a:pt x="676" y="355"/>
                      </a:lnTo>
                      <a:lnTo>
                        <a:pt x="675" y="356"/>
                      </a:lnTo>
                      <a:lnTo>
                        <a:pt x="675" y="356"/>
                      </a:lnTo>
                      <a:lnTo>
                        <a:pt x="673" y="356"/>
                      </a:lnTo>
                      <a:lnTo>
                        <a:pt x="673" y="356"/>
                      </a:lnTo>
                      <a:lnTo>
                        <a:pt x="672" y="358"/>
                      </a:lnTo>
                      <a:lnTo>
                        <a:pt x="671" y="358"/>
                      </a:lnTo>
                      <a:lnTo>
                        <a:pt x="672" y="351"/>
                      </a:lnTo>
                      <a:lnTo>
                        <a:pt x="669" y="352"/>
                      </a:lnTo>
                      <a:lnTo>
                        <a:pt x="669" y="352"/>
                      </a:lnTo>
                      <a:lnTo>
                        <a:pt x="667" y="354"/>
                      </a:lnTo>
                      <a:lnTo>
                        <a:pt x="667" y="352"/>
                      </a:lnTo>
                      <a:lnTo>
                        <a:pt x="667" y="352"/>
                      </a:lnTo>
                      <a:lnTo>
                        <a:pt x="665" y="351"/>
                      </a:lnTo>
                      <a:lnTo>
                        <a:pt x="665" y="348"/>
                      </a:lnTo>
                      <a:lnTo>
                        <a:pt x="667" y="346"/>
                      </a:lnTo>
                      <a:lnTo>
                        <a:pt x="664" y="346"/>
                      </a:lnTo>
                      <a:lnTo>
                        <a:pt x="663" y="348"/>
                      </a:lnTo>
                      <a:lnTo>
                        <a:pt x="662" y="348"/>
                      </a:lnTo>
                      <a:lnTo>
                        <a:pt x="662" y="348"/>
                      </a:lnTo>
                      <a:lnTo>
                        <a:pt x="662" y="348"/>
                      </a:lnTo>
                      <a:lnTo>
                        <a:pt x="662" y="348"/>
                      </a:lnTo>
                      <a:lnTo>
                        <a:pt x="662" y="346"/>
                      </a:lnTo>
                      <a:lnTo>
                        <a:pt x="663" y="346"/>
                      </a:lnTo>
                      <a:lnTo>
                        <a:pt x="663" y="344"/>
                      </a:lnTo>
                      <a:lnTo>
                        <a:pt x="660" y="344"/>
                      </a:lnTo>
                      <a:lnTo>
                        <a:pt x="660" y="344"/>
                      </a:lnTo>
                      <a:lnTo>
                        <a:pt x="659" y="344"/>
                      </a:lnTo>
                      <a:lnTo>
                        <a:pt x="659" y="344"/>
                      </a:lnTo>
                      <a:lnTo>
                        <a:pt x="659" y="343"/>
                      </a:lnTo>
                      <a:lnTo>
                        <a:pt x="660" y="343"/>
                      </a:lnTo>
                      <a:lnTo>
                        <a:pt x="660" y="343"/>
                      </a:lnTo>
                      <a:lnTo>
                        <a:pt x="660" y="343"/>
                      </a:lnTo>
                      <a:lnTo>
                        <a:pt x="660" y="343"/>
                      </a:lnTo>
                      <a:lnTo>
                        <a:pt x="662" y="343"/>
                      </a:lnTo>
                      <a:lnTo>
                        <a:pt x="662" y="341"/>
                      </a:lnTo>
                      <a:lnTo>
                        <a:pt x="656" y="341"/>
                      </a:lnTo>
                      <a:lnTo>
                        <a:pt x="655" y="339"/>
                      </a:lnTo>
                      <a:lnTo>
                        <a:pt x="656" y="338"/>
                      </a:lnTo>
                      <a:lnTo>
                        <a:pt x="656" y="338"/>
                      </a:lnTo>
                      <a:lnTo>
                        <a:pt x="658" y="337"/>
                      </a:lnTo>
                      <a:lnTo>
                        <a:pt x="655" y="338"/>
                      </a:lnTo>
                      <a:lnTo>
                        <a:pt x="654" y="334"/>
                      </a:lnTo>
                      <a:lnTo>
                        <a:pt x="655" y="334"/>
                      </a:lnTo>
                      <a:lnTo>
                        <a:pt x="655" y="334"/>
                      </a:lnTo>
                      <a:lnTo>
                        <a:pt x="659" y="334"/>
                      </a:lnTo>
                      <a:lnTo>
                        <a:pt x="659" y="333"/>
                      </a:lnTo>
                      <a:lnTo>
                        <a:pt x="654" y="333"/>
                      </a:lnTo>
                      <a:lnTo>
                        <a:pt x="654" y="331"/>
                      </a:lnTo>
                      <a:lnTo>
                        <a:pt x="656" y="330"/>
                      </a:lnTo>
                      <a:lnTo>
                        <a:pt x="658" y="330"/>
                      </a:lnTo>
                      <a:lnTo>
                        <a:pt x="660" y="330"/>
                      </a:lnTo>
                      <a:lnTo>
                        <a:pt x="663" y="330"/>
                      </a:lnTo>
                      <a:lnTo>
                        <a:pt x="662" y="326"/>
                      </a:lnTo>
                      <a:lnTo>
                        <a:pt x="663" y="326"/>
                      </a:lnTo>
                      <a:lnTo>
                        <a:pt x="664" y="326"/>
                      </a:lnTo>
                      <a:lnTo>
                        <a:pt x="665" y="327"/>
                      </a:lnTo>
                      <a:lnTo>
                        <a:pt x="665" y="325"/>
                      </a:lnTo>
                      <a:lnTo>
                        <a:pt x="665" y="324"/>
                      </a:lnTo>
                      <a:lnTo>
                        <a:pt x="665" y="322"/>
                      </a:lnTo>
                      <a:lnTo>
                        <a:pt x="662" y="322"/>
                      </a:lnTo>
                      <a:lnTo>
                        <a:pt x="662" y="324"/>
                      </a:lnTo>
                      <a:lnTo>
                        <a:pt x="660" y="324"/>
                      </a:lnTo>
                      <a:lnTo>
                        <a:pt x="660" y="325"/>
                      </a:lnTo>
                      <a:lnTo>
                        <a:pt x="659" y="325"/>
                      </a:lnTo>
                      <a:lnTo>
                        <a:pt x="658" y="324"/>
                      </a:lnTo>
                      <a:lnTo>
                        <a:pt x="658" y="325"/>
                      </a:lnTo>
                      <a:lnTo>
                        <a:pt x="655" y="326"/>
                      </a:lnTo>
                      <a:lnTo>
                        <a:pt x="654" y="327"/>
                      </a:lnTo>
                      <a:lnTo>
                        <a:pt x="652" y="329"/>
                      </a:lnTo>
                      <a:lnTo>
                        <a:pt x="651" y="325"/>
                      </a:lnTo>
                      <a:lnTo>
                        <a:pt x="652" y="325"/>
                      </a:lnTo>
                      <a:lnTo>
                        <a:pt x="652" y="324"/>
                      </a:lnTo>
                      <a:lnTo>
                        <a:pt x="652" y="324"/>
                      </a:lnTo>
                      <a:lnTo>
                        <a:pt x="654" y="324"/>
                      </a:lnTo>
                      <a:lnTo>
                        <a:pt x="654" y="322"/>
                      </a:lnTo>
                      <a:lnTo>
                        <a:pt x="652" y="322"/>
                      </a:lnTo>
                      <a:lnTo>
                        <a:pt x="651" y="321"/>
                      </a:lnTo>
                      <a:lnTo>
                        <a:pt x="651" y="320"/>
                      </a:lnTo>
                      <a:lnTo>
                        <a:pt x="648" y="320"/>
                      </a:lnTo>
                      <a:lnTo>
                        <a:pt x="648" y="317"/>
                      </a:lnTo>
                      <a:lnTo>
                        <a:pt x="651" y="317"/>
                      </a:lnTo>
                      <a:lnTo>
                        <a:pt x="651" y="316"/>
                      </a:lnTo>
                      <a:lnTo>
                        <a:pt x="650" y="314"/>
                      </a:lnTo>
                      <a:lnTo>
                        <a:pt x="648" y="314"/>
                      </a:lnTo>
                      <a:lnTo>
                        <a:pt x="647" y="313"/>
                      </a:lnTo>
                      <a:lnTo>
                        <a:pt x="647" y="313"/>
                      </a:lnTo>
                      <a:lnTo>
                        <a:pt x="647" y="313"/>
                      </a:lnTo>
                      <a:lnTo>
                        <a:pt x="647" y="313"/>
                      </a:lnTo>
                      <a:lnTo>
                        <a:pt x="647" y="313"/>
                      </a:lnTo>
                      <a:lnTo>
                        <a:pt x="650" y="310"/>
                      </a:lnTo>
                      <a:lnTo>
                        <a:pt x="652" y="309"/>
                      </a:lnTo>
                      <a:lnTo>
                        <a:pt x="652" y="308"/>
                      </a:lnTo>
                      <a:lnTo>
                        <a:pt x="650" y="308"/>
                      </a:lnTo>
                      <a:lnTo>
                        <a:pt x="648" y="309"/>
                      </a:lnTo>
                      <a:lnTo>
                        <a:pt x="647" y="310"/>
                      </a:lnTo>
                      <a:lnTo>
                        <a:pt x="647" y="310"/>
                      </a:lnTo>
                      <a:lnTo>
                        <a:pt x="647" y="310"/>
                      </a:lnTo>
                      <a:lnTo>
                        <a:pt x="646" y="310"/>
                      </a:lnTo>
                      <a:lnTo>
                        <a:pt x="646" y="310"/>
                      </a:lnTo>
                      <a:lnTo>
                        <a:pt x="641" y="310"/>
                      </a:lnTo>
                      <a:lnTo>
                        <a:pt x="641" y="308"/>
                      </a:lnTo>
                      <a:lnTo>
                        <a:pt x="645" y="306"/>
                      </a:lnTo>
                      <a:lnTo>
                        <a:pt x="645" y="306"/>
                      </a:lnTo>
                      <a:lnTo>
                        <a:pt x="642" y="306"/>
                      </a:lnTo>
                      <a:lnTo>
                        <a:pt x="642" y="306"/>
                      </a:lnTo>
                      <a:lnTo>
                        <a:pt x="638" y="306"/>
                      </a:lnTo>
                      <a:lnTo>
                        <a:pt x="637" y="304"/>
                      </a:lnTo>
                      <a:lnTo>
                        <a:pt x="641" y="303"/>
                      </a:lnTo>
                      <a:lnTo>
                        <a:pt x="641" y="301"/>
                      </a:lnTo>
                      <a:lnTo>
                        <a:pt x="641" y="301"/>
                      </a:lnTo>
                      <a:lnTo>
                        <a:pt x="641" y="301"/>
                      </a:lnTo>
                      <a:lnTo>
                        <a:pt x="638" y="301"/>
                      </a:lnTo>
                      <a:lnTo>
                        <a:pt x="638" y="300"/>
                      </a:lnTo>
                      <a:lnTo>
                        <a:pt x="639" y="300"/>
                      </a:lnTo>
                      <a:lnTo>
                        <a:pt x="638" y="299"/>
                      </a:lnTo>
                      <a:lnTo>
                        <a:pt x="641" y="299"/>
                      </a:lnTo>
                      <a:lnTo>
                        <a:pt x="642" y="296"/>
                      </a:lnTo>
                      <a:lnTo>
                        <a:pt x="642" y="296"/>
                      </a:lnTo>
                      <a:lnTo>
                        <a:pt x="642" y="296"/>
                      </a:lnTo>
                      <a:lnTo>
                        <a:pt x="642" y="296"/>
                      </a:lnTo>
                      <a:lnTo>
                        <a:pt x="641" y="296"/>
                      </a:lnTo>
                      <a:lnTo>
                        <a:pt x="642" y="293"/>
                      </a:lnTo>
                      <a:lnTo>
                        <a:pt x="641" y="293"/>
                      </a:lnTo>
                      <a:lnTo>
                        <a:pt x="641" y="293"/>
                      </a:lnTo>
                      <a:lnTo>
                        <a:pt x="639" y="292"/>
                      </a:lnTo>
                      <a:lnTo>
                        <a:pt x="639" y="292"/>
                      </a:lnTo>
                      <a:lnTo>
                        <a:pt x="639" y="292"/>
                      </a:lnTo>
                      <a:lnTo>
                        <a:pt x="638" y="292"/>
                      </a:lnTo>
                      <a:lnTo>
                        <a:pt x="637" y="292"/>
                      </a:lnTo>
                      <a:lnTo>
                        <a:pt x="638" y="292"/>
                      </a:lnTo>
                      <a:lnTo>
                        <a:pt x="637" y="288"/>
                      </a:lnTo>
                      <a:lnTo>
                        <a:pt x="635" y="288"/>
                      </a:lnTo>
                      <a:lnTo>
                        <a:pt x="635" y="288"/>
                      </a:lnTo>
                      <a:lnTo>
                        <a:pt x="635" y="288"/>
                      </a:lnTo>
                      <a:lnTo>
                        <a:pt x="637" y="288"/>
                      </a:lnTo>
                      <a:lnTo>
                        <a:pt x="637" y="287"/>
                      </a:lnTo>
                      <a:lnTo>
                        <a:pt x="638" y="286"/>
                      </a:lnTo>
                      <a:lnTo>
                        <a:pt x="641" y="286"/>
                      </a:lnTo>
                      <a:lnTo>
                        <a:pt x="641" y="284"/>
                      </a:lnTo>
                      <a:lnTo>
                        <a:pt x="642" y="283"/>
                      </a:lnTo>
                      <a:lnTo>
                        <a:pt x="643" y="283"/>
                      </a:lnTo>
                      <a:lnTo>
                        <a:pt x="643" y="282"/>
                      </a:lnTo>
                      <a:lnTo>
                        <a:pt x="646" y="282"/>
                      </a:lnTo>
                      <a:lnTo>
                        <a:pt x="648" y="282"/>
                      </a:lnTo>
                      <a:lnTo>
                        <a:pt x="648" y="282"/>
                      </a:lnTo>
                      <a:lnTo>
                        <a:pt x="648" y="282"/>
                      </a:lnTo>
                      <a:lnTo>
                        <a:pt x="652" y="283"/>
                      </a:lnTo>
                      <a:lnTo>
                        <a:pt x="652" y="283"/>
                      </a:lnTo>
                      <a:lnTo>
                        <a:pt x="655" y="284"/>
                      </a:lnTo>
                      <a:lnTo>
                        <a:pt x="655" y="284"/>
                      </a:lnTo>
                      <a:lnTo>
                        <a:pt x="662" y="284"/>
                      </a:lnTo>
                      <a:lnTo>
                        <a:pt x="662" y="283"/>
                      </a:lnTo>
                      <a:lnTo>
                        <a:pt x="663" y="282"/>
                      </a:lnTo>
                      <a:lnTo>
                        <a:pt x="663" y="282"/>
                      </a:lnTo>
                      <a:lnTo>
                        <a:pt x="664" y="280"/>
                      </a:lnTo>
                      <a:lnTo>
                        <a:pt x="663" y="280"/>
                      </a:lnTo>
                      <a:lnTo>
                        <a:pt x="663" y="279"/>
                      </a:lnTo>
                      <a:lnTo>
                        <a:pt x="664" y="278"/>
                      </a:lnTo>
                      <a:lnTo>
                        <a:pt x="660" y="276"/>
                      </a:lnTo>
                      <a:lnTo>
                        <a:pt x="660" y="278"/>
                      </a:lnTo>
                      <a:lnTo>
                        <a:pt x="660" y="280"/>
                      </a:lnTo>
                      <a:lnTo>
                        <a:pt x="660" y="280"/>
                      </a:lnTo>
                      <a:lnTo>
                        <a:pt x="660" y="282"/>
                      </a:lnTo>
                      <a:lnTo>
                        <a:pt x="660" y="282"/>
                      </a:lnTo>
                      <a:lnTo>
                        <a:pt x="660" y="283"/>
                      </a:lnTo>
                      <a:lnTo>
                        <a:pt x="655" y="283"/>
                      </a:lnTo>
                      <a:lnTo>
                        <a:pt x="654" y="282"/>
                      </a:lnTo>
                      <a:lnTo>
                        <a:pt x="654" y="282"/>
                      </a:lnTo>
                      <a:lnTo>
                        <a:pt x="652" y="279"/>
                      </a:lnTo>
                      <a:lnTo>
                        <a:pt x="654" y="279"/>
                      </a:lnTo>
                      <a:lnTo>
                        <a:pt x="654" y="278"/>
                      </a:lnTo>
                      <a:lnTo>
                        <a:pt x="652" y="278"/>
                      </a:lnTo>
                      <a:lnTo>
                        <a:pt x="652" y="279"/>
                      </a:lnTo>
                      <a:lnTo>
                        <a:pt x="648" y="279"/>
                      </a:lnTo>
                      <a:lnTo>
                        <a:pt x="648" y="280"/>
                      </a:lnTo>
                      <a:lnTo>
                        <a:pt x="646" y="280"/>
                      </a:lnTo>
                      <a:lnTo>
                        <a:pt x="646" y="280"/>
                      </a:lnTo>
                      <a:lnTo>
                        <a:pt x="642" y="280"/>
                      </a:lnTo>
                      <a:lnTo>
                        <a:pt x="642" y="282"/>
                      </a:lnTo>
                      <a:lnTo>
                        <a:pt x="641" y="283"/>
                      </a:lnTo>
                      <a:lnTo>
                        <a:pt x="639" y="283"/>
                      </a:lnTo>
                      <a:lnTo>
                        <a:pt x="639" y="283"/>
                      </a:lnTo>
                      <a:lnTo>
                        <a:pt x="638" y="284"/>
                      </a:lnTo>
                      <a:lnTo>
                        <a:pt x="637" y="284"/>
                      </a:lnTo>
                      <a:lnTo>
                        <a:pt x="637" y="282"/>
                      </a:lnTo>
                      <a:lnTo>
                        <a:pt x="638" y="280"/>
                      </a:lnTo>
                      <a:lnTo>
                        <a:pt x="639" y="279"/>
                      </a:lnTo>
                      <a:lnTo>
                        <a:pt x="641" y="276"/>
                      </a:lnTo>
                      <a:lnTo>
                        <a:pt x="642" y="276"/>
                      </a:lnTo>
                      <a:lnTo>
                        <a:pt x="646" y="275"/>
                      </a:lnTo>
                      <a:lnTo>
                        <a:pt x="646" y="276"/>
                      </a:lnTo>
                      <a:lnTo>
                        <a:pt x="648" y="278"/>
                      </a:lnTo>
                      <a:lnTo>
                        <a:pt x="650" y="278"/>
                      </a:lnTo>
                      <a:lnTo>
                        <a:pt x="651" y="278"/>
                      </a:lnTo>
                      <a:lnTo>
                        <a:pt x="650" y="278"/>
                      </a:lnTo>
                      <a:lnTo>
                        <a:pt x="648" y="276"/>
                      </a:lnTo>
                      <a:lnTo>
                        <a:pt x="646" y="275"/>
                      </a:lnTo>
                      <a:lnTo>
                        <a:pt x="645" y="275"/>
                      </a:lnTo>
                      <a:lnTo>
                        <a:pt x="645" y="274"/>
                      </a:lnTo>
                      <a:lnTo>
                        <a:pt x="645" y="272"/>
                      </a:lnTo>
                      <a:lnTo>
                        <a:pt x="645" y="272"/>
                      </a:lnTo>
                      <a:lnTo>
                        <a:pt x="647" y="272"/>
                      </a:lnTo>
                      <a:lnTo>
                        <a:pt x="647" y="272"/>
                      </a:lnTo>
                      <a:lnTo>
                        <a:pt x="648" y="272"/>
                      </a:lnTo>
                      <a:lnTo>
                        <a:pt x="650" y="275"/>
                      </a:lnTo>
                      <a:lnTo>
                        <a:pt x="658" y="274"/>
                      </a:lnTo>
                      <a:lnTo>
                        <a:pt x="658" y="274"/>
                      </a:lnTo>
                      <a:lnTo>
                        <a:pt x="659" y="274"/>
                      </a:lnTo>
                      <a:lnTo>
                        <a:pt x="662" y="274"/>
                      </a:lnTo>
                      <a:lnTo>
                        <a:pt x="663" y="274"/>
                      </a:lnTo>
                      <a:lnTo>
                        <a:pt x="663" y="271"/>
                      </a:lnTo>
                      <a:lnTo>
                        <a:pt x="662" y="269"/>
                      </a:lnTo>
                      <a:lnTo>
                        <a:pt x="660" y="270"/>
                      </a:lnTo>
                      <a:lnTo>
                        <a:pt x="659" y="271"/>
                      </a:lnTo>
                      <a:lnTo>
                        <a:pt x="659" y="271"/>
                      </a:lnTo>
                      <a:lnTo>
                        <a:pt x="656" y="272"/>
                      </a:lnTo>
                      <a:lnTo>
                        <a:pt x="654" y="272"/>
                      </a:lnTo>
                      <a:lnTo>
                        <a:pt x="650" y="272"/>
                      </a:lnTo>
                      <a:lnTo>
                        <a:pt x="647" y="271"/>
                      </a:lnTo>
                      <a:lnTo>
                        <a:pt x="643" y="271"/>
                      </a:lnTo>
                      <a:lnTo>
                        <a:pt x="643" y="270"/>
                      </a:lnTo>
                      <a:lnTo>
                        <a:pt x="646" y="270"/>
                      </a:lnTo>
                      <a:lnTo>
                        <a:pt x="647" y="270"/>
                      </a:lnTo>
                      <a:lnTo>
                        <a:pt x="647" y="270"/>
                      </a:lnTo>
                      <a:lnTo>
                        <a:pt x="650" y="269"/>
                      </a:lnTo>
                      <a:lnTo>
                        <a:pt x="650" y="267"/>
                      </a:lnTo>
                      <a:lnTo>
                        <a:pt x="651" y="266"/>
                      </a:lnTo>
                      <a:lnTo>
                        <a:pt x="651" y="267"/>
                      </a:lnTo>
                      <a:lnTo>
                        <a:pt x="652" y="267"/>
                      </a:lnTo>
                      <a:lnTo>
                        <a:pt x="652" y="267"/>
                      </a:lnTo>
                      <a:lnTo>
                        <a:pt x="655" y="269"/>
                      </a:lnTo>
                      <a:lnTo>
                        <a:pt x="658" y="267"/>
                      </a:lnTo>
                      <a:lnTo>
                        <a:pt x="659" y="267"/>
                      </a:lnTo>
                      <a:lnTo>
                        <a:pt x="660" y="266"/>
                      </a:lnTo>
                      <a:lnTo>
                        <a:pt x="662" y="266"/>
                      </a:lnTo>
                      <a:lnTo>
                        <a:pt x="662" y="265"/>
                      </a:lnTo>
                      <a:lnTo>
                        <a:pt x="662" y="265"/>
                      </a:lnTo>
                      <a:lnTo>
                        <a:pt x="662" y="262"/>
                      </a:lnTo>
                      <a:lnTo>
                        <a:pt x="660" y="262"/>
                      </a:lnTo>
                      <a:lnTo>
                        <a:pt x="660" y="262"/>
                      </a:lnTo>
                      <a:lnTo>
                        <a:pt x="660" y="262"/>
                      </a:lnTo>
                      <a:lnTo>
                        <a:pt x="660" y="262"/>
                      </a:lnTo>
                      <a:lnTo>
                        <a:pt x="660" y="259"/>
                      </a:lnTo>
                      <a:lnTo>
                        <a:pt x="659" y="259"/>
                      </a:lnTo>
                      <a:lnTo>
                        <a:pt x="660" y="255"/>
                      </a:lnTo>
                      <a:lnTo>
                        <a:pt x="663" y="255"/>
                      </a:lnTo>
                      <a:lnTo>
                        <a:pt x="663" y="258"/>
                      </a:lnTo>
                      <a:lnTo>
                        <a:pt x="663" y="258"/>
                      </a:lnTo>
                      <a:lnTo>
                        <a:pt x="664" y="259"/>
                      </a:lnTo>
                      <a:lnTo>
                        <a:pt x="665" y="259"/>
                      </a:lnTo>
                      <a:lnTo>
                        <a:pt x="665" y="257"/>
                      </a:lnTo>
                      <a:lnTo>
                        <a:pt x="667" y="255"/>
                      </a:lnTo>
                      <a:lnTo>
                        <a:pt x="667" y="254"/>
                      </a:lnTo>
                      <a:lnTo>
                        <a:pt x="664" y="254"/>
                      </a:lnTo>
                      <a:lnTo>
                        <a:pt x="665" y="253"/>
                      </a:lnTo>
                      <a:lnTo>
                        <a:pt x="665" y="252"/>
                      </a:lnTo>
                      <a:lnTo>
                        <a:pt x="665" y="250"/>
                      </a:lnTo>
                      <a:lnTo>
                        <a:pt x="665" y="250"/>
                      </a:lnTo>
                      <a:lnTo>
                        <a:pt x="665" y="250"/>
                      </a:lnTo>
                      <a:lnTo>
                        <a:pt x="662" y="252"/>
                      </a:lnTo>
                      <a:lnTo>
                        <a:pt x="662" y="250"/>
                      </a:lnTo>
                      <a:lnTo>
                        <a:pt x="660" y="250"/>
                      </a:lnTo>
                      <a:lnTo>
                        <a:pt x="662" y="249"/>
                      </a:lnTo>
                      <a:lnTo>
                        <a:pt x="663" y="249"/>
                      </a:lnTo>
                      <a:lnTo>
                        <a:pt x="663" y="248"/>
                      </a:lnTo>
                      <a:lnTo>
                        <a:pt x="662" y="248"/>
                      </a:lnTo>
                      <a:lnTo>
                        <a:pt x="660" y="246"/>
                      </a:lnTo>
                      <a:lnTo>
                        <a:pt x="662" y="246"/>
                      </a:lnTo>
                      <a:lnTo>
                        <a:pt x="662" y="245"/>
                      </a:lnTo>
                      <a:lnTo>
                        <a:pt x="662" y="244"/>
                      </a:lnTo>
                      <a:lnTo>
                        <a:pt x="664" y="244"/>
                      </a:lnTo>
                      <a:lnTo>
                        <a:pt x="663" y="242"/>
                      </a:lnTo>
                      <a:lnTo>
                        <a:pt x="663" y="240"/>
                      </a:lnTo>
                      <a:lnTo>
                        <a:pt x="663" y="240"/>
                      </a:lnTo>
                      <a:lnTo>
                        <a:pt x="664" y="238"/>
                      </a:lnTo>
                      <a:lnTo>
                        <a:pt x="662" y="238"/>
                      </a:lnTo>
                      <a:lnTo>
                        <a:pt x="659" y="240"/>
                      </a:lnTo>
                      <a:lnTo>
                        <a:pt x="658" y="240"/>
                      </a:lnTo>
                      <a:lnTo>
                        <a:pt x="656" y="237"/>
                      </a:lnTo>
                      <a:lnTo>
                        <a:pt x="654" y="238"/>
                      </a:lnTo>
                      <a:lnTo>
                        <a:pt x="651" y="240"/>
                      </a:lnTo>
                      <a:lnTo>
                        <a:pt x="648" y="238"/>
                      </a:lnTo>
                      <a:lnTo>
                        <a:pt x="648" y="238"/>
                      </a:lnTo>
                      <a:lnTo>
                        <a:pt x="647" y="238"/>
                      </a:lnTo>
                      <a:lnTo>
                        <a:pt x="646" y="236"/>
                      </a:lnTo>
                      <a:lnTo>
                        <a:pt x="645" y="236"/>
                      </a:lnTo>
                      <a:lnTo>
                        <a:pt x="642" y="234"/>
                      </a:lnTo>
                      <a:lnTo>
                        <a:pt x="641" y="234"/>
                      </a:lnTo>
                      <a:lnTo>
                        <a:pt x="641" y="233"/>
                      </a:lnTo>
                      <a:lnTo>
                        <a:pt x="638" y="233"/>
                      </a:lnTo>
                      <a:lnTo>
                        <a:pt x="635" y="233"/>
                      </a:lnTo>
                      <a:lnTo>
                        <a:pt x="635" y="233"/>
                      </a:lnTo>
                      <a:lnTo>
                        <a:pt x="637" y="233"/>
                      </a:lnTo>
                      <a:lnTo>
                        <a:pt x="637" y="236"/>
                      </a:lnTo>
                      <a:lnTo>
                        <a:pt x="639" y="237"/>
                      </a:lnTo>
                      <a:lnTo>
                        <a:pt x="643" y="238"/>
                      </a:lnTo>
                      <a:lnTo>
                        <a:pt x="645" y="241"/>
                      </a:lnTo>
                      <a:lnTo>
                        <a:pt x="647" y="244"/>
                      </a:lnTo>
                      <a:lnTo>
                        <a:pt x="651" y="246"/>
                      </a:lnTo>
                      <a:lnTo>
                        <a:pt x="650" y="249"/>
                      </a:lnTo>
                      <a:lnTo>
                        <a:pt x="650" y="249"/>
                      </a:lnTo>
                      <a:lnTo>
                        <a:pt x="648" y="250"/>
                      </a:lnTo>
                      <a:lnTo>
                        <a:pt x="646" y="252"/>
                      </a:lnTo>
                      <a:lnTo>
                        <a:pt x="645" y="252"/>
                      </a:lnTo>
                      <a:lnTo>
                        <a:pt x="643" y="253"/>
                      </a:lnTo>
                      <a:lnTo>
                        <a:pt x="642" y="253"/>
                      </a:lnTo>
                      <a:lnTo>
                        <a:pt x="642" y="254"/>
                      </a:lnTo>
                      <a:lnTo>
                        <a:pt x="638" y="254"/>
                      </a:lnTo>
                      <a:lnTo>
                        <a:pt x="638" y="254"/>
                      </a:lnTo>
                      <a:lnTo>
                        <a:pt x="637" y="254"/>
                      </a:lnTo>
                      <a:lnTo>
                        <a:pt x="635" y="255"/>
                      </a:lnTo>
                      <a:lnTo>
                        <a:pt x="628" y="255"/>
                      </a:lnTo>
                      <a:lnTo>
                        <a:pt x="626" y="254"/>
                      </a:lnTo>
                      <a:lnTo>
                        <a:pt x="626" y="254"/>
                      </a:lnTo>
                      <a:lnTo>
                        <a:pt x="625" y="253"/>
                      </a:lnTo>
                      <a:lnTo>
                        <a:pt x="625" y="252"/>
                      </a:lnTo>
                      <a:lnTo>
                        <a:pt x="633" y="252"/>
                      </a:lnTo>
                      <a:lnTo>
                        <a:pt x="633" y="249"/>
                      </a:lnTo>
                      <a:lnTo>
                        <a:pt x="631" y="249"/>
                      </a:lnTo>
                      <a:lnTo>
                        <a:pt x="631" y="250"/>
                      </a:lnTo>
                      <a:lnTo>
                        <a:pt x="630" y="250"/>
                      </a:lnTo>
                      <a:lnTo>
                        <a:pt x="629" y="249"/>
                      </a:lnTo>
                      <a:lnTo>
                        <a:pt x="628" y="249"/>
                      </a:lnTo>
                      <a:lnTo>
                        <a:pt x="625" y="249"/>
                      </a:lnTo>
                      <a:lnTo>
                        <a:pt x="624" y="249"/>
                      </a:lnTo>
                      <a:lnTo>
                        <a:pt x="621" y="249"/>
                      </a:lnTo>
                      <a:lnTo>
                        <a:pt x="621" y="249"/>
                      </a:lnTo>
                      <a:lnTo>
                        <a:pt x="620" y="248"/>
                      </a:lnTo>
                      <a:lnTo>
                        <a:pt x="620" y="246"/>
                      </a:lnTo>
                      <a:lnTo>
                        <a:pt x="622" y="245"/>
                      </a:lnTo>
                      <a:lnTo>
                        <a:pt x="622" y="244"/>
                      </a:lnTo>
                      <a:lnTo>
                        <a:pt x="622" y="241"/>
                      </a:lnTo>
                      <a:lnTo>
                        <a:pt x="625" y="240"/>
                      </a:lnTo>
                      <a:lnTo>
                        <a:pt x="624" y="238"/>
                      </a:lnTo>
                      <a:lnTo>
                        <a:pt x="624" y="237"/>
                      </a:lnTo>
                      <a:lnTo>
                        <a:pt x="624" y="236"/>
                      </a:lnTo>
                      <a:lnTo>
                        <a:pt x="625" y="234"/>
                      </a:lnTo>
                      <a:lnTo>
                        <a:pt x="626" y="234"/>
                      </a:lnTo>
                      <a:lnTo>
                        <a:pt x="628" y="233"/>
                      </a:lnTo>
                      <a:lnTo>
                        <a:pt x="630" y="233"/>
                      </a:lnTo>
                      <a:lnTo>
                        <a:pt x="630" y="234"/>
                      </a:lnTo>
                      <a:lnTo>
                        <a:pt x="633" y="234"/>
                      </a:lnTo>
                      <a:lnTo>
                        <a:pt x="633" y="234"/>
                      </a:lnTo>
                      <a:lnTo>
                        <a:pt x="633" y="234"/>
                      </a:lnTo>
                      <a:lnTo>
                        <a:pt x="634" y="234"/>
                      </a:lnTo>
                      <a:lnTo>
                        <a:pt x="635" y="232"/>
                      </a:lnTo>
                      <a:lnTo>
                        <a:pt x="631" y="232"/>
                      </a:lnTo>
                      <a:lnTo>
                        <a:pt x="631" y="231"/>
                      </a:lnTo>
                      <a:lnTo>
                        <a:pt x="628" y="231"/>
                      </a:lnTo>
                      <a:lnTo>
                        <a:pt x="628" y="229"/>
                      </a:lnTo>
                      <a:lnTo>
                        <a:pt x="626" y="228"/>
                      </a:lnTo>
                      <a:lnTo>
                        <a:pt x="625" y="227"/>
                      </a:lnTo>
                      <a:lnTo>
                        <a:pt x="626" y="227"/>
                      </a:lnTo>
                      <a:lnTo>
                        <a:pt x="626" y="227"/>
                      </a:lnTo>
                      <a:lnTo>
                        <a:pt x="626" y="227"/>
                      </a:lnTo>
                      <a:lnTo>
                        <a:pt x="626" y="227"/>
                      </a:lnTo>
                      <a:lnTo>
                        <a:pt x="626" y="225"/>
                      </a:lnTo>
                      <a:lnTo>
                        <a:pt x="628" y="225"/>
                      </a:lnTo>
                      <a:lnTo>
                        <a:pt x="628" y="225"/>
                      </a:lnTo>
                      <a:lnTo>
                        <a:pt x="628" y="225"/>
                      </a:lnTo>
                      <a:lnTo>
                        <a:pt x="628" y="224"/>
                      </a:lnTo>
                      <a:lnTo>
                        <a:pt x="642" y="225"/>
                      </a:lnTo>
                      <a:lnTo>
                        <a:pt x="642" y="225"/>
                      </a:lnTo>
                      <a:lnTo>
                        <a:pt x="645" y="225"/>
                      </a:lnTo>
                      <a:lnTo>
                        <a:pt x="646" y="227"/>
                      </a:lnTo>
                      <a:lnTo>
                        <a:pt x="648" y="227"/>
                      </a:lnTo>
                      <a:lnTo>
                        <a:pt x="650" y="229"/>
                      </a:lnTo>
                      <a:lnTo>
                        <a:pt x="652" y="229"/>
                      </a:lnTo>
                      <a:lnTo>
                        <a:pt x="652" y="231"/>
                      </a:lnTo>
                      <a:lnTo>
                        <a:pt x="656" y="231"/>
                      </a:lnTo>
                      <a:lnTo>
                        <a:pt x="658" y="233"/>
                      </a:lnTo>
                      <a:lnTo>
                        <a:pt x="663" y="233"/>
                      </a:lnTo>
                      <a:lnTo>
                        <a:pt x="663" y="232"/>
                      </a:lnTo>
                      <a:lnTo>
                        <a:pt x="660" y="231"/>
                      </a:lnTo>
                      <a:lnTo>
                        <a:pt x="659" y="229"/>
                      </a:lnTo>
                      <a:lnTo>
                        <a:pt x="659" y="228"/>
                      </a:lnTo>
                      <a:lnTo>
                        <a:pt x="660" y="228"/>
                      </a:lnTo>
                      <a:lnTo>
                        <a:pt x="662" y="228"/>
                      </a:lnTo>
                      <a:lnTo>
                        <a:pt x="662" y="228"/>
                      </a:lnTo>
                      <a:lnTo>
                        <a:pt x="663" y="227"/>
                      </a:lnTo>
                      <a:lnTo>
                        <a:pt x="663" y="227"/>
                      </a:lnTo>
                      <a:lnTo>
                        <a:pt x="663" y="227"/>
                      </a:lnTo>
                      <a:lnTo>
                        <a:pt x="660" y="225"/>
                      </a:lnTo>
                      <a:lnTo>
                        <a:pt x="659" y="225"/>
                      </a:lnTo>
                      <a:lnTo>
                        <a:pt x="659" y="225"/>
                      </a:lnTo>
                      <a:lnTo>
                        <a:pt x="658" y="227"/>
                      </a:lnTo>
                      <a:lnTo>
                        <a:pt x="658" y="224"/>
                      </a:lnTo>
                      <a:lnTo>
                        <a:pt x="658" y="224"/>
                      </a:lnTo>
                      <a:lnTo>
                        <a:pt x="658" y="224"/>
                      </a:lnTo>
                      <a:lnTo>
                        <a:pt x="659" y="223"/>
                      </a:lnTo>
                      <a:lnTo>
                        <a:pt x="663" y="223"/>
                      </a:lnTo>
                      <a:lnTo>
                        <a:pt x="663" y="223"/>
                      </a:lnTo>
                      <a:lnTo>
                        <a:pt x="662" y="221"/>
                      </a:lnTo>
                      <a:lnTo>
                        <a:pt x="662" y="221"/>
                      </a:lnTo>
                      <a:lnTo>
                        <a:pt x="660" y="220"/>
                      </a:lnTo>
                      <a:lnTo>
                        <a:pt x="659" y="220"/>
                      </a:lnTo>
                      <a:lnTo>
                        <a:pt x="659" y="220"/>
                      </a:lnTo>
                      <a:lnTo>
                        <a:pt x="659" y="220"/>
                      </a:lnTo>
                      <a:lnTo>
                        <a:pt x="658" y="220"/>
                      </a:lnTo>
                      <a:lnTo>
                        <a:pt x="664" y="220"/>
                      </a:lnTo>
                      <a:lnTo>
                        <a:pt x="663" y="217"/>
                      </a:lnTo>
                      <a:lnTo>
                        <a:pt x="662" y="216"/>
                      </a:lnTo>
                      <a:lnTo>
                        <a:pt x="660" y="216"/>
                      </a:lnTo>
                      <a:lnTo>
                        <a:pt x="656" y="216"/>
                      </a:lnTo>
                      <a:lnTo>
                        <a:pt x="656" y="217"/>
                      </a:lnTo>
                      <a:lnTo>
                        <a:pt x="654" y="217"/>
                      </a:lnTo>
                      <a:lnTo>
                        <a:pt x="654" y="216"/>
                      </a:lnTo>
                      <a:lnTo>
                        <a:pt x="660" y="214"/>
                      </a:lnTo>
                      <a:lnTo>
                        <a:pt x="660" y="214"/>
                      </a:lnTo>
                      <a:lnTo>
                        <a:pt x="659" y="214"/>
                      </a:lnTo>
                      <a:lnTo>
                        <a:pt x="659" y="212"/>
                      </a:lnTo>
                      <a:lnTo>
                        <a:pt x="656" y="214"/>
                      </a:lnTo>
                      <a:lnTo>
                        <a:pt x="654" y="215"/>
                      </a:lnTo>
                      <a:lnTo>
                        <a:pt x="650" y="215"/>
                      </a:lnTo>
                      <a:lnTo>
                        <a:pt x="648" y="215"/>
                      </a:lnTo>
                      <a:lnTo>
                        <a:pt x="647" y="214"/>
                      </a:lnTo>
                      <a:lnTo>
                        <a:pt x="647" y="214"/>
                      </a:lnTo>
                      <a:lnTo>
                        <a:pt x="647" y="214"/>
                      </a:lnTo>
                      <a:lnTo>
                        <a:pt x="648" y="212"/>
                      </a:lnTo>
                      <a:lnTo>
                        <a:pt x="648" y="212"/>
                      </a:lnTo>
                      <a:lnTo>
                        <a:pt x="645" y="212"/>
                      </a:lnTo>
                      <a:lnTo>
                        <a:pt x="645" y="211"/>
                      </a:lnTo>
                      <a:lnTo>
                        <a:pt x="643" y="211"/>
                      </a:lnTo>
                      <a:lnTo>
                        <a:pt x="643" y="211"/>
                      </a:lnTo>
                      <a:lnTo>
                        <a:pt x="639" y="211"/>
                      </a:lnTo>
                      <a:lnTo>
                        <a:pt x="638" y="210"/>
                      </a:lnTo>
                      <a:lnTo>
                        <a:pt x="635" y="210"/>
                      </a:lnTo>
                      <a:lnTo>
                        <a:pt x="635" y="211"/>
                      </a:lnTo>
                      <a:lnTo>
                        <a:pt x="634" y="211"/>
                      </a:lnTo>
                      <a:lnTo>
                        <a:pt x="633" y="208"/>
                      </a:lnTo>
                      <a:lnTo>
                        <a:pt x="633" y="208"/>
                      </a:lnTo>
                      <a:lnTo>
                        <a:pt x="633" y="207"/>
                      </a:lnTo>
                      <a:lnTo>
                        <a:pt x="631" y="207"/>
                      </a:lnTo>
                      <a:lnTo>
                        <a:pt x="631" y="210"/>
                      </a:lnTo>
                      <a:lnTo>
                        <a:pt x="630" y="211"/>
                      </a:lnTo>
                      <a:lnTo>
                        <a:pt x="630" y="214"/>
                      </a:lnTo>
                      <a:lnTo>
                        <a:pt x="629" y="214"/>
                      </a:lnTo>
                      <a:lnTo>
                        <a:pt x="628" y="215"/>
                      </a:lnTo>
                      <a:lnTo>
                        <a:pt x="625" y="215"/>
                      </a:lnTo>
                      <a:lnTo>
                        <a:pt x="624" y="215"/>
                      </a:lnTo>
                      <a:lnTo>
                        <a:pt x="624" y="214"/>
                      </a:lnTo>
                      <a:lnTo>
                        <a:pt x="620" y="214"/>
                      </a:lnTo>
                      <a:lnTo>
                        <a:pt x="620" y="214"/>
                      </a:lnTo>
                      <a:lnTo>
                        <a:pt x="620" y="212"/>
                      </a:lnTo>
                      <a:lnTo>
                        <a:pt x="620" y="212"/>
                      </a:lnTo>
                      <a:lnTo>
                        <a:pt x="620" y="212"/>
                      </a:lnTo>
                      <a:lnTo>
                        <a:pt x="618" y="211"/>
                      </a:lnTo>
                      <a:lnTo>
                        <a:pt x="617" y="211"/>
                      </a:lnTo>
                      <a:lnTo>
                        <a:pt x="617" y="210"/>
                      </a:lnTo>
                      <a:lnTo>
                        <a:pt x="620" y="208"/>
                      </a:lnTo>
                      <a:lnTo>
                        <a:pt x="621" y="207"/>
                      </a:lnTo>
                      <a:lnTo>
                        <a:pt x="621" y="206"/>
                      </a:lnTo>
                      <a:lnTo>
                        <a:pt x="621" y="206"/>
                      </a:lnTo>
                      <a:lnTo>
                        <a:pt x="621" y="206"/>
                      </a:lnTo>
                      <a:lnTo>
                        <a:pt x="618" y="206"/>
                      </a:lnTo>
                      <a:lnTo>
                        <a:pt x="618" y="203"/>
                      </a:lnTo>
                      <a:lnTo>
                        <a:pt x="620" y="203"/>
                      </a:lnTo>
                      <a:lnTo>
                        <a:pt x="620" y="202"/>
                      </a:lnTo>
                      <a:lnTo>
                        <a:pt x="621" y="199"/>
                      </a:lnTo>
                      <a:lnTo>
                        <a:pt x="622" y="198"/>
                      </a:lnTo>
                      <a:lnTo>
                        <a:pt x="620" y="198"/>
                      </a:lnTo>
                      <a:lnTo>
                        <a:pt x="620" y="197"/>
                      </a:lnTo>
                      <a:lnTo>
                        <a:pt x="621" y="195"/>
                      </a:lnTo>
                      <a:lnTo>
                        <a:pt x="624" y="195"/>
                      </a:lnTo>
                      <a:lnTo>
                        <a:pt x="625" y="195"/>
                      </a:lnTo>
                      <a:lnTo>
                        <a:pt x="626" y="195"/>
                      </a:lnTo>
                      <a:lnTo>
                        <a:pt x="626" y="193"/>
                      </a:lnTo>
                      <a:lnTo>
                        <a:pt x="628" y="191"/>
                      </a:lnTo>
                      <a:lnTo>
                        <a:pt x="628" y="190"/>
                      </a:lnTo>
                      <a:lnTo>
                        <a:pt x="628" y="190"/>
                      </a:lnTo>
                      <a:lnTo>
                        <a:pt x="626" y="190"/>
                      </a:lnTo>
                      <a:lnTo>
                        <a:pt x="626" y="189"/>
                      </a:lnTo>
                      <a:lnTo>
                        <a:pt x="628" y="189"/>
                      </a:lnTo>
                      <a:lnTo>
                        <a:pt x="628" y="187"/>
                      </a:lnTo>
                      <a:lnTo>
                        <a:pt x="624" y="187"/>
                      </a:lnTo>
                      <a:lnTo>
                        <a:pt x="625" y="185"/>
                      </a:lnTo>
                      <a:lnTo>
                        <a:pt x="624" y="185"/>
                      </a:lnTo>
                      <a:lnTo>
                        <a:pt x="624" y="182"/>
                      </a:lnTo>
                      <a:lnTo>
                        <a:pt x="622" y="182"/>
                      </a:lnTo>
                      <a:lnTo>
                        <a:pt x="621" y="181"/>
                      </a:lnTo>
                      <a:lnTo>
                        <a:pt x="621" y="180"/>
                      </a:lnTo>
                      <a:lnTo>
                        <a:pt x="621" y="180"/>
                      </a:lnTo>
                      <a:lnTo>
                        <a:pt x="621" y="180"/>
                      </a:lnTo>
                      <a:lnTo>
                        <a:pt x="621" y="178"/>
                      </a:lnTo>
                      <a:lnTo>
                        <a:pt x="622" y="178"/>
                      </a:lnTo>
                      <a:lnTo>
                        <a:pt x="622" y="178"/>
                      </a:lnTo>
                      <a:lnTo>
                        <a:pt x="622" y="178"/>
                      </a:lnTo>
                      <a:lnTo>
                        <a:pt x="621" y="178"/>
                      </a:lnTo>
                      <a:lnTo>
                        <a:pt x="621" y="177"/>
                      </a:lnTo>
                      <a:lnTo>
                        <a:pt x="620" y="176"/>
                      </a:lnTo>
                      <a:lnTo>
                        <a:pt x="620" y="176"/>
                      </a:lnTo>
                      <a:lnTo>
                        <a:pt x="618" y="176"/>
                      </a:lnTo>
                      <a:lnTo>
                        <a:pt x="618" y="173"/>
                      </a:lnTo>
                      <a:lnTo>
                        <a:pt x="614" y="170"/>
                      </a:lnTo>
                      <a:lnTo>
                        <a:pt x="614" y="169"/>
                      </a:lnTo>
                      <a:lnTo>
                        <a:pt x="608" y="170"/>
                      </a:lnTo>
                      <a:lnTo>
                        <a:pt x="608" y="169"/>
                      </a:lnTo>
                      <a:lnTo>
                        <a:pt x="613" y="168"/>
                      </a:lnTo>
                      <a:lnTo>
                        <a:pt x="613" y="166"/>
                      </a:lnTo>
                      <a:lnTo>
                        <a:pt x="613" y="166"/>
                      </a:lnTo>
                      <a:lnTo>
                        <a:pt x="614" y="165"/>
                      </a:lnTo>
                      <a:lnTo>
                        <a:pt x="613" y="164"/>
                      </a:lnTo>
                      <a:lnTo>
                        <a:pt x="613" y="164"/>
                      </a:lnTo>
                      <a:lnTo>
                        <a:pt x="613" y="164"/>
                      </a:lnTo>
                      <a:lnTo>
                        <a:pt x="614" y="161"/>
                      </a:lnTo>
                      <a:lnTo>
                        <a:pt x="613" y="161"/>
                      </a:lnTo>
                      <a:lnTo>
                        <a:pt x="612" y="160"/>
                      </a:lnTo>
                      <a:lnTo>
                        <a:pt x="611" y="160"/>
                      </a:lnTo>
                      <a:lnTo>
                        <a:pt x="608" y="160"/>
                      </a:lnTo>
                      <a:lnTo>
                        <a:pt x="608" y="160"/>
                      </a:lnTo>
                      <a:lnTo>
                        <a:pt x="608" y="159"/>
                      </a:lnTo>
                      <a:lnTo>
                        <a:pt x="608" y="159"/>
                      </a:lnTo>
                      <a:lnTo>
                        <a:pt x="608" y="157"/>
                      </a:lnTo>
                      <a:lnTo>
                        <a:pt x="605" y="156"/>
                      </a:lnTo>
                      <a:lnTo>
                        <a:pt x="605" y="155"/>
                      </a:lnTo>
                      <a:lnTo>
                        <a:pt x="604" y="155"/>
                      </a:lnTo>
                      <a:lnTo>
                        <a:pt x="604" y="153"/>
                      </a:lnTo>
                      <a:lnTo>
                        <a:pt x="601" y="153"/>
                      </a:lnTo>
                      <a:lnTo>
                        <a:pt x="600" y="152"/>
                      </a:lnTo>
                      <a:lnTo>
                        <a:pt x="596" y="151"/>
                      </a:lnTo>
                      <a:lnTo>
                        <a:pt x="596" y="147"/>
                      </a:lnTo>
                      <a:lnTo>
                        <a:pt x="592" y="144"/>
                      </a:lnTo>
                      <a:lnTo>
                        <a:pt x="592" y="143"/>
                      </a:lnTo>
                      <a:lnTo>
                        <a:pt x="588" y="143"/>
                      </a:lnTo>
                      <a:lnTo>
                        <a:pt x="588" y="143"/>
                      </a:lnTo>
                      <a:lnTo>
                        <a:pt x="587" y="143"/>
                      </a:lnTo>
                      <a:lnTo>
                        <a:pt x="586" y="143"/>
                      </a:lnTo>
                      <a:lnTo>
                        <a:pt x="584" y="143"/>
                      </a:lnTo>
                      <a:lnTo>
                        <a:pt x="583" y="143"/>
                      </a:lnTo>
                      <a:lnTo>
                        <a:pt x="583" y="143"/>
                      </a:lnTo>
                      <a:lnTo>
                        <a:pt x="583" y="143"/>
                      </a:lnTo>
                      <a:lnTo>
                        <a:pt x="583" y="143"/>
                      </a:lnTo>
                      <a:lnTo>
                        <a:pt x="583" y="142"/>
                      </a:lnTo>
                      <a:lnTo>
                        <a:pt x="580" y="140"/>
                      </a:lnTo>
                      <a:lnTo>
                        <a:pt x="580" y="140"/>
                      </a:lnTo>
                      <a:lnTo>
                        <a:pt x="579" y="139"/>
                      </a:lnTo>
                      <a:lnTo>
                        <a:pt x="578" y="138"/>
                      </a:lnTo>
                      <a:lnTo>
                        <a:pt x="576" y="136"/>
                      </a:lnTo>
                      <a:lnTo>
                        <a:pt x="574" y="136"/>
                      </a:lnTo>
                      <a:lnTo>
                        <a:pt x="571" y="135"/>
                      </a:lnTo>
                      <a:lnTo>
                        <a:pt x="569" y="134"/>
                      </a:lnTo>
                      <a:lnTo>
                        <a:pt x="563" y="134"/>
                      </a:lnTo>
                      <a:lnTo>
                        <a:pt x="563" y="132"/>
                      </a:lnTo>
                      <a:lnTo>
                        <a:pt x="562" y="132"/>
                      </a:lnTo>
                      <a:lnTo>
                        <a:pt x="561" y="132"/>
                      </a:lnTo>
                      <a:lnTo>
                        <a:pt x="559" y="132"/>
                      </a:lnTo>
                      <a:lnTo>
                        <a:pt x="558" y="131"/>
                      </a:lnTo>
                      <a:lnTo>
                        <a:pt x="557" y="134"/>
                      </a:lnTo>
                      <a:lnTo>
                        <a:pt x="554" y="135"/>
                      </a:lnTo>
                      <a:lnTo>
                        <a:pt x="553" y="136"/>
                      </a:lnTo>
                      <a:lnTo>
                        <a:pt x="553" y="134"/>
                      </a:lnTo>
                      <a:lnTo>
                        <a:pt x="552" y="132"/>
                      </a:lnTo>
                      <a:lnTo>
                        <a:pt x="552" y="130"/>
                      </a:lnTo>
                      <a:lnTo>
                        <a:pt x="549" y="131"/>
                      </a:lnTo>
                      <a:lnTo>
                        <a:pt x="546" y="132"/>
                      </a:lnTo>
                      <a:lnTo>
                        <a:pt x="546" y="134"/>
                      </a:lnTo>
                      <a:lnTo>
                        <a:pt x="539" y="134"/>
                      </a:lnTo>
                      <a:lnTo>
                        <a:pt x="537" y="135"/>
                      </a:lnTo>
                      <a:lnTo>
                        <a:pt x="537" y="135"/>
                      </a:lnTo>
                      <a:lnTo>
                        <a:pt x="536" y="135"/>
                      </a:lnTo>
                      <a:lnTo>
                        <a:pt x="535" y="135"/>
                      </a:lnTo>
                      <a:lnTo>
                        <a:pt x="533" y="134"/>
                      </a:lnTo>
                      <a:lnTo>
                        <a:pt x="533" y="135"/>
                      </a:lnTo>
                      <a:lnTo>
                        <a:pt x="533" y="136"/>
                      </a:lnTo>
                      <a:lnTo>
                        <a:pt x="532" y="138"/>
                      </a:lnTo>
                      <a:lnTo>
                        <a:pt x="531" y="138"/>
                      </a:lnTo>
                      <a:lnTo>
                        <a:pt x="529" y="138"/>
                      </a:lnTo>
                      <a:lnTo>
                        <a:pt x="528" y="136"/>
                      </a:lnTo>
                      <a:lnTo>
                        <a:pt x="528" y="135"/>
                      </a:lnTo>
                      <a:lnTo>
                        <a:pt x="527" y="132"/>
                      </a:lnTo>
                      <a:lnTo>
                        <a:pt x="527" y="132"/>
                      </a:lnTo>
                      <a:lnTo>
                        <a:pt x="523" y="134"/>
                      </a:lnTo>
                      <a:lnTo>
                        <a:pt x="519" y="134"/>
                      </a:lnTo>
                      <a:lnTo>
                        <a:pt x="518" y="135"/>
                      </a:lnTo>
                      <a:lnTo>
                        <a:pt x="518" y="136"/>
                      </a:lnTo>
                      <a:lnTo>
                        <a:pt x="515" y="135"/>
                      </a:lnTo>
                      <a:lnTo>
                        <a:pt x="514" y="132"/>
                      </a:lnTo>
                      <a:lnTo>
                        <a:pt x="511" y="132"/>
                      </a:lnTo>
                      <a:lnTo>
                        <a:pt x="511" y="132"/>
                      </a:lnTo>
                      <a:lnTo>
                        <a:pt x="510" y="134"/>
                      </a:lnTo>
                      <a:lnTo>
                        <a:pt x="508" y="135"/>
                      </a:lnTo>
                      <a:lnTo>
                        <a:pt x="508" y="136"/>
                      </a:lnTo>
                      <a:lnTo>
                        <a:pt x="510" y="136"/>
                      </a:lnTo>
                      <a:lnTo>
                        <a:pt x="510" y="140"/>
                      </a:lnTo>
                      <a:lnTo>
                        <a:pt x="510" y="140"/>
                      </a:lnTo>
                      <a:lnTo>
                        <a:pt x="510" y="140"/>
                      </a:lnTo>
                      <a:lnTo>
                        <a:pt x="510" y="142"/>
                      </a:lnTo>
                      <a:lnTo>
                        <a:pt x="501" y="140"/>
                      </a:lnTo>
                      <a:lnTo>
                        <a:pt x="501" y="139"/>
                      </a:lnTo>
                      <a:lnTo>
                        <a:pt x="495" y="140"/>
                      </a:lnTo>
                      <a:lnTo>
                        <a:pt x="495" y="139"/>
                      </a:lnTo>
                      <a:lnTo>
                        <a:pt x="493" y="139"/>
                      </a:lnTo>
                      <a:lnTo>
                        <a:pt x="489" y="134"/>
                      </a:lnTo>
                      <a:lnTo>
                        <a:pt x="487" y="134"/>
                      </a:lnTo>
                      <a:lnTo>
                        <a:pt x="487" y="132"/>
                      </a:lnTo>
                      <a:lnTo>
                        <a:pt x="491" y="131"/>
                      </a:lnTo>
                      <a:lnTo>
                        <a:pt x="491" y="130"/>
                      </a:lnTo>
                      <a:lnTo>
                        <a:pt x="491" y="130"/>
                      </a:lnTo>
                      <a:lnTo>
                        <a:pt x="489" y="130"/>
                      </a:lnTo>
                      <a:lnTo>
                        <a:pt x="486" y="130"/>
                      </a:lnTo>
                      <a:lnTo>
                        <a:pt x="484" y="128"/>
                      </a:lnTo>
                      <a:lnTo>
                        <a:pt x="482" y="127"/>
                      </a:lnTo>
                      <a:lnTo>
                        <a:pt x="478" y="128"/>
                      </a:lnTo>
                      <a:lnTo>
                        <a:pt x="478" y="127"/>
                      </a:lnTo>
                      <a:lnTo>
                        <a:pt x="477" y="127"/>
                      </a:lnTo>
                      <a:lnTo>
                        <a:pt x="477" y="123"/>
                      </a:lnTo>
                      <a:lnTo>
                        <a:pt x="476" y="123"/>
                      </a:lnTo>
                      <a:lnTo>
                        <a:pt x="476" y="122"/>
                      </a:lnTo>
                      <a:lnTo>
                        <a:pt x="477" y="122"/>
                      </a:lnTo>
                      <a:lnTo>
                        <a:pt x="478" y="121"/>
                      </a:lnTo>
                      <a:lnTo>
                        <a:pt x="480" y="119"/>
                      </a:lnTo>
                      <a:lnTo>
                        <a:pt x="481" y="121"/>
                      </a:lnTo>
                      <a:lnTo>
                        <a:pt x="481" y="121"/>
                      </a:lnTo>
                      <a:lnTo>
                        <a:pt x="482" y="121"/>
                      </a:lnTo>
                      <a:lnTo>
                        <a:pt x="484" y="123"/>
                      </a:lnTo>
                      <a:lnTo>
                        <a:pt x="486" y="123"/>
                      </a:lnTo>
                      <a:lnTo>
                        <a:pt x="489" y="123"/>
                      </a:lnTo>
                      <a:lnTo>
                        <a:pt x="491" y="123"/>
                      </a:lnTo>
                      <a:lnTo>
                        <a:pt x="493" y="123"/>
                      </a:lnTo>
                      <a:lnTo>
                        <a:pt x="490" y="122"/>
                      </a:lnTo>
                      <a:lnTo>
                        <a:pt x="490" y="121"/>
                      </a:lnTo>
                      <a:lnTo>
                        <a:pt x="495" y="119"/>
                      </a:lnTo>
                      <a:lnTo>
                        <a:pt x="499" y="118"/>
                      </a:lnTo>
                      <a:lnTo>
                        <a:pt x="503" y="117"/>
                      </a:lnTo>
                      <a:lnTo>
                        <a:pt x="510" y="117"/>
                      </a:lnTo>
                      <a:lnTo>
                        <a:pt x="510" y="117"/>
                      </a:lnTo>
                      <a:lnTo>
                        <a:pt x="511" y="117"/>
                      </a:lnTo>
                      <a:lnTo>
                        <a:pt x="511" y="115"/>
                      </a:lnTo>
                      <a:lnTo>
                        <a:pt x="521" y="115"/>
                      </a:lnTo>
                      <a:lnTo>
                        <a:pt x="521" y="115"/>
                      </a:lnTo>
                      <a:lnTo>
                        <a:pt x="523" y="115"/>
                      </a:lnTo>
                      <a:lnTo>
                        <a:pt x="523" y="115"/>
                      </a:lnTo>
                      <a:lnTo>
                        <a:pt x="523" y="117"/>
                      </a:lnTo>
                      <a:lnTo>
                        <a:pt x="524" y="117"/>
                      </a:lnTo>
                      <a:lnTo>
                        <a:pt x="525" y="118"/>
                      </a:lnTo>
                      <a:lnTo>
                        <a:pt x="525" y="117"/>
                      </a:lnTo>
                      <a:lnTo>
                        <a:pt x="527" y="115"/>
                      </a:lnTo>
                      <a:lnTo>
                        <a:pt x="528" y="115"/>
                      </a:lnTo>
                      <a:lnTo>
                        <a:pt x="528" y="114"/>
                      </a:lnTo>
                      <a:lnTo>
                        <a:pt x="528" y="114"/>
                      </a:lnTo>
                      <a:lnTo>
                        <a:pt x="528" y="114"/>
                      </a:lnTo>
                      <a:lnTo>
                        <a:pt x="527" y="111"/>
                      </a:lnTo>
                      <a:lnTo>
                        <a:pt x="516" y="111"/>
                      </a:lnTo>
                      <a:lnTo>
                        <a:pt x="515" y="113"/>
                      </a:lnTo>
                      <a:lnTo>
                        <a:pt x="512" y="113"/>
                      </a:lnTo>
                      <a:lnTo>
                        <a:pt x="508" y="113"/>
                      </a:lnTo>
                      <a:lnTo>
                        <a:pt x="506" y="113"/>
                      </a:lnTo>
                      <a:lnTo>
                        <a:pt x="503" y="114"/>
                      </a:lnTo>
                      <a:lnTo>
                        <a:pt x="502" y="113"/>
                      </a:lnTo>
                      <a:lnTo>
                        <a:pt x="501" y="110"/>
                      </a:lnTo>
                      <a:lnTo>
                        <a:pt x="501" y="109"/>
                      </a:lnTo>
                      <a:lnTo>
                        <a:pt x="498" y="108"/>
                      </a:lnTo>
                      <a:lnTo>
                        <a:pt x="497" y="110"/>
                      </a:lnTo>
                      <a:lnTo>
                        <a:pt x="495" y="113"/>
                      </a:lnTo>
                      <a:lnTo>
                        <a:pt x="494" y="114"/>
                      </a:lnTo>
                      <a:lnTo>
                        <a:pt x="491" y="114"/>
                      </a:lnTo>
                      <a:lnTo>
                        <a:pt x="490" y="114"/>
                      </a:lnTo>
                      <a:lnTo>
                        <a:pt x="489" y="113"/>
                      </a:lnTo>
                      <a:lnTo>
                        <a:pt x="487" y="113"/>
                      </a:lnTo>
                      <a:lnTo>
                        <a:pt x="486" y="113"/>
                      </a:lnTo>
                      <a:lnTo>
                        <a:pt x="485" y="113"/>
                      </a:lnTo>
                      <a:lnTo>
                        <a:pt x="484" y="113"/>
                      </a:lnTo>
                      <a:lnTo>
                        <a:pt x="484" y="113"/>
                      </a:lnTo>
                      <a:lnTo>
                        <a:pt x="482" y="111"/>
                      </a:lnTo>
                      <a:lnTo>
                        <a:pt x="482" y="111"/>
                      </a:lnTo>
                      <a:lnTo>
                        <a:pt x="481" y="110"/>
                      </a:lnTo>
                      <a:lnTo>
                        <a:pt x="480" y="110"/>
                      </a:lnTo>
                      <a:lnTo>
                        <a:pt x="480" y="109"/>
                      </a:lnTo>
                      <a:lnTo>
                        <a:pt x="476" y="109"/>
                      </a:lnTo>
                      <a:lnTo>
                        <a:pt x="474" y="106"/>
                      </a:lnTo>
                      <a:lnTo>
                        <a:pt x="473" y="106"/>
                      </a:lnTo>
                      <a:lnTo>
                        <a:pt x="472" y="105"/>
                      </a:lnTo>
                      <a:lnTo>
                        <a:pt x="472" y="104"/>
                      </a:lnTo>
                      <a:lnTo>
                        <a:pt x="470" y="104"/>
                      </a:lnTo>
                      <a:lnTo>
                        <a:pt x="470" y="102"/>
                      </a:lnTo>
                      <a:lnTo>
                        <a:pt x="470" y="101"/>
                      </a:lnTo>
                      <a:lnTo>
                        <a:pt x="469" y="101"/>
                      </a:lnTo>
                      <a:lnTo>
                        <a:pt x="469" y="100"/>
                      </a:lnTo>
                      <a:lnTo>
                        <a:pt x="472" y="97"/>
                      </a:lnTo>
                      <a:lnTo>
                        <a:pt x="472" y="96"/>
                      </a:lnTo>
                      <a:lnTo>
                        <a:pt x="473" y="96"/>
                      </a:lnTo>
                      <a:lnTo>
                        <a:pt x="474" y="94"/>
                      </a:lnTo>
                      <a:lnTo>
                        <a:pt x="476" y="94"/>
                      </a:lnTo>
                      <a:lnTo>
                        <a:pt x="477" y="94"/>
                      </a:lnTo>
                      <a:lnTo>
                        <a:pt x="480" y="94"/>
                      </a:lnTo>
                      <a:lnTo>
                        <a:pt x="482" y="94"/>
                      </a:lnTo>
                      <a:lnTo>
                        <a:pt x="482" y="94"/>
                      </a:lnTo>
                      <a:lnTo>
                        <a:pt x="484" y="94"/>
                      </a:lnTo>
                      <a:lnTo>
                        <a:pt x="484" y="93"/>
                      </a:lnTo>
                      <a:lnTo>
                        <a:pt x="489" y="93"/>
                      </a:lnTo>
                      <a:lnTo>
                        <a:pt x="489" y="93"/>
                      </a:lnTo>
                      <a:lnTo>
                        <a:pt x="498" y="92"/>
                      </a:lnTo>
                      <a:lnTo>
                        <a:pt x="498" y="92"/>
                      </a:lnTo>
                      <a:lnTo>
                        <a:pt x="503" y="92"/>
                      </a:lnTo>
                      <a:lnTo>
                        <a:pt x="503" y="92"/>
                      </a:lnTo>
                      <a:lnTo>
                        <a:pt x="506" y="90"/>
                      </a:lnTo>
                      <a:lnTo>
                        <a:pt x="506" y="90"/>
                      </a:lnTo>
                      <a:lnTo>
                        <a:pt x="508" y="90"/>
                      </a:lnTo>
                      <a:lnTo>
                        <a:pt x="508" y="89"/>
                      </a:lnTo>
                      <a:lnTo>
                        <a:pt x="511" y="89"/>
                      </a:lnTo>
                      <a:lnTo>
                        <a:pt x="511" y="89"/>
                      </a:lnTo>
                      <a:lnTo>
                        <a:pt x="514" y="89"/>
                      </a:lnTo>
                      <a:lnTo>
                        <a:pt x="514" y="88"/>
                      </a:lnTo>
                      <a:lnTo>
                        <a:pt x="514" y="88"/>
                      </a:lnTo>
                      <a:lnTo>
                        <a:pt x="515" y="88"/>
                      </a:lnTo>
                      <a:lnTo>
                        <a:pt x="516" y="89"/>
                      </a:lnTo>
                      <a:lnTo>
                        <a:pt x="518" y="89"/>
                      </a:lnTo>
                      <a:lnTo>
                        <a:pt x="518" y="88"/>
                      </a:lnTo>
                      <a:lnTo>
                        <a:pt x="524" y="88"/>
                      </a:lnTo>
                      <a:lnTo>
                        <a:pt x="524" y="89"/>
                      </a:lnTo>
                      <a:lnTo>
                        <a:pt x="527" y="88"/>
                      </a:lnTo>
                      <a:lnTo>
                        <a:pt x="527" y="89"/>
                      </a:lnTo>
                      <a:lnTo>
                        <a:pt x="529" y="90"/>
                      </a:lnTo>
                      <a:lnTo>
                        <a:pt x="529" y="89"/>
                      </a:lnTo>
                      <a:lnTo>
                        <a:pt x="529" y="89"/>
                      </a:lnTo>
                      <a:lnTo>
                        <a:pt x="531" y="88"/>
                      </a:lnTo>
                      <a:lnTo>
                        <a:pt x="531" y="88"/>
                      </a:lnTo>
                      <a:lnTo>
                        <a:pt x="533" y="88"/>
                      </a:lnTo>
                      <a:lnTo>
                        <a:pt x="536" y="85"/>
                      </a:lnTo>
                      <a:lnTo>
                        <a:pt x="537" y="85"/>
                      </a:lnTo>
                      <a:lnTo>
                        <a:pt x="537" y="84"/>
                      </a:lnTo>
                      <a:lnTo>
                        <a:pt x="540" y="83"/>
                      </a:lnTo>
                      <a:lnTo>
                        <a:pt x="541" y="81"/>
                      </a:lnTo>
                      <a:lnTo>
                        <a:pt x="542" y="80"/>
                      </a:lnTo>
                      <a:lnTo>
                        <a:pt x="542" y="79"/>
                      </a:lnTo>
                      <a:lnTo>
                        <a:pt x="542" y="77"/>
                      </a:lnTo>
                      <a:lnTo>
                        <a:pt x="542" y="76"/>
                      </a:lnTo>
                      <a:lnTo>
                        <a:pt x="541" y="75"/>
                      </a:lnTo>
                      <a:lnTo>
                        <a:pt x="542" y="75"/>
                      </a:lnTo>
                      <a:lnTo>
                        <a:pt x="542" y="73"/>
                      </a:lnTo>
                      <a:lnTo>
                        <a:pt x="544" y="73"/>
                      </a:lnTo>
                      <a:lnTo>
                        <a:pt x="544" y="72"/>
                      </a:lnTo>
                      <a:lnTo>
                        <a:pt x="542" y="72"/>
                      </a:lnTo>
                      <a:lnTo>
                        <a:pt x="542" y="71"/>
                      </a:lnTo>
                      <a:lnTo>
                        <a:pt x="542" y="70"/>
                      </a:lnTo>
                      <a:lnTo>
                        <a:pt x="544" y="70"/>
                      </a:lnTo>
                      <a:lnTo>
                        <a:pt x="544" y="68"/>
                      </a:lnTo>
                      <a:lnTo>
                        <a:pt x="541" y="68"/>
                      </a:lnTo>
                      <a:lnTo>
                        <a:pt x="540" y="70"/>
                      </a:lnTo>
                      <a:lnTo>
                        <a:pt x="539" y="70"/>
                      </a:lnTo>
                      <a:lnTo>
                        <a:pt x="537" y="68"/>
                      </a:lnTo>
                      <a:lnTo>
                        <a:pt x="535" y="68"/>
                      </a:lnTo>
                      <a:lnTo>
                        <a:pt x="533" y="68"/>
                      </a:lnTo>
                      <a:lnTo>
                        <a:pt x="532" y="70"/>
                      </a:lnTo>
                      <a:lnTo>
                        <a:pt x="531" y="71"/>
                      </a:lnTo>
                      <a:lnTo>
                        <a:pt x="528" y="71"/>
                      </a:lnTo>
                      <a:lnTo>
                        <a:pt x="527" y="70"/>
                      </a:lnTo>
                      <a:lnTo>
                        <a:pt x="525" y="68"/>
                      </a:lnTo>
                      <a:lnTo>
                        <a:pt x="523" y="68"/>
                      </a:lnTo>
                      <a:lnTo>
                        <a:pt x="523" y="68"/>
                      </a:lnTo>
                      <a:lnTo>
                        <a:pt x="520" y="68"/>
                      </a:lnTo>
                      <a:lnTo>
                        <a:pt x="519" y="70"/>
                      </a:lnTo>
                      <a:lnTo>
                        <a:pt x="516" y="70"/>
                      </a:lnTo>
                      <a:lnTo>
                        <a:pt x="515" y="71"/>
                      </a:lnTo>
                      <a:lnTo>
                        <a:pt x="514" y="70"/>
                      </a:lnTo>
                      <a:lnTo>
                        <a:pt x="514" y="68"/>
                      </a:lnTo>
                      <a:lnTo>
                        <a:pt x="512" y="67"/>
                      </a:lnTo>
                      <a:lnTo>
                        <a:pt x="514" y="67"/>
                      </a:lnTo>
                      <a:lnTo>
                        <a:pt x="514" y="67"/>
                      </a:lnTo>
                      <a:lnTo>
                        <a:pt x="514" y="67"/>
                      </a:lnTo>
                      <a:lnTo>
                        <a:pt x="514" y="67"/>
                      </a:lnTo>
                      <a:lnTo>
                        <a:pt x="514" y="66"/>
                      </a:lnTo>
                      <a:lnTo>
                        <a:pt x="514" y="66"/>
                      </a:lnTo>
                      <a:lnTo>
                        <a:pt x="515" y="64"/>
                      </a:lnTo>
                      <a:lnTo>
                        <a:pt x="515" y="63"/>
                      </a:lnTo>
                      <a:lnTo>
                        <a:pt x="515" y="62"/>
                      </a:lnTo>
                      <a:lnTo>
                        <a:pt x="516" y="60"/>
                      </a:lnTo>
                      <a:lnTo>
                        <a:pt x="518" y="60"/>
                      </a:lnTo>
                      <a:lnTo>
                        <a:pt x="518" y="59"/>
                      </a:lnTo>
                      <a:lnTo>
                        <a:pt x="521" y="59"/>
                      </a:lnTo>
                      <a:lnTo>
                        <a:pt x="521" y="58"/>
                      </a:lnTo>
                      <a:lnTo>
                        <a:pt x="523" y="58"/>
                      </a:lnTo>
                      <a:lnTo>
                        <a:pt x="523" y="58"/>
                      </a:lnTo>
                      <a:lnTo>
                        <a:pt x="525" y="58"/>
                      </a:lnTo>
                      <a:lnTo>
                        <a:pt x="525" y="56"/>
                      </a:lnTo>
                      <a:lnTo>
                        <a:pt x="531" y="56"/>
                      </a:lnTo>
                      <a:lnTo>
                        <a:pt x="531" y="56"/>
                      </a:lnTo>
                      <a:lnTo>
                        <a:pt x="532" y="56"/>
                      </a:lnTo>
                      <a:lnTo>
                        <a:pt x="532" y="55"/>
                      </a:lnTo>
                      <a:lnTo>
                        <a:pt x="535" y="55"/>
                      </a:lnTo>
                      <a:lnTo>
                        <a:pt x="535" y="55"/>
                      </a:lnTo>
                      <a:lnTo>
                        <a:pt x="537" y="55"/>
                      </a:lnTo>
                      <a:lnTo>
                        <a:pt x="537" y="54"/>
                      </a:lnTo>
                      <a:lnTo>
                        <a:pt x="539" y="54"/>
                      </a:lnTo>
                      <a:lnTo>
                        <a:pt x="539" y="54"/>
                      </a:lnTo>
                      <a:lnTo>
                        <a:pt x="540" y="54"/>
                      </a:lnTo>
                      <a:lnTo>
                        <a:pt x="540" y="53"/>
                      </a:lnTo>
                      <a:lnTo>
                        <a:pt x="541" y="53"/>
                      </a:lnTo>
                      <a:lnTo>
                        <a:pt x="541" y="53"/>
                      </a:lnTo>
                      <a:lnTo>
                        <a:pt x="542" y="53"/>
                      </a:lnTo>
                      <a:lnTo>
                        <a:pt x="544" y="51"/>
                      </a:lnTo>
                      <a:lnTo>
                        <a:pt x="549" y="50"/>
                      </a:lnTo>
                      <a:lnTo>
                        <a:pt x="549" y="50"/>
                      </a:lnTo>
                      <a:lnTo>
                        <a:pt x="550" y="50"/>
                      </a:lnTo>
                      <a:lnTo>
                        <a:pt x="550" y="49"/>
                      </a:lnTo>
                      <a:lnTo>
                        <a:pt x="559" y="50"/>
                      </a:lnTo>
                      <a:lnTo>
                        <a:pt x="559" y="50"/>
                      </a:lnTo>
                      <a:lnTo>
                        <a:pt x="561" y="51"/>
                      </a:lnTo>
                      <a:lnTo>
                        <a:pt x="561" y="51"/>
                      </a:lnTo>
                      <a:lnTo>
                        <a:pt x="561" y="51"/>
                      </a:lnTo>
                      <a:lnTo>
                        <a:pt x="562" y="51"/>
                      </a:lnTo>
                      <a:lnTo>
                        <a:pt x="563" y="54"/>
                      </a:lnTo>
                      <a:lnTo>
                        <a:pt x="565" y="54"/>
                      </a:lnTo>
                      <a:lnTo>
                        <a:pt x="565" y="53"/>
                      </a:lnTo>
                      <a:lnTo>
                        <a:pt x="566" y="53"/>
                      </a:lnTo>
                      <a:lnTo>
                        <a:pt x="566" y="53"/>
                      </a:lnTo>
                      <a:lnTo>
                        <a:pt x="566" y="51"/>
                      </a:lnTo>
                      <a:lnTo>
                        <a:pt x="565" y="51"/>
                      </a:lnTo>
                      <a:lnTo>
                        <a:pt x="565" y="51"/>
                      </a:lnTo>
                      <a:lnTo>
                        <a:pt x="565" y="50"/>
                      </a:lnTo>
                      <a:lnTo>
                        <a:pt x="565" y="50"/>
                      </a:lnTo>
                      <a:lnTo>
                        <a:pt x="563" y="50"/>
                      </a:lnTo>
                      <a:lnTo>
                        <a:pt x="563" y="49"/>
                      </a:lnTo>
                      <a:lnTo>
                        <a:pt x="563" y="46"/>
                      </a:lnTo>
                      <a:lnTo>
                        <a:pt x="565" y="45"/>
                      </a:lnTo>
                      <a:lnTo>
                        <a:pt x="565" y="43"/>
                      </a:lnTo>
                      <a:lnTo>
                        <a:pt x="566" y="41"/>
                      </a:lnTo>
                      <a:lnTo>
                        <a:pt x="566" y="39"/>
                      </a:lnTo>
                      <a:lnTo>
                        <a:pt x="567" y="38"/>
                      </a:lnTo>
                      <a:lnTo>
                        <a:pt x="570" y="37"/>
                      </a:lnTo>
                      <a:lnTo>
                        <a:pt x="570" y="38"/>
                      </a:lnTo>
                      <a:lnTo>
                        <a:pt x="574" y="38"/>
                      </a:lnTo>
                      <a:lnTo>
                        <a:pt x="574" y="39"/>
                      </a:lnTo>
                      <a:lnTo>
                        <a:pt x="575" y="39"/>
                      </a:lnTo>
                      <a:lnTo>
                        <a:pt x="576" y="41"/>
                      </a:lnTo>
                      <a:lnTo>
                        <a:pt x="576" y="42"/>
                      </a:lnTo>
                      <a:lnTo>
                        <a:pt x="578" y="43"/>
                      </a:lnTo>
                      <a:lnTo>
                        <a:pt x="578" y="43"/>
                      </a:lnTo>
                      <a:lnTo>
                        <a:pt x="578" y="46"/>
                      </a:lnTo>
                      <a:lnTo>
                        <a:pt x="579" y="46"/>
                      </a:lnTo>
                      <a:lnTo>
                        <a:pt x="580" y="49"/>
                      </a:lnTo>
                      <a:lnTo>
                        <a:pt x="582" y="49"/>
                      </a:lnTo>
                      <a:lnTo>
                        <a:pt x="582" y="47"/>
                      </a:lnTo>
                      <a:lnTo>
                        <a:pt x="580" y="46"/>
                      </a:lnTo>
                      <a:lnTo>
                        <a:pt x="579" y="43"/>
                      </a:lnTo>
                      <a:lnTo>
                        <a:pt x="579" y="41"/>
                      </a:lnTo>
                      <a:lnTo>
                        <a:pt x="579" y="41"/>
                      </a:lnTo>
                      <a:lnTo>
                        <a:pt x="578" y="39"/>
                      </a:lnTo>
                      <a:lnTo>
                        <a:pt x="578" y="38"/>
                      </a:lnTo>
                      <a:lnTo>
                        <a:pt x="580" y="38"/>
                      </a:lnTo>
                      <a:lnTo>
                        <a:pt x="582" y="37"/>
                      </a:lnTo>
                      <a:lnTo>
                        <a:pt x="583" y="36"/>
                      </a:lnTo>
                      <a:lnTo>
                        <a:pt x="586" y="36"/>
                      </a:lnTo>
                      <a:lnTo>
                        <a:pt x="586" y="34"/>
                      </a:lnTo>
                      <a:lnTo>
                        <a:pt x="591" y="34"/>
                      </a:lnTo>
                      <a:lnTo>
                        <a:pt x="591" y="34"/>
                      </a:lnTo>
                      <a:lnTo>
                        <a:pt x="595" y="34"/>
                      </a:lnTo>
                      <a:lnTo>
                        <a:pt x="595" y="33"/>
                      </a:lnTo>
                      <a:lnTo>
                        <a:pt x="600" y="33"/>
                      </a:lnTo>
                      <a:lnTo>
                        <a:pt x="600" y="33"/>
                      </a:lnTo>
                      <a:lnTo>
                        <a:pt x="601" y="33"/>
                      </a:lnTo>
                      <a:lnTo>
                        <a:pt x="601" y="32"/>
                      </a:lnTo>
                      <a:lnTo>
                        <a:pt x="607" y="32"/>
                      </a:lnTo>
                      <a:lnTo>
                        <a:pt x="607" y="32"/>
                      </a:lnTo>
                      <a:lnTo>
                        <a:pt x="608" y="32"/>
                      </a:lnTo>
                      <a:lnTo>
                        <a:pt x="611" y="32"/>
                      </a:lnTo>
                      <a:lnTo>
                        <a:pt x="612" y="33"/>
                      </a:lnTo>
                      <a:lnTo>
                        <a:pt x="613" y="34"/>
                      </a:lnTo>
                      <a:lnTo>
                        <a:pt x="614" y="34"/>
                      </a:lnTo>
                      <a:lnTo>
                        <a:pt x="616" y="32"/>
                      </a:lnTo>
                      <a:lnTo>
                        <a:pt x="618" y="30"/>
                      </a:lnTo>
                      <a:lnTo>
                        <a:pt x="618" y="32"/>
                      </a:lnTo>
                      <a:lnTo>
                        <a:pt x="620" y="32"/>
                      </a:lnTo>
                      <a:lnTo>
                        <a:pt x="620" y="33"/>
                      </a:lnTo>
                      <a:lnTo>
                        <a:pt x="621" y="33"/>
                      </a:lnTo>
                      <a:lnTo>
                        <a:pt x="622" y="33"/>
                      </a:lnTo>
                      <a:lnTo>
                        <a:pt x="622" y="34"/>
                      </a:lnTo>
                      <a:lnTo>
                        <a:pt x="622" y="33"/>
                      </a:lnTo>
                      <a:lnTo>
                        <a:pt x="624" y="33"/>
                      </a:lnTo>
                      <a:lnTo>
                        <a:pt x="624" y="32"/>
                      </a:lnTo>
                      <a:lnTo>
                        <a:pt x="622" y="32"/>
                      </a:lnTo>
                      <a:lnTo>
                        <a:pt x="624" y="29"/>
                      </a:lnTo>
                      <a:lnTo>
                        <a:pt x="631" y="28"/>
                      </a:lnTo>
                      <a:lnTo>
                        <a:pt x="633" y="30"/>
                      </a:lnTo>
                      <a:lnTo>
                        <a:pt x="633" y="30"/>
                      </a:lnTo>
                      <a:lnTo>
                        <a:pt x="633" y="32"/>
                      </a:lnTo>
                      <a:lnTo>
                        <a:pt x="634" y="32"/>
                      </a:lnTo>
                      <a:lnTo>
                        <a:pt x="634" y="33"/>
                      </a:lnTo>
                      <a:lnTo>
                        <a:pt x="634" y="33"/>
                      </a:lnTo>
                      <a:lnTo>
                        <a:pt x="634" y="34"/>
                      </a:lnTo>
                      <a:lnTo>
                        <a:pt x="635" y="34"/>
                      </a:lnTo>
                      <a:lnTo>
                        <a:pt x="635" y="36"/>
                      </a:lnTo>
                      <a:lnTo>
                        <a:pt x="635" y="36"/>
                      </a:lnTo>
                      <a:lnTo>
                        <a:pt x="635" y="38"/>
                      </a:lnTo>
                      <a:lnTo>
                        <a:pt x="635" y="39"/>
                      </a:lnTo>
                      <a:lnTo>
                        <a:pt x="635" y="41"/>
                      </a:lnTo>
                      <a:lnTo>
                        <a:pt x="635" y="41"/>
                      </a:lnTo>
                      <a:lnTo>
                        <a:pt x="637" y="46"/>
                      </a:lnTo>
                      <a:lnTo>
                        <a:pt x="638" y="46"/>
                      </a:lnTo>
                      <a:lnTo>
                        <a:pt x="638" y="45"/>
                      </a:lnTo>
                      <a:lnTo>
                        <a:pt x="637" y="45"/>
                      </a:lnTo>
                      <a:lnTo>
                        <a:pt x="638" y="43"/>
                      </a:lnTo>
                      <a:lnTo>
                        <a:pt x="639" y="43"/>
                      </a:lnTo>
                      <a:lnTo>
                        <a:pt x="641" y="41"/>
                      </a:lnTo>
                      <a:lnTo>
                        <a:pt x="642" y="41"/>
                      </a:lnTo>
                      <a:lnTo>
                        <a:pt x="643" y="39"/>
                      </a:lnTo>
                      <a:lnTo>
                        <a:pt x="645" y="39"/>
                      </a:lnTo>
                      <a:lnTo>
                        <a:pt x="645" y="38"/>
                      </a:lnTo>
                      <a:lnTo>
                        <a:pt x="646" y="38"/>
                      </a:lnTo>
                      <a:lnTo>
                        <a:pt x="646" y="39"/>
                      </a:lnTo>
                      <a:lnTo>
                        <a:pt x="647" y="41"/>
                      </a:lnTo>
                      <a:lnTo>
                        <a:pt x="652" y="41"/>
                      </a:lnTo>
                      <a:lnTo>
                        <a:pt x="652" y="39"/>
                      </a:lnTo>
                      <a:lnTo>
                        <a:pt x="654" y="39"/>
                      </a:lnTo>
                      <a:lnTo>
                        <a:pt x="654" y="42"/>
                      </a:lnTo>
                      <a:lnTo>
                        <a:pt x="654" y="42"/>
                      </a:lnTo>
                      <a:lnTo>
                        <a:pt x="655" y="42"/>
                      </a:lnTo>
                      <a:lnTo>
                        <a:pt x="655" y="41"/>
                      </a:lnTo>
                      <a:lnTo>
                        <a:pt x="655" y="41"/>
                      </a:lnTo>
                      <a:lnTo>
                        <a:pt x="655" y="42"/>
                      </a:lnTo>
                      <a:lnTo>
                        <a:pt x="658" y="42"/>
                      </a:lnTo>
                      <a:lnTo>
                        <a:pt x="658" y="42"/>
                      </a:lnTo>
                      <a:lnTo>
                        <a:pt x="659" y="42"/>
                      </a:lnTo>
                      <a:lnTo>
                        <a:pt x="659" y="43"/>
                      </a:lnTo>
                      <a:lnTo>
                        <a:pt x="663" y="43"/>
                      </a:lnTo>
                      <a:lnTo>
                        <a:pt x="663" y="45"/>
                      </a:lnTo>
                      <a:lnTo>
                        <a:pt x="664" y="46"/>
                      </a:lnTo>
                      <a:lnTo>
                        <a:pt x="665" y="46"/>
                      </a:lnTo>
                      <a:lnTo>
                        <a:pt x="667" y="46"/>
                      </a:lnTo>
                      <a:lnTo>
                        <a:pt x="667" y="45"/>
                      </a:lnTo>
                      <a:lnTo>
                        <a:pt x="668" y="45"/>
                      </a:lnTo>
                      <a:lnTo>
                        <a:pt x="668" y="43"/>
                      </a:lnTo>
                      <a:lnTo>
                        <a:pt x="668" y="43"/>
                      </a:lnTo>
                      <a:lnTo>
                        <a:pt x="668" y="41"/>
                      </a:lnTo>
                      <a:lnTo>
                        <a:pt x="667" y="41"/>
                      </a:lnTo>
                      <a:lnTo>
                        <a:pt x="667" y="37"/>
                      </a:lnTo>
                      <a:lnTo>
                        <a:pt x="667" y="37"/>
                      </a:lnTo>
                      <a:lnTo>
                        <a:pt x="667" y="37"/>
                      </a:lnTo>
                      <a:lnTo>
                        <a:pt x="667" y="34"/>
                      </a:lnTo>
                      <a:lnTo>
                        <a:pt x="671" y="36"/>
                      </a:lnTo>
                      <a:lnTo>
                        <a:pt x="669" y="32"/>
                      </a:lnTo>
                      <a:lnTo>
                        <a:pt x="668" y="32"/>
                      </a:lnTo>
                      <a:lnTo>
                        <a:pt x="668" y="24"/>
                      </a:lnTo>
                      <a:lnTo>
                        <a:pt x="668" y="24"/>
                      </a:lnTo>
                      <a:lnTo>
                        <a:pt x="673" y="24"/>
                      </a:lnTo>
                      <a:lnTo>
                        <a:pt x="679" y="25"/>
                      </a:lnTo>
                      <a:lnTo>
                        <a:pt x="679" y="26"/>
                      </a:lnTo>
                      <a:lnTo>
                        <a:pt x="681" y="26"/>
                      </a:lnTo>
                      <a:lnTo>
                        <a:pt x="684" y="29"/>
                      </a:lnTo>
                      <a:lnTo>
                        <a:pt x="685" y="29"/>
                      </a:lnTo>
                      <a:lnTo>
                        <a:pt x="686" y="32"/>
                      </a:lnTo>
                      <a:lnTo>
                        <a:pt x="688" y="33"/>
                      </a:lnTo>
                      <a:lnTo>
                        <a:pt x="689" y="33"/>
                      </a:lnTo>
                      <a:lnTo>
                        <a:pt x="690" y="34"/>
                      </a:lnTo>
                      <a:lnTo>
                        <a:pt x="690" y="36"/>
                      </a:lnTo>
                      <a:lnTo>
                        <a:pt x="692" y="36"/>
                      </a:lnTo>
                      <a:lnTo>
                        <a:pt x="692" y="39"/>
                      </a:lnTo>
                      <a:lnTo>
                        <a:pt x="692" y="39"/>
                      </a:lnTo>
                      <a:lnTo>
                        <a:pt x="692" y="39"/>
                      </a:lnTo>
                      <a:lnTo>
                        <a:pt x="692" y="41"/>
                      </a:lnTo>
                      <a:lnTo>
                        <a:pt x="693" y="41"/>
                      </a:lnTo>
                      <a:lnTo>
                        <a:pt x="694" y="42"/>
                      </a:lnTo>
                      <a:lnTo>
                        <a:pt x="696" y="43"/>
                      </a:lnTo>
                      <a:lnTo>
                        <a:pt x="698" y="46"/>
                      </a:lnTo>
                      <a:lnTo>
                        <a:pt x="700" y="46"/>
                      </a:lnTo>
                      <a:lnTo>
                        <a:pt x="700" y="47"/>
                      </a:lnTo>
                      <a:lnTo>
                        <a:pt x="703" y="46"/>
                      </a:lnTo>
                      <a:lnTo>
                        <a:pt x="703" y="47"/>
                      </a:lnTo>
                      <a:lnTo>
                        <a:pt x="705" y="49"/>
                      </a:lnTo>
                      <a:lnTo>
                        <a:pt x="707" y="50"/>
                      </a:lnTo>
                      <a:lnTo>
                        <a:pt x="709" y="49"/>
                      </a:lnTo>
                      <a:lnTo>
                        <a:pt x="710" y="47"/>
                      </a:lnTo>
                      <a:lnTo>
                        <a:pt x="711" y="46"/>
                      </a:lnTo>
                      <a:lnTo>
                        <a:pt x="713" y="46"/>
                      </a:lnTo>
                      <a:lnTo>
                        <a:pt x="714" y="45"/>
                      </a:lnTo>
                      <a:lnTo>
                        <a:pt x="720" y="46"/>
                      </a:lnTo>
                      <a:lnTo>
                        <a:pt x="720" y="46"/>
                      </a:lnTo>
                      <a:lnTo>
                        <a:pt x="720" y="46"/>
                      </a:lnTo>
                      <a:lnTo>
                        <a:pt x="722" y="46"/>
                      </a:lnTo>
                      <a:lnTo>
                        <a:pt x="722" y="47"/>
                      </a:lnTo>
                      <a:lnTo>
                        <a:pt x="723" y="47"/>
                      </a:lnTo>
                      <a:lnTo>
                        <a:pt x="724" y="49"/>
                      </a:lnTo>
                      <a:lnTo>
                        <a:pt x="727" y="49"/>
                      </a:lnTo>
                      <a:lnTo>
                        <a:pt x="727" y="47"/>
                      </a:lnTo>
                      <a:lnTo>
                        <a:pt x="724" y="46"/>
                      </a:lnTo>
                      <a:lnTo>
                        <a:pt x="724" y="46"/>
                      </a:lnTo>
                      <a:lnTo>
                        <a:pt x="723" y="46"/>
                      </a:lnTo>
                      <a:lnTo>
                        <a:pt x="723" y="45"/>
                      </a:lnTo>
                      <a:lnTo>
                        <a:pt x="720" y="45"/>
                      </a:lnTo>
                      <a:lnTo>
                        <a:pt x="720" y="43"/>
                      </a:lnTo>
                      <a:lnTo>
                        <a:pt x="718" y="43"/>
                      </a:lnTo>
                      <a:lnTo>
                        <a:pt x="718" y="43"/>
                      </a:lnTo>
                      <a:lnTo>
                        <a:pt x="717" y="43"/>
                      </a:lnTo>
                      <a:lnTo>
                        <a:pt x="715" y="42"/>
                      </a:lnTo>
                      <a:lnTo>
                        <a:pt x="713" y="41"/>
                      </a:lnTo>
                      <a:lnTo>
                        <a:pt x="709" y="38"/>
                      </a:lnTo>
                      <a:lnTo>
                        <a:pt x="707" y="38"/>
                      </a:lnTo>
                      <a:lnTo>
                        <a:pt x="705" y="34"/>
                      </a:lnTo>
                      <a:lnTo>
                        <a:pt x="703" y="34"/>
                      </a:lnTo>
                      <a:lnTo>
                        <a:pt x="701" y="32"/>
                      </a:lnTo>
                      <a:lnTo>
                        <a:pt x="700" y="32"/>
                      </a:lnTo>
                      <a:lnTo>
                        <a:pt x="698" y="30"/>
                      </a:lnTo>
                      <a:lnTo>
                        <a:pt x="698" y="29"/>
                      </a:lnTo>
                      <a:lnTo>
                        <a:pt x="698" y="28"/>
                      </a:lnTo>
                      <a:lnTo>
                        <a:pt x="694" y="26"/>
                      </a:lnTo>
                      <a:lnTo>
                        <a:pt x="694" y="24"/>
                      </a:lnTo>
                      <a:lnTo>
                        <a:pt x="702" y="24"/>
                      </a:lnTo>
                      <a:lnTo>
                        <a:pt x="702" y="24"/>
                      </a:lnTo>
                      <a:lnTo>
                        <a:pt x="706" y="22"/>
                      </a:lnTo>
                      <a:lnTo>
                        <a:pt x="706" y="22"/>
                      </a:lnTo>
                      <a:lnTo>
                        <a:pt x="715" y="22"/>
                      </a:lnTo>
                      <a:lnTo>
                        <a:pt x="717" y="25"/>
                      </a:lnTo>
                      <a:lnTo>
                        <a:pt x="718" y="28"/>
                      </a:lnTo>
                      <a:lnTo>
                        <a:pt x="720" y="29"/>
                      </a:lnTo>
                      <a:lnTo>
                        <a:pt x="720" y="28"/>
                      </a:lnTo>
                      <a:lnTo>
                        <a:pt x="720" y="26"/>
                      </a:lnTo>
                      <a:lnTo>
                        <a:pt x="719" y="25"/>
                      </a:lnTo>
                      <a:lnTo>
                        <a:pt x="718" y="25"/>
                      </a:lnTo>
                      <a:lnTo>
                        <a:pt x="718" y="24"/>
                      </a:lnTo>
                      <a:lnTo>
                        <a:pt x="717" y="22"/>
                      </a:lnTo>
                      <a:lnTo>
                        <a:pt x="717" y="21"/>
                      </a:lnTo>
                      <a:lnTo>
                        <a:pt x="727" y="21"/>
                      </a:lnTo>
                      <a:lnTo>
                        <a:pt x="727" y="21"/>
                      </a:lnTo>
                      <a:lnTo>
                        <a:pt x="728" y="21"/>
                      </a:lnTo>
                      <a:lnTo>
                        <a:pt x="728" y="21"/>
                      </a:lnTo>
                      <a:lnTo>
                        <a:pt x="731" y="22"/>
                      </a:lnTo>
                      <a:lnTo>
                        <a:pt x="734" y="22"/>
                      </a:lnTo>
                      <a:lnTo>
                        <a:pt x="736" y="22"/>
                      </a:lnTo>
                      <a:lnTo>
                        <a:pt x="739" y="22"/>
                      </a:lnTo>
                      <a:lnTo>
                        <a:pt x="740" y="25"/>
                      </a:lnTo>
                      <a:lnTo>
                        <a:pt x="740" y="25"/>
                      </a:lnTo>
                      <a:lnTo>
                        <a:pt x="740" y="26"/>
                      </a:lnTo>
                      <a:lnTo>
                        <a:pt x="741" y="26"/>
                      </a:lnTo>
                      <a:lnTo>
                        <a:pt x="741" y="28"/>
                      </a:lnTo>
                      <a:lnTo>
                        <a:pt x="741" y="28"/>
                      </a:lnTo>
                      <a:lnTo>
                        <a:pt x="743" y="29"/>
                      </a:lnTo>
                      <a:lnTo>
                        <a:pt x="744" y="29"/>
                      </a:lnTo>
                      <a:lnTo>
                        <a:pt x="745" y="30"/>
                      </a:lnTo>
                      <a:lnTo>
                        <a:pt x="748" y="30"/>
                      </a:lnTo>
                      <a:lnTo>
                        <a:pt x="748" y="30"/>
                      </a:lnTo>
                      <a:lnTo>
                        <a:pt x="745" y="29"/>
                      </a:lnTo>
                      <a:lnTo>
                        <a:pt x="743" y="26"/>
                      </a:lnTo>
                      <a:lnTo>
                        <a:pt x="741" y="25"/>
                      </a:lnTo>
                      <a:lnTo>
                        <a:pt x="740" y="24"/>
                      </a:lnTo>
                      <a:lnTo>
                        <a:pt x="740" y="24"/>
                      </a:lnTo>
                      <a:lnTo>
                        <a:pt x="740" y="22"/>
                      </a:lnTo>
                      <a:lnTo>
                        <a:pt x="740" y="22"/>
                      </a:lnTo>
                      <a:lnTo>
                        <a:pt x="739" y="21"/>
                      </a:lnTo>
                      <a:lnTo>
                        <a:pt x="737" y="20"/>
                      </a:lnTo>
                      <a:lnTo>
                        <a:pt x="735" y="20"/>
                      </a:lnTo>
                      <a:lnTo>
                        <a:pt x="735" y="20"/>
                      </a:lnTo>
                      <a:lnTo>
                        <a:pt x="735" y="21"/>
                      </a:lnTo>
                      <a:lnTo>
                        <a:pt x="732" y="21"/>
                      </a:lnTo>
                      <a:lnTo>
                        <a:pt x="732" y="21"/>
                      </a:lnTo>
                      <a:lnTo>
                        <a:pt x="730" y="21"/>
                      </a:lnTo>
                      <a:lnTo>
                        <a:pt x="730" y="20"/>
                      </a:lnTo>
                      <a:lnTo>
                        <a:pt x="723" y="20"/>
                      </a:lnTo>
                      <a:lnTo>
                        <a:pt x="723" y="20"/>
                      </a:lnTo>
                      <a:lnTo>
                        <a:pt x="723" y="20"/>
                      </a:lnTo>
                      <a:lnTo>
                        <a:pt x="723" y="16"/>
                      </a:lnTo>
                      <a:lnTo>
                        <a:pt x="727" y="16"/>
                      </a:lnTo>
                      <a:lnTo>
                        <a:pt x="727" y="16"/>
                      </a:lnTo>
                      <a:lnTo>
                        <a:pt x="724" y="13"/>
                      </a:lnTo>
                      <a:lnTo>
                        <a:pt x="723" y="12"/>
                      </a:lnTo>
                      <a:lnTo>
                        <a:pt x="723" y="11"/>
                      </a:lnTo>
                      <a:lnTo>
                        <a:pt x="724" y="11"/>
                      </a:lnTo>
                      <a:lnTo>
                        <a:pt x="726" y="11"/>
                      </a:lnTo>
                      <a:lnTo>
                        <a:pt x="727" y="12"/>
                      </a:lnTo>
                      <a:lnTo>
                        <a:pt x="727" y="12"/>
                      </a:lnTo>
                      <a:lnTo>
                        <a:pt x="727" y="11"/>
                      </a:lnTo>
                      <a:lnTo>
                        <a:pt x="728" y="11"/>
                      </a:lnTo>
                      <a:lnTo>
                        <a:pt x="728" y="11"/>
                      </a:lnTo>
                      <a:lnTo>
                        <a:pt x="728" y="12"/>
                      </a:lnTo>
                      <a:lnTo>
                        <a:pt x="732" y="12"/>
                      </a:lnTo>
                      <a:lnTo>
                        <a:pt x="731" y="9"/>
                      </a:lnTo>
                      <a:lnTo>
                        <a:pt x="734" y="9"/>
                      </a:lnTo>
                      <a:lnTo>
                        <a:pt x="737" y="9"/>
                      </a:lnTo>
                      <a:lnTo>
                        <a:pt x="740" y="9"/>
                      </a:lnTo>
                      <a:lnTo>
                        <a:pt x="743" y="9"/>
                      </a:lnTo>
                      <a:lnTo>
                        <a:pt x="744" y="11"/>
                      </a:lnTo>
                      <a:lnTo>
                        <a:pt x="744" y="12"/>
                      </a:lnTo>
                      <a:lnTo>
                        <a:pt x="744" y="12"/>
                      </a:lnTo>
                      <a:lnTo>
                        <a:pt x="744" y="13"/>
                      </a:lnTo>
                      <a:lnTo>
                        <a:pt x="744" y="15"/>
                      </a:lnTo>
                      <a:lnTo>
                        <a:pt x="745" y="16"/>
                      </a:lnTo>
                      <a:lnTo>
                        <a:pt x="752" y="18"/>
                      </a:lnTo>
                      <a:lnTo>
                        <a:pt x="752" y="16"/>
                      </a:lnTo>
                      <a:lnTo>
                        <a:pt x="753" y="15"/>
                      </a:lnTo>
                      <a:lnTo>
                        <a:pt x="755" y="15"/>
                      </a:lnTo>
                      <a:lnTo>
                        <a:pt x="756" y="15"/>
                      </a:lnTo>
                      <a:lnTo>
                        <a:pt x="757" y="16"/>
                      </a:lnTo>
                      <a:lnTo>
                        <a:pt x="757" y="15"/>
                      </a:lnTo>
                      <a:lnTo>
                        <a:pt x="756" y="15"/>
                      </a:lnTo>
                      <a:lnTo>
                        <a:pt x="756" y="15"/>
                      </a:lnTo>
                      <a:lnTo>
                        <a:pt x="756" y="13"/>
                      </a:lnTo>
                      <a:lnTo>
                        <a:pt x="755" y="13"/>
                      </a:lnTo>
                      <a:lnTo>
                        <a:pt x="755" y="13"/>
                      </a:lnTo>
                      <a:lnTo>
                        <a:pt x="755" y="12"/>
                      </a:lnTo>
                      <a:lnTo>
                        <a:pt x="757" y="12"/>
                      </a:lnTo>
                      <a:lnTo>
                        <a:pt x="758" y="15"/>
                      </a:lnTo>
                      <a:lnTo>
                        <a:pt x="760" y="15"/>
                      </a:lnTo>
                      <a:lnTo>
                        <a:pt x="762" y="17"/>
                      </a:lnTo>
                      <a:lnTo>
                        <a:pt x="765" y="17"/>
                      </a:lnTo>
                      <a:lnTo>
                        <a:pt x="765" y="17"/>
                      </a:lnTo>
                      <a:lnTo>
                        <a:pt x="764" y="16"/>
                      </a:lnTo>
                      <a:lnTo>
                        <a:pt x="764" y="16"/>
                      </a:lnTo>
                      <a:lnTo>
                        <a:pt x="762" y="15"/>
                      </a:lnTo>
                      <a:lnTo>
                        <a:pt x="762" y="15"/>
                      </a:lnTo>
                      <a:lnTo>
                        <a:pt x="761" y="15"/>
                      </a:lnTo>
                      <a:lnTo>
                        <a:pt x="760" y="13"/>
                      </a:lnTo>
                      <a:lnTo>
                        <a:pt x="758" y="11"/>
                      </a:lnTo>
                      <a:lnTo>
                        <a:pt x="761" y="11"/>
                      </a:lnTo>
                      <a:lnTo>
                        <a:pt x="761" y="9"/>
                      </a:lnTo>
                      <a:lnTo>
                        <a:pt x="762" y="9"/>
                      </a:lnTo>
                      <a:lnTo>
                        <a:pt x="765" y="9"/>
                      </a:lnTo>
                      <a:lnTo>
                        <a:pt x="768" y="9"/>
                      </a:lnTo>
                      <a:lnTo>
                        <a:pt x="769" y="9"/>
                      </a:lnTo>
                      <a:lnTo>
                        <a:pt x="770" y="9"/>
                      </a:lnTo>
                      <a:lnTo>
                        <a:pt x="768" y="8"/>
                      </a:lnTo>
                      <a:lnTo>
                        <a:pt x="764" y="8"/>
                      </a:lnTo>
                      <a:lnTo>
                        <a:pt x="764" y="7"/>
                      </a:lnTo>
                      <a:lnTo>
                        <a:pt x="766" y="7"/>
                      </a:lnTo>
                      <a:lnTo>
                        <a:pt x="768" y="4"/>
                      </a:lnTo>
                      <a:lnTo>
                        <a:pt x="770" y="4"/>
                      </a:lnTo>
                      <a:lnTo>
                        <a:pt x="773" y="4"/>
                      </a:lnTo>
                      <a:lnTo>
                        <a:pt x="775" y="4"/>
                      </a:lnTo>
                      <a:lnTo>
                        <a:pt x="777" y="4"/>
                      </a:lnTo>
                      <a:lnTo>
                        <a:pt x="777" y="4"/>
                      </a:lnTo>
                      <a:lnTo>
                        <a:pt x="777" y="5"/>
                      </a:lnTo>
                      <a:lnTo>
                        <a:pt x="777" y="5"/>
                      </a:lnTo>
                      <a:lnTo>
                        <a:pt x="777" y="4"/>
                      </a:lnTo>
                      <a:lnTo>
                        <a:pt x="778" y="4"/>
                      </a:lnTo>
                      <a:lnTo>
                        <a:pt x="778" y="4"/>
                      </a:lnTo>
                      <a:lnTo>
                        <a:pt x="777" y="3"/>
                      </a:lnTo>
                      <a:lnTo>
                        <a:pt x="777" y="3"/>
                      </a:lnTo>
                      <a:lnTo>
                        <a:pt x="777" y="1"/>
                      </a:lnTo>
                      <a:lnTo>
                        <a:pt x="777" y="1"/>
                      </a:lnTo>
                      <a:lnTo>
                        <a:pt x="777" y="0"/>
                      </a:lnTo>
                      <a:lnTo>
                        <a:pt x="786" y="3"/>
                      </a:lnTo>
                      <a:lnTo>
                        <a:pt x="786" y="0"/>
                      </a:lnTo>
                      <a:lnTo>
                        <a:pt x="787" y="0"/>
                      </a:lnTo>
                      <a:lnTo>
                        <a:pt x="789" y="0"/>
                      </a:lnTo>
                      <a:lnTo>
                        <a:pt x="790" y="0"/>
                      </a:lnTo>
                      <a:lnTo>
                        <a:pt x="791" y="0"/>
                      </a:lnTo>
                      <a:lnTo>
                        <a:pt x="792" y="0"/>
                      </a:lnTo>
                      <a:lnTo>
                        <a:pt x="794" y="0"/>
                      </a:lnTo>
                      <a:lnTo>
                        <a:pt x="795" y="0"/>
                      </a:lnTo>
                      <a:lnTo>
                        <a:pt x="795" y="1"/>
                      </a:lnTo>
                      <a:lnTo>
                        <a:pt x="813" y="1"/>
                      </a:lnTo>
                      <a:lnTo>
                        <a:pt x="813" y="1"/>
                      </a:lnTo>
                      <a:lnTo>
                        <a:pt x="815" y="0"/>
                      </a:lnTo>
                      <a:lnTo>
                        <a:pt x="817" y="0"/>
                      </a:lnTo>
                      <a:lnTo>
                        <a:pt x="820" y="0"/>
                      </a:lnTo>
                      <a:lnTo>
                        <a:pt x="823" y="1"/>
                      </a:lnTo>
                      <a:lnTo>
                        <a:pt x="825" y="1"/>
                      </a:lnTo>
                      <a:lnTo>
                        <a:pt x="828" y="1"/>
                      </a:lnTo>
                      <a:lnTo>
                        <a:pt x="829" y="1"/>
                      </a:lnTo>
                      <a:lnTo>
                        <a:pt x="830" y="0"/>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7">
                  <a:extLst>
                    <a:ext uri="{FF2B5EF4-FFF2-40B4-BE49-F238E27FC236}">
                      <a16:creationId xmlns:a16="http://schemas.microsoft.com/office/drawing/2014/main" id="{E696E3CF-5131-4059-8C57-D77BD5FAA8DC}"/>
                    </a:ext>
                  </a:extLst>
                </p:cNvPr>
                <p:cNvSpPr>
                  <a:spLocks noEditPoints="1"/>
                </p:cNvSpPr>
                <p:nvPr/>
              </p:nvSpPr>
              <p:spPr bwMode="auto">
                <a:xfrm>
                  <a:off x="4064000" y="1243467"/>
                  <a:ext cx="3241675" cy="158750"/>
                </a:xfrm>
                <a:custGeom>
                  <a:avLst/>
                  <a:gdLst>
                    <a:gd name="T0" fmla="*/ 947 w 2042"/>
                    <a:gd name="T1" fmla="*/ 91 h 100"/>
                    <a:gd name="T2" fmla="*/ 247 w 2042"/>
                    <a:gd name="T3" fmla="*/ 88 h 100"/>
                    <a:gd name="T4" fmla="*/ 1941 w 2042"/>
                    <a:gd name="T5" fmla="*/ 79 h 100"/>
                    <a:gd name="T6" fmla="*/ 402 w 2042"/>
                    <a:gd name="T7" fmla="*/ 76 h 100"/>
                    <a:gd name="T8" fmla="*/ 1974 w 2042"/>
                    <a:gd name="T9" fmla="*/ 75 h 100"/>
                    <a:gd name="T10" fmla="*/ 72 w 2042"/>
                    <a:gd name="T11" fmla="*/ 72 h 100"/>
                    <a:gd name="T12" fmla="*/ 196 w 2042"/>
                    <a:gd name="T13" fmla="*/ 82 h 100"/>
                    <a:gd name="T14" fmla="*/ 175 w 2042"/>
                    <a:gd name="T15" fmla="*/ 72 h 100"/>
                    <a:gd name="T16" fmla="*/ 182 w 2042"/>
                    <a:gd name="T17" fmla="*/ 63 h 100"/>
                    <a:gd name="T18" fmla="*/ 224 w 2042"/>
                    <a:gd name="T19" fmla="*/ 63 h 100"/>
                    <a:gd name="T20" fmla="*/ 241 w 2042"/>
                    <a:gd name="T21" fmla="*/ 91 h 100"/>
                    <a:gd name="T22" fmla="*/ 216 w 2042"/>
                    <a:gd name="T23" fmla="*/ 88 h 100"/>
                    <a:gd name="T24" fmla="*/ 200 w 2042"/>
                    <a:gd name="T25" fmla="*/ 71 h 100"/>
                    <a:gd name="T26" fmla="*/ 212 w 2042"/>
                    <a:gd name="T27" fmla="*/ 65 h 100"/>
                    <a:gd name="T28" fmla="*/ 1319 w 2042"/>
                    <a:gd name="T29" fmla="*/ 61 h 100"/>
                    <a:gd name="T30" fmla="*/ 1293 w 2042"/>
                    <a:gd name="T31" fmla="*/ 67 h 100"/>
                    <a:gd name="T32" fmla="*/ 378 w 2042"/>
                    <a:gd name="T33" fmla="*/ 53 h 100"/>
                    <a:gd name="T34" fmla="*/ 262 w 2042"/>
                    <a:gd name="T35" fmla="*/ 55 h 100"/>
                    <a:gd name="T36" fmla="*/ 200 w 2042"/>
                    <a:gd name="T37" fmla="*/ 46 h 100"/>
                    <a:gd name="T38" fmla="*/ 298 w 2042"/>
                    <a:gd name="T39" fmla="*/ 55 h 100"/>
                    <a:gd name="T40" fmla="*/ 1284 w 2042"/>
                    <a:gd name="T41" fmla="*/ 48 h 100"/>
                    <a:gd name="T42" fmla="*/ 59 w 2042"/>
                    <a:gd name="T43" fmla="*/ 67 h 100"/>
                    <a:gd name="T44" fmla="*/ 39 w 2042"/>
                    <a:gd name="T45" fmla="*/ 75 h 100"/>
                    <a:gd name="T46" fmla="*/ 22 w 2042"/>
                    <a:gd name="T47" fmla="*/ 80 h 100"/>
                    <a:gd name="T48" fmla="*/ 13 w 2042"/>
                    <a:gd name="T49" fmla="*/ 66 h 100"/>
                    <a:gd name="T50" fmla="*/ 57 w 2042"/>
                    <a:gd name="T51" fmla="*/ 46 h 100"/>
                    <a:gd name="T52" fmla="*/ 119 w 2042"/>
                    <a:gd name="T53" fmla="*/ 59 h 100"/>
                    <a:gd name="T54" fmla="*/ 120 w 2042"/>
                    <a:gd name="T55" fmla="*/ 42 h 100"/>
                    <a:gd name="T56" fmla="*/ 303 w 2042"/>
                    <a:gd name="T57" fmla="*/ 38 h 100"/>
                    <a:gd name="T58" fmla="*/ 99 w 2042"/>
                    <a:gd name="T59" fmla="*/ 34 h 100"/>
                    <a:gd name="T60" fmla="*/ 1217 w 2042"/>
                    <a:gd name="T61" fmla="*/ 41 h 100"/>
                    <a:gd name="T62" fmla="*/ 115 w 2042"/>
                    <a:gd name="T63" fmla="*/ 38 h 100"/>
                    <a:gd name="T64" fmla="*/ 239 w 2042"/>
                    <a:gd name="T65" fmla="*/ 33 h 100"/>
                    <a:gd name="T66" fmla="*/ 245 w 2042"/>
                    <a:gd name="T67" fmla="*/ 53 h 100"/>
                    <a:gd name="T68" fmla="*/ 234 w 2042"/>
                    <a:gd name="T69" fmla="*/ 29 h 100"/>
                    <a:gd name="T70" fmla="*/ 190 w 2042"/>
                    <a:gd name="T71" fmla="*/ 30 h 100"/>
                    <a:gd name="T72" fmla="*/ 213 w 2042"/>
                    <a:gd name="T73" fmla="*/ 49 h 100"/>
                    <a:gd name="T74" fmla="*/ 174 w 2042"/>
                    <a:gd name="T75" fmla="*/ 38 h 100"/>
                    <a:gd name="T76" fmla="*/ 162 w 2042"/>
                    <a:gd name="T77" fmla="*/ 25 h 100"/>
                    <a:gd name="T78" fmla="*/ 2020 w 2042"/>
                    <a:gd name="T79" fmla="*/ 21 h 100"/>
                    <a:gd name="T80" fmla="*/ 2037 w 2042"/>
                    <a:gd name="T81" fmla="*/ 41 h 100"/>
                    <a:gd name="T82" fmla="*/ 2005 w 2042"/>
                    <a:gd name="T83" fmla="*/ 41 h 100"/>
                    <a:gd name="T84" fmla="*/ 1945 w 2042"/>
                    <a:gd name="T85" fmla="*/ 25 h 100"/>
                    <a:gd name="T86" fmla="*/ 281 w 2042"/>
                    <a:gd name="T87" fmla="*/ 13 h 100"/>
                    <a:gd name="T88" fmla="*/ 1554 w 2042"/>
                    <a:gd name="T89" fmla="*/ 12 h 100"/>
                    <a:gd name="T90" fmla="*/ 1279 w 2042"/>
                    <a:gd name="T91" fmla="*/ 36 h 100"/>
                    <a:gd name="T92" fmla="*/ 1267 w 2042"/>
                    <a:gd name="T93" fmla="*/ 68 h 100"/>
                    <a:gd name="T94" fmla="*/ 1232 w 2042"/>
                    <a:gd name="T95" fmla="*/ 59 h 100"/>
                    <a:gd name="T96" fmla="*/ 1235 w 2042"/>
                    <a:gd name="T97" fmla="*/ 54 h 100"/>
                    <a:gd name="T98" fmla="*/ 1251 w 2042"/>
                    <a:gd name="T99" fmla="*/ 42 h 100"/>
                    <a:gd name="T100" fmla="*/ 1218 w 2042"/>
                    <a:gd name="T101" fmla="*/ 28 h 100"/>
                    <a:gd name="T102" fmla="*/ 1226 w 2042"/>
                    <a:gd name="T103" fmla="*/ 20 h 100"/>
                    <a:gd name="T104" fmla="*/ 1249 w 2042"/>
                    <a:gd name="T105" fmla="*/ 28 h 100"/>
                    <a:gd name="T106" fmla="*/ 224 w 2042"/>
                    <a:gd name="T107" fmla="*/ 17 h 100"/>
                    <a:gd name="T108" fmla="*/ 1620 w 2042"/>
                    <a:gd name="T109" fmla="*/ 12 h 100"/>
                    <a:gd name="T110" fmla="*/ 280 w 2042"/>
                    <a:gd name="T111" fmla="*/ 6 h 100"/>
                    <a:gd name="T112" fmla="*/ 1630 w 2042"/>
                    <a:gd name="T113" fmla="*/ 10 h 100"/>
                    <a:gd name="T114" fmla="*/ 1315 w 2042"/>
                    <a:gd name="T115" fmla="*/ 12 h 100"/>
                    <a:gd name="T116" fmla="*/ 1338 w 2042"/>
                    <a:gd name="T117" fmla="*/ 8 h 100"/>
                    <a:gd name="T118" fmla="*/ 1325 w 2042"/>
                    <a:gd name="T119" fmla="*/ 33 h 100"/>
                    <a:gd name="T120" fmla="*/ 1289 w 2042"/>
                    <a:gd name="T121" fmla="*/ 24 h 100"/>
                    <a:gd name="T122" fmla="*/ 1272 w 2042"/>
                    <a:gd name="T123"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2" h="100">
                      <a:moveTo>
                        <a:pt x="394" y="97"/>
                      </a:moveTo>
                      <a:lnTo>
                        <a:pt x="396" y="97"/>
                      </a:lnTo>
                      <a:lnTo>
                        <a:pt x="398" y="97"/>
                      </a:lnTo>
                      <a:lnTo>
                        <a:pt x="396" y="99"/>
                      </a:lnTo>
                      <a:lnTo>
                        <a:pt x="395" y="100"/>
                      </a:lnTo>
                      <a:lnTo>
                        <a:pt x="395" y="99"/>
                      </a:lnTo>
                      <a:lnTo>
                        <a:pt x="394" y="99"/>
                      </a:lnTo>
                      <a:lnTo>
                        <a:pt x="394" y="97"/>
                      </a:lnTo>
                      <a:close/>
                      <a:moveTo>
                        <a:pt x="129" y="97"/>
                      </a:moveTo>
                      <a:lnTo>
                        <a:pt x="131" y="97"/>
                      </a:lnTo>
                      <a:lnTo>
                        <a:pt x="131" y="97"/>
                      </a:lnTo>
                      <a:lnTo>
                        <a:pt x="131" y="97"/>
                      </a:lnTo>
                      <a:lnTo>
                        <a:pt x="131" y="99"/>
                      </a:lnTo>
                      <a:lnTo>
                        <a:pt x="129" y="99"/>
                      </a:lnTo>
                      <a:lnTo>
                        <a:pt x="128" y="100"/>
                      </a:lnTo>
                      <a:lnTo>
                        <a:pt x="128" y="99"/>
                      </a:lnTo>
                      <a:lnTo>
                        <a:pt x="129" y="97"/>
                      </a:lnTo>
                      <a:close/>
                      <a:moveTo>
                        <a:pt x="180" y="89"/>
                      </a:moveTo>
                      <a:lnTo>
                        <a:pt x="180" y="91"/>
                      </a:lnTo>
                      <a:lnTo>
                        <a:pt x="180" y="92"/>
                      </a:lnTo>
                      <a:lnTo>
                        <a:pt x="182" y="95"/>
                      </a:lnTo>
                      <a:lnTo>
                        <a:pt x="180" y="95"/>
                      </a:lnTo>
                      <a:lnTo>
                        <a:pt x="180" y="95"/>
                      </a:lnTo>
                      <a:lnTo>
                        <a:pt x="179" y="95"/>
                      </a:lnTo>
                      <a:lnTo>
                        <a:pt x="179" y="95"/>
                      </a:lnTo>
                      <a:lnTo>
                        <a:pt x="178" y="93"/>
                      </a:lnTo>
                      <a:lnTo>
                        <a:pt x="178" y="91"/>
                      </a:lnTo>
                      <a:lnTo>
                        <a:pt x="178" y="91"/>
                      </a:lnTo>
                      <a:lnTo>
                        <a:pt x="180" y="89"/>
                      </a:lnTo>
                      <a:close/>
                      <a:moveTo>
                        <a:pt x="946" y="85"/>
                      </a:moveTo>
                      <a:lnTo>
                        <a:pt x="946" y="89"/>
                      </a:lnTo>
                      <a:lnTo>
                        <a:pt x="947" y="91"/>
                      </a:lnTo>
                      <a:lnTo>
                        <a:pt x="949" y="91"/>
                      </a:lnTo>
                      <a:lnTo>
                        <a:pt x="951" y="92"/>
                      </a:lnTo>
                      <a:lnTo>
                        <a:pt x="951" y="91"/>
                      </a:lnTo>
                      <a:lnTo>
                        <a:pt x="953" y="89"/>
                      </a:lnTo>
                      <a:lnTo>
                        <a:pt x="953" y="91"/>
                      </a:lnTo>
                      <a:lnTo>
                        <a:pt x="954" y="91"/>
                      </a:lnTo>
                      <a:lnTo>
                        <a:pt x="954" y="93"/>
                      </a:lnTo>
                      <a:lnTo>
                        <a:pt x="953" y="93"/>
                      </a:lnTo>
                      <a:lnTo>
                        <a:pt x="953" y="95"/>
                      </a:lnTo>
                      <a:lnTo>
                        <a:pt x="951" y="95"/>
                      </a:lnTo>
                      <a:lnTo>
                        <a:pt x="950" y="95"/>
                      </a:lnTo>
                      <a:lnTo>
                        <a:pt x="949" y="95"/>
                      </a:lnTo>
                      <a:lnTo>
                        <a:pt x="947" y="95"/>
                      </a:lnTo>
                      <a:lnTo>
                        <a:pt x="947" y="96"/>
                      </a:lnTo>
                      <a:lnTo>
                        <a:pt x="942" y="96"/>
                      </a:lnTo>
                      <a:lnTo>
                        <a:pt x="942" y="96"/>
                      </a:lnTo>
                      <a:lnTo>
                        <a:pt x="942" y="96"/>
                      </a:lnTo>
                      <a:lnTo>
                        <a:pt x="941" y="96"/>
                      </a:lnTo>
                      <a:lnTo>
                        <a:pt x="941" y="88"/>
                      </a:lnTo>
                      <a:lnTo>
                        <a:pt x="942" y="88"/>
                      </a:lnTo>
                      <a:lnTo>
                        <a:pt x="944" y="87"/>
                      </a:lnTo>
                      <a:lnTo>
                        <a:pt x="945" y="87"/>
                      </a:lnTo>
                      <a:lnTo>
                        <a:pt x="946" y="85"/>
                      </a:lnTo>
                      <a:close/>
                      <a:moveTo>
                        <a:pt x="251" y="82"/>
                      </a:moveTo>
                      <a:lnTo>
                        <a:pt x="251" y="82"/>
                      </a:lnTo>
                      <a:lnTo>
                        <a:pt x="251" y="82"/>
                      </a:lnTo>
                      <a:lnTo>
                        <a:pt x="252" y="82"/>
                      </a:lnTo>
                      <a:lnTo>
                        <a:pt x="251" y="85"/>
                      </a:lnTo>
                      <a:lnTo>
                        <a:pt x="248" y="85"/>
                      </a:lnTo>
                      <a:lnTo>
                        <a:pt x="247" y="87"/>
                      </a:lnTo>
                      <a:lnTo>
                        <a:pt x="247" y="87"/>
                      </a:lnTo>
                      <a:lnTo>
                        <a:pt x="247" y="88"/>
                      </a:lnTo>
                      <a:lnTo>
                        <a:pt x="245" y="88"/>
                      </a:lnTo>
                      <a:lnTo>
                        <a:pt x="245" y="88"/>
                      </a:lnTo>
                      <a:lnTo>
                        <a:pt x="245" y="85"/>
                      </a:lnTo>
                      <a:lnTo>
                        <a:pt x="247" y="85"/>
                      </a:lnTo>
                      <a:lnTo>
                        <a:pt x="248" y="84"/>
                      </a:lnTo>
                      <a:lnTo>
                        <a:pt x="251" y="83"/>
                      </a:lnTo>
                      <a:lnTo>
                        <a:pt x="251" y="82"/>
                      </a:lnTo>
                      <a:close/>
                      <a:moveTo>
                        <a:pt x="246" y="80"/>
                      </a:moveTo>
                      <a:lnTo>
                        <a:pt x="246" y="82"/>
                      </a:lnTo>
                      <a:lnTo>
                        <a:pt x="246" y="82"/>
                      </a:lnTo>
                      <a:lnTo>
                        <a:pt x="246" y="82"/>
                      </a:lnTo>
                      <a:lnTo>
                        <a:pt x="246" y="82"/>
                      </a:lnTo>
                      <a:lnTo>
                        <a:pt x="246" y="80"/>
                      </a:lnTo>
                      <a:close/>
                      <a:moveTo>
                        <a:pt x="242" y="80"/>
                      </a:moveTo>
                      <a:lnTo>
                        <a:pt x="242" y="80"/>
                      </a:lnTo>
                      <a:lnTo>
                        <a:pt x="242" y="82"/>
                      </a:lnTo>
                      <a:lnTo>
                        <a:pt x="243" y="82"/>
                      </a:lnTo>
                      <a:lnTo>
                        <a:pt x="243" y="83"/>
                      </a:lnTo>
                      <a:lnTo>
                        <a:pt x="243" y="83"/>
                      </a:lnTo>
                      <a:lnTo>
                        <a:pt x="242" y="83"/>
                      </a:lnTo>
                      <a:lnTo>
                        <a:pt x="242" y="83"/>
                      </a:lnTo>
                      <a:lnTo>
                        <a:pt x="242" y="80"/>
                      </a:lnTo>
                      <a:close/>
                      <a:moveTo>
                        <a:pt x="1941" y="79"/>
                      </a:moveTo>
                      <a:lnTo>
                        <a:pt x="1944" y="80"/>
                      </a:lnTo>
                      <a:lnTo>
                        <a:pt x="1944" y="80"/>
                      </a:lnTo>
                      <a:lnTo>
                        <a:pt x="1942" y="80"/>
                      </a:lnTo>
                      <a:lnTo>
                        <a:pt x="1942" y="82"/>
                      </a:lnTo>
                      <a:lnTo>
                        <a:pt x="1942" y="82"/>
                      </a:lnTo>
                      <a:lnTo>
                        <a:pt x="1941" y="82"/>
                      </a:lnTo>
                      <a:lnTo>
                        <a:pt x="1941" y="80"/>
                      </a:lnTo>
                      <a:lnTo>
                        <a:pt x="1941" y="80"/>
                      </a:lnTo>
                      <a:lnTo>
                        <a:pt x="1941" y="79"/>
                      </a:lnTo>
                      <a:close/>
                      <a:moveTo>
                        <a:pt x="262" y="79"/>
                      </a:moveTo>
                      <a:lnTo>
                        <a:pt x="262" y="82"/>
                      </a:lnTo>
                      <a:lnTo>
                        <a:pt x="260" y="82"/>
                      </a:lnTo>
                      <a:lnTo>
                        <a:pt x="260" y="80"/>
                      </a:lnTo>
                      <a:lnTo>
                        <a:pt x="260" y="80"/>
                      </a:lnTo>
                      <a:lnTo>
                        <a:pt x="260" y="80"/>
                      </a:lnTo>
                      <a:lnTo>
                        <a:pt x="260" y="80"/>
                      </a:lnTo>
                      <a:lnTo>
                        <a:pt x="260" y="80"/>
                      </a:lnTo>
                      <a:lnTo>
                        <a:pt x="262" y="80"/>
                      </a:lnTo>
                      <a:lnTo>
                        <a:pt x="262" y="79"/>
                      </a:lnTo>
                      <a:close/>
                      <a:moveTo>
                        <a:pt x="402" y="76"/>
                      </a:moveTo>
                      <a:lnTo>
                        <a:pt x="402" y="78"/>
                      </a:lnTo>
                      <a:lnTo>
                        <a:pt x="400" y="79"/>
                      </a:lnTo>
                      <a:lnTo>
                        <a:pt x="400" y="79"/>
                      </a:lnTo>
                      <a:lnTo>
                        <a:pt x="399" y="79"/>
                      </a:lnTo>
                      <a:lnTo>
                        <a:pt x="399" y="79"/>
                      </a:lnTo>
                      <a:lnTo>
                        <a:pt x="399" y="82"/>
                      </a:lnTo>
                      <a:lnTo>
                        <a:pt x="398" y="82"/>
                      </a:lnTo>
                      <a:lnTo>
                        <a:pt x="396" y="80"/>
                      </a:lnTo>
                      <a:lnTo>
                        <a:pt x="396" y="80"/>
                      </a:lnTo>
                      <a:lnTo>
                        <a:pt x="395" y="80"/>
                      </a:lnTo>
                      <a:lnTo>
                        <a:pt x="395" y="80"/>
                      </a:lnTo>
                      <a:lnTo>
                        <a:pt x="394" y="80"/>
                      </a:lnTo>
                      <a:lnTo>
                        <a:pt x="394" y="80"/>
                      </a:lnTo>
                      <a:lnTo>
                        <a:pt x="394" y="80"/>
                      </a:lnTo>
                      <a:lnTo>
                        <a:pt x="394" y="79"/>
                      </a:lnTo>
                      <a:lnTo>
                        <a:pt x="394" y="79"/>
                      </a:lnTo>
                      <a:lnTo>
                        <a:pt x="394" y="78"/>
                      </a:lnTo>
                      <a:lnTo>
                        <a:pt x="396" y="78"/>
                      </a:lnTo>
                      <a:lnTo>
                        <a:pt x="398" y="78"/>
                      </a:lnTo>
                      <a:lnTo>
                        <a:pt x="399" y="76"/>
                      </a:lnTo>
                      <a:lnTo>
                        <a:pt x="402" y="76"/>
                      </a:lnTo>
                      <a:close/>
                      <a:moveTo>
                        <a:pt x="57" y="75"/>
                      </a:moveTo>
                      <a:lnTo>
                        <a:pt x="57" y="76"/>
                      </a:lnTo>
                      <a:lnTo>
                        <a:pt x="59" y="78"/>
                      </a:lnTo>
                      <a:lnTo>
                        <a:pt x="57" y="78"/>
                      </a:lnTo>
                      <a:lnTo>
                        <a:pt x="57" y="82"/>
                      </a:lnTo>
                      <a:lnTo>
                        <a:pt x="55" y="82"/>
                      </a:lnTo>
                      <a:lnTo>
                        <a:pt x="55" y="85"/>
                      </a:lnTo>
                      <a:lnTo>
                        <a:pt x="53" y="87"/>
                      </a:lnTo>
                      <a:lnTo>
                        <a:pt x="53" y="89"/>
                      </a:lnTo>
                      <a:lnTo>
                        <a:pt x="46" y="88"/>
                      </a:lnTo>
                      <a:lnTo>
                        <a:pt x="46" y="85"/>
                      </a:lnTo>
                      <a:lnTo>
                        <a:pt x="48" y="84"/>
                      </a:lnTo>
                      <a:lnTo>
                        <a:pt x="49" y="82"/>
                      </a:lnTo>
                      <a:lnTo>
                        <a:pt x="51" y="80"/>
                      </a:lnTo>
                      <a:lnTo>
                        <a:pt x="53" y="79"/>
                      </a:lnTo>
                      <a:lnTo>
                        <a:pt x="53" y="76"/>
                      </a:lnTo>
                      <a:lnTo>
                        <a:pt x="55" y="76"/>
                      </a:lnTo>
                      <a:lnTo>
                        <a:pt x="56" y="75"/>
                      </a:lnTo>
                      <a:lnTo>
                        <a:pt x="57" y="75"/>
                      </a:lnTo>
                      <a:close/>
                      <a:moveTo>
                        <a:pt x="1974" y="74"/>
                      </a:moveTo>
                      <a:lnTo>
                        <a:pt x="1976" y="74"/>
                      </a:lnTo>
                      <a:lnTo>
                        <a:pt x="1976" y="76"/>
                      </a:lnTo>
                      <a:lnTo>
                        <a:pt x="1974" y="76"/>
                      </a:lnTo>
                      <a:lnTo>
                        <a:pt x="1974" y="78"/>
                      </a:lnTo>
                      <a:lnTo>
                        <a:pt x="1966" y="78"/>
                      </a:lnTo>
                      <a:lnTo>
                        <a:pt x="1966" y="76"/>
                      </a:lnTo>
                      <a:lnTo>
                        <a:pt x="1965" y="76"/>
                      </a:lnTo>
                      <a:lnTo>
                        <a:pt x="1965" y="75"/>
                      </a:lnTo>
                      <a:lnTo>
                        <a:pt x="1967" y="75"/>
                      </a:lnTo>
                      <a:lnTo>
                        <a:pt x="1970" y="74"/>
                      </a:lnTo>
                      <a:lnTo>
                        <a:pt x="1970" y="75"/>
                      </a:lnTo>
                      <a:lnTo>
                        <a:pt x="1974" y="75"/>
                      </a:lnTo>
                      <a:lnTo>
                        <a:pt x="1974" y="74"/>
                      </a:lnTo>
                      <a:close/>
                      <a:moveTo>
                        <a:pt x="938" y="71"/>
                      </a:moveTo>
                      <a:lnTo>
                        <a:pt x="940" y="71"/>
                      </a:lnTo>
                      <a:lnTo>
                        <a:pt x="940" y="74"/>
                      </a:lnTo>
                      <a:lnTo>
                        <a:pt x="941" y="74"/>
                      </a:lnTo>
                      <a:lnTo>
                        <a:pt x="942" y="80"/>
                      </a:lnTo>
                      <a:lnTo>
                        <a:pt x="941" y="80"/>
                      </a:lnTo>
                      <a:lnTo>
                        <a:pt x="941" y="79"/>
                      </a:lnTo>
                      <a:lnTo>
                        <a:pt x="941" y="79"/>
                      </a:lnTo>
                      <a:lnTo>
                        <a:pt x="941" y="78"/>
                      </a:lnTo>
                      <a:lnTo>
                        <a:pt x="940" y="78"/>
                      </a:lnTo>
                      <a:lnTo>
                        <a:pt x="938" y="75"/>
                      </a:lnTo>
                      <a:lnTo>
                        <a:pt x="938" y="72"/>
                      </a:lnTo>
                      <a:lnTo>
                        <a:pt x="937" y="72"/>
                      </a:lnTo>
                      <a:lnTo>
                        <a:pt x="938" y="71"/>
                      </a:lnTo>
                      <a:close/>
                      <a:moveTo>
                        <a:pt x="937" y="68"/>
                      </a:moveTo>
                      <a:lnTo>
                        <a:pt x="937" y="70"/>
                      </a:lnTo>
                      <a:lnTo>
                        <a:pt x="937" y="70"/>
                      </a:lnTo>
                      <a:lnTo>
                        <a:pt x="938" y="70"/>
                      </a:lnTo>
                      <a:lnTo>
                        <a:pt x="937" y="70"/>
                      </a:lnTo>
                      <a:lnTo>
                        <a:pt x="937" y="68"/>
                      </a:lnTo>
                      <a:close/>
                      <a:moveTo>
                        <a:pt x="73" y="68"/>
                      </a:moveTo>
                      <a:lnTo>
                        <a:pt x="74" y="70"/>
                      </a:lnTo>
                      <a:lnTo>
                        <a:pt x="76" y="71"/>
                      </a:lnTo>
                      <a:lnTo>
                        <a:pt x="76" y="72"/>
                      </a:lnTo>
                      <a:lnTo>
                        <a:pt x="74" y="72"/>
                      </a:lnTo>
                      <a:lnTo>
                        <a:pt x="74" y="72"/>
                      </a:lnTo>
                      <a:lnTo>
                        <a:pt x="74" y="72"/>
                      </a:lnTo>
                      <a:lnTo>
                        <a:pt x="74" y="72"/>
                      </a:lnTo>
                      <a:lnTo>
                        <a:pt x="73" y="72"/>
                      </a:lnTo>
                      <a:lnTo>
                        <a:pt x="73" y="72"/>
                      </a:lnTo>
                      <a:lnTo>
                        <a:pt x="72" y="72"/>
                      </a:lnTo>
                      <a:lnTo>
                        <a:pt x="72" y="71"/>
                      </a:lnTo>
                      <a:lnTo>
                        <a:pt x="73" y="71"/>
                      </a:lnTo>
                      <a:lnTo>
                        <a:pt x="73" y="70"/>
                      </a:lnTo>
                      <a:lnTo>
                        <a:pt x="73" y="70"/>
                      </a:lnTo>
                      <a:lnTo>
                        <a:pt x="73" y="70"/>
                      </a:lnTo>
                      <a:lnTo>
                        <a:pt x="73" y="70"/>
                      </a:lnTo>
                      <a:lnTo>
                        <a:pt x="73" y="68"/>
                      </a:lnTo>
                      <a:close/>
                      <a:moveTo>
                        <a:pt x="36" y="68"/>
                      </a:moveTo>
                      <a:lnTo>
                        <a:pt x="36" y="70"/>
                      </a:lnTo>
                      <a:lnTo>
                        <a:pt x="36" y="70"/>
                      </a:lnTo>
                      <a:lnTo>
                        <a:pt x="36" y="68"/>
                      </a:lnTo>
                      <a:lnTo>
                        <a:pt x="36" y="68"/>
                      </a:lnTo>
                      <a:close/>
                      <a:moveTo>
                        <a:pt x="190" y="68"/>
                      </a:moveTo>
                      <a:lnTo>
                        <a:pt x="190" y="68"/>
                      </a:lnTo>
                      <a:lnTo>
                        <a:pt x="191" y="68"/>
                      </a:lnTo>
                      <a:lnTo>
                        <a:pt x="192" y="70"/>
                      </a:lnTo>
                      <a:lnTo>
                        <a:pt x="192" y="71"/>
                      </a:lnTo>
                      <a:lnTo>
                        <a:pt x="191" y="72"/>
                      </a:lnTo>
                      <a:lnTo>
                        <a:pt x="190" y="74"/>
                      </a:lnTo>
                      <a:lnTo>
                        <a:pt x="192" y="74"/>
                      </a:lnTo>
                      <a:lnTo>
                        <a:pt x="192" y="74"/>
                      </a:lnTo>
                      <a:lnTo>
                        <a:pt x="196" y="74"/>
                      </a:lnTo>
                      <a:lnTo>
                        <a:pt x="196" y="75"/>
                      </a:lnTo>
                      <a:lnTo>
                        <a:pt x="196" y="76"/>
                      </a:lnTo>
                      <a:lnTo>
                        <a:pt x="196" y="78"/>
                      </a:lnTo>
                      <a:lnTo>
                        <a:pt x="195" y="79"/>
                      </a:lnTo>
                      <a:lnTo>
                        <a:pt x="196" y="79"/>
                      </a:lnTo>
                      <a:lnTo>
                        <a:pt x="196" y="80"/>
                      </a:lnTo>
                      <a:lnTo>
                        <a:pt x="196" y="82"/>
                      </a:lnTo>
                      <a:lnTo>
                        <a:pt x="196" y="82"/>
                      </a:lnTo>
                      <a:lnTo>
                        <a:pt x="196" y="82"/>
                      </a:lnTo>
                      <a:lnTo>
                        <a:pt x="196" y="82"/>
                      </a:lnTo>
                      <a:lnTo>
                        <a:pt x="195" y="82"/>
                      </a:lnTo>
                      <a:lnTo>
                        <a:pt x="195" y="82"/>
                      </a:lnTo>
                      <a:lnTo>
                        <a:pt x="195" y="82"/>
                      </a:lnTo>
                      <a:lnTo>
                        <a:pt x="193" y="82"/>
                      </a:lnTo>
                      <a:lnTo>
                        <a:pt x="193" y="83"/>
                      </a:lnTo>
                      <a:lnTo>
                        <a:pt x="192" y="83"/>
                      </a:lnTo>
                      <a:lnTo>
                        <a:pt x="191" y="84"/>
                      </a:lnTo>
                      <a:lnTo>
                        <a:pt x="190" y="85"/>
                      </a:lnTo>
                      <a:lnTo>
                        <a:pt x="188" y="85"/>
                      </a:lnTo>
                      <a:lnTo>
                        <a:pt x="180" y="87"/>
                      </a:lnTo>
                      <a:lnTo>
                        <a:pt x="180" y="84"/>
                      </a:lnTo>
                      <a:lnTo>
                        <a:pt x="182" y="84"/>
                      </a:lnTo>
                      <a:lnTo>
                        <a:pt x="183" y="84"/>
                      </a:lnTo>
                      <a:lnTo>
                        <a:pt x="184" y="83"/>
                      </a:lnTo>
                      <a:lnTo>
                        <a:pt x="184" y="82"/>
                      </a:lnTo>
                      <a:lnTo>
                        <a:pt x="187" y="80"/>
                      </a:lnTo>
                      <a:lnTo>
                        <a:pt x="187" y="79"/>
                      </a:lnTo>
                      <a:lnTo>
                        <a:pt x="183" y="79"/>
                      </a:lnTo>
                      <a:lnTo>
                        <a:pt x="183" y="80"/>
                      </a:lnTo>
                      <a:lnTo>
                        <a:pt x="179" y="80"/>
                      </a:lnTo>
                      <a:lnTo>
                        <a:pt x="180" y="79"/>
                      </a:lnTo>
                      <a:lnTo>
                        <a:pt x="182" y="78"/>
                      </a:lnTo>
                      <a:lnTo>
                        <a:pt x="184" y="76"/>
                      </a:lnTo>
                      <a:lnTo>
                        <a:pt x="187" y="75"/>
                      </a:lnTo>
                      <a:lnTo>
                        <a:pt x="187" y="75"/>
                      </a:lnTo>
                      <a:lnTo>
                        <a:pt x="182" y="75"/>
                      </a:lnTo>
                      <a:lnTo>
                        <a:pt x="182" y="76"/>
                      </a:lnTo>
                      <a:lnTo>
                        <a:pt x="180" y="76"/>
                      </a:lnTo>
                      <a:lnTo>
                        <a:pt x="178" y="76"/>
                      </a:lnTo>
                      <a:lnTo>
                        <a:pt x="176" y="75"/>
                      </a:lnTo>
                      <a:lnTo>
                        <a:pt x="176" y="74"/>
                      </a:lnTo>
                      <a:lnTo>
                        <a:pt x="175" y="72"/>
                      </a:lnTo>
                      <a:lnTo>
                        <a:pt x="178" y="71"/>
                      </a:lnTo>
                      <a:lnTo>
                        <a:pt x="179" y="70"/>
                      </a:lnTo>
                      <a:lnTo>
                        <a:pt x="179" y="70"/>
                      </a:lnTo>
                      <a:lnTo>
                        <a:pt x="183" y="70"/>
                      </a:lnTo>
                      <a:lnTo>
                        <a:pt x="183" y="68"/>
                      </a:lnTo>
                      <a:lnTo>
                        <a:pt x="190" y="68"/>
                      </a:lnTo>
                      <a:close/>
                      <a:moveTo>
                        <a:pt x="365" y="63"/>
                      </a:moveTo>
                      <a:lnTo>
                        <a:pt x="362" y="65"/>
                      </a:lnTo>
                      <a:lnTo>
                        <a:pt x="364" y="65"/>
                      </a:lnTo>
                      <a:lnTo>
                        <a:pt x="364" y="65"/>
                      </a:lnTo>
                      <a:lnTo>
                        <a:pt x="364" y="65"/>
                      </a:lnTo>
                      <a:lnTo>
                        <a:pt x="365" y="66"/>
                      </a:lnTo>
                      <a:lnTo>
                        <a:pt x="366" y="67"/>
                      </a:lnTo>
                      <a:lnTo>
                        <a:pt x="368" y="68"/>
                      </a:lnTo>
                      <a:lnTo>
                        <a:pt x="368" y="66"/>
                      </a:lnTo>
                      <a:lnTo>
                        <a:pt x="365" y="65"/>
                      </a:lnTo>
                      <a:lnTo>
                        <a:pt x="365" y="63"/>
                      </a:lnTo>
                      <a:close/>
                      <a:moveTo>
                        <a:pt x="302" y="63"/>
                      </a:moveTo>
                      <a:lnTo>
                        <a:pt x="302" y="66"/>
                      </a:lnTo>
                      <a:lnTo>
                        <a:pt x="303" y="67"/>
                      </a:lnTo>
                      <a:lnTo>
                        <a:pt x="303" y="68"/>
                      </a:lnTo>
                      <a:lnTo>
                        <a:pt x="301" y="68"/>
                      </a:lnTo>
                      <a:lnTo>
                        <a:pt x="299" y="68"/>
                      </a:lnTo>
                      <a:lnTo>
                        <a:pt x="299" y="68"/>
                      </a:lnTo>
                      <a:lnTo>
                        <a:pt x="299" y="68"/>
                      </a:lnTo>
                      <a:lnTo>
                        <a:pt x="298" y="66"/>
                      </a:lnTo>
                      <a:lnTo>
                        <a:pt x="297" y="65"/>
                      </a:lnTo>
                      <a:lnTo>
                        <a:pt x="297" y="65"/>
                      </a:lnTo>
                      <a:lnTo>
                        <a:pt x="297" y="63"/>
                      </a:lnTo>
                      <a:lnTo>
                        <a:pt x="302" y="63"/>
                      </a:lnTo>
                      <a:close/>
                      <a:moveTo>
                        <a:pt x="179" y="63"/>
                      </a:moveTo>
                      <a:lnTo>
                        <a:pt x="182" y="63"/>
                      </a:lnTo>
                      <a:lnTo>
                        <a:pt x="182" y="65"/>
                      </a:lnTo>
                      <a:lnTo>
                        <a:pt x="183" y="65"/>
                      </a:lnTo>
                      <a:lnTo>
                        <a:pt x="183" y="65"/>
                      </a:lnTo>
                      <a:lnTo>
                        <a:pt x="183" y="65"/>
                      </a:lnTo>
                      <a:lnTo>
                        <a:pt x="184" y="65"/>
                      </a:lnTo>
                      <a:lnTo>
                        <a:pt x="184" y="65"/>
                      </a:lnTo>
                      <a:lnTo>
                        <a:pt x="184" y="65"/>
                      </a:lnTo>
                      <a:lnTo>
                        <a:pt x="186" y="67"/>
                      </a:lnTo>
                      <a:lnTo>
                        <a:pt x="184" y="67"/>
                      </a:lnTo>
                      <a:lnTo>
                        <a:pt x="184" y="67"/>
                      </a:lnTo>
                      <a:lnTo>
                        <a:pt x="175" y="68"/>
                      </a:lnTo>
                      <a:lnTo>
                        <a:pt x="175" y="68"/>
                      </a:lnTo>
                      <a:lnTo>
                        <a:pt x="176" y="67"/>
                      </a:lnTo>
                      <a:lnTo>
                        <a:pt x="178" y="65"/>
                      </a:lnTo>
                      <a:lnTo>
                        <a:pt x="179" y="63"/>
                      </a:lnTo>
                      <a:close/>
                      <a:moveTo>
                        <a:pt x="217" y="62"/>
                      </a:moveTo>
                      <a:lnTo>
                        <a:pt x="218" y="65"/>
                      </a:lnTo>
                      <a:lnTo>
                        <a:pt x="220" y="66"/>
                      </a:lnTo>
                      <a:lnTo>
                        <a:pt x="220" y="67"/>
                      </a:lnTo>
                      <a:lnTo>
                        <a:pt x="220" y="67"/>
                      </a:lnTo>
                      <a:lnTo>
                        <a:pt x="220" y="67"/>
                      </a:lnTo>
                      <a:lnTo>
                        <a:pt x="218" y="67"/>
                      </a:lnTo>
                      <a:lnTo>
                        <a:pt x="218" y="68"/>
                      </a:lnTo>
                      <a:lnTo>
                        <a:pt x="220" y="70"/>
                      </a:lnTo>
                      <a:lnTo>
                        <a:pt x="220" y="70"/>
                      </a:lnTo>
                      <a:lnTo>
                        <a:pt x="222" y="70"/>
                      </a:lnTo>
                      <a:lnTo>
                        <a:pt x="225" y="68"/>
                      </a:lnTo>
                      <a:lnTo>
                        <a:pt x="224" y="67"/>
                      </a:lnTo>
                      <a:lnTo>
                        <a:pt x="222" y="66"/>
                      </a:lnTo>
                      <a:lnTo>
                        <a:pt x="224" y="66"/>
                      </a:lnTo>
                      <a:lnTo>
                        <a:pt x="224" y="63"/>
                      </a:lnTo>
                      <a:lnTo>
                        <a:pt x="224" y="63"/>
                      </a:lnTo>
                      <a:lnTo>
                        <a:pt x="224" y="63"/>
                      </a:lnTo>
                      <a:lnTo>
                        <a:pt x="225" y="63"/>
                      </a:lnTo>
                      <a:lnTo>
                        <a:pt x="227" y="65"/>
                      </a:lnTo>
                      <a:lnTo>
                        <a:pt x="229" y="66"/>
                      </a:lnTo>
                      <a:lnTo>
                        <a:pt x="227" y="68"/>
                      </a:lnTo>
                      <a:lnTo>
                        <a:pt x="231" y="68"/>
                      </a:lnTo>
                      <a:lnTo>
                        <a:pt x="231" y="68"/>
                      </a:lnTo>
                      <a:lnTo>
                        <a:pt x="233" y="70"/>
                      </a:lnTo>
                      <a:lnTo>
                        <a:pt x="233" y="70"/>
                      </a:lnTo>
                      <a:lnTo>
                        <a:pt x="233" y="70"/>
                      </a:lnTo>
                      <a:lnTo>
                        <a:pt x="234" y="70"/>
                      </a:lnTo>
                      <a:lnTo>
                        <a:pt x="234" y="70"/>
                      </a:lnTo>
                      <a:lnTo>
                        <a:pt x="234" y="71"/>
                      </a:lnTo>
                      <a:lnTo>
                        <a:pt x="234" y="71"/>
                      </a:lnTo>
                      <a:lnTo>
                        <a:pt x="234" y="75"/>
                      </a:lnTo>
                      <a:lnTo>
                        <a:pt x="235" y="75"/>
                      </a:lnTo>
                      <a:lnTo>
                        <a:pt x="235" y="78"/>
                      </a:lnTo>
                      <a:lnTo>
                        <a:pt x="235" y="78"/>
                      </a:lnTo>
                      <a:lnTo>
                        <a:pt x="235" y="79"/>
                      </a:lnTo>
                      <a:lnTo>
                        <a:pt x="235" y="80"/>
                      </a:lnTo>
                      <a:lnTo>
                        <a:pt x="235" y="82"/>
                      </a:lnTo>
                      <a:lnTo>
                        <a:pt x="235" y="83"/>
                      </a:lnTo>
                      <a:lnTo>
                        <a:pt x="235" y="83"/>
                      </a:lnTo>
                      <a:lnTo>
                        <a:pt x="238" y="83"/>
                      </a:lnTo>
                      <a:lnTo>
                        <a:pt x="238" y="84"/>
                      </a:lnTo>
                      <a:lnTo>
                        <a:pt x="239" y="84"/>
                      </a:lnTo>
                      <a:lnTo>
                        <a:pt x="239" y="85"/>
                      </a:lnTo>
                      <a:lnTo>
                        <a:pt x="238" y="85"/>
                      </a:lnTo>
                      <a:lnTo>
                        <a:pt x="238" y="89"/>
                      </a:lnTo>
                      <a:lnTo>
                        <a:pt x="238" y="89"/>
                      </a:lnTo>
                      <a:lnTo>
                        <a:pt x="239" y="91"/>
                      </a:lnTo>
                      <a:lnTo>
                        <a:pt x="241" y="91"/>
                      </a:lnTo>
                      <a:lnTo>
                        <a:pt x="241" y="92"/>
                      </a:lnTo>
                      <a:lnTo>
                        <a:pt x="241" y="92"/>
                      </a:lnTo>
                      <a:lnTo>
                        <a:pt x="241" y="93"/>
                      </a:lnTo>
                      <a:lnTo>
                        <a:pt x="238" y="93"/>
                      </a:lnTo>
                      <a:lnTo>
                        <a:pt x="238" y="93"/>
                      </a:lnTo>
                      <a:lnTo>
                        <a:pt x="239" y="95"/>
                      </a:lnTo>
                      <a:lnTo>
                        <a:pt x="239" y="95"/>
                      </a:lnTo>
                      <a:lnTo>
                        <a:pt x="239" y="96"/>
                      </a:lnTo>
                      <a:lnTo>
                        <a:pt x="238" y="97"/>
                      </a:lnTo>
                      <a:lnTo>
                        <a:pt x="235" y="97"/>
                      </a:lnTo>
                      <a:lnTo>
                        <a:pt x="233" y="97"/>
                      </a:lnTo>
                      <a:lnTo>
                        <a:pt x="231" y="97"/>
                      </a:lnTo>
                      <a:lnTo>
                        <a:pt x="230" y="97"/>
                      </a:lnTo>
                      <a:lnTo>
                        <a:pt x="229" y="97"/>
                      </a:lnTo>
                      <a:lnTo>
                        <a:pt x="227" y="97"/>
                      </a:lnTo>
                      <a:lnTo>
                        <a:pt x="225" y="97"/>
                      </a:lnTo>
                      <a:lnTo>
                        <a:pt x="225" y="97"/>
                      </a:lnTo>
                      <a:lnTo>
                        <a:pt x="221" y="97"/>
                      </a:lnTo>
                      <a:lnTo>
                        <a:pt x="220" y="97"/>
                      </a:lnTo>
                      <a:lnTo>
                        <a:pt x="220" y="97"/>
                      </a:lnTo>
                      <a:lnTo>
                        <a:pt x="220" y="97"/>
                      </a:lnTo>
                      <a:lnTo>
                        <a:pt x="217" y="99"/>
                      </a:lnTo>
                      <a:lnTo>
                        <a:pt x="213" y="97"/>
                      </a:lnTo>
                      <a:lnTo>
                        <a:pt x="209" y="97"/>
                      </a:lnTo>
                      <a:lnTo>
                        <a:pt x="209" y="96"/>
                      </a:lnTo>
                      <a:lnTo>
                        <a:pt x="209" y="95"/>
                      </a:lnTo>
                      <a:lnTo>
                        <a:pt x="209" y="93"/>
                      </a:lnTo>
                      <a:lnTo>
                        <a:pt x="209" y="92"/>
                      </a:lnTo>
                      <a:lnTo>
                        <a:pt x="212" y="91"/>
                      </a:lnTo>
                      <a:lnTo>
                        <a:pt x="213" y="91"/>
                      </a:lnTo>
                      <a:lnTo>
                        <a:pt x="213" y="88"/>
                      </a:lnTo>
                      <a:lnTo>
                        <a:pt x="216" y="88"/>
                      </a:lnTo>
                      <a:lnTo>
                        <a:pt x="216" y="85"/>
                      </a:lnTo>
                      <a:lnTo>
                        <a:pt x="214" y="87"/>
                      </a:lnTo>
                      <a:lnTo>
                        <a:pt x="212" y="88"/>
                      </a:lnTo>
                      <a:lnTo>
                        <a:pt x="205" y="87"/>
                      </a:lnTo>
                      <a:lnTo>
                        <a:pt x="205" y="88"/>
                      </a:lnTo>
                      <a:lnTo>
                        <a:pt x="201" y="88"/>
                      </a:lnTo>
                      <a:lnTo>
                        <a:pt x="200" y="91"/>
                      </a:lnTo>
                      <a:lnTo>
                        <a:pt x="193" y="92"/>
                      </a:lnTo>
                      <a:lnTo>
                        <a:pt x="193" y="91"/>
                      </a:lnTo>
                      <a:lnTo>
                        <a:pt x="192" y="91"/>
                      </a:lnTo>
                      <a:lnTo>
                        <a:pt x="192" y="87"/>
                      </a:lnTo>
                      <a:lnTo>
                        <a:pt x="195" y="87"/>
                      </a:lnTo>
                      <a:lnTo>
                        <a:pt x="196" y="85"/>
                      </a:lnTo>
                      <a:lnTo>
                        <a:pt x="193" y="85"/>
                      </a:lnTo>
                      <a:lnTo>
                        <a:pt x="195" y="83"/>
                      </a:lnTo>
                      <a:lnTo>
                        <a:pt x="200" y="83"/>
                      </a:lnTo>
                      <a:lnTo>
                        <a:pt x="200" y="83"/>
                      </a:lnTo>
                      <a:lnTo>
                        <a:pt x="201" y="84"/>
                      </a:lnTo>
                      <a:lnTo>
                        <a:pt x="204" y="84"/>
                      </a:lnTo>
                      <a:lnTo>
                        <a:pt x="204" y="84"/>
                      </a:lnTo>
                      <a:lnTo>
                        <a:pt x="204" y="84"/>
                      </a:lnTo>
                      <a:lnTo>
                        <a:pt x="204" y="83"/>
                      </a:lnTo>
                      <a:lnTo>
                        <a:pt x="204" y="82"/>
                      </a:lnTo>
                      <a:lnTo>
                        <a:pt x="203" y="80"/>
                      </a:lnTo>
                      <a:lnTo>
                        <a:pt x="203" y="79"/>
                      </a:lnTo>
                      <a:lnTo>
                        <a:pt x="200" y="79"/>
                      </a:lnTo>
                      <a:lnTo>
                        <a:pt x="200" y="78"/>
                      </a:lnTo>
                      <a:lnTo>
                        <a:pt x="200" y="76"/>
                      </a:lnTo>
                      <a:lnTo>
                        <a:pt x="199" y="75"/>
                      </a:lnTo>
                      <a:lnTo>
                        <a:pt x="199" y="75"/>
                      </a:lnTo>
                      <a:lnTo>
                        <a:pt x="200" y="74"/>
                      </a:lnTo>
                      <a:lnTo>
                        <a:pt x="200" y="71"/>
                      </a:lnTo>
                      <a:lnTo>
                        <a:pt x="197" y="71"/>
                      </a:lnTo>
                      <a:lnTo>
                        <a:pt x="199" y="68"/>
                      </a:lnTo>
                      <a:lnTo>
                        <a:pt x="200" y="68"/>
                      </a:lnTo>
                      <a:lnTo>
                        <a:pt x="203" y="68"/>
                      </a:lnTo>
                      <a:lnTo>
                        <a:pt x="204" y="68"/>
                      </a:lnTo>
                      <a:lnTo>
                        <a:pt x="204" y="68"/>
                      </a:lnTo>
                      <a:lnTo>
                        <a:pt x="204" y="71"/>
                      </a:lnTo>
                      <a:lnTo>
                        <a:pt x="207" y="74"/>
                      </a:lnTo>
                      <a:lnTo>
                        <a:pt x="209" y="76"/>
                      </a:lnTo>
                      <a:lnTo>
                        <a:pt x="212" y="78"/>
                      </a:lnTo>
                      <a:lnTo>
                        <a:pt x="212" y="82"/>
                      </a:lnTo>
                      <a:lnTo>
                        <a:pt x="213" y="83"/>
                      </a:lnTo>
                      <a:lnTo>
                        <a:pt x="214" y="83"/>
                      </a:lnTo>
                      <a:lnTo>
                        <a:pt x="214" y="82"/>
                      </a:lnTo>
                      <a:lnTo>
                        <a:pt x="216" y="82"/>
                      </a:lnTo>
                      <a:lnTo>
                        <a:pt x="216" y="79"/>
                      </a:lnTo>
                      <a:lnTo>
                        <a:pt x="214" y="79"/>
                      </a:lnTo>
                      <a:lnTo>
                        <a:pt x="214" y="76"/>
                      </a:lnTo>
                      <a:lnTo>
                        <a:pt x="214" y="74"/>
                      </a:lnTo>
                      <a:lnTo>
                        <a:pt x="213" y="74"/>
                      </a:lnTo>
                      <a:lnTo>
                        <a:pt x="210" y="71"/>
                      </a:lnTo>
                      <a:lnTo>
                        <a:pt x="210" y="71"/>
                      </a:lnTo>
                      <a:lnTo>
                        <a:pt x="210" y="70"/>
                      </a:lnTo>
                      <a:lnTo>
                        <a:pt x="217" y="68"/>
                      </a:lnTo>
                      <a:lnTo>
                        <a:pt x="218" y="67"/>
                      </a:lnTo>
                      <a:lnTo>
                        <a:pt x="216" y="67"/>
                      </a:lnTo>
                      <a:lnTo>
                        <a:pt x="213" y="67"/>
                      </a:lnTo>
                      <a:lnTo>
                        <a:pt x="212" y="66"/>
                      </a:lnTo>
                      <a:lnTo>
                        <a:pt x="210" y="66"/>
                      </a:lnTo>
                      <a:lnTo>
                        <a:pt x="210" y="66"/>
                      </a:lnTo>
                      <a:lnTo>
                        <a:pt x="210" y="65"/>
                      </a:lnTo>
                      <a:lnTo>
                        <a:pt x="212" y="65"/>
                      </a:lnTo>
                      <a:lnTo>
                        <a:pt x="212" y="65"/>
                      </a:lnTo>
                      <a:lnTo>
                        <a:pt x="212" y="63"/>
                      </a:lnTo>
                      <a:lnTo>
                        <a:pt x="214" y="62"/>
                      </a:lnTo>
                      <a:lnTo>
                        <a:pt x="217" y="62"/>
                      </a:lnTo>
                      <a:close/>
                      <a:moveTo>
                        <a:pt x="80" y="62"/>
                      </a:moveTo>
                      <a:lnTo>
                        <a:pt x="83" y="62"/>
                      </a:lnTo>
                      <a:lnTo>
                        <a:pt x="83" y="63"/>
                      </a:lnTo>
                      <a:lnTo>
                        <a:pt x="83" y="63"/>
                      </a:lnTo>
                      <a:lnTo>
                        <a:pt x="83" y="66"/>
                      </a:lnTo>
                      <a:lnTo>
                        <a:pt x="80" y="66"/>
                      </a:lnTo>
                      <a:lnTo>
                        <a:pt x="80" y="62"/>
                      </a:lnTo>
                      <a:close/>
                      <a:moveTo>
                        <a:pt x="1235" y="58"/>
                      </a:moveTo>
                      <a:lnTo>
                        <a:pt x="1237" y="58"/>
                      </a:lnTo>
                      <a:lnTo>
                        <a:pt x="1237" y="58"/>
                      </a:lnTo>
                      <a:lnTo>
                        <a:pt x="1237" y="58"/>
                      </a:lnTo>
                      <a:lnTo>
                        <a:pt x="1235" y="58"/>
                      </a:lnTo>
                      <a:lnTo>
                        <a:pt x="1235" y="58"/>
                      </a:lnTo>
                      <a:close/>
                      <a:moveTo>
                        <a:pt x="471" y="55"/>
                      </a:moveTo>
                      <a:lnTo>
                        <a:pt x="475" y="55"/>
                      </a:lnTo>
                      <a:lnTo>
                        <a:pt x="475" y="57"/>
                      </a:lnTo>
                      <a:lnTo>
                        <a:pt x="472" y="55"/>
                      </a:lnTo>
                      <a:lnTo>
                        <a:pt x="472" y="55"/>
                      </a:lnTo>
                      <a:lnTo>
                        <a:pt x="471" y="55"/>
                      </a:lnTo>
                      <a:close/>
                      <a:moveTo>
                        <a:pt x="1307" y="54"/>
                      </a:moveTo>
                      <a:lnTo>
                        <a:pt x="1311" y="54"/>
                      </a:lnTo>
                      <a:lnTo>
                        <a:pt x="1313" y="57"/>
                      </a:lnTo>
                      <a:lnTo>
                        <a:pt x="1315" y="58"/>
                      </a:lnTo>
                      <a:lnTo>
                        <a:pt x="1315" y="58"/>
                      </a:lnTo>
                      <a:lnTo>
                        <a:pt x="1317" y="58"/>
                      </a:lnTo>
                      <a:lnTo>
                        <a:pt x="1317" y="59"/>
                      </a:lnTo>
                      <a:lnTo>
                        <a:pt x="1319" y="59"/>
                      </a:lnTo>
                      <a:lnTo>
                        <a:pt x="1319" y="61"/>
                      </a:lnTo>
                      <a:lnTo>
                        <a:pt x="1321" y="61"/>
                      </a:lnTo>
                      <a:lnTo>
                        <a:pt x="1321" y="61"/>
                      </a:lnTo>
                      <a:lnTo>
                        <a:pt x="1322" y="61"/>
                      </a:lnTo>
                      <a:lnTo>
                        <a:pt x="1322" y="61"/>
                      </a:lnTo>
                      <a:lnTo>
                        <a:pt x="1323" y="61"/>
                      </a:lnTo>
                      <a:lnTo>
                        <a:pt x="1325" y="59"/>
                      </a:lnTo>
                      <a:lnTo>
                        <a:pt x="1326" y="61"/>
                      </a:lnTo>
                      <a:lnTo>
                        <a:pt x="1326" y="61"/>
                      </a:lnTo>
                      <a:lnTo>
                        <a:pt x="1326" y="62"/>
                      </a:lnTo>
                      <a:lnTo>
                        <a:pt x="1326" y="62"/>
                      </a:lnTo>
                      <a:lnTo>
                        <a:pt x="1326" y="63"/>
                      </a:lnTo>
                      <a:lnTo>
                        <a:pt x="1325" y="65"/>
                      </a:lnTo>
                      <a:lnTo>
                        <a:pt x="1325" y="65"/>
                      </a:lnTo>
                      <a:lnTo>
                        <a:pt x="1318" y="65"/>
                      </a:lnTo>
                      <a:lnTo>
                        <a:pt x="1318" y="66"/>
                      </a:lnTo>
                      <a:lnTo>
                        <a:pt x="1315" y="66"/>
                      </a:lnTo>
                      <a:lnTo>
                        <a:pt x="1315" y="67"/>
                      </a:lnTo>
                      <a:lnTo>
                        <a:pt x="1310" y="67"/>
                      </a:lnTo>
                      <a:lnTo>
                        <a:pt x="1310" y="67"/>
                      </a:lnTo>
                      <a:lnTo>
                        <a:pt x="1309" y="67"/>
                      </a:lnTo>
                      <a:lnTo>
                        <a:pt x="1309" y="68"/>
                      </a:lnTo>
                      <a:lnTo>
                        <a:pt x="1307" y="68"/>
                      </a:lnTo>
                      <a:lnTo>
                        <a:pt x="1307" y="67"/>
                      </a:lnTo>
                      <a:lnTo>
                        <a:pt x="1307" y="67"/>
                      </a:lnTo>
                      <a:lnTo>
                        <a:pt x="1306" y="67"/>
                      </a:lnTo>
                      <a:lnTo>
                        <a:pt x="1305" y="68"/>
                      </a:lnTo>
                      <a:lnTo>
                        <a:pt x="1305" y="65"/>
                      </a:lnTo>
                      <a:lnTo>
                        <a:pt x="1305" y="65"/>
                      </a:lnTo>
                      <a:lnTo>
                        <a:pt x="1302" y="65"/>
                      </a:lnTo>
                      <a:lnTo>
                        <a:pt x="1300" y="66"/>
                      </a:lnTo>
                      <a:lnTo>
                        <a:pt x="1297" y="67"/>
                      </a:lnTo>
                      <a:lnTo>
                        <a:pt x="1293" y="67"/>
                      </a:lnTo>
                      <a:lnTo>
                        <a:pt x="1294" y="65"/>
                      </a:lnTo>
                      <a:lnTo>
                        <a:pt x="1294" y="63"/>
                      </a:lnTo>
                      <a:lnTo>
                        <a:pt x="1296" y="62"/>
                      </a:lnTo>
                      <a:lnTo>
                        <a:pt x="1296" y="61"/>
                      </a:lnTo>
                      <a:lnTo>
                        <a:pt x="1294" y="61"/>
                      </a:lnTo>
                      <a:lnTo>
                        <a:pt x="1293" y="57"/>
                      </a:lnTo>
                      <a:lnTo>
                        <a:pt x="1296" y="55"/>
                      </a:lnTo>
                      <a:lnTo>
                        <a:pt x="1297" y="54"/>
                      </a:lnTo>
                      <a:lnTo>
                        <a:pt x="1298" y="54"/>
                      </a:lnTo>
                      <a:lnTo>
                        <a:pt x="1301" y="54"/>
                      </a:lnTo>
                      <a:lnTo>
                        <a:pt x="1304" y="55"/>
                      </a:lnTo>
                      <a:lnTo>
                        <a:pt x="1306" y="55"/>
                      </a:lnTo>
                      <a:lnTo>
                        <a:pt x="1307" y="54"/>
                      </a:lnTo>
                      <a:close/>
                      <a:moveTo>
                        <a:pt x="1256" y="54"/>
                      </a:moveTo>
                      <a:lnTo>
                        <a:pt x="1256" y="54"/>
                      </a:lnTo>
                      <a:lnTo>
                        <a:pt x="1256" y="54"/>
                      </a:lnTo>
                      <a:lnTo>
                        <a:pt x="1258" y="54"/>
                      </a:lnTo>
                      <a:lnTo>
                        <a:pt x="1258" y="54"/>
                      </a:lnTo>
                      <a:lnTo>
                        <a:pt x="1256" y="54"/>
                      </a:lnTo>
                      <a:lnTo>
                        <a:pt x="1256" y="54"/>
                      </a:lnTo>
                      <a:close/>
                      <a:moveTo>
                        <a:pt x="463" y="54"/>
                      </a:moveTo>
                      <a:lnTo>
                        <a:pt x="466" y="54"/>
                      </a:lnTo>
                      <a:lnTo>
                        <a:pt x="466" y="55"/>
                      </a:lnTo>
                      <a:lnTo>
                        <a:pt x="463" y="57"/>
                      </a:lnTo>
                      <a:lnTo>
                        <a:pt x="462" y="54"/>
                      </a:lnTo>
                      <a:lnTo>
                        <a:pt x="462" y="54"/>
                      </a:lnTo>
                      <a:lnTo>
                        <a:pt x="462" y="54"/>
                      </a:lnTo>
                      <a:lnTo>
                        <a:pt x="463" y="54"/>
                      </a:lnTo>
                      <a:close/>
                      <a:moveTo>
                        <a:pt x="383" y="51"/>
                      </a:moveTo>
                      <a:lnTo>
                        <a:pt x="383" y="53"/>
                      </a:lnTo>
                      <a:lnTo>
                        <a:pt x="378" y="53"/>
                      </a:lnTo>
                      <a:lnTo>
                        <a:pt x="378" y="53"/>
                      </a:lnTo>
                      <a:lnTo>
                        <a:pt x="378" y="53"/>
                      </a:lnTo>
                      <a:lnTo>
                        <a:pt x="378" y="53"/>
                      </a:lnTo>
                      <a:lnTo>
                        <a:pt x="378" y="54"/>
                      </a:lnTo>
                      <a:lnTo>
                        <a:pt x="378" y="54"/>
                      </a:lnTo>
                      <a:lnTo>
                        <a:pt x="381" y="54"/>
                      </a:lnTo>
                      <a:lnTo>
                        <a:pt x="383" y="54"/>
                      </a:lnTo>
                      <a:lnTo>
                        <a:pt x="386" y="54"/>
                      </a:lnTo>
                      <a:lnTo>
                        <a:pt x="386" y="54"/>
                      </a:lnTo>
                      <a:lnTo>
                        <a:pt x="385" y="53"/>
                      </a:lnTo>
                      <a:lnTo>
                        <a:pt x="385" y="51"/>
                      </a:lnTo>
                      <a:lnTo>
                        <a:pt x="383" y="51"/>
                      </a:lnTo>
                      <a:close/>
                      <a:moveTo>
                        <a:pt x="268" y="49"/>
                      </a:moveTo>
                      <a:lnTo>
                        <a:pt x="271" y="49"/>
                      </a:lnTo>
                      <a:lnTo>
                        <a:pt x="271" y="50"/>
                      </a:lnTo>
                      <a:lnTo>
                        <a:pt x="272" y="50"/>
                      </a:lnTo>
                      <a:lnTo>
                        <a:pt x="273" y="50"/>
                      </a:lnTo>
                      <a:lnTo>
                        <a:pt x="276" y="49"/>
                      </a:lnTo>
                      <a:lnTo>
                        <a:pt x="277" y="49"/>
                      </a:lnTo>
                      <a:lnTo>
                        <a:pt x="277" y="50"/>
                      </a:lnTo>
                      <a:lnTo>
                        <a:pt x="281" y="50"/>
                      </a:lnTo>
                      <a:lnTo>
                        <a:pt x="280" y="54"/>
                      </a:lnTo>
                      <a:lnTo>
                        <a:pt x="279" y="54"/>
                      </a:lnTo>
                      <a:lnTo>
                        <a:pt x="276" y="55"/>
                      </a:lnTo>
                      <a:lnTo>
                        <a:pt x="276" y="57"/>
                      </a:lnTo>
                      <a:lnTo>
                        <a:pt x="269" y="57"/>
                      </a:lnTo>
                      <a:lnTo>
                        <a:pt x="269" y="57"/>
                      </a:lnTo>
                      <a:lnTo>
                        <a:pt x="268" y="57"/>
                      </a:lnTo>
                      <a:lnTo>
                        <a:pt x="268" y="58"/>
                      </a:lnTo>
                      <a:lnTo>
                        <a:pt x="265" y="57"/>
                      </a:lnTo>
                      <a:lnTo>
                        <a:pt x="265" y="57"/>
                      </a:lnTo>
                      <a:lnTo>
                        <a:pt x="262" y="57"/>
                      </a:lnTo>
                      <a:lnTo>
                        <a:pt x="262" y="55"/>
                      </a:lnTo>
                      <a:lnTo>
                        <a:pt x="258" y="55"/>
                      </a:lnTo>
                      <a:lnTo>
                        <a:pt x="258" y="55"/>
                      </a:lnTo>
                      <a:lnTo>
                        <a:pt x="255" y="55"/>
                      </a:lnTo>
                      <a:lnTo>
                        <a:pt x="255" y="54"/>
                      </a:lnTo>
                      <a:lnTo>
                        <a:pt x="250" y="55"/>
                      </a:lnTo>
                      <a:lnTo>
                        <a:pt x="250" y="54"/>
                      </a:lnTo>
                      <a:lnTo>
                        <a:pt x="252" y="51"/>
                      </a:lnTo>
                      <a:lnTo>
                        <a:pt x="252" y="51"/>
                      </a:lnTo>
                      <a:lnTo>
                        <a:pt x="254" y="51"/>
                      </a:lnTo>
                      <a:lnTo>
                        <a:pt x="256" y="51"/>
                      </a:lnTo>
                      <a:lnTo>
                        <a:pt x="259" y="51"/>
                      </a:lnTo>
                      <a:lnTo>
                        <a:pt x="262" y="51"/>
                      </a:lnTo>
                      <a:lnTo>
                        <a:pt x="262" y="51"/>
                      </a:lnTo>
                      <a:lnTo>
                        <a:pt x="264" y="50"/>
                      </a:lnTo>
                      <a:lnTo>
                        <a:pt x="264" y="50"/>
                      </a:lnTo>
                      <a:lnTo>
                        <a:pt x="267" y="50"/>
                      </a:lnTo>
                      <a:lnTo>
                        <a:pt x="268" y="49"/>
                      </a:lnTo>
                      <a:close/>
                      <a:moveTo>
                        <a:pt x="201" y="46"/>
                      </a:moveTo>
                      <a:lnTo>
                        <a:pt x="201" y="46"/>
                      </a:lnTo>
                      <a:lnTo>
                        <a:pt x="203" y="48"/>
                      </a:lnTo>
                      <a:lnTo>
                        <a:pt x="203" y="48"/>
                      </a:lnTo>
                      <a:lnTo>
                        <a:pt x="205" y="48"/>
                      </a:lnTo>
                      <a:lnTo>
                        <a:pt x="205" y="49"/>
                      </a:lnTo>
                      <a:lnTo>
                        <a:pt x="205" y="49"/>
                      </a:lnTo>
                      <a:lnTo>
                        <a:pt x="207" y="51"/>
                      </a:lnTo>
                      <a:lnTo>
                        <a:pt x="204" y="51"/>
                      </a:lnTo>
                      <a:lnTo>
                        <a:pt x="203" y="51"/>
                      </a:lnTo>
                      <a:lnTo>
                        <a:pt x="200" y="53"/>
                      </a:lnTo>
                      <a:lnTo>
                        <a:pt x="199" y="49"/>
                      </a:lnTo>
                      <a:lnTo>
                        <a:pt x="197" y="49"/>
                      </a:lnTo>
                      <a:lnTo>
                        <a:pt x="199" y="48"/>
                      </a:lnTo>
                      <a:lnTo>
                        <a:pt x="200" y="46"/>
                      </a:lnTo>
                      <a:lnTo>
                        <a:pt x="201" y="46"/>
                      </a:lnTo>
                      <a:close/>
                      <a:moveTo>
                        <a:pt x="171" y="46"/>
                      </a:moveTo>
                      <a:lnTo>
                        <a:pt x="171" y="48"/>
                      </a:lnTo>
                      <a:lnTo>
                        <a:pt x="173" y="49"/>
                      </a:lnTo>
                      <a:lnTo>
                        <a:pt x="174" y="51"/>
                      </a:lnTo>
                      <a:lnTo>
                        <a:pt x="174" y="55"/>
                      </a:lnTo>
                      <a:lnTo>
                        <a:pt x="174" y="55"/>
                      </a:lnTo>
                      <a:lnTo>
                        <a:pt x="173" y="57"/>
                      </a:lnTo>
                      <a:lnTo>
                        <a:pt x="173" y="57"/>
                      </a:lnTo>
                      <a:lnTo>
                        <a:pt x="173" y="57"/>
                      </a:lnTo>
                      <a:lnTo>
                        <a:pt x="171" y="55"/>
                      </a:lnTo>
                      <a:lnTo>
                        <a:pt x="171" y="53"/>
                      </a:lnTo>
                      <a:lnTo>
                        <a:pt x="170" y="53"/>
                      </a:lnTo>
                      <a:lnTo>
                        <a:pt x="169" y="51"/>
                      </a:lnTo>
                      <a:lnTo>
                        <a:pt x="169" y="49"/>
                      </a:lnTo>
                      <a:lnTo>
                        <a:pt x="169" y="48"/>
                      </a:lnTo>
                      <a:lnTo>
                        <a:pt x="171" y="46"/>
                      </a:lnTo>
                      <a:close/>
                      <a:moveTo>
                        <a:pt x="299" y="46"/>
                      </a:moveTo>
                      <a:lnTo>
                        <a:pt x="302" y="46"/>
                      </a:lnTo>
                      <a:lnTo>
                        <a:pt x="302" y="48"/>
                      </a:lnTo>
                      <a:lnTo>
                        <a:pt x="303" y="48"/>
                      </a:lnTo>
                      <a:lnTo>
                        <a:pt x="303" y="48"/>
                      </a:lnTo>
                      <a:lnTo>
                        <a:pt x="305" y="49"/>
                      </a:lnTo>
                      <a:lnTo>
                        <a:pt x="305" y="49"/>
                      </a:lnTo>
                      <a:lnTo>
                        <a:pt x="305" y="51"/>
                      </a:lnTo>
                      <a:lnTo>
                        <a:pt x="305" y="51"/>
                      </a:lnTo>
                      <a:lnTo>
                        <a:pt x="303" y="55"/>
                      </a:lnTo>
                      <a:lnTo>
                        <a:pt x="302" y="55"/>
                      </a:lnTo>
                      <a:lnTo>
                        <a:pt x="299" y="55"/>
                      </a:lnTo>
                      <a:lnTo>
                        <a:pt x="299" y="57"/>
                      </a:lnTo>
                      <a:lnTo>
                        <a:pt x="297" y="57"/>
                      </a:lnTo>
                      <a:lnTo>
                        <a:pt x="298" y="55"/>
                      </a:lnTo>
                      <a:lnTo>
                        <a:pt x="298" y="54"/>
                      </a:lnTo>
                      <a:lnTo>
                        <a:pt x="297" y="53"/>
                      </a:lnTo>
                      <a:lnTo>
                        <a:pt x="297" y="51"/>
                      </a:lnTo>
                      <a:lnTo>
                        <a:pt x="296" y="51"/>
                      </a:lnTo>
                      <a:lnTo>
                        <a:pt x="297" y="50"/>
                      </a:lnTo>
                      <a:lnTo>
                        <a:pt x="298" y="49"/>
                      </a:lnTo>
                      <a:lnTo>
                        <a:pt x="299" y="48"/>
                      </a:lnTo>
                      <a:lnTo>
                        <a:pt x="299" y="46"/>
                      </a:lnTo>
                      <a:close/>
                      <a:moveTo>
                        <a:pt x="1293" y="44"/>
                      </a:moveTo>
                      <a:lnTo>
                        <a:pt x="1296" y="45"/>
                      </a:lnTo>
                      <a:lnTo>
                        <a:pt x="1300" y="45"/>
                      </a:lnTo>
                      <a:lnTo>
                        <a:pt x="1302" y="45"/>
                      </a:lnTo>
                      <a:lnTo>
                        <a:pt x="1302" y="46"/>
                      </a:lnTo>
                      <a:lnTo>
                        <a:pt x="1304" y="48"/>
                      </a:lnTo>
                      <a:lnTo>
                        <a:pt x="1304" y="49"/>
                      </a:lnTo>
                      <a:lnTo>
                        <a:pt x="1302" y="50"/>
                      </a:lnTo>
                      <a:lnTo>
                        <a:pt x="1302" y="53"/>
                      </a:lnTo>
                      <a:lnTo>
                        <a:pt x="1301" y="53"/>
                      </a:lnTo>
                      <a:lnTo>
                        <a:pt x="1301" y="54"/>
                      </a:lnTo>
                      <a:lnTo>
                        <a:pt x="1298" y="54"/>
                      </a:lnTo>
                      <a:lnTo>
                        <a:pt x="1298" y="53"/>
                      </a:lnTo>
                      <a:lnTo>
                        <a:pt x="1293" y="53"/>
                      </a:lnTo>
                      <a:lnTo>
                        <a:pt x="1293" y="53"/>
                      </a:lnTo>
                      <a:lnTo>
                        <a:pt x="1292" y="54"/>
                      </a:lnTo>
                      <a:lnTo>
                        <a:pt x="1292" y="54"/>
                      </a:lnTo>
                      <a:lnTo>
                        <a:pt x="1292" y="53"/>
                      </a:lnTo>
                      <a:lnTo>
                        <a:pt x="1290" y="53"/>
                      </a:lnTo>
                      <a:lnTo>
                        <a:pt x="1290" y="50"/>
                      </a:lnTo>
                      <a:lnTo>
                        <a:pt x="1289" y="49"/>
                      </a:lnTo>
                      <a:lnTo>
                        <a:pt x="1288" y="49"/>
                      </a:lnTo>
                      <a:lnTo>
                        <a:pt x="1285" y="48"/>
                      </a:lnTo>
                      <a:lnTo>
                        <a:pt x="1284" y="48"/>
                      </a:lnTo>
                      <a:lnTo>
                        <a:pt x="1285" y="48"/>
                      </a:lnTo>
                      <a:lnTo>
                        <a:pt x="1285" y="46"/>
                      </a:lnTo>
                      <a:lnTo>
                        <a:pt x="1288" y="46"/>
                      </a:lnTo>
                      <a:lnTo>
                        <a:pt x="1288" y="46"/>
                      </a:lnTo>
                      <a:lnTo>
                        <a:pt x="1289" y="46"/>
                      </a:lnTo>
                      <a:lnTo>
                        <a:pt x="1290" y="45"/>
                      </a:lnTo>
                      <a:lnTo>
                        <a:pt x="1290" y="44"/>
                      </a:lnTo>
                      <a:lnTo>
                        <a:pt x="1293" y="44"/>
                      </a:lnTo>
                      <a:close/>
                      <a:moveTo>
                        <a:pt x="66" y="44"/>
                      </a:moveTo>
                      <a:lnTo>
                        <a:pt x="68" y="45"/>
                      </a:lnTo>
                      <a:lnTo>
                        <a:pt x="68" y="45"/>
                      </a:lnTo>
                      <a:lnTo>
                        <a:pt x="69" y="46"/>
                      </a:lnTo>
                      <a:lnTo>
                        <a:pt x="74" y="51"/>
                      </a:lnTo>
                      <a:lnTo>
                        <a:pt x="72" y="57"/>
                      </a:lnTo>
                      <a:lnTo>
                        <a:pt x="70" y="57"/>
                      </a:lnTo>
                      <a:lnTo>
                        <a:pt x="70" y="57"/>
                      </a:lnTo>
                      <a:lnTo>
                        <a:pt x="70" y="59"/>
                      </a:lnTo>
                      <a:lnTo>
                        <a:pt x="70" y="59"/>
                      </a:lnTo>
                      <a:lnTo>
                        <a:pt x="70" y="59"/>
                      </a:lnTo>
                      <a:lnTo>
                        <a:pt x="72" y="61"/>
                      </a:lnTo>
                      <a:lnTo>
                        <a:pt x="63" y="58"/>
                      </a:lnTo>
                      <a:lnTo>
                        <a:pt x="64" y="62"/>
                      </a:lnTo>
                      <a:lnTo>
                        <a:pt x="64" y="62"/>
                      </a:lnTo>
                      <a:lnTo>
                        <a:pt x="63" y="63"/>
                      </a:lnTo>
                      <a:lnTo>
                        <a:pt x="63" y="65"/>
                      </a:lnTo>
                      <a:lnTo>
                        <a:pt x="64" y="65"/>
                      </a:lnTo>
                      <a:lnTo>
                        <a:pt x="64" y="65"/>
                      </a:lnTo>
                      <a:lnTo>
                        <a:pt x="63" y="65"/>
                      </a:lnTo>
                      <a:lnTo>
                        <a:pt x="63" y="66"/>
                      </a:lnTo>
                      <a:lnTo>
                        <a:pt x="61" y="67"/>
                      </a:lnTo>
                      <a:lnTo>
                        <a:pt x="60" y="67"/>
                      </a:lnTo>
                      <a:lnTo>
                        <a:pt x="59" y="67"/>
                      </a:lnTo>
                      <a:lnTo>
                        <a:pt x="56" y="68"/>
                      </a:lnTo>
                      <a:lnTo>
                        <a:pt x="56" y="70"/>
                      </a:lnTo>
                      <a:lnTo>
                        <a:pt x="55" y="71"/>
                      </a:lnTo>
                      <a:lnTo>
                        <a:pt x="53" y="72"/>
                      </a:lnTo>
                      <a:lnTo>
                        <a:pt x="52" y="71"/>
                      </a:lnTo>
                      <a:lnTo>
                        <a:pt x="51" y="70"/>
                      </a:lnTo>
                      <a:lnTo>
                        <a:pt x="49" y="70"/>
                      </a:lnTo>
                      <a:lnTo>
                        <a:pt x="49" y="68"/>
                      </a:lnTo>
                      <a:lnTo>
                        <a:pt x="49" y="67"/>
                      </a:lnTo>
                      <a:lnTo>
                        <a:pt x="52" y="65"/>
                      </a:lnTo>
                      <a:lnTo>
                        <a:pt x="52" y="61"/>
                      </a:lnTo>
                      <a:lnTo>
                        <a:pt x="49" y="62"/>
                      </a:lnTo>
                      <a:lnTo>
                        <a:pt x="48" y="63"/>
                      </a:lnTo>
                      <a:lnTo>
                        <a:pt x="48" y="65"/>
                      </a:lnTo>
                      <a:lnTo>
                        <a:pt x="46" y="66"/>
                      </a:lnTo>
                      <a:lnTo>
                        <a:pt x="46" y="65"/>
                      </a:lnTo>
                      <a:lnTo>
                        <a:pt x="44" y="65"/>
                      </a:lnTo>
                      <a:lnTo>
                        <a:pt x="44" y="65"/>
                      </a:lnTo>
                      <a:lnTo>
                        <a:pt x="44" y="66"/>
                      </a:lnTo>
                      <a:lnTo>
                        <a:pt x="44" y="66"/>
                      </a:lnTo>
                      <a:lnTo>
                        <a:pt x="43" y="66"/>
                      </a:lnTo>
                      <a:lnTo>
                        <a:pt x="43" y="67"/>
                      </a:lnTo>
                      <a:lnTo>
                        <a:pt x="44" y="68"/>
                      </a:lnTo>
                      <a:lnTo>
                        <a:pt x="44" y="70"/>
                      </a:lnTo>
                      <a:lnTo>
                        <a:pt x="44" y="71"/>
                      </a:lnTo>
                      <a:lnTo>
                        <a:pt x="43" y="71"/>
                      </a:lnTo>
                      <a:lnTo>
                        <a:pt x="42" y="72"/>
                      </a:lnTo>
                      <a:lnTo>
                        <a:pt x="42" y="72"/>
                      </a:lnTo>
                      <a:lnTo>
                        <a:pt x="42" y="72"/>
                      </a:lnTo>
                      <a:lnTo>
                        <a:pt x="40" y="74"/>
                      </a:lnTo>
                      <a:lnTo>
                        <a:pt x="40" y="75"/>
                      </a:lnTo>
                      <a:lnTo>
                        <a:pt x="39" y="75"/>
                      </a:lnTo>
                      <a:lnTo>
                        <a:pt x="39" y="75"/>
                      </a:lnTo>
                      <a:lnTo>
                        <a:pt x="39" y="74"/>
                      </a:lnTo>
                      <a:lnTo>
                        <a:pt x="38" y="74"/>
                      </a:lnTo>
                      <a:lnTo>
                        <a:pt x="38" y="71"/>
                      </a:lnTo>
                      <a:lnTo>
                        <a:pt x="38" y="71"/>
                      </a:lnTo>
                      <a:lnTo>
                        <a:pt x="38" y="71"/>
                      </a:lnTo>
                      <a:lnTo>
                        <a:pt x="36" y="72"/>
                      </a:lnTo>
                      <a:lnTo>
                        <a:pt x="36" y="72"/>
                      </a:lnTo>
                      <a:lnTo>
                        <a:pt x="36" y="74"/>
                      </a:lnTo>
                      <a:lnTo>
                        <a:pt x="36" y="75"/>
                      </a:lnTo>
                      <a:lnTo>
                        <a:pt x="36" y="76"/>
                      </a:lnTo>
                      <a:lnTo>
                        <a:pt x="36" y="76"/>
                      </a:lnTo>
                      <a:lnTo>
                        <a:pt x="35" y="79"/>
                      </a:lnTo>
                      <a:lnTo>
                        <a:pt x="30" y="82"/>
                      </a:lnTo>
                      <a:lnTo>
                        <a:pt x="30" y="82"/>
                      </a:lnTo>
                      <a:lnTo>
                        <a:pt x="30" y="82"/>
                      </a:lnTo>
                      <a:lnTo>
                        <a:pt x="30" y="79"/>
                      </a:lnTo>
                      <a:lnTo>
                        <a:pt x="29" y="79"/>
                      </a:lnTo>
                      <a:lnTo>
                        <a:pt x="26" y="74"/>
                      </a:lnTo>
                      <a:lnTo>
                        <a:pt x="25" y="74"/>
                      </a:lnTo>
                      <a:lnTo>
                        <a:pt x="26" y="76"/>
                      </a:lnTo>
                      <a:lnTo>
                        <a:pt x="26" y="78"/>
                      </a:lnTo>
                      <a:lnTo>
                        <a:pt x="26" y="80"/>
                      </a:lnTo>
                      <a:lnTo>
                        <a:pt x="26" y="80"/>
                      </a:lnTo>
                      <a:lnTo>
                        <a:pt x="26" y="80"/>
                      </a:lnTo>
                      <a:lnTo>
                        <a:pt x="25" y="79"/>
                      </a:lnTo>
                      <a:lnTo>
                        <a:pt x="25" y="79"/>
                      </a:lnTo>
                      <a:lnTo>
                        <a:pt x="25" y="79"/>
                      </a:lnTo>
                      <a:lnTo>
                        <a:pt x="25" y="78"/>
                      </a:lnTo>
                      <a:lnTo>
                        <a:pt x="23" y="78"/>
                      </a:lnTo>
                      <a:lnTo>
                        <a:pt x="23" y="80"/>
                      </a:lnTo>
                      <a:lnTo>
                        <a:pt x="22" y="80"/>
                      </a:lnTo>
                      <a:lnTo>
                        <a:pt x="22" y="80"/>
                      </a:lnTo>
                      <a:lnTo>
                        <a:pt x="18" y="82"/>
                      </a:lnTo>
                      <a:lnTo>
                        <a:pt x="18" y="79"/>
                      </a:lnTo>
                      <a:lnTo>
                        <a:pt x="14" y="79"/>
                      </a:lnTo>
                      <a:lnTo>
                        <a:pt x="14" y="80"/>
                      </a:lnTo>
                      <a:lnTo>
                        <a:pt x="11" y="82"/>
                      </a:lnTo>
                      <a:lnTo>
                        <a:pt x="11" y="82"/>
                      </a:lnTo>
                      <a:lnTo>
                        <a:pt x="9" y="82"/>
                      </a:lnTo>
                      <a:lnTo>
                        <a:pt x="8" y="82"/>
                      </a:lnTo>
                      <a:lnTo>
                        <a:pt x="8" y="80"/>
                      </a:lnTo>
                      <a:lnTo>
                        <a:pt x="8" y="79"/>
                      </a:lnTo>
                      <a:lnTo>
                        <a:pt x="6" y="79"/>
                      </a:lnTo>
                      <a:lnTo>
                        <a:pt x="6" y="76"/>
                      </a:lnTo>
                      <a:lnTo>
                        <a:pt x="5" y="76"/>
                      </a:lnTo>
                      <a:lnTo>
                        <a:pt x="4" y="74"/>
                      </a:lnTo>
                      <a:lnTo>
                        <a:pt x="1" y="74"/>
                      </a:lnTo>
                      <a:lnTo>
                        <a:pt x="1" y="74"/>
                      </a:lnTo>
                      <a:lnTo>
                        <a:pt x="0" y="74"/>
                      </a:lnTo>
                      <a:lnTo>
                        <a:pt x="0" y="74"/>
                      </a:lnTo>
                      <a:lnTo>
                        <a:pt x="0" y="72"/>
                      </a:lnTo>
                      <a:lnTo>
                        <a:pt x="2" y="71"/>
                      </a:lnTo>
                      <a:lnTo>
                        <a:pt x="2" y="71"/>
                      </a:lnTo>
                      <a:lnTo>
                        <a:pt x="5" y="71"/>
                      </a:lnTo>
                      <a:lnTo>
                        <a:pt x="5" y="70"/>
                      </a:lnTo>
                      <a:lnTo>
                        <a:pt x="6" y="70"/>
                      </a:lnTo>
                      <a:lnTo>
                        <a:pt x="6" y="68"/>
                      </a:lnTo>
                      <a:lnTo>
                        <a:pt x="9" y="68"/>
                      </a:lnTo>
                      <a:lnTo>
                        <a:pt x="9" y="68"/>
                      </a:lnTo>
                      <a:lnTo>
                        <a:pt x="13" y="68"/>
                      </a:lnTo>
                      <a:lnTo>
                        <a:pt x="14" y="68"/>
                      </a:lnTo>
                      <a:lnTo>
                        <a:pt x="13" y="67"/>
                      </a:lnTo>
                      <a:lnTo>
                        <a:pt x="13" y="66"/>
                      </a:lnTo>
                      <a:lnTo>
                        <a:pt x="14" y="65"/>
                      </a:lnTo>
                      <a:lnTo>
                        <a:pt x="14" y="65"/>
                      </a:lnTo>
                      <a:lnTo>
                        <a:pt x="15" y="63"/>
                      </a:lnTo>
                      <a:lnTo>
                        <a:pt x="18" y="63"/>
                      </a:lnTo>
                      <a:lnTo>
                        <a:pt x="18" y="62"/>
                      </a:lnTo>
                      <a:lnTo>
                        <a:pt x="19" y="62"/>
                      </a:lnTo>
                      <a:lnTo>
                        <a:pt x="19" y="61"/>
                      </a:lnTo>
                      <a:lnTo>
                        <a:pt x="22" y="61"/>
                      </a:lnTo>
                      <a:lnTo>
                        <a:pt x="22" y="61"/>
                      </a:lnTo>
                      <a:lnTo>
                        <a:pt x="23" y="61"/>
                      </a:lnTo>
                      <a:lnTo>
                        <a:pt x="25" y="59"/>
                      </a:lnTo>
                      <a:lnTo>
                        <a:pt x="27" y="58"/>
                      </a:lnTo>
                      <a:lnTo>
                        <a:pt x="29" y="57"/>
                      </a:lnTo>
                      <a:lnTo>
                        <a:pt x="30" y="57"/>
                      </a:lnTo>
                      <a:lnTo>
                        <a:pt x="30" y="55"/>
                      </a:lnTo>
                      <a:lnTo>
                        <a:pt x="31" y="55"/>
                      </a:lnTo>
                      <a:lnTo>
                        <a:pt x="35" y="51"/>
                      </a:lnTo>
                      <a:lnTo>
                        <a:pt x="38" y="51"/>
                      </a:lnTo>
                      <a:lnTo>
                        <a:pt x="38" y="50"/>
                      </a:lnTo>
                      <a:lnTo>
                        <a:pt x="39" y="50"/>
                      </a:lnTo>
                      <a:lnTo>
                        <a:pt x="42" y="50"/>
                      </a:lnTo>
                      <a:lnTo>
                        <a:pt x="46" y="49"/>
                      </a:lnTo>
                      <a:lnTo>
                        <a:pt x="48" y="49"/>
                      </a:lnTo>
                      <a:lnTo>
                        <a:pt x="51" y="49"/>
                      </a:lnTo>
                      <a:lnTo>
                        <a:pt x="52" y="50"/>
                      </a:lnTo>
                      <a:lnTo>
                        <a:pt x="52" y="51"/>
                      </a:lnTo>
                      <a:lnTo>
                        <a:pt x="57" y="51"/>
                      </a:lnTo>
                      <a:lnTo>
                        <a:pt x="59" y="50"/>
                      </a:lnTo>
                      <a:lnTo>
                        <a:pt x="60" y="49"/>
                      </a:lnTo>
                      <a:lnTo>
                        <a:pt x="60" y="48"/>
                      </a:lnTo>
                      <a:lnTo>
                        <a:pt x="57" y="48"/>
                      </a:lnTo>
                      <a:lnTo>
                        <a:pt x="57" y="46"/>
                      </a:lnTo>
                      <a:lnTo>
                        <a:pt x="60" y="46"/>
                      </a:lnTo>
                      <a:lnTo>
                        <a:pt x="61" y="45"/>
                      </a:lnTo>
                      <a:lnTo>
                        <a:pt x="63" y="45"/>
                      </a:lnTo>
                      <a:lnTo>
                        <a:pt x="64" y="44"/>
                      </a:lnTo>
                      <a:lnTo>
                        <a:pt x="66" y="44"/>
                      </a:lnTo>
                      <a:close/>
                      <a:moveTo>
                        <a:pt x="369" y="44"/>
                      </a:moveTo>
                      <a:lnTo>
                        <a:pt x="369" y="46"/>
                      </a:lnTo>
                      <a:lnTo>
                        <a:pt x="370" y="46"/>
                      </a:lnTo>
                      <a:lnTo>
                        <a:pt x="370" y="45"/>
                      </a:lnTo>
                      <a:lnTo>
                        <a:pt x="370" y="44"/>
                      </a:lnTo>
                      <a:lnTo>
                        <a:pt x="370" y="44"/>
                      </a:lnTo>
                      <a:lnTo>
                        <a:pt x="370" y="44"/>
                      </a:lnTo>
                      <a:lnTo>
                        <a:pt x="369" y="44"/>
                      </a:lnTo>
                      <a:close/>
                      <a:moveTo>
                        <a:pt x="121" y="41"/>
                      </a:moveTo>
                      <a:lnTo>
                        <a:pt x="123" y="42"/>
                      </a:lnTo>
                      <a:lnTo>
                        <a:pt x="124" y="42"/>
                      </a:lnTo>
                      <a:lnTo>
                        <a:pt x="124" y="44"/>
                      </a:lnTo>
                      <a:lnTo>
                        <a:pt x="128" y="44"/>
                      </a:lnTo>
                      <a:lnTo>
                        <a:pt x="128" y="45"/>
                      </a:lnTo>
                      <a:lnTo>
                        <a:pt x="127" y="48"/>
                      </a:lnTo>
                      <a:lnTo>
                        <a:pt x="125" y="49"/>
                      </a:lnTo>
                      <a:lnTo>
                        <a:pt x="125" y="49"/>
                      </a:lnTo>
                      <a:lnTo>
                        <a:pt x="121" y="49"/>
                      </a:lnTo>
                      <a:lnTo>
                        <a:pt x="119" y="50"/>
                      </a:lnTo>
                      <a:lnTo>
                        <a:pt x="120" y="50"/>
                      </a:lnTo>
                      <a:lnTo>
                        <a:pt x="120" y="50"/>
                      </a:lnTo>
                      <a:lnTo>
                        <a:pt x="120" y="51"/>
                      </a:lnTo>
                      <a:lnTo>
                        <a:pt x="121" y="51"/>
                      </a:lnTo>
                      <a:lnTo>
                        <a:pt x="123" y="53"/>
                      </a:lnTo>
                      <a:lnTo>
                        <a:pt x="123" y="54"/>
                      </a:lnTo>
                      <a:lnTo>
                        <a:pt x="123" y="57"/>
                      </a:lnTo>
                      <a:lnTo>
                        <a:pt x="119" y="59"/>
                      </a:lnTo>
                      <a:lnTo>
                        <a:pt x="119" y="59"/>
                      </a:lnTo>
                      <a:lnTo>
                        <a:pt x="118" y="59"/>
                      </a:lnTo>
                      <a:lnTo>
                        <a:pt x="116" y="59"/>
                      </a:lnTo>
                      <a:lnTo>
                        <a:pt x="115" y="59"/>
                      </a:lnTo>
                      <a:lnTo>
                        <a:pt x="114" y="61"/>
                      </a:lnTo>
                      <a:lnTo>
                        <a:pt x="112" y="62"/>
                      </a:lnTo>
                      <a:lnTo>
                        <a:pt x="106" y="63"/>
                      </a:lnTo>
                      <a:lnTo>
                        <a:pt x="106" y="63"/>
                      </a:lnTo>
                      <a:lnTo>
                        <a:pt x="104" y="63"/>
                      </a:lnTo>
                      <a:lnTo>
                        <a:pt x="104" y="62"/>
                      </a:lnTo>
                      <a:lnTo>
                        <a:pt x="101" y="62"/>
                      </a:lnTo>
                      <a:lnTo>
                        <a:pt x="101" y="61"/>
                      </a:lnTo>
                      <a:lnTo>
                        <a:pt x="99" y="59"/>
                      </a:lnTo>
                      <a:lnTo>
                        <a:pt x="98" y="59"/>
                      </a:lnTo>
                      <a:lnTo>
                        <a:pt x="97" y="59"/>
                      </a:lnTo>
                      <a:lnTo>
                        <a:pt x="95" y="55"/>
                      </a:lnTo>
                      <a:lnTo>
                        <a:pt x="95" y="53"/>
                      </a:lnTo>
                      <a:lnTo>
                        <a:pt x="97" y="49"/>
                      </a:lnTo>
                      <a:lnTo>
                        <a:pt x="99" y="49"/>
                      </a:lnTo>
                      <a:lnTo>
                        <a:pt x="102" y="48"/>
                      </a:lnTo>
                      <a:lnTo>
                        <a:pt x="104" y="48"/>
                      </a:lnTo>
                      <a:lnTo>
                        <a:pt x="106" y="48"/>
                      </a:lnTo>
                      <a:lnTo>
                        <a:pt x="106" y="46"/>
                      </a:lnTo>
                      <a:lnTo>
                        <a:pt x="107" y="46"/>
                      </a:lnTo>
                      <a:lnTo>
                        <a:pt x="107" y="45"/>
                      </a:lnTo>
                      <a:lnTo>
                        <a:pt x="112" y="45"/>
                      </a:lnTo>
                      <a:lnTo>
                        <a:pt x="112" y="44"/>
                      </a:lnTo>
                      <a:lnTo>
                        <a:pt x="114" y="44"/>
                      </a:lnTo>
                      <a:lnTo>
                        <a:pt x="114" y="44"/>
                      </a:lnTo>
                      <a:lnTo>
                        <a:pt x="118" y="44"/>
                      </a:lnTo>
                      <a:lnTo>
                        <a:pt x="119" y="42"/>
                      </a:lnTo>
                      <a:lnTo>
                        <a:pt x="120" y="42"/>
                      </a:lnTo>
                      <a:lnTo>
                        <a:pt x="120" y="42"/>
                      </a:lnTo>
                      <a:lnTo>
                        <a:pt x="121" y="41"/>
                      </a:lnTo>
                      <a:close/>
                      <a:moveTo>
                        <a:pt x="82" y="40"/>
                      </a:moveTo>
                      <a:lnTo>
                        <a:pt x="85" y="40"/>
                      </a:lnTo>
                      <a:lnTo>
                        <a:pt x="86" y="42"/>
                      </a:lnTo>
                      <a:lnTo>
                        <a:pt x="87" y="45"/>
                      </a:lnTo>
                      <a:lnTo>
                        <a:pt x="87" y="46"/>
                      </a:lnTo>
                      <a:lnTo>
                        <a:pt x="86" y="48"/>
                      </a:lnTo>
                      <a:lnTo>
                        <a:pt x="86" y="48"/>
                      </a:lnTo>
                      <a:lnTo>
                        <a:pt x="86" y="49"/>
                      </a:lnTo>
                      <a:lnTo>
                        <a:pt x="85" y="50"/>
                      </a:lnTo>
                      <a:lnTo>
                        <a:pt x="83" y="50"/>
                      </a:lnTo>
                      <a:lnTo>
                        <a:pt x="82" y="50"/>
                      </a:lnTo>
                      <a:lnTo>
                        <a:pt x="82" y="49"/>
                      </a:lnTo>
                      <a:lnTo>
                        <a:pt x="78" y="49"/>
                      </a:lnTo>
                      <a:lnTo>
                        <a:pt x="78" y="48"/>
                      </a:lnTo>
                      <a:lnTo>
                        <a:pt x="77" y="46"/>
                      </a:lnTo>
                      <a:lnTo>
                        <a:pt x="77" y="45"/>
                      </a:lnTo>
                      <a:lnTo>
                        <a:pt x="76" y="42"/>
                      </a:lnTo>
                      <a:lnTo>
                        <a:pt x="77" y="41"/>
                      </a:lnTo>
                      <a:lnTo>
                        <a:pt x="78" y="41"/>
                      </a:lnTo>
                      <a:lnTo>
                        <a:pt x="82" y="41"/>
                      </a:lnTo>
                      <a:lnTo>
                        <a:pt x="82" y="40"/>
                      </a:lnTo>
                      <a:close/>
                      <a:moveTo>
                        <a:pt x="1353" y="38"/>
                      </a:moveTo>
                      <a:lnTo>
                        <a:pt x="1353" y="40"/>
                      </a:lnTo>
                      <a:lnTo>
                        <a:pt x="1355" y="41"/>
                      </a:lnTo>
                      <a:lnTo>
                        <a:pt x="1356" y="42"/>
                      </a:lnTo>
                      <a:lnTo>
                        <a:pt x="1352" y="42"/>
                      </a:lnTo>
                      <a:lnTo>
                        <a:pt x="1351" y="40"/>
                      </a:lnTo>
                      <a:lnTo>
                        <a:pt x="1351" y="38"/>
                      </a:lnTo>
                      <a:lnTo>
                        <a:pt x="1353" y="38"/>
                      </a:lnTo>
                      <a:close/>
                      <a:moveTo>
                        <a:pt x="303" y="38"/>
                      </a:moveTo>
                      <a:lnTo>
                        <a:pt x="303" y="40"/>
                      </a:lnTo>
                      <a:lnTo>
                        <a:pt x="305" y="40"/>
                      </a:lnTo>
                      <a:lnTo>
                        <a:pt x="305" y="38"/>
                      </a:lnTo>
                      <a:lnTo>
                        <a:pt x="303" y="38"/>
                      </a:lnTo>
                      <a:close/>
                      <a:moveTo>
                        <a:pt x="104" y="33"/>
                      </a:moveTo>
                      <a:lnTo>
                        <a:pt x="107" y="34"/>
                      </a:lnTo>
                      <a:lnTo>
                        <a:pt x="107" y="34"/>
                      </a:lnTo>
                      <a:lnTo>
                        <a:pt x="111" y="34"/>
                      </a:lnTo>
                      <a:lnTo>
                        <a:pt x="112" y="36"/>
                      </a:lnTo>
                      <a:lnTo>
                        <a:pt x="112" y="38"/>
                      </a:lnTo>
                      <a:lnTo>
                        <a:pt x="112" y="38"/>
                      </a:lnTo>
                      <a:lnTo>
                        <a:pt x="111" y="38"/>
                      </a:lnTo>
                      <a:lnTo>
                        <a:pt x="110" y="40"/>
                      </a:lnTo>
                      <a:lnTo>
                        <a:pt x="110" y="40"/>
                      </a:lnTo>
                      <a:lnTo>
                        <a:pt x="110" y="42"/>
                      </a:lnTo>
                      <a:lnTo>
                        <a:pt x="104" y="41"/>
                      </a:lnTo>
                      <a:lnTo>
                        <a:pt x="104" y="38"/>
                      </a:lnTo>
                      <a:lnTo>
                        <a:pt x="99" y="38"/>
                      </a:lnTo>
                      <a:lnTo>
                        <a:pt x="99" y="40"/>
                      </a:lnTo>
                      <a:lnTo>
                        <a:pt x="99" y="40"/>
                      </a:lnTo>
                      <a:lnTo>
                        <a:pt x="98" y="38"/>
                      </a:lnTo>
                      <a:lnTo>
                        <a:pt x="97" y="38"/>
                      </a:lnTo>
                      <a:lnTo>
                        <a:pt x="97" y="38"/>
                      </a:lnTo>
                      <a:lnTo>
                        <a:pt x="97" y="40"/>
                      </a:lnTo>
                      <a:lnTo>
                        <a:pt x="93" y="40"/>
                      </a:lnTo>
                      <a:lnTo>
                        <a:pt x="93" y="40"/>
                      </a:lnTo>
                      <a:lnTo>
                        <a:pt x="91" y="38"/>
                      </a:lnTo>
                      <a:lnTo>
                        <a:pt x="93" y="37"/>
                      </a:lnTo>
                      <a:lnTo>
                        <a:pt x="94" y="36"/>
                      </a:lnTo>
                      <a:lnTo>
                        <a:pt x="95" y="34"/>
                      </a:lnTo>
                      <a:lnTo>
                        <a:pt x="97" y="34"/>
                      </a:lnTo>
                      <a:lnTo>
                        <a:pt x="99" y="34"/>
                      </a:lnTo>
                      <a:lnTo>
                        <a:pt x="101" y="34"/>
                      </a:lnTo>
                      <a:lnTo>
                        <a:pt x="102" y="33"/>
                      </a:lnTo>
                      <a:lnTo>
                        <a:pt x="104" y="33"/>
                      </a:lnTo>
                      <a:close/>
                      <a:moveTo>
                        <a:pt x="1370" y="33"/>
                      </a:moveTo>
                      <a:lnTo>
                        <a:pt x="1372" y="33"/>
                      </a:lnTo>
                      <a:lnTo>
                        <a:pt x="1374" y="34"/>
                      </a:lnTo>
                      <a:lnTo>
                        <a:pt x="1374" y="36"/>
                      </a:lnTo>
                      <a:lnTo>
                        <a:pt x="1378" y="36"/>
                      </a:lnTo>
                      <a:lnTo>
                        <a:pt x="1378" y="37"/>
                      </a:lnTo>
                      <a:lnTo>
                        <a:pt x="1374" y="37"/>
                      </a:lnTo>
                      <a:lnTo>
                        <a:pt x="1374" y="37"/>
                      </a:lnTo>
                      <a:lnTo>
                        <a:pt x="1373" y="37"/>
                      </a:lnTo>
                      <a:lnTo>
                        <a:pt x="1373" y="36"/>
                      </a:lnTo>
                      <a:lnTo>
                        <a:pt x="1370" y="36"/>
                      </a:lnTo>
                      <a:lnTo>
                        <a:pt x="1368" y="36"/>
                      </a:lnTo>
                      <a:lnTo>
                        <a:pt x="1365" y="37"/>
                      </a:lnTo>
                      <a:lnTo>
                        <a:pt x="1365" y="34"/>
                      </a:lnTo>
                      <a:lnTo>
                        <a:pt x="1365" y="34"/>
                      </a:lnTo>
                      <a:lnTo>
                        <a:pt x="1366" y="34"/>
                      </a:lnTo>
                      <a:lnTo>
                        <a:pt x="1366" y="34"/>
                      </a:lnTo>
                      <a:lnTo>
                        <a:pt x="1366" y="34"/>
                      </a:lnTo>
                      <a:lnTo>
                        <a:pt x="1368" y="33"/>
                      </a:lnTo>
                      <a:lnTo>
                        <a:pt x="1370" y="33"/>
                      </a:lnTo>
                      <a:close/>
                      <a:moveTo>
                        <a:pt x="1212" y="29"/>
                      </a:moveTo>
                      <a:lnTo>
                        <a:pt x="1213" y="29"/>
                      </a:lnTo>
                      <a:lnTo>
                        <a:pt x="1213" y="32"/>
                      </a:lnTo>
                      <a:lnTo>
                        <a:pt x="1213" y="34"/>
                      </a:lnTo>
                      <a:lnTo>
                        <a:pt x="1215" y="34"/>
                      </a:lnTo>
                      <a:lnTo>
                        <a:pt x="1216" y="37"/>
                      </a:lnTo>
                      <a:lnTo>
                        <a:pt x="1217" y="40"/>
                      </a:lnTo>
                      <a:lnTo>
                        <a:pt x="1218" y="41"/>
                      </a:lnTo>
                      <a:lnTo>
                        <a:pt x="1217" y="41"/>
                      </a:lnTo>
                      <a:lnTo>
                        <a:pt x="1217" y="41"/>
                      </a:lnTo>
                      <a:lnTo>
                        <a:pt x="1215" y="41"/>
                      </a:lnTo>
                      <a:lnTo>
                        <a:pt x="1215" y="38"/>
                      </a:lnTo>
                      <a:lnTo>
                        <a:pt x="1215" y="38"/>
                      </a:lnTo>
                      <a:lnTo>
                        <a:pt x="1213" y="38"/>
                      </a:lnTo>
                      <a:lnTo>
                        <a:pt x="1213" y="37"/>
                      </a:lnTo>
                      <a:lnTo>
                        <a:pt x="1212" y="36"/>
                      </a:lnTo>
                      <a:lnTo>
                        <a:pt x="1212" y="29"/>
                      </a:lnTo>
                      <a:close/>
                      <a:moveTo>
                        <a:pt x="125" y="29"/>
                      </a:moveTo>
                      <a:lnTo>
                        <a:pt x="128" y="30"/>
                      </a:lnTo>
                      <a:lnTo>
                        <a:pt x="129" y="32"/>
                      </a:lnTo>
                      <a:lnTo>
                        <a:pt x="132" y="32"/>
                      </a:lnTo>
                      <a:lnTo>
                        <a:pt x="133" y="33"/>
                      </a:lnTo>
                      <a:lnTo>
                        <a:pt x="133" y="34"/>
                      </a:lnTo>
                      <a:lnTo>
                        <a:pt x="133" y="37"/>
                      </a:lnTo>
                      <a:lnTo>
                        <a:pt x="132" y="37"/>
                      </a:lnTo>
                      <a:lnTo>
                        <a:pt x="132" y="38"/>
                      </a:lnTo>
                      <a:lnTo>
                        <a:pt x="132" y="38"/>
                      </a:lnTo>
                      <a:lnTo>
                        <a:pt x="132" y="40"/>
                      </a:lnTo>
                      <a:lnTo>
                        <a:pt x="127" y="40"/>
                      </a:lnTo>
                      <a:lnTo>
                        <a:pt x="127" y="40"/>
                      </a:lnTo>
                      <a:lnTo>
                        <a:pt x="125" y="40"/>
                      </a:lnTo>
                      <a:lnTo>
                        <a:pt x="125" y="41"/>
                      </a:lnTo>
                      <a:lnTo>
                        <a:pt x="125" y="41"/>
                      </a:lnTo>
                      <a:lnTo>
                        <a:pt x="124" y="40"/>
                      </a:lnTo>
                      <a:lnTo>
                        <a:pt x="124" y="40"/>
                      </a:lnTo>
                      <a:lnTo>
                        <a:pt x="119" y="40"/>
                      </a:lnTo>
                      <a:lnTo>
                        <a:pt x="119" y="40"/>
                      </a:lnTo>
                      <a:lnTo>
                        <a:pt x="116" y="40"/>
                      </a:lnTo>
                      <a:lnTo>
                        <a:pt x="116" y="38"/>
                      </a:lnTo>
                      <a:lnTo>
                        <a:pt x="115" y="38"/>
                      </a:lnTo>
                      <a:lnTo>
                        <a:pt x="115" y="38"/>
                      </a:lnTo>
                      <a:lnTo>
                        <a:pt x="114" y="38"/>
                      </a:lnTo>
                      <a:lnTo>
                        <a:pt x="114" y="37"/>
                      </a:lnTo>
                      <a:lnTo>
                        <a:pt x="114" y="37"/>
                      </a:lnTo>
                      <a:lnTo>
                        <a:pt x="115" y="36"/>
                      </a:lnTo>
                      <a:lnTo>
                        <a:pt x="114" y="36"/>
                      </a:lnTo>
                      <a:lnTo>
                        <a:pt x="115" y="34"/>
                      </a:lnTo>
                      <a:lnTo>
                        <a:pt x="115" y="34"/>
                      </a:lnTo>
                      <a:lnTo>
                        <a:pt x="116" y="33"/>
                      </a:lnTo>
                      <a:lnTo>
                        <a:pt x="118" y="33"/>
                      </a:lnTo>
                      <a:lnTo>
                        <a:pt x="119" y="32"/>
                      </a:lnTo>
                      <a:lnTo>
                        <a:pt x="121" y="30"/>
                      </a:lnTo>
                      <a:lnTo>
                        <a:pt x="121" y="30"/>
                      </a:lnTo>
                      <a:lnTo>
                        <a:pt x="123" y="30"/>
                      </a:lnTo>
                      <a:lnTo>
                        <a:pt x="124" y="30"/>
                      </a:lnTo>
                      <a:lnTo>
                        <a:pt x="125" y="29"/>
                      </a:lnTo>
                      <a:close/>
                      <a:moveTo>
                        <a:pt x="340" y="29"/>
                      </a:moveTo>
                      <a:lnTo>
                        <a:pt x="340" y="29"/>
                      </a:lnTo>
                      <a:lnTo>
                        <a:pt x="340" y="29"/>
                      </a:lnTo>
                      <a:lnTo>
                        <a:pt x="340" y="29"/>
                      </a:lnTo>
                      <a:lnTo>
                        <a:pt x="340" y="29"/>
                      </a:lnTo>
                      <a:lnTo>
                        <a:pt x="340" y="29"/>
                      </a:lnTo>
                      <a:lnTo>
                        <a:pt x="340" y="29"/>
                      </a:lnTo>
                      <a:lnTo>
                        <a:pt x="340" y="30"/>
                      </a:lnTo>
                      <a:lnTo>
                        <a:pt x="340" y="30"/>
                      </a:lnTo>
                      <a:lnTo>
                        <a:pt x="339" y="30"/>
                      </a:lnTo>
                      <a:lnTo>
                        <a:pt x="336" y="32"/>
                      </a:lnTo>
                      <a:lnTo>
                        <a:pt x="337" y="30"/>
                      </a:lnTo>
                      <a:lnTo>
                        <a:pt x="337" y="29"/>
                      </a:lnTo>
                      <a:lnTo>
                        <a:pt x="340" y="29"/>
                      </a:lnTo>
                      <a:close/>
                      <a:moveTo>
                        <a:pt x="234" y="29"/>
                      </a:moveTo>
                      <a:lnTo>
                        <a:pt x="235" y="30"/>
                      </a:lnTo>
                      <a:lnTo>
                        <a:pt x="239" y="33"/>
                      </a:lnTo>
                      <a:lnTo>
                        <a:pt x="242" y="34"/>
                      </a:lnTo>
                      <a:lnTo>
                        <a:pt x="245" y="34"/>
                      </a:lnTo>
                      <a:lnTo>
                        <a:pt x="247" y="34"/>
                      </a:lnTo>
                      <a:lnTo>
                        <a:pt x="250" y="36"/>
                      </a:lnTo>
                      <a:lnTo>
                        <a:pt x="250" y="38"/>
                      </a:lnTo>
                      <a:lnTo>
                        <a:pt x="254" y="37"/>
                      </a:lnTo>
                      <a:lnTo>
                        <a:pt x="255" y="38"/>
                      </a:lnTo>
                      <a:lnTo>
                        <a:pt x="256" y="38"/>
                      </a:lnTo>
                      <a:lnTo>
                        <a:pt x="258" y="40"/>
                      </a:lnTo>
                      <a:lnTo>
                        <a:pt x="259" y="41"/>
                      </a:lnTo>
                      <a:lnTo>
                        <a:pt x="259" y="42"/>
                      </a:lnTo>
                      <a:lnTo>
                        <a:pt x="259" y="42"/>
                      </a:lnTo>
                      <a:lnTo>
                        <a:pt x="258" y="44"/>
                      </a:lnTo>
                      <a:lnTo>
                        <a:pt x="259" y="44"/>
                      </a:lnTo>
                      <a:lnTo>
                        <a:pt x="259" y="44"/>
                      </a:lnTo>
                      <a:lnTo>
                        <a:pt x="260" y="45"/>
                      </a:lnTo>
                      <a:lnTo>
                        <a:pt x="260" y="46"/>
                      </a:lnTo>
                      <a:lnTo>
                        <a:pt x="260" y="46"/>
                      </a:lnTo>
                      <a:lnTo>
                        <a:pt x="260" y="49"/>
                      </a:lnTo>
                      <a:lnTo>
                        <a:pt x="260" y="49"/>
                      </a:lnTo>
                      <a:lnTo>
                        <a:pt x="260" y="49"/>
                      </a:lnTo>
                      <a:lnTo>
                        <a:pt x="258" y="49"/>
                      </a:lnTo>
                      <a:lnTo>
                        <a:pt x="255" y="48"/>
                      </a:lnTo>
                      <a:lnTo>
                        <a:pt x="254" y="49"/>
                      </a:lnTo>
                      <a:lnTo>
                        <a:pt x="254" y="49"/>
                      </a:lnTo>
                      <a:lnTo>
                        <a:pt x="252" y="49"/>
                      </a:lnTo>
                      <a:lnTo>
                        <a:pt x="252" y="50"/>
                      </a:lnTo>
                      <a:lnTo>
                        <a:pt x="248" y="50"/>
                      </a:lnTo>
                      <a:lnTo>
                        <a:pt x="248" y="51"/>
                      </a:lnTo>
                      <a:lnTo>
                        <a:pt x="247" y="51"/>
                      </a:lnTo>
                      <a:lnTo>
                        <a:pt x="246" y="53"/>
                      </a:lnTo>
                      <a:lnTo>
                        <a:pt x="245" y="53"/>
                      </a:lnTo>
                      <a:lnTo>
                        <a:pt x="245" y="53"/>
                      </a:lnTo>
                      <a:lnTo>
                        <a:pt x="243" y="51"/>
                      </a:lnTo>
                      <a:lnTo>
                        <a:pt x="243" y="51"/>
                      </a:lnTo>
                      <a:lnTo>
                        <a:pt x="245" y="51"/>
                      </a:lnTo>
                      <a:lnTo>
                        <a:pt x="245" y="50"/>
                      </a:lnTo>
                      <a:lnTo>
                        <a:pt x="242" y="50"/>
                      </a:lnTo>
                      <a:lnTo>
                        <a:pt x="238" y="45"/>
                      </a:lnTo>
                      <a:lnTo>
                        <a:pt x="237" y="45"/>
                      </a:lnTo>
                      <a:lnTo>
                        <a:pt x="237" y="44"/>
                      </a:lnTo>
                      <a:lnTo>
                        <a:pt x="238" y="44"/>
                      </a:lnTo>
                      <a:lnTo>
                        <a:pt x="238" y="44"/>
                      </a:lnTo>
                      <a:lnTo>
                        <a:pt x="241" y="44"/>
                      </a:lnTo>
                      <a:lnTo>
                        <a:pt x="241" y="42"/>
                      </a:lnTo>
                      <a:lnTo>
                        <a:pt x="239" y="41"/>
                      </a:lnTo>
                      <a:lnTo>
                        <a:pt x="238" y="41"/>
                      </a:lnTo>
                      <a:lnTo>
                        <a:pt x="237" y="41"/>
                      </a:lnTo>
                      <a:lnTo>
                        <a:pt x="235" y="41"/>
                      </a:lnTo>
                      <a:lnTo>
                        <a:pt x="234" y="41"/>
                      </a:lnTo>
                      <a:lnTo>
                        <a:pt x="234" y="41"/>
                      </a:lnTo>
                      <a:lnTo>
                        <a:pt x="233" y="41"/>
                      </a:lnTo>
                      <a:lnTo>
                        <a:pt x="233" y="40"/>
                      </a:lnTo>
                      <a:lnTo>
                        <a:pt x="230" y="40"/>
                      </a:lnTo>
                      <a:lnTo>
                        <a:pt x="230" y="37"/>
                      </a:lnTo>
                      <a:lnTo>
                        <a:pt x="231" y="37"/>
                      </a:lnTo>
                      <a:lnTo>
                        <a:pt x="230" y="37"/>
                      </a:lnTo>
                      <a:lnTo>
                        <a:pt x="230" y="37"/>
                      </a:lnTo>
                      <a:lnTo>
                        <a:pt x="230" y="37"/>
                      </a:lnTo>
                      <a:lnTo>
                        <a:pt x="230" y="37"/>
                      </a:lnTo>
                      <a:lnTo>
                        <a:pt x="231" y="30"/>
                      </a:lnTo>
                      <a:lnTo>
                        <a:pt x="231" y="29"/>
                      </a:lnTo>
                      <a:lnTo>
                        <a:pt x="233" y="29"/>
                      </a:lnTo>
                      <a:lnTo>
                        <a:pt x="234" y="29"/>
                      </a:lnTo>
                      <a:close/>
                      <a:moveTo>
                        <a:pt x="165" y="23"/>
                      </a:moveTo>
                      <a:lnTo>
                        <a:pt x="165" y="23"/>
                      </a:lnTo>
                      <a:lnTo>
                        <a:pt x="165" y="24"/>
                      </a:lnTo>
                      <a:lnTo>
                        <a:pt x="166" y="24"/>
                      </a:lnTo>
                      <a:lnTo>
                        <a:pt x="169" y="24"/>
                      </a:lnTo>
                      <a:lnTo>
                        <a:pt x="169" y="25"/>
                      </a:lnTo>
                      <a:lnTo>
                        <a:pt x="173" y="25"/>
                      </a:lnTo>
                      <a:lnTo>
                        <a:pt x="173" y="25"/>
                      </a:lnTo>
                      <a:lnTo>
                        <a:pt x="174" y="25"/>
                      </a:lnTo>
                      <a:lnTo>
                        <a:pt x="174" y="25"/>
                      </a:lnTo>
                      <a:lnTo>
                        <a:pt x="174" y="25"/>
                      </a:lnTo>
                      <a:lnTo>
                        <a:pt x="174" y="25"/>
                      </a:lnTo>
                      <a:lnTo>
                        <a:pt x="174" y="27"/>
                      </a:lnTo>
                      <a:lnTo>
                        <a:pt x="174" y="27"/>
                      </a:lnTo>
                      <a:lnTo>
                        <a:pt x="175" y="28"/>
                      </a:lnTo>
                      <a:lnTo>
                        <a:pt x="175" y="29"/>
                      </a:lnTo>
                      <a:lnTo>
                        <a:pt x="176" y="30"/>
                      </a:lnTo>
                      <a:lnTo>
                        <a:pt x="178" y="30"/>
                      </a:lnTo>
                      <a:lnTo>
                        <a:pt x="179" y="30"/>
                      </a:lnTo>
                      <a:lnTo>
                        <a:pt x="179" y="30"/>
                      </a:lnTo>
                      <a:lnTo>
                        <a:pt x="179" y="30"/>
                      </a:lnTo>
                      <a:lnTo>
                        <a:pt x="179" y="30"/>
                      </a:lnTo>
                      <a:lnTo>
                        <a:pt x="179" y="28"/>
                      </a:lnTo>
                      <a:lnTo>
                        <a:pt x="180" y="25"/>
                      </a:lnTo>
                      <a:lnTo>
                        <a:pt x="180" y="25"/>
                      </a:lnTo>
                      <a:lnTo>
                        <a:pt x="182" y="25"/>
                      </a:lnTo>
                      <a:lnTo>
                        <a:pt x="187" y="28"/>
                      </a:lnTo>
                      <a:lnTo>
                        <a:pt x="187" y="29"/>
                      </a:lnTo>
                      <a:lnTo>
                        <a:pt x="188" y="29"/>
                      </a:lnTo>
                      <a:lnTo>
                        <a:pt x="188" y="30"/>
                      </a:lnTo>
                      <a:lnTo>
                        <a:pt x="188" y="30"/>
                      </a:lnTo>
                      <a:lnTo>
                        <a:pt x="190" y="30"/>
                      </a:lnTo>
                      <a:lnTo>
                        <a:pt x="191" y="30"/>
                      </a:lnTo>
                      <a:lnTo>
                        <a:pt x="192" y="29"/>
                      </a:lnTo>
                      <a:lnTo>
                        <a:pt x="192" y="29"/>
                      </a:lnTo>
                      <a:lnTo>
                        <a:pt x="193" y="28"/>
                      </a:lnTo>
                      <a:lnTo>
                        <a:pt x="196" y="29"/>
                      </a:lnTo>
                      <a:lnTo>
                        <a:pt x="197" y="29"/>
                      </a:lnTo>
                      <a:lnTo>
                        <a:pt x="199" y="32"/>
                      </a:lnTo>
                      <a:lnTo>
                        <a:pt x="201" y="30"/>
                      </a:lnTo>
                      <a:lnTo>
                        <a:pt x="204" y="32"/>
                      </a:lnTo>
                      <a:lnTo>
                        <a:pt x="205" y="33"/>
                      </a:lnTo>
                      <a:lnTo>
                        <a:pt x="207" y="34"/>
                      </a:lnTo>
                      <a:lnTo>
                        <a:pt x="208" y="37"/>
                      </a:lnTo>
                      <a:lnTo>
                        <a:pt x="209" y="37"/>
                      </a:lnTo>
                      <a:lnTo>
                        <a:pt x="209" y="36"/>
                      </a:lnTo>
                      <a:lnTo>
                        <a:pt x="218" y="37"/>
                      </a:lnTo>
                      <a:lnTo>
                        <a:pt x="220" y="40"/>
                      </a:lnTo>
                      <a:lnTo>
                        <a:pt x="221" y="40"/>
                      </a:lnTo>
                      <a:lnTo>
                        <a:pt x="221" y="41"/>
                      </a:lnTo>
                      <a:lnTo>
                        <a:pt x="221" y="41"/>
                      </a:lnTo>
                      <a:lnTo>
                        <a:pt x="221" y="42"/>
                      </a:lnTo>
                      <a:lnTo>
                        <a:pt x="222" y="44"/>
                      </a:lnTo>
                      <a:lnTo>
                        <a:pt x="222" y="45"/>
                      </a:lnTo>
                      <a:lnTo>
                        <a:pt x="224" y="45"/>
                      </a:lnTo>
                      <a:lnTo>
                        <a:pt x="224" y="48"/>
                      </a:lnTo>
                      <a:lnTo>
                        <a:pt x="224" y="49"/>
                      </a:lnTo>
                      <a:lnTo>
                        <a:pt x="222" y="51"/>
                      </a:lnTo>
                      <a:lnTo>
                        <a:pt x="221" y="51"/>
                      </a:lnTo>
                      <a:lnTo>
                        <a:pt x="221" y="53"/>
                      </a:lnTo>
                      <a:lnTo>
                        <a:pt x="216" y="53"/>
                      </a:lnTo>
                      <a:lnTo>
                        <a:pt x="214" y="51"/>
                      </a:lnTo>
                      <a:lnTo>
                        <a:pt x="213" y="50"/>
                      </a:lnTo>
                      <a:lnTo>
                        <a:pt x="213" y="49"/>
                      </a:lnTo>
                      <a:lnTo>
                        <a:pt x="212" y="48"/>
                      </a:lnTo>
                      <a:lnTo>
                        <a:pt x="209" y="48"/>
                      </a:lnTo>
                      <a:lnTo>
                        <a:pt x="208" y="46"/>
                      </a:lnTo>
                      <a:lnTo>
                        <a:pt x="207" y="45"/>
                      </a:lnTo>
                      <a:lnTo>
                        <a:pt x="205" y="45"/>
                      </a:lnTo>
                      <a:lnTo>
                        <a:pt x="204" y="42"/>
                      </a:lnTo>
                      <a:lnTo>
                        <a:pt x="201" y="42"/>
                      </a:lnTo>
                      <a:lnTo>
                        <a:pt x="201" y="42"/>
                      </a:lnTo>
                      <a:lnTo>
                        <a:pt x="200" y="42"/>
                      </a:lnTo>
                      <a:lnTo>
                        <a:pt x="200" y="41"/>
                      </a:lnTo>
                      <a:lnTo>
                        <a:pt x="199" y="41"/>
                      </a:lnTo>
                      <a:lnTo>
                        <a:pt x="197" y="40"/>
                      </a:lnTo>
                      <a:lnTo>
                        <a:pt x="196" y="40"/>
                      </a:lnTo>
                      <a:lnTo>
                        <a:pt x="196" y="38"/>
                      </a:lnTo>
                      <a:lnTo>
                        <a:pt x="191" y="38"/>
                      </a:lnTo>
                      <a:lnTo>
                        <a:pt x="190" y="37"/>
                      </a:lnTo>
                      <a:lnTo>
                        <a:pt x="188" y="37"/>
                      </a:lnTo>
                      <a:lnTo>
                        <a:pt x="187" y="40"/>
                      </a:lnTo>
                      <a:lnTo>
                        <a:pt x="186" y="40"/>
                      </a:lnTo>
                      <a:lnTo>
                        <a:pt x="186" y="40"/>
                      </a:lnTo>
                      <a:lnTo>
                        <a:pt x="186" y="38"/>
                      </a:lnTo>
                      <a:lnTo>
                        <a:pt x="184" y="38"/>
                      </a:lnTo>
                      <a:lnTo>
                        <a:pt x="184" y="38"/>
                      </a:lnTo>
                      <a:lnTo>
                        <a:pt x="175" y="40"/>
                      </a:lnTo>
                      <a:lnTo>
                        <a:pt x="174" y="42"/>
                      </a:lnTo>
                      <a:lnTo>
                        <a:pt x="173" y="42"/>
                      </a:lnTo>
                      <a:lnTo>
                        <a:pt x="171" y="42"/>
                      </a:lnTo>
                      <a:lnTo>
                        <a:pt x="170" y="42"/>
                      </a:lnTo>
                      <a:lnTo>
                        <a:pt x="169" y="40"/>
                      </a:lnTo>
                      <a:lnTo>
                        <a:pt x="174" y="40"/>
                      </a:lnTo>
                      <a:lnTo>
                        <a:pt x="174" y="38"/>
                      </a:lnTo>
                      <a:lnTo>
                        <a:pt x="174" y="38"/>
                      </a:lnTo>
                      <a:lnTo>
                        <a:pt x="174" y="38"/>
                      </a:lnTo>
                      <a:lnTo>
                        <a:pt x="171" y="38"/>
                      </a:lnTo>
                      <a:lnTo>
                        <a:pt x="171" y="37"/>
                      </a:lnTo>
                      <a:lnTo>
                        <a:pt x="174" y="36"/>
                      </a:lnTo>
                      <a:lnTo>
                        <a:pt x="174" y="36"/>
                      </a:lnTo>
                      <a:lnTo>
                        <a:pt x="173" y="36"/>
                      </a:lnTo>
                      <a:lnTo>
                        <a:pt x="173" y="34"/>
                      </a:lnTo>
                      <a:lnTo>
                        <a:pt x="171" y="34"/>
                      </a:lnTo>
                      <a:lnTo>
                        <a:pt x="171" y="36"/>
                      </a:lnTo>
                      <a:lnTo>
                        <a:pt x="169" y="36"/>
                      </a:lnTo>
                      <a:lnTo>
                        <a:pt x="169" y="32"/>
                      </a:lnTo>
                      <a:lnTo>
                        <a:pt x="169" y="32"/>
                      </a:lnTo>
                      <a:lnTo>
                        <a:pt x="169" y="32"/>
                      </a:lnTo>
                      <a:lnTo>
                        <a:pt x="167" y="32"/>
                      </a:lnTo>
                      <a:lnTo>
                        <a:pt x="167" y="32"/>
                      </a:lnTo>
                      <a:lnTo>
                        <a:pt x="167" y="32"/>
                      </a:lnTo>
                      <a:lnTo>
                        <a:pt x="166" y="32"/>
                      </a:lnTo>
                      <a:lnTo>
                        <a:pt x="166" y="33"/>
                      </a:lnTo>
                      <a:lnTo>
                        <a:pt x="166" y="33"/>
                      </a:lnTo>
                      <a:lnTo>
                        <a:pt x="165" y="33"/>
                      </a:lnTo>
                      <a:lnTo>
                        <a:pt x="165" y="29"/>
                      </a:lnTo>
                      <a:lnTo>
                        <a:pt x="165" y="29"/>
                      </a:lnTo>
                      <a:lnTo>
                        <a:pt x="163" y="30"/>
                      </a:lnTo>
                      <a:lnTo>
                        <a:pt x="162" y="30"/>
                      </a:lnTo>
                      <a:lnTo>
                        <a:pt x="161" y="30"/>
                      </a:lnTo>
                      <a:lnTo>
                        <a:pt x="161" y="30"/>
                      </a:lnTo>
                      <a:lnTo>
                        <a:pt x="161" y="29"/>
                      </a:lnTo>
                      <a:lnTo>
                        <a:pt x="159" y="27"/>
                      </a:lnTo>
                      <a:lnTo>
                        <a:pt x="161" y="25"/>
                      </a:lnTo>
                      <a:lnTo>
                        <a:pt x="161" y="25"/>
                      </a:lnTo>
                      <a:lnTo>
                        <a:pt x="161" y="25"/>
                      </a:lnTo>
                      <a:lnTo>
                        <a:pt x="162" y="25"/>
                      </a:lnTo>
                      <a:lnTo>
                        <a:pt x="163" y="23"/>
                      </a:lnTo>
                      <a:lnTo>
                        <a:pt x="165" y="23"/>
                      </a:lnTo>
                      <a:close/>
                      <a:moveTo>
                        <a:pt x="440" y="21"/>
                      </a:moveTo>
                      <a:lnTo>
                        <a:pt x="443" y="21"/>
                      </a:lnTo>
                      <a:lnTo>
                        <a:pt x="445" y="23"/>
                      </a:lnTo>
                      <a:lnTo>
                        <a:pt x="446" y="23"/>
                      </a:lnTo>
                      <a:lnTo>
                        <a:pt x="449" y="23"/>
                      </a:lnTo>
                      <a:lnTo>
                        <a:pt x="450" y="23"/>
                      </a:lnTo>
                      <a:lnTo>
                        <a:pt x="450" y="24"/>
                      </a:lnTo>
                      <a:lnTo>
                        <a:pt x="449" y="24"/>
                      </a:lnTo>
                      <a:lnTo>
                        <a:pt x="449" y="25"/>
                      </a:lnTo>
                      <a:lnTo>
                        <a:pt x="449" y="28"/>
                      </a:lnTo>
                      <a:lnTo>
                        <a:pt x="449" y="29"/>
                      </a:lnTo>
                      <a:lnTo>
                        <a:pt x="446" y="28"/>
                      </a:lnTo>
                      <a:lnTo>
                        <a:pt x="446" y="28"/>
                      </a:lnTo>
                      <a:lnTo>
                        <a:pt x="443" y="28"/>
                      </a:lnTo>
                      <a:lnTo>
                        <a:pt x="443" y="27"/>
                      </a:lnTo>
                      <a:lnTo>
                        <a:pt x="442" y="27"/>
                      </a:lnTo>
                      <a:lnTo>
                        <a:pt x="442" y="27"/>
                      </a:lnTo>
                      <a:lnTo>
                        <a:pt x="440" y="27"/>
                      </a:lnTo>
                      <a:lnTo>
                        <a:pt x="440" y="25"/>
                      </a:lnTo>
                      <a:lnTo>
                        <a:pt x="438" y="25"/>
                      </a:lnTo>
                      <a:lnTo>
                        <a:pt x="438" y="25"/>
                      </a:lnTo>
                      <a:lnTo>
                        <a:pt x="438" y="24"/>
                      </a:lnTo>
                      <a:lnTo>
                        <a:pt x="440" y="24"/>
                      </a:lnTo>
                      <a:lnTo>
                        <a:pt x="440" y="23"/>
                      </a:lnTo>
                      <a:lnTo>
                        <a:pt x="440" y="23"/>
                      </a:lnTo>
                      <a:lnTo>
                        <a:pt x="440" y="21"/>
                      </a:lnTo>
                      <a:close/>
                      <a:moveTo>
                        <a:pt x="2017" y="20"/>
                      </a:moveTo>
                      <a:lnTo>
                        <a:pt x="2018" y="20"/>
                      </a:lnTo>
                      <a:lnTo>
                        <a:pt x="2020" y="21"/>
                      </a:lnTo>
                      <a:lnTo>
                        <a:pt x="2020" y="21"/>
                      </a:lnTo>
                      <a:lnTo>
                        <a:pt x="2021" y="23"/>
                      </a:lnTo>
                      <a:lnTo>
                        <a:pt x="2021" y="24"/>
                      </a:lnTo>
                      <a:lnTo>
                        <a:pt x="2020" y="25"/>
                      </a:lnTo>
                      <a:lnTo>
                        <a:pt x="2020" y="27"/>
                      </a:lnTo>
                      <a:lnTo>
                        <a:pt x="2021" y="28"/>
                      </a:lnTo>
                      <a:lnTo>
                        <a:pt x="2024" y="25"/>
                      </a:lnTo>
                      <a:lnTo>
                        <a:pt x="2024" y="25"/>
                      </a:lnTo>
                      <a:lnTo>
                        <a:pt x="2024" y="25"/>
                      </a:lnTo>
                      <a:lnTo>
                        <a:pt x="2025" y="25"/>
                      </a:lnTo>
                      <a:lnTo>
                        <a:pt x="2025" y="25"/>
                      </a:lnTo>
                      <a:lnTo>
                        <a:pt x="2025" y="27"/>
                      </a:lnTo>
                      <a:lnTo>
                        <a:pt x="2027" y="25"/>
                      </a:lnTo>
                      <a:lnTo>
                        <a:pt x="2027" y="28"/>
                      </a:lnTo>
                      <a:lnTo>
                        <a:pt x="2029" y="28"/>
                      </a:lnTo>
                      <a:lnTo>
                        <a:pt x="2029" y="29"/>
                      </a:lnTo>
                      <a:lnTo>
                        <a:pt x="2031" y="29"/>
                      </a:lnTo>
                      <a:lnTo>
                        <a:pt x="2031" y="29"/>
                      </a:lnTo>
                      <a:lnTo>
                        <a:pt x="2034" y="30"/>
                      </a:lnTo>
                      <a:lnTo>
                        <a:pt x="2034" y="30"/>
                      </a:lnTo>
                      <a:lnTo>
                        <a:pt x="2037" y="30"/>
                      </a:lnTo>
                      <a:lnTo>
                        <a:pt x="2042" y="34"/>
                      </a:lnTo>
                      <a:lnTo>
                        <a:pt x="2042" y="36"/>
                      </a:lnTo>
                      <a:lnTo>
                        <a:pt x="2042" y="36"/>
                      </a:lnTo>
                      <a:lnTo>
                        <a:pt x="2042" y="37"/>
                      </a:lnTo>
                      <a:lnTo>
                        <a:pt x="2042" y="40"/>
                      </a:lnTo>
                      <a:lnTo>
                        <a:pt x="2042" y="40"/>
                      </a:lnTo>
                      <a:lnTo>
                        <a:pt x="2041" y="40"/>
                      </a:lnTo>
                      <a:lnTo>
                        <a:pt x="2039" y="41"/>
                      </a:lnTo>
                      <a:lnTo>
                        <a:pt x="2038" y="40"/>
                      </a:lnTo>
                      <a:lnTo>
                        <a:pt x="2037" y="40"/>
                      </a:lnTo>
                      <a:lnTo>
                        <a:pt x="2037" y="40"/>
                      </a:lnTo>
                      <a:lnTo>
                        <a:pt x="2037" y="41"/>
                      </a:lnTo>
                      <a:lnTo>
                        <a:pt x="2035" y="41"/>
                      </a:lnTo>
                      <a:lnTo>
                        <a:pt x="2034" y="42"/>
                      </a:lnTo>
                      <a:lnTo>
                        <a:pt x="2027" y="44"/>
                      </a:lnTo>
                      <a:lnTo>
                        <a:pt x="2027" y="45"/>
                      </a:lnTo>
                      <a:lnTo>
                        <a:pt x="2026" y="45"/>
                      </a:lnTo>
                      <a:lnTo>
                        <a:pt x="2026" y="45"/>
                      </a:lnTo>
                      <a:lnTo>
                        <a:pt x="2024" y="45"/>
                      </a:lnTo>
                      <a:lnTo>
                        <a:pt x="2024" y="44"/>
                      </a:lnTo>
                      <a:lnTo>
                        <a:pt x="2024" y="44"/>
                      </a:lnTo>
                      <a:lnTo>
                        <a:pt x="2022" y="44"/>
                      </a:lnTo>
                      <a:lnTo>
                        <a:pt x="2022" y="45"/>
                      </a:lnTo>
                      <a:lnTo>
                        <a:pt x="2021" y="44"/>
                      </a:lnTo>
                      <a:lnTo>
                        <a:pt x="2021" y="44"/>
                      </a:lnTo>
                      <a:lnTo>
                        <a:pt x="2016" y="44"/>
                      </a:lnTo>
                      <a:lnTo>
                        <a:pt x="2016" y="42"/>
                      </a:lnTo>
                      <a:lnTo>
                        <a:pt x="2014" y="42"/>
                      </a:lnTo>
                      <a:lnTo>
                        <a:pt x="2014" y="42"/>
                      </a:lnTo>
                      <a:lnTo>
                        <a:pt x="2013" y="42"/>
                      </a:lnTo>
                      <a:lnTo>
                        <a:pt x="2013" y="42"/>
                      </a:lnTo>
                      <a:lnTo>
                        <a:pt x="2009" y="46"/>
                      </a:lnTo>
                      <a:lnTo>
                        <a:pt x="2009" y="46"/>
                      </a:lnTo>
                      <a:lnTo>
                        <a:pt x="2005" y="48"/>
                      </a:lnTo>
                      <a:lnTo>
                        <a:pt x="2005" y="49"/>
                      </a:lnTo>
                      <a:lnTo>
                        <a:pt x="2004" y="49"/>
                      </a:lnTo>
                      <a:lnTo>
                        <a:pt x="2004" y="49"/>
                      </a:lnTo>
                      <a:lnTo>
                        <a:pt x="2003" y="49"/>
                      </a:lnTo>
                      <a:lnTo>
                        <a:pt x="2003" y="49"/>
                      </a:lnTo>
                      <a:lnTo>
                        <a:pt x="1999" y="49"/>
                      </a:lnTo>
                      <a:lnTo>
                        <a:pt x="1999" y="48"/>
                      </a:lnTo>
                      <a:lnTo>
                        <a:pt x="2000" y="46"/>
                      </a:lnTo>
                      <a:lnTo>
                        <a:pt x="2004" y="42"/>
                      </a:lnTo>
                      <a:lnTo>
                        <a:pt x="2005" y="41"/>
                      </a:lnTo>
                      <a:lnTo>
                        <a:pt x="2008" y="36"/>
                      </a:lnTo>
                      <a:lnTo>
                        <a:pt x="2010" y="36"/>
                      </a:lnTo>
                      <a:lnTo>
                        <a:pt x="2009" y="33"/>
                      </a:lnTo>
                      <a:lnTo>
                        <a:pt x="2010" y="33"/>
                      </a:lnTo>
                      <a:lnTo>
                        <a:pt x="2010" y="30"/>
                      </a:lnTo>
                      <a:lnTo>
                        <a:pt x="2013" y="29"/>
                      </a:lnTo>
                      <a:lnTo>
                        <a:pt x="2013" y="27"/>
                      </a:lnTo>
                      <a:lnTo>
                        <a:pt x="2013" y="27"/>
                      </a:lnTo>
                      <a:lnTo>
                        <a:pt x="2013" y="25"/>
                      </a:lnTo>
                      <a:lnTo>
                        <a:pt x="2014" y="25"/>
                      </a:lnTo>
                      <a:lnTo>
                        <a:pt x="2014" y="24"/>
                      </a:lnTo>
                      <a:lnTo>
                        <a:pt x="2014" y="23"/>
                      </a:lnTo>
                      <a:lnTo>
                        <a:pt x="2013" y="21"/>
                      </a:lnTo>
                      <a:lnTo>
                        <a:pt x="2016" y="21"/>
                      </a:lnTo>
                      <a:lnTo>
                        <a:pt x="2016" y="23"/>
                      </a:lnTo>
                      <a:lnTo>
                        <a:pt x="2016" y="23"/>
                      </a:lnTo>
                      <a:lnTo>
                        <a:pt x="2017" y="23"/>
                      </a:lnTo>
                      <a:lnTo>
                        <a:pt x="2017" y="23"/>
                      </a:lnTo>
                      <a:lnTo>
                        <a:pt x="2017" y="23"/>
                      </a:lnTo>
                      <a:lnTo>
                        <a:pt x="2017" y="20"/>
                      </a:lnTo>
                      <a:close/>
                      <a:moveTo>
                        <a:pt x="1935" y="15"/>
                      </a:moveTo>
                      <a:lnTo>
                        <a:pt x="1936" y="15"/>
                      </a:lnTo>
                      <a:lnTo>
                        <a:pt x="1937" y="15"/>
                      </a:lnTo>
                      <a:lnTo>
                        <a:pt x="1938" y="15"/>
                      </a:lnTo>
                      <a:lnTo>
                        <a:pt x="1938" y="16"/>
                      </a:lnTo>
                      <a:lnTo>
                        <a:pt x="1941" y="17"/>
                      </a:lnTo>
                      <a:lnTo>
                        <a:pt x="1944" y="17"/>
                      </a:lnTo>
                      <a:lnTo>
                        <a:pt x="1946" y="19"/>
                      </a:lnTo>
                      <a:lnTo>
                        <a:pt x="1948" y="21"/>
                      </a:lnTo>
                      <a:lnTo>
                        <a:pt x="1948" y="24"/>
                      </a:lnTo>
                      <a:lnTo>
                        <a:pt x="1945" y="24"/>
                      </a:lnTo>
                      <a:lnTo>
                        <a:pt x="1945" y="25"/>
                      </a:lnTo>
                      <a:lnTo>
                        <a:pt x="1936" y="25"/>
                      </a:lnTo>
                      <a:lnTo>
                        <a:pt x="1936" y="25"/>
                      </a:lnTo>
                      <a:lnTo>
                        <a:pt x="1935" y="25"/>
                      </a:lnTo>
                      <a:lnTo>
                        <a:pt x="1933" y="27"/>
                      </a:lnTo>
                      <a:lnTo>
                        <a:pt x="1929" y="25"/>
                      </a:lnTo>
                      <a:lnTo>
                        <a:pt x="1929" y="24"/>
                      </a:lnTo>
                      <a:lnTo>
                        <a:pt x="1931" y="24"/>
                      </a:lnTo>
                      <a:lnTo>
                        <a:pt x="1931" y="24"/>
                      </a:lnTo>
                      <a:lnTo>
                        <a:pt x="1929" y="23"/>
                      </a:lnTo>
                      <a:lnTo>
                        <a:pt x="1928" y="19"/>
                      </a:lnTo>
                      <a:lnTo>
                        <a:pt x="1929" y="19"/>
                      </a:lnTo>
                      <a:lnTo>
                        <a:pt x="1931" y="17"/>
                      </a:lnTo>
                      <a:lnTo>
                        <a:pt x="1931" y="16"/>
                      </a:lnTo>
                      <a:lnTo>
                        <a:pt x="1931" y="16"/>
                      </a:lnTo>
                      <a:lnTo>
                        <a:pt x="1931" y="15"/>
                      </a:lnTo>
                      <a:lnTo>
                        <a:pt x="1932" y="15"/>
                      </a:lnTo>
                      <a:lnTo>
                        <a:pt x="1935" y="15"/>
                      </a:lnTo>
                      <a:close/>
                      <a:moveTo>
                        <a:pt x="1567" y="13"/>
                      </a:moveTo>
                      <a:lnTo>
                        <a:pt x="1569" y="13"/>
                      </a:lnTo>
                      <a:lnTo>
                        <a:pt x="1569" y="16"/>
                      </a:lnTo>
                      <a:lnTo>
                        <a:pt x="1571" y="17"/>
                      </a:lnTo>
                      <a:lnTo>
                        <a:pt x="1571" y="19"/>
                      </a:lnTo>
                      <a:lnTo>
                        <a:pt x="1561" y="19"/>
                      </a:lnTo>
                      <a:lnTo>
                        <a:pt x="1561" y="19"/>
                      </a:lnTo>
                      <a:lnTo>
                        <a:pt x="1563" y="19"/>
                      </a:lnTo>
                      <a:lnTo>
                        <a:pt x="1564" y="17"/>
                      </a:lnTo>
                      <a:lnTo>
                        <a:pt x="1565" y="16"/>
                      </a:lnTo>
                      <a:lnTo>
                        <a:pt x="1567" y="15"/>
                      </a:lnTo>
                      <a:lnTo>
                        <a:pt x="1567" y="13"/>
                      </a:lnTo>
                      <a:close/>
                      <a:moveTo>
                        <a:pt x="280" y="13"/>
                      </a:moveTo>
                      <a:lnTo>
                        <a:pt x="281" y="13"/>
                      </a:lnTo>
                      <a:lnTo>
                        <a:pt x="281" y="13"/>
                      </a:lnTo>
                      <a:lnTo>
                        <a:pt x="281" y="13"/>
                      </a:lnTo>
                      <a:lnTo>
                        <a:pt x="281" y="13"/>
                      </a:lnTo>
                      <a:lnTo>
                        <a:pt x="281" y="13"/>
                      </a:lnTo>
                      <a:lnTo>
                        <a:pt x="280" y="13"/>
                      </a:lnTo>
                      <a:close/>
                      <a:moveTo>
                        <a:pt x="1641" y="12"/>
                      </a:moveTo>
                      <a:lnTo>
                        <a:pt x="1641" y="13"/>
                      </a:lnTo>
                      <a:lnTo>
                        <a:pt x="1641" y="15"/>
                      </a:lnTo>
                      <a:lnTo>
                        <a:pt x="1643" y="16"/>
                      </a:lnTo>
                      <a:lnTo>
                        <a:pt x="1643" y="17"/>
                      </a:lnTo>
                      <a:lnTo>
                        <a:pt x="1643" y="19"/>
                      </a:lnTo>
                      <a:lnTo>
                        <a:pt x="1643" y="19"/>
                      </a:lnTo>
                      <a:lnTo>
                        <a:pt x="1643" y="19"/>
                      </a:lnTo>
                      <a:lnTo>
                        <a:pt x="1640" y="19"/>
                      </a:lnTo>
                      <a:lnTo>
                        <a:pt x="1637" y="19"/>
                      </a:lnTo>
                      <a:lnTo>
                        <a:pt x="1636" y="17"/>
                      </a:lnTo>
                      <a:lnTo>
                        <a:pt x="1633" y="16"/>
                      </a:lnTo>
                      <a:lnTo>
                        <a:pt x="1635" y="15"/>
                      </a:lnTo>
                      <a:lnTo>
                        <a:pt x="1636" y="13"/>
                      </a:lnTo>
                      <a:lnTo>
                        <a:pt x="1637" y="13"/>
                      </a:lnTo>
                      <a:lnTo>
                        <a:pt x="1639" y="13"/>
                      </a:lnTo>
                      <a:lnTo>
                        <a:pt x="1641" y="12"/>
                      </a:lnTo>
                      <a:close/>
                      <a:moveTo>
                        <a:pt x="1560" y="11"/>
                      </a:moveTo>
                      <a:lnTo>
                        <a:pt x="1561" y="15"/>
                      </a:lnTo>
                      <a:lnTo>
                        <a:pt x="1560" y="15"/>
                      </a:lnTo>
                      <a:lnTo>
                        <a:pt x="1560" y="15"/>
                      </a:lnTo>
                      <a:lnTo>
                        <a:pt x="1556" y="15"/>
                      </a:lnTo>
                      <a:lnTo>
                        <a:pt x="1556" y="15"/>
                      </a:lnTo>
                      <a:lnTo>
                        <a:pt x="1555" y="15"/>
                      </a:lnTo>
                      <a:lnTo>
                        <a:pt x="1555" y="13"/>
                      </a:lnTo>
                      <a:lnTo>
                        <a:pt x="1555" y="13"/>
                      </a:lnTo>
                      <a:lnTo>
                        <a:pt x="1554" y="13"/>
                      </a:lnTo>
                      <a:lnTo>
                        <a:pt x="1554" y="12"/>
                      </a:lnTo>
                      <a:lnTo>
                        <a:pt x="1560" y="11"/>
                      </a:lnTo>
                      <a:close/>
                      <a:moveTo>
                        <a:pt x="1255" y="11"/>
                      </a:moveTo>
                      <a:lnTo>
                        <a:pt x="1256" y="11"/>
                      </a:lnTo>
                      <a:lnTo>
                        <a:pt x="1258" y="16"/>
                      </a:lnTo>
                      <a:lnTo>
                        <a:pt x="1260" y="16"/>
                      </a:lnTo>
                      <a:lnTo>
                        <a:pt x="1260" y="15"/>
                      </a:lnTo>
                      <a:lnTo>
                        <a:pt x="1262" y="15"/>
                      </a:lnTo>
                      <a:lnTo>
                        <a:pt x="1263" y="13"/>
                      </a:lnTo>
                      <a:lnTo>
                        <a:pt x="1264" y="13"/>
                      </a:lnTo>
                      <a:lnTo>
                        <a:pt x="1264" y="15"/>
                      </a:lnTo>
                      <a:lnTo>
                        <a:pt x="1264" y="16"/>
                      </a:lnTo>
                      <a:lnTo>
                        <a:pt x="1266" y="17"/>
                      </a:lnTo>
                      <a:lnTo>
                        <a:pt x="1267" y="17"/>
                      </a:lnTo>
                      <a:lnTo>
                        <a:pt x="1268" y="20"/>
                      </a:lnTo>
                      <a:lnTo>
                        <a:pt x="1270" y="20"/>
                      </a:lnTo>
                      <a:lnTo>
                        <a:pt x="1270" y="20"/>
                      </a:lnTo>
                      <a:lnTo>
                        <a:pt x="1271" y="21"/>
                      </a:lnTo>
                      <a:lnTo>
                        <a:pt x="1271" y="24"/>
                      </a:lnTo>
                      <a:lnTo>
                        <a:pt x="1271" y="24"/>
                      </a:lnTo>
                      <a:lnTo>
                        <a:pt x="1271" y="25"/>
                      </a:lnTo>
                      <a:lnTo>
                        <a:pt x="1271" y="27"/>
                      </a:lnTo>
                      <a:lnTo>
                        <a:pt x="1271" y="28"/>
                      </a:lnTo>
                      <a:lnTo>
                        <a:pt x="1272" y="28"/>
                      </a:lnTo>
                      <a:lnTo>
                        <a:pt x="1272" y="28"/>
                      </a:lnTo>
                      <a:lnTo>
                        <a:pt x="1273" y="27"/>
                      </a:lnTo>
                      <a:lnTo>
                        <a:pt x="1273" y="25"/>
                      </a:lnTo>
                      <a:lnTo>
                        <a:pt x="1275" y="27"/>
                      </a:lnTo>
                      <a:lnTo>
                        <a:pt x="1277" y="32"/>
                      </a:lnTo>
                      <a:lnTo>
                        <a:pt x="1277" y="32"/>
                      </a:lnTo>
                      <a:lnTo>
                        <a:pt x="1277" y="34"/>
                      </a:lnTo>
                      <a:lnTo>
                        <a:pt x="1279" y="34"/>
                      </a:lnTo>
                      <a:lnTo>
                        <a:pt x="1279" y="36"/>
                      </a:lnTo>
                      <a:lnTo>
                        <a:pt x="1281" y="37"/>
                      </a:lnTo>
                      <a:lnTo>
                        <a:pt x="1284" y="37"/>
                      </a:lnTo>
                      <a:lnTo>
                        <a:pt x="1284" y="37"/>
                      </a:lnTo>
                      <a:lnTo>
                        <a:pt x="1285" y="37"/>
                      </a:lnTo>
                      <a:lnTo>
                        <a:pt x="1285" y="38"/>
                      </a:lnTo>
                      <a:lnTo>
                        <a:pt x="1289" y="38"/>
                      </a:lnTo>
                      <a:lnTo>
                        <a:pt x="1290" y="38"/>
                      </a:lnTo>
                      <a:lnTo>
                        <a:pt x="1292" y="40"/>
                      </a:lnTo>
                      <a:lnTo>
                        <a:pt x="1292" y="42"/>
                      </a:lnTo>
                      <a:lnTo>
                        <a:pt x="1290" y="42"/>
                      </a:lnTo>
                      <a:lnTo>
                        <a:pt x="1288" y="42"/>
                      </a:lnTo>
                      <a:lnTo>
                        <a:pt x="1285" y="42"/>
                      </a:lnTo>
                      <a:lnTo>
                        <a:pt x="1283" y="44"/>
                      </a:lnTo>
                      <a:lnTo>
                        <a:pt x="1281" y="45"/>
                      </a:lnTo>
                      <a:lnTo>
                        <a:pt x="1279" y="46"/>
                      </a:lnTo>
                      <a:lnTo>
                        <a:pt x="1277" y="50"/>
                      </a:lnTo>
                      <a:lnTo>
                        <a:pt x="1279" y="50"/>
                      </a:lnTo>
                      <a:lnTo>
                        <a:pt x="1279" y="53"/>
                      </a:lnTo>
                      <a:lnTo>
                        <a:pt x="1279" y="53"/>
                      </a:lnTo>
                      <a:lnTo>
                        <a:pt x="1279" y="55"/>
                      </a:lnTo>
                      <a:lnTo>
                        <a:pt x="1279" y="55"/>
                      </a:lnTo>
                      <a:lnTo>
                        <a:pt x="1279" y="57"/>
                      </a:lnTo>
                      <a:lnTo>
                        <a:pt x="1276" y="57"/>
                      </a:lnTo>
                      <a:lnTo>
                        <a:pt x="1276" y="58"/>
                      </a:lnTo>
                      <a:lnTo>
                        <a:pt x="1276" y="61"/>
                      </a:lnTo>
                      <a:lnTo>
                        <a:pt x="1275" y="62"/>
                      </a:lnTo>
                      <a:lnTo>
                        <a:pt x="1273" y="63"/>
                      </a:lnTo>
                      <a:lnTo>
                        <a:pt x="1271" y="63"/>
                      </a:lnTo>
                      <a:lnTo>
                        <a:pt x="1270" y="63"/>
                      </a:lnTo>
                      <a:lnTo>
                        <a:pt x="1270" y="66"/>
                      </a:lnTo>
                      <a:lnTo>
                        <a:pt x="1268" y="67"/>
                      </a:lnTo>
                      <a:lnTo>
                        <a:pt x="1267" y="68"/>
                      </a:lnTo>
                      <a:lnTo>
                        <a:pt x="1266" y="68"/>
                      </a:lnTo>
                      <a:lnTo>
                        <a:pt x="1266" y="70"/>
                      </a:lnTo>
                      <a:lnTo>
                        <a:pt x="1260" y="70"/>
                      </a:lnTo>
                      <a:lnTo>
                        <a:pt x="1260" y="70"/>
                      </a:lnTo>
                      <a:lnTo>
                        <a:pt x="1258" y="71"/>
                      </a:lnTo>
                      <a:lnTo>
                        <a:pt x="1258" y="72"/>
                      </a:lnTo>
                      <a:lnTo>
                        <a:pt x="1259" y="74"/>
                      </a:lnTo>
                      <a:lnTo>
                        <a:pt x="1259" y="76"/>
                      </a:lnTo>
                      <a:lnTo>
                        <a:pt x="1256" y="76"/>
                      </a:lnTo>
                      <a:lnTo>
                        <a:pt x="1256" y="78"/>
                      </a:lnTo>
                      <a:lnTo>
                        <a:pt x="1255" y="76"/>
                      </a:lnTo>
                      <a:lnTo>
                        <a:pt x="1254" y="79"/>
                      </a:lnTo>
                      <a:lnTo>
                        <a:pt x="1254" y="79"/>
                      </a:lnTo>
                      <a:lnTo>
                        <a:pt x="1254" y="78"/>
                      </a:lnTo>
                      <a:lnTo>
                        <a:pt x="1253" y="76"/>
                      </a:lnTo>
                      <a:lnTo>
                        <a:pt x="1251" y="74"/>
                      </a:lnTo>
                      <a:lnTo>
                        <a:pt x="1250" y="71"/>
                      </a:lnTo>
                      <a:lnTo>
                        <a:pt x="1249" y="71"/>
                      </a:lnTo>
                      <a:lnTo>
                        <a:pt x="1246" y="72"/>
                      </a:lnTo>
                      <a:lnTo>
                        <a:pt x="1245" y="71"/>
                      </a:lnTo>
                      <a:lnTo>
                        <a:pt x="1245" y="71"/>
                      </a:lnTo>
                      <a:lnTo>
                        <a:pt x="1245" y="71"/>
                      </a:lnTo>
                      <a:lnTo>
                        <a:pt x="1242" y="70"/>
                      </a:lnTo>
                      <a:lnTo>
                        <a:pt x="1242" y="68"/>
                      </a:lnTo>
                      <a:lnTo>
                        <a:pt x="1233" y="67"/>
                      </a:lnTo>
                      <a:lnTo>
                        <a:pt x="1233" y="67"/>
                      </a:lnTo>
                      <a:lnTo>
                        <a:pt x="1232" y="67"/>
                      </a:lnTo>
                      <a:lnTo>
                        <a:pt x="1232" y="65"/>
                      </a:lnTo>
                      <a:lnTo>
                        <a:pt x="1232" y="62"/>
                      </a:lnTo>
                      <a:lnTo>
                        <a:pt x="1230" y="61"/>
                      </a:lnTo>
                      <a:lnTo>
                        <a:pt x="1232" y="59"/>
                      </a:lnTo>
                      <a:lnTo>
                        <a:pt x="1232" y="59"/>
                      </a:lnTo>
                      <a:lnTo>
                        <a:pt x="1232" y="59"/>
                      </a:lnTo>
                      <a:lnTo>
                        <a:pt x="1233" y="59"/>
                      </a:lnTo>
                      <a:lnTo>
                        <a:pt x="1234" y="59"/>
                      </a:lnTo>
                      <a:lnTo>
                        <a:pt x="1235" y="61"/>
                      </a:lnTo>
                      <a:lnTo>
                        <a:pt x="1235" y="62"/>
                      </a:lnTo>
                      <a:lnTo>
                        <a:pt x="1235" y="62"/>
                      </a:lnTo>
                      <a:lnTo>
                        <a:pt x="1235" y="61"/>
                      </a:lnTo>
                      <a:lnTo>
                        <a:pt x="1237" y="61"/>
                      </a:lnTo>
                      <a:lnTo>
                        <a:pt x="1237" y="61"/>
                      </a:lnTo>
                      <a:lnTo>
                        <a:pt x="1238" y="61"/>
                      </a:lnTo>
                      <a:lnTo>
                        <a:pt x="1238" y="61"/>
                      </a:lnTo>
                      <a:lnTo>
                        <a:pt x="1238" y="61"/>
                      </a:lnTo>
                      <a:lnTo>
                        <a:pt x="1242" y="62"/>
                      </a:lnTo>
                      <a:lnTo>
                        <a:pt x="1243" y="61"/>
                      </a:lnTo>
                      <a:lnTo>
                        <a:pt x="1243" y="61"/>
                      </a:lnTo>
                      <a:lnTo>
                        <a:pt x="1242" y="59"/>
                      </a:lnTo>
                      <a:lnTo>
                        <a:pt x="1241" y="58"/>
                      </a:lnTo>
                      <a:lnTo>
                        <a:pt x="1241" y="57"/>
                      </a:lnTo>
                      <a:lnTo>
                        <a:pt x="1241" y="55"/>
                      </a:lnTo>
                      <a:lnTo>
                        <a:pt x="1242" y="55"/>
                      </a:lnTo>
                      <a:lnTo>
                        <a:pt x="1243" y="55"/>
                      </a:lnTo>
                      <a:lnTo>
                        <a:pt x="1243" y="54"/>
                      </a:lnTo>
                      <a:lnTo>
                        <a:pt x="1247" y="54"/>
                      </a:lnTo>
                      <a:lnTo>
                        <a:pt x="1249" y="54"/>
                      </a:lnTo>
                      <a:lnTo>
                        <a:pt x="1249" y="53"/>
                      </a:lnTo>
                      <a:lnTo>
                        <a:pt x="1242" y="53"/>
                      </a:lnTo>
                      <a:lnTo>
                        <a:pt x="1241" y="53"/>
                      </a:lnTo>
                      <a:lnTo>
                        <a:pt x="1239" y="54"/>
                      </a:lnTo>
                      <a:lnTo>
                        <a:pt x="1237" y="54"/>
                      </a:lnTo>
                      <a:lnTo>
                        <a:pt x="1235" y="54"/>
                      </a:lnTo>
                      <a:lnTo>
                        <a:pt x="1235" y="54"/>
                      </a:lnTo>
                      <a:lnTo>
                        <a:pt x="1235" y="54"/>
                      </a:lnTo>
                      <a:lnTo>
                        <a:pt x="1234" y="54"/>
                      </a:lnTo>
                      <a:lnTo>
                        <a:pt x="1234" y="53"/>
                      </a:lnTo>
                      <a:lnTo>
                        <a:pt x="1232" y="54"/>
                      </a:lnTo>
                      <a:lnTo>
                        <a:pt x="1232" y="55"/>
                      </a:lnTo>
                      <a:lnTo>
                        <a:pt x="1229" y="55"/>
                      </a:lnTo>
                      <a:lnTo>
                        <a:pt x="1229" y="48"/>
                      </a:lnTo>
                      <a:lnTo>
                        <a:pt x="1230" y="48"/>
                      </a:lnTo>
                      <a:lnTo>
                        <a:pt x="1232" y="48"/>
                      </a:lnTo>
                      <a:lnTo>
                        <a:pt x="1232" y="49"/>
                      </a:lnTo>
                      <a:lnTo>
                        <a:pt x="1232" y="46"/>
                      </a:lnTo>
                      <a:lnTo>
                        <a:pt x="1235" y="48"/>
                      </a:lnTo>
                      <a:lnTo>
                        <a:pt x="1235" y="49"/>
                      </a:lnTo>
                      <a:lnTo>
                        <a:pt x="1239" y="49"/>
                      </a:lnTo>
                      <a:lnTo>
                        <a:pt x="1239" y="48"/>
                      </a:lnTo>
                      <a:lnTo>
                        <a:pt x="1241" y="48"/>
                      </a:lnTo>
                      <a:lnTo>
                        <a:pt x="1241" y="48"/>
                      </a:lnTo>
                      <a:lnTo>
                        <a:pt x="1241" y="48"/>
                      </a:lnTo>
                      <a:lnTo>
                        <a:pt x="1241" y="48"/>
                      </a:lnTo>
                      <a:lnTo>
                        <a:pt x="1242" y="48"/>
                      </a:lnTo>
                      <a:lnTo>
                        <a:pt x="1242" y="48"/>
                      </a:lnTo>
                      <a:lnTo>
                        <a:pt x="1243" y="46"/>
                      </a:lnTo>
                      <a:lnTo>
                        <a:pt x="1249" y="48"/>
                      </a:lnTo>
                      <a:lnTo>
                        <a:pt x="1259" y="46"/>
                      </a:lnTo>
                      <a:lnTo>
                        <a:pt x="1260" y="45"/>
                      </a:lnTo>
                      <a:lnTo>
                        <a:pt x="1262" y="45"/>
                      </a:lnTo>
                      <a:lnTo>
                        <a:pt x="1262" y="44"/>
                      </a:lnTo>
                      <a:lnTo>
                        <a:pt x="1256" y="44"/>
                      </a:lnTo>
                      <a:lnTo>
                        <a:pt x="1256" y="45"/>
                      </a:lnTo>
                      <a:lnTo>
                        <a:pt x="1253" y="44"/>
                      </a:lnTo>
                      <a:lnTo>
                        <a:pt x="1253" y="44"/>
                      </a:lnTo>
                      <a:lnTo>
                        <a:pt x="1251" y="44"/>
                      </a:lnTo>
                      <a:lnTo>
                        <a:pt x="1251" y="42"/>
                      </a:lnTo>
                      <a:lnTo>
                        <a:pt x="1251" y="41"/>
                      </a:lnTo>
                      <a:lnTo>
                        <a:pt x="1250" y="41"/>
                      </a:lnTo>
                      <a:lnTo>
                        <a:pt x="1249" y="41"/>
                      </a:lnTo>
                      <a:lnTo>
                        <a:pt x="1249" y="41"/>
                      </a:lnTo>
                      <a:lnTo>
                        <a:pt x="1243" y="41"/>
                      </a:lnTo>
                      <a:lnTo>
                        <a:pt x="1243" y="38"/>
                      </a:lnTo>
                      <a:lnTo>
                        <a:pt x="1243" y="36"/>
                      </a:lnTo>
                      <a:lnTo>
                        <a:pt x="1242" y="36"/>
                      </a:lnTo>
                      <a:lnTo>
                        <a:pt x="1241" y="37"/>
                      </a:lnTo>
                      <a:lnTo>
                        <a:pt x="1239" y="37"/>
                      </a:lnTo>
                      <a:lnTo>
                        <a:pt x="1239" y="36"/>
                      </a:lnTo>
                      <a:lnTo>
                        <a:pt x="1237" y="37"/>
                      </a:lnTo>
                      <a:lnTo>
                        <a:pt x="1237" y="41"/>
                      </a:lnTo>
                      <a:lnTo>
                        <a:pt x="1230" y="41"/>
                      </a:lnTo>
                      <a:lnTo>
                        <a:pt x="1230" y="44"/>
                      </a:lnTo>
                      <a:lnTo>
                        <a:pt x="1229" y="44"/>
                      </a:lnTo>
                      <a:lnTo>
                        <a:pt x="1229" y="44"/>
                      </a:lnTo>
                      <a:lnTo>
                        <a:pt x="1229" y="44"/>
                      </a:lnTo>
                      <a:lnTo>
                        <a:pt x="1228" y="44"/>
                      </a:lnTo>
                      <a:lnTo>
                        <a:pt x="1225" y="44"/>
                      </a:lnTo>
                      <a:lnTo>
                        <a:pt x="1222" y="44"/>
                      </a:lnTo>
                      <a:lnTo>
                        <a:pt x="1222" y="38"/>
                      </a:lnTo>
                      <a:lnTo>
                        <a:pt x="1222" y="38"/>
                      </a:lnTo>
                      <a:lnTo>
                        <a:pt x="1222" y="37"/>
                      </a:lnTo>
                      <a:lnTo>
                        <a:pt x="1221" y="37"/>
                      </a:lnTo>
                      <a:lnTo>
                        <a:pt x="1222" y="34"/>
                      </a:lnTo>
                      <a:lnTo>
                        <a:pt x="1220" y="33"/>
                      </a:lnTo>
                      <a:lnTo>
                        <a:pt x="1218" y="32"/>
                      </a:lnTo>
                      <a:lnTo>
                        <a:pt x="1216" y="32"/>
                      </a:lnTo>
                      <a:lnTo>
                        <a:pt x="1217" y="30"/>
                      </a:lnTo>
                      <a:lnTo>
                        <a:pt x="1217" y="28"/>
                      </a:lnTo>
                      <a:lnTo>
                        <a:pt x="1218" y="28"/>
                      </a:lnTo>
                      <a:lnTo>
                        <a:pt x="1218" y="28"/>
                      </a:lnTo>
                      <a:lnTo>
                        <a:pt x="1220" y="28"/>
                      </a:lnTo>
                      <a:lnTo>
                        <a:pt x="1220" y="27"/>
                      </a:lnTo>
                      <a:lnTo>
                        <a:pt x="1218" y="25"/>
                      </a:lnTo>
                      <a:lnTo>
                        <a:pt x="1218" y="24"/>
                      </a:lnTo>
                      <a:lnTo>
                        <a:pt x="1218" y="23"/>
                      </a:lnTo>
                      <a:lnTo>
                        <a:pt x="1217" y="23"/>
                      </a:lnTo>
                      <a:lnTo>
                        <a:pt x="1217" y="24"/>
                      </a:lnTo>
                      <a:lnTo>
                        <a:pt x="1216" y="24"/>
                      </a:lnTo>
                      <a:lnTo>
                        <a:pt x="1215" y="24"/>
                      </a:lnTo>
                      <a:lnTo>
                        <a:pt x="1216" y="20"/>
                      </a:lnTo>
                      <a:lnTo>
                        <a:pt x="1216" y="16"/>
                      </a:lnTo>
                      <a:lnTo>
                        <a:pt x="1217" y="16"/>
                      </a:lnTo>
                      <a:lnTo>
                        <a:pt x="1218" y="17"/>
                      </a:lnTo>
                      <a:lnTo>
                        <a:pt x="1218" y="17"/>
                      </a:lnTo>
                      <a:lnTo>
                        <a:pt x="1220" y="17"/>
                      </a:lnTo>
                      <a:lnTo>
                        <a:pt x="1220" y="17"/>
                      </a:lnTo>
                      <a:lnTo>
                        <a:pt x="1221" y="16"/>
                      </a:lnTo>
                      <a:lnTo>
                        <a:pt x="1222" y="16"/>
                      </a:lnTo>
                      <a:lnTo>
                        <a:pt x="1222" y="15"/>
                      </a:lnTo>
                      <a:lnTo>
                        <a:pt x="1226" y="16"/>
                      </a:lnTo>
                      <a:lnTo>
                        <a:pt x="1226" y="16"/>
                      </a:lnTo>
                      <a:lnTo>
                        <a:pt x="1228" y="16"/>
                      </a:lnTo>
                      <a:lnTo>
                        <a:pt x="1228" y="15"/>
                      </a:lnTo>
                      <a:lnTo>
                        <a:pt x="1229" y="15"/>
                      </a:lnTo>
                      <a:lnTo>
                        <a:pt x="1229" y="16"/>
                      </a:lnTo>
                      <a:lnTo>
                        <a:pt x="1232" y="16"/>
                      </a:lnTo>
                      <a:lnTo>
                        <a:pt x="1232" y="19"/>
                      </a:lnTo>
                      <a:lnTo>
                        <a:pt x="1230" y="19"/>
                      </a:lnTo>
                      <a:lnTo>
                        <a:pt x="1228" y="19"/>
                      </a:lnTo>
                      <a:lnTo>
                        <a:pt x="1226" y="20"/>
                      </a:lnTo>
                      <a:lnTo>
                        <a:pt x="1226" y="20"/>
                      </a:lnTo>
                      <a:lnTo>
                        <a:pt x="1228" y="20"/>
                      </a:lnTo>
                      <a:lnTo>
                        <a:pt x="1229" y="21"/>
                      </a:lnTo>
                      <a:lnTo>
                        <a:pt x="1229" y="23"/>
                      </a:lnTo>
                      <a:lnTo>
                        <a:pt x="1232" y="23"/>
                      </a:lnTo>
                      <a:lnTo>
                        <a:pt x="1232" y="24"/>
                      </a:lnTo>
                      <a:lnTo>
                        <a:pt x="1232" y="24"/>
                      </a:lnTo>
                      <a:lnTo>
                        <a:pt x="1232" y="24"/>
                      </a:lnTo>
                      <a:lnTo>
                        <a:pt x="1232" y="25"/>
                      </a:lnTo>
                      <a:lnTo>
                        <a:pt x="1234" y="25"/>
                      </a:lnTo>
                      <a:lnTo>
                        <a:pt x="1233" y="21"/>
                      </a:lnTo>
                      <a:lnTo>
                        <a:pt x="1234" y="19"/>
                      </a:lnTo>
                      <a:lnTo>
                        <a:pt x="1235" y="17"/>
                      </a:lnTo>
                      <a:lnTo>
                        <a:pt x="1237" y="17"/>
                      </a:lnTo>
                      <a:lnTo>
                        <a:pt x="1239" y="17"/>
                      </a:lnTo>
                      <a:lnTo>
                        <a:pt x="1241" y="19"/>
                      </a:lnTo>
                      <a:lnTo>
                        <a:pt x="1241" y="20"/>
                      </a:lnTo>
                      <a:lnTo>
                        <a:pt x="1242" y="21"/>
                      </a:lnTo>
                      <a:lnTo>
                        <a:pt x="1242" y="23"/>
                      </a:lnTo>
                      <a:lnTo>
                        <a:pt x="1242" y="24"/>
                      </a:lnTo>
                      <a:lnTo>
                        <a:pt x="1246" y="28"/>
                      </a:lnTo>
                      <a:lnTo>
                        <a:pt x="1246" y="29"/>
                      </a:lnTo>
                      <a:lnTo>
                        <a:pt x="1247" y="29"/>
                      </a:lnTo>
                      <a:lnTo>
                        <a:pt x="1247" y="30"/>
                      </a:lnTo>
                      <a:lnTo>
                        <a:pt x="1249" y="30"/>
                      </a:lnTo>
                      <a:lnTo>
                        <a:pt x="1249" y="33"/>
                      </a:lnTo>
                      <a:lnTo>
                        <a:pt x="1250" y="33"/>
                      </a:lnTo>
                      <a:lnTo>
                        <a:pt x="1250" y="34"/>
                      </a:lnTo>
                      <a:lnTo>
                        <a:pt x="1251" y="34"/>
                      </a:lnTo>
                      <a:lnTo>
                        <a:pt x="1251" y="33"/>
                      </a:lnTo>
                      <a:lnTo>
                        <a:pt x="1250" y="33"/>
                      </a:lnTo>
                      <a:lnTo>
                        <a:pt x="1250" y="29"/>
                      </a:lnTo>
                      <a:lnTo>
                        <a:pt x="1249" y="28"/>
                      </a:lnTo>
                      <a:lnTo>
                        <a:pt x="1249" y="27"/>
                      </a:lnTo>
                      <a:lnTo>
                        <a:pt x="1247" y="27"/>
                      </a:lnTo>
                      <a:lnTo>
                        <a:pt x="1246" y="19"/>
                      </a:lnTo>
                      <a:lnTo>
                        <a:pt x="1249" y="17"/>
                      </a:lnTo>
                      <a:lnTo>
                        <a:pt x="1251" y="16"/>
                      </a:lnTo>
                      <a:lnTo>
                        <a:pt x="1251" y="15"/>
                      </a:lnTo>
                      <a:lnTo>
                        <a:pt x="1253" y="13"/>
                      </a:lnTo>
                      <a:lnTo>
                        <a:pt x="1254" y="13"/>
                      </a:lnTo>
                      <a:lnTo>
                        <a:pt x="1254" y="12"/>
                      </a:lnTo>
                      <a:lnTo>
                        <a:pt x="1255" y="11"/>
                      </a:lnTo>
                      <a:close/>
                      <a:moveTo>
                        <a:pt x="1590" y="8"/>
                      </a:moveTo>
                      <a:lnTo>
                        <a:pt x="1592" y="10"/>
                      </a:lnTo>
                      <a:lnTo>
                        <a:pt x="1592" y="10"/>
                      </a:lnTo>
                      <a:lnTo>
                        <a:pt x="1592" y="10"/>
                      </a:lnTo>
                      <a:lnTo>
                        <a:pt x="1590" y="10"/>
                      </a:lnTo>
                      <a:lnTo>
                        <a:pt x="1590" y="8"/>
                      </a:lnTo>
                      <a:close/>
                      <a:moveTo>
                        <a:pt x="1599" y="7"/>
                      </a:moveTo>
                      <a:lnTo>
                        <a:pt x="1602" y="7"/>
                      </a:lnTo>
                      <a:lnTo>
                        <a:pt x="1602" y="8"/>
                      </a:lnTo>
                      <a:lnTo>
                        <a:pt x="1602" y="10"/>
                      </a:lnTo>
                      <a:lnTo>
                        <a:pt x="1599" y="10"/>
                      </a:lnTo>
                      <a:lnTo>
                        <a:pt x="1599" y="7"/>
                      </a:lnTo>
                      <a:close/>
                      <a:moveTo>
                        <a:pt x="218" y="7"/>
                      </a:moveTo>
                      <a:lnTo>
                        <a:pt x="222" y="7"/>
                      </a:lnTo>
                      <a:lnTo>
                        <a:pt x="222" y="10"/>
                      </a:lnTo>
                      <a:lnTo>
                        <a:pt x="222" y="11"/>
                      </a:lnTo>
                      <a:lnTo>
                        <a:pt x="224" y="12"/>
                      </a:lnTo>
                      <a:lnTo>
                        <a:pt x="225" y="13"/>
                      </a:lnTo>
                      <a:lnTo>
                        <a:pt x="226" y="15"/>
                      </a:lnTo>
                      <a:lnTo>
                        <a:pt x="226" y="17"/>
                      </a:lnTo>
                      <a:lnTo>
                        <a:pt x="224" y="17"/>
                      </a:lnTo>
                      <a:lnTo>
                        <a:pt x="224" y="17"/>
                      </a:lnTo>
                      <a:lnTo>
                        <a:pt x="224" y="16"/>
                      </a:lnTo>
                      <a:lnTo>
                        <a:pt x="224" y="15"/>
                      </a:lnTo>
                      <a:lnTo>
                        <a:pt x="222" y="15"/>
                      </a:lnTo>
                      <a:lnTo>
                        <a:pt x="222" y="15"/>
                      </a:lnTo>
                      <a:lnTo>
                        <a:pt x="222" y="15"/>
                      </a:lnTo>
                      <a:lnTo>
                        <a:pt x="221" y="15"/>
                      </a:lnTo>
                      <a:lnTo>
                        <a:pt x="220" y="15"/>
                      </a:lnTo>
                      <a:lnTo>
                        <a:pt x="220" y="13"/>
                      </a:lnTo>
                      <a:lnTo>
                        <a:pt x="220" y="12"/>
                      </a:lnTo>
                      <a:lnTo>
                        <a:pt x="220" y="11"/>
                      </a:lnTo>
                      <a:lnTo>
                        <a:pt x="218" y="11"/>
                      </a:lnTo>
                      <a:lnTo>
                        <a:pt x="218" y="7"/>
                      </a:lnTo>
                      <a:close/>
                      <a:moveTo>
                        <a:pt x="933" y="7"/>
                      </a:moveTo>
                      <a:lnTo>
                        <a:pt x="936" y="7"/>
                      </a:lnTo>
                      <a:lnTo>
                        <a:pt x="936" y="8"/>
                      </a:lnTo>
                      <a:lnTo>
                        <a:pt x="937" y="8"/>
                      </a:lnTo>
                      <a:lnTo>
                        <a:pt x="937" y="8"/>
                      </a:lnTo>
                      <a:lnTo>
                        <a:pt x="936" y="8"/>
                      </a:lnTo>
                      <a:lnTo>
                        <a:pt x="936" y="10"/>
                      </a:lnTo>
                      <a:lnTo>
                        <a:pt x="933" y="10"/>
                      </a:lnTo>
                      <a:lnTo>
                        <a:pt x="933" y="8"/>
                      </a:lnTo>
                      <a:lnTo>
                        <a:pt x="933" y="7"/>
                      </a:lnTo>
                      <a:close/>
                      <a:moveTo>
                        <a:pt x="1618" y="6"/>
                      </a:moveTo>
                      <a:lnTo>
                        <a:pt x="1622" y="6"/>
                      </a:lnTo>
                      <a:lnTo>
                        <a:pt x="1622" y="7"/>
                      </a:lnTo>
                      <a:lnTo>
                        <a:pt x="1623" y="7"/>
                      </a:lnTo>
                      <a:lnTo>
                        <a:pt x="1623" y="8"/>
                      </a:lnTo>
                      <a:lnTo>
                        <a:pt x="1619" y="11"/>
                      </a:lnTo>
                      <a:lnTo>
                        <a:pt x="1620" y="11"/>
                      </a:lnTo>
                      <a:lnTo>
                        <a:pt x="1622" y="12"/>
                      </a:lnTo>
                      <a:lnTo>
                        <a:pt x="1622" y="12"/>
                      </a:lnTo>
                      <a:lnTo>
                        <a:pt x="1620" y="12"/>
                      </a:lnTo>
                      <a:lnTo>
                        <a:pt x="1620" y="13"/>
                      </a:lnTo>
                      <a:lnTo>
                        <a:pt x="1618" y="13"/>
                      </a:lnTo>
                      <a:lnTo>
                        <a:pt x="1618" y="12"/>
                      </a:lnTo>
                      <a:lnTo>
                        <a:pt x="1616" y="12"/>
                      </a:lnTo>
                      <a:lnTo>
                        <a:pt x="1615" y="12"/>
                      </a:lnTo>
                      <a:lnTo>
                        <a:pt x="1613" y="12"/>
                      </a:lnTo>
                      <a:lnTo>
                        <a:pt x="1611" y="12"/>
                      </a:lnTo>
                      <a:lnTo>
                        <a:pt x="1611" y="11"/>
                      </a:lnTo>
                      <a:lnTo>
                        <a:pt x="1611" y="8"/>
                      </a:lnTo>
                      <a:lnTo>
                        <a:pt x="1613" y="8"/>
                      </a:lnTo>
                      <a:lnTo>
                        <a:pt x="1613" y="8"/>
                      </a:lnTo>
                      <a:lnTo>
                        <a:pt x="1615" y="8"/>
                      </a:lnTo>
                      <a:lnTo>
                        <a:pt x="1616" y="7"/>
                      </a:lnTo>
                      <a:lnTo>
                        <a:pt x="1616" y="7"/>
                      </a:lnTo>
                      <a:lnTo>
                        <a:pt x="1616" y="7"/>
                      </a:lnTo>
                      <a:lnTo>
                        <a:pt x="1616" y="7"/>
                      </a:lnTo>
                      <a:lnTo>
                        <a:pt x="1618" y="7"/>
                      </a:lnTo>
                      <a:lnTo>
                        <a:pt x="1618" y="7"/>
                      </a:lnTo>
                      <a:lnTo>
                        <a:pt x="1618" y="6"/>
                      </a:lnTo>
                      <a:close/>
                      <a:moveTo>
                        <a:pt x="279" y="6"/>
                      </a:moveTo>
                      <a:lnTo>
                        <a:pt x="279" y="7"/>
                      </a:lnTo>
                      <a:lnTo>
                        <a:pt x="279" y="7"/>
                      </a:lnTo>
                      <a:lnTo>
                        <a:pt x="277" y="8"/>
                      </a:lnTo>
                      <a:lnTo>
                        <a:pt x="279" y="8"/>
                      </a:lnTo>
                      <a:lnTo>
                        <a:pt x="279" y="8"/>
                      </a:lnTo>
                      <a:lnTo>
                        <a:pt x="280" y="8"/>
                      </a:lnTo>
                      <a:lnTo>
                        <a:pt x="280" y="7"/>
                      </a:lnTo>
                      <a:lnTo>
                        <a:pt x="281" y="7"/>
                      </a:lnTo>
                      <a:lnTo>
                        <a:pt x="281" y="7"/>
                      </a:lnTo>
                      <a:lnTo>
                        <a:pt x="280" y="7"/>
                      </a:lnTo>
                      <a:lnTo>
                        <a:pt x="280" y="6"/>
                      </a:lnTo>
                      <a:lnTo>
                        <a:pt x="280" y="6"/>
                      </a:lnTo>
                      <a:lnTo>
                        <a:pt x="279" y="6"/>
                      </a:lnTo>
                      <a:close/>
                      <a:moveTo>
                        <a:pt x="1584" y="4"/>
                      </a:moveTo>
                      <a:lnTo>
                        <a:pt x="1586" y="7"/>
                      </a:lnTo>
                      <a:lnTo>
                        <a:pt x="1589" y="7"/>
                      </a:lnTo>
                      <a:lnTo>
                        <a:pt x="1588" y="11"/>
                      </a:lnTo>
                      <a:lnTo>
                        <a:pt x="1586" y="11"/>
                      </a:lnTo>
                      <a:lnTo>
                        <a:pt x="1584" y="11"/>
                      </a:lnTo>
                      <a:lnTo>
                        <a:pt x="1581" y="10"/>
                      </a:lnTo>
                      <a:lnTo>
                        <a:pt x="1580" y="10"/>
                      </a:lnTo>
                      <a:lnTo>
                        <a:pt x="1577" y="8"/>
                      </a:lnTo>
                      <a:lnTo>
                        <a:pt x="1576" y="7"/>
                      </a:lnTo>
                      <a:lnTo>
                        <a:pt x="1577" y="7"/>
                      </a:lnTo>
                      <a:lnTo>
                        <a:pt x="1580" y="7"/>
                      </a:lnTo>
                      <a:lnTo>
                        <a:pt x="1580" y="6"/>
                      </a:lnTo>
                      <a:lnTo>
                        <a:pt x="1581" y="6"/>
                      </a:lnTo>
                      <a:lnTo>
                        <a:pt x="1582" y="4"/>
                      </a:lnTo>
                      <a:lnTo>
                        <a:pt x="1584" y="4"/>
                      </a:lnTo>
                      <a:close/>
                      <a:moveTo>
                        <a:pt x="1311" y="4"/>
                      </a:moveTo>
                      <a:lnTo>
                        <a:pt x="1313" y="4"/>
                      </a:lnTo>
                      <a:lnTo>
                        <a:pt x="1313" y="6"/>
                      </a:lnTo>
                      <a:lnTo>
                        <a:pt x="1313" y="6"/>
                      </a:lnTo>
                      <a:lnTo>
                        <a:pt x="1313" y="6"/>
                      </a:lnTo>
                      <a:lnTo>
                        <a:pt x="1313" y="7"/>
                      </a:lnTo>
                      <a:lnTo>
                        <a:pt x="1311" y="7"/>
                      </a:lnTo>
                      <a:lnTo>
                        <a:pt x="1311" y="4"/>
                      </a:lnTo>
                      <a:close/>
                      <a:moveTo>
                        <a:pt x="1626" y="2"/>
                      </a:moveTo>
                      <a:lnTo>
                        <a:pt x="1627" y="3"/>
                      </a:lnTo>
                      <a:lnTo>
                        <a:pt x="1636" y="4"/>
                      </a:lnTo>
                      <a:lnTo>
                        <a:pt x="1636" y="7"/>
                      </a:lnTo>
                      <a:lnTo>
                        <a:pt x="1633" y="7"/>
                      </a:lnTo>
                      <a:lnTo>
                        <a:pt x="1631" y="8"/>
                      </a:lnTo>
                      <a:lnTo>
                        <a:pt x="1630" y="10"/>
                      </a:lnTo>
                      <a:lnTo>
                        <a:pt x="1628" y="12"/>
                      </a:lnTo>
                      <a:lnTo>
                        <a:pt x="1627" y="11"/>
                      </a:lnTo>
                      <a:lnTo>
                        <a:pt x="1626" y="11"/>
                      </a:lnTo>
                      <a:lnTo>
                        <a:pt x="1624" y="11"/>
                      </a:lnTo>
                      <a:lnTo>
                        <a:pt x="1624" y="7"/>
                      </a:lnTo>
                      <a:lnTo>
                        <a:pt x="1623" y="3"/>
                      </a:lnTo>
                      <a:lnTo>
                        <a:pt x="1626" y="2"/>
                      </a:lnTo>
                      <a:close/>
                      <a:moveTo>
                        <a:pt x="1590" y="2"/>
                      </a:moveTo>
                      <a:lnTo>
                        <a:pt x="1592" y="2"/>
                      </a:lnTo>
                      <a:lnTo>
                        <a:pt x="1593" y="2"/>
                      </a:lnTo>
                      <a:lnTo>
                        <a:pt x="1592" y="4"/>
                      </a:lnTo>
                      <a:lnTo>
                        <a:pt x="1590" y="4"/>
                      </a:lnTo>
                      <a:lnTo>
                        <a:pt x="1589" y="2"/>
                      </a:lnTo>
                      <a:lnTo>
                        <a:pt x="1590" y="2"/>
                      </a:lnTo>
                      <a:close/>
                      <a:moveTo>
                        <a:pt x="1290" y="0"/>
                      </a:moveTo>
                      <a:lnTo>
                        <a:pt x="1292" y="2"/>
                      </a:lnTo>
                      <a:lnTo>
                        <a:pt x="1292" y="3"/>
                      </a:lnTo>
                      <a:lnTo>
                        <a:pt x="1294" y="4"/>
                      </a:lnTo>
                      <a:lnTo>
                        <a:pt x="1294" y="3"/>
                      </a:lnTo>
                      <a:lnTo>
                        <a:pt x="1297" y="3"/>
                      </a:lnTo>
                      <a:lnTo>
                        <a:pt x="1297" y="4"/>
                      </a:lnTo>
                      <a:lnTo>
                        <a:pt x="1298" y="6"/>
                      </a:lnTo>
                      <a:lnTo>
                        <a:pt x="1298" y="7"/>
                      </a:lnTo>
                      <a:lnTo>
                        <a:pt x="1302" y="7"/>
                      </a:lnTo>
                      <a:lnTo>
                        <a:pt x="1304" y="8"/>
                      </a:lnTo>
                      <a:lnTo>
                        <a:pt x="1305" y="10"/>
                      </a:lnTo>
                      <a:lnTo>
                        <a:pt x="1307" y="8"/>
                      </a:lnTo>
                      <a:lnTo>
                        <a:pt x="1309" y="8"/>
                      </a:lnTo>
                      <a:lnTo>
                        <a:pt x="1310" y="11"/>
                      </a:lnTo>
                      <a:lnTo>
                        <a:pt x="1313" y="11"/>
                      </a:lnTo>
                      <a:lnTo>
                        <a:pt x="1313" y="12"/>
                      </a:lnTo>
                      <a:lnTo>
                        <a:pt x="1315" y="12"/>
                      </a:lnTo>
                      <a:lnTo>
                        <a:pt x="1315" y="12"/>
                      </a:lnTo>
                      <a:lnTo>
                        <a:pt x="1317" y="12"/>
                      </a:lnTo>
                      <a:lnTo>
                        <a:pt x="1317" y="13"/>
                      </a:lnTo>
                      <a:lnTo>
                        <a:pt x="1318" y="13"/>
                      </a:lnTo>
                      <a:lnTo>
                        <a:pt x="1318" y="13"/>
                      </a:lnTo>
                      <a:lnTo>
                        <a:pt x="1318" y="13"/>
                      </a:lnTo>
                      <a:lnTo>
                        <a:pt x="1321" y="12"/>
                      </a:lnTo>
                      <a:lnTo>
                        <a:pt x="1322" y="10"/>
                      </a:lnTo>
                      <a:lnTo>
                        <a:pt x="1322" y="8"/>
                      </a:lnTo>
                      <a:lnTo>
                        <a:pt x="1322" y="8"/>
                      </a:lnTo>
                      <a:lnTo>
                        <a:pt x="1322" y="8"/>
                      </a:lnTo>
                      <a:lnTo>
                        <a:pt x="1323" y="8"/>
                      </a:lnTo>
                      <a:lnTo>
                        <a:pt x="1323" y="11"/>
                      </a:lnTo>
                      <a:lnTo>
                        <a:pt x="1323" y="11"/>
                      </a:lnTo>
                      <a:lnTo>
                        <a:pt x="1323" y="11"/>
                      </a:lnTo>
                      <a:lnTo>
                        <a:pt x="1325" y="11"/>
                      </a:lnTo>
                      <a:lnTo>
                        <a:pt x="1326" y="4"/>
                      </a:lnTo>
                      <a:lnTo>
                        <a:pt x="1326" y="4"/>
                      </a:lnTo>
                      <a:lnTo>
                        <a:pt x="1327" y="7"/>
                      </a:lnTo>
                      <a:lnTo>
                        <a:pt x="1328" y="8"/>
                      </a:lnTo>
                      <a:lnTo>
                        <a:pt x="1328" y="10"/>
                      </a:lnTo>
                      <a:lnTo>
                        <a:pt x="1328" y="11"/>
                      </a:lnTo>
                      <a:lnTo>
                        <a:pt x="1327" y="12"/>
                      </a:lnTo>
                      <a:lnTo>
                        <a:pt x="1327" y="13"/>
                      </a:lnTo>
                      <a:lnTo>
                        <a:pt x="1331" y="12"/>
                      </a:lnTo>
                      <a:lnTo>
                        <a:pt x="1332" y="11"/>
                      </a:lnTo>
                      <a:lnTo>
                        <a:pt x="1332" y="11"/>
                      </a:lnTo>
                      <a:lnTo>
                        <a:pt x="1334" y="10"/>
                      </a:lnTo>
                      <a:lnTo>
                        <a:pt x="1335" y="8"/>
                      </a:lnTo>
                      <a:lnTo>
                        <a:pt x="1336" y="8"/>
                      </a:lnTo>
                      <a:lnTo>
                        <a:pt x="1338" y="7"/>
                      </a:lnTo>
                      <a:lnTo>
                        <a:pt x="1338" y="8"/>
                      </a:lnTo>
                      <a:lnTo>
                        <a:pt x="1336" y="10"/>
                      </a:lnTo>
                      <a:lnTo>
                        <a:pt x="1336" y="12"/>
                      </a:lnTo>
                      <a:lnTo>
                        <a:pt x="1340" y="11"/>
                      </a:lnTo>
                      <a:lnTo>
                        <a:pt x="1340" y="8"/>
                      </a:lnTo>
                      <a:lnTo>
                        <a:pt x="1344" y="8"/>
                      </a:lnTo>
                      <a:lnTo>
                        <a:pt x="1343" y="11"/>
                      </a:lnTo>
                      <a:lnTo>
                        <a:pt x="1351" y="12"/>
                      </a:lnTo>
                      <a:lnTo>
                        <a:pt x="1351" y="13"/>
                      </a:lnTo>
                      <a:lnTo>
                        <a:pt x="1352" y="13"/>
                      </a:lnTo>
                      <a:lnTo>
                        <a:pt x="1352" y="13"/>
                      </a:lnTo>
                      <a:lnTo>
                        <a:pt x="1352" y="12"/>
                      </a:lnTo>
                      <a:lnTo>
                        <a:pt x="1356" y="12"/>
                      </a:lnTo>
                      <a:lnTo>
                        <a:pt x="1356" y="13"/>
                      </a:lnTo>
                      <a:lnTo>
                        <a:pt x="1355" y="15"/>
                      </a:lnTo>
                      <a:lnTo>
                        <a:pt x="1353" y="15"/>
                      </a:lnTo>
                      <a:lnTo>
                        <a:pt x="1353" y="17"/>
                      </a:lnTo>
                      <a:lnTo>
                        <a:pt x="1351" y="20"/>
                      </a:lnTo>
                      <a:lnTo>
                        <a:pt x="1349" y="21"/>
                      </a:lnTo>
                      <a:lnTo>
                        <a:pt x="1345" y="21"/>
                      </a:lnTo>
                      <a:lnTo>
                        <a:pt x="1345" y="24"/>
                      </a:lnTo>
                      <a:lnTo>
                        <a:pt x="1347" y="24"/>
                      </a:lnTo>
                      <a:lnTo>
                        <a:pt x="1345" y="25"/>
                      </a:lnTo>
                      <a:lnTo>
                        <a:pt x="1343" y="27"/>
                      </a:lnTo>
                      <a:lnTo>
                        <a:pt x="1339" y="27"/>
                      </a:lnTo>
                      <a:lnTo>
                        <a:pt x="1335" y="28"/>
                      </a:lnTo>
                      <a:lnTo>
                        <a:pt x="1336" y="32"/>
                      </a:lnTo>
                      <a:lnTo>
                        <a:pt x="1335" y="32"/>
                      </a:lnTo>
                      <a:lnTo>
                        <a:pt x="1332" y="33"/>
                      </a:lnTo>
                      <a:lnTo>
                        <a:pt x="1330" y="33"/>
                      </a:lnTo>
                      <a:lnTo>
                        <a:pt x="1327" y="33"/>
                      </a:lnTo>
                      <a:lnTo>
                        <a:pt x="1327" y="33"/>
                      </a:lnTo>
                      <a:lnTo>
                        <a:pt x="1325" y="33"/>
                      </a:lnTo>
                      <a:lnTo>
                        <a:pt x="1322" y="33"/>
                      </a:lnTo>
                      <a:lnTo>
                        <a:pt x="1319" y="33"/>
                      </a:lnTo>
                      <a:lnTo>
                        <a:pt x="1317" y="33"/>
                      </a:lnTo>
                      <a:lnTo>
                        <a:pt x="1315" y="33"/>
                      </a:lnTo>
                      <a:lnTo>
                        <a:pt x="1315" y="32"/>
                      </a:lnTo>
                      <a:lnTo>
                        <a:pt x="1313" y="32"/>
                      </a:lnTo>
                      <a:lnTo>
                        <a:pt x="1313" y="32"/>
                      </a:lnTo>
                      <a:lnTo>
                        <a:pt x="1307" y="32"/>
                      </a:lnTo>
                      <a:lnTo>
                        <a:pt x="1307" y="30"/>
                      </a:lnTo>
                      <a:lnTo>
                        <a:pt x="1306" y="30"/>
                      </a:lnTo>
                      <a:lnTo>
                        <a:pt x="1305" y="29"/>
                      </a:lnTo>
                      <a:lnTo>
                        <a:pt x="1298" y="29"/>
                      </a:lnTo>
                      <a:lnTo>
                        <a:pt x="1298" y="29"/>
                      </a:lnTo>
                      <a:lnTo>
                        <a:pt x="1297" y="29"/>
                      </a:lnTo>
                      <a:lnTo>
                        <a:pt x="1297" y="28"/>
                      </a:lnTo>
                      <a:lnTo>
                        <a:pt x="1292" y="29"/>
                      </a:lnTo>
                      <a:lnTo>
                        <a:pt x="1292" y="28"/>
                      </a:lnTo>
                      <a:lnTo>
                        <a:pt x="1290" y="28"/>
                      </a:lnTo>
                      <a:lnTo>
                        <a:pt x="1289" y="28"/>
                      </a:lnTo>
                      <a:lnTo>
                        <a:pt x="1289" y="29"/>
                      </a:lnTo>
                      <a:lnTo>
                        <a:pt x="1289" y="29"/>
                      </a:lnTo>
                      <a:lnTo>
                        <a:pt x="1289" y="29"/>
                      </a:lnTo>
                      <a:lnTo>
                        <a:pt x="1289" y="28"/>
                      </a:lnTo>
                      <a:lnTo>
                        <a:pt x="1289" y="28"/>
                      </a:lnTo>
                      <a:lnTo>
                        <a:pt x="1285" y="28"/>
                      </a:lnTo>
                      <a:lnTo>
                        <a:pt x="1285" y="27"/>
                      </a:lnTo>
                      <a:lnTo>
                        <a:pt x="1284" y="27"/>
                      </a:lnTo>
                      <a:lnTo>
                        <a:pt x="1284" y="24"/>
                      </a:lnTo>
                      <a:lnTo>
                        <a:pt x="1284" y="24"/>
                      </a:lnTo>
                      <a:lnTo>
                        <a:pt x="1285" y="23"/>
                      </a:lnTo>
                      <a:lnTo>
                        <a:pt x="1287" y="24"/>
                      </a:lnTo>
                      <a:lnTo>
                        <a:pt x="1289" y="24"/>
                      </a:lnTo>
                      <a:lnTo>
                        <a:pt x="1292" y="25"/>
                      </a:lnTo>
                      <a:lnTo>
                        <a:pt x="1290" y="23"/>
                      </a:lnTo>
                      <a:lnTo>
                        <a:pt x="1297" y="23"/>
                      </a:lnTo>
                      <a:lnTo>
                        <a:pt x="1297" y="23"/>
                      </a:lnTo>
                      <a:lnTo>
                        <a:pt x="1300" y="23"/>
                      </a:lnTo>
                      <a:lnTo>
                        <a:pt x="1300" y="21"/>
                      </a:lnTo>
                      <a:lnTo>
                        <a:pt x="1301" y="21"/>
                      </a:lnTo>
                      <a:lnTo>
                        <a:pt x="1301" y="21"/>
                      </a:lnTo>
                      <a:lnTo>
                        <a:pt x="1301" y="20"/>
                      </a:lnTo>
                      <a:lnTo>
                        <a:pt x="1298" y="20"/>
                      </a:lnTo>
                      <a:lnTo>
                        <a:pt x="1294" y="20"/>
                      </a:lnTo>
                      <a:lnTo>
                        <a:pt x="1289" y="20"/>
                      </a:lnTo>
                      <a:lnTo>
                        <a:pt x="1288" y="20"/>
                      </a:lnTo>
                      <a:lnTo>
                        <a:pt x="1285" y="21"/>
                      </a:lnTo>
                      <a:lnTo>
                        <a:pt x="1283" y="21"/>
                      </a:lnTo>
                      <a:lnTo>
                        <a:pt x="1281" y="21"/>
                      </a:lnTo>
                      <a:lnTo>
                        <a:pt x="1281" y="21"/>
                      </a:lnTo>
                      <a:lnTo>
                        <a:pt x="1279" y="21"/>
                      </a:lnTo>
                      <a:lnTo>
                        <a:pt x="1279" y="20"/>
                      </a:lnTo>
                      <a:lnTo>
                        <a:pt x="1279" y="20"/>
                      </a:lnTo>
                      <a:lnTo>
                        <a:pt x="1277" y="20"/>
                      </a:lnTo>
                      <a:lnTo>
                        <a:pt x="1276" y="16"/>
                      </a:lnTo>
                      <a:lnTo>
                        <a:pt x="1281" y="16"/>
                      </a:lnTo>
                      <a:lnTo>
                        <a:pt x="1281" y="12"/>
                      </a:lnTo>
                      <a:lnTo>
                        <a:pt x="1277" y="12"/>
                      </a:lnTo>
                      <a:lnTo>
                        <a:pt x="1277" y="12"/>
                      </a:lnTo>
                      <a:lnTo>
                        <a:pt x="1276" y="12"/>
                      </a:lnTo>
                      <a:lnTo>
                        <a:pt x="1276" y="11"/>
                      </a:lnTo>
                      <a:lnTo>
                        <a:pt x="1276" y="11"/>
                      </a:lnTo>
                      <a:lnTo>
                        <a:pt x="1275" y="11"/>
                      </a:lnTo>
                      <a:lnTo>
                        <a:pt x="1275" y="12"/>
                      </a:lnTo>
                      <a:lnTo>
                        <a:pt x="1272" y="11"/>
                      </a:lnTo>
                      <a:lnTo>
                        <a:pt x="1272" y="10"/>
                      </a:lnTo>
                      <a:lnTo>
                        <a:pt x="1272" y="8"/>
                      </a:lnTo>
                      <a:lnTo>
                        <a:pt x="1281" y="10"/>
                      </a:lnTo>
                      <a:lnTo>
                        <a:pt x="1281" y="12"/>
                      </a:lnTo>
                      <a:lnTo>
                        <a:pt x="1285" y="12"/>
                      </a:lnTo>
                      <a:lnTo>
                        <a:pt x="1285" y="7"/>
                      </a:lnTo>
                      <a:lnTo>
                        <a:pt x="1289" y="7"/>
                      </a:lnTo>
                      <a:lnTo>
                        <a:pt x="1290" y="6"/>
                      </a:lnTo>
                      <a:lnTo>
                        <a:pt x="1289" y="6"/>
                      </a:lnTo>
                      <a:lnTo>
                        <a:pt x="1289" y="4"/>
                      </a:lnTo>
                      <a:lnTo>
                        <a:pt x="1289" y="4"/>
                      </a:lnTo>
                      <a:lnTo>
                        <a:pt x="1288" y="4"/>
                      </a:lnTo>
                      <a:lnTo>
                        <a:pt x="1288" y="2"/>
                      </a:lnTo>
                      <a:lnTo>
                        <a:pt x="1289" y="2"/>
                      </a:lnTo>
                      <a:lnTo>
                        <a:pt x="1290" y="0"/>
                      </a:lnTo>
                      <a:close/>
                      <a:moveTo>
                        <a:pt x="1586" y="0"/>
                      </a:moveTo>
                      <a:lnTo>
                        <a:pt x="1588" y="0"/>
                      </a:lnTo>
                      <a:lnTo>
                        <a:pt x="1588" y="0"/>
                      </a:lnTo>
                      <a:lnTo>
                        <a:pt x="1588" y="0"/>
                      </a:lnTo>
                      <a:lnTo>
                        <a:pt x="1588" y="2"/>
                      </a:lnTo>
                      <a:lnTo>
                        <a:pt x="1586" y="2"/>
                      </a:lnTo>
                      <a:lnTo>
                        <a:pt x="1586" y="0"/>
                      </a:lnTo>
                      <a:lnTo>
                        <a:pt x="15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8">
                  <a:extLst>
                    <a:ext uri="{FF2B5EF4-FFF2-40B4-BE49-F238E27FC236}">
                      <a16:creationId xmlns:a16="http://schemas.microsoft.com/office/drawing/2014/main" id="{E4C52C7E-BEAC-4B31-AB99-F2CEA9BEAD96}"/>
                    </a:ext>
                  </a:extLst>
                </p:cNvPr>
                <p:cNvSpPr>
                  <a:spLocks noEditPoints="1"/>
                </p:cNvSpPr>
                <p:nvPr/>
              </p:nvSpPr>
              <p:spPr bwMode="auto">
                <a:xfrm>
                  <a:off x="4464050" y="1165679"/>
                  <a:ext cx="2781300" cy="201613"/>
                </a:xfrm>
                <a:custGeom>
                  <a:avLst/>
                  <a:gdLst>
                    <a:gd name="T0" fmla="*/ 1299 w 1752"/>
                    <a:gd name="T1" fmla="*/ 59 h 127"/>
                    <a:gd name="T2" fmla="*/ 1300 w 1752"/>
                    <a:gd name="T3" fmla="*/ 52 h 127"/>
                    <a:gd name="T4" fmla="*/ 1270 w 1752"/>
                    <a:gd name="T5" fmla="*/ 51 h 127"/>
                    <a:gd name="T6" fmla="*/ 1257 w 1752"/>
                    <a:gd name="T7" fmla="*/ 48 h 127"/>
                    <a:gd name="T8" fmla="*/ 1400 w 1752"/>
                    <a:gd name="T9" fmla="*/ 59 h 127"/>
                    <a:gd name="T10" fmla="*/ 1722 w 1752"/>
                    <a:gd name="T11" fmla="*/ 47 h 127"/>
                    <a:gd name="T12" fmla="*/ 1747 w 1752"/>
                    <a:gd name="T13" fmla="*/ 65 h 127"/>
                    <a:gd name="T14" fmla="*/ 1722 w 1752"/>
                    <a:gd name="T15" fmla="*/ 81 h 127"/>
                    <a:gd name="T16" fmla="*/ 1711 w 1752"/>
                    <a:gd name="T17" fmla="*/ 65 h 127"/>
                    <a:gd name="T18" fmla="*/ 1700 w 1752"/>
                    <a:gd name="T19" fmla="*/ 53 h 127"/>
                    <a:gd name="T20" fmla="*/ 1672 w 1752"/>
                    <a:gd name="T21" fmla="*/ 44 h 127"/>
                    <a:gd name="T22" fmla="*/ 1361 w 1752"/>
                    <a:gd name="T23" fmla="*/ 39 h 127"/>
                    <a:gd name="T24" fmla="*/ 1430 w 1752"/>
                    <a:gd name="T25" fmla="*/ 42 h 127"/>
                    <a:gd name="T26" fmla="*/ 1374 w 1752"/>
                    <a:gd name="T27" fmla="*/ 38 h 127"/>
                    <a:gd name="T28" fmla="*/ 1358 w 1752"/>
                    <a:gd name="T29" fmla="*/ 31 h 127"/>
                    <a:gd name="T30" fmla="*/ 1374 w 1752"/>
                    <a:gd name="T31" fmla="*/ 32 h 127"/>
                    <a:gd name="T32" fmla="*/ 688 w 1752"/>
                    <a:gd name="T33" fmla="*/ 23 h 127"/>
                    <a:gd name="T34" fmla="*/ 1353 w 1752"/>
                    <a:gd name="T35" fmla="*/ 25 h 127"/>
                    <a:gd name="T36" fmla="*/ 404 w 1752"/>
                    <a:gd name="T37" fmla="*/ 30 h 127"/>
                    <a:gd name="T38" fmla="*/ 233 w 1752"/>
                    <a:gd name="T39" fmla="*/ 2 h 127"/>
                    <a:gd name="T40" fmla="*/ 240 w 1752"/>
                    <a:gd name="T41" fmla="*/ 17 h 127"/>
                    <a:gd name="T42" fmla="*/ 292 w 1752"/>
                    <a:gd name="T43" fmla="*/ 7 h 127"/>
                    <a:gd name="T44" fmla="*/ 281 w 1752"/>
                    <a:gd name="T45" fmla="*/ 30 h 127"/>
                    <a:gd name="T46" fmla="*/ 263 w 1752"/>
                    <a:gd name="T47" fmla="*/ 42 h 127"/>
                    <a:gd name="T48" fmla="*/ 235 w 1752"/>
                    <a:gd name="T49" fmla="*/ 52 h 127"/>
                    <a:gd name="T50" fmla="*/ 211 w 1752"/>
                    <a:gd name="T51" fmla="*/ 66 h 127"/>
                    <a:gd name="T52" fmla="*/ 177 w 1752"/>
                    <a:gd name="T53" fmla="*/ 65 h 127"/>
                    <a:gd name="T54" fmla="*/ 171 w 1752"/>
                    <a:gd name="T55" fmla="*/ 77 h 127"/>
                    <a:gd name="T56" fmla="*/ 177 w 1752"/>
                    <a:gd name="T57" fmla="*/ 78 h 127"/>
                    <a:gd name="T58" fmla="*/ 176 w 1752"/>
                    <a:gd name="T59" fmla="*/ 95 h 127"/>
                    <a:gd name="T60" fmla="*/ 161 w 1752"/>
                    <a:gd name="T61" fmla="*/ 114 h 127"/>
                    <a:gd name="T62" fmla="*/ 134 w 1752"/>
                    <a:gd name="T63" fmla="*/ 117 h 127"/>
                    <a:gd name="T64" fmla="*/ 106 w 1752"/>
                    <a:gd name="T65" fmla="*/ 114 h 127"/>
                    <a:gd name="T66" fmla="*/ 76 w 1752"/>
                    <a:gd name="T67" fmla="*/ 121 h 127"/>
                    <a:gd name="T68" fmla="*/ 61 w 1752"/>
                    <a:gd name="T69" fmla="*/ 112 h 127"/>
                    <a:gd name="T70" fmla="*/ 102 w 1752"/>
                    <a:gd name="T71" fmla="*/ 106 h 127"/>
                    <a:gd name="T72" fmla="*/ 99 w 1752"/>
                    <a:gd name="T73" fmla="*/ 94 h 127"/>
                    <a:gd name="T74" fmla="*/ 76 w 1752"/>
                    <a:gd name="T75" fmla="*/ 94 h 127"/>
                    <a:gd name="T76" fmla="*/ 118 w 1752"/>
                    <a:gd name="T77" fmla="*/ 81 h 127"/>
                    <a:gd name="T78" fmla="*/ 100 w 1752"/>
                    <a:gd name="T79" fmla="*/ 66 h 127"/>
                    <a:gd name="T80" fmla="*/ 75 w 1752"/>
                    <a:gd name="T81" fmla="*/ 79 h 127"/>
                    <a:gd name="T82" fmla="*/ 54 w 1752"/>
                    <a:gd name="T83" fmla="*/ 90 h 127"/>
                    <a:gd name="T84" fmla="*/ 30 w 1752"/>
                    <a:gd name="T85" fmla="*/ 78 h 127"/>
                    <a:gd name="T86" fmla="*/ 11 w 1752"/>
                    <a:gd name="T87" fmla="*/ 66 h 127"/>
                    <a:gd name="T88" fmla="*/ 6 w 1752"/>
                    <a:gd name="T89" fmla="*/ 57 h 127"/>
                    <a:gd name="T90" fmla="*/ 12 w 1752"/>
                    <a:gd name="T91" fmla="*/ 45 h 127"/>
                    <a:gd name="T92" fmla="*/ 11 w 1752"/>
                    <a:gd name="T93" fmla="*/ 35 h 127"/>
                    <a:gd name="T94" fmla="*/ 47 w 1752"/>
                    <a:gd name="T95" fmla="*/ 52 h 127"/>
                    <a:gd name="T96" fmla="*/ 87 w 1752"/>
                    <a:gd name="T97" fmla="*/ 61 h 127"/>
                    <a:gd name="T98" fmla="*/ 134 w 1752"/>
                    <a:gd name="T99" fmla="*/ 65 h 127"/>
                    <a:gd name="T100" fmla="*/ 142 w 1752"/>
                    <a:gd name="T101" fmla="*/ 51 h 127"/>
                    <a:gd name="T102" fmla="*/ 165 w 1752"/>
                    <a:gd name="T103" fmla="*/ 38 h 127"/>
                    <a:gd name="T104" fmla="*/ 110 w 1752"/>
                    <a:gd name="T105" fmla="*/ 45 h 127"/>
                    <a:gd name="T106" fmla="*/ 75 w 1752"/>
                    <a:gd name="T107" fmla="*/ 44 h 127"/>
                    <a:gd name="T108" fmla="*/ 63 w 1752"/>
                    <a:gd name="T109" fmla="*/ 39 h 127"/>
                    <a:gd name="T110" fmla="*/ 46 w 1752"/>
                    <a:gd name="T111" fmla="*/ 35 h 127"/>
                    <a:gd name="T112" fmla="*/ 61 w 1752"/>
                    <a:gd name="T113" fmla="*/ 28 h 127"/>
                    <a:gd name="T114" fmla="*/ 99 w 1752"/>
                    <a:gd name="T115" fmla="*/ 30 h 127"/>
                    <a:gd name="T116" fmla="*/ 92 w 1752"/>
                    <a:gd name="T117" fmla="*/ 17 h 127"/>
                    <a:gd name="T118" fmla="*/ 126 w 1752"/>
                    <a:gd name="T119" fmla="*/ 17 h 127"/>
                    <a:gd name="T120" fmla="*/ 152 w 1752"/>
                    <a:gd name="T121" fmla="*/ 11 h 127"/>
                    <a:gd name="T122" fmla="*/ 172 w 1752"/>
                    <a:gd name="T12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 h="127">
                      <a:moveTo>
                        <a:pt x="1371" y="48"/>
                      </a:moveTo>
                      <a:lnTo>
                        <a:pt x="1372" y="48"/>
                      </a:lnTo>
                      <a:lnTo>
                        <a:pt x="1372" y="48"/>
                      </a:lnTo>
                      <a:lnTo>
                        <a:pt x="1372" y="48"/>
                      </a:lnTo>
                      <a:lnTo>
                        <a:pt x="1372" y="48"/>
                      </a:lnTo>
                      <a:lnTo>
                        <a:pt x="1371" y="48"/>
                      </a:lnTo>
                      <a:close/>
                      <a:moveTo>
                        <a:pt x="1303" y="48"/>
                      </a:moveTo>
                      <a:lnTo>
                        <a:pt x="1306" y="48"/>
                      </a:lnTo>
                      <a:lnTo>
                        <a:pt x="1306" y="49"/>
                      </a:lnTo>
                      <a:lnTo>
                        <a:pt x="1311" y="48"/>
                      </a:lnTo>
                      <a:lnTo>
                        <a:pt x="1311" y="49"/>
                      </a:lnTo>
                      <a:lnTo>
                        <a:pt x="1309" y="51"/>
                      </a:lnTo>
                      <a:lnTo>
                        <a:pt x="1309" y="52"/>
                      </a:lnTo>
                      <a:lnTo>
                        <a:pt x="1312" y="51"/>
                      </a:lnTo>
                      <a:lnTo>
                        <a:pt x="1313" y="51"/>
                      </a:lnTo>
                      <a:lnTo>
                        <a:pt x="1315" y="49"/>
                      </a:lnTo>
                      <a:lnTo>
                        <a:pt x="1316" y="51"/>
                      </a:lnTo>
                      <a:lnTo>
                        <a:pt x="1316" y="52"/>
                      </a:lnTo>
                      <a:lnTo>
                        <a:pt x="1316" y="53"/>
                      </a:lnTo>
                      <a:lnTo>
                        <a:pt x="1315" y="55"/>
                      </a:lnTo>
                      <a:lnTo>
                        <a:pt x="1315" y="55"/>
                      </a:lnTo>
                      <a:lnTo>
                        <a:pt x="1313" y="56"/>
                      </a:lnTo>
                      <a:lnTo>
                        <a:pt x="1311" y="56"/>
                      </a:lnTo>
                      <a:lnTo>
                        <a:pt x="1308" y="56"/>
                      </a:lnTo>
                      <a:lnTo>
                        <a:pt x="1307" y="56"/>
                      </a:lnTo>
                      <a:lnTo>
                        <a:pt x="1306" y="56"/>
                      </a:lnTo>
                      <a:lnTo>
                        <a:pt x="1304" y="56"/>
                      </a:lnTo>
                      <a:lnTo>
                        <a:pt x="1304" y="56"/>
                      </a:lnTo>
                      <a:lnTo>
                        <a:pt x="1306" y="57"/>
                      </a:lnTo>
                      <a:lnTo>
                        <a:pt x="1306" y="57"/>
                      </a:lnTo>
                      <a:lnTo>
                        <a:pt x="1306" y="59"/>
                      </a:lnTo>
                      <a:lnTo>
                        <a:pt x="1304" y="59"/>
                      </a:lnTo>
                      <a:lnTo>
                        <a:pt x="1299" y="59"/>
                      </a:lnTo>
                      <a:lnTo>
                        <a:pt x="1294" y="59"/>
                      </a:lnTo>
                      <a:lnTo>
                        <a:pt x="1294" y="61"/>
                      </a:lnTo>
                      <a:lnTo>
                        <a:pt x="1290" y="61"/>
                      </a:lnTo>
                      <a:lnTo>
                        <a:pt x="1290" y="62"/>
                      </a:lnTo>
                      <a:lnTo>
                        <a:pt x="1290" y="62"/>
                      </a:lnTo>
                      <a:lnTo>
                        <a:pt x="1289" y="62"/>
                      </a:lnTo>
                      <a:lnTo>
                        <a:pt x="1287" y="61"/>
                      </a:lnTo>
                      <a:lnTo>
                        <a:pt x="1287" y="61"/>
                      </a:lnTo>
                      <a:lnTo>
                        <a:pt x="1287" y="62"/>
                      </a:lnTo>
                      <a:lnTo>
                        <a:pt x="1285" y="64"/>
                      </a:lnTo>
                      <a:lnTo>
                        <a:pt x="1285" y="61"/>
                      </a:lnTo>
                      <a:lnTo>
                        <a:pt x="1283" y="61"/>
                      </a:lnTo>
                      <a:lnTo>
                        <a:pt x="1283" y="61"/>
                      </a:lnTo>
                      <a:lnTo>
                        <a:pt x="1278" y="61"/>
                      </a:lnTo>
                      <a:lnTo>
                        <a:pt x="1278" y="60"/>
                      </a:lnTo>
                      <a:lnTo>
                        <a:pt x="1278" y="60"/>
                      </a:lnTo>
                      <a:lnTo>
                        <a:pt x="1278" y="59"/>
                      </a:lnTo>
                      <a:lnTo>
                        <a:pt x="1279" y="57"/>
                      </a:lnTo>
                      <a:lnTo>
                        <a:pt x="1281" y="56"/>
                      </a:lnTo>
                      <a:lnTo>
                        <a:pt x="1279" y="56"/>
                      </a:lnTo>
                      <a:lnTo>
                        <a:pt x="1278" y="56"/>
                      </a:lnTo>
                      <a:lnTo>
                        <a:pt x="1277" y="55"/>
                      </a:lnTo>
                      <a:lnTo>
                        <a:pt x="1275" y="55"/>
                      </a:lnTo>
                      <a:lnTo>
                        <a:pt x="1275" y="53"/>
                      </a:lnTo>
                      <a:lnTo>
                        <a:pt x="1283" y="53"/>
                      </a:lnTo>
                      <a:lnTo>
                        <a:pt x="1283" y="53"/>
                      </a:lnTo>
                      <a:lnTo>
                        <a:pt x="1286" y="53"/>
                      </a:lnTo>
                      <a:lnTo>
                        <a:pt x="1287" y="55"/>
                      </a:lnTo>
                      <a:lnTo>
                        <a:pt x="1290" y="55"/>
                      </a:lnTo>
                      <a:lnTo>
                        <a:pt x="1292" y="55"/>
                      </a:lnTo>
                      <a:lnTo>
                        <a:pt x="1295" y="55"/>
                      </a:lnTo>
                      <a:lnTo>
                        <a:pt x="1298" y="53"/>
                      </a:lnTo>
                      <a:lnTo>
                        <a:pt x="1300" y="52"/>
                      </a:lnTo>
                      <a:lnTo>
                        <a:pt x="1304" y="51"/>
                      </a:lnTo>
                      <a:lnTo>
                        <a:pt x="1304" y="49"/>
                      </a:lnTo>
                      <a:lnTo>
                        <a:pt x="1303" y="49"/>
                      </a:lnTo>
                      <a:lnTo>
                        <a:pt x="1303" y="49"/>
                      </a:lnTo>
                      <a:lnTo>
                        <a:pt x="1302" y="48"/>
                      </a:lnTo>
                      <a:lnTo>
                        <a:pt x="1303" y="48"/>
                      </a:lnTo>
                      <a:lnTo>
                        <a:pt x="1303" y="48"/>
                      </a:lnTo>
                      <a:close/>
                      <a:moveTo>
                        <a:pt x="1260" y="45"/>
                      </a:moveTo>
                      <a:lnTo>
                        <a:pt x="1264" y="47"/>
                      </a:lnTo>
                      <a:lnTo>
                        <a:pt x="1271" y="45"/>
                      </a:lnTo>
                      <a:lnTo>
                        <a:pt x="1271" y="47"/>
                      </a:lnTo>
                      <a:lnTo>
                        <a:pt x="1282" y="45"/>
                      </a:lnTo>
                      <a:lnTo>
                        <a:pt x="1282" y="47"/>
                      </a:lnTo>
                      <a:lnTo>
                        <a:pt x="1283" y="47"/>
                      </a:lnTo>
                      <a:lnTo>
                        <a:pt x="1283" y="47"/>
                      </a:lnTo>
                      <a:lnTo>
                        <a:pt x="1287" y="47"/>
                      </a:lnTo>
                      <a:lnTo>
                        <a:pt x="1289" y="48"/>
                      </a:lnTo>
                      <a:lnTo>
                        <a:pt x="1290" y="48"/>
                      </a:lnTo>
                      <a:lnTo>
                        <a:pt x="1291" y="49"/>
                      </a:lnTo>
                      <a:lnTo>
                        <a:pt x="1292" y="51"/>
                      </a:lnTo>
                      <a:lnTo>
                        <a:pt x="1295" y="51"/>
                      </a:lnTo>
                      <a:lnTo>
                        <a:pt x="1295" y="52"/>
                      </a:lnTo>
                      <a:lnTo>
                        <a:pt x="1290" y="52"/>
                      </a:lnTo>
                      <a:lnTo>
                        <a:pt x="1290" y="52"/>
                      </a:lnTo>
                      <a:lnTo>
                        <a:pt x="1290" y="52"/>
                      </a:lnTo>
                      <a:lnTo>
                        <a:pt x="1290" y="52"/>
                      </a:lnTo>
                      <a:lnTo>
                        <a:pt x="1282" y="51"/>
                      </a:lnTo>
                      <a:lnTo>
                        <a:pt x="1282" y="51"/>
                      </a:lnTo>
                      <a:lnTo>
                        <a:pt x="1281" y="51"/>
                      </a:lnTo>
                      <a:lnTo>
                        <a:pt x="1279" y="51"/>
                      </a:lnTo>
                      <a:lnTo>
                        <a:pt x="1277" y="52"/>
                      </a:lnTo>
                      <a:lnTo>
                        <a:pt x="1277" y="52"/>
                      </a:lnTo>
                      <a:lnTo>
                        <a:pt x="1270" y="51"/>
                      </a:lnTo>
                      <a:lnTo>
                        <a:pt x="1269" y="53"/>
                      </a:lnTo>
                      <a:lnTo>
                        <a:pt x="1269" y="56"/>
                      </a:lnTo>
                      <a:lnTo>
                        <a:pt x="1264" y="56"/>
                      </a:lnTo>
                      <a:lnTo>
                        <a:pt x="1264" y="57"/>
                      </a:lnTo>
                      <a:lnTo>
                        <a:pt x="1261" y="57"/>
                      </a:lnTo>
                      <a:lnTo>
                        <a:pt x="1261" y="56"/>
                      </a:lnTo>
                      <a:lnTo>
                        <a:pt x="1260" y="55"/>
                      </a:lnTo>
                      <a:lnTo>
                        <a:pt x="1258" y="55"/>
                      </a:lnTo>
                      <a:lnTo>
                        <a:pt x="1257" y="55"/>
                      </a:lnTo>
                      <a:lnTo>
                        <a:pt x="1257" y="55"/>
                      </a:lnTo>
                      <a:lnTo>
                        <a:pt x="1253" y="56"/>
                      </a:lnTo>
                      <a:lnTo>
                        <a:pt x="1252" y="56"/>
                      </a:lnTo>
                      <a:lnTo>
                        <a:pt x="1251" y="57"/>
                      </a:lnTo>
                      <a:lnTo>
                        <a:pt x="1249" y="57"/>
                      </a:lnTo>
                      <a:lnTo>
                        <a:pt x="1248" y="59"/>
                      </a:lnTo>
                      <a:lnTo>
                        <a:pt x="1248" y="57"/>
                      </a:lnTo>
                      <a:lnTo>
                        <a:pt x="1245" y="57"/>
                      </a:lnTo>
                      <a:lnTo>
                        <a:pt x="1245" y="56"/>
                      </a:lnTo>
                      <a:lnTo>
                        <a:pt x="1244" y="56"/>
                      </a:lnTo>
                      <a:lnTo>
                        <a:pt x="1244" y="56"/>
                      </a:lnTo>
                      <a:lnTo>
                        <a:pt x="1236" y="56"/>
                      </a:lnTo>
                      <a:lnTo>
                        <a:pt x="1236" y="53"/>
                      </a:lnTo>
                      <a:lnTo>
                        <a:pt x="1237" y="53"/>
                      </a:lnTo>
                      <a:lnTo>
                        <a:pt x="1237" y="52"/>
                      </a:lnTo>
                      <a:lnTo>
                        <a:pt x="1240" y="52"/>
                      </a:lnTo>
                      <a:lnTo>
                        <a:pt x="1241" y="51"/>
                      </a:lnTo>
                      <a:lnTo>
                        <a:pt x="1243" y="51"/>
                      </a:lnTo>
                      <a:lnTo>
                        <a:pt x="1243" y="49"/>
                      </a:lnTo>
                      <a:lnTo>
                        <a:pt x="1247" y="51"/>
                      </a:lnTo>
                      <a:lnTo>
                        <a:pt x="1247" y="49"/>
                      </a:lnTo>
                      <a:lnTo>
                        <a:pt x="1249" y="49"/>
                      </a:lnTo>
                      <a:lnTo>
                        <a:pt x="1249" y="48"/>
                      </a:lnTo>
                      <a:lnTo>
                        <a:pt x="1257" y="48"/>
                      </a:lnTo>
                      <a:lnTo>
                        <a:pt x="1258" y="47"/>
                      </a:lnTo>
                      <a:lnTo>
                        <a:pt x="1260" y="47"/>
                      </a:lnTo>
                      <a:lnTo>
                        <a:pt x="1260" y="45"/>
                      </a:lnTo>
                      <a:close/>
                      <a:moveTo>
                        <a:pt x="173" y="45"/>
                      </a:moveTo>
                      <a:lnTo>
                        <a:pt x="173" y="47"/>
                      </a:lnTo>
                      <a:lnTo>
                        <a:pt x="173" y="47"/>
                      </a:lnTo>
                      <a:lnTo>
                        <a:pt x="174" y="47"/>
                      </a:lnTo>
                      <a:lnTo>
                        <a:pt x="173" y="47"/>
                      </a:lnTo>
                      <a:lnTo>
                        <a:pt x="173" y="45"/>
                      </a:lnTo>
                      <a:lnTo>
                        <a:pt x="173" y="45"/>
                      </a:lnTo>
                      <a:close/>
                      <a:moveTo>
                        <a:pt x="1406" y="42"/>
                      </a:moveTo>
                      <a:lnTo>
                        <a:pt x="1406" y="43"/>
                      </a:lnTo>
                      <a:lnTo>
                        <a:pt x="1406" y="45"/>
                      </a:lnTo>
                      <a:lnTo>
                        <a:pt x="1409" y="44"/>
                      </a:lnTo>
                      <a:lnTo>
                        <a:pt x="1409" y="45"/>
                      </a:lnTo>
                      <a:lnTo>
                        <a:pt x="1412" y="47"/>
                      </a:lnTo>
                      <a:lnTo>
                        <a:pt x="1412" y="48"/>
                      </a:lnTo>
                      <a:lnTo>
                        <a:pt x="1413" y="48"/>
                      </a:lnTo>
                      <a:lnTo>
                        <a:pt x="1413" y="51"/>
                      </a:lnTo>
                      <a:lnTo>
                        <a:pt x="1409" y="51"/>
                      </a:lnTo>
                      <a:lnTo>
                        <a:pt x="1409" y="51"/>
                      </a:lnTo>
                      <a:lnTo>
                        <a:pt x="1408" y="51"/>
                      </a:lnTo>
                      <a:lnTo>
                        <a:pt x="1408" y="52"/>
                      </a:lnTo>
                      <a:lnTo>
                        <a:pt x="1406" y="52"/>
                      </a:lnTo>
                      <a:lnTo>
                        <a:pt x="1404" y="52"/>
                      </a:lnTo>
                      <a:lnTo>
                        <a:pt x="1402" y="51"/>
                      </a:lnTo>
                      <a:lnTo>
                        <a:pt x="1402" y="53"/>
                      </a:lnTo>
                      <a:lnTo>
                        <a:pt x="1404" y="55"/>
                      </a:lnTo>
                      <a:lnTo>
                        <a:pt x="1404" y="56"/>
                      </a:lnTo>
                      <a:lnTo>
                        <a:pt x="1404" y="59"/>
                      </a:lnTo>
                      <a:lnTo>
                        <a:pt x="1402" y="59"/>
                      </a:lnTo>
                      <a:lnTo>
                        <a:pt x="1400" y="59"/>
                      </a:lnTo>
                      <a:lnTo>
                        <a:pt x="1400" y="59"/>
                      </a:lnTo>
                      <a:lnTo>
                        <a:pt x="1400" y="59"/>
                      </a:lnTo>
                      <a:lnTo>
                        <a:pt x="1398" y="59"/>
                      </a:lnTo>
                      <a:lnTo>
                        <a:pt x="1398" y="59"/>
                      </a:lnTo>
                      <a:lnTo>
                        <a:pt x="1398" y="59"/>
                      </a:lnTo>
                      <a:lnTo>
                        <a:pt x="1398" y="57"/>
                      </a:lnTo>
                      <a:lnTo>
                        <a:pt x="1392" y="59"/>
                      </a:lnTo>
                      <a:lnTo>
                        <a:pt x="1391" y="57"/>
                      </a:lnTo>
                      <a:lnTo>
                        <a:pt x="1391" y="57"/>
                      </a:lnTo>
                      <a:lnTo>
                        <a:pt x="1391" y="56"/>
                      </a:lnTo>
                      <a:lnTo>
                        <a:pt x="1389" y="56"/>
                      </a:lnTo>
                      <a:lnTo>
                        <a:pt x="1389" y="52"/>
                      </a:lnTo>
                      <a:lnTo>
                        <a:pt x="1391" y="52"/>
                      </a:lnTo>
                      <a:lnTo>
                        <a:pt x="1391" y="49"/>
                      </a:lnTo>
                      <a:lnTo>
                        <a:pt x="1395" y="47"/>
                      </a:lnTo>
                      <a:lnTo>
                        <a:pt x="1395" y="45"/>
                      </a:lnTo>
                      <a:lnTo>
                        <a:pt x="1395" y="44"/>
                      </a:lnTo>
                      <a:lnTo>
                        <a:pt x="1396" y="44"/>
                      </a:lnTo>
                      <a:lnTo>
                        <a:pt x="1396" y="43"/>
                      </a:lnTo>
                      <a:lnTo>
                        <a:pt x="1398" y="43"/>
                      </a:lnTo>
                      <a:lnTo>
                        <a:pt x="1398" y="43"/>
                      </a:lnTo>
                      <a:lnTo>
                        <a:pt x="1398" y="43"/>
                      </a:lnTo>
                      <a:lnTo>
                        <a:pt x="1400" y="43"/>
                      </a:lnTo>
                      <a:lnTo>
                        <a:pt x="1401" y="43"/>
                      </a:lnTo>
                      <a:lnTo>
                        <a:pt x="1404" y="43"/>
                      </a:lnTo>
                      <a:lnTo>
                        <a:pt x="1406" y="42"/>
                      </a:lnTo>
                      <a:close/>
                      <a:moveTo>
                        <a:pt x="1717" y="42"/>
                      </a:moveTo>
                      <a:lnTo>
                        <a:pt x="1717" y="42"/>
                      </a:lnTo>
                      <a:lnTo>
                        <a:pt x="1718" y="42"/>
                      </a:lnTo>
                      <a:lnTo>
                        <a:pt x="1718" y="43"/>
                      </a:lnTo>
                      <a:lnTo>
                        <a:pt x="1719" y="43"/>
                      </a:lnTo>
                      <a:lnTo>
                        <a:pt x="1719" y="44"/>
                      </a:lnTo>
                      <a:lnTo>
                        <a:pt x="1722" y="45"/>
                      </a:lnTo>
                      <a:lnTo>
                        <a:pt x="1722" y="47"/>
                      </a:lnTo>
                      <a:lnTo>
                        <a:pt x="1723" y="47"/>
                      </a:lnTo>
                      <a:lnTo>
                        <a:pt x="1723" y="48"/>
                      </a:lnTo>
                      <a:lnTo>
                        <a:pt x="1726" y="48"/>
                      </a:lnTo>
                      <a:lnTo>
                        <a:pt x="1726" y="49"/>
                      </a:lnTo>
                      <a:lnTo>
                        <a:pt x="1726" y="49"/>
                      </a:lnTo>
                      <a:lnTo>
                        <a:pt x="1728" y="52"/>
                      </a:lnTo>
                      <a:lnTo>
                        <a:pt x="1730" y="52"/>
                      </a:lnTo>
                      <a:lnTo>
                        <a:pt x="1731" y="53"/>
                      </a:lnTo>
                      <a:lnTo>
                        <a:pt x="1735" y="55"/>
                      </a:lnTo>
                      <a:lnTo>
                        <a:pt x="1734" y="61"/>
                      </a:lnTo>
                      <a:lnTo>
                        <a:pt x="1732" y="62"/>
                      </a:lnTo>
                      <a:lnTo>
                        <a:pt x="1731" y="62"/>
                      </a:lnTo>
                      <a:lnTo>
                        <a:pt x="1731" y="62"/>
                      </a:lnTo>
                      <a:lnTo>
                        <a:pt x="1730" y="64"/>
                      </a:lnTo>
                      <a:lnTo>
                        <a:pt x="1728" y="64"/>
                      </a:lnTo>
                      <a:lnTo>
                        <a:pt x="1728" y="64"/>
                      </a:lnTo>
                      <a:lnTo>
                        <a:pt x="1727" y="64"/>
                      </a:lnTo>
                      <a:lnTo>
                        <a:pt x="1726" y="64"/>
                      </a:lnTo>
                      <a:lnTo>
                        <a:pt x="1734" y="64"/>
                      </a:lnTo>
                      <a:lnTo>
                        <a:pt x="1734" y="64"/>
                      </a:lnTo>
                      <a:lnTo>
                        <a:pt x="1735" y="62"/>
                      </a:lnTo>
                      <a:lnTo>
                        <a:pt x="1735" y="62"/>
                      </a:lnTo>
                      <a:lnTo>
                        <a:pt x="1738" y="62"/>
                      </a:lnTo>
                      <a:lnTo>
                        <a:pt x="1739" y="64"/>
                      </a:lnTo>
                      <a:lnTo>
                        <a:pt x="1741" y="64"/>
                      </a:lnTo>
                      <a:lnTo>
                        <a:pt x="1741" y="66"/>
                      </a:lnTo>
                      <a:lnTo>
                        <a:pt x="1741" y="68"/>
                      </a:lnTo>
                      <a:lnTo>
                        <a:pt x="1741" y="70"/>
                      </a:lnTo>
                      <a:lnTo>
                        <a:pt x="1739" y="70"/>
                      </a:lnTo>
                      <a:lnTo>
                        <a:pt x="1739" y="72"/>
                      </a:lnTo>
                      <a:lnTo>
                        <a:pt x="1744" y="72"/>
                      </a:lnTo>
                      <a:lnTo>
                        <a:pt x="1747" y="65"/>
                      </a:lnTo>
                      <a:lnTo>
                        <a:pt x="1747" y="65"/>
                      </a:lnTo>
                      <a:lnTo>
                        <a:pt x="1747" y="65"/>
                      </a:lnTo>
                      <a:lnTo>
                        <a:pt x="1748" y="66"/>
                      </a:lnTo>
                      <a:lnTo>
                        <a:pt x="1748" y="66"/>
                      </a:lnTo>
                      <a:lnTo>
                        <a:pt x="1748" y="68"/>
                      </a:lnTo>
                      <a:lnTo>
                        <a:pt x="1749" y="69"/>
                      </a:lnTo>
                      <a:lnTo>
                        <a:pt x="1751" y="70"/>
                      </a:lnTo>
                      <a:lnTo>
                        <a:pt x="1752" y="72"/>
                      </a:lnTo>
                      <a:lnTo>
                        <a:pt x="1752" y="74"/>
                      </a:lnTo>
                      <a:lnTo>
                        <a:pt x="1751" y="74"/>
                      </a:lnTo>
                      <a:lnTo>
                        <a:pt x="1751" y="76"/>
                      </a:lnTo>
                      <a:lnTo>
                        <a:pt x="1749" y="76"/>
                      </a:lnTo>
                      <a:lnTo>
                        <a:pt x="1747" y="76"/>
                      </a:lnTo>
                      <a:lnTo>
                        <a:pt x="1747" y="77"/>
                      </a:lnTo>
                      <a:lnTo>
                        <a:pt x="1747" y="77"/>
                      </a:lnTo>
                      <a:lnTo>
                        <a:pt x="1748" y="78"/>
                      </a:lnTo>
                      <a:lnTo>
                        <a:pt x="1747" y="78"/>
                      </a:lnTo>
                      <a:lnTo>
                        <a:pt x="1745" y="79"/>
                      </a:lnTo>
                      <a:lnTo>
                        <a:pt x="1743" y="81"/>
                      </a:lnTo>
                      <a:lnTo>
                        <a:pt x="1741" y="81"/>
                      </a:lnTo>
                      <a:lnTo>
                        <a:pt x="1739" y="82"/>
                      </a:lnTo>
                      <a:lnTo>
                        <a:pt x="1738" y="83"/>
                      </a:lnTo>
                      <a:lnTo>
                        <a:pt x="1736" y="82"/>
                      </a:lnTo>
                      <a:lnTo>
                        <a:pt x="1735" y="82"/>
                      </a:lnTo>
                      <a:lnTo>
                        <a:pt x="1734" y="81"/>
                      </a:lnTo>
                      <a:lnTo>
                        <a:pt x="1732" y="81"/>
                      </a:lnTo>
                      <a:lnTo>
                        <a:pt x="1732" y="81"/>
                      </a:lnTo>
                      <a:lnTo>
                        <a:pt x="1732" y="81"/>
                      </a:lnTo>
                      <a:lnTo>
                        <a:pt x="1732" y="81"/>
                      </a:lnTo>
                      <a:lnTo>
                        <a:pt x="1732" y="82"/>
                      </a:lnTo>
                      <a:lnTo>
                        <a:pt x="1732" y="82"/>
                      </a:lnTo>
                      <a:lnTo>
                        <a:pt x="1723" y="81"/>
                      </a:lnTo>
                      <a:lnTo>
                        <a:pt x="1723" y="81"/>
                      </a:lnTo>
                      <a:lnTo>
                        <a:pt x="1722" y="81"/>
                      </a:lnTo>
                      <a:lnTo>
                        <a:pt x="1722" y="79"/>
                      </a:lnTo>
                      <a:lnTo>
                        <a:pt x="1717" y="79"/>
                      </a:lnTo>
                      <a:lnTo>
                        <a:pt x="1715" y="79"/>
                      </a:lnTo>
                      <a:lnTo>
                        <a:pt x="1715" y="79"/>
                      </a:lnTo>
                      <a:lnTo>
                        <a:pt x="1715" y="79"/>
                      </a:lnTo>
                      <a:lnTo>
                        <a:pt x="1714" y="78"/>
                      </a:lnTo>
                      <a:lnTo>
                        <a:pt x="1707" y="78"/>
                      </a:lnTo>
                      <a:lnTo>
                        <a:pt x="1707" y="79"/>
                      </a:lnTo>
                      <a:lnTo>
                        <a:pt x="1706" y="78"/>
                      </a:lnTo>
                      <a:lnTo>
                        <a:pt x="1706" y="78"/>
                      </a:lnTo>
                      <a:lnTo>
                        <a:pt x="1705" y="78"/>
                      </a:lnTo>
                      <a:lnTo>
                        <a:pt x="1706" y="77"/>
                      </a:lnTo>
                      <a:lnTo>
                        <a:pt x="1706" y="76"/>
                      </a:lnTo>
                      <a:lnTo>
                        <a:pt x="1702" y="76"/>
                      </a:lnTo>
                      <a:lnTo>
                        <a:pt x="1702" y="77"/>
                      </a:lnTo>
                      <a:lnTo>
                        <a:pt x="1702" y="77"/>
                      </a:lnTo>
                      <a:lnTo>
                        <a:pt x="1701" y="76"/>
                      </a:lnTo>
                      <a:lnTo>
                        <a:pt x="1701" y="76"/>
                      </a:lnTo>
                      <a:lnTo>
                        <a:pt x="1700" y="76"/>
                      </a:lnTo>
                      <a:lnTo>
                        <a:pt x="1698" y="77"/>
                      </a:lnTo>
                      <a:lnTo>
                        <a:pt x="1697" y="77"/>
                      </a:lnTo>
                      <a:lnTo>
                        <a:pt x="1697" y="74"/>
                      </a:lnTo>
                      <a:lnTo>
                        <a:pt x="1698" y="74"/>
                      </a:lnTo>
                      <a:lnTo>
                        <a:pt x="1698" y="74"/>
                      </a:lnTo>
                      <a:lnTo>
                        <a:pt x="1700" y="74"/>
                      </a:lnTo>
                      <a:lnTo>
                        <a:pt x="1700" y="73"/>
                      </a:lnTo>
                      <a:lnTo>
                        <a:pt x="1701" y="72"/>
                      </a:lnTo>
                      <a:lnTo>
                        <a:pt x="1703" y="72"/>
                      </a:lnTo>
                      <a:lnTo>
                        <a:pt x="1705" y="72"/>
                      </a:lnTo>
                      <a:lnTo>
                        <a:pt x="1706" y="72"/>
                      </a:lnTo>
                      <a:lnTo>
                        <a:pt x="1706" y="69"/>
                      </a:lnTo>
                      <a:lnTo>
                        <a:pt x="1706" y="69"/>
                      </a:lnTo>
                      <a:lnTo>
                        <a:pt x="1711" y="65"/>
                      </a:lnTo>
                      <a:lnTo>
                        <a:pt x="1711" y="65"/>
                      </a:lnTo>
                      <a:lnTo>
                        <a:pt x="1715" y="65"/>
                      </a:lnTo>
                      <a:lnTo>
                        <a:pt x="1715" y="65"/>
                      </a:lnTo>
                      <a:lnTo>
                        <a:pt x="1718" y="64"/>
                      </a:lnTo>
                      <a:lnTo>
                        <a:pt x="1718" y="64"/>
                      </a:lnTo>
                      <a:lnTo>
                        <a:pt x="1722" y="64"/>
                      </a:lnTo>
                      <a:lnTo>
                        <a:pt x="1722" y="62"/>
                      </a:lnTo>
                      <a:lnTo>
                        <a:pt x="1714" y="61"/>
                      </a:lnTo>
                      <a:lnTo>
                        <a:pt x="1714" y="62"/>
                      </a:lnTo>
                      <a:lnTo>
                        <a:pt x="1710" y="62"/>
                      </a:lnTo>
                      <a:lnTo>
                        <a:pt x="1710" y="64"/>
                      </a:lnTo>
                      <a:lnTo>
                        <a:pt x="1709" y="64"/>
                      </a:lnTo>
                      <a:lnTo>
                        <a:pt x="1707" y="65"/>
                      </a:lnTo>
                      <a:lnTo>
                        <a:pt x="1707" y="65"/>
                      </a:lnTo>
                      <a:lnTo>
                        <a:pt x="1705" y="65"/>
                      </a:lnTo>
                      <a:lnTo>
                        <a:pt x="1702" y="64"/>
                      </a:lnTo>
                      <a:lnTo>
                        <a:pt x="1700" y="64"/>
                      </a:lnTo>
                      <a:lnTo>
                        <a:pt x="1697" y="62"/>
                      </a:lnTo>
                      <a:lnTo>
                        <a:pt x="1696" y="62"/>
                      </a:lnTo>
                      <a:lnTo>
                        <a:pt x="1694" y="60"/>
                      </a:lnTo>
                      <a:lnTo>
                        <a:pt x="1688" y="60"/>
                      </a:lnTo>
                      <a:lnTo>
                        <a:pt x="1688" y="60"/>
                      </a:lnTo>
                      <a:lnTo>
                        <a:pt x="1689" y="60"/>
                      </a:lnTo>
                      <a:lnTo>
                        <a:pt x="1689" y="59"/>
                      </a:lnTo>
                      <a:lnTo>
                        <a:pt x="1690" y="59"/>
                      </a:lnTo>
                      <a:lnTo>
                        <a:pt x="1692" y="57"/>
                      </a:lnTo>
                      <a:lnTo>
                        <a:pt x="1694" y="57"/>
                      </a:lnTo>
                      <a:lnTo>
                        <a:pt x="1694" y="56"/>
                      </a:lnTo>
                      <a:lnTo>
                        <a:pt x="1700" y="56"/>
                      </a:lnTo>
                      <a:lnTo>
                        <a:pt x="1700" y="56"/>
                      </a:lnTo>
                      <a:lnTo>
                        <a:pt x="1701" y="56"/>
                      </a:lnTo>
                      <a:lnTo>
                        <a:pt x="1701" y="53"/>
                      </a:lnTo>
                      <a:lnTo>
                        <a:pt x="1700" y="53"/>
                      </a:lnTo>
                      <a:lnTo>
                        <a:pt x="1700" y="52"/>
                      </a:lnTo>
                      <a:lnTo>
                        <a:pt x="1701" y="51"/>
                      </a:lnTo>
                      <a:lnTo>
                        <a:pt x="1701" y="51"/>
                      </a:lnTo>
                      <a:lnTo>
                        <a:pt x="1702" y="49"/>
                      </a:lnTo>
                      <a:lnTo>
                        <a:pt x="1703" y="49"/>
                      </a:lnTo>
                      <a:lnTo>
                        <a:pt x="1703" y="47"/>
                      </a:lnTo>
                      <a:lnTo>
                        <a:pt x="1703" y="47"/>
                      </a:lnTo>
                      <a:lnTo>
                        <a:pt x="1703" y="48"/>
                      </a:lnTo>
                      <a:lnTo>
                        <a:pt x="1705" y="48"/>
                      </a:lnTo>
                      <a:lnTo>
                        <a:pt x="1707" y="47"/>
                      </a:lnTo>
                      <a:lnTo>
                        <a:pt x="1710" y="45"/>
                      </a:lnTo>
                      <a:lnTo>
                        <a:pt x="1714" y="44"/>
                      </a:lnTo>
                      <a:lnTo>
                        <a:pt x="1714" y="42"/>
                      </a:lnTo>
                      <a:lnTo>
                        <a:pt x="1717" y="42"/>
                      </a:lnTo>
                      <a:close/>
                      <a:moveTo>
                        <a:pt x="178" y="40"/>
                      </a:moveTo>
                      <a:lnTo>
                        <a:pt x="178" y="42"/>
                      </a:lnTo>
                      <a:lnTo>
                        <a:pt x="178" y="42"/>
                      </a:lnTo>
                      <a:lnTo>
                        <a:pt x="180" y="42"/>
                      </a:lnTo>
                      <a:lnTo>
                        <a:pt x="180" y="42"/>
                      </a:lnTo>
                      <a:lnTo>
                        <a:pt x="178" y="40"/>
                      </a:lnTo>
                      <a:lnTo>
                        <a:pt x="178" y="40"/>
                      </a:lnTo>
                      <a:close/>
                      <a:moveTo>
                        <a:pt x="1671" y="39"/>
                      </a:moveTo>
                      <a:lnTo>
                        <a:pt x="1673" y="40"/>
                      </a:lnTo>
                      <a:lnTo>
                        <a:pt x="1673" y="40"/>
                      </a:lnTo>
                      <a:lnTo>
                        <a:pt x="1677" y="40"/>
                      </a:lnTo>
                      <a:lnTo>
                        <a:pt x="1679" y="42"/>
                      </a:lnTo>
                      <a:lnTo>
                        <a:pt x="1679" y="42"/>
                      </a:lnTo>
                      <a:lnTo>
                        <a:pt x="1677" y="42"/>
                      </a:lnTo>
                      <a:lnTo>
                        <a:pt x="1676" y="43"/>
                      </a:lnTo>
                      <a:lnTo>
                        <a:pt x="1676" y="43"/>
                      </a:lnTo>
                      <a:lnTo>
                        <a:pt x="1675" y="43"/>
                      </a:lnTo>
                      <a:lnTo>
                        <a:pt x="1675" y="44"/>
                      </a:lnTo>
                      <a:lnTo>
                        <a:pt x="1672" y="44"/>
                      </a:lnTo>
                      <a:lnTo>
                        <a:pt x="1669" y="44"/>
                      </a:lnTo>
                      <a:lnTo>
                        <a:pt x="1668" y="44"/>
                      </a:lnTo>
                      <a:lnTo>
                        <a:pt x="1668" y="43"/>
                      </a:lnTo>
                      <a:lnTo>
                        <a:pt x="1667" y="42"/>
                      </a:lnTo>
                      <a:lnTo>
                        <a:pt x="1669" y="40"/>
                      </a:lnTo>
                      <a:lnTo>
                        <a:pt x="1671" y="39"/>
                      </a:lnTo>
                      <a:close/>
                      <a:moveTo>
                        <a:pt x="188" y="39"/>
                      </a:moveTo>
                      <a:lnTo>
                        <a:pt x="188" y="40"/>
                      </a:lnTo>
                      <a:lnTo>
                        <a:pt x="185" y="40"/>
                      </a:lnTo>
                      <a:lnTo>
                        <a:pt x="185" y="40"/>
                      </a:lnTo>
                      <a:lnTo>
                        <a:pt x="189" y="40"/>
                      </a:lnTo>
                      <a:lnTo>
                        <a:pt x="190" y="40"/>
                      </a:lnTo>
                      <a:lnTo>
                        <a:pt x="190" y="40"/>
                      </a:lnTo>
                      <a:lnTo>
                        <a:pt x="190" y="40"/>
                      </a:lnTo>
                      <a:lnTo>
                        <a:pt x="190" y="39"/>
                      </a:lnTo>
                      <a:lnTo>
                        <a:pt x="188" y="39"/>
                      </a:lnTo>
                      <a:close/>
                      <a:moveTo>
                        <a:pt x="1361" y="39"/>
                      </a:moveTo>
                      <a:lnTo>
                        <a:pt x="1362" y="40"/>
                      </a:lnTo>
                      <a:lnTo>
                        <a:pt x="1362" y="40"/>
                      </a:lnTo>
                      <a:lnTo>
                        <a:pt x="1366" y="40"/>
                      </a:lnTo>
                      <a:lnTo>
                        <a:pt x="1367" y="43"/>
                      </a:lnTo>
                      <a:lnTo>
                        <a:pt x="1366" y="44"/>
                      </a:lnTo>
                      <a:lnTo>
                        <a:pt x="1364" y="44"/>
                      </a:lnTo>
                      <a:lnTo>
                        <a:pt x="1363" y="43"/>
                      </a:lnTo>
                      <a:lnTo>
                        <a:pt x="1362" y="42"/>
                      </a:lnTo>
                      <a:lnTo>
                        <a:pt x="1361" y="42"/>
                      </a:lnTo>
                      <a:lnTo>
                        <a:pt x="1359" y="43"/>
                      </a:lnTo>
                      <a:lnTo>
                        <a:pt x="1358" y="43"/>
                      </a:lnTo>
                      <a:lnTo>
                        <a:pt x="1357" y="43"/>
                      </a:lnTo>
                      <a:lnTo>
                        <a:pt x="1357" y="40"/>
                      </a:lnTo>
                      <a:lnTo>
                        <a:pt x="1361" y="40"/>
                      </a:lnTo>
                      <a:lnTo>
                        <a:pt x="1361" y="39"/>
                      </a:lnTo>
                      <a:lnTo>
                        <a:pt x="1361" y="39"/>
                      </a:lnTo>
                      <a:close/>
                      <a:moveTo>
                        <a:pt x="1438" y="38"/>
                      </a:moveTo>
                      <a:lnTo>
                        <a:pt x="1438" y="38"/>
                      </a:lnTo>
                      <a:lnTo>
                        <a:pt x="1440" y="38"/>
                      </a:lnTo>
                      <a:lnTo>
                        <a:pt x="1440" y="39"/>
                      </a:lnTo>
                      <a:lnTo>
                        <a:pt x="1444" y="39"/>
                      </a:lnTo>
                      <a:lnTo>
                        <a:pt x="1444" y="42"/>
                      </a:lnTo>
                      <a:lnTo>
                        <a:pt x="1440" y="42"/>
                      </a:lnTo>
                      <a:lnTo>
                        <a:pt x="1438" y="45"/>
                      </a:lnTo>
                      <a:lnTo>
                        <a:pt x="1434" y="45"/>
                      </a:lnTo>
                      <a:lnTo>
                        <a:pt x="1434" y="47"/>
                      </a:lnTo>
                      <a:lnTo>
                        <a:pt x="1433" y="47"/>
                      </a:lnTo>
                      <a:lnTo>
                        <a:pt x="1431" y="49"/>
                      </a:lnTo>
                      <a:lnTo>
                        <a:pt x="1430" y="49"/>
                      </a:lnTo>
                      <a:lnTo>
                        <a:pt x="1430" y="49"/>
                      </a:lnTo>
                      <a:lnTo>
                        <a:pt x="1430" y="51"/>
                      </a:lnTo>
                      <a:lnTo>
                        <a:pt x="1429" y="51"/>
                      </a:lnTo>
                      <a:lnTo>
                        <a:pt x="1427" y="51"/>
                      </a:lnTo>
                      <a:lnTo>
                        <a:pt x="1427" y="51"/>
                      </a:lnTo>
                      <a:lnTo>
                        <a:pt x="1426" y="51"/>
                      </a:lnTo>
                      <a:lnTo>
                        <a:pt x="1426" y="49"/>
                      </a:lnTo>
                      <a:lnTo>
                        <a:pt x="1425" y="49"/>
                      </a:lnTo>
                      <a:lnTo>
                        <a:pt x="1425" y="49"/>
                      </a:lnTo>
                      <a:lnTo>
                        <a:pt x="1425" y="48"/>
                      </a:lnTo>
                      <a:lnTo>
                        <a:pt x="1422" y="47"/>
                      </a:lnTo>
                      <a:lnTo>
                        <a:pt x="1422" y="44"/>
                      </a:lnTo>
                      <a:lnTo>
                        <a:pt x="1425" y="44"/>
                      </a:lnTo>
                      <a:lnTo>
                        <a:pt x="1425" y="44"/>
                      </a:lnTo>
                      <a:lnTo>
                        <a:pt x="1423" y="43"/>
                      </a:lnTo>
                      <a:lnTo>
                        <a:pt x="1423" y="43"/>
                      </a:lnTo>
                      <a:lnTo>
                        <a:pt x="1423" y="42"/>
                      </a:lnTo>
                      <a:lnTo>
                        <a:pt x="1429" y="42"/>
                      </a:lnTo>
                      <a:lnTo>
                        <a:pt x="1429" y="42"/>
                      </a:lnTo>
                      <a:lnTo>
                        <a:pt x="1430" y="42"/>
                      </a:lnTo>
                      <a:lnTo>
                        <a:pt x="1431" y="40"/>
                      </a:lnTo>
                      <a:lnTo>
                        <a:pt x="1433" y="40"/>
                      </a:lnTo>
                      <a:lnTo>
                        <a:pt x="1434" y="38"/>
                      </a:lnTo>
                      <a:lnTo>
                        <a:pt x="1438" y="38"/>
                      </a:lnTo>
                      <a:close/>
                      <a:moveTo>
                        <a:pt x="1349" y="38"/>
                      </a:moveTo>
                      <a:lnTo>
                        <a:pt x="1350" y="38"/>
                      </a:lnTo>
                      <a:lnTo>
                        <a:pt x="1351" y="38"/>
                      </a:lnTo>
                      <a:lnTo>
                        <a:pt x="1351" y="39"/>
                      </a:lnTo>
                      <a:lnTo>
                        <a:pt x="1354" y="39"/>
                      </a:lnTo>
                      <a:lnTo>
                        <a:pt x="1354" y="39"/>
                      </a:lnTo>
                      <a:lnTo>
                        <a:pt x="1355" y="39"/>
                      </a:lnTo>
                      <a:lnTo>
                        <a:pt x="1355" y="40"/>
                      </a:lnTo>
                      <a:lnTo>
                        <a:pt x="1353" y="40"/>
                      </a:lnTo>
                      <a:lnTo>
                        <a:pt x="1351" y="40"/>
                      </a:lnTo>
                      <a:lnTo>
                        <a:pt x="1350" y="42"/>
                      </a:lnTo>
                      <a:lnTo>
                        <a:pt x="1349" y="39"/>
                      </a:lnTo>
                      <a:lnTo>
                        <a:pt x="1346" y="39"/>
                      </a:lnTo>
                      <a:lnTo>
                        <a:pt x="1346" y="40"/>
                      </a:lnTo>
                      <a:lnTo>
                        <a:pt x="1346" y="40"/>
                      </a:lnTo>
                      <a:lnTo>
                        <a:pt x="1345" y="40"/>
                      </a:lnTo>
                      <a:lnTo>
                        <a:pt x="1345" y="39"/>
                      </a:lnTo>
                      <a:lnTo>
                        <a:pt x="1347" y="38"/>
                      </a:lnTo>
                      <a:lnTo>
                        <a:pt x="1347" y="38"/>
                      </a:lnTo>
                      <a:lnTo>
                        <a:pt x="1349" y="38"/>
                      </a:lnTo>
                      <a:close/>
                      <a:moveTo>
                        <a:pt x="1378" y="34"/>
                      </a:moveTo>
                      <a:lnTo>
                        <a:pt x="1378" y="38"/>
                      </a:lnTo>
                      <a:lnTo>
                        <a:pt x="1378" y="38"/>
                      </a:lnTo>
                      <a:lnTo>
                        <a:pt x="1376" y="39"/>
                      </a:lnTo>
                      <a:lnTo>
                        <a:pt x="1375" y="39"/>
                      </a:lnTo>
                      <a:lnTo>
                        <a:pt x="1375" y="39"/>
                      </a:lnTo>
                      <a:lnTo>
                        <a:pt x="1375" y="38"/>
                      </a:lnTo>
                      <a:lnTo>
                        <a:pt x="1374" y="38"/>
                      </a:lnTo>
                      <a:lnTo>
                        <a:pt x="1374" y="38"/>
                      </a:lnTo>
                      <a:lnTo>
                        <a:pt x="1372" y="36"/>
                      </a:lnTo>
                      <a:lnTo>
                        <a:pt x="1375" y="36"/>
                      </a:lnTo>
                      <a:lnTo>
                        <a:pt x="1376" y="35"/>
                      </a:lnTo>
                      <a:lnTo>
                        <a:pt x="1378" y="34"/>
                      </a:lnTo>
                      <a:close/>
                      <a:moveTo>
                        <a:pt x="1358" y="31"/>
                      </a:moveTo>
                      <a:lnTo>
                        <a:pt x="1359" y="34"/>
                      </a:lnTo>
                      <a:lnTo>
                        <a:pt x="1362" y="34"/>
                      </a:lnTo>
                      <a:lnTo>
                        <a:pt x="1363" y="36"/>
                      </a:lnTo>
                      <a:lnTo>
                        <a:pt x="1367" y="36"/>
                      </a:lnTo>
                      <a:lnTo>
                        <a:pt x="1367" y="38"/>
                      </a:lnTo>
                      <a:lnTo>
                        <a:pt x="1368" y="38"/>
                      </a:lnTo>
                      <a:lnTo>
                        <a:pt x="1368" y="38"/>
                      </a:lnTo>
                      <a:lnTo>
                        <a:pt x="1371" y="39"/>
                      </a:lnTo>
                      <a:lnTo>
                        <a:pt x="1371" y="39"/>
                      </a:lnTo>
                      <a:lnTo>
                        <a:pt x="1370" y="39"/>
                      </a:lnTo>
                      <a:lnTo>
                        <a:pt x="1370" y="40"/>
                      </a:lnTo>
                      <a:lnTo>
                        <a:pt x="1367" y="40"/>
                      </a:lnTo>
                      <a:lnTo>
                        <a:pt x="1366" y="39"/>
                      </a:lnTo>
                      <a:lnTo>
                        <a:pt x="1364" y="39"/>
                      </a:lnTo>
                      <a:lnTo>
                        <a:pt x="1362" y="38"/>
                      </a:lnTo>
                      <a:lnTo>
                        <a:pt x="1362" y="38"/>
                      </a:lnTo>
                      <a:lnTo>
                        <a:pt x="1362" y="38"/>
                      </a:lnTo>
                      <a:lnTo>
                        <a:pt x="1361" y="38"/>
                      </a:lnTo>
                      <a:lnTo>
                        <a:pt x="1361" y="39"/>
                      </a:lnTo>
                      <a:lnTo>
                        <a:pt x="1359" y="38"/>
                      </a:lnTo>
                      <a:lnTo>
                        <a:pt x="1358" y="35"/>
                      </a:lnTo>
                      <a:lnTo>
                        <a:pt x="1355" y="36"/>
                      </a:lnTo>
                      <a:lnTo>
                        <a:pt x="1355" y="35"/>
                      </a:lnTo>
                      <a:lnTo>
                        <a:pt x="1355" y="35"/>
                      </a:lnTo>
                      <a:lnTo>
                        <a:pt x="1354" y="32"/>
                      </a:lnTo>
                      <a:lnTo>
                        <a:pt x="1355" y="32"/>
                      </a:lnTo>
                      <a:lnTo>
                        <a:pt x="1357" y="32"/>
                      </a:lnTo>
                      <a:lnTo>
                        <a:pt x="1358" y="31"/>
                      </a:lnTo>
                      <a:close/>
                      <a:moveTo>
                        <a:pt x="1362" y="31"/>
                      </a:moveTo>
                      <a:lnTo>
                        <a:pt x="1366" y="31"/>
                      </a:lnTo>
                      <a:lnTo>
                        <a:pt x="1370" y="32"/>
                      </a:lnTo>
                      <a:lnTo>
                        <a:pt x="1372" y="34"/>
                      </a:lnTo>
                      <a:lnTo>
                        <a:pt x="1372" y="35"/>
                      </a:lnTo>
                      <a:lnTo>
                        <a:pt x="1370" y="36"/>
                      </a:lnTo>
                      <a:lnTo>
                        <a:pt x="1368" y="36"/>
                      </a:lnTo>
                      <a:lnTo>
                        <a:pt x="1366" y="35"/>
                      </a:lnTo>
                      <a:lnTo>
                        <a:pt x="1364" y="34"/>
                      </a:lnTo>
                      <a:lnTo>
                        <a:pt x="1363" y="34"/>
                      </a:lnTo>
                      <a:lnTo>
                        <a:pt x="1363" y="32"/>
                      </a:lnTo>
                      <a:lnTo>
                        <a:pt x="1362" y="32"/>
                      </a:lnTo>
                      <a:lnTo>
                        <a:pt x="1362" y="32"/>
                      </a:lnTo>
                      <a:lnTo>
                        <a:pt x="1362" y="31"/>
                      </a:lnTo>
                      <a:close/>
                      <a:moveTo>
                        <a:pt x="1347" y="31"/>
                      </a:moveTo>
                      <a:lnTo>
                        <a:pt x="1347" y="31"/>
                      </a:lnTo>
                      <a:lnTo>
                        <a:pt x="1350" y="31"/>
                      </a:lnTo>
                      <a:lnTo>
                        <a:pt x="1351" y="31"/>
                      </a:lnTo>
                      <a:lnTo>
                        <a:pt x="1354" y="32"/>
                      </a:lnTo>
                      <a:lnTo>
                        <a:pt x="1354" y="32"/>
                      </a:lnTo>
                      <a:lnTo>
                        <a:pt x="1354" y="34"/>
                      </a:lnTo>
                      <a:lnTo>
                        <a:pt x="1353" y="34"/>
                      </a:lnTo>
                      <a:lnTo>
                        <a:pt x="1353" y="34"/>
                      </a:lnTo>
                      <a:lnTo>
                        <a:pt x="1350" y="34"/>
                      </a:lnTo>
                      <a:lnTo>
                        <a:pt x="1349" y="34"/>
                      </a:lnTo>
                      <a:lnTo>
                        <a:pt x="1347" y="32"/>
                      </a:lnTo>
                      <a:lnTo>
                        <a:pt x="1347" y="31"/>
                      </a:lnTo>
                      <a:close/>
                      <a:moveTo>
                        <a:pt x="1374" y="30"/>
                      </a:moveTo>
                      <a:lnTo>
                        <a:pt x="1376" y="30"/>
                      </a:lnTo>
                      <a:lnTo>
                        <a:pt x="1376" y="32"/>
                      </a:lnTo>
                      <a:lnTo>
                        <a:pt x="1375" y="32"/>
                      </a:lnTo>
                      <a:lnTo>
                        <a:pt x="1375" y="32"/>
                      </a:lnTo>
                      <a:lnTo>
                        <a:pt x="1374" y="32"/>
                      </a:lnTo>
                      <a:lnTo>
                        <a:pt x="1374" y="30"/>
                      </a:lnTo>
                      <a:close/>
                      <a:moveTo>
                        <a:pt x="269" y="28"/>
                      </a:moveTo>
                      <a:lnTo>
                        <a:pt x="267" y="30"/>
                      </a:lnTo>
                      <a:lnTo>
                        <a:pt x="267" y="30"/>
                      </a:lnTo>
                      <a:lnTo>
                        <a:pt x="267" y="30"/>
                      </a:lnTo>
                      <a:lnTo>
                        <a:pt x="267" y="30"/>
                      </a:lnTo>
                      <a:lnTo>
                        <a:pt x="270" y="30"/>
                      </a:lnTo>
                      <a:lnTo>
                        <a:pt x="270" y="30"/>
                      </a:lnTo>
                      <a:lnTo>
                        <a:pt x="269" y="28"/>
                      </a:lnTo>
                      <a:close/>
                      <a:moveTo>
                        <a:pt x="105" y="27"/>
                      </a:moveTo>
                      <a:lnTo>
                        <a:pt x="105" y="28"/>
                      </a:lnTo>
                      <a:lnTo>
                        <a:pt x="106" y="28"/>
                      </a:lnTo>
                      <a:lnTo>
                        <a:pt x="106" y="27"/>
                      </a:lnTo>
                      <a:lnTo>
                        <a:pt x="106" y="27"/>
                      </a:lnTo>
                      <a:lnTo>
                        <a:pt x="106" y="27"/>
                      </a:lnTo>
                      <a:lnTo>
                        <a:pt x="105" y="27"/>
                      </a:lnTo>
                      <a:close/>
                      <a:moveTo>
                        <a:pt x="1367" y="26"/>
                      </a:moveTo>
                      <a:lnTo>
                        <a:pt x="1368" y="26"/>
                      </a:lnTo>
                      <a:lnTo>
                        <a:pt x="1368" y="26"/>
                      </a:lnTo>
                      <a:lnTo>
                        <a:pt x="1368" y="27"/>
                      </a:lnTo>
                      <a:lnTo>
                        <a:pt x="1367" y="28"/>
                      </a:lnTo>
                      <a:lnTo>
                        <a:pt x="1366" y="28"/>
                      </a:lnTo>
                      <a:lnTo>
                        <a:pt x="1366" y="27"/>
                      </a:lnTo>
                      <a:lnTo>
                        <a:pt x="1366" y="27"/>
                      </a:lnTo>
                      <a:lnTo>
                        <a:pt x="1367" y="26"/>
                      </a:lnTo>
                      <a:close/>
                      <a:moveTo>
                        <a:pt x="688" y="23"/>
                      </a:moveTo>
                      <a:lnTo>
                        <a:pt x="689" y="23"/>
                      </a:lnTo>
                      <a:lnTo>
                        <a:pt x="689" y="25"/>
                      </a:lnTo>
                      <a:lnTo>
                        <a:pt x="689" y="25"/>
                      </a:lnTo>
                      <a:lnTo>
                        <a:pt x="689" y="25"/>
                      </a:lnTo>
                      <a:lnTo>
                        <a:pt x="689" y="26"/>
                      </a:lnTo>
                      <a:lnTo>
                        <a:pt x="688" y="26"/>
                      </a:lnTo>
                      <a:lnTo>
                        <a:pt x="688" y="23"/>
                      </a:lnTo>
                      <a:close/>
                      <a:moveTo>
                        <a:pt x="1376" y="23"/>
                      </a:moveTo>
                      <a:lnTo>
                        <a:pt x="1379" y="23"/>
                      </a:lnTo>
                      <a:lnTo>
                        <a:pt x="1379" y="23"/>
                      </a:lnTo>
                      <a:lnTo>
                        <a:pt x="1379" y="23"/>
                      </a:lnTo>
                      <a:lnTo>
                        <a:pt x="1379" y="25"/>
                      </a:lnTo>
                      <a:lnTo>
                        <a:pt x="1376" y="25"/>
                      </a:lnTo>
                      <a:lnTo>
                        <a:pt x="1376" y="25"/>
                      </a:lnTo>
                      <a:lnTo>
                        <a:pt x="1376" y="25"/>
                      </a:lnTo>
                      <a:lnTo>
                        <a:pt x="1376" y="23"/>
                      </a:lnTo>
                      <a:close/>
                      <a:moveTo>
                        <a:pt x="680" y="23"/>
                      </a:moveTo>
                      <a:lnTo>
                        <a:pt x="681" y="23"/>
                      </a:lnTo>
                      <a:lnTo>
                        <a:pt x="681" y="23"/>
                      </a:lnTo>
                      <a:lnTo>
                        <a:pt x="681" y="23"/>
                      </a:lnTo>
                      <a:lnTo>
                        <a:pt x="681" y="27"/>
                      </a:lnTo>
                      <a:lnTo>
                        <a:pt x="680" y="27"/>
                      </a:lnTo>
                      <a:lnTo>
                        <a:pt x="680" y="26"/>
                      </a:lnTo>
                      <a:lnTo>
                        <a:pt x="680" y="25"/>
                      </a:lnTo>
                      <a:lnTo>
                        <a:pt x="680" y="23"/>
                      </a:lnTo>
                      <a:close/>
                      <a:moveTo>
                        <a:pt x="1359" y="21"/>
                      </a:moveTo>
                      <a:lnTo>
                        <a:pt x="1362" y="22"/>
                      </a:lnTo>
                      <a:lnTo>
                        <a:pt x="1363" y="22"/>
                      </a:lnTo>
                      <a:lnTo>
                        <a:pt x="1366" y="22"/>
                      </a:lnTo>
                      <a:lnTo>
                        <a:pt x="1366" y="23"/>
                      </a:lnTo>
                      <a:lnTo>
                        <a:pt x="1362" y="25"/>
                      </a:lnTo>
                      <a:lnTo>
                        <a:pt x="1362" y="26"/>
                      </a:lnTo>
                      <a:lnTo>
                        <a:pt x="1354" y="27"/>
                      </a:lnTo>
                      <a:lnTo>
                        <a:pt x="1354" y="26"/>
                      </a:lnTo>
                      <a:lnTo>
                        <a:pt x="1354" y="26"/>
                      </a:lnTo>
                      <a:lnTo>
                        <a:pt x="1353" y="26"/>
                      </a:lnTo>
                      <a:lnTo>
                        <a:pt x="1353" y="26"/>
                      </a:lnTo>
                      <a:lnTo>
                        <a:pt x="1353" y="25"/>
                      </a:lnTo>
                      <a:lnTo>
                        <a:pt x="1353" y="25"/>
                      </a:lnTo>
                      <a:lnTo>
                        <a:pt x="1353" y="25"/>
                      </a:lnTo>
                      <a:lnTo>
                        <a:pt x="1358" y="25"/>
                      </a:lnTo>
                      <a:lnTo>
                        <a:pt x="1358" y="23"/>
                      </a:lnTo>
                      <a:lnTo>
                        <a:pt x="1359" y="23"/>
                      </a:lnTo>
                      <a:lnTo>
                        <a:pt x="1359" y="22"/>
                      </a:lnTo>
                      <a:lnTo>
                        <a:pt x="1359" y="22"/>
                      </a:lnTo>
                      <a:lnTo>
                        <a:pt x="1359" y="21"/>
                      </a:lnTo>
                      <a:close/>
                      <a:moveTo>
                        <a:pt x="1370" y="17"/>
                      </a:moveTo>
                      <a:lnTo>
                        <a:pt x="1372" y="18"/>
                      </a:lnTo>
                      <a:lnTo>
                        <a:pt x="1374" y="19"/>
                      </a:lnTo>
                      <a:lnTo>
                        <a:pt x="1374" y="21"/>
                      </a:lnTo>
                      <a:lnTo>
                        <a:pt x="1370" y="22"/>
                      </a:lnTo>
                      <a:lnTo>
                        <a:pt x="1370" y="21"/>
                      </a:lnTo>
                      <a:lnTo>
                        <a:pt x="1368" y="19"/>
                      </a:lnTo>
                      <a:lnTo>
                        <a:pt x="1368" y="18"/>
                      </a:lnTo>
                      <a:lnTo>
                        <a:pt x="1370" y="18"/>
                      </a:lnTo>
                      <a:lnTo>
                        <a:pt x="1370" y="17"/>
                      </a:lnTo>
                      <a:close/>
                      <a:moveTo>
                        <a:pt x="381" y="17"/>
                      </a:moveTo>
                      <a:lnTo>
                        <a:pt x="381" y="17"/>
                      </a:lnTo>
                      <a:lnTo>
                        <a:pt x="384" y="18"/>
                      </a:lnTo>
                      <a:lnTo>
                        <a:pt x="387" y="19"/>
                      </a:lnTo>
                      <a:lnTo>
                        <a:pt x="389" y="21"/>
                      </a:lnTo>
                      <a:lnTo>
                        <a:pt x="390" y="21"/>
                      </a:lnTo>
                      <a:lnTo>
                        <a:pt x="392" y="23"/>
                      </a:lnTo>
                      <a:lnTo>
                        <a:pt x="396" y="23"/>
                      </a:lnTo>
                      <a:lnTo>
                        <a:pt x="396" y="23"/>
                      </a:lnTo>
                      <a:lnTo>
                        <a:pt x="397" y="23"/>
                      </a:lnTo>
                      <a:lnTo>
                        <a:pt x="397" y="25"/>
                      </a:lnTo>
                      <a:lnTo>
                        <a:pt x="398" y="25"/>
                      </a:lnTo>
                      <a:lnTo>
                        <a:pt x="401" y="26"/>
                      </a:lnTo>
                      <a:lnTo>
                        <a:pt x="402" y="26"/>
                      </a:lnTo>
                      <a:lnTo>
                        <a:pt x="402" y="27"/>
                      </a:lnTo>
                      <a:lnTo>
                        <a:pt x="404" y="27"/>
                      </a:lnTo>
                      <a:lnTo>
                        <a:pt x="404" y="30"/>
                      </a:lnTo>
                      <a:lnTo>
                        <a:pt x="398" y="28"/>
                      </a:lnTo>
                      <a:lnTo>
                        <a:pt x="394" y="27"/>
                      </a:lnTo>
                      <a:lnTo>
                        <a:pt x="389" y="26"/>
                      </a:lnTo>
                      <a:lnTo>
                        <a:pt x="385" y="23"/>
                      </a:lnTo>
                      <a:lnTo>
                        <a:pt x="383" y="21"/>
                      </a:lnTo>
                      <a:lnTo>
                        <a:pt x="381" y="21"/>
                      </a:lnTo>
                      <a:lnTo>
                        <a:pt x="381" y="17"/>
                      </a:lnTo>
                      <a:close/>
                      <a:moveTo>
                        <a:pt x="1383" y="11"/>
                      </a:moveTo>
                      <a:lnTo>
                        <a:pt x="1383" y="13"/>
                      </a:lnTo>
                      <a:lnTo>
                        <a:pt x="1383" y="13"/>
                      </a:lnTo>
                      <a:lnTo>
                        <a:pt x="1384" y="13"/>
                      </a:lnTo>
                      <a:lnTo>
                        <a:pt x="1384" y="14"/>
                      </a:lnTo>
                      <a:lnTo>
                        <a:pt x="1383" y="14"/>
                      </a:lnTo>
                      <a:lnTo>
                        <a:pt x="1383" y="14"/>
                      </a:lnTo>
                      <a:lnTo>
                        <a:pt x="1383" y="14"/>
                      </a:lnTo>
                      <a:lnTo>
                        <a:pt x="1383" y="14"/>
                      </a:lnTo>
                      <a:lnTo>
                        <a:pt x="1378" y="14"/>
                      </a:lnTo>
                      <a:lnTo>
                        <a:pt x="1378" y="13"/>
                      </a:lnTo>
                      <a:lnTo>
                        <a:pt x="1380" y="11"/>
                      </a:lnTo>
                      <a:lnTo>
                        <a:pt x="1381" y="11"/>
                      </a:lnTo>
                      <a:lnTo>
                        <a:pt x="1381" y="13"/>
                      </a:lnTo>
                      <a:lnTo>
                        <a:pt x="1381" y="13"/>
                      </a:lnTo>
                      <a:lnTo>
                        <a:pt x="1381" y="11"/>
                      </a:lnTo>
                      <a:lnTo>
                        <a:pt x="1383" y="11"/>
                      </a:lnTo>
                      <a:close/>
                      <a:moveTo>
                        <a:pt x="223" y="0"/>
                      </a:moveTo>
                      <a:lnTo>
                        <a:pt x="224" y="1"/>
                      </a:lnTo>
                      <a:lnTo>
                        <a:pt x="227" y="1"/>
                      </a:lnTo>
                      <a:lnTo>
                        <a:pt x="228" y="1"/>
                      </a:lnTo>
                      <a:lnTo>
                        <a:pt x="229" y="2"/>
                      </a:lnTo>
                      <a:lnTo>
                        <a:pt x="231" y="2"/>
                      </a:lnTo>
                      <a:lnTo>
                        <a:pt x="232" y="1"/>
                      </a:lnTo>
                      <a:lnTo>
                        <a:pt x="233" y="1"/>
                      </a:lnTo>
                      <a:lnTo>
                        <a:pt x="233" y="2"/>
                      </a:lnTo>
                      <a:lnTo>
                        <a:pt x="240" y="4"/>
                      </a:lnTo>
                      <a:lnTo>
                        <a:pt x="240" y="2"/>
                      </a:lnTo>
                      <a:lnTo>
                        <a:pt x="243" y="2"/>
                      </a:lnTo>
                      <a:lnTo>
                        <a:pt x="245" y="2"/>
                      </a:lnTo>
                      <a:lnTo>
                        <a:pt x="248" y="2"/>
                      </a:lnTo>
                      <a:lnTo>
                        <a:pt x="250" y="2"/>
                      </a:lnTo>
                      <a:lnTo>
                        <a:pt x="250" y="2"/>
                      </a:lnTo>
                      <a:lnTo>
                        <a:pt x="254" y="1"/>
                      </a:lnTo>
                      <a:lnTo>
                        <a:pt x="256" y="2"/>
                      </a:lnTo>
                      <a:lnTo>
                        <a:pt x="261" y="4"/>
                      </a:lnTo>
                      <a:lnTo>
                        <a:pt x="260" y="6"/>
                      </a:lnTo>
                      <a:lnTo>
                        <a:pt x="260" y="6"/>
                      </a:lnTo>
                      <a:lnTo>
                        <a:pt x="258" y="7"/>
                      </a:lnTo>
                      <a:lnTo>
                        <a:pt x="256" y="9"/>
                      </a:lnTo>
                      <a:lnTo>
                        <a:pt x="256" y="10"/>
                      </a:lnTo>
                      <a:lnTo>
                        <a:pt x="254" y="10"/>
                      </a:lnTo>
                      <a:lnTo>
                        <a:pt x="254" y="10"/>
                      </a:lnTo>
                      <a:lnTo>
                        <a:pt x="252" y="10"/>
                      </a:lnTo>
                      <a:lnTo>
                        <a:pt x="252" y="10"/>
                      </a:lnTo>
                      <a:lnTo>
                        <a:pt x="250" y="10"/>
                      </a:lnTo>
                      <a:lnTo>
                        <a:pt x="250" y="11"/>
                      </a:lnTo>
                      <a:lnTo>
                        <a:pt x="245" y="11"/>
                      </a:lnTo>
                      <a:lnTo>
                        <a:pt x="245" y="11"/>
                      </a:lnTo>
                      <a:lnTo>
                        <a:pt x="243" y="13"/>
                      </a:lnTo>
                      <a:lnTo>
                        <a:pt x="241" y="14"/>
                      </a:lnTo>
                      <a:lnTo>
                        <a:pt x="240" y="15"/>
                      </a:lnTo>
                      <a:lnTo>
                        <a:pt x="239" y="15"/>
                      </a:lnTo>
                      <a:lnTo>
                        <a:pt x="239" y="15"/>
                      </a:lnTo>
                      <a:lnTo>
                        <a:pt x="239" y="15"/>
                      </a:lnTo>
                      <a:lnTo>
                        <a:pt x="239" y="15"/>
                      </a:lnTo>
                      <a:lnTo>
                        <a:pt x="240" y="15"/>
                      </a:lnTo>
                      <a:lnTo>
                        <a:pt x="240" y="17"/>
                      </a:lnTo>
                      <a:lnTo>
                        <a:pt x="240" y="17"/>
                      </a:lnTo>
                      <a:lnTo>
                        <a:pt x="241" y="17"/>
                      </a:lnTo>
                      <a:lnTo>
                        <a:pt x="241" y="15"/>
                      </a:lnTo>
                      <a:lnTo>
                        <a:pt x="243" y="15"/>
                      </a:lnTo>
                      <a:lnTo>
                        <a:pt x="243" y="15"/>
                      </a:lnTo>
                      <a:lnTo>
                        <a:pt x="243" y="14"/>
                      </a:lnTo>
                      <a:lnTo>
                        <a:pt x="246" y="14"/>
                      </a:lnTo>
                      <a:lnTo>
                        <a:pt x="246" y="14"/>
                      </a:lnTo>
                      <a:lnTo>
                        <a:pt x="250" y="13"/>
                      </a:lnTo>
                      <a:lnTo>
                        <a:pt x="250" y="13"/>
                      </a:lnTo>
                      <a:lnTo>
                        <a:pt x="250" y="13"/>
                      </a:lnTo>
                      <a:lnTo>
                        <a:pt x="252" y="14"/>
                      </a:lnTo>
                      <a:lnTo>
                        <a:pt x="253" y="13"/>
                      </a:lnTo>
                      <a:lnTo>
                        <a:pt x="253" y="11"/>
                      </a:lnTo>
                      <a:lnTo>
                        <a:pt x="256" y="11"/>
                      </a:lnTo>
                      <a:lnTo>
                        <a:pt x="256" y="10"/>
                      </a:lnTo>
                      <a:lnTo>
                        <a:pt x="257" y="10"/>
                      </a:lnTo>
                      <a:lnTo>
                        <a:pt x="257" y="10"/>
                      </a:lnTo>
                      <a:lnTo>
                        <a:pt x="261" y="10"/>
                      </a:lnTo>
                      <a:lnTo>
                        <a:pt x="266" y="4"/>
                      </a:lnTo>
                      <a:lnTo>
                        <a:pt x="270" y="5"/>
                      </a:lnTo>
                      <a:lnTo>
                        <a:pt x="270" y="4"/>
                      </a:lnTo>
                      <a:lnTo>
                        <a:pt x="273" y="4"/>
                      </a:lnTo>
                      <a:lnTo>
                        <a:pt x="273" y="4"/>
                      </a:lnTo>
                      <a:lnTo>
                        <a:pt x="273" y="5"/>
                      </a:lnTo>
                      <a:lnTo>
                        <a:pt x="279" y="5"/>
                      </a:lnTo>
                      <a:lnTo>
                        <a:pt x="279" y="5"/>
                      </a:lnTo>
                      <a:lnTo>
                        <a:pt x="282" y="5"/>
                      </a:lnTo>
                      <a:lnTo>
                        <a:pt x="282" y="6"/>
                      </a:lnTo>
                      <a:lnTo>
                        <a:pt x="283" y="6"/>
                      </a:lnTo>
                      <a:lnTo>
                        <a:pt x="283" y="6"/>
                      </a:lnTo>
                      <a:lnTo>
                        <a:pt x="287" y="6"/>
                      </a:lnTo>
                      <a:lnTo>
                        <a:pt x="287" y="7"/>
                      </a:lnTo>
                      <a:lnTo>
                        <a:pt x="292" y="7"/>
                      </a:lnTo>
                      <a:lnTo>
                        <a:pt x="292" y="9"/>
                      </a:lnTo>
                      <a:lnTo>
                        <a:pt x="294" y="9"/>
                      </a:lnTo>
                      <a:lnTo>
                        <a:pt x="296" y="10"/>
                      </a:lnTo>
                      <a:lnTo>
                        <a:pt x="296" y="11"/>
                      </a:lnTo>
                      <a:lnTo>
                        <a:pt x="300" y="11"/>
                      </a:lnTo>
                      <a:lnTo>
                        <a:pt x="300" y="11"/>
                      </a:lnTo>
                      <a:lnTo>
                        <a:pt x="304" y="11"/>
                      </a:lnTo>
                      <a:lnTo>
                        <a:pt x="305" y="13"/>
                      </a:lnTo>
                      <a:lnTo>
                        <a:pt x="308" y="14"/>
                      </a:lnTo>
                      <a:lnTo>
                        <a:pt x="308" y="14"/>
                      </a:lnTo>
                      <a:lnTo>
                        <a:pt x="309" y="14"/>
                      </a:lnTo>
                      <a:lnTo>
                        <a:pt x="311" y="14"/>
                      </a:lnTo>
                      <a:lnTo>
                        <a:pt x="312" y="14"/>
                      </a:lnTo>
                      <a:lnTo>
                        <a:pt x="313" y="14"/>
                      </a:lnTo>
                      <a:lnTo>
                        <a:pt x="313" y="17"/>
                      </a:lnTo>
                      <a:lnTo>
                        <a:pt x="312" y="18"/>
                      </a:lnTo>
                      <a:lnTo>
                        <a:pt x="311" y="19"/>
                      </a:lnTo>
                      <a:lnTo>
                        <a:pt x="309" y="19"/>
                      </a:lnTo>
                      <a:lnTo>
                        <a:pt x="308" y="19"/>
                      </a:lnTo>
                      <a:lnTo>
                        <a:pt x="308" y="21"/>
                      </a:lnTo>
                      <a:lnTo>
                        <a:pt x="303" y="21"/>
                      </a:lnTo>
                      <a:lnTo>
                        <a:pt x="301" y="23"/>
                      </a:lnTo>
                      <a:lnTo>
                        <a:pt x="298" y="23"/>
                      </a:lnTo>
                      <a:lnTo>
                        <a:pt x="298" y="25"/>
                      </a:lnTo>
                      <a:lnTo>
                        <a:pt x="292" y="25"/>
                      </a:lnTo>
                      <a:lnTo>
                        <a:pt x="288" y="28"/>
                      </a:lnTo>
                      <a:lnTo>
                        <a:pt x="286" y="28"/>
                      </a:lnTo>
                      <a:lnTo>
                        <a:pt x="286" y="30"/>
                      </a:lnTo>
                      <a:lnTo>
                        <a:pt x="283" y="30"/>
                      </a:lnTo>
                      <a:lnTo>
                        <a:pt x="282" y="30"/>
                      </a:lnTo>
                      <a:lnTo>
                        <a:pt x="282" y="30"/>
                      </a:lnTo>
                      <a:lnTo>
                        <a:pt x="281" y="30"/>
                      </a:lnTo>
                      <a:lnTo>
                        <a:pt x="281" y="30"/>
                      </a:lnTo>
                      <a:lnTo>
                        <a:pt x="278" y="28"/>
                      </a:lnTo>
                      <a:lnTo>
                        <a:pt x="278" y="30"/>
                      </a:lnTo>
                      <a:lnTo>
                        <a:pt x="278" y="30"/>
                      </a:lnTo>
                      <a:lnTo>
                        <a:pt x="279" y="31"/>
                      </a:lnTo>
                      <a:lnTo>
                        <a:pt x="278" y="31"/>
                      </a:lnTo>
                      <a:lnTo>
                        <a:pt x="277" y="31"/>
                      </a:lnTo>
                      <a:lnTo>
                        <a:pt x="274" y="32"/>
                      </a:lnTo>
                      <a:lnTo>
                        <a:pt x="273" y="32"/>
                      </a:lnTo>
                      <a:lnTo>
                        <a:pt x="273" y="32"/>
                      </a:lnTo>
                      <a:lnTo>
                        <a:pt x="267" y="32"/>
                      </a:lnTo>
                      <a:lnTo>
                        <a:pt x="267" y="34"/>
                      </a:lnTo>
                      <a:lnTo>
                        <a:pt x="266" y="34"/>
                      </a:lnTo>
                      <a:lnTo>
                        <a:pt x="266" y="35"/>
                      </a:lnTo>
                      <a:lnTo>
                        <a:pt x="269" y="35"/>
                      </a:lnTo>
                      <a:lnTo>
                        <a:pt x="270" y="35"/>
                      </a:lnTo>
                      <a:lnTo>
                        <a:pt x="271" y="34"/>
                      </a:lnTo>
                      <a:lnTo>
                        <a:pt x="273" y="35"/>
                      </a:lnTo>
                      <a:lnTo>
                        <a:pt x="274" y="35"/>
                      </a:lnTo>
                      <a:lnTo>
                        <a:pt x="275" y="34"/>
                      </a:lnTo>
                      <a:lnTo>
                        <a:pt x="275" y="34"/>
                      </a:lnTo>
                      <a:lnTo>
                        <a:pt x="287" y="30"/>
                      </a:lnTo>
                      <a:lnTo>
                        <a:pt x="287" y="31"/>
                      </a:lnTo>
                      <a:lnTo>
                        <a:pt x="288" y="31"/>
                      </a:lnTo>
                      <a:lnTo>
                        <a:pt x="288" y="32"/>
                      </a:lnTo>
                      <a:lnTo>
                        <a:pt x="279" y="38"/>
                      </a:lnTo>
                      <a:lnTo>
                        <a:pt x="273" y="39"/>
                      </a:lnTo>
                      <a:lnTo>
                        <a:pt x="273" y="39"/>
                      </a:lnTo>
                      <a:lnTo>
                        <a:pt x="269" y="39"/>
                      </a:lnTo>
                      <a:lnTo>
                        <a:pt x="269" y="40"/>
                      </a:lnTo>
                      <a:lnTo>
                        <a:pt x="267" y="40"/>
                      </a:lnTo>
                      <a:lnTo>
                        <a:pt x="267" y="40"/>
                      </a:lnTo>
                      <a:lnTo>
                        <a:pt x="266" y="42"/>
                      </a:lnTo>
                      <a:lnTo>
                        <a:pt x="263" y="42"/>
                      </a:lnTo>
                      <a:lnTo>
                        <a:pt x="261" y="42"/>
                      </a:lnTo>
                      <a:lnTo>
                        <a:pt x="260" y="42"/>
                      </a:lnTo>
                      <a:lnTo>
                        <a:pt x="257" y="42"/>
                      </a:lnTo>
                      <a:lnTo>
                        <a:pt x="257" y="42"/>
                      </a:lnTo>
                      <a:lnTo>
                        <a:pt x="256" y="42"/>
                      </a:lnTo>
                      <a:lnTo>
                        <a:pt x="256" y="42"/>
                      </a:lnTo>
                      <a:lnTo>
                        <a:pt x="256" y="43"/>
                      </a:lnTo>
                      <a:lnTo>
                        <a:pt x="253" y="44"/>
                      </a:lnTo>
                      <a:lnTo>
                        <a:pt x="250" y="45"/>
                      </a:lnTo>
                      <a:lnTo>
                        <a:pt x="250" y="47"/>
                      </a:lnTo>
                      <a:lnTo>
                        <a:pt x="248" y="47"/>
                      </a:lnTo>
                      <a:lnTo>
                        <a:pt x="248" y="47"/>
                      </a:lnTo>
                      <a:lnTo>
                        <a:pt x="245" y="48"/>
                      </a:lnTo>
                      <a:lnTo>
                        <a:pt x="244" y="48"/>
                      </a:lnTo>
                      <a:lnTo>
                        <a:pt x="243" y="49"/>
                      </a:lnTo>
                      <a:lnTo>
                        <a:pt x="241" y="51"/>
                      </a:lnTo>
                      <a:lnTo>
                        <a:pt x="240" y="51"/>
                      </a:lnTo>
                      <a:lnTo>
                        <a:pt x="240" y="51"/>
                      </a:lnTo>
                      <a:lnTo>
                        <a:pt x="240" y="51"/>
                      </a:lnTo>
                      <a:lnTo>
                        <a:pt x="240" y="52"/>
                      </a:lnTo>
                      <a:lnTo>
                        <a:pt x="237" y="52"/>
                      </a:lnTo>
                      <a:lnTo>
                        <a:pt x="237" y="51"/>
                      </a:lnTo>
                      <a:lnTo>
                        <a:pt x="237" y="51"/>
                      </a:lnTo>
                      <a:lnTo>
                        <a:pt x="237" y="49"/>
                      </a:lnTo>
                      <a:lnTo>
                        <a:pt x="236" y="49"/>
                      </a:lnTo>
                      <a:lnTo>
                        <a:pt x="236" y="49"/>
                      </a:lnTo>
                      <a:lnTo>
                        <a:pt x="236" y="49"/>
                      </a:lnTo>
                      <a:lnTo>
                        <a:pt x="236" y="48"/>
                      </a:lnTo>
                      <a:lnTo>
                        <a:pt x="235" y="49"/>
                      </a:lnTo>
                      <a:lnTo>
                        <a:pt x="233" y="51"/>
                      </a:lnTo>
                      <a:lnTo>
                        <a:pt x="233" y="51"/>
                      </a:lnTo>
                      <a:lnTo>
                        <a:pt x="233" y="51"/>
                      </a:lnTo>
                      <a:lnTo>
                        <a:pt x="235" y="52"/>
                      </a:lnTo>
                      <a:lnTo>
                        <a:pt x="233" y="53"/>
                      </a:lnTo>
                      <a:lnTo>
                        <a:pt x="233" y="53"/>
                      </a:lnTo>
                      <a:lnTo>
                        <a:pt x="233" y="53"/>
                      </a:lnTo>
                      <a:lnTo>
                        <a:pt x="231" y="53"/>
                      </a:lnTo>
                      <a:lnTo>
                        <a:pt x="229" y="56"/>
                      </a:lnTo>
                      <a:lnTo>
                        <a:pt x="228" y="56"/>
                      </a:lnTo>
                      <a:lnTo>
                        <a:pt x="227" y="57"/>
                      </a:lnTo>
                      <a:lnTo>
                        <a:pt x="227" y="56"/>
                      </a:lnTo>
                      <a:lnTo>
                        <a:pt x="224" y="56"/>
                      </a:lnTo>
                      <a:lnTo>
                        <a:pt x="224" y="56"/>
                      </a:lnTo>
                      <a:lnTo>
                        <a:pt x="223" y="56"/>
                      </a:lnTo>
                      <a:lnTo>
                        <a:pt x="223" y="55"/>
                      </a:lnTo>
                      <a:lnTo>
                        <a:pt x="220" y="55"/>
                      </a:lnTo>
                      <a:lnTo>
                        <a:pt x="219" y="56"/>
                      </a:lnTo>
                      <a:lnTo>
                        <a:pt x="218" y="56"/>
                      </a:lnTo>
                      <a:lnTo>
                        <a:pt x="218" y="57"/>
                      </a:lnTo>
                      <a:lnTo>
                        <a:pt x="223" y="57"/>
                      </a:lnTo>
                      <a:lnTo>
                        <a:pt x="223" y="59"/>
                      </a:lnTo>
                      <a:lnTo>
                        <a:pt x="223" y="59"/>
                      </a:lnTo>
                      <a:lnTo>
                        <a:pt x="223" y="59"/>
                      </a:lnTo>
                      <a:lnTo>
                        <a:pt x="224" y="60"/>
                      </a:lnTo>
                      <a:lnTo>
                        <a:pt x="216" y="60"/>
                      </a:lnTo>
                      <a:lnTo>
                        <a:pt x="215" y="62"/>
                      </a:lnTo>
                      <a:lnTo>
                        <a:pt x="214" y="62"/>
                      </a:lnTo>
                      <a:lnTo>
                        <a:pt x="211" y="62"/>
                      </a:lnTo>
                      <a:lnTo>
                        <a:pt x="210" y="62"/>
                      </a:lnTo>
                      <a:lnTo>
                        <a:pt x="210" y="62"/>
                      </a:lnTo>
                      <a:lnTo>
                        <a:pt x="210" y="62"/>
                      </a:lnTo>
                      <a:lnTo>
                        <a:pt x="211" y="64"/>
                      </a:lnTo>
                      <a:lnTo>
                        <a:pt x="211" y="64"/>
                      </a:lnTo>
                      <a:lnTo>
                        <a:pt x="212" y="66"/>
                      </a:lnTo>
                      <a:lnTo>
                        <a:pt x="211" y="66"/>
                      </a:lnTo>
                      <a:lnTo>
                        <a:pt x="211" y="66"/>
                      </a:lnTo>
                      <a:lnTo>
                        <a:pt x="207" y="68"/>
                      </a:lnTo>
                      <a:lnTo>
                        <a:pt x="207" y="66"/>
                      </a:lnTo>
                      <a:lnTo>
                        <a:pt x="206" y="66"/>
                      </a:lnTo>
                      <a:lnTo>
                        <a:pt x="206" y="66"/>
                      </a:lnTo>
                      <a:lnTo>
                        <a:pt x="206" y="68"/>
                      </a:lnTo>
                      <a:lnTo>
                        <a:pt x="203" y="68"/>
                      </a:lnTo>
                      <a:lnTo>
                        <a:pt x="203" y="68"/>
                      </a:lnTo>
                      <a:lnTo>
                        <a:pt x="199" y="68"/>
                      </a:lnTo>
                      <a:lnTo>
                        <a:pt x="198" y="66"/>
                      </a:lnTo>
                      <a:lnTo>
                        <a:pt x="198" y="66"/>
                      </a:lnTo>
                      <a:lnTo>
                        <a:pt x="197" y="65"/>
                      </a:lnTo>
                      <a:lnTo>
                        <a:pt x="197" y="66"/>
                      </a:lnTo>
                      <a:lnTo>
                        <a:pt x="195" y="68"/>
                      </a:lnTo>
                      <a:lnTo>
                        <a:pt x="194" y="69"/>
                      </a:lnTo>
                      <a:lnTo>
                        <a:pt x="191" y="68"/>
                      </a:lnTo>
                      <a:lnTo>
                        <a:pt x="190" y="68"/>
                      </a:lnTo>
                      <a:lnTo>
                        <a:pt x="189" y="66"/>
                      </a:lnTo>
                      <a:lnTo>
                        <a:pt x="186" y="66"/>
                      </a:lnTo>
                      <a:lnTo>
                        <a:pt x="186" y="66"/>
                      </a:lnTo>
                      <a:lnTo>
                        <a:pt x="188" y="68"/>
                      </a:lnTo>
                      <a:lnTo>
                        <a:pt x="188" y="68"/>
                      </a:lnTo>
                      <a:lnTo>
                        <a:pt x="188" y="68"/>
                      </a:lnTo>
                      <a:lnTo>
                        <a:pt x="186" y="69"/>
                      </a:lnTo>
                      <a:lnTo>
                        <a:pt x="186" y="69"/>
                      </a:lnTo>
                      <a:lnTo>
                        <a:pt x="186" y="69"/>
                      </a:lnTo>
                      <a:lnTo>
                        <a:pt x="186" y="68"/>
                      </a:lnTo>
                      <a:lnTo>
                        <a:pt x="184" y="68"/>
                      </a:lnTo>
                      <a:lnTo>
                        <a:pt x="181" y="66"/>
                      </a:lnTo>
                      <a:lnTo>
                        <a:pt x="180" y="64"/>
                      </a:lnTo>
                      <a:lnTo>
                        <a:pt x="178" y="65"/>
                      </a:lnTo>
                      <a:lnTo>
                        <a:pt x="177" y="64"/>
                      </a:lnTo>
                      <a:lnTo>
                        <a:pt x="177" y="65"/>
                      </a:lnTo>
                      <a:lnTo>
                        <a:pt x="177" y="65"/>
                      </a:lnTo>
                      <a:lnTo>
                        <a:pt x="176" y="66"/>
                      </a:lnTo>
                      <a:lnTo>
                        <a:pt x="169" y="65"/>
                      </a:lnTo>
                      <a:lnTo>
                        <a:pt x="171" y="66"/>
                      </a:lnTo>
                      <a:lnTo>
                        <a:pt x="169" y="68"/>
                      </a:lnTo>
                      <a:lnTo>
                        <a:pt x="171" y="68"/>
                      </a:lnTo>
                      <a:lnTo>
                        <a:pt x="176" y="68"/>
                      </a:lnTo>
                      <a:lnTo>
                        <a:pt x="181" y="69"/>
                      </a:lnTo>
                      <a:lnTo>
                        <a:pt x="186" y="70"/>
                      </a:lnTo>
                      <a:lnTo>
                        <a:pt x="186" y="72"/>
                      </a:lnTo>
                      <a:lnTo>
                        <a:pt x="184" y="72"/>
                      </a:lnTo>
                      <a:lnTo>
                        <a:pt x="184" y="73"/>
                      </a:lnTo>
                      <a:lnTo>
                        <a:pt x="184" y="73"/>
                      </a:lnTo>
                      <a:lnTo>
                        <a:pt x="184" y="72"/>
                      </a:lnTo>
                      <a:lnTo>
                        <a:pt x="181" y="72"/>
                      </a:lnTo>
                      <a:lnTo>
                        <a:pt x="181" y="72"/>
                      </a:lnTo>
                      <a:lnTo>
                        <a:pt x="177" y="72"/>
                      </a:lnTo>
                      <a:lnTo>
                        <a:pt x="177" y="70"/>
                      </a:lnTo>
                      <a:lnTo>
                        <a:pt x="171" y="70"/>
                      </a:lnTo>
                      <a:lnTo>
                        <a:pt x="171" y="70"/>
                      </a:lnTo>
                      <a:lnTo>
                        <a:pt x="173" y="72"/>
                      </a:lnTo>
                      <a:lnTo>
                        <a:pt x="177" y="72"/>
                      </a:lnTo>
                      <a:lnTo>
                        <a:pt x="180" y="73"/>
                      </a:lnTo>
                      <a:lnTo>
                        <a:pt x="181" y="76"/>
                      </a:lnTo>
                      <a:lnTo>
                        <a:pt x="180" y="76"/>
                      </a:lnTo>
                      <a:lnTo>
                        <a:pt x="177" y="76"/>
                      </a:lnTo>
                      <a:lnTo>
                        <a:pt x="176" y="76"/>
                      </a:lnTo>
                      <a:lnTo>
                        <a:pt x="176" y="76"/>
                      </a:lnTo>
                      <a:lnTo>
                        <a:pt x="176" y="76"/>
                      </a:lnTo>
                      <a:lnTo>
                        <a:pt x="174" y="76"/>
                      </a:lnTo>
                      <a:lnTo>
                        <a:pt x="173" y="76"/>
                      </a:lnTo>
                      <a:lnTo>
                        <a:pt x="172" y="77"/>
                      </a:lnTo>
                      <a:lnTo>
                        <a:pt x="171" y="77"/>
                      </a:lnTo>
                      <a:lnTo>
                        <a:pt x="171" y="77"/>
                      </a:lnTo>
                      <a:lnTo>
                        <a:pt x="171" y="77"/>
                      </a:lnTo>
                      <a:lnTo>
                        <a:pt x="169" y="77"/>
                      </a:lnTo>
                      <a:lnTo>
                        <a:pt x="169" y="76"/>
                      </a:lnTo>
                      <a:lnTo>
                        <a:pt x="165" y="76"/>
                      </a:lnTo>
                      <a:lnTo>
                        <a:pt x="165" y="74"/>
                      </a:lnTo>
                      <a:lnTo>
                        <a:pt x="163" y="74"/>
                      </a:lnTo>
                      <a:lnTo>
                        <a:pt x="163" y="74"/>
                      </a:lnTo>
                      <a:lnTo>
                        <a:pt x="160" y="73"/>
                      </a:lnTo>
                      <a:lnTo>
                        <a:pt x="159" y="74"/>
                      </a:lnTo>
                      <a:lnTo>
                        <a:pt x="157" y="74"/>
                      </a:lnTo>
                      <a:lnTo>
                        <a:pt x="157" y="74"/>
                      </a:lnTo>
                      <a:lnTo>
                        <a:pt x="157" y="74"/>
                      </a:lnTo>
                      <a:lnTo>
                        <a:pt x="161" y="74"/>
                      </a:lnTo>
                      <a:lnTo>
                        <a:pt x="164" y="76"/>
                      </a:lnTo>
                      <a:lnTo>
                        <a:pt x="167" y="77"/>
                      </a:lnTo>
                      <a:lnTo>
                        <a:pt x="167" y="78"/>
                      </a:lnTo>
                      <a:lnTo>
                        <a:pt x="167" y="78"/>
                      </a:lnTo>
                      <a:lnTo>
                        <a:pt x="165" y="78"/>
                      </a:lnTo>
                      <a:lnTo>
                        <a:pt x="164" y="79"/>
                      </a:lnTo>
                      <a:lnTo>
                        <a:pt x="163" y="79"/>
                      </a:lnTo>
                      <a:lnTo>
                        <a:pt x="163" y="81"/>
                      </a:lnTo>
                      <a:lnTo>
                        <a:pt x="161" y="82"/>
                      </a:lnTo>
                      <a:lnTo>
                        <a:pt x="163" y="82"/>
                      </a:lnTo>
                      <a:lnTo>
                        <a:pt x="163" y="82"/>
                      </a:lnTo>
                      <a:lnTo>
                        <a:pt x="167" y="81"/>
                      </a:lnTo>
                      <a:lnTo>
                        <a:pt x="167" y="81"/>
                      </a:lnTo>
                      <a:lnTo>
                        <a:pt x="169" y="81"/>
                      </a:lnTo>
                      <a:lnTo>
                        <a:pt x="169" y="79"/>
                      </a:lnTo>
                      <a:lnTo>
                        <a:pt x="172" y="79"/>
                      </a:lnTo>
                      <a:lnTo>
                        <a:pt x="172" y="79"/>
                      </a:lnTo>
                      <a:lnTo>
                        <a:pt x="173" y="79"/>
                      </a:lnTo>
                      <a:lnTo>
                        <a:pt x="173" y="78"/>
                      </a:lnTo>
                      <a:lnTo>
                        <a:pt x="177" y="78"/>
                      </a:lnTo>
                      <a:lnTo>
                        <a:pt x="177" y="78"/>
                      </a:lnTo>
                      <a:lnTo>
                        <a:pt x="178" y="78"/>
                      </a:lnTo>
                      <a:lnTo>
                        <a:pt x="178" y="77"/>
                      </a:lnTo>
                      <a:lnTo>
                        <a:pt x="182" y="78"/>
                      </a:lnTo>
                      <a:lnTo>
                        <a:pt x="182" y="78"/>
                      </a:lnTo>
                      <a:lnTo>
                        <a:pt x="186" y="78"/>
                      </a:lnTo>
                      <a:lnTo>
                        <a:pt x="186" y="81"/>
                      </a:lnTo>
                      <a:lnTo>
                        <a:pt x="193" y="79"/>
                      </a:lnTo>
                      <a:lnTo>
                        <a:pt x="194" y="81"/>
                      </a:lnTo>
                      <a:lnTo>
                        <a:pt x="194" y="82"/>
                      </a:lnTo>
                      <a:lnTo>
                        <a:pt x="194" y="83"/>
                      </a:lnTo>
                      <a:lnTo>
                        <a:pt x="193" y="85"/>
                      </a:lnTo>
                      <a:lnTo>
                        <a:pt x="193" y="85"/>
                      </a:lnTo>
                      <a:lnTo>
                        <a:pt x="191" y="86"/>
                      </a:lnTo>
                      <a:lnTo>
                        <a:pt x="191" y="86"/>
                      </a:lnTo>
                      <a:lnTo>
                        <a:pt x="184" y="86"/>
                      </a:lnTo>
                      <a:lnTo>
                        <a:pt x="184" y="87"/>
                      </a:lnTo>
                      <a:lnTo>
                        <a:pt x="185" y="87"/>
                      </a:lnTo>
                      <a:lnTo>
                        <a:pt x="186" y="89"/>
                      </a:lnTo>
                      <a:lnTo>
                        <a:pt x="186" y="90"/>
                      </a:lnTo>
                      <a:lnTo>
                        <a:pt x="184" y="90"/>
                      </a:lnTo>
                      <a:lnTo>
                        <a:pt x="184" y="91"/>
                      </a:lnTo>
                      <a:lnTo>
                        <a:pt x="184" y="91"/>
                      </a:lnTo>
                      <a:lnTo>
                        <a:pt x="182" y="90"/>
                      </a:lnTo>
                      <a:lnTo>
                        <a:pt x="182" y="90"/>
                      </a:lnTo>
                      <a:lnTo>
                        <a:pt x="176" y="91"/>
                      </a:lnTo>
                      <a:lnTo>
                        <a:pt x="176" y="91"/>
                      </a:lnTo>
                      <a:lnTo>
                        <a:pt x="177" y="91"/>
                      </a:lnTo>
                      <a:lnTo>
                        <a:pt x="177" y="93"/>
                      </a:lnTo>
                      <a:lnTo>
                        <a:pt x="181" y="93"/>
                      </a:lnTo>
                      <a:lnTo>
                        <a:pt x="180" y="94"/>
                      </a:lnTo>
                      <a:lnTo>
                        <a:pt x="178" y="95"/>
                      </a:lnTo>
                      <a:lnTo>
                        <a:pt x="176" y="95"/>
                      </a:lnTo>
                      <a:lnTo>
                        <a:pt x="174" y="95"/>
                      </a:lnTo>
                      <a:lnTo>
                        <a:pt x="173" y="97"/>
                      </a:lnTo>
                      <a:lnTo>
                        <a:pt x="171" y="97"/>
                      </a:lnTo>
                      <a:lnTo>
                        <a:pt x="167" y="97"/>
                      </a:lnTo>
                      <a:lnTo>
                        <a:pt x="164" y="95"/>
                      </a:lnTo>
                      <a:lnTo>
                        <a:pt x="161" y="95"/>
                      </a:lnTo>
                      <a:lnTo>
                        <a:pt x="160" y="97"/>
                      </a:lnTo>
                      <a:lnTo>
                        <a:pt x="160" y="97"/>
                      </a:lnTo>
                      <a:lnTo>
                        <a:pt x="160" y="98"/>
                      </a:lnTo>
                      <a:lnTo>
                        <a:pt x="161" y="98"/>
                      </a:lnTo>
                      <a:lnTo>
                        <a:pt x="161" y="103"/>
                      </a:lnTo>
                      <a:lnTo>
                        <a:pt x="160" y="103"/>
                      </a:lnTo>
                      <a:lnTo>
                        <a:pt x="160" y="103"/>
                      </a:lnTo>
                      <a:lnTo>
                        <a:pt x="152" y="104"/>
                      </a:lnTo>
                      <a:lnTo>
                        <a:pt x="152" y="104"/>
                      </a:lnTo>
                      <a:lnTo>
                        <a:pt x="148" y="104"/>
                      </a:lnTo>
                      <a:lnTo>
                        <a:pt x="148" y="104"/>
                      </a:lnTo>
                      <a:lnTo>
                        <a:pt x="146" y="104"/>
                      </a:lnTo>
                      <a:lnTo>
                        <a:pt x="144" y="104"/>
                      </a:lnTo>
                      <a:lnTo>
                        <a:pt x="143" y="104"/>
                      </a:lnTo>
                      <a:lnTo>
                        <a:pt x="142" y="106"/>
                      </a:lnTo>
                      <a:lnTo>
                        <a:pt x="143" y="106"/>
                      </a:lnTo>
                      <a:lnTo>
                        <a:pt x="146" y="106"/>
                      </a:lnTo>
                      <a:lnTo>
                        <a:pt x="150" y="107"/>
                      </a:lnTo>
                      <a:lnTo>
                        <a:pt x="151" y="107"/>
                      </a:lnTo>
                      <a:lnTo>
                        <a:pt x="152" y="110"/>
                      </a:lnTo>
                      <a:lnTo>
                        <a:pt x="154" y="111"/>
                      </a:lnTo>
                      <a:lnTo>
                        <a:pt x="155" y="112"/>
                      </a:lnTo>
                      <a:lnTo>
                        <a:pt x="157" y="112"/>
                      </a:lnTo>
                      <a:lnTo>
                        <a:pt x="157" y="112"/>
                      </a:lnTo>
                      <a:lnTo>
                        <a:pt x="160" y="112"/>
                      </a:lnTo>
                      <a:lnTo>
                        <a:pt x="160" y="112"/>
                      </a:lnTo>
                      <a:lnTo>
                        <a:pt x="161" y="114"/>
                      </a:lnTo>
                      <a:lnTo>
                        <a:pt x="161" y="114"/>
                      </a:lnTo>
                      <a:lnTo>
                        <a:pt x="161" y="114"/>
                      </a:lnTo>
                      <a:lnTo>
                        <a:pt x="161" y="114"/>
                      </a:lnTo>
                      <a:lnTo>
                        <a:pt x="161" y="115"/>
                      </a:lnTo>
                      <a:lnTo>
                        <a:pt x="160" y="115"/>
                      </a:lnTo>
                      <a:lnTo>
                        <a:pt x="160" y="116"/>
                      </a:lnTo>
                      <a:lnTo>
                        <a:pt x="159" y="116"/>
                      </a:lnTo>
                      <a:lnTo>
                        <a:pt x="159" y="116"/>
                      </a:lnTo>
                      <a:lnTo>
                        <a:pt x="159" y="116"/>
                      </a:lnTo>
                      <a:lnTo>
                        <a:pt x="157" y="116"/>
                      </a:lnTo>
                      <a:lnTo>
                        <a:pt x="157" y="117"/>
                      </a:lnTo>
                      <a:lnTo>
                        <a:pt x="156" y="117"/>
                      </a:lnTo>
                      <a:lnTo>
                        <a:pt x="156" y="119"/>
                      </a:lnTo>
                      <a:lnTo>
                        <a:pt x="154" y="119"/>
                      </a:lnTo>
                      <a:lnTo>
                        <a:pt x="154" y="119"/>
                      </a:lnTo>
                      <a:lnTo>
                        <a:pt x="154" y="120"/>
                      </a:lnTo>
                      <a:lnTo>
                        <a:pt x="152" y="120"/>
                      </a:lnTo>
                      <a:lnTo>
                        <a:pt x="150" y="120"/>
                      </a:lnTo>
                      <a:lnTo>
                        <a:pt x="148" y="117"/>
                      </a:lnTo>
                      <a:lnTo>
                        <a:pt x="147" y="120"/>
                      </a:lnTo>
                      <a:lnTo>
                        <a:pt x="147" y="120"/>
                      </a:lnTo>
                      <a:lnTo>
                        <a:pt x="146" y="120"/>
                      </a:lnTo>
                      <a:lnTo>
                        <a:pt x="144" y="123"/>
                      </a:lnTo>
                      <a:lnTo>
                        <a:pt x="142" y="123"/>
                      </a:lnTo>
                      <a:lnTo>
                        <a:pt x="139" y="127"/>
                      </a:lnTo>
                      <a:lnTo>
                        <a:pt x="139" y="127"/>
                      </a:lnTo>
                      <a:lnTo>
                        <a:pt x="138" y="127"/>
                      </a:lnTo>
                      <a:lnTo>
                        <a:pt x="137" y="127"/>
                      </a:lnTo>
                      <a:lnTo>
                        <a:pt x="135" y="127"/>
                      </a:lnTo>
                      <a:lnTo>
                        <a:pt x="134" y="121"/>
                      </a:lnTo>
                      <a:lnTo>
                        <a:pt x="135" y="121"/>
                      </a:lnTo>
                      <a:lnTo>
                        <a:pt x="135" y="119"/>
                      </a:lnTo>
                      <a:lnTo>
                        <a:pt x="134" y="117"/>
                      </a:lnTo>
                      <a:lnTo>
                        <a:pt x="133" y="117"/>
                      </a:lnTo>
                      <a:lnTo>
                        <a:pt x="131" y="117"/>
                      </a:lnTo>
                      <a:lnTo>
                        <a:pt x="131" y="117"/>
                      </a:lnTo>
                      <a:lnTo>
                        <a:pt x="130" y="119"/>
                      </a:lnTo>
                      <a:lnTo>
                        <a:pt x="129" y="119"/>
                      </a:lnTo>
                      <a:lnTo>
                        <a:pt x="127" y="117"/>
                      </a:lnTo>
                      <a:lnTo>
                        <a:pt x="126" y="117"/>
                      </a:lnTo>
                      <a:lnTo>
                        <a:pt x="126" y="117"/>
                      </a:lnTo>
                      <a:lnTo>
                        <a:pt x="126" y="116"/>
                      </a:lnTo>
                      <a:lnTo>
                        <a:pt x="126" y="115"/>
                      </a:lnTo>
                      <a:lnTo>
                        <a:pt x="126" y="115"/>
                      </a:lnTo>
                      <a:lnTo>
                        <a:pt x="125" y="115"/>
                      </a:lnTo>
                      <a:lnTo>
                        <a:pt x="123" y="112"/>
                      </a:lnTo>
                      <a:lnTo>
                        <a:pt x="123" y="112"/>
                      </a:lnTo>
                      <a:lnTo>
                        <a:pt x="123" y="114"/>
                      </a:lnTo>
                      <a:lnTo>
                        <a:pt x="125" y="115"/>
                      </a:lnTo>
                      <a:lnTo>
                        <a:pt x="125" y="116"/>
                      </a:lnTo>
                      <a:lnTo>
                        <a:pt x="125" y="117"/>
                      </a:lnTo>
                      <a:lnTo>
                        <a:pt x="123" y="119"/>
                      </a:lnTo>
                      <a:lnTo>
                        <a:pt x="118" y="120"/>
                      </a:lnTo>
                      <a:lnTo>
                        <a:pt x="118" y="119"/>
                      </a:lnTo>
                      <a:lnTo>
                        <a:pt x="116" y="119"/>
                      </a:lnTo>
                      <a:lnTo>
                        <a:pt x="116" y="119"/>
                      </a:lnTo>
                      <a:lnTo>
                        <a:pt x="116" y="119"/>
                      </a:lnTo>
                      <a:lnTo>
                        <a:pt x="116" y="119"/>
                      </a:lnTo>
                      <a:lnTo>
                        <a:pt x="106" y="120"/>
                      </a:lnTo>
                      <a:lnTo>
                        <a:pt x="106" y="117"/>
                      </a:lnTo>
                      <a:lnTo>
                        <a:pt x="106" y="117"/>
                      </a:lnTo>
                      <a:lnTo>
                        <a:pt x="108" y="115"/>
                      </a:lnTo>
                      <a:lnTo>
                        <a:pt x="106" y="115"/>
                      </a:lnTo>
                      <a:lnTo>
                        <a:pt x="106" y="114"/>
                      </a:lnTo>
                      <a:lnTo>
                        <a:pt x="106" y="114"/>
                      </a:lnTo>
                      <a:lnTo>
                        <a:pt x="106" y="114"/>
                      </a:lnTo>
                      <a:lnTo>
                        <a:pt x="106" y="115"/>
                      </a:lnTo>
                      <a:lnTo>
                        <a:pt x="104" y="116"/>
                      </a:lnTo>
                      <a:lnTo>
                        <a:pt x="104" y="117"/>
                      </a:lnTo>
                      <a:lnTo>
                        <a:pt x="101" y="117"/>
                      </a:lnTo>
                      <a:lnTo>
                        <a:pt x="100" y="117"/>
                      </a:lnTo>
                      <a:lnTo>
                        <a:pt x="100" y="117"/>
                      </a:lnTo>
                      <a:lnTo>
                        <a:pt x="97" y="117"/>
                      </a:lnTo>
                      <a:lnTo>
                        <a:pt x="97" y="117"/>
                      </a:lnTo>
                      <a:lnTo>
                        <a:pt x="99" y="117"/>
                      </a:lnTo>
                      <a:lnTo>
                        <a:pt x="100" y="119"/>
                      </a:lnTo>
                      <a:lnTo>
                        <a:pt x="100" y="120"/>
                      </a:lnTo>
                      <a:lnTo>
                        <a:pt x="101" y="121"/>
                      </a:lnTo>
                      <a:lnTo>
                        <a:pt x="100" y="121"/>
                      </a:lnTo>
                      <a:lnTo>
                        <a:pt x="100" y="121"/>
                      </a:lnTo>
                      <a:lnTo>
                        <a:pt x="97" y="121"/>
                      </a:lnTo>
                      <a:lnTo>
                        <a:pt x="97" y="123"/>
                      </a:lnTo>
                      <a:lnTo>
                        <a:pt x="96" y="123"/>
                      </a:lnTo>
                      <a:lnTo>
                        <a:pt x="96" y="125"/>
                      </a:lnTo>
                      <a:lnTo>
                        <a:pt x="95" y="125"/>
                      </a:lnTo>
                      <a:lnTo>
                        <a:pt x="95" y="124"/>
                      </a:lnTo>
                      <a:lnTo>
                        <a:pt x="89" y="123"/>
                      </a:lnTo>
                      <a:lnTo>
                        <a:pt x="88" y="123"/>
                      </a:lnTo>
                      <a:lnTo>
                        <a:pt x="87" y="124"/>
                      </a:lnTo>
                      <a:lnTo>
                        <a:pt x="87" y="123"/>
                      </a:lnTo>
                      <a:lnTo>
                        <a:pt x="84" y="123"/>
                      </a:lnTo>
                      <a:lnTo>
                        <a:pt x="82" y="121"/>
                      </a:lnTo>
                      <a:lnTo>
                        <a:pt x="82" y="119"/>
                      </a:lnTo>
                      <a:lnTo>
                        <a:pt x="80" y="119"/>
                      </a:lnTo>
                      <a:lnTo>
                        <a:pt x="80" y="120"/>
                      </a:lnTo>
                      <a:lnTo>
                        <a:pt x="80" y="120"/>
                      </a:lnTo>
                      <a:lnTo>
                        <a:pt x="80" y="123"/>
                      </a:lnTo>
                      <a:lnTo>
                        <a:pt x="78" y="123"/>
                      </a:lnTo>
                      <a:lnTo>
                        <a:pt x="76" y="121"/>
                      </a:lnTo>
                      <a:lnTo>
                        <a:pt x="76" y="120"/>
                      </a:lnTo>
                      <a:lnTo>
                        <a:pt x="76" y="120"/>
                      </a:lnTo>
                      <a:lnTo>
                        <a:pt x="75" y="117"/>
                      </a:lnTo>
                      <a:lnTo>
                        <a:pt x="74" y="117"/>
                      </a:lnTo>
                      <a:lnTo>
                        <a:pt x="74" y="119"/>
                      </a:lnTo>
                      <a:lnTo>
                        <a:pt x="72" y="120"/>
                      </a:lnTo>
                      <a:lnTo>
                        <a:pt x="71" y="121"/>
                      </a:lnTo>
                      <a:lnTo>
                        <a:pt x="72" y="121"/>
                      </a:lnTo>
                      <a:lnTo>
                        <a:pt x="72" y="123"/>
                      </a:lnTo>
                      <a:lnTo>
                        <a:pt x="72" y="123"/>
                      </a:lnTo>
                      <a:lnTo>
                        <a:pt x="71" y="123"/>
                      </a:lnTo>
                      <a:lnTo>
                        <a:pt x="70" y="124"/>
                      </a:lnTo>
                      <a:lnTo>
                        <a:pt x="68" y="124"/>
                      </a:lnTo>
                      <a:lnTo>
                        <a:pt x="67" y="124"/>
                      </a:lnTo>
                      <a:lnTo>
                        <a:pt x="65" y="123"/>
                      </a:lnTo>
                      <a:lnTo>
                        <a:pt x="65" y="120"/>
                      </a:lnTo>
                      <a:lnTo>
                        <a:pt x="63" y="120"/>
                      </a:lnTo>
                      <a:lnTo>
                        <a:pt x="63" y="120"/>
                      </a:lnTo>
                      <a:lnTo>
                        <a:pt x="63" y="121"/>
                      </a:lnTo>
                      <a:lnTo>
                        <a:pt x="62" y="120"/>
                      </a:lnTo>
                      <a:lnTo>
                        <a:pt x="62" y="120"/>
                      </a:lnTo>
                      <a:lnTo>
                        <a:pt x="61" y="120"/>
                      </a:lnTo>
                      <a:lnTo>
                        <a:pt x="61" y="121"/>
                      </a:lnTo>
                      <a:lnTo>
                        <a:pt x="61" y="121"/>
                      </a:lnTo>
                      <a:lnTo>
                        <a:pt x="61" y="123"/>
                      </a:lnTo>
                      <a:lnTo>
                        <a:pt x="58" y="123"/>
                      </a:lnTo>
                      <a:lnTo>
                        <a:pt x="57" y="120"/>
                      </a:lnTo>
                      <a:lnTo>
                        <a:pt x="55" y="119"/>
                      </a:lnTo>
                      <a:lnTo>
                        <a:pt x="54" y="116"/>
                      </a:lnTo>
                      <a:lnTo>
                        <a:pt x="57" y="115"/>
                      </a:lnTo>
                      <a:lnTo>
                        <a:pt x="57" y="115"/>
                      </a:lnTo>
                      <a:lnTo>
                        <a:pt x="58" y="115"/>
                      </a:lnTo>
                      <a:lnTo>
                        <a:pt x="61" y="112"/>
                      </a:lnTo>
                      <a:lnTo>
                        <a:pt x="62" y="112"/>
                      </a:lnTo>
                      <a:lnTo>
                        <a:pt x="62" y="111"/>
                      </a:lnTo>
                      <a:lnTo>
                        <a:pt x="65" y="111"/>
                      </a:lnTo>
                      <a:lnTo>
                        <a:pt x="65" y="110"/>
                      </a:lnTo>
                      <a:lnTo>
                        <a:pt x="66" y="110"/>
                      </a:lnTo>
                      <a:lnTo>
                        <a:pt x="66" y="110"/>
                      </a:lnTo>
                      <a:lnTo>
                        <a:pt x="72" y="110"/>
                      </a:lnTo>
                      <a:lnTo>
                        <a:pt x="72" y="108"/>
                      </a:lnTo>
                      <a:lnTo>
                        <a:pt x="78" y="108"/>
                      </a:lnTo>
                      <a:lnTo>
                        <a:pt x="78" y="104"/>
                      </a:lnTo>
                      <a:lnTo>
                        <a:pt x="75" y="103"/>
                      </a:lnTo>
                      <a:lnTo>
                        <a:pt x="74" y="103"/>
                      </a:lnTo>
                      <a:lnTo>
                        <a:pt x="72" y="102"/>
                      </a:lnTo>
                      <a:lnTo>
                        <a:pt x="71" y="100"/>
                      </a:lnTo>
                      <a:lnTo>
                        <a:pt x="71" y="99"/>
                      </a:lnTo>
                      <a:lnTo>
                        <a:pt x="71" y="98"/>
                      </a:lnTo>
                      <a:lnTo>
                        <a:pt x="71" y="98"/>
                      </a:lnTo>
                      <a:lnTo>
                        <a:pt x="70" y="98"/>
                      </a:lnTo>
                      <a:lnTo>
                        <a:pt x="80" y="97"/>
                      </a:lnTo>
                      <a:lnTo>
                        <a:pt x="80" y="97"/>
                      </a:lnTo>
                      <a:lnTo>
                        <a:pt x="84" y="95"/>
                      </a:lnTo>
                      <a:lnTo>
                        <a:pt x="84" y="97"/>
                      </a:lnTo>
                      <a:lnTo>
                        <a:pt x="87" y="97"/>
                      </a:lnTo>
                      <a:lnTo>
                        <a:pt x="89" y="98"/>
                      </a:lnTo>
                      <a:lnTo>
                        <a:pt x="92" y="100"/>
                      </a:lnTo>
                      <a:lnTo>
                        <a:pt x="96" y="100"/>
                      </a:lnTo>
                      <a:lnTo>
                        <a:pt x="96" y="102"/>
                      </a:lnTo>
                      <a:lnTo>
                        <a:pt x="97" y="103"/>
                      </a:lnTo>
                      <a:lnTo>
                        <a:pt x="99" y="106"/>
                      </a:lnTo>
                      <a:lnTo>
                        <a:pt x="100" y="104"/>
                      </a:lnTo>
                      <a:lnTo>
                        <a:pt x="100" y="104"/>
                      </a:lnTo>
                      <a:lnTo>
                        <a:pt x="101" y="104"/>
                      </a:lnTo>
                      <a:lnTo>
                        <a:pt x="102" y="106"/>
                      </a:lnTo>
                      <a:lnTo>
                        <a:pt x="104" y="106"/>
                      </a:lnTo>
                      <a:lnTo>
                        <a:pt x="104" y="104"/>
                      </a:lnTo>
                      <a:lnTo>
                        <a:pt x="108" y="104"/>
                      </a:lnTo>
                      <a:lnTo>
                        <a:pt x="108" y="106"/>
                      </a:lnTo>
                      <a:lnTo>
                        <a:pt x="109" y="106"/>
                      </a:lnTo>
                      <a:lnTo>
                        <a:pt x="109" y="106"/>
                      </a:lnTo>
                      <a:lnTo>
                        <a:pt x="110" y="107"/>
                      </a:lnTo>
                      <a:lnTo>
                        <a:pt x="110" y="104"/>
                      </a:lnTo>
                      <a:lnTo>
                        <a:pt x="112" y="104"/>
                      </a:lnTo>
                      <a:lnTo>
                        <a:pt x="112" y="104"/>
                      </a:lnTo>
                      <a:lnTo>
                        <a:pt x="114" y="104"/>
                      </a:lnTo>
                      <a:lnTo>
                        <a:pt x="114" y="103"/>
                      </a:lnTo>
                      <a:lnTo>
                        <a:pt x="114" y="103"/>
                      </a:lnTo>
                      <a:lnTo>
                        <a:pt x="114" y="100"/>
                      </a:lnTo>
                      <a:lnTo>
                        <a:pt x="116" y="99"/>
                      </a:lnTo>
                      <a:lnTo>
                        <a:pt x="117" y="99"/>
                      </a:lnTo>
                      <a:lnTo>
                        <a:pt x="116" y="99"/>
                      </a:lnTo>
                      <a:lnTo>
                        <a:pt x="113" y="100"/>
                      </a:lnTo>
                      <a:lnTo>
                        <a:pt x="112" y="100"/>
                      </a:lnTo>
                      <a:lnTo>
                        <a:pt x="108" y="100"/>
                      </a:lnTo>
                      <a:lnTo>
                        <a:pt x="108" y="99"/>
                      </a:lnTo>
                      <a:lnTo>
                        <a:pt x="108" y="98"/>
                      </a:lnTo>
                      <a:lnTo>
                        <a:pt x="106" y="98"/>
                      </a:lnTo>
                      <a:lnTo>
                        <a:pt x="105" y="98"/>
                      </a:lnTo>
                      <a:lnTo>
                        <a:pt x="105" y="98"/>
                      </a:lnTo>
                      <a:lnTo>
                        <a:pt x="105" y="99"/>
                      </a:lnTo>
                      <a:lnTo>
                        <a:pt x="104" y="100"/>
                      </a:lnTo>
                      <a:lnTo>
                        <a:pt x="102" y="99"/>
                      </a:lnTo>
                      <a:lnTo>
                        <a:pt x="102" y="98"/>
                      </a:lnTo>
                      <a:lnTo>
                        <a:pt x="101" y="97"/>
                      </a:lnTo>
                      <a:lnTo>
                        <a:pt x="101" y="95"/>
                      </a:lnTo>
                      <a:lnTo>
                        <a:pt x="99" y="95"/>
                      </a:lnTo>
                      <a:lnTo>
                        <a:pt x="99" y="94"/>
                      </a:lnTo>
                      <a:lnTo>
                        <a:pt x="99" y="94"/>
                      </a:lnTo>
                      <a:lnTo>
                        <a:pt x="99" y="94"/>
                      </a:lnTo>
                      <a:lnTo>
                        <a:pt x="100" y="93"/>
                      </a:lnTo>
                      <a:lnTo>
                        <a:pt x="100" y="93"/>
                      </a:lnTo>
                      <a:lnTo>
                        <a:pt x="101" y="91"/>
                      </a:lnTo>
                      <a:lnTo>
                        <a:pt x="102" y="91"/>
                      </a:lnTo>
                      <a:lnTo>
                        <a:pt x="102" y="90"/>
                      </a:lnTo>
                      <a:lnTo>
                        <a:pt x="101" y="90"/>
                      </a:lnTo>
                      <a:lnTo>
                        <a:pt x="101" y="89"/>
                      </a:lnTo>
                      <a:lnTo>
                        <a:pt x="102" y="89"/>
                      </a:lnTo>
                      <a:lnTo>
                        <a:pt x="102" y="86"/>
                      </a:lnTo>
                      <a:lnTo>
                        <a:pt x="101" y="86"/>
                      </a:lnTo>
                      <a:lnTo>
                        <a:pt x="101" y="86"/>
                      </a:lnTo>
                      <a:lnTo>
                        <a:pt x="101" y="86"/>
                      </a:lnTo>
                      <a:lnTo>
                        <a:pt x="100" y="86"/>
                      </a:lnTo>
                      <a:lnTo>
                        <a:pt x="99" y="89"/>
                      </a:lnTo>
                      <a:lnTo>
                        <a:pt x="97" y="90"/>
                      </a:lnTo>
                      <a:lnTo>
                        <a:pt x="96" y="91"/>
                      </a:lnTo>
                      <a:lnTo>
                        <a:pt x="96" y="91"/>
                      </a:lnTo>
                      <a:lnTo>
                        <a:pt x="96" y="91"/>
                      </a:lnTo>
                      <a:lnTo>
                        <a:pt x="87" y="93"/>
                      </a:lnTo>
                      <a:lnTo>
                        <a:pt x="85" y="91"/>
                      </a:lnTo>
                      <a:lnTo>
                        <a:pt x="87" y="91"/>
                      </a:lnTo>
                      <a:lnTo>
                        <a:pt x="87" y="90"/>
                      </a:lnTo>
                      <a:lnTo>
                        <a:pt x="87" y="90"/>
                      </a:lnTo>
                      <a:lnTo>
                        <a:pt x="85" y="90"/>
                      </a:lnTo>
                      <a:lnTo>
                        <a:pt x="85" y="91"/>
                      </a:lnTo>
                      <a:lnTo>
                        <a:pt x="83" y="91"/>
                      </a:lnTo>
                      <a:lnTo>
                        <a:pt x="82" y="93"/>
                      </a:lnTo>
                      <a:lnTo>
                        <a:pt x="80" y="93"/>
                      </a:lnTo>
                      <a:lnTo>
                        <a:pt x="79" y="93"/>
                      </a:lnTo>
                      <a:lnTo>
                        <a:pt x="78" y="94"/>
                      </a:lnTo>
                      <a:lnTo>
                        <a:pt x="76" y="94"/>
                      </a:lnTo>
                      <a:lnTo>
                        <a:pt x="75" y="94"/>
                      </a:lnTo>
                      <a:lnTo>
                        <a:pt x="74" y="94"/>
                      </a:lnTo>
                      <a:lnTo>
                        <a:pt x="74" y="94"/>
                      </a:lnTo>
                      <a:lnTo>
                        <a:pt x="72" y="94"/>
                      </a:lnTo>
                      <a:lnTo>
                        <a:pt x="72" y="89"/>
                      </a:lnTo>
                      <a:lnTo>
                        <a:pt x="72" y="89"/>
                      </a:lnTo>
                      <a:lnTo>
                        <a:pt x="72" y="87"/>
                      </a:lnTo>
                      <a:lnTo>
                        <a:pt x="74" y="87"/>
                      </a:lnTo>
                      <a:lnTo>
                        <a:pt x="75" y="83"/>
                      </a:lnTo>
                      <a:lnTo>
                        <a:pt x="80" y="85"/>
                      </a:lnTo>
                      <a:lnTo>
                        <a:pt x="80" y="83"/>
                      </a:lnTo>
                      <a:lnTo>
                        <a:pt x="82" y="83"/>
                      </a:lnTo>
                      <a:lnTo>
                        <a:pt x="82" y="82"/>
                      </a:lnTo>
                      <a:lnTo>
                        <a:pt x="84" y="82"/>
                      </a:lnTo>
                      <a:lnTo>
                        <a:pt x="84" y="82"/>
                      </a:lnTo>
                      <a:lnTo>
                        <a:pt x="87" y="81"/>
                      </a:lnTo>
                      <a:lnTo>
                        <a:pt x="87" y="81"/>
                      </a:lnTo>
                      <a:lnTo>
                        <a:pt x="89" y="81"/>
                      </a:lnTo>
                      <a:lnTo>
                        <a:pt x="89" y="79"/>
                      </a:lnTo>
                      <a:lnTo>
                        <a:pt x="91" y="79"/>
                      </a:lnTo>
                      <a:lnTo>
                        <a:pt x="91" y="79"/>
                      </a:lnTo>
                      <a:lnTo>
                        <a:pt x="93" y="79"/>
                      </a:lnTo>
                      <a:lnTo>
                        <a:pt x="93" y="78"/>
                      </a:lnTo>
                      <a:lnTo>
                        <a:pt x="96" y="79"/>
                      </a:lnTo>
                      <a:lnTo>
                        <a:pt x="96" y="81"/>
                      </a:lnTo>
                      <a:lnTo>
                        <a:pt x="97" y="81"/>
                      </a:lnTo>
                      <a:lnTo>
                        <a:pt x="100" y="81"/>
                      </a:lnTo>
                      <a:lnTo>
                        <a:pt x="102" y="79"/>
                      </a:lnTo>
                      <a:lnTo>
                        <a:pt x="104" y="79"/>
                      </a:lnTo>
                      <a:lnTo>
                        <a:pt x="109" y="79"/>
                      </a:lnTo>
                      <a:lnTo>
                        <a:pt x="109" y="81"/>
                      </a:lnTo>
                      <a:lnTo>
                        <a:pt x="118" y="81"/>
                      </a:lnTo>
                      <a:lnTo>
                        <a:pt x="118" y="81"/>
                      </a:lnTo>
                      <a:lnTo>
                        <a:pt x="119" y="81"/>
                      </a:lnTo>
                      <a:lnTo>
                        <a:pt x="121" y="82"/>
                      </a:lnTo>
                      <a:lnTo>
                        <a:pt x="121" y="81"/>
                      </a:lnTo>
                      <a:lnTo>
                        <a:pt x="121" y="81"/>
                      </a:lnTo>
                      <a:lnTo>
                        <a:pt x="121" y="79"/>
                      </a:lnTo>
                      <a:lnTo>
                        <a:pt x="121" y="78"/>
                      </a:lnTo>
                      <a:lnTo>
                        <a:pt x="121" y="78"/>
                      </a:lnTo>
                      <a:lnTo>
                        <a:pt x="121" y="78"/>
                      </a:lnTo>
                      <a:lnTo>
                        <a:pt x="119" y="78"/>
                      </a:lnTo>
                      <a:lnTo>
                        <a:pt x="114" y="78"/>
                      </a:lnTo>
                      <a:lnTo>
                        <a:pt x="108" y="78"/>
                      </a:lnTo>
                      <a:lnTo>
                        <a:pt x="101" y="77"/>
                      </a:lnTo>
                      <a:lnTo>
                        <a:pt x="101" y="76"/>
                      </a:lnTo>
                      <a:lnTo>
                        <a:pt x="101" y="76"/>
                      </a:lnTo>
                      <a:lnTo>
                        <a:pt x="101" y="76"/>
                      </a:lnTo>
                      <a:lnTo>
                        <a:pt x="101" y="76"/>
                      </a:lnTo>
                      <a:lnTo>
                        <a:pt x="102" y="76"/>
                      </a:lnTo>
                      <a:lnTo>
                        <a:pt x="102" y="76"/>
                      </a:lnTo>
                      <a:lnTo>
                        <a:pt x="104" y="74"/>
                      </a:lnTo>
                      <a:lnTo>
                        <a:pt x="106" y="74"/>
                      </a:lnTo>
                      <a:lnTo>
                        <a:pt x="109" y="74"/>
                      </a:lnTo>
                      <a:lnTo>
                        <a:pt x="110" y="74"/>
                      </a:lnTo>
                      <a:lnTo>
                        <a:pt x="110" y="74"/>
                      </a:lnTo>
                      <a:lnTo>
                        <a:pt x="109" y="73"/>
                      </a:lnTo>
                      <a:lnTo>
                        <a:pt x="108" y="70"/>
                      </a:lnTo>
                      <a:lnTo>
                        <a:pt x="106" y="70"/>
                      </a:lnTo>
                      <a:lnTo>
                        <a:pt x="105" y="73"/>
                      </a:lnTo>
                      <a:lnTo>
                        <a:pt x="102" y="72"/>
                      </a:lnTo>
                      <a:lnTo>
                        <a:pt x="102" y="70"/>
                      </a:lnTo>
                      <a:lnTo>
                        <a:pt x="101" y="70"/>
                      </a:lnTo>
                      <a:lnTo>
                        <a:pt x="101" y="69"/>
                      </a:lnTo>
                      <a:lnTo>
                        <a:pt x="101" y="69"/>
                      </a:lnTo>
                      <a:lnTo>
                        <a:pt x="100" y="66"/>
                      </a:lnTo>
                      <a:lnTo>
                        <a:pt x="100" y="65"/>
                      </a:lnTo>
                      <a:lnTo>
                        <a:pt x="99" y="65"/>
                      </a:lnTo>
                      <a:lnTo>
                        <a:pt x="96" y="64"/>
                      </a:lnTo>
                      <a:lnTo>
                        <a:pt x="96" y="65"/>
                      </a:lnTo>
                      <a:lnTo>
                        <a:pt x="97" y="65"/>
                      </a:lnTo>
                      <a:lnTo>
                        <a:pt x="99" y="66"/>
                      </a:lnTo>
                      <a:lnTo>
                        <a:pt x="99" y="68"/>
                      </a:lnTo>
                      <a:lnTo>
                        <a:pt x="99" y="69"/>
                      </a:lnTo>
                      <a:lnTo>
                        <a:pt x="100" y="69"/>
                      </a:lnTo>
                      <a:lnTo>
                        <a:pt x="101" y="73"/>
                      </a:lnTo>
                      <a:lnTo>
                        <a:pt x="100" y="73"/>
                      </a:lnTo>
                      <a:lnTo>
                        <a:pt x="100" y="74"/>
                      </a:lnTo>
                      <a:lnTo>
                        <a:pt x="99" y="74"/>
                      </a:lnTo>
                      <a:lnTo>
                        <a:pt x="97" y="74"/>
                      </a:lnTo>
                      <a:lnTo>
                        <a:pt x="96" y="76"/>
                      </a:lnTo>
                      <a:lnTo>
                        <a:pt x="96" y="77"/>
                      </a:lnTo>
                      <a:lnTo>
                        <a:pt x="93" y="77"/>
                      </a:lnTo>
                      <a:lnTo>
                        <a:pt x="93" y="77"/>
                      </a:lnTo>
                      <a:lnTo>
                        <a:pt x="91" y="77"/>
                      </a:lnTo>
                      <a:lnTo>
                        <a:pt x="91" y="78"/>
                      </a:lnTo>
                      <a:lnTo>
                        <a:pt x="89" y="78"/>
                      </a:lnTo>
                      <a:lnTo>
                        <a:pt x="89" y="77"/>
                      </a:lnTo>
                      <a:lnTo>
                        <a:pt x="83" y="78"/>
                      </a:lnTo>
                      <a:lnTo>
                        <a:pt x="83" y="78"/>
                      </a:lnTo>
                      <a:lnTo>
                        <a:pt x="82" y="78"/>
                      </a:lnTo>
                      <a:lnTo>
                        <a:pt x="82" y="79"/>
                      </a:lnTo>
                      <a:lnTo>
                        <a:pt x="79" y="77"/>
                      </a:lnTo>
                      <a:lnTo>
                        <a:pt x="79" y="78"/>
                      </a:lnTo>
                      <a:lnTo>
                        <a:pt x="79" y="78"/>
                      </a:lnTo>
                      <a:lnTo>
                        <a:pt x="78" y="79"/>
                      </a:lnTo>
                      <a:lnTo>
                        <a:pt x="76" y="79"/>
                      </a:lnTo>
                      <a:lnTo>
                        <a:pt x="76" y="79"/>
                      </a:lnTo>
                      <a:lnTo>
                        <a:pt x="75" y="79"/>
                      </a:lnTo>
                      <a:lnTo>
                        <a:pt x="75" y="82"/>
                      </a:lnTo>
                      <a:lnTo>
                        <a:pt x="74" y="82"/>
                      </a:lnTo>
                      <a:lnTo>
                        <a:pt x="72" y="82"/>
                      </a:lnTo>
                      <a:lnTo>
                        <a:pt x="71" y="82"/>
                      </a:lnTo>
                      <a:lnTo>
                        <a:pt x="71" y="82"/>
                      </a:lnTo>
                      <a:lnTo>
                        <a:pt x="70" y="82"/>
                      </a:lnTo>
                      <a:lnTo>
                        <a:pt x="71" y="79"/>
                      </a:lnTo>
                      <a:lnTo>
                        <a:pt x="71" y="78"/>
                      </a:lnTo>
                      <a:lnTo>
                        <a:pt x="70" y="78"/>
                      </a:lnTo>
                      <a:lnTo>
                        <a:pt x="70" y="78"/>
                      </a:lnTo>
                      <a:lnTo>
                        <a:pt x="70" y="79"/>
                      </a:lnTo>
                      <a:lnTo>
                        <a:pt x="70" y="79"/>
                      </a:lnTo>
                      <a:lnTo>
                        <a:pt x="70" y="79"/>
                      </a:lnTo>
                      <a:lnTo>
                        <a:pt x="70" y="81"/>
                      </a:lnTo>
                      <a:lnTo>
                        <a:pt x="68" y="81"/>
                      </a:lnTo>
                      <a:lnTo>
                        <a:pt x="68" y="82"/>
                      </a:lnTo>
                      <a:lnTo>
                        <a:pt x="67" y="82"/>
                      </a:lnTo>
                      <a:lnTo>
                        <a:pt x="67" y="83"/>
                      </a:lnTo>
                      <a:lnTo>
                        <a:pt x="68" y="83"/>
                      </a:lnTo>
                      <a:lnTo>
                        <a:pt x="68" y="83"/>
                      </a:lnTo>
                      <a:lnTo>
                        <a:pt x="68" y="85"/>
                      </a:lnTo>
                      <a:lnTo>
                        <a:pt x="67" y="86"/>
                      </a:lnTo>
                      <a:lnTo>
                        <a:pt x="65" y="86"/>
                      </a:lnTo>
                      <a:lnTo>
                        <a:pt x="62" y="86"/>
                      </a:lnTo>
                      <a:lnTo>
                        <a:pt x="61" y="86"/>
                      </a:lnTo>
                      <a:lnTo>
                        <a:pt x="59" y="87"/>
                      </a:lnTo>
                      <a:lnTo>
                        <a:pt x="59" y="89"/>
                      </a:lnTo>
                      <a:lnTo>
                        <a:pt x="58" y="90"/>
                      </a:lnTo>
                      <a:lnTo>
                        <a:pt x="58" y="90"/>
                      </a:lnTo>
                      <a:lnTo>
                        <a:pt x="58" y="93"/>
                      </a:lnTo>
                      <a:lnTo>
                        <a:pt x="55" y="93"/>
                      </a:lnTo>
                      <a:lnTo>
                        <a:pt x="55" y="91"/>
                      </a:lnTo>
                      <a:lnTo>
                        <a:pt x="54" y="90"/>
                      </a:lnTo>
                      <a:lnTo>
                        <a:pt x="54" y="91"/>
                      </a:lnTo>
                      <a:lnTo>
                        <a:pt x="55" y="91"/>
                      </a:lnTo>
                      <a:lnTo>
                        <a:pt x="55" y="94"/>
                      </a:lnTo>
                      <a:lnTo>
                        <a:pt x="54" y="93"/>
                      </a:lnTo>
                      <a:lnTo>
                        <a:pt x="53" y="93"/>
                      </a:lnTo>
                      <a:lnTo>
                        <a:pt x="51" y="93"/>
                      </a:lnTo>
                      <a:lnTo>
                        <a:pt x="50" y="93"/>
                      </a:lnTo>
                      <a:lnTo>
                        <a:pt x="49" y="90"/>
                      </a:lnTo>
                      <a:lnTo>
                        <a:pt x="47" y="90"/>
                      </a:lnTo>
                      <a:lnTo>
                        <a:pt x="46" y="90"/>
                      </a:lnTo>
                      <a:lnTo>
                        <a:pt x="46" y="93"/>
                      </a:lnTo>
                      <a:lnTo>
                        <a:pt x="44" y="93"/>
                      </a:lnTo>
                      <a:lnTo>
                        <a:pt x="44" y="94"/>
                      </a:lnTo>
                      <a:lnTo>
                        <a:pt x="42" y="94"/>
                      </a:lnTo>
                      <a:lnTo>
                        <a:pt x="42" y="94"/>
                      </a:lnTo>
                      <a:lnTo>
                        <a:pt x="33" y="94"/>
                      </a:lnTo>
                      <a:lnTo>
                        <a:pt x="32" y="91"/>
                      </a:lnTo>
                      <a:lnTo>
                        <a:pt x="33" y="90"/>
                      </a:lnTo>
                      <a:lnTo>
                        <a:pt x="36" y="90"/>
                      </a:lnTo>
                      <a:lnTo>
                        <a:pt x="36" y="89"/>
                      </a:lnTo>
                      <a:lnTo>
                        <a:pt x="33" y="89"/>
                      </a:lnTo>
                      <a:lnTo>
                        <a:pt x="33" y="87"/>
                      </a:lnTo>
                      <a:lnTo>
                        <a:pt x="32" y="87"/>
                      </a:lnTo>
                      <a:lnTo>
                        <a:pt x="32" y="86"/>
                      </a:lnTo>
                      <a:lnTo>
                        <a:pt x="32" y="85"/>
                      </a:lnTo>
                      <a:lnTo>
                        <a:pt x="29" y="85"/>
                      </a:lnTo>
                      <a:lnTo>
                        <a:pt x="29" y="83"/>
                      </a:lnTo>
                      <a:lnTo>
                        <a:pt x="29" y="82"/>
                      </a:lnTo>
                      <a:lnTo>
                        <a:pt x="28" y="81"/>
                      </a:lnTo>
                      <a:lnTo>
                        <a:pt x="28" y="79"/>
                      </a:lnTo>
                      <a:lnTo>
                        <a:pt x="28" y="79"/>
                      </a:lnTo>
                      <a:lnTo>
                        <a:pt x="30" y="79"/>
                      </a:lnTo>
                      <a:lnTo>
                        <a:pt x="30" y="78"/>
                      </a:lnTo>
                      <a:lnTo>
                        <a:pt x="32" y="78"/>
                      </a:lnTo>
                      <a:lnTo>
                        <a:pt x="32" y="78"/>
                      </a:lnTo>
                      <a:lnTo>
                        <a:pt x="34" y="78"/>
                      </a:lnTo>
                      <a:lnTo>
                        <a:pt x="34" y="77"/>
                      </a:lnTo>
                      <a:lnTo>
                        <a:pt x="36" y="77"/>
                      </a:lnTo>
                      <a:lnTo>
                        <a:pt x="36" y="77"/>
                      </a:lnTo>
                      <a:lnTo>
                        <a:pt x="41" y="77"/>
                      </a:lnTo>
                      <a:lnTo>
                        <a:pt x="41" y="74"/>
                      </a:lnTo>
                      <a:lnTo>
                        <a:pt x="33" y="74"/>
                      </a:lnTo>
                      <a:lnTo>
                        <a:pt x="30" y="77"/>
                      </a:lnTo>
                      <a:lnTo>
                        <a:pt x="29" y="77"/>
                      </a:lnTo>
                      <a:lnTo>
                        <a:pt x="29" y="77"/>
                      </a:lnTo>
                      <a:lnTo>
                        <a:pt x="28" y="77"/>
                      </a:lnTo>
                      <a:lnTo>
                        <a:pt x="25" y="77"/>
                      </a:lnTo>
                      <a:lnTo>
                        <a:pt x="24" y="77"/>
                      </a:lnTo>
                      <a:lnTo>
                        <a:pt x="23" y="77"/>
                      </a:lnTo>
                      <a:lnTo>
                        <a:pt x="17" y="77"/>
                      </a:lnTo>
                      <a:lnTo>
                        <a:pt x="17" y="76"/>
                      </a:lnTo>
                      <a:lnTo>
                        <a:pt x="17" y="76"/>
                      </a:lnTo>
                      <a:lnTo>
                        <a:pt x="16" y="74"/>
                      </a:lnTo>
                      <a:lnTo>
                        <a:pt x="20" y="73"/>
                      </a:lnTo>
                      <a:lnTo>
                        <a:pt x="24" y="73"/>
                      </a:lnTo>
                      <a:lnTo>
                        <a:pt x="27" y="73"/>
                      </a:lnTo>
                      <a:lnTo>
                        <a:pt x="27" y="73"/>
                      </a:lnTo>
                      <a:lnTo>
                        <a:pt x="28" y="73"/>
                      </a:lnTo>
                      <a:lnTo>
                        <a:pt x="28" y="72"/>
                      </a:lnTo>
                      <a:lnTo>
                        <a:pt x="21" y="72"/>
                      </a:lnTo>
                      <a:lnTo>
                        <a:pt x="19" y="72"/>
                      </a:lnTo>
                      <a:lnTo>
                        <a:pt x="15" y="70"/>
                      </a:lnTo>
                      <a:lnTo>
                        <a:pt x="15" y="69"/>
                      </a:lnTo>
                      <a:lnTo>
                        <a:pt x="13" y="69"/>
                      </a:lnTo>
                      <a:lnTo>
                        <a:pt x="12" y="68"/>
                      </a:lnTo>
                      <a:lnTo>
                        <a:pt x="11" y="66"/>
                      </a:lnTo>
                      <a:lnTo>
                        <a:pt x="10" y="66"/>
                      </a:lnTo>
                      <a:lnTo>
                        <a:pt x="10" y="66"/>
                      </a:lnTo>
                      <a:lnTo>
                        <a:pt x="10" y="65"/>
                      </a:lnTo>
                      <a:lnTo>
                        <a:pt x="10" y="65"/>
                      </a:lnTo>
                      <a:lnTo>
                        <a:pt x="10" y="62"/>
                      </a:lnTo>
                      <a:lnTo>
                        <a:pt x="8" y="62"/>
                      </a:lnTo>
                      <a:lnTo>
                        <a:pt x="10" y="60"/>
                      </a:lnTo>
                      <a:lnTo>
                        <a:pt x="12" y="60"/>
                      </a:lnTo>
                      <a:lnTo>
                        <a:pt x="15" y="60"/>
                      </a:lnTo>
                      <a:lnTo>
                        <a:pt x="16" y="61"/>
                      </a:lnTo>
                      <a:lnTo>
                        <a:pt x="16" y="61"/>
                      </a:lnTo>
                      <a:lnTo>
                        <a:pt x="27" y="62"/>
                      </a:lnTo>
                      <a:lnTo>
                        <a:pt x="27" y="61"/>
                      </a:lnTo>
                      <a:lnTo>
                        <a:pt x="25" y="60"/>
                      </a:lnTo>
                      <a:lnTo>
                        <a:pt x="24" y="59"/>
                      </a:lnTo>
                      <a:lnTo>
                        <a:pt x="23" y="60"/>
                      </a:lnTo>
                      <a:lnTo>
                        <a:pt x="21" y="60"/>
                      </a:lnTo>
                      <a:lnTo>
                        <a:pt x="19" y="60"/>
                      </a:lnTo>
                      <a:lnTo>
                        <a:pt x="19" y="56"/>
                      </a:lnTo>
                      <a:lnTo>
                        <a:pt x="17" y="56"/>
                      </a:lnTo>
                      <a:lnTo>
                        <a:pt x="17" y="57"/>
                      </a:lnTo>
                      <a:lnTo>
                        <a:pt x="17" y="57"/>
                      </a:lnTo>
                      <a:lnTo>
                        <a:pt x="16" y="59"/>
                      </a:lnTo>
                      <a:lnTo>
                        <a:pt x="16" y="59"/>
                      </a:lnTo>
                      <a:lnTo>
                        <a:pt x="13" y="59"/>
                      </a:lnTo>
                      <a:lnTo>
                        <a:pt x="13" y="59"/>
                      </a:lnTo>
                      <a:lnTo>
                        <a:pt x="13" y="59"/>
                      </a:lnTo>
                      <a:lnTo>
                        <a:pt x="12" y="59"/>
                      </a:lnTo>
                      <a:lnTo>
                        <a:pt x="11" y="59"/>
                      </a:lnTo>
                      <a:lnTo>
                        <a:pt x="11" y="59"/>
                      </a:lnTo>
                      <a:lnTo>
                        <a:pt x="11" y="59"/>
                      </a:lnTo>
                      <a:lnTo>
                        <a:pt x="6" y="57"/>
                      </a:lnTo>
                      <a:lnTo>
                        <a:pt x="6" y="57"/>
                      </a:lnTo>
                      <a:lnTo>
                        <a:pt x="4" y="57"/>
                      </a:lnTo>
                      <a:lnTo>
                        <a:pt x="4" y="56"/>
                      </a:lnTo>
                      <a:lnTo>
                        <a:pt x="7" y="56"/>
                      </a:lnTo>
                      <a:lnTo>
                        <a:pt x="8" y="55"/>
                      </a:lnTo>
                      <a:lnTo>
                        <a:pt x="10" y="56"/>
                      </a:lnTo>
                      <a:lnTo>
                        <a:pt x="10" y="55"/>
                      </a:lnTo>
                      <a:lnTo>
                        <a:pt x="11" y="55"/>
                      </a:lnTo>
                      <a:lnTo>
                        <a:pt x="11" y="55"/>
                      </a:lnTo>
                      <a:lnTo>
                        <a:pt x="10" y="53"/>
                      </a:lnTo>
                      <a:lnTo>
                        <a:pt x="8" y="52"/>
                      </a:lnTo>
                      <a:lnTo>
                        <a:pt x="8" y="52"/>
                      </a:lnTo>
                      <a:lnTo>
                        <a:pt x="8" y="52"/>
                      </a:lnTo>
                      <a:lnTo>
                        <a:pt x="8" y="52"/>
                      </a:lnTo>
                      <a:lnTo>
                        <a:pt x="10" y="52"/>
                      </a:lnTo>
                      <a:lnTo>
                        <a:pt x="11" y="51"/>
                      </a:lnTo>
                      <a:lnTo>
                        <a:pt x="15" y="51"/>
                      </a:lnTo>
                      <a:lnTo>
                        <a:pt x="19" y="49"/>
                      </a:lnTo>
                      <a:lnTo>
                        <a:pt x="23" y="49"/>
                      </a:lnTo>
                      <a:lnTo>
                        <a:pt x="24" y="49"/>
                      </a:lnTo>
                      <a:lnTo>
                        <a:pt x="23" y="48"/>
                      </a:lnTo>
                      <a:lnTo>
                        <a:pt x="23" y="48"/>
                      </a:lnTo>
                      <a:lnTo>
                        <a:pt x="23" y="47"/>
                      </a:lnTo>
                      <a:lnTo>
                        <a:pt x="21" y="47"/>
                      </a:lnTo>
                      <a:lnTo>
                        <a:pt x="21" y="44"/>
                      </a:lnTo>
                      <a:lnTo>
                        <a:pt x="21" y="44"/>
                      </a:lnTo>
                      <a:lnTo>
                        <a:pt x="21" y="43"/>
                      </a:lnTo>
                      <a:lnTo>
                        <a:pt x="20" y="44"/>
                      </a:lnTo>
                      <a:lnTo>
                        <a:pt x="20" y="44"/>
                      </a:lnTo>
                      <a:lnTo>
                        <a:pt x="20" y="44"/>
                      </a:lnTo>
                      <a:lnTo>
                        <a:pt x="20" y="45"/>
                      </a:lnTo>
                      <a:lnTo>
                        <a:pt x="20" y="45"/>
                      </a:lnTo>
                      <a:lnTo>
                        <a:pt x="20" y="45"/>
                      </a:lnTo>
                      <a:lnTo>
                        <a:pt x="12" y="45"/>
                      </a:lnTo>
                      <a:lnTo>
                        <a:pt x="12" y="45"/>
                      </a:lnTo>
                      <a:lnTo>
                        <a:pt x="11" y="44"/>
                      </a:lnTo>
                      <a:lnTo>
                        <a:pt x="10" y="43"/>
                      </a:lnTo>
                      <a:lnTo>
                        <a:pt x="10" y="43"/>
                      </a:lnTo>
                      <a:lnTo>
                        <a:pt x="10" y="44"/>
                      </a:lnTo>
                      <a:lnTo>
                        <a:pt x="8" y="44"/>
                      </a:lnTo>
                      <a:lnTo>
                        <a:pt x="7" y="45"/>
                      </a:lnTo>
                      <a:lnTo>
                        <a:pt x="7" y="45"/>
                      </a:lnTo>
                      <a:lnTo>
                        <a:pt x="4" y="45"/>
                      </a:lnTo>
                      <a:lnTo>
                        <a:pt x="4" y="44"/>
                      </a:lnTo>
                      <a:lnTo>
                        <a:pt x="0" y="44"/>
                      </a:lnTo>
                      <a:lnTo>
                        <a:pt x="0" y="43"/>
                      </a:lnTo>
                      <a:lnTo>
                        <a:pt x="0" y="40"/>
                      </a:lnTo>
                      <a:lnTo>
                        <a:pt x="2" y="40"/>
                      </a:lnTo>
                      <a:lnTo>
                        <a:pt x="3" y="39"/>
                      </a:lnTo>
                      <a:lnTo>
                        <a:pt x="4" y="40"/>
                      </a:lnTo>
                      <a:lnTo>
                        <a:pt x="6" y="40"/>
                      </a:lnTo>
                      <a:lnTo>
                        <a:pt x="7" y="40"/>
                      </a:lnTo>
                      <a:lnTo>
                        <a:pt x="8" y="40"/>
                      </a:lnTo>
                      <a:lnTo>
                        <a:pt x="11" y="40"/>
                      </a:lnTo>
                      <a:lnTo>
                        <a:pt x="11" y="42"/>
                      </a:lnTo>
                      <a:lnTo>
                        <a:pt x="12" y="42"/>
                      </a:lnTo>
                      <a:lnTo>
                        <a:pt x="12" y="42"/>
                      </a:lnTo>
                      <a:lnTo>
                        <a:pt x="16" y="42"/>
                      </a:lnTo>
                      <a:lnTo>
                        <a:pt x="15" y="40"/>
                      </a:lnTo>
                      <a:lnTo>
                        <a:pt x="15" y="40"/>
                      </a:lnTo>
                      <a:lnTo>
                        <a:pt x="15" y="39"/>
                      </a:lnTo>
                      <a:lnTo>
                        <a:pt x="15" y="39"/>
                      </a:lnTo>
                      <a:lnTo>
                        <a:pt x="16" y="38"/>
                      </a:lnTo>
                      <a:lnTo>
                        <a:pt x="15" y="36"/>
                      </a:lnTo>
                      <a:lnTo>
                        <a:pt x="13" y="36"/>
                      </a:lnTo>
                      <a:lnTo>
                        <a:pt x="12" y="35"/>
                      </a:lnTo>
                      <a:lnTo>
                        <a:pt x="11" y="35"/>
                      </a:lnTo>
                      <a:lnTo>
                        <a:pt x="11" y="35"/>
                      </a:lnTo>
                      <a:lnTo>
                        <a:pt x="10" y="36"/>
                      </a:lnTo>
                      <a:lnTo>
                        <a:pt x="8" y="35"/>
                      </a:lnTo>
                      <a:lnTo>
                        <a:pt x="7" y="35"/>
                      </a:lnTo>
                      <a:lnTo>
                        <a:pt x="0" y="35"/>
                      </a:lnTo>
                      <a:lnTo>
                        <a:pt x="0" y="35"/>
                      </a:lnTo>
                      <a:lnTo>
                        <a:pt x="0" y="35"/>
                      </a:lnTo>
                      <a:lnTo>
                        <a:pt x="0" y="35"/>
                      </a:lnTo>
                      <a:lnTo>
                        <a:pt x="0" y="35"/>
                      </a:lnTo>
                      <a:lnTo>
                        <a:pt x="0" y="35"/>
                      </a:lnTo>
                      <a:lnTo>
                        <a:pt x="0" y="32"/>
                      </a:lnTo>
                      <a:lnTo>
                        <a:pt x="6" y="32"/>
                      </a:lnTo>
                      <a:lnTo>
                        <a:pt x="6" y="32"/>
                      </a:lnTo>
                      <a:lnTo>
                        <a:pt x="15" y="32"/>
                      </a:lnTo>
                      <a:lnTo>
                        <a:pt x="15" y="34"/>
                      </a:lnTo>
                      <a:lnTo>
                        <a:pt x="19" y="34"/>
                      </a:lnTo>
                      <a:lnTo>
                        <a:pt x="20" y="35"/>
                      </a:lnTo>
                      <a:lnTo>
                        <a:pt x="21" y="35"/>
                      </a:lnTo>
                      <a:lnTo>
                        <a:pt x="21" y="35"/>
                      </a:lnTo>
                      <a:lnTo>
                        <a:pt x="27" y="35"/>
                      </a:lnTo>
                      <a:lnTo>
                        <a:pt x="27" y="36"/>
                      </a:lnTo>
                      <a:lnTo>
                        <a:pt x="33" y="36"/>
                      </a:lnTo>
                      <a:lnTo>
                        <a:pt x="33" y="36"/>
                      </a:lnTo>
                      <a:lnTo>
                        <a:pt x="37" y="38"/>
                      </a:lnTo>
                      <a:lnTo>
                        <a:pt x="38" y="40"/>
                      </a:lnTo>
                      <a:lnTo>
                        <a:pt x="41" y="43"/>
                      </a:lnTo>
                      <a:lnTo>
                        <a:pt x="42" y="47"/>
                      </a:lnTo>
                      <a:lnTo>
                        <a:pt x="41" y="47"/>
                      </a:lnTo>
                      <a:lnTo>
                        <a:pt x="41" y="49"/>
                      </a:lnTo>
                      <a:lnTo>
                        <a:pt x="44" y="49"/>
                      </a:lnTo>
                      <a:lnTo>
                        <a:pt x="44" y="51"/>
                      </a:lnTo>
                      <a:lnTo>
                        <a:pt x="47" y="51"/>
                      </a:lnTo>
                      <a:lnTo>
                        <a:pt x="47" y="52"/>
                      </a:lnTo>
                      <a:lnTo>
                        <a:pt x="49" y="52"/>
                      </a:lnTo>
                      <a:lnTo>
                        <a:pt x="49" y="52"/>
                      </a:lnTo>
                      <a:lnTo>
                        <a:pt x="50" y="52"/>
                      </a:lnTo>
                      <a:lnTo>
                        <a:pt x="53" y="52"/>
                      </a:lnTo>
                      <a:lnTo>
                        <a:pt x="55" y="52"/>
                      </a:lnTo>
                      <a:lnTo>
                        <a:pt x="59" y="52"/>
                      </a:lnTo>
                      <a:lnTo>
                        <a:pt x="65" y="52"/>
                      </a:lnTo>
                      <a:lnTo>
                        <a:pt x="70" y="52"/>
                      </a:lnTo>
                      <a:lnTo>
                        <a:pt x="71" y="51"/>
                      </a:lnTo>
                      <a:lnTo>
                        <a:pt x="72" y="49"/>
                      </a:lnTo>
                      <a:lnTo>
                        <a:pt x="72" y="51"/>
                      </a:lnTo>
                      <a:lnTo>
                        <a:pt x="74" y="51"/>
                      </a:lnTo>
                      <a:lnTo>
                        <a:pt x="74" y="53"/>
                      </a:lnTo>
                      <a:lnTo>
                        <a:pt x="78" y="53"/>
                      </a:lnTo>
                      <a:lnTo>
                        <a:pt x="79" y="51"/>
                      </a:lnTo>
                      <a:lnTo>
                        <a:pt x="80" y="51"/>
                      </a:lnTo>
                      <a:lnTo>
                        <a:pt x="80" y="52"/>
                      </a:lnTo>
                      <a:lnTo>
                        <a:pt x="80" y="53"/>
                      </a:lnTo>
                      <a:lnTo>
                        <a:pt x="80" y="53"/>
                      </a:lnTo>
                      <a:lnTo>
                        <a:pt x="80" y="55"/>
                      </a:lnTo>
                      <a:lnTo>
                        <a:pt x="82" y="55"/>
                      </a:lnTo>
                      <a:lnTo>
                        <a:pt x="82" y="55"/>
                      </a:lnTo>
                      <a:lnTo>
                        <a:pt x="83" y="57"/>
                      </a:lnTo>
                      <a:lnTo>
                        <a:pt x="84" y="59"/>
                      </a:lnTo>
                      <a:lnTo>
                        <a:pt x="83" y="60"/>
                      </a:lnTo>
                      <a:lnTo>
                        <a:pt x="83" y="61"/>
                      </a:lnTo>
                      <a:lnTo>
                        <a:pt x="82" y="62"/>
                      </a:lnTo>
                      <a:lnTo>
                        <a:pt x="84" y="64"/>
                      </a:lnTo>
                      <a:lnTo>
                        <a:pt x="84" y="61"/>
                      </a:lnTo>
                      <a:lnTo>
                        <a:pt x="85" y="61"/>
                      </a:lnTo>
                      <a:lnTo>
                        <a:pt x="85" y="60"/>
                      </a:lnTo>
                      <a:lnTo>
                        <a:pt x="87" y="60"/>
                      </a:lnTo>
                      <a:lnTo>
                        <a:pt x="87" y="61"/>
                      </a:lnTo>
                      <a:lnTo>
                        <a:pt x="88" y="60"/>
                      </a:lnTo>
                      <a:lnTo>
                        <a:pt x="89" y="59"/>
                      </a:lnTo>
                      <a:lnTo>
                        <a:pt x="89" y="57"/>
                      </a:lnTo>
                      <a:lnTo>
                        <a:pt x="91" y="57"/>
                      </a:lnTo>
                      <a:lnTo>
                        <a:pt x="91" y="56"/>
                      </a:lnTo>
                      <a:lnTo>
                        <a:pt x="89" y="56"/>
                      </a:lnTo>
                      <a:lnTo>
                        <a:pt x="89" y="55"/>
                      </a:lnTo>
                      <a:lnTo>
                        <a:pt x="89" y="53"/>
                      </a:lnTo>
                      <a:lnTo>
                        <a:pt x="89" y="53"/>
                      </a:lnTo>
                      <a:lnTo>
                        <a:pt x="89" y="52"/>
                      </a:lnTo>
                      <a:lnTo>
                        <a:pt x="91" y="52"/>
                      </a:lnTo>
                      <a:lnTo>
                        <a:pt x="93" y="51"/>
                      </a:lnTo>
                      <a:lnTo>
                        <a:pt x="97" y="51"/>
                      </a:lnTo>
                      <a:lnTo>
                        <a:pt x="102" y="51"/>
                      </a:lnTo>
                      <a:lnTo>
                        <a:pt x="105" y="51"/>
                      </a:lnTo>
                      <a:lnTo>
                        <a:pt x="106" y="51"/>
                      </a:lnTo>
                      <a:lnTo>
                        <a:pt x="116" y="51"/>
                      </a:lnTo>
                      <a:lnTo>
                        <a:pt x="116" y="51"/>
                      </a:lnTo>
                      <a:lnTo>
                        <a:pt x="117" y="51"/>
                      </a:lnTo>
                      <a:lnTo>
                        <a:pt x="117" y="52"/>
                      </a:lnTo>
                      <a:lnTo>
                        <a:pt x="118" y="52"/>
                      </a:lnTo>
                      <a:lnTo>
                        <a:pt x="121" y="56"/>
                      </a:lnTo>
                      <a:lnTo>
                        <a:pt x="123" y="56"/>
                      </a:lnTo>
                      <a:lnTo>
                        <a:pt x="123" y="59"/>
                      </a:lnTo>
                      <a:lnTo>
                        <a:pt x="123" y="61"/>
                      </a:lnTo>
                      <a:lnTo>
                        <a:pt x="125" y="62"/>
                      </a:lnTo>
                      <a:lnTo>
                        <a:pt x="126" y="64"/>
                      </a:lnTo>
                      <a:lnTo>
                        <a:pt x="126" y="64"/>
                      </a:lnTo>
                      <a:lnTo>
                        <a:pt x="129" y="64"/>
                      </a:lnTo>
                      <a:lnTo>
                        <a:pt x="130" y="65"/>
                      </a:lnTo>
                      <a:lnTo>
                        <a:pt x="130" y="65"/>
                      </a:lnTo>
                      <a:lnTo>
                        <a:pt x="130" y="65"/>
                      </a:lnTo>
                      <a:lnTo>
                        <a:pt x="134" y="65"/>
                      </a:lnTo>
                      <a:lnTo>
                        <a:pt x="134" y="65"/>
                      </a:lnTo>
                      <a:lnTo>
                        <a:pt x="137" y="66"/>
                      </a:lnTo>
                      <a:lnTo>
                        <a:pt x="137" y="64"/>
                      </a:lnTo>
                      <a:lnTo>
                        <a:pt x="138" y="64"/>
                      </a:lnTo>
                      <a:lnTo>
                        <a:pt x="138" y="64"/>
                      </a:lnTo>
                      <a:lnTo>
                        <a:pt x="138" y="64"/>
                      </a:lnTo>
                      <a:lnTo>
                        <a:pt x="139" y="64"/>
                      </a:lnTo>
                      <a:lnTo>
                        <a:pt x="142" y="64"/>
                      </a:lnTo>
                      <a:lnTo>
                        <a:pt x="142" y="62"/>
                      </a:lnTo>
                      <a:lnTo>
                        <a:pt x="137" y="62"/>
                      </a:lnTo>
                      <a:lnTo>
                        <a:pt x="137" y="62"/>
                      </a:lnTo>
                      <a:lnTo>
                        <a:pt x="133" y="62"/>
                      </a:lnTo>
                      <a:lnTo>
                        <a:pt x="133" y="62"/>
                      </a:lnTo>
                      <a:lnTo>
                        <a:pt x="129" y="62"/>
                      </a:lnTo>
                      <a:lnTo>
                        <a:pt x="129" y="62"/>
                      </a:lnTo>
                      <a:lnTo>
                        <a:pt x="127" y="61"/>
                      </a:lnTo>
                      <a:lnTo>
                        <a:pt x="127" y="61"/>
                      </a:lnTo>
                      <a:lnTo>
                        <a:pt x="126" y="60"/>
                      </a:lnTo>
                      <a:lnTo>
                        <a:pt x="126" y="59"/>
                      </a:lnTo>
                      <a:lnTo>
                        <a:pt x="126" y="59"/>
                      </a:lnTo>
                      <a:lnTo>
                        <a:pt x="127" y="57"/>
                      </a:lnTo>
                      <a:lnTo>
                        <a:pt x="126" y="56"/>
                      </a:lnTo>
                      <a:lnTo>
                        <a:pt x="125" y="55"/>
                      </a:lnTo>
                      <a:lnTo>
                        <a:pt x="125" y="55"/>
                      </a:lnTo>
                      <a:lnTo>
                        <a:pt x="125" y="52"/>
                      </a:lnTo>
                      <a:lnTo>
                        <a:pt x="129" y="52"/>
                      </a:lnTo>
                      <a:lnTo>
                        <a:pt x="134" y="51"/>
                      </a:lnTo>
                      <a:lnTo>
                        <a:pt x="138" y="51"/>
                      </a:lnTo>
                      <a:lnTo>
                        <a:pt x="138" y="51"/>
                      </a:lnTo>
                      <a:lnTo>
                        <a:pt x="139" y="51"/>
                      </a:lnTo>
                      <a:lnTo>
                        <a:pt x="139" y="51"/>
                      </a:lnTo>
                      <a:lnTo>
                        <a:pt x="142" y="51"/>
                      </a:lnTo>
                      <a:lnTo>
                        <a:pt x="142" y="51"/>
                      </a:lnTo>
                      <a:lnTo>
                        <a:pt x="148" y="51"/>
                      </a:lnTo>
                      <a:lnTo>
                        <a:pt x="148" y="49"/>
                      </a:lnTo>
                      <a:lnTo>
                        <a:pt x="152" y="49"/>
                      </a:lnTo>
                      <a:lnTo>
                        <a:pt x="152" y="51"/>
                      </a:lnTo>
                      <a:lnTo>
                        <a:pt x="154" y="51"/>
                      </a:lnTo>
                      <a:lnTo>
                        <a:pt x="154" y="49"/>
                      </a:lnTo>
                      <a:lnTo>
                        <a:pt x="160" y="49"/>
                      </a:lnTo>
                      <a:lnTo>
                        <a:pt x="160" y="49"/>
                      </a:lnTo>
                      <a:lnTo>
                        <a:pt x="161" y="49"/>
                      </a:lnTo>
                      <a:lnTo>
                        <a:pt x="161" y="48"/>
                      </a:lnTo>
                      <a:lnTo>
                        <a:pt x="169" y="47"/>
                      </a:lnTo>
                      <a:lnTo>
                        <a:pt x="169" y="47"/>
                      </a:lnTo>
                      <a:lnTo>
                        <a:pt x="152" y="47"/>
                      </a:lnTo>
                      <a:lnTo>
                        <a:pt x="152" y="45"/>
                      </a:lnTo>
                      <a:lnTo>
                        <a:pt x="152" y="45"/>
                      </a:lnTo>
                      <a:lnTo>
                        <a:pt x="152" y="45"/>
                      </a:lnTo>
                      <a:lnTo>
                        <a:pt x="156" y="44"/>
                      </a:lnTo>
                      <a:lnTo>
                        <a:pt x="159" y="44"/>
                      </a:lnTo>
                      <a:lnTo>
                        <a:pt x="163" y="44"/>
                      </a:lnTo>
                      <a:lnTo>
                        <a:pt x="163" y="43"/>
                      </a:lnTo>
                      <a:lnTo>
                        <a:pt x="165" y="43"/>
                      </a:lnTo>
                      <a:lnTo>
                        <a:pt x="165" y="42"/>
                      </a:lnTo>
                      <a:lnTo>
                        <a:pt x="165" y="42"/>
                      </a:lnTo>
                      <a:lnTo>
                        <a:pt x="167" y="43"/>
                      </a:lnTo>
                      <a:lnTo>
                        <a:pt x="168" y="43"/>
                      </a:lnTo>
                      <a:lnTo>
                        <a:pt x="168" y="43"/>
                      </a:lnTo>
                      <a:lnTo>
                        <a:pt x="168" y="42"/>
                      </a:lnTo>
                      <a:lnTo>
                        <a:pt x="174" y="42"/>
                      </a:lnTo>
                      <a:lnTo>
                        <a:pt x="174" y="40"/>
                      </a:lnTo>
                      <a:lnTo>
                        <a:pt x="174" y="40"/>
                      </a:lnTo>
                      <a:lnTo>
                        <a:pt x="169" y="40"/>
                      </a:lnTo>
                      <a:lnTo>
                        <a:pt x="165" y="40"/>
                      </a:lnTo>
                      <a:lnTo>
                        <a:pt x="165" y="38"/>
                      </a:lnTo>
                      <a:lnTo>
                        <a:pt x="169" y="38"/>
                      </a:lnTo>
                      <a:lnTo>
                        <a:pt x="173" y="38"/>
                      </a:lnTo>
                      <a:lnTo>
                        <a:pt x="177" y="36"/>
                      </a:lnTo>
                      <a:lnTo>
                        <a:pt x="178" y="35"/>
                      </a:lnTo>
                      <a:lnTo>
                        <a:pt x="174" y="35"/>
                      </a:lnTo>
                      <a:lnTo>
                        <a:pt x="174" y="36"/>
                      </a:lnTo>
                      <a:lnTo>
                        <a:pt x="171" y="36"/>
                      </a:lnTo>
                      <a:lnTo>
                        <a:pt x="171" y="36"/>
                      </a:lnTo>
                      <a:lnTo>
                        <a:pt x="165" y="36"/>
                      </a:lnTo>
                      <a:lnTo>
                        <a:pt x="165" y="36"/>
                      </a:lnTo>
                      <a:lnTo>
                        <a:pt x="165" y="36"/>
                      </a:lnTo>
                      <a:lnTo>
                        <a:pt x="164" y="38"/>
                      </a:lnTo>
                      <a:lnTo>
                        <a:pt x="160" y="38"/>
                      </a:lnTo>
                      <a:lnTo>
                        <a:pt x="160" y="39"/>
                      </a:lnTo>
                      <a:lnTo>
                        <a:pt x="159" y="39"/>
                      </a:lnTo>
                      <a:lnTo>
                        <a:pt x="159" y="39"/>
                      </a:lnTo>
                      <a:lnTo>
                        <a:pt x="156" y="39"/>
                      </a:lnTo>
                      <a:lnTo>
                        <a:pt x="156" y="40"/>
                      </a:lnTo>
                      <a:lnTo>
                        <a:pt x="154" y="40"/>
                      </a:lnTo>
                      <a:lnTo>
                        <a:pt x="154" y="40"/>
                      </a:lnTo>
                      <a:lnTo>
                        <a:pt x="139" y="43"/>
                      </a:lnTo>
                      <a:lnTo>
                        <a:pt x="139" y="42"/>
                      </a:lnTo>
                      <a:lnTo>
                        <a:pt x="130" y="42"/>
                      </a:lnTo>
                      <a:lnTo>
                        <a:pt x="130" y="43"/>
                      </a:lnTo>
                      <a:lnTo>
                        <a:pt x="125" y="43"/>
                      </a:lnTo>
                      <a:lnTo>
                        <a:pt x="125" y="43"/>
                      </a:lnTo>
                      <a:lnTo>
                        <a:pt x="121" y="43"/>
                      </a:lnTo>
                      <a:lnTo>
                        <a:pt x="121" y="44"/>
                      </a:lnTo>
                      <a:lnTo>
                        <a:pt x="118" y="44"/>
                      </a:lnTo>
                      <a:lnTo>
                        <a:pt x="118" y="44"/>
                      </a:lnTo>
                      <a:lnTo>
                        <a:pt x="112" y="44"/>
                      </a:lnTo>
                      <a:lnTo>
                        <a:pt x="112" y="45"/>
                      </a:lnTo>
                      <a:lnTo>
                        <a:pt x="110" y="45"/>
                      </a:lnTo>
                      <a:lnTo>
                        <a:pt x="108" y="45"/>
                      </a:lnTo>
                      <a:lnTo>
                        <a:pt x="106" y="45"/>
                      </a:lnTo>
                      <a:lnTo>
                        <a:pt x="106" y="43"/>
                      </a:lnTo>
                      <a:lnTo>
                        <a:pt x="108" y="40"/>
                      </a:lnTo>
                      <a:lnTo>
                        <a:pt x="104" y="42"/>
                      </a:lnTo>
                      <a:lnTo>
                        <a:pt x="105" y="43"/>
                      </a:lnTo>
                      <a:lnTo>
                        <a:pt x="105" y="44"/>
                      </a:lnTo>
                      <a:lnTo>
                        <a:pt x="102" y="45"/>
                      </a:lnTo>
                      <a:lnTo>
                        <a:pt x="102" y="45"/>
                      </a:lnTo>
                      <a:lnTo>
                        <a:pt x="102" y="45"/>
                      </a:lnTo>
                      <a:lnTo>
                        <a:pt x="101" y="45"/>
                      </a:lnTo>
                      <a:lnTo>
                        <a:pt x="101" y="48"/>
                      </a:lnTo>
                      <a:lnTo>
                        <a:pt x="100" y="49"/>
                      </a:lnTo>
                      <a:lnTo>
                        <a:pt x="97" y="48"/>
                      </a:lnTo>
                      <a:lnTo>
                        <a:pt x="95" y="48"/>
                      </a:lnTo>
                      <a:lnTo>
                        <a:pt x="92" y="48"/>
                      </a:lnTo>
                      <a:lnTo>
                        <a:pt x="92" y="48"/>
                      </a:lnTo>
                      <a:lnTo>
                        <a:pt x="91" y="48"/>
                      </a:lnTo>
                      <a:lnTo>
                        <a:pt x="91" y="48"/>
                      </a:lnTo>
                      <a:lnTo>
                        <a:pt x="91" y="48"/>
                      </a:lnTo>
                      <a:lnTo>
                        <a:pt x="88" y="48"/>
                      </a:lnTo>
                      <a:lnTo>
                        <a:pt x="87" y="48"/>
                      </a:lnTo>
                      <a:lnTo>
                        <a:pt x="85" y="47"/>
                      </a:lnTo>
                      <a:lnTo>
                        <a:pt x="87" y="44"/>
                      </a:lnTo>
                      <a:lnTo>
                        <a:pt x="87" y="43"/>
                      </a:lnTo>
                      <a:lnTo>
                        <a:pt x="85" y="43"/>
                      </a:lnTo>
                      <a:lnTo>
                        <a:pt x="84" y="44"/>
                      </a:lnTo>
                      <a:lnTo>
                        <a:pt x="83" y="44"/>
                      </a:lnTo>
                      <a:lnTo>
                        <a:pt x="82" y="45"/>
                      </a:lnTo>
                      <a:lnTo>
                        <a:pt x="80" y="47"/>
                      </a:lnTo>
                      <a:lnTo>
                        <a:pt x="78" y="47"/>
                      </a:lnTo>
                      <a:lnTo>
                        <a:pt x="76" y="45"/>
                      </a:lnTo>
                      <a:lnTo>
                        <a:pt x="75" y="44"/>
                      </a:lnTo>
                      <a:lnTo>
                        <a:pt x="72" y="44"/>
                      </a:lnTo>
                      <a:lnTo>
                        <a:pt x="72" y="45"/>
                      </a:lnTo>
                      <a:lnTo>
                        <a:pt x="70" y="45"/>
                      </a:lnTo>
                      <a:lnTo>
                        <a:pt x="70" y="45"/>
                      </a:lnTo>
                      <a:lnTo>
                        <a:pt x="70" y="44"/>
                      </a:lnTo>
                      <a:lnTo>
                        <a:pt x="70" y="44"/>
                      </a:lnTo>
                      <a:lnTo>
                        <a:pt x="70" y="44"/>
                      </a:lnTo>
                      <a:lnTo>
                        <a:pt x="70" y="45"/>
                      </a:lnTo>
                      <a:lnTo>
                        <a:pt x="66" y="45"/>
                      </a:lnTo>
                      <a:lnTo>
                        <a:pt x="66" y="45"/>
                      </a:lnTo>
                      <a:lnTo>
                        <a:pt x="57" y="45"/>
                      </a:lnTo>
                      <a:lnTo>
                        <a:pt x="57" y="45"/>
                      </a:lnTo>
                      <a:lnTo>
                        <a:pt x="55" y="44"/>
                      </a:lnTo>
                      <a:lnTo>
                        <a:pt x="55" y="44"/>
                      </a:lnTo>
                      <a:lnTo>
                        <a:pt x="55" y="45"/>
                      </a:lnTo>
                      <a:lnTo>
                        <a:pt x="54" y="45"/>
                      </a:lnTo>
                      <a:lnTo>
                        <a:pt x="54" y="45"/>
                      </a:lnTo>
                      <a:lnTo>
                        <a:pt x="53" y="45"/>
                      </a:lnTo>
                      <a:lnTo>
                        <a:pt x="53" y="47"/>
                      </a:lnTo>
                      <a:lnTo>
                        <a:pt x="51" y="47"/>
                      </a:lnTo>
                      <a:lnTo>
                        <a:pt x="50" y="47"/>
                      </a:lnTo>
                      <a:lnTo>
                        <a:pt x="49" y="45"/>
                      </a:lnTo>
                      <a:lnTo>
                        <a:pt x="47" y="44"/>
                      </a:lnTo>
                      <a:lnTo>
                        <a:pt x="49" y="43"/>
                      </a:lnTo>
                      <a:lnTo>
                        <a:pt x="49" y="43"/>
                      </a:lnTo>
                      <a:lnTo>
                        <a:pt x="50" y="43"/>
                      </a:lnTo>
                      <a:lnTo>
                        <a:pt x="51" y="40"/>
                      </a:lnTo>
                      <a:lnTo>
                        <a:pt x="55" y="40"/>
                      </a:lnTo>
                      <a:lnTo>
                        <a:pt x="55" y="40"/>
                      </a:lnTo>
                      <a:lnTo>
                        <a:pt x="57" y="40"/>
                      </a:lnTo>
                      <a:lnTo>
                        <a:pt x="58" y="39"/>
                      </a:lnTo>
                      <a:lnTo>
                        <a:pt x="63" y="38"/>
                      </a:lnTo>
                      <a:lnTo>
                        <a:pt x="63" y="39"/>
                      </a:lnTo>
                      <a:lnTo>
                        <a:pt x="65" y="39"/>
                      </a:lnTo>
                      <a:lnTo>
                        <a:pt x="65" y="39"/>
                      </a:lnTo>
                      <a:lnTo>
                        <a:pt x="67" y="38"/>
                      </a:lnTo>
                      <a:lnTo>
                        <a:pt x="70" y="36"/>
                      </a:lnTo>
                      <a:lnTo>
                        <a:pt x="70" y="35"/>
                      </a:lnTo>
                      <a:lnTo>
                        <a:pt x="63" y="38"/>
                      </a:lnTo>
                      <a:lnTo>
                        <a:pt x="57" y="38"/>
                      </a:lnTo>
                      <a:lnTo>
                        <a:pt x="57" y="38"/>
                      </a:lnTo>
                      <a:lnTo>
                        <a:pt x="55" y="38"/>
                      </a:lnTo>
                      <a:lnTo>
                        <a:pt x="55" y="39"/>
                      </a:lnTo>
                      <a:lnTo>
                        <a:pt x="54" y="39"/>
                      </a:lnTo>
                      <a:lnTo>
                        <a:pt x="54" y="39"/>
                      </a:lnTo>
                      <a:lnTo>
                        <a:pt x="50" y="39"/>
                      </a:lnTo>
                      <a:lnTo>
                        <a:pt x="50" y="40"/>
                      </a:lnTo>
                      <a:lnTo>
                        <a:pt x="47" y="42"/>
                      </a:lnTo>
                      <a:lnTo>
                        <a:pt x="45" y="42"/>
                      </a:lnTo>
                      <a:lnTo>
                        <a:pt x="44" y="39"/>
                      </a:lnTo>
                      <a:lnTo>
                        <a:pt x="45" y="39"/>
                      </a:lnTo>
                      <a:lnTo>
                        <a:pt x="45" y="38"/>
                      </a:lnTo>
                      <a:lnTo>
                        <a:pt x="57" y="35"/>
                      </a:lnTo>
                      <a:lnTo>
                        <a:pt x="59" y="35"/>
                      </a:lnTo>
                      <a:lnTo>
                        <a:pt x="62" y="35"/>
                      </a:lnTo>
                      <a:lnTo>
                        <a:pt x="63" y="34"/>
                      </a:lnTo>
                      <a:lnTo>
                        <a:pt x="62" y="34"/>
                      </a:lnTo>
                      <a:lnTo>
                        <a:pt x="61" y="34"/>
                      </a:lnTo>
                      <a:lnTo>
                        <a:pt x="58" y="34"/>
                      </a:lnTo>
                      <a:lnTo>
                        <a:pt x="57" y="34"/>
                      </a:lnTo>
                      <a:lnTo>
                        <a:pt x="55" y="34"/>
                      </a:lnTo>
                      <a:lnTo>
                        <a:pt x="54" y="34"/>
                      </a:lnTo>
                      <a:lnTo>
                        <a:pt x="54" y="34"/>
                      </a:lnTo>
                      <a:lnTo>
                        <a:pt x="49" y="34"/>
                      </a:lnTo>
                      <a:lnTo>
                        <a:pt x="47" y="35"/>
                      </a:lnTo>
                      <a:lnTo>
                        <a:pt x="46" y="35"/>
                      </a:lnTo>
                      <a:lnTo>
                        <a:pt x="45" y="35"/>
                      </a:lnTo>
                      <a:lnTo>
                        <a:pt x="45" y="35"/>
                      </a:lnTo>
                      <a:lnTo>
                        <a:pt x="42" y="35"/>
                      </a:lnTo>
                      <a:lnTo>
                        <a:pt x="44" y="34"/>
                      </a:lnTo>
                      <a:lnTo>
                        <a:pt x="44" y="34"/>
                      </a:lnTo>
                      <a:lnTo>
                        <a:pt x="45" y="32"/>
                      </a:lnTo>
                      <a:lnTo>
                        <a:pt x="46" y="32"/>
                      </a:lnTo>
                      <a:lnTo>
                        <a:pt x="47" y="32"/>
                      </a:lnTo>
                      <a:lnTo>
                        <a:pt x="51" y="32"/>
                      </a:lnTo>
                      <a:lnTo>
                        <a:pt x="49" y="31"/>
                      </a:lnTo>
                      <a:lnTo>
                        <a:pt x="46" y="31"/>
                      </a:lnTo>
                      <a:lnTo>
                        <a:pt x="44" y="31"/>
                      </a:lnTo>
                      <a:lnTo>
                        <a:pt x="41" y="31"/>
                      </a:lnTo>
                      <a:lnTo>
                        <a:pt x="38" y="32"/>
                      </a:lnTo>
                      <a:lnTo>
                        <a:pt x="38" y="30"/>
                      </a:lnTo>
                      <a:lnTo>
                        <a:pt x="41" y="30"/>
                      </a:lnTo>
                      <a:lnTo>
                        <a:pt x="44" y="28"/>
                      </a:lnTo>
                      <a:lnTo>
                        <a:pt x="44" y="28"/>
                      </a:lnTo>
                      <a:lnTo>
                        <a:pt x="45" y="28"/>
                      </a:lnTo>
                      <a:lnTo>
                        <a:pt x="45" y="27"/>
                      </a:lnTo>
                      <a:lnTo>
                        <a:pt x="45" y="27"/>
                      </a:lnTo>
                      <a:lnTo>
                        <a:pt x="47" y="28"/>
                      </a:lnTo>
                      <a:lnTo>
                        <a:pt x="49" y="28"/>
                      </a:lnTo>
                      <a:lnTo>
                        <a:pt x="51" y="28"/>
                      </a:lnTo>
                      <a:lnTo>
                        <a:pt x="53" y="28"/>
                      </a:lnTo>
                      <a:lnTo>
                        <a:pt x="53" y="28"/>
                      </a:lnTo>
                      <a:lnTo>
                        <a:pt x="54" y="28"/>
                      </a:lnTo>
                      <a:lnTo>
                        <a:pt x="54" y="30"/>
                      </a:lnTo>
                      <a:lnTo>
                        <a:pt x="55" y="31"/>
                      </a:lnTo>
                      <a:lnTo>
                        <a:pt x="57" y="31"/>
                      </a:lnTo>
                      <a:lnTo>
                        <a:pt x="58" y="30"/>
                      </a:lnTo>
                      <a:lnTo>
                        <a:pt x="59" y="30"/>
                      </a:lnTo>
                      <a:lnTo>
                        <a:pt x="61" y="28"/>
                      </a:lnTo>
                      <a:lnTo>
                        <a:pt x="61" y="27"/>
                      </a:lnTo>
                      <a:lnTo>
                        <a:pt x="63" y="26"/>
                      </a:lnTo>
                      <a:lnTo>
                        <a:pt x="65" y="23"/>
                      </a:lnTo>
                      <a:lnTo>
                        <a:pt x="70" y="23"/>
                      </a:lnTo>
                      <a:lnTo>
                        <a:pt x="70" y="22"/>
                      </a:lnTo>
                      <a:lnTo>
                        <a:pt x="71" y="22"/>
                      </a:lnTo>
                      <a:lnTo>
                        <a:pt x="71" y="22"/>
                      </a:lnTo>
                      <a:lnTo>
                        <a:pt x="75" y="25"/>
                      </a:lnTo>
                      <a:lnTo>
                        <a:pt x="76" y="26"/>
                      </a:lnTo>
                      <a:lnTo>
                        <a:pt x="79" y="27"/>
                      </a:lnTo>
                      <a:lnTo>
                        <a:pt x="79" y="27"/>
                      </a:lnTo>
                      <a:lnTo>
                        <a:pt x="82" y="30"/>
                      </a:lnTo>
                      <a:lnTo>
                        <a:pt x="82" y="28"/>
                      </a:lnTo>
                      <a:lnTo>
                        <a:pt x="80" y="27"/>
                      </a:lnTo>
                      <a:lnTo>
                        <a:pt x="80" y="26"/>
                      </a:lnTo>
                      <a:lnTo>
                        <a:pt x="80" y="26"/>
                      </a:lnTo>
                      <a:lnTo>
                        <a:pt x="82" y="26"/>
                      </a:lnTo>
                      <a:lnTo>
                        <a:pt x="83" y="25"/>
                      </a:lnTo>
                      <a:lnTo>
                        <a:pt x="89" y="27"/>
                      </a:lnTo>
                      <a:lnTo>
                        <a:pt x="89" y="28"/>
                      </a:lnTo>
                      <a:lnTo>
                        <a:pt x="91" y="30"/>
                      </a:lnTo>
                      <a:lnTo>
                        <a:pt x="92" y="31"/>
                      </a:lnTo>
                      <a:lnTo>
                        <a:pt x="93" y="32"/>
                      </a:lnTo>
                      <a:lnTo>
                        <a:pt x="93" y="32"/>
                      </a:lnTo>
                      <a:lnTo>
                        <a:pt x="93" y="31"/>
                      </a:lnTo>
                      <a:lnTo>
                        <a:pt x="92" y="30"/>
                      </a:lnTo>
                      <a:lnTo>
                        <a:pt x="91" y="27"/>
                      </a:lnTo>
                      <a:lnTo>
                        <a:pt x="91" y="27"/>
                      </a:lnTo>
                      <a:lnTo>
                        <a:pt x="91" y="26"/>
                      </a:lnTo>
                      <a:lnTo>
                        <a:pt x="96" y="26"/>
                      </a:lnTo>
                      <a:lnTo>
                        <a:pt x="99" y="31"/>
                      </a:lnTo>
                      <a:lnTo>
                        <a:pt x="99" y="31"/>
                      </a:lnTo>
                      <a:lnTo>
                        <a:pt x="99" y="30"/>
                      </a:lnTo>
                      <a:lnTo>
                        <a:pt x="99" y="30"/>
                      </a:lnTo>
                      <a:lnTo>
                        <a:pt x="99" y="26"/>
                      </a:lnTo>
                      <a:lnTo>
                        <a:pt x="100" y="26"/>
                      </a:lnTo>
                      <a:lnTo>
                        <a:pt x="102" y="25"/>
                      </a:lnTo>
                      <a:lnTo>
                        <a:pt x="102" y="23"/>
                      </a:lnTo>
                      <a:lnTo>
                        <a:pt x="101" y="23"/>
                      </a:lnTo>
                      <a:lnTo>
                        <a:pt x="100" y="23"/>
                      </a:lnTo>
                      <a:lnTo>
                        <a:pt x="97" y="22"/>
                      </a:lnTo>
                      <a:lnTo>
                        <a:pt x="96" y="23"/>
                      </a:lnTo>
                      <a:lnTo>
                        <a:pt x="95" y="23"/>
                      </a:lnTo>
                      <a:lnTo>
                        <a:pt x="93" y="23"/>
                      </a:lnTo>
                      <a:lnTo>
                        <a:pt x="92" y="23"/>
                      </a:lnTo>
                      <a:lnTo>
                        <a:pt x="91" y="23"/>
                      </a:lnTo>
                      <a:lnTo>
                        <a:pt x="91" y="23"/>
                      </a:lnTo>
                      <a:lnTo>
                        <a:pt x="89" y="23"/>
                      </a:lnTo>
                      <a:lnTo>
                        <a:pt x="89" y="25"/>
                      </a:lnTo>
                      <a:lnTo>
                        <a:pt x="88" y="25"/>
                      </a:lnTo>
                      <a:lnTo>
                        <a:pt x="85" y="25"/>
                      </a:lnTo>
                      <a:lnTo>
                        <a:pt x="84" y="23"/>
                      </a:lnTo>
                      <a:lnTo>
                        <a:pt x="83" y="22"/>
                      </a:lnTo>
                      <a:lnTo>
                        <a:pt x="79" y="23"/>
                      </a:lnTo>
                      <a:lnTo>
                        <a:pt x="78" y="21"/>
                      </a:lnTo>
                      <a:lnTo>
                        <a:pt x="78" y="19"/>
                      </a:lnTo>
                      <a:lnTo>
                        <a:pt x="78" y="18"/>
                      </a:lnTo>
                      <a:lnTo>
                        <a:pt x="83" y="18"/>
                      </a:lnTo>
                      <a:lnTo>
                        <a:pt x="84" y="18"/>
                      </a:lnTo>
                      <a:lnTo>
                        <a:pt x="85" y="18"/>
                      </a:lnTo>
                      <a:lnTo>
                        <a:pt x="87" y="17"/>
                      </a:lnTo>
                      <a:lnTo>
                        <a:pt x="88" y="17"/>
                      </a:lnTo>
                      <a:lnTo>
                        <a:pt x="88" y="18"/>
                      </a:lnTo>
                      <a:lnTo>
                        <a:pt x="93" y="18"/>
                      </a:lnTo>
                      <a:lnTo>
                        <a:pt x="93" y="18"/>
                      </a:lnTo>
                      <a:lnTo>
                        <a:pt x="92" y="17"/>
                      </a:lnTo>
                      <a:lnTo>
                        <a:pt x="92" y="17"/>
                      </a:lnTo>
                      <a:lnTo>
                        <a:pt x="92" y="17"/>
                      </a:lnTo>
                      <a:lnTo>
                        <a:pt x="92" y="15"/>
                      </a:lnTo>
                      <a:lnTo>
                        <a:pt x="91" y="15"/>
                      </a:lnTo>
                      <a:lnTo>
                        <a:pt x="91" y="14"/>
                      </a:lnTo>
                      <a:lnTo>
                        <a:pt x="89" y="14"/>
                      </a:lnTo>
                      <a:lnTo>
                        <a:pt x="89" y="11"/>
                      </a:lnTo>
                      <a:lnTo>
                        <a:pt x="97" y="11"/>
                      </a:lnTo>
                      <a:lnTo>
                        <a:pt x="97" y="13"/>
                      </a:lnTo>
                      <a:lnTo>
                        <a:pt x="99" y="14"/>
                      </a:lnTo>
                      <a:lnTo>
                        <a:pt x="99" y="14"/>
                      </a:lnTo>
                      <a:lnTo>
                        <a:pt x="102" y="15"/>
                      </a:lnTo>
                      <a:lnTo>
                        <a:pt x="102" y="15"/>
                      </a:lnTo>
                      <a:lnTo>
                        <a:pt x="110" y="17"/>
                      </a:lnTo>
                      <a:lnTo>
                        <a:pt x="110" y="17"/>
                      </a:lnTo>
                      <a:lnTo>
                        <a:pt x="112" y="17"/>
                      </a:lnTo>
                      <a:lnTo>
                        <a:pt x="112" y="18"/>
                      </a:lnTo>
                      <a:lnTo>
                        <a:pt x="116" y="18"/>
                      </a:lnTo>
                      <a:lnTo>
                        <a:pt x="116" y="19"/>
                      </a:lnTo>
                      <a:lnTo>
                        <a:pt x="117" y="19"/>
                      </a:lnTo>
                      <a:lnTo>
                        <a:pt x="117" y="21"/>
                      </a:lnTo>
                      <a:lnTo>
                        <a:pt x="118" y="22"/>
                      </a:lnTo>
                      <a:lnTo>
                        <a:pt x="119" y="23"/>
                      </a:lnTo>
                      <a:lnTo>
                        <a:pt x="121" y="25"/>
                      </a:lnTo>
                      <a:lnTo>
                        <a:pt x="122" y="25"/>
                      </a:lnTo>
                      <a:lnTo>
                        <a:pt x="122" y="21"/>
                      </a:lnTo>
                      <a:lnTo>
                        <a:pt x="123" y="21"/>
                      </a:lnTo>
                      <a:lnTo>
                        <a:pt x="130" y="26"/>
                      </a:lnTo>
                      <a:lnTo>
                        <a:pt x="130" y="25"/>
                      </a:lnTo>
                      <a:lnTo>
                        <a:pt x="127" y="23"/>
                      </a:lnTo>
                      <a:lnTo>
                        <a:pt x="125" y="21"/>
                      </a:lnTo>
                      <a:lnTo>
                        <a:pt x="125" y="17"/>
                      </a:lnTo>
                      <a:lnTo>
                        <a:pt x="126" y="17"/>
                      </a:lnTo>
                      <a:lnTo>
                        <a:pt x="125" y="14"/>
                      </a:lnTo>
                      <a:lnTo>
                        <a:pt x="127" y="14"/>
                      </a:lnTo>
                      <a:lnTo>
                        <a:pt x="129" y="14"/>
                      </a:lnTo>
                      <a:lnTo>
                        <a:pt x="130" y="14"/>
                      </a:lnTo>
                      <a:lnTo>
                        <a:pt x="131" y="15"/>
                      </a:lnTo>
                      <a:lnTo>
                        <a:pt x="133" y="15"/>
                      </a:lnTo>
                      <a:lnTo>
                        <a:pt x="133" y="17"/>
                      </a:lnTo>
                      <a:lnTo>
                        <a:pt x="139" y="18"/>
                      </a:lnTo>
                      <a:lnTo>
                        <a:pt x="139" y="19"/>
                      </a:lnTo>
                      <a:lnTo>
                        <a:pt x="148" y="22"/>
                      </a:lnTo>
                      <a:lnTo>
                        <a:pt x="148" y="23"/>
                      </a:lnTo>
                      <a:lnTo>
                        <a:pt x="150" y="23"/>
                      </a:lnTo>
                      <a:lnTo>
                        <a:pt x="150" y="22"/>
                      </a:lnTo>
                      <a:lnTo>
                        <a:pt x="152" y="22"/>
                      </a:lnTo>
                      <a:lnTo>
                        <a:pt x="152" y="22"/>
                      </a:lnTo>
                      <a:lnTo>
                        <a:pt x="148" y="21"/>
                      </a:lnTo>
                      <a:lnTo>
                        <a:pt x="148" y="21"/>
                      </a:lnTo>
                      <a:lnTo>
                        <a:pt x="146" y="21"/>
                      </a:lnTo>
                      <a:lnTo>
                        <a:pt x="144" y="19"/>
                      </a:lnTo>
                      <a:lnTo>
                        <a:pt x="142" y="19"/>
                      </a:lnTo>
                      <a:lnTo>
                        <a:pt x="142" y="18"/>
                      </a:lnTo>
                      <a:lnTo>
                        <a:pt x="140" y="18"/>
                      </a:lnTo>
                      <a:lnTo>
                        <a:pt x="140" y="17"/>
                      </a:lnTo>
                      <a:lnTo>
                        <a:pt x="139" y="15"/>
                      </a:lnTo>
                      <a:lnTo>
                        <a:pt x="142" y="15"/>
                      </a:lnTo>
                      <a:lnTo>
                        <a:pt x="144" y="14"/>
                      </a:lnTo>
                      <a:lnTo>
                        <a:pt x="144" y="17"/>
                      </a:lnTo>
                      <a:lnTo>
                        <a:pt x="148" y="17"/>
                      </a:lnTo>
                      <a:lnTo>
                        <a:pt x="151" y="13"/>
                      </a:lnTo>
                      <a:lnTo>
                        <a:pt x="152" y="13"/>
                      </a:lnTo>
                      <a:lnTo>
                        <a:pt x="152" y="10"/>
                      </a:lnTo>
                      <a:lnTo>
                        <a:pt x="152" y="10"/>
                      </a:lnTo>
                      <a:lnTo>
                        <a:pt x="152" y="11"/>
                      </a:lnTo>
                      <a:lnTo>
                        <a:pt x="154" y="11"/>
                      </a:lnTo>
                      <a:lnTo>
                        <a:pt x="154" y="13"/>
                      </a:lnTo>
                      <a:lnTo>
                        <a:pt x="160" y="13"/>
                      </a:lnTo>
                      <a:lnTo>
                        <a:pt x="161" y="13"/>
                      </a:lnTo>
                      <a:lnTo>
                        <a:pt x="163" y="11"/>
                      </a:lnTo>
                      <a:lnTo>
                        <a:pt x="164" y="11"/>
                      </a:lnTo>
                      <a:lnTo>
                        <a:pt x="165" y="13"/>
                      </a:lnTo>
                      <a:lnTo>
                        <a:pt x="165" y="13"/>
                      </a:lnTo>
                      <a:lnTo>
                        <a:pt x="167" y="14"/>
                      </a:lnTo>
                      <a:lnTo>
                        <a:pt x="173" y="15"/>
                      </a:lnTo>
                      <a:lnTo>
                        <a:pt x="173" y="17"/>
                      </a:lnTo>
                      <a:lnTo>
                        <a:pt x="174" y="17"/>
                      </a:lnTo>
                      <a:lnTo>
                        <a:pt x="174" y="19"/>
                      </a:lnTo>
                      <a:lnTo>
                        <a:pt x="176" y="19"/>
                      </a:lnTo>
                      <a:lnTo>
                        <a:pt x="176" y="19"/>
                      </a:lnTo>
                      <a:lnTo>
                        <a:pt x="176" y="19"/>
                      </a:lnTo>
                      <a:lnTo>
                        <a:pt x="176" y="19"/>
                      </a:lnTo>
                      <a:lnTo>
                        <a:pt x="176" y="19"/>
                      </a:lnTo>
                      <a:lnTo>
                        <a:pt x="177" y="17"/>
                      </a:lnTo>
                      <a:lnTo>
                        <a:pt x="174" y="17"/>
                      </a:lnTo>
                      <a:lnTo>
                        <a:pt x="173" y="15"/>
                      </a:lnTo>
                      <a:lnTo>
                        <a:pt x="172" y="14"/>
                      </a:lnTo>
                      <a:lnTo>
                        <a:pt x="172" y="13"/>
                      </a:lnTo>
                      <a:lnTo>
                        <a:pt x="168" y="13"/>
                      </a:lnTo>
                      <a:lnTo>
                        <a:pt x="168" y="13"/>
                      </a:lnTo>
                      <a:lnTo>
                        <a:pt x="167" y="11"/>
                      </a:lnTo>
                      <a:lnTo>
                        <a:pt x="167" y="11"/>
                      </a:lnTo>
                      <a:lnTo>
                        <a:pt x="165" y="10"/>
                      </a:lnTo>
                      <a:lnTo>
                        <a:pt x="165" y="10"/>
                      </a:lnTo>
                      <a:lnTo>
                        <a:pt x="167" y="9"/>
                      </a:lnTo>
                      <a:lnTo>
                        <a:pt x="167" y="9"/>
                      </a:lnTo>
                      <a:lnTo>
                        <a:pt x="169" y="7"/>
                      </a:lnTo>
                      <a:lnTo>
                        <a:pt x="172" y="7"/>
                      </a:lnTo>
                      <a:lnTo>
                        <a:pt x="176" y="7"/>
                      </a:lnTo>
                      <a:lnTo>
                        <a:pt x="182" y="7"/>
                      </a:lnTo>
                      <a:lnTo>
                        <a:pt x="188" y="7"/>
                      </a:lnTo>
                      <a:lnTo>
                        <a:pt x="188" y="7"/>
                      </a:lnTo>
                      <a:lnTo>
                        <a:pt x="197" y="7"/>
                      </a:lnTo>
                      <a:lnTo>
                        <a:pt x="197" y="7"/>
                      </a:lnTo>
                      <a:lnTo>
                        <a:pt x="198" y="7"/>
                      </a:lnTo>
                      <a:lnTo>
                        <a:pt x="199" y="10"/>
                      </a:lnTo>
                      <a:lnTo>
                        <a:pt x="201" y="10"/>
                      </a:lnTo>
                      <a:lnTo>
                        <a:pt x="202" y="11"/>
                      </a:lnTo>
                      <a:lnTo>
                        <a:pt x="205" y="11"/>
                      </a:lnTo>
                      <a:lnTo>
                        <a:pt x="205" y="11"/>
                      </a:lnTo>
                      <a:lnTo>
                        <a:pt x="205" y="10"/>
                      </a:lnTo>
                      <a:lnTo>
                        <a:pt x="203" y="10"/>
                      </a:lnTo>
                      <a:lnTo>
                        <a:pt x="203" y="9"/>
                      </a:lnTo>
                      <a:lnTo>
                        <a:pt x="207" y="7"/>
                      </a:lnTo>
                      <a:lnTo>
                        <a:pt x="211" y="6"/>
                      </a:lnTo>
                      <a:lnTo>
                        <a:pt x="216" y="6"/>
                      </a:lnTo>
                      <a:lnTo>
                        <a:pt x="216" y="7"/>
                      </a:lnTo>
                      <a:lnTo>
                        <a:pt x="218" y="7"/>
                      </a:lnTo>
                      <a:lnTo>
                        <a:pt x="218" y="4"/>
                      </a:lnTo>
                      <a:lnTo>
                        <a:pt x="223" y="1"/>
                      </a:lnTo>
                      <a:lnTo>
                        <a:pt x="2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9">
                  <a:extLst>
                    <a:ext uri="{FF2B5EF4-FFF2-40B4-BE49-F238E27FC236}">
                      <a16:creationId xmlns:a16="http://schemas.microsoft.com/office/drawing/2014/main" id="{C428FE90-4A6E-45D7-A60D-3782F59186A4}"/>
                    </a:ext>
                  </a:extLst>
                </p:cNvPr>
                <p:cNvSpPr>
                  <a:spLocks noEditPoints="1"/>
                </p:cNvSpPr>
                <p:nvPr/>
              </p:nvSpPr>
              <p:spPr bwMode="auto">
                <a:xfrm>
                  <a:off x="4746625" y="3057979"/>
                  <a:ext cx="3622675" cy="819150"/>
                </a:xfrm>
                <a:custGeom>
                  <a:avLst/>
                  <a:gdLst>
                    <a:gd name="T0" fmla="*/ 44 w 2282"/>
                    <a:gd name="T1" fmla="*/ 504 h 516"/>
                    <a:gd name="T2" fmla="*/ 101 w 2282"/>
                    <a:gd name="T3" fmla="*/ 496 h 516"/>
                    <a:gd name="T4" fmla="*/ 37 w 2282"/>
                    <a:gd name="T5" fmla="*/ 478 h 516"/>
                    <a:gd name="T6" fmla="*/ 91 w 2282"/>
                    <a:gd name="T7" fmla="*/ 500 h 516"/>
                    <a:gd name="T8" fmla="*/ 46 w 2282"/>
                    <a:gd name="T9" fmla="*/ 500 h 516"/>
                    <a:gd name="T10" fmla="*/ 44 w 2282"/>
                    <a:gd name="T11" fmla="*/ 492 h 516"/>
                    <a:gd name="T12" fmla="*/ 48 w 2282"/>
                    <a:gd name="T13" fmla="*/ 473 h 516"/>
                    <a:gd name="T14" fmla="*/ 8 w 2282"/>
                    <a:gd name="T15" fmla="*/ 474 h 516"/>
                    <a:gd name="T16" fmla="*/ 142 w 2282"/>
                    <a:gd name="T17" fmla="*/ 468 h 516"/>
                    <a:gd name="T18" fmla="*/ 131 w 2282"/>
                    <a:gd name="T19" fmla="*/ 464 h 516"/>
                    <a:gd name="T20" fmla="*/ 3 w 2282"/>
                    <a:gd name="T21" fmla="*/ 449 h 516"/>
                    <a:gd name="T22" fmla="*/ 11 w 2282"/>
                    <a:gd name="T23" fmla="*/ 435 h 516"/>
                    <a:gd name="T24" fmla="*/ 2175 w 2282"/>
                    <a:gd name="T25" fmla="*/ 407 h 516"/>
                    <a:gd name="T26" fmla="*/ 15 w 2282"/>
                    <a:gd name="T27" fmla="*/ 377 h 516"/>
                    <a:gd name="T28" fmla="*/ 21 w 2282"/>
                    <a:gd name="T29" fmla="*/ 351 h 516"/>
                    <a:gd name="T30" fmla="*/ 2230 w 2282"/>
                    <a:gd name="T31" fmla="*/ 339 h 516"/>
                    <a:gd name="T32" fmla="*/ 2200 w 2282"/>
                    <a:gd name="T33" fmla="*/ 382 h 516"/>
                    <a:gd name="T34" fmla="*/ 2162 w 2282"/>
                    <a:gd name="T35" fmla="*/ 388 h 516"/>
                    <a:gd name="T36" fmla="*/ 2205 w 2282"/>
                    <a:gd name="T37" fmla="*/ 346 h 516"/>
                    <a:gd name="T38" fmla="*/ 1989 w 2282"/>
                    <a:gd name="T39" fmla="*/ 354 h 516"/>
                    <a:gd name="T40" fmla="*/ 1969 w 2282"/>
                    <a:gd name="T41" fmla="*/ 352 h 516"/>
                    <a:gd name="T42" fmla="*/ 2243 w 2282"/>
                    <a:gd name="T43" fmla="*/ 279 h 516"/>
                    <a:gd name="T44" fmla="*/ 2236 w 2282"/>
                    <a:gd name="T45" fmla="*/ 288 h 516"/>
                    <a:gd name="T46" fmla="*/ 2268 w 2282"/>
                    <a:gd name="T47" fmla="*/ 305 h 516"/>
                    <a:gd name="T48" fmla="*/ 2236 w 2282"/>
                    <a:gd name="T49" fmla="*/ 330 h 516"/>
                    <a:gd name="T50" fmla="*/ 2225 w 2282"/>
                    <a:gd name="T51" fmla="*/ 274 h 516"/>
                    <a:gd name="T52" fmla="*/ 1879 w 2282"/>
                    <a:gd name="T53" fmla="*/ 218 h 516"/>
                    <a:gd name="T54" fmla="*/ 2167 w 2282"/>
                    <a:gd name="T55" fmla="*/ 106 h 516"/>
                    <a:gd name="T56" fmla="*/ 2167 w 2282"/>
                    <a:gd name="T57" fmla="*/ 121 h 516"/>
                    <a:gd name="T58" fmla="*/ 75 w 2282"/>
                    <a:gd name="T59" fmla="*/ 79 h 516"/>
                    <a:gd name="T60" fmla="*/ 1124 w 2282"/>
                    <a:gd name="T61" fmla="*/ 63 h 516"/>
                    <a:gd name="T62" fmla="*/ 2177 w 2282"/>
                    <a:gd name="T63" fmla="*/ 62 h 516"/>
                    <a:gd name="T64" fmla="*/ 1892 w 2282"/>
                    <a:gd name="T65" fmla="*/ 36 h 516"/>
                    <a:gd name="T66" fmla="*/ 1120 w 2282"/>
                    <a:gd name="T67" fmla="*/ 54 h 516"/>
                    <a:gd name="T68" fmla="*/ 1104 w 2282"/>
                    <a:gd name="T69" fmla="*/ 115 h 516"/>
                    <a:gd name="T70" fmla="*/ 1066 w 2282"/>
                    <a:gd name="T71" fmla="*/ 139 h 516"/>
                    <a:gd name="T72" fmla="*/ 1067 w 2282"/>
                    <a:gd name="T73" fmla="*/ 76 h 516"/>
                    <a:gd name="T74" fmla="*/ 1103 w 2282"/>
                    <a:gd name="T75" fmla="*/ 36 h 516"/>
                    <a:gd name="T76" fmla="*/ 1837 w 2282"/>
                    <a:gd name="T77" fmla="*/ 7 h 516"/>
                    <a:gd name="T78" fmla="*/ 1967 w 2282"/>
                    <a:gd name="T79" fmla="*/ 39 h 516"/>
                    <a:gd name="T80" fmla="*/ 2001 w 2282"/>
                    <a:gd name="T81" fmla="*/ 97 h 516"/>
                    <a:gd name="T82" fmla="*/ 2031 w 2282"/>
                    <a:gd name="T83" fmla="*/ 149 h 516"/>
                    <a:gd name="T84" fmla="*/ 2037 w 2282"/>
                    <a:gd name="T85" fmla="*/ 210 h 516"/>
                    <a:gd name="T86" fmla="*/ 2015 w 2282"/>
                    <a:gd name="T87" fmla="*/ 261 h 516"/>
                    <a:gd name="T88" fmla="*/ 1982 w 2282"/>
                    <a:gd name="T89" fmla="*/ 307 h 516"/>
                    <a:gd name="T90" fmla="*/ 1956 w 2282"/>
                    <a:gd name="T91" fmla="*/ 304 h 516"/>
                    <a:gd name="T92" fmla="*/ 1918 w 2282"/>
                    <a:gd name="T93" fmla="*/ 273 h 516"/>
                    <a:gd name="T94" fmla="*/ 1901 w 2282"/>
                    <a:gd name="T95" fmla="*/ 244 h 516"/>
                    <a:gd name="T96" fmla="*/ 1871 w 2282"/>
                    <a:gd name="T97" fmla="*/ 233 h 516"/>
                    <a:gd name="T98" fmla="*/ 1817 w 2282"/>
                    <a:gd name="T99" fmla="*/ 224 h 516"/>
                    <a:gd name="T100" fmla="*/ 1762 w 2282"/>
                    <a:gd name="T101" fmla="*/ 245 h 516"/>
                    <a:gd name="T102" fmla="*/ 1717 w 2282"/>
                    <a:gd name="T103" fmla="*/ 258 h 516"/>
                    <a:gd name="T104" fmla="*/ 1706 w 2282"/>
                    <a:gd name="T105" fmla="*/ 219 h 516"/>
                    <a:gd name="T106" fmla="*/ 1689 w 2282"/>
                    <a:gd name="T107" fmla="*/ 166 h 516"/>
                    <a:gd name="T108" fmla="*/ 1688 w 2282"/>
                    <a:gd name="T109" fmla="*/ 122 h 516"/>
                    <a:gd name="T110" fmla="*/ 1741 w 2282"/>
                    <a:gd name="T111" fmla="*/ 92 h 516"/>
                    <a:gd name="T112" fmla="*/ 1778 w 2282"/>
                    <a:gd name="T113" fmla="*/ 60 h 516"/>
                    <a:gd name="T114" fmla="*/ 1799 w 2282"/>
                    <a:gd name="T115" fmla="*/ 37 h 516"/>
                    <a:gd name="T116" fmla="*/ 1829 w 2282"/>
                    <a:gd name="T117" fmla="*/ 33 h 516"/>
                    <a:gd name="T118" fmla="*/ 1853 w 2282"/>
                    <a:gd name="T119" fmla="*/ 16 h 516"/>
                    <a:gd name="T120" fmla="*/ 1880 w 2282"/>
                    <a:gd name="T121" fmla="*/ 12 h 516"/>
                    <a:gd name="T122" fmla="*/ 1896 w 2282"/>
                    <a:gd name="T123" fmla="*/ 51 h 516"/>
                    <a:gd name="T124" fmla="*/ 1937 w 2282"/>
                    <a:gd name="T125" fmla="*/ 2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2" h="516">
                      <a:moveTo>
                        <a:pt x="67" y="515"/>
                      </a:moveTo>
                      <a:lnTo>
                        <a:pt x="68" y="516"/>
                      </a:lnTo>
                      <a:lnTo>
                        <a:pt x="68" y="516"/>
                      </a:lnTo>
                      <a:lnTo>
                        <a:pt x="67" y="516"/>
                      </a:lnTo>
                      <a:lnTo>
                        <a:pt x="67" y="515"/>
                      </a:lnTo>
                      <a:close/>
                      <a:moveTo>
                        <a:pt x="68" y="512"/>
                      </a:moveTo>
                      <a:lnTo>
                        <a:pt x="72" y="512"/>
                      </a:lnTo>
                      <a:lnTo>
                        <a:pt x="72" y="513"/>
                      </a:lnTo>
                      <a:lnTo>
                        <a:pt x="70" y="513"/>
                      </a:lnTo>
                      <a:lnTo>
                        <a:pt x="68" y="512"/>
                      </a:lnTo>
                      <a:close/>
                      <a:moveTo>
                        <a:pt x="61" y="509"/>
                      </a:moveTo>
                      <a:lnTo>
                        <a:pt x="63" y="509"/>
                      </a:lnTo>
                      <a:lnTo>
                        <a:pt x="65" y="509"/>
                      </a:lnTo>
                      <a:lnTo>
                        <a:pt x="65" y="511"/>
                      </a:lnTo>
                      <a:lnTo>
                        <a:pt x="65" y="513"/>
                      </a:lnTo>
                      <a:lnTo>
                        <a:pt x="62" y="513"/>
                      </a:lnTo>
                      <a:lnTo>
                        <a:pt x="62" y="511"/>
                      </a:lnTo>
                      <a:lnTo>
                        <a:pt x="62" y="511"/>
                      </a:lnTo>
                      <a:lnTo>
                        <a:pt x="61" y="509"/>
                      </a:lnTo>
                      <a:close/>
                      <a:moveTo>
                        <a:pt x="63" y="503"/>
                      </a:moveTo>
                      <a:lnTo>
                        <a:pt x="63" y="508"/>
                      </a:lnTo>
                      <a:lnTo>
                        <a:pt x="61" y="507"/>
                      </a:lnTo>
                      <a:lnTo>
                        <a:pt x="59" y="507"/>
                      </a:lnTo>
                      <a:lnTo>
                        <a:pt x="58" y="507"/>
                      </a:lnTo>
                      <a:lnTo>
                        <a:pt x="55" y="508"/>
                      </a:lnTo>
                      <a:lnTo>
                        <a:pt x="57" y="511"/>
                      </a:lnTo>
                      <a:lnTo>
                        <a:pt x="55" y="511"/>
                      </a:lnTo>
                      <a:lnTo>
                        <a:pt x="55" y="511"/>
                      </a:lnTo>
                      <a:lnTo>
                        <a:pt x="48" y="508"/>
                      </a:lnTo>
                      <a:lnTo>
                        <a:pt x="48" y="507"/>
                      </a:lnTo>
                      <a:lnTo>
                        <a:pt x="48" y="507"/>
                      </a:lnTo>
                      <a:lnTo>
                        <a:pt x="49" y="506"/>
                      </a:lnTo>
                      <a:lnTo>
                        <a:pt x="53" y="504"/>
                      </a:lnTo>
                      <a:lnTo>
                        <a:pt x="53" y="506"/>
                      </a:lnTo>
                      <a:lnTo>
                        <a:pt x="54" y="506"/>
                      </a:lnTo>
                      <a:lnTo>
                        <a:pt x="54" y="504"/>
                      </a:lnTo>
                      <a:lnTo>
                        <a:pt x="57" y="504"/>
                      </a:lnTo>
                      <a:lnTo>
                        <a:pt x="57" y="503"/>
                      </a:lnTo>
                      <a:lnTo>
                        <a:pt x="63" y="503"/>
                      </a:lnTo>
                      <a:close/>
                      <a:moveTo>
                        <a:pt x="45" y="503"/>
                      </a:moveTo>
                      <a:lnTo>
                        <a:pt x="45" y="503"/>
                      </a:lnTo>
                      <a:lnTo>
                        <a:pt x="45" y="503"/>
                      </a:lnTo>
                      <a:lnTo>
                        <a:pt x="44" y="503"/>
                      </a:lnTo>
                      <a:lnTo>
                        <a:pt x="44" y="504"/>
                      </a:lnTo>
                      <a:lnTo>
                        <a:pt x="42" y="504"/>
                      </a:lnTo>
                      <a:lnTo>
                        <a:pt x="42" y="506"/>
                      </a:lnTo>
                      <a:lnTo>
                        <a:pt x="42" y="507"/>
                      </a:lnTo>
                      <a:lnTo>
                        <a:pt x="41" y="506"/>
                      </a:lnTo>
                      <a:lnTo>
                        <a:pt x="38" y="506"/>
                      </a:lnTo>
                      <a:lnTo>
                        <a:pt x="38" y="503"/>
                      </a:lnTo>
                      <a:lnTo>
                        <a:pt x="41" y="503"/>
                      </a:lnTo>
                      <a:lnTo>
                        <a:pt x="45" y="503"/>
                      </a:lnTo>
                      <a:close/>
                      <a:moveTo>
                        <a:pt x="36" y="500"/>
                      </a:moveTo>
                      <a:lnTo>
                        <a:pt x="38" y="502"/>
                      </a:lnTo>
                      <a:lnTo>
                        <a:pt x="38" y="502"/>
                      </a:lnTo>
                      <a:lnTo>
                        <a:pt x="37" y="502"/>
                      </a:lnTo>
                      <a:lnTo>
                        <a:pt x="37" y="502"/>
                      </a:lnTo>
                      <a:lnTo>
                        <a:pt x="37" y="502"/>
                      </a:lnTo>
                      <a:lnTo>
                        <a:pt x="36" y="502"/>
                      </a:lnTo>
                      <a:lnTo>
                        <a:pt x="36" y="502"/>
                      </a:lnTo>
                      <a:lnTo>
                        <a:pt x="36" y="502"/>
                      </a:lnTo>
                      <a:lnTo>
                        <a:pt x="36" y="500"/>
                      </a:lnTo>
                      <a:close/>
                      <a:moveTo>
                        <a:pt x="68" y="500"/>
                      </a:moveTo>
                      <a:lnTo>
                        <a:pt x="68" y="500"/>
                      </a:lnTo>
                      <a:lnTo>
                        <a:pt x="66" y="500"/>
                      </a:lnTo>
                      <a:lnTo>
                        <a:pt x="66" y="502"/>
                      </a:lnTo>
                      <a:lnTo>
                        <a:pt x="74" y="502"/>
                      </a:lnTo>
                      <a:lnTo>
                        <a:pt x="74" y="500"/>
                      </a:lnTo>
                      <a:lnTo>
                        <a:pt x="72" y="500"/>
                      </a:lnTo>
                      <a:lnTo>
                        <a:pt x="72" y="500"/>
                      </a:lnTo>
                      <a:lnTo>
                        <a:pt x="68" y="500"/>
                      </a:lnTo>
                      <a:close/>
                      <a:moveTo>
                        <a:pt x="101" y="496"/>
                      </a:moveTo>
                      <a:lnTo>
                        <a:pt x="101" y="496"/>
                      </a:lnTo>
                      <a:lnTo>
                        <a:pt x="101" y="496"/>
                      </a:lnTo>
                      <a:lnTo>
                        <a:pt x="103" y="498"/>
                      </a:lnTo>
                      <a:lnTo>
                        <a:pt x="106" y="498"/>
                      </a:lnTo>
                      <a:lnTo>
                        <a:pt x="105" y="499"/>
                      </a:lnTo>
                      <a:lnTo>
                        <a:pt x="104" y="499"/>
                      </a:lnTo>
                      <a:lnTo>
                        <a:pt x="103" y="500"/>
                      </a:lnTo>
                      <a:lnTo>
                        <a:pt x="101" y="500"/>
                      </a:lnTo>
                      <a:lnTo>
                        <a:pt x="101" y="500"/>
                      </a:lnTo>
                      <a:lnTo>
                        <a:pt x="100" y="499"/>
                      </a:lnTo>
                      <a:lnTo>
                        <a:pt x="97" y="499"/>
                      </a:lnTo>
                      <a:lnTo>
                        <a:pt x="97" y="498"/>
                      </a:lnTo>
                      <a:lnTo>
                        <a:pt x="99" y="498"/>
                      </a:lnTo>
                      <a:lnTo>
                        <a:pt x="100" y="498"/>
                      </a:lnTo>
                      <a:lnTo>
                        <a:pt x="101" y="496"/>
                      </a:lnTo>
                      <a:lnTo>
                        <a:pt x="101" y="496"/>
                      </a:lnTo>
                      <a:close/>
                      <a:moveTo>
                        <a:pt x="20" y="479"/>
                      </a:moveTo>
                      <a:lnTo>
                        <a:pt x="23" y="479"/>
                      </a:lnTo>
                      <a:lnTo>
                        <a:pt x="24" y="481"/>
                      </a:lnTo>
                      <a:lnTo>
                        <a:pt x="24" y="482"/>
                      </a:lnTo>
                      <a:lnTo>
                        <a:pt x="25" y="482"/>
                      </a:lnTo>
                      <a:lnTo>
                        <a:pt x="27" y="485"/>
                      </a:lnTo>
                      <a:lnTo>
                        <a:pt x="28" y="485"/>
                      </a:lnTo>
                      <a:lnTo>
                        <a:pt x="28" y="485"/>
                      </a:lnTo>
                      <a:lnTo>
                        <a:pt x="31" y="486"/>
                      </a:lnTo>
                      <a:lnTo>
                        <a:pt x="29" y="487"/>
                      </a:lnTo>
                      <a:lnTo>
                        <a:pt x="28" y="487"/>
                      </a:lnTo>
                      <a:lnTo>
                        <a:pt x="29" y="490"/>
                      </a:lnTo>
                      <a:lnTo>
                        <a:pt x="29" y="490"/>
                      </a:lnTo>
                      <a:lnTo>
                        <a:pt x="31" y="491"/>
                      </a:lnTo>
                      <a:lnTo>
                        <a:pt x="29" y="491"/>
                      </a:lnTo>
                      <a:lnTo>
                        <a:pt x="29" y="492"/>
                      </a:lnTo>
                      <a:lnTo>
                        <a:pt x="28" y="492"/>
                      </a:lnTo>
                      <a:lnTo>
                        <a:pt x="27" y="491"/>
                      </a:lnTo>
                      <a:lnTo>
                        <a:pt x="27" y="491"/>
                      </a:lnTo>
                      <a:lnTo>
                        <a:pt x="25" y="491"/>
                      </a:lnTo>
                      <a:lnTo>
                        <a:pt x="25" y="491"/>
                      </a:lnTo>
                      <a:lnTo>
                        <a:pt x="24" y="491"/>
                      </a:lnTo>
                      <a:lnTo>
                        <a:pt x="24" y="491"/>
                      </a:lnTo>
                      <a:lnTo>
                        <a:pt x="23" y="491"/>
                      </a:lnTo>
                      <a:lnTo>
                        <a:pt x="24" y="487"/>
                      </a:lnTo>
                      <a:lnTo>
                        <a:pt x="21" y="489"/>
                      </a:lnTo>
                      <a:lnTo>
                        <a:pt x="21" y="487"/>
                      </a:lnTo>
                      <a:lnTo>
                        <a:pt x="20" y="487"/>
                      </a:lnTo>
                      <a:lnTo>
                        <a:pt x="20" y="487"/>
                      </a:lnTo>
                      <a:lnTo>
                        <a:pt x="20" y="486"/>
                      </a:lnTo>
                      <a:lnTo>
                        <a:pt x="19" y="486"/>
                      </a:lnTo>
                      <a:lnTo>
                        <a:pt x="20" y="479"/>
                      </a:lnTo>
                      <a:close/>
                      <a:moveTo>
                        <a:pt x="29" y="474"/>
                      </a:moveTo>
                      <a:lnTo>
                        <a:pt x="29" y="478"/>
                      </a:lnTo>
                      <a:lnTo>
                        <a:pt x="25" y="478"/>
                      </a:lnTo>
                      <a:lnTo>
                        <a:pt x="27" y="477"/>
                      </a:lnTo>
                      <a:lnTo>
                        <a:pt x="28" y="475"/>
                      </a:lnTo>
                      <a:lnTo>
                        <a:pt x="29" y="474"/>
                      </a:lnTo>
                      <a:close/>
                      <a:moveTo>
                        <a:pt x="36" y="474"/>
                      </a:moveTo>
                      <a:lnTo>
                        <a:pt x="37" y="474"/>
                      </a:lnTo>
                      <a:lnTo>
                        <a:pt x="37" y="474"/>
                      </a:lnTo>
                      <a:lnTo>
                        <a:pt x="38" y="475"/>
                      </a:lnTo>
                      <a:lnTo>
                        <a:pt x="38" y="477"/>
                      </a:lnTo>
                      <a:lnTo>
                        <a:pt x="37" y="478"/>
                      </a:lnTo>
                      <a:lnTo>
                        <a:pt x="36" y="479"/>
                      </a:lnTo>
                      <a:lnTo>
                        <a:pt x="36" y="481"/>
                      </a:lnTo>
                      <a:lnTo>
                        <a:pt x="33" y="481"/>
                      </a:lnTo>
                      <a:lnTo>
                        <a:pt x="33" y="478"/>
                      </a:lnTo>
                      <a:lnTo>
                        <a:pt x="34" y="478"/>
                      </a:lnTo>
                      <a:lnTo>
                        <a:pt x="36" y="474"/>
                      </a:lnTo>
                      <a:lnTo>
                        <a:pt x="36" y="474"/>
                      </a:lnTo>
                      <a:lnTo>
                        <a:pt x="36" y="474"/>
                      </a:lnTo>
                      <a:close/>
                      <a:moveTo>
                        <a:pt x="55" y="471"/>
                      </a:moveTo>
                      <a:lnTo>
                        <a:pt x="57" y="473"/>
                      </a:lnTo>
                      <a:lnTo>
                        <a:pt x="57" y="474"/>
                      </a:lnTo>
                      <a:lnTo>
                        <a:pt x="59" y="473"/>
                      </a:lnTo>
                      <a:lnTo>
                        <a:pt x="59" y="473"/>
                      </a:lnTo>
                      <a:lnTo>
                        <a:pt x="61" y="473"/>
                      </a:lnTo>
                      <a:lnTo>
                        <a:pt x="61" y="471"/>
                      </a:lnTo>
                      <a:lnTo>
                        <a:pt x="61" y="471"/>
                      </a:lnTo>
                      <a:lnTo>
                        <a:pt x="61" y="473"/>
                      </a:lnTo>
                      <a:lnTo>
                        <a:pt x="62" y="474"/>
                      </a:lnTo>
                      <a:lnTo>
                        <a:pt x="65" y="477"/>
                      </a:lnTo>
                      <a:lnTo>
                        <a:pt x="65" y="478"/>
                      </a:lnTo>
                      <a:lnTo>
                        <a:pt x="63" y="478"/>
                      </a:lnTo>
                      <a:lnTo>
                        <a:pt x="63" y="479"/>
                      </a:lnTo>
                      <a:lnTo>
                        <a:pt x="62" y="479"/>
                      </a:lnTo>
                      <a:lnTo>
                        <a:pt x="63" y="479"/>
                      </a:lnTo>
                      <a:lnTo>
                        <a:pt x="63" y="481"/>
                      </a:lnTo>
                      <a:lnTo>
                        <a:pt x="65" y="481"/>
                      </a:lnTo>
                      <a:lnTo>
                        <a:pt x="65" y="483"/>
                      </a:lnTo>
                      <a:lnTo>
                        <a:pt x="70" y="487"/>
                      </a:lnTo>
                      <a:lnTo>
                        <a:pt x="70" y="490"/>
                      </a:lnTo>
                      <a:lnTo>
                        <a:pt x="71" y="490"/>
                      </a:lnTo>
                      <a:lnTo>
                        <a:pt x="71" y="491"/>
                      </a:lnTo>
                      <a:lnTo>
                        <a:pt x="72" y="491"/>
                      </a:lnTo>
                      <a:lnTo>
                        <a:pt x="74" y="492"/>
                      </a:lnTo>
                      <a:lnTo>
                        <a:pt x="75" y="492"/>
                      </a:lnTo>
                      <a:lnTo>
                        <a:pt x="78" y="496"/>
                      </a:lnTo>
                      <a:lnTo>
                        <a:pt x="82" y="496"/>
                      </a:lnTo>
                      <a:lnTo>
                        <a:pt x="82" y="496"/>
                      </a:lnTo>
                      <a:lnTo>
                        <a:pt x="85" y="496"/>
                      </a:lnTo>
                      <a:lnTo>
                        <a:pt x="85" y="498"/>
                      </a:lnTo>
                      <a:lnTo>
                        <a:pt x="88" y="498"/>
                      </a:lnTo>
                      <a:lnTo>
                        <a:pt x="88" y="498"/>
                      </a:lnTo>
                      <a:lnTo>
                        <a:pt x="91" y="499"/>
                      </a:lnTo>
                      <a:lnTo>
                        <a:pt x="91" y="499"/>
                      </a:lnTo>
                      <a:lnTo>
                        <a:pt x="91" y="500"/>
                      </a:lnTo>
                      <a:lnTo>
                        <a:pt x="89" y="502"/>
                      </a:lnTo>
                      <a:lnTo>
                        <a:pt x="88" y="500"/>
                      </a:lnTo>
                      <a:lnTo>
                        <a:pt x="85" y="500"/>
                      </a:lnTo>
                      <a:lnTo>
                        <a:pt x="84" y="500"/>
                      </a:lnTo>
                      <a:lnTo>
                        <a:pt x="82" y="502"/>
                      </a:lnTo>
                      <a:lnTo>
                        <a:pt x="78" y="502"/>
                      </a:lnTo>
                      <a:lnTo>
                        <a:pt x="78" y="503"/>
                      </a:lnTo>
                      <a:lnTo>
                        <a:pt x="76" y="502"/>
                      </a:lnTo>
                      <a:lnTo>
                        <a:pt x="75" y="500"/>
                      </a:lnTo>
                      <a:lnTo>
                        <a:pt x="74" y="503"/>
                      </a:lnTo>
                      <a:lnTo>
                        <a:pt x="72" y="506"/>
                      </a:lnTo>
                      <a:lnTo>
                        <a:pt x="71" y="507"/>
                      </a:lnTo>
                      <a:lnTo>
                        <a:pt x="68" y="508"/>
                      </a:lnTo>
                      <a:lnTo>
                        <a:pt x="68" y="506"/>
                      </a:lnTo>
                      <a:lnTo>
                        <a:pt x="66" y="504"/>
                      </a:lnTo>
                      <a:lnTo>
                        <a:pt x="65" y="503"/>
                      </a:lnTo>
                      <a:lnTo>
                        <a:pt x="65" y="500"/>
                      </a:lnTo>
                      <a:lnTo>
                        <a:pt x="63" y="500"/>
                      </a:lnTo>
                      <a:lnTo>
                        <a:pt x="63" y="502"/>
                      </a:lnTo>
                      <a:lnTo>
                        <a:pt x="61" y="502"/>
                      </a:lnTo>
                      <a:lnTo>
                        <a:pt x="61" y="502"/>
                      </a:lnTo>
                      <a:lnTo>
                        <a:pt x="58" y="502"/>
                      </a:lnTo>
                      <a:lnTo>
                        <a:pt x="58" y="503"/>
                      </a:lnTo>
                      <a:lnTo>
                        <a:pt x="55" y="503"/>
                      </a:lnTo>
                      <a:lnTo>
                        <a:pt x="54" y="504"/>
                      </a:lnTo>
                      <a:lnTo>
                        <a:pt x="54" y="504"/>
                      </a:lnTo>
                      <a:lnTo>
                        <a:pt x="53" y="503"/>
                      </a:lnTo>
                      <a:lnTo>
                        <a:pt x="53" y="503"/>
                      </a:lnTo>
                      <a:lnTo>
                        <a:pt x="51" y="503"/>
                      </a:lnTo>
                      <a:lnTo>
                        <a:pt x="51" y="503"/>
                      </a:lnTo>
                      <a:lnTo>
                        <a:pt x="50" y="504"/>
                      </a:lnTo>
                      <a:lnTo>
                        <a:pt x="50" y="504"/>
                      </a:lnTo>
                      <a:lnTo>
                        <a:pt x="50" y="504"/>
                      </a:lnTo>
                      <a:lnTo>
                        <a:pt x="50" y="503"/>
                      </a:lnTo>
                      <a:lnTo>
                        <a:pt x="50" y="503"/>
                      </a:lnTo>
                      <a:lnTo>
                        <a:pt x="48" y="504"/>
                      </a:lnTo>
                      <a:lnTo>
                        <a:pt x="48" y="503"/>
                      </a:lnTo>
                      <a:lnTo>
                        <a:pt x="48" y="503"/>
                      </a:lnTo>
                      <a:lnTo>
                        <a:pt x="48" y="503"/>
                      </a:lnTo>
                      <a:lnTo>
                        <a:pt x="48" y="502"/>
                      </a:lnTo>
                      <a:lnTo>
                        <a:pt x="49" y="502"/>
                      </a:lnTo>
                      <a:lnTo>
                        <a:pt x="46" y="502"/>
                      </a:lnTo>
                      <a:lnTo>
                        <a:pt x="46" y="500"/>
                      </a:lnTo>
                      <a:lnTo>
                        <a:pt x="46" y="500"/>
                      </a:lnTo>
                      <a:lnTo>
                        <a:pt x="46" y="500"/>
                      </a:lnTo>
                      <a:lnTo>
                        <a:pt x="46" y="500"/>
                      </a:lnTo>
                      <a:lnTo>
                        <a:pt x="46" y="502"/>
                      </a:lnTo>
                      <a:lnTo>
                        <a:pt x="41" y="502"/>
                      </a:lnTo>
                      <a:lnTo>
                        <a:pt x="41" y="499"/>
                      </a:lnTo>
                      <a:lnTo>
                        <a:pt x="36" y="499"/>
                      </a:lnTo>
                      <a:lnTo>
                        <a:pt x="36" y="498"/>
                      </a:lnTo>
                      <a:lnTo>
                        <a:pt x="33" y="498"/>
                      </a:lnTo>
                      <a:lnTo>
                        <a:pt x="33" y="500"/>
                      </a:lnTo>
                      <a:lnTo>
                        <a:pt x="32" y="499"/>
                      </a:lnTo>
                      <a:lnTo>
                        <a:pt x="31" y="499"/>
                      </a:lnTo>
                      <a:lnTo>
                        <a:pt x="31" y="498"/>
                      </a:lnTo>
                      <a:lnTo>
                        <a:pt x="32" y="496"/>
                      </a:lnTo>
                      <a:lnTo>
                        <a:pt x="33" y="496"/>
                      </a:lnTo>
                      <a:lnTo>
                        <a:pt x="36" y="495"/>
                      </a:lnTo>
                      <a:lnTo>
                        <a:pt x="37" y="495"/>
                      </a:lnTo>
                      <a:lnTo>
                        <a:pt x="40" y="495"/>
                      </a:lnTo>
                      <a:lnTo>
                        <a:pt x="40" y="492"/>
                      </a:lnTo>
                      <a:lnTo>
                        <a:pt x="40" y="492"/>
                      </a:lnTo>
                      <a:lnTo>
                        <a:pt x="38" y="494"/>
                      </a:lnTo>
                      <a:lnTo>
                        <a:pt x="37" y="494"/>
                      </a:lnTo>
                      <a:lnTo>
                        <a:pt x="34" y="494"/>
                      </a:lnTo>
                      <a:lnTo>
                        <a:pt x="33" y="492"/>
                      </a:lnTo>
                      <a:lnTo>
                        <a:pt x="32" y="492"/>
                      </a:lnTo>
                      <a:lnTo>
                        <a:pt x="32" y="491"/>
                      </a:lnTo>
                      <a:lnTo>
                        <a:pt x="32" y="489"/>
                      </a:lnTo>
                      <a:lnTo>
                        <a:pt x="33" y="489"/>
                      </a:lnTo>
                      <a:lnTo>
                        <a:pt x="36" y="489"/>
                      </a:lnTo>
                      <a:lnTo>
                        <a:pt x="36" y="491"/>
                      </a:lnTo>
                      <a:lnTo>
                        <a:pt x="37" y="490"/>
                      </a:lnTo>
                      <a:lnTo>
                        <a:pt x="37" y="490"/>
                      </a:lnTo>
                      <a:lnTo>
                        <a:pt x="38" y="491"/>
                      </a:lnTo>
                      <a:lnTo>
                        <a:pt x="40" y="491"/>
                      </a:lnTo>
                      <a:lnTo>
                        <a:pt x="40" y="487"/>
                      </a:lnTo>
                      <a:lnTo>
                        <a:pt x="40" y="487"/>
                      </a:lnTo>
                      <a:lnTo>
                        <a:pt x="40" y="487"/>
                      </a:lnTo>
                      <a:lnTo>
                        <a:pt x="42" y="487"/>
                      </a:lnTo>
                      <a:lnTo>
                        <a:pt x="42" y="487"/>
                      </a:lnTo>
                      <a:lnTo>
                        <a:pt x="42" y="487"/>
                      </a:lnTo>
                      <a:lnTo>
                        <a:pt x="44" y="491"/>
                      </a:lnTo>
                      <a:lnTo>
                        <a:pt x="44" y="491"/>
                      </a:lnTo>
                      <a:lnTo>
                        <a:pt x="42" y="491"/>
                      </a:lnTo>
                      <a:lnTo>
                        <a:pt x="42" y="492"/>
                      </a:lnTo>
                      <a:lnTo>
                        <a:pt x="44" y="492"/>
                      </a:lnTo>
                      <a:lnTo>
                        <a:pt x="44" y="494"/>
                      </a:lnTo>
                      <a:lnTo>
                        <a:pt x="45" y="494"/>
                      </a:lnTo>
                      <a:lnTo>
                        <a:pt x="44" y="496"/>
                      </a:lnTo>
                      <a:lnTo>
                        <a:pt x="45" y="496"/>
                      </a:lnTo>
                      <a:lnTo>
                        <a:pt x="45" y="496"/>
                      </a:lnTo>
                      <a:lnTo>
                        <a:pt x="45" y="496"/>
                      </a:lnTo>
                      <a:lnTo>
                        <a:pt x="45" y="496"/>
                      </a:lnTo>
                      <a:lnTo>
                        <a:pt x="46" y="496"/>
                      </a:lnTo>
                      <a:lnTo>
                        <a:pt x="46" y="496"/>
                      </a:lnTo>
                      <a:lnTo>
                        <a:pt x="46" y="494"/>
                      </a:lnTo>
                      <a:lnTo>
                        <a:pt x="46" y="494"/>
                      </a:lnTo>
                      <a:lnTo>
                        <a:pt x="49" y="494"/>
                      </a:lnTo>
                      <a:lnTo>
                        <a:pt x="50" y="494"/>
                      </a:lnTo>
                      <a:lnTo>
                        <a:pt x="51" y="495"/>
                      </a:lnTo>
                      <a:lnTo>
                        <a:pt x="53" y="495"/>
                      </a:lnTo>
                      <a:lnTo>
                        <a:pt x="54" y="495"/>
                      </a:lnTo>
                      <a:lnTo>
                        <a:pt x="53" y="494"/>
                      </a:lnTo>
                      <a:lnTo>
                        <a:pt x="51" y="492"/>
                      </a:lnTo>
                      <a:lnTo>
                        <a:pt x="50" y="491"/>
                      </a:lnTo>
                      <a:lnTo>
                        <a:pt x="46" y="491"/>
                      </a:lnTo>
                      <a:lnTo>
                        <a:pt x="46" y="490"/>
                      </a:lnTo>
                      <a:lnTo>
                        <a:pt x="45" y="489"/>
                      </a:lnTo>
                      <a:lnTo>
                        <a:pt x="45" y="486"/>
                      </a:lnTo>
                      <a:lnTo>
                        <a:pt x="46" y="486"/>
                      </a:lnTo>
                      <a:lnTo>
                        <a:pt x="46" y="486"/>
                      </a:lnTo>
                      <a:lnTo>
                        <a:pt x="48" y="486"/>
                      </a:lnTo>
                      <a:lnTo>
                        <a:pt x="48" y="486"/>
                      </a:lnTo>
                      <a:lnTo>
                        <a:pt x="49" y="486"/>
                      </a:lnTo>
                      <a:lnTo>
                        <a:pt x="49" y="485"/>
                      </a:lnTo>
                      <a:lnTo>
                        <a:pt x="51" y="483"/>
                      </a:lnTo>
                      <a:lnTo>
                        <a:pt x="51" y="483"/>
                      </a:lnTo>
                      <a:lnTo>
                        <a:pt x="49" y="482"/>
                      </a:lnTo>
                      <a:lnTo>
                        <a:pt x="48" y="482"/>
                      </a:lnTo>
                      <a:lnTo>
                        <a:pt x="48" y="483"/>
                      </a:lnTo>
                      <a:lnTo>
                        <a:pt x="45" y="483"/>
                      </a:lnTo>
                      <a:lnTo>
                        <a:pt x="44" y="481"/>
                      </a:lnTo>
                      <a:lnTo>
                        <a:pt x="44" y="479"/>
                      </a:lnTo>
                      <a:lnTo>
                        <a:pt x="45" y="479"/>
                      </a:lnTo>
                      <a:lnTo>
                        <a:pt x="44" y="477"/>
                      </a:lnTo>
                      <a:lnTo>
                        <a:pt x="42" y="477"/>
                      </a:lnTo>
                      <a:lnTo>
                        <a:pt x="42" y="474"/>
                      </a:lnTo>
                      <a:lnTo>
                        <a:pt x="44" y="474"/>
                      </a:lnTo>
                      <a:lnTo>
                        <a:pt x="44" y="474"/>
                      </a:lnTo>
                      <a:lnTo>
                        <a:pt x="48" y="473"/>
                      </a:lnTo>
                      <a:lnTo>
                        <a:pt x="48" y="474"/>
                      </a:lnTo>
                      <a:lnTo>
                        <a:pt x="48" y="474"/>
                      </a:lnTo>
                      <a:lnTo>
                        <a:pt x="49" y="474"/>
                      </a:lnTo>
                      <a:lnTo>
                        <a:pt x="50" y="474"/>
                      </a:lnTo>
                      <a:lnTo>
                        <a:pt x="51" y="473"/>
                      </a:lnTo>
                      <a:lnTo>
                        <a:pt x="55" y="471"/>
                      </a:lnTo>
                      <a:close/>
                      <a:moveTo>
                        <a:pt x="31" y="471"/>
                      </a:moveTo>
                      <a:lnTo>
                        <a:pt x="33" y="471"/>
                      </a:lnTo>
                      <a:lnTo>
                        <a:pt x="36" y="473"/>
                      </a:lnTo>
                      <a:lnTo>
                        <a:pt x="34" y="473"/>
                      </a:lnTo>
                      <a:lnTo>
                        <a:pt x="32" y="473"/>
                      </a:lnTo>
                      <a:lnTo>
                        <a:pt x="31" y="471"/>
                      </a:lnTo>
                      <a:close/>
                      <a:moveTo>
                        <a:pt x="7" y="461"/>
                      </a:moveTo>
                      <a:lnTo>
                        <a:pt x="8" y="462"/>
                      </a:lnTo>
                      <a:lnTo>
                        <a:pt x="10" y="462"/>
                      </a:lnTo>
                      <a:lnTo>
                        <a:pt x="11" y="462"/>
                      </a:lnTo>
                      <a:lnTo>
                        <a:pt x="12" y="464"/>
                      </a:lnTo>
                      <a:lnTo>
                        <a:pt x="12" y="464"/>
                      </a:lnTo>
                      <a:lnTo>
                        <a:pt x="15" y="466"/>
                      </a:lnTo>
                      <a:lnTo>
                        <a:pt x="15" y="469"/>
                      </a:lnTo>
                      <a:lnTo>
                        <a:pt x="16" y="469"/>
                      </a:lnTo>
                      <a:lnTo>
                        <a:pt x="16" y="470"/>
                      </a:lnTo>
                      <a:lnTo>
                        <a:pt x="15" y="470"/>
                      </a:lnTo>
                      <a:lnTo>
                        <a:pt x="15" y="470"/>
                      </a:lnTo>
                      <a:lnTo>
                        <a:pt x="16" y="470"/>
                      </a:lnTo>
                      <a:lnTo>
                        <a:pt x="15" y="474"/>
                      </a:lnTo>
                      <a:lnTo>
                        <a:pt x="15" y="474"/>
                      </a:lnTo>
                      <a:lnTo>
                        <a:pt x="15" y="474"/>
                      </a:lnTo>
                      <a:lnTo>
                        <a:pt x="10" y="473"/>
                      </a:lnTo>
                      <a:lnTo>
                        <a:pt x="10" y="474"/>
                      </a:lnTo>
                      <a:lnTo>
                        <a:pt x="11" y="474"/>
                      </a:lnTo>
                      <a:lnTo>
                        <a:pt x="11" y="474"/>
                      </a:lnTo>
                      <a:lnTo>
                        <a:pt x="15" y="475"/>
                      </a:lnTo>
                      <a:lnTo>
                        <a:pt x="15" y="477"/>
                      </a:lnTo>
                      <a:lnTo>
                        <a:pt x="16" y="478"/>
                      </a:lnTo>
                      <a:lnTo>
                        <a:pt x="17" y="478"/>
                      </a:lnTo>
                      <a:lnTo>
                        <a:pt x="19" y="479"/>
                      </a:lnTo>
                      <a:lnTo>
                        <a:pt x="19" y="481"/>
                      </a:lnTo>
                      <a:lnTo>
                        <a:pt x="15" y="481"/>
                      </a:lnTo>
                      <a:lnTo>
                        <a:pt x="12" y="479"/>
                      </a:lnTo>
                      <a:lnTo>
                        <a:pt x="11" y="478"/>
                      </a:lnTo>
                      <a:lnTo>
                        <a:pt x="10" y="475"/>
                      </a:lnTo>
                      <a:lnTo>
                        <a:pt x="8" y="475"/>
                      </a:lnTo>
                      <a:lnTo>
                        <a:pt x="8" y="474"/>
                      </a:lnTo>
                      <a:lnTo>
                        <a:pt x="8" y="473"/>
                      </a:lnTo>
                      <a:lnTo>
                        <a:pt x="8" y="473"/>
                      </a:lnTo>
                      <a:lnTo>
                        <a:pt x="8" y="471"/>
                      </a:lnTo>
                      <a:lnTo>
                        <a:pt x="6" y="470"/>
                      </a:lnTo>
                      <a:lnTo>
                        <a:pt x="4" y="468"/>
                      </a:lnTo>
                      <a:lnTo>
                        <a:pt x="3" y="464"/>
                      </a:lnTo>
                      <a:lnTo>
                        <a:pt x="4" y="462"/>
                      </a:lnTo>
                      <a:lnTo>
                        <a:pt x="7" y="461"/>
                      </a:lnTo>
                      <a:close/>
                      <a:moveTo>
                        <a:pt x="148" y="456"/>
                      </a:moveTo>
                      <a:lnTo>
                        <a:pt x="150" y="456"/>
                      </a:lnTo>
                      <a:lnTo>
                        <a:pt x="151" y="456"/>
                      </a:lnTo>
                      <a:lnTo>
                        <a:pt x="151" y="457"/>
                      </a:lnTo>
                      <a:lnTo>
                        <a:pt x="151" y="457"/>
                      </a:lnTo>
                      <a:lnTo>
                        <a:pt x="151" y="457"/>
                      </a:lnTo>
                      <a:lnTo>
                        <a:pt x="151" y="458"/>
                      </a:lnTo>
                      <a:lnTo>
                        <a:pt x="151" y="458"/>
                      </a:lnTo>
                      <a:lnTo>
                        <a:pt x="151" y="458"/>
                      </a:lnTo>
                      <a:lnTo>
                        <a:pt x="152" y="460"/>
                      </a:lnTo>
                      <a:lnTo>
                        <a:pt x="152" y="460"/>
                      </a:lnTo>
                      <a:lnTo>
                        <a:pt x="154" y="460"/>
                      </a:lnTo>
                      <a:lnTo>
                        <a:pt x="154" y="458"/>
                      </a:lnTo>
                      <a:lnTo>
                        <a:pt x="156" y="457"/>
                      </a:lnTo>
                      <a:lnTo>
                        <a:pt x="156" y="460"/>
                      </a:lnTo>
                      <a:lnTo>
                        <a:pt x="157" y="461"/>
                      </a:lnTo>
                      <a:lnTo>
                        <a:pt x="159" y="461"/>
                      </a:lnTo>
                      <a:lnTo>
                        <a:pt x="159" y="461"/>
                      </a:lnTo>
                      <a:lnTo>
                        <a:pt x="159" y="461"/>
                      </a:lnTo>
                      <a:lnTo>
                        <a:pt x="159" y="462"/>
                      </a:lnTo>
                      <a:lnTo>
                        <a:pt x="157" y="462"/>
                      </a:lnTo>
                      <a:lnTo>
                        <a:pt x="156" y="462"/>
                      </a:lnTo>
                      <a:lnTo>
                        <a:pt x="155" y="461"/>
                      </a:lnTo>
                      <a:lnTo>
                        <a:pt x="155" y="462"/>
                      </a:lnTo>
                      <a:lnTo>
                        <a:pt x="152" y="464"/>
                      </a:lnTo>
                      <a:lnTo>
                        <a:pt x="152" y="465"/>
                      </a:lnTo>
                      <a:lnTo>
                        <a:pt x="151" y="465"/>
                      </a:lnTo>
                      <a:lnTo>
                        <a:pt x="150" y="464"/>
                      </a:lnTo>
                      <a:lnTo>
                        <a:pt x="148" y="464"/>
                      </a:lnTo>
                      <a:lnTo>
                        <a:pt x="147" y="464"/>
                      </a:lnTo>
                      <a:lnTo>
                        <a:pt x="148" y="465"/>
                      </a:lnTo>
                      <a:lnTo>
                        <a:pt x="148" y="466"/>
                      </a:lnTo>
                      <a:lnTo>
                        <a:pt x="148" y="468"/>
                      </a:lnTo>
                      <a:lnTo>
                        <a:pt x="143" y="466"/>
                      </a:lnTo>
                      <a:lnTo>
                        <a:pt x="143" y="468"/>
                      </a:lnTo>
                      <a:lnTo>
                        <a:pt x="142" y="468"/>
                      </a:lnTo>
                      <a:lnTo>
                        <a:pt x="143" y="470"/>
                      </a:lnTo>
                      <a:lnTo>
                        <a:pt x="142" y="470"/>
                      </a:lnTo>
                      <a:lnTo>
                        <a:pt x="140" y="469"/>
                      </a:lnTo>
                      <a:lnTo>
                        <a:pt x="138" y="468"/>
                      </a:lnTo>
                      <a:lnTo>
                        <a:pt x="139" y="466"/>
                      </a:lnTo>
                      <a:lnTo>
                        <a:pt x="140" y="465"/>
                      </a:lnTo>
                      <a:lnTo>
                        <a:pt x="142" y="464"/>
                      </a:lnTo>
                      <a:lnTo>
                        <a:pt x="143" y="462"/>
                      </a:lnTo>
                      <a:lnTo>
                        <a:pt x="146" y="461"/>
                      </a:lnTo>
                      <a:lnTo>
                        <a:pt x="144" y="458"/>
                      </a:lnTo>
                      <a:lnTo>
                        <a:pt x="147" y="457"/>
                      </a:lnTo>
                      <a:lnTo>
                        <a:pt x="148" y="456"/>
                      </a:lnTo>
                      <a:close/>
                      <a:moveTo>
                        <a:pt x="131" y="456"/>
                      </a:moveTo>
                      <a:lnTo>
                        <a:pt x="133" y="456"/>
                      </a:lnTo>
                      <a:lnTo>
                        <a:pt x="134" y="457"/>
                      </a:lnTo>
                      <a:lnTo>
                        <a:pt x="134" y="457"/>
                      </a:lnTo>
                      <a:lnTo>
                        <a:pt x="135" y="457"/>
                      </a:lnTo>
                      <a:lnTo>
                        <a:pt x="138" y="457"/>
                      </a:lnTo>
                      <a:lnTo>
                        <a:pt x="140" y="457"/>
                      </a:lnTo>
                      <a:lnTo>
                        <a:pt x="142" y="457"/>
                      </a:lnTo>
                      <a:lnTo>
                        <a:pt x="143" y="457"/>
                      </a:lnTo>
                      <a:lnTo>
                        <a:pt x="142" y="457"/>
                      </a:lnTo>
                      <a:lnTo>
                        <a:pt x="142" y="460"/>
                      </a:lnTo>
                      <a:lnTo>
                        <a:pt x="139" y="460"/>
                      </a:lnTo>
                      <a:lnTo>
                        <a:pt x="138" y="462"/>
                      </a:lnTo>
                      <a:lnTo>
                        <a:pt x="138" y="464"/>
                      </a:lnTo>
                      <a:lnTo>
                        <a:pt x="137" y="465"/>
                      </a:lnTo>
                      <a:lnTo>
                        <a:pt x="135" y="465"/>
                      </a:lnTo>
                      <a:lnTo>
                        <a:pt x="135" y="464"/>
                      </a:lnTo>
                      <a:lnTo>
                        <a:pt x="135" y="464"/>
                      </a:lnTo>
                      <a:lnTo>
                        <a:pt x="134" y="465"/>
                      </a:lnTo>
                      <a:lnTo>
                        <a:pt x="133" y="465"/>
                      </a:lnTo>
                      <a:lnTo>
                        <a:pt x="131" y="466"/>
                      </a:lnTo>
                      <a:lnTo>
                        <a:pt x="131" y="466"/>
                      </a:lnTo>
                      <a:lnTo>
                        <a:pt x="130" y="468"/>
                      </a:lnTo>
                      <a:lnTo>
                        <a:pt x="130" y="468"/>
                      </a:lnTo>
                      <a:lnTo>
                        <a:pt x="129" y="468"/>
                      </a:lnTo>
                      <a:lnTo>
                        <a:pt x="129" y="468"/>
                      </a:lnTo>
                      <a:lnTo>
                        <a:pt x="129" y="466"/>
                      </a:lnTo>
                      <a:lnTo>
                        <a:pt x="127" y="466"/>
                      </a:lnTo>
                      <a:lnTo>
                        <a:pt x="127" y="465"/>
                      </a:lnTo>
                      <a:lnTo>
                        <a:pt x="129" y="465"/>
                      </a:lnTo>
                      <a:lnTo>
                        <a:pt x="130" y="465"/>
                      </a:lnTo>
                      <a:lnTo>
                        <a:pt x="131" y="464"/>
                      </a:lnTo>
                      <a:lnTo>
                        <a:pt x="131" y="462"/>
                      </a:lnTo>
                      <a:lnTo>
                        <a:pt x="131" y="462"/>
                      </a:lnTo>
                      <a:lnTo>
                        <a:pt x="133" y="462"/>
                      </a:lnTo>
                      <a:lnTo>
                        <a:pt x="133" y="460"/>
                      </a:lnTo>
                      <a:lnTo>
                        <a:pt x="131" y="460"/>
                      </a:lnTo>
                      <a:lnTo>
                        <a:pt x="131" y="460"/>
                      </a:lnTo>
                      <a:lnTo>
                        <a:pt x="131" y="458"/>
                      </a:lnTo>
                      <a:lnTo>
                        <a:pt x="133" y="458"/>
                      </a:lnTo>
                      <a:lnTo>
                        <a:pt x="131" y="457"/>
                      </a:lnTo>
                      <a:lnTo>
                        <a:pt x="131" y="456"/>
                      </a:lnTo>
                      <a:close/>
                      <a:moveTo>
                        <a:pt x="7" y="448"/>
                      </a:moveTo>
                      <a:lnTo>
                        <a:pt x="8" y="448"/>
                      </a:lnTo>
                      <a:lnTo>
                        <a:pt x="10" y="449"/>
                      </a:lnTo>
                      <a:lnTo>
                        <a:pt x="11" y="451"/>
                      </a:lnTo>
                      <a:lnTo>
                        <a:pt x="11" y="452"/>
                      </a:lnTo>
                      <a:lnTo>
                        <a:pt x="12" y="452"/>
                      </a:lnTo>
                      <a:lnTo>
                        <a:pt x="12" y="454"/>
                      </a:lnTo>
                      <a:lnTo>
                        <a:pt x="13" y="454"/>
                      </a:lnTo>
                      <a:lnTo>
                        <a:pt x="13" y="456"/>
                      </a:lnTo>
                      <a:lnTo>
                        <a:pt x="12" y="456"/>
                      </a:lnTo>
                      <a:lnTo>
                        <a:pt x="12" y="457"/>
                      </a:lnTo>
                      <a:lnTo>
                        <a:pt x="12" y="457"/>
                      </a:lnTo>
                      <a:lnTo>
                        <a:pt x="12" y="456"/>
                      </a:lnTo>
                      <a:lnTo>
                        <a:pt x="11" y="454"/>
                      </a:lnTo>
                      <a:lnTo>
                        <a:pt x="11" y="454"/>
                      </a:lnTo>
                      <a:lnTo>
                        <a:pt x="11" y="454"/>
                      </a:lnTo>
                      <a:lnTo>
                        <a:pt x="10" y="454"/>
                      </a:lnTo>
                      <a:lnTo>
                        <a:pt x="11" y="458"/>
                      </a:lnTo>
                      <a:lnTo>
                        <a:pt x="8" y="458"/>
                      </a:lnTo>
                      <a:lnTo>
                        <a:pt x="8" y="460"/>
                      </a:lnTo>
                      <a:lnTo>
                        <a:pt x="6" y="460"/>
                      </a:lnTo>
                      <a:lnTo>
                        <a:pt x="4" y="457"/>
                      </a:lnTo>
                      <a:lnTo>
                        <a:pt x="4" y="454"/>
                      </a:lnTo>
                      <a:lnTo>
                        <a:pt x="6" y="452"/>
                      </a:lnTo>
                      <a:lnTo>
                        <a:pt x="7" y="452"/>
                      </a:lnTo>
                      <a:lnTo>
                        <a:pt x="7" y="451"/>
                      </a:lnTo>
                      <a:lnTo>
                        <a:pt x="6" y="449"/>
                      </a:lnTo>
                      <a:lnTo>
                        <a:pt x="6" y="449"/>
                      </a:lnTo>
                      <a:lnTo>
                        <a:pt x="7" y="449"/>
                      </a:lnTo>
                      <a:lnTo>
                        <a:pt x="7" y="448"/>
                      </a:lnTo>
                      <a:close/>
                      <a:moveTo>
                        <a:pt x="3" y="448"/>
                      </a:moveTo>
                      <a:lnTo>
                        <a:pt x="3" y="448"/>
                      </a:lnTo>
                      <a:lnTo>
                        <a:pt x="3" y="449"/>
                      </a:lnTo>
                      <a:lnTo>
                        <a:pt x="3" y="449"/>
                      </a:lnTo>
                      <a:lnTo>
                        <a:pt x="4" y="449"/>
                      </a:lnTo>
                      <a:lnTo>
                        <a:pt x="2" y="451"/>
                      </a:lnTo>
                      <a:lnTo>
                        <a:pt x="2" y="449"/>
                      </a:lnTo>
                      <a:lnTo>
                        <a:pt x="2" y="449"/>
                      </a:lnTo>
                      <a:lnTo>
                        <a:pt x="2" y="449"/>
                      </a:lnTo>
                      <a:lnTo>
                        <a:pt x="0" y="448"/>
                      </a:lnTo>
                      <a:lnTo>
                        <a:pt x="3" y="448"/>
                      </a:lnTo>
                      <a:close/>
                      <a:moveTo>
                        <a:pt x="10" y="445"/>
                      </a:moveTo>
                      <a:lnTo>
                        <a:pt x="13" y="448"/>
                      </a:lnTo>
                      <a:lnTo>
                        <a:pt x="15" y="451"/>
                      </a:lnTo>
                      <a:lnTo>
                        <a:pt x="12" y="451"/>
                      </a:lnTo>
                      <a:lnTo>
                        <a:pt x="11" y="449"/>
                      </a:lnTo>
                      <a:lnTo>
                        <a:pt x="11" y="448"/>
                      </a:lnTo>
                      <a:lnTo>
                        <a:pt x="10" y="445"/>
                      </a:lnTo>
                      <a:close/>
                      <a:moveTo>
                        <a:pt x="4" y="441"/>
                      </a:moveTo>
                      <a:lnTo>
                        <a:pt x="6" y="441"/>
                      </a:lnTo>
                      <a:lnTo>
                        <a:pt x="6" y="441"/>
                      </a:lnTo>
                      <a:lnTo>
                        <a:pt x="7" y="443"/>
                      </a:lnTo>
                      <a:lnTo>
                        <a:pt x="7" y="443"/>
                      </a:lnTo>
                      <a:lnTo>
                        <a:pt x="8" y="444"/>
                      </a:lnTo>
                      <a:lnTo>
                        <a:pt x="7" y="444"/>
                      </a:lnTo>
                      <a:lnTo>
                        <a:pt x="6" y="447"/>
                      </a:lnTo>
                      <a:lnTo>
                        <a:pt x="4" y="447"/>
                      </a:lnTo>
                      <a:lnTo>
                        <a:pt x="3" y="447"/>
                      </a:lnTo>
                      <a:lnTo>
                        <a:pt x="3" y="447"/>
                      </a:lnTo>
                      <a:lnTo>
                        <a:pt x="2" y="445"/>
                      </a:lnTo>
                      <a:lnTo>
                        <a:pt x="2" y="444"/>
                      </a:lnTo>
                      <a:lnTo>
                        <a:pt x="3" y="443"/>
                      </a:lnTo>
                      <a:lnTo>
                        <a:pt x="3" y="441"/>
                      </a:lnTo>
                      <a:lnTo>
                        <a:pt x="4" y="441"/>
                      </a:lnTo>
                      <a:lnTo>
                        <a:pt x="4" y="441"/>
                      </a:lnTo>
                      <a:close/>
                      <a:moveTo>
                        <a:pt x="4" y="415"/>
                      </a:moveTo>
                      <a:lnTo>
                        <a:pt x="10" y="415"/>
                      </a:lnTo>
                      <a:lnTo>
                        <a:pt x="10" y="418"/>
                      </a:lnTo>
                      <a:lnTo>
                        <a:pt x="11" y="420"/>
                      </a:lnTo>
                      <a:lnTo>
                        <a:pt x="11" y="423"/>
                      </a:lnTo>
                      <a:lnTo>
                        <a:pt x="11" y="426"/>
                      </a:lnTo>
                      <a:lnTo>
                        <a:pt x="11" y="426"/>
                      </a:lnTo>
                      <a:lnTo>
                        <a:pt x="11" y="431"/>
                      </a:lnTo>
                      <a:lnTo>
                        <a:pt x="12" y="431"/>
                      </a:lnTo>
                      <a:lnTo>
                        <a:pt x="12" y="432"/>
                      </a:lnTo>
                      <a:lnTo>
                        <a:pt x="11" y="432"/>
                      </a:lnTo>
                      <a:lnTo>
                        <a:pt x="11" y="435"/>
                      </a:lnTo>
                      <a:lnTo>
                        <a:pt x="11" y="435"/>
                      </a:lnTo>
                      <a:lnTo>
                        <a:pt x="11" y="439"/>
                      </a:lnTo>
                      <a:lnTo>
                        <a:pt x="10" y="439"/>
                      </a:lnTo>
                      <a:lnTo>
                        <a:pt x="10" y="440"/>
                      </a:lnTo>
                      <a:lnTo>
                        <a:pt x="10" y="441"/>
                      </a:lnTo>
                      <a:lnTo>
                        <a:pt x="8" y="441"/>
                      </a:lnTo>
                      <a:lnTo>
                        <a:pt x="7" y="439"/>
                      </a:lnTo>
                      <a:lnTo>
                        <a:pt x="6" y="439"/>
                      </a:lnTo>
                      <a:lnTo>
                        <a:pt x="4" y="440"/>
                      </a:lnTo>
                      <a:lnTo>
                        <a:pt x="4" y="440"/>
                      </a:lnTo>
                      <a:lnTo>
                        <a:pt x="4" y="440"/>
                      </a:lnTo>
                      <a:lnTo>
                        <a:pt x="2" y="439"/>
                      </a:lnTo>
                      <a:lnTo>
                        <a:pt x="2" y="437"/>
                      </a:lnTo>
                      <a:lnTo>
                        <a:pt x="0" y="434"/>
                      </a:lnTo>
                      <a:lnTo>
                        <a:pt x="3" y="434"/>
                      </a:lnTo>
                      <a:lnTo>
                        <a:pt x="3" y="432"/>
                      </a:lnTo>
                      <a:lnTo>
                        <a:pt x="4" y="431"/>
                      </a:lnTo>
                      <a:lnTo>
                        <a:pt x="3" y="431"/>
                      </a:lnTo>
                      <a:lnTo>
                        <a:pt x="3" y="431"/>
                      </a:lnTo>
                      <a:lnTo>
                        <a:pt x="3" y="431"/>
                      </a:lnTo>
                      <a:lnTo>
                        <a:pt x="2" y="431"/>
                      </a:lnTo>
                      <a:lnTo>
                        <a:pt x="2" y="427"/>
                      </a:lnTo>
                      <a:lnTo>
                        <a:pt x="0" y="427"/>
                      </a:lnTo>
                      <a:lnTo>
                        <a:pt x="0" y="423"/>
                      </a:lnTo>
                      <a:lnTo>
                        <a:pt x="0" y="423"/>
                      </a:lnTo>
                      <a:lnTo>
                        <a:pt x="0" y="420"/>
                      </a:lnTo>
                      <a:lnTo>
                        <a:pt x="2" y="419"/>
                      </a:lnTo>
                      <a:lnTo>
                        <a:pt x="2" y="419"/>
                      </a:lnTo>
                      <a:lnTo>
                        <a:pt x="3" y="419"/>
                      </a:lnTo>
                      <a:lnTo>
                        <a:pt x="3" y="420"/>
                      </a:lnTo>
                      <a:lnTo>
                        <a:pt x="3" y="419"/>
                      </a:lnTo>
                      <a:lnTo>
                        <a:pt x="3" y="419"/>
                      </a:lnTo>
                      <a:lnTo>
                        <a:pt x="4" y="419"/>
                      </a:lnTo>
                      <a:lnTo>
                        <a:pt x="4" y="419"/>
                      </a:lnTo>
                      <a:lnTo>
                        <a:pt x="4" y="418"/>
                      </a:lnTo>
                      <a:lnTo>
                        <a:pt x="4" y="417"/>
                      </a:lnTo>
                      <a:lnTo>
                        <a:pt x="4" y="417"/>
                      </a:lnTo>
                      <a:lnTo>
                        <a:pt x="4" y="417"/>
                      </a:lnTo>
                      <a:lnTo>
                        <a:pt x="4" y="415"/>
                      </a:lnTo>
                      <a:close/>
                      <a:moveTo>
                        <a:pt x="2170" y="401"/>
                      </a:moveTo>
                      <a:lnTo>
                        <a:pt x="2172" y="402"/>
                      </a:lnTo>
                      <a:lnTo>
                        <a:pt x="2173" y="403"/>
                      </a:lnTo>
                      <a:lnTo>
                        <a:pt x="2173" y="406"/>
                      </a:lnTo>
                      <a:lnTo>
                        <a:pt x="2176" y="407"/>
                      </a:lnTo>
                      <a:lnTo>
                        <a:pt x="2175" y="407"/>
                      </a:lnTo>
                      <a:lnTo>
                        <a:pt x="2175" y="407"/>
                      </a:lnTo>
                      <a:lnTo>
                        <a:pt x="2175" y="409"/>
                      </a:lnTo>
                      <a:lnTo>
                        <a:pt x="2175" y="410"/>
                      </a:lnTo>
                      <a:lnTo>
                        <a:pt x="2173" y="410"/>
                      </a:lnTo>
                      <a:lnTo>
                        <a:pt x="2172" y="410"/>
                      </a:lnTo>
                      <a:lnTo>
                        <a:pt x="2168" y="410"/>
                      </a:lnTo>
                      <a:lnTo>
                        <a:pt x="2168" y="407"/>
                      </a:lnTo>
                      <a:lnTo>
                        <a:pt x="2170" y="407"/>
                      </a:lnTo>
                      <a:lnTo>
                        <a:pt x="2170" y="405"/>
                      </a:lnTo>
                      <a:lnTo>
                        <a:pt x="2170" y="402"/>
                      </a:lnTo>
                      <a:lnTo>
                        <a:pt x="2170" y="401"/>
                      </a:lnTo>
                      <a:close/>
                      <a:moveTo>
                        <a:pt x="17" y="390"/>
                      </a:moveTo>
                      <a:lnTo>
                        <a:pt x="19" y="390"/>
                      </a:lnTo>
                      <a:lnTo>
                        <a:pt x="19" y="390"/>
                      </a:lnTo>
                      <a:lnTo>
                        <a:pt x="17" y="390"/>
                      </a:lnTo>
                      <a:lnTo>
                        <a:pt x="17" y="390"/>
                      </a:lnTo>
                      <a:lnTo>
                        <a:pt x="17" y="390"/>
                      </a:lnTo>
                      <a:close/>
                      <a:moveTo>
                        <a:pt x="17" y="377"/>
                      </a:moveTo>
                      <a:lnTo>
                        <a:pt x="19" y="381"/>
                      </a:lnTo>
                      <a:lnTo>
                        <a:pt x="15" y="382"/>
                      </a:lnTo>
                      <a:lnTo>
                        <a:pt x="15" y="384"/>
                      </a:lnTo>
                      <a:lnTo>
                        <a:pt x="19" y="384"/>
                      </a:lnTo>
                      <a:lnTo>
                        <a:pt x="19" y="386"/>
                      </a:lnTo>
                      <a:lnTo>
                        <a:pt x="16" y="386"/>
                      </a:lnTo>
                      <a:lnTo>
                        <a:pt x="16" y="388"/>
                      </a:lnTo>
                      <a:lnTo>
                        <a:pt x="12" y="388"/>
                      </a:lnTo>
                      <a:lnTo>
                        <a:pt x="12" y="388"/>
                      </a:lnTo>
                      <a:lnTo>
                        <a:pt x="11" y="389"/>
                      </a:lnTo>
                      <a:lnTo>
                        <a:pt x="11" y="389"/>
                      </a:lnTo>
                      <a:lnTo>
                        <a:pt x="11" y="389"/>
                      </a:lnTo>
                      <a:lnTo>
                        <a:pt x="11" y="389"/>
                      </a:lnTo>
                      <a:lnTo>
                        <a:pt x="10" y="389"/>
                      </a:lnTo>
                      <a:lnTo>
                        <a:pt x="10" y="386"/>
                      </a:lnTo>
                      <a:lnTo>
                        <a:pt x="12" y="386"/>
                      </a:lnTo>
                      <a:lnTo>
                        <a:pt x="12" y="385"/>
                      </a:lnTo>
                      <a:lnTo>
                        <a:pt x="13" y="385"/>
                      </a:lnTo>
                      <a:lnTo>
                        <a:pt x="13" y="385"/>
                      </a:lnTo>
                      <a:lnTo>
                        <a:pt x="12" y="384"/>
                      </a:lnTo>
                      <a:lnTo>
                        <a:pt x="11" y="382"/>
                      </a:lnTo>
                      <a:lnTo>
                        <a:pt x="11" y="380"/>
                      </a:lnTo>
                      <a:lnTo>
                        <a:pt x="12" y="380"/>
                      </a:lnTo>
                      <a:lnTo>
                        <a:pt x="12" y="379"/>
                      </a:lnTo>
                      <a:lnTo>
                        <a:pt x="15" y="379"/>
                      </a:lnTo>
                      <a:lnTo>
                        <a:pt x="15" y="377"/>
                      </a:lnTo>
                      <a:lnTo>
                        <a:pt x="17" y="377"/>
                      </a:lnTo>
                      <a:close/>
                      <a:moveTo>
                        <a:pt x="16" y="373"/>
                      </a:moveTo>
                      <a:lnTo>
                        <a:pt x="16" y="375"/>
                      </a:lnTo>
                      <a:lnTo>
                        <a:pt x="16" y="375"/>
                      </a:lnTo>
                      <a:lnTo>
                        <a:pt x="16" y="375"/>
                      </a:lnTo>
                      <a:lnTo>
                        <a:pt x="15" y="375"/>
                      </a:lnTo>
                      <a:lnTo>
                        <a:pt x="15" y="375"/>
                      </a:lnTo>
                      <a:lnTo>
                        <a:pt x="16" y="375"/>
                      </a:lnTo>
                      <a:lnTo>
                        <a:pt x="16" y="373"/>
                      </a:lnTo>
                      <a:close/>
                      <a:moveTo>
                        <a:pt x="13" y="371"/>
                      </a:moveTo>
                      <a:lnTo>
                        <a:pt x="15" y="371"/>
                      </a:lnTo>
                      <a:lnTo>
                        <a:pt x="15" y="371"/>
                      </a:lnTo>
                      <a:lnTo>
                        <a:pt x="15" y="371"/>
                      </a:lnTo>
                      <a:lnTo>
                        <a:pt x="15" y="373"/>
                      </a:lnTo>
                      <a:lnTo>
                        <a:pt x="13" y="373"/>
                      </a:lnTo>
                      <a:lnTo>
                        <a:pt x="13" y="372"/>
                      </a:lnTo>
                      <a:lnTo>
                        <a:pt x="13" y="371"/>
                      </a:lnTo>
                      <a:lnTo>
                        <a:pt x="13" y="371"/>
                      </a:lnTo>
                      <a:lnTo>
                        <a:pt x="13" y="371"/>
                      </a:lnTo>
                      <a:close/>
                      <a:moveTo>
                        <a:pt x="13" y="367"/>
                      </a:moveTo>
                      <a:lnTo>
                        <a:pt x="15" y="367"/>
                      </a:lnTo>
                      <a:lnTo>
                        <a:pt x="15" y="369"/>
                      </a:lnTo>
                      <a:lnTo>
                        <a:pt x="13" y="369"/>
                      </a:lnTo>
                      <a:lnTo>
                        <a:pt x="13" y="369"/>
                      </a:lnTo>
                      <a:lnTo>
                        <a:pt x="13" y="369"/>
                      </a:lnTo>
                      <a:lnTo>
                        <a:pt x="13" y="368"/>
                      </a:lnTo>
                      <a:lnTo>
                        <a:pt x="13" y="367"/>
                      </a:lnTo>
                      <a:lnTo>
                        <a:pt x="13" y="367"/>
                      </a:lnTo>
                      <a:close/>
                      <a:moveTo>
                        <a:pt x="21" y="338"/>
                      </a:moveTo>
                      <a:lnTo>
                        <a:pt x="21" y="339"/>
                      </a:lnTo>
                      <a:lnTo>
                        <a:pt x="23" y="339"/>
                      </a:lnTo>
                      <a:lnTo>
                        <a:pt x="23" y="343"/>
                      </a:lnTo>
                      <a:lnTo>
                        <a:pt x="21" y="343"/>
                      </a:lnTo>
                      <a:lnTo>
                        <a:pt x="20" y="346"/>
                      </a:lnTo>
                      <a:lnTo>
                        <a:pt x="20" y="346"/>
                      </a:lnTo>
                      <a:lnTo>
                        <a:pt x="20" y="347"/>
                      </a:lnTo>
                      <a:lnTo>
                        <a:pt x="21" y="348"/>
                      </a:lnTo>
                      <a:lnTo>
                        <a:pt x="23" y="348"/>
                      </a:lnTo>
                      <a:lnTo>
                        <a:pt x="23" y="348"/>
                      </a:lnTo>
                      <a:lnTo>
                        <a:pt x="23" y="348"/>
                      </a:lnTo>
                      <a:lnTo>
                        <a:pt x="21" y="350"/>
                      </a:lnTo>
                      <a:lnTo>
                        <a:pt x="21" y="350"/>
                      </a:lnTo>
                      <a:lnTo>
                        <a:pt x="21" y="350"/>
                      </a:lnTo>
                      <a:lnTo>
                        <a:pt x="21" y="351"/>
                      </a:lnTo>
                      <a:lnTo>
                        <a:pt x="21" y="352"/>
                      </a:lnTo>
                      <a:lnTo>
                        <a:pt x="23" y="354"/>
                      </a:lnTo>
                      <a:lnTo>
                        <a:pt x="21" y="354"/>
                      </a:lnTo>
                      <a:lnTo>
                        <a:pt x="21" y="356"/>
                      </a:lnTo>
                      <a:lnTo>
                        <a:pt x="19" y="356"/>
                      </a:lnTo>
                      <a:lnTo>
                        <a:pt x="19" y="358"/>
                      </a:lnTo>
                      <a:lnTo>
                        <a:pt x="15" y="358"/>
                      </a:lnTo>
                      <a:lnTo>
                        <a:pt x="15" y="354"/>
                      </a:lnTo>
                      <a:lnTo>
                        <a:pt x="15" y="354"/>
                      </a:lnTo>
                      <a:lnTo>
                        <a:pt x="15" y="352"/>
                      </a:lnTo>
                      <a:lnTo>
                        <a:pt x="16" y="352"/>
                      </a:lnTo>
                      <a:lnTo>
                        <a:pt x="16" y="346"/>
                      </a:lnTo>
                      <a:lnTo>
                        <a:pt x="15" y="346"/>
                      </a:lnTo>
                      <a:lnTo>
                        <a:pt x="16" y="339"/>
                      </a:lnTo>
                      <a:lnTo>
                        <a:pt x="19" y="339"/>
                      </a:lnTo>
                      <a:lnTo>
                        <a:pt x="19" y="339"/>
                      </a:lnTo>
                      <a:lnTo>
                        <a:pt x="21" y="338"/>
                      </a:lnTo>
                      <a:close/>
                      <a:moveTo>
                        <a:pt x="2225" y="333"/>
                      </a:moveTo>
                      <a:lnTo>
                        <a:pt x="2225" y="333"/>
                      </a:lnTo>
                      <a:lnTo>
                        <a:pt x="2225" y="333"/>
                      </a:lnTo>
                      <a:lnTo>
                        <a:pt x="2225" y="334"/>
                      </a:lnTo>
                      <a:lnTo>
                        <a:pt x="2225" y="334"/>
                      </a:lnTo>
                      <a:lnTo>
                        <a:pt x="2225" y="333"/>
                      </a:lnTo>
                      <a:close/>
                      <a:moveTo>
                        <a:pt x="2214" y="327"/>
                      </a:moveTo>
                      <a:lnTo>
                        <a:pt x="2218" y="327"/>
                      </a:lnTo>
                      <a:lnTo>
                        <a:pt x="2218" y="329"/>
                      </a:lnTo>
                      <a:lnTo>
                        <a:pt x="2215" y="329"/>
                      </a:lnTo>
                      <a:lnTo>
                        <a:pt x="2215" y="330"/>
                      </a:lnTo>
                      <a:lnTo>
                        <a:pt x="2217" y="331"/>
                      </a:lnTo>
                      <a:lnTo>
                        <a:pt x="2218" y="333"/>
                      </a:lnTo>
                      <a:lnTo>
                        <a:pt x="2219" y="333"/>
                      </a:lnTo>
                      <a:lnTo>
                        <a:pt x="2219" y="335"/>
                      </a:lnTo>
                      <a:lnTo>
                        <a:pt x="2221" y="337"/>
                      </a:lnTo>
                      <a:lnTo>
                        <a:pt x="2222" y="337"/>
                      </a:lnTo>
                      <a:lnTo>
                        <a:pt x="2223" y="335"/>
                      </a:lnTo>
                      <a:lnTo>
                        <a:pt x="2223" y="335"/>
                      </a:lnTo>
                      <a:lnTo>
                        <a:pt x="2225" y="334"/>
                      </a:lnTo>
                      <a:lnTo>
                        <a:pt x="2226" y="337"/>
                      </a:lnTo>
                      <a:lnTo>
                        <a:pt x="2227" y="335"/>
                      </a:lnTo>
                      <a:lnTo>
                        <a:pt x="2228" y="335"/>
                      </a:lnTo>
                      <a:lnTo>
                        <a:pt x="2230" y="334"/>
                      </a:lnTo>
                      <a:lnTo>
                        <a:pt x="2230" y="337"/>
                      </a:lnTo>
                      <a:lnTo>
                        <a:pt x="2230" y="338"/>
                      </a:lnTo>
                      <a:lnTo>
                        <a:pt x="2230" y="339"/>
                      </a:lnTo>
                      <a:lnTo>
                        <a:pt x="2228" y="341"/>
                      </a:lnTo>
                      <a:lnTo>
                        <a:pt x="2228" y="342"/>
                      </a:lnTo>
                      <a:lnTo>
                        <a:pt x="2228" y="343"/>
                      </a:lnTo>
                      <a:lnTo>
                        <a:pt x="2228" y="345"/>
                      </a:lnTo>
                      <a:lnTo>
                        <a:pt x="2230" y="346"/>
                      </a:lnTo>
                      <a:lnTo>
                        <a:pt x="2228" y="346"/>
                      </a:lnTo>
                      <a:lnTo>
                        <a:pt x="2227" y="348"/>
                      </a:lnTo>
                      <a:lnTo>
                        <a:pt x="2226" y="348"/>
                      </a:lnTo>
                      <a:lnTo>
                        <a:pt x="2226" y="348"/>
                      </a:lnTo>
                      <a:lnTo>
                        <a:pt x="2225" y="351"/>
                      </a:lnTo>
                      <a:lnTo>
                        <a:pt x="2222" y="354"/>
                      </a:lnTo>
                      <a:lnTo>
                        <a:pt x="2222" y="355"/>
                      </a:lnTo>
                      <a:lnTo>
                        <a:pt x="2222" y="355"/>
                      </a:lnTo>
                      <a:lnTo>
                        <a:pt x="2222" y="356"/>
                      </a:lnTo>
                      <a:lnTo>
                        <a:pt x="2221" y="356"/>
                      </a:lnTo>
                      <a:lnTo>
                        <a:pt x="2221" y="359"/>
                      </a:lnTo>
                      <a:lnTo>
                        <a:pt x="2219" y="359"/>
                      </a:lnTo>
                      <a:lnTo>
                        <a:pt x="2219" y="360"/>
                      </a:lnTo>
                      <a:lnTo>
                        <a:pt x="2215" y="363"/>
                      </a:lnTo>
                      <a:lnTo>
                        <a:pt x="2215" y="365"/>
                      </a:lnTo>
                      <a:lnTo>
                        <a:pt x="2215" y="368"/>
                      </a:lnTo>
                      <a:lnTo>
                        <a:pt x="2219" y="368"/>
                      </a:lnTo>
                      <a:lnTo>
                        <a:pt x="2219" y="369"/>
                      </a:lnTo>
                      <a:lnTo>
                        <a:pt x="2218" y="369"/>
                      </a:lnTo>
                      <a:lnTo>
                        <a:pt x="2217" y="369"/>
                      </a:lnTo>
                      <a:lnTo>
                        <a:pt x="2215" y="369"/>
                      </a:lnTo>
                      <a:lnTo>
                        <a:pt x="2213" y="369"/>
                      </a:lnTo>
                      <a:lnTo>
                        <a:pt x="2210" y="369"/>
                      </a:lnTo>
                      <a:lnTo>
                        <a:pt x="2210" y="371"/>
                      </a:lnTo>
                      <a:lnTo>
                        <a:pt x="2208" y="372"/>
                      </a:lnTo>
                      <a:lnTo>
                        <a:pt x="2206" y="373"/>
                      </a:lnTo>
                      <a:lnTo>
                        <a:pt x="2206" y="373"/>
                      </a:lnTo>
                      <a:lnTo>
                        <a:pt x="2205" y="373"/>
                      </a:lnTo>
                      <a:lnTo>
                        <a:pt x="2204" y="373"/>
                      </a:lnTo>
                      <a:lnTo>
                        <a:pt x="2204" y="373"/>
                      </a:lnTo>
                      <a:lnTo>
                        <a:pt x="2204" y="373"/>
                      </a:lnTo>
                      <a:lnTo>
                        <a:pt x="2202" y="373"/>
                      </a:lnTo>
                      <a:lnTo>
                        <a:pt x="2202" y="375"/>
                      </a:lnTo>
                      <a:lnTo>
                        <a:pt x="2201" y="375"/>
                      </a:lnTo>
                      <a:lnTo>
                        <a:pt x="2201" y="379"/>
                      </a:lnTo>
                      <a:lnTo>
                        <a:pt x="2201" y="379"/>
                      </a:lnTo>
                      <a:lnTo>
                        <a:pt x="2201" y="381"/>
                      </a:lnTo>
                      <a:lnTo>
                        <a:pt x="2200" y="381"/>
                      </a:lnTo>
                      <a:lnTo>
                        <a:pt x="2200" y="382"/>
                      </a:lnTo>
                      <a:lnTo>
                        <a:pt x="2198" y="384"/>
                      </a:lnTo>
                      <a:lnTo>
                        <a:pt x="2198" y="385"/>
                      </a:lnTo>
                      <a:lnTo>
                        <a:pt x="2197" y="385"/>
                      </a:lnTo>
                      <a:lnTo>
                        <a:pt x="2197" y="389"/>
                      </a:lnTo>
                      <a:lnTo>
                        <a:pt x="2196" y="389"/>
                      </a:lnTo>
                      <a:lnTo>
                        <a:pt x="2196" y="390"/>
                      </a:lnTo>
                      <a:lnTo>
                        <a:pt x="2196" y="390"/>
                      </a:lnTo>
                      <a:lnTo>
                        <a:pt x="2196" y="393"/>
                      </a:lnTo>
                      <a:lnTo>
                        <a:pt x="2194" y="393"/>
                      </a:lnTo>
                      <a:lnTo>
                        <a:pt x="2193" y="394"/>
                      </a:lnTo>
                      <a:lnTo>
                        <a:pt x="2192" y="396"/>
                      </a:lnTo>
                      <a:lnTo>
                        <a:pt x="2192" y="397"/>
                      </a:lnTo>
                      <a:lnTo>
                        <a:pt x="2189" y="398"/>
                      </a:lnTo>
                      <a:lnTo>
                        <a:pt x="2188" y="399"/>
                      </a:lnTo>
                      <a:lnTo>
                        <a:pt x="2187" y="401"/>
                      </a:lnTo>
                      <a:lnTo>
                        <a:pt x="2185" y="401"/>
                      </a:lnTo>
                      <a:lnTo>
                        <a:pt x="2184" y="402"/>
                      </a:lnTo>
                      <a:lnTo>
                        <a:pt x="2181" y="402"/>
                      </a:lnTo>
                      <a:lnTo>
                        <a:pt x="2181" y="402"/>
                      </a:lnTo>
                      <a:lnTo>
                        <a:pt x="2180" y="402"/>
                      </a:lnTo>
                      <a:lnTo>
                        <a:pt x="2179" y="402"/>
                      </a:lnTo>
                      <a:lnTo>
                        <a:pt x="2177" y="402"/>
                      </a:lnTo>
                      <a:lnTo>
                        <a:pt x="2177" y="401"/>
                      </a:lnTo>
                      <a:lnTo>
                        <a:pt x="2176" y="401"/>
                      </a:lnTo>
                      <a:lnTo>
                        <a:pt x="2175" y="399"/>
                      </a:lnTo>
                      <a:lnTo>
                        <a:pt x="2171" y="399"/>
                      </a:lnTo>
                      <a:lnTo>
                        <a:pt x="2171" y="399"/>
                      </a:lnTo>
                      <a:lnTo>
                        <a:pt x="2170" y="399"/>
                      </a:lnTo>
                      <a:lnTo>
                        <a:pt x="2170" y="397"/>
                      </a:lnTo>
                      <a:lnTo>
                        <a:pt x="2168" y="397"/>
                      </a:lnTo>
                      <a:lnTo>
                        <a:pt x="2166" y="398"/>
                      </a:lnTo>
                      <a:lnTo>
                        <a:pt x="2164" y="398"/>
                      </a:lnTo>
                      <a:lnTo>
                        <a:pt x="2164" y="397"/>
                      </a:lnTo>
                      <a:lnTo>
                        <a:pt x="2163" y="397"/>
                      </a:lnTo>
                      <a:lnTo>
                        <a:pt x="2162" y="397"/>
                      </a:lnTo>
                      <a:lnTo>
                        <a:pt x="2162" y="396"/>
                      </a:lnTo>
                      <a:lnTo>
                        <a:pt x="2159" y="394"/>
                      </a:lnTo>
                      <a:lnTo>
                        <a:pt x="2159" y="394"/>
                      </a:lnTo>
                      <a:lnTo>
                        <a:pt x="2158" y="392"/>
                      </a:lnTo>
                      <a:lnTo>
                        <a:pt x="2159" y="392"/>
                      </a:lnTo>
                      <a:lnTo>
                        <a:pt x="2159" y="392"/>
                      </a:lnTo>
                      <a:lnTo>
                        <a:pt x="2162" y="392"/>
                      </a:lnTo>
                      <a:lnTo>
                        <a:pt x="2162" y="389"/>
                      </a:lnTo>
                      <a:lnTo>
                        <a:pt x="2162" y="388"/>
                      </a:lnTo>
                      <a:lnTo>
                        <a:pt x="2163" y="386"/>
                      </a:lnTo>
                      <a:lnTo>
                        <a:pt x="2163" y="385"/>
                      </a:lnTo>
                      <a:lnTo>
                        <a:pt x="2162" y="385"/>
                      </a:lnTo>
                      <a:lnTo>
                        <a:pt x="2162" y="384"/>
                      </a:lnTo>
                      <a:lnTo>
                        <a:pt x="2164" y="384"/>
                      </a:lnTo>
                      <a:lnTo>
                        <a:pt x="2164" y="382"/>
                      </a:lnTo>
                      <a:lnTo>
                        <a:pt x="2164" y="382"/>
                      </a:lnTo>
                      <a:lnTo>
                        <a:pt x="2166" y="381"/>
                      </a:lnTo>
                      <a:lnTo>
                        <a:pt x="2167" y="380"/>
                      </a:lnTo>
                      <a:lnTo>
                        <a:pt x="2168" y="380"/>
                      </a:lnTo>
                      <a:lnTo>
                        <a:pt x="2168" y="377"/>
                      </a:lnTo>
                      <a:lnTo>
                        <a:pt x="2172" y="377"/>
                      </a:lnTo>
                      <a:lnTo>
                        <a:pt x="2173" y="376"/>
                      </a:lnTo>
                      <a:lnTo>
                        <a:pt x="2173" y="375"/>
                      </a:lnTo>
                      <a:lnTo>
                        <a:pt x="2175" y="373"/>
                      </a:lnTo>
                      <a:lnTo>
                        <a:pt x="2176" y="373"/>
                      </a:lnTo>
                      <a:lnTo>
                        <a:pt x="2176" y="372"/>
                      </a:lnTo>
                      <a:lnTo>
                        <a:pt x="2177" y="371"/>
                      </a:lnTo>
                      <a:lnTo>
                        <a:pt x="2179" y="371"/>
                      </a:lnTo>
                      <a:lnTo>
                        <a:pt x="2179" y="371"/>
                      </a:lnTo>
                      <a:lnTo>
                        <a:pt x="2180" y="371"/>
                      </a:lnTo>
                      <a:lnTo>
                        <a:pt x="2180" y="369"/>
                      </a:lnTo>
                      <a:lnTo>
                        <a:pt x="2184" y="369"/>
                      </a:lnTo>
                      <a:lnTo>
                        <a:pt x="2187" y="367"/>
                      </a:lnTo>
                      <a:lnTo>
                        <a:pt x="2188" y="367"/>
                      </a:lnTo>
                      <a:lnTo>
                        <a:pt x="2188" y="367"/>
                      </a:lnTo>
                      <a:lnTo>
                        <a:pt x="2189" y="367"/>
                      </a:lnTo>
                      <a:lnTo>
                        <a:pt x="2191" y="364"/>
                      </a:lnTo>
                      <a:lnTo>
                        <a:pt x="2192" y="364"/>
                      </a:lnTo>
                      <a:lnTo>
                        <a:pt x="2192" y="364"/>
                      </a:lnTo>
                      <a:lnTo>
                        <a:pt x="2192" y="363"/>
                      </a:lnTo>
                      <a:lnTo>
                        <a:pt x="2193" y="363"/>
                      </a:lnTo>
                      <a:lnTo>
                        <a:pt x="2193" y="362"/>
                      </a:lnTo>
                      <a:lnTo>
                        <a:pt x="2194" y="362"/>
                      </a:lnTo>
                      <a:lnTo>
                        <a:pt x="2196" y="362"/>
                      </a:lnTo>
                      <a:lnTo>
                        <a:pt x="2196" y="360"/>
                      </a:lnTo>
                      <a:lnTo>
                        <a:pt x="2196" y="359"/>
                      </a:lnTo>
                      <a:lnTo>
                        <a:pt x="2198" y="358"/>
                      </a:lnTo>
                      <a:lnTo>
                        <a:pt x="2200" y="355"/>
                      </a:lnTo>
                      <a:lnTo>
                        <a:pt x="2202" y="351"/>
                      </a:lnTo>
                      <a:lnTo>
                        <a:pt x="2204" y="347"/>
                      </a:lnTo>
                      <a:lnTo>
                        <a:pt x="2205" y="346"/>
                      </a:lnTo>
                      <a:lnTo>
                        <a:pt x="2205" y="346"/>
                      </a:lnTo>
                      <a:lnTo>
                        <a:pt x="2205" y="346"/>
                      </a:lnTo>
                      <a:lnTo>
                        <a:pt x="2205" y="345"/>
                      </a:lnTo>
                      <a:lnTo>
                        <a:pt x="2206" y="343"/>
                      </a:lnTo>
                      <a:lnTo>
                        <a:pt x="2209" y="341"/>
                      </a:lnTo>
                      <a:lnTo>
                        <a:pt x="2209" y="333"/>
                      </a:lnTo>
                      <a:lnTo>
                        <a:pt x="2214" y="327"/>
                      </a:lnTo>
                      <a:close/>
                      <a:moveTo>
                        <a:pt x="1963" y="327"/>
                      </a:moveTo>
                      <a:lnTo>
                        <a:pt x="1964" y="329"/>
                      </a:lnTo>
                      <a:lnTo>
                        <a:pt x="1965" y="329"/>
                      </a:lnTo>
                      <a:lnTo>
                        <a:pt x="1965" y="329"/>
                      </a:lnTo>
                      <a:lnTo>
                        <a:pt x="1967" y="329"/>
                      </a:lnTo>
                      <a:lnTo>
                        <a:pt x="1968" y="329"/>
                      </a:lnTo>
                      <a:lnTo>
                        <a:pt x="1968" y="329"/>
                      </a:lnTo>
                      <a:lnTo>
                        <a:pt x="1969" y="329"/>
                      </a:lnTo>
                      <a:lnTo>
                        <a:pt x="1969" y="330"/>
                      </a:lnTo>
                      <a:lnTo>
                        <a:pt x="1973" y="330"/>
                      </a:lnTo>
                      <a:lnTo>
                        <a:pt x="1975" y="331"/>
                      </a:lnTo>
                      <a:lnTo>
                        <a:pt x="1976" y="331"/>
                      </a:lnTo>
                      <a:lnTo>
                        <a:pt x="1976" y="333"/>
                      </a:lnTo>
                      <a:lnTo>
                        <a:pt x="1977" y="333"/>
                      </a:lnTo>
                      <a:lnTo>
                        <a:pt x="1977" y="333"/>
                      </a:lnTo>
                      <a:lnTo>
                        <a:pt x="1978" y="334"/>
                      </a:lnTo>
                      <a:lnTo>
                        <a:pt x="1981" y="334"/>
                      </a:lnTo>
                      <a:lnTo>
                        <a:pt x="1982" y="334"/>
                      </a:lnTo>
                      <a:lnTo>
                        <a:pt x="1984" y="333"/>
                      </a:lnTo>
                      <a:lnTo>
                        <a:pt x="1986" y="331"/>
                      </a:lnTo>
                      <a:lnTo>
                        <a:pt x="1988" y="330"/>
                      </a:lnTo>
                      <a:lnTo>
                        <a:pt x="1989" y="330"/>
                      </a:lnTo>
                      <a:lnTo>
                        <a:pt x="1990" y="329"/>
                      </a:lnTo>
                      <a:lnTo>
                        <a:pt x="1992" y="329"/>
                      </a:lnTo>
                      <a:lnTo>
                        <a:pt x="1992" y="329"/>
                      </a:lnTo>
                      <a:lnTo>
                        <a:pt x="1993" y="331"/>
                      </a:lnTo>
                      <a:lnTo>
                        <a:pt x="1993" y="334"/>
                      </a:lnTo>
                      <a:lnTo>
                        <a:pt x="1993" y="338"/>
                      </a:lnTo>
                      <a:lnTo>
                        <a:pt x="1993" y="341"/>
                      </a:lnTo>
                      <a:lnTo>
                        <a:pt x="1993" y="345"/>
                      </a:lnTo>
                      <a:lnTo>
                        <a:pt x="1992" y="345"/>
                      </a:lnTo>
                      <a:lnTo>
                        <a:pt x="1992" y="345"/>
                      </a:lnTo>
                      <a:lnTo>
                        <a:pt x="1992" y="345"/>
                      </a:lnTo>
                      <a:lnTo>
                        <a:pt x="1992" y="345"/>
                      </a:lnTo>
                      <a:lnTo>
                        <a:pt x="1992" y="346"/>
                      </a:lnTo>
                      <a:lnTo>
                        <a:pt x="1990" y="346"/>
                      </a:lnTo>
                      <a:lnTo>
                        <a:pt x="1990" y="350"/>
                      </a:lnTo>
                      <a:lnTo>
                        <a:pt x="1990" y="350"/>
                      </a:lnTo>
                      <a:lnTo>
                        <a:pt x="1989" y="354"/>
                      </a:lnTo>
                      <a:lnTo>
                        <a:pt x="1990" y="354"/>
                      </a:lnTo>
                      <a:lnTo>
                        <a:pt x="1990" y="355"/>
                      </a:lnTo>
                      <a:lnTo>
                        <a:pt x="1990" y="356"/>
                      </a:lnTo>
                      <a:lnTo>
                        <a:pt x="1990" y="358"/>
                      </a:lnTo>
                      <a:lnTo>
                        <a:pt x="1989" y="358"/>
                      </a:lnTo>
                      <a:lnTo>
                        <a:pt x="1989" y="358"/>
                      </a:lnTo>
                      <a:lnTo>
                        <a:pt x="1988" y="356"/>
                      </a:lnTo>
                      <a:lnTo>
                        <a:pt x="1988" y="355"/>
                      </a:lnTo>
                      <a:lnTo>
                        <a:pt x="1986" y="354"/>
                      </a:lnTo>
                      <a:lnTo>
                        <a:pt x="1986" y="354"/>
                      </a:lnTo>
                      <a:lnTo>
                        <a:pt x="1986" y="355"/>
                      </a:lnTo>
                      <a:lnTo>
                        <a:pt x="1985" y="356"/>
                      </a:lnTo>
                      <a:lnTo>
                        <a:pt x="1985" y="356"/>
                      </a:lnTo>
                      <a:lnTo>
                        <a:pt x="1984" y="356"/>
                      </a:lnTo>
                      <a:lnTo>
                        <a:pt x="1984" y="360"/>
                      </a:lnTo>
                      <a:lnTo>
                        <a:pt x="1985" y="360"/>
                      </a:lnTo>
                      <a:lnTo>
                        <a:pt x="1985" y="359"/>
                      </a:lnTo>
                      <a:lnTo>
                        <a:pt x="1986" y="359"/>
                      </a:lnTo>
                      <a:lnTo>
                        <a:pt x="1986" y="360"/>
                      </a:lnTo>
                      <a:lnTo>
                        <a:pt x="1985" y="360"/>
                      </a:lnTo>
                      <a:lnTo>
                        <a:pt x="1985" y="362"/>
                      </a:lnTo>
                      <a:lnTo>
                        <a:pt x="1984" y="360"/>
                      </a:lnTo>
                      <a:lnTo>
                        <a:pt x="1984" y="362"/>
                      </a:lnTo>
                      <a:lnTo>
                        <a:pt x="1982" y="362"/>
                      </a:lnTo>
                      <a:lnTo>
                        <a:pt x="1982" y="362"/>
                      </a:lnTo>
                      <a:lnTo>
                        <a:pt x="1982" y="363"/>
                      </a:lnTo>
                      <a:lnTo>
                        <a:pt x="1980" y="363"/>
                      </a:lnTo>
                      <a:lnTo>
                        <a:pt x="1980" y="362"/>
                      </a:lnTo>
                      <a:lnTo>
                        <a:pt x="1976" y="362"/>
                      </a:lnTo>
                      <a:lnTo>
                        <a:pt x="1976" y="362"/>
                      </a:lnTo>
                      <a:lnTo>
                        <a:pt x="1975" y="360"/>
                      </a:lnTo>
                      <a:lnTo>
                        <a:pt x="1976" y="359"/>
                      </a:lnTo>
                      <a:lnTo>
                        <a:pt x="1975" y="358"/>
                      </a:lnTo>
                      <a:lnTo>
                        <a:pt x="1975" y="359"/>
                      </a:lnTo>
                      <a:lnTo>
                        <a:pt x="1973" y="359"/>
                      </a:lnTo>
                      <a:lnTo>
                        <a:pt x="1973" y="358"/>
                      </a:lnTo>
                      <a:lnTo>
                        <a:pt x="1973" y="358"/>
                      </a:lnTo>
                      <a:lnTo>
                        <a:pt x="1972" y="358"/>
                      </a:lnTo>
                      <a:lnTo>
                        <a:pt x="1972" y="356"/>
                      </a:lnTo>
                      <a:lnTo>
                        <a:pt x="1972" y="356"/>
                      </a:lnTo>
                      <a:lnTo>
                        <a:pt x="1972" y="355"/>
                      </a:lnTo>
                      <a:lnTo>
                        <a:pt x="1972" y="355"/>
                      </a:lnTo>
                      <a:lnTo>
                        <a:pt x="1971" y="355"/>
                      </a:lnTo>
                      <a:lnTo>
                        <a:pt x="1969" y="352"/>
                      </a:lnTo>
                      <a:lnTo>
                        <a:pt x="1968" y="351"/>
                      </a:lnTo>
                      <a:lnTo>
                        <a:pt x="1968" y="347"/>
                      </a:lnTo>
                      <a:lnTo>
                        <a:pt x="1971" y="347"/>
                      </a:lnTo>
                      <a:lnTo>
                        <a:pt x="1971" y="346"/>
                      </a:lnTo>
                      <a:lnTo>
                        <a:pt x="1969" y="346"/>
                      </a:lnTo>
                      <a:lnTo>
                        <a:pt x="1968" y="345"/>
                      </a:lnTo>
                      <a:lnTo>
                        <a:pt x="1967" y="343"/>
                      </a:lnTo>
                      <a:lnTo>
                        <a:pt x="1967" y="342"/>
                      </a:lnTo>
                      <a:lnTo>
                        <a:pt x="1964" y="341"/>
                      </a:lnTo>
                      <a:lnTo>
                        <a:pt x="1964" y="338"/>
                      </a:lnTo>
                      <a:lnTo>
                        <a:pt x="1964" y="338"/>
                      </a:lnTo>
                      <a:lnTo>
                        <a:pt x="1964" y="337"/>
                      </a:lnTo>
                      <a:lnTo>
                        <a:pt x="1961" y="335"/>
                      </a:lnTo>
                      <a:lnTo>
                        <a:pt x="1960" y="327"/>
                      </a:lnTo>
                      <a:lnTo>
                        <a:pt x="1961" y="327"/>
                      </a:lnTo>
                      <a:lnTo>
                        <a:pt x="1963" y="327"/>
                      </a:lnTo>
                      <a:close/>
                      <a:moveTo>
                        <a:pt x="1990" y="318"/>
                      </a:moveTo>
                      <a:lnTo>
                        <a:pt x="1992" y="318"/>
                      </a:lnTo>
                      <a:lnTo>
                        <a:pt x="1993" y="320"/>
                      </a:lnTo>
                      <a:lnTo>
                        <a:pt x="1994" y="320"/>
                      </a:lnTo>
                      <a:lnTo>
                        <a:pt x="1994" y="321"/>
                      </a:lnTo>
                      <a:lnTo>
                        <a:pt x="1994" y="322"/>
                      </a:lnTo>
                      <a:lnTo>
                        <a:pt x="1994" y="322"/>
                      </a:lnTo>
                      <a:lnTo>
                        <a:pt x="1993" y="324"/>
                      </a:lnTo>
                      <a:lnTo>
                        <a:pt x="1992" y="324"/>
                      </a:lnTo>
                      <a:lnTo>
                        <a:pt x="1992" y="322"/>
                      </a:lnTo>
                      <a:lnTo>
                        <a:pt x="1990" y="321"/>
                      </a:lnTo>
                      <a:lnTo>
                        <a:pt x="1989" y="321"/>
                      </a:lnTo>
                      <a:lnTo>
                        <a:pt x="1990" y="318"/>
                      </a:lnTo>
                      <a:lnTo>
                        <a:pt x="1990" y="318"/>
                      </a:lnTo>
                      <a:lnTo>
                        <a:pt x="1990" y="318"/>
                      </a:lnTo>
                      <a:close/>
                      <a:moveTo>
                        <a:pt x="1954" y="316"/>
                      </a:moveTo>
                      <a:lnTo>
                        <a:pt x="1955" y="316"/>
                      </a:lnTo>
                      <a:lnTo>
                        <a:pt x="1955" y="318"/>
                      </a:lnTo>
                      <a:lnTo>
                        <a:pt x="1954" y="321"/>
                      </a:lnTo>
                      <a:lnTo>
                        <a:pt x="1952" y="321"/>
                      </a:lnTo>
                      <a:lnTo>
                        <a:pt x="1954" y="318"/>
                      </a:lnTo>
                      <a:lnTo>
                        <a:pt x="1954" y="316"/>
                      </a:lnTo>
                      <a:close/>
                      <a:moveTo>
                        <a:pt x="2244" y="279"/>
                      </a:moveTo>
                      <a:lnTo>
                        <a:pt x="2244" y="282"/>
                      </a:lnTo>
                      <a:lnTo>
                        <a:pt x="2243" y="282"/>
                      </a:lnTo>
                      <a:lnTo>
                        <a:pt x="2243" y="280"/>
                      </a:lnTo>
                      <a:lnTo>
                        <a:pt x="2243" y="280"/>
                      </a:lnTo>
                      <a:lnTo>
                        <a:pt x="2243" y="279"/>
                      </a:lnTo>
                      <a:lnTo>
                        <a:pt x="2243" y="279"/>
                      </a:lnTo>
                      <a:lnTo>
                        <a:pt x="2244" y="279"/>
                      </a:lnTo>
                      <a:close/>
                      <a:moveTo>
                        <a:pt x="1900" y="267"/>
                      </a:moveTo>
                      <a:lnTo>
                        <a:pt x="1900" y="269"/>
                      </a:lnTo>
                      <a:lnTo>
                        <a:pt x="1904" y="269"/>
                      </a:lnTo>
                      <a:lnTo>
                        <a:pt x="1904" y="271"/>
                      </a:lnTo>
                      <a:lnTo>
                        <a:pt x="1901" y="271"/>
                      </a:lnTo>
                      <a:lnTo>
                        <a:pt x="1899" y="271"/>
                      </a:lnTo>
                      <a:lnTo>
                        <a:pt x="1897" y="271"/>
                      </a:lnTo>
                      <a:lnTo>
                        <a:pt x="1895" y="271"/>
                      </a:lnTo>
                      <a:lnTo>
                        <a:pt x="1896" y="269"/>
                      </a:lnTo>
                      <a:lnTo>
                        <a:pt x="1900" y="267"/>
                      </a:lnTo>
                      <a:close/>
                      <a:moveTo>
                        <a:pt x="2218" y="257"/>
                      </a:moveTo>
                      <a:lnTo>
                        <a:pt x="2218" y="258"/>
                      </a:lnTo>
                      <a:lnTo>
                        <a:pt x="2218" y="258"/>
                      </a:lnTo>
                      <a:lnTo>
                        <a:pt x="2219" y="261"/>
                      </a:lnTo>
                      <a:lnTo>
                        <a:pt x="2221" y="261"/>
                      </a:lnTo>
                      <a:lnTo>
                        <a:pt x="2221" y="262"/>
                      </a:lnTo>
                      <a:lnTo>
                        <a:pt x="2221" y="262"/>
                      </a:lnTo>
                      <a:lnTo>
                        <a:pt x="2222" y="263"/>
                      </a:lnTo>
                      <a:lnTo>
                        <a:pt x="2222" y="263"/>
                      </a:lnTo>
                      <a:lnTo>
                        <a:pt x="2223" y="263"/>
                      </a:lnTo>
                      <a:lnTo>
                        <a:pt x="2223" y="262"/>
                      </a:lnTo>
                      <a:lnTo>
                        <a:pt x="2225" y="262"/>
                      </a:lnTo>
                      <a:lnTo>
                        <a:pt x="2225" y="262"/>
                      </a:lnTo>
                      <a:lnTo>
                        <a:pt x="2225" y="263"/>
                      </a:lnTo>
                      <a:lnTo>
                        <a:pt x="2228" y="263"/>
                      </a:lnTo>
                      <a:lnTo>
                        <a:pt x="2228" y="266"/>
                      </a:lnTo>
                      <a:lnTo>
                        <a:pt x="2231" y="267"/>
                      </a:lnTo>
                      <a:lnTo>
                        <a:pt x="2231" y="270"/>
                      </a:lnTo>
                      <a:lnTo>
                        <a:pt x="2234" y="269"/>
                      </a:lnTo>
                      <a:lnTo>
                        <a:pt x="2235" y="274"/>
                      </a:lnTo>
                      <a:lnTo>
                        <a:pt x="2234" y="274"/>
                      </a:lnTo>
                      <a:lnTo>
                        <a:pt x="2234" y="275"/>
                      </a:lnTo>
                      <a:lnTo>
                        <a:pt x="2234" y="276"/>
                      </a:lnTo>
                      <a:lnTo>
                        <a:pt x="2234" y="278"/>
                      </a:lnTo>
                      <a:lnTo>
                        <a:pt x="2235" y="279"/>
                      </a:lnTo>
                      <a:lnTo>
                        <a:pt x="2235" y="280"/>
                      </a:lnTo>
                      <a:lnTo>
                        <a:pt x="2236" y="280"/>
                      </a:lnTo>
                      <a:lnTo>
                        <a:pt x="2236" y="280"/>
                      </a:lnTo>
                      <a:lnTo>
                        <a:pt x="2236" y="282"/>
                      </a:lnTo>
                      <a:lnTo>
                        <a:pt x="2235" y="282"/>
                      </a:lnTo>
                      <a:lnTo>
                        <a:pt x="2236" y="288"/>
                      </a:lnTo>
                      <a:lnTo>
                        <a:pt x="2236" y="288"/>
                      </a:lnTo>
                      <a:lnTo>
                        <a:pt x="2236" y="288"/>
                      </a:lnTo>
                      <a:lnTo>
                        <a:pt x="2239" y="288"/>
                      </a:lnTo>
                      <a:lnTo>
                        <a:pt x="2240" y="291"/>
                      </a:lnTo>
                      <a:lnTo>
                        <a:pt x="2242" y="291"/>
                      </a:lnTo>
                      <a:lnTo>
                        <a:pt x="2242" y="287"/>
                      </a:lnTo>
                      <a:lnTo>
                        <a:pt x="2242" y="287"/>
                      </a:lnTo>
                      <a:lnTo>
                        <a:pt x="2242" y="283"/>
                      </a:lnTo>
                      <a:lnTo>
                        <a:pt x="2243" y="283"/>
                      </a:lnTo>
                      <a:lnTo>
                        <a:pt x="2243" y="286"/>
                      </a:lnTo>
                      <a:lnTo>
                        <a:pt x="2244" y="286"/>
                      </a:lnTo>
                      <a:lnTo>
                        <a:pt x="2243" y="286"/>
                      </a:lnTo>
                      <a:lnTo>
                        <a:pt x="2243" y="288"/>
                      </a:lnTo>
                      <a:lnTo>
                        <a:pt x="2245" y="287"/>
                      </a:lnTo>
                      <a:lnTo>
                        <a:pt x="2247" y="291"/>
                      </a:lnTo>
                      <a:lnTo>
                        <a:pt x="2247" y="291"/>
                      </a:lnTo>
                      <a:lnTo>
                        <a:pt x="2245" y="291"/>
                      </a:lnTo>
                      <a:lnTo>
                        <a:pt x="2245" y="292"/>
                      </a:lnTo>
                      <a:lnTo>
                        <a:pt x="2247" y="292"/>
                      </a:lnTo>
                      <a:lnTo>
                        <a:pt x="2247" y="296"/>
                      </a:lnTo>
                      <a:lnTo>
                        <a:pt x="2249" y="299"/>
                      </a:lnTo>
                      <a:lnTo>
                        <a:pt x="2249" y="299"/>
                      </a:lnTo>
                      <a:lnTo>
                        <a:pt x="2253" y="300"/>
                      </a:lnTo>
                      <a:lnTo>
                        <a:pt x="2253" y="300"/>
                      </a:lnTo>
                      <a:lnTo>
                        <a:pt x="2255" y="300"/>
                      </a:lnTo>
                      <a:lnTo>
                        <a:pt x="2255" y="301"/>
                      </a:lnTo>
                      <a:lnTo>
                        <a:pt x="2256" y="301"/>
                      </a:lnTo>
                      <a:lnTo>
                        <a:pt x="2256" y="301"/>
                      </a:lnTo>
                      <a:lnTo>
                        <a:pt x="2257" y="301"/>
                      </a:lnTo>
                      <a:lnTo>
                        <a:pt x="2257" y="301"/>
                      </a:lnTo>
                      <a:lnTo>
                        <a:pt x="2259" y="300"/>
                      </a:lnTo>
                      <a:lnTo>
                        <a:pt x="2261" y="299"/>
                      </a:lnTo>
                      <a:lnTo>
                        <a:pt x="2263" y="299"/>
                      </a:lnTo>
                      <a:lnTo>
                        <a:pt x="2264" y="297"/>
                      </a:lnTo>
                      <a:lnTo>
                        <a:pt x="2266" y="297"/>
                      </a:lnTo>
                      <a:lnTo>
                        <a:pt x="2266" y="297"/>
                      </a:lnTo>
                      <a:lnTo>
                        <a:pt x="2266" y="297"/>
                      </a:lnTo>
                      <a:lnTo>
                        <a:pt x="2268" y="297"/>
                      </a:lnTo>
                      <a:lnTo>
                        <a:pt x="2268" y="299"/>
                      </a:lnTo>
                      <a:lnTo>
                        <a:pt x="2269" y="300"/>
                      </a:lnTo>
                      <a:lnTo>
                        <a:pt x="2269" y="301"/>
                      </a:lnTo>
                      <a:lnTo>
                        <a:pt x="2269" y="301"/>
                      </a:lnTo>
                      <a:lnTo>
                        <a:pt x="2269" y="303"/>
                      </a:lnTo>
                      <a:lnTo>
                        <a:pt x="2268" y="304"/>
                      </a:lnTo>
                      <a:lnTo>
                        <a:pt x="2268" y="305"/>
                      </a:lnTo>
                      <a:lnTo>
                        <a:pt x="2266" y="305"/>
                      </a:lnTo>
                      <a:lnTo>
                        <a:pt x="2266" y="307"/>
                      </a:lnTo>
                      <a:lnTo>
                        <a:pt x="2265" y="307"/>
                      </a:lnTo>
                      <a:lnTo>
                        <a:pt x="2265" y="308"/>
                      </a:lnTo>
                      <a:lnTo>
                        <a:pt x="2265" y="308"/>
                      </a:lnTo>
                      <a:lnTo>
                        <a:pt x="2265" y="309"/>
                      </a:lnTo>
                      <a:lnTo>
                        <a:pt x="2263" y="310"/>
                      </a:lnTo>
                      <a:lnTo>
                        <a:pt x="2264" y="316"/>
                      </a:lnTo>
                      <a:lnTo>
                        <a:pt x="2263" y="316"/>
                      </a:lnTo>
                      <a:lnTo>
                        <a:pt x="2263" y="314"/>
                      </a:lnTo>
                      <a:lnTo>
                        <a:pt x="2260" y="313"/>
                      </a:lnTo>
                      <a:lnTo>
                        <a:pt x="2259" y="314"/>
                      </a:lnTo>
                      <a:lnTo>
                        <a:pt x="2257" y="316"/>
                      </a:lnTo>
                      <a:lnTo>
                        <a:pt x="2256" y="317"/>
                      </a:lnTo>
                      <a:lnTo>
                        <a:pt x="2255" y="318"/>
                      </a:lnTo>
                      <a:lnTo>
                        <a:pt x="2256" y="320"/>
                      </a:lnTo>
                      <a:lnTo>
                        <a:pt x="2257" y="321"/>
                      </a:lnTo>
                      <a:lnTo>
                        <a:pt x="2256" y="321"/>
                      </a:lnTo>
                      <a:lnTo>
                        <a:pt x="2256" y="321"/>
                      </a:lnTo>
                      <a:lnTo>
                        <a:pt x="2255" y="321"/>
                      </a:lnTo>
                      <a:lnTo>
                        <a:pt x="2255" y="321"/>
                      </a:lnTo>
                      <a:lnTo>
                        <a:pt x="2255" y="326"/>
                      </a:lnTo>
                      <a:lnTo>
                        <a:pt x="2249" y="329"/>
                      </a:lnTo>
                      <a:lnTo>
                        <a:pt x="2249" y="333"/>
                      </a:lnTo>
                      <a:lnTo>
                        <a:pt x="2248" y="333"/>
                      </a:lnTo>
                      <a:lnTo>
                        <a:pt x="2248" y="335"/>
                      </a:lnTo>
                      <a:lnTo>
                        <a:pt x="2247" y="335"/>
                      </a:lnTo>
                      <a:lnTo>
                        <a:pt x="2247" y="337"/>
                      </a:lnTo>
                      <a:lnTo>
                        <a:pt x="2245" y="339"/>
                      </a:lnTo>
                      <a:lnTo>
                        <a:pt x="2244" y="339"/>
                      </a:lnTo>
                      <a:lnTo>
                        <a:pt x="2243" y="341"/>
                      </a:lnTo>
                      <a:lnTo>
                        <a:pt x="2242" y="341"/>
                      </a:lnTo>
                      <a:lnTo>
                        <a:pt x="2240" y="339"/>
                      </a:lnTo>
                      <a:lnTo>
                        <a:pt x="2240" y="339"/>
                      </a:lnTo>
                      <a:lnTo>
                        <a:pt x="2238" y="338"/>
                      </a:lnTo>
                      <a:lnTo>
                        <a:pt x="2236" y="338"/>
                      </a:lnTo>
                      <a:lnTo>
                        <a:pt x="2236" y="338"/>
                      </a:lnTo>
                      <a:lnTo>
                        <a:pt x="2235" y="338"/>
                      </a:lnTo>
                      <a:lnTo>
                        <a:pt x="2234" y="337"/>
                      </a:lnTo>
                      <a:lnTo>
                        <a:pt x="2234" y="335"/>
                      </a:lnTo>
                      <a:lnTo>
                        <a:pt x="2235" y="335"/>
                      </a:lnTo>
                      <a:lnTo>
                        <a:pt x="2235" y="334"/>
                      </a:lnTo>
                      <a:lnTo>
                        <a:pt x="2236" y="334"/>
                      </a:lnTo>
                      <a:lnTo>
                        <a:pt x="2236" y="330"/>
                      </a:lnTo>
                      <a:lnTo>
                        <a:pt x="2238" y="330"/>
                      </a:lnTo>
                      <a:lnTo>
                        <a:pt x="2238" y="327"/>
                      </a:lnTo>
                      <a:lnTo>
                        <a:pt x="2238" y="326"/>
                      </a:lnTo>
                      <a:lnTo>
                        <a:pt x="2236" y="324"/>
                      </a:lnTo>
                      <a:lnTo>
                        <a:pt x="2235" y="321"/>
                      </a:lnTo>
                      <a:lnTo>
                        <a:pt x="2234" y="321"/>
                      </a:lnTo>
                      <a:lnTo>
                        <a:pt x="2232" y="320"/>
                      </a:lnTo>
                      <a:lnTo>
                        <a:pt x="2232" y="320"/>
                      </a:lnTo>
                      <a:lnTo>
                        <a:pt x="2230" y="318"/>
                      </a:lnTo>
                      <a:lnTo>
                        <a:pt x="2228" y="317"/>
                      </a:lnTo>
                      <a:lnTo>
                        <a:pt x="2226" y="317"/>
                      </a:lnTo>
                      <a:lnTo>
                        <a:pt x="2225" y="316"/>
                      </a:lnTo>
                      <a:lnTo>
                        <a:pt x="2225" y="313"/>
                      </a:lnTo>
                      <a:lnTo>
                        <a:pt x="2225" y="313"/>
                      </a:lnTo>
                      <a:lnTo>
                        <a:pt x="2225" y="313"/>
                      </a:lnTo>
                      <a:lnTo>
                        <a:pt x="2225" y="312"/>
                      </a:lnTo>
                      <a:lnTo>
                        <a:pt x="2227" y="312"/>
                      </a:lnTo>
                      <a:lnTo>
                        <a:pt x="2230" y="312"/>
                      </a:lnTo>
                      <a:lnTo>
                        <a:pt x="2231" y="309"/>
                      </a:lnTo>
                      <a:lnTo>
                        <a:pt x="2231" y="309"/>
                      </a:lnTo>
                      <a:lnTo>
                        <a:pt x="2231" y="308"/>
                      </a:lnTo>
                      <a:lnTo>
                        <a:pt x="2232" y="308"/>
                      </a:lnTo>
                      <a:lnTo>
                        <a:pt x="2232" y="305"/>
                      </a:lnTo>
                      <a:lnTo>
                        <a:pt x="2234" y="305"/>
                      </a:lnTo>
                      <a:lnTo>
                        <a:pt x="2234" y="304"/>
                      </a:lnTo>
                      <a:lnTo>
                        <a:pt x="2234" y="304"/>
                      </a:lnTo>
                      <a:lnTo>
                        <a:pt x="2234" y="300"/>
                      </a:lnTo>
                      <a:lnTo>
                        <a:pt x="2235" y="300"/>
                      </a:lnTo>
                      <a:lnTo>
                        <a:pt x="2235" y="297"/>
                      </a:lnTo>
                      <a:lnTo>
                        <a:pt x="2234" y="295"/>
                      </a:lnTo>
                      <a:lnTo>
                        <a:pt x="2234" y="292"/>
                      </a:lnTo>
                      <a:lnTo>
                        <a:pt x="2234" y="291"/>
                      </a:lnTo>
                      <a:lnTo>
                        <a:pt x="2235" y="290"/>
                      </a:lnTo>
                      <a:lnTo>
                        <a:pt x="2231" y="288"/>
                      </a:lnTo>
                      <a:lnTo>
                        <a:pt x="2231" y="286"/>
                      </a:lnTo>
                      <a:lnTo>
                        <a:pt x="2231" y="283"/>
                      </a:lnTo>
                      <a:lnTo>
                        <a:pt x="2232" y="283"/>
                      </a:lnTo>
                      <a:lnTo>
                        <a:pt x="2231" y="280"/>
                      </a:lnTo>
                      <a:lnTo>
                        <a:pt x="2230" y="279"/>
                      </a:lnTo>
                      <a:lnTo>
                        <a:pt x="2228" y="278"/>
                      </a:lnTo>
                      <a:lnTo>
                        <a:pt x="2227" y="276"/>
                      </a:lnTo>
                      <a:lnTo>
                        <a:pt x="2226" y="275"/>
                      </a:lnTo>
                      <a:lnTo>
                        <a:pt x="2225" y="275"/>
                      </a:lnTo>
                      <a:lnTo>
                        <a:pt x="2225" y="274"/>
                      </a:lnTo>
                      <a:lnTo>
                        <a:pt x="2225" y="274"/>
                      </a:lnTo>
                      <a:lnTo>
                        <a:pt x="2225" y="273"/>
                      </a:lnTo>
                      <a:lnTo>
                        <a:pt x="2223" y="271"/>
                      </a:lnTo>
                      <a:lnTo>
                        <a:pt x="2222" y="269"/>
                      </a:lnTo>
                      <a:lnTo>
                        <a:pt x="2222" y="269"/>
                      </a:lnTo>
                      <a:lnTo>
                        <a:pt x="2221" y="266"/>
                      </a:lnTo>
                      <a:lnTo>
                        <a:pt x="2221" y="266"/>
                      </a:lnTo>
                      <a:lnTo>
                        <a:pt x="2221" y="265"/>
                      </a:lnTo>
                      <a:lnTo>
                        <a:pt x="2219" y="263"/>
                      </a:lnTo>
                      <a:lnTo>
                        <a:pt x="2219" y="262"/>
                      </a:lnTo>
                      <a:lnTo>
                        <a:pt x="2218" y="262"/>
                      </a:lnTo>
                      <a:lnTo>
                        <a:pt x="2217" y="261"/>
                      </a:lnTo>
                      <a:lnTo>
                        <a:pt x="2215" y="258"/>
                      </a:lnTo>
                      <a:lnTo>
                        <a:pt x="2215" y="257"/>
                      </a:lnTo>
                      <a:lnTo>
                        <a:pt x="2217" y="257"/>
                      </a:lnTo>
                      <a:lnTo>
                        <a:pt x="2218" y="257"/>
                      </a:lnTo>
                      <a:close/>
                      <a:moveTo>
                        <a:pt x="207" y="228"/>
                      </a:moveTo>
                      <a:lnTo>
                        <a:pt x="207" y="229"/>
                      </a:lnTo>
                      <a:lnTo>
                        <a:pt x="206" y="229"/>
                      </a:lnTo>
                      <a:lnTo>
                        <a:pt x="206" y="231"/>
                      </a:lnTo>
                      <a:lnTo>
                        <a:pt x="206" y="231"/>
                      </a:lnTo>
                      <a:lnTo>
                        <a:pt x="205" y="231"/>
                      </a:lnTo>
                      <a:lnTo>
                        <a:pt x="205" y="229"/>
                      </a:lnTo>
                      <a:lnTo>
                        <a:pt x="207" y="228"/>
                      </a:lnTo>
                      <a:close/>
                      <a:moveTo>
                        <a:pt x="212" y="228"/>
                      </a:moveTo>
                      <a:lnTo>
                        <a:pt x="214" y="228"/>
                      </a:lnTo>
                      <a:lnTo>
                        <a:pt x="215" y="228"/>
                      </a:lnTo>
                      <a:lnTo>
                        <a:pt x="215" y="228"/>
                      </a:lnTo>
                      <a:lnTo>
                        <a:pt x="215" y="228"/>
                      </a:lnTo>
                      <a:lnTo>
                        <a:pt x="214" y="228"/>
                      </a:lnTo>
                      <a:lnTo>
                        <a:pt x="212" y="229"/>
                      </a:lnTo>
                      <a:lnTo>
                        <a:pt x="210" y="229"/>
                      </a:lnTo>
                      <a:lnTo>
                        <a:pt x="210" y="228"/>
                      </a:lnTo>
                      <a:lnTo>
                        <a:pt x="211" y="228"/>
                      </a:lnTo>
                      <a:lnTo>
                        <a:pt x="212" y="228"/>
                      </a:lnTo>
                      <a:close/>
                      <a:moveTo>
                        <a:pt x="218" y="223"/>
                      </a:moveTo>
                      <a:lnTo>
                        <a:pt x="216" y="225"/>
                      </a:lnTo>
                      <a:lnTo>
                        <a:pt x="216" y="225"/>
                      </a:lnTo>
                      <a:lnTo>
                        <a:pt x="214" y="225"/>
                      </a:lnTo>
                      <a:lnTo>
                        <a:pt x="215" y="224"/>
                      </a:lnTo>
                      <a:lnTo>
                        <a:pt x="215" y="224"/>
                      </a:lnTo>
                      <a:lnTo>
                        <a:pt x="218" y="223"/>
                      </a:lnTo>
                      <a:close/>
                      <a:moveTo>
                        <a:pt x="1882" y="218"/>
                      </a:moveTo>
                      <a:lnTo>
                        <a:pt x="1879" y="218"/>
                      </a:lnTo>
                      <a:lnTo>
                        <a:pt x="1879" y="219"/>
                      </a:lnTo>
                      <a:lnTo>
                        <a:pt x="1882" y="219"/>
                      </a:lnTo>
                      <a:lnTo>
                        <a:pt x="1882" y="218"/>
                      </a:lnTo>
                      <a:close/>
                      <a:moveTo>
                        <a:pt x="1883" y="216"/>
                      </a:moveTo>
                      <a:lnTo>
                        <a:pt x="1883" y="216"/>
                      </a:lnTo>
                      <a:lnTo>
                        <a:pt x="1884" y="219"/>
                      </a:lnTo>
                      <a:lnTo>
                        <a:pt x="1885" y="221"/>
                      </a:lnTo>
                      <a:lnTo>
                        <a:pt x="1885" y="224"/>
                      </a:lnTo>
                      <a:lnTo>
                        <a:pt x="1887" y="225"/>
                      </a:lnTo>
                      <a:lnTo>
                        <a:pt x="1888" y="225"/>
                      </a:lnTo>
                      <a:lnTo>
                        <a:pt x="1888" y="224"/>
                      </a:lnTo>
                      <a:lnTo>
                        <a:pt x="1889" y="224"/>
                      </a:lnTo>
                      <a:lnTo>
                        <a:pt x="1889" y="221"/>
                      </a:lnTo>
                      <a:lnTo>
                        <a:pt x="1888" y="220"/>
                      </a:lnTo>
                      <a:lnTo>
                        <a:pt x="1887" y="219"/>
                      </a:lnTo>
                      <a:lnTo>
                        <a:pt x="1887" y="218"/>
                      </a:lnTo>
                      <a:lnTo>
                        <a:pt x="1885" y="216"/>
                      </a:lnTo>
                      <a:lnTo>
                        <a:pt x="1883" y="216"/>
                      </a:lnTo>
                      <a:close/>
                      <a:moveTo>
                        <a:pt x="1897" y="211"/>
                      </a:moveTo>
                      <a:lnTo>
                        <a:pt x="1903" y="219"/>
                      </a:lnTo>
                      <a:lnTo>
                        <a:pt x="1903" y="219"/>
                      </a:lnTo>
                      <a:lnTo>
                        <a:pt x="1903" y="214"/>
                      </a:lnTo>
                      <a:lnTo>
                        <a:pt x="1903" y="214"/>
                      </a:lnTo>
                      <a:lnTo>
                        <a:pt x="1903" y="214"/>
                      </a:lnTo>
                      <a:lnTo>
                        <a:pt x="1903" y="214"/>
                      </a:lnTo>
                      <a:lnTo>
                        <a:pt x="1901" y="212"/>
                      </a:lnTo>
                      <a:lnTo>
                        <a:pt x="1900" y="211"/>
                      </a:lnTo>
                      <a:lnTo>
                        <a:pt x="1897" y="211"/>
                      </a:lnTo>
                      <a:close/>
                      <a:moveTo>
                        <a:pt x="1685" y="148"/>
                      </a:moveTo>
                      <a:lnTo>
                        <a:pt x="1685" y="149"/>
                      </a:lnTo>
                      <a:lnTo>
                        <a:pt x="1685" y="149"/>
                      </a:lnTo>
                      <a:lnTo>
                        <a:pt x="1687" y="149"/>
                      </a:lnTo>
                      <a:lnTo>
                        <a:pt x="1685" y="149"/>
                      </a:lnTo>
                      <a:lnTo>
                        <a:pt x="1685" y="148"/>
                      </a:lnTo>
                      <a:close/>
                      <a:moveTo>
                        <a:pt x="2173" y="114"/>
                      </a:moveTo>
                      <a:lnTo>
                        <a:pt x="2175" y="114"/>
                      </a:lnTo>
                      <a:lnTo>
                        <a:pt x="2175" y="117"/>
                      </a:lnTo>
                      <a:lnTo>
                        <a:pt x="2173" y="117"/>
                      </a:lnTo>
                      <a:lnTo>
                        <a:pt x="2173" y="115"/>
                      </a:lnTo>
                      <a:lnTo>
                        <a:pt x="2173" y="114"/>
                      </a:lnTo>
                      <a:close/>
                      <a:moveTo>
                        <a:pt x="2166" y="105"/>
                      </a:moveTo>
                      <a:lnTo>
                        <a:pt x="2166" y="105"/>
                      </a:lnTo>
                      <a:lnTo>
                        <a:pt x="2166" y="106"/>
                      </a:lnTo>
                      <a:lnTo>
                        <a:pt x="2167" y="106"/>
                      </a:lnTo>
                      <a:lnTo>
                        <a:pt x="2167" y="109"/>
                      </a:lnTo>
                      <a:lnTo>
                        <a:pt x="2167" y="109"/>
                      </a:lnTo>
                      <a:lnTo>
                        <a:pt x="2167" y="110"/>
                      </a:lnTo>
                      <a:lnTo>
                        <a:pt x="2164" y="109"/>
                      </a:lnTo>
                      <a:lnTo>
                        <a:pt x="2166" y="105"/>
                      </a:lnTo>
                      <a:close/>
                      <a:moveTo>
                        <a:pt x="1171" y="104"/>
                      </a:moveTo>
                      <a:lnTo>
                        <a:pt x="1171" y="105"/>
                      </a:lnTo>
                      <a:lnTo>
                        <a:pt x="1172" y="106"/>
                      </a:lnTo>
                      <a:lnTo>
                        <a:pt x="1172" y="108"/>
                      </a:lnTo>
                      <a:lnTo>
                        <a:pt x="1173" y="109"/>
                      </a:lnTo>
                      <a:lnTo>
                        <a:pt x="1168" y="109"/>
                      </a:lnTo>
                      <a:lnTo>
                        <a:pt x="1168" y="108"/>
                      </a:lnTo>
                      <a:lnTo>
                        <a:pt x="1167" y="106"/>
                      </a:lnTo>
                      <a:lnTo>
                        <a:pt x="1167" y="106"/>
                      </a:lnTo>
                      <a:lnTo>
                        <a:pt x="1167" y="105"/>
                      </a:lnTo>
                      <a:lnTo>
                        <a:pt x="1168" y="104"/>
                      </a:lnTo>
                      <a:lnTo>
                        <a:pt x="1169" y="104"/>
                      </a:lnTo>
                      <a:lnTo>
                        <a:pt x="1171" y="104"/>
                      </a:lnTo>
                      <a:close/>
                      <a:moveTo>
                        <a:pt x="2141" y="98"/>
                      </a:moveTo>
                      <a:lnTo>
                        <a:pt x="2146" y="100"/>
                      </a:lnTo>
                      <a:lnTo>
                        <a:pt x="2146" y="101"/>
                      </a:lnTo>
                      <a:lnTo>
                        <a:pt x="2146" y="104"/>
                      </a:lnTo>
                      <a:lnTo>
                        <a:pt x="2147" y="105"/>
                      </a:lnTo>
                      <a:lnTo>
                        <a:pt x="2150" y="106"/>
                      </a:lnTo>
                      <a:lnTo>
                        <a:pt x="2150" y="106"/>
                      </a:lnTo>
                      <a:lnTo>
                        <a:pt x="2150" y="108"/>
                      </a:lnTo>
                      <a:lnTo>
                        <a:pt x="2151" y="109"/>
                      </a:lnTo>
                      <a:lnTo>
                        <a:pt x="2153" y="109"/>
                      </a:lnTo>
                      <a:lnTo>
                        <a:pt x="2154" y="110"/>
                      </a:lnTo>
                      <a:lnTo>
                        <a:pt x="2154" y="110"/>
                      </a:lnTo>
                      <a:lnTo>
                        <a:pt x="2155" y="114"/>
                      </a:lnTo>
                      <a:lnTo>
                        <a:pt x="2156" y="114"/>
                      </a:lnTo>
                      <a:lnTo>
                        <a:pt x="2158" y="114"/>
                      </a:lnTo>
                      <a:lnTo>
                        <a:pt x="2158" y="114"/>
                      </a:lnTo>
                      <a:lnTo>
                        <a:pt x="2159" y="114"/>
                      </a:lnTo>
                      <a:lnTo>
                        <a:pt x="2160" y="114"/>
                      </a:lnTo>
                      <a:lnTo>
                        <a:pt x="2160" y="115"/>
                      </a:lnTo>
                      <a:lnTo>
                        <a:pt x="2162" y="117"/>
                      </a:lnTo>
                      <a:lnTo>
                        <a:pt x="2162" y="117"/>
                      </a:lnTo>
                      <a:lnTo>
                        <a:pt x="2163" y="117"/>
                      </a:lnTo>
                      <a:lnTo>
                        <a:pt x="2163" y="118"/>
                      </a:lnTo>
                      <a:lnTo>
                        <a:pt x="2164" y="118"/>
                      </a:lnTo>
                      <a:lnTo>
                        <a:pt x="2166" y="119"/>
                      </a:lnTo>
                      <a:lnTo>
                        <a:pt x="2167" y="121"/>
                      </a:lnTo>
                      <a:lnTo>
                        <a:pt x="2167" y="122"/>
                      </a:lnTo>
                      <a:lnTo>
                        <a:pt x="2167" y="122"/>
                      </a:lnTo>
                      <a:lnTo>
                        <a:pt x="2166" y="123"/>
                      </a:lnTo>
                      <a:lnTo>
                        <a:pt x="2166" y="123"/>
                      </a:lnTo>
                      <a:lnTo>
                        <a:pt x="2164" y="123"/>
                      </a:lnTo>
                      <a:lnTo>
                        <a:pt x="2164" y="123"/>
                      </a:lnTo>
                      <a:lnTo>
                        <a:pt x="2162" y="123"/>
                      </a:lnTo>
                      <a:lnTo>
                        <a:pt x="2160" y="121"/>
                      </a:lnTo>
                      <a:lnTo>
                        <a:pt x="2158" y="121"/>
                      </a:lnTo>
                      <a:lnTo>
                        <a:pt x="2158" y="119"/>
                      </a:lnTo>
                      <a:lnTo>
                        <a:pt x="2155" y="119"/>
                      </a:lnTo>
                      <a:lnTo>
                        <a:pt x="2151" y="115"/>
                      </a:lnTo>
                      <a:lnTo>
                        <a:pt x="2151" y="114"/>
                      </a:lnTo>
                      <a:lnTo>
                        <a:pt x="2149" y="113"/>
                      </a:lnTo>
                      <a:lnTo>
                        <a:pt x="2149" y="111"/>
                      </a:lnTo>
                      <a:lnTo>
                        <a:pt x="2146" y="110"/>
                      </a:lnTo>
                      <a:lnTo>
                        <a:pt x="2146" y="109"/>
                      </a:lnTo>
                      <a:lnTo>
                        <a:pt x="2146" y="109"/>
                      </a:lnTo>
                      <a:lnTo>
                        <a:pt x="2146" y="108"/>
                      </a:lnTo>
                      <a:lnTo>
                        <a:pt x="2143" y="108"/>
                      </a:lnTo>
                      <a:lnTo>
                        <a:pt x="2143" y="106"/>
                      </a:lnTo>
                      <a:lnTo>
                        <a:pt x="2142" y="106"/>
                      </a:lnTo>
                      <a:lnTo>
                        <a:pt x="2142" y="104"/>
                      </a:lnTo>
                      <a:lnTo>
                        <a:pt x="2141" y="102"/>
                      </a:lnTo>
                      <a:lnTo>
                        <a:pt x="2141" y="101"/>
                      </a:lnTo>
                      <a:lnTo>
                        <a:pt x="2141" y="98"/>
                      </a:lnTo>
                      <a:lnTo>
                        <a:pt x="2141" y="98"/>
                      </a:lnTo>
                      <a:close/>
                      <a:moveTo>
                        <a:pt x="1190" y="92"/>
                      </a:moveTo>
                      <a:lnTo>
                        <a:pt x="1190" y="94"/>
                      </a:lnTo>
                      <a:lnTo>
                        <a:pt x="1190" y="97"/>
                      </a:lnTo>
                      <a:lnTo>
                        <a:pt x="1190" y="100"/>
                      </a:lnTo>
                      <a:lnTo>
                        <a:pt x="1189" y="100"/>
                      </a:lnTo>
                      <a:lnTo>
                        <a:pt x="1188" y="100"/>
                      </a:lnTo>
                      <a:lnTo>
                        <a:pt x="1188" y="100"/>
                      </a:lnTo>
                      <a:lnTo>
                        <a:pt x="1185" y="100"/>
                      </a:lnTo>
                      <a:lnTo>
                        <a:pt x="1185" y="94"/>
                      </a:lnTo>
                      <a:lnTo>
                        <a:pt x="1188" y="94"/>
                      </a:lnTo>
                      <a:lnTo>
                        <a:pt x="1188" y="93"/>
                      </a:lnTo>
                      <a:lnTo>
                        <a:pt x="1189" y="92"/>
                      </a:lnTo>
                      <a:lnTo>
                        <a:pt x="1190" y="92"/>
                      </a:lnTo>
                      <a:close/>
                      <a:moveTo>
                        <a:pt x="72" y="74"/>
                      </a:moveTo>
                      <a:lnTo>
                        <a:pt x="75" y="74"/>
                      </a:lnTo>
                      <a:lnTo>
                        <a:pt x="75" y="75"/>
                      </a:lnTo>
                      <a:lnTo>
                        <a:pt x="75" y="79"/>
                      </a:lnTo>
                      <a:lnTo>
                        <a:pt x="76" y="79"/>
                      </a:lnTo>
                      <a:lnTo>
                        <a:pt x="76" y="80"/>
                      </a:lnTo>
                      <a:lnTo>
                        <a:pt x="75" y="79"/>
                      </a:lnTo>
                      <a:lnTo>
                        <a:pt x="75" y="79"/>
                      </a:lnTo>
                      <a:lnTo>
                        <a:pt x="75" y="79"/>
                      </a:lnTo>
                      <a:lnTo>
                        <a:pt x="74" y="77"/>
                      </a:lnTo>
                      <a:lnTo>
                        <a:pt x="72" y="74"/>
                      </a:lnTo>
                      <a:close/>
                      <a:moveTo>
                        <a:pt x="2269" y="74"/>
                      </a:moveTo>
                      <a:lnTo>
                        <a:pt x="2270" y="75"/>
                      </a:lnTo>
                      <a:lnTo>
                        <a:pt x="2270" y="75"/>
                      </a:lnTo>
                      <a:lnTo>
                        <a:pt x="2272" y="76"/>
                      </a:lnTo>
                      <a:lnTo>
                        <a:pt x="2272" y="79"/>
                      </a:lnTo>
                      <a:lnTo>
                        <a:pt x="2270" y="79"/>
                      </a:lnTo>
                      <a:lnTo>
                        <a:pt x="2270" y="79"/>
                      </a:lnTo>
                      <a:lnTo>
                        <a:pt x="2270" y="80"/>
                      </a:lnTo>
                      <a:lnTo>
                        <a:pt x="2265" y="80"/>
                      </a:lnTo>
                      <a:lnTo>
                        <a:pt x="2265" y="80"/>
                      </a:lnTo>
                      <a:lnTo>
                        <a:pt x="2261" y="80"/>
                      </a:lnTo>
                      <a:lnTo>
                        <a:pt x="2261" y="79"/>
                      </a:lnTo>
                      <a:lnTo>
                        <a:pt x="2260" y="79"/>
                      </a:lnTo>
                      <a:lnTo>
                        <a:pt x="2260" y="77"/>
                      </a:lnTo>
                      <a:lnTo>
                        <a:pt x="2260" y="76"/>
                      </a:lnTo>
                      <a:lnTo>
                        <a:pt x="2261" y="75"/>
                      </a:lnTo>
                      <a:lnTo>
                        <a:pt x="2269" y="74"/>
                      </a:lnTo>
                      <a:close/>
                      <a:moveTo>
                        <a:pt x="2176" y="64"/>
                      </a:moveTo>
                      <a:lnTo>
                        <a:pt x="2177" y="64"/>
                      </a:lnTo>
                      <a:lnTo>
                        <a:pt x="2179" y="68"/>
                      </a:lnTo>
                      <a:lnTo>
                        <a:pt x="2179" y="68"/>
                      </a:lnTo>
                      <a:lnTo>
                        <a:pt x="2180" y="68"/>
                      </a:lnTo>
                      <a:lnTo>
                        <a:pt x="2180" y="68"/>
                      </a:lnTo>
                      <a:lnTo>
                        <a:pt x="2180" y="68"/>
                      </a:lnTo>
                      <a:lnTo>
                        <a:pt x="2181" y="72"/>
                      </a:lnTo>
                      <a:lnTo>
                        <a:pt x="2179" y="72"/>
                      </a:lnTo>
                      <a:lnTo>
                        <a:pt x="2179" y="71"/>
                      </a:lnTo>
                      <a:lnTo>
                        <a:pt x="2179" y="71"/>
                      </a:lnTo>
                      <a:lnTo>
                        <a:pt x="2179" y="71"/>
                      </a:lnTo>
                      <a:lnTo>
                        <a:pt x="2177" y="71"/>
                      </a:lnTo>
                      <a:lnTo>
                        <a:pt x="2177" y="71"/>
                      </a:lnTo>
                      <a:lnTo>
                        <a:pt x="2177" y="68"/>
                      </a:lnTo>
                      <a:lnTo>
                        <a:pt x="2176" y="67"/>
                      </a:lnTo>
                      <a:lnTo>
                        <a:pt x="2176" y="64"/>
                      </a:lnTo>
                      <a:close/>
                      <a:moveTo>
                        <a:pt x="1122" y="62"/>
                      </a:moveTo>
                      <a:lnTo>
                        <a:pt x="1124" y="62"/>
                      </a:lnTo>
                      <a:lnTo>
                        <a:pt x="1124" y="63"/>
                      </a:lnTo>
                      <a:lnTo>
                        <a:pt x="1122" y="64"/>
                      </a:lnTo>
                      <a:lnTo>
                        <a:pt x="1122" y="64"/>
                      </a:lnTo>
                      <a:lnTo>
                        <a:pt x="1122" y="62"/>
                      </a:lnTo>
                      <a:close/>
                      <a:moveTo>
                        <a:pt x="2282" y="58"/>
                      </a:moveTo>
                      <a:lnTo>
                        <a:pt x="2282" y="59"/>
                      </a:lnTo>
                      <a:lnTo>
                        <a:pt x="2281" y="60"/>
                      </a:lnTo>
                      <a:lnTo>
                        <a:pt x="2280" y="60"/>
                      </a:lnTo>
                      <a:lnTo>
                        <a:pt x="2280" y="64"/>
                      </a:lnTo>
                      <a:lnTo>
                        <a:pt x="2276" y="64"/>
                      </a:lnTo>
                      <a:lnTo>
                        <a:pt x="2273" y="66"/>
                      </a:lnTo>
                      <a:lnTo>
                        <a:pt x="2270" y="67"/>
                      </a:lnTo>
                      <a:lnTo>
                        <a:pt x="2270" y="66"/>
                      </a:lnTo>
                      <a:lnTo>
                        <a:pt x="2270" y="64"/>
                      </a:lnTo>
                      <a:lnTo>
                        <a:pt x="2269" y="64"/>
                      </a:lnTo>
                      <a:lnTo>
                        <a:pt x="2272" y="62"/>
                      </a:lnTo>
                      <a:lnTo>
                        <a:pt x="2276" y="60"/>
                      </a:lnTo>
                      <a:lnTo>
                        <a:pt x="2278" y="59"/>
                      </a:lnTo>
                      <a:lnTo>
                        <a:pt x="2282" y="58"/>
                      </a:lnTo>
                      <a:close/>
                      <a:moveTo>
                        <a:pt x="1918" y="58"/>
                      </a:moveTo>
                      <a:lnTo>
                        <a:pt x="1921" y="58"/>
                      </a:lnTo>
                      <a:lnTo>
                        <a:pt x="1921" y="59"/>
                      </a:lnTo>
                      <a:lnTo>
                        <a:pt x="1920" y="60"/>
                      </a:lnTo>
                      <a:lnTo>
                        <a:pt x="1918" y="62"/>
                      </a:lnTo>
                      <a:lnTo>
                        <a:pt x="1918" y="62"/>
                      </a:lnTo>
                      <a:lnTo>
                        <a:pt x="1918" y="62"/>
                      </a:lnTo>
                      <a:lnTo>
                        <a:pt x="1917" y="62"/>
                      </a:lnTo>
                      <a:lnTo>
                        <a:pt x="1917" y="59"/>
                      </a:lnTo>
                      <a:lnTo>
                        <a:pt x="1917" y="59"/>
                      </a:lnTo>
                      <a:lnTo>
                        <a:pt x="1917" y="59"/>
                      </a:lnTo>
                      <a:lnTo>
                        <a:pt x="1918" y="58"/>
                      </a:lnTo>
                      <a:close/>
                      <a:moveTo>
                        <a:pt x="2172" y="51"/>
                      </a:moveTo>
                      <a:lnTo>
                        <a:pt x="2173" y="51"/>
                      </a:lnTo>
                      <a:lnTo>
                        <a:pt x="2175" y="55"/>
                      </a:lnTo>
                      <a:lnTo>
                        <a:pt x="2176" y="55"/>
                      </a:lnTo>
                      <a:lnTo>
                        <a:pt x="2176" y="54"/>
                      </a:lnTo>
                      <a:lnTo>
                        <a:pt x="2176" y="54"/>
                      </a:lnTo>
                      <a:lnTo>
                        <a:pt x="2177" y="54"/>
                      </a:lnTo>
                      <a:lnTo>
                        <a:pt x="2177" y="58"/>
                      </a:lnTo>
                      <a:lnTo>
                        <a:pt x="2179" y="58"/>
                      </a:lnTo>
                      <a:lnTo>
                        <a:pt x="2179" y="59"/>
                      </a:lnTo>
                      <a:lnTo>
                        <a:pt x="2177" y="59"/>
                      </a:lnTo>
                      <a:lnTo>
                        <a:pt x="2177" y="60"/>
                      </a:lnTo>
                      <a:lnTo>
                        <a:pt x="2179" y="62"/>
                      </a:lnTo>
                      <a:lnTo>
                        <a:pt x="2177" y="62"/>
                      </a:lnTo>
                      <a:lnTo>
                        <a:pt x="2177" y="62"/>
                      </a:lnTo>
                      <a:lnTo>
                        <a:pt x="2177" y="62"/>
                      </a:lnTo>
                      <a:lnTo>
                        <a:pt x="2176" y="62"/>
                      </a:lnTo>
                      <a:lnTo>
                        <a:pt x="2176" y="62"/>
                      </a:lnTo>
                      <a:lnTo>
                        <a:pt x="2173" y="62"/>
                      </a:lnTo>
                      <a:lnTo>
                        <a:pt x="2172" y="58"/>
                      </a:lnTo>
                      <a:lnTo>
                        <a:pt x="2171" y="58"/>
                      </a:lnTo>
                      <a:lnTo>
                        <a:pt x="2172" y="51"/>
                      </a:lnTo>
                      <a:close/>
                      <a:moveTo>
                        <a:pt x="53" y="39"/>
                      </a:moveTo>
                      <a:lnTo>
                        <a:pt x="53" y="41"/>
                      </a:lnTo>
                      <a:lnTo>
                        <a:pt x="54" y="41"/>
                      </a:lnTo>
                      <a:lnTo>
                        <a:pt x="54" y="42"/>
                      </a:lnTo>
                      <a:lnTo>
                        <a:pt x="54" y="42"/>
                      </a:lnTo>
                      <a:lnTo>
                        <a:pt x="54" y="45"/>
                      </a:lnTo>
                      <a:lnTo>
                        <a:pt x="55" y="45"/>
                      </a:lnTo>
                      <a:lnTo>
                        <a:pt x="57" y="45"/>
                      </a:lnTo>
                      <a:lnTo>
                        <a:pt x="58" y="46"/>
                      </a:lnTo>
                      <a:lnTo>
                        <a:pt x="58" y="46"/>
                      </a:lnTo>
                      <a:lnTo>
                        <a:pt x="61" y="47"/>
                      </a:lnTo>
                      <a:lnTo>
                        <a:pt x="59" y="49"/>
                      </a:lnTo>
                      <a:lnTo>
                        <a:pt x="59" y="49"/>
                      </a:lnTo>
                      <a:lnTo>
                        <a:pt x="59" y="49"/>
                      </a:lnTo>
                      <a:lnTo>
                        <a:pt x="59" y="50"/>
                      </a:lnTo>
                      <a:lnTo>
                        <a:pt x="58" y="49"/>
                      </a:lnTo>
                      <a:lnTo>
                        <a:pt x="57" y="47"/>
                      </a:lnTo>
                      <a:lnTo>
                        <a:pt x="55" y="47"/>
                      </a:lnTo>
                      <a:lnTo>
                        <a:pt x="53" y="45"/>
                      </a:lnTo>
                      <a:lnTo>
                        <a:pt x="50" y="45"/>
                      </a:lnTo>
                      <a:lnTo>
                        <a:pt x="50" y="43"/>
                      </a:lnTo>
                      <a:lnTo>
                        <a:pt x="50" y="42"/>
                      </a:lnTo>
                      <a:lnTo>
                        <a:pt x="50" y="42"/>
                      </a:lnTo>
                      <a:lnTo>
                        <a:pt x="50" y="39"/>
                      </a:lnTo>
                      <a:lnTo>
                        <a:pt x="53" y="39"/>
                      </a:lnTo>
                      <a:close/>
                      <a:moveTo>
                        <a:pt x="1893" y="30"/>
                      </a:moveTo>
                      <a:lnTo>
                        <a:pt x="1895" y="30"/>
                      </a:lnTo>
                      <a:lnTo>
                        <a:pt x="1896" y="30"/>
                      </a:lnTo>
                      <a:lnTo>
                        <a:pt x="1896" y="32"/>
                      </a:lnTo>
                      <a:lnTo>
                        <a:pt x="1896" y="33"/>
                      </a:lnTo>
                      <a:lnTo>
                        <a:pt x="1896" y="34"/>
                      </a:lnTo>
                      <a:lnTo>
                        <a:pt x="1896" y="36"/>
                      </a:lnTo>
                      <a:lnTo>
                        <a:pt x="1893" y="36"/>
                      </a:lnTo>
                      <a:lnTo>
                        <a:pt x="1893" y="34"/>
                      </a:lnTo>
                      <a:lnTo>
                        <a:pt x="1893" y="34"/>
                      </a:lnTo>
                      <a:lnTo>
                        <a:pt x="1892" y="36"/>
                      </a:lnTo>
                      <a:lnTo>
                        <a:pt x="1891" y="36"/>
                      </a:lnTo>
                      <a:lnTo>
                        <a:pt x="1891" y="33"/>
                      </a:lnTo>
                      <a:lnTo>
                        <a:pt x="1892" y="30"/>
                      </a:lnTo>
                      <a:lnTo>
                        <a:pt x="1893" y="30"/>
                      </a:lnTo>
                      <a:lnTo>
                        <a:pt x="1893" y="30"/>
                      </a:lnTo>
                      <a:close/>
                      <a:moveTo>
                        <a:pt x="1114" y="12"/>
                      </a:moveTo>
                      <a:lnTo>
                        <a:pt x="1114" y="12"/>
                      </a:lnTo>
                      <a:lnTo>
                        <a:pt x="1116" y="12"/>
                      </a:lnTo>
                      <a:lnTo>
                        <a:pt x="1114" y="15"/>
                      </a:lnTo>
                      <a:lnTo>
                        <a:pt x="1117" y="16"/>
                      </a:lnTo>
                      <a:lnTo>
                        <a:pt x="1118" y="17"/>
                      </a:lnTo>
                      <a:lnTo>
                        <a:pt x="1118" y="19"/>
                      </a:lnTo>
                      <a:lnTo>
                        <a:pt x="1118" y="17"/>
                      </a:lnTo>
                      <a:lnTo>
                        <a:pt x="1120" y="17"/>
                      </a:lnTo>
                      <a:lnTo>
                        <a:pt x="1121" y="17"/>
                      </a:lnTo>
                      <a:lnTo>
                        <a:pt x="1121" y="20"/>
                      </a:lnTo>
                      <a:lnTo>
                        <a:pt x="1122" y="21"/>
                      </a:lnTo>
                      <a:lnTo>
                        <a:pt x="1122" y="22"/>
                      </a:lnTo>
                      <a:lnTo>
                        <a:pt x="1124" y="22"/>
                      </a:lnTo>
                      <a:lnTo>
                        <a:pt x="1124" y="25"/>
                      </a:lnTo>
                      <a:lnTo>
                        <a:pt x="1124" y="26"/>
                      </a:lnTo>
                      <a:lnTo>
                        <a:pt x="1124" y="29"/>
                      </a:lnTo>
                      <a:lnTo>
                        <a:pt x="1124" y="29"/>
                      </a:lnTo>
                      <a:lnTo>
                        <a:pt x="1124" y="34"/>
                      </a:lnTo>
                      <a:lnTo>
                        <a:pt x="1124" y="34"/>
                      </a:lnTo>
                      <a:lnTo>
                        <a:pt x="1124" y="36"/>
                      </a:lnTo>
                      <a:lnTo>
                        <a:pt x="1125" y="36"/>
                      </a:lnTo>
                      <a:lnTo>
                        <a:pt x="1125" y="37"/>
                      </a:lnTo>
                      <a:lnTo>
                        <a:pt x="1126" y="37"/>
                      </a:lnTo>
                      <a:lnTo>
                        <a:pt x="1126" y="39"/>
                      </a:lnTo>
                      <a:lnTo>
                        <a:pt x="1126" y="43"/>
                      </a:lnTo>
                      <a:lnTo>
                        <a:pt x="1125" y="46"/>
                      </a:lnTo>
                      <a:lnTo>
                        <a:pt x="1125" y="49"/>
                      </a:lnTo>
                      <a:lnTo>
                        <a:pt x="1124" y="50"/>
                      </a:lnTo>
                      <a:lnTo>
                        <a:pt x="1122" y="50"/>
                      </a:lnTo>
                      <a:lnTo>
                        <a:pt x="1122" y="49"/>
                      </a:lnTo>
                      <a:lnTo>
                        <a:pt x="1122" y="47"/>
                      </a:lnTo>
                      <a:lnTo>
                        <a:pt x="1121" y="46"/>
                      </a:lnTo>
                      <a:lnTo>
                        <a:pt x="1120" y="46"/>
                      </a:lnTo>
                      <a:lnTo>
                        <a:pt x="1120" y="45"/>
                      </a:lnTo>
                      <a:lnTo>
                        <a:pt x="1118" y="46"/>
                      </a:lnTo>
                      <a:lnTo>
                        <a:pt x="1118" y="49"/>
                      </a:lnTo>
                      <a:lnTo>
                        <a:pt x="1120" y="49"/>
                      </a:lnTo>
                      <a:lnTo>
                        <a:pt x="1120" y="54"/>
                      </a:lnTo>
                      <a:lnTo>
                        <a:pt x="1121" y="54"/>
                      </a:lnTo>
                      <a:lnTo>
                        <a:pt x="1121" y="57"/>
                      </a:lnTo>
                      <a:lnTo>
                        <a:pt x="1121" y="59"/>
                      </a:lnTo>
                      <a:lnTo>
                        <a:pt x="1120" y="59"/>
                      </a:lnTo>
                      <a:lnTo>
                        <a:pt x="1120" y="62"/>
                      </a:lnTo>
                      <a:lnTo>
                        <a:pt x="1121" y="62"/>
                      </a:lnTo>
                      <a:lnTo>
                        <a:pt x="1120" y="63"/>
                      </a:lnTo>
                      <a:lnTo>
                        <a:pt x="1118" y="64"/>
                      </a:lnTo>
                      <a:lnTo>
                        <a:pt x="1118" y="64"/>
                      </a:lnTo>
                      <a:lnTo>
                        <a:pt x="1117" y="70"/>
                      </a:lnTo>
                      <a:lnTo>
                        <a:pt x="1117" y="70"/>
                      </a:lnTo>
                      <a:lnTo>
                        <a:pt x="1118" y="71"/>
                      </a:lnTo>
                      <a:lnTo>
                        <a:pt x="1118" y="71"/>
                      </a:lnTo>
                      <a:lnTo>
                        <a:pt x="1117" y="71"/>
                      </a:lnTo>
                      <a:lnTo>
                        <a:pt x="1117" y="75"/>
                      </a:lnTo>
                      <a:lnTo>
                        <a:pt x="1117" y="75"/>
                      </a:lnTo>
                      <a:lnTo>
                        <a:pt x="1117" y="76"/>
                      </a:lnTo>
                      <a:lnTo>
                        <a:pt x="1116" y="76"/>
                      </a:lnTo>
                      <a:lnTo>
                        <a:pt x="1114" y="81"/>
                      </a:lnTo>
                      <a:lnTo>
                        <a:pt x="1113" y="81"/>
                      </a:lnTo>
                      <a:lnTo>
                        <a:pt x="1112" y="84"/>
                      </a:lnTo>
                      <a:lnTo>
                        <a:pt x="1112" y="84"/>
                      </a:lnTo>
                      <a:lnTo>
                        <a:pt x="1112" y="87"/>
                      </a:lnTo>
                      <a:lnTo>
                        <a:pt x="1111" y="87"/>
                      </a:lnTo>
                      <a:lnTo>
                        <a:pt x="1109" y="91"/>
                      </a:lnTo>
                      <a:lnTo>
                        <a:pt x="1109" y="91"/>
                      </a:lnTo>
                      <a:lnTo>
                        <a:pt x="1109" y="96"/>
                      </a:lnTo>
                      <a:lnTo>
                        <a:pt x="1109" y="96"/>
                      </a:lnTo>
                      <a:lnTo>
                        <a:pt x="1109" y="100"/>
                      </a:lnTo>
                      <a:lnTo>
                        <a:pt x="1108" y="100"/>
                      </a:lnTo>
                      <a:lnTo>
                        <a:pt x="1108" y="102"/>
                      </a:lnTo>
                      <a:lnTo>
                        <a:pt x="1108" y="102"/>
                      </a:lnTo>
                      <a:lnTo>
                        <a:pt x="1108" y="106"/>
                      </a:lnTo>
                      <a:lnTo>
                        <a:pt x="1107" y="106"/>
                      </a:lnTo>
                      <a:lnTo>
                        <a:pt x="1107" y="108"/>
                      </a:lnTo>
                      <a:lnTo>
                        <a:pt x="1105" y="109"/>
                      </a:lnTo>
                      <a:lnTo>
                        <a:pt x="1104" y="110"/>
                      </a:lnTo>
                      <a:lnTo>
                        <a:pt x="1105" y="111"/>
                      </a:lnTo>
                      <a:lnTo>
                        <a:pt x="1105" y="111"/>
                      </a:lnTo>
                      <a:lnTo>
                        <a:pt x="1105" y="111"/>
                      </a:lnTo>
                      <a:lnTo>
                        <a:pt x="1105" y="114"/>
                      </a:lnTo>
                      <a:lnTo>
                        <a:pt x="1104" y="114"/>
                      </a:lnTo>
                      <a:lnTo>
                        <a:pt x="1104" y="115"/>
                      </a:lnTo>
                      <a:lnTo>
                        <a:pt x="1104" y="115"/>
                      </a:lnTo>
                      <a:lnTo>
                        <a:pt x="1103" y="123"/>
                      </a:lnTo>
                      <a:lnTo>
                        <a:pt x="1101" y="123"/>
                      </a:lnTo>
                      <a:lnTo>
                        <a:pt x="1101" y="125"/>
                      </a:lnTo>
                      <a:lnTo>
                        <a:pt x="1100" y="125"/>
                      </a:lnTo>
                      <a:lnTo>
                        <a:pt x="1100" y="127"/>
                      </a:lnTo>
                      <a:lnTo>
                        <a:pt x="1099" y="127"/>
                      </a:lnTo>
                      <a:lnTo>
                        <a:pt x="1099" y="129"/>
                      </a:lnTo>
                      <a:lnTo>
                        <a:pt x="1099" y="129"/>
                      </a:lnTo>
                      <a:lnTo>
                        <a:pt x="1097" y="135"/>
                      </a:lnTo>
                      <a:lnTo>
                        <a:pt x="1097" y="135"/>
                      </a:lnTo>
                      <a:lnTo>
                        <a:pt x="1097" y="138"/>
                      </a:lnTo>
                      <a:lnTo>
                        <a:pt x="1096" y="138"/>
                      </a:lnTo>
                      <a:lnTo>
                        <a:pt x="1096" y="139"/>
                      </a:lnTo>
                      <a:lnTo>
                        <a:pt x="1096" y="139"/>
                      </a:lnTo>
                      <a:lnTo>
                        <a:pt x="1096" y="142"/>
                      </a:lnTo>
                      <a:lnTo>
                        <a:pt x="1095" y="142"/>
                      </a:lnTo>
                      <a:lnTo>
                        <a:pt x="1095" y="143"/>
                      </a:lnTo>
                      <a:lnTo>
                        <a:pt x="1093" y="144"/>
                      </a:lnTo>
                      <a:lnTo>
                        <a:pt x="1093" y="146"/>
                      </a:lnTo>
                      <a:lnTo>
                        <a:pt x="1091" y="148"/>
                      </a:lnTo>
                      <a:lnTo>
                        <a:pt x="1091" y="149"/>
                      </a:lnTo>
                      <a:lnTo>
                        <a:pt x="1087" y="149"/>
                      </a:lnTo>
                      <a:lnTo>
                        <a:pt x="1086" y="151"/>
                      </a:lnTo>
                      <a:lnTo>
                        <a:pt x="1084" y="151"/>
                      </a:lnTo>
                      <a:lnTo>
                        <a:pt x="1084" y="151"/>
                      </a:lnTo>
                      <a:lnTo>
                        <a:pt x="1082" y="152"/>
                      </a:lnTo>
                      <a:lnTo>
                        <a:pt x="1079" y="153"/>
                      </a:lnTo>
                      <a:lnTo>
                        <a:pt x="1078" y="152"/>
                      </a:lnTo>
                      <a:lnTo>
                        <a:pt x="1076" y="151"/>
                      </a:lnTo>
                      <a:lnTo>
                        <a:pt x="1075" y="149"/>
                      </a:lnTo>
                      <a:lnTo>
                        <a:pt x="1073" y="149"/>
                      </a:lnTo>
                      <a:lnTo>
                        <a:pt x="1071" y="148"/>
                      </a:lnTo>
                      <a:lnTo>
                        <a:pt x="1070" y="148"/>
                      </a:lnTo>
                      <a:lnTo>
                        <a:pt x="1070" y="147"/>
                      </a:lnTo>
                      <a:lnTo>
                        <a:pt x="1070" y="147"/>
                      </a:lnTo>
                      <a:lnTo>
                        <a:pt x="1070" y="147"/>
                      </a:lnTo>
                      <a:lnTo>
                        <a:pt x="1069" y="147"/>
                      </a:lnTo>
                      <a:lnTo>
                        <a:pt x="1069" y="147"/>
                      </a:lnTo>
                      <a:lnTo>
                        <a:pt x="1069" y="147"/>
                      </a:lnTo>
                      <a:lnTo>
                        <a:pt x="1069" y="146"/>
                      </a:lnTo>
                      <a:lnTo>
                        <a:pt x="1067" y="146"/>
                      </a:lnTo>
                      <a:lnTo>
                        <a:pt x="1067" y="142"/>
                      </a:lnTo>
                      <a:lnTo>
                        <a:pt x="1066" y="142"/>
                      </a:lnTo>
                      <a:lnTo>
                        <a:pt x="1066" y="139"/>
                      </a:lnTo>
                      <a:lnTo>
                        <a:pt x="1065" y="139"/>
                      </a:lnTo>
                      <a:lnTo>
                        <a:pt x="1065" y="138"/>
                      </a:lnTo>
                      <a:lnTo>
                        <a:pt x="1065" y="138"/>
                      </a:lnTo>
                      <a:lnTo>
                        <a:pt x="1065" y="134"/>
                      </a:lnTo>
                      <a:lnTo>
                        <a:pt x="1063" y="134"/>
                      </a:lnTo>
                      <a:lnTo>
                        <a:pt x="1063" y="132"/>
                      </a:lnTo>
                      <a:lnTo>
                        <a:pt x="1063" y="132"/>
                      </a:lnTo>
                      <a:lnTo>
                        <a:pt x="1063" y="130"/>
                      </a:lnTo>
                      <a:lnTo>
                        <a:pt x="1061" y="129"/>
                      </a:lnTo>
                      <a:lnTo>
                        <a:pt x="1059" y="125"/>
                      </a:lnTo>
                      <a:lnTo>
                        <a:pt x="1059" y="125"/>
                      </a:lnTo>
                      <a:lnTo>
                        <a:pt x="1059" y="123"/>
                      </a:lnTo>
                      <a:lnTo>
                        <a:pt x="1058" y="123"/>
                      </a:lnTo>
                      <a:lnTo>
                        <a:pt x="1058" y="122"/>
                      </a:lnTo>
                      <a:lnTo>
                        <a:pt x="1058" y="122"/>
                      </a:lnTo>
                      <a:lnTo>
                        <a:pt x="1058" y="119"/>
                      </a:lnTo>
                      <a:lnTo>
                        <a:pt x="1058" y="115"/>
                      </a:lnTo>
                      <a:lnTo>
                        <a:pt x="1058" y="115"/>
                      </a:lnTo>
                      <a:lnTo>
                        <a:pt x="1058" y="115"/>
                      </a:lnTo>
                      <a:lnTo>
                        <a:pt x="1058" y="114"/>
                      </a:lnTo>
                      <a:lnTo>
                        <a:pt x="1058" y="114"/>
                      </a:lnTo>
                      <a:lnTo>
                        <a:pt x="1058" y="111"/>
                      </a:lnTo>
                      <a:lnTo>
                        <a:pt x="1059" y="111"/>
                      </a:lnTo>
                      <a:lnTo>
                        <a:pt x="1059" y="108"/>
                      </a:lnTo>
                      <a:lnTo>
                        <a:pt x="1061" y="108"/>
                      </a:lnTo>
                      <a:lnTo>
                        <a:pt x="1062" y="105"/>
                      </a:lnTo>
                      <a:lnTo>
                        <a:pt x="1063" y="104"/>
                      </a:lnTo>
                      <a:lnTo>
                        <a:pt x="1065" y="102"/>
                      </a:lnTo>
                      <a:lnTo>
                        <a:pt x="1063" y="102"/>
                      </a:lnTo>
                      <a:lnTo>
                        <a:pt x="1063" y="100"/>
                      </a:lnTo>
                      <a:lnTo>
                        <a:pt x="1069" y="96"/>
                      </a:lnTo>
                      <a:lnTo>
                        <a:pt x="1069" y="93"/>
                      </a:lnTo>
                      <a:lnTo>
                        <a:pt x="1070" y="93"/>
                      </a:lnTo>
                      <a:lnTo>
                        <a:pt x="1070" y="92"/>
                      </a:lnTo>
                      <a:lnTo>
                        <a:pt x="1071" y="91"/>
                      </a:lnTo>
                      <a:lnTo>
                        <a:pt x="1071" y="89"/>
                      </a:lnTo>
                      <a:lnTo>
                        <a:pt x="1071" y="88"/>
                      </a:lnTo>
                      <a:lnTo>
                        <a:pt x="1071" y="87"/>
                      </a:lnTo>
                      <a:lnTo>
                        <a:pt x="1070" y="84"/>
                      </a:lnTo>
                      <a:lnTo>
                        <a:pt x="1069" y="84"/>
                      </a:lnTo>
                      <a:lnTo>
                        <a:pt x="1069" y="81"/>
                      </a:lnTo>
                      <a:lnTo>
                        <a:pt x="1069" y="81"/>
                      </a:lnTo>
                      <a:lnTo>
                        <a:pt x="1069" y="76"/>
                      </a:lnTo>
                      <a:lnTo>
                        <a:pt x="1067" y="76"/>
                      </a:lnTo>
                      <a:lnTo>
                        <a:pt x="1067" y="74"/>
                      </a:lnTo>
                      <a:lnTo>
                        <a:pt x="1066" y="74"/>
                      </a:lnTo>
                      <a:lnTo>
                        <a:pt x="1067" y="72"/>
                      </a:lnTo>
                      <a:lnTo>
                        <a:pt x="1066" y="70"/>
                      </a:lnTo>
                      <a:lnTo>
                        <a:pt x="1065" y="67"/>
                      </a:lnTo>
                      <a:lnTo>
                        <a:pt x="1066" y="64"/>
                      </a:lnTo>
                      <a:lnTo>
                        <a:pt x="1066" y="64"/>
                      </a:lnTo>
                      <a:lnTo>
                        <a:pt x="1066" y="63"/>
                      </a:lnTo>
                      <a:lnTo>
                        <a:pt x="1069" y="62"/>
                      </a:lnTo>
                      <a:lnTo>
                        <a:pt x="1070" y="57"/>
                      </a:lnTo>
                      <a:lnTo>
                        <a:pt x="1070" y="58"/>
                      </a:lnTo>
                      <a:lnTo>
                        <a:pt x="1071" y="57"/>
                      </a:lnTo>
                      <a:lnTo>
                        <a:pt x="1073" y="55"/>
                      </a:lnTo>
                      <a:lnTo>
                        <a:pt x="1074" y="54"/>
                      </a:lnTo>
                      <a:lnTo>
                        <a:pt x="1075" y="53"/>
                      </a:lnTo>
                      <a:lnTo>
                        <a:pt x="1076" y="53"/>
                      </a:lnTo>
                      <a:lnTo>
                        <a:pt x="1078" y="51"/>
                      </a:lnTo>
                      <a:lnTo>
                        <a:pt x="1079" y="51"/>
                      </a:lnTo>
                      <a:lnTo>
                        <a:pt x="1080" y="51"/>
                      </a:lnTo>
                      <a:lnTo>
                        <a:pt x="1082" y="51"/>
                      </a:lnTo>
                      <a:lnTo>
                        <a:pt x="1082" y="50"/>
                      </a:lnTo>
                      <a:lnTo>
                        <a:pt x="1083" y="49"/>
                      </a:lnTo>
                      <a:lnTo>
                        <a:pt x="1084" y="49"/>
                      </a:lnTo>
                      <a:lnTo>
                        <a:pt x="1087" y="49"/>
                      </a:lnTo>
                      <a:lnTo>
                        <a:pt x="1088" y="49"/>
                      </a:lnTo>
                      <a:lnTo>
                        <a:pt x="1090" y="49"/>
                      </a:lnTo>
                      <a:lnTo>
                        <a:pt x="1091" y="47"/>
                      </a:lnTo>
                      <a:lnTo>
                        <a:pt x="1092" y="46"/>
                      </a:lnTo>
                      <a:lnTo>
                        <a:pt x="1095" y="46"/>
                      </a:lnTo>
                      <a:lnTo>
                        <a:pt x="1095" y="47"/>
                      </a:lnTo>
                      <a:lnTo>
                        <a:pt x="1096" y="47"/>
                      </a:lnTo>
                      <a:lnTo>
                        <a:pt x="1096" y="41"/>
                      </a:lnTo>
                      <a:lnTo>
                        <a:pt x="1096" y="39"/>
                      </a:lnTo>
                      <a:lnTo>
                        <a:pt x="1097" y="39"/>
                      </a:lnTo>
                      <a:lnTo>
                        <a:pt x="1100" y="41"/>
                      </a:lnTo>
                      <a:lnTo>
                        <a:pt x="1100" y="41"/>
                      </a:lnTo>
                      <a:lnTo>
                        <a:pt x="1100" y="41"/>
                      </a:lnTo>
                      <a:lnTo>
                        <a:pt x="1100" y="38"/>
                      </a:lnTo>
                      <a:lnTo>
                        <a:pt x="1103" y="38"/>
                      </a:lnTo>
                      <a:lnTo>
                        <a:pt x="1103" y="37"/>
                      </a:lnTo>
                      <a:lnTo>
                        <a:pt x="1103" y="37"/>
                      </a:lnTo>
                      <a:lnTo>
                        <a:pt x="1101" y="37"/>
                      </a:lnTo>
                      <a:lnTo>
                        <a:pt x="1103" y="36"/>
                      </a:lnTo>
                      <a:lnTo>
                        <a:pt x="1103" y="36"/>
                      </a:lnTo>
                      <a:lnTo>
                        <a:pt x="1103" y="36"/>
                      </a:lnTo>
                      <a:lnTo>
                        <a:pt x="1103" y="34"/>
                      </a:lnTo>
                      <a:lnTo>
                        <a:pt x="1104" y="34"/>
                      </a:lnTo>
                      <a:lnTo>
                        <a:pt x="1104" y="33"/>
                      </a:lnTo>
                      <a:lnTo>
                        <a:pt x="1104" y="30"/>
                      </a:lnTo>
                      <a:lnTo>
                        <a:pt x="1103" y="30"/>
                      </a:lnTo>
                      <a:lnTo>
                        <a:pt x="1104" y="29"/>
                      </a:lnTo>
                      <a:lnTo>
                        <a:pt x="1105" y="29"/>
                      </a:lnTo>
                      <a:lnTo>
                        <a:pt x="1105" y="30"/>
                      </a:lnTo>
                      <a:lnTo>
                        <a:pt x="1105" y="30"/>
                      </a:lnTo>
                      <a:lnTo>
                        <a:pt x="1105" y="30"/>
                      </a:lnTo>
                      <a:lnTo>
                        <a:pt x="1107" y="29"/>
                      </a:lnTo>
                      <a:lnTo>
                        <a:pt x="1107" y="28"/>
                      </a:lnTo>
                      <a:lnTo>
                        <a:pt x="1109" y="28"/>
                      </a:lnTo>
                      <a:lnTo>
                        <a:pt x="1109" y="28"/>
                      </a:lnTo>
                      <a:lnTo>
                        <a:pt x="1111" y="28"/>
                      </a:lnTo>
                      <a:lnTo>
                        <a:pt x="1111" y="26"/>
                      </a:lnTo>
                      <a:lnTo>
                        <a:pt x="1111" y="26"/>
                      </a:lnTo>
                      <a:lnTo>
                        <a:pt x="1109" y="26"/>
                      </a:lnTo>
                      <a:lnTo>
                        <a:pt x="1109" y="25"/>
                      </a:lnTo>
                      <a:lnTo>
                        <a:pt x="1111" y="25"/>
                      </a:lnTo>
                      <a:lnTo>
                        <a:pt x="1111" y="20"/>
                      </a:lnTo>
                      <a:lnTo>
                        <a:pt x="1111" y="20"/>
                      </a:lnTo>
                      <a:lnTo>
                        <a:pt x="1111" y="16"/>
                      </a:lnTo>
                      <a:lnTo>
                        <a:pt x="1112" y="16"/>
                      </a:lnTo>
                      <a:lnTo>
                        <a:pt x="1112" y="12"/>
                      </a:lnTo>
                      <a:lnTo>
                        <a:pt x="1114" y="12"/>
                      </a:lnTo>
                      <a:close/>
                      <a:moveTo>
                        <a:pt x="1841" y="7"/>
                      </a:moveTo>
                      <a:lnTo>
                        <a:pt x="1844" y="7"/>
                      </a:lnTo>
                      <a:lnTo>
                        <a:pt x="1842" y="9"/>
                      </a:lnTo>
                      <a:lnTo>
                        <a:pt x="1841" y="9"/>
                      </a:lnTo>
                      <a:lnTo>
                        <a:pt x="1841" y="8"/>
                      </a:lnTo>
                      <a:lnTo>
                        <a:pt x="1841" y="7"/>
                      </a:lnTo>
                      <a:close/>
                      <a:moveTo>
                        <a:pt x="1837" y="7"/>
                      </a:moveTo>
                      <a:lnTo>
                        <a:pt x="1837" y="7"/>
                      </a:lnTo>
                      <a:lnTo>
                        <a:pt x="1837" y="7"/>
                      </a:lnTo>
                      <a:lnTo>
                        <a:pt x="1838" y="8"/>
                      </a:lnTo>
                      <a:lnTo>
                        <a:pt x="1838" y="11"/>
                      </a:lnTo>
                      <a:lnTo>
                        <a:pt x="1836" y="11"/>
                      </a:lnTo>
                      <a:lnTo>
                        <a:pt x="1836" y="9"/>
                      </a:lnTo>
                      <a:lnTo>
                        <a:pt x="1836" y="8"/>
                      </a:lnTo>
                      <a:lnTo>
                        <a:pt x="1836" y="8"/>
                      </a:lnTo>
                      <a:lnTo>
                        <a:pt x="1836" y="8"/>
                      </a:lnTo>
                      <a:lnTo>
                        <a:pt x="1837" y="7"/>
                      </a:lnTo>
                      <a:close/>
                      <a:moveTo>
                        <a:pt x="1844" y="5"/>
                      </a:moveTo>
                      <a:lnTo>
                        <a:pt x="1845" y="5"/>
                      </a:lnTo>
                      <a:lnTo>
                        <a:pt x="1846" y="5"/>
                      </a:lnTo>
                      <a:lnTo>
                        <a:pt x="1846" y="7"/>
                      </a:lnTo>
                      <a:lnTo>
                        <a:pt x="1846" y="7"/>
                      </a:lnTo>
                      <a:lnTo>
                        <a:pt x="1846" y="7"/>
                      </a:lnTo>
                      <a:lnTo>
                        <a:pt x="1846" y="7"/>
                      </a:lnTo>
                      <a:lnTo>
                        <a:pt x="1846" y="8"/>
                      </a:lnTo>
                      <a:lnTo>
                        <a:pt x="1844" y="8"/>
                      </a:lnTo>
                      <a:lnTo>
                        <a:pt x="1844" y="8"/>
                      </a:lnTo>
                      <a:lnTo>
                        <a:pt x="1844" y="8"/>
                      </a:lnTo>
                      <a:lnTo>
                        <a:pt x="1844" y="8"/>
                      </a:lnTo>
                      <a:lnTo>
                        <a:pt x="1844" y="8"/>
                      </a:lnTo>
                      <a:lnTo>
                        <a:pt x="1844" y="7"/>
                      </a:lnTo>
                      <a:lnTo>
                        <a:pt x="1844" y="5"/>
                      </a:lnTo>
                      <a:close/>
                      <a:moveTo>
                        <a:pt x="1944" y="0"/>
                      </a:moveTo>
                      <a:lnTo>
                        <a:pt x="1946" y="5"/>
                      </a:lnTo>
                      <a:lnTo>
                        <a:pt x="1948" y="7"/>
                      </a:lnTo>
                      <a:lnTo>
                        <a:pt x="1948" y="11"/>
                      </a:lnTo>
                      <a:lnTo>
                        <a:pt x="1951" y="12"/>
                      </a:lnTo>
                      <a:lnTo>
                        <a:pt x="1951" y="16"/>
                      </a:lnTo>
                      <a:lnTo>
                        <a:pt x="1951" y="16"/>
                      </a:lnTo>
                      <a:lnTo>
                        <a:pt x="1952" y="17"/>
                      </a:lnTo>
                      <a:lnTo>
                        <a:pt x="1954" y="19"/>
                      </a:lnTo>
                      <a:lnTo>
                        <a:pt x="1954" y="21"/>
                      </a:lnTo>
                      <a:lnTo>
                        <a:pt x="1955" y="22"/>
                      </a:lnTo>
                      <a:lnTo>
                        <a:pt x="1956" y="24"/>
                      </a:lnTo>
                      <a:lnTo>
                        <a:pt x="1956" y="26"/>
                      </a:lnTo>
                      <a:lnTo>
                        <a:pt x="1956" y="29"/>
                      </a:lnTo>
                      <a:lnTo>
                        <a:pt x="1955" y="30"/>
                      </a:lnTo>
                      <a:lnTo>
                        <a:pt x="1955" y="30"/>
                      </a:lnTo>
                      <a:lnTo>
                        <a:pt x="1955" y="37"/>
                      </a:lnTo>
                      <a:lnTo>
                        <a:pt x="1959" y="38"/>
                      </a:lnTo>
                      <a:lnTo>
                        <a:pt x="1959" y="38"/>
                      </a:lnTo>
                      <a:lnTo>
                        <a:pt x="1959" y="37"/>
                      </a:lnTo>
                      <a:lnTo>
                        <a:pt x="1960" y="37"/>
                      </a:lnTo>
                      <a:lnTo>
                        <a:pt x="1960" y="36"/>
                      </a:lnTo>
                      <a:lnTo>
                        <a:pt x="1961" y="36"/>
                      </a:lnTo>
                      <a:lnTo>
                        <a:pt x="1961" y="34"/>
                      </a:lnTo>
                      <a:lnTo>
                        <a:pt x="1964" y="34"/>
                      </a:lnTo>
                      <a:lnTo>
                        <a:pt x="1964" y="38"/>
                      </a:lnTo>
                      <a:lnTo>
                        <a:pt x="1965" y="38"/>
                      </a:lnTo>
                      <a:lnTo>
                        <a:pt x="1965" y="39"/>
                      </a:lnTo>
                      <a:lnTo>
                        <a:pt x="1967" y="39"/>
                      </a:lnTo>
                      <a:lnTo>
                        <a:pt x="1968" y="41"/>
                      </a:lnTo>
                      <a:lnTo>
                        <a:pt x="1971" y="41"/>
                      </a:lnTo>
                      <a:lnTo>
                        <a:pt x="1971" y="43"/>
                      </a:lnTo>
                      <a:lnTo>
                        <a:pt x="1971" y="43"/>
                      </a:lnTo>
                      <a:lnTo>
                        <a:pt x="1971" y="46"/>
                      </a:lnTo>
                      <a:lnTo>
                        <a:pt x="1971" y="46"/>
                      </a:lnTo>
                      <a:lnTo>
                        <a:pt x="1971" y="49"/>
                      </a:lnTo>
                      <a:lnTo>
                        <a:pt x="1971" y="49"/>
                      </a:lnTo>
                      <a:lnTo>
                        <a:pt x="1971" y="53"/>
                      </a:lnTo>
                      <a:lnTo>
                        <a:pt x="1971" y="53"/>
                      </a:lnTo>
                      <a:lnTo>
                        <a:pt x="1971" y="54"/>
                      </a:lnTo>
                      <a:lnTo>
                        <a:pt x="1971" y="54"/>
                      </a:lnTo>
                      <a:lnTo>
                        <a:pt x="1971" y="55"/>
                      </a:lnTo>
                      <a:lnTo>
                        <a:pt x="1971" y="55"/>
                      </a:lnTo>
                      <a:lnTo>
                        <a:pt x="1972" y="58"/>
                      </a:lnTo>
                      <a:lnTo>
                        <a:pt x="1973" y="58"/>
                      </a:lnTo>
                      <a:lnTo>
                        <a:pt x="1973" y="60"/>
                      </a:lnTo>
                      <a:lnTo>
                        <a:pt x="1976" y="62"/>
                      </a:lnTo>
                      <a:lnTo>
                        <a:pt x="1976" y="64"/>
                      </a:lnTo>
                      <a:lnTo>
                        <a:pt x="1976" y="64"/>
                      </a:lnTo>
                      <a:lnTo>
                        <a:pt x="1977" y="67"/>
                      </a:lnTo>
                      <a:lnTo>
                        <a:pt x="1977" y="67"/>
                      </a:lnTo>
                      <a:lnTo>
                        <a:pt x="1977" y="76"/>
                      </a:lnTo>
                      <a:lnTo>
                        <a:pt x="1978" y="76"/>
                      </a:lnTo>
                      <a:lnTo>
                        <a:pt x="1978" y="77"/>
                      </a:lnTo>
                      <a:lnTo>
                        <a:pt x="1978" y="77"/>
                      </a:lnTo>
                      <a:lnTo>
                        <a:pt x="1978" y="80"/>
                      </a:lnTo>
                      <a:lnTo>
                        <a:pt x="1978" y="80"/>
                      </a:lnTo>
                      <a:lnTo>
                        <a:pt x="1978" y="83"/>
                      </a:lnTo>
                      <a:lnTo>
                        <a:pt x="1978" y="84"/>
                      </a:lnTo>
                      <a:lnTo>
                        <a:pt x="1978" y="85"/>
                      </a:lnTo>
                      <a:lnTo>
                        <a:pt x="1981" y="87"/>
                      </a:lnTo>
                      <a:lnTo>
                        <a:pt x="1981" y="87"/>
                      </a:lnTo>
                      <a:lnTo>
                        <a:pt x="1981" y="88"/>
                      </a:lnTo>
                      <a:lnTo>
                        <a:pt x="1988" y="88"/>
                      </a:lnTo>
                      <a:lnTo>
                        <a:pt x="1988" y="91"/>
                      </a:lnTo>
                      <a:lnTo>
                        <a:pt x="1989" y="92"/>
                      </a:lnTo>
                      <a:lnTo>
                        <a:pt x="1992" y="92"/>
                      </a:lnTo>
                      <a:lnTo>
                        <a:pt x="1992" y="91"/>
                      </a:lnTo>
                      <a:lnTo>
                        <a:pt x="1993" y="91"/>
                      </a:lnTo>
                      <a:lnTo>
                        <a:pt x="1993" y="92"/>
                      </a:lnTo>
                      <a:lnTo>
                        <a:pt x="1995" y="92"/>
                      </a:lnTo>
                      <a:lnTo>
                        <a:pt x="1997" y="96"/>
                      </a:lnTo>
                      <a:lnTo>
                        <a:pt x="2001" y="97"/>
                      </a:lnTo>
                      <a:lnTo>
                        <a:pt x="2001" y="97"/>
                      </a:lnTo>
                      <a:lnTo>
                        <a:pt x="2002" y="98"/>
                      </a:lnTo>
                      <a:lnTo>
                        <a:pt x="2002" y="101"/>
                      </a:lnTo>
                      <a:lnTo>
                        <a:pt x="2001" y="101"/>
                      </a:lnTo>
                      <a:lnTo>
                        <a:pt x="2001" y="102"/>
                      </a:lnTo>
                      <a:lnTo>
                        <a:pt x="2001" y="105"/>
                      </a:lnTo>
                      <a:lnTo>
                        <a:pt x="2002" y="105"/>
                      </a:lnTo>
                      <a:lnTo>
                        <a:pt x="2002" y="106"/>
                      </a:lnTo>
                      <a:lnTo>
                        <a:pt x="2003" y="106"/>
                      </a:lnTo>
                      <a:lnTo>
                        <a:pt x="2005" y="108"/>
                      </a:lnTo>
                      <a:lnTo>
                        <a:pt x="2006" y="108"/>
                      </a:lnTo>
                      <a:lnTo>
                        <a:pt x="2006" y="109"/>
                      </a:lnTo>
                      <a:lnTo>
                        <a:pt x="2006" y="109"/>
                      </a:lnTo>
                      <a:lnTo>
                        <a:pt x="2006" y="111"/>
                      </a:lnTo>
                      <a:lnTo>
                        <a:pt x="2007" y="111"/>
                      </a:lnTo>
                      <a:lnTo>
                        <a:pt x="2007" y="115"/>
                      </a:lnTo>
                      <a:lnTo>
                        <a:pt x="2006" y="115"/>
                      </a:lnTo>
                      <a:lnTo>
                        <a:pt x="2006" y="118"/>
                      </a:lnTo>
                      <a:lnTo>
                        <a:pt x="2007" y="119"/>
                      </a:lnTo>
                      <a:lnTo>
                        <a:pt x="2007" y="121"/>
                      </a:lnTo>
                      <a:lnTo>
                        <a:pt x="2009" y="122"/>
                      </a:lnTo>
                      <a:lnTo>
                        <a:pt x="2010" y="122"/>
                      </a:lnTo>
                      <a:lnTo>
                        <a:pt x="2011" y="122"/>
                      </a:lnTo>
                      <a:lnTo>
                        <a:pt x="2011" y="121"/>
                      </a:lnTo>
                      <a:lnTo>
                        <a:pt x="2012" y="121"/>
                      </a:lnTo>
                      <a:lnTo>
                        <a:pt x="2012" y="122"/>
                      </a:lnTo>
                      <a:lnTo>
                        <a:pt x="2015" y="123"/>
                      </a:lnTo>
                      <a:lnTo>
                        <a:pt x="2016" y="125"/>
                      </a:lnTo>
                      <a:lnTo>
                        <a:pt x="2016" y="126"/>
                      </a:lnTo>
                      <a:lnTo>
                        <a:pt x="2018" y="126"/>
                      </a:lnTo>
                      <a:lnTo>
                        <a:pt x="2018" y="135"/>
                      </a:lnTo>
                      <a:lnTo>
                        <a:pt x="2018" y="135"/>
                      </a:lnTo>
                      <a:lnTo>
                        <a:pt x="2019" y="136"/>
                      </a:lnTo>
                      <a:lnTo>
                        <a:pt x="2019" y="136"/>
                      </a:lnTo>
                      <a:lnTo>
                        <a:pt x="2019" y="136"/>
                      </a:lnTo>
                      <a:lnTo>
                        <a:pt x="2019" y="138"/>
                      </a:lnTo>
                      <a:lnTo>
                        <a:pt x="2020" y="138"/>
                      </a:lnTo>
                      <a:lnTo>
                        <a:pt x="2020" y="138"/>
                      </a:lnTo>
                      <a:lnTo>
                        <a:pt x="2024" y="140"/>
                      </a:lnTo>
                      <a:lnTo>
                        <a:pt x="2027" y="144"/>
                      </a:lnTo>
                      <a:lnTo>
                        <a:pt x="2027" y="147"/>
                      </a:lnTo>
                      <a:lnTo>
                        <a:pt x="2029" y="148"/>
                      </a:lnTo>
                      <a:lnTo>
                        <a:pt x="2029" y="148"/>
                      </a:lnTo>
                      <a:lnTo>
                        <a:pt x="2031" y="149"/>
                      </a:lnTo>
                      <a:lnTo>
                        <a:pt x="2031" y="152"/>
                      </a:lnTo>
                      <a:lnTo>
                        <a:pt x="2032" y="152"/>
                      </a:lnTo>
                      <a:lnTo>
                        <a:pt x="2032" y="153"/>
                      </a:lnTo>
                      <a:lnTo>
                        <a:pt x="2035" y="153"/>
                      </a:lnTo>
                      <a:lnTo>
                        <a:pt x="2035" y="157"/>
                      </a:lnTo>
                      <a:lnTo>
                        <a:pt x="2036" y="157"/>
                      </a:lnTo>
                      <a:lnTo>
                        <a:pt x="2036" y="161"/>
                      </a:lnTo>
                      <a:lnTo>
                        <a:pt x="2036" y="161"/>
                      </a:lnTo>
                      <a:lnTo>
                        <a:pt x="2036" y="163"/>
                      </a:lnTo>
                      <a:lnTo>
                        <a:pt x="2037" y="163"/>
                      </a:lnTo>
                      <a:lnTo>
                        <a:pt x="2035" y="164"/>
                      </a:lnTo>
                      <a:lnTo>
                        <a:pt x="2035" y="166"/>
                      </a:lnTo>
                      <a:lnTo>
                        <a:pt x="2035" y="166"/>
                      </a:lnTo>
                      <a:lnTo>
                        <a:pt x="2035" y="166"/>
                      </a:lnTo>
                      <a:lnTo>
                        <a:pt x="2035" y="168"/>
                      </a:lnTo>
                      <a:lnTo>
                        <a:pt x="2035" y="168"/>
                      </a:lnTo>
                      <a:lnTo>
                        <a:pt x="2035" y="170"/>
                      </a:lnTo>
                      <a:lnTo>
                        <a:pt x="2036" y="170"/>
                      </a:lnTo>
                      <a:lnTo>
                        <a:pt x="2036" y="173"/>
                      </a:lnTo>
                      <a:lnTo>
                        <a:pt x="2035" y="173"/>
                      </a:lnTo>
                      <a:lnTo>
                        <a:pt x="2036" y="178"/>
                      </a:lnTo>
                      <a:lnTo>
                        <a:pt x="2037" y="178"/>
                      </a:lnTo>
                      <a:lnTo>
                        <a:pt x="2037" y="180"/>
                      </a:lnTo>
                      <a:lnTo>
                        <a:pt x="2037" y="180"/>
                      </a:lnTo>
                      <a:lnTo>
                        <a:pt x="2037" y="182"/>
                      </a:lnTo>
                      <a:lnTo>
                        <a:pt x="2040" y="183"/>
                      </a:lnTo>
                      <a:lnTo>
                        <a:pt x="2040" y="185"/>
                      </a:lnTo>
                      <a:lnTo>
                        <a:pt x="2041" y="185"/>
                      </a:lnTo>
                      <a:lnTo>
                        <a:pt x="2041" y="191"/>
                      </a:lnTo>
                      <a:lnTo>
                        <a:pt x="2039" y="194"/>
                      </a:lnTo>
                      <a:lnTo>
                        <a:pt x="2039" y="194"/>
                      </a:lnTo>
                      <a:lnTo>
                        <a:pt x="2040" y="195"/>
                      </a:lnTo>
                      <a:lnTo>
                        <a:pt x="2040" y="197"/>
                      </a:lnTo>
                      <a:lnTo>
                        <a:pt x="2039" y="197"/>
                      </a:lnTo>
                      <a:lnTo>
                        <a:pt x="2037" y="198"/>
                      </a:lnTo>
                      <a:lnTo>
                        <a:pt x="2037" y="198"/>
                      </a:lnTo>
                      <a:lnTo>
                        <a:pt x="2037" y="199"/>
                      </a:lnTo>
                      <a:lnTo>
                        <a:pt x="2039" y="199"/>
                      </a:lnTo>
                      <a:lnTo>
                        <a:pt x="2039" y="201"/>
                      </a:lnTo>
                      <a:lnTo>
                        <a:pt x="2039" y="202"/>
                      </a:lnTo>
                      <a:lnTo>
                        <a:pt x="2037" y="204"/>
                      </a:lnTo>
                      <a:lnTo>
                        <a:pt x="2037" y="206"/>
                      </a:lnTo>
                      <a:lnTo>
                        <a:pt x="2037" y="210"/>
                      </a:lnTo>
                      <a:lnTo>
                        <a:pt x="2037" y="210"/>
                      </a:lnTo>
                      <a:lnTo>
                        <a:pt x="2039" y="210"/>
                      </a:lnTo>
                      <a:lnTo>
                        <a:pt x="2039" y="211"/>
                      </a:lnTo>
                      <a:lnTo>
                        <a:pt x="2037" y="211"/>
                      </a:lnTo>
                      <a:lnTo>
                        <a:pt x="2037" y="212"/>
                      </a:lnTo>
                      <a:lnTo>
                        <a:pt x="2037" y="212"/>
                      </a:lnTo>
                      <a:lnTo>
                        <a:pt x="2037" y="214"/>
                      </a:lnTo>
                      <a:lnTo>
                        <a:pt x="2037" y="215"/>
                      </a:lnTo>
                      <a:lnTo>
                        <a:pt x="2037" y="218"/>
                      </a:lnTo>
                      <a:lnTo>
                        <a:pt x="2037" y="218"/>
                      </a:lnTo>
                      <a:lnTo>
                        <a:pt x="2035" y="225"/>
                      </a:lnTo>
                      <a:lnTo>
                        <a:pt x="2033" y="225"/>
                      </a:lnTo>
                      <a:lnTo>
                        <a:pt x="2033" y="227"/>
                      </a:lnTo>
                      <a:lnTo>
                        <a:pt x="2032" y="227"/>
                      </a:lnTo>
                      <a:lnTo>
                        <a:pt x="2032" y="227"/>
                      </a:lnTo>
                      <a:lnTo>
                        <a:pt x="2032" y="229"/>
                      </a:lnTo>
                      <a:lnTo>
                        <a:pt x="2032" y="229"/>
                      </a:lnTo>
                      <a:lnTo>
                        <a:pt x="2032" y="232"/>
                      </a:lnTo>
                      <a:lnTo>
                        <a:pt x="2028" y="233"/>
                      </a:lnTo>
                      <a:lnTo>
                        <a:pt x="2028" y="235"/>
                      </a:lnTo>
                      <a:lnTo>
                        <a:pt x="2027" y="236"/>
                      </a:lnTo>
                      <a:lnTo>
                        <a:pt x="2027" y="236"/>
                      </a:lnTo>
                      <a:lnTo>
                        <a:pt x="2024" y="236"/>
                      </a:lnTo>
                      <a:lnTo>
                        <a:pt x="2024" y="237"/>
                      </a:lnTo>
                      <a:lnTo>
                        <a:pt x="2023" y="238"/>
                      </a:lnTo>
                      <a:lnTo>
                        <a:pt x="2023" y="240"/>
                      </a:lnTo>
                      <a:lnTo>
                        <a:pt x="2022" y="241"/>
                      </a:lnTo>
                      <a:lnTo>
                        <a:pt x="2020" y="241"/>
                      </a:lnTo>
                      <a:lnTo>
                        <a:pt x="2019" y="242"/>
                      </a:lnTo>
                      <a:lnTo>
                        <a:pt x="2019" y="242"/>
                      </a:lnTo>
                      <a:lnTo>
                        <a:pt x="2019" y="245"/>
                      </a:lnTo>
                      <a:lnTo>
                        <a:pt x="2020" y="246"/>
                      </a:lnTo>
                      <a:lnTo>
                        <a:pt x="2019" y="248"/>
                      </a:lnTo>
                      <a:lnTo>
                        <a:pt x="2019" y="250"/>
                      </a:lnTo>
                      <a:lnTo>
                        <a:pt x="2019" y="252"/>
                      </a:lnTo>
                      <a:lnTo>
                        <a:pt x="2018" y="252"/>
                      </a:lnTo>
                      <a:lnTo>
                        <a:pt x="2018" y="253"/>
                      </a:lnTo>
                      <a:lnTo>
                        <a:pt x="2018" y="253"/>
                      </a:lnTo>
                      <a:lnTo>
                        <a:pt x="2018" y="257"/>
                      </a:lnTo>
                      <a:lnTo>
                        <a:pt x="2016" y="257"/>
                      </a:lnTo>
                      <a:lnTo>
                        <a:pt x="2016" y="258"/>
                      </a:lnTo>
                      <a:lnTo>
                        <a:pt x="2016" y="259"/>
                      </a:lnTo>
                      <a:lnTo>
                        <a:pt x="2016" y="259"/>
                      </a:lnTo>
                      <a:lnTo>
                        <a:pt x="2016" y="261"/>
                      </a:lnTo>
                      <a:lnTo>
                        <a:pt x="2015" y="261"/>
                      </a:lnTo>
                      <a:lnTo>
                        <a:pt x="2014" y="265"/>
                      </a:lnTo>
                      <a:lnTo>
                        <a:pt x="2012" y="266"/>
                      </a:lnTo>
                      <a:lnTo>
                        <a:pt x="2012" y="269"/>
                      </a:lnTo>
                      <a:lnTo>
                        <a:pt x="2011" y="269"/>
                      </a:lnTo>
                      <a:lnTo>
                        <a:pt x="2011" y="270"/>
                      </a:lnTo>
                      <a:lnTo>
                        <a:pt x="2012" y="270"/>
                      </a:lnTo>
                      <a:lnTo>
                        <a:pt x="2011" y="278"/>
                      </a:lnTo>
                      <a:lnTo>
                        <a:pt x="2009" y="278"/>
                      </a:lnTo>
                      <a:lnTo>
                        <a:pt x="2007" y="280"/>
                      </a:lnTo>
                      <a:lnTo>
                        <a:pt x="2006" y="283"/>
                      </a:lnTo>
                      <a:lnTo>
                        <a:pt x="2007" y="283"/>
                      </a:lnTo>
                      <a:lnTo>
                        <a:pt x="2007" y="284"/>
                      </a:lnTo>
                      <a:lnTo>
                        <a:pt x="2007" y="284"/>
                      </a:lnTo>
                      <a:lnTo>
                        <a:pt x="2009" y="286"/>
                      </a:lnTo>
                      <a:lnTo>
                        <a:pt x="2011" y="286"/>
                      </a:lnTo>
                      <a:lnTo>
                        <a:pt x="2010" y="287"/>
                      </a:lnTo>
                      <a:lnTo>
                        <a:pt x="2010" y="287"/>
                      </a:lnTo>
                      <a:lnTo>
                        <a:pt x="2009" y="288"/>
                      </a:lnTo>
                      <a:lnTo>
                        <a:pt x="2009" y="291"/>
                      </a:lnTo>
                      <a:lnTo>
                        <a:pt x="2006" y="291"/>
                      </a:lnTo>
                      <a:lnTo>
                        <a:pt x="2006" y="293"/>
                      </a:lnTo>
                      <a:lnTo>
                        <a:pt x="2006" y="293"/>
                      </a:lnTo>
                      <a:lnTo>
                        <a:pt x="2006" y="293"/>
                      </a:lnTo>
                      <a:lnTo>
                        <a:pt x="2003" y="293"/>
                      </a:lnTo>
                      <a:lnTo>
                        <a:pt x="2002" y="292"/>
                      </a:lnTo>
                      <a:lnTo>
                        <a:pt x="2001" y="292"/>
                      </a:lnTo>
                      <a:lnTo>
                        <a:pt x="2001" y="292"/>
                      </a:lnTo>
                      <a:lnTo>
                        <a:pt x="1999" y="293"/>
                      </a:lnTo>
                      <a:lnTo>
                        <a:pt x="1999" y="293"/>
                      </a:lnTo>
                      <a:lnTo>
                        <a:pt x="1998" y="293"/>
                      </a:lnTo>
                      <a:lnTo>
                        <a:pt x="1998" y="293"/>
                      </a:lnTo>
                      <a:lnTo>
                        <a:pt x="1998" y="293"/>
                      </a:lnTo>
                      <a:lnTo>
                        <a:pt x="1990" y="293"/>
                      </a:lnTo>
                      <a:lnTo>
                        <a:pt x="1990" y="293"/>
                      </a:lnTo>
                      <a:lnTo>
                        <a:pt x="1989" y="295"/>
                      </a:lnTo>
                      <a:lnTo>
                        <a:pt x="1989" y="296"/>
                      </a:lnTo>
                      <a:lnTo>
                        <a:pt x="1989" y="296"/>
                      </a:lnTo>
                      <a:lnTo>
                        <a:pt x="1989" y="299"/>
                      </a:lnTo>
                      <a:lnTo>
                        <a:pt x="1988" y="299"/>
                      </a:lnTo>
                      <a:lnTo>
                        <a:pt x="1988" y="300"/>
                      </a:lnTo>
                      <a:lnTo>
                        <a:pt x="1986" y="301"/>
                      </a:lnTo>
                      <a:lnTo>
                        <a:pt x="1985" y="304"/>
                      </a:lnTo>
                      <a:lnTo>
                        <a:pt x="1984" y="307"/>
                      </a:lnTo>
                      <a:lnTo>
                        <a:pt x="1982" y="307"/>
                      </a:lnTo>
                      <a:lnTo>
                        <a:pt x="1981" y="307"/>
                      </a:lnTo>
                      <a:lnTo>
                        <a:pt x="1978" y="308"/>
                      </a:lnTo>
                      <a:lnTo>
                        <a:pt x="1978" y="310"/>
                      </a:lnTo>
                      <a:lnTo>
                        <a:pt x="1977" y="310"/>
                      </a:lnTo>
                      <a:lnTo>
                        <a:pt x="1976" y="307"/>
                      </a:lnTo>
                      <a:lnTo>
                        <a:pt x="1975" y="308"/>
                      </a:lnTo>
                      <a:lnTo>
                        <a:pt x="1975" y="307"/>
                      </a:lnTo>
                      <a:lnTo>
                        <a:pt x="1973" y="307"/>
                      </a:lnTo>
                      <a:lnTo>
                        <a:pt x="1973" y="305"/>
                      </a:lnTo>
                      <a:lnTo>
                        <a:pt x="1973" y="304"/>
                      </a:lnTo>
                      <a:lnTo>
                        <a:pt x="1971" y="304"/>
                      </a:lnTo>
                      <a:lnTo>
                        <a:pt x="1971" y="303"/>
                      </a:lnTo>
                      <a:lnTo>
                        <a:pt x="1969" y="303"/>
                      </a:lnTo>
                      <a:lnTo>
                        <a:pt x="1968" y="303"/>
                      </a:lnTo>
                      <a:lnTo>
                        <a:pt x="1968" y="300"/>
                      </a:lnTo>
                      <a:lnTo>
                        <a:pt x="1971" y="300"/>
                      </a:lnTo>
                      <a:lnTo>
                        <a:pt x="1971" y="299"/>
                      </a:lnTo>
                      <a:lnTo>
                        <a:pt x="1968" y="299"/>
                      </a:lnTo>
                      <a:lnTo>
                        <a:pt x="1968" y="299"/>
                      </a:lnTo>
                      <a:lnTo>
                        <a:pt x="1967" y="300"/>
                      </a:lnTo>
                      <a:lnTo>
                        <a:pt x="1964" y="300"/>
                      </a:lnTo>
                      <a:lnTo>
                        <a:pt x="1964" y="299"/>
                      </a:lnTo>
                      <a:lnTo>
                        <a:pt x="1965" y="299"/>
                      </a:lnTo>
                      <a:lnTo>
                        <a:pt x="1967" y="297"/>
                      </a:lnTo>
                      <a:lnTo>
                        <a:pt x="1968" y="296"/>
                      </a:lnTo>
                      <a:lnTo>
                        <a:pt x="1968" y="295"/>
                      </a:lnTo>
                      <a:lnTo>
                        <a:pt x="1967" y="293"/>
                      </a:lnTo>
                      <a:lnTo>
                        <a:pt x="1967" y="293"/>
                      </a:lnTo>
                      <a:lnTo>
                        <a:pt x="1964" y="293"/>
                      </a:lnTo>
                      <a:lnTo>
                        <a:pt x="1964" y="295"/>
                      </a:lnTo>
                      <a:lnTo>
                        <a:pt x="1963" y="295"/>
                      </a:lnTo>
                      <a:lnTo>
                        <a:pt x="1961" y="296"/>
                      </a:lnTo>
                      <a:lnTo>
                        <a:pt x="1960" y="296"/>
                      </a:lnTo>
                      <a:lnTo>
                        <a:pt x="1960" y="296"/>
                      </a:lnTo>
                      <a:lnTo>
                        <a:pt x="1960" y="297"/>
                      </a:lnTo>
                      <a:lnTo>
                        <a:pt x="1961" y="297"/>
                      </a:lnTo>
                      <a:lnTo>
                        <a:pt x="1961" y="297"/>
                      </a:lnTo>
                      <a:lnTo>
                        <a:pt x="1961" y="299"/>
                      </a:lnTo>
                      <a:lnTo>
                        <a:pt x="1960" y="299"/>
                      </a:lnTo>
                      <a:lnTo>
                        <a:pt x="1959" y="300"/>
                      </a:lnTo>
                      <a:lnTo>
                        <a:pt x="1959" y="300"/>
                      </a:lnTo>
                      <a:lnTo>
                        <a:pt x="1957" y="303"/>
                      </a:lnTo>
                      <a:lnTo>
                        <a:pt x="1956" y="303"/>
                      </a:lnTo>
                      <a:lnTo>
                        <a:pt x="1956" y="304"/>
                      </a:lnTo>
                      <a:lnTo>
                        <a:pt x="1956" y="304"/>
                      </a:lnTo>
                      <a:lnTo>
                        <a:pt x="1955" y="305"/>
                      </a:lnTo>
                      <a:lnTo>
                        <a:pt x="1955" y="305"/>
                      </a:lnTo>
                      <a:lnTo>
                        <a:pt x="1954" y="305"/>
                      </a:lnTo>
                      <a:lnTo>
                        <a:pt x="1954" y="307"/>
                      </a:lnTo>
                      <a:lnTo>
                        <a:pt x="1952" y="307"/>
                      </a:lnTo>
                      <a:lnTo>
                        <a:pt x="1951" y="308"/>
                      </a:lnTo>
                      <a:lnTo>
                        <a:pt x="1950" y="305"/>
                      </a:lnTo>
                      <a:lnTo>
                        <a:pt x="1947" y="304"/>
                      </a:lnTo>
                      <a:lnTo>
                        <a:pt x="1946" y="305"/>
                      </a:lnTo>
                      <a:lnTo>
                        <a:pt x="1946" y="304"/>
                      </a:lnTo>
                      <a:lnTo>
                        <a:pt x="1944" y="303"/>
                      </a:lnTo>
                      <a:lnTo>
                        <a:pt x="1944" y="300"/>
                      </a:lnTo>
                      <a:lnTo>
                        <a:pt x="1940" y="300"/>
                      </a:lnTo>
                      <a:lnTo>
                        <a:pt x="1940" y="299"/>
                      </a:lnTo>
                      <a:lnTo>
                        <a:pt x="1937" y="299"/>
                      </a:lnTo>
                      <a:lnTo>
                        <a:pt x="1937" y="299"/>
                      </a:lnTo>
                      <a:lnTo>
                        <a:pt x="1937" y="299"/>
                      </a:lnTo>
                      <a:lnTo>
                        <a:pt x="1935" y="300"/>
                      </a:lnTo>
                      <a:lnTo>
                        <a:pt x="1934" y="299"/>
                      </a:lnTo>
                      <a:lnTo>
                        <a:pt x="1931" y="297"/>
                      </a:lnTo>
                      <a:lnTo>
                        <a:pt x="1930" y="296"/>
                      </a:lnTo>
                      <a:lnTo>
                        <a:pt x="1930" y="296"/>
                      </a:lnTo>
                      <a:lnTo>
                        <a:pt x="1926" y="296"/>
                      </a:lnTo>
                      <a:lnTo>
                        <a:pt x="1926" y="295"/>
                      </a:lnTo>
                      <a:lnTo>
                        <a:pt x="1926" y="293"/>
                      </a:lnTo>
                      <a:lnTo>
                        <a:pt x="1925" y="292"/>
                      </a:lnTo>
                      <a:lnTo>
                        <a:pt x="1923" y="292"/>
                      </a:lnTo>
                      <a:lnTo>
                        <a:pt x="1922" y="290"/>
                      </a:lnTo>
                      <a:lnTo>
                        <a:pt x="1921" y="290"/>
                      </a:lnTo>
                      <a:lnTo>
                        <a:pt x="1921" y="288"/>
                      </a:lnTo>
                      <a:lnTo>
                        <a:pt x="1920" y="287"/>
                      </a:lnTo>
                      <a:lnTo>
                        <a:pt x="1920" y="283"/>
                      </a:lnTo>
                      <a:lnTo>
                        <a:pt x="1920" y="282"/>
                      </a:lnTo>
                      <a:lnTo>
                        <a:pt x="1920" y="279"/>
                      </a:lnTo>
                      <a:lnTo>
                        <a:pt x="1920" y="278"/>
                      </a:lnTo>
                      <a:lnTo>
                        <a:pt x="1920" y="278"/>
                      </a:lnTo>
                      <a:lnTo>
                        <a:pt x="1920" y="276"/>
                      </a:lnTo>
                      <a:lnTo>
                        <a:pt x="1920" y="275"/>
                      </a:lnTo>
                      <a:lnTo>
                        <a:pt x="1920" y="275"/>
                      </a:lnTo>
                      <a:lnTo>
                        <a:pt x="1918" y="275"/>
                      </a:lnTo>
                      <a:lnTo>
                        <a:pt x="1918" y="274"/>
                      </a:lnTo>
                      <a:lnTo>
                        <a:pt x="1918" y="274"/>
                      </a:lnTo>
                      <a:lnTo>
                        <a:pt x="1918" y="273"/>
                      </a:lnTo>
                      <a:lnTo>
                        <a:pt x="1917" y="273"/>
                      </a:lnTo>
                      <a:lnTo>
                        <a:pt x="1917" y="271"/>
                      </a:lnTo>
                      <a:lnTo>
                        <a:pt x="1917" y="271"/>
                      </a:lnTo>
                      <a:lnTo>
                        <a:pt x="1917" y="270"/>
                      </a:lnTo>
                      <a:lnTo>
                        <a:pt x="1916" y="270"/>
                      </a:lnTo>
                      <a:lnTo>
                        <a:pt x="1916" y="265"/>
                      </a:lnTo>
                      <a:lnTo>
                        <a:pt x="1913" y="266"/>
                      </a:lnTo>
                      <a:lnTo>
                        <a:pt x="1912" y="266"/>
                      </a:lnTo>
                      <a:lnTo>
                        <a:pt x="1910" y="267"/>
                      </a:lnTo>
                      <a:lnTo>
                        <a:pt x="1908" y="267"/>
                      </a:lnTo>
                      <a:lnTo>
                        <a:pt x="1908" y="259"/>
                      </a:lnTo>
                      <a:lnTo>
                        <a:pt x="1908" y="259"/>
                      </a:lnTo>
                      <a:lnTo>
                        <a:pt x="1908" y="257"/>
                      </a:lnTo>
                      <a:lnTo>
                        <a:pt x="1908" y="257"/>
                      </a:lnTo>
                      <a:lnTo>
                        <a:pt x="1908" y="257"/>
                      </a:lnTo>
                      <a:lnTo>
                        <a:pt x="1908" y="255"/>
                      </a:lnTo>
                      <a:lnTo>
                        <a:pt x="1906" y="254"/>
                      </a:lnTo>
                      <a:lnTo>
                        <a:pt x="1905" y="253"/>
                      </a:lnTo>
                      <a:lnTo>
                        <a:pt x="1905" y="250"/>
                      </a:lnTo>
                      <a:lnTo>
                        <a:pt x="1904" y="250"/>
                      </a:lnTo>
                      <a:lnTo>
                        <a:pt x="1903" y="252"/>
                      </a:lnTo>
                      <a:lnTo>
                        <a:pt x="1901" y="255"/>
                      </a:lnTo>
                      <a:lnTo>
                        <a:pt x="1900" y="255"/>
                      </a:lnTo>
                      <a:lnTo>
                        <a:pt x="1901" y="258"/>
                      </a:lnTo>
                      <a:lnTo>
                        <a:pt x="1900" y="258"/>
                      </a:lnTo>
                      <a:lnTo>
                        <a:pt x="1900" y="259"/>
                      </a:lnTo>
                      <a:lnTo>
                        <a:pt x="1897" y="259"/>
                      </a:lnTo>
                      <a:lnTo>
                        <a:pt x="1896" y="259"/>
                      </a:lnTo>
                      <a:lnTo>
                        <a:pt x="1896" y="261"/>
                      </a:lnTo>
                      <a:lnTo>
                        <a:pt x="1895" y="261"/>
                      </a:lnTo>
                      <a:lnTo>
                        <a:pt x="1895" y="262"/>
                      </a:lnTo>
                      <a:lnTo>
                        <a:pt x="1893" y="261"/>
                      </a:lnTo>
                      <a:lnTo>
                        <a:pt x="1893" y="258"/>
                      </a:lnTo>
                      <a:lnTo>
                        <a:pt x="1897" y="258"/>
                      </a:lnTo>
                      <a:lnTo>
                        <a:pt x="1897" y="257"/>
                      </a:lnTo>
                      <a:lnTo>
                        <a:pt x="1899" y="255"/>
                      </a:lnTo>
                      <a:lnTo>
                        <a:pt x="1899" y="254"/>
                      </a:lnTo>
                      <a:lnTo>
                        <a:pt x="1897" y="254"/>
                      </a:lnTo>
                      <a:lnTo>
                        <a:pt x="1897" y="250"/>
                      </a:lnTo>
                      <a:lnTo>
                        <a:pt x="1899" y="249"/>
                      </a:lnTo>
                      <a:lnTo>
                        <a:pt x="1899" y="246"/>
                      </a:lnTo>
                      <a:lnTo>
                        <a:pt x="1900" y="246"/>
                      </a:lnTo>
                      <a:lnTo>
                        <a:pt x="1900" y="244"/>
                      </a:lnTo>
                      <a:lnTo>
                        <a:pt x="1901" y="244"/>
                      </a:lnTo>
                      <a:lnTo>
                        <a:pt x="1903" y="236"/>
                      </a:lnTo>
                      <a:lnTo>
                        <a:pt x="1900" y="236"/>
                      </a:lnTo>
                      <a:lnTo>
                        <a:pt x="1897" y="241"/>
                      </a:lnTo>
                      <a:lnTo>
                        <a:pt x="1896" y="241"/>
                      </a:lnTo>
                      <a:lnTo>
                        <a:pt x="1896" y="242"/>
                      </a:lnTo>
                      <a:lnTo>
                        <a:pt x="1895" y="242"/>
                      </a:lnTo>
                      <a:lnTo>
                        <a:pt x="1895" y="244"/>
                      </a:lnTo>
                      <a:lnTo>
                        <a:pt x="1892" y="244"/>
                      </a:lnTo>
                      <a:lnTo>
                        <a:pt x="1892" y="244"/>
                      </a:lnTo>
                      <a:lnTo>
                        <a:pt x="1891" y="245"/>
                      </a:lnTo>
                      <a:lnTo>
                        <a:pt x="1891" y="245"/>
                      </a:lnTo>
                      <a:lnTo>
                        <a:pt x="1891" y="246"/>
                      </a:lnTo>
                      <a:lnTo>
                        <a:pt x="1889" y="246"/>
                      </a:lnTo>
                      <a:lnTo>
                        <a:pt x="1888" y="248"/>
                      </a:lnTo>
                      <a:lnTo>
                        <a:pt x="1887" y="248"/>
                      </a:lnTo>
                      <a:lnTo>
                        <a:pt x="1887" y="250"/>
                      </a:lnTo>
                      <a:lnTo>
                        <a:pt x="1887" y="250"/>
                      </a:lnTo>
                      <a:lnTo>
                        <a:pt x="1885" y="252"/>
                      </a:lnTo>
                      <a:lnTo>
                        <a:pt x="1884" y="253"/>
                      </a:lnTo>
                      <a:lnTo>
                        <a:pt x="1883" y="253"/>
                      </a:lnTo>
                      <a:lnTo>
                        <a:pt x="1883" y="253"/>
                      </a:lnTo>
                      <a:lnTo>
                        <a:pt x="1883" y="253"/>
                      </a:lnTo>
                      <a:lnTo>
                        <a:pt x="1882" y="253"/>
                      </a:lnTo>
                      <a:lnTo>
                        <a:pt x="1882" y="253"/>
                      </a:lnTo>
                      <a:lnTo>
                        <a:pt x="1882" y="252"/>
                      </a:lnTo>
                      <a:lnTo>
                        <a:pt x="1880" y="252"/>
                      </a:lnTo>
                      <a:lnTo>
                        <a:pt x="1880" y="250"/>
                      </a:lnTo>
                      <a:lnTo>
                        <a:pt x="1879" y="250"/>
                      </a:lnTo>
                      <a:lnTo>
                        <a:pt x="1880" y="249"/>
                      </a:lnTo>
                      <a:lnTo>
                        <a:pt x="1878" y="248"/>
                      </a:lnTo>
                      <a:lnTo>
                        <a:pt x="1876" y="246"/>
                      </a:lnTo>
                      <a:lnTo>
                        <a:pt x="1876" y="245"/>
                      </a:lnTo>
                      <a:lnTo>
                        <a:pt x="1876" y="242"/>
                      </a:lnTo>
                      <a:lnTo>
                        <a:pt x="1876" y="240"/>
                      </a:lnTo>
                      <a:lnTo>
                        <a:pt x="1876" y="238"/>
                      </a:lnTo>
                      <a:lnTo>
                        <a:pt x="1874" y="238"/>
                      </a:lnTo>
                      <a:lnTo>
                        <a:pt x="1871" y="237"/>
                      </a:lnTo>
                      <a:lnTo>
                        <a:pt x="1870" y="237"/>
                      </a:lnTo>
                      <a:lnTo>
                        <a:pt x="1868" y="235"/>
                      </a:lnTo>
                      <a:lnTo>
                        <a:pt x="1870" y="235"/>
                      </a:lnTo>
                      <a:lnTo>
                        <a:pt x="1870" y="235"/>
                      </a:lnTo>
                      <a:lnTo>
                        <a:pt x="1870" y="233"/>
                      </a:lnTo>
                      <a:lnTo>
                        <a:pt x="1871" y="233"/>
                      </a:lnTo>
                      <a:lnTo>
                        <a:pt x="1871" y="233"/>
                      </a:lnTo>
                      <a:lnTo>
                        <a:pt x="1871" y="232"/>
                      </a:lnTo>
                      <a:lnTo>
                        <a:pt x="1871" y="232"/>
                      </a:lnTo>
                      <a:lnTo>
                        <a:pt x="1871" y="231"/>
                      </a:lnTo>
                      <a:lnTo>
                        <a:pt x="1867" y="231"/>
                      </a:lnTo>
                      <a:lnTo>
                        <a:pt x="1867" y="228"/>
                      </a:lnTo>
                      <a:lnTo>
                        <a:pt x="1866" y="227"/>
                      </a:lnTo>
                      <a:lnTo>
                        <a:pt x="1866" y="227"/>
                      </a:lnTo>
                      <a:lnTo>
                        <a:pt x="1865" y="225"/>
                      </a:lnTo>
                      <a:lnTo>
                        <a:pt x="1863" y="225"/>
                      </a:lnTo>
                      <a:lnTo>
                        <a:pt x="1863" y="225"/>
                      </a:lnTo>
                      <a:lnTo>
                        <a:pt x="1863" y="227"/>
                      </a:lnTo>
                      <a:lnTo>
                        <a:pt x="1862" y="227"/>
                      </a:lnTo>
                      <a:lnTo>
                        <a:pt x="1862" y="227"/>
                      </a:lnTo>
                      <a:lnTo>
                        <a:pt x="1861" y="225"/>
                      </a:lnTo>
                      <a:lnTo>
                        <a:pt x="1858" y="224"/>
                      </a:lnTo>
                      <a:lnTo>
                        <a:pt x="1858" y="224"/>
                      </a:lnTo>
                      <a:lnTo>
                        <a:pt x="1858" y="224"/>
                      </a:lnTo>
                      <a:lnTo>
                        <a:pt x="1858" y="224"/>
                      </a:lnTo>
                      <a:lnTo>
                        <a:pt x="1858" y="224"/>
                      </a:lnTo>
                      <a:lnTo>
                        <a:pt x="1857" y="224"/>
                      </a:lnTo>
                      <a:lnTo>
                        <a:pt x="1855" y="224"/>
                      </a:lnTo>
                      <a:lnTo>
                        <a:pt x="1855" y="225"/>
                      </a:lnTo>
                      <a:lnTo>
                        <a:pt x="1851" y="225"/>
                      </a:lnTo>
                      <a:lnTo>
                        <a:pt x="1851" y="224"/>
                      </a:lnTo>
                      <a:lnTo>
                        <a:pt x="1851" y="221"/>
                      </a:lnTo>
                      <a:lnTo>
                        <a:pt x="1848" y="221"/>
                      </a:lnTo>
                      <a:lnTo>
                        <a:pt x="1845" y="220"/>
                      </a:lnTo>
                      <a:lnTo>
                        <a:pt x="1842" y="219"/>
                      </a:lnTo>
                      <a:lnTo>
                        <a:pt x="1842" y="220"/>
                      </a:lnTo>
                      <a:lnTo>
                        <a:pt x="1841" y="221"/>
                      </a:lnTo>
                      <a:lnTo>
                        <a:pt x="1838" y="221"/>
                      </a:lnTo>
                      <a:lnTo>
                        <a:pt x="1838" y="221"/>
                      </a:lnTo>
                      <a:lnTo>
                        <a:pt x="1838" y="220"/>
                      </a:lnTo>
                      <a:lnTo>
                        <a:pt x="1834" y="220"/>
                      </a:lnTo>
                      <a:lnTo>
                        <a:pt x="1834" y="221"/>
                      </a:lnTo>
                      <a:lnTo>
                        <a:pt x="1833" y="221"/>
                      </a:lnTo>
                      <a:lnTo>
                        <a:pt x="1833" y="221"/>
                      </a:lnTo>
                      <a:lnTo>
                        <a:pt x="1827" y="223"/>
                      </a:lnTo>
                      <a:lnTo>
                        <a:pt x="1827" y="223"/>
                      </a:lnTo>
                      <a:lnTo>
                        <a:pt x="1825" y="223"/>
                      </a:lnTo>
                      <a:lnTo>
                        <a:pt x="1825" y="224"/>
                      </a:lnTo>
                      <a:lnTo>
                        <a:pt x="1821" y="223"/>
                      </a:lnTo>
                      <a:lnTo>
                        <a:pt x="1821" y="224"/>
                      </a:lnTo>
                      <a:lnTo>
                        <a:pt x="1817" y="224"/>
                      </a:lnTo>
                      <a:lnTo>
                        <a:pt x="1817" y="225"/>
                      </a:lnTo>
                      <a:lnTo>
                        <a:pt x="1813" y="227"/>
                      </a:lnTo>
                      <a:lnTo>
                        <a:pt x="1813" y="227"/>
                      </a:lnTo>
                      <a:lnTo>
                        <a:pt x="1812" y="227"/>
                      </a:lnTo>
                      <a:lnTo>
                        <a:pt x="1812" y="227"/>
                      </a:lnTo>
                      <a:lnTo>
                        <a:pt x="1804" y="228"/>
                      </a:lnTo>
                      <a:lnTo>
                        <a:pt x="1804" y="228"/>
                      </a:lnTo>
                      <a:lnTo>
                        <a:pt x="1796" y="228"/>
                      </a:lnTo>
                      <a:lnTo>
                        <a:pt x="1796" y="229"/>
                      </a:lnTo>
                      <a:lnTo>
                        <a:pt x="1795" y="231"/>
                      </a:lnTo>
                      <a:lnTo>
                        <a:pt x="1795" y="232"/>
                      </a:lnTo>
                      <a:lnTo>
                        <a:pt x="1794" y="232"/>
                      </a:lnTo>
                      <a:lnTo>
                        <a:pt x="1794" y="232"/>
                      </a:lnTo>
                      <a:lnTo>
                        <a:pt x="1791" y="232"/>
                      </a:lnTo>
                      <a:lnTo>
                        <a:pt x="1790" y="233"/>
                      </a:lnTo>
                      <a:lnTo>
                        <a:pt x="1790" y="235"/>
                      </a:lnTo>
                      <a:lnTo>
                        <a:pt x="1789" y="236"/>
                      </a:lnTo>
                      <a:lnTo>
                        <a:pt x="1785" y="236"/>
                      </a:lnTo>
                      <a:lnTo>
                        <a:pt x="1785" y="236"/>
                      </a:lnTo>
                      <a:lnTo>
                        <a:pt x="1782" y="237"/>
                      </a:lnTo>
                      <a:lnTo>
                        <a:pt x="1782" y="238"/>
                      </a:lnTo>
                      <a:lnTo>
                        <a:pt x="1781" y="240"/>
                      </a:lnTo>
                      <a:lnTo>
                        <a:pt x="1781" y="241"/>
                      </a:lnTo>
                      <a:lnTo>
                        <a:pt x="1778" y="241"/>
                      </a:lnTo>
                      <a:lnTo>
                        <a:pt x="1778" y="242"/>
                      </a:lnTo>
                      <a:lnTo>
                        <a:pt x="1778" y="242"/>
                      </a:lnTo>
                      <a:lnTo>
                        <a:pt x="1778" y="244"/>
                      </a:lnTo>
                      <a:lnTo>
                        <a:pt x="1778" y="244"/>
                      </a:lnTo>
                      <a:lnTo>
                        <a:pt x="1778" y="244"/>
                      </a:lnTo>
                      <a:lnTo>
                        <a:pt x="1777" y="245"/>
                      </a:lnTo>
                      <a:lnTo>
                        <a:pt x="1777" y="245"/>
                      </a:lnTo>
                      <a:lnTo>
                        <a:pt x="1774" y="245"/>
                      </a:lnTo>
                      <a:lnTo>
                        <a:pt x="1774" y="245"/>
                      </a:lnTo>
                      <a:lnTo>
                        <a:pt x="1774" y="245"/>
                      </a:lnTo>
                      <a:lnTo>
                        <a:pt x="1773" y="246"/>
                      </a:lnTo>
                      <a:lnTo>
                        <a:pt x="1772" y="245"/>
                      </a:lnTo>
                      <a:lnTo>
                        <a:pt x="1772" y="244"/>
                      </a:lnTo>
                      <a:lnTo>
                        <a:pt x="1770" y="244"/>
                      </a:lnTo>
                      <a:lnTo>
                        <a:pt x="1769" y="245"/>
                      </a:lnTo>
                      <a:lnTo>
                        <a:pt x="1768" y="245"/>
                      </a:lnTo>
                      <a:lnTo>
                        <a:pt x="1765" y="245"/>
                      </a:lnTo>
                      <a:lnTo>
                        <a:pt x="1765" y="246"/>
                      </a:lnTo>
                      <a:lnTo>
                        <a:pt x="1762" y="245"/>
                      </a:lnTo>
                      <a:lnTo>
                        <a:pt x="1762" y="245"/>
                      </a:lnTo>
                      <a:lnTo>
                        <a:pt x="1761" y="245"/>
                      </a:lnTo>
                      <a:lnTo>
                        <a:pt x="1760" y="246"/>
                      </a:lnTo>
                      <a:lnTo>
                        <a:pt x="1760" y="246"/>
                      </a:lnTo>
                      <a:lnTo>
                        <a:pt x="1760" y="245"/>
                      </a:lnTo>
                      <a:lnTo>
                        <a:pt x="1757" y="245"/>
                      </a:lnTo>
                      <a:lnTo>
                        <a:pt x="1756" y="245"/>
                      </a:lnTo>
                      <a:lnTo>
                        <a:pt x="1753" y="245"/>
                      </a:lnTo>
                      <a:lnTo>
                        <a:pt x="1751" y="245"/>
                      </a:lnTo>
                      <a:lnTo>
                        <a:pt x="1751" y="245"/>
                      </a:lnTo>
                      <a:lnTo>
                        <a:pt x="1751" y="246"/>
                      </a:lnTo>
                      <a:lnTo>
                        <a:pt x="1751" y="246"/>
                      </a:lnTo>
                      <a:lnTo>
                        <a:pt x="1749" y="246"/>
                      </a:lnTo>
                      <a:lnTo>
                        <a:pt x="1747" y="246"/>
                      </a:lnTo>
                      <a:lnTo>
                        <a:pt x="1747" y="246"/>
                      </a:lnTo>
                      <a:lnTo>
                        <a:pt x="1745" y="246"/>
                      </a:lnTo>
                      <a:lnTo>
                        <a:pt x="1745" y="248"/>
                      </a:lnTo>
                      <a:lnTo>
                        <a:pt x="1744" y="248"/>
                      </a:lnTo>
                      <a:lnTo>
                        <a:pt x="1743" y="248"/>
                      </a:lnTo>
                      <a:lnTo>
                        <a:pt x="1741" y="248"/>
                      </a:lnTo>
                      <a:lnTo>
                        <a:pt x="1740" y="248"/>
                      </a:lnTo>
                      <a:lnTo>
                        <a:pt x="1740" y="249"/>
                      </a:lnTo>
                      <a:lnTo>
                        <a:pt x="1740" y="250"/>
                      </a:lnTo>
                      <a:lnTo>
                        <a:pt x="1740" y="252"/>
                      </a:lnTo>
                      <a:lnTo>
                        <a:pt x="1739" y="253"/>
                      </a:lnTo>
                      <a:lnTo>
                        <a:pt x="1736" y="253"/>
                      </a:lnTo>
                      <a:lnTo>
                        <a:pt x="1736" y="250"/>
                      </a:lnTo>
                      <a:lnTo>
                        <a:pt x="1735" y="250"/>
                      </a:lnTo>
                      <a:lnTo>
                        <a:pt x="1735" y="250"/>
                      </a:lnTo>
                      <a:lnTo>
                        <a:pt x="1735" y="250"/>
                      </a:lnTo>
                      <a:lnTo>
                        <a:pt x="1734" y="250"/>
                      </a:lnTo>
                      <a:lnTo>
                        <a:pt x="1734" y="252"/>
                      </a:lnTo>
                      <a:lnTo>
                        <a:pt x="1734" y="252"/>
                      </a:lnTo>
                      <a:lnTo>
                        <a:pt x="1732" y="252"/>
                      </a:lnTo>
                      <a:lnTo>
                        <a:pt x="1731" y="254"/>
                      </a:lnTo>
                      <a:lnTo>
                        <a:pt x="1728" y="257"/>
                      </a:lnTo>
                      <a:lnTo>
                        <a:pt x="1728" y="257"/>
                      </a:lnTo>
                      <a:lnTo>
                        <a:pt x="1727" y="257"/>
                      </a:lnTo>
                      <a:lnTo>
                        <a:pt x="1726" y="258"/>
                      </a:lnTo>
                      <a:lnTo>
                        <a:pt x="1726" y="258"/>
                      </a:lnTo>
                      <a:lnTo>
                        <a:pt x="1726" y="258"/>
                      </a:lnTo>
                      <a:lnTo>
                        <a:pt x="1722" y="258"/>
                      </a:lnTo>
                      <a:lnTo>
                        <a:pt x="1722" y="257"/>
                      </a:lnTo>
                      <a:lnTo>
                        <a:pt x="1718" y="257"/>
                      </a:lnTo>
                      <a:lnTo>
                        <a:pt x="1717" y="258"/>
                      </a:lnTo>
                      <a:lnTo>
                        <a:pt x="1717" y="258"/>
                      </a:lnTo>
                      <a:lnTo>
                        <a:pt x="1715" y="258"/>
                      </a:lnTo>
                      <a:lnTo>
                        <a:pt x="1715" y="257"/>
                      </a:lnTo>
                      <a:lnTo>
                        <a:pt x="1715" y="257"/>
                      </a:lnTo>
                      <a:lnTo>
                        <a:pt x="1711" y="257"/>
                      </a:lnTo>
                      <a:lnTo>
                        <a:pt x="1711" y="255"/>
                      </a:lnTo>
                      <a:lnTo>
                        <a:pt x="1710" y="254"/>
                      </a:lnTo>
                      <a:lnTo>
                        <a:pt x="1709" y="253"/>
                      </a:lnTo>
                      <a:lnTo>
                        <a:pt x="1709" y="253"/>
                      </a:lnTo>
                      <a:lnTo>
                        <a:pt x="1709" y="252"/>
                      </a:lnTo>
                      <a:lnTo>
                        <a:pt x="1707" y="252"/>
                      </a:lnTo>
                      <a:lnTo>
                        <a:pt x="1707" y="250"/>
                      </a:lnTo>
                      <a:lnTo>
                        <a:pt x="1706" y="250"/>
                      </a:lnTo>
                      <a:lnTo>
                        <a:pt x="1705" y="250"/>
                      </a:lnTo>
                      <a:lnTo>
                        <a:pt x="1704" y="250"/>
                      </a:lnTo>
                      <a:lnTo>
                        <a:pt x="1702" y="249"/>
                      </a:lnTo>
                      <a:lnTo>
                        <a:pt x="1701" y="248"/>
                      </a:lnTo>
                      <a:lnTo>
                        <a:pt x="1701" y="245"/>
                      </a:lnTo>
                      <a:lnTo>
                        <a:pt x="1700" y="242"/>
                      </a:lnTo>
                      <a:lnTo>
                        <a:pt x="1701" y="242"/>
                      </a:lnTo>
                      <a:lnTo>
                        <a:pt x="1701" y="242"/>
                      </a:lnTo>
                      <a:lnTo>
                        <a:pt x="1702" y="242"/>
                      </a:lnTo>
                      <a:lnTo>
                        <a:pt x="1704" y="244"/>
                      </a:lnTo>
                      <a:lnTo>
                        <a:pt x="1705" y="245"/>
                      </a:lnTo>
                      <a:lnTo>
                        <a:pt x="1705" y="244"/>
                      </a:lnTo>
                      <a:lnTo>
                        <a:pt x="1706" y="242"/>
                      </a:lnTo>
                      <a:lnTo>
                        <a:pt x="1706" y="241"/>
                      </a:lnTo>
                      <a:lnTo>
                        <a:pt x="1706" y="238"/>
                      </a:lnTo>
                      <a:lnTo>
                        <a:pt x="1706" y="237"/>
                      </a:lnTo>
                      <a:lnTo>
                        <a:pt x="1706" y="237"/>
                      </a:lnTo>
                      <a:lnTo>
                        <a:pt x="1706" y="232"/>
                      </a:lnTo>
                      <a:lnTo>
                        <a:pt x="1707" y="232"/>
                      </a:lnTo>
                      <a:lnTo>
                        <a:pt x="1707" y="231"/>
                      </a:lnTo>
                      <a:lnTo>
                        <a:pt x="1707" y="231"/>
                      </a:lnTo>
                      <a:lnTo>
                        <a:pt x="1707" y="229"/>
                      </a:lnTo>
                      <a:lnTo>
                        <a:pt x="1707" y="228"/>
                      </a:lnTo>
                      <a:lnTo>
                        <a:pt x="1706" y="228"/>
                      </a:lnTo>
                      <a:lnTo>
                        <a:pt x="1706" y="225"/>
                      </a:lnTo>
                      <a:lnTo>
                        <a:pt x="1707" y="225"/>
                      </a:lnTo>
                      <a:lnTo>
                        <a:pt x="1707" y="224"/>
                      </a:lnTo>
                      <a:lnTo>
                        <a:pt x="1707" y="224"/>
                      </a:lnTo>
                      <a:lnTo>
                        <a:pt x="1707" y="223"/>
                      </a:lnTo>
                      <a:lnTo>
                        <a:pt x="1706" y="220"/>
                      </a:lnTo>
                      <a:lnTo>
                        <a:pt x="1706" y="219"/>
                      </a:lnTo>
                      <a:lnTo>
                        <a:pt x="1705" y="218"/>
                      </a:lnTo>
                      <a:lnTo>
                        <a:pt x="1706" y="215"/>
                      </a:lnTo>
                      <a:lnTo>
                        <a:pt x="1705" y="215"/>
                      </a:lnTo>
                      <a:lnTo>
                        <a:pt x="1705" y="211"/>
                      </a:lnTo>
                      <a:lnTo>
                        <a:pt x="1704" y="210"/>
                      </a:lnTo>
                      <a:lnTo>
                        <a:pt x="1704" y="207"/>
                      </a:lnTo>
                      <a:lnTo>
                        <a:pt x="1702" y="207"/>
                      </a:lnTo>
                      <a:lnTo>
                        <a:pt x="1702" y="204"/>
                      </a:lnTo>
                      <a:lnTo>
                        <a:pt x="1702" y="204"/>
                      </a:lnTo>
                      <a:lnTo>
                        <a:pt x="1701" y="202"/>
                      </a:lnTo>
                      <a:lnTo>
                        <a:pt x="1702" y="199"/>
                      </a:lnTo>
                      <a:lnTo>
                        <a:pt x="1702" y="198"/>
                      </a:lnTo>
                      <a:lnTo>
                        <a:pt x="1704" y="197"/>
                      </a:lnTo>
                      <a:lnTo>
                        <a:pt x="1702" y="194"/>
                      </a:lnTo>
                      <a:lnTo>
                        <a:pt x="1701" y="194"/>
                      </a:lnTo>
                      <a:lnTo>
                        <a:pt x="1701" y="191"/>
                      </a:lnTo>
                      <a:lnTo>
                        <a:pt x="1700" y="191"/>
                      </a:lnTo>
                      <a:lnTo>
                        <a:pt x="1698" y="190"/>
                      </a:lnTo>
                      <a:lnTo>
                        <a:pt x="1698" y="189"/>
                      </a:lnTo>
                      <a:lnTo>
                        <a:pt x="1700" y="187"/>
                      </a:lnTo>
                      <a:lnTo>
                        <a:pt x="1700" y="186"/>
                      </a:lnTo>
                      <a:lnTo>
                        <a:pt x="1698" y="186"/>
                      </a:lnTo>
                      <a:lnTo>
                        <a:pt x="1694" y="182"/>
                      </a:lnTo>
                      <a:lnTo>
                        <a:pt x="1694" y="182"/>
                      </a:lnTo>
                      <a:lnTo>
                        <a:pt x="1694" y="178"/>
                      </a:lnTo>
                      <a:lnTo>
                        <a:pt x="1694" y="178"/>
                      </a:lnTo>
                      <a:lnTo>
                        <a:pt x="1694" y="178"/>
                      </a:lnTo>
                      <a:lnTo>
                        <a:pt x="1694" y="177"/>
                      </a:lnTo>
                      <a:lnTo>
                        <a:pt x="1693" y="177"/>
                      </a:lnTo>
                      <a:lnTo>
                        <a:pt x="1693" y="173"/>
                      </a:lnTo>
                      <a:lnTo>
                        <a:pt x="1692" y="172"/>
                      </a:lnTo>
                      <a:lnTo>
                        <a:pt x="1692" y="170"/>
                      </a:lnTo>
                      <a:lnTo>
                        <a:pt x="1688" y="168"/>
                      </a:lnTo>
                      <a:lnTo>
                        <a:pt x="1688" y="166"/>
                      </a:lnTo>
                      <a:lnTo>
                        <a:pt x="1685" y="165"/>
                      </a:lnTo>
                      <a:lnTo>
                        <a:pt x="1684" y="156"/>
                      </a:lnTo>
                      <a:lnTo>
                        <a:pt x="1685" y="156"/>
                      </a:lnTo>
                      <a:lnTo>
                        <a:pt x="1685" y="157"/>
                      </a:lnTo>
                      <a:lnTo>
                        <a:pt x="1685" y="159"/>
                      </a:lnTo>
                      <a:lnTo>
                        <a:pt x="1687" y="160"/>
                      </a:lnTo>
                      <a:lnTo>
                        <a:pt x="1687" y="163"/>
                      </a:lnTo>
                      <a:lnTo>
                        <a:pt x="1688" y="163"/>
                      </a:lnTo>
                      <a:lnTo>
                        <a:pt x="1688" y="165"/>
                      </a:lnTo>
                      <a:lnTo>
                        <a:pt x="1689" y="166"/>
                      </a:lnTo>
                      <a:lnTo>
                        <a:pt x="1690" y="166"/>
                      </a:lnTo>
                      <a:lnTo>
                        <a:pt x="1690" y="165"/>
                      </a:lnTo>
                      <a:lnTo>
                        <a:pt x="1690" y="165"/>
                      </a:lnTo>
                      <a:lnTo>
                        <a:pt x="1690" y="163"/>
                      </a:lnTo>
                      <a:lnTo>
                        <a:pt x="1689" y="161"/>
                      </a:lnTo>
                      <a:lnTo>
                        <a:pt x="1688" y="159"/>
                      </a:lnTo>
                      <a:lnTo>
                        <a:pt x="1688" y="156"/>
                      </a:lnTo>
                      <a:lnTo>
                        <a:pt x="1689" y="156"/>
                      </a:lnTo>
                      <a:lnTo>
                        <a:pt x="1689" y="160"/>
                      </a:lnTo>
                      <a:lnTo>
                        <a:pt x="1690" y="160"/>
                      </a:lnTo>
                      <a:lnTo>
                        <a:pt x="1692" y="160"/>
                      </a:lnTo>
                      <a:lnTo>
                        <a:pt x="1693" y="161"/>
                      </a:lnTo>
                      <a:lnTo>
                        <a:pt x="1693" y="157"/>
                      </a:lnTo>
                      <a:lnTo>
                        <a:pt x="1692" y="155"/>
                      </a:lnTo>
                      <a:lnTo>
                        <a:pt x="1690" y="152"/>
                      </a:lnTo>
                      <a:lnTo>
                        <a:pt x="1690" y="151"/>
                      </a:lnTo>
                      <a:lnTo>
                        <a:pt x="1692" y="149"/>
                      </a:lnTo>
                      <a:lnTo>
                        <a:pt x="1692" y="149"/>
                      </a:lnTo>
                      <a:lnTo>
                        <a:pt x="1690" y="149"/>
                      </a:lnTo>
                      <a:lnTo>
                        <a:pt x="1690" y="147"/>
                      </a:lnTo>
                      <a:lnTo>
                        <a:pt x="1690" y="146"/>
                      </a:lnTo>
                      <a:lnTo>
                        <a:pt x="1689" y="143"/>
                      </a:lnTo>
                      <a:lnTo>
                        <a:pt x="1688" y="143"/>
                      </a:lnTo>
                      <a:lnTo>
                        <a:pt x="1687" y="142"/>
                      </a:lnTo>
                      <a:lnTo>
                        <a:pt x="1685" y="140"/>
                      </a:lnTo>
                      <a:lnTo>
                        <a:pt x="1685" y="139"/>
                      </a:lnTo>
                      <a:lnTo>
                        <a:pt x="1685" y="139"/>
                      </a:lnTo>
                      <a:lnTo>
                        <a:pt x="1685" y="138"/>
                      </a:lnTo>
                      <a:lnTo>
                        <a:pt x="1688" y="138"/>
                      </a:lnTo>
                      <a:lnTo>
                        <a:pt x="1688" y="138"/>
                      </a:lnTo>
                      <a:lnTo>
                        <a:pt x="1688" y="136"/>
                      </a:lnTo>
                      <a:lnTo>
                        <a:pt x="1689" y="135"/>
                      </a:lnTo>
                      <a:lnTo>
                        <a:pt x="1690" y="134"/>
                      </a:lnTo>
                      <a:lnTo>
                        <a:pt x="1690" y="130"/>
                      </a:lnTo>
                      <a:lnTo>
                        <a:pt x="1689" y="129"/>
                      </a:lnTo>
                      <a:lnTo>
                        <a:pt x="1689" y="129"/>
                      </a:lnTo>
                      <a:lnTo>
                        <a:pt x="1690" y="127"/>
                      </a:lnTo>
                      <a:lnTo>
                        <a:pt x="1690" y="127"/>
                      </a:lnTo>
                      <a:lnTo>
                        <a:pt x="1690" y="126"/>
                      </a:lnTo>
                      <a:lnTo>
                        <a:pt x="1690" y="126"/>
                      </a:lnTo>
                      <a:lnTo>
                        <a:pt x="1689" y="125"/>
                      </a:lnTo>
                      <a:lnTo>
                        <a:pt x="1689" y="125"/>
                      </a:lnTo>
                      <a:lnTo>
                        <a:pt x="1688" y="123"/>
                      </a:lnTo>
                      <a:lnTo>
                        <a:pt x="1688" y="122"/>
                      </a:lnTo>
                      <a:lnTo>
                        <a:pt x="1689" y="121"/>
                      </a:lnTo>
                      <a:lnTo>
                        <a:pt x="1689" y="121"/>
                      </a:lnTo>
                      <a:lnTo>
                        <a:pt x="1689" y="119"/>
                      </a:lnTo>
                      <a:lnTo>
                        <a:pt x="1690" y="119"/>
                      </a:lnTo>
                      <a:lnTo>
                        <a:pt x="1690" y="117"/>
                      </a:lnTo>
                      <a:lnTo>
                        <a:pt x="1690" y="117"/>
                      </a:lnTo>
                      <a:lnTo>
                        <a:pt x="1692" y="115"/>
                      </a:lnTo>
                      <a:lnTo>
                        <a:pt x="1692" y="115"/>
                      </a:lnTo>
                      <a:lnTo>
                        <a:pt x="1692" y="115"/>
                      </a:lnTo>
                      <a:lnTo>
                        <a:pt x="1693" y="115"/>
                      </a:lnTo>
                      <a:lnTo>
                        <a:pt x="1692" y="118"/>
                      </a:lnTo>
                      <a:lnTo>
                        <a:pt x="1692" y="118"/>
                      </a:lnTo>
                      <a:lnTo>
                        <a:pt x="1692" y="121"/>
                      </a:lnTo>
                      <a:lnTo>
                        <a:pt x="1693" y="121"/>
                      </a:lnTo>
                      <a:lnTo>
                        <a:pt x="1693" y="119"/>
                      </a:lnTo>
                      <a:lnTo>
                        <a:pt x="1694" y="119"/>
                      </a:lnTo>
                      <a:lnTo>
                        <a:pt x="1696" y="118"/>
                      </a:lnTo>
                      <a:lnTo>
                        <a:pt x="1697" y="118"/>
                      </a:lnTo>
                      <a:lnTo>
                        <a:pt x="1698" y="117"/>
                      </a:lnTo>
                      <a:lnTo>
                        <a:pt x="1698" y="115"/>
                      </a:lnTo>
                      <a:lnTo>
                        <a:pt x="1702" y="113"/>
                      </a:lnTo>
                      <a:lnTo>
                        <a:pt x="1702" y="111"/>
                      </a:lnTo>
                      <a:lnTo>
                        <a:pt x="1705" y="111"/>
                      </a:lnTo>
                      <a:lnTo>
                        <a:pt x="1705" y="109"/>
                      </a:lnTo>
                      <a:lnTo>
                        <a:pt x="1706" y="109"/>
                      </a:lnTo>
                      <a:lnTo>
                        <a:pt x="1711" y="104"/>
                      </a:lnTo>
                      <a:lnTo>
                        <a:pt x="1715" y="105"/>
                      </a:lnTo>
                      <a:lnTo>
                        <a:pt x="1718" y="101"/>
                      </a:lnTo>
                      <a:lnTo>
                        <a:pt x="1719" y="101"/>
                      </a:lnTo>
                      <a:lnTo>
                        <a:pt x="1719" y="102"/>
                      </a:lnTo>
                      <a:lnTo>
                        <a:pt x="1727" y="101"/>
                      </a:lnTo>
                      <a:lnTo>
                        <a:pt x="1728" y="100"/>
                      </a:lnTo>
                      <a:lnTo>
                        <a:pt x="1732" y="98"/>
                      </a:lnTo>
                      <a:lnTo>
                        <a:pt x="1732" y="98"/>
                      </a:lnTo>
                      <a:lnTo>
                        <a:pt x="1734" y="96"/>
                      </a:lnTo>
                      <a:lnTo>
                        <a:pt x="1735" y="94"/>
                      </a:lnTo>
                      <a:lnTo>
                        <a:pt x="1735" y="93"/>
                      </a:lnTo>
                      <a:lnTo>
                        <a:pt x="1736" y="93"/>
                      </a:lnTo>
                      <a:lnTo>
                        <a:pt x="1736" y="93"/>
                      </a:lnTo>
                      <a:lnTo>
                        <a:pt x="1738" y="93"/>
                      </a:lnTo>
                      <a:lnTo>
                        <a:pt x="1739" y="93"/>
                      </a:lnTo>
                      <a:lnTo>
                        <a:pt x="1740" y="93"/>
                      </a:lnTo>
                      <a:lnTo>
                        <a:pt x="1741" y="93"/>
                      </a:lnTo>
                      <a:lnTo>
                        <a:pt x="1741" y="92"/>
                      </a:lnTo>
                      <a:lnTo>
                        <a:pt x="1745" y="92"/>
                      </a:lnTo>
                      <a:lnTo>
                        <a:pt x="1745" y="91"/>
                      </a:lnTo>
                      <a:lnTo>
                        <a:pt x="1749" y="91"/>
                      </a:lnTo>
                      <a:lnTo>
                        <a:pt x="1749" y="91"/>
                      </a:lnTo>
                      <a:lnTo>
                        <a:pt x="1752" y="91"/>
                      </a:lnTo>
                      <a:lnTo>
                        <a:pt x="1752" y="89"/>
                      </a:lnTo>
                      <a:lnTo>
                        <a:pt x="1753" y="89"/>
                      </a:lnTo>
                      <a:lnTo>
                        <a:pt x="1753" y="89"/>
                      </a:lnTo>
                      <a:lnTo>
                        <a:pt x="1755" y="89"/>
                      </a:lnTo>
                      <a:lnTo>
                        <a:pt x="1759" y="85"/>
                      </a:lnTo>
                      <a:lnTo>
                        <a:pt x="1759" y="85"/>
                      </a:lnTo>
                      <a:lnTo>
                        <a:pt x="1759" y="83"/>
                      </a:lnTo>
                      <a:lnTo>
                        <a:pt x="1761" y="81"/>
                      </a:lnTo>
                      <a:lnTo>
                        <a:pt x="1761" y="80"/>
                      </a:lnTo>
                      <a:lnTo>
                        <a:pt x="1762" y="79"/>
                      </a:lnTo>
                      <a:lnTo>
                        <a:pt x="1764" y="77"/>
                      </a:lnTo>
                      <a:lnTo>
                        <a:pt x="1766" y="77"/>
                      </a:lnTo>
                      <a:lnTo>
                        <a:pt x="1766" y="76"/>
                      </a:lnTo>
                      <a:lnTo>
                        <a:pt x="1766" y="75"/>
                      </a:lnTo>
                      <a:lnTo>
                        <a:pt x="1764" y="74"/>
                      </a:lnTo>
                      <a:lnTo>
                        <a:pt x="1765" y="71"/>
                      </a:lnTo>
                      <a:lnTo>
                        <a:pt x="1766" y="71"/>
                      </a:lnTo>
                      <a:lnTo>
                        <a:pt x="1766" y="64"/>
                      </a:lnTo>
                      <a:lnTo>
                        <a:pt x="1766" y="64"/>
                      </a:lnTo>
                      <a:lnTo>
                        <a:pt x="1766" y="63"/>
                      </a:lnTo>
                      <a:lnTo>
                        <a:pt x="1768" y="63"/>
                      </a:lnTo>
                      <a:lnTo>
                        <a:pt x="1768" y="62"/>
                      </a:lnTo>
                      <a:lnTo>
                        <a:pt x="1768" y="62"/>
                      </a:lnTo>
                      <a:lnTo>
                        <a:pt x="1769" y="60"/>
                      </a:lnTo>
                      <a:lnTo>
                        <a:pt x="1772" y="59"/>
                      </a:lnTo>
                      <a:lnTo>
                        <a:pt x="1772" y="57"/>
                      </a:lnTo>
                      <a:lnTo>
                        <a:pt x="1773" y="58"/>
                      </a:lnTo>
                      <a:lnTo>
                        <a:pt x="1774" y="63"/>
                      </a:lnTo>
                      <a:lnTo>
                        <a:pt x="1774" y="63"/>
                      </a:lnTo>
                      <a:lnTo>
                        <a:pt x="1774" y="64"/>
                      </a:lnTo>
                      <a:lnTo>
                        <a:pt x="1776" y="64"/>
                      </a:lnTo>
                      <a:lnTo>
                        <a:pt x="1777" y="67"/>
                      </a:lnTo>
                      <a:lnTo>
                        <a:pt x="1777" y="67"/>
                      </a:lnTo>
                      <a:lnTo>
                        <a:pt x="1777" y="64"/>
                      </a:lnTo>
                      <a:lnTo>
                        <a:pt x="1779" y="64"/>
                      </a:lnTo>
                      <a:lnTo>
                        <a:pt x="1779" y="63"/>
                      </a:lnTo>
                      <a:lnTo>
                        <a:pt x="1781" y="63"/>
                      </a:lnTo>
                      <a:lnTo>
                        <a:pt x="1781" y="63"/>
                      </a:lnTo>
                      <a:lnTo>
                        <a:pt x="1778" y="60"/>
                      </a:lnTo>
                      <a:lnTo>
                        <a:pt x="1778" y="59"/>
                      </a:lnTo>
                      <a:lnTo>
                        <a:pt x="1778" y="57"/>
                      </a:lnTo>
                      <a:lnTo>
                        <a:pt x="1778" y="54"/>
                      </a:lnTo>
                      <a:lnTo>
                        <a:pt x="1779" y="53"/>
                      </a:lnTo>
                      <a:lnTo>
                        <a:pt x="1781" y="53"/>
                      </a:lnTo>
                      <a:lnTo>
                        <a:pt x="1782" y="53"/>
                      </a:lnTo>
                      <a:lnTo>
                        <a:pt x="1782" y="54"/>
                      </a:lnTo>
                      <a:lnTo>
                        <a:pt x="1783" y="54"/>
                      </a:lnTo>
                      <a:lnTo>
                        <a:pt x="1783" y="55"/>
                      </a:lnTo>
                      <a:lnTo>
                        <a:pt x="1783" y="55"/>
                      </a:lnTo>
                      <a:lnTo>
                        <a:pt x="1785" y="55"/>
                      </a:lnTo>
                      <a:lnTo>
                        <a:pt x="1785" y="55"/>
                      </a:lnTo>
                      <a:lnTo>
                        <a:pt x="1785" y="55"/>
                      </a:lnTo>
                      <a:lnTo>
                        <a:pt x="1786" y="54"/>
                      </a:lnTo>
                      <a:lnTo>
                        <a:pt x="1786" y="53"/>
                      </a:lnTo>
                      <a:lnTo>
                        <a:pt x="1787" y="53"/>
                      </a:lnTo>
                      <a:lnTo>
                        <a:pt x="1787" y="50"/>
                      </a:lnTo>
                      <a:lnTo>
                        <a:pt x="1786" y="49"/>
                      </a:lnTo>
                      <a:lnTo>
                        <a:pt x="1786" y="46"/>
                      </a:lnTo>
                      <a:lnTo>
                        <a:pt x="1789" y="46"/>
                      </a:lnTo>
                      <a:lnTo>
                        <a:pt x="1789" y="45"/>
                      </a:lnTo>
                      <a:lnTo>
                        <a:pt x="1791" y="45"/>
                      </a:lnTo>
                      <a:lnTo>
                        <a:pt x="1791" y="46"/>
                      </a:lnTo>
                      <a:lnTo>
                        <a:pt x="1794" y="46"/>
                      </a:lnTo>
                      <a:lnTo>
                        <a:pt x="1793" y="45"/>
                      </a:lnTo>
                      <a:lnTo>
                        <a:pt x="1793" y="45"/>
                      </a:lnTo>
                      <a:lnTo>
                        <a:pt x="1791" y="42"/>
                      </a:lnTo>
                      <a:lnTo>
                        <a:pt x="1795" y="42"/>
                      </a:lnTo>
                      <a:lnTo>
                        <a:pt x="1795" y="41"/>
                      </a:lnTo>
                      <a:lnTo>
                        <a:pt x="1794" y="39"/>
                      </a:lnTo>
                      <a:lnTo>
                        <a:pt x="1794" y="38"/>
                      </a:lnTo>
                      <a:lnTo>
                        <a:pt x="1796" y="38"/>
                      </a:lnTo>
                      <a:lnTo>
                        <a:pt x="1796" y="37"/>
                      </a:lnTo>
                      <a:lnTo>
                        <a:pt x="1796" y="37"/>
                      </a:lnTo>
                      <a:lnTo>
                        <a:pt x="1796" y="37"/>
                      </a:lnTo>
                      <a:lnTo>
                        <a:pt x="1796" y="36"/>
                      </a:lnTo>
                      <a:lnTo>
                        <a:pt x="1796" y="36"/>
                      </a:lnTo>
                      <a:lnTo>
                        <a:pt x="1796" y="36"/>
                      </a:lnTo>
                      <a:lnTo>
                        <a:pt x="1796" y="36"/>
                      </a:lnTo>
                      <a:lnTo>
                        <a:pt x="1796" y="36"/>
                      </a:lnTo>
                      <a:lnTo>
                        <a:pt x="1798" y="34"/>
                      </a:lnTo>
                      <a:lnTo>
                        <a:pt x="1798" y="34"/>
                      </a:lnTo>
                      <a:lnTo>
                        <a:pt x="1798" y="37"/>
                      </a:lnTo>
                      <a:lnTo>
                        <a:pt x="1799" y="37"/>
                      </a:lnTo>
                      <a:lnTo>
                        <a:pt x="1799" y="37"/>
                      </a:lnTo>
                      <a:lnTo>
                        <a:pt x="1799" y="37"/>
                      </a:lnTo>
                      <a:lnTo>
                        <a:pt x="1800" y="37"/>
                      </a:lnTo>
                      <a:lnTo>
                        <a:pt x="1800" y="36"/>
                      </a:lnTo>
                      <a:lnTo>
                        <a:pt x="1800" y="33"/>
                      </a:lnTo>
                      <a:lnTo>
                        <a:pt x="1802" y="30"/>
                      </a:lnTo>
                      <a:lnTo>
                        <a:pt x="1802" y="33"/>
                      </a:lnTo>
                      <a:lnTo>
                        <a:pt x="1803" y="33"/>
                      </a:lnTo>
                      <a:lnTo>
                        <a:pt x="1803" y="32"/>
                      </a:lnTo>
                      <a:lnTo>
                        <a:pt x="1804" y="30"/>
                      </a:lnTo>
                      <a:lnTo>
                        <a:pt x="1807" y="29"/>
                      </a:lnTo>
                      <a:lnTo>
                        <a:pt x="1811" y="30"/>
                      </a:lnTo>
                      <a:lnTo>
                        <a:pt x="1811" y="32"/>
                      </a:lnTo>
                      <a:lnTo>
                        <a:pt x="1812" y="33"/>
                      </a:lnTo>
                      <a:lnTo>
                        <a:pt x="1813" y="34"/>
                      </a:lnTo>
                      <a:lnTo>
                        <a:pt x="1815" y="36"/>
                      </a:lnTo>
                      <a:lnTo>
                        <a:pt x="1816" y="36"/>
                      </a:lnTo>
                      <a:lnTo>
                        <a:pt x="1816" y="38"/>
                      </a:lnTo>
                      <a:lnTo>
                        <a:pt x="1817" y="38"/>
                      </a:lnTo>
                      <a:lnTo>
                        <a:pt x="1817" y="41"/>
                      </a:lnTo>
                      <a:lnTo>
                        <a:pt x="1816" y="42"/>
                      </a:lnTo>
                      <a:lnTo>
                        <a:pt x="1816" y="45"/>
                      </a:lnTo>
                      <a:lnTo>
                        <a:pt x="1816" y="47"/>
                      </a:lnTo>
                      <a:lnTo>
                        <a:pt x="1819" y="46"/>
                      </a:lnTo>
                      <a:lnTo>
                        <a:pt x="1819" y="41"/>
                      </a:lnTo>
                      <a:lnTo>
                        <a:pt x="1820" y="41"/>
                      </a:lnTo>
                      <a:lnTo>
                        <a:pt x="1820" y="41"/>
                      </a:lnTo>
                      <a:lnTo>
                        <a:pt x="1821" y="39"/>
                      </a:lnTo>
                      <a:lnTo>
                        <a:pt x="1823" y="41"/>
                      </a:lnTo>
                      <a:lnTo>
                        <a:pt x="1824" y="41"/>
                      </a:lnTo>
                      <a:lnTo>
                        <a:pt x="1825" y="41"/>
                      </a:lnTo>
                      <a:lnTo>
                        <a:pt x="1827" y="42"/>
                      </a:lnTo>
                      <a:lnTo>
                        <a:pt x="1827" y="43"/>
                      </a:lnTo>
                      <a:lnTo>
                        <a:pt x="1828" y="42"/>
                      </a:lnTo>
                      <a:lnTo>
                        <a:pt x="1829" y="42"/>
                      </a:lnTo>
                      <a:lnTo>
                        <a:pt x="1829" y="42"/>
                      </a:lnTo>
                      <a:lnTo>
                        <a:pt x="1829" y="43"/>
                      </a:lnTo>
                      <a:lnTo>
                        <a:pt x="1831" y="43"/>
                      </a:lnTo>
                      <a:lnTo>
                        <a:pt x="1832" y="43"/>
                      </a:lnTo>
                      <a:lnTo>
                        <a:pt x="1832" y="41"/>
                      </a:lnTo>
                      <a:lnTo>
                        <a:pt x="1829" y="39"/>
                      </a:lnTo>
                      <a:lnTo>
                        <a:pt x="1829" y="37"/>
                      </a:lnTo>
                      <a:lnTo>
                        <a:pt x="1828" y="33"/>
                      </a:lnTo>
                      <a:lnTo>
                        <a:pt x="1829" y="33"/>
                      </a:lnTo>
                      <a:lnTo>
                        <a:pt x="1829" y="33"/>
                      </a:lnTo>
                      <a:lnTo>
                        <a:pt x="1831" y="33"/>
                      </a:lnTo>
                      <a:lnTo>
                        <a:pt x="1832" y="33"/>
                      </a:lnTo>
                      <a:lnTo>
                        <a:pt x="1832" y="33"/>
                      </a:lnTo>
                      <a:lnTo>
                        <a:pt x="1833" y="30"/>
                      </a:lnTo>
                      <a:lnTo>
                        <a:pt x="1833" y="29"/>
                      </a:lnTo>
                      <a:lnTo>
                        <a:pt x="1833" y="26"/>
                      </a:lnTo>
                      <a:lnTo>
                        <a:pt x="1834" y="26"/>
                      </a:lnTo>
                      <a:lnTo>
                        <a:pt x="1834" y="26"/>
                      </a:lnTo>
                      <a:lnTo>
                        <a:pt x="1834" y="26"/>
                      </a:lnTo>
                      <a:lnTo>
                        <a:pt x="1836" y="26"/>
                      </a:lnTo>
                      <a:lnTo>
                        <a:pt x="1836" y="26"/>
                      </a:lnTo>
                      <a:lnTo>
                        <a:pt x="1837" y="26"/>
                      </a:lnTo>
                      <a:lnTo>
                        <a:pt x="1837" y="26"/>
                      </a:lnTo>
                      <a:lnTo>
                        <a:pt x="1838" y="26"/>
                      </a:lnTo>
                      <a:lnTo>
                        <a:pt x="1838" y="26"/>
                      </a:lnTo>
                      <a:lnTo>
                        <a:pt x="1838" y="26"/>
                      </a:lnTo>
                      <a:lnTo>
                        <a:pt x="1838" y="26"/>
                      </a:lnTo>
                      <a:lnTo>
                        <a:pt x="1838" y="26"/>
                      </a:lnTo>
                      <a:lnTo>
                        <a:pt x="1838" y="25"/>
                      </a:lnTo>
                      <a:lnTo>
                        <a:pt x="1837" y="24"/>
                      </a:lnTo>
                      <a:lnTo>
                        <a:pt x="1836" y="22"/>
                      </a:lnTo>
                      <a:lnTo>
                        <a:pt x="1836" y="20"/>
                      </a:lnTo>
                      <a:lnTo>
                        <a:pt x="1837" y="20"/>
                      </a:lnTo>
                      <a:lnTo>
                        <a:pt x="1838" y="19"/>
                      </a:lnTo>
                      <a:lnTo>
                        <a:pt x="1840" y="17"/>
                      </a:lnTo>
                      <a:lnTo>
                        <a:pt x="1838" y="17"/>
                      </a:lnTo>
                      <a:lnTo>
                        <a:pt x="1838" y="15"/>
                      </a:lnTo>
                      <a:lnTo>
                        <a:pt x="1840" y="16"/>
                      </a:lnTo>
                      <a:lnTo>
                        <a:pt x="1841" y="16"/>
                      </a:lnTo>
                      <a:lnTo>
                        <a:pt x="1841" y="17"/>
                      </a:lnTo>
                      <a:lnTo>
                        <a:pt x="1842" y="17"/>
                      </a:lnTo>
                      <a:lnTo>
                        <a:pt x="1842" y="16"/>
                      </a:lnTo>
                      <a:lnTo>
                        <a:pt x="1842" y="16"/>
                      </a:lnTo>
                      <a:lnTo>
                        <a:pt x="1844" y="15"/>
                      </a:lnTo>
                      <a:lnTo>
                        <a:pt x="1845" y="15"/>
                      </a:lnTo>
                      <a:lnTo>
                        <a:pt x="1845" y="13"/>
                      </a:lnTo>
                      <a:lnTo>
                        <a:pt x="1846" y="13"/>
                      </a:lnTo>
                      <a:lnTo>
                        <a:pt x="1846" y="16"/>
                      </a:lnTo>
                      <a:lnTo>
                        <a:pt x="1846" y="16"/>
                      </a:lnTo>
                      <a:lnTo>
                        <a:pt x="1848" y="15"/>
                      </a:lnTo>
                      <a:lnTo>
                        <a:pt x="1849" y="15"/>
                      </a:lnTo>
                      <a:lnTo>
                        <a:pt x="1851" y="15"/>
                      </a:lnTo>
                      <a:lnTo>
                        <a:pt x="1853" y="16"/>
                      </a:lnTo>
                      <a:lnTo>
                        <a:pt x="1855" y="16"/>
                      </a:lnTo>
                      <a:lnTo>
                        <a:pt x="1857" y="16"/>
                      </a:lnTo>
                      <a:lnTo>
                        <a:pt x="1857" y="17"/>
                      </a:lnTo>
                      <a:lnTo>
                        <a:pt x="1857" y="17"/>
                      </a:lnTo>
                      <a:lnTo>
                        <a:pt x="1857" y="16"/>
                      </a:lnTo>
                      <a:lnTo>
                        <a:pt x="1858" y="16"/>
                      </a:lnTo>
                      <a:lnTo>
                        <a:pt x="1858" y="15"/>
                      </a:lnTo>
                      <a:lnTo>
                        <a:pt x="1859" y="15"/>
                      </a:lnTo>
                      <a:lnTo>
                        <a:pt x="1859" y="12"/>
                      </a:lnTo>
                      <a:lnTo>
                        <a:pt x="1858" y="11"/>
                      </a:lnTo>
                      <a:lnTo>
                        <a:pt x="1858" y="9"/>
                      </a:lnTo>
                      <a:lnTo>
                        <a:pt x="1854" y="8"/>
                      </a:lnTo>
                      <a:lnTo>
                        <a:pt x="1853" y="7"/>
                      </a:lnTo>
                      <a:lnTo>
                        <a:pt x="1850" y="4"/>
                      </a:lnTo>
                      <a:lnTo>
                        <a:pt x="1851" y="4"/>
                      </a:lnTo>
                      <a:lnTo>
                        <a:pt x="1853" y="4"/>
                      </a:lnTo>
                      <a:lnTo>
                        <a:pt x="1854" y="4"/>
                      </a:lnTo>
                      <a:lnTo>
                        <a:pt x="1854" y="4"/>
                      </a:lnTo>
                      <a:lnTo>
                        <a:pt x="1854" y="4"/>
                      </a:lnTo>
                      <a:lnTo>
                        <a:pt x="1854" y="5"/>
                      </a:lnTo>
                      <a:lnTo>
                        <a:pt x="1855" y="5"/>
                      </a:lnTo>
                      <a:lnTo>
                        <a:pt x="1857" y="5"/>
                      </a:lnTo>
                      <a:lnTo>
                        <a:pt x="1857" y="4"/>
                      </a:lnTo>
                      <a:lnTo>
                        <a:pt x="1857" y="5"/>
                      </a:lnTo>
                      <a:lnTo>
                        <a:pt x="1858" y="5"/>
                      </a:lnTo>
                      <a:lnTo>
                        <a:pt x="1858" y="7"/>
                      </a:lnTo>
                      <a:lnTo>
                        <a:pt x="1858" y="7"/>
                      </a:lnTo>
                      <a:lnTo>
                        <a:pt x="1859" y="9"/>
                      </a:lnTo>
                      <a:lnTo>
                        <a:pt x="1863" y="8"/>
                      </a:lnTo>
                      <a:lnTo>
                        <a:pt x="1863" y="7"/>
                      </a:lnTo>
                      <a:lnTo>
                        <a:pt x="1865" y="7"/>
                      </a:lnTo>
                      <a:lnTo>
                        <a:pt x="1866" y="9"/>
                      </a:lnTo>
                      <a:lnTo>
                        <a:pt x="1867" y="9"/>
                      </a:lnTo>
                      <a:lnTo>
                        <a:pt x="1867" y="11"/>
                      </a:lnTo>
                      <a:lnTo>
                        <a:pt x="1871" y="9"/>
                      </a:lnTo>
                      <a:lnTo>
                        <a:pt x="1872" y="12"/>
                      </a:lnTo>
                      <a:lnTo>
                        <a:pt x="1872" y="12"/>
                      </a:lnTo>
                      <a:lnTo>
                        <a:pt x="1874" y="12"/>
                      </a:lnTo>
                      <a:lnTo>
                        <a:pt x="1876" y="11"/>
                      </a:lnTo>
                      <a:lnTo>
                        <a:pt x="1878" y="11"/>
                      </a:lnTo>
                      <a:lnTo>
                        <a:pt x="1878" y="12"/>
                      </a:lnTo>
                      <a:lnTo>
                        <a:pt x="1879" y="13"/>
                      </a:lnTo>
                      <a:lnTo>
                        <a:pt x="1880" y="12"/>
                      </a:lnTo>
                      <a:lnTo>
                        <a:pt x="1880" y="12"/>
                      </a:lnTo>
                      <a:lnTo>
                        <a:pt x="1882" y="11"/>
                      </a:lnTo>
                      <a:lnTo>
                        <a:pt x="1884" y="11"/>
                      </a:lnTo>
                      <a:lnTo>
                        <a:pt x="1887" y="13"/>
                      </a:lnTo>
                      <a:lnTo>
                        <a:pt x="1889" y="15"/>
                      </a:lnTo>
                      <a:lnTo>
                        <a:pt x="1889" y="13"/>
                      </a:lnTo>
                      <a:lnTo>
                        <a:pt x="1891" y="13"/>
                      </a:lnTo>
                      <a:lnTo>
                        <a:pt x="1892" y="12"/>
                      </a:lnTo>
                      <a:lnTo>
                        <a:pt x="1895" y="11"/>
                      </a:lnTo>
                      <a:lnTo>
                        <a:pt x="1895" y="12"/>
                      </a:lnTo>
                      <a:lnTo>
                        <a:pt x="1893" y="12"/>
                      </a:lnTo>
                      <a:lnTo>
                        <a:pt x="1895" y="15"/>
                      </a:lnTo>
                      <a:lnTo>
                        <a:pt x="1896" y="15"/>
                      </a:lnTo>
                      <a:lnTo>
                        <a:pt x="1896" y="17"/>
                      </a:lnTo>
                      <a:lnTo>
                        <a:pt x="1895" y="17"/>
                      </a:lnTo>
                      <a:lnTo>
                        <a:pt x="1893" y="19"/>
                      </a:lnTo>
                      <a:lnTo>
                        <a:pt x="1892" y="19"/>
                      </a:lnTo>
                      <a:lnTo>
                        <a:pt x="1891" y="20"/>
                      </a:lnTo>
                      <a:lnTo>
                        <a:pt x="1891" y="20"/>
                      </a:lnTo>
                      <a:lnTo>
                        <a:pt x="1891" y="21"/>
                      </a:lnTo>
                      <a:lnTo>
                        <a:pt x="1892" y="22"/>
                      </a:lnTo>
                      <a:lnTo>
                        <a:pt x="1892" y="24"/>
                      </a:lnTo>
                      <a:lnTo>
                        <a:pt x="1892" y="26"/>
                      </a:lnTo>
                      <a:lnTo>
                        <a:pt x="1891" y="26"/>
                      </a:lnTo>
                      <a:lnTo>
                        <a:pt x="1889" y="25"/>
                      </a:lnTo>
                      <a:lnTo>
                        <a:pt x="1888" y="25"/>
                      </a:lnTo>
                      <a:lnTo>
                        <a:pt x="1885" y="25"/>
                      </a:lnTo>
                      <a:lnTo>
                        <a:pt x="1885" y="28"/>
                      </a:lnTo>
                      <a:lnTo>
                        <a:pt x="1887" y="28"/>
                      </a:lnTo>
                      <a:lnTo>
                        <a:pt x="1885" y="34"/>
                      </a:lnTo>
                      <a:lnTo>
                        <a:pt x="1884" y="34"/>
                      </a:lnTo>
                      <a:lnTo>
                        <a:pt x="1884" y="37"/>
                      </a:lnTo>
                      <a:lnTo>
                        <a:pt x="1884" y="38"/>
                      </a:lnTo>
                      <a:lnTo>
                        <a:pt x="1884" y="41"/>
                      </a:lnTo>
                      <a:lnTo>
                        <a:pt x="1883" y="43"/>
                      </a:lnTo>
                      <a:lnTo>
                        <a:pt x="1884" y="43"/>
                      </a:lnTo>
                      <a:lnTo>
                        <a:pt x="1884" y="45"/>
                      </a:lnTo>
                      <a:lnTo>
                        <a:pt x="1885" y="45"/>
                      </a:lnTo>
                      <a:lnTo>
                        <a:pt x="1887" y="46"/>
                      </a:lnTo>
                      <a:lnTo>
                        <a:pt x="1889" y="46"/>
                      </a:lnTo>
                      <a:lnTo>
                        <a:pt x="1889" y="47"/>
                      </a:lnTo>
                      <a:lnTo>
                        <a:pt x="1891" y="47"/>
                      </a:lnTo>
                      <a:lnTo>
                        <a:pt x="1893" y="51"/>
                      </a:lnTo>
                      <a:lnTo>
                        <a:pt x="1896" y="51"/>
                      </a:lnTo>
                      <a:lnTo>
                        <a:pt x="1896" y="51"/>
                      </a:lnTo>
                      <a:lnTo>
                        <a:pt x="1899" y="51"/>
                      </a:lnTo>
                      <a:lnTo>
                        <a:pt x="1900" y="54"/>
                      </a:lnTo>
                      <a:lnTo>
                        <a:pt x="1905" y="55"/>
                      </a:lnTo>
                      <a:lnTo>
                        <a:pt x="1905" y="55"/>
                      </a:lnTo>
                      <a:lnTo>
                        <a:pt x="1906" y="57"/>
                      </a:lnTo>
                      <a:lnTo>
                        <a:pt x="1906" y="58"/>
                      </a:lnTo>
                      <a:lnTo>
                        <a:pt x="1908" y="59"/>
                      </a:lnTo>
                      <a:lnTo>
                        <a:pt x="1910" y="60"/>
                      </a:lnTo>
                      <a:lnTo>
                        <a:pt x="1912" y="62"/>
                      </a:lnTo>
                      <a:lnTo>
                        <a:pt x="1913" y="63"/>
                      </a:lnTo>
                      <a:lnTo>
                        <a:pt x="1917" y="64"/>
                      </a:lnTo>
                      <a:lnTo>
                        <a:pt x="1917" y="66"/>
                      </a:lnTo>
                      <a:lnTo>
                        <a:pt x="1918" y="66"/>
                      </a:lnTo>
                      <a:lnTo>
                        <a:pt x="1918" y="68"/>
                      </a:lnTo>
                      <a:lnTo>
                        <a:pt x="1920" y="68"/>
                      </a:lnTo>
                      <a:lnTo>
                        <a:pt x="1920" y="70"/>
                      </a:lnTo>
                      <a:lnTo>
                        <a:pt x="1921" y="72"/>
                      </a:lnTo>
                      <a:lnTo>
                        <a:pt x="1922" y="72"/>
                      </a:lnTo>
                      <a:lnTo>
                        <a:pt x="1926" y="71"/>
                      </a:lnTo>
                      <a:lnTo>
                        <a:pt x="1931" y="71"/>
                      </a:lnTo>
                      <a:lnTo>
                        <a:pt x="1931" y="66"/>
                      </a:lnTo>
                      <a:lnTo>
                        <a:pt x="1933" y="63"/>
                      </a:lnTo>
                      <a:lnTo>
                        <a:pt x="1934" y="62"/>
                      </a:lnTo>
                      <a:lnTo>
                        <a:pt x="1934" y="60"/>
                      </a:lnTo>
                      <a:lnTo>
                        <a:pt x="1933" y="59"/>
                      </a:lnTo>
                      <a:lnTo>
                        <a:pt x="1933" y="58"/>
                      </a:lnTo>
                      <a:lnTo>
                        <a:pt x="1934" y="58"/>
                      </a:lnTo>
                      <a:lnTo>
                        <a:pt x="1934" y="57"/>
                      </a:lnTo>
                      <a:lnTo>
                        <a:pt x="1935" y="55"/>
                      </a:lnTo>
                      <a:lnTo>
                        <a:pt x="1935" y="54"/>
                      </a:lnTo>
                      <a:lnTo>
                        <a:pt x="1935" y="54"/>
                      </a:lnTo>
                      <a:lnTo>
                        <a:pt x="1935" y="53"/>
                      </a:lnTo>
                      <a:lnTo>
                        <a:pt x="1937" y="53"/>
                      </a:lnTo>
                      <a:lnTo>
                        <a:pt x="1937" y="47"/>
                      </a:lnTo>
                      <a:lnTo>
                        <a:pt x="1938" y="46"/>
                      </a:lnTo>
                      <a:lnTo>
                        <a:pt x="1938" y="45"/>
                      </a:lnTo>
                      <a:lnTo>
                        <a:pt x="1938" y="45"/>
                      </a:lnTo>
                      <a:lnTo>
                        <a:pt x="1938" y="45"/>
                      </a:lnTo>
                      <a:lnTo>
                        <a:pt x="1938" y="45"/>
                      </a:lnTo>
                      <a:lnTo>
                        <a:pt x="1938" y="42"/>
                      </a:lnTo>
                      <a:lnTo>
                        <a:pt x="1937" y="42"/>
                      </a:lnTo>
                      <a:lnTo>
                        <a:pt x="1935" y="29"/>
                      </a:lnTo>
                      <a:lnTo>
                        <a:pt x="1937" y="29"/>
                      </a:lnTo>
                      <a:lnTo>
                        <a:pt x="1937" y="28"/>
                      </a:lnTo>
                      <a:lnTo>
                        <a:pt x="1937" y="28"/>
                      </a:lnTo>
                      <a:lnTo>
                        <a:pt x="1937" y="26"/>
                      </a:lnTo>
                      <a:lnTo>
                        <a:pt x="1938" y="26"/>
                      </a:lnTo>
                      <a:lnTo>
                        <a:pt x="1938" y="22"/>
                      </a:lnTo>
                      <a:lnTo>
                        <a:pt x="1938" y="22"/>
                      </a:lnTo>
                      <a:lnTo>
                        <a:pt x="1938" y="16"/>
                      </a:lnTo>
                      <a:lnTo>
                        <a:pt x="1938" y="16"/>
                      </a:lnTo>
                      <a:lnTo>
                        <a:pt x="1938" y="16"/>
                      </a:lnTo>
                      <a:lnTo>
                        <a:pt x="1937" y="15"/>
                      </a:lnTo>
                      <a:lnTo>
                        <a:pt x="1938" y="15"/>
                      </a:lnTo>
                      <a:lnTo>
                        <a:pt x="1938" y="12"/>
                      </a:lnTo>
                      <a:lnTo>
                        <a:pt x="1939" y="11"/>
                      </a:lnTo>
                      <a:lnTo>
                        <a:pt x="1940" y="2"/>
                      </a:lnTo>
                      <a:lnTo>
                        <a:pt x="19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0">
                  <a:extLst>
                    <a:ext uri="{FF2B5EF4-FFF2-40B4-BE49-F238E27FC236}">
                      <a16:creationId xmlns:a16="http://schemas.microsoft.com/office/drawing/2014/main" id="{012A8B7F-9026-4CFB-9BF0-27578BA1E074}"/>
                    </a:ext>
                  </a:extLst>
                </p:cNvPr>
                <p:cNvSpPr>
                  <a:spLocks noEditPoints="1"/>
                </p:cNvSpPr>
                <p:nvPr/>
              </p:nvSpPr>
              <p:spPr bwMode="auto">
                <a:xfrm>
                  <a:off x="6378575" y="2881767"/>
                  <a:ext cx="1733550" cy="176213"/>
                </a:xfrm>
                <a:custGeom>
                  <a:avLst/>
                  <a:gdLst>
                    <a:gd name="T0" fmla="*/ 1084 w 1092"/>
                    <a:gd name="T1" fmla="*/ 105 h 111"/>
                    <a:gd name="T2" fmla="*/ 725 w 1092"/>
                    <a:gd name="T3" fmla="*/ 102 h 111"/>
                    <a:gd name="T4" fmla="*/ 1079 w 1092"/>
                    <a:gd name="T5" fmla="*/ 99 h 111"/>
                    <a:gd name="T6" fmla="*/ 1080 w 1092"/>
                    <a:gd name="T7" fmla="*/ 90 h 111"/>
                    <a:gd name="T8" fmla="*/ 778 w 1092"/>
                    <a:gd name="T9" fmla="*/ 88 h 111"/>
                    <a:gd name="T10" fmla="*/ 762 w 1092"/>
                    <a:gd name="T11" fmla="*/ 99 h 111"/>
                    <a:gd name="T12" fmla="*/ 738 w 1092"/>
                    <a:gd name="T13" fmla="*/ 109 h 111"/>
                    <a:gd name="T14" fmla="*/ 750 w 1092"/>
                    <a:gd name="T15" fmla="*/ 98 h 111"/>
                    <a:gd name="T16" fmla="*/ 754 w 1092"/>
                    <a:gd name="T17" fmla="*/ 85 h 111"/>
                    <a:gd name="T18" fmla="*/ 748 w 1092"/>
                    <a:gd name="T19" fmla="*/ 85 h 111"/>
                    <a:gd name="T20" fmla="*/ 740 w 1092"/>
                    <a:gd name="T21" fmla="*/ 84 h 111"/>
                    <a:gd name="T22" fmla="*/ 723 w 1092"/>
                    <a:gd name="T23" fmla="*/ 88 h 111"/>
                    <a:gd name="T24" fmla="*/ 708 w 1092"/>
                    <a:gd name="T25" fmla="*/ 89 h 111"/>
                    <a:gd name="T26" fmla="*/ 699 w 1092"/>
                    <a:gd name="T27" fmla="*/ 86 h 111"/>
                    <a:gd name="T28" fmla="*/ 1050 w 1092"/>
                    <a:gd name="T29" fmla="*/ 80 h 111"/>
                    <a:gd name="T30" fmla="*/ 772 w 1092"/>
                    <a:gd name="T31" fmla="*/ 78 h 111"/>
                    <a:gd name="T32" fmla="*/ 676 w 1092"/>
                    <a:gd name="T33" fmla="*/ 84 h 111"/>
                    <a:gd name="T34" fmla="*/ 1064 w 1092"/>
                    <a:gd name="T35" fmla="*/ 78 h 111"/>
                    <a:gd name="T36" fmla="*/ 1058 w 1092"/>
                    <a:gd name="T37" fmla="*/ 75 h 111"/>
                    <a:gd name="T38" fmla="*/ 880 w 1092"/>
                    <a:gd name="T39" fmla="*/ 69 h 111"/>
                    <a:gd name="T40" fmla="*/ 657 w 1092"/>
                    <a:gd name="T41" fmla="*/ 59 h 111"/>
                    <a:gd name="T42" fmla="*/ 3 w 1092"/>
                    <a:gd name="T43" fmla="*/ 58 h 111"/>
                    <a:gd name="T44" fmla="*/ 848 w 1092"/>
                    <a:gd name="T45" fmla="*/ 56 h 111"/>
                    <a:gd name="T46" fmla="*/ 842 w 1092"/>
                    <a:gd name="T47" fmla="*/ 67 h 111"/>
                    <a:gd name="T48" fmla="*/ 962 w 1092"/>
                    <a:gd name="T49" fmla="*/ 52 h 111"/>
                    <a:gd name="T50" fmla="*/ 615 w 1092"/>
                    <a:gd name="T51" fmla="*/ 54 h 111"/>
                    <a:gd name="T52" fmla="*/ 643 w 1092"/>
                    <a:gd name="T53" fmla="*/ 56 h 111"/>
                    <a:gd name="T54" fmla="*/ 662 w 1092"/>
                    <a:gd name="T55" fmla="*/ 69 h 111"/>
                    <a:gd name="T56" fmla="*/ 665 w 1092"/>
                    <a:gd name="T57" fmla="*/ 81 h 111"/>
                    <a:gd name="T58" fmla="*/ 647 w 1092"/>
                    <a:gd name="T59" fmla="*/ 76 h 111"/>
                    <a:gd name="T60" fmla="*/ 622 w 1092"/>
                    <a:gd name="T61" fmla="*/ 71 h 111"/>
                    <a:gd name="T62" fmla="*/ 596 w 1092"/>
                    <a:gd name="T63" fmla="*/ 63 h 111"/>
                    <a:gd name="T64" fmla="*/ 1028 w 1092"/>
                    <a:gd name="T65" fmla="*/ 54 h 111"/>
                    <a:gd name="T66" fmla="*/ 1022 w 1092"/>
                    <a:gd name="T67" fmla="*/ 55 h 111"/>
                    <a:gd name="T68" fmla="*/ 742 w 1092"/>
                    <a:gd name="T69" fmla="*/ 48 h 111"/>
                    <a:gd name="T70" fmla="*/ 1003 w 1092"/>
                    <a:gd name="T71" fmla="*/ 39 h 111"/>
                    <a:gd name="T72" fmla="*/ 987 w 1092"/>
                    <a:gd name="T73" fmla="*/ 59 h 111"/>
                    <a:gd name="T74" fmla="*/ 978 w 1092"/>
                    <a:gd name="T75" fmla="*/ 55 h 111"/>
                    <a:gd name="T76" fmla="*/ 994 w 1092"/>
                    <a:gd name="T77" fmla="*/ 48 h 111"/>
                    <a:gd name="T78" fmla="*/ 835 w 1092"/>
                    <a:gd name="T79" fmla="*/ 1 h 111"/>
                    <a:gd name="T80" fmla="*/ 844 w 1092"/>
                    <a:gd name="T81" fmla="*/ 20 h 111"/>
                    <a:gd name="T82" fmla="*/ 857 w 1092"/>
                    <a:gd name="T83" fmla="*/ 25 h 111"/>
                    <a:gd name="T84" fmla="*/ 880 w 1092"/>
                    <a:gd name="T85" fmla="*/ 14 h 111"/>
                    <a:gd name="T86" fmla="*/ 905 w 1092"/>
                    <a:gd name="T87" fmla="*/ 22 h 111"/>
                    <a:gd name="T88" fmla="*/ 932 w 1092"/>
                    <a:gd name="T89" fmla="*/ 35 h 111"/>
                    <a:gd name="T90" fmla="*/ 954 w 1092"/>
                    <a:gd name="T91" fmla="*/ 55 h 111"/>
                    <a:gd name="T92" fmla="*/ 958 w 1092"/>
                    <a:gd name="T93" fmla="*/ 67 h 111"/>
                    <a:gd name="T94" fmla="*/ 966 w 1092"/>
                    <a:gd name="T95" fmla="*/ 81 h 111"/>
                    <a:gd name="T96" fmla="*/ 986 w 1092"/>
                    <a:gd name="T97" fmla="*/ 105 h 111"/>
                    <a:gd name="T98" fmla="*/ 966 w 1092"/>
                    <a:gd name="T99" fmla="*/ 102 h 111"/>
                    <a:gd name="T100" fmla="*/ 943 w 1092"/>
                    <a:gd name="T101" fmla="*/ 80 h 111"/>
                    <a:gd name="T102" fmla="*/ 926 w 1092"/>
                    <a:gd name="T103" fmla="*/ 84 h 111"/>
                    <a:gd name="T104" fmla="*/ 902 w 1092"/>
                    <a:gd name="T105" fmla="*/ 89 h 111"/>
                    <a:gd name="T106" fmla="*/ 875 w 1092"/>
                    <a:gd name="T107" fmla="*/ 78 h 111"/>
                    <a:gd name="T108" fmla="*/ 882 w 1092"/>
                    <a:gd name="T109" fmla="*/ 68 h 111"/>
                    <a:gd name="T110" fmla="*/ 871 w 1092"/>
                    <a:gd name="T111" fmla="*/ 46 h 111"/>
                    <a:gd name="T112" fmla="*/ 840 w 1092"/>
                    <a:gd name="T113" fmla="*/ 31 h 111"/>
                    <a:gd name="T114" fmla="*/ 827 w 1092"/>
                    <a:gd name="T115" fmla="*/ 27 h 111"/>
                    <a:gd name="T116" fmla="*/ 833 w 1092"/>
                    <a:gd name="T117" fmla="*/ 16 h 111"/>
                    <a:gd name="T118" fmla="*/ 816 w 1092"/>
                    <a:gd name="T119" fmla="*/ 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2" h="111">
                      <a:moveTo>
                        <a:pt x="1084" y="105"/>
                      </a:moveTo>
                      <a:lnTo>
                        <a:pt x="1087" y="105"/>
                      </a:lnTo>
                      <a:lnTo>
                        <a:pt x="1088" y="106"/>
                      </a:lnTo>
                      <a:lnTo>
                        <a:pt x="1089" y="107"/>
                      </a:lnTo>
                      <a:lnTo>
                        <a:pt x="1091" y="109"/>
                      </a:lnTo>
                      <a:lnTo>
                        <a:pt x="1091" y="110"/>
                      </a:lnTo>
                      <a:lnTo>
                        <a:pt x="1092" y="111"/>
                      </a:lnTo>
                      <a:lnTo>
                        <a:pt x="1089" y="111"/>
                      </a:lnTo>
                      <a:lnTo>
                        <a:pt x="1088" y="110"/>
                      </a:lnTo>
                      <a:lnTo>
                        <a:pt x="1085" y="109"/>
                      </a:lnTo>
                      <a:lnTo>
                        <a:pt x="1084" y="107"/>
                      </a:lnTo>
                      <a:lnTo>
                        <a:pt x="1084" y="106"/>
                      </a:lnTo>
                      <a:lnTo>
                        <a:pt x="1084" y="106"/>
                      </a:lnTo>
                      <a:lnTo>
                        <a:pt x="1084" y="106"/>
                      </a:lnTo>
                      <a:lnTo>
                        <a:pt x="1084" y="106"/>
                      </a:lnTo>
                      <a:lnTo>
                        <a:pt x="1084" y="106"/>
                      </a:lnTo>
                      <a:lnTo>
                        <a:pt x="1084" y="106"/>
                      </a:lnTo>
                      <a:lnTo>
                        <a:pt x="1084" y="105"/>
                      </a:lnTo>
                      <a:close/>
                      <a:moveTo>
                        <a:pt x="992" y="101"/>
                      </a:moveTo>
                      <a:lnTo>
                        <a:pt x="992" y="101"/>
                      </a:lnTo>
                      <a:lnTo>
                        <a:pt x="992" y="101"/>
                      </a:lnTo>
                      <a:lnTo>
                        <a:pt x="992" y="102"/>
                      </a:lnTo>
                      <a:lnTo>
                        <a:pt x="991" y="102"/>
                      </a:lnTo>
                      <a:lnTo>
                        <a:pt x="991" y="102"/>
                      </a:lnTo>
                      <a:lnTo>
                        <a:pt x="991" y="102"/>
                      </a:lnTo>
                      <a:lnTo>
                        <a:pt x="991" y="101"/>
                      </a:lnTo>
                      <a:lnTo>
                        <a:pt x="991" y="101"/>
                      </a:lnTo>
                      <a:lnTo>
                        <a:pt x="992" y="101"/>
                      </a:lnTo>
                      <a:lnTo>
                        <a:pt x="992" y="101"/>
                      </a:lnTo>
                      <a:close/>
                      <a:moveTo>
                        <a:pt x="712" y="97"/>
                      </a:moveTo>
                      <a:lnTo>
                        <a:pt x="715" y="97"/>
                      </a:lnTo>
                      <a:lnTo>
                        <a:pt x="719" y="98"/>
                      </a:lnTo>
                      <a:lnTo>
                        <a:pt x="719" y="99"/>
                      </a:lnTo>
                      <a:lnTo>
                        <a:pt x="723" y="99"/>
                      </a:lnTo>
                      <a:lnTo>
                        <a:pt x="723" y="101"/>
                      </a:lnTo>
                      <a:lnTo>
                        <a:pt x="725" y="102"/>
                      </a:lnTo>
                      <a:lnTo>
                        <a:pt x="724" y="102"/>
                      </a:lnTo>
                      <a:lnTo>
                        <a:pt x="724" y="105"/>
                      </a:lnTo>
                      <a:lnTo>
                        <a:pt x="717" y="105"/>
                      </a:lnTo>
                      <a:lnTo>
                        <a:pt x="716" y="103"/>
                      </a:lnTo>
                      <a:lnTo>
                        <a:pt x="712" y="101"/>
                      </a:lnTo>
                      <a:lnTo>
                        <a:pt x="708" y="99"/>
                      </a:lnTo>
                      <a:lnTo>
                        <a:pt x="710" y="97"/>
                      </a:lnTo>
                      <a:lnTo>
                        <a:pt x="712" y="97"/>
                      </a:lnTo>
                      <a:close/>
                      <a:moveTo>
                        <a:pt x="1068" y="94"/>
                      </a:moveTo>
                      <a:lnTo>
                        <a:pt x="1070" y="94"/>
                      </a:lnTo>
                      <a:lnTo>
                        <a:pt x="1071" y="96"/>
                      </a:lnTo>
                      <a:lnTo>
                        <a:pt x="1071" y="96"/>
                      </a:lnTo>
                      <a:lnTo>
                        <a:pt x="1075" y="96"/>
                      </a:lnTo>
                      <a:lnTo>
                        <a:pt x="1075" y="97"/>
                      </a:lnTo>
                      <a:lnTo>
                        <a:pt x="1077" y="97"/>
                      </a:lnTo>
                      <a:lnTo>
                        <a:pt x="1077" y="98"/>
                      </a:lnTo>
                      <a:lnTo>
                        <a:pt x="1079" y="98"/>
                      </a:lnTo>
                      <a:lnTo>
                        <a:pt x="1079" y="99"/>
                      </a:lnTo>
                      <a:lnTo>
                        <a:pt x="1076" y="99"/>
                      </a:lnTo>
                      <a:lnTo>
                        <a:pt x="1073" y="99"/>
                      </a:lnTo>
                      <a:lnTo>
                        <a:pt x="1072" y="99"/>
                      </a:lnTo>
                      <a:lnTo>
                        <a:pt x="1070" y="99"/>
                      </a:lnTo>
                      <a:lnTo>
                        <a:pt x="1068" y="98"/>
                      </a:lnTo>
                      <a:lnTo>
                        <a:pt x="1068" y="97"/>
                      </a:lnTo>
                      <a:lnTo>
                        <a:pt x="1067" y="96"/>
                      </a:lnTo>
                      <a:lnTo>
                        <a:pt x="1068" y="96"/>
                      </a:lnTo>
                      <a:lnTo>
                        <a:pt x="1068" y="94"/>
                      </a:lnTo>
                      <a:close/>
                      <a:moveTo>
                        <a:pt x="987" y="94"/>
                      </a:moveTo>
                      <a:lnTo>
                        <a:pt x="990" y="96"/>
                      </a:lnTo>
                      <a:lnTo>
                        <a:pt x="990" y="97"/>
                      </a:lnTo>
                      <a:lnTo>
                        <a:pt x="987" y="97"/>
                      </a:lnTo>
                      <a:lnTo>
                        <a:pt x="987" y="94"/>
                      </a:lnTo>
                      <a:close/>
                      <a:moveTo>
                        <a:pt x="1077" y="86"/>
                      </a:moveTo>
                      <a:lnTo>
                        <a:pt x="1079" y="86"/>
                      </a:lnTo>
                      <a:lnTo>
                        <a:pt x="1080" y="88"/>
                      </a:lnTo>
                      <a:lnTo>
                        <a:pt x="1080" y="90"/>
                      </a:lnTo>
                      <a:lnTo>
                        <a:pt x="1081" y="90"/>
                      </a:lnTo>
                      <a:lnTo>
                        <a:pt x="1081" y="92"/>
                      </a:lnTo>
                      <a:lnTo>
                        <a:pt x="1083" y="93"/>
                      </a:lnTo>
                      <a:lnTo>
                        <a:pt x="1083" y="93"/>
                      </a:lnTo>
                      <a:lnTo>
                        <a:pt x="1083" y="96"/>
                      </a:lnTo>
                      <a:lnTo>
                        <a:pt x="1084" y="96"/>
                      </a:lnTo>
                      <a:lnTo>
                        <a:pt x="1084" y="96"/>
                      </a:lnTo>
                      <a:lnTo>
                        <a:pt x="1081" y="96"/>
                      </a:lnTo>
                      <a:lnTo>
                        <a:pt x="1080" y="94"/>
                      </a:lnTo>
                      <a:lnTo>
                        <a:pt x="1080" y="94"/>
                      </a:lnTo>
                      <a:lnTo>
                        <a:pt x="1080" y="93"/>
                      </a:lnTo>
                      <a:lnTo>
                        <a:pt x="1079" y="93"/>
                      </a:lnTo>
                      <a:lnTo>
                        <a:pt x="1079" y="89"/>
                      </a:lnTo>
                      <a:lnTo>
                        <a:pt x="1077" y="89"/>
                      </a:lnTo>
                      <a:lnTo>
                        <a:pt x="1077" y="86"/>
                      </a:lnTo>
                      <a:close/>
                      <a:moveTo>
                        <a:pt x="780" y="85"/>
                      </a:moveTo>
                      <a:lnTo>
                        <a:pt x="780" y="86"/>
                      </a:lnTo>
                      <a:lnTo>
                        <a:pt x="778" y="88"/>
                      </a:lnTo>
                      <a:lnTo>
                        <a:pt x="776" y="88"/>
                      </a:lnTo>
                      <a:lnTo>
                        <a:pt x="775" y="89"/>
                      </a:lnTo>
                      <a:lnTo>
                        <a:pt x="775" y="90"/>
                      </a:lnTo>
                      <a:lnTo>
                        <a:pt x="772" y="90"/>
                      </a:lnTo>
                      <a:lnTo>
                        <a:pt x="772" y="92"/>
                      </a:lnTo>
                      <a:lnTo>
                        <a:pt x="771" y="92"/>
                      </a:lnTo>
                      <a:lnTo>
                        <a:pt x="770" y="93"/>
                      </a:lnTo>
                      <a:lnTo>
                        <a:pt x="770" y="93"/>
                      </a:lnTo>
                      <a:lnTo>
                        <a:pt x="767" y="94"/>
                      </a:lnTo>
                      <a:lnTo>
                        <a:pt x="766" y="94"/>
                      </a:lnTo>
                      <a:lnTo>
                        <a:pt x="766" y="96"/>
                      </a:lnTo>
                      <a:lnTo>
                        <a:pt x="766" y="97"/>
                      </a:lnTo>
                      <a:lnTo>
                        <a:pt x="765" y="97"/>
                      </a:lnTo>
                      <a:lnTo>
                        <a:pt x="763" y="97"/>
                      </a:lnTo>
                      <a:lnTo>
                        <a:pt x="763" y="97"/>
                      </a:lnTo>
                      <a:lnTo>
                        <a:pt x="762" y="97"/>
                      </a:lnTo>
                      <a:lnTo>
                        <a:pt x="762" y="98"/>
                      </a:lnTo>
                      <a:lnTo>
                        <a:pt x="762" y="99"/>
                      </a:lnTo>
                      <a:lnTo>
                        <a:pt x="761" y="101"/>
                      </a:lnTo>
                      <a:lnTo>
                        <a:pt x="759" y="101"/>
                      </a:lnTo>
                      <a:lnTo>
                        <a:pt x="758" y="102"/>
                      </a:lnTo>
                      <a:lnTo>
                        <a:pt x="754" y="102"/>
                      </a:lnTo>
                      <a:lnTo>
                        <a:pt x="754" y="103"/>
                      </a:lnTo>
                      <a:lnTo>
                        <a:pt x="750" y="103"/>
                      </a:lnTo>
                      <a:lnTo>
                        <a:pt x="749" y="106"/>
                      </a:lnTo>
                      <a:lnTo>
                        <a:pt x="748" y="106"/>
                      </a:lnTo>
                      <a:lnTo>
                        <a:pt x="748" y="106"/>
                      </a:lnTo>
                      <a:lnTo>
                        <a:pt x="748" y="106"/>
                      </a:lnTo>
                      <a:lnTo>
                        <a:pt x="746" y="107"/>
                      </a:lnTo>
                      <a:lnTo>
                        <a:pt x="746" y="107"/>
                      </a:lnTo>
                      <a:lnTo>
                        <a:pt x="746" y="109"/>
                      </a:lnTo>
                      <a:lnTo>
                        <a:pt x="744" y="109"/>
                      </a:lnTo>
                      <a:lnTo>
                        <a:pt x="742" y="110"/>
                      </a:lnTo>
                      <a:lnTo>
                        <a:pt x="740" y="110"/>
                      </a:lnTo>
                      <a:lnTo>
                        <a:pt x="740" y="109"/>
                      </a:lnTo>
                      <a:lnTo>
                        <a:pt x="738" y="109"/>
                      </a:lnTo>
                      <a:lnTo>
                        <a:pt x="738" y="109"/>
                      </a:lnTo>
                      <a:lnTo>
                        <a:pt x="740" y="109"/>
                      </a:lnTo>
                      <a:lnTo>
                        <a:pt x="740" y="106"/>
                      </a:lnTo>
                      <a:lnTo>
                        <a:pt x="740" y="106"/>
                      </a:lnTo>
                      <a:lnTo>
                        <a:pt x="740" y="106"/>
                      </a:lnTo>
                      <a:lnTo>
                        <a:pt x="741" y="105"/>
                      </a:lnTo>
                      <a:lnTo>
                        <a:pt x="742" y="106"/>
                      </a:lnTo>
                      <a:lnTo>
                        <a:pt x="744" y="106"/>
                      </a:lnTo>
                      <a:lnTo>
                        <a:pt x="745" y="105"/>
                      </a:lnTo>
                      <a:lnTo>
                        <a:pt x="746" y="105"/>
                      </a:lnTo>
                      <a:lnTo>
                        <a:pt x="748" y="103"/>
                      </a:lnTo>
                      <a:lnTo>
                        <a:pt x="748" y="103"/>
                      </a:lnTo>
                      <a:lnTo>
                        <a:pt x="746" y="99"/>
                      </a:lnTo>
                      <a:lnTo>
                        <a:pt x="748" y="99"/>
                      </a:lnTo>
                      <a:lnTo>
                        <a:pt x="749" y="98"/>
                      </a:lnTo>
                      <a:lnTo>
                        <a:pt x="749" y="98"/>
                      </a:lnTo>
                      <a:lnTo>
                        <a:pt x="749" y="98"/>
                      </a:lnTo>
                      <a:lnTo>
                        <a:pt x="750" y="98"/>
                      </a:lnTo>
                      <a:lnTo>
                        <a:pt x="750" y="98"/>
                      </a:lnTo>
                      <a:lnTo>
                        <a:pt x="750" y="98"/>
                      </a:lnTo>
                      <a:lnTo>
                        <a:pt x="753" y="97"/>
                      </a:lnTo>
                      <a:lnTo>
                        <a:pt x="754" y="96"/>
                      </a:lnTo>
                      <a:lnTo>
                        <a:pt x="755" y="93"/>
                      </a:lnTo>
                      <a:lnTo>
                        <a:pt x="758" y="93"/>
                      </a:lnTo>
                      <a:lnTo>
                        <a:pt x="759" y="89"/>
                      </a:lnTo>
                      <a:lnTo>
                        <a:pt x="765" y="88"/>
                      </a:lnTo>
                      <a:lnTo>
                        <a:pt x="765" y="88"/>
                      </a:lnTo>
                      <a:lnTo>
                        <a:pt x="768" y="88"/>
                      </a:lnTo>
                      <a:lnTo>
                        <a:pt x="770" y="86"/>
                      </a:lnTo>
                      <a:lnTo>
                        <a:pt x="775" y="86"/>
                      </a:lnTo>
                      <a:lnTo>
                        <a:pt x="775" y="85"/>
                      </a:lnTo>
                      <a:lnTo>
                        <a:pt x="780" y="85"/>
                      </a:lnTo>
                      <a:close/>
                      <a:moveTo>
                        <a:pt x="753" y="85"/>
                      </a:moveTo>
                      <a:lnTo>
                        <a:pt x="754" y="85"/>
                      </a:lnTo>
                      <a:lnTo>
                        <a:pt x="754" y="85"/>
                      </a:lnTo>
                      <a:lnTo>
                        <a:pt x="754" y="85"/>
                      </a:lnTo>
                      <a:lnTo>
                        <a:pt x="754" y="85"/>
                      </a:lnTo>
                      <a:lnTo>
                        <a:pt x="754" y="85"/>
                      </a:lnTo>
                      <a:lnTo>
                        <a:pt x="754" y="85"/>
                      </a:lnTo>
                      <a:lnTo>
                        <a:pt x="754" y="85"/>
                      </a:lnTo>
                      <a:lnTo>
                        <a:pt x="754" y="86"/>
                      </a:lnTo>
                      <a:lnTo>
                        <a:pt x="753" y="86"/>
                      </a:lnTo>
                      <a:lnTo>
                        <a:pt x="753" y="86"/>
                      </a:lnTo>
                      <a:lnTo>
                        <a:pt x="753" y="86"/>
                      </a:lnTo>
                      <a:lnTo>
                        <a:pt x="753" y="85"/>
                      </a:lnTo>
                      <a:close/>
                      <a:moveTo>
                        <a:pt x="748" y="85"/>
                      </a:moveTo>
                      <a:lnTo>
                        <a:pt x="749" y="85"/>
                      </a:lnTo>
                      <a:lnTo>
                        <a:pt x="749" y="85"/>
                      </a:lnTo>
                      <a:lnTo>
                        <a:pt x="749" y="85"/>
                      </a:lnTo>
                      <a:lnTo>
                        <a:pt x="749" y="85"/>
                      </a:lnTo>
                      <a:lnTo>
                        <a:pt x="749" y="86"/>
                      </a:lnTo>
                      <a:lnTo>
                        <a:pt x="749" y="85"/>
                      </a:lnTo>
                      <a:lnTo>
                        <a:pt x="749" y="85"/>
                      </a:lnTo>
                      <a:lnTo>
                        <a:pt x="748" y="85"/>
                      </a:lnTo>
                      <a:close/>
                      <a:moveTo>
                        <a:pt x="757" y="84"/>
                      </a:moveTo>
                      <a:lnTo>
                        <a:pt x="757" y="84"/>
                      </a:lnTo>
                      <a:lnTo>
                        <a:pt x="758" y="84"/>
                      </a:lnTo>
                      <a:lnTo>
                        <a:pt x="759" y="84"/>
                      </a:lnTo>
                      <a:lnTo>
                        <a:pt x="761" y="84"/>
                      </a:lnTo>
                      <a:lnTo>
                        <a:pt x="761" y="85"/>
                      </a:lnTo>
                      <a:lnTo>
                        <a:pt x="757" y="85"/>
                      </a:lnTo>
                      <a:lnTo>
                        <a:pt x="757" y="84"/>
                      </a:lnTo>
                      <a:close/>
                      <a:moveTo>
                        <a:pt x="719" y="82"/>
                      </a:moveTo>
                      <a:lnTo>
                        <a:pt x="727" y="84"/>
                      </a:lnTo>
                      <a:lnTo>
                        <a:pt x="727" y="84"/>
                      </a:lnTo>
                      <a:lnTo>
                        <a:pt x="729" y="84"/>
                      </a:lnTo>
                      <a:lnTo>
                        <a:pt x="729" y="84"/>
                      </a:lnTo>
                      <a:lnTo>
                        <a:pt x="734" y="84"/>
                      </a:lnTo>
                      <a:lnTo>
                        <a:pt x="734" y="85"/>
                      </a:lnTo>
                      <a:lnTo>
                        <a:pt x="736" y="85"/>
                      </a:lnTo>
                      <a:lnTo>
                        <a:pt x="737" y="85"/>
                      </a:lnTo>
                      <a:lnTo>
                        <a:pt x="740" y="84"/>
                      </a:lnTo>
                      <a:lnTo>
                        <a:pt x="742" y="84"/>
                      </a:lnTo>
                      <a:lnTo>
                        <a:pt x="744" y="85"/>
                      </a:lnTo>
                      <a:lnTo>
                        <a:pt x="744" y="85"/>
                      </a:lnTo>
                      <a:lnTo>
                        <a:pt x="744" y="86"/>
                      </a:lnTo>
                      <a:lnTo>
                        <a:pt x="742" y="86"/>
                      </a:lnTo>
                      <a:lnTo>
                        <a:pt x="742" y="89"/>
                      </a:lnTo>
                      <a:lnTo>
                        <a:pt x="742" y="89"/>
                      </a:lnTo>
                      <a:lnTo>
                        <a:pt x="741" y="86"/>
                      </a:lnTo>
                      <a:lnTo>
                        <a:pt x="736" y="88"/>
                      </a:lnTo>
                      <a:lnTo>
                        <a:pt x="736" y="89"/>
                      </a:lnTo>
                      <a:lnTo>
                        <a:pt x="732" y="89"/>
                      </a:lnTo>
                      <a:lnTo>
                        <a:pt x="732" y="90"/>
                      </a:lnTo>
                      <a:lnTo>
                        <a:pt x="731" y="90"/>
                      </a:lnTo>
                      <a:lnTo>
                        <a:pt x="729" y="89"/>
                      </a:lnTo>
                      <a:lnTo>
                        <a:pt x="729" y="89"/>
                      </a:lnTo>
                      <a:lnTo>
                        <a:pt x="729" y="89"/>
                      </a:lnTo>
                      <a:lnTo>
                        <a:pt x="723" y="89"/>
                      </a:lnTo>
                      <a:lnTo>
                        <a:pt x="723" y="88"/>
                      </a:lnTo>
                      <a:lnTo>
                        <a:pt x="715" y="88"/>
                      </a:lnTo>
                      <a:lnTo>
                        <a:pt x="715" y="84"/>
                      </a:lnTo>
                      <a:lnTo>
                        <a:pt x="719" y="84"/>
                      </a:lnTo>
                      <a:lnTo>
                        <a:pt x="719" y="82"/>
                      </a:lnTo>
                      <a:close/>
                      <a:moveTo>
                        <a:pt x="788" y="82"/>
                      </a:moveTo>
                      <a:lnTo>
                        <a:pt x="789" y="82"/>
                      </a:lnTo>
                      <a:lnTo>
                        <a:pt x="789" y="84"/>
                      </a:lnTo>
                      <a:lnTo>
                        <a:pt x="788" y="84"/>
                      </a:lnTo>
                      <a:lnTo>
                        <a:pt x="788" y="82"/>
                      </a:lnTo>
                      <a:close/>
                      <a:moveTo>
                        <a:pt x="698" y="81"/>
                      </a:moveTo>
                      <a:lnTo>
                        <a:pt x="699" y="81"/>
                      </a:lnTo>
                      <a:lnTo>
                        <a:pt x="700" y="82"/>
                      </a:lnTo>
                      <a:lnTo>
                        <a:pt x="702" y="84"/>
                      </a:lnTo>
                      <a:lnTo>
                        <a:pt x="707" y="85"/>
                      </a:lnTo>
                      <a:lnTo>
                        <a:pt x="708" y="86"/>
                      </a:lnTo>
                      <a:lnTo>
                        <a:pt x="708" y="86"/>
                      </a:lnTo>
                      <a:lnTo>
                        <a:pt x="708" y="89"/>
                      </a:lnTo>
                      <a:lnTo>
                        <a:pt x="708" y="89"/>
                      </a:lnTo>
                      <a:lnTo>
                        <a:pt x="708" y="89"/>
                      </a:lnTo>
                      <a:lnTo>
                        <a:pt x="704" y="89"/>
                      </a:lnTo>
                      <a:lnTo>
                        <a:pt x="703" y="89"/>
                      </a:lnTo>
                      <a:lnTo>
                        <a:pt x="702" y="89"/>
                      </a:lnTo>
                      <a:lnTo>
                        <a:pt x="702" y="90"/>
                      </a:lnTo>
                      <a:lnTo>
                        <a:pt x="696" y="90"/>
                      </a:lnTo>
                      <a:lnTo>
                        <a:pt x="696" y="90"/>
                      </a:lnTo>
                      <a:lnTo>
                        <a:pt x="695" y="90"/>
                      </a:lnTo>
                      <a:lnTo>
                        <a:pt x="695" y="92"/>
                      </a:lnTo>
                      <a:lnTo>
                        <a:pt x="693" y="90"/>
                      </a:lnTo>
                      <a:lnTo>
                        <a:pt x="693" y="90"/>
                      </a:lnTo>
                      <a:lnTo>
                        <a:pt x="689" y="90"/>
                      </a:lnTo>
                      <a:lnTo>
                        <a:pt x="689" y="85"/>
                      </a:lnTo>
                      <a:lnTo>
                        <a:pt x="691" y="85"/>
                      </a:lnTo>
                      <a:lnTo>
                        <a:pt x="691" y="84"/>
                      </a:lnTo>
                      <a:lnTo>
                        <a:pt x="691" y="84"/>
                      </a:lnTo>
                      <a:lnTo>
                        <a:pt x="693" y="86"/>
                      </a:lnTo>
                      <a:lnTo>
                        <a:pt x="699" y="86"/>
                      </a:lnTo>
                      <a:lnTo>
                        <a:pt x="699" y="86"/>
                      </a:lnTo>
                      <a:lnTo>
                        <a:pt x="699" y="86"/>
                      </a:lnTo>
                      <a:lnTo>
                        <a:pt x="699" y="84"/>
                      </a:lnTo>
                      <a:lnTo>
                        <a:pt x="696" y="84"/>
                      </a:lnTo>
                      <a:lnTo>
                        <a:pt x="696" y="82"/>
                      </a:lnTo>
                      <a:lnTo>
                        <a:pt x="698" y="81"/>
                      </a:lnTo>
                      <a:close/>
                      <a:moveTo>
                        <a:pt x="685" y="80"/>
                      </a:moveTo>
                      <a:lnTo>
                        <a:pt x="687" y="80"/>
                      </a:lnTo>
                      <a:lnTo>
                        <a:pt x="687" y="81"/>
                      </a:lnTo>
                      <a:lnTo>
                        <a:pt x="689" y="81"/>
                      </a:lnTo>
                      <a:lnTo>
                        <a:pt x="687" y="82"/>
                      </a:lnTo>
                      <a:lnTo>
                        <a:pt x="687" y="86"/>
                      </a:lnTo>
                      <a:lnTo>
                        <a:pt x="686" y="86"/>
                      </a:lnTo>
                      <a:lnTo>
                        <a:pt x="685" y="86"/>
                      </a:lnTo>
                      <a:lnTo>
                        <a:pt x="685" y="86"/>
                      </a:lnTo>
                      <a:lnTo>
                        <a:pt x="682" y="86"/>
                      </a:lnTo>
                      <a:lnTo>
                        <a:pt x="685" y="80"/>
                      </a:lnTo>
                      <a:close/>
                      <a:moveTo>
                        <a:pt x="1050" y="80"/>
                      </a:moveTo>
                      <a:lnTo>
                        <a:pt x="1050" y="80"/>
                      </a:lnTo>
                      <a:lnTo>
                        <a:pt x="1051" y="81"/>
                      </a:lnTo>
                      <a:lnTo>
                        <a:pt x="1051" y="84"/>
                      </a:lnTo>
                      <a:lnTo>
                        <a:pt x="1053" y="86"/>
                      </a:lnTo>
                      <a:lnTo>
                        <a:pt x="1050" y="85"/>
                      </a:lnTo>
                      <a:lnTo>
                        <a:pt x="1049" y="85"/>
                      </a:lnTo>
                      <a:lnTo>
                        <a:pt x="1049" y="85"/>
                      </a:lnTo>
                      <a:lnTo>
                        <a:pt x="1049" y="84"/>
                      </a:lnTo>
                      <a:lnTo>
                        <a:pt x="1047" y="84"/>
                      </a:lnTo>
                      <a:lnTo>
                        <a:pt x="1046" y="84"/>
                      </a:lnTo>
                      <a:lnTo>
                        <a:pt x="1047" y="81"/>
                      </a:lnTo>
                      <a:lnTo>
                        <a:pt x="1049" y="80"/>
                      </a:lnTo>
                      <a:lnTo>
                        <a:pt x="1050" y="80"/>
                      </a:lnTo>
                      <a:close/>
                      <a:moveTo>
                        <a:pt x="768" y="78"/>
                      </a:moveTo>
                      <a:lnTo>
                        <a:pt x="771" y="78"/>
                      </a:lnTo>
                      <a:lnTo>
                        <a:pt x="771" y="78"/>
                      </a:lnTo>
                      <a:lnTo>
                        <a:pt x="772" y="78"/>
                      </a:lnTo>
                      <a:lnTo>
                        <a:pt x="772" y="78"/>
                      </a:lnTo>
                      <a:lnTo>
                        <a:pt x="776" y="78"/>
                      </a:lnTo>
                      <a:lnTo>
                        <a:pt x="776" y="81"/>
                      </a:lnTo>
                      <a:lnTo>
                        <a:pt x="768" y="81"/>
                      </a:lnTo>
                      <a:lnTo>
                        <a:pt x="768" y="78"/>
                      </a:lnTo>
                      <a:lnTo>
                        <a:pt x="768" y="78"/>
                      </a:lnTo>
                      <a:lnTo>
                        <a:pt x="768" y="78"/>
                      </a:lnTo>
                      <a:close/>
                      <a:moveTo>
                        <a:pt x="672" y="76"/>
                      </a:moveTo>
                      <a:lnTo>
                        <a:pt x="673" y="76"/>
                      </a:lnTo>
                      <a:lnTo>
                        <a:pt x="674" y="77"/>
                      </a:lnTo>
                      <a:lnTo>
                        <a:pt x="674" y="77"/>
                      </a:lnTo>
                      <a:lnTo>
                        <a:pt x="674" y="77"/>
                      </a:lnTo>
                      <a:lnTo>
                        <a:pt x="676" y="77"/>
                      </a:lnTo>
                      <a:lnTo>
                        <a:pt x="677" y="77"/>
                      </a:lnTo>
                      <a:lnTo>
                        <a:pt x="678" y="77"/>
                      </a:lnTo>
                      <a:lnTo>
                        <a:pt x="678" y="80"/>
                      </a:lnTo>
                      <a:lnTo>
                        <a:pt x="677" y="81"/>
                      </a:lnTo>
                      <a:lnTo>
                        <a:pt x="677" y="82"/>
                      </a:lnTo>
                      <a:lnTo>
                        <a:pt x="676" y="84"/>
                      </a:lnTo>
                      <a:lnTo>
                        <a:pt x="676" y="84"/>
                      </a:lnTo>
                      <a:lnTo>
                        <a:pt x="674" y="84"/>
                      </a:lnTo>
                      <a:lnTo>
                        <a:pt x="674" y="84"/>
                      </a:lnTo>
                      <a:lnTo>
                        <a:pt x="674" y="84"/>
                      </a:lnTo>
                      <a:lnTo>
                        <a:pt x="674" y="82"/>
                      </a:lnTo>
                      <a:lnTo>
                        <a:pt x="674" y="82"/>
                      </a:lnTo>
                      <a:lnTo>
                        <a:pt x="674" y="81"/>
                      </a:lnTo>
                      <a:lnTo>
                        <a:pt x="674" y="80"/>
                      </a:lnTo>
                      <a:lnTo>
                        <a:pt x="672" y="80"/>
                      </a:lnTo>
                      <a:lnTo>
                        <a:pt x="672" y="78"/>
                      </a:lnTo>
                      <a:lnTo>
                        <a:pt x="672" y="77"/>
                      </a:lnTo>
                      <a:lnTo>
                        <a:pt x="672" y="76"/>
                      </a:lnTo>
                      <a:close/>
                      <a:moveTo>
                        <a:pt x="1058" y="75"/>
                      </a:moveTo>
                      <a:lnTo>
                        <a:pt x="1060" y="76"/>
                      </a:lnTo>
                      <a:lnTo>
                        <a:pt x="1060" y="77"/>
                      </a:lnTo>
                      <a:lnTo>
                        <a:pt x="1064" y="77"/>
                      </a:lnTo>
                      <a:lnTo>
                        <a:pt x="1064" y="77"/>
                      </a:lnTo>
                      <a:lnTo>
                        <a:pt x="1064" y="78"/>
                      </a:lnTo>
                      <a:lnTo>
                        <a:pt x="1066" y="80"/>
                      </a:lnTo>
                      <a:lnTo>
                        <a:pt x="1068" y="82"/>
                      </a:lnTo>
                      <a:lnTo>
                        <a:pt x="1068" y="82"/>
                      </a:lnTo>
                      <a:lnTo>
                        <a:pt x="1068" y="84"/>
                      </a:lnTo>
                      <a:lnTo>
                        <a:pt x="1068" y="84"/>
                      </a:lnTo>
                      <a:lnTo>
                        <a:pt x="1068" y="84"/>
                      </a:lnTo>
                      <a:lnTo>
                        <a:pt x="1064" y="82"/>
                      </a:lnTo>
                      <a:lnTo>
                        <a:pt x="1064" y="81"/>
                      </a:lnTo>
                      <a:lnTo>
                        <a:pt x="1062" y="81"/>
                      </a:lnTo>
                      <a:lnTo>
                        <a:pt x="1062" y="80"/>
                      </a:lnTo>
                      <a:lnTo>
                        <a:pt x="1060" y="80"/>
                      </a:lnTo>
                      <a:lnTo>
                        <a:pt x="1060" y="80"/>
                      </a:lnTo>
                      <a:lnTo>
                        <a:pt x="1059" y="78"/>
                      </a:lnTo>
                      <a:lnTo>
                        <a:pt x="1059" y="78"/>
                      </a:lnTo>
                      <a:lnTo>
                        <a:pt x="1059" y="77"/>
                      </a:lnTo>
                      <a:lnTo>
                        <a:pt x="1058" y="77"/>
                      </a:lnTo>
                      <a:lnTo>
                        <a:pt x="1058" y="76"/>
                      </a:lnTo>
                      <a:lnTo>
                        <a:pt x="1058" y="75"/>
                      </a:lnTo>
                      <a:close/>
                      <a:moveTo>
                        <a:pt x="817" y="73"/>
                      </a:moveTo>
                      <a:lnTo>
                        <a:pt x="817" y="76"/>
                      </a:lnTo>
                      <a:lnTo>
                        <a:pt x="816" y="77"/>
                      </a:lnTo>
                      <a:lnTo>
                        <a:pt x="814" y="81"/>
                      </a:lnTo>
                      <a:lnTo>
                        <a:pt x="813" y="81"/>
                      </a:lnTo>
                      <a:lnTo>
                        <a:pt x="813" y="80"/>
                      </a:lnTo>
                      <a:lnTo>
                        <a:pt x="813" y="80"/>
                      </a:lnTo>
                      <a:lnTo>
                        <a:pt x="813" y="77"/>
                      </a:lnTo>
                      <a:lnTo>
                        <a:pt x="814" y="77"/>
                      </a:lnTo>
                      <a:lnTo>
                        <a:pt x="814" y="75"/>
                      </a:lnTo>
                      <a:lnTo>
                        <a:pt x="816" y="73"/>
                      </a:lnTo>
                      <a:lnTo>
                        <a:pt x="817" y="73"/>
                      </a:lnTo>
                      <a:close/>
                      <a:moveTo>
                        <a:pt x="881" y="69"/>
                      </a:moveTo>
                      <a:lnTo>
                        <a:pt x="881" y="72"/>
                      </a:lnTo>
                      <a:lnTo>
                        <a:pt x="878" y="72"/>
                      </a:lnTo>
                      <a:lnTo>
                        <a:pt x="878" y="69"/>
                      </a:lnTo>
                      <a:lnTo>
                        <a:pt x="880" y="69"/>
                      </a:lnTo>
                      <a:lnTo>
                        <a:pt x="880" y="69"/>
                      </a:lnTo>
                      <a:lnTo>
                        <a:pt x="880" y="69"/>
                      </a:lnTo>
                      <a:lnTo>
                        <a:pt x="881" y="69"/>
                      </a:lnTo>
                      <a:close/>
                      <a:moveTo>
                        <a:pt x="1041" y="67"/>
                      </a:moveTo>
                      <a:lnTo>
                        <a:pt x="1042" y="67"/>
                      </a:lnTo>
                      <a:lnTo>
                        <a:pt x="1043" y="68"/>
                      </a:lnTo>
                      <a:lnTo>
                        <a:pt x="1043" y="69"/>
                      </a:lnTo>
                      <a:lnTo>
                        <a:pt x="1045" y="71"/>
                      </a:lnTo>
                      <a:lnTo>
                        <a:pt x="1046" y="71"/>
                      </a:lnTo>
                      <a:lnTo>
                        <a:pt x="1047" y="72"/>
                      </a:lnTo>
                      <a:lnTo>
                        <a:pt x="1049" y="73"/>
                      </a:lnTo>
                      <a:lnTo>
                        <a:pt x="1045" y="73"/>
                      </a:lnTo>
                      <a:lnTo>
                        <a:pt x="1045" y="73"/>
                      </a:lnTo>
                      <a:lnTo>
                        <a:pt x="1043" y="73"/>
                      </a:lnTo>
                      <a:lnTo>
                        <a:pt x="1043" y="73"/>
                      </a:lnTo>
                      <a:lnTo>
                        <a:pt x="1042" y="71"/>
                      </a:lnTo>
                      <a:lnTo>
                        <a:pt x="1041" y="69"/>
                      </a:lnTo>
                      <a:lnTo>
                        <a:pt x="1041" y="67"/>
                      </a:lnTo>
                      <a:close/>
                      <a:moveTo>
                        <a:pt x="657" y="59"/>
                      </a:moveTo>
                      <a:lnTo>
                        <a:pt x="660" y="59"/>
                      </a:lnTo>
                      <a:lnTo>
                        <a:pt x="660" y="60"/>
                      </a:lnTo>
                      <a:lnTo>
                        <a:pt x="664" y="60"/>
                      </a:lnTo>
                      <a:lnTo>
                        <a:pt x="665" y="60"/>
                      </a:lnTo>
                      <a:lnTo>
                        <a:pt x="665" y="61"/>
                      </a:lnTo>
                      <a:lnTo>
                        <a:pt x="664" y="61"/>
                      </a:lnTo>
                      <a:lnTo>
                        <a:pt x="662" y="63"/>
                      </a:lnTo>
                      <a:lnTo>
                        <a:pt x="660" y="63"/>
                      </a:lnTo>
                      <a:lnTo>
                        <a:pt x="657" y="63"/>
                      </a:lnTo>
                      <a:lnTo>
                        <a:pt x="657" y="61"/>
                      </a:lnTo>
                      <a:lnTo>
                        <a:pt x="657" y="61"/>
                      </a:lnTo>
                      <a:lnTo>
                        <a:pt x="656" y="61"/>
                      </a:lnTo>
                      <a:lnTo>
                        <a:pt x="656" y="60"/>
                      </a:lnTo>
                      <a:lnTo>
                        <a:pt x="657" y="60"/>
                      </a:lnTo>
                      <a:lnTo>
                        <a:pt x="657" y="59"/>
                      </a:lnTo>
                      <a:close/>
                      <a:moveTo>
                        <a:pt x="0" y="55"/>
                      </a:moveTo>
                      <a:lnTo>
                        <a:pt x="1" y="56"/>
                      </a:lnTo>
                      <a:lnTo>
                        <a:pt x="3" y="58"/>
                      </a:lnTo>
                      <a:lnTo>
                        <a:pt x="3" y="59"/>
                      </a:lnTo>
                      <a:lnTo>
                        <a:pt x="3" y="59"/>
                      </a:lnTo>
                      <a:lnTo>
                        <a:pt x="3" y="59"/>
                      </a:lnTo>
                      <a:lnTo>
                        <a:pt x="3" y="60"/>
                      </a:lnTo>
                      <a:lnTo>
                        <a:pt x="3" y="60"/>
                      </a:lnTo>
                      <a:lnTo>
                        <a:pt x="1" y="60"/>
                      </a:lnTo>
                      <a:lnTo>
                        <a:pt x="0" y="60"/>
                      </a:lnTo>
                      <a:lnTo>
                        <a:pt x="0" y="59"/>
                      </a:lnTo>
                      <a:lnTo>
                        <a:pt x="0" y="58"/>
                      </a:lnTo>
                      <a:lnTo>
                        <a:pt x="0" y="58"/>
                      </a:lnTo>
                      <a:lnTo>
                        <a:pt x="0" y="56"/>
                      </a:lnTo>
                      <a:lnTo>
                        <a:pt x="0" y="56"/>
                      </a:lnTo>
                      <a:lnTo>
                        <a:pt x="0" y="55"/>
                      </a:lnTo>
                      <a:close/>
                      <a:moveTo>
                        <a:pt x="846" y="54"/>
                      </a:moveTo>
                      <a:lnTo>
                        <a:pt x="847" y="55"/>
                      </a:lnTo>
                      <a:lnTo>
                        <a:pt x="847" y="55"/>
                      </a:lnTo>
                      <a:lnTo>
                        <a:pt x="848" y="56"/>
                      </a:lnTo>
                      <a:lnTo>
                        <a:pt x="848" y="56"/>
                      </a:lnTo>
                      <a:lnTo>
                        <a:pt x="848" y="58"/>
                      </a:lnTo>
                      <a:lnTo>
                        <a:pt x="848" y="59"/>
                      </a:lnTo>
                      <a:lnTo>
                        <a:pt x="847" y="59"/>
                      </a:lnTo>
                      <a:lnTo>
                        <a:pt x="847" y="60"/>
                      </a:lnTo>
                      <a:lnTo>
                        <a:pt x="848" y="60"/>
                      </a:lnTo>
                      <a:lnTo>
                        <a:pt x="848" y="63"/>
                      </a:lnTo>
                      <a:lnTo>
                        <a:pt x="847" y="63"/>
                      </a:lnTo>
                      <a:lnTo>
                        <a:pt x="847" y="64"/>
                      </a:lnTo>
                      <a:lnTo>
                        <a:pt x="844" y="64"/>
                      </a:lnTo>
                      <a:lnTo>
                        <a:pt x="846" y="65"/>
                      </a:lnTo>
                      <a:lnTo>
                        <a:pt x="844" y="65"/>
                      </a:lnTo>
                      <a:lnTo>
                        <a:pt x="844" y="65"/>
                      </a:lnTo>
                      <a:lnTo>
                        <a:pt x="843" y="64"/>
                      </a:lnTo>
                      <a:lnTo>
                        <a:pt x="843" y="65"/>
                      </a:lnTo>
                      <a:lnTo>
                        <a:pt x="844" y="65"/>
                      </a:lnTo>
                      <a:lnTo>
                        <a:pt x="844" y="69"/>
                      </a:lnTo>
                      <a:lnTo>
                        <a:pt x="843" y="69"/>
                      </a:lnTo>
                      <a:lnTo>
                        <a:pt x="842" y="67"/>
                      </a:lnTo>
                      <a:lnTo>
                        <a:pt x="842" y="65"/>
                      </a:lnTo>
                      <a:lnTo>
                        <a:pt x="840" y="64"/>
                      </a:lnTo>
                      <a:lnTo>
                        <a:pt x="843" y="63"/>
                      </a:lnTo>
                      <a:lnTo>
                        <a:pt x="844" y="59"/>
                      </a:lnTo>
                      <a:lnTo>
                        <a:pt x="844" y="59"/>
                      </a:lnTo>
                      <a:lnTo>
                        <a:pt x="843" y="58"/>
                      </a:lnTo>
                      <a:lnTo>
                        <a:pt x="843" y="58"/>
                      </a:lnTo>
                      <a:lnTo>
                        <a:pt x="844" y="58"/>
                      </a:lnTo>
                      <a:lnTo>
                        <a:pt x="844" y="56"/>
                      </a:lnTo>
                      <a:lnTo>
                        <a:pt x="842" y="55"/>
                      </a:lnTo>
                      <a:lnTo>
                        <a:pt x="842" y="55"/>
                      </a:lnTo>
                      <a:lnTo>
                        <a:pt x="843" y="54"/>
                      </a:lnTo>
                      <a:lnTo>
                        <a:pt x="846" y="54"/>
                      </a:lnTo>
                      <a:close/>
                      <a:moveTo>
                        <a:pt x="962" y="52"/>
                      </a:moveTo>
                      <a:lnTo>
                        <a:pt x="965" y="52"/>
                      </a:lnTo>
                      <a:lnTo>
                        <a:pt x="964" y="54"/>
                      </a:lnTo>
                      <a:lnTo>
                        <a:pt x="962" y="54"/>
                      </a:lnTo>
                      <a:lnTo>
                        <a:pt x="962" y="52"/>
                      </a:lnTo>
                      <a:close/>
                      <a:moveTo>
                        <a:pt x="733" y="51"/>
                      </a:moveTo>
                      <a:lnTo>
                        <a:pt x="734" y="51"/>
                      </a:lnTo>
                      <a:lnTo>
                        <a:pt x="734" y="51"/>
                      </a:lnTo>
                      <a:lnTo>
                        <a:pt x="734" y="52"/>
                      </a:lnTo>
                      <a:lnTo>
                        <a:pt x="733" y="52"/>
                      </a:lnTo>
                      <a:lnTo>
                        <a:pt x="733" y="51"/>
                      </a:lnTo>
                      <a:close/>
                      <a:moveTo>
                        <a:pt x="601" y="50"/>
                      </a:moveTo>
                      <a:lnTo>
                        <a:pt x="607" y="51"/>
                      </a:lnTo>
                      <a:lnTo>
                        <a:pt x="607" y="52"/>
                      </a:lnTo>
                      <a:lnTo>
                        <a:pt x="609" y="52"/>
                      </a:lnTo>
                      <a:lnTo>
                        <a:pt x="609" y="52"/>
                      </a:lnTo>
                      <a:lnTo>
                        <a:pt x="609" y="51"/>
                      </a:lnTo>
                      <a:lnTo>
                        <a:pt x="610" y="51"/>
                      </a:lnTo>
                      <a:lnTo>
                        <a:pt x="613" y="51"/>
                      </a:lnTo>
                      <a:lnTo>
                        <a:pt x="614" y="52"/>
                      </a:lnTo>
                      <a:lnTo>
                        <a:pt x="614" y="52"/>
                      </a:lnTo>
                      <a:lnTo>
                        <a:pt x="615" y="52"/>
                      </a:lnTo>
                      <a:lnTo>
                        <a:pt x="615" y="54"/>
                      </a:lnTo>
                      <a:lnTo>
                        <a:pt x="615" y="54"/>
                      </a:lnTo>
                      <a:lnTo>
                        <a:pt x="615" y="55"/>
                      </a:lnTo>
                      <a:lnTo>
                        <a:pt x="617" y="55"/>
                      </a:lnTo>
                      <a:lnTo>
                        <a:pt x="618" y="56"/>
                      </a:lnTo>
                      <a:lnTo>
                        <a:pt x="621" y="56"/>
                      </a:lnTo>
                      <a:lnTo>
                        <a:pt x="622" y="56"/>
                      </a:lnTo>
                      <a:lnTo>
                        <a:pt x="622" y="58"/>
                      </a:lnTo>
                      <a:lnTo>
                        <a:pt x="624" y="58"/>
                      </a:lnTo>
                      <a:lnTo>
                        <a:pt x="624" y="58"/>
                      </a:lnTo>
                      <a:lnTo>
                        <a:pt x="634" y="58"/>
                      </a:lnTo>
                      <a:lnTo>
                        <a:pt x="635" y="56"/>
                      </a:lnTo>
                      <a:lnTo>
                        <a:pt x="635" y="55"/>
                      </a:lnTo>
                      <a:lnTo>
                        <a:pt x="638" y="55"/>
                      </a:lnTo>
                      <a:lnTo>
                        <a:pt x="639" y="56"/>
                      </a:lnTo>
                      <a:lnTo>
                        <a:pt x="639" y="56"/>
                      </a:lnTo>
                      <a:lnTo>
                        <a:pt x="640" y="56"/>
                      </a:lnTo>
                      <a:lnTo>
                        <a:pt x="641" y="56"/>
                      </a:lnTo>
                      <a:lnTo>
                        <a:pt x="643" y="56"/>
                      </a:lnTo>
                      <a:lnTo>
                        <a:pt x="643" y="56"/>
                      </a:lnTo>
                      <a:lnTo>
                        <a:pt x="647" y="58"/>
                      </a:lnTo>
                      <a:lnTo>
                        <a:pt x="648" y="59"/>
                      </a:lnTo>
                      <a:lnTo>
                        <a:pt x="649" y="59"/>
                      </a:lnTo>
                      <a:lnTo>
                        <a:pt x="651" y="58"/>
                      </a:lnTo>
                      <a:lnTo>
                        <a:pt x="653" y="58"/>
                      </a:lnTo>
                      <a:lnTo>
                        <a:pt x="653" y="61"/>
                      </a:lnTo>
                      <a:lnTo>
                        <a:pt x="655" y="63"/>
                      </a:lnTo>
                      <a:lnTo>
                        <a:pt x="655" y="64"/>
                      </a:lnTo>
                      <a:lnTo>
                        <a:pt x="655" y="64"/>
                      </a:lnTo>
                      <a:lnTo>
                        <a:pt x="653" y="64"/>
                      </a:lnTo>
                      <a:lnTo>
                        <a:pt x="653" y="67"/>
                      </a:lnTo>
                      <a:lnTo>
                        <a:pt x="655" y="68"/>
                      </a:lnTo>
                      <a:lnTo>
                        <a:pt x="659" y="69"/>
                      </a:lnTo>
                      <a:lnTo>
                        <a:pt x="659" y="68"/>
                      </a:lnTo>
                      <a:lnTo>
                        <a:pt x="661" y="68"/>
                      </a:lnTo>
                      <a:lnTo>
                        <a:pt x="661" y="69"/>
                      </a:lnTo>
                      <a:lnTo>
                        <a:pt x="662" y="69"/>
                      </a:lnTo>
                      <a:lnTo>
                        <a:pt x="662" y="68"/>
                      </a:lnTo>
                      <a:lnTo>
                        <a:pt x="665" y="68"/>
                      </a:lnTo>
                      <a:lnTo>
                        <a:pt x="665" y="69"/>
                      </a:lnTo>
                      <a:lnTo>
                        <a:pt x="668" y="69"/>
                      </a:lnTo>
                      <a:lnTo>
                        <a:pt x="669" y="71"/>
                      </a:lnTo>
                      <a:lnTo>
                        <a:pt x="669" y="73"/>
                      </a:lnTo>
                      <a:lnTo>
                        <a:pt x="668" y="75"/>
                      </a:lnTo>
                      <a:lnTo>
                        <a:pt x="668" y="76"/>
                      </a:lnTo>
                      <a:lnTo>
                        <a:pt x="669" y="77"/>
                      </a:lnTo>
                      <a:lnTo>
                        <a:pt x="669" y="77"/>
                      </a:lnTo>
                      <a:lnTo>
                        <a:pt x="669" y="80"/>
                      </a:lnTo>
                      <a:lnTo>
                        <a:pt x="670" y="80"/>
                      </a:lnTo>
                      <a:lnTo>
                        <a:pt x="672" y="82"/>
                      </a:lnTo>
                      <a:lnTo>
                        <a:pt x="670" y="82"/>
                      </a:lnTo>
                      <a:lnTo>
                        <a:pt x="670" y="82"/>
                      </a:lnTo>
                      <a:lnTo>
                        <a:pt x="669" y="82"/>
                      </a:lnTo>
                      <a:lnTo>
                        <a:pt x="668" y="81"/>
                      </a:lnTo>
                      <a:lnTo>
                        <a:pt x="665" y="81"/>
                      </a:lnTo>
                      <a:lnTo>
                        <a:pt x="665" y="80"/>
                      </a:lnTo>
                      <a:lnTo>
                        <a:pt x="661" y="80"/>
                      </a:lnTo>
                      <a:lnTo>
                        <a:pt x="661" y="78"/>
                      </a:lnTo>
                      <a:lnTo>
                        <a:pt x="661" y="77"/>
                      </a:lnTo>
                      <a:lnTo>
                        <a:pt x="660" y="77"/>
                      </a:lnTo>
                      <a:lnTo>
                        <a:pt x="659" y="77"/>
                      </a:lnTo>
                      <a:lnTo>
                        <a:pt x="657" y="76"/>
                      </a:lnTo>
                      <a:lnTo>
                        <a:pt x="657" y="76"/>
                      </a:lnTo>
                      <a:lnTo>
                        <a:pt x="656" y="76"/>
                      </a:lnTo>
                      <a:lnTo>
                        <a:pt x="655" y="77"/>
                      </a:lnTo>
                      <a:lnTo>
                        <a:pt x="653" y="77"/>
                      </a:lnTo>
                      <a:lnTo>
                        <a:pt x="653" y="77"/>
                      </a:lnTo>
                      <a:lnTo>
                        <a:pt x="652" y="77"/>
                      </a:lnTo>
                      <a:lnTo>
                        <a:pt x="652" y="77"/>
                      </a:lnTo>
                      <a:lnTo>
                        <a:pt x="649" y="77"/>
                      </a:lnTo>
                      <a:lnTo>
                        <a:pt x="649" y="76"/>
                      </a:lnTo>
                      <a:lnTo>
                        <a:pt x="647" y="76"/>
                      </a:lnTo>
                      <a:lnTo>
                        <a:pt x="647" y="76"/>
                      </a:lnTo>
                      <a:lnTo>
                        <a:pt x="645" y="76"/>
                      </a:lnTo>
                      <a:lnTo>
                        <a:pt x="645" y="75"/>
                      </a:lnTo>
                      <a:lnTo>
                        <a:pt x="640" y="76"/>
                      </a:lnTo>
                      <a:lnTo>
                        <a:pt x="640" y="75"/>
                      </a:lnTo>
                      <a:lnTo>
                        <a:pt x="638" y="75"/>
                      </a:lnTo>
                      <a:lnTo>
                        <a:pt x="638" y="75"/>
                      </a:lnTo>
                      <a:lnTo>
                        <a:pt x="636" y="75"/>
                      </a:lnTo>
                      <a:lnTo>
                        <a:pt x="636" y="73"/>
                      </a:lnTo>
                      <a:lnTo>
                        <a:pt x="634" y="73"/>
                      </a:lnTo>
                      <a:lnTo>
                        <a:pt x="634" y="73"/>
                      </a:lnTo>
                      <a:lnTo>
                        <a:pt x="632" y="73"/>
                      </a:lnTo>
                      <a:lnTo>
                        <a:pt x="632" y="72"/>
                      </a:lnTo>
                      <a:lnTo>
                        <a:pt x="626" y="71"/>
                      </a:lnTo>
                      <a:lnTo>
                        <a:pt x="626" y="71"/>
                      </a:lnTo>
                      <a:lnTo>
                        <a:pt x="623" y="71"/>
                      </a:lnTo>
                      <a:lnTo>
                        <a:pt x="623" y="69"/>
                      </a:lnTo>
                      <a:lnTo>
                        <a:pt x="622" y="71"/>
                      </a:lnTo>
                      <a:lnTo>
                        <a:pt x="622" y="71"/>
                      </a:lnTo>
                      <a:lnTo>
                        <a:pt x="614" y="71"/>
                      </a:lnTo>
                      <a:lnTo>
                        <a:pt x="614" y="71"/>
                      </a:lnTo>
                      <a:lnTo>
                        <a:pt x="609" y="71"/>
                      </a:lnTo>
                      <a:lnTo>
                        <a:pt x="607" y="69"/>
                      </a:lnTo>
                      <a:lnTo>
                        <a:pt x="607" y="69"/>
                      </a:lnTo>
                      <a:lnTo>
                        <a:pt x="607" y="68"/>
                      </a:lnTo>
                      <a:lnTo>
                        <a:pt x="605" y="68"/>
                      </a:lnTo>
                      <a:lnTo>
                        <a:pt x="605" y="67"/>
                      </a:lnTo>
                      <a:lnTo>
                        <a:pt x="601" y="67"/>
                      </a:lnTo>
                      <a:lnTo>
                        <a:pt x="601" y="67"/>
                      </a:lnTo>
                      <a:lnTo>
                        <a:pt x="600" y="67"/>
                      </a:lnTo>
                      <a:lnTo>
                        <a:pt x="600" y="65"/>
                      </a:lnTo>
                      <a:lnTo>
                        <a:pt x="598" y="65"/>
                      </a:lnTo>
                      <a:lnTo>
                        <a:pt x="597" y="65"/>
                      </a:lnTo>
                      <a:lnTo>
                        <a:pt x="596" y="65"/>
                      </a:lnTo>
                      <a:lnTo>
                        <a:pt x="594" y="65"/>
                      </a:lnTo>
                      <a:lnTo>
                        <a:pt x="594" y="64"/>
                      </a:lnTo>
                      <a:lnTo>
                        <a:pt x="596" y="63"/>
                      </a:lnTo>
                      <a:lnTo>
                        <a:pt x="596" y="63"/>
                      </a:lnTo>
                      <a:lnTo>
                        <a:pt x="589" y="61"/>
                      </a:lnTo>
                      <a:lnTo>
                        <a:pt x="589" y="61"/>
                      </a:lnTo>
                      <a:lnTo>
                        <a:pt x="587" y="61"/>
                      </a:lnTo>
                      <a:lnTo>
                        <a:pt x="585" y="60"/>
                      </a:lnTo>
                      <a:lnTo>
                        <a:pt x="588" y="59"/>
                      </a:lnTo>
                      <a:lnTo>
                        <a:pt x="589" y="56"/>
                      </a:lnTo>
                      <a:lnTo>
                        <a:pt x="590" y="54"/>
                      </a:lnTo>
                      <a:lnTo>
                        <a:pt x="590" y="51"/>
                      </a:lnTo>
                      <a:lnTo>
                        <a:pt x="601" y="51"/>
                      </a:lnTo>
                      <a:lnTo>
                        <a:pt x="601" y="50"/>
                      </a:lnTo>
                      <a:close/>
                      <a:moveTo>
                        <a:pt x="1021" y="47"/>
                      </a:moveTo>
                      <a:lnTo>
                        <a:pt x="1024" y="47"/>
                      </a:lnTo>
                      <a:lnTo>
                        <a:pt x="1024" y="51"/>
                      </a:lnTo>
                      <a:lnTo>
                        <a:pt x="1025" y="52"/>
                      </a:lnTo>
                      <a:lnTo>
                        <a:pt x="1026" y="52"/>
                      </a:lnTo>
                      <a:lnTo>
                        <a:pt x="1026" y="54"/>
                      </a:lnTo>
                      <a:lnTo>
                        <a:pt x="1028" y="54"/>
                      </a:lnTo>
                      <a:lnTo>
                        <a:pt x="1028" y="56"/>
                      </a:lnTo>
                      <a:lnTo>
                        <a:pt x="1032" y="59"/>
                      </a:lnTo>
                      <a:lnTo>
                        <a:pt x="1032" y="60"/>
                      </a:lnTo>
                      <a:lnTo>
                        <a:pt x="1033" y="60"/>
                      </a:lnTo>
                      <a:lnTo>
                        <a:pt x="1037" y="65"/>
                      </a:lnTo>
                      <a:lnTo>
                        <a:pt x="1036" y="65"/>
                      </a:lnTo>
                      <a:lnTo>
                        <a:pt x="1034" y="68"/>
                      </a:lnTo>
                      <a:lnTo>
                        <a:pt x="1032" y="68"/>
                      </a:lnTo>
                      <a:lnTo>
                        <a:pt x="1032" y="67"/>
                      </a:lnTo>
                      <a:lnTo>
                        <a:pt x="1029" y="67"/>
                      </a:lnTo>
                      <a:lnTo>
                        <a:pt x="1029" y="67"/>
                      </a:lnTo>
                      <a:lnTo>
                        <a:pt x="1028" y="65"/>
                      </a:lnTo>
                      <a:lnTo>
                        <a:pt x="1026" y="64"/>
                      </a:lnTo>
                      <a:lnTo>
                        <a:pt x="1025" y="61"/>
                      </a:lnTo>
                      <a:lnTo>
                        <a:pt x="1025" y="61"/>
                      </a:lnTo>
                      <a:lnTo>
                        <a:pt x="1024" y="58"/>
                      </a:lnTo>
                      <a:lnTo>
                        <a:pt x="1022" y="58"/>
                      </a:lnTo>
                      <a:lnTo>
                        <a:pt x="1022" y="55"/>
                      </a:lnTo>
                      <a:lnTo>
                        <a:pt x="1021" y="55"/>
                      </a:lnTo>
                      <a:lnTo>
                        <a:pt x="1022" y="51"/>
                      </a:lnTo>
                      <a:lnTo>
                        <a:pt x="1021" y="51"/>
                      </a:lnTo>
                      <a:lnTo>
                        <a:pt x="1021" y="47"/>
                      </a:lnTo>
                      <a:close/>
                      <a:moveTo>
                        <a:pt x="748" y="41"/>
                      </a:moveTo>
                      <a:lnTo>
                        <a:pt x="748" y="41"/>
                      </a:lnTo>
                      <a:lnTo>
                        <a:pt x="748" y="41"/>
                      </a:lnTo>
                      <a:lnTo>
                        <a:pt x="748" y="43"/>
                      </a:lnTo>
                      <a:lnTo>
                        <a:pt x="746" y="44"/>
                      </a:lnTo>
                      <a:lnTo>
                        <a:pt x="746" y="46"/>
                      </a:lnTo>
                      <a:lnTo>
                        <a:pt x="748" y="47"/>
                      </a:lnTo>
                      <a:lnTo>
                        <a:pt x="749" y="48"/>
                      </a:lnTo>
                      <a:lnTo>
                        <a:pt x="748" y="48"/>
                      </a:lnTo>
                      <a:lnTo>
                        <a:pt x="748" y="50"/>
                      </a:lnTo>
                      <a:lnTo>
                        <a:pt x="746" y="51"/>
                      </a:lnTo>
                      <a:lnTo>
                        <a:pt x="745" y="52"/>
                      </a:lnTo>
                      <a:lnTo>
                        <a:pt x="744" y="52"/>
                      </a:lnTo>
                      <a:lnTo>
                        <a:pt x="742" y="48"/>
                      </a:lnTo>
                      <a:lnTo>
                        <a:pt x="741" y="48"/>
                      </a:lnTo>
                      <a:lnTo>
                        <a:pt x="741" y="48"/>
                      </a:lnTo>
                      <a:lnTo>
                        <a:pt x="740" y="48"/>
                      </a:lnTo>
                      <a:lnTo>
                        <a:pt x="740" y="46"/>
                      </a:lnTo>
                      <a:lnTo>
                        <a:pt x="741" y="46"/>
                      </a:lnTo>
                      <a:lnTo>
                        <a:pt x="741" y="44"/>
                      </a:lnTo>
                      <a:lnTo>
                        <a:pt x="741" y="44"/>
                      </a:lnTo>
                      <a:lnTo>
                        <a:pt x="741" y="43"/>
                      </a:lnTo>
                      <a:lnTo>
                        <a:pt x="742" y="43"/>
                      </a:lnTo>
                      <a:lnTo>
                        <a:pt x="742" y="43"/>
                      </a:lnTo>
                      <a:lnTo>
                        <a:pt x="744" y="46"/>
                      </a:lnTo>
                      <a:lnTo>
                        <a:pt x="744" y="46"/>
                      </a:lnTo>
                      <a:lnTo>
                        <a:pt x="744" y="46"/>
                      </a:lnTo>
                      <a:lnTo>
                        <a:pt x="744" y="44"/>
                      </a:lnTo>
                      <a:lnTo>
                        <a:pt x="745" y="44"/>
                      </a:lnTo>
                      <a:lnTo>
                        <a:pt x="745" y="41"/>
                      </a:lnTo>
                      <a:lnTo>
                        <a:pt x="748" y="41"/>
                      </a:lnTo>
                      <a:close/>
                      <a:moveTo>
                        <a:pt x="1003" y="39"/>
                      </a:moveTo>
                      <a:lnTo>
                        <a:pt x="1003" y="42"/>
                      </a:lnTo>
                      <a:lnTo>
                        <a:pt x="1004" y="42"/>
                      </a:lnTo>
                      <a:lnTo>
                        <a:pt x="1004" y="44"/>
                      </a:lnTo>
                      <a:lnTo>
                        <a:pt x="1004" y="44"/>
                      </a:lnTo>
                      <a:lnTo>
                        <a:pt x="1004" y="44"/>
                      </a:lnTo>
                      <a:lnTo>
                        <a:pt x="1004" y="44"/>
                      </a:lnTo>
                      <a:lnTo>
                        <a:pt x="1004" y="46"/>
                      </a:lnTo>
                      <a:lnTo>
                        <a:pt x="1001" y="47"/>
                      </a:lnTo>
                      <a:lnTo>
                        <a:pt x="1003" y="48"/>
                      </a:lnTo>
                      <a:lnTo>
                        <a:pt x="1003" y="50"/>
                      </a:lnTo>
                      <a:lnTo>
                        <a:pt x="1001" y="50"/>
                      </a:lnTo>
                      <a:lnTo>
                        <a:pt x="1001" y="51"/>
                      </a:lnTo>
                      <a:lnTo>
                        <a:pt x="998" y="51"/>
                      </a:lnTo>
                      <a:lnTo>
                        <a:pt x="996" y="54"/>
                      </a:lnTo>
                      <a:lnTo>
                        <a:pt x="996" y="55"/>
                      </a:lnTo>
                      <a:lnTo>
                        <a:pt x="994" y="56"/>
                      </a:lnTo>
                      <a:lnTo>
                        <a:pt x="992" y="58"/>
                      </a:lnTo>
                      <a:lnTo>
                        <a:pt x="987" y="59"/>
                      </a:lnTo>
                      <a:lnTo>
                        <a:pt x="987" y="59"/>
                      </a:lnTo>
                      <a:lnTo>
                        <a:pt x="987" y="59"/>
                      </a:lnTo>
                      <a:lnTo>
                        <a:pt x="984" y="59"/>
                      </a:lnTo>
                      <a:lnTo>
                        <a:pt x="984" y="59"/>
                      </a:lnTo>
                      <a:lnTo>
                        <a:pt x="984" y="59"/>
                      </a:lnTo>
                      <a:lnTo>
                        <a:pt x="984" y="59"/>
                      </a:lnTo>
                      <a:lnTo>
                        <a:pt x="982" y="59"/>
                      </a:lnTo>
                      <a:lnTo>
                        <a:pt x="978" y="59"/>
                      </a:lnTo>
                      <a:lnTo>
                        <a:pt x="975" y="59"/>
                      </a:lnTo>
                      <a:lnTo>
                        <a:pt x="975" y="58"/>
                      </a:lnTo>
                      <a:lnTo>
                        <a:pt x="973" y="56"/>
                      </a:lnTo>
                      <a:lnTo>
                        <a:pt x="970" y="55"/>
                      </a:lnTo>
                      <a:lnTo>
                        <a:pt x="973" y="54"/>
                      </a:lnTo>
                      <a:lnTo>
                        <a:pt x="974" y="54"/>
                      </a:lnTo>
                      <a:lnTo>
                        <a:pt x="975" y="54"/>
                      </a:lnTo>
                      <a:lnTo>
                        <a:pt x="975" y="54"/>
                      </a:lnTo>
                      <a:lnTo>
                        <a:pt x="977" y="55"/>
                      </a:lnTo>
                      <a:lnTo>
                        <a:pt x="978" y="55"/>
                      </a:lnTo>
                      <a:lnTo>
                        <a:pt x="979" y="55"/>
                      </a:lnTo>
                      <a:lnTo>
                        <a:pt x="979" y="54"/>
                      </a:lnTo>
                      <a:lnTo>
                        <a:pt x="981" y="54"/>
                      </a:lnTo>
                      <a:lnTo>
                        <a:pt x="983" y="54"/>
                      </a:lnTo>
                      <a:lnTo>
                        <a:pt x="983" y="51"/>
                      </a:lnTo>
                      <a:lnTo>
                        <a:pt x="984" y="48"/>
                      </a:lnTo>
                      <a:lnTo>
                        <a:pt x="986" y="48"/>
                      </a:lnTo>
                      <a:lnTo>
                        <a:pt x="986" y="50"/>
                      </a:lnTo>
                      <a:lnTo>
                        <a:pt x="986" y="50"/>
                      </a:lnTo>
                      <a:lnTo>
                        <a:pt x="986" y="50"/>
                      </a:lnTo>
                      <a:lnTo>
                        <a:pt x="986" y="51"/>
                      </a:lnTo>
                      <a:lnTo>
                        <a:pt x="987" y="52"/>
                      </a:lnTo>
                      <a:lnTo>
                        <a:pt x="990" y="52"/>
                      </a:lnTo>
                      <a:lnTo>
                        <a:pt x="990" y="51"/>
                      </a:lnTo>
                      <a:lnTo>
                        <a:pt x="992" y="51"/>
                      </a:lnTo>
                      <a:lnTo>
                        <a:pt x="994" y="51"/>
                      </a:lnTo>
                      <a:lnTo>
                        <a:pt x="994" y="50"/>
                      </a:lnTo>
                      <a:lnTo>
                        <a:pt x="994" y="48"/>
                      </a:lnTo>
                      <a:lnTo>
                        <a:pt x="995" y="48"/>
                      </a:lnTo>
                      <a:lnTo>
                        <a:pt x="995" y="46"/>
                      </a:lnTo>
                      <a:lnTo>
                        <a:pt x="996" y="46"/>
                      </a:lnTo>
                      <a:lnTo>
                        <a:pt x="996" y="46"/>
                      </a:lnTo>
                      <a:lnTo>
                        <a:pt x="998" y="46"/>
                      </a:lnTo>
                      <a:lnTo>
                        <a:pt x="998" y="44"/>
                      </a:lnTo>
                      <a:lnTo>
                        <a:pt x="998" y="44"/>
                      </a:lnTo>
                      <a:lnTo>
                        <a:pt x="999" y="43"/>
                      </a:lnTo>
                      <a:lnTo>
                        <a:pt x="998" y="43"/>
                      </a:lnTo>
                      <a:lnTo>
                        <a:pt x="998" y="41"/>
                      </a:lnTo>
                      <a:lnTo>
                        <a:pt x="999" y="41"/>
                      </a:lnTo>
                      <a:lnTo>
                        <a:pt x="1000" y="41"/>
                      </a:lnTo>
                      <a:lnTo>
                        <a:pt x="1001" y="41"/>
                      </a:lnTo>
                      <a:lnTo>
                        <a:pt x="1003" y="39"/>
                      </a:lnTo>
                      <a:close/>
                      <a:moveTo>
                        <a:pt x="827" y="0"/>
                      </a:moveTo>
                      <a:lnTo>
                        <a:pt x="829" y="1"/>
                      </a:lnTo>
                      <a:lnTo>
                        <a:pt x="835" y="3"/>
                      </a:lnTo>
                      <a:lnTo>
                        <a:pt x="835" y="1"/>
                      </a:lnTo>
                      <a:lnTo>
                        <a:pt x="837" y="1"/>
                      </a:lnTo>
                      <a:lnTo>
                        <a:pt x="837" y="3"/>
                      </a:lnTo>
                      <a:lnTo>
                        <a:pt x="840" y="1"/>
                      </a:lnTo>
                      <a:lnTo>
                        <a:pt x="840" y="3"/>
                      </a:lnTo>
                      <a:lnTo>
                        <a:pt x="842" y="3"/>
                      </a:lnTo>
                      <a:lnTo>
                        <a:pt x="843" y="8"/>
                      </a:lnTo>
                      <a:lnTo>
                        <a:pt x="843" y="8"/>
                      </a:lnTo>
                      <a:lnTo>
                        <a:pt x="843" y="9"/>
                      </a:lnTo>
                      <a:lnTo>
                        <a:pt x="842" y="9"/>
                      </a:lnTo>
                      <a:lnTo>
                        <a:pt x="842" y="16"/>
                      </a:lnTo>
                      <a:lnTo>
                        <a:pt x="843" y="17"/>
                      </a:lnTo>
                      <a:lnTo>
                        <a:pt x="843" y="20"/>
                      </a:lnTo>
                      <a:lnTo>
                        <a:pt x="843" y="22"/>
                      </a:lnTo>
                      <a:lnTo>
                        <a:pt x="844" y="22"/>
                      </a:lnTo>
                      <a:lnTo>
                        <a:pt x="844" y="21"/>
                      </a:lnTo>
                      <a:lnTo>
                        <a:pt x="844" y="21"/>
                      </a:lnTo>
                      <a:lnTo>
                        <a:pt x="844" y="21"/>
                      </a:lnTo>
                      <a:lnTo>
                        <a:pt x="844" y="20"/>
                      </a:lnTo>
                      <a:lnTo>
                        <a:pt x="847" y="21"/>
                      </a:lnTo>
                      <a:lnTo>
                        <a:pt x="847" y="25"/>
                      </a:lnTo>
                      <a:lnTo>
                        <a:pt x="848" y="25"/>
                      </a:lnTo>
                      <a:lnTo>
                        <a:pt x="848" y="25"/>
                      </a:lnTo>
                      <a:lnTo>
                        <a:pt x="848" y="25"/>
                      </a:lnTo>
                      <a:lnTo>
                        <a:pt x="850" y="25"/>
                      </a:lnTo>
                      <a:lnTo>
                        <a:pt x="850" y="25"/>
                      </a:lnTo>
                      <a:lnTo>
                        <a:pt x="850" y="25"/>
                      </a:lnTo>
                      <a:lnTo>
                        <a:pt x="850" y="27"/>
                      </a:lnTo>
                      <a:lnTo>
                        <a:pt x="852" y="29"/>
                      </a:lnTo>
                      <a:lnTo>
                        <a:pt x="852" y="27"/>
                      </a:lnTo>
                      <a:lnTo>
                        <a:pt x="855" y="27"/>
                      </a:lnTo>
                      <a:lnTo>
                        <a:pt x="855" y="26"/>
                      </a:lnTo>
                      <a:lnTo>
                        <a:pt x="856" y="26"/>
                      </a:lnTo>
                      <a:lnTo>
                        <a:pt x="856" y="26"/>
                      </a:lnTo>
                      <a:lnTo>
                        <a:pt x="856" y="26"/>
                      </a:lnTo>
                      <a:lnTo>
                        <a:pt x="856" y="26"/>
                      </a:lnTo>
                      <a:lnTo>
                        <a:pt x="857" y="25"/>
                      </a:lnTo>
                      <a:lnTo>
                        <a:pt x="857" y="25"/>
                      </a:lnTo>
                      <a:lnTo>
                        <a:pt x="857" y="22"/>
                      </a:lnTo>
                      <a:lnTo>
                        <a:pt x="859" y="22"/>
                      </a:lnTo>
                      <a:lnTo>
                        <a:pt x="860" y="21"/>
                      </a:lnTo>
                      <a:lnTo>
                        <a:pt x="861" y="18"/>
                      </a:lnTo>
                      <a:lnTo>
                        <a:pt x="863" y="18"/>
                      </a:lnTo>
                      <a:lnTo>
                        <a:pt x="864" y="17"/>
                      </a:lnTo>
                      <a:lnTo>
                        <a:pt x="864" y="17"/>
                      </a:lnTo>
                      <a:lnTo>
                        <a:pt x="865" y="17"/>
                      </a:lnTo>
                      <a:lnTo>
                        <a:pt x="867" y="16"/>
                      </a:lnTo>
                      <a:lnTo>
                        <a:pt x="868" y="14"/>
                      </a:lnTo>
                      <a:lnTo>
                        <a:pt x="869" y="13"/>
                      </a:lnTo>
                      <a:lnTo>
                        <a:pt x="872" y="12"/>
                      </a:lnTo>
                      <a:lnTo>
                        <a:pt x="872" y="10"/>
                      </a:lnTo>
                      <a:lnTo>
                        <a:pt x="876" y="12"/>
                      </a:lnTo>
                      <a:lnTo>
                        <a:pt x="876" y="13"/>
                      </a:lnTo>
                      <a:lnTo>
                        <a:pt x="878" y="13"/>
                      </a:lnTo>
                      <a:lnTo>
                        <a:pt x="880" y="14"/>
                      </a:lnTo>
                      <a:lnTo>
                        <a:pt x="881" y="14"/>
                      </a:lnTo>
                      <a:lnTo>
                        <a:pt x="882" y="16"/>
                      </a:lnTo>
                      <a:lnTo>
                        <a:pt x="885" y="17"/>
                      </a:lnTo>
                      <a:lnTo>
                        <a:pt x="885" y="17"/>
                      </a:lnTo>
                      <a:lnTo>
                        <a:pt x="889" y="18"/>
                      </a:lnTo>
                      <a:lnTo>
                        <a:pt x="889" y="18"/>
                      </a:lnTo>
                      <a:lnTo>
                        <a:pt x="893" y="18"/>
                      </a:lnTo>
                      <a:lnTo>
                        <a:pt x="893" y="20"/>
                      </a:lnTo>
                      <a:lnTo>
                        <a:pt x="894" y="20"/>
                      </a:lnTo>
                      <a:lnTo>
                        <a:pt x="895" y="20"/>
                      </a:lnTo>
                      <a:lnTo>
                        <a:pt x="895" y="18"/>
                      </a:lnTo>
                      <a:lnTo>
                        <a:pt x="898" y="20"/>
                      </a:lnTo>
                      <a:lnTo>
                        <a:pt x="899" y="21"/>
                      </a:lnTo>
                      <a:lnTo>
                        <a:pt x="899" y="21"/>
                      </a:lnTo>
                      <a:lnTo>
                        <a:pt x="899" y="22"/>
                      </a:lnTo>
                      <a:lnTo>
                        <a:pt x="903" y="21"/>
                      </a:lnTo>
                      <a:lnTo>
                        <a:pt x="903" y="22"/>
                      </a:lnTo>
                      <a:lnTo>
                        <a:pt x="905" y="22"/>
                      </a:lnTo>
                      <a:lnTo>
                        <a:pt x="905" y="24"/>
                      </a:lnTo>
                      <a:lnTo>
                        <a:pt x="907" y="25"/>
                      </a:lnTo>
                      <a:lnTo>
                        <a:pt x="909" y="26"/>
                      </a:lnTo>
                      <a:lnTo>
                        <a:pt x="910" y="27"/>
                      </a:lnTo>
                      <a:lnTo>
                        <a:pt x="914" y="27"/>
                      </a:lnTo>
                      <a:lnTo>
                        <a:pt x="914" y="29"/>
                      </a:lnTo>
                      <a:lnTo>
                        <a:pt x="915" y="29"/>
                      </a:lnTo>
                      <a:lnTo>
                        <a:pt x="915" y="29"/>
                      </a:lnTo>
                      <a:lnTo>
                        <a:pt x="918" y="29"/>
                      </a:lnTo>
                      <a:lnTo>
                        <a:pt x="918" y="30"/>
                      </a:lnTo>
                      <a:lnTo>
                        <a:pt x="919" y="30"/>
                      </a:lnTo>
                      <a:lnTo>
                        <a:pt x="920" y="31"/>
                      </a:lnTo>
                      <a:lnTo>
                        <a:pt x="924" y="31"/>
                      </a:lnTo>
                      <a:lnTo>
                        <a:pt x="924" y="31"/>
                      </a:lnTo>
                      <a:lnTo>
                        <a:pt x="926" y="31"/>
                      </a:lnTo>
                      <a:lnTo>
                        <a:pt x="927" y="34"/>
                      </a:lnTo>
                      <a:lnTo>
                        <a:pt x="931" y="34"/>
                      </a:lnTo>
                      <a:lnTo>
                        <a:pt x="932" y="35"/>
                      </a:lnTo>
                      <a:lnTo>
                        <a:pt x="932" y="35"/>
                      </a:lnTo>
                      <a:lnTo>
                        <a:pt x="935" y="39"/>
                      </a:lnTo>
                      <a:lnTo>
                        <a:pt x="939" y="39"/>
                      </a:lnTo>
                      <a:lnTo>
                        <a:pt x="940" y="41"/>
                      </a:lnTo>
                      <a:lnTo>
                        <a:pt x="941" y="41"/>
                      </a:lnTo>
                      <a:lnTo>
                        <a:pt x="941" y="42"/>
                      </a:lnTo>
                      <a:lnTo>
                        <a:pt x="943" y="43"/>
                      </a:lnTo>
                      <a:lnTo>
                        <a:pt x="944" y="47"/>
                      </a:lnTo>
                      <a:lnTo>
                        <a:pt x="945" y="47"/>
                      </a:lnTo>
                      <a:lnTo>
                        <a:pt x="945" y="47"/>
                      </a:lnTo>
                      <a:lnTo>
                        <a:pt x="944" y="48"/>
                      </a:lnTo>
                      <a:lnTo>
                        <a:pt x="944" y="48"/>
                      </a:lnTo>
                      <a:lnTo>
                        <a:pt x="944" y="50"/>
                      </a:lnTo>
                      <a:lnTo>
                        <a:pt x="944" y="50"/>
                      </a:lnTo>
                      <a:lnTo>
                        <a:pt x="945" y="51"/>
                      </a:lnTo>
                      <a:lnTo>
                        <a:pt x="953" y="52"/>
                      </a:lnTo>
                      <a:lnTo>
                        <a:pt x="953" y="54"/>
                      </a:lnTo>
                      <a:lnTo>
                        <a:pt x="954" y="55"/>
                      </a:lnTo>
                      <a:lnTo>
                        <a:pt x="954" y="56"/>
                      </a:lnTo>
                      <a:lnTo>
                        <a:pt x="956" y="58"/>
                      </a:lnTo>
                      <a:lnTo>
                        <a:pt x="958" y="58"/>
                      </a:lnTo>
                      <a:lnTo>
                        <a:pt x="958" y="58"/>
                      </a:lnTo>
                      <a:lnTo>
                        <a:pt x="960" y="56"/>
                      </a:lnTo>
                      <a:lnTo>
                        <a:pt x="960" y="58"/>
                      </a:lnTo>
                      <a:lnTo>
                        <a:pt x="962" y="58"/>
                      </a:lnTo>
                      <a:lnTo>
                        <a:pt x="962" y="60"/>
                      </a:lnTo>
                      <a:lnTo>
                        <a:pt x="964" y="60"/>
                      </a:lnTo>
                      <a:lnTo>
                        <a:pt x="965" y="63"/>
                      </a:lnTo>
                      <a:lnTo>
                        <a:pt x="964" y="64"/>
                      </a:lnTo>
                      <a:lnTo>
                        <a:pt x="964" y="65"/>
                      </a:lnTo>
                      <a:lnTo>
                        <a:pt x="961" y="67"/>
                      </a:lnTo>
                      <a:lnTo>
                        <a:pt x="961" y="67"/>
                      </a:lnTo>
                      <a:lnTo>
                        <a:pt x="960" y="67"/>
                      </a:lnTo>
                      <a:lnTo>
                        <a:pt x="960" y="67"/>
                      </a:lnTo>
                      <a:lnTo>
                        <a:pt x="958" y="67"/>
                      </a:lnTo>
                      <a:lnTo>
                        <a:pt x="958" y="67"/>
                      </a:lnTo>
                      <a:lnTo>
                        <a:pt x="958" y="68"/>
                      </a:lnTo>
                      <a:lnTo>
                        <a:pt x="957" y="68"/>
                      </a:lnTo>
                      <a:lnTo>
                        <a:pt x="957" y="68"/>
                      </a:lnTo>
                      <a:lnTo>
                        <a:pt x="958" y="68"/>
                      </a:lnTo>
                      <a:lnTo>
                        <a:pt x="958" y="69"/>
                      </a:lnTo>
                      <a:lnTo>
                        <a:pt x="958" y="73"/>
                      </a:lnTo>
                      <a:lnTo>
                        <a:pt x="958" y="73"/>
                      </a:lnTo>
                      <a:lnTo>
                        <a:pt x="960" y="77"/>
                      </a:lnTo>
                      <a:lnTo>
                        <a:pt x="962" y="78"/>
                      </a:lnTo>
                      <a:lnTo>
                        <a:pt x="962" y="80"/>
                      </a:lnTo>
                      <a:lnTo>
                        <a:pt x="964" y="80"/>
                      </a:lnTo>
                      <a:lnTo>
                        <a:pt x="964" y="80"/>
                      </a:lnTo>
                      <a:lnTo>
                        <a:pt x="965" y="80"/>
                      </a:lnTo>
                      <a:lnTo>
                        <a:pt x="965" y="80"/>
                      </a:lnTo>
                      <a:lnTo>
                        <a:pt x="965" y="80"/>
                      </a:lnTo>
                      <a:lnTo>
                        <a:pt x="965" y="80"/>
                      </a:lnTo>
                      <a:lnTo>
                        <a:pt x="966" y="81"/>
                      </a:lnTo>
                      <a:lnTo>
                        <a:pt x="966" y="81"/>
                      </a:lnTo>
                      <a:lnTo>
                        <a:pt x="966" y="84"/>
                      </a:lnTo>
                      <a:lnTo>
                        <a:pt x="967" y="85"/>
                      </a:lnTo>
                      <a:lnTo>
                        <a:pt x="969" y="86"/>
                      </a:lnTo>
                      <a:lnTo>
                        <a:pt x="969" y="90"/>
                      </a:lnTo>
                      <a:lnTo>
                        <a:pt x="973" y="90"/>
                      </a:lnTo>
                      <a:lnTo>
                        <a:pt x="975" y="92"/>
                      </a:lnTo>
                      <a:lnTo>
                        <a:pt x="974" y="93"/>
                      </a:lnTo>
                      <a:lnTo>
                        <a:pt x="975" y="94"/>
                      </a:lnTo>
                      <a:lnTo>
                        <a:pt x="975" y="96"/>
                      </a:lnTo>
                      <a:lnTo>
                        <a:pt x="977" y="97"/>
                      </a:lnTo>
                      <a:lnTo>
                        <a:pt x="978" y="97"/>
                      </a:lnTo>
                      <a:lnTo>
                        <a:pt x="979" y="97"/>
                      </a:lnTo>
                      <a:lnTo>
                        <a:pt x="981" y="98"/>
                      </a:lnTo>
                      <a:lnTo>
                        <a:pt x="981" y="101"/>
                      </a:lnTo>
                      <a:lnTo>
                        <a:pt x="982" y="101"/>
                      </a:lnTo>
                      <a:lnTo>
                        <a:pt x="982" y="102"/>
                      </a:lnTo>
                      <a:lnTo>
                        <a:pt x="986" y="103"/>
                      </a:lnTo>
                      <a:lnTo>
                        <a:pt x="986" y="105"/>
                      </a:lnTo>
                      <a:lnTo>
                        <a:pt x="987" y="106"/>
                      </a:lnTo>
                      <a:lnTo>
                        <a:pt x="986" y="106"/>
                      </a:lnTo>
                      <a:lnTo>
                        <a:pt x="986" y="107"/>
                      </a:lnTo>
                      <a:lnTo>
                        <a:pt x="983" y="107"/>
                      </a:lnTo>
                      <a:lnTo>
                        <a:pt x="983" y="106"/>
                      </a:lnTo>
                      <a:lnTo>
                        <a:pt x="979" y="106"/>
                      </a:lnTo>
                      <a:lnTo>
                        <a:pt x="978" y="105"/>
                      </a:lnTo>
                      <a:lnTo>
                        <a:pt x="971" y="103"/>
                      </a:lnTo>
                      <a:lnTo>
                        <a:pt x="971" y="103"/>
                      </a:lnTo>
                      <a:lnTo>
                        <a:pt x="970" y="103"/>
                      </a:lnTo>
                      <a:lnTo>
                        <a:pt x="970" y="102"/>
                      </a:lnTo>
                      <a:lnTo>
                        <a:pt x="970" y="102"/>
                      </a:lnTo>
                      <a:lnTo>
                        <a:pt x="969" y="102"/>
                      </a:lnTo>
                      <a:lnTo>
                        <a:pt x="967" y="103"/>
                      </a:lnTo>
                      <a:lnTo>
                        <a:pt x="967" y="103"/>
                      </a:lnTo>
                      <a:lnTo>
                        <a:pt x="967" y="102"/>
                      </a:lnTo>
                      <a:lnTo>
                        <a:pt x="966" y="102"/>
                      </a:lnTo>
                      <a:lnTo>
                        <a:pt x="966" y="102"/>
                      </a:lnTo>
                      <a:lnTo>
                        <a:pt x="962" y="101"/>
                      </a:lnTo>
                      <a:lnTo>
                        <a:pt x="962" y="98"/>
                      </a:lnTo>
                      <a:lnTo>
                        <a:pt x="958" y="96"/>
                      </a:lnTo>
                      <a:lnTo>
                        <a:pt x="958" y="94"/>
                      </a:lnTo>
                      <a:lnTo>
                        <a:pt x="954" y="93"/>
                      </a:lnTo>
                      <a:lnTo>
                        <a:pt x="953" y="92"/>
                      </a:lnTo>
                      <a:lnTo>
                        <a:pt x="952" y="90"/>
                      </a:lnTo>
                      <a:lnTo>
                        <a:pt x="950" y="90"/>
                      </a:lnTo>
                      <a:lnTo>
                        <a:pt x="950" y="88"/>
                      </a:lnTo>
                      <a:lnTo>
                        <a:pt x="950" y="85"/>
                      </a:lnTo>
                      <a:lnTo>
                        <a:pt x="949" y="84"/>
                      </a:lnTo>
                      <a:lnTo>
                        <a:pt x="948" y="82"/>
                      </a:lnTo>
                      <a:lnTo>
                        <a:pt x="947" y="81"/>
                      </a:lnTo>
                      <a:lnTo>
                        <a:pt x="945" y="81"/>
                      </a:lnTo>
                      <a:lnTo>
                        <a:pt x="945" y="81"/>
                      </a:lnTo>
                      <a:lnTo>
                        <a:pt x="945" y="80"/>
                      </a:lnTo>
                      <a:lnTo>
                        <a:pt x="943" y="80"/>
                      </a:lnTo>
                      <a:lnTo>
                        <a:pt x="943" y="80"/>
                      </a:lnTo>
                      <a:lnTo>
                        <a:pt x="939" y="80"/>
                      </a:lnTo>
                      <a:lnTo>
                        <a:pt x="939" y="78"/>
                      </a:lnTo>
                      <a:lnTo>
                        <a:pt x="939" y="78"/>
                      </a:lnTo>
                      <a:lnTo>
                        <a:pt x="939" y="80"/>
                      </a:lnTo>
                      <a:lnTo>
                        <a:pt x="936" y="80"/>
                      </a:lnTo>
                      <a:lnTo>
                        <a:pt x="935" y="78"/>
                      </a:lnTo>
                      <a:lnTo>
                        <a:pt x="933" y="78"/>
                      </a:lnTo>
                      <a:lnTo>
                        <a:pt x="932" y="77"/>
                      </a:lnTo>
                      <a:lnTo>
                        <a:pt x="929" y="77"/>
                      </a:lnTo>
                      <a:lnTo>
                        <a:pt x="929" y="78"/>
                      </a:lnTo>
                      <a:lnTo>
                        <a:pt x="928" y="78"/>
                      </a:lnTo>
                      <a:lnTo>
                        <a:pt x="928" y="78"/>
                      </a:lnTo>
                      <a:lnTo>
                        <a:pt x="927" y="77"/>
                      </a:lnTo>
                      <a:lnTo>
                        <a:pt x="927" y="78"/>
                      </a:lnTo>
                      <a:lnTo>
                        <a:pt x="926" y="80"/>
                      </a:lnTo>
                      <a:lnTo>
                        <a:pt x="924" y="81"/>
                      </a:lnTo>
                      <a:lnTo>
                        <a:pt x="924" y="84"/>
                      </a:lnTo>
                      <a:lnTo>
                        <a:pt x="926" y="84"/>
                      </a:lnTo>
                      <a:lnTo>
                        <a:pt x="926" y="84"/>
                      </a:lnTo>
                      <a:lnTo>
                        <a:pt x="926" y="85"/>
                      </a:lnTo>
                      <a:lnTo>
                        <a:pt x="923" y="86"/>
                      </a:lnTo>
                      <a:lnTo>
                        <a:pt x="923" y="88"/>
                      </a:lnTo>
                      <a:lnTo>
                        <a:pt x="922" y="88"/>
                      </a:lnTo>
                      <a:lnTo>
                        <a:pt x="922" y="89"/>
                      </a:lnTo>
                      <a:lnTo>
                        <a:pt x="920" y="89"/>
                      </a:lnTo>
                      <a:lnTo>
                        <a:pt x="920" y="89"/>
                      </a:lnTo>
                      <a:lnTo>
                        <a:pt x="915" y="89"/>
                      </a:lnTo>
                      <a:lnTo>
                        <a:pt x="914" y="89"/>
                      </a:lnTo>
                      <a:lnTo>
                        <a:pt x="914" y="88"/>
                      </a:lnTo>
                      <a:lnTo>
                        <a:pt x="914" y="88"/>
                      </a:lnTo>
                      <a:lnTo>
                        <a:pt x="912" y="88"/>
                      </a:lnTo>
                      <a:lnTo>
                        <a:pt x="912" y="89"/>
                      </a:lnTo>
                      <a:lnTo>
                        <a:pt x="911" y="89"/>
                      </a:lnTo>
                      <a:lnTo>
                        <a:pt x="911" y="90"/>
                      </a:lnTo>
                      <a:lnTo>
                        <a:pt x="902" y="90"/>
                      </a:lnTo>
                      <a:lnTo>
                        <a:pt x="902" y="89"/>
                      </a:lnTo>
                      <a:lnTo>
                        <a:pt x="899" y="89"/>
                      </a:lnTo>
                      <a:lnTo>
                        <a:pt x="899" y="89"/>
                      </a:lnTo>
                      <a:lnTo>
                        <a:pt x="898" y="88"/>
                      </a:lnTo>
                      <a:lnTo>
                        <a:pt x="897" y="88"/>
                      </a:lnTo>
                      <a:lnTo>
                        <a:pt x="897" y="84"/>
                      </a:lnTo>
                      <a:lnTo>
                        <a:pt x="895" y="82"/>
                      </a:lnTo>
                      <a:lnTo>
                        <a:pt x="894" y="81"/>
                      </a:lnTo>
                      <a:lnTo>
                        <a:pt x="893" y="80"/>
                      </a:lnTo>
                      <a:lnTo>
                        <a:pt x="892" y="80"/>
                      </a:lnTo>
                      <a:lnTo>
                        <a:pt x="890" y="78"/>
                      </a:lnTo>
                      <a:lnTo>
                        <a:pt x="889" y="80"/>
                      </a:lnTo>
                      <a:lnTo>
                        <a:pt x="886" y="80"/>
                      </a:lnTo>
                      <a:lnTo>
                        <a:pt x="884" y="80"/>
                      </a:lnTo>
                      <a:lnTo>
                        <a:pt x="882" y="78"/>
                      </a:lnTo>
                      <a:lnTo>
                        <a:pt x="882" y="81"/>
                      </a:lnTo>
                      <a:lnTo>
                        <a:pt x="872" y="82"/>
                      </a:lnTo>
                      <a:lnTo>
                        <a:pt x="873" y="80"/>
                      </a:lnTo>
                      <a:lnTo>
                        <a:pt x="875" y="78"/>
                      </a:lnTo>
                      <a:lnTo>
                        <a:pt x="876" y="77"/>
                      </a:lnTo>
                      <a:lnTo>
                        <a:pt x="877" y="77"/>
                      </a:lnTo>
                      <a:lnTo>
                        <a:pt x="877" y="76"/>
                      </a:lnTo>
                      <a:lnTo>
                        <a:pt x="881" y="75"/>
                      </a:lnTo>
                      <a:lnTo>
                        <a:pt x="882" y="75"/>
                      </a:lnTo>
                      <a:lnTo>
                        <a:pt x="884" y="76"/>
                      </a:lnTo>
                      <a:lnTo>
                        <a:pt x="884" y="76"/>
                      </a:lnTo>
                      <a:lnTo>
                        <a:pt x="884" y="77"/>
                      </a:lnTo>
                      <a:lnTo>
                        <a:pt x="884" y="77"/>
                      </a:lnTo>
                      <a:lnTo>
                        <a:pt x="884" y="76"/>
                      </a:lnTo>
                      <a:lnTo>
                        <a:pt x="882" y="75"/>
                      </a:lnTo>
                      <a:lnTo>
                        <a:pt x="882" y="73"/>
                      </a:lnTo>
                      <a:lnTo>
                        <a:pt x="884" y="72"/>
                      </a:lnTo>
                      <a:lnTo>
                        <a:pt x="884" y="71"/>
                      </a:lnTo>
                      <a:lnTo>
                        <a:pt x="884" y="69"/>
                      </a:lnTo>
                      <a:lnTo>
                        <a:pt x="882" y="69"/>
                      </a:lnTo>
                      <a:lnTo>
                        <a:pt x="882" y="68"/>
                      </a:lnTo>
                      <a:lnTo>
                        <a:pt x="882" y="68"/>
                      </a:lnTo>
                      <a:lnTo>
                        <a:pt x="882" y="67"/>
                      </a:lnTo>
                      <a:lnTo>
                        <a:pt x="881" y="67"/>
                      </a:lnTo>
                      <a:lnTo>
                        <a:pt x="881" y="63"/>
                      </a:lnTo>
                      <a:lnTo>
                        <a:pt x="878" y="61"/>
                      </a:lnTo>
                      <a:lnTo>
                        <a:pt x="878" y="60"/>
                      </a:lnTo>
                      <a:lnTo>
                        <a:pt x="880" y="60"/>
                      </a:lnTo>
                      <a:lnTo>
                        <a:pt x="880" y="60"/>
                      </a:lnTo>
                      <a:lnTo>
                        <a:pt x="880" y="59"/>
                      </a:lnTo>
                      <a:lnTo>
                        <a:pt x="878" y="59"/>
                      </a:lnTo>
                      <a:lnTo>
                        <a:pt x="878" y="58"/>
                      </a:lnTo>
                      <a:lnTo>
                        <a:pt x="880" y="55"/>
                      </a:lnTo>
                      <a:lnTo>
                        <a:pt x="880" y="54"/>
                      </a:lnTo>
                      <a:lnTo>
                        <a:pt x="878" y="52"/>
                      </a:lnTo>
                      <a:lnTo>
                        <a:pt x="878" y="51"/>
                      </a:lnTo>
                      <a:lnTo>
                        <a:pt x="877" y="51"/>
                      </a:lnTo>
                      <a:lnTo>
                        <a:pt x="877" y="48"/>
                      </a:lnTo>
                      <a:lnTo>
                        <a:pt x="872" y="47"/>
                      </a:lnTo>
                      <a:lnTo>
                        <a:pt x="871" y="46"/>
                      </a:lnTo>
                      <a:lnTo>
                        <a:pt x="865" y="47"/>
                      </a:lnTo>
                      <a:lnTo>
                        <a:pt x="864" y="43"/>
                      </a:lnTo>
                      <a:lnTo>
                        <a:pt x="859" y="41"/>
                      </a:lnTo>
                      <a:lnTo>
                        <a:pt x="859" y="39"/>
                      </a:lnTo>
                      <a:lnTo>
                        <a:pt x="854" y="39"/>
                      </a:lnTo>
                      <a:lnTo>
                        <a:pt x="854" y="39"/>
                      </a:lnTo>
                      <a:lnTo>
                        <a:pt x="852" y="39"/>
                      </a:lnTo>
                      <a:lnTo>
                        <a:pt x="852" y="38"/>
                      </a:lnTo>
                      <a:lnTo>
                        <a:pt x="848" y="39"/>
                      </a:lnTo>
                      <a:lnTo>
                        <a:pt x="848" y="38"/>
                      </a:lnTo>
                      <a:lnTo>
                        <a:pt x="847" y="38"/>
                      </a:lnTo>
                      <a:lnTo>
                        <a:pt x="847" y="38"/>
                      </a:lnTo>
                      <a:lnTo>
                        <a:pt x="844" y="37"/>
                      </a:lnTo>
                      <a:lnTo>
                        <a:pt x="846" y="34"/>
                      </a:lnTo>
                      <a:lnTo>
                        <a:pt x="846" y="33"/>
                      </a:lnTo>
                      <a:lnTo>
                        <a:pt x="843" y="33"/>
                      </a:lnTo>
                      <a:lnTo>
                        <a:pt x="843" y="33"/>
                      </a:lnTo>
                      <a:lnTo>
                        <a:pt x="840" y="31"/>
                      </a:lnTo>
                      <a:lnTo>
                        <a:pt x="840" y="30"/>
                      </a:lnTo>
                      <a:lnTo>
                        <a:pt x="839" y="30"/>
                      </a:lnTo>
                      <a:lnTo>
                        <a:pt x="839" y="30"/>
                      </a:lnTo>
                      <a:lnTo>
                        <a:pt x="837" y="29"/>
                      </a:lnTo>
                      <a:lnTo>
                        <a:pt x="837" y="27"/>
                      </a:lnTo>
                      <a:lnTo>
                        <a:pt x="837" y="27"/>
                      </a:lnTo>
                      <a:lnTo>
                        <a:pt x="837" y="27"/>
                      </a:lnTo>
                      <a:lnTo>
                        <a:pt x="835" y="29"/>
                      </a:lnTo>
                      <a:lnTo>
                        <a:pt x="835" y="30"/>
                      </a:lnTo>
                      <a:lnTo>
                        <a:pt x="834" y="31"/>
                      </a:lnTo>
                      <a:lnTo>
                        <a:pt x="834" y="33"/>
                      </a:lnTo>
                      <a:lnTo>
                        <a:pt x="831" y="33"/>
                      </a:lnTo>
                      <a:lnTo>
                        <a:pt x="830" y="31"/>
                      </a:lnTo>
                      <a:lnTo>
                        <a:pt x="830" y="31"/>
                      </a:lnTo>
                      <a:lnTo>
                        <a:pt x="830" y="29"/>
                      </a:lnTo>
                      <a:lnTo>
                        <a:pt x="830" y="29"/>
                      </a:lnTo>
                      <a:lnTo>
                        <a:pt x="830" y="27"/>
                      </a:lnTo>
                      <a:lnTo>
                        <a:pt x="827" y="27"/>
                      </a:lnTo>
                      <a:lnTo>
                        <a:pt x="826" y="22"/>
                      </a:lnTo>
                      <a:lnTo>
                        <a:pt x="822" y="24"/>
                      </a:lnTo>
                      <a:lnTo>
                        <a:pt x="822" y="21"/>
                      </a:lnTo>
                      <a:lnTo>
                        <a:pt x="822" y="21"/>
                      </a:lnTo>
                      <a:lnTo>
                        <a:pt x="822" y="21"/>
                      </a:lnTo>
                      <a:lnTo>
                        <a:pt x="825" y="21"/>
                      </a:lnTo>
                      <a:lnTo>
                        <a:pt x="829" y="21"/>
                      </a:lnTo>
                      <a:lnTo>
                        <a:pt x="831" y="21"/>
                      </a:lnTo>
                      <a:lnTo>
                        <a:pt x="831" y="20"/>
                      </a:lnTo>
                      <a:lnTo>
                        <a:pt x="833" y="20"/>
                      </a:lnTo>
                      <a:lnTo>
                        <a:pt x="833" y="20"/>
                      </a:lnTo>
                      <a:lnTo>
                        <a:pt x="835" y="20"/>
                      </a:lnTo>
                      <a:lnTo>
                        <a:pt x="835" y="20"/>
                      </a:lnTo>
                      <a:lnTo>
                        <a:pt x="839" y="18"/>
                      </a:lnTo>
                      <a:lnTo>
                        <a:pt x="839" y="17"/>
                      </a:lnTo>
                      <a:lnTo>
                        <a:pt x="837" y="17"/>
                      </a:lnTo>
                      <a:lnTo>
                        <a:pt x="834" y="16"/>
                      </a:lnTo>
                      <a:lnTo>
                        <a:pt x="833" y="16"/>
                      </a:lnTo>
                      <a:lnTo>
                        <a:pt x="831" y="17"/>
                      </a:lnTo>
                      <a:lnTo>
                        <a:pt x="830" y="17"/>
                      </a:lnTo>
                      <a:lnTo>
                        <a:pt x="830" y="16"/>
                      </a:lnTo>
                      <a:lnTo>
                        <a:pt x="829" y="16"/>
                      </a:lnTo>
                      <a:lnTo>
                        <a:pt x="827" y="16"/>
                      </a:lnTo>
                      <a:lnTo>
                        <a:pt x="825" y="17"/>
                      </a:lnTo>
                      <a:lnTo>
                        <a:pt x="823" y="16"/>
                      </a:lnTo>
                      <a:lnTo>
                        <a:pt x="823" y="16"/>
                      </a:lnTo>
                      <a:lnTo>
                        <a:pt x="825" y="16"/>
                      </a:lnTo>
                      <a:lnTo>
                        <a:pt x="825" y="14"/>
                      </a:lnTo>
                      <a:lnTo>
                        <a:pt x="823" y="14"/>
                      </a:lnTo>
                      <a:lnTo>
                        <a:pt x="823" y="12"/>
                      </a:lnTo>
                      <a:lnTo>
                        <a:pt x="822" y="12"/>
                      </a:lnTo>
                      <a:lnTo>
                        <a:pt x="822" y="10"/>
                      </a:lnTo>
                      <a:lnTo>
                        <a:pt x="820" y="10"/>
                      </a:lnTo>
                      <a:lnTo>
                        <a:pt x="818" y="10"/>
                      </a:lnTo>
                      <a:lnTo>
                        <a:pt x="817" y="10"/>
                      </a:lnTo>
                      <a:lnTo>
                        <a:pt x="816" y="10"/>
                      </a:lnTo>
                      <a:lnTo>
                        <a:pt x="816" y="10"/>
                      </a:lnTo>
                      <a:lnTo>
                        <a:pt x="814" y="10"/>
                      </a:lnTo>
                      <a:lnTo>
                        <a:pt x="814" y="9"/>
                      </a:lnTo>
                      <a:lnTo>
                        <a:pt x="816" y="8"/>
                      </a:lnTo>
                      <a:lnTo>
                        <a:pt x="816" y="6"/>
                      </a:lnTo>
                      <a:lnTo>
                        <a:pt x="816" y="5"/>
                      </a:lnTo>
                      <a:lnTo>
                        <a:pt x="816" y="5"/>
                      </a:lnTo>
                      <a:lnTo>
                        <a:pt x="816" y="3"/>
                      </a:lnTo>
                      <a:lnTo>
                        <a:pt x="817" y="4"/>
                      </a:lnTo>
                      <a:lnTo>
                        <a:pt x="820" y="3"/>
                      </a:lnTo>
                      <a:lnTo>
                        <a:pt x="822" y="3"/>
                      </a:lnTo>
                      <a:lnTo>
                        <a:pt x="822" y="1"/>
                      </a:lnTo>
                      <a:lnTo>
                        <a:pt x="8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1">
                  <a:extLst>
                    <a:ext uri="{FF2B5EF4-FFF2-40B4-BE49-F238E27FC236}">
                      <a16:creationId xmlns:a16="http://schemas.microsoft.com/office/drawing/2014/main" id="{73476CFB-545B-4C51-83BD-9CDBAC4D25A7}"/>
                    </a:ext>
                  </a:extLst>
                </p:cNvPr>
                <p:cNvSpPr>
                  <a:spLocks noEditPoints="1"/>
                </p:cNvSpPr>
                <p:nvPr/>
              </p:nvSpPr>
              <p:spPr bwMode="auto">
                <a:xfrm>
                  <a:off x="4594225" y="2553154"/>
                  <a:ext cx="3386138" cy="409575"/>
                </a:xfrm>
                <a:custGeom>
                  <a:avLst/>
                  <a:gdLst>
                    <a:gd name="T0" fmla="*/ 2124 w 2133"/>
                    <a:gd name="T1" fmla="*/ 238 h 258"/>
                    <a:gd name="T2" fmla="*/ 1934 w 2133"/>
                    <a:gd name="T3" fmla="*/ 233 h 258"/>
                    <a:gd name="T4" fmla="*/ 2111 w 2133"/>
                    <a:gd name="T5" fmla="*/ 231 h 258"/>
                    <a:gd name="T6" fmla="*/ 1666 w 2133"/>
                    <a:gd name="T7" fmla="*/ 228 h 258"/>
                    <a:gd name="T8" fmla="*/ 1895 w 2133"/>
                    <a:gd name="T9" fmla="*/ 217 h 258"/>
                    <a:gd name="T10" fmla="*/ 1718 w 2133"/>
                    <a:gd name="T11" fmla="*/ 228 h 258"/>
                    <a:gd name="T12" fmla="*/ 1908 w 2133"/>
                    <a:gd name="T13" fmla="*/ 215 h 258"/>
                    <a:gd name="T14" fmla="*/ 1656 w 2133"/>
                    <a:gd name="T15" fmla="*/ 216 h 258"/>
                    <a:gd name="T16" fmla="*/ 1697 w 2133"/>
                    <a:gd name="T17" fmla="*/ 203 h 258"/>
                    <a:gd name="T18" fmla="*/ 1930 w 2133"/>
                    <a:gd name="T19" fmla="*/ 203 h 258"/>
                    <a:gd name="T20" fmla="*/ 320 w 2133"/>
                    <a:gd name="T21" fmla="*/ 213 h 258"/>
                    <a:gd name="T22" fmla="*/ 1765 w 2133"/>
                    <a:gd name="T23" fmla="*/ 183 h 258"/>
                    <a:gd name="T24" fmla="*/ 1848 w 2133"/>
                    <a:gd name="T25" fmla="*/ 195 h 258"/>
                    <a:gd name="T26" fmla="*/ 1855 w 2133"/>
                    <a:gd name="T27" fmla="*/ 221 h 258"/>
                    <a:gd name="T28" fmla="*/ 1862 w 2133"/>
                    <a:gd name="T29" fmla="*/ 251 h 258"/>
                    <a:gd name="T30" fmla="*/ 1844 w 2133"/>
                    <a:gd name="T31" fmla="*/ 253 h 258"/>
                    <a:gd name="T32" fmla="*/ 1834 w 2133"/>
                    <a:gd name="T33" fmla="*/ 220 h 258"/>
                    <a:gd name="T34" fmla="*/ 1866 w 2133"/>
                    <a:gd name="T35" fmla="*/ 190 h 258"/>
                    <a:gd name="T36" fmla="*/ 1687 w 2133"/>
                    <a:gd name="T37" fmla="*/ 182 h 258"/>
                    <a:gd name="T38" fmla="*/ 1919 w 2133"/>
                    <a:gd name="T39" fmla="*/ 196 h 258"/>
                    <a:gd name="T40" fmla="*/ 1907 w 2133"/>
                    <a:gd name="T41" fmla="*/ 189 h 258"/>
                    <a:gd name="T42" fmla="*/ 1627 w 2133"/>
                    <a:gd name="T43" fmla="*/ 168 h 258"/>
                    <a:gd name="T44" fmla="*/ 1636 w 2133"/>
                    <a:gd name="T45" fmla="*/ 140 h 258"/>
                    <a:gd name="T46" fmla="*/ 1669 w 2133"/>
                    <a:gd name="T47" fmla="*/ 172 h 258"/>
                    <a:gd name="T48" fmla="*/ 1696 w 2133"/>
                    <a:gd name="T49" fmla="*/ 195 h 258"/>
                    <a:gd name="T50" fmla="*/ 1708 w 2133"/>
                    <a:gd name="T51" fmla="*/ 223 h 258"/>
                    <a:gd name="T52" fmla="*/ 1709 w 2133"/>
                    <a:gd name="T53" fmla="*/ 254 h 258"/>
                    <a:gd name="T54" fmla="*/ 1675 w 2133"/>
                    <a:gd name="T55" fmla="*/ 221 h 258"/>
                    <a:gd name="T56" fmla="*/ 1654 w 2133"/>
                    <a:gd name="T57" fmla="*/ 185 h 258"/>
                    <a:gd name="T58" fmla="*/ 1623 w 2133"/>
                    <a:gd name="T59" fmla="*/ 144 h 258"/>
                    <a:gd name="T60" fmla="*/ 1831 w 2133"/>
                    <a:gd name="T61" fmla="*/ 141 h 258"/>
                    <a:gd name="T62" fmla="*/ 1818 w 2133"/>
                    <a:gd name="T63" fmla="*/ 164 h 258"/>
                    <a:gd name="T64" fmla="*/ 1818 w 2133"/>
                    <a:gd name="T65" fmla="*/ 207 h 258"/>
                    <a:gd name="T66" fmla="*/ 1801 w 2133"/>
                    <a:gd name="T67" fmla="*/ 236 h 258"/>
                    <a:gd name="T68" fmla="*/ 1758 w 2133"/>
                    <a:gd name="T69" fmla="*/ 228 h 258"/>
                    <a:gd name="T70" fmla="*/ 1748 w 2133"/>
                    <a:gd name="T71" fmla="*/ 181 h 258"/>
                    <a:gd name="T72" fmla="*/ 1784 w 2133"/>
                    <a:gd name="T73" fmla="*/ 165 h 258"/>
                    <a:gd name="T74" fmla="*/ 1809 w 2133"/>
                    <a:gd name="T75" fmla="*/ 138 h 258"/>
                    <a:gd name="T76" fmla="*/ 57 w 2133"/>
                    <a:gd name="T77" fmla="*/ 118 h 258"/>
                    <a:gd name="T78" fmla="*/ 1895 w 2133"/>
                    <a:gd name="T79" fmla="*/ 121 h 258"/>
                    <a:gd name="T80" fmla="*/ 1882 w 2133"/>
                    <a:gd name="T81" fmla="*/ 138 h 258"/>
                    <a:gd name="T82" fmla="*/ 1858 w 2133"/>
                    <a:gd name="T83" fmla="*/ 119 h 258"/>
                    <a:gd name="T84" fmla="*/ 1890 w 2133"/>
                    <a:gd name="T85" fmla="*/ 104 h 258"/>
                    <a:gd name="T86" fmla="*/ 1491 w 2133"/>
                    <a:gd name="T87" fmla="*/ 136 h 258"/>
                    <a:gd name="T88" fmla="*/ 1882 w 2133"/>
                    <a:gd name="T89" fmla="*/ 93 h 258"/>
                    <a:gd name="T90" fmla="*/ 1601 w 2133"/>
                    <a:gd name="T91" fmla="*/ 89 h 258"/>
                    <a:gd name="T92" fmla="*/ 226 w 2133"/>
                    <a:gd name="T93" fmla="*/ 84 h 258"/>
                    <a:gd name="T94" fmla="*/ 1872 w 2133"/>
                    <a:gd name="T95" fmla="*/ 90 h 258"/>
                    <a:gd name="T96" fmla="*/ 1820 w 2133"/>
                    <a:gd name="T97" fmla="*/ 106 h 258"/>
                    <a:gd name="T98" fmla="*/ 1832 w 2133"/>
                    <a:gd name="T99" fmla="*/ 87 h 258"/>
                    <a:gd name="T100" fmla="*/ 1864 w 2133"/>
                    <a:gd name="T101" fmla="*/ 79 h 258"/>
                    <a:gd name="T102" fmla="*/ 1841 w 2133"/>
                    <a:gd name="T103" fmla="*/ 73 h 258"/>
                    <a:gd name="T104" fmla="*/ 1258 w 2133"/>
                    <a:gd name="T105" fmla="*/ 69 h 258"/>
                    <a:gd name="T106" fmla="*/ 1890 w 2133"/>
                    <a:gd name="T107" fmla="*/ 77 h 258"/>
                    <a:gd name="T108" fmla="*/ 1604 w 2133"/>
                    <a:gd name="T109" fmla="*/ 64 h 258"/>
                    <a:gd name="T110" fmla="*/ 1852 w 2133"/>
                    <a:gd name="T111" fmla="*/ 69 h 258"/>
                    <a:gd name="T112" fmla="*/ 231 w 2133"/>
                    <a:gd name="T113" fmla="*/ 45 h 258"/>
                    <a:gd name="T114" fmla="*/ 1860 w 2133"/>
                    <a:gd name="T115" fmla="*/ 3 h 258"/>
                    <a:gd name="T116" fmla="*/ 1855 w 2133"/>
                    <a:gd name="T117" fmla="*/ 47 h 258"/>
                    <a:gd name="T118" fmla="*/ 1873 w 2133"/>
                    <a:gd name="T119" fmla="*/ 62 h 258"/>
                    <a:gd name="T120" fmla="*/ 1847 w 2133"/>
                    <a:gd name="T121" fmla="*/ 47 h 258"/>
                    <a:gd name="T122" fmla="*/ 1844 w 2133"/>
                    <a:gd name="T123" fmla="*/ 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258">
                      <a:moveTo>
                        <a:pt x="2080" y="255"/>
                      </a:moveTo>
                      <a:lnTo>
                        <a:pt x="2080" y="255"/>
                      </a:lnTo>
                      <a:lnTo>
                        <a:pt x="2080" y="255"/>
                      </a:lnTo>
                      <a:lnTo>
                        <a:pt x="2080" y="257"/>
                      </a:lnTo>
                      <a:lnTo>
                        <a:pt x="2080" y="257"/>
                      </a:lnTo>
                      <a:lnTo>
                        <a:pt x="2080" y="257"/>
                      </a:lnTo>
                      <a:lnTo>
                        <a:pt x="2080" y="257"/>
                      </a:lnTo>
                      <a:lnTo>
                        <a:pt x="2080" y="257"/>
                      </a:lnTo>
                      <a:lnTo>
                        <a:pt x="2078" y="257"/>
                      </a:lnTo>
                      <a:lnTo>
                        <a:pt x="2080" y="255"/>
                      </a:lnTo>
                      <a:close/>
                      <a:moveTo>
                        <a:pt x="2125" y="238"/>
                      </a:moveTo>
                      <a:lnTo>
                        <a:pt x="2128" y="240"/>
                      </a:lnTo>
                      <a:lnTo>
                        <a:pt x="2129" y="242"/>
                      </a:lnTo>
                      <a:lnTo>
                        <a:pt x="2131" y="244"/>
                      </a:lnTo>
                      <a:lnTo>
                        <a:pt x="2133" y="245"/>
                      </a:lnTo>
                      <a:lnTo>
                        <a:pt x="2133" y="245"/>
                      </a:lnTo>
                      <a:lnTo>
                        <a:pt x="2133" y="246"/>
                      </a:lnTo>
                      <a:lnTo>
                        <a:pt x="2133" y="246"/>
                      </a:lnTo>
                      <a:lnTo>
                        <a:pt x="2132" y="251"/>
                      </a:lnTo>
                      <a:lnTo>
                        <a:pt x="2131" y="250"/>
                      </a:lnTo>
                      <a:lnTo>
                        <a:pt x="2128" y="250"/>
                      </a:lnTo>
                      <a:lnTo>
                        <a:pt x="2129" y="246"/>
                      </a:lnTo>
                      <a:lnTo>
                        <a:pt x="2128" y="245"/>
                      </a:lnTo>
                      <a:lnTo>
                        <a:pt x="2128" y="244"/>
                      </a:lnTo>
                      <a:lnTo>
                        <a:pt x="2127" y="242"/>
                      </a:lnTo>
                      <a:lnTo>
                        <a:pt x="2125" y="241"/>
                      </a:lnTo>
                      <a:lnTo>
                        <a:pt x="2125" y="238"/>
                      </a:lnTo>
                      <a:close/>
                      <a:moveTo>
                        <a:pt x="2114" y="232"/>
                      </a:moveTo>
                      <a:lnTo>
                        <a:pt x="2118" y="233"/>
                      </a:lnTo>
                      <a:lnTo>
                        <a:pt x="2119" y="234"/>
                      </a:lnTo>
                      <a:lnTo>
                        <a:pt x="2122" y="236"/>
                      </a:lnTo>
                      <a:lnTo>
                        <a:pt x="2124" y="236"/>
                      </a:lnTo>
                      <a:lnTo>
                        <a:pt x="2124" y="238"/>
                      </a:lnTo>
                      <a:lnTo>
                        <a:pt x="2122" y="238"/>
                      </a:lnTo>
                      <a:lnTo>
                        <a:pt x="2122" y="237"/>
                      </a:lnTo>
                      <a:lnTo>
                        <a:pt x="2114" y="233"/>
                      </a:lnTo>
                      <a:lnTo>
                        <a:pt x="2114" y="232"/>
                      </a:lnTo>
                      <a:close/>
                      <a:moveTo>
                        <a:pt x="1904" y="232"/>
                      </a:moveTo>
                      <a:lnTo>
                        <a:pt x="1904" y="234"/>
                      </a:lnTo>
                      <a:lnTo>
                        <a:pt x="1907" y="234"/>
                      </a:lnTo>
                      <a:lnTo>
                        <a:pt x="1906" y="236"/>
                      </a:lnTo>
                      <a:lnTo>
                        <a:pt x="1906" y="237"/>
                      </a:lnTo>
                      <a:lnTo>
                        <a:pt x="1904" y="237"/>
                      </a:lnTo>
                      <a:lnTo>
                        <a:pt x="1903" y="237"/>
                      </a:lnTo>
                      <a:lnTo>
                        <a:pt x="1903" y="237"/>
                      </a:lnTo>
                      <a:lnTo>
                        <a:pt x="1900" y="237"/>
                      </a:lnTo>
                      <a:lnTo>
                        <a:pt x="1900" y="238"/>
                      </a:lnTo>
                      <a:lnTo>
                        <a:pt x="1898" y="238"/>
                      </a:lnTo>
                      <a:lnTo>
                        <a:pt x="1898" y="236"/>
                      </a:lnTo>
                      <a:lnTo>
                        <a:pt x="1895" y="236"/>
                      </a:lnTo>
                      <a:lnTo>
                        <a:pt x="1895" y="236"/>
                      </a:lnTo>
                      <a:lnTo>
                        <a:pt x="1894" y="236"/>
                      </a:lnTo>
                      <a:lnTo>
                        <a:pt x="1892" y="234"/>
                      </a:lnTo>
                      <a:lnTo>
                        <a:pt x="1892" y="233"/>
                      </a:lnTo>
                      <a:lnTo>
                        <a:pt x="1904" y="232"/>
                      </a:lnTo>
                      <a:close/>
                      <a:moveTo>
                        <a:pt x="1915" y="231"/>
                      </a:moveTo>
                      <a:lnTo>
                        <a:pt x="1920" y="232"/>
                      </a:lnTo>
                      <a:lnTo>
                        <a:pt x="1920" y="231"/>
                      </a:lnTo>
                      <a:lnTo>
                        <a:pt x="1923" y="232"/>
                      </a:lnTo>
                      <a:lnTo>
                        <a:pt x="1923" y="232"/>
                      </a:lnTo>
                      <a:lnTo>
                        <a:pt x="1923" y="232"/>
                      </a:lnTo>
                      <a:lnTo>
                        <a:pt x="1925" y="232"/>
                      </a:lnTo>
                      <a:lnTo>
                        <a:pt x="1928" y="232"/>
                      </a:lnTo>
                      <a:lnTo>
                        <a:pt x="1928" y="232"/>
                      </a:lnTo>
                      <a:lnTo>
                        <a:pt x="1930" y="232"/>
                      </a:lnTo>
                      <a:lnTo>
                        <a:pt x="1934" y="233"/>
                      </a:lnTo>
                      <a:lnTo>
                        <a:pt x="1934" y="234"/>
                      </a:lnTo>
                      <a:lnTo>
                        <a:pt x="1934" y="236"/>
                      </a:lnTo>
                      <a:lnTo>
                        <a:pt x="1936" y="237"/>
                      </a:lnTo>
                      <a:lnTo>
                        <a:pt x="1934" y="237"/>
                      </a:lnTo>
                      <a:lnTo>
                        <a:pt x="1933" y="237"/>
                      </a:lnTo>
                      <a:lnTo>
                        <a:pt x="1933" y="237"/>
                      </a:lnTo>
                      <a:lnTo>
                        <a:pt x="1925" y="234"/>
                      </a:lnTo>
                      <a:lnTo>
                        <a:pt x="1925" y="236"/>
                      </a:lnTo>
                      <a:lnTo>
                        <a:pt x="1924" y="236"/>
                      </a:lnTo>
                      <a:lnTo>
                        <a:pt x="1924" y="236"/>
                      </a:lnTo>
                      <a:lnTo>
                        <a:pt x="1924" y="236"/>
                      </a:lnTo>
                      <a:lnTo>
                        <a:pt x="1924" y="236"/>
                      </a:lnTo>
                      <a:lnTo>
                        <a:pt x="1924" y="236"/>
                      </a:lnTo>
                      <a:lnTo>
                        <a:pt x="1924" y="236"/>
                      </a:lnTo>
                      <a:lnTo>
                        <a:pt x="1921" y="236"/>
                      </a:lnTo>
                      <a:lnTo>
                        <a:pt x="1921" y="234"/>
                      </a:lnTo>
                      <a:lnTo>
                        <a:pt x="1919" y="234"/>
                      </a:lnTo>
                      <a:lnTo>
                        <a:pt x="1917" y="236"/>
                      </a:lnTo>
                      <a:lnTo>
                        <a:pt x="1916" y="236"/>
                      </a:lnTo>
                      <a:lnTo>
                        <a:pt x="1915" y="236"/>
                      </a:lnTo>
                      <a:lnTo>
                        <a:pt x="1913" y="234"/>
                      </a:lnTo>
                      <a:lnTo>
                        <a:pt x="1913" y="234"/>
                      </a:lnTo>
                      <a:lnTo>
                        <a:pt x="1911" y="234"/>
                      </a:lnTo>
                      <a:lnTo>
                        <a:pt x="1912" y="232"/>
                      </a:lnTo>
                      <a:lnTo>
                        <a:pt x="1913" y="232"/>
                      </a:lnTo>
                      <a:lnTo>
                        <a:pt x="1915" y="232"/>
                      </a:lnTo>
                      <a:lnTo>
                        <a:pt x="1915" y="231"/>
                      </a:lnTo>
                      <a:close/>
                      <a:moveTo>
                        <a:pt x="2107" y="229"/>
                      </a:moveTo>
                      <a:lnTo>
                        <a:pt x="2111" y="229"/>
                      </a:lnTo>
                      <a:lnTo>
                        <a:pt x="2111" y="231"/>
                      </a:lnTo>
                      <a:lnTo>
                        <a:pt x="2111" y="231"/>
                      </a:lnTo>
                      <a:lnTo>
                        <a:pt x="2111" y="231"/>
                      </a:lnTo>
                      <a:lnTo>
                        <a:pt x="2111" y="231"/>
                      </a:lnTo>
                      <a:lnTo>
                        <a:pt x="2112" y="231"/>
                      </a:lnTo>
                      <a:lnTo>
                        <a:pt x="2112" y="231"/>
                      </a:lnTo>
                      <a:lnTo>
                        <a:pt x="2112" y="232"/>
                      </a:lnTo>
                      <a:lnTo>
                        <a:pt x="2111" y="232"/>
                      </a:lnTo>
                      <a:lnTo>
                        <a:pt x="2111" y="232"/>
                      </a:lnTo>
                      <a:lnTo>
                        <a:pt x="2110" y="233"/>
                      </a:lnTo>
                      <a:lnTo>
                        <a:pt x="2108" y="232"/>
                      </a:lnTo>
                      <a:lnTo>
                        <a:pt x="2107" y="231"/>
                      </a:lnTo>
                      <a:lnTo>
                        <a:pt x="2107" y="231"/>
                      </a:lnTo>
                      <a:lnTo>
                        <a:pt x="2107" y="229"/>
                      </a:lnTo>
                      <a:close/>
                      <a:moveTo>
                        <a:pt x="1735" y="228"/>
                      </a:moveTo>
                      <a:lnTo>
                        <a:pt x="1738" y="228"/>
                      </a:lnTo>
                      <a:lnTo>
                        <a:pt x="1738" y="229"/>
                      </a:lnTo>
                      <a:lnTo>
                        <a:pt x="1738" y="229"/>
                      </a:lnTo>
                      <a:lnTo>
                        <a:pt x="1738" y="231"/>
                      </a:lnTo>
                      <a:lnTo>
                        <a:pt x="1738" y="233"/>
                      </a:lnTo>
                      <a:lnTo>
                        <a:pt x="1737" y="233"/>
                      </a:lnTo>
                      <a:lnTo>
                        <a:pt x="1734" y="233"/>
                      </a:lnTo>
                      <a:lnTo>
                        <a:pt x="1734" y="234"/>
                      </a:lnTo>
                      <a:lnTo>
                        <a:pt x="1731" y="234"/>
                      </a:lnTo>
                      <a:lnTo>
                        <a:pt x="1731" y="233"/>
                      </a:lnTo>
                      <a:lnTo>
                        <a:pt x="1730" y="232"/>
                      </a:lnTo>
                      <a:lnTo>
                        <a:pt x="1731" y="229"/>
                      </a:lnTo>
                      <a:lnTo>
                        <a:pt x="1731" y="229"/>
                      </a:lnTo>
                      <a:lnTo>
                        <a:pt x="1733" y="228"/>
                      </a:lnTo>
                      <a:lnTo>
                        <a:pt x="1735" y="228"/>
                      </a:lnTo>
                      <a:close/>
                      <a:moveTo>
                        <a:pt x="1665" y="225"/>
                      </a:moveTo>
                      <a:lnTo>
                        <a:pt x="1666" y="227"/>
                      </a:lnTo>
                      <a:lnTo>
                        <a:pt x="1666" y="227"/>
                      </a:lnTo>
                      <a:lnTo>
                        <a:pt x="1666" y="227"/>
                      </a:lnTo>
                      <a:lnTo>
                        <a:pt x="1666" y="228"/>
                      </a:lnTo>
                      <a:lnTo>
                        <a:pt x="1666" y="228"/>
                      </a:lnTo>
                      <a:lnTo>
                        <a:pt x="1666" y="228"/>
                      </a:lnTo>
                      <a:lnTo>
                        <a:pt x="1665" y="228"/>
                      </a:lnTo>
                      <a:lnTo>
                        <a:pt x="1665" y="228"/>
                      </a:lnTo>
                      <a:lnTo>
                        <a:pt x="1665" y="227"/>
                      </a:lnTo>
                      <a:lnTo>
                        <a:pt x="1665" y="227"/>
                      </a:lnTo>
                      <a:lnTo>
                        <a:pt x="1665" y="225"/>
                      </a:lnTo>
                      <a:close/>
                      <a:moveTo>
                        <a:pt x="2076" y="224"/>
                      </a:moveTo>
                      <a:lnTo>
                        <a:pt x="2082" y="225"/>
                      </a:lnTo>
                      <a:lnTo>
                        <a:pt x="2082" y="227"/>
                      </a:lnTo>
                      <a:lnTo>
                        <a:pt x="2082" y="227"/>
                      </a:lnTo>
                      <a:lnTo>
                        <a:pt x="2082" y="227"/>
                      </a:lnTo>
                      <a:lnTo>
                        <a:pt x="2080" y="227"/>
                      </a:lnTo>
                      <a:lnTo>
                        <a:pt x="2078" y="227"/>
                      </a:lnTo>
                      <a:lnTo>
                        <a:pt x="2076" y="227"/>
                      </a:lnTo>
                      <a:lnTo>
                        <a:pt x="2076" y="225"/>
                      </a:lnTo>
                      <a:lnTo>
                        <a:pt x="2076" y="224"/>
                      </a:lnTo>
                      <a:close/>
                      <a:moveTo>
                        <a:pt x="1072" y="220"/>
                      </a:moveTo>
                      <a:lnTo>
                        <a:pt x="1076" y="221"/>
                      </a:lnTo>
                      <a:lnTo>
                        <a:pt x="1076" y="221"/>
                      </a:lnTo>
                      <a:lnTo>
                        <a:pt x="1076" y="223"/>
                      </a:lnTo>
                      <a:lnTo>
                        <a:pt x="1076" y="223"/>
                      </a:lnTo>
                      <a:lnTo>
                        <a:pt x="1077" y="223"/>
                      </a:lnTo>
                      <a:lnTo>
                        <a:pt x="1072" y="223"/>
                      </a:lnTo>
                      <a:lnTo>
                        <a:pt x="1072" y="220"/>
                      </a:lnTo>
                      <a:close/>
                      <a:moveTo>
                        <a:pt x="1878" y="219"/>
                      </a:moveTo>
                      <a:lnTo>
                        <a:pt x="1886" y="219"/>
                      </a:lnTo>
                      <a:lnTo>
                        <a:pt x="1886" y="220"/>
                      </a:lnTo>
                      <a:lnTo>
                        <a:pt x="1878" y="221"/>
                      </a:lnTo>
                      <a:lnTo>
                        <a:pt x="1878" y="221"/>
                      </a:lnTo>
                      <a:lnTo>
                        <a:pt x="1878" y="221"/>
                      </a:lnTo>
                      <a:lnTo>
                        <a:pt x="1878" y="220"/>
                      </a:lnTo>
                      <a:lnTo>
                        <a:pt x="1878" y="219"/>
                      </a:lnTo>
                      <a:close/>
                      <a:moveTo>
                        <a:pt x="1892" y="217"/>
                      </a:moveTo>
                      <a:lnTo>
                        <a:pt x="1895" y="217"/>
                      </a:lnTo>
                      <a:lnTo>
                        <a:pt x="1895" y="219"/>
                      </a:lnTo>
                      <a:lnTo>
                        <a:pt x="1889" y="219"/>
                      </a:lnTo>
                      <a:lnTo>
                        <a:pt x="1889" y="217"/>
                      </a:lnTo>
                      <a:lnTo>
                        <a:pt x="1890" y="217"/>
                      </a:lnTo>
                      <a:lnTo>
                        <a:pt x="1891" y="217"/>
                      </a:lnTo>
                      <a:lnTo>
                        <a:pt x="1892" y="217"/>
                      </a:lnTo>
                      <a:close/>
                      <a:moveTo>
                        <a:pt x="1932" y="216"/>
                      </a:moveTo>
                      <a:lnTo>
                        <a:pt x="1932" y="217"/>
                      </a:lnTo>
                      <a:lnTo>
                        <a:pt x="1932" y="217"/>
                      </a:lnTo>
                      <a:lnTo>
                        <a:pt x="1932" y="220"/>
                      </a:lnTo>
                      <a:lnTo>
                        <a:pt x="1928" y="219"/>
                      </a:lnTo>
                      <a:lnTo>
                        <a:pt x="1929" y="217"/>
                      </a:lnTo>
                      <a:lnTo>
                        <a:pt x="1929" y="217"/>
                      </a:lnTo>
                      <a:lnTo>
                        <a:pt x="1932" y="216"/>
                      </a:lnTo>
                      <a:close/>
                      <a:moveTo>
                        <a:pt x="1716" y="216"/>
                      </a:moveTo>
                      <a:lnTo>
                        <a:pt x="1716" y="217"/>
                      </a:lnTo>
                      <a:lnTo>
                        <a:pt x="1717" y="219"/>
                      </a:lnTo>
                      <a:lnTo>
                        <a:pt x="1717" y="219"/>
                      </a:lnTo>
                      <a:lnTo>
                        <a:pt x="1718" y="217"/>
                      </a:lnTo>
                      <a:lnTo>
                        <a:pt x="1718" y="219"/>
                      </a:lnTo>
                      <a:lnTo>
                        <a:pt x="1720" y="219"/>
                      </a:lnTo>
                      <a:lnTo>
                        <a:pt x="1720" y="220"/>
                      </a:lnTo>
                      <a:lnTo>
                        <a:pt x="1721" y="220"/>
                      </a:lnTo>
                      <a:lnTo>
                        <a:pt x="1721" y="223"/>
                      </a:lnTo>
                      <a:lnTo>
                        <a:pt x="1721" y="223"/>
                      </a:lnTo>
                      <a:lnTo>
                        <a:pt x="1721" y="224"/>
                      </a:lnTo>
                      <a:lnTo>
                        <a:pt x="1722" y="224"/>
                      </a:lnTo>
                      <a:lnTo>
                        <a:pt x="1724" y="231"/>
                      </a:lnTo>
                      <a:lnTo>
                        <a:pt x="1722" y="231"/>
                      </a:lnTo>
                      <a:lnTo>
                        <a:pt x="1722" y="232"/>
                      </a:lnTo>
                      <a:lnTo>
                        <a:pt x="1722" y="232"/>
                      </a:lnTo>
                      <a:lnTo>
                        <a:pt x="1722" y="231"/>
                      </a:lnTo>
                      <a:lnTo>
                        <a:pt x="1718" y="228"/>
                      </a:lnTo>
                      <a:lnTo>
                        <a:pt x="1718" y="227"/>
                      </a:lnTo>
                      <a:lnTo>
                        <a:pt x="1717" y="227"/>
                      </a:lnTo>
                      <a:lnTo>
                        <a:pt x="1717" y="224"/>
                      </a:lnTo>
                      <a:lnTo>
                        <a:pt x="1717" y="224"/>
                      </a:lnTo>
                      <a:lnTo>
                        <a:pt x="1717" y="224"/>
                      </a:lnTo>
                      <a:lnTo>
                        <a:pt x="1717" y="224"/>
                      </a:lnTo>
                      <a:lnTo>
                        <a:pt x="1717" y="223"/>
                      </a:lnTo>
                      <a:lnTo>
                        <a:pt x="1717" y="223"/>
                      </a:lnTo>
                      <a:lnTo>
                        <a:pt x="1717" y="223"/>
                      </a:lnTo>
                      <a:lnTo>
                        <a:pt x="1717" y="221"/>
                      </a:lnTo>
                      <a:lnTo>
                        <a:pt x="1713" y="221"/>
                      </a:lnTo>
                      <a:lnTo>
                        <a:pt x="1713" y="221"/>
                      </a:lnTo>
                      <a:lnTo>
                        <a:pt x="1713" y="220"/>
                      </a:lnTo>
                      <a:lnTo>
                        <a:pt x="1713" y="219"/>
                      </a:lnTo>
                      <a:lnTo>
                        <a:pt x="1713" y="217"/>
                      </a:lnTo>
                      <a:lnTo>
                        <a:pt x="1714" y="217"/>
                      </a:lnTo>
                      <a:lnTo>
                        <a:pt x="1714" y="217"/>
                      </a:lnTo>
                      <a:lnTo>
                        <a:pt x="1716" y="216"/>
                      </a:lnTo>
                      <a:close/>
                      <a:moveTo>
                        <a:pt x="1866" y="215"/>
                      </a:moveTo>
                      <a:lnTo>
                        <a:pt x="1872" y="216"/>
                      </a:lnTo>
                      <a:lnTo>
                        <a:pt x="1872" y="217"/>
                      </a:lnTo>
                      <a:lnTo>
                        <a:pt x="1870" y="217"/>
                      </a:lnTo>
                      <a:lnTo>
                        <a:pt x="1870" y="219"/>
                      </a:lnTo>
                      <a:lnTo>
                        <a:pt x="1869" y="219"/>
                      </a:lnTo>
                      <a:lnTo>
                        <a:pt x="1869" y="219"/>
                      </a:lnTo>
                      <a:lnTo>
                        <a:pt x="1865" y="219"/>
                      </a:lnTo>
                      <a:lnTo>
                        <a:pt x="1865" y="219"/>
                      </a:lnTo>
                      <a:lnTo>
                        <a:pt x="1865" y="216"/>
                      </a:lnTo>
                      <a:lnTo>
                        <a:pt x="1865" y="216"/>
                      </a:lnTo>
                      <a:lnTo>
                        <a:pt x="1866" y="215"/>
                      </a:lnTo>
                      <a:close/>
                      <a:moveTo>
                        <a:pt x="1911" y="213"/>
                      </a:moveTo>
                      <a:lnTo>
                        <a:pt x="1911" y="215"/>
                      </a:lnTo>
                      <a:lnTo>
                        <a:pt x="1908" y="215"/>
                      </a:lnTo>
                      <a:lnTo>
                        <a:pt x="1908" y="213"/>
                      </a:lnTo>
                      <a:lnTo>
                        <a:pt x="1909" y="213"/>
                      </a:lnTo>
                      <a:lnTo>
                        <a:pt x="1909" y="213"/>
                      </a:lnTo>
                      <a:lnTo>
                        <a:pt x="1909" y="213"/>
                      </a:lnTo>
                      <a:lnTo>
                        <a:pt x="1911" y="213"/>
                      </a:lnTo>
                      <a:close/>
                      <a:moveTo>
                        <a:pt x="1937" y="212"/>
                      </a:moveTo>
                      <a:lnTo>
                        <a:pt x="1937" y="212"/>
                      </a:lnTo>
                      <a:lnTo>
                        <a:pt x="1938" y="212"/>
                      </a:lnTo>
                      <a:lnTo>
                        <a:pt x="1938" y="215"/>
                      </a:lnTo>
                      <a:lnTo>
                        <a:pt x="1937" y="215"/>
                      </a:lnTo>
                      <a:lnTo>
                        <a:pt x="1936" y="215"/>
                      </a:lnTo>
                      <a:lnTo>
                        <a:pt x="1936" y="215"/>
                      </a:lnTo>
                      <a:lnTo>
                        <a:pt x="1936" y="215"/>
                      </a:lnTo>
                      <a:lnTo>
                        <a:pt x="1936" y="215"/>
                      </a:lnTo>
                      <a:lnTo>
                        <a:pt x="1934" y="215"/>
                      </a:lnTo>
                      <a:lnTo>
                        <a:pt x="1934" y="215"/>
                      </a:lnTo>
                      <a:lnTo>
                        <a:pt x="1934" y="212"/>
                      </a:lnTo>
                      <a:lnTo>
                        <a:pt x="1937" y="212"/>
                      </a:lnTo>
                      <a:close/>
                      <a:moveTo>
                        <a:pt x="1932" y="210"/>
                      </a:moveTo>
                      <a:lnTo>
                        <a:pt x="1934" y="210"/>
                      </a:lnTo>
                      <a:lnTo>
                        <a:pt x="1934" y="211"/>
                      </a:lnTo>
                      <a:lnTo>
                        <a:pt x="1933" y="211"/>
                      </a:lnTo>
                      <a:lnTo>
                        <a:pt x="1933" y="211"/>
                      </a:lnTo>
                      <a:lnTo>
                        <a:pt x="1932" y="212"/>
                      </a:lnTo>
                      <a:lnTo>
                        <a:pt x="1932" y="211"/>
                      </a:lnTo>
                      <a:lnTo>
                        <a:pt x="1932" y="211"/>
                      </a:lnTo>
                      <a:lnTo>
                        <a:pt x="1932" y="210"/>
                      </a:lnTo>
                      <a:close/>
                      <a:moveTo>
                        <a:pt x="1657" y="210"/>
                      </a:moveTo>
                      <a:lnTo>
                        <a:pt x="1657" y="213"/>
                      </a:lnTo>
                      <a:lnTo>
                        <a:pt x="1658" y="216"/>
                      </a:lnTo>
                      <a:lnTo>
                        <a:pt x="1659" y="219"/>
                      </a:lnTo>
                      <a:lnTo>
                        <a:pt x="1656" y="219"/>
                      </a:lnTo>
                      <a:lnTo>
                        <a:pt x="1656" y="216"/>
                      </a:lnTo>
                      <a:lnTo>
                        <a:pt x="1653" y="211"/>
                      </a:lnTo>
                      <a:lnTo>
                        <a:pt x="1654" y="211"/>
                      </a:lnTo>
                      <a:lnTo>
                        <a:pt x="1657" y="210"/>
                      </a:lnTo>
                      <a:close/>
                      <a:moveTo>
                        <a:pt x="1934" y="210"/>
                      </a:moveTo>
                      <a:lnTo>
                        <a:pt x="1937" y="210"/>
                      </a:lnTo>
                      <a:lnTo>
                        <a:pt x="1937" y="210"/>
                      </a:lnTo>
                      <a:lnTo>
                        <a:pt x="1934" y="210"/>
                      </a:lnTo>
                      <a:lnTo>
                        <a:pt x="1934" y="210"/>
                      </a:lnTo>
                      <a:close/>
                      <a:moveTo>
                        <a:pt x="312" y="208"/>
                      </a:moveTo>
                      <a:lnTo>
                        <a:pt x="314" y="208"/>
                      </a:lnTo>
                      <a:lnTo>
                        <a:pt x="314" y="208"/>
                      </a:lnTo>
                      <a:lnTo>
                        <a:pt x="314" y="208"/>
                      </a:lnTo>
                      <a:lnTo>
                        <a:pt x="314" y="208"/>
                      </a:lnTo>
                      <a:lnTo>
                        <a:pt x="312" y="210"/>
                      </a:lnTo>
                      <a:lnTo>
                        <a:pt x="312" y="210"/>
                      </a:lnTo>
                      <a:lnTo>
                        <a:pt x="312" y="210"/>
                      </a:lnTo>
                      <a:lnTo>
                        <a:pt x="311" y="210"/>
                      </a:lnTo>
                      <a:lnTo>
                        <a:pt x="312" y="208"/>
                      </a:lnTo>
                      <a:close/>
                      <a:moveTo>
                        <a:pt x="315" y="206"/>
                      </a:moveTo>
                      <a:lnTo>
                        <a:pt x="316" y="206"/>
                      </a:lnTo>
                      <a:lnTo>
                        <a:pt x="316" y="206"/>
                      </a:lnTo>
                      <a:lnTo>
                        <a:pt x="316" y="207"/>
                      </a:lnTo>
                      <a:lnTo>
                        <a:pt x="315" y="207"/>
                      </a:lnTo>
                      <a:lnTo>
                        <a:pt x="315" y="206"/>
                      </a:lnTo>
                      <a:close/>
                      <a:moveTo>
                        <a:pt x="1907" y="204"/>
                      </a:moveTo>
                      <a:lnTo>
                        <a:pt x="1907" y="204"/>
                      </a:lnTo>
                      <a:lnTo>
                        <a:pt x="1907" y="206"/>
                      </a:lnTo>
                      <a:lnTo>
                        <a:pt x="1908" y="207"/>
                      </a:lnTo>
                      <a:lnTo>
                        <a:pt x="1909" y="207"/>
                      </a:lnTo>
                      <a:lnTo>
                        <a:pt x="1909" y="208"/>
                      </a:lnTo>
                      <a:lnTo>
                        <a:pt x="1907" y="210"/>
                      </a:lnTo>
                      <a:lnTo>
                        <a:pt x="1907" y="204"/>
                      </a:lnTo>
                      <a:close/>
                      <a:moveTo>
                        <a:pt x="1697" y="203"/>
                      </a:moveTo>
                      <a:lnTo>
                        <a:pt x="1700" y="204"/>
                      </a:lnTo>
                      <a:lnTo>
                        <a:pt x="1700" y="204"/>
                      </a:lnTo>
                      <a:lnTo>
                        <a:pt x="1699" y="204"/>
                      </a:lnTo>
                      <a:lnTo>
                        <a:pt x="1699" y="206"/>
                      </a:lnTo>
                      <a:lnTo>
                        <a:pt x="1697" y="206"/>
                      </a:lnTo>
                      <a:lnTo>
                        <a:pt x="1697" y="203"/>
                      </a:lnTo>
                      <a:close/>
                      <a:moveTo>
                        <a:pt x="314" y="202"/>
                      </a:moveTo>
                      <a:lnTo>
                        <a:pt x="315" y="202"/>
                      </a:lnTo>
                      <a:lnTo>
                        <a:pt x="315" y="202"/>
                      </a:lnTo>
                      <a:lnTo>
                        <a:pt x="315" y="202"/>
                      </a:lnTo>
                      <a:lnTo>
                        <a:pt x="315" y="202"/>
                      </a:lnTo>
                      <a:lnTo>
                        <a:pt x="314" y="203"/>
                      </a:lnTo>
                      <a:lnTo>
                        <a:pt x="314" y="203"/>
                      </a:lnTo>
                      <a:lnTo>
                        <a:pt x="314" y="203"/>
                      </a:lnTo>
                      <a:lnTo>
                        <a:pt x="312" y="203"/>
                      </a:lnTo>
                      <a:lnTo>
                        <a:pt x="314" y="202"/>
                      </a:lnTo>
                      <a:close/>
                      <a:moveTo>
                        <a:pt x="1936" y="200"/>
                      </a:moveTo>
                      <a:lnTo>
                        <a:pt x="1936" y="202"/>
                      </a:lnTo>
                      <a:lnTo>
                        <a:pt x="1940" y="202"/>
                      </a:lnTo>
                      <a:lnTo>
                        <a:pt x="1940" y="202"/>
                      </a:lnTo>
                      <a:lnTo>
                        <a:pt x="1941" y="203"/>
                      </a:lnTo>
                      <a:lnTo>
                        <a:pt x="1941" y="204"/>
                      </a:lnTo>
                      <a:lnTo>
                        <a:pt x="1940" y="204"/>
                      </a:lnTo>
                      <a:lnTo>
                        <a:pt x="1937" y="204"/>
                      </a:lnTo>
                      <a:lnTo>
                        <a:pt x="1934" y="204"/>
                      </a:lnTo>
                      <a:lnTo>
                        <a:pt x="1933" y="204"/>
                      </a:lnTo>
                      <a:lnTo>
                        <a:pt x="1933" y="204"/>
                      </a:lnTo>
                      <a:lnTo>
                        <a:pt x="1932" y="203"/>
                      </a:lnTo>
                      <a:lnTo>
                        <a:pt x="1932" y="203"/>
                      </a:lnTo>
                      <a:lnTo>
                        <a:pt x="1932" y="203"/>
                      </a:lnTo>
                      <a:lnTo>
                        <a:pt x="1930" y="203"/>
                      </a:lnTo>
                      <a:lnTo>
                        <a:pt x="1930" y="203"/>
                      </a:lnTo>
                      <a:lnTo>
                        <a:pt x="1930" y="203"/>
                      </a:lnTo>
                      <a:lnTo>
                        <a:pt x="1930" y="202"/>
                      </a:lnTo>
                      <a:lnTo>
                        <a:pt x="1933" y="202"/>
                      </a:lnTo>
                      <a:lnTo>
                        <a:pt x="1933" y="202"/>
                      </a:lnTo>
                      <a:lnTo>
                        <a:pt x="1936" y="200"/>
                      </a:lnTo>
                      <a:close/>
                      <a:moveTo>
                        <a:pt x="333" y="195"/>
                      </a:moveTo>
                      <a:lnTo>
                        <a:pt x="333" y="195"/>
                      </a:lnTo>
                      <a:lnTo>
                        <a:pt x="333" y="196"/>
                      </a:lnTo>
                      <a:lnTo>
                        <a:pt x="335" y="198"/>
                      </a:lnTo>
                      <a:lnTo>
                        <a:pt x="333" y="198"/>
                      </a:lnTo>
                      <a:lnTo>
                        <a:pt x="333" y="199"/>
                      </a:lnTo>
                      <a:lnTo>
                        <a:pt x="335" y="199"/>
                      </a:lnTo>
                      <a:lnTo>
                        <a:pt x="335" y="199"/>
                      </a:lnTo>
                      <a:lnTo>
                        <a:pt x="336" y="199"/>
                      </a:lnTo>
                      <a:lnTo>
                        <a:pt x="340" y="199"/>
                      </a:lnTo>
                      <a:lnTo>
                        <a:pt x="340" y="199"/>
                      </a:lnTo>
                      <a:lnTo>
                        <a:pt x="340" y="199"/>
                      </a:lnTo>
                      <a:lnTo>
                        <a:pt x="340" y="203"/>
                      </a:lnTo>
                      <a:lnTo>
                        <a:pt x="340" y="203"/>
                      </a:lnTo>
                      <a:lnTo>
                        <a:pt x="340" y="204"/>
                      </a:lnTo>
                      <a:lnTo>
                        <a:pt x="341" y="206"/>
                      </a:lnTo>
                      <a:lnTo>
                        <a:pt x="340" y="208"/>
                      </a:lnTo>
                      <a:lnTo>
                        <a:pt x="339" y="208"/>
                      </a:lnTo>
                      <a:lnTo>
                        <a:pt x="339" y="211"/>
                      </a:lnTo>
                      <a:lnTo>
                        <a:pt x="337" y="212"/>
                      </a:lnTo>
                      <a:lnTo>
                        <a:pt x="337" y="212"/>
                      </a:lnTo>
                      <a:lnTo>
                        <a:pt x="336" y="213"/>
                      </a:lnTo>
                      <a:lnTo>
                        <a:pt x="333" y="213"/>
                      </a:lnTo>
                      <a:lnTo>
                        <a:pt x="333" y="215"/>
                      </a:lnTo>
                      <a:lnTo>
                        <a:pt x="325" y="215"/>
                      </a:lnTo>
                      <a:lnTo>
                        <a:pt x="325" y="216"/>
                      </a:lnTo>
                      <a:lnTo>
                        <a:pt x="323" y="216"/>
                      </a:lnTo>
                      <a:lnTo>
                        <a:pt x="322" y="213"/>
                      </a:lnTo>
                      <a:lnTo>
                        <a:pt x="320" y="213"/>
                      </a:lnTo>
                      <a:lnTo>
                        <a:pt x="319" y="211"/>
                      </a:lnTo>
                      <a:lnTo>
                        <a:pt x="319" y="208"/>
                      </a:lnTo>
                      <a:lnTo>
                        <a:pt x="319" y="206"/>
                      </a:lnTo>
                      <a:lnTo>
                        <a:pt x="320" y="204"/>
                      </a:lnTo>
                      <a:lnTo>
                        <a:pt x="320" y="204"/>
                      </a:lnTo>
                      <a:lnTo>
                        <a:pt x="322" y="204"/>
                      </a:lnTo>
                      <a:lnTo>
                        <a:pt x="323" y="200"/>
                      </a:lnTo>
                      <a:lnTo>
                        <a:pt x="328" y="198"/>
                      </a:lnTo>
                      <a:lnTo>
                        <a:pt x="328" y="198"/>
                      </a:lnTo>
                      <a:lnTo>
                        <a:pt x="327" y="198"/>
                      </a:lnTo>
                      <a:lnTo>
                        <a:pt x="328" y="196"/>
                      </a:lnTo>
                      <a:lnTo>
                        <a:pt x="328" y="196"/>
                      </a:lnTo>
                      <a:lnTo>
                        <a:pt x="329" y="196"/>
                      </a:lnTo>
                      <a:lnTo>
                        <a:pt x="329" y="195"/>
                      </a:lnTo>
                      <a:lnTo>
                        <a:pt x="333" y="195"/>
                      </a:lnTo>
                      <a:close/>
                      <a:moveTo>
                        <a:pt x="1704" y="185"/>
                      </a:moveTo>
                      <a:lnTo>
                        <a:pt x="1705" y="185"/>
                      </a:lnTo>
                      <a:lnTo>
                        <a:pt x="1705" y="186"/>
                      </a:lnTo>
                      <a:lnTo>
                        <a:pt x="1704" y="186"/>
                      </a:lnTo>
                      <a:lnTo>
                        <a:pt x="1704" y="185"/>
                      </a:lnTo>
                      <a:close/>
                      <a:moveTo>
                        <a:pt x="1686" y="185"/>
                      </a:moveTo>
                      <a:lnTo>
                        <a:pt x="1687" y="186"/>
                      </a:lnTo>
                      <a:lnTo>
                        <a:pt x="1688" y="186"/>
                      </a:lnTo>
                      <a:lnTo>
                        <a:pt x="1688" y="189"/>
                      </a:lnTo>
                      <a:lnTo>
                        <a:pt x="1687" y="189"/>
                      </a:lnTo>
                      <a:lnTo>
                        <a:pt x="1687" y="187"/>
                      </a:lnTo>
                      <a:lnTo>
                        <a:pt x="1686" y="187"/>
                      </a:lnTo>
                      <a:lnTo>
                        <a:pt x="1686" y="185"/>
                      </a:lnTo>
                      <a:close/>
                      <a:moveTo>
                        <a:pt x="1764" y="183"/>
                      </a:moveTo>
                      <a:lnTo>
                        <a:pt x="1764" y="183"/>
                      </a:lnTo>
                      <a:lnTo>
                        <a:pt x="1764" y="183"/>
                      </a:lnTo>
                      <a:lnTo>
                        <a:pt x="1765" y="183"/>
                      </a:lnTo>
                      <a:lnTo>
                        <a:pt x="1765" y="183"/>
                      </a:lnTo>
                      <a:lnTo>
                        <a:pt x="1765" y="183"/>
                      </a:lnTo>
                      <a:lnTo>
                        <a:pt x="1764" y="183"/>
                      </a:lnTo>
                      <a:close/>
                      <a:moveTo>
                        <a:pt x="1883" y="182"/>
                      </a:moveTo>
                      <a:lnTo>
                        <a:pt x="1885" y="182"/>
                      </a:lnTo>
                      <a:lnTo>
                        <a:pt x="1886" y="183"/>
                      </a:lnTo>
                      <a:lnTo>
                        <a:pt x="1886" y="183"/>
                      </a:lnTo>
                      <a:lnTo>
                        <a:pt x="1886" y="186"/>
                      </a:lnTo>
                      <a:lnTo>
                        <a:pt x="1886" y="189"/>
                      </a:lnTo>
                      <a:lnTo>
                        <a:pt x="1883" y="190"/>
                      </a:lnTo>
                      <a:lnTo>
                        <a:pt x="1882" y="193"/>
                      </a:lnTo>
                      <a:lnTo>
                        <a:pt x="1881" y="195"/>
                      </a:lnTo>
                      <a:lnTo>
                        <a:pt x="1877" y="196"/>
                      </a:lnTo>
                      <a:lnTo>
                        <a:pt x="1877" y="198"/>
                      </a:lnTo>
                      <a:lnTo>
                        <a:pt x="1872" y="196"/>
                      </a:lnTo>
                      <a:lnTo>
                        <a:pt x="1872" y="196"/>
                      </a:lnTo>
                      <a:lnTo>
                        <a:pt x="1870" y="198"/>
                      </a:lnTo>
                      <a:lnTo>
                        <a:pt x="1870" y="198"/>
                      </a:lnTo>
                      <a:lnTo>
                        <a:pt x="1870" y="196"/>
                      </a:lnTo>
                      <a:lnTo>
                        <a:pt x="1869" y="196"/>
                      </a:lnTo>
                      <a:lnTo>
                        <a:pt x="1869" y="196"/>
                      </a:lnTo>
                      <a:lnTo>
                        <a:pt x="1866" y="196"/>
                      </a:lnTo>
                      <a:lnTo>
                        <a:pt x="1866" y="195"/>
                      </a:lnTo>
                      <a:lnTo>
                        <a:pt x="1857" y="195"/>
                      </a:lnTo>
                      <a:lnTo>
                        <a:pt x="1857" y="196"/>
                      </a:lnTo>
                      <a:lnTo>
                        <a:pt x="1853" y="195"/>
                      </a:lnTo>
                      <a:lnTo>
                        <a:pt x="1853" y="195"/>
                      </a:lnTo>
                      <a:lnTo>
                        <a:pt x="1853" y="195"/>
                      </a:lnTo>
                      <a:lnTo>
                        <a:pt x="1852" y="195"/>
                      </a:lnTo>
                      <a:lnTo>
                        <a:pt x="1852" y="195"/>
                      </a:lnTo>
                      <a:lnTo>
                        <a:pt x="1848" y="195"/>
                      </a:lnTo>
                      <a:lnTo>
                        <a:pt x="1848" y="196"/>
                      </a:lnTo>
                      <a:lnTo>
                        <a:pt x="1848" y="196"/>
                      </a:lnTo>
                      <a:lnTo>
                        <a:pt x="1848" y="195"/>
                      </a:lnTo>
                      <a:lnTo>
                        <a:pt x="1847" y="195"/>
                      </a:lnTo>
                      <a:lnTo>
                        <a:pt x="1845" y="195"/>
                      </a:lnTo>
                      <a:lnTo>
                        <a:pt x="1844" y="199"/>
                      </a:lnTo>
                      <a:lnTo>
                        <a:pt x="1844" y="204"/>
                      </a:lnTo>
                      <a:lnTo>
                        <a:pt x="1844" y="208"/>
                      </a:lnTo>
                      <a:lnTo>
                        <a:pt x="1847" y="210"/>
                      </a:lnTo>
                      <a:lnTo>
                        <a:pt x="1847" y="210"/>
                      </a:lnTo>
                      <a:lnTo>
                        <a:pt x="1849" y="210"/>
                      </a:lnTo>
                      <a:lnTo>
                        <a:pt x="1849" y="211"/>
                      </a:lnTo>
                      <a:lnTo>
                        <a:pt x="1851" y="212"/>
                      </a:lnTo>
                      <a:lnTo>
                        <a:pt x="1851" y="212"/>
                      </a:lnTo>
                      <a:lnTo>
                        <a:pt x="1851" y="212"/>
                      </a:lnTo>
                      <a:lnTo>
                        <a:pt x="1852" y="212"/>
                      </a:lnTo>
                      <a:lnTo>
                        <a:pt x="1853" y="212"/>
                      </a:lnTo>
                      <a:lnTo>
                        <a:pt x="1853" y="211"/>
                      </a:lnTo>
                      <a:lnTo>
                        <a:pt x="1855" y="210"/>
                      </a:lnTo>
                      <a:lnTo>
                        <a:pt x="1857" y="210"/>
                      </a:lnTo>
                      <a:lnTo>
                        <a:pt x="1860" y="210"/>
                      </a:lnTo>
                      <a:lnTo>
                        <a:pt x="1870" y="210"/>
                      </a:lnTo>
                      <a:lnTo>
                        <a:pt x="1869" y="213"/>
                      </a:lnTo>
                      <a:lnTo>
                        <a:pt x="1868" y="213"/>
                      </a:lnTo>
                      <a:lnTo>
                        <a:pt x="1866" y="213"/>
                      </a:lnTo>
                      <a:lnTo>
                        <a:pt x="1865" y="215"/>
                      </a:lnTo>
                      <a:lnTo>
                        <a:pt x="1864" y="215"/>
                      </a:lnTo>
                      <a:lnTo>
                        <a:pt x="1864" y="216"/>
                      </a:lnTo>
                      <a:lnTo>
                        <a:pt x="1864" y="216"/>
                      </a:lnTo>
                      <a:lnTo>
                        <a:pt x="1862" y="219"/>
                      </a:lnTo>
                      <a:lnTo>
                        <a:pt x="1861" y="219"/>
                      </a:lnTo>
                      <a:lnTo>
                        <a:pt x="1861" y="219"/>
                      </a:lnTo>
                      <a:lnTo>
                        <a:pt x="1857" y="220"/>
                      </a:lnTo>
                      <a:lnTo>
                        <a:pt x="1857" y="221"/>
                      </a:lnTo>
                      <a:lnTo>
                        <a:pt x="1855" y="221"/>
                      </a:lnTo>
                      <a:lnTo>
                        <a:pt x="1855" y="221"/>
                      </a:lnTo>
                      <a:lnTo>
                        <a:pt x="1852" y="221"/>
                      </a:lnTo>
                      <a:lnTo>
                        <a:pt x="1851" y="223"/>
                      </a:lnTo>
                      <a:lnTo>
                        <a:pt x="1851" y="223"/>
                      </a:lnTo>
                      <a:lnTo>
                        <a:pt x="1852" y="224"/>
                      </a:lnTo>
                      <a:lnTo>
                        <a:pt x="1853" y="225"/>
                      </a:lnTo>
                      <a:lnTo>
                        <a:pt x="1855" y="225"/>
                      </a:lnTo>
                      <a:lnTo>
                        <a:pt x="1857" y="225"/>
                      </a:lnTo>
                      <a:lnTo>
                        <a:pt x="1857" y="228"/>
                      </a:lnTo>
                      <a:lnTo>
                        <a:pt x="1858" y="231"/>
                      </a:lnTo>
                      <a:lnTo>
                        <a:pt x="1858" y="232"/>
                      </a:lnTo>
                      <a:lnTo>
                        <a:pt x="1858" y="232"/>
                      </a:lnTo>
                      <a:lnTo>
                        <a:pt x="1862" y="233"/>
                      </a:lnTo>
                      <a:lnTo>
                        <a:pt x="1862" y="234"/>
                      </a:lnTo>
                      <a:lnTo>
                        <a:pt x="1864" y="234"/>
                      </a:lnTo>
                      <a:lnTo>
                        <a:pt x="1864" y="237"/>
                      </a:lnTo>
                      <a:lnTo>
                        <a:pt x="1862" y="238"/>
                      </a:lnTo>
                      <a:lnTo>
                        <a:pt x="1864" y="238"/>
                      </a:lnTo>
                      <a:lnTo>
                        <a:pt x="1864" y="241"/>
                      </a:lnTo>
                      <a:lnTo>
                        <a:pt x="1865" y="242"/>
                      </a:lnTo>
                      <a:lnTo>
                        <a:pt x="1866" y="242"/>
                      </a:lnTo>
                      <a:lnTo>
                        <a:pt x="1866" y="244"/>
                      </a:lnTo>
                      <a:lnTo>
                        <a:pt x="1866" y="244"/>
                      </a:lnTo>
                      <a:lnTo>
                        <a:pt x="1868" y="244"/>
                      </a:lnTo>
                      <a:lnTo>
                        <a:pt x="1868" y="245"/>
                      </a:lnTo>
                      <a:lnTo>
                        <a:pt x="1869" y="245"/>
                      </a:lnTo>
                      <a:lnTo>
                        <a:pt x="1869" y="246"/>
                      </a:lnTo>
                      <a:lnTo>
                        <a:pt x="1868" y="246"/>
                      </a:lnTo>
                      <a:lnTo>
                        <a:pt x="1868" y="248"/>
                      </a:lnTo>
                      <a:lnTo>
                        <a:pt x="1866" y="248"/>
                      </a:lnTo>
                      <a:lnTo>
                        <a:pt x="1865" y="248"/>
                      </a:lnTo>
                      <a:lnTo>
                        <a:pt x="1862" y="248"/>
                      </a:lnTo>
                      <a:lnTo>
                        <a:pt x="1861" y="248"/>
                      </a:lnTo>
                      <a:lnTo>
                        <a:pt x="1862" y="251"/>
                      </a:lnTo>
                      <a:lnTo>
                        <a:pt x="1861" y="253"/>
                      </a:lnTo>
                      <a:lnTo>
                        <a:pt x="1860" y="253"/>
                      </a:lnTo>
                      <a:lnTo>
                        <a:pt x="1857" y="253"/>
                      </a:lnTo>
                      <a:lnTo>
                        <a:pt x="1857" y="253"/>
                      </a:lnTo>
                      <a:lnTo>
                        <a:pt x="1856" y="253"/>
                      </a:lnTo>
                      <a:lnTo>
                        <a:pt x="1856" y="251"/>
                      </a:lnTo>
                      <a:lnTo>
                        <a:pt x="1855" y="250"/>
                      </a:lnTo>
                      <a:lnTo>
                        <a:pt x="1855" y="249"/>
                      </a:lnTo>
                      <a:lnTo>
                        <a:pt x="1855" y="248"/>
                      </a:lnTo>
                      <a:lnTo>
                        <a:pt x="1855" y="245"/>
                      </a:lnTo>
                      <a:lnTo>
                        <a:pt x="1855" y="245"/>
                      </a:lnTo>
                      <a:lnTo>
                        <a:pt x="1855" y="244"/>
                      </a:lnTo>
                      <a:lnTo>
                        <a:pt x="1853" y="242"/>
                      </a:lnTo>
                      <a:lnTo>
                        <a:pt x="1853" y="241"/>
                      </a:lnTo>
                      <a:lnTo>
                        <a:pt x="1852" y="241"/>
                      </a:lnTo>
                      <a:lnTo>
                        <a:pt x="1852" y="240"/>
                      </a:lnTo>
                      <a:lnTo>
                        <a:pt x="1852" y="237"/>
                      </a:lnTo>
                      <a:lnTo>
                        <a:pt x="1852" y="236"/>
                      </a:lnTo>
                      <a:lnTo>
                        <a:pt x="1851" y="233"/>
                      </a:lnTo>
                      <a:lnTo>
                        <a:pt x="1851" y="233"/>
                      </a:lnTo>
                      <a:lnTo>
                        <a:pt x="1848" y="233"/>
                      </a:lnTo>
                      <a:lnTo>
                        <a:pt x="1847" y="234"/>
                      </a:lnTo>
                      <a:lnTo>
                        <a:pt x="1845" y="234"/>
                      </a:lnTo>
                      <a:lnTo>
                        <a:pt x="1845" y="241"/>
                      </a:lnTo>
                      <a:lnTo>
                        <a:pt x="1843" y="244"/>
                      </a:lnTo>
                      <a:lnTo>
                        <a:pt x="1843" y="245"/>
                      </a:lnTo>
                      <a:lnTo>
                        <a:pt x="1844" y="246"/>
                      </a:lnTo>
                      <a:lnTo>
                        <a:pt x="1845" y="248"/>
                      </a:lnTo>
                      <a:lnTo>
                        <a:pt x="1845" y="249"/>
                      </a:lnTo>
                      <a:lnTo>
                        <a:pt x="1845" y="250"/>
                      </a:lnTo>
                      <a:lnTo>
                        <a:pt x="1844" y="251"/>
                      </a:lnTo>
                      <a:lnTo>
                        <a:pt x="1843" y="251"/>
                      </a:lnTo>
                      <a:lnTo>
                        <a:pt x="1844" y="253"/>
                      </a:lnTo>
                      <a:lnTo>
                        <a:pt x="1844" y="253"/>
                      </a:lnTo>
                      <a:lnTo>
                        <a:pt x="1844" y="253"/>
                      </a:lnTo>
                      <a:lnTo>
                        <a:pt x="1844" y="257"/>
                      </a:lnTo>
                      <a:lnTo>
                        <a:pt x="1841" y="257"/>
                      </a:lnTo>
                      <a:lnTo>
                        <a:pt x="1839" y="257"/>
                      </a:lnTo>
                      <a:lnTo>
                        <a:pt x="1839" y="257"/>
                      </a:lnTo>
                      <a:lnTo>
                        <a:pt x="1839" y="258"/>
                      </a:lnTo>
                      <a:lnTo>
                        <a:pt x="1834" y="258"/>
                      </a:lnTo>
                      <a:lnTo>
                        <a:pt x="1834" y="255"/>
                      </a:lnTo>
                      <a:lnTo>
                        <a:pt x="1834" y="251"/>
                      </a:lnTo>
                      <a:lnTo>
                        <a:pt x="1834" y="248"/>
                      </a:lnTo>
                      <a:lnTo>
                        <a:pt x="1835" y="248"/>
                      </a:lnTo>
                      <a:lnTo>
                        <a:pt x="1835" y="248"/>
                      </a:lnTo>
                      <a:lnTo>
                        <a:pt x="1835" y="246"/>
                      </a:lnTo>
                      <a:lnTo>
                        <a:pt x="1835" y="246"/>
                      </a:lnTo>
                      <a:lnTo>
                        <a:pt x="1836" y="246"/>
                      </a:lnTo>
                      <a:lnTo>
                        <a:pt x="1836" y="245"/>
                      </a:lnTo>
                      <a:lnTo>
                        <a:pt x="1837" y="244"/>
                      </a:lnTo>
                      <a:lnTo>
                        <a:pt x="1836" y="241"/>
                      </a:lnTo>
                      <a:lnTo>
                        <a:pt x="1836" y="241"/>
                      </a:lnTo>
                      <a:lnTo>
                        <a:pt x="1836" y="237"/>
                      </a:lnTo>
                      <a:lnTo>
                        <a:pt x="1834" y="237"/>
                      </a:lnTo>
                      <a:lnTo>
                        <a:pt x="1831" y="237"/>
                      </a:lnTo>
                      <a:lnTo>
                        <a:pt x="1831" y="236"/>
                      </a:lnTo>
                      <a:lnTo>
                        <a:pt x="1831" y="233"/>
                      </a:lnTo>
                      <a:lnTo>
                        <a:pt x="1831" y="232"/>
                      </a:lnTo>
                      <a:lnTo>
                        <a:pt x="1831" y="231"/>
                      </a:lnTo>
                      <a:lnTo>
                        <a:pt x="1831" y="231"/>
                      </a:lnTo>
                      <a:lnTo>
                        <a:pt x="1831" y="227"/>
                      </a:lnTo>
                      <a:lnTo>
                        <a:pt x="1832" y="225"/>
                      </a:lnTo>
                      <a:lnTo>
                        <a:pt x="1832" y="224"/>
                      </a:lnTo>
                      <a:lnTo>
                        <a:pt x="1834" y="224"/>
                      </a:lnTo>
                      <a:lnTo>
                        <a:pt x="1834" y="220"/>
                      </a:lnTo>
                      <a:lnTo>
                        <a:pt x="1834" y="220"/>
                      </a:lnTo>
                      <a:lnTo>
                        <a:pt x="1834" y="212"/>
                      </a:lnTo>
                      <a:lnTo>
                        <a:pt x="1835" y="212"/>
                      </a:lnTo>
                      <a:lnTo>
                        <a:pt x="1836" y="210"/>
                      </a:lnTo>
                      <a:lnTo>
                        <a:pt x="1837" y="210"/>
                      </a:lnTo>
                      <a:lnTo>
                        <a:pt x="1837" y="208"/>
                      </a:lnTo>
                      <a:lnTo>
                        <a:pt x="1837" y="208"/>
                      </a:lnTo>
                      <a:lnTo>
                        <a:pt x="1839" y="206"/>
                      </a:lnTo>
                      <a:lnTo>
                        <a:pt x="1839" y="203"/>
                      </a:lnTo>
                      <a:lnTo>
                        <a:pt x="1837" y="202"/>
                      </a:lnTo>
                      <a:lnTo>
                        <a:pt x="1837" y="199"/>
                      </a:lnTo>
                      <a:lnTo>
                        <a:pt x="1837" y="199"/>
                      </a:lnTo>
                      <a:lnTo>
                        <a:pt x="1839" y="198"/>
                      </a:lnTo>
                      <a:lnTo>
                        <a:pt x="1839" y="198"/>
                      </a:lnTo>
                      <a:lnTo>
                        <a:pt x="1837" y="198"/>
                      </a:lnTo>
                      <a:lnTo>
                        <a:pt x="1837" y="195"/>
                      </a:lnTo>
                      <a:lnTo>
                        <a:pt x="1839" y="195"/>
                      </a:lnTo>
                      <a:lnTo>
                        <a:pt x="1839" y="193"/>
                      </a:lnTo>
                      <a:lnTo>
                        <a:pt x="1840" y="191"/>
                      </a:lnTo>
                      <a:lnTo>
                        <a:pt x="1841" y="190"/>
                      </a:lnTo>
                      <a:lnTo>
                        <a:pt x="1844" y="190"/>
                      </a:lnTo>
                      <a:lnTo>
                        <a:pt x="1844" y="189"/>
                      </a:lnTo>
                      <a:lnTo>
                        <a:pt x="1845" y="189"/>
                      </a:lnTo>
                      <a:lnTo>
                        <a:pt x="1848" y="187"/>
                      </a:lnTo>
                      <a:lnTo>
                        <a:pt x="1849" y="187"/>
                      </a:lnTo>
                      <a:lnTo>
                        <a:pt x="1853" y="187"/>
                      </a:lnTo>
                      <a:lnTo>
                        <a:pt x="1853" y="189"/>
                      </a:lnTo>
                      <a:lnTo>
                        <a:pt x="1853" y="190"/>
                      </a:lnTo>
                      <a:lnTo>
                        <a:pt x="1856" y="189"/>
                      </a:lnTo>
                      <a:lnTo>
                        <a:pt x="1856" y="190"/>
                      </a:lnTo>
                      <a:lnTo>
                        <a:pt x="1864" y="190"/>
                      </a:lnTo>
                      <a:lnTo>
                        <a:pt x="1864" y="191"/>
                      </a:lnTo>
                      <a:lnTo>
                        <a:pt x="1866" y="190"/>
                      </a:lnTo>
                      <a:lnTo>
                        <a:pt x="1874" y="190"/>
                      </a:lnTo>
                      <a:lnTo>
                        <a:pt x="1874" y="190"/>
                      </a:lnTo>
                      <a:lnTo>
                        <a:pt x="1875" y="190"/>
                      </a:lnTo>
                      <a:lnTo>
                        <a:pt x="1875" y="189"/>
                      </a:lnTo>
                      <a:lnTo>
                        <a:pt x="1878" y="189"/>
                      </a:lnTo>
                      <a:lnTo>
                        <a:pt x="1878" y="189"/>
                      </a:lnTo>
                      <a:lnTo>
                        <a:pt x="1879" y="187"/>
                      </a:lnTo>
                      <a:lnTo>
                        <a:pt x="1879" y="186"/>
                      </a:lnTo>
                      <a:lnTo>
                        <a:pt x="1882" y="185"/>
                      </a:lnTo>
                      <a:lnTo>
                        <a:pt x="1883" y="182"/>
                      </a:lnTo>
                      <a:close/>
                      <a:moveTo>
                        <a:pt x="1640" y="182"/>
                      </a:moveTo>
                      <a:lnTo>
                        <a:pt x="1642" y="182"/>
                      </a:lnTo>
                      <a:lnTo>
                        <a:pt x="1642" y="183"/>
                      </a:lnTo>
                      <a:lnTo>
                        <a:pt x="1644" y="185"/>
                      </a:lnTo>
                      <a:lnTo>
                        <a:pt x="1645" y="185"/>
                      </a:lnTo>
                      <a:lnTo>
                        <a:pt x="1646" y="186"/>
                      </a:lnTo>
                      <a:lnTo>
                        <a:pt x="1646" y="190"/>
                      </a:lnTo>
                      <a:lnTo>
                        <a:pt x="1646" y="190"/>
                      </a:lnTo>
                      <a:lnTo>
                        <a:pt x="1646" y="190"/>
                      </a:lnTo>
                      <a:lnTo>
                        <a:pt x="1645" y="189"/>
                      </a:lnTo>
                      <a:lnTo>
                        <a:pt x="1644" y="187"/>
                      </a:lnTo>
                      <a:lnTo>
                        <a:pt x="1642" y="186"/>
                      </a:lnTo>
                      <a:lnTo>
                        <a:pt x="1642" y="185"/>
                      </a:lnTo>
                      <a:lnTo>
                        <a:pt x="1640" y="183"/>
                      </a:lnTo>
                      <a:lnTo>
                        <a:pt x="1640" y="182"/>
                      </a:lnTo>
                      <a:lnTo>
                        <a:pt x="1640" y="182"/>
                      </a:lnTo>
                      <a:lnTo>
                        <a:pt x="1640" y="182"/>
                      </a:lnTo>
                      <a:close/>
                      <a:moveTo>
                        <a:pt x="1684" y="181"/>
                      </a:moveTo>
                      <a:lnTo>
                        <a:pt x="1687" y="181"/>
                      </a:lnTo>
                      <a:lnTo>
                        <a:pt x="1688" y="182"/>
                      </a:lnTo>
                      <a:lnTo>
                        <a:pt x="1688" y="183"/>
                      </a:lnTo>
                      <a:lnTo>
                        <a:pt x="1688" y="183"/>
                      </a:lnTo>
                      <a:lnTo>
                        <a:pt x="1687" y="182"/>
                      </a:lnTo>
                      <a:lnTo>
                        <a:pt x="1684" y="182"/>
                      </a:lnTo>
                      <a:lnTo>
                        <a:pt x="1684" y="181"/>
                      </a:lnTo>
                      <a:close/>
                      <a:moveTo>
                        <a:pt x="1679" y="177"/>
                      </a:moveTo>
                      <a:lnTo>
                        <a:pt x="1680" y="177"/>
                      </a:lnTo>
                      <a:lnTo>
                        <a:pt x="1680" y="179"/>
                      </a:lnTo>
                      <a:lnTo>
                        <a:pt x="1680" y="179"/>
                      </a:lnTo>
                      <a:lnTo>
                        <a:pt x="1680" y="178"/>
                      </a:lnTo>
                      <a:lnTo>
                        <a:pt x="1679" y="178"/>
                      </a:lnTo>
                      <a:lnTo>
                        <a:pt x="1679" y="177"/>
                      </a:lnTo>
                      <a:close/>
                      <a:moveTo>
                        <a:pt x="1909" y="174"/>
                      </a:moveTo>
                      <a:lnTo>
                        <a:pt x="1912" y="176"/>
                      </a:lnTo>
                      <a:lnTo>
                        <a:pt x="1912" y="177"/>
                      </a:lnTo>
                      <a:lnTo>
                        <a:pt x="1912" y="177"/>
                      </a:lnTo>
                      <a:lnTo>
                        <a:pt x="1912" y="178"/>
                      </a:lnTo>
                      <a:lnTo>
                        <a:pt x="1912" y="178"/>
                      </a:lnTo>
                      <a:lnTo>
                        <a:pt x="1912" y="178"/>
                      </a:lnTo>
                      <a:lnTo>
                        <a:pt x="1911" y="179"/>
                      </a:lnTo>
                      <a:lnTo>
                        <a:pt x="1911" y="181"/>
                      </a:lnTo>
                      <a:lnTo>
                        <a:pt x="1912" y="181"/>
                      </a:lnTo>
                      <a:lnTo>
                        <a:pt x="1912" y="182"/>
                      </a:lnTo>
                      <a:lnTo>
                        <a:pt x="1912" y="182"/>
                      </a:lnTo>
                      <a:lnTo>
                        <a:pt x="1911" y="189"/>
                      </a:lnTo>
                      <a:lnTo>
                        <a:pt x="1912" y="189"/>
                      </a:lnTo>
                      <a:lnTo>
                        <a:pt x="1912" y="187"/>
                      </a:lnTo>
                      <a:lnTo>
                        <a:pt x="1915" y="186"/>
                      </a:lnTo>
                      <a:lnTo>
                        <a:pt x="1915" y="185"/>
                      </a:lnTo>
                      <a:lnTo>
                        <a:pt x="1917" y="185"/>
                      </a:lnTo>
                      <a:lnTo>
                        <a:pt x="1917" y="186"/>
                      </a:lnTo>
                      <a:lnTo>
                        <a:pt x="1919" y="187"/>
                      </a:lnTo>
                      <a:lnTo>
                        <a:pt x="1916" y="189"/>
                      </a:lnTo>
                      <a:lnTo>
                        <a:pt x="1913" y="191"/>
                      </a:lnTo>
                      <a:lnTo>
                        <a:pt x="1917" y="191"/>
                      </a:lnTo>
                      <a:lnTo>
                        <a:pt x="1919" y="196"/>
                      </a:lnTo>
                      <a:lnTo>
                        <a:pt x="1916" y="196"/>
                      </a:lnTo>
                      <a:lnTo>
                        <a:pt x="1916" y="196"/>
                      </a:lnTo>
                      <a:lnTo>
                        <a:pt x="1915" y="195"/>
                      </a:lnTo>
                      <a:lnTo>
                        <a:pt x="1913" y="194"/>
                      </a:lnTo>
                      <a:lnTo>
                        <a:pt x="1912" y="194"/>
                      </a:lnTo>
                      <a:lnTo>
                        <a:pt x="1911" y="194"/>
                      </a:lnTo>
                      <a:lnTo>
                        <a:pt x="1909" y="195"/>
                      </a:lnTo>
                      <a:lnTo>
                        <a:pt x="1909" y="196"/>
                      </a:lnTo>
                      <a:lnTo>
                        <a:pt x="1909" y="198"/>
                      </a:lnTo>
                      <a:lnTo>
                        <a:pt x="1909" y="199"/>
                      </a:lnTo>
                      <a:lnTo>
                        <a:pt x="1909" y="200"/>
                      </a:lnTo>
                      <a:lnTo>
                        <a:pt x="1911" y="203"/>
                      </a:lnTo>
                      <a:lnTo>
                        <a:pt x="1912" y="203"/>
                      </a:lnTo>
                      <a:lnTo>
                        <a:pt x="1912" y="203"/>
                      </a:lnTo>
                      <a:lnTo>
                        <a:pt x="1913" y="204"/>
                      </a:lnTo>
                      <a:lnTo>
                        <a:pt x="1913" y="206"/>
                      </a:lnTo>
                      <a:lnTo>
                        <a:pt x="1912" y="206"/>
                      </a:lnTo>
                      <a:lnTo>
                        <a:pt x="1912" y="206"/>
                      </a:lnTo>
                      <a:lnTo>
                        <a:pt x="1911" y="204"/>
                      </a:lnTo>
                      <a:lnTo>
                        <a:pt x="1909" y="203"/>
                      </a:lnTo>
                      <a:lnTo>
                        <a:pt x="1908" y="203"/>
                      </a:lnTo>
                      <a:lnTo>
                        <a:pt x="1908" y="202"/>
                      </a:lnTo>
                      <a:lnTo>
                        <a:pt x="1908" y="202"/>
                      </a:lnTo>
                      <a:lnTo>
                        <a:pt x="1907" y="200"/>
                      </a:lnTo>
                      <a:lnTo>
                        <a:pt x="1907" y="199"/>
                      </a:lnTo>
                      <a:lnTo>
                        <a:pt x="1907" y="199"/>
                      </a:lnTo>
                      <a:lnTo>
                        <a:pt x="1907" y="198"/>
                      </a:lnTo>
                      <a:lnTo>
                        <a:pt x="1907" y="196"/>
                      </a:lnTo>
                      <a:lnTo>
                        <a:pt x="1908" y="196"/>
                      </a:lnTo>
                      <a:lnTo>
                        <a:pt x="1907" y="193"/>
                      </a:lnTo>
                      <a:lnTo>
                        <a:pt x="1908" y="191"/>
                      </a:lnTo>
                      <a:lnTo>
                        <a:pt x="1908" y="190"/>
                      </a:lnTo>
                      <a:lnTo>
                        <a:pt x="1907" y="189"/>
                      </a:lnTo>
                      <a:lnTo>
                        <a:pt x="1906" y="187"/>
                      </a:lnTo>
                      <a:lnTo>
                        <a:pt x="1906" y="185"/>
                      </a:lnTo>
                      <a:lnTo>
                        <a:pt x="1906" y="185"/>
                      </a:lnTo>
                      <a:lnTo>
                        <a:pt x="1907" y="181"/>
                      </a:lnTo>
                      <a:lnTo>
                        <a:pt x="1907" y="181"/>
                      </a:lnTo>
                      <a:lnTo>
                        <a:pt x="1907" y="178"/>
                      </a:lnTo>
                      <a:lnTo>
                        <a:pt x="1908" y="178"/>
                      </a:lnTo>
                      <a:lnTo>
                        <a:pt x="1908" y="177"/>
                      </a:lnTo>
                      <a:lnTo>
                        <a:pt x="1908" y="177"/>
                      </a:lnTo>
                      <a:lnTo>
                        <a:pt x="1909" y="176"/>
                      </a:lnTo>
                      <a:lnTo>
                        <a:pt x="1909" y="174"/>
                      </a:lnTo>
                      <a:close/>
                      <a:moveTo>
                        <a:pt x="324" y="173"/>
                      </a:moveTo>
                      <a:lnTo>
                        <a:pt x="325" y="173"/>
                      </a:lnTo>
                      <a:lnTo>
                        <a:pt x="325" y="173"/>
                      </a:lnTo>
                      <a:lnTo>
                        <a:pt x="324" y="173"/>
                      </a:lnTo>
                      <a:lnTo>
                        <a:pt x="324" y="173"/>
                      </a:lnTo>
                      <a:lnTo>
                        <a:pt x="324" y="173"/>
                      </a:lnTo>
                      <a:close/>
                      <a:moveTo>
                        <a:pt x="1915" y="170"/>
                      </a:moveTo>
                      <a:lnTo>
                        <a:pt x="1916" y="172"/>
                      </a:lnTo>
                      <a:lnTo>
                        <a:pt x="1916" y="172"/>
                      </a:lnTo>
                      <a:lnTo>
                        <a:pt x="1917" y="173"/>
                      </a:lnTo>
                      <a:lnTo>
                        <a:pt x="1917" y="173"/>
                      </a:lnTo>
                      <a:lnTo>
                        <a:pt x="1919" y="173"/>
                      </a:lnTo>
                      <a:lnTo>
                        <a:pt x="1919" y="176"/>
                      </a:lnTo>
                      <a:lnTo>
                        <a:pt x="1920" y="177"/>
                      </a:lnTo>
                      <a:lnTo>
                        <a:pt x="1919" y="177"/>
                      </a:lnTo>
                      <a:lnTo>
                        <a:pt x="1919" y="178"/>
                      </a:lnTo>
                      <a:lnTo>
                        <a:pt x="1916" y="178"/>
                      </a:lnTo>
                      <a:lnTo>
                        <a:pt x="1916" y="176"/>
                      </a:lnTo>
                      <a:lnTo>
                        <a:pt x="1915" y="176"/>
                      </a:lnTo>
                      <a:lnTo>
                        <a:pt x="1915" y="176"/>
                      </a:lnTo>
                      <a:lnTo>
                        <a:pt x="1915" y="170"/>
                      </a:lnTo>
                      <a:close/>
                      <a:moveTo>
                        <a:pt x="1627" y="168"/>
                      </a:moveTo>
                      <a:lnTo>
                        <a:pt x="1628" y="169"/>
                      </a:lnTo>
                      <a:lnTo>
                        <a:pt x="1629" y="169"/>
                      </a:lnTo>
                      <a:lnTo>
                        <a:pt x="1631" y="170"/>
                      </a:lnTo>
                      <a:lnTo>
                        <a:pt x="1631" y="172"/>
                      </a:lnTo>
                      <a:lnTo>
                        <a:pt x="1628" y="170"/>
                      </a:lnTo>
                      <a:lnTo>
                        <a:pt x="1627" y="168"/>
                      </a:lnTo>
                      <a:close/>
                      <a:moveTo>
                        <a:pt x="849" y="156"/>
                      </a:moveTo>
                      <a:lnTo>
                        <a:pt x="850" y="156"/>
                      </a:lnTo>
                      <a:lnTo>
                        <a:pt x="850" y="160"/>
                      </a:lnTo>
                      <a:lnTo>
                        <a:pt x="847" y="160"/>
                      </a:lnTo>
                      <a:lnTo>
                        <a:pt x="847" y="159"/>
                      </a:lnTo>
                      <a:lnTo>
                        <a:pt x="848" y="159"/>
                      </a:lnTo>
                      <a:lnTo>
                        <a:pt x="849" y="156"/>
                      </a:lnTo>
                      <a:close/>
                      <a:moveTo>
                        <a:pt x="1734" y="155"/>
                      </a:moveTo>
                      <a:lnTo>
                        <a:pt x="1737" y="155"/>
                      </a:lnTo>
                      <a:lnTo>
                        <a:pt x="1737" y="156"/>
                      </a:lnTo>
                      <a:lnTo>
                        <a:pt x="1737" y="156"/>
                      </a:lnTo>
                      <a:lnTo>
                        <a:pt x="1737" y="157"/>
                      </a:lnTo>
                      <a:lnTo>
                        <a:pt x="1737" y="159"/>
                      </a:lnTo>
                      <a:lnTo>
                        <a:pt x="1735" y="159"/>
                      </a:lnTo>
                      <a:lnTo>
                        <a:pt x="1734" y="159"/>
                      </a:lnTo>
                      <a:lnTo>
                        <a:pt x="1734" y="155"/>
                      </a:lnTo>
                      <a:close/>
                      <a:moveTo>
                        <a:pt x="1624" y="136"/>
                      </a:moveTo>
                      <a:lnTo>
                        <a:pt x="1627" y="136"/>
                      </a:lnTo>
                      <a:lnTo>
                        <a:pt x="1628" y="138"/>
                      </a:lnTo>
                      <a:lnTo>
                        <a:pt x="1631" y="140"/>
                      </a:lnTo>
                      <a:lnTo>
                        <a:pt x="1632" y="140"/>
                      </a:lnTo>
                      <a:lnTo>
                        <a:pt x="1632" y="140"/>
                      </a:lnTo>
                      <a:lnTo>
                        <a:pt x="1633" y="140"/>
                      </a:lnTo>
                      <a:lnTo>
                        <a:pt x="1635" y="140"/>
                      </a:lnTo>
                      <a:lnTo>
                        <a:pt x="1636" y="140"/>
                      </a:lnTo>
                      <a:lnTo>
                        <a:pt x="1636" y="140"/>
                      </a:lnTo>
                      <a:lnTo>
                        <a:pt x="1636" y="140"/>
                      </a:lnTo>
                      <a:lnTo>
                        <a:pt x="1637" y="140"/>
                      </a:lnTo>
                      <a:lnTo>
                        <a:pt x="1637" y="140"/>
                      </a:lnTo>
                      <a:lnTo>
                        <a:pt x="1640" y="140"/>
                      </a:lnTo>
                      <a:lnTo>
                        <a:pt x="1641" y="140"/>
                      </a:lnTo>
                      <a:lnTo>
                        <a:pt x="1644" y="140"/>
                      </a:lnTo>
                      <a:lnTo>
                        <a:pt x="1644" y="141"/>
                      </a:lnTo>
                      <a:lnTo>
                        <a:pt x="1645" y="143"/>
                      </a:lnTo>
                      <a:lnTo>
                        <a:pt x="1646" y="143"/>
                      </a:lnTo>
                      <a:lnTo>
                        <a:pt x="1646" y="145"/>
                      </a:lnTo>
                      <a:lnTo>
                        <a:pt x="1648" y="147"/>
                      </a:lnTo>
                      <a:lnTo>
                        <a:pt x="1648" y="149"/>
                      </a:lnTo>
                      <a:lnTo>
                        <a:pt x="1650" y="149"/>
                      </a:lnTo>
                      <a:lnTo>
                        <a:pt x="1652" y="151"/>
                      </a:lnTo>
                      <a:lnTo>
                        <a:pt x="1653" y="151"/>
                      </a:lnTo>
                      <a:lnTo>
                        <a:pt x="1653" y="152"/>
                      </a:lnTo>
                      <a:lnTo>
                        <a:pt x="1653" y="153"/>
                      </a:lnTo>
                      <a:lnTo>
                        <a:pt x="1653" y="153"/>
                      </a:lnTo>
                      <a:lnTo>
                        <a:pt x="1654" y="153"/>
                      </a:lnTo>
                      <a:lnTo>
                        <a:pt x="1656" y="155"/>
                      </a:lnTo>
                      <a:lnTo>
                        <a:pt x="1656" y="157"/>
                      </a:lnTo>
                      <a:lnTo>
                        <a:pt x="1658" y="159"/>
                      </a:lnTo>
                      <a:lnTo>
                        <a:pt x="1659" y="160"/>
                      </a:lnTo>
                      <a:lnTo>
                        <a:pt x="1661" y="160"/>
                      </a:lnTo>
                      <a:lnTo>
                        <a:pt x="1661" y="161"/>
                      </a:lnTo>
                      <a:lnTo>
                        <a:pt x="1663" y="161"/>
                      </a:lnTo>
                      <a:lnTo>
                        <a:pt x="1665" y="162"/>
                      </a:lnTo>
                      <a:lnTo>
                        <a:pt x="1665" y="162"/>
                      </a:lnTo>
                      <a:lnTo>
                        <a:pt x="1666" y="164"/>
                      </a:lnTo>
                      <a:lnTo>
                        <a:pt x="1666" y="165"/>
                      </a:lnTo>
                      <a:lnTo>
                        <a:pt x="1666" y="166"/>
                      </a:lnTo>
                      <a:lnTo>
                        <a:pt x="1666" y="166"/>
                      </a:lnTo>
                      <a:lnTo>
                        <a:pt x="1669" y="166"/>
                      </a:lnTo>
                      <a:lnTo>
                        <a:pt x="1669" y="172"/>
                      </a:lnTo>
                      <a:lnTo>
                        <a:pt x="1670" y="173"/>
                      </a:lnTo>
                      <a:lnTo>
                        <a:pt x="1673" y="176"/>
                      </a:lnTo>
                      <a:lnTo>
                        <a:pt x="1674" y="177"/>
                      </a:lnTo>
                      <a:lnTo>
                        <a:pt x="1674" y="176"/>
                      </a:lnTo>
                      <a:lnTo>
                        <a:pt x="1675" y="174"/>
                      </a:lnTo>
                      <a:lnTo>
                        <a:pt x="1675" y="174"/>
                      </a:lnTo>
                      <a:lnTo>
                        <a:pt x="1675" y="174"/>
                      </a:lnTo>
                      <a:lnTo>
                        <a:pt x="1676" y="176"/>
                      </a:lnTo>
                      <a:lnTo>
                        <a:pt x="1678" y="177"/>
                      </a:lnTo>
                      <a:lnTo>
                        <a:pt x="1678" y="178"/>
                      </a:lnTo>
                      <a:lnTo>
                        <a:pt x="1679" y="181"/>
                      </a:lnTo>
                      <a:lnTo>
                        <a:pt x="1683" y="183"/>
                      </a:lnTo>
                      <a:lnTo>
                        <a:pt x="1683" y="187"/>
                      </a:lnTo>
                      <a:lnTo>
                        <a:pt x="1684" y="187"/>
                      </a:lnTo>
                      <a:lnTo>
                        <a:pt x="1684" y="187"/>
                      </a:lnTo>
                      <a:lnTo>
                        <a:pt x="1684" y="189"/>
                      </a:lnTo>
                      <a:lnTo>
                        <a:pt x="1687" y="189"/>
                      </a:lnTo>
                      <a:lnTo>
                        <a:pt x="1687" y="190"/>
                      </a:lnTo>
                      <a:lnTo>
                        <a:pt x="1688" y="190"/>
                      </a:lnTo>
                      <a:lnTo>
                        <a:pt x="1690" y="190"/>
                      </a:lnTo>
                      <a:lnTo>
                        <a:pt x="1690" y="189"/>
                      </a:lnTo>
                      <a:lnTo>
                        <a:pt x="1691" y="187"/>
                      </a:lnTo>
                      <a:lnTo>
                        <a:pt x="1691" y="187"/>
                      </a:lnTo>
                      <a:lnTo>
                        <a:pt x="1691" y="186"/>
                      </a:lnTo>
                      <a:lnTo>
                        <a:pt x="1692" y="186"/>
                      </a:lnTo>
                      <a:lnTo>
                        <a:pt x="1692" y="187"/>
                      </a:lnTo>
                      <a:lnTo>
                        <a:pt x="1692" y="187"/>
                      </a:lnTo>
                      <a:lnTo>
                        <a:pt x="1692" y="190"/>
                      </a:lnTo>
                      <a:lnTo>
                        <a:pt x="1692" y="190"/>
                      </a:lnTo>
                      <a:lnTo>
                        <a:pt x="1691" y="191"/>
                      </a:lnTo>
                      <a:lnTo>
                        <a:pt x="1695" y="191"/>
                      </a:lnTo>
                      <a:lnTo>
                        <a:pt x="1695" y="194"/>
                      </a:lnTo>
                      <a:lnTo>
                        <a:pt x="1696" y="195"/>
                      </a:lnTo>
                      <a:lnTo>
                        <a:pt x="1696" y="195"/>
                      </a:lnTo>
                      <a:lnTo>
                        <a:pt x="1696" y="196"/>
                      </a:lnTo>
                      <a:lnTo>
                        <a:pt x="1697" y="196"/>
                      </a:lnTo>
                      <a:lnTo>
                        <a:pt x="1697" y="198"/>
                      </a:lnTo>
                      <a:lnTo>
                        <a:pt x="1697" y="198"/>
                      </a:lnTo>
                      <a:lnTo>
                        <a:pt x="1697" y="199"/>
                      </a:lnTo>
                      <a:lnTo>
                        <a:pt x="1699" y="199"/>
                      </a:lnTo>
                      <a:lnTo>
                        <a:pt x="1699" y="200"/>
                      </a:lnTo>
                      <a:lnTo>
                        <a:pt x="1697" y="202"/>
                      </a:lnTo>
                      <a:lnTo>
                        <a:pt x="1696" y="203"/>
                      </a:lnTo>
                      <a:lnTo>
                        <a:pt x="1696" y="204"/>
                      </a:lnTo>
                      <a:lnTo>
                        <a:pt x="1696" y="210"/>
                      </a:lnTo>
                      <a:lnTo>
                        <a:pt x="1697" y="210"/>
                      </a:lnTo>
                      <a:lnTo>
                        <a:pt x="1697" y="210"/>
                      </a:lnTo>
                      <a:lnTo>
                        <a:pt x="1699" y="211"/>
                      </a:lnTo>
                      <a:lnTo>
                        <a:pt x="1699" y="211"/>
                      </a:lnTo>
                      <a:lnTo>
                        <a:pt x="1700" y="211"/>
                      </a:lnTo>
                      <a:lnTo>
                        <a:pt x="1700" y="210"/>
                      </a:lnTo>
                      <a:lnTo>
                        <a:pt x="1701" y="210"/>
                      </a:lnTo>
                      <a:lnTo>
                        <a:pt x="1701" y="211"/>
                      </a:lnTo>
                      <a:lnTo>
                        <a:pt x="1701" y="211"/>
                      </a:lnTo>
                      <a:lnTo>
                        <a:pt x="1704" y="211"/>
                      </a:lnTo>
                      <a:lnTo>
                        <a:pt x="1707" y="211"/>
                      </a:lnTo>
                      <a:lnTo>
                        <a:pt x="1705" y="213"/>
                      </a:lnTo>
                      <a:lnTo>
                        <a:pt x="1705" y="216"/>
                      </a:lnTo>
                      <a:lnTo>
                        <a:pt x="1705" y="217"/>
                      </a:lnTo>
                      <a:lnTo>
                        <a:pt x="1705" y="217"/>
                      </a:lnTo>
                      <a:lnTo>
                        <a:pt x="1707" y="219"/>
                      </a:lnTo>
                      <a:lnTo>
                        <a:pt x="1708" y="220"/>
                      </a:lnTo>
                      <a:lnTo>
                        <a:pt x="1708" y="220"/>
                      </a:lnTo>
                      <a:lnTo>
                        <a:pt x="1708" y="221"/>
                      </a:lnTo>
                      <a:lnTo>
                        <a:pt x="1708" y="223"/>
                      </a:lnTo>
                      <a:lnTo>
                        <a:pt x="1708" y="223"/>
                      </a:lnTo>
                      <a:lnTo>
                        <a:pt x="1708" y="223"/>
                      </a:lnTo>
                      <a:lnTo>
                        <a:pt x="1709" y="224"/>
                      </a:lnTo>
                      <a:lnTo>
                        <a:pt x="1709" y="224"/>
                      </a:lnTo>
                      <a:lnTo>
                        <a:pt x="1709" y="224"/>
                      </a:lnTo>
                      <a:lnTo>
                        <a:pt x="1711" y="224"/>
                      </a:lnTo>
                      <a:lnTo>
                        <a:pt x="1712" y="224"/>
                      </a:lnTo>
                      <a:lnTo>
                        <a:pt x="1713" y="224"/>
                      </a:lnTo>
                      <a:lnTo>
                        <a:pt x="1714" y="224"/>
                      </a:lnTo>
                      <a:lnTo>
                        <a:pt x="1714" y="224"/>
                      </a:lnTo>
                      <a:lnTo>
                        <a:pt x="1716" y="224"/>
                      </a:lnTo>
                      <a:lnTo>
                        <a:pt x="1716" y="229"/>
                      </a:lnTo>
                      <a:lnTo>
                        <a:pt x="1717" y="229"/>
                      </a:lnTo>
                      <a:lnTo>
                        <a:pt x="1717" y="231"/>
                      </a:lnTo>
                      <a:lnTo>
                        <a:pt x="1717" y="231"/>
                      </a:lnTo>
                      <a:lnTo>
                        <a:pt x="1718" y="232"/>
                      </a:lnTo>
                      <a:lnTo>
                        <a:pt x="1718" y="232"/>
                      </a:lnTo>
                      <a:lnTo>
                        <a:pt x="1720" y="233"/>
                      </a:lnTo>
                      <a:lnTo>
                        <a:pt x="1720" y="234"/>
                      </a:lnTo>
                      <a:lnTo>
                        <a:pt x="1718" y="236"/>
                      </a:lnTo>
                      <a:lnTo>
                        <a:pt x="1718" y="238"/>
                      </a:lnTo>
                      <a:lnTo>
                        <a:pt x="1717" y="240"/>
                      </a:lnTo>
                      <a:lnTo>
                        <a:pt x="1717" y="242"/>
                      </a:lnTo>
                      <a:lnTo>
                        <a:pt x="1717" y="242"/>
                      </a:lnTo>
                      <a:lnTo>
                        <a:pt x="1717" y="245"/>
                      </a:lnTo>
                      <a:lnTo>
                        <a:pt x="1717" y="245"/>
                      </a:lnTo>
                      <a:lnTo>
                        <a:pt x="1717" y="245"/>
                      </a:lnTo>
                      <a:lnTo>
                        <a:pt x="1717" y="254"/>
                      </a:lnTo>
                      <a:lnTo>
                        <a:pt x="1717" y="254"/>
                      </a:lnTo>
                      <a:lnTo>
                        <a:pt x="1717" y="254"/>
                      </a:lnTo>
                      <a:lnTo>
                        <a:pt x="1713" y="253"/>
                      </a:lnTo>
                      <a:lnTo>
                        <a:pt x="1713" y="254"/>
                      </a:lnTo>
                      <a:lnTo>
                        <a:pt x="1711" y="254"/>
                      </a:lnTo>
                      <a:lnTo>
                        <a:pt x="1709" y="254"/>
                      </a:lnTo>
                      <a:lnTo>
                        <a:pt x="1708" y="254"/>
                      </a:lnTo>
                      <a:lnTo>
                        <a:pt x="1705" y="253"/>
                      </a:lnTo>
                      <a:lnTo>
                        <a:pt x="1705" y="254"/>
                      </a:lnTo>
                      <a:lnTo>
                        <a:pt x="1707" y="255"/>
                      </a:lnTo>
                      <a:lnTo>
                        <a:pt x="1708" y="257"/>
                      </a:lnTo>
                      <a:lnTo>
                        <a:pt x="1704" y="257"/>
                      </a:lnTo>
                      <a:lnTo>
                        <a:pt x="1703" y="255"/>
                      </a:lnTo>
                      <a:lnTo>
                        <a:pt x="1701" y="254"/>
                      </a:lnTo>
                      <a:lnTo>
                        <a:pt x="1700" y="254"/>
                      </a:lnTo>
                      <a:lnTo>
                        <a:pt x="1699" y="253"/>
                      </a:lnTo>
                      <a:lnTo>
                        <a:pt x="1697" y="250"/>
                      </a:lnTo>
                      <a:lnTo>
                        <a:pt x="1695" y="250"/>
                      </a:lnTo>
                      <a:lnTo>
                        <a:pt x="1693" y="249"/>
                      </a:lnTo>
                      <a:lnTo>
                        <a:pt x="1690" y="248"/>
                      </a:lnTo>
                      <a:lnTo>
                        <a:pt x="1688" y="244"/>
                      </a:lnTo>
                      <a:lnTo>
                        <a:pt x="1687" y="244"/>
                      </a:lnTo>
                      <a:lnTo>
                        <a:pt x="1687" y="242"/>
                      </a:lnTo>
                      <a:lnTo>
                        <a:pt x="1687" y="242"/>
                      </a:lnTo>
                      <a:lnTo>
                        <a:pt x="1687" y="240"/>
                      </a:lnTo>
                      <a:lnTo>
                        <a:pt x="1686" y="240"/>
                      </a:lnTo>
                      <a:lnTo>
                        <a:pt x="1686" y="237"/>
                      </a:lnTo>
                      <a:lnTo>
                        <a:pt x="1684" y="237"/>
                      </a:lnTo>
                      <a:lnTo>
                        <a:pt x="1683" y="233"/>
                      </a:lnTo>
                      <a:lnTo>
                        <a:pt x="1682" y="233"/>
                      </a:lnTo>
                      <a:lnTo>
                        <a:pt x="1682" y="232"/>
                      </a:lnTo>
                      <a:lnTo>
                        <a:pt x="1680" y="231"/>
                      </a:lnTo>
                      <a:lnTo>
                        <a:pt x="1680" y="228"/>
                      </a:lnTo>
                      <a:lnTo>
                        <a:pt x="1679" y="227"/>
                      </a:lnTo>
                      <a:lnTo>
                        <a:pt x="1679" y="227"/>
                      </a:lnTo>
                      <a:lnTo>
                        <a:pt x="1679" y="225"/>
                      </a:lnTo>
                      <a:lnTo>
                        <a:pt x="1678" y="225"/>
                      </a:lnTo>
                      <a:lnTo>
                        <a:pt x="1678" y="223"/>
                      </a:lnTo>
                      <a:lnTo>
                        <a:pt x="1675" y="221"/>
                      </a:lnTo>
                      <a:lnTo>
                        <a:pt x="1675" y="216"/>
                      </a:lnTo>
                      <a:lnTo>
                        <a:pt x="1674" y="216"/>
                      </a:lnTo>
                      <a:lnTo>
                        <a:pt x="1674" y="213"/>
                      </a:lnTo>
                      <a:lnTo>
                        <a:pt x="1673" y="213"/>
                      </a:lnTo>
                      <a:lnTo>
                        <a:pt x="1671" y="211"/>
                      </a:lnTo>
                      <a:lnTo>
                        <a:pt x="1671" y="211"/>
                      </a:lnTo>
                      <a:lnTo>
                        <a:pt x="1671" y="210"/>
                      </a:lnTo>
                      <a:lnTo>
                        <a:pt x="1670" y="210"/>
                      </a:lnTo>
                      <a:lnTo>
                        <a:pt x="1670" y="210"/>
                      </a:lnTo>
                      <a:lnTo>
                        <a:pt x="1670" y="210"/>
                      </a:lnTo>
                      <a:lnTo>
                        <a:pt x="1670" y="208"/>
                      </a:lnTo>
                      <a:lnTo>
                        <a:pt x="1669" y="207"/>
                      </a:lnTo>
                      <a:lnTo>
                        <a:pt x="1669" y="206"/>
                      </a:lnTo>
                      <a:lnTo>
                        <a:pt x="1667" y="206"/>
                      </a:lnTo>
                      <a:lnTo>
                        <a:pt x="1667" y="204"/>
                      </a:lnTo>
                      <a:lnTo>
                        <a:pt x="1666" y="204"/>
                      </a:lnTo>
                      <a:lnTo>
                        <a:pt x="1666" y="203"/>
                      </a:lnTo>
                      <a:lnTo>
                        <a:pt x="1663" y="202"/>
                      </a:lnTo>
                      <a:lnTo>
                        <a:pt x="1663" y="200"/>
                      </a:lnTo>
                      <a:lnTo>
                        <a:pt x="1663" y="200"/>
                      </a:lnTo>
                      <a:lnTo>
                        <a:pt x="1662" y="199"/>
                      </a:lnTo>
                      <a:lnTo>
                        <a:pt x="1661" y="196"/>
                      </a:lnTo>
                      <a:lnTo>
                        <a:pt x="1659" y="196"/>
                      </a:lnTo>
                      <a:lnTo>
                        <a:pt x="1659" y="195"/>
                      </a:lnTo>
                      <a:lnTo>
                        <a:pt x="1658" y="195"/>
                      </a:lnTo>
                      <a:lnTo>
                        <a:pt x="1657" y="195"/>
                      </a:lnTo>
                      <a:lnTo>
                        <a:pt x="1657" y="193"/>
                      </a:lnTo>
                      <a:lnTo>
                        <a:pt x="1657" y="193"/>
                      </a:lnTo>
                      <a:lnTo>
                        <a:pt x="1657" y="191"/>
                      </a:lnTo>
                      <a:lnTo>
                        <a:pt x="1656" y="191"/>
                      </a:lnTo>
                      <a:lnTo>
                        <a:pt x="1656" y="187"/>
                      </a:lnTo>
                      <a:lnTo>
                        <a:pt x="1654" y="187"/>
                      </a:lnTo>
                      <a:lnTo>
                        <a:pt x="1654" y="185"/>
                      </a:lnTo>
                      <a:lnTo>
                        <a:pt x="1654" y="183"/>
                      </a:lnTo>
                      <a:lnTo>
                        <a:pt x="1654" y="181"/>
                      </a:lnTo>
                      <a:lnTo>
                        <a:pt x="1654" y="179"/>
                      </a:lnTo>
                      <a:lnTo>
                        <a:pt x="1652" y="178"/>
                      </a:lnTo>
                      <a:lnTo>
                        <a:pt x="1649" y="176"/>
                      </a:lnTo>
                      <a:lnTo>
                        <a:pt x="1645" y="176"/>
                      </a:lnTo>
                      <a:lnTo>
                        <a:pt x="1644" y="170"/>
                      </a:lnTo>
                      <a:lnTo>
                        <a:pt x="1642" y="169"/>
                      </a:lnTo>
                      <a:lnTo>
                        <a:pt x="1642" y="168"/>
                      </a:lnTo>
                      <a:lnTo>
                        <a:pt x="1641" y="168"/>
                      </a:lnTo>
                      <a:lnTo>
                        <a:pt x="1641" y="166"/>
                      </a:lnTo>
                      <a:lnTo>
                        <a:pt x="1641" y="166"/>
                      </a:lnTo>
                      <a:lnTo>
                        <a:pt x="1640" y="165"/>
                      </a:lnTo>
                      <a:lnTo>
                        <a:pt x="1637" y="162"/>
                      </a:lnTo>
                      <a:lnTo>
                        <a:pt x="1637" y="160"/>
                      </a:lnTo>
                      <a:lnTo>
                        <a:pt x="1636" y="160"/>
                      </a:lnTo>
                      <a:lnTo>
                        <a:pt x="1636" y="159"/>
                      </a:lnTo>
                      <a:lnTo>
                        <a:pt x="1635" y="159"/>
                      </a:lnTo>
                      <a:lnTo>
                        <a:pt x="1635" y="159"/>
                      </a:lnTo>
                      <a:lnTo>
                        <a:pt x="1633" y="159"/>
                      </a:lnTo>
                      <a:lnTo>
                        <a:pt x="1632" y="156"/>
                      </a:lnTo>
                      <a:lnTo>
                        <a:pt x="1629" y="155"/>
                      </a:lnTo>
                      <a:lnTo>
                        <a:pt x="1629" y="153"/>
                      </a:lnTo>
                      <a:lnTo>
                        <a:pt x="1628" y="153"/>
                      </a:lnTo>
                      <a:lnTo>
                        <a:pt x="1628" y="152"/>
                      </a:lnTo>
                      <a:lnTo>
                        <a:pt x="1625" y="151"/>
                      </a:lnTo>
                      <a:lnTo>
                        <a:pt x="1625" y="149"/>
                      </a:lnTo>
                      <a:lnTo>
                        <a:pt x="1624" y="148"/>
                      </a:lnTo>
                      <a:lnTo>
                        <a:pt x="1624" y="147"/>
                      </a:lnTo>
                      <a:lnTo>
                        <a:pt x="1623" y="147"/>
                      </a:lnTo>
                      <a:lnTo>
                        <a:pt x="1623" y="145"/>
                      </a:lnTo>
                      <a:lnTo>
                        <a:pt x="1623" y="145"/>
                      </a:lnTo>
                      <a:lnTo>
                        <a:pt x="1623" y="144"/>
                      </a:lnTo>
                      <a:lnTo>
                        <a:pt x="1621" y="143"/>
                      </a:lnTo>
                      <a:lnTo>
                        <a:pt x="1621" y="136"/>
                      </a:lnTo>
                      <a:lnTo>
                        <a:pt x="1624" y="136"/>
                      </a:lnTo>
                      <a:close/>
                      <a:moveTo>
                        <a:pt x="1856" y="128"/>
                      </a:moveTo>
                      <a:lnTo>
                        <a:pt x="1857" y="128"/>
                      </a:lnTo>
                      <a:lnTo>
                        <a:pt x="1857" y="130"/>
                      </a:lnTo>
                      <a:lnTo>
                        <a:pt x="1857" y="130"/>
                      </a:lnTo>
                      <a:lnTo>
                        <a:pt x="1857" y="130"/>
                      </a:lnTo>
                      <a:lnTo>
                        <a:pt x="1856" y="128"/>
                      </a:lnTo>
                      <a:close/>
                      <a:moveTo>
                        <a:pt x="1814" y="126"/>
                      </a:moveTo>
                      <a:lnTo>
                        <a:pt x="1815" y="126"/>
                      </a:lnTo>
                      <a:lnTo>
                        <a:pt x="1815" y="126"/>
                      </a:lnTo>
                      <a:lnTo>
                        <a:pt x="1815" y="127"/>
                      </a:lnTo>
                      <a:lnTo>
                        <a:pt x="1817" y="127"/>
                      </a:lnTo>
                      <a:lnTo>
                        <a:pt x="1817" y="128"/>
                      </a:lnTo>
                      <a:lnTo>
                        <a:pt x="1819" y="128"/>
                      </a:lnTo>
                      <a:lnTo>
                        <a:pt x="1819" y="127"/>
                      </a:lnTo>
                      <a:lnTo>
                        <a:pt x="1820" y="127"/>
                      </a:lnTo>
                      <a:lnTo>
                        <a:pt x="1820" y="130"/>
                      </a:lnTo>
                      <a:lnTo>
                        <a:pt x="1823" y="130"/>
                      </a:lnTo>
                      <a:lnTo>
                        <a:pt x="1823" y="130"/>
                      </a:lnTo>
                      <a:lnTo>
                        <a:pt x="1824" y="131"/>
                      </a:lnTo>
                      <a:lnTo>
                        <a:pt x="1824" y="132"/>
                      </a:lnTo>
                      <a:lnTo>
                        <a:pt x="1824" y="134"/>
                      </a:lnTo>
                      <a:lnTo>
                        <a:pt x="1824" y="136"/>
                      </a:lnTo>
                      <a:lnTo>
                        <a:pt x="1824" y="136"/>
                      </a:lnTo>
                      <a:lnTo>
                        <a:pt x="1824" y="136"/>
                      </a:lnTo>
                      <a:lnTo>
                        <a:pt x="1827" y="136"/>
                      </a:lnTo>
                      <a:lnTo>
                        <a:pt x="1827" y="139"/>
                      </a:lnTo>
                      <a:lnTo>
                        <a:pt x="1830" y="139"/>
                      </a:lnTo>
                      <a:lnTo>
                        <a:pt x="1831" y="139"/>
                      </a:lnTo>
                      <a:lnTo>
                        <a:pt x="1831" y="140"/>
                      </a:lnTo>
                      <a:lnTo>
                        <a:pt x="1831" y="141"/>
                      </a:lnTo>
                      <a:lnTo>
                        <a:pt x="1832" y="141"/>
                      </a:lnTo>
                      <a:lnTo>
                        <a:pt x="1832" y="143"/>
                      </a:lnTo>
                      <a:lnTo>
                        <a:pt x="1834" y="143"/>
                      </a:lnTo>
                      <a:lnTo>
                        <a:pt x="1835" y="145"/>
                      </a:lnTo>
                      <a:lnTo>
                        <a:pt x="1834" y="145"/>
                      </a:lnTo>
                      <a:lnTo>
                        <a:pt x="1832" y="147"/>
                      </a:lnTo>
                      <a:lnTo>
                        <a:pt x="1831" y="147"/>
                      </a:lnTo>
                      <a:lnTo>
                        <a:pt x="1831" y="148"/>
                      </a:lnTo>
                      <a:lnTo>
                        <a:pt x="1828" y="148"/>
                      </a:lnTo>
                      <a:lnTo>
                        <a:pt x="1828" y="148"/>
                      </a:lnTo>
                      <a:lnTo>
                        <a:pt x="1828" y="148"/>
                      </a:lnTo>
                      <a:lnTo>
                        <a:pt x="1828" y="148"/>
                      </a:lnTo>
                      <a:lnTo>
                        <a:pt x="1827" y="148"/>
                      </a:lnTo>
                      <a:lnTo>
                        <a:pt x="1827" y="148"/>
                      </a:lnTo>
                      <a:lnTo>
                        <a:pt x="1827" y="148"/>
                      </a:lnTo>
                      <a:lnTo>
                        <a:pt x="1826" y="148"/>
                      </a:lnTo>
                      <a:lnTo>
                        <a:pt x="1826" y="151"/>
                      </a:lnTo>
                      <a:lnTo>
                        <a:pt x="1828" y="151"/>
                      </a:lnTo>
                      <a:lnTo>
                        <a:pt x="1828" y="153"/>
                      </a:lnTo>
                      <a:lnTo>
                        <a:pt x="1826" y="155"/>
                      </a:lnTo>
                      <a:lnTo>
                        <a:pt x="1826" y="156"/>
                      </a:lnTo>
                      <a:lnTo>
                        <a:pt x="1824" y="156"/>
                      </a:lnTo>
                      <a:lnTo>
                        <a:pt x="1823" y="156"/>
                      </a:lnTo>
                      <a:lnTo>
                        <a:pt x="1822" y="156"/>
                      </a:lnTo>
                      <a:lnTo>
                        <a:pt x="1819" y="155"/>
                      </a:lnTo>
                      <a:lnTo>
                        <a:pt x="1819" y="157"/>
                      </a:lnTo>
                      <a:lnTo>
                        <a:pt x="1818" y="157"/>
                      </a:lnTo>
                      <a:lnTo>
                        <a:pt x="1818" y="159"/>
                      </a:lnTo>
                      <a:lnTo>
                        <a:pt x="1822" y="160"/>
                      </a:lnTo>
                      <a:lnTo>
                        <a:pt x="1820" y="161"/>
                      </a:lnTo>
                      <a:lnTo>
                        <a:pt x="1820" y="162"/>
                      </a:lnTo>
                      <a:lnTo>
                        <a:pt x="1819" y="164"/>
                      </a:lnTo>
                      <a:lnTo>
                        <a:pt x="1818" y="164"/>
                      </a:lnTo>
                      <a:lnTo>
                        <a:pt x="1818" y="166"/>
                      </a:lnTo>
                      <a:lnTo>
                        <a:pt x="1820" y="168"/>
                      </a:lnTo>
                      <a:lnTo>
                        <a:pt x="1822" y="169"/>
                      </a:lnTo>
                      <a:lnTo>
                        <a:pt x="1822" y="169"/>
                      </a:lnTo>
                      <a:lnTo>
                        <a:pt x="1822" y="173"/>
                      </a:lnTo>
                      <a:lnTo>
                        <a:pt x="1823" y="173"/>
                      </a:lnTo>
                      <a:lnTo>
                        <a:pt x="1823" y="174"/>
                      </a:lnTo>
                      <a:lnTo>
                        <a:pt x="1823" y="174"/>
                      </a:lnTo>
                      <a:lnTo>
                        <a:pt x="1823" y="176"/>
                      </a:lnTo>
                      <a:lnTo>
                        <a:pt x="1823" y="176"/>
                      </a:lnTo>
                      <a:lnTo>
                        <a:pt x="1823" y="177"/>
                      </a:lnTo>
                      <a:lnTo>
                        <a:pt x="1823" y="177"/>
                      </a:lnTo>
                      <a:lnTo>
                        <a:pt x="1822" y="181"/>
                      </a:lnTo>
                      <a:lnTo>
                        <a:pt x="1823" y="181"/>
                      </a:lnTo>
                      <a:lnTo>
                        <a:pt x="1823" y="182"/>
                      </a:lnTo>
                      <a:lnTo>
                        <a:pt x="1827" y="186"/>
                      </a:lnTo>
                      <a:lnTo>
                        <a:pt x="1830" y="187"/>
                      </a:lnTo>
                      <a:lnTo>
                        <a:pt x="1831" y="190"/>
                      </a:lnTo>
                      <a:lnTo>
                        <a:pt x="1828" y="190"/>
                      </a:lnTo>
                      <a:lnTo>
                        <a:pt x="1826" y="191"/>
                      </a:lnTo>
                      <a:lnTo>
                        <a:pt x="1822" y="191"/>
                      </a:lnTo>
                      <a:lnTo>
                        <a:pt x="1820" y="194"/>
                      </a:lnTo>
                      <a:lnTo>
                        <a:pt x="1820" y="198"/>
                      </a:lnTo>
                      <a:lnTo>
                        <a:pt x="1822" y="198"/>
                      </a:lnTo>
                      <a:lnTo>
                        <a:pt x="1820" y="200"/>
                      </a:lnTo>
                      <a:lnTo>
                        <a:pt x="1820" y="202"/>
                      </a:lnTo>
                      <a:lnTo>
                        <a:pt x="1822" y="202"/>
                      </a:lnTo>
                      <a:lnTo>
                        <a:pt x="1822" y="202"/>
                      </a:lnTo>
                      <a:lnTo>
                        <a:pt x="1820" y="202"/>
                      </a:lnTo>
                      <a:lnTo>
                        <a:pt x="1820" y="204"/>
                      </a:lnTo>
                      <a:lnTo>
                        <a:pt x="1819" y="204"/>
                      </a:lnTo>
                      <a:lnTo>
                        <a:pt x="1819" y="206"/>
                      </a:lnTo>
                      <a:lnTo>
                        <a:pt x="1818" y="207"/>
                      </a:lnTo>
                      <a:lnTo>
                        <a:pt x="1818" y="207"/>
                      </a:lnTo>
                      <a:lnTo>
                        <a:pt x="1818" y="207"/>
                      </a:lnTo>
                      <a:lnTo>
                        <a:pt x="1818" y="207"/>
                      </a:lnTo>
                      <a:lnTo>
                        <a:pt x="1819" y="208"/>
                      </a:lnTo>
                      <a:lnTo>
                        <a:pt x="1819" y="210"/>
                      </a:lnTo>
                      <a:lnTo>
                        <a:pt x="1819" y="211"/>
                      </a:lnTo>
                      <a:lnTo>
                        <a:pt x="1818" y="212"/>
                      </a:lnTo>
                      <a:lnTo>
                        <a:pt x="1817" y="213"/>
                      </a:lnTo>
                      <a:lnTo>
                        <a:pt x="1815" y="216"/>
                      </a:lnTo>
                      <a:lnTo>
                        <a:pt x="1814" y="217"/>
                      </a:lnTo>
                      <a:lnTo>
                        <a:pt x="1815" y="219"/>
                      </a:lnTo>
                      <a:lnTo>
                        <a:pt x="1817" y="220"/>
                      </a:lnTo>
                      <a:lnTo>
                        <a:pt x="1817" y="223"/>
                      </a:lnTo>
                      <a:lnTo>
                        <a:pt x="1817" y="223"/>
                      </a:lnTo>
                      <a:lnTo>
                        <a:pt x="1815" y="224"/>
                      </a:lnTo>
                      <a:lnTo>
                        <a:pt x="1815" y="224"/>
                      </a:lnTo>
                      <a:lnTo>
                        <a:pt x="1815" y="224"/>
                      </a:lnTo>
                      <a:lnTo>
                        <a:pt x="1814" y="224"/>
                      </a:lnTo>
                      <a:lnTo>
                        <a:pt x="1814" y="224"/>
                      </a:lnTo>
                      <a:lnTo>
                        <a:pt x="1813" y="225"/>
                      </a:lnTo>
                      <a:lnTo>
                        <a:pt x="1811" y="227"/>
                      </a:lnTo>
                      <a:lnTo>
                        <a:pt x="1811" y="228"/>
                      </a:lnTo>
                      <a:lnTo>
                        <a:pt x="1811" y="228"/>
                      </a:lnTo>
                      <a:lnTo>
                        <a:pt x="1811" y="228"/>
                      </a:lnTo>
                      <a:lnTo>
                        <a:pt x="1810" y="228"/>
                      </a:lnTo>
                      <a:lnTo>
                        <a:pt x="1809" y="233"/>
                      </a:lnTo>
                      <a:lnTo>
                        <a:pt x="1809" y="233"/>
                      </a:lnTo>
                      <a:lnTo>
                        <a:pt x="1809" y="233"/>
                      </a:lnTo>
                      <a:lnTo>
                        <a:pt x="1803" y="234"/>
                      </a:lnTo>
                      <a:lnTo>
                        <a:pt x="1803" y="234"/>
                      </a:lnTo>
                      <a:lnTo>
                        <a:pt x="1802" y="234"/>
                      </a:lnTo>
                      <a:lnTo>
                        <a:pt x="1802" y="236"/>
                      </a:lnTo>
                      <a:lnTo>
                        <a:pt x="1801" y="236"/>
                      </a:lnTo>
                      <a:lnTo>
                        <a:pt x="1801" y="236"/>
                      </a:lnTo>
                      <a:lnTo>
                        <a:pt x="1800" y="236"/>
                      </a:lnTo>
                      <a:lnTo>
                        <a:pt x="1800" y="237"/>
                      </a:lnTo>
                      <a:lnTo>
                        <a:pt x="1798" y="237"/>
                      </a:lnTo>
                      <a:lnTo>
                        <a:pt x="1797" y="237"/>
                      </a:lnTo>
                      <a:lnTo>
                        <a:pt x="1796" y="236"/>
                      </a:lnTo>
                      <a:lnTo>
                        <a:pt x="1796" y="234"/>
                      </a:lnTo>
                      <a:lnTo>
                        <a:pt x="1792" y="234"/>
                      </a:lnTo>
                      <a:lnTo>
                        <a:pt x="1792" y="233"/>
                      </a:lnTo>
                      <a:lnTo>
                        <a:pt x="1790" y="233"/>
                      </a:lnTo>
                      <a:lnTo>
                        <a:pt x="1790" y="233"/>
                      </a:lnTo>
                      <a:lnTo>
                        <a:pt x="1788" y="234"/>
                      </a:lnTo>
                      <a:lnTo>
                        <a:pt x="1786" y="234"/>
                      </a:lnTo>
                      <a:lnTo>
                        <a:pt x="1785" y="233"/>
                      </a:lnTo>
                      <a:lnTo>
                        <a:pt x="1784" y="233"/>
                      </a:lnTo>
                      <a:lnTo>
                        <a:pt x="1783" y="232"/>
                      </a:lnTo>
                      <a:lnTo>
                        <a:pt x="1781" y="234"/>
                      </a:lnTo>
                      <a:lnTo>
                        <a:pt x="1779" y="234"/>
                      </a:lnTo>
                      <a:lnTo>
                        <a:pt x="1779" y="234"/>
                      </a:lnTo>
                      <a:lnTo>
                        <a:pt x="1772" y="234"/>
                      </a:lnTo>
                      <a:lnTo>
                        <a:pt x="1772" y="231"/>
                      </a:lnTo>
                      <a:lnTo>
                        <a:pt x="1769" y="231"/>
                      </a:lnTo>
                      <a:lnTo>
                        <a:pt x="1768" y="231"/>
                      </a:lnTo>
                      <a:lnTo>
                        <a:pt x="1768" y="229"/>
                      </a:lnTo>
                      <a:lnTo>
                        <a:pt x="1767" y="229"/>
                      </a:lnTo>
                      <a:lnTo>
                        <a:pt x="1765" y="231"/>
                      </a:lnTo>
                      <a:lnTo>
                        <a:pt x="1765" y="231"/>
                      </a:lnTo>
                      <a:lnTo>
                        <a:pt x="1764" y="232"/>
                      </a:lnTo>
                      <a:lnTo>
                        <a:pt x="1764" y="232"/>
                      </a:lnTo>
                      <a:lnTo>
                        <a:pt x="1762" y="232"/>
                      </a:lnTo>
                      <a:lnTo>
                        <a:pt x="1760" y="231"/>
                      </a:lnTo>
                      <a:lnTo>
                        <a:pt x="1758" y="231"/>
                      </a:lnTo>
                      <a:lnTo>
                        <a:pt x="1758" y="228"/>
                      </a:lnTo>
                      <a:lnTo>
                        <a:pt x="1756" y="225"/>
                      </a:lnTo>
                      <a:lnTo>
                        <a:pt x="1756" y="223"/>
                      </a:lnTo>
                      <a:lnTo>
                        <a:pt x="1755" y="223"/>
                      </a:lnTo>
                      <a:lnTo>
                        <a:pt x="1755" y="215"/>
                      </a:lnTo>
                      <a:lnTo>
                        <a:pt x="1754" y="215"/>
                      </a:lnTo>
                      <a:lnTo>
                        <a:pt x="1752" y="211"/>
                      </a:lnTo>
                      <a:lnTo>
                        <a:pt x="1750" y="212"/>
                      </a:lnTo>
                      <a:lnTo>
                        <a:pt x="1748" y="213"/>
                      </a:lnTo>
                      <a:lnTo>
                        <a:pt x="1747" y="213"/>
                      </a:lnTo>
                      <a:lnTo>
                        <a:pt x="1747" y="212"/>
                      </a:lnTo>
                      <a:lnTo>
                        <a:pt x="1748" y="211"/>
                      </a:lnTo>
                      <a:lnTo>
                        <a:pt x="1748" y="210"/>
                      </a:lnTo>
                      <a:lnTo>
                        <a:pt x="1746" y="210"/>
                      </a:lnTo>
                      <a:lnTo>
                        <a:pt x="1747" y="207"/>
                      </a:lnTo>
                      <a:lnTo>
                        <a:pt x="1747" y="206"/>
                      </a:lnTo>
                      <a:lnTo>
                        <a:pt x="1746" y="206"/>
                      </a:lnTo>
                      <a:lnTo>
                        <a:pt x="1746" y="204"/>
                      </a:lnTo>
                      <a:lnTo>
                        <a:pt x="1745" y="204"/>
                      </a:lnTo>
                      <a:lnTo>
                        <a:pt x="1745" y="203"/>
                      </a:lnTo>
                      <a:lnTo>
                        <a:pt x="1746" y="203"/>
                      </a:lnTo>
                      <a:lnTo>
                        <a:pt x="1745" y="198"/>
                      </a:lnTo>
                      <a:lnTo>
                        <a:pt x="1743" y="196"/>
                      </a:lnTo>
                      <a:lnTo>
                        <a:pt x="1743" y="194"/>
                      </a:lnTo>
                      <a:lnTo>
                        <a:pt x="1742" y="194"/>
                      </a:lnTo>
                      <a:lnTo>
                        <a:pt x="1743" y="191"/>
                      </a:lnTo>
                      <a:lnTo>
                        <a:pt x="1743" y="191"/>
                      </a:lnTo>
                      <a:lnTo>
                        <a:pt x="1743" y="190"/>
                      </a:lnTo>
                      <a:lnTo>
                        <a:pt x="1743" y="189"/>
                      </a:lnTo>
                      <a:lnTo>
                        <a:pt x="1743" y="187"/>
                      </a:lnTo>
                      <a:lnTo>
                        <a:pt x="1743" y="187"/>
                      </a:lnTo>
                      <a:lnTo>
                        <a:pt x="1745" y="185"/>
                      </a:lnTo>
                      <a:lnTo>
                        <a:pt x="1746" y="181"/>
                      </a:lnTo>
                      <a:lnTo>
                        <a:pt x="1748" y="181"/>
                      </a:lnTo>
                      <a:lnTo>
                        <a:pt x="1748" y="177"/>
                      </a:lnTo>
                      <a:lnTo>
                        <a:pt x="1751" y="178"/>
                      </a:lnTo>
                      <a:lnTo>
                        <a:pt x="1752" y="178"/>
                      </a:lnTo>
                      <a:lnTo>
                        <a:pt x="1754" y="179"/>
                      </a:lnTo>
                      <a:lnTo>
                        <a:pt x="1754" y="181"/>
                      </a:lnTo>
                      <a:lnTo>
                        <a:pt x="1756" y="179"/>
                      </a:lnTo>
                      <a:lnTo>
                        <a:pt x="1756" y="179"/>
                      </a:lnTo>
                      <a:lnTo>
                        <a:pt x="1759" y="181"/>
                      </a:lnTo>
                      <a:lnTo>
                        <a:pt x="1759" y="182"/>
                      </a:lnTo>
                      <a:lnTo>
                        <a:pt x="1763" y="183"/>
                      </a:lnTo>
                      <a:lnTo>
                        <a:pt x="1763" y="181"/>
                      </a:lnTo>
                      <a:lnTo>
                        <a:pt x="1763" y="181"/>
                      </a:lnTo>
                      <a:lnTo>
                        <a:pt x="1763" y="181"/>
                      </a:lnTo>
                      <a:lnTo>
                        <a:pt x="1765" y="181"/>
                      </a:lnTo>
                      <a:lnTo>
                        <a:pt x="1765" y="178"/>
                      </a:lnTo>
                      <a:lnTo>
                        <a:pt x="1765" y="176"/>
                      </a:lnTo>
                      <a:lnTo>
                        <a:pt x="1767" y="176"/>
                      </a:lnTo>
                      <a:lnTo>
                        <a:pt x="1767" y="174"/>
                      </a:lnTo>
                      <a:lnTo>
                        <a:pt x="1765" y="173"/>
                      </a:lnTo>
                      <a:lnTo>
                        <a:pt x="1765" y="172"/>
                      </a:lnTo>
                      <a:lnTo>
                        <a:pt x="1767" y="172"/>
                      </a:lnTo>
                      <a:lnTo>
                        <a:pt x="1768" y="172"/>
                      </a:lnTo>
                      <a:lnTo>
                        <a:pt x="1769" y="170"/>
                      </a:lnTo>
                      <a:lnTo>
                        <a:pt x="1769" y="169"/>
                      </a:lnTo>
                      <a:lnTo>
                        <a:pt x="1771" y="169"/>
                      </a:lnTo>
                      <a:lnTo>
                        <a:pt x="1775" y="169"/>
                      </a:lnTo>
                      <a:lnTo>
                        <a:pt x="1775" y="168"/>
                      </a:lnTo>
                      <a:lnTo>
                        <a:pt x="1777" y="168"/>
                      </a:lnTo>
                      <a:lnTo>
                        <a:pt x="1777" y="168"/>
                      </a:lnTo>
                      <a:lnTo>
                        <a:pt x="1783" y="168"/>
                      </a:lnTo>
                      <a:lnTo>
                        <a:pt x="1783" y="166"/>
                      </a:lnTo>
                      <a:lnTo>
                        <a:pt x="1784" y="166"/>
                      </a:lnTo>
                      <a:lnTo>
                        <a:pt x="1784" y="165"/>
                      </a:lnTo>
                      <a:lnTo>
                        <a:pt x="1784" y="164"/>
                      </a:lnTo>
                      <a:lnTo>
                        <a:pt x="1785" y="164"/>
                      </a:lnTo>
                      <a:lnTo>
                        <a:pt x="1785" y="162"/>
                      </a:lnTo>
                      <a:lnTo>
                        <a:pt x="1786" y="162"/>
                      </a:lnTo>
                      <a:lnTo>
                        <a:pt x="1786" y="161"/>
                      </a:lnTo>
                      <a:lnTo>
                        <a:pt x="1788" y="160"/>
                      </a:lnTo>
                      <a:lnTo>
                        <a:pt x="1788" y="159"/>
                      </a:lnTo>
                      <a:lnTo>
                        <a:pt x="1788" y="159"/>
                      </a:lnTo>
                      <a:lnTo>
                        <a:pt x="1788" y="157"/>
                      </a:lnTo>
                      <a:lnTo>
                        <a:pt x="1789" y="157"/>
                      </a:lnTo>
                      <a:lnTo>
                        <a:pt x="1789" y="156"/>
                      </a:lnTo>
                      <a:lnTo>
                        <a:pt x="1790" y="156"/>
                      </a:lnTo>
                      <a:lnTo>
                        <a:pt x="1790" y="153"/>
                      </a:lnTo>
                      <a:lnTo>
                        <a:pt x="1790" y="153"/>
                      </a:lnTo>
                      <a:lnTo>
                        <a:pt x="1793" y="153"/>
                      </a:lnTo>
                      <a:lnTo>
                        <a:pt x="1796" y="153"/>
                      </a:lnTo>
                      <a:lnTo>
                        <a:pt x="1796" y="152"/>
                      </a:lnTo>
                      <a:lnTo>
                        <a:pt x="1797" y="152"/>
                      </a:lnTo>
                      <a:lnTo>
                        <a:pt x="1798" y="149"/>
                      </a:lnTo>
                      <a:lnTo>
                        <a:pt x="1802" y="149"/>
                      </a:lnTo>
                      <a:lnTo>
                        <a:pt x="1802" y="148"/>
                      </a:lnTo>
                      <a:lnTo>
                        <a:pt x="1803" y="148"/>
                      </a:lnTo>
                      <a:lnTo>
                        <a:pt x="1805" y="147"/>
                      </a:lnTo>
                      <a:lnTo>
                        <a:pt x="1805" y="145"/>
                      </a:lnTo>
                      <a:lnTo>
                        <a:pt x="1805" y="145"/>
                      </a:lnTo>
                      <a:lnTo>
                        <a:pt x="1805" y="143"/>
                      </a:lnTo>
                      <a:lnTo>
                        <a:pt x="1802" y="143"/>
                      </a:lnTo>
                      <a:lnTo>
                        <a:pt x="1803" y="141"/>
                      </a:lnTo>
                      <a:lnTo>
                        <a:pt x="1805" y="140"/>
                      </a:lnTo>
                      <a:lnTo>
                        <a:pt x="1805" y="140"/>
                      </a:lnTo>
                      <a:lnTo>
                        <a:pt x="1806" y="138"/>
                      </a:lnTo>
                      <a:lnTo>
                        <a:pt x="1807" y="138"/>
                      </a:lnTo>
                      <a:lnTo>
                        <a:pt x="1809" y="138"/>
                      </a:lnTo>
                      <a:lnTo>
                        <a:pt x="1809" y="136"/>
                      </a:lnTo>
                      <a:lnTo>
                        <a:pt x="1809" y="135"/>
                      </a:lnTo>
                      <a:lnTo>
                        <a:pt x="1810" y="135"/>
                      </a:lnTo>
                      <a:lnTo>
                        <a:pt x="1810" y="134"/>
                      </a:lnTo>
                      <a:lnTo>
                        <a:pt x="1811" y="132"/>
                      </a:lnTo>
                      <a:lnTo>
                        <a:pt x="1811" y="131"/>
                      </a:lnTo>
                      <a:lnTo>
                        <a:pt x="1813" y="131"/>
                      </a:lnTo>
                      <a:lnTo>
                        <a:pt x="1813" y="130"/>
                      </a:lnTo>
                      <a:lnTo>
                        <a:pt x="1813" y="130"/>
                      </a:lnTo>
                      <a:lnTo>
                        <a:pt x="1813" y="127"/>
                      </a:lnTo>
                      <a:lnTo>
                        <a:pt x="1813" y="127"/>
                      </a:lnTo>
                      <a:lnTo>
                        <a:pt x="1814" y="126"/>
                      </a:lnTo>
                      <a:lnTo>
                        <a:pt x="1814" y="126"/>
                      </a:lnTo>
                      <a:close/>
                      <a:moveTo>
                        <a:pt x="1610" y="123"/>
                      </a:moveTo>
                      <a:lnTo>
                        <a:pt x="1612" y="123"/>
                      </a:lnTo>
                      <a:lnTo>
                        <a:pt x="1612" y="126"/>
                      </a:lnTo>
                      <a:lnTo>
                        <a:pt x="1611" y="126"/>
                      </a:lnTo>
                      <a:lnTo>
                        <a:pt x="1610" y="123"/>
                      </a:lnTo>
                      <a:close/>
                      <a:moveTo>
                        <a:pt x="657" y="118"/>
                      </a:moveTo>
                      <a:lnTo>
                        <a:pt x="658" y="118"/>
                      </a:lnTo>
                      <a:lnTo>
                        <a:pt x="658" y="119"/>
                      </a:lnTo>
                      <a:lnTo>
                        <a:pt x="658" y="119"/>
                      </a:lnTo>
                      <a:lnTo>
                        <a:pt x="658" y="119"/>
                      </a:lnTo>
                      <a:lnTo>
                        <a:pt x="657" y="119"/>
                      </a:lnTo>
                      <a:lnTo>
                        <a:pt x="657" y="119"/>
                      </a:lnTo>
                      <a:lnTo>
                        <a:pt x="657" y="119"/>
                      </a:lnTo>
                      <a:lnTo>
                        <a:pt x="657" y="119"/>
                      </a:lnTo>
                      <a:lnTo>
                        <a:pt x="657" y="118"/>
                      </a:lnTo>
                      <a:close/>
                      <a:moveTo>
                        <a:pt x="57" y="117"/>
                      </a:moveTo>
                      <a:lnTo>
                        <a:pt x="58" y="118"/>
                      </a:lnTo>
                      <a:lnTo>
                        <a:pt x="58" y="118"/>
                      </a:lnTo>
                      <a:lnTo>
                        <a:pt x="58" y="118"/>
                      </a:lnTo>
                      <a:lnTo>
                        <a:pt x="57" y="118"/>
                      </a:lnTo>
                      <a:lnTo>
                        <a:pt x="57" y="117"/>
                      </a:lnTo>
                      <a:close/>
                      <a:moveTo>
                        <a:pt x="56" y="117"/>
                      </a:moveTo>
                      <a:lnTo>
                        <a:pt x="57" y="118"/>
                      </a:lnTo>
                      <a:lnTo>
                        <a:pt x="57" y="118"/>
                      </a:lnTo>
                      <a:lnTo>
                        <a:pt x="57" y="118"/>
                      </a:lnTo>
                      <a:lnTo>
                        <a:pt x="57" y="118"/>
                      </a:lnTo>
                      <a:lnTo>
                        <a:pt x="56" y="119"/>
                      </a:lnTo>
                      <a:lnTo>
                        <a:pt x="56" y="119"/>
                      </a:lnTo>
                      <a:lnTo>
                        <a:pt x="56" y="117"/>
                      </a:lnTo>
                      <a:close/>
                      <a:moveTo>
                        <a:pt x="43" y="117"/>
                      </a:moveTo>
                      <a:lnTo>
                        <a:pt x="44" y="118"/>
                      </a:lnTo>
                      <a:lnTo>
                        <a:pt x="44" y="118"/>
                      </a:lnTo>
                      <a:lnTo>
                        <a:pt x="44" y="119"/>
                      </a:lnTo>
                      <a:lnTo>
                        <a:pt x="44" y="119"/>
                      </a:lnTo>
                      <a:lnTo>
                        <a:pt x="43" y="118"/>
                      </a:lnTo>
                      <a:lnTo>
                        <a:pt x="43" y="117"/>
                      </a:lnTo>
                      <a:close/>
                      <a:moveTo>
                        <a:pt x="231" y="104"/>
                      </a:moveTo>
                      <a:lnTo>
                        <a:pt x="234" y="104"/>
                      </a:lnTo>
                      <a:lnTo>
                        <a:pt x="234" y="104"/>
                      </a:lnTo>
                      <a:lnTo>
                        <a:pt x="234" y="105"/>
                      </a:lnTo>
                      <a:lnTo>
                        <a:pt x="231" y="105"/>
                      </a:lnTo>
                      <a:lnTo>
                        <a:pt x="231" y="104"/>
                      </a:lnTo>
                      <a:close/>
                      <a:moveTo>
                        <a:pt x="1891" y="101"/>
                      </a:moveTo>
                      <a:lnTo>
                        <a:pt x="1892" y="101"/>
                      </a:lnTo>
                      <a:lnTo>
                        <a:pt x="1894" y="101"/>
                      </a:lnTo>
                      <a:lnTo>
                        <a:pt x="1895" y="105"/>
                      </a:lnTo>
                      <a:lnTo>
                        <a:pt x="1896" y="109"/>
                      </a:lnTo>
                      <a:lnTo>
                        <a:pt x="1898" y="113"/>
                      </a:lnTo>
                      <a:lnTo>
                        <a:pt x="1898" y="118"/>
                      </a:lnTo>
                      <a:lnTo>
                        <a:pt x="1896" y="118"/>
                      </a:lnTo>
                      <a:lnTo>
                        <a:pt x="1896" y="119"/>
                      </a:lnTo>
                      <a:lnTo>
                        <a:pt x="1895" y="119"/>
                      </a:lnTo>
                      <a:lnTo>
                        <a:pt x="1895" y="121"/>
                      </a:lnTo>
                      <a:lnTo>
                        <a:pt x="1895" y="121"/>
                      </a:lnTo>
                      <a:lnTo>
                        <a:pt x="1895" y="122"/>
                      </a:lnTo>
                      <a:lnTo>
                        <a:pt x="1894" y="122"/>
                      </a:lnTo>
                      <a:lnTo>
                        <a:pt x="1892" y="123"/>
                      </a:lnTo>
                      <a:lnTo>
                        <a:pt x="1891" y="124"/>
                      </a:lnTo>
                      <a:lnTo>
                        <a:pt x="1891" y="127"/>
                      </a:lnTo>
                      <a:lnTo>
                        <a:pt x="1892" y="130"/>
                      </a:lnTo>
                      <a:lnTo>
                        <a:pt x="1894" y="132"/>
                      </a:lnTo>
                      <a:lnTo>
                        <a:pt x="1892" y="132"/>
                      </a:lnTo>
                      <a:lnTo>
                        <a:pt x="1892" y="132"/>
                      </a:lnTo>
                      <a:lnTo>
                        <a:pt x="1892" y="132"/>
                      </a:lnTo>
                      <a:lnTo>
                        <a:pt x="1892" y="128"/>
                      </a:lnTo>
                      <a:lnTo>
                        <a:pt x="1891" y="128"/>
                      </a:lnTo>
                      <a:lnTo>
                        <a:pt x="1891" y="130"/>
                      </a:lnTo>
                      <a:lnTo>
                        <a:pt x="1889" y="130"/>
                      </a:lnTo>
                      <a:lnTo>
                        <a:pt x="1890" y="132"/>
                      </a:lnTo>
                      <a:lnTo>
                        <a:pt x="1890" y="132"/>
                      </a:lnTo>
                      <a:lnTo>
                        <a:pt x="1890" y="134"/>
                      </a:lnTo>
                      <a:lnTo>
                        <a:pt x="1891" y="134"/>
                      </a:lnTo>
                      <a:lnTo>
                        <a:pt x="1891" y="136"/>
                      </a:lnTo>
                      <a:lnTo>
                        <a:pt x="1890" y="138"/>
                      </a:lnTo>
                      <a:lnTo>
                        <a:pt x="1890" y="139"/>
                      </a:lnTo>
                      <a:lnTo>
                        <a:pt x="1889" y="140"/>
                      </a:lnTo>
                      <a:lnTo>
                        <a:pt x="1887" y="140"/>
                      </a:lnTo>
                      <a:lnTo>
                        <a:pt x="1886" y="140"/>
                      </a:lnTo>
                      <a:lnTo>
                        <a:pt x="1886" y="140"/>
                      </a:lnTo>
                      <a:lnTo>
                        <a:pt x="1886" y="140"/>
                      </a:lnTo>
                      <a:lnTo>
                        <a:pt x="1886" y="138"/>
                      </a:lnTo>
                      <a:lnTo>
                        <a:pt x="1886" y="138"/>
                      </a:lnTo>
                      <a:lnTo>
                        <a:pt x="1886" y="138"/>
                      </a:lnTo>
                      <a:lnTo>
                        <a:pt x="1886" y="136"/>
                      </a:lnTo>
                      <a:lnTo>
                        <a:pt x="1885" y="138"/>
                      </a:lnTo>
                      <a:lnTo>
                        <a:pt x="1882" y="138"/>
                      </a:lnTo>
                      <a:lnTo>
                        <a:pt x="1881" y="138"/>
                      </a:lnTo>
                      <a:lnTo>
                        <a:pt x="1879" y="136"/>
                      </a:lnTo>
                      <a:lnTo>
                        <a:pt x="1877" y="135"/>
                      </a:lnTo>
                      <a:lnTo>
                        <a:pt x="1874" y="134"/>
                      </a:lnTo>
                      <a:lnTo>
                        <a:pt x="1874" y="131"/>
                      </a:lnTo>
                      <a:lnTo>
                        <a:pt x="1874" y="128"/>
                      </a:lnTo>
                      <a:lnTo>
                        <a:pt x="1874" y="126"/>
                      </a:lnTo>
                      <a:lnTo>
                        <a:pt x="1875" y="126"/>
                      </a:lnTo>
                      <a:lnTo>
                        <a:pt x="1875" y="124"/>
                      </a:lnTo>
                      <a:lnTo>
                        <a:pt x="1877" y="124"/>
                      </a:lnTo>
                      <a:lnTo>
                        <a:pt x="1877" y="122"/>
                      </a:lnTo>
                      <a:lnTo>
                        <a:pt x="1877" y="122"/>
                      </a:lnTo>
                      <a:lnTo>
                        <a:pt x="1877" y="122"/>
                      </a:lnTo>
                      <a:lnTo>
                        <a:pt x="1874" y="122"/>
                      </a:lnTo>
                      <a:lnTo>
                        <a:pt x="1874" y="121"/>
                      </a:lnTo>
                      <a:lnTo>
                        <a:pt x="1873" y="121"/>
                      </a:lnTo>
                      <a:lnTo>
                        <a:pt x="1872" y="121"/>
                      </a:lnTo>
                      <a:lnTo>
                        <a:pt x="1872" y="122"/>
                      </a:lnTo>
                      <a:lnTo>
                        <a:pt x="1868" y="121"/>
                      </a:lnTo>
                      <a:lnTo>
                        <a:pt x="1868" y="122"/>
                      </a:lnTo>
                      <a:lnTo>
                        <a:pt x="1865" y="122"/>
                      </a:lnTo>
                      <a:lnTo>
                        <a:pt x="1864" y="121"/>
                      </a:lnTo>
                      <a:lnTo>
                        <a:pt x="1864" y="119"/>
                      </a:lnTo>
                      <a:lnTo>
                        <a:pt x="1862" y="119"/>
                      </a:lnTo>
                      <a:lnTo>
                        <a:pt x="1862" y="121"/>
                      </a:lnTo>
                      <a:lnTo>
                        <a:pt x="1861" y="121"/>
                      </a:lnTo>
                      <a:lnTo>
                        <a:pt x="1861" y="122"/>
                      </a:lnTo>
                      <a:lnTo>
                        <a:pt x="1860" y="123"/>
                      </a:lnTo>
                      <a:lnTo>
                        <a:pt x="1860" y="124"/>
                      </a:lnTo>
                      <a:lnTo>
                        <a:pt x="1857" y="124"/>
                      </a:lnTo>
                      <a:lnTo>
                        <a:pt x="1856" y="123"/>
                      </a:lnTo>
                      <a:lnTo>
                        <a:pt x="1857" y="122"/>
                      </a:lnTo>
                      <a:lnTo>
                        <a:pt x="1858" y="119"/>
                      </a:lnTo>
                      <a:lnTo>
                        <a:pt x="1858" y="119"/>
                      </a:lnTo>
                      <a:lnTo>
                        <a:pt x="1860" y="118"/>
                      </a:lnTo>
                      <a:lnTo>
                        <a:pt x="1858" y="117"/>
                      </a:lnTo>
                      <a:lnTo>
                        <a:pt x="1858" y="115"/>
                      </a:lnTo>
                      <a:lnTo>
                        <a:pt x="1858" y="114"/>
                      </a:lnTo>
                      <a:lnTo>
                        <a:pt x="1860" y="114"/>
                      </a:lnTo>
                      <a:lnTo>
                        <a:pt x="1862" y="114"/>
                      </a:lnTo>
                      <a:lnTo>
                        <a:pt x="1865" y="113"/>
                      </a:lnTo>
                      <a:lnTo>
                        <a:pt x="1865" y="110"/>
                      </a:lnTo>
                      <a:lnTo>
                        <a:pt x="1868" y="110"/>
                      </a:lnTo>
                      <a:lnTo>
                        <a:pt x="1868" y="109"/>
                      </a:lnTo>
                      <a:lnTo>
                        <a:pt x="1869" y="109"/>
                      </a:lnTo>
                      <a:lnTo>
                        <a:pt x="1870" y="109"/>
                      </a:lnTo>
                      <a:lnTo>
                        <a:pt x="1872" y="109"/>
                      </a:lnTo>
                      <a:lnTo>
                        <a:pt x="1872" y="109"/>
                      </a:lnTo>
                      <a:lnTo>
                        <a:pt x="1872" y="109"/>
                      </a:lnTo>
                      <a:lnTo>
                        <a:pt x="1872" y="113"/>
                      </a:lnTo>
                      <a:lnTo>
                        <a:pt x="1873" y="113"/>
                      </a:lnTo>
                      <a:lnTo>
                        <a:pt x="1874" y="113"/>
                      </a:lnTo>
                      <a:lnTo>
                        <a:pt x="1877" y="111"/>
                      </a:lnTo>
                      <a:lnTo>
                        <a:pt x="1877" y="110"/>
                      </a:lnTo>
                      <a:lnTo>
                        <a:pt x="1879" y="109"/>
                      </a:lnTo>
                      <a:lnTo>
                        <a:pt x="1879" y="110"/>
                      </a:lnTo>
                      <a:lnTo>
                        <a:pt x="1882" y="110"/>
                      </a:lnTo>
                      <a:lnTo>
                        <a:pt x="1883" y="109"/>
                      </a:lnTo>
                      <a:lnTo>
                        <a:pt x="1883" y="107"/>
                      </a:lnTo>
                      <a:lnTo>
                        <a:pt x="1885" y="106"/>
                      </a:lnTo>
                      <a:lnTo>
                        <a:pt x="1885" y="106"/>
                      </a:lnTo>
                      <a:lnTo>
                        <a:pt x="1886" y="106"/>
                      </a:lnTo>
                      <a:lnTo>
                        <a:pt x="1886" y="106"/>
                      </a:lnTo>
                      <a:lnTo>
                        <a:pt x="1889" y="106"/>
                      </a:lnTo>
                      <a:lnTo>
                        <a:pt x="1889" y="104"/>
                      </a:lnTo>
                      <a:lnTo>
                        <a:pt x="1890" y="104"/>
                      </a:lnTo>
                      <a:lnTo>
                        <a:pt x="1890" y="104"/>
                      </a:lnTo>
                      <a:lnTo>
                        <a:pt x="1889" y="104"/>
                      </a:lnTo>
                      <a:lnTo>
                        <a:pt x="1889" y="101"/>
                      </a:lnTo>
                      <a:lnTo>
                        <a:pt x="1890" y="101"/>
                      </a:lnTo>
                      <a:lnTo>
                        <a:pt x="1891" y="101"/>
                      </a:lnTo>
                      <a:close/>
                      <a:moveTo>
                        <a:pt x="1484" y="97"/>
                      </a:moveTo>
                      <a:lnTo>
                        <a:pt x="1487" y="97"/>
                      </a:lnTo>
                      <a:lnTo>
                        <a:pt x="1487" y="100"/>
                      </a:lnTo>
                      <a:lnTo>
                        <a:pt x="1488" y="100"/>
                      </a:lnTo>
                      <a:lnTo>
                        <a:pt x="1488" y="102"/>
                      </a:lnTo>
                      <a:lnTo>
                        <a:pt x="1489" y="102"/>
                      </a:lnTo>
                      <a:lnTo>
                        <a:pt x="1489" y="104"/>
                      </a:lnTo>
                      <a:lnTo>
                        <a:pt x="1492" y="105"/>
                      </a:lnTo>
                      <a:lnTo>
                        <a:pt x="1492" y="107"/>
                      </a:lnTo>
                      <a:lnTo>
                        <a:pt x="1493" y="107"/>
                      </a:lnTo>
                      <a:lnTo>
                        <a:pt x="1493" y="109"/>
                      </a:lnTo>
                      <a:lnTo>
                        <a:pt x="1493" y="109"/>
                      </a:lnTo>
                      <a:lnTo>
                        <a:pt x="1493" y="110"/>
                      </a:lnTo>
                      <a:lnTo>
                        <a:pt x="1495" y="110"/>
                      </a:lnTo>
                      <a:lnTo>
                        <a:pt x="1496" y="113"/>
                      </a:lnTo>
                      <a:lnTo>
                        <a:pt x="1497" y="115"/>
                      </a:lnTo>
                      <a:lnTo>
                        <a:pt x="1498" y="115"/>
                      </a:lnTo>
                      <a:lnTo>
                        <a:pt x="1500" y="121"/>
                      </a:lnTo>
                      <a:lnTo>
                        <a:pt x="1501" y="121"/>
                      </a:lnTo>
                      <a:lnTo>
                        <a:pt x="1500" y="131"/>
                      </a:lnTo>
                      <a:lnTo>
                        <a:pt x="1497" y="132"/>
                      </a:lnTo>
                      <a:lnTo>
                        <a:pt x="1497" y="134"/>
                      </a:lnTo>
                      <a:lnTo>
                        <a:pt x="1495" y="134"/>
                      </a:lnTo>
                      <a:lnTo>
                        <a:pt x="1495" y="134"/>
                      </a:lnTo>
                      <a:lnTo>
                        <a:pt x="1493" y="134"/>
                      </a:lnTo>
                      <a:lnTo>
                        <a:pt x="1493" y="135"/>
                      </a:lnTo>
                      <a:lnTo>
                        <a:pt x="1492" y="135"/>
                      </a:lnTo>
                      <a:lnTo>
                        <a:pt x="1491" y="136"/>
                      </a:lnTo>
                      <a:lnTo>
                        <a:pt x="1488" y="136"/>
                      </a:lnTo>
                      <a:lnTo>
                        <a:pt x="1488" y="136"/>
                      </a:lnTo>
                      <a:lnTo>
                        <a:pt x="1488" y="136"/>
                      </a:lnTo>
                      <a:lnTo>
                        <a:pt x="1487" y="136"/>
                      </a:lnTo>
                      <a:lnTo>
                        <a:pt x="1487" y="135"/>
                      </a:lnTo>
                      <a:lnTo>
                        <a:pt x="1485" y="135"/>
                      </a:lnTo>
                      <a:lnTo>
                        <a:pt x="1484" y="134"/>
                      </a:lnTo>
                      <a:lnTo>
                        <a:pt x="1483" y="132"/>
                      </a:lnTo>
                      <a:lnTo>
                        <a:pt x="1481" y="121"/>
                      </a:lnTo>
                      <a:lnTo>
                        <a:pt x="1480" y="121"/>
                      </a:lnTo>
                      <a:lnTo>
                        <a:pt x="1480" y="117"/>
                      </a:lnTo>
                      <a:lnTo>
                        <a:pt x="1480" y="117"/>
                      </a:lnTo>
                      <a:lnTo>
                        <a:pt x="1480" y="117"/>
                      </a:lnTo>
                      <a:lnTo>
                        <a:pt x="1480" y="115"/>
                      </a:lnTo>
                      <a:lnTo>
                        <a:pt x="1480" y="114"/>
                      </a:lnTo>
                      <a:lnTo>
                        <a:pt x="1481" y="114"/>
                      </a:lnTo>
                      <a:lnTo>
                        <a:pt x="1481" y="113"/>
                      </a:lnTo>
                      <a:lnTo>
                        <a:pt x="1483" y="113"/>
                      </a:lnTo>
                      <a:lnTo>
                        <a:pt x="1483" y="110"/>
                      </a:lnTo>
                      <a:lnTo>
                        <a:pt x="1483" y="110"/>
                      </a:lnTo>
                      <a:lnTo>
                        <a:pt x="1483" y="109"/>
                      </a:lnTo>
                      <a:lnTo>
                        <a:pt x="1484" y="109"/>
                      </a:lnTo>
                      <a:lnTo>
                        <a:pt x="1483" y="109"/>
                      </a:lnTo>
                      <a:lnTo>
                        <a:pt x="1483" y="107"/>
                      </a:lnTo>
                      <a:lnTo>
                        <a:pt x="1483" y="105"/>
                      </a:lnTo>
                      <a:lnTo>
                        <a:pt x="1483" y="105"/>
                      </a:lnTo>
                      <a:lnTo>
                        <a:pt x="1484" y="104"/>
                      </a:lnTo>
                      <a:lnTo>
                        <a:pt x="1484" y="104"/>
                      </a:lnTo>
                      <a:lnTo>
                        <a:pt x="1484" y="101"/>
                      </a:lnTo>
                      <a:lnTo>
                        <a:pt x="1483" y="101"/>
                      </a:lnTo>
                      <a:lnTo>
                        <a:pt x="1484" y="97"/>
                      </a:lnTo>
                      <a:close/>
                      <a:moveTo>
                        <a:pt x="1881" y="92"/>
                      </a:moveTo>
                      <a:lnTo>
                        <a:pt x="1882" y="93"/>
                      </a:lnTo>
                      <a:lnTo>
                        <a:pt x="1883" y="94"/>
                      </a:lnTo>
                      <a:lnTo>
                        <a:pt x="1883" y="96"/>
                      </a:lnTo>
                      <a:lnTo>
                        <a:pt x="1883" y="96"/>
                      </a:lnTo>
                      <a:lnTo>
                        <a:pt x="1882" y="96"/>
                      </a:lnTo>
                      <a:lnTo>
                        <a:pt x="1882" y="97"/>
                      </a:lnTo>
                      <a:lnTo>
                        <a:pt x="1881" y="97"/>
                      </a:lnTo>
                      <a:lnTo>
                        <a:pt x="1879" y="97"/>
                      </a:lnTo>
                      <a:lnTo>
                        <a:pt x="1878" y="96"/>
                      </a:lnTo>
                      <a:lnTo>
                        <a:pt x="1875" y="96"/>
                      </a:lnTo>
                      <a:lnTo>
                        <a:pt x="1875" y="94"/>
                      </a:lnTo>
                      <a:lnTo>
                        <a:pt x="1877" y="93"/>
                      </a:lnTo>
                      <a:lnTo>
                        <a:pt x="1878" y="93"/>
                      </a:lnTo>
                      <a:lnTo>
                        <a:pt x="1879" y="92"/>
                      </a:lnTo>
                      <a:lnTo>
                        <a:pt x="1881" y="92"/>
                      </a:lnTo>
                      <a:close/>
                      <a:moveTo>
                        <a:pt x="1864" y="88"/>
                      </a:moveTo>
                      <a:lnTo>
                        <a:pt x="1864" y="88"/>
                      </a:lnTo>
                      <a:lnTo>
                        <a:pt x="1864" y="88"/>
                      </a:lnTo>
                      <a:lnTo>
                        <a:pt x="1865" y="89"/>
                      </a:lnTo>
                      <a:lnTo>
                        <a:pt x="1864" y="89"/>
                      </a:lnTo>
                      <a:lnTo>
                        <a:pt x="1864" y="88"/>
                      </a:lnTo>
                      <a:lnTo>
                        <a:pt x="1864" y="88"/>
                      </a:lnTo>
                      <a:lnTo>
                        <a:pt x="1864" y="88"/>
                      </a:lnTo>
                      <a:lnTo>
                        <a:pt x="1864" y="88"/>
                      </a:lnTo>
                      <a:lnTo>
                        <a:pt x="1864" y="88"/>
                      </a:lnTo>
                      <a:lnTo>
                        <a:pt x="1864" y="88"/>
                      </a:lnTo>
                      <a:lnTo>
                        <a:pt x="1864" y="88"/>
                      </a:lnTo>
                      <a:close/>
                      <a:moveTo>
                        <a:pt x="1601" y="88"/>
                      </a:moveTo>
                      <a:lnTo>
                        <a:pt x="1602" y="88"/>
                      </a:lnTo>
                      <a:lnTo>
                        <a:pt x="1602" y="88"/>
                      </a:lnTo>
                      <a:lnTo>
                        <a:pt x="1602" y="88"/>
                      </a:lnTo>
                      <a:lnTo>
                        <a:pt x="1602" y="88"/>
                      </a:lnTo>
                      <a:lnTo>
                        <a:pt x="1602" y="88"/>
                      </a:lnTo>
                      <a:lnTo>
                        <a:pt x="1601" y="89"/>
                      </a:lnTo>
                      <a:lnTo>
                        <a:pt x="1601" y="88"/>
                      </a:lnTo>
                      <a:close/>
                      <a:moveTo>
                        <a:pt x="1870" y="84"/>
                      </a:moveTo>
                      <a:lnTo>
                        <a:pt x="1872" y="87"/>
                      </a:lnTo>
                      <a:lnTo>
                        <a:pt x="1872" y="87"/>
                      </a:lnTo>
                      <a:lnTo>
                        <a:pt x="1872" y="88"/>
                      </a:lnTo>
                      <a:lnTo>
                        <a:pt x="1872" y="88"/>
                      </a:lnTo>
                      <a:lnTo>
                        <a:pt x="1872" y="89"/>
                      </a:lnTo>
                      <a:lnTo>
                        <a:pt x="1872" y="89"/>
                      </a:lnTo>
                      <a:lnTo>
                        <a:pt x="1870" y="90"/>
                      </a:lnTo>
                      <a:lnTo>
                        <a:pt x="1870" y="90"/>
                      </a:lnTo>
                      <a:lnTo>
                        <a:pt x="1870" y="92"/>
                      </a:lnTo>
                      <a:lnTo>
                        <a:pt x="1869" y="93"/>
                      </a:lnTo>
                      <a:lnTo>
                        <a:pt x="1869" y="100"/>
                      </a:lnTo>
                      <a:lnTo>
                        <a:pt x="1869" y="100"/>
                      </a:lnTo>
                      <a:lnTo>
                        <a:pt x="1869" y="100"/>
                      </a:lnTo>
                      <a:lnTo>
                        <a:pt x="1869" y="101"/>
                      </a:lnTo>
                      <a:lnTo>
                        <a:pt x="1869" y="102"/>
                      </a:lnTo>
                      <a:lnTo>
                        <a:pt x="1868" y="102"/>
                      </a:lnTo>
                      <a:lnTo>
                        <a:pt x="1866" y="100"/>
                      </a:lnTo>
                      <a:lnTo>
                        <a:pt x="1865" y="100"/>
                      </a:lnTo>
                      <a:lnTo>
                        <a:pt x="1865" y="100"/>
                      </a:lnTo>
                      <a:lnTo>
                        <a:pt x="1862" y="100"/>
                      </a:lnTo>
                      <a:lnTo>
                        <a:pt x="1862" y="98"/>
                      </a:lnTo>
                      <a:lnTo>
                        <a:pt x="1861" y="97"/>
                      </a:lnTo>
                      <a:lnTo>
                        <a:pt x="1861" y="96"/>
                      </a:lnTo>
                      <a:lnTo>
                        <a:pt x="1860" y="96"/>
                      </a:lnTo>
                      <a:lnTo>
                        <a:pt x="1860" y="93"/>
                      </a:lnTo>
                      <a:lnTo>
                        <a:pt x="1865" y="92"/>
                      </a:lnTo>
                      <a:lnTo>
                        <a:pt x="1866" y="90"/>
                      </a:lnTo>
                      <a:lnTo>
                        <a:pt x="1868" y="85"/>
                      </a:lnTo>
                      <a:lnTo>
                        <a:pt x="1869" y="84"/>
                      </a:lnTo>
                      <a:lnTo>
                        <a:pt x="1870" y="84"/>
                      </a:lnTo>
                      <a:close/>
                      <a:moveTo>
                        <a:pt x="226" y="84"/>
                      </a:moveTo>
                      <a:lnTo>
                        <a:pt x="230" y="84"/>
                      </a:lnTo>
                      <a:lnTo>
                        <a:pt x="230" y="84"/>
                      </a:lnTo>
                      <a:lnTo>
                        <a:pt x="229" y="85"/>
                      </a:lnTo>
                      <a:lnTo>
                        <a:pt x="229" y="87"/>
                      </a:lnTo>
                      <a:lnTo>
                        <a:pt x="230" y="88"/>
                      </a:lnTo>
                      <a:lnTo>
                        <a:pt x="230" y="89"/>
                      </a:lnTo>
                      <a:lnTo>
                        <a:pt x="229" y="89"/>
                      </a:lnTo>
                      <a:lnTo>
                        <a:pt x="229" y="90"/>
                      </a:lnTo>
                      <a:lnTo>
                        <a:pt x="227" y="90"/>
                      </a:lnTo>
                      <a:lnTo>
                        <a:pt x="227" y="90"/>
                      </a:lnTo>
                      <a:lnTo>
                        <a:pt x="226" y="90"/>
                      </a:lnTo>
                      <a:lnTo>
                        <a:pt x="226" y="88"/>
                      </a:lnTo>
                      <a:lnTo>
                        <a:pt x="225" y="85"/>
                      </a:lnTo>
                      <a:lnTo>
                        <a:pt x="225" y="84"/>
                      </a:lnTo>
                      <a:lnTo>
                        <a:pt x="226" y="84"/>
                      </a:lnTo>
                      <a:lnTo>
                        <a:pt x="226" y="84"/>
                      </a:lnTo>
                      <a:close/>
                      <a:moveTo>
                        <a:pt x="1875" y="83"/>
                      </a:moveTo>
                      <a:lnTo>
                        <a:pt x="1877" y="83"/>
                      </a:lnTo>
                      <a:lnTo>
                        <a:pt x="1877" y="83"/>
                      </a:lnTo>
                      <a:lnTo>
                        <a:pt x="1877" y="83"/>
                      </a:lnTo>
                      <a:lnTo>
                        <a:pt x="1877" y="89"/>
                      </a:lnTo>
                      <a:lnTo>
                        <a:pt x="1877" y="89"/>
                      </a:lnTo>
                      <a:lnTo>
                        <a:pt x="1878" y="90"/>
                      </a:lnTo>
                      <a:lnTo>
                        <a:pt x="1875" y="90"/>
                      </a:lnTo>
                      <a:lnTo>
                        <a:pt x="1875" y="92"/>
                      </a:lnTo>
                      <a:lnTo>
                        <a:pt x="1873" y="92"/>
                      </a:lnTo>
                      <a:lnTo>
                        <a:pt x="1873" y="93"/>
                      </a:lnTo>
                      <a:lnTo>
                        <a:pt x="1873" y="94"/>
                      </a:lnTo>
                      <a:lnTo>
                        <a:pt x="1872" y="97"/>
                      </a:lnTo>
                      <a:lnTo>
                        <a:pt x="1870" y="97"/>
                      </a:lnTo>
                      <a:lnTo>
                        <a:pt x="1870" y="94"/>
                      </a:lnTo>
                      <a:lnTo>
                        <a:pt x="1870" y="92"/>
                      </a:lnTo>
                      <a:lnTo>
                        <a:pt x="1872" y="90"/>
                      </a:lnTo>
                      <a:lnTo>
                        <a:pt x="1873" y="89"/>
                      </a:lnTo>
                      <a:lnTo>
                        <a:pt x="1874" y="87"/>
                      </a:lnTo>
                      <a:lnTo>
                        <a:pt x="1875" y="85"/>
                      </a:lnTo>
                      <a:lnTo>
                        <a:pt x="1875" y="83"/>
                      </a:lnTo>
                      <a:close/>
                      <a:moveTo>
                        <a:pt x="204" y="81"/>
                      </a:moveTo>
                      <a:lnTo>
                        <a:pt x="205" y="81"/>
                      </a:lnTo>
                      <a:lnTo>
                        <a:pt x="205" y="83"/>
                      </a:lnTo>
                      <a:lnTo>
                        <a:pt x="205" y="83"/>
                      </a:lnTo>
                      <a:lnTo>
                        <a:pt x="205" y="83"/>
                      </a:lnTo>
                      <a:lnTo>
                        <a:pt x="204" y="83"/>
                      </a:lnTo>
                      <a:lnTo>
                        <a:pt x="204" y="83"/>
                      </a:lnTo>
                      <a:lnTo>
                        <a:pt x="204" y="81"/>
                      </a:lnTo>
                      <a:close/>
                      <a:moveTo>
                        <a:pt x="1836" y="80"/>
                      </a:moveTo>
                      <a:lnTo>
                        <a:pt x="1837" y="84"/>
                      </a:lnTo>
                      <a:lnTo>
                        <a:pt x="1836" y="84"/>
                      </a:lnTo>
                      <a:lnTo>
                        <a:pt x="1836" y="88"/>
                      </a:lnTo>
                      <a:lnTo>
                        <a:pt x="1837" y="88"/>
                      </a:lnTo>
                      <a:lnTo>
                        <a:pt x="1837" y="90"/>
                      </a:lnTo>
                      <a:lnTo>
                        <a:pt x="1835" y="90"/>
                      </a:lnTo>
                      <a:lnTo>
                        <a:pt x="1834" y="93"/>
                      </a:lnTo>
                      <a:lnTo>
                        <a:pt x="1832" y="94"/>
                      </a:lnTo>
                      <a:lnTo>
                        <a:pt x="1832" y="94"/>
                      </a:lnTo>
                      <a:lnTo>
                        <a:pt x="1830" y="96"/>
                      </a:lnTo>
                      <a:lnTo>
                        <a:pt x="1830" y="97"/>
                      </a:lnTo>
                      <a:lnTo>
                        <a:pt x="1828" y="98"/>
                      </a:lnTo>
                      <a:lnTo>
                        <a:pt x="1827" y="101"/>
                      </a:lnTo>
                      <a:lnTo>
                        <a:pt x="1826" y="104"/>
                      </a:lnTo>
                      <a:lnTo>
                        <a:pt x="1826" y="104"/>
                      </a:lnTo>
                      <a:lnTo>
                        <a:pt x="1824" y="104"/>
                      </a:lnTo>
                      <a:lnTo>
                        <a:pt x="1823" y="105"/>
                      </a:lnTo>
                      <a:lnTo>
                        <a:pt x="1822" y="105"/>
                      </a:lnTo>
                      <a:lnTo>
                        <a:pt x="1822" y="106"/>
                      </a:lnTo>
                      <a:lnTo>
                        <a:pt x="1820" y="106"/>
                      </a:lnTo>
                      <a:lnTo>
                        <a:pt x="1819" y="107"/>
                      </a:lnTo>
                      <a:lnTo>
                        <a:pt x="1818" y="107"/>
                      </a:lnTo>
                      <a:lnTo>
                        <a:pt x="1817" y="109"/>
                      </a:lnTo>
                      <a:lnTo>
                        <a:pt x="1817" y="109"/>
                      </a:lnTo>
                      <a:lnTo>
                        <a:pt x="1815" y="110"/>
                      </a:lnTo>
                      <a:lnTo>
                        <a:pt x="1814" y="110"/>
                      </a:lnTo>
                      <a:lnTo>
                        <a:pt x="1814" y="109"/>
                      </a:lnTo>
                      <a:lnTo>
                        <a:pt x="1815" y="107"/>
                      </a:lnTo>
                      <a:lnTo>
                        <a:pt x="1817" y="105"/>
                      </a:lnTo>
                      <a:lnTo>
                        <a:pt x="1817" y="105"/>
                      </a:lnTo>
                      <a:lnTo>
                        <a:pt x="1817" y="104"/>
                      </a:lnTo>
                      <a:lnTo>
                        <a:pt x="1818" y="104"/>
                      </a:lnTo>
                      <a:lnTo>
                        <a:pt x="1819" y="104"/>
                      </a:lnTo>
                      <a:lnTo>
                        <a:pt x="1819" y="104"/>
                      </a:lnTo>
                      <a:lnTo>
                        <a:pt x="1819" y="104"/>
                      </a:lnTo>
                      <a:lnTo>
                        <a:pt x="1819" y="102"/>
                      </a:lnTo>
                      <a:lnTo>
                        <a:pt x="1823" y="102"/>
                      </a:lnTo>
                      <a:lnTo>
                        <a:pt x="1823" y="100"/>
                      </a:lnTo>
                      <a:lnTo>
                        <a:pt x="1824" y="100"/>
                      </a:lnTo>
                      <a:lnTo>
                        <a:pt x="1824" y="98"/>
                      </a:lnTo>
                      <a:lnTo>
                        <a:pt x="1826" y="98"/>
                      </a:lnTo>
                      <a:lnTo>
                        <a:pt x="1827" y="96"/>
                      </a:lnTo>
                      <a:lnTo>
                        <a:pt x="1827" y="94"/>
                      </a:lnTo>
                      <a:lnTo>
                        <a:pt x="1828" y="93"/>
                      </a:lnTo>
                      <a:lnTo>
                        <a:pt x="1830" y="92"/>
                      </a:lnTo>
                      <a:lnTo>
                        <a:pt x="1830" y="92"/>
                      </a:lnTo>
                      <a:lnTo>
                        <a:pt x="1830" y="90"/>
                      </a:lnTo>
                      <a:lnTo>
                        <a:pt x="1831" y="90"/>
                      </a:lnTo>
                      <a:lnTo>
                        <a:pt x="1831" y="90"/>
                      </a:lnTo>
                      <a:lnTo>
                        <a:pt x="1830" y="89"/>
                      </a:lnTo>
                      <a:lnTo>
                        <a:pt x="1830" y="88"/>
                      </a:lnTo>
                      <a:lnTo>
                        <a:pt x="1831" y="88"/>
                      </a:lnTo>
                      <a:lnTo>
                        <a:pt x="1832" y="87"/>
                      </a:lnTo>
                      <a:lnTo>
                        <a:pt x="1832" y="85"/>
                      </a:lnTo>
                      <a:lnTo>
                        <a:pt x="1834" y="85"/>
                      </a:lnTo>
                      <a:lnTo>
                        <a:pt x="1834" y="81"/>
                      </a:lnTo>
                      <a:lnTo>
                        <a:pt x="1836" y="80"/>
                      </a:lnTo>
                      <a:close/>
                      <a:moveTo>
                        <a:pt x="1882" y="80"/>
                      </a:moveTo>
                      <a:lnTo>
                        <a:pt x="1887" y="80"/>
                      </a:lnTo>
                      <a:lnTo>
                        <a:pt x="1887" y="81"/>
                      </a:lnTo>
                      <a:lnTo>
                        <a:pt x="1889" y="81"/>
                      </a:lnTo>
                      <a:lnTo>
                        <a:pt x="1887" y="83"/>
                      </a:lnTo>
                      <a:lnTo>
                        <a:pt x="1887" y="84"/>
                      </a:lnTo>
                      <a:lnTo>
                        <a:pt x="1887" y="87"/>
                      </a:lnTo>
                      <a:lnTo>
                        <a:pt x="1889" y="87"/>
                      </a:lnTo>
                      <a:lnTo>
                        <a:pt x="1889" y="88"/>
                      </a:lnTo>
                      <a:lnTo>
                        <a:pt x="1890" y="88"/>
                      </a:lnTo>
                      <a:lnTo>
                        <a:pt x="1889" y="90"/>
                      </a:lnTo>
                      <a:lnTo>
                        <a:pt x="1890" y="92"/>
                      </a:lnTo>
                      <a:lnTo>
                        <a:pt x="1890" y="93"/>
                      </a:lnTo>
                      <a:lnTo>
                        <a:pt x="1890" y="93"/>
                      </a:lnTo>
                      <a:lnTo>
                        <a:pt x="1890" y="92"/>
                      </a:lnTo>
                      <a:lnTo>
                        <a:pt x="1887" y="92"/>
                      </a:lnTo>
                      <a:lnTo>
                        <a:pt x="1887" y="92"/>
                      </a:lnTo>
                      <a:lnTo>
                        <a:pt x="1886" y="90"/>
                      </a:lnTo>
                      <a:lnTo>
                        <a:pt x="1885" y="88"/>
                      </a:lnTo>
                      <a:lnTo>
                        <a:pt x="1883" y="87"/>
                      </a:lnTo>
                      <a:lnTo>
                        <a:pt x="1883" y="85"/>
                      </a:lnTo>
                      <a:lnTo>
                        <a:pt x="1885" y="84"/>
                      </a:lnTo>
                      <a:lnTo>
                        <a:pt x="1885" y="83"/>
                      </a:lnTo>
                      <a:lnTo>
                        <a:pt x="1882" y="83"/>
                      </a:lnTo>
                      <a:lnTo>
                        <a:pt x="1882" y="80"/>
                      </a:lnTo>
                      <a:close/>
                      <a:moveTo>
                        <a:pt x="1858" y="77"/>
                      </a:moveTo>
                      <a:lnTo>
                        <a:pt x="1861" y="77"/>
                      </a:lnTo>
                      <a:lnTo>
                        <a:pt x="1862" y="77"/>
                      </a:lnTo>
                      <a:lnTo>
                        <a:pt x="1864" y="79"/>
                      </a:lnTo>
                      <a:lnTo>
                        <a:pt x="1866" y="79"/>
                      </a:lnTo>
                      <a:lnTo>
                        <a:pt x="1866" y="81"/>
                      </a:lnTo>
                      <a:lnTo>
                        <a:pt x="1866" y="83"/>
                      </a:lnTo>
                      <a:lnTo>
                        <a:pt x="1865" y="84"/>
                      </a:lnTo>
                      <a:lnTo>
                        <a:pt x="1865" y="87"/>
                      </a:lnTo>
                      <a:lnTo>
                        <a:pt x="1862" y="87"/>
                      </a:lnTo>
                      <a:lnTo>
                        <a:pt x="1860" y="88"/>
                      </a:lnTo>
                      <a:lnTo>
                        <a:pt x="1858" y="88"/>
                      </a:lnTo>
                      <a:lnTo>
                        <a:pt x="1856" y="89"/>
                      </a:lnTo>
                      <a:lnTo>
                        <a:pt x="1856" y="85"/>
                      </a:lnTo>
                      <a:lnTo>
                        <a:pt x="1857" y="85"/>
                      </a:lnTo>
                      <a:lnTo>
                        <a:pt x="1858" y="77"/>
                      </a:lnTo>
                      <a:close/>
                      <a:moveTo>
                        <a:pt x="1603" y="75"/>
                      </a:moveTo>
                      <a:lnTo>
                        <a:pt x="1604" y="75"/>
                      </a:lnTo>
                      <a:lnTo>
                        <a:pt x="1604" y="76"/>
                      </a:lnTo>
                      <a:lnTo>
                        <a:pt x="1603" y="76"/>
                      </a:lnTo>
                      <a:lnTo>
                        <a:pt x="1603" y="76"/>
                      </a:lnTo>
                      <a:lnTo>
                        <a:pt x="1603" y="75"/>
                      </a:lnTo>
                      <a:lnTo>
                        <a:pt x="1603" y="75"/>
                      </a:lnTo>
                      <a:lnTo>
                        <a:pt x="1603" y="75"/>
                      </a:lnTo>
                      <a:close/>
                      <a:moveTo>
                        <a:pt x="1869" y="71"/>
                      </a:moveTo>
                      <a:lnTo>
                        <a:pt x="1872" y="71"/>
                      </a:lnTo>
                      <a:lnTo>
                        <a:pt x="1873" y="72"/>
                      </a:lnTo>
                      <a:lnTo>
                        <a:pt x="1874" y="73"/>
                      </a:lnTo>
                      <a:lnTo>
                        <a:pt x="1877" y="73"/>
                      </a:lnTo>
                      <a:lnTo>
                        <a:pt x="1877" y="76"/>
                      </a:lnTo>
                      <a:lnTo>
                        <a:pt x="1869" y="75"/>
                      </a:lnTo>
                      <a:lnTo>
                        <a:pt x="1869" y="71"/>
                      </a:lnTo>
                      <a:close/>
                      <a:moveTo>
                        <a:pt x="1839" y="71"/>
                      </a:moveTo>
                      <a:lnTo>
                        <a:pt x="1839" y="71"/>
                      </a:lnTo>
                      <a:lnTo>
                        <a:pt x="1840" y="72"/>
                      </a:lnTo>
                      <a:lnTo>
                        <a:pt x="1841" y="72"/>
                      </a:lnTo>
                      <a:lnTo>
                        <a:pt x="1841" y="73"/>
                      </a:lnTo>
                      <a:lnTo>
                        <a:pt x="1839" y="73"/>
                      </a:lnTo>
                      <a:lnTo>
                        <a:pt x="1837" y="71"/>
                      </a:lnTo>
                      <a:lnTo>
                        <a:pt x="1839" y="71"/>
                      </a:lnTo>
                      <a:lnTo>
                        <a:pt x="1839" y="71"/>
                      </a:lnTo>
                      <a:close/>
                      <a:moveTo>
                        <a:pt x="1604" y="68"/>
                      </a:moveTo>
                      <a:lnTo>
                        <a:pt x="1606" y="68"/>
                      </a:lnTo>
                      <a:lnTo>
                        <a:pt x="1606" y="69"/>
                      </a:lnTo>
                      <a:lnTo>
                        <a:pt x="1606" y="69"/>
                      </a:lnTo>
                      <a:lnTo>
                        <a:pt x="1606" y="71"/>
                      </a:lnTo>
                      <a:lnTo>
                        <a:pt x="1606" y="71"/>
                      </a:lnTo>
                      <a:lnTo>
                        <a:pt x="1604" y="71"/>
                      </a:lnTo>
                      <a:lnTo>
                        <a:pt x="1604" y="68"/>
                      </a:lnTo>
                      <a:close/>
                      <a:moveTo>
                        <a:pt x="6" y="68"/>
                      </a:moveTo>
                      <a:lnTo>
                        <a:pt x="9" y="71"/>
                      </a:lnTo>
                      <a:lnTo>
                        <a:pt x="10" y="72"/>
                      </a:lnTo>
                      <a:lnTo>
                        <a:pt x="13" y="73"/>
                      </a:lnTo>
                      <a:lnTo>
                        <a:pt x="14" y="75"/>
                      </a:lnTo>
                      <a:lnTo>
                        <a:pt x="14" y="76"/>
                      </a:lnTo>
                      <a:lnTo>
                        <a:pt x="15" y="77"/>
                      </a:lnTo>
                      <a:lnTo>
                        <a:pt x="15" y="80"/>
                      </a:lnTo>
                      <a:lnTo>
                        <a:pt x="9" y="79"/>
                      </a:lnTo>
                      <a:lnTo>
                        <a:pt x="9" y="77"/>
                      </a:lnTo>
                      <a:lnTo>
                        <a:pt x="7" y="76"/>
                      </a:lnTo>
                      <a:lnTo>
                        <a:pt x="7" y="75"/>
                      </a:lnTo>
                      <a:lnTo>
                        <a:pt x="7" y="73"/>
                      </a:lnTo>
                      <a:lnTo>
                        <a:pt x="6" y="73"/>
                      </a:lnTo>
                      <a:lnTo>
                        <a:pt x="6" y="68"/>
                      </a:lnTo>
                      <a:close/>
                      <a:moveTo>
                        <a:pt x="1258" y="68"/>
                      </a:moveTo>
                      <a:lnTo>
                        <a:pt x="1258" y="68"/>
                      </a:lnTo>
                      <a:lnTo>
                        <a:pt x="1258" y="69"/>
                      </a:lnTo>
                      <a:lnTo>
                        <a:pt x="1259" y="69"/>
                      </a:lnTo>
                      <a:lnTo>
                        <a:pt x="1259" y="69"/>
                      </a:lnTo>
                      <a:lnTo>
                        <a:pt x="1258" y="69"/>
                      </a:lnTo>
                      <a:lnTo>
                        <a:pt x="1258" y="71"/>
                      </a:lnTo>
                      <a:lnTo>
                        <a:pt x="1254" y="71"/>
                      </a:lnTo>
                      <a:lnTo>
                        <a:pt x="1254" y="69"/>
                      </a:lnTo>
                      <a:lnTo>
                        <a:pt x="1252" y="69"/>
                      </a:lnTo>
                      <a:lnTo>
                        <a:pt x="1252" y="69"/>
                      </a:lnTo>
                      <a:lnTo>
                        <a:pt x="1251" y="69"/>
                      </a:lnTo>
                      <a:lnTo>
                        <a:pt x="1251" y="69"/>
                      </a:lnTo>
                      <a:lnTo>
                        <a:pt x="1250" y="68"/>
                      </a:lnTo>
                      <a:lnTo>
                        <a:pt x="1255" y="69"/>
                      </a:lnTo>
                      <a:lnTo>
                        <a:pt x="1255" y="68"/>
                      </a:lnTo>
                      <a:lnTo>
                        <a:pt x="1255" y="68"/>
                      </a:lnTo>
                      <a:lnTo>
                        <a:pt x="1255" y="69"/>
                      </a:lnTo>
                      <a:lnTo>
                        <a:pt x="1255" y="69"/>
                      </a:lnTo>
                      <a:lnTo>
                        <a:pt x="1256" y="68"/>
                      </a:lnTo>
                      <a:lnTo>
                        <a:pt x="1258" y="68"/>
                      </a:lnTo>
                      <a:close/>
                      <a:moveTo>
                        <a:pt x="1857" y="67"/>
                      </a:moveTo>
                      <a:lnTo>
                        <a:pt x="1860" y="68"/>
                      </a:lnTo>
                      <a:lnTo>
                        <a:pt x="1860" y="69"/>
                      </a:lnTo>
                      <a:lnTo>
                        <a:pt x="1858" y="69"/>
                      </a:lnTo>
                      <a:lnTo>
                        <a:pt x="1857" y="68"/>
                      </a:lnTo>
                      <a:lnTo>
                        <a:pt x="1857" y="67"/>
                      </a:lnTo>
                      <a:close/>
                      <a:moveTo>
                        <a:pt x="1886" y="66"/>
                      </a:moveTo>
                      <a:lnTo>
                        <a:pt x="1886" y="66"/>
                      </a:lnTo>
                      <a:lnTo>
                        <a:pt x="1887" y="66"/>
                      </a:lnTo>
                      <a:lnTo>
                        <a:pt x="1887" y="66"/>
                      </a:lnTo>
                      <a:lnTo>
                        <a:pt x="1887" y="66"/>
                      </a:lnTo>
                      <a:lnTo>
                        <a:pt x="1887" y="68"/>
                      </a:lnTo>
                      <a:lnTo>
                        <a:pt x="1889" y="68"/>
                      </a:lnTo>
                      <a:lnTo>
                        <a:pt x="1889" y="69"/>
                      </a:lnTo>
                      <a:lnTo>
                        <a:pt x="1887" y="72"/>
                      </a:lnTo>
                      <a:lnTo>
                        <a:pt x="1887" y="73"/>
                      </a:lnTo>
                      <a:lnTo>
                        <a:pt x="1887" y="75"/>
                      </a:lnTo>
                      <a:lnTo>
                        <a:pt x="1890" y="77"/>
                      </a:lnTo>
                      <a:lnTo>
                        <a:pt x="1890" y="77"/>
                      </a:lnTo>
                      <a:lnTo>
                        <a:pt x="1890" y="79"/>
                      </a:lnTo>
                      <a:lnTo>
                        <a:pt x="1891" y="79"/>
                      </a:lnTo>
                      <a:lnTo>
                        <a:pt x="1891" y="80"/>
                      </a:lnTo>
                      <a:lnTo>
                        <a:pt x="1892" y="81"/>
                      </a:lnTo>
                      <a:lnTo>
                        <a:pt x="1891" y="81"/>
                      </a:lnTo>
                      <a:lnTo>
                        <a:pt x="1890" y="80"/>
                      </a:lnTo>
                      <a:lnTo>
                        <a:pt x="1890" y="80"/>
                      </a:lnTo>
                      <a:lnTo>
                        <a:pt x="1889" y="80"/>
                      </a:lnTo>
                      <a:lnTo>
                        <a:pt x="1889" y="80"/>
                      </a:lnTo>
                      <a:lnTo>
                        <a:pt x="1889" y="80"/>
                      </a:lnTo>
                      <a:lnTo>
                        <a:pt x="1887" y="79"/>
                      </a:lnTo>
                      <a:lnTo>
                        <a:pt x="1886" y="79"/>
                      </a:lnTo>
                      <a:lnTo>
                        <a:pt x="1886" y="79"/>
                      </a:lnTo>
                      <a:lnTo>
                        <a:pt x="1885" y="79"/>
                      </a:lnTo>
                      <a:lnTo>
                        <a:pt x="1885" y="77"/>
                      </a:lnTo>
                      <a:lnTo>
                        <a:pt x="1885" y="76"/>
                      </a:lnTo>
                      <a:lnTo>
                        <a:pt x="1885" y="75"/>
                      </a:lnTo>
                      <a:lnTo>
                        <a:pt x="1883" y="75"/>
                      </a:lnTo>
                      <a:lnTo>
                        <a:pt x="1883" y="73"/>
                      </a:lnTo>
                      <a:lnTo>
                        <a:pt x="1882" y="72"/>
                      </a:lnTo>
                      <a:lnTo>
                        <a:pt x="1882" y="71"/>
                      </a:lnTo>
                      <a:lnTo>
                        <a:pt x="1881" y="71"/>
                      </a:lnTo>
                      <a:lnTo>
                        <a:pt x="1881" y="69"/>
                      </a:lnTo>
                      <a:lnTo>
                        <a:pt x="1879" y="69"/>
                      </a:lnTo>
                      <a:lnTo>
                        <a:pt x="1879" y="68"/>
                      </a:lnTo>
                      <a:lnTo>
                        <a:pt x="1881" y="68"/>
                      </a:lnTo>
                      <a:lnTo>
                        <a:pt x="1881" y="67"/>
                      </a:lnTo>
                      <a:lnTo>
                        <a:pt x="1882" y="66"/>
                      </a:lnTo>
                      <a:lnTo>
                        <a:pt x="1883" y="66"/>
                      </a:lnTo>
                      <a:lnTo>
                        <a:pt x="1886" y="66"/>
                      </a:lnTo>
                      <a:close/>
                      <a:moveTo>
                        <a:pt x="1604" y="64"/>
                      </a:moveTo>
                      <a:lnTo>
                        <a:pt x="1604" y="64"/>
                      </a:lnTo>
                      <a:lnTo>
                        <a:pt x="1604" y="66"/>
                      </a:lnTo>
                      <a:lnTo>
                        <a:pt x="1606" y="66"/>
                      </a:lnTo>
                      <a:lnTo>
                        <a:pt x="1604" y="66"/>
                      </a:lnTo>
                      <a:lnTo>
                        <a:pt x="1604" y="64"/>
                      </a:lnTo>
                      <a:close/>
                      <a:moveTo>
                        <a:pt x="0" y="64"/>
                      </a:moveTo>
                      <a:lnTo>
                        <a:pt x="2" y="64"/>
                      </a:lnTo>
                      <a:lnTo>
                        <a:pt x="3" y="64"/>
                      </a:lnTo>
                      <a:lnTo>
                        <a:pt x="3" y="67"/>
                      </a:lnTo>
                      <a:lnTo>
                        <a:pt x="2" y="67"/>
                      </a:lnTo>
                      <a:lnTo>
                        <a:pt x="1" y="67"/>
                      </a:lnTo>
                      <a:lnTo>
                        <a:pt x="0" y="66"/>
                      </a:lnTo>
                      <a:lnTo>
                        <a:pt x="0" y="66"/>
                      </a:lnTo>
                      <a:lnTo>
                        <a:pt x="0" y="64"/>
                      </a:lnTo>
                      <a:lnTo>
                        <a:pt x="0" y="64"/>
                      </a:lnTo>
                      <a:lnTo>
                        <a:pt x="0" y="64"/>
                      </a:lnTo>
                      <a:close/>
                      <a:moveTo>
                        <a:pt x="239" y="58"/>
                      </a:moveTo>
                      <a:lnTo>
                        <a:pt x="240" y="59"/>
                      </a:lnTo>
                      <a:lnTo>
                        <a:pt x="240" y="59"/>
                      </a:lnTo>
                      <a:lnTo>
                        <a:pt x="240" y="60"/>
                      </a:lnTo>
                      <a:lnTo>
                        <a:pt x="240" y="60"/>
                      </a:lnTo>
                      <a:lnTo>
                        <a:pt x="240" y="60"/>
                      </a:lnTo>
                      <a:lnTo>
                        <a:pt x="240" y="60"/>
                      </a:lnTo>
                      <a:lnTo>
                        <a:pt x="239" y="60"/>
                      </a:lnTo>
                      <a:lnTo>
                        <a:pt x="239" y="58"/>
                      </a:lnTo>
                      <a:close/>
                      <a:moveTo>
                        <a:pt x="1847" y="56"/>
                      </a:moveTo>
                      <a:lnTo>
                        <a:pt x="1848" y="56"/>
                      </a:lnTo>
                      <a:lnTo>
                        <a:pt x="1851" y="58"/>
                      </a:lnTo>
                      <a:lnTo>
                        <a:pt x="1852" y="60"/>
                      </a:lnTo>
                      <a:lnTo>
                        <a:pt x="1853" y="63"/>
                      </a:lnTo>
                      <a:lnTo>
                        <a:pt x="1853" y="66"/>
                      </a:lnTo>
                      <a:lnTo>
                        <a:pt x="1855" y="69"/>
                      </a:lnTo>
                      <a:lnTo>
                        <a:pt x="1852" y="69"/>
                      </a:lnTo>
                      <a:lnTo>
                        <a:pt x="1852" y="69"/>
                      </a:lnTo>
                      <a:lnTo>
                        <a:pt x="1851" y="68"/>
                      </a:lnTo>
                      <a:lnTo>
                        <a:pt x="1852" y="67"/>
                      </a:lnTo>
                      <a:lnTo>
                        <a:pt x="1852" y="66"/>
                      </a:lnTo>
                      <a:lnTo>
                        <a:pt x="1852" y="66"/>
                      </a:lnTo>
                      <a:lnTo>
                        <a:pt x="1852" y="64"/>
                      </a:lnTo>
                      <a:lnTo>
                        <a:pt x="1849" y="64"/>
                      </a:lnTo>
                      <a:lnTo>
                        <a:pt x="1849" y="64"/>
                      </a:lnTo>
                      <a:lnTo>
                        <a:pt x="1848" y="64"/>
                      </a:lnTo>
                      <a:lnTo>
                        <a:pt x="1847" y="60"/>
                      </a:lnTo>
                      <a:lnTo>
                        <a:pt x="1845" y="60"/>
                      </a:lnTo>
                      <a:lnTo>
                        <a:pt x="1845" y="59"/>
                      </a:lnTo>
                      <a:lnTo>
                        <a:pt x="1843" y="58"/>
                      </a:lnTo>
                      <a:lnTo>
                        <a:pt x="1843" y="56"/>
                      </a:lnTo>
                      <a:lnTo>
                        <a:pt x="1845" y="56"/>
                      </a:lnTo>
                      <a:lnTo>
                        <a:pt x="1847" y="56"/>
                      </a:lnTo>
                      <a:close/>
                      <a:moveTo>
                        <a:pt x="1606" y="55"/>
                      </a:moveTo>
                      <a:lnTo>
                        <a:pt x="1606" y="55"/>
                      </a:lnTo>
                      <a:lnTo>
                        <a:pt x="1606" y="56"/>
                      </a:lnTo>
                      <a:lnTo>
                        <a:pt x="1606" y="58"/>
                      </a:lnTo>
                      <a:lnTo>
                        <a:pt x="1606" y="58"/>
                      </a:lnTo>
                      <a:lnTo>
                        <a:pt x="1604" y="58"/>
                      </a:lnTo>
                      <a:lnTo>
                        <a:pt x="1604" y="56"/>
                      </a:lnTo>
                      <a:lnTo>
                        <a:pt x="1606" y="55"/>
                      </a:lnTo>
                      <a:close/>
                      <a:moveTo>
                        <a:pt x="1878" y="52"/>
                      </a:moveTo>
                      <a:lnTo>
                        <a:pt x="1879" y="52"/>
                      </a:lnTo>
                      <a:lnTo>
                        <a:pt x="1879" y="54"/>
                      </a:lnTo>
                      <a:lnTo>
                        <a:pt x="1881" y="55"/>
                      </a:lnTo>
                      <a:lnTo>
                        <a:pt x="1878" y="55"/>
                      </a:lnTo>
                      <a:lnTo>
                        <a:pt x="1878" y="52"/>
                      </a:lnTo>
                      <a:close/>
                      <a:moveTo>
                        <a:pt x="227" y="42"/>
                      </a:moveTo>
                      <a:lnTo>
                        <a:pt x="230" y="42"/>
                      </a:lnTo>
                      <a:lnTo>
                        <a:pt x="230" y="43"/>
                      </a:lnTo>
                      <a:lnTo>
                        <a:pt x="231" y="45"/>
                      </a:lnTo>
                      <a:lnTo>
                        <a:pt x="231" y="46"/>
                      </a:lnTo>
                      <a:lnTo>
                        <a:pt x="229" y="46"/>
                      </a:lnTo>
                      <a:lnTo>
                        <a:pt x="229" y="45"/>
                      </a:lnTo>
                      <a:lnTo>
                        <a:pt x="227" y="42"/>
                      </a:lnTo>
                      <a:close/>
                      <a:moveTo>
                        <a:pt x="223" y="33"/>
                      </a:moveTo>
                      <a:lnTo>
                        <a:pt x="225" y="33"/>
                      </a:lnTo>
                      <a:lnTo>
                        <a:pt x="225" y="35"/>
                      </a:lnTo>
                      <a:lnTo>
                        <a:pt x="225" y="35"/>
                      </a:lnTo>
                      <a:lnTo>
                        <a:pt x="226" y="35"/>
                      </a:lnTo>
                      <a:lnTo>
                        <a:pt x="226" y="37"/>
                      </a:lnTo>
                      <a:lnTo>
                        <a:pt x="225" y="37"/>
                      </a:lnTo>
                      <a:lnTo>
                        <a:pt x="223" y="33"/>
                      </a:lnTo>
                      <a:close/>
                      <a:moveTo>
                        <a:pt x="222" y="25"/>
                      </a:moveTo>
                      <a:lnTo>
                        <a:pt x="226" y="25"/>
                      </a:lnTo>
                      <a:lnTo>
                        <a:pt x="226" y="26"/>
                      </a:lnTo>
                      <a:lnTo>
                        <a:pt x="225" y="26"/>
                      </a:lnTo>
                      <a:lnTo>
                        <a:pt x="223" y="28"/>
                      </a:lnTo>
                      <a:lnTo>
                        <a:pt x="222" y="28"/>
                      </a:lnTo>
                      <a:lnTo>
                        <a:pt x="221" y="25"/>
                      </a:lnTo>
                      <a:lnTo>
                        <a:pt x="222" y="25"/>
                      </a:lnTo>
                      <a:lnTo>
                        <a:pt x="222" y="25"/>
                      </a:lnTo>
                      <a:close/>
                      <a:moveTo>
                        <a:pt x="1851" y="0"/>
                      </a:moveTo>
                      <a:lnTo>
                        <a:pt x="1852" y="3"/>
                      </a:lnTo>
                      <a:lnTo>
                        <a:pt x="1853" y="4"/>
                      </a:lnTo>
                      <a:lnTo>
                        <a:pt x="1856" y="4"/>
                      </a:lnTo>
                      <a:lnTo>
                        <a:pt x="1857" y="4"/>
                      </a:lnTo>
                      <a:lnTo>
                        <a:pt x="1857" y="4"/>
                      </a:lnTo>
                      <a:lnTo>
                        <a:pt x="1857" y="4"/>
                      </a:lnTo>
                      <a:lnTo>
                        <a:pt x="1858" y="3"/>
                      </a:lnTo>
                      <a:lnTo>
                        <a:pt x="1858" y="1"/>
                      </a:lnTo>
                      <a:lnTo>
                        <a:pt x="1860" y="1"/>
                      </a:lnTo>
                      <a:lnTo>
                        <a:pt x="1861" y="3"/>
                      </a:lnTo>
                      <a:lnTo>
                        <a:pt x="1860" y="3"/>
                      </a:lnTo>
                      <a:lnTo>
                        <a:pt x="1860" y="4"/>
                      </a:lnTo>
                      <a:lnTo>
                        <a:pt x="1860" y="4"/>
                      </a:lnTo>
                      <a:lnTo>
                        <a:pt x="1860" y="8"/>
                      </a:lnTo>
                      <a:lnTo>
                        <a:pt x="1860" y="8"/>
                      </a:lnTo>
                      <a:lnTo>
                        <a:pt x="1858" y="8"/>
                      </a:lnTo>
                      <a:lnTo>
                        <a:pt x="1858" y="9"/>
                      </a:lnTo>
                      <a:lnTo>
                        <a:pt x="1860" y="9"/>
                      </a:lnTo>
                      <a:lnTo>
                        <a:pt x="1860" y="12"/>
                      </a:lnTo>
                      <a:lnTo>
                        <a:pt x="1862" y="13"/>
                      </a:lnTo>
                      <a:lnTo>
                        <a:pt x="1862" y="17"/>
                      </a:lnTo>
                      <a:lnTo>
                        <a:pt x="1862" y="17"/>
                      </a:lnTo>
                      <a:lnTo>
                        <a:pt x="1862" y="18"/>
                      </a:lnTo>
                      <a:lnTo>
                        <a:pt x="1864" y="20"/>
                      </a:lnTo>
                      <a:lnTo>
                        <a:pt x="1862" y="21"/>
                      </a:lnTo>
                      <a:lnTo>
                        <a:pt x="1862" y="22"/>
                      </a:lnTo>
                      <a:lnTo>
                        <a:pt x="1858" y="22"/>
                      </a:lnTo>
                      <a:lnTo>
                        <a:pt x="1858" y="25"/>
                      </a:lnTo>
                      <a:lnTo>
                        <a:pt x="1858" y="25"/>
                      </a:lnTo>
                      <a:lnTo>
                        <a:pt x="1858" y="25"/>
                      </a:lnTo>
                      <a:lnTo>
                        <a:pt x="1858" y="26"/>
                      </a:lnTo>
                      <a:lnTo>
                        <a:pt x="1858" y="26"/>
                      </a:lnTo>
                      <a:lnTo>
                        <a:pt x="1857" y="29"/>
                      </a:lnTo>
                      <a:lnTo>
                        <a:pt x="1855" y="30"/>
                      </a:lnTo>
                      <a:lnTo>
                        <a:pt x="1853" y="37"/>
                      </a:lnTo>
                      <a:lnTo>
                        <a:pt x="1855" y="37"/>
                      </a:lnTo>
                      <a:lnTo>
                        <a:pt x="1855" y="37"/>
                      </a:lnTo>
                      <a:lnTo>
                        <a:pt x="1855" y="38"/>
                      </a:lnTo>
                      <a:lnTo>
                        <a:pt x="1853" y="39"/>
                      </a:lnTo>
                      <a:lnTo>
                        <a:pt x="1853" y="41"/>
                      </a:lnTo>
                      <a:lnTo>
                        <a:pt x="1853" y="42"/>
                      </a:lnTo>
                      <a:lnTo>
                        <a:pt x="1855" y="43"/>
                      </a:lnTo>
                      <a:lnTo>
                        <a:pt x="1855" y="47"/>
                      </a:lnTo>
                      <a:lnTo>
                        <a:pt x="1855" y="47"/>
                      </a:lnTo>
                      <a:lnTo>
                        <a:pt x="1855" y="49"/>
                      </a:lnTo>
                      <a:lnTo>
                        <a:pt x="1856" y="49"/>
                      </a:lnTo>
                      <a:lnTo>
                        <a:pt x="1856" y="49"/>
                      </a:lnTo>
                      <a:lnTo>
                        <a:pt x="1858" y="50"/>
                      </a:lnTo>
                      <a:lnTo>
                        <a:pt x="1858" y="49"/>
                      </a:lnTo>
                      <a:lnTo>
                        <a:pt x="1860" y="49"/>
                      </a:lnTo>
                      <a:lnTo>
                        <a:pt x="1861" y="47"/>
                      </a:lnTo>
                      <a:lnTo>
                        <a:pt x="1865" y="47"/>
                      </a:lnTo>
                      <a:lnTo>
                        <a:pt x="1866" y="46"/>
                      </a:lnTo>
                      <a:lnTo>
                        <a:pt x="1866" y="46"/>
                      </a:lnTo>
                      <a:lnTo>
                        <a:pt x="1866" y="46"/>
                      </a:lnTo>
                      <a:lnTo>
                        <a:pt x="1866" y="47"/>
                      </a:lnTo>
                      <a:lnTo>
                        <a:pt x="1868" y="47"/>
                      </a:lnTo>
                      <a:lnTo>
                        <a:pt x="1868" y="49"/>
                      </a:lnTo>
                      <a:lnTo>
                        <a:pt x="1868" y="49"/>
                      </a:lnTo>
                      <a:lnTo>
                        <a:pt x="1868" y="51"/>
                      </a:lnTo>
                      <a:lnTo>
                        <a:pt x="1869" y="51"/>
                      </a:lnTo>
                      <a:lnTo>
                        <a:pt x="1870" y="49"/>
                      </a:lnTo>
                      <a:lnTo>
                        <a:pt x="1872" y="49"/>
                      </a:lnTo>
                      <a:lnTo>
                        <a:pt x="1873" y="50"/>
                      </a:lnTo>
                      <a:lnTo>
                        <a:pt x="1874" y="51"/>
                      </a:lnTo>
                      <a:lnTo>
                        <a:pt x="1874" y="54"/>
                      </a:lnTo>
                      <a:lnTo>
                        <a:pt x="1874" y="55"/>
                      </a:lnTo>
                      <a:lnTo>
                        <a:pt x="1874" y="56"/>
                      </a:lnTo>
                      <a:lnTo>
                        <a:pt x="1874" y="58"/>
                      </a:lnTo>
                      <a:lnTo>
                        <a:pt x="1877" y="59"/>
                      </a:lnTo>
                      <a:lnTo>
                        <a:pt x="1877" y="60"/>
                      </a:lnTo>
                      <a:lnTo>
                        <a:pt x="1877" y="62"/>
                      </a:lnTo>
                      <a:lnTo>
                        <a:pt x="1877" y="62"/>
                      </a:lnTo>
                      <a:lnTo>
                        <a:pt x="1877" y="64"/>
                      </a:lnTo>
                      <a:lnTo>
                        <a:pt x="1874" y="64"/>
                      </a:lnTo>
                      <a:lnTo>
                        <a:pt x="1874" y="63"/>
                      </a:lnTo>
                      <a:lnTo>
                        <a:pt x="1873" y="62"/>
                      </a:lnTo>
                      <a:lnTo>
                        <a:pt x="1873" y="62"/>
                      </a:lnTo>
                      <a:lnTo>
                        <a:pt x="1872" y="60"/>
                      </a:lnTo>
                      <a:lnTo>
                        <a:pt x="1872" y="62"/>
                      </a:lnTo>
                      <a:lnTo>
                        <a:pt x="1872" y="62"/>
                      </a:lnTo>
                      <a:lnTo>
                        <a:pt x="1870" y="60"/>
                      </a:lnTo>
                      <a:lnTo>
                        <a:pt x="1869" y="58"/>
                      </a:lnTo>
                      <a:lnTo>
                        <a:pt x="1869" y="58"/>
                      </a:lnTo>
                      <a:lnTo>
                        <a:pt x="1868" y="56"/>
                      </a:lnTo>
                      <a:lnTo>
                        <a:pt x="1866" y="55"/>
                      </a:lnTo>
                      <a:lnTo>
                        <a:pt x="1866" y="52"/>
                      </a:lnTo>
                      <a:lnTo>
                        <a:pt x="1864" y="52"/>
                      </a:lnTo>
                      <a:lnTo>
                        <a:pt x="1864" y="55"/>
                      </a:lnTo>
                      <a:lnTo>
                        <a:pt x="1865" y="55"/>
                      </a:lnTo>
                      <a:lnTo>
                        <a:pt x="1865" y="58"/>
                      </a:lnTo>
                      <a:lnTo>
                        <a:pt x="1865" y="58"/>
                      </a:lnTo>
                      <a:lnTo>
                        <a:pt x="1864" y="58"/>
                      </a:lnTo>
                      <a:lnTo>
                        <a:pt x="1864" y="58"/>
                      </a:lnTo>
                      <a:lnTo>
                        <a:pt x="1864" y="58"/>
                      </a:lnTo>
                      <a:lnTo>
                        <a:pt x="1862" y="54"/>
                      </a:lnTo>
                      <a:lnTo>
                        <a:pt x="1860" y="54"/>
                      </a:lnTo>
                      <a:lnTo>
                        <a:pt x="1858" y="52"/>
                      </a:lnTo>
                      <a:lnTo>
                        <a:pt x="1856" y="52"/>
                      </a:lnTo>
                      <a:lnTo>
                        <a:pt x="1855" y="52"/>
                      </a:lnTo>
                      <a:lnTo>
                        <a:pt x="1855" y="55"/>
                      </a:lnTo>
                      <a:lnTo>
                        <a:pt x="1851" y="56"/>
                      </a:lnTo>
                      <a:lnTo>
                        <a:pt x="1851" y="55"/>
                      </a:lnTo>
                      <a:lnTo>
                        <a:pt x="1849" y="55"/>
                      </a:lnTo>
                      <a:lnTo>
                        <a:pt x="1849" y="54"/>
                      </a:lnTo>
                      <a:lnTo>
                        <a:pt x="1849" y="52"/>
                      </a:lnTo>
                      <a:lnTo>
                        <a:pt x="1847" y="52"/>
                      </a:lnTo>
                      <a:lnTo>
                        <a:pt x="1847" y="50"/>
                      </a:lnTo>
                      <a:lnTo>
                        <a:pt x="1845" y="50"/>
                      </a:lnTo>
                      <a:lnTo>
                        <a:pt x="1847" y="47"/>
                      </a:lnTo>
                      <a:lnTo>
                        <a:pt x="1847" y="46"/>
                      </a:lnTo>
                      <a:lnTo>
                        <a:pt x="1848" y="45"/>
                      </a:lnTo>
                      <a:lnTo>
                        <a:pt x="1848" y="42"/>
                      </a:lnTo>
                      <a:lnTo>
                        <a:pt x="1845" y="42"/>
                      </a:lnTo>
                      <a:lnTo>
                        <a:pt x="1845" y="43"/>
                      </a:lnTo>
                      <a:lnTo>
                        <a:pt x="1845" y="45"/>
                      </a:lnTo>
                      <a:lnTo>
                        <a:pt x="1844" y="43"/>
                      </a:lnTo>
                      <a:lnTo>
                        <a:pt x="1844" y="43"/>
                      </a:lnTo>
                      <a:lnTo>
                        <a:pt x="1843" y="42"/>
                      </a:lnTo>
                      <a:lnTo>
                        <a:pt x="1841" y="42"/>
                      </a:lnTo>
                      <a:lnTo>
                        <a:pt x="1841" y="41"/>
                      </a:lnTo>
                      <a:lnTo>
                        <a:pt x="1841" y="39"/>
                      </a:lnTo>
                      <a:lnTo>
                        <a:pt x="1840" y="39"/>
                      </a:lnTo>
                      <a:lnTo>
                        <a:pt x="1840" y="34"/>
                      </a:lnTo>
                      <a:lnTo>
                        <a:pt x="1840" y="34"/>
                      </a:lnTo>
                      <a:lnTo>
                        <a:pt x="1840" y="33"/>
                      </a:lnTo>
                      <a:lnTo>
                        <a:pt x="1839" y="32"/>
                      </a:lnTo>
                      <a:lnTo>
                        <a:pt x="1837" y="28"/>
                      </a:lnTo>
                      <a:lnTo>
                        <a:pt x="1839" y="28"/>
                      </a:lnTo>
                      <a:lnTo>
                        <a:pt x="1839" y="28"/>
                      </a:lnTo>
                      <a:lnTo>
                        <a:pt x="1840" y="28"/>
                      </a:lnTo>
                      <a:lnTo>
                        <a:pt x="1841" y="29"/>
                      </a:lnTo>
                      <a:lnTo>
                        <a:pt x="1843" y="29"/>
                      </a:lnTo>
                      <a:lnTo>
                        <a:pt x="1844" y="28"/>
                      </a:lnTo>
                      <a:lnTo>
                        <a:pt x="1844" y="25"/>
                      </a:lnTo>
                      <a:lnTo>
                        <a:pt x="1843" y="25"/>
                      </a:lnTo>
                      <a:lnTo>
                        <a:pt x="1843" y="24"/>
                      </a:lnTo>
                      <a:lnTo>
                        <a:pt x="1844" y="22"/>
                      </a:lnTo>
                      <a:lnTo>
                        <a:pt x="1845" y="21"/>
                      </a:lnTo>
                      <a:lnTo>
                        <a:pt x="1845" y="20"/>
                      </a:lnTo>
                      <a:lnTo>
                        <a:pt x="1845" y="18"/>
                      </a:lnTo>
                      <a:lnTo>
                        <a:pt x="1844" y="18"/>
                      </a:lnTo>
                      <a:lnTo>
                        <a:pt x="1844" y="16"/>
                      </a:lnTo>
                      <a:lnTo>
                        <a:pt x="1844" y="16"/>
                      </a:lnTo>
                      <a:lnTo>
                        <a:pt x="1844" y="12"/>
                      </a:lnTo>
                      <a:lnTo>
                        <a:pt x="1845" y="12"/>
                      </a:lnTo>
                      <a:lnTo>
                        <a:pt x="1845" y="9"/>
                      </a:lnTo>
                      <a:lnTo>
                        <a:pt x="1845" y="9"/>
                      </a:lnTo>
                      <a:lnTo>
                        <a:pt x="1845" y="8"/>
                      </a:lnTo>
                      <a:lnTo>
                        <a:pt x="1847" y="8"/>
                      </a:lnTo>
                      <a:lnTo>
                        <a:pt x="1847" y="7"/>
                      </a:lnTo>
                      <a:lnTo>
                        <a:pt x="1847" y="7"/>
                      </a:lnTo>
                      <a:lnTo>
                        <a:pt x="1845" y="5"/>
                      </a:lnTo>
                      <a:lnTo>
                        <a:pt x="1845" y="5"/>
                      </a:lnTo>
                      <a:lnTo>
                        <a:pt x="1847" y="5"/>
                      </a:lnTo>
                      <a:lnTo>
                        <a:pt x="1847" y="1"/>
                      </a:lnTo>
                      <a:lnTo>
                        <a:pt x="1848" y="1"/>
                      </a:lnTo>
                      <a:lnTo>
                        <a:pt x="1849" y="1"/>
                      </a:lnTo>
                      <a:lnTo>
                        <a:pt x="18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2">
                  <a:extLst>
                    <a:ext uri="{FF2B5EF4-FFF2-40B4-BE49-F238E27FC236}">
                      <a16:creationId xmlns:a16="http://schemas.microsoft.com/office/drawing/2014/main" id="{C2A4CDD1-49B0-462F-81E0-E1D705392014}"/>
                    </a:ext>
                  </a:extLst>
                </p:cNvPr>
                <p:cNvSpPr>
                  <a:spLocks noEditPoints="1"/>
                </p:cNvSpPr>
                <p:nvPr/>
              </p:nvSpPr>
              <p:spPr bwMode="auto">
                <a:xfrm>
                  <a:off x="4219575" y="1995942"/>
                  <a:ext cx="3730625" cy="574675"/>
                </a:xfrm>
                <a:custGeom>
                  <a:avLst/>
                  <a:gdLst>
                    <a:gd name="T0" fmla="*/ 321 w 2350"/>
                    <a:gd name="T1" fmla="*/ 358 h 362"/>
                    <a:gd name="T2" fmla="*/ 1990 w 2350"/>
                    <a:gd name="T3" fmla="*/ 362 h 362"/>
                    <a:gd name="T4" fmla="*/ 381 w 2350"/>
                    <a:gd name="T5" fmla="*/ 338 h 362"/>
                    <a:gd name="T6" fmla="*/ 377 w 2350"/>
                    <a:gd name="T7" fmla="*/ 354 h 362"/>
                    <a:gd name="T8" fmla="*/ 361 w 2350"/>
                    <a:gd name="T9" fmla="*/ 350 h 362"/>
                    <a:gd name="T10" fmla="*/ 356 w 2350"/>
                    <a:gd name="T11" fmla="*/ 322 h 362"/>
                    <a:gd name="T12" fmla="*/ 297 w 2350"/>
                    <a:gd name="T13" fmla="*/ 303 h 362"/>
                    <a:gd name="T14" fmla="*/ 335 w 2350"/>
                    <a:gd name="T15" fmla="*/ 325 h 362"/>
                    <a:gd name="T16" fmla="*/ 310 w 2350"/>
                    <a:gd name="T17" fmla="*/ 322 h 362"/>
                    <a:gd name="T18" fmla="*/ 256 w 2350"/>
                    <a:gd name="T19" fmla="*/ 311 h 362"/>
                    <a:gd name="T20" fmla="*/ 2094 w 2350"/>
                    <a:gd name="T21" fmla="*/ 294 h 362"/>
                    <a:gd name="T22" fmla="*/ 2093 w 2350"/>
                    <a:gd name="T23" fmla="*/ 279 h 362"/>
                    <a:gd name="T24" fmla="*/ 2160 w 2350"/>
                    <a:gd name="T25" fmla="*/ 246 h 362"/>
                    <a:gd name="T26" fmla="*/ 855 w 2350"/>
                    <a:gd name="T27" fmla="*/ 245 h 362"/>
                    <a:gd name="T28" fmla="*/ 2177 w 2350"/>
                    <a:gd name="T29" fmla="*/ 223 h 362"/>
                    <a:gd name="T30" fmla="*/ 2182 w 2350"/>
                    <a:gd name="T31" fmla="*/ 193 h 362"/>
                    <a:gd name="T32" fmla="*/ 2169 w 2350"/>
                    <a:gd name="T33" fmla="*/ 204 h 362"/>
                    <a:gd name="T34" fmla="*/ 2172 w 2350"/>
                    <a:gd name="T35" fmla="*/ 187 h 362"/>
                    <a:gd name="T36" fmla="*/ 2189 w 2350"/>
                    <a:gd name="T37" fmla="*/ 189 h 362"/>
                    <a:gd name="T38" fmla="*/ 2198 w 2350"/>
                    <a:gd name="T39" fmla="*/ 174 h 362"/>
                    <a:gd name="T40" fmla="*/ 1242 w 2350"/>
                    <a:gd name="T41" fmla="*/ 174 h 362"/>
                    <a:gd name="T42" fmla="*/ 1310 w 2350"/>
                    <a:gd name="T43" fmla="*/ 176 h 362"/>
                    <a:gd name="T44" fmla="*/ 1245 w 2350"/>
                    <a:gd name="T45" fmla="*/ 152 h 362"/>
                    <a:gd name="T46" fmla="*/ 334 w 2350"/>
                    <a:gd name="T47" fmla="*/ 136 h 362"/>
                    <a:gd name="T48" fmla="*/ 1126 w 2350"/>
                    <a:gd name="T49" fmla="*/ 143 h 362"/>
                    <a:gd name="T50" fmla="*/ 1249 w 2350"/>
                    <a:gd name="T51" fmla="*/ 126 h 362"/>
                    <a:gd name="T52" fmla="*/ 1189 w 2350"/>
                    <a:gd name="T53" fmla="*/ 118 h 362"/>
                    <a:gd name="T54" fmla="*/ 1055 w 2350"/>
                    <a:gd name="T55" fmla="*/ 115 h 362"/>
                    <a:gd name="T56" fmla="*/ 1085 w 2350"/>
                    <a:gd name="T57" fmla="*/ 110 h 362"/>
                    <a:gd name="T58" fmla="*/ 2272 w 2350"/>
                    <a:gd name="T59" fmla="*/ 123 h 362"/>
                    <a:gd name="T60" fmla="*/ 2262 w 2350"/>
                    <a:gd name="T61" fmla="*/ 168 h 362"/>
                    <a:gd name="T62" fmla="*/ 2248 w 2350"/>
                    <a:gd name="T63" fmla="*/ 180 h 362"/>
                    <a:gd name="T64" fmla="*/ 2217 w 2350"/>
                    <a:gd name="T65" fmla="*/ 190 h 362"/>
                    <a:gd name="T66" fmla="*/ 2193 w 2350"/>
                    <a:gd name="T67" fmla="*/ 181 h 362"/>
                    <a:gd name="T68" fmla="*/ 2207 w 2350"/>
                    <a:gd name="T69" fmla="*/ 167 h 362"/>
                    <a:gd name="T70" fmla="*/ 2229 w 2350"/>
                    <a:gd name="T71" fmla="*/ 153 h 362"/>
                    <a:gd name="T72" fmla="*/ 2254 w 2350"/>
                    <a:gd name="T73" fmla="*/ 115 h 362"/>
                    <a:gd name="T74" fmla="*/ 355 w 2350"/>
                    <a:gd name="T75" fmla="*/ 100 h 362"/>
                    <a:gd name="T76" fmla="*/ 3 w 2350"/>
                    <a:gd name="T77" fmla="*/ 93 h 362"/>
                    <a:gd name="T78" fmla="*/ 2320 w 2350"/>
                    <a:gd name="T79" fmla="*/ 71 h 362"/>
                    <a:gd name="T80" fmla="*/ 328 w 2350"/>
                    <a:gd name="T81" fmla="*/ 67 h 362"/>
                    <a:gd name="T82" fmla="*/ 279 w 2350"/>
                    <a:gd name="T83" fmla="*/ 92 h 362"/>
                    <a:gd name="T84" fmla="*/ 276 w 2350"/>
                    <a:gd name="T85" fmla="*/ 84 h 362"/>
                    <a:gd name="T86" fmla="*/ 317 w 2350"/>
                    <a:gd name="T87" fmla="*/ 66 h 362"/>
                    <a:gd name="T88" fmla="*/ 298 w 2350"/>
                    <a:gd name="T89" fmla="*/ 58 h 362"/>
                    <a:gd name="T90" fmla="*/ 2321 w 2350"/>
                    <a:gd name="T91" fmla="*/ 60 h 362"/>
                    <a:gd name="T92" fmla="*/ 2282 w 2350"/>
                    <a:gd name="T93" fmla="*/ 59 h 362"/>
                    <a:gd name="T94" fmla="*/ 2288 w 2350"/>
                    <a:gd name="T95" fmla="*/ 80 h 362"/>
                    <a:gd name="T96" fmla="*/ 2259 w 2350"/>
                    <a:gd name="T97" fmla="*/ 95 h 362"/>
                    <a:gd name="T98" fmla="*/ 347 w 2350"/>
                    <a:gd name="T99" fmla="*/ 43 h 362"/>
                    <a:gd name="T100" fmla="*/ 279 w 2350"/>
                    <a:gd name="T101" fmla="*/ 45 h 362"/>
                    <a:gd name="T102" fmla="*/ 264 w 2350"/>
                    <a:gd name="T103" fmla="*/ 38 h 362"/>
                    <a:gd name="T104" fmla="*/ 241 w 2350"/>
                    <a:gd name="T105" fmla="*/ 11 h 362"/>
                    <a:gd name="T106" fmla="*/ 283 w 2350"/>
                    <a:gd name="T107" fmla="*/ 38 h 362"/>
                    <a:gd name="T108" fmla="*/ 287 w 2350"/>
                    <a:gd name="T109" fmla="*/ 54 h 362"/>
                    <a:gd name="T110" fmla="*/ 264 w 2350"/>
                    <a:gd name="T111" fmla="*/ 55 h 362"/>
                    <a:gd name="T112" fmla="*/ 239 w 2350"/>
                    <a:gd name="T113" fmla="*/ 55 h 362"/>
                    <a:gd name="T114" fmla="*/ 225 w 2350"/>
                    <a:gd name="T115" fmla="*/ 67 h 362"/>
                    <a:gd name="T116" fmla="*/ 243 w 2350"/>
                    <a:gd name="T117" fmla="*/ 38 h 362"/>
                    <a:gd name="T118" fmla="*/ 219 w 2350"/>
                    <a:gd name="T119" fmla="*/ 26 h 362"/>
                    <a:gd name="T120" fmla="*/ 188 w 2350"/>
                    <a:gd name="T121" fmla="*/ 26 h 362"/>
                    <a:gd name="T122" fmla="*/ 221 w 2350"/>
                    <a:gd name="T123" fmla="*/ 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0" h="362">
                      <a:moveTo>
                        <a:pt x="419" y="350"/>
                      </a:moveTo>
                      <a:lnTo>
                        <a:pt x="419" y="350"/>
                      </a:lnTo>
                      <a:lnTo>
                        <a:pt x="419" y="351"/>
                      </a:lnTo>
                      <a:lnTo>
                        <a:pt x="423" y="350"/>
                      </a:lnTo>
                      <a:lnTo>
                        <a:pt x="423" y="351"/>
                      </a:lnTo>
                      <a:lnTo>
                        <a:pt x="425" y="351"/>
                      </a:lnTo>
                      <a:lnTo>
                        <a:pt x="425" y="352"/>
                      </a:lnTo>
                      <a:lnTo>
                        <a:pt x="424" y="354"/>
                      </a:lnTo>
                      <a:lnTo>
                        <a:pt x="423" y="355"/>
                      </a:lnTo>
                      <a:lnTo>
                        <a:pt x="421" y="356"/>
                      </a:lnTo>
                      <a:lnTo>
                        <a:pt x="419" y="356"/>
                      </a:lnTo>
                      <a:lnTo>
                        <a:pt x="419" y="355"/>
                      </a:lnTo>
                      <a:lnTo>
                        <a:pt x="415" y="355"/>
                      </a:lnTo>
                      <a:lnTo>
                        <a:pt x="414" y="354"/>
                      </a:lnTo>
                      <a:lnTo>
                        <a:pt x="414" y="352"/>
                      </a:lnTo>
                      <a:lnTo>
                        <a:pt x="412" y="351"/>
                      </a:lnTo>
                      <a:lnTo>
                        <a:pt x="415" y="351"/>
                      </a:lnTo>
                      <a:lnTo>
                        <a:pt x="419" y="350"/>
                      </a:lnTo>
                      <a:close/>
                      <a:moveTo>
                        <a:pt x="317" y="347"/>
                      </a:moveTo>
                      <a:lnTo>
                        <a:pt x="318" y="348"/>
                      </a:lnTo>
                      <a:lnTo>
                        <a:pt x="318" y="348"/>
                      </a:lnTo>
                      <a:lnTo>
                        <a:pt x="318" y="348"/>
                      </a:lnTo>
                      <a:lnTo>
                        <a:pt x="318" y="350"/>
                      </a:lnTo>
                      <a:lnTo>
                        <a:pt x="325" y="350"/>
                      </a:lnTo>
                      <a:lnTo>
                        <a:pt x="326" y="351"/>
                      </a:lnTo>
                      <a:lnTo>
                        <a:pt x="327" y="352"/>
                      </a:lnTo>
                      <a:lnTo>
                        <a:pt x="328" y="352"/>
                      </a:lnTo>
                      <a:lnTo>
                        <a:pt x="330" y="355"/>
                      </a:lnTo>
                      <a:lnTo>
                        <a:pt x="328" y="355"/>
                      </a:lnTo>
                      <a:lnTo>
                        <a:pt x="328" y="355"/>
                      </a:lnTo>
                      <a:lnTo>
                        <a:pt x="325" y="355"/>
                      </a:lnTo>
                      <a:lnTo>
                        <a:pt x="323" y="358"/>
                      </a:lnTo>
                      <a:lnTo>
                        <a:pt x="322" y="358"/>
                      </a:lnTo>
                      <a:lnTo>
                        <a:pt x="321" y="358"/>
                      </a:lnTo>
                      <a:lnTo>
                        <a:pt x="321" y="356"/>
                      </a:lnTo>
                      <a:lnTo>
                        <a:pt x="315" y="356"/>
                      </a:lnTo>
                      <a:lnTo>
                        <a:pt x="315" y="355"/>
                      </a:lnTo>
                      <a:lnTo>
                        <a:pt x="314" y="354"/>
                      </a:lnTo>
                      <a:lnTo>
                        <a:pt x="313" y="352"/>
                      </a:lnTo>
                      <a:lnTo>
                        <a:pt x="310" y="352"/>
                      </a:lnTo>
                      <a:lnTo>
                        <a:pt x="310" y="351"/>
                      </a:lnTo>
                      <a:lnTo>
                        <a:pt x="309" y="351"/>
                      </a:lnTo>
                      <a:lnTo>
                        <a:pt x="310" y="350"/>
                      </a:lnTo>
                      <a:lnTo>
                        <a:pt x="311" y="348"/>
                      </a:lnTo>
                      <a:lnTo>
                        <a:pt x="313" y="348"/>
                      </a:lnTo>
                      <a:lnTo>
                        <a:pt x="315" y="348"/>
                      </a:lnTo>
                      <a:lnTo>
                        <a:pt x="317" y="347"/>
                      </a:lnTo>
                      <a:close/>
                      <a:moveTo>
                        <a:pt x="1999" y="341"/>
                      </a:moveTo>
                      <a:lnTo>
                        <a:pt x="1999" y="341"/>
                      </a:lnTo>
                      <a:lnTo>
                        <a:pt x="2000" y="342"/>
                      </a:lnTo>
                      <a:lnTo>
                        <a:pt x="2001" y="346"/>
                      </a:lnTo>
                      <a:lnTo>
                        <a:pt x="2000" y="346"/>
                      </a:lnTo>
                      <a:lnTo>
                        <a:pt x="2000" y="346"/>
                      </a:lnTo>
                      <a:lnTo>
                        <a:pt x="1999" y="347"/>
                      </a:lnTo>
                      <a:lnTo>
                        <a:pt x="1999" y="347"/>
                      </a:lnTo>
                      <a:lnTo>
                        <a:pt x="1999" y="350"/>
                      </a:lnTo>
                      <a:lnTo>
                        <a:pt x="1998" y="350"/>
                      </a:lnTo>
                      <a:lnTo>
                        <a:pt x="1998" y="352"/>
                      </a:lnTo>
                      <a:lnTo>
                        <a:pt x="1996" y="352"/>
                      </a:lnTo>
                      <a:lnTo>
                        <a:pt x="1996" y="354"/>
                      </a:lnTo>
                      <a:lnTo>
                        <a:pt x="1998" y="355"/>
                      </a:lnTo>
                      <a:lnTo>
                        <a:pt x="1996" y="355"/>
                      </a:lnTo>
                      <a:lnTo>
                        <a:pt x="1996" y="355"/>
                      </a:lnTo>
                      <a:lnTo>
                        <a:pt x="1995" y="356"/>
                      </a:lnTo>
                      <a:lnTo>
                        <a:pt x="1994" y="356"/>
                      </a:lnTo>
                      <a:lnTo>
                        <a:pt x="1992" y="359"/>
                      </a:lnTo>
                      <a:lnTo>
                        <a:pt x="1990" y="360"/>
                      </a:lnTo>
                      <a:lnTo>
                        <a:pt x="1990" y="362"/>
                      </a:lnTo>
                      <a:lnTo>
                        <a:pt x="1986" y="362"/>
                      </a:lnTo>
                      <a:lnTo>
                        <a:pt x="1986" y="362"/>
                      </a:lnTo>
                      <a:lnTo>
                        <a:pt x="1986" y="362"/>
                      </a:lnTo>
                      <a:lnTo>
                        <a:pt x="1984" y="360"/>
                      </a:lnTo>
                      <a:lnTo>
                        <a:pt x="1982" y="360"/>
                      </a:lnTo>
                      <a:lnTo>
                        <a:pt x="1982" y="359"/>
                      </a:lnTo>
                      <a:lnTo>
                        <a:pt x="1981" y="359"/>
                      </a:lnTo>
                      <a:lnTo>
                        <a:pt x="1979" y="358"/>
                      </a:lnTo>
                      <a:lnTo>
                        <a:pt x="1978" y="356"/>
                      </a:lnTo>
                      <a:lnTo>
                        <a:pt x="1977" y="355"/>
                      </a:lnTo>
                      <a:lnTo>
                        <a:pt x="1977" y="352"/>
                      </a:lnTo>
                      <a:lnTo>
                        <a:pt x="1977" y="350"/>
                      </a:lnTo>
                      <a:lnTo>
                        <a:pt x="1977" y="350"/>
                      </a:lnTo>
                      <a:lnTo>
                        <a:pt x="1977" y="350"/>
                      </a:lnTo>
                      <a:lnTo>
                        <a:pt x="1978" y="348"/>
                      </a:lnTo>
                      <a:lnTo>
                        <a:pt x="1979" y="348"/>
                      </a:lnTo>
                      <a:lnTo>
                        <a:pt x="1981" y="347"/>
                      </a:lnTo>
                      <a:lnTo>
                        <a:pt x="1983" y="347"/>
                      </a:lnTo>
                      <a:lnTo>
                        <a:pt x="1983" y="346"/>
                      </a:lnTo>
                      <a:lnTo>
                        <a:pt x="1983" y="345"/>
                      </a:lnTo>
                      <a:lnTo>
                        <a:pt x="1983" y="345"/>
                      </a:lnTo>
                      <a:lnTo>
                        <a:pt x="1986" y="343"/>
                      </a:lnTo>
                      <a:lnTo>
                        <a:pt x="1987" y="343"/>
                      </a:lnTo>
                      <a:lnTo>
                        <a:pt x="1987" y="343"/>
                      </a:lnTo>
                      <a:lnTo>
                        <a:pt x="1990" y="343"/>
                      </a:lnTo>
                      <a:lnTo>
                        <a:pt x="1990" y="343"/>
                      </a:lnTo>
                      <a:lnTo>
                        <a:pt x="1992" y="342"/>
                      </a:lnTo>
                      <a:lnTo>
                        <a:pt x="1992" y="342"/>
                      </a:lnTo>
                      <a:lnTo>
                        <a:pt x="1999" y="341"/>
                      </a:lnTo>
                      <a:close/>
                      <a:moveTo>
                        <a:pt x="374" y="335"/>
                      </a:moveTo>
                      <a:lnTo>
                        <a:pt x="374" y="337"/>
                      </a:lnTo>
                      <a:lnTo>
                        <a:pt x="374" y="337"/>
                      </a:lnTo>
                      <a:lnTo>
                        <a:pt x="380" y="337"/>
                      </a:lnTo>
                      <a:lnTo>
                        <a:pt x="381" y="338"/>
                      </a:lnTo>
                      <a:lnTo>
                        <a:pt x="383" y="338"/>
                      </a:lnTo>
                      <a:lnTo>
                        <a:pt x="385" y="339"/>
                      </a:lnTo>
                      <a:lnTo>
                        <a:pt x="386" y="339"/>
                      </a:lnTo>
                      <a:lnTo>
                        <a:pt x="386" y="341"/>
                      </a:lnTo>
                      <a:lnTo>
                        <a:pt x="386" y="341"/>
                      </a:lnTo>
                      <a:lnTo>
                        <a:pt x="387" y="341"/>
                      </a:lnTo>
                      <a:lnTo>
                        <a:pt x="387" y="342"/>
                      </a:lnTo>
                      <a:lnTo>
                        <a:pt x="389" y="342"/>
                      </a:lnTo>
                      <a:lnTo>
                        <a:pt x="390" y="343"/>
                      </a:lnTo>
                      <a:lnTo>
                        <a:pt x="390" y="343"/>
                      </a:lnTo>
                      <a:lnTo>
                        <a:pt x="393" y="343"/>
                      </a:lnTo>
                      <a:lnTo>
                        <a:pt x="395" y="343"/>
                      </a:lnTo>
                      <a:lnTo>
                        <a:pt x="397" y="343"/>
                      </a:lnTo>
                      <a:lnTo>
                        <a:pt x="398" y="345"/>
                      </a:lnTo>
                      <a:lnTo>
                        <a:pt x="399" y="346"/>
                      </a:lnTo>
                      <a:lnTo>
                        <a:pt x="400" y="347"/>
                      </a:lnTo>
                      <a:lnTo>
                        <a:pt x="400" y="350"/>
                      </a:lnTo>
                      <a:lnTo>
                        <a:pt x="399" y="350"/>
                      </a:lnTo>
                      <a:lnTo>
                        <a:pt x="397" y="350"/>
                      </a:lnTo>
                      <a:lnTo>
                        <a:pt x="397" y="350"/>
                      </a:lnTo>
                      <a:lnTo>
                        <a:pt x="395" y="350"/>
                      </a:lnTo>
                      <a:lnTo>
                        <a:pt x="395" y="350"/>
                      </a:lnTo>
                      <a:lnTo>
                        <a:pt x="387" y="350"/>
                      </a:lnTo>
                      <a:lnTo>
                        <a:pt x="387" y="351"/>
                      </a:lnTo>
                      <a:lnTo>
                        <a:pt x="387" y="351"/>
                      </a:lnTo>
                      <a:lnTo>
                        <a:pt x="386" y="352"/>
                      </a:lnTo>
                      <a:lnTo>
                        <a:pt x="385" y="352"/>
                      </a:lnTo>
                      <a:lnTo>
                        <a:pt x="381" y="352"/>
                      </a:lnTo>
                      <a:lnTo>
                        <a:pt x="378" y="351"/>
                      </a:lnTo>
                      <a:lnTo>
                        <a:pt x="376" y="350"/>
                      </a:lnTo>
                      <a:lnTo>
                        <a:pt x="376" y="350"/>
                      </a:lnTo>
                      <a:lnTo>
                        <a:pt x="377" y="350"/>
                      </a:lnTo>
                      <a:lnTo>
                        <a:pt x="377" y="354"/>
                      </a:lnTo>
                      <a:lnTo>
                        <a:pt x="377" y="354"/>
                      </a:lnTo>
                      <a:lnTo>
                        <a:pt x="376" y="355"/>
                      </a:lnTo>
                      <a:lnTo>
                        <a:pt x="376" y="356"/>
                      </a:lnTo>
                      <a:lnTo>
                        <a:pt x="373" y="356"/>
                      </a:lnTo>
                      <a:lnTo>
                        <a:pt x="373" y="356"/>
                      </a:lnTo>
                      <a:lnTo>
                        <a:pt x="373" y="356"/>
                      </a:lnTo>
                      <a:lnTo>
                        <a:pt x="373" y="356"/>
                      </a:lnTo>
                      <a:lnTo>
                        <a:pt x="372" y="356"/>
                      </a:lnTo>
                      <a:lnTo>
                        <a:pt x="372" y="355"/>
                      </a:lnTo>
                      <a:lnTo>
                        <a:pt x="372" y="355"/>
                      </a:lnTo>
                      <a:lnTo>
                        <a:pt x="372" y="355"/>
                      </a:lnTo>
                      <a:lnTo>
                        <a:pt x="372" y="355"/>
                      </a:lnTo>
                      <a:lnTo>
                        <a:pt x="370" y="354"/>
                      </a:lnTo>
                      <a:lnTo>
                        <a:pt x="370" y="352"/>
                      </a:lnTo>
                      <a:lnTo>
                        <a:pt x="356" y="352"/>
                      </a:lnTo>
                      <a:lnTo>
                        <a:pt x="355" y="352"/>
                      </a:lnTo>
                      <a:lnTo>
                        <a:pt x="353" y="352"/>
                      </a:lnTo>
                      <a:lnTo>
                        <a:pt x="351" y="354"/>
                      </a:lnTo>
                      <a:lnTo>
                        <a:pt x="348" y="352"/>
                      </a:lnTo>
                      <a:lnTo>
                        <a:pt x="348" y="352"/>
                      </a:lnTo>
                      <a:lnTo>
                        <a:pt x="347" y="352"/>
                      </a:lnTo>
                      <a:lnTo>
                        <a:pt x="345" y="351"/>
                      </a:lnTo>
                      <a:lnTo>
                        <a:pt x="345" y="350"/>
                      </a:lnTo>
                      <a:lnTo>
                        <a:pt x="345" y="348"/>
                      </a:lnTo>
                      <a:lnTo>
                        <a:pt x="348" y="347"/>
                      </a:lnTo>
                      <a:lnTo>
                        <a:pt x="348" y="347"/>
                      </a:lnTo>
                      <a:lnTo>
                        <a:pt x="348" y="347"/>
                      </a:lnTo>
                      <a:lnTo>
                        <a:pt x="348" y="347"/>
                      </a:lnTo>
                      <a:lnTo>
                        <a:pt x="351" y="347"/>
                      </a:lnTo>
                      <a:lnTo>
                        <a:pt x="352" y="348"/>
                      </a:lnTo>
                      <a:lnTo>
                        <a:pt x="355" y="348"/>
                      </a:lnTo>
                      <a:lnTo>
                        <a:pt x="355" y="348"/>
                      </a:lnTo>
                      <a:lnTo>
                        <a:pt x="360" y="348"/>
                      </a:lnTo>
                      <a:lnTo>
                        <a:pt x="360" y="350"/>
                      </a:lnTo>
                      <a:lnTo>
                        <a:pt x="361" y="350"/>
                      </a:lnTo>
                      <a:lnTo>
                        <a:pt x="361" y="350"/>
                      </a:lnTo>
                      <a:lnTo>
                        <a:pt x="364" y="351"/>
                      </a:lnTo>
                      <a:lnTo>
                        <a:pt x="364" y="350"/>
                      </a:lnTo>
                      <a:lnTo>
                        <a:pt x="365" y="350"/>
                      </a:lnTo>
                      <a:lnTo>
                        <a:pt x="365" y="347"/>
                      </a:lnTo>
                      <a:lnTo>
                        <a:pt x="364" y="347"/>
                      </a:lnTo>
                      <a:lnTo>
                        <a:pt x="364" y="346"/>
                      </a:lnTo>
                      <a:lnTo>
                        <a:pt x="363" y="346"/>
                      </a:lnTo>
                      <a:lnTo>
                        <a:pt x="363" y="345"/>
                      </a:lnTo>
                      <a:lnTo>
                        <a:pt x="361" y="345"/>
                      </a:lnTo>
                      <a:lnTo>
                        <a:pt x="361" y="342"/>
                      </a:lnTo>
                      <a:lnTo>
                        <a:pt x="361" y="341"/>
                      </a:lnTo>
                      <a:lnTo>
                        <a:pt x="363" y="339"/>
                      </a:lnTo>
                      <a:lnTo>
                        <a:pt x="361" y="339"/>
                      </a:lnTo>
                      <a:lnTo>
                        <a:pt x="360" y="338"/>
                      </a:lnTo>
                      <a:lnTo>
                        <a:pt x="359" y="337"/>
                      </a:lnTo>
                      <a:lnTo>
                        <a:pt x="357" y="337"/>
                      </a:lnTo>
                      <a:lnTo>
                        <a:pt x="363" y="337"/>
                      </a:lnTo>
                      <a:lnTo>
                        <a:pt x="364" y="337"/>
                      </a:lnTo>
                      <a:lnTo>
                        <a:pt x="365" y="338"/>
                      </a:lnTo>
                      <a:lnTo>
                        <a:pt x="365" y="338"/>
                      </a:lnTo>
                      <a:lnTo>
                        <a:pt x="365" y="338"/>
                      </a:lnTo>
                      <a:lnTo>
                        <a:pt x="366" y="338"/>
                      </a:lnTo>
                      <a:lnTo>
                        <a:pt x="368" y="338"/>
                      </a:lnTo>
                      <a:lnTo>
                        <a:pt x="369" y="338"/>
                      </a:lnTo>
                      <a:lnTo>
                        <a:pt x="370" y="338"/>
                      </a:lnTo>
                      <a:lnTo>
                        <a:pt x="370" y="338"/>
                      </a:lnTo>
                      <a:lnTo>
                        <a:pt x="372" y="338"/>
                      </a:lnTo>
                      <a:lnTo>
                        <a:pt x="373" y="337"/>
                      </a:lnTo>
                      <a:lnTo>
                        <a:pt x="373" y="337"/>
                      </a:lnTo>
                      <a:lnTo>
                        <a:pt x="374" y="335"/>
                      </a:lnTo>
                      <a:close/>
                      <a:moveTo>
                        <a:pt x="355" y="322"/>
                      </a:moveTo>
                      <a:lnTo>
                        <a:pt x="356" y="322"/>
                      </a:lnTo>
                      <a:lnTo>
                        <a:pt x="356" y="322"/>
                      </a:lnTo>
                      <a:lnTo>
                        <a:pt x="355" y="322"/>
                      </a:lnTo>
                      <a:lnTo>
                        <a:pt x="355" y="322"/>
                      </a:lnTo>
                      <a:lnTo>
                        <a:pt x="355" y="322"/>
                      </a:lnTo>
                      <a:close/>
                      <a:moveTo>
                        <a:pt x="271" y="311"/>
                      </a:moveTo>
                      <a:lnTo>
                        <a:pt x="275" y="312"/>
                      </a:lnTo>
                      <a:lnTo>
                        <a:pt x="273" y="317"/>
                      </a:lnTo>
                      <a:lnTo>
                        <a:pt x="272" y="317"/>
                      </a:lnTo>
                      <a:lnTo>
                        <a:pt x="271" y="317"/>
                      </a:lnTo>
                      <a:lnTo>
                        <a:pt x="268" y="318"/>
                      </a:lnTo>
                      <a:lnTo>
                        <a:pt x="268" y="318"/>
                      </a:lnTo>
                      <a:lnTo>
                        <a:pt x="268" y="317"/>
                      </a:lnTo>
                      <a:lnTo>
                        <a:pt x="270" y="317"/>
                      </a:lnTo>
                      <a:lnTo>
                        <a:pt x="271" y="316"/>
                      </a:lnTo>
                      <a:lnTo>
                        <a:pt x="271" y="313"/>
                      </a:lnTo>
                      <a:lnTo>
                        <a:pt x="270" y="313"/>
                      </a:lnTo>
                      <a:lnTo>
                        <a:pt x="270" y="312"/>
                      </a:lnTo>
                      <a:lnTo>
                        <a:pt x="271" y="311"/>
                      </a:lnTo>
                      <a:close/>
                      <a:moveTo>
                        <a:pt x="271" y="299"/>
                      </a:moveTo>
                      <a:lnTo>
                        <a:pt x="275" y="300"/>
                      </a:lnTo>
                      <a:lnTo>
                        <a:pt x="275" y="300"/>
                      </a:lnTo>
                      <a:lnTo>
                        <a:pt x="275" y="299"/>
                      </a:lnTo>
                      <a:lnTo>
                        <a:pt x="280" y="299"/>
                      </a:lnTo>
                      <a:lnTo>
                        <a:pt x="281" y="301"/>
                      </a:lnTo>
                      <a:lnTo>
                        <a:pt x="283" y="301"/>
                      </a:lnTo>
                      <a:lnTo>
                        <a:pt x="283" y="301"/>
                      </a:lnTo>
                      <a:lnTo>
                        <a:pt x="284" y="300"/>
                      </a:lnTo>
                      <a:lnTo>
                        <a:pt x="284" y="300"/>
                      </a:lnTo>
                      <a:lnTo>
                        <a:pt x="289" y="300"/>
                      </a:lnTo>
                      <a:lnTo>
                        <a:pt x="289" y="301"/>
                      </a:lnTo>
                      <a:lnTo>
                        <a:pt x="293" y="300"/>
                      </a:lnTo>
                      <a:lnTo>
                        <a:pt x="294" y="303"/>
                      </a:lnTo>
                      <a:lnTo>
                        <a:pt x="296" y="303"/>
                      </a:lnTo>
                      <a:lnTo>
                        <a:pt x="297" y="303"/>
                      </a:lnTo>
                      <a:lnTo>
                        <a:pt x="297" y="303"/>
                      </a:lnTo>
                      <a:lnTo>
                        <a:pt x="298" y="303"/>
                      </a:lnTo>
                      <a:lnTo>
                        <a:pt x="298" y="303"/>
                      </a:lnTo>
                      <a:lnTo>
                        <a:pt x="300" y="304"/>
                      </a:lnTo>
                      <a:lnTo>
                        <a:pt x="301" y="304"/>
                      </a:lnTo>
                      <a:lnTo>
                        <a:pt x="301" y="308"/>
                      </a:lnTo>
                      <a:lnTo>
                        <a:pt x="304" y="308"/>
                      </a:lnTo>
                      <a:lnTo>
                        <a:pt x="304" y="309"/>
                      </a:lnTo>
                      <a:lnTo>
                        <a:pt x="306" y="309"/>
                      </a:lnTo>
                      <a:lnTo>
                        <a:pt x="306" y="311"/>
                      </a:lnTo>
                      <a:lnTo>
                        <a:pt x="311" y="311"/>
                      </a:lnTo>
                      <a:lnTo>
                        <a:pt x="311" y="311"/>
                      </a:lnTo>
                      <a:lnTo>
                        <a:pt x="313" y="311"/>
                      </a:lnTo>
                      <a:lnTo>
                        <a:pt x="313" y="312"/>
                      </a:lnTo>
                      <a:lnTo>
                        <a:pt x="314" y="312"/>
                      </a:lnTo>
                      <a:lnTo>
                        <a:pt x="315" y="312"/>
                      </a:lnTo>
                      <a:lnTo>
                        <a:pt x="315" y="313"/>
                      </a:lnTo>
                      <a:lnTo>
                        <a:pt x="319" y="313"/>
                      </a:lnTo>
                      <a:lnTo>
                        <a:pt x="321" y="316"/>
                      </a:lnTo>
                      <a:lnTo>
                        <a:pt x="322" y="318"/>
                      </a:lnTo>
                      <a:lnTo>
                        <a:pt x="325" y="317"/>
                      </a:lnTo>
                      <a:lnTo>
                        <a:pt x="325" y="320"/>
                      </a:lnTo>
                      <a:lnTo>
                        <a:pt x="326" y="320"/>
                      </a:lnTo>
                      <a:lnTo>
                        <a:pt x="326" y="320"/>
                      </a:lnTo>
                      <a:lnTo>
                        <a:pt x="326" y="321"/>
                      </a:lnTo>
                      <a:lnTo>
                        <a:pt x="326" y="321"/>
                      </a:lnTo>
                      <a:lnTo>
                        <a:pt x="327" y="321"/>
                      </a:lnTo>
                      <a:lnTo>
                        <a:pt x="328" y="322"/>
                      </a:lnTo>
                      <a:lnTo>
                        <a:pt x="328" y="322"/>
                      </a:lnTo>
                      <a:lnTo>
                        <a:pt x="331" y="321"/>
                      </a:lnTo>
                      <a:lnTo>
                        <a:pt x="332" y="321"/>
                      </a:lnTo>
                      <a:lnTo>
                        <a:pt x="332" y="321"/>
                      </a:lnTo>
                      <a:lnTo>
                        <a:pt x="332" y="322"/>
                      </a:lnTo>
                      <a:lnTo>
                        <a:pt x="335" y="322"/>
                      </a:lnTo>
                      <a:lnTo>
                        <a:pt x="335" y="325"/>
                      </a:lnTo>
                      <a:lnTo>
                        <a:pt x="334" y="326"/>
                      </a:lnTo>
                      <a:lnTo>
                        <a:pt x="336" y="326"/>
                      </a:lnTo>
                      <a:lnTo>
                        <a:pt x="338" y="328"/>
                      </a:lnTo>
                      <a:lnTo>
                        <a:pt x="339" y="328"/>
                      </a:lnTo>
                      <a:lnTo>
                        <a:pt x="340" y="328"/>
                      </a:lnTo>
                      <a:lnTo>
                        <a:pt x="340" y="328"/>
                      </a:lnTo>
                      <a:lnTo>
                        <a:pt x="343" y="328"/>
                      </a:lnTo>
                      <a:lnTo>
                        <a:pt x="344" y="328"/>
                      </a:lnTo>
                      <a:lnTo>
                        <a:pt x="345" y="329"/>
                      </a:lnTo>
                      <a:lnTo>
                        <a:pt x="345" y="329"/>
                      </a:lnTo>
                      <a:lnTo>
                        <a:pt x="347" y="330"/>
                      </a:lnTo>
                      <a:lnTo>
                        <a:pt x="347" y="331"/>
                      </a:lnTo>
                      <a:lnTo>
                        <a:pt x="345" y="331"/>
                      </a:lnTo>
                      <a:lnTo>
                        <a:pt x="345" y="333"/>
                      </a:lnTo>
                      <a:lnTo>
                        <a:pt x="344" y="333"/>
                      </a:lnTo>
                      <a:lnTo>
                        <a:pt x="343" y="333"/>
                      </a:lnTo>
                      <a:lnTo>
                        <a:pt x="343" y="334"/>
                      </a:lnTo>
                      <a:lnTo>
                        <a:pt x="342" y="334"/>
                      </a:lnTo>
                      <a:lnTo>
                        <a:pt x="342" y="334"/>
                      </a:lnTo>
                      <a:lnTo>
                        <a:pt x="340" y="334"/>
                      </a:lnTo>
                      <a:lnTo>
                        <a:pt x="336" y="334"/>
                      </a:lnTo>
                      <a:lnTo>
                        <a:pt x="332" y="334"/>
                      </a:lnTo>
                      <a:lnTo>
                        <a:pt x="330" y="334"/>
                      </a:lnTo>
                      <a:lnTo>
                        <a:pt x="330" y="335"/>
                      </a:lnTo>
                      <a:lnTo>
                        <a:pt x="317" y="337"/>
                      </a:lnTo>
                      <a:lnTo>
                        <a:pt x="317" y="334"/>
                      </a:lnTo>
                      <a:lnTo>
                        <a:pt x="318" y="333"/>
                      </a:lnTo>
                      <a:lnTo>
                        <a:pt x="318" y="333"/>
                      </a:lnTo>
                      <a:lnTo>
                        <a:pt x="319" y="333"/>
                      </a:lnTo>
                      <a:lnTo>
                        <a:pt x="321" y="329"/>
                      </a:lnTo>
                      <a:lnTo>
                        <a:pt x="314" y="326"/>
                      </a:lnTo>
                      <a:lnTo>
                        <a:pt x="314" y="326"/>
                      </a:lnTo>
                      <a:lnTo>
                        <a:pt x="311" y="325"/>
                      </a:lnTo>
                      <a:lnTo>
                        <a:pt x="310" y="322"/>
                      </a:lnTo>
                      <a:lnTo>
                        <a:pt x="309" y="321"/>
                      </a:lnTo>
                      <a:lnTo>
                        <a:pt x="309" y="317"/>
                      </a:lnTo>
                      <a:lnTo>
                        <a:pt x="300" y="317"/>
                      </a:lnTo>
                      <a:lnTo>
                        <a:pt x="298" y="314"/>
                      </a:lnTo>
                      <a:lnTo>
                        <a:pt x="296" y="314"/>
                      </a:lnTo>
                      <a:lnTo>
                        <a:pt x="296" y="314"/>
                      </a:lnTo>
                      <a:lnTo>
                        <a:pt x="293" y="313"/>
                      </a:lnTo>
                      <a:lnTo>
                        <a:pt x="293" y="312"/>
                      </a:lnTo>
                      <a:lnTo>
                        <a:pt x="293" y="311"/>
                      </a:lnTo>
                      <a:lnTo>
                        <a:pt x="292" y="311"/>
                      </a:lnTo>
                      <a:lnTo>
                        <a:pt x="289" y="311"/>
                      </a:lnTo>
                      <a:lnTo>
                        <a:pt x="289" y="309"/>
                      </a:lnTo>
                      <a:lnTo>
                        <a:pt x="288" y="309"/>
                      </a:lnTo>
                      <a:lnTo>
                        <a:pt x="288" y="308"/>
                      </a:lnTo>
                      <a:lnTo>
                        <a:pt x="284" y="308"/>
                      </a:lnTo>
                      <a:lnTo>
                        <a:pt x="284" y="308"/>
                      </a:lnTo>
                      <a:lnTo>
                        <a:pt x="280" y="307"/>
                      </a:lnTo>
                      <a:lnTo>
                        <a:pt x="280" y="304"/>
                      </a:lnTo>
                      <a:lnTo>
                        <a:pt x="277" y="304"/>
                      </a:lnTo>
                      <a:lnTo>
                        <a:pt x="275" y="303"/>
                      </a:lnTo>
                      <a:lnTo>
                        <a:pt x="272" y="303"/>
                      </a:lnTo>
                      <a:lnTo>
                        <a:pt x="271" y="305"/>
                      </a:lnTo>
                      <a:lnTo>
                        <a:pt x="270" y="305"/>
                      </a:lnTo>
                      <a:lnTo>
                        <a:pt x="268" y="305"/>
                      </a:lnTo>
                      <a:lnTo>
                        <a:pt x="267" y="307"/>
                      </a:lnTo>
                      <a:lnTo>
                        <a:pt x="266" y="308"/>
                      </a:lnTo>
                      <a:lnTo>
                        <a:pt x="266" y="309"/>
                      </a:lnTo>
                      <a:lnTo>
                        <a:pt x="264" y="309"/>
                      </a:lnTo>
                      <a:lnTo>
                        <a:pt x="263" y="309"/>
                      </a:lnTo>
                      <a:lnTo>
                        <a:pt x="263" y="312"/>
                      </a:lnTo>
                      <a:lnTo>
                        <a:pt x="256" y="313"/>
                      </a:lnTo>
                      <a:lnTo>
                        <a:pt x="256" y="312"/>
                      </a:lnTo>
                      <a:lnTo>
                        <a:pt x="256" y="311"/>
                      </a:lnTo>
                      <a:lnTo>
                        <a:pt x="256" y="311"/>
                      </a:lnTo>
                      <a:lnTo>
                        <a:pt x="256" y="311"/>
                      </a:lnTo>
                      <a:lnTo>
                        <a:pt x="259" y="311"/>
                      </a:lnTo>
                      <a:lnTo>
                        <a:pt x="258" y="308"/>
                      </a:lnTo>
                      <a:lnTo>
                        <a:pt x="260" y="305"/>
                      </a:lnTo>
                      <a:lnTo>
                        <a:pt x="262" y="304"/>
                      </a:lnTo>
                      <a:lnTo>
                        <a:pt x="262" y="303"/>
                      </a:lnTo>
                      <a:lnTo>
                        <a:pt x="264" y="303"/>
                      </a:lnTo>
                      <a:lnTo>
                        <a:pt x="264" y="303"/>
                      </a:lnTo>
                      <a:lnTo>
                        <a:pt x="266" y="301"/>
                      </a:lnTo>
                      <a:lnTo>
                        <a:pt x="267" y="300"/>
                      </a:lnTo>
                      <a:lnTo>
                        <a:pt x="270" y="300"/>
                      </a:lnTo>
                      <a:lnTo>
                        <a:pt x="270" y="300"/>
                      </a:lnTo>
                      <a:lnTo>
                        <a:pt x="271" y="300"/>
                      </a:lnTo>
                      <a:lnTo>
                        <a:pt x="271" y="299"/>
                      </a:lnTo>
                      <a:close/>
                      <a:moveTo>
                        <a:pt x="310" y="283"/>
                      </a:moveTo>
                      <a:lnTo>
                        <a:pt x="313" y="283"/>
                      </a:lnTo>
                      <a:lnTo>
                        <a:pt x="313" y="283"/>
                      </a:lnTo>
                      <a:lnTo>
                        <a:pt x="313" y="284"/>
                      </a:lnTo>
                      <a:lnTo>
                        <a:pt x="314" y="286"/>
                      </a:lnTo>
                      <a:lnTo>
                        <a:pt x="314" y="286"/>
                      </a:lnTo>
                      <a:lnTo>
                        <a:pt x="314" y="288"/>
                      </a:lnTo>
                      <a:lnTo>
                        <a:pt x="314" y="288"/>
                      </a:lnTo>
                      <a:lnTo>
                        <a:pt x="311" y="288"/>
                      </a:lnTo>
                      <a:lnTo>
                        <a:pt x="310" y="287"/>
                      </a:lnTo>
                      <a:lnTo>
                        <a:pt x="308" y="287"/>
                      </a:lnTo>
                      <a:lnTo>
                        <a:pt x="309" y="286"/>
                      </a:lnTo>
                      <a:lnTo>
                        <a:pt x="309" y="284"/>
                      </a:lnTo>
                      <a:lnTo>
                        <a:pt x="310" y="283"/>
                      </a:lnTo>
                      <a:close/>
                      <a:moveTo>
                        <a:pt x="2093" y="279"/>
                      </a:moveTo>
                      <a:lnTo>
                        <a:pt x="2096" y="279"/>
                      </a:lnTo>
                      <a:lnTo>
                        <a:pt x="2097" y="282"/>
                      </a:lnTo>
                      <a:lnTo>
                        <a:pt x="2098" y="283"/>
                      </a:lnTo>
                      <a:lnTo>
                        <a:pt x="2096" y="288"/>
                      </a:lnTo>
                      <a:lnTo>
                        <a:pt x="2094" y="294"/>
                      </a:lnTo>
                      <a:lnTo>
                        <a:pt x="2093" y="299"/>
                      </a:lnTo>
                      <a:lnTo>
                        <a:pt x="2093" y="303"/>
                      </a:lnTo>
                      <a:lnTo>
                        <a:pt x="2092" y="303"/>
                      </a:lnTo>
                      <a:lnTo>
                        <a:pt x="2092" y="305"/>
                      </a:lnTo>
                      <a:lnTo>
                        <a:pt x="2092" y="305"/>
                      </a:lnTo>
                      <a:lnTo>
                        <a:pt x="2092" y="308"/>
                      </a:lnTo>
                      <a:lnTo>
                        <a:pt x="2088" y="311"/>
                      </a:lnTo>
                      <a:lnTo>
                        <a:pt x="2088" y="312"/>
                      </a:lnTo>
                      <a:lnTo>
                        <a:pt x="2088" y="312"/>
                      </a:lnTo>
                      <a:lnTo>
                        <a:pt x="2087" y="314"/>
                      </a:lnTo>
                      <a:lnTo>
                        <a:pt x="2085" y="313"/>
                      </a:lnTo>
                      <a:lnTo>
                        <a:pt x="2084" y="312"/>
                      </a:lnTo>
                      <a:lnTo>
                        <a:pt x="2083" y="311"/>
                      </a:lnTo>
                      <a:lnTo>
                        <a:pt x="2081" y="309"/>
                      </a:lnTo>
                      <a:lnTo>
                        <a:pt x="2080" y="301"/>
                      </a:lnTo>
                      <a:lnTo>
                        <a:pt x="2081" y="300"/>
                      </a:lnTo>
                      <a:lnTo>
                        <a:pt x="2081" y="297"/>
                      </a:lnTo>
                      <a:lnTo>
                        <a:pt x="2084" y="296"/>
                      </a:lnTo>
                      <a:lnTo>
                        <a:pt x="2084" y="295"/>
                      </a:lnTo>
                      <a:lnTo>
                        <a:pt x="2085" y="295"/>
                      </a:lnTo>
                      <a:lnTo>
                        <a:pt x="2084" y="295"/>
                      </a:lnTo>
                      <a:lnTo>
                        <a:pt x="2085" y="291"/>
                      </a:lnTo>
                      <a:lnTo>
                        <a:pt x="2085" y="291"/>
                      </a:lnTo>
                      <a:lnTo>
                        <a:pt x="2085" y="290"/>
                      </a:lnTo>
                      <a:lnTo>
                        <a:pt x="2089" y="287"/>
                      </a:lnTo>
                      <a:lnTo>
                        <a:pt x="2089" y="286"/>
                      </a:lnTo>
                      <a:lnTo>
                        <a:pt x="2089" y="286"/>
                      </a:lnTo>
                      <a:lnTo>
                        <a:pt x="2089" y="284"/>
                      </a:lnTo>
                      <a:lnTo>
                        <a:pt x="2091" y="284"/>
                      </a:lnTo>
                      <a:lnTo>
                        <a:pt x="2091" y="283"/>
                      </a:lnTo>
                      <a:lnTo>
                        <a:pt x="2091" y="282"/>
                      </a:lnTo>
                      <a:lnTo>
                        <a:pt x="2092" y="280"/>
                      </a:lnTo>
                      <a:lnTo>
                        <a:pt x="2093" y="280"/>
                      </a:lnTo>
                      <a:lnTo>
                        <a:pt x="2093" y="279"/>
                      </a:lnTo>
                      <a:close/>
                      <a:moveTo>
                        <a:pt x="2152" y="262"/>
                      </a:moveTo>
                      <a:lnTo>
                        <a:pt x="2152" y="263"/>
                      </a:lnTo>
                      <a:lnTo>
                        <a:pt x="2152" y="263"/>
                      </a:lnTo>
                      <a:lnTo>
                        <a:pt x="2152" y="263"/>
                      </a:lnTo>
                      <a:lnTo>
                        <a:pt x="2151" y="265"/>
                      </a:lnTo>
                      <a:lnTo>
                        <a:pt x="2149" y="265"/>
                      </a:lnTo>
                      <a:lnTo>
                        <a:pt x="2149" y="266"/>
                      </a:lnTo>
                      <a:lnTo>
                        <a:pt x="2148" y="266"/>
                      </a:lnTo>
                      <a:lnTo>
                        <a:pt x="2148" y="265"/>
                      </a:lnTo>
                      <a:lnTo>
                        <a:pt x="2148" y="265"/>
                      </a:lnTo>
                      <a:lnTo>
                        <a:pt x="2148" y="263"/>
                      </a:lnTo>
                      <a:lnTo>
                        <a:pt x="2148" y="263"/>
                      </a:lnTo>
                      <a:lnTo>
                        <a:pt x="2152" y="262"/>
                      </a:lnTo>
                      <a:close/>
                      <a:moveTo>
                        <a:pt x="2142" y="261"/>
                      </a:moveTo>
                      <a:lnTo>
                        <a:pt x="2143" y="261"/>
                      </a:lnTo>
                      <a:lnTo>
                        <a:pt x="2143" y="263"/>
                      </a:lnTo>
                      <a:lnTo>
                        <a:pt x="2143" y="263"/>
                      </a:lnTo>
                      <a:lnTo>
                        <a:pt x="2143" y="262"/>
                      </a:lnTo>
                      <a:lnTo>
                        <a:pt x="2142" y="262"/>
                      </a:lnTo>
                      <a:lnTo>
                        <a:pt x="2142" y="261"/>
                      </a:lnTo>
                      <a:close/>
                      <a:moveTo>
                        <a:pt x="869" y="249"/>
                      </a:moveTo>
                      <a:lnTo>
                        <a:pt x="872" y="249"/>
                      </a:lnTo>
                      <a:lnTo>
                        <a:pt x="872" y="250"/>
                      </a:lnTo>
                      <a:lnTo>
                        <a:pt x="873" y="250"/>
                      </a:lnTo>
                      <a:lnTo>
                        <a:pt x="872" y="253"/>
                      </a:lnTo>
                      <a:lnTo>
                        <a:pt x="869" y="253"/>
                      </a:lnTo>
                      <a:lnTo>
                        <a:pt x="869" y="252"/>
                      </a:lnTo>
                      <a:lnTo>
                        <a:pt x="869" y="252"/>
                      </a:lnTo>
                      <a:lnTo>
                        <a:pt x="869" y="249"/>
                      </a:lnTo>
                      <a:close/>
                      <a:moveTo>
                        <a:pt x="2160" y="246"/>
                      </a:moveTo>
                      <a:lnTo>
                        <a:pt x="2161" y="246"/>
                      </a:lnTo>
                      <a:lnTo>
                        <a:pt x="2161" y="246"/>
                      </a:lnTo>
                      <a:lnTo>
                        <a:pt x="2160" y="246"/>
                      </a:lnTo>
                      <a:lnTo>
                        <a:pt x="2160" y="246"/>
                      </a:lnTo>
                      <a:lnTo>
                        <a:pt x="2160" y="246"/>
                      </a:lnTo>
                      <a:close/>
                      <a:moveTo>
                        <a:pt x="865" y="246"/>
                      </a:moveTo>
                      <a:lnTo>
                        <a:pt x="865" y="246"/>
                      </a:lnTo>
                      <a:lnTo>
                        <a:pt x="864" y="246"/>
                      </a:lnTo>
                      <a:lnTo>
                        <a:pt x="863" y="248"/>
                      </a:lnTo>
                      <a:lnTo>
                        <a:pt x="861" y="248"/>
                      </a:lnTo>
                      <a:lnTo>
                        <a:pt x="861" y="249"/>
                      </a:lnTo>
                      <a:lnTo>
                        <a:pt x="861" y="250"/>
                      </a:lnTo>
                      <a:lnTo>
                        <a:pt x="860" y="250"/>
                      </a:lnTo>
                      <a:lnTo>
                        <a:pt x="860" y="250"/>
                      </a:lnTo>
                      <a:lnTo>
                        <a:pt x="860" y="250"/>
                      </a:lnTo>
                      <a:lnTo>
                        <a:pt x="859" y="250"/>
                      </a:lnTo>
                      <a:lnTo>
                        <a:pt x="859" y="248"/>
                      </a:lnTo>
                      <a:lnTo>
                        <a:pt x="861" y="248"/>
                      </a:lnTo>
                      <a:lnTo>
                        <a:pt x="863" y="246"/>
                      </a:lnTo>
                      <a:lnTo>
                        <a:pt x="865" y="246"/>
                      </a:lnTo>
                      <a:close/>
                      <a:moveTo>
                        <a:pt x="885" y="245"/>
                      </a:moveTo>
                      <a:lnTo>
                        <a:pt x="886" y="245"/>
                      </a:lnTo>
                      <a:lnTo>
                        <a:pt x="886" y="245"/>
                      </a:lnTo>
                      <a:lnTo>
                        <a:pt x="886" y="245"/>
                      </a:lnTo>
                      <a:lnTo>
                        <a:pt x="886" y="249"/>
                      </a:lnTo>
                      <a:lnTo>
                        <a:pt x="886" y="249"/>
                      </a:lnTo>
                      <a:lnTo>
                        <a:pt x="886" y="249"/>
                      </a:lnTo>
                      <a:lnTo>
                        <a:pt x="885" y="250"/>
                      </a:lnTo>
                      <a:lnTo>
                        <a:pt x="884" y="250"/>
                      </a:lnTo>
                      <a:lnTo>
                        <a:pt x="882" y="250"/>
                      </a:lnTo>
                      <a:lnTo>
                        <a:pt x="882" y="250"/>
                      </a:lnTo>
                      <a:lnTo>
                        <a:pt x="884" y="249"/>
                      </a:lnTo>
                      <a:lnTo>
                        <a:pt x="885" y="248"/>
                      </a:lnTo>
                      <a:lnTo>
                        <a:pt x="885" y="245"/>
                      </a:lnTo>
                      <a:close/>
                      <a:moveTo>
                        <a:pt x="855" y="244"/>
                      </a:moveTo>
                      <a:lnTo>
                        <a:pt x="855" y="244"/>
                      </a:lnTo>
                      <a:lnTo>
                        <a:pt x="855" y="244"/>
                      </a:lnTo>
                      <a:lnTo>
                        <a:pt x="855" y="245"/>
                      </a:lnTo>
                      <a:lnTo>
                        <a:pt x="855" y="245"/>
                      </a:lnTo>
                      <a:lnTo>
                        <a:pt x="855" y="244"/>
                      </a:lnTo>
                      <a:close/>
                      <a:moveTo>
                        <a:pt x="887" y="241"/>
                      </a:moveTo>
                      <a:lnTo>
                        <a:pt x="889" y="241"/>
                      </a:lnTo>
                      <a:lnTo>
                        <a:pt x="889" y="242"/>
                      </a:lnTo>
                      <a:lnTo>
                        <a:pt x="887" y="242"/>
                      </a:lnTo>
                      <a:lnTo>
                        <a:pt x="887" y="241"/>
                      </a:lnTo>
                      <a:close/>
                      <a:moveTo>
                        <a:pt x="204" y="231"/>
                      </a:moveTo>
                      <a:lnTo>
                        <a:pt x="205" y="231"/>
                      </a:lnTo>
                      <a:lnTo>
                        <a:pt x="205" y="232"/>
                      </a:lnTo>
                      <a:lnTo>
                        <a:pt x="207" y="232"/>
                      </a:lnTo>
                      <a:lnTo>
                        <a:pt x="207" y="235"/>
                      </a:lnTo>
                      <a:lnTo>
                        <a:pt x="205" y="235"/>
                      </a:lnTo>
                      <a:lnTo>
                        <a:pt x="205" y="235"/>
                      </a:lnTo>
                      <a:lnTo>
                        <a:pt x="205" y="236"/>
                      </a:lnTo>
                      <a:lnTo>
                        <a:pt x="204" y="235"/>
                      </a:lnTo>
                      <a:lnTo>
                        <a:pt x="203" y="233"/>
                      </a:lnTo>
                      <a:lnTo>
                        <a:pt x="203" y="232"/>
                      </a:lnTo>
                      <a:lnTo>
                        <a:pt x="204" y="231"/>
                      </a:lnTo>
                      <a:close/>
                      <a:moveTo>
                        <a:pt x="191" y="225"/>
                      </a:moveTo>
                      <a:lnTo>
                        <a:pt x="192" y="225"/>
                      </a:lnTo>
                      <a:lnTo>
                        <a:pt x="192" y="228"/>
                      </a:lnTo>
                      <a:lnTo>
                        <a:pt x="192" y="228"/>
                      </a:lnTo>
                      <a:lnTo>
                        <a:pt x="192" y="228"/>
                      </a:lnTo>
                      <a:lnTo>
                        <a:pt x="191" y="227"/>
                      </a:lnTo>
                      <a:lnTo>
                        <a:pt x="191" y="225"/>
                      </a:lnTo>
                      <a:close/>
                      <a:moveTo>
                        <a:pt x="2170" y="224"/>
                      </a:moveTo>
                      <a:lnTo>
                        <a:pt x="2172" y="224"/>
                      </a:lnTo>
                      <a:lnTo>
                        <a:pt x="2172" y="224"/>
                      </a:lnTo>
                      <a:lnTo>
                        <a:pt x="2172" y="224"/>
                      </a:lnTo>
                      <a:lnTo>
                        <a:pt x="2170" y="224"/>
                      </a:lnTo>
                      <a:lnTo>
                        <a:pt x="2170" y="224"/>
                      </a:lnTo>
                      <a:close/>
                      <a:moveTo>
                        <a:pt x="2177" y="223"/>
                      </a:moveTo>
                      <a:lnTo>
                        <a:pt x="2177" y="223"/>
                      </a:lnTo>
                      <a:lnTo>
                        <a:pt x="2177" y="223"/>
                      </a:lnTo>
                      <a:lnTo>
                        <a:pt x="2177" y="223"/>
                      </a:lnTo>
                      <a:lnTo>
                        <a:pt x="2177" y="224"/>
                      </a:lnTo>
                      <a:lnTo>
                        <a:pt x="2174" y="225"/>
                      </a:lnTo>
                      <a:lnTo>
                        <a:pt x="2176" y="223"/>
                      </a:lnTo>
                      <a:lnTo>
                        <a:pt x="2176" y="223"/>
                      </a:lnTo>
                      <a:lnTo>
                        <a:pt x="2177" y="223"/>
                      </a:lnTo>
                      <a:close/>
                      <a:moveTo>
                        <a:pt x="2093" y="211"/>
                      </a:moveTo>
                      <a:lnTo>
                        <a:pt x="2094" y="211"/>
                      </a:lnTo>
                      <a:lnTo>
                        <a:pt x="2094" y="214"/>
                      </a:lnTo>
                      <a:lnTo>
                        <a:pt x="2094" y="214"/>
                      </a:lnTo>
                      <a:lnTo>
                        <a:pt x="2094" y="212"/>
                      </a:lnTo>
                      <a:lnTo>
                        <a:pt x="2094" y="212"/>
                      </a:lnTo>
                      <a:lnTo>
                        <a:pt x="2093" y="212"/>
                      </a:lnTo>
                      <a:lnTo>
                        <a:pt x="2093" y="211"/>
                      </a:lnTo>
                      <a:close/>
                      <a:moveTo>
                        <a:pt x="2139" y="190"/>
                      </a:moveTo>
                      <a:lnTo>
                        <a:pt x="2138" y="191"/>
                      </a:lnTo>
                      <a:lnTo>
                        <a:pt x="2138" y="193"/>
                      </a:lnTo>
                      <a:lnTo>
                        <a:pt x="2136" y="194"/>
                      </a:lnTo>
                      <a:lnTo>
                        <a:pt x="2134" y="194"/>
                      </a:lnTo>
                      <a:lnTo>
                        <a:pt x="2134" y="193"/>
                      </a:lnTo>
                      <a:lnTo>
                        <a:pt x="2135" y="191"/>
                      </a:lnTo>
                      <a:lnTo>
                        <a:pt x="2136" y="191"/>
                      </a:lnTo>
                      <a:lnTo>
                        <a:pt x="2139" y="190"/>
                      </a:lnTo>
                      <a:close/>
                      <a:moveTo>
                        <a:pt x="2173" y="184"/>
                      </a:moveTo>
                      <a:lnTo>
                        <a:pt x="2174" y="185"/>
                      </a:lnTo>
                      <a:lnTo>
                        <a:pt x="2177" y="185"/>
                      </a:lnTo>
                      <a:lnTo>
                        <a:pt x="2177" y="187"/>
                      </a:lnTo>
                      <a:lnTo>
                        <a:pt x="2182" y="187"/>
                      </a:lnTo>
                      <a:lnTo>
                        <a:pt x="2182" y="191"/>
                      </a:lnTo>
                      <a:lnTo>
                        <a:pt x="2181" y="193"/>
                      </a:lnTo>
                      <a:lnTo>
                        <a:pt x="2181" y="193"/>
                      </a:lnTo>
                      <a:lnTo>
                        <a:pt x="2181" y="193"/>
                      </a:lnTo>
                      <a:lnTo>
                        <a:pt x="2182" y="193"/>
                      </a:lnTo>
                      <a:lnTo>
                        <a:pt x="2182" y="193"/>
                      </a:lnTo>
                      <a:lnTo>
                        <a:pt x="2183" y="195"/>
                      </a:lnTo>
                      <a:lnTo>
                        <a:pt x="2185" y="197"/>
                      </a:lnTo>
                      <a:lnTo>
                        <a:pt x="2185" y="198"/>
                      </a:lnTo>
                      <a:lnTo>
                        <a:pt x="2183" y="199"/>
                      </a:lnTo>
                      <a:lnTo>
                        <a:pt x="2182" y="201"/>
                      </a:lnTo>
                      <a:lnTo>
                        <a:pt x="2182" y="201"/>
                      </a:lnTo>
                      <a:lnTo>
                        <a:pt x="2182" y="203"/>
                      </a:lnTo>
                      <a:lnTo>
                        <a:pt x="2181" y="203"/>
                      </a:lnTo>
                      <a:lnTo>
                        <a:pt x="2181" y="204"/>
                      </a:lnTo>
                      <a:lnTo>
                        <a:pt x="2181" y="204"/>
                      </a:lnTo>
                      <a:lnTo>
                        <a:pt x="2181" y="208"/>
                      </a:lnTo>
                      <a:lnTo>
                        <a:pt x="2180" y="208"/>
                      </a:lnTo>
                      <a:lnTo>
                        <a:pt x="2180" y="211"/>
                      </a:lnTo>
                      <a:lnTo>
                        <a:pt x="2177" y="214"/>
                      </a:lnTo>
                      <a:lnTo>
                        <a:pt x="2177" y="215"/>
                      </a:lnTo>
                      <a:lnTo>
                        <a:pt x="2177" y="216"/>
                      </a:lnTo>
                      <a:lnTo>
                        <a:pt x="2174" y="216"/>
                      </a:lnTo>
                      <a:lnTo>
                        <a:pt x="2174" y="218"/>
                      </a:lnTo>
                      <a:lnTo>
                        <a:pt x="2173" y="218"/>
                      </a:lnTo>
                      <a:lnTo>
                        <a:pt x="2173" y="214"/>
                      </a:lnTo>
                      <a:lnTo>
                        <a:pt x="2173" y="210"/>
                      </a:lnTo>
                      <a:lnTo>
                        <a:pt x="2172" y="211"/>
                      </a:lnTo>
                      <a:lnTo>
                        <a:pt x="2172" y="212"/>
                      </a:lnTo>
                      <a:lnTo>
                        <a:pt x="2172" y="215"/>
                      </a:lnTo>
                      <a:lnTo>
                        <a:pt x="2168" y="214"/>
                      </a:lnTo>
                      <a:lnTo>
                        <a:pt x="2168" y="212"/>
                      </a:lnTo>
                      <a:lnTo>
                        <a:pt x="2169" y="212"/>
                      </a:lnTo>
                      <a:lnTo>
                        <a:pt x="2169" y="211"/>
                      </a:lnTo>
                      <a:lnTo>
                        <a:pt x="2168" y="211"/>
                      </a:lnTo>
                      <a:lnTo>
                        <a:pt x="2168" y="210"/>
                      </a:lnTo>
                      <a:lnTo>
                        <a:pt x="2168" y="208"/>
                      </a:lnTo>
                      <a:lnTo>
                        <a:pt x="2169" y="206"/>
                      </a:lnTo>
                      <a:lnTo>
                        <a:pt x="2169" y="204"/>
                      </a:lnTo>
                      <a:lnTo>
                        <a:pt x="2169" y="204"/>
                      </a:lnTo>
                      <a:lnTo>
                        <a:pt x="2169" y="204"/>
                      </a:lnTo>
                      <a:lnTo>
                        <a:pt x="2173" y="203"/>
                      </a:lnTo>
                      <a:lnTo>
                        <a:pt x="2173" y="201"/>
                      </a:lnTo>
                      <a:lnTo>
                        <a:pt x="2174" y="201"/>
                      </a:lnTo>
                      <a:lnTo>
                        <a:pt x="2173" y="195"/>
                      </a:lnTo>
                      <a:lnTo>
                        <a:pt x="2170" y="195"/>
                      </a:lnTo>
                      <a:lnTo>
                        <a:pt x="2173" y="201"/>
                      </a:lnTo>
                      <a:lnTo>
                        <a:pt x="2172" y="202"/>
                      </a:lnTo>
                      <a:lnTo>
                        <a:pt x="2172" y="202"/>
                      </a:lnTo>
                      <a:lnTo>
                        <a:pt x="2170" y="202"/>
                      </a:lnTo>
                      <a:lnTo>
                        <a:pt x="2170" y="201"/>
                      </a:lnTo>
                      <a:lnTo>
                        <a:pt x="2169" y="202"/>
                      </a:lnTo>
                      <a:lnTo>
                        <a:pt x="2168" y="202"/>
                      </a:lnTo>
                      <a:lnTo>
                        <a:pt x="2168" y="202"/>
                      </a:lnTo>
                      <a:lnTo>
                        <a:pt x="2166" y="201"/>
                      </a:lnTo>
                      <a:lnTo>
                        <a:pt x="2165" y="199"/>
                      </a:lnTo>
                      <a:lnTo>
                        <a:pt x="2164" y="197"/>
                      </a:lnTo>
                      <a:lnTo>
                        <a:pt x="2166" y="197"/>
                      </a:lnTo>
                      <a:lnTo>
                        <a:pt x="2166" y="199"/>
                      </a:lnTo>
                      <a:lnTo>
                        <a:pt x="2168" y="199"/>
                      </a:lnTo>
                      <a:lnTo>
                        <a:pt x="2168" y="197"/>
                      </a:lnTo>
                      <a:lnTo>
                        <a:pt x="2166" y="194"/>
                      </a:lnTo>
                      <a:lnTo>
                        <a:pt x="2164" y="194"/>
                      </a:lnTo>
                      <a:lnTo>
                        <a:pt x="2164" y="191"/>
                      </a:lnTo>
                      <a:lnTo>
                        <a:pt x="2164" y="191"/>
                      </a:lnTo>
                      <a:lnTo>
                        <a:pt x="2163" y="190"/>
                      </a:lnTo>
                      <a:lnTo>
                        <a:pt x="2164" y="190"/>
                      </a:lnTo>
                      <a:lnTo>
                        <a:pt x="2164" y="189"/>
                      </a:lnTo>
                      <a:lnTo>
                        <a:pt x="2166" y="189"/>
                      </a:lnTo>
                      <a:lnTo>
                        <a:pt x="2166" y="190"/>
                      </a:lnTo>
                      <a:lnTo>
                        <a:pt x="2169" y="189"/>
                      </a:lnTo>
                      <a:lnTo>
                        <a:pt x="2169" y="186"/>
                      </a:lnTo>
                      <a:lnTo>
                        <a:pt x="2172" y="187"/>
                      </a:lnTo>
                      <a:lnTo>
                        <a:pt x="2172" y="185"/>
                      </a:lnTo>
                      <a:lnTo>
                        <a:pt x="2173" y="185"/>
                      </a:lnTo>
                      <a:lnTo>
                        <a:pt x="2173" y="184"/>
                      </a:lnTo>
                      <a:close/>
                      <a:moveTo>
                        <a:pt x="2207" y="181"/>
                      </a:moveTo>
                      <a:lnTo>
                        <a:pt x="2208" y="181"/>
                      </a:lnTo>
                      <a:lnTo>
                        <a:pt x="2208" y="182"/>
                      </a:lnTo>
                      <a:lnTo>
                        <a:pt x="2207" y="182"/>
                      </a:lnTo>
                      <a:lnTo>
                        <a:pt x="2207" y="181"/>
                      </a:lnTo>
                      <a:close/>
                      <a:moveTo>
                        <a:pt x="2204" y="180"/>
                      </a:moveTo>
                      <a:lnTo>
                        <a:pt x="2206" y="184"/>
                      </a:lnTo>
                      <a:lnTo>
                        <a:pt x="2208" y="184"/>
                      </a:lnTo>
                      <a:lnTo>
                        <a:pt x="2208" y="187"/>
                      </a:lnTo>
                      <a:lnTo>
                        <a:pt x="2207" y="187"/>
                      </a:lnTo>
                      <a:lnTo>
                        <a:pt x="2206" y="190"/>
                      </a:lnTo>
                      <a:lnTo>
                        <a:pt x="2204" y="193"/>
                      </a:lnTo>
                      <a:lnTo>
                        <a:pt x="2203" y="193"/>
                      </a:lnTo>
                      <a:lnTo>
                        <a:pt x="2202" y="190"/>
                      </a:lnTo>
                      <a:lnTo>
                        <a:pt x="2200" y="191"/>
                      </a:lnTo>
                      <a:lnTo>
                        <a:pt x="2200" y="193"/>
                      </a:lnTo>
                      <a:lnTo>
                        <a:pt x="2197" y="193"/>
                      </a:lnTo>
                      <a:lnTo>
                        <a:pt x="2197" y="195"/>
                      </a:lnTo>
                      <a:lnTo>
                        <a:pt x="2195" y="198"/>
                      </a:lnTo>
                      <a:lnTo>
                        <a:pt x="2195" y="201"/>
                      </a:lnTo>
                      <a:lnTo>
                        <a:pt x="2190" y="197"/>
                      </a:lnTo>
                      <a:lnTo>
                        <a:pt x="2190" y="197"/>
                      </a:lnTo>
                      <a:lnTo>
                        <a:pt x="2190" y="194"/>
                      </a:lnTo>
                      <a:lnTo>
                        <a:pt x="2190" y="194"/>
                      </a:lnTo>
                      <a:lnTo>
                        <a:pt x="2190" y="194"/>
                      </a:lnTo>
                      <a:lnTo>
                        <a:pt x="2190" y="193"/>
                      </a:lnTo>
                      <a:lnTo>
                        <a:pt x="2189" y="193"/>
                      </a:lnTo>
                      <a:lnTo>
                        <a:pt x="2189" y="191"/>
                      </a:lnTo>
                      <a:lnTo>
                        <a:pt x="2187" y="191"/>
                      </a:lnTo>
                      <a:lnTo>
                        <a:pt x="2187" y="190"/>
                      </a:lnTo>
                      <a:lnTo>
                        <a:pt x="2189" y="189"/>
                      </a:lnTo>
                      <a:lnTo>
                        <a:pt x="2190" y="189"/>
                      </a:lnTo>
                      <a:lnTo>
                        <a:pt x="2190" y="187"/>
                      </a:lnTo>
                      <a:lnTo>
                        <a:pt x="2191" y="186"/>
                      </a:lnTo>
                      <a:lnTo>
                        <a:pt x="2191" y="185"/>
                      </a:lnTo>
                      <a:lnTo>
                        <a:pt x="2193" y="184"/>
                      </a:lnTo>
                      <a:lnTo>
                        <a:pt x="2195" y="182"/>
                      </a:lnTo>
                      <a:lnTo>
                        <a:pt x="2195" y="184"/>
                      </a:lnTo>
                      <a:lnTo>
                        <a:pt x="2197" y="184"/>
                      </a:lnTo>
                      <a:lnTo>
                        <a:pt x="2197" y="184"/>
                      </a:lnTo>
                      <a:lnTo>
                        <a:pt x="2197" y="184"/>
                      </a:lnTo>
                      <a:lnTo>
                        <a:pt x="2198" y="184"/>
                      </a:lnTo>
                      <a:lnTo>
                        <a:pt x="2198" y="184"/>
                      </a:lnTo>
                      <a:lnTo>
                        <a:pt x="2198" y="184"/>
                      </a:lnTo>
                      <a:lnTo>
                        <a:pt x="2198" y="184"/>
                      </a:lnTo>
                      <a:lnTo>
                        <a:pt x="2199" y="182"/>
                      </a:lnTo>
                      <a:lnTo>
                        <a:pt x="2199" y="182"/>
                      </a:lnTo>
                      <a:lnTo>
                        <a:pt x="2199" y="181"/>
                      </a:lnTo>
                      <a:lnTo>
                        <a:pt x="2204" y="180"/>
                      </a:lnTo>
                      <a:close/>
                      <a:moveTo>
                        <a:pt x="323" y="173"/>
                      </a:moveTo>
                      <a:lnTo>
                        <a:pt x="326" y="173"/>
                      </a:lnTo>
                      <a:lnTo>
                        <a:pt x="326" y="173"/>
                      </a:lnTo>
                      <a:lnTo>
                        <a:pt x="325" y="173"/>
                      </a:lnTo>
                      <a:lnTo>
                        <a:pt x="325" y="174"/>
                      </a:lnTo>
                      <a:lnTo>
                        <a:pt x="323" y="174"/>
                      </a:lnTo>
                      <a:lnTo>
                        <a:pt x="323" y="174"/>
                      </a:lnTo>
                      <a:lnTo>
                        <a:pt x="323" y="173"/>
                      </a:lnTo>
                      <a:close/>
                      <a:moveTo>
                        <a:pt x="2197" y="172"/>
                      </a:moveTo>
                      <a:lnTo>
                        <a:pt x="2197" y="173"/>
                      </a:lnTo>
                      <a:lnTo>
                        <a:pt x="2195" y="173"/>
                      </a:lnTo>
                      <a:lnTo>
                        <a:pt x="2195" y="174"/>
                      </a:lnTo>
                      <a:lnTo>
                        <a:pt x="2197" y="174"/>
                      </a:lnTo>
                      <a:lnTo>
                        <a:pt x="2197" y="176"/>
                      </a:lnTo>
                      <a:lnTo>
                        <a:pt x="2198" y="176"/>
                      </a:lnTo>
                      <a:lnTo>
                        <a:pt x="2198" y="174"/>
                      </a:lnTo>
                      <a:lnTo>
                        <a:pt x="2199" y="174"/>
                      </a:lnTo>
                      <a:lnTo>
                        <a:pt x="2198" y="172"/>
                      </a:lnTo>
                      <a:lnTo>
                        <a:pt x="2197" y="172"/>
                      </a:lnTo>
                      <a:close/>
                      <a:moveTo>
                        <a:pt x="2198" y="168"/>
                      </a:moveTo>
                      <a:lnTo>
                        <a:pt x="2199" y="168"/>
                      </a:lnTo>
                      <a:lnTo>
                        <a:pt x="2199" y="169"/>
                      </a:lnTo>
                      <a:lnTo>
                        <a:pt x="2198" y="169"/>
                      </a:lnTo>
                      <a:lnTo>
                        <a:pt x="2198" y="169"/>
                      </a:lnTo>
                      <a:lnTo>
                        <a:pt x="2198" y="169"/>
                      </a:lnTo>
                      <a:lnTo>
                        <a:pt x="2197" y="169"/>
                      </a:lnTo>
                      <a:lnTo>
                        <a:pt x="2197" y="168"/>
                      </a:lnTo>
                      <a:lnTo>
                        <a:pt x="2198" y="168"/>
                      </a:lnTo>
                      <a:lnTo>
                        <a:pt x="2198" y="168"/>
                      </a:lnTo>
                      <a:close/>
                      <a:moveTo>
                        <a:pt x="1253" y="167"/>
                      </a:moveTo>
                      <a:lnTo>
                        <a:pt x="1254" y="168"/>
                      </a:lnTo>
                      <a:lnTo>
                        <a:pt x="1254" y="168"/>
                      </a:lnTo>
                      <a:lnTo>
                        <a:pt x="1254" y="168"/>
                      </a:lnTo>
                      <a:lnTo>
                        <a:pt x="1253" y="168"/>
                      </a:lnTo>
                      <a:lnTo>
                        <a:pt x="1253" y="167"/>
                      </a:lnTo>
                      <a:close/>
                      <a:moveTo>
                        <a:pt x="1223" y="167"/>
                      </a:moveTo>
                      <a:lnTo>
                        <a:pt x="1224" y="167"/>
                      </a:lnTo>
                      <a:lnTo>
                        <a:pt x="1224" y="168"/>
                      </a:lnTo>
                      <a:lnTo>
                        <a:pt x="1225" y="168"/>
                      </a:lnTo>
                      <a:lnTo>
                        <a:pt x="1227" y="169"/>
                      </a:lnTo>
                      <a:lnTo>
                        <a:pt x="1234" y="169"/>
                      </a:lnTo>
                      <a:lnTo>
                        <a:pt x="1234" y="170"/>
                      </a:lnTo>
                      <a:lnTo>
                        <a:pt x="1242" y="169"/>
                      </a:lnTo>
                      <a:lnTo>
                        <a:pt x="1242" y="172"/>
                      </a:lnTo>
                      <a:lnTo>
                        <a:pt x="1245" y="172"/>
                      </a:lnTo>
                      <a:lnTo>
                        <a:pt x="1246" y="172"/>
                      </a:lnTo>
                      <a:lnTo>
                        <a:pt x="1246" y="173"/>
                      </a:lnTo>
                      <a:lnTo>
                        <a:pt x="1246" y="173"/>
                      </a:lnTo>
                      <a:lnTo>
                        <a:pt x="1245" y="173"/>
                      </a:lnTo>
                      <a:lnTo>
                        <a:pt x="1242" y="174"/>
                      </a:lnTo>
                      <a:lnTo>
                        <a:pt x="1241" y="174"/>
                      </a:lnTo>
                      <a:lnTo>
                        <a:pt x="1240" y="174"/>
                      </a:lnTo>
                      <a:lnTo>
                        <a:pt x="1240" y="174"/>
                      </a:lnTo>
                      <a:lnTo>
                        <a:pt x="1238" y="173"/>
                      </a:lnTo>
                      <a:lnTo>
                        <a:pt x="1238" y="173"/>
                      </a:lnTo>
                      <a:lnTo>
                        <a:pt x="1238" y="174"/>
                      </a:lnTo>
                      <a:lnTo>
                        <a:pt x="1237" y="174"/>
                      </a:lnTo>
                      <a:lnTo>
                        <a:pt x="1237" y="174"/>
                      </a:lnTo>
                      <a:lnTo>
                        <a:pt x="1233" y="174"/>
                      </a:lnTo>
                      <a:lnTo>
                        <a:pt x="1232" y="173"/>
                      </a:lnTo>
                      <a:lnTo>
                        <a:pt x="1228" y="172"/>
                      </a:lnTo>
                      <a:lnTo>
                        <a:pt x="1224" y="172"/>
                      </a:lnTo>
                      <a:lnTo>
                        <a:pt x="1220" y="170"/>
                      </a:lnTo>
                      <a:lnTo>
                        <a:pt x="1220" y="168"/>
                      </a:lnTo>
                      <a:lnTo>
                        <a:pt x="1221" y="168"/>
                      </a:lnTo>
                      <a:lnTo>
                        <a:pt x="1221" y="168"/>
                      </a:lnTo>
                      <a:lnTo>
                        <a:pt x="1223" y="168"/>
                      </a:lnTo>
                      <a:lnTo>
                        <a:pt x="1223" y="167"/>
                      </a:lnTo>
                      <a:close/>
                      <a:moveTo>
                        <a:pt x="1321" y="165"/>
                      </a:moveTo>
                      <a:lnTo>
                        <a:pt x="1321" y="165"/>
                      </a:lnTo>
                      <a:lnTo>
                        <a:pt x="1319" y="167"/>
                      </a:lnTo>
                      <a:lnTo>
                        <a:pt x="1317" y="168"/>
                      </a:lnTo>
                      <a:lnTo>
                        <a:pt x="1316" y="169"/>
                      </a:lnTo>
                      <a:lnTo>
                        <a:pt x="1316" y="170"/>
                      </a:lnTo>
                      <a:lnTo>
                        <a:pt x="1314" y="170"/>
                      </a:lnTo>
                      <a:lnTo>
                        <a:pt x="1314" y="170"/>
                      </a:lnTo>
                      <a:lnTo>
                        <a:pt x="1316" y="170"/>
                      </a:lnTo>
                      <a:lnTo>
                        <a:pt x="1316" y="172"/>
                      </a:lnTo>
                      <a:lnTo>
                        <a:pt x="1314" y="173"/>
                      </a:lnTo>
                      <a:lnTo>
                        <a:pt x="1314" y="173"/>
                      </a:lnTo>
                      <a:lnTo>
                        <a:pt x="1313" y="174"/>
                      </a:lnTo>
                      <a:lnTo>
                        <a:pt x="1313" y="174"/>
                      </a:lnTo>
                      <a:lnTo>
                        <a:pt x="1310" y="174"/>
                      </a:lnTo>
                      <a:lnTo>
                        <a:pt x="1310" y="176"/>
                      </a:lnTo>
                      <a:lnTo>
                        <a:pt x="1308" y="177"/>
                      </a:lnTo>
                      <a:lnTo>
                        <a:pt x="1304" y="177"/>
                      </a:lnTo>
                      <a:lnTo>
                        <a:pt x="1302" y="176"/>
                      </a:lnTo>
                      <a:lnTo>
                        <a:pt x="1301" y="176"/>
                      </a:lnTo>
                      <a:lnTo>
                        <a:pt x="1300" y="174"/>
                      </a:lnTo>
                      <a:lnTo>
                        <a:pt x="1299" y="173"/>
                      </a:lnTo>
                      <a:lnTo>
                        <a:pt x="1301" y="172"/>
                      </a:lnTo>
                      <a:lnTo>
                        <a:pt x="1302" y="170"/>
                      </a:lnTo>
                      <a:lnTo>
                        <a:pt x="1305" y="170"/>
                      </a:lnTo>
                      <a:lnTo>
                        <a:pt x="1306" y="170"/>
                      </a:lnTo>
                      <a:lnTo>
                        <a:pt x="1305" y="169"/>
                      </a:lnTo>
                      <a:lnTo>
                        <a:pt x="1308" y="169"/>
                      </a:lnTo>
                      <a:lnTo>
                        <a:pt x="1308" y="169"/>
                      </a:lnTo>
                      <a:lnTo>
                        <a:pt x="1308" y="169"/>
                      </a:lnTo>
                      <a:lnTo>
                        <a:pt x="1309" y="169"/>
                      </a:lnTo>
                      <a:lnTo>
                        <a:pt x="1309" y="169"/>
                      </a:lnTo>
                      <a:lnTo>
                        <a:pt x="1313" y="169"/>
                      </a:lnTo>
                      <a:lnTo>
                        <a:pt x="1313" y="168"/>
                      </a:lnTo>
                      <a:lnTo>
                        <a:pt x="1316" y="168"/>
                      </a:lnTo>
                      <a:lnTo>
                        <a:pt x="1317" y="167"/>
                      </a:lnTo>
                      <a:lnTo>
                        <a:pt x="1321" y="165"/>
                      </a:lnTo>
                      <a:close/>
                      <a:moveTo>
                        <a:pt x="1209" y="155"/>
                      </a:moveTo>
                      <a:lnTo>
                        <a:pt x="1211" y="155"/>
                      </a:lnTo>
                      <a:lnTo>
                        <a:pt x="1211" y="155"/>
                      </a:lnTo>
                      <a:lnTo>
                        <a:pt x="1211" y="155"/>
                      </a:lnTo>
                      <a:lnTo>
                        <a:pt x="1211" y="157"/>
                      </a:lnTo>
                      <a:lnTo>
                        <a:pt x="1209" y="157"/>
                      </a:lnTo>
                      <a:lnTo>
                        <a:pt x="1209" y="155"/>
                      </a:lnTo>
                      <a:close/>
                      <a:moveTo>
                        <a:pt x="1245" y="152"/>
                      </a:moveTo>
                      <a:lnTo>
                        <a:pt x="1246" y="152"/>
                      </a:lnTo>
                      <a:lnTo>
                        <a:pt x="1246" y="152"/>
                      </a:lnTo>
                      <a:lnTo>
                        <a:pt x="1245" y="152"/>
                      </a:lnTo>
                      <a:lnTo>
                        <a:pt x="1245" y="152"/>
                      </a:lnTo>
                      <a:lnTo>
                        <a:pt x="1245" y="152"/>
                      </a:lnTo>
                      <a:close/>
                      <a:moveTo>
                        <a:pt x="1257" y="152"/>
                      </a:moveTo>
                      <a:lnTo>
                        <a:pt x="1257" y="152"/>
                      </a:lnTo>
                      <a:lnTo>
                        <a:pt x="1257" y="152"/>
                      </a:lnTo>
                      <a:lnTo>
                        <a:pt x="1255" y="153"/>
                      </a:lnTo>
                      <a:lnTo>
                        <a:pt x="1255" y="153"/>
                      </a:lnTo>
                      <a:lnTo>
                        <a:pt x="1255" y="153"/>
                      </a:lnTo>
                      <a:lnTo>
                        <a:pt x="1254" y="152"/>
                      </a:lnTo>
                      <a:lnTo>
                        <a:pt x="1255" y="152"/>
                      </a:lnTo>
                      <a:lnTo>
                        <a:pt x="1257" y="152"/>
                      </a:lnTo>
                      <a:close/>
                      <a:moveTo>
                        <a:pt x="1247" y="151"/>
                      </a:moveTo>
                      <a:lnTo>
                        <a:pt x="1249" y="151"/>
                      </a:lnTo>
                      <a:lnTo>
                        <a:pt x="1249" y="152"/>
                      </a:lnTo>
                      <a:lnTo>
                        <a:pt x="1247" y="152"/>
                      </a:lnTo>
                      <a:lnTo>
                        <a:pt x="1247" y="151"/>
                      </a:lnTo>
                      <a:close/>
                      <a:moveTo>
                        <a:pt x="2135" y="151"/>
                      </a:moveTo>
                      <a:lnTo>
                        <a:pt x="2135" y="151"/>
                      </a:lnTo>
                      <a:lnTo>
                        <a:pt x="2135" y="151"/>
                      </a:lnTo>
                      <a:lnTo>
                        <a:pt x="2136" y="151"/>
                      </a:lnTo>
                      <a:lnTo>
                        <a:pt x="2136" y="153"/>
                      </a:lnTo>
                      <a:lnTo>
                        <a:pt x="2135" y="153"/>
                      </a:lnTo>
                      <a:lnTo>
                        <a:pt x="2135" y="151"/>
                      </a:lnTo>
                      <a:close/>
                      <a:moveTo>
                        <a:pt x="1245" y="142"/>
                      </a:moveTo>
                      <a:lnTo>
                        <a:pt x="1247" y="142"/>
                      </a:lnTo>
                      <a:lnTo>
                        <a:pt x="1247" y="143"/>
                      </a:lnTo>
                      <a:lnTo>
                        <a:pt x="1245" y="143"/>
                      </a:lnTo>
                      <a:lnTo>
                        <a:pt x="1245" y="142"/>
                      </a:lnTo>
                      <a:close/>
                      <a:moveTo>
                        <a:pt x="334" y="136"/>
                      </a:moveTo>
                      <a:lnTo>
                        <a:pt x="335" y="136"/>
                      </a:lnTo>
                      <a:lnTo>
                        <a:pt x="335" y="138"/>
                      </a:lnTo>
                      <a:lnTo>
                        <a:pt x="335" y="139"/>
                      </a:lnTo>
                      <a:lnTo>
                        <a:pt x="334" y="140"/>
                      </a:lnTo>
                      <a:lnTo>
                        <a:pt x="334" y="140"/>
                      </a:lnTo>
                      <a:lnTo>
                        <a:pt x="334" y="139"/>
                      </a:lnTo>
                      <a:lnTo>
                        <a:pt x="334" y="136"/>
                      </a:lnTo>
                      <a:close/>
                      <a:moveTo>
                        <a:pt x="1123" y="136"/>
                      </a:moveTo>
                      <a:lnTo>
                        <a:pt x="1124" y="138"/>
                      </a:lnTo>
                      <a:lnTo>
                        <a:pt x="1128" y="136"/>
                      </a:lnTo>
                      <a:lnTo>
                        <a:pt x="1128" y="138"/>
                      </a:lnTo>
                      <a:lnTo>
                        <a:pt x="1130" y="138"/>
                      </a:lnTo>
                      <a:lnTo>
                        <a:pt x="1130" y="139"/>
                      </a:lnTo>
                      <a:lnTo>
                        <a:pt x="1141" y="138"/>
                      </a:lnTo>
                      <a:lnTo>
                        <a:pt x="1143" y="136"/>
                      </a:lnTo>
                      <a:lnTo>
                        <a:pt x="1145" y="136"/>
                      </a:lnTo>
                      <a:lnTo>
                        <a:pt x="1145" y="138"/>
                      </a:lnTo>
                      <a:lnTo>
                        <a:pt x="1145" y="139"/>
                      </a:lnTo>
                      <a:lnTo>
                        <a:pt x="1144" y="139"/>
                      </a:lnTo>
                      <a:lnTo>
                        <a:pt x="1144" y="139"/>
                      </a:lnTo>
                      <a:lnTo>
                        <a:pt x="1144" y="142"/>
                      </a:lnTo>
                      <a:lnTo>
                        <a:pt x="1145" y="143"/>
                      </a:lnTo>
                      <a:lnTo>
                        <a:pt x="1145" y="144"/>
                      </a:lnTo>
                      <a:lnTo>
                        <a:pt x="1144" y="144"/>
                      </a:lnTo>
                      <a:lnTo>
                        <a:pt x="1144" y="147"/>
                      </a:lnTo>
                      <a:lnTo>
                        <a:pt x="1143" y="148"/>
                      </a:lnTo>
                      <a:lnTo>
                        <a:pt x="1143" y="150"/>
                      </a:lnTo>
                      <a:lnTo>
                        <a:pt x="1143" y="150"/>
                      </a:lnTo>
                      <a:lnTo>
                        <a:pt x="1143" y="150"/>
                      </a:lnTo>
                      <a:lnTo>
                        <a:pt x="1143" y="150"/>
                      </a:lnTo>
                      <a:lnTo>
                        <a:pt x="1143" y="152"/>
                      </a:lnTo>
                      <a:lnTo>
                        <a:pt x="1140" y="152"/>
                      </a:lnTo>
                      <a:lnTo>
                        <a:pt x="1139" y="151"/>
                      </a:lnTo>
                      <a:lnTo>
                        <a:pt x="1137" y="151"/>
                      </a:lnTo>
                      <a:lnTo>
                        <a:pt x="1136" y="148"/>
                      </a:lnTo>
                      <a:lnTo>
                        <a:pt x="1134" y="148"/>
                      </a:lnTo>
                      <a:lnTo>
                        <a:pt x="1134" y="147"/>
                      </a:lnTo>
                      <a:lnTo>
                        <a:pt x="1130" y="147"/>
                      </a:lnTo>
                      <a:lnTo>
                        <a:pt x="1130" y="146"/>
                      </a:lnTo>
                      <a:lnTo>
                        <a:pt x="1128" y="144"/>
                      </a:lnTo>
                      <a:lnTo>
                        <a:pt x="1126" y="143"/>
                      </a:lnTo>
                      <a:lnTo>
                        <a:pt x="1124" y="143"/>
                      </a:lnTo>
                      <a:lnTo>
                        <a:pt x="1124" y="143"/>
                      </a:lnTo>
                      <a:lnTo>
                        <a:pt x="1123" y="142"/>
                      </a:lnTo>
                      <a:lnTo>
                        <a:pt x="1123" y="142"/>
                      </a:lnTo>
                      <a:lnTo>
                        <a:pt x="1120" y="142"/>
                      </a:lnTo>
                      <a:lnTo>
                        <a:pt x="1120" y="139"/>
                      </a:lnTo>
                      <a:lnTo>
                        <a:pt x="1120" y="136"/>
                      </a:lnTo>
                      <a:lnTo>
                        <a:pt x="1123" y="136"/>
                      </a:lnTo>
                      <a:close/>
                      <a:moveTo>
                        <a:pt x="1192" y="135"/>
                      </a:moveTo>
                      <a:lnTo>
                        <a:pt x="1194" y="135"/>
                      </a:lnTo>
                      <a:lnTo>
                        <a:pt x="1195" y="136"/>
                      </a:lnTo>
                      <a:lnTo>
                        <a:pt x="1196" y="136"/>
                      </a:lnTo>
                      <a:lnTo>
                        <a:pt x="1196" y="136"/>
                      </a:lnTo>
                      <a:lnTo>
                        <a:pt x="1196" y="136"/>
                      </a:lnTo>
                      <a:lnTo>
                        <a:pt x="1195" y="138"/>
                      </a:lnTo>
                      <a:lnTo>
                        <a:pt x="1195" y="138"/>
                      </a:lnTo>
                      <a:lnTo>
                        <a:pt x="1195" y="138"/>
                      </a:lnTo>
                      <a:lnTo>
                        <a:pt x="1194" y="138"/>
                      </a:lnTo>
                      <a:lnTo>
                        <a:pt x="1194" y="136"/>
                      </a:lnTo>
                      <a:lnTo>
                        <a:pt x="1194" y="136"/>
                      </a:lnTo>
                      <a:lnTo>
                        <a:pt x="1192" y="136"/>
                      </a:lnTo>
                      <a:lnTo>
                        <a:pt x="1192" y="135"/>
                      </a:lnTo>
                      <a:close/>
                      <a:moveTo>
                        <a:pt x="1242" y="132"/>
                      </a:moveTo>
                      <a:lnTo>
                        <a:pt x="1244" y="132"/>
                      </a:lnTo>
                      <a:lnTo>
                        <a:pt x="1244" y="134"/>
                      </a:lnTo>
                      <a:lnTo>
                        <a:pt x="1244" y="135"/>
                      </a:lnTo>
                      <a:lnTo>
                        <a:pt x="1244" y="135"/>
                      </a:lnTo>
                      <a:lnTo>
                        <a:pt x="1245" y="135"/>
                      </a:lnTo>
                      <a:lnTo>
                        <a:pt x="1242" y="135"/>
                      </a:lnTo>
                      <a:lnTo>
                        <a:pt x="1242" y="132"/>
                      </a:lnTo>
                      <a:close/>
                      <a:moveTo>
                        <a:pt x="1247" y="123"/>
                      </a:moveTo>
                      <a:lnTo>
                        <a:pt x="1247" y="125"/>
                      </a:lnTo>
                      <a:lnTo>
                        <a:pt x="1247" y="126"/>
                      </a:lnTo>
                      <a:lnTo>
                        <a:pt x="1249" y="126"/>
                      </a:lnTo>
                      <a:lnTo>
                        <a:pt x="1247" y="127"/>
                      </a:lnTo>
                      <a:lnTo>
                        <a:pt x="1246" y="127"/>
                      </a:lnTo>
                      <a:lnTo>
                        <a:pt x="1246" y="126"/>
                      </a:lnTo>
                      <a:lnTo>
                        <a:pt x="1245" y="126"/>
                      </a:lnTo>
                      <a:lnTo>
                        <a:pt x="1245" y="125"/>
                      </a:lnTo>
                      <a:lnTo>
                        <a:pt x="1245" y="125"/>
                      </a:lnTo>
                      <a:lnTo>
                        <a:pt x="1244" y="125"/>
                      </a:lnTo>
                      <a:lnTo>
                        <a:pt x="1244" y="123"/>
                      </a:lnTo>
                      <a:lnTo>
                        <a:pt x="1247" y="123"/>
                      </a:lnTo>
                      <a:close/>
                      <a:moveTo>
                        <a:pt x="1024" y="119"/>
                      </a:moveTo>
                      <a:lnTo>
                        <a:pt x="1024" y="119"/>
                      </a:lnTo>
                      <a:lnTo>
                        <a:pt x="1024" y="121"/>
                      </a:lnTo>
                      <a:lnTo>
                        <a:pt x="1024" y="122"/>
                      </a:lnTo>
                      <a:lnTo>
                        <a:pt x="1022" y="122"/>
                      </a:lnTo>
                      <a:lnTo>
                        <a:pt x="1022" y="123"/>
                      </a:lnTo>
                      <a:lnTo>
                        <a:pt x="1021" y="123"/>
                      </a:lnTo>
                      <a:lnTo>
                        <a:pt x="1021" y="123"/>
                      </a:lnTo>
                      <a:lnTo>
                        <a:pt x="1021" y="122"/>
                      </a:lnTo>
                      <a:lnTo>
                        <a:pt x="1021" y="122"/>
                      </a:lnTo>
                      <a:lnTo>
                        <a:pt x="1021" y="122"/>
                      </a:lnTo>
                      <a:lnTo>
                        <a:pt x="1022" y="121"/>
                      </a:lnTo>
                      <a:lnTo>
                        <a:pt x="1024" y="119"/>
                      </a:lnTo>
                      <a:close/>
                      <a:moveTo>
                        <a:pt x="1483" y="118"/>
                      </a:moveTo>
                      <a:lnTo>
                        <a:pt x="1483" y="118"/>
                      </a:lnTo>
                      <a:lnTo>
                        <a:pt x="1483" y="119"/>
                      </a:lnTo>
                      <a:lnTo>
                        <a:pt x="1484" y="119"/>
                      </a:lnTo>
                      <a:lnTo>
                        <a:pt x="1484" y="119"/>
                      </a:lnTo>
                      <a:lnTo>
                        <a:pt x="1484" y="121"/>
                      </a:lnTo>
                      <a:lnTo>
                        <a:pt x="1483" y="121"/>
                      </a:lnTo>
                      <a:lnTo>
                        <a:pt x="1483" y="121"/>
                      </a:lnTo>
                      <a:lnTo>
                        <a:pt x="1482" y="122"/>
                      </a:lnTo>
                      <a:lnTo>
                        <a:pt x="1482" y="119"/>
                      </a:lnTo>
                      <a:lnTo>
                        <a:pt x="1483" y="118"/>
                      </a:lnTo>
                      <a:close/>
                      <a:moveTo>
                        <a:pt x="1189" y="118"/>
                      </a:moveTo>
                      <a:lnTo>
                        <a:pt x="1189" y="118"/>
                      </a:lnTo>
                      <a:lnTo>
                        <a:pt x="1189" y="119"/>
                      </a:lnTo>
                      <a:lnTo>
                        <a:pt x="1190" y="119"/>
                      </a:lnTo>
                      <a:lnTo>
                        <a:pt x="1190" y="119"/>
                      </a:lnTo>
                      <a:lnTo>
                        <a:pt x="1190" y="119"/>
                      </a:lnTo>
                      <a:lnTo>
                        <a:pt x="1189" y="119"/>
                      </a:lnTo>
                      <a:lnTo>
                        <a:pt x="1189" y="119"/>
                      </a:lnTo>
                      <a:lnTo>
                        <a:pt x="1189" y="118"/>
                      </a:lnTo>
                      <a:close/>
                      <a:moveTo>
                        <a:pt x="1041" y="113"/>
                      </a:moveTo>
                      <a:lnTo>
                        <a:pt x="1041" y="113"/>
                      </a:lnTo>
                      <a:lnTo>
                        <a:pt x="1042" y="113"/>
                      </a:lnTo>
                      <a:lnTo>
                        <a:pt x="1042" y="115"/>
                      </a:lnTo>
                      <a:lnTo>
                        <a:pt x="1042" y="115"/>
                      </a:lnTo>
                      <a:lnTo>
                        <a:pt x="1043" y="115"/>
                      </a:lnTo>
                      <a:lnTo>
                        <a:pt x="1043" y="117"/>
                      </a:lnTo>
                      <a:lnTo>
                        <a:pt x="1045" y="118"/>
                      </a:lnTo>
                      <a:lnTo>
                        <a:pt x="1042" y="118"/>
                      </a:lnTo>
                      <a:lnTo>
                        <a:pt x="1041" y="119"/>
                      </a:lnTo>
                      <a:lnTo>
                        <a:pt x="1039" y="122"/>
                      </a:lnTo>
                      <a:lnTo>
                        <a:pt x="1038" y="122"/>
                      </a:lnTo>
                      <a:lnTo>
                        <a:pt x="1037" y="118"/>
                      </a:lnTo>
                      <a:lnTo>
                        <a:pt x="1038" y="117"/>
                      </a:lnTo>
                      <a:lnTo>
                        <a:pt x="1038" y="115"/>
                      </a:lnTo>
                      <a:lnTo>
                        <a:pt x="1038" y="114"/>
                      </a:lnTo>
                      <a:lnTo>
                        <a:pt x="1037" y="114"/>
                      </a:lnTo>
                      <a:lnTo>
                        <a:pt x="1038" y="114"/>
                      </a:lnTo>
                      <a:lnTo>
                        <a:pt x="1038" y="113"/>
                      </a:lnTo>
                      <a:lnTo>
                        <a:pt x="1039" y="113"/>
                      </a:lnTo>
                      <a:lnTo>
                        <a:pt x="1041" y="113"/>
                      </a:lnTo>
                      <a:close/>
                      <a:moveTo>
                        <a:pt x="1055" y="113"/>
                      </a:moveTo>
                      <a:lnTo>
                        <a:pt x="1056" y="113"/>
                      </a:lnTo>
                      <a:lnTo>
                        <a:pt x="1058" y="115"/>
                      </a:lnTo>
                      <a:lnTo>
                        <a:pt x="1055" y="115"/>
                      </a:lnTo>
                      <a:lnTo>
                        <a:pt x="1055" y="115"/>
                      </a:lnTo>
                      <a:lnTo>
                        <a:pt x="1054" y="114"/>
                      </a:lnTo>
                      <a:lnTo>
                        <a:pt x="1052" y="114"/>
                      </a:lnTo>
                      <a:lnTo>
                        <a:pt x="1054" y="113"/>
                      </a:lnTo>
                      <a:lnTo>
                        <a:pt x="1055" y="113"/>
                      </a:lnTo>
                      <a:close/>
                      <a:moveTo>
                        <a:pt x="1093" y="100"/>
                      </a:moveTo>
                      <a:lnTo>
                        <a:pt x="1093" y="100"/>
                      </a:lnTo>
                      <a:lnTo>
                        <a:pt x="1093" y="100"/>
                      </a:lnTo>
                      <a:lnTo>
                        <a:pt x="1094" y="101"/>
                      </a:lnTo>
                      <a:lnTo>
                        <a:pt x="1096" y="101"/>
                      </a:lnTo>
                      <a:lnTo>
                        <a:pt x="1096" y="102"/>
                      </a:lnTo>
                      <a:lnTo>
                        <a:pt x="1096" y="104"/>
                      </a:lnTo>
                      <a:lnTo>
                        <a:pt x="1097" y="105"/>
                      </a:lnTo>
                      <a:lnTo>
                        <a:pt x="1098" y="106"/>
                      </a:lnTo>
                      <a:lnTo>
                        <a:pt x="1098" y="108"/>
                      </a:lnTo>
                      <a:lnTo>
                        <a:pt x="1098" y="110"/>
                      </a:lnTo>
                      <a:lnTo>
                        <a:pt x="1097" y="112"/>
                      </a:lnTo>
                      <a:lnTo>
                        <a:pt x="1097" y="114"/>
                      </a:lnTo>
                      <a:lnTo>
                        <a:pt x="1097" y="117"/>
                      </a:lnTo>
                      <a:lnTo>
                        <a:pt x="1097" y="119"/>
                      </a:lnTo>
                      <a:lnTo>
                        <a:pt x="1096" y="122"/>
                      </a:lnTo>
                      <a:lnTo>
                        <a:pt x="1096" y="123"/>
                      </a:lnTo>
                      <a:lnTo>
                        <a:pt x="1096" y="125"/>
                      </a:lnTo>
                      <a:lnTo>
                        <a:pt x="1093" y="125"/>
                      </a:lnTo>
                      <a:lnTo>
                        <a:pt x="1093" y="126"/>
                      </a:lnTo>
                      <a:lnTo>
                        <a:pt x="1092" y="126"/>
                      </a:lnTo>
                      <a:lnTo>
                        <a:pt x="1090" y="126"/>
                      </a:lnTo>
                      <a:lnTo>
                        <a:pt x="1090" y="126"/>
                      </a:lnTo>
                      <a:lnTo>
                        <a:pt x="1088" y="126"/>
                      </a:lnTo>
                      <a:lnTo>
                        <a:pt x="1088" y="123"/>
                      </a:lnTo>
                      <a:lnTo>
                        <a:pt x="1086" y="123"/>
                      </a:lnTo>
                      <a:lnTo>
                        <a:pt x="1086" y="122"/>
                      </a:lnTo>
                      <a:lnTo>
                        <a:pt x="1086" y="122"/>
                      </a:lnTo>
                      <a:lnTo>
                        <a:pt x="1085" y="110"/>
                      </a:lnTo>
                      <a:lnTo>
                        <a:pt x="1085" y="110"/>
                      </a:lnTo>
                      <a:lnTo>
                        <a:pt x="1085" y="109"/>
                      </a:lnTo>
                      <a:lnTo>
                        <a:pt x="1084" y="108"/>
                      </a:lnTo>
                      <a:lnTo>
                        <a:pt x="1084" y="108"/>
                      </a:lnTo>
                      <a:lnTo>
                        <a:pt x="1084" y="106"/>
                      </a:lnTo>
                      <a:lnTo>
                        <a:pt x="1084" y="106"/>
                      </a:lnTo>
                      <a:lnTo>
                        <a:pt x="1084" y="105"/>
                      </a:lnTo>
                      <a:lnTo>
                        <a:pt x="1085" y="105"/>
                      </a:lnTo>
                      <a:lnTo>
                        <a:pt x="1086" y="102"/>
                      </a:lnTo>
                      <a:lnTo>
                        <a:pt x="1088" y="102"/>
                      </a:lnTo>
                      <a:lnTo>
                        <a:pt x="1089" y="101"/>
                      </a:lnTo>
                      <a:lnTo>
                        <a:pt x="1090" y="101"/>
                      </a:lnTo>
                      <a:lnTo>
                        <a:pt x="1090" y="101"/>
                      </a:lnTo>
                      <a:lnTo>
                        <a:pt x="1092" y="100"/>
                      </a:lnTo>
                      <a:lnTo>
                        <a:pt x="1093" y="100"/>
                      </a:lnTo>
                      <a:close/>
                      <a:moveTo>
                        <a:pt x="2262" y="98"/>
                      </a:moveTo>
                      <a:lnTo>
                        <a:pt x="2262" y="100"/>
                      </a:lnTo>
                      <a:lnTo>
                        <a:pt x="2262" y="100"/>
                      </a:lnTo>
                      <a:lnTo>
                        <a:pt x="2262" y="101"/>
                      </a:lnTo>
                      <a:lnTo>
                        <a:pt x="2262" y="102"/>
                      </a:lnTo>
                      <a:lnTo>
                        <a:pt x="2263" y="102"/>
                      </a:lnTo>
                      <a:lnTo>
                        <a:pt x="2263" y="102"/>
                      </a:lnTo>
                      <a:lnTo>
                        <a:pt x="2267" y="104"/>
                      </a:lnTo>
                      <a:lnTo>
                        <a:pt x="2267" y="104"/>
                      </a:lnTo>
                      <a:lnTo>
                        <a:pt x="2269" y="105"/>
                      </a:lnTo>
                      <a:lnTo>
                        <a:pt x="2269" y="106"/>
                      </a:lnTo>
                      <a:lnTo>
                        <a:pt x="2270" y="109"/>
                      </a:lnTo>
                      <a:lnTo>
                        <a:pt x="2270" y="109"/>
                      </a:lnTo>
                      <a:lnTo>
                        <a:pt x="2270" y="110"/>
                      </a:lnTo>
                      <a:lnTo>
                        <a:pt x="2271" y="110"/>
                      </a:lnTo>
                      <a:lnTo>
                        <a:pt x="2271" y="112"/>
                      </a:lnTo>
                      <a:lnTo>
                        <a:pt x="2272" y="112"/>
                      </a:lnTo>
                      <a:lnTo>
                        <a:pt x="2272" y="122"/>
                      </a:lnTo>
                      <a:lnTo>
                        <a:pt x="2272" y="122"/>
                      </a:lnTo>
                      <a:lnTo>
                        <a:pt x="2272" y="123"/>
                      </a:lnTo>
                      <a:lnTo>
                        <a:pt x="2271" y="125"/>
                      </a:lnTo>
                      <a:lnTo>
                        <a:pt x="2271" y="125"/>
                      </a:lnTo>
                      <a:lnTo>
                        <a:pt x="2271" y="126"/>
                      </a:lnTo>
                      <a:lnTo>
                        <a:pt x="2270" y="129"/>
                      </a:lnTo>
                      <a:lnTo>
                        <a:pt x="2269" y="129"/>
                      </a:lnTo>
                      <a:lnTo>
                        <a:pt x="2269" y="130"/>
                      </a:lnTo>
                      <a:lnTo>
                        <a:pt x="2269" y="131"/>
                      </a:lnTo>
                      <a:lnTo>
                        <a:pt x="2269" y="132"/>
                      </a:lnTo>
                      <a:lnTo>
                        <a:pt x="2265" y="132"/>
                      </a:lnTo>
                      <a:lnTo>
                        <a:pt x="2263" y="138"/>
                      </a:lnTo>
                      <a:lnTo>
                        <a:pt x="2263" y="143"/>
                      </a:lnTo>
                      <a:lnTo>
                        <a:pt x="2263" y="146"/>
                      </a:lnTo>
                      <a:lnTo>
                        <a:pt x="2265" y="146"/>
                      </a:lnTo>
                      <a:lnTo>
                        <a:pt x="2263" y="146"/>
                      </a:lnTo>
                      <a:lnTo>
                        <a:pt x="2263" y="150"/>
                      </a:lnTo>
                      <a:lnTo>
                        <a:pt x="2263" y="150"/>
                      </a:lnTo>
                      <a:lnTo>
                        <a:pt x="2263" y="151"/>
                      </a:lnTo>
                      <a:lnTo>
                        <a:pt x="2262" y="151"/>
                      </a:lnTo>
                      <a:lnTo>
                        <a:pt x="2262" y="153"/>
                      </a:lnTo>
                      <a:lnTo>
                        <a:pt x="2262" y="153"/>
                      </a:lnTo>
                      <a:lnTo>
                        <a:pt x="2262" y="155"/>
                      </a:lnTo>
                      <a:lnTo>
                        <a:pt x="2261" y="155"/>
                      </a:lnTo>
                      <a:lnTo>
                        <a:pt x="2261" y="155"/>
                      </a:lnTo>
                      <a:lnTo>
                        <a:pt x="2262" y="155"/>
                      </a:lnTo>
                      <a:lnTo>
                        <a:pt x="2262" y="157"/>
                      </a:lnTo>
                      <a:lnTo>
                        <a:pt x="2262" y="157"/>
                      </a:lnTo>
                      <a:lnTo>
                        <a:pt x="2262" y="161"/>
                      </a:lnTo>
                      <a:lnTo>
                        <a:pt x="2259" y="163"/>
                      </a:lnTo>
                      <a:lnTo>
                        <a:pt x="2259" y="163"/>
                      </a:lnTo>
                      <a:lnTo>
                        <a:pt x="2261" y="164"/>
                      </a:lnTo>
                      <a:lnTo>
                        <a:pt x="2262" y="164"/>
                      </a:lnTo>
                      <a:lnTo>
                        <a:pt x="2265" y="165"/>
                      </a:lnTo>
                      <a:lnTo>
                        <a:pt x="2265" y="167"/>
                      </a:lnTo>
                      <a:lnTo>
                        <a:pt x="2262" y="168"/>
                      </a:lnTo>
                      <a:lnTo>
                        <a:pt x="2261" y="170"/>
                      </a:lnTo>
                      <a:lnTo>
                        <a:pt x="2261" y="172"/>
                      </a:lnTo>
                      <a:lnTo>
                        <a:pt x="2259" y="174"/>
                      </a:lnTo>
                      <a:lnTo>
                        <a:pt x="2257" y="176"/>
                      </a:lnTo>
                      <a:lnTo>
                        <a:pt x="2257" y="173"/>
                      </a:lnTo>
                      <a:lnTo>
                        <a:pt x="2255" y="170"/>
                      </a:lnTo>
                      <a:lnTo>
                        <a:pt x="2257" y="169"/>
                      </a:lnTo>
                      <a:lnTo>
                        <a:pt x="2257" y="169"/>
                      </a:lnTo>
                      <a:lnTo>
                        <a:pt x="2258" y="168"/>
                      </a:lnTo>
                      <a:lnTo>
                        <a:pt x="2258" y="167"/>
                      </a:lnTo>
                      <a:lnTo>
                        <a:pt x="2258" y="165"/>
                      </a:lnTo>
                      <a:lnTo>
                        <a:pt x="2258" y="165"/>
                      </a:lnTo>
                      <a:lnTo>
                        <a:pt x="2258" y="165"/>
                      </a:lnTo>
                      <a:lnTo>
                        <a:pt x="2257" y="165"/>
                      </a:lnTo>
                      <a:lnTo>
                        <a:pt x="2255" y="165"/>
                      </a:lnTo>
                      <a:lnTo>
                        <a:pt x="2254" y="169"/>
                      </a:lnTo>
                      <a:lnTo>
                        <a:pt x="2254" y="169"/>
                      </a:lnTo>
                      <a:lnTo>
                        <a:pt x="2254" y="172"/>
                      </a:lnTo>
                      <a:lnTo>
                        <a:pt x="2254" y="172"/>
                      </a:lnTo>
                      <a:lnTo>
                        <a:pt x="2254" y="174"/>
                      </a:lnTo>
                      <a:lnTo>
                        <a:pt x="2253" y="174"/>
                      </a:lnTo>
                      <a:lnTo>
                        <a:pt x="2253" y="173"/>
                      </a:lnTo>
                      <a:lnTo>
                        <a:pt x="2252" y="173"/>
                      </a:lnTo>
                      <a:lnTo>
                        <a:pt x="2250" y="173"/>
                      </a:lnTo>
                      <a:lnTo>
                        <a:pt x="2250" y="173"/>
                      </a:lnTo>
                      <a:lnTo>
                        <a:pt x="2250" y="173"/>
                      </a:lnTo>
                      <a:lnTo>
                        <a:pt x="2250" y="173"/>
                      </a:lnTo>
                      <a:lnTo>
                        <a:pt x="2250" y="173"/>
                      </a:lnTo>
                      <a:lnTo>
                        <a:pt x="2250" y="176"/>
                      </a:lnTo>
                      <a:lnTo>
                        <a:pt x="2249" y="178"/>
                      </a:lnTo>
                      <a:lnTo>
                        <a:pt x="2249" y="181"/>
                      </a:lnTo>
                      <a:lnTo>
                        <a:pt x="2248" y="181"/>
                      </a:lnTo>
                      <a:lnTo>
                        <a:pt x="2248" y="181"/>
                      </a:lnTo>
                      <a:lnTo>
                        <a:pt x="2248" y="180"/>
                      </a:lnTo>
                      <a:lnTo>
                        <a:pt x="2246" y="180"/>
                      </a:lnTo>
                      <a:lnTo>
                        <a:pt x="2246" y="176"/>
                      </a:lnTo>
                      <a:lnTo>
                        <a:pt x="2245" y="176"/>
                      </a:lnTo>
                      <a:lnTo>
                        <a:pt x="2244" y="177"/>
                      </a:lnTo>
                      <a:lnTo>
                        <a:pt x="2244" y="177"/>
                      </a:lnTo>
                      <a:lnTo>
                        <a:pt x="2241" y="177"/>
                      </a:lnTo>
                      <a:lnTo>
                        <a:pt x="2241" y="180"/>
                      </a:lnTo>
                      <a:lnTo>
                        <a:pt x="2238" y="180"/>
                      </a:lnTo>
                      <a:lnTo>
                        <a:pt x="2237" y="180"/>
                      </a:lnTo>
                      <a:lnTo>
                        <a:pt x="2236" y="178"/>
                      </a:lnTo>
                      <a:lnTo>
                        <a:pt x="2236" y="178"/>
                      </a:lnTo>
                      <a:lnTo>
                        <a:pt x="2236" y="178"/>
                      </a:lnTo>
                      <a:lnTo>
                        <a:pt x="2236" y="178"/>
                      </a:lnTo>
                      <a:lnTo>
                        <a:pt x="2235" y="180"/>
                      </a:lnTo>
                      <a:lnTo>
                        <a:pt x="2235" y="180"/>
                      </a:lnTo>
                      <a:lnTo>
                        <a:pt x="2233" y="181"/>
                      </a:lnTo>
                      <a:lnTo>
                        <a:pt x="2231" y="181"/>
                      </a:lnTo>
                      <a:lnTo>
                        <a:pt x="2231" y="180"/>
                      </a:lnTo>
                      <a:lnTo>
                        <a:pt x="2232" y="180"/>
                      </a:lnTo>
                      <a:lnTo>
                        <a:pt x="2232" y="178"/>
                      </a:lnTo>
                      <a:lnTo>
                        <a:pt x="2232" y="177"/>
                      </a:lnTo>
                      <a:lnTo>
                        <a:pt x="2228" y="177"/>
                      </a:lnTo>
                      <a:lnTo>
                        <a:pt x="2228" y="177"/>
                      </a:lnTo>
                      <a:lnTo>
                        <a:pt x="2225" y="177"/>
                      </a:lnTo>
                      <a:lnTo>
                        <a:pt x="2225" y="180"/>
                      </a:lnTo>
                      <a:lnTo>
                        <a:pt x="2227" y="180"/>
                      </a:lnTo>
                      <a:lnTo>
                        <a:pt x="2227" y="182"/>
                      </a:lnTo>
                      <a:lnTo>
                        <a:pt x="2225" y="182"/>
                      </a:lnTo>
                      <a:lnTo>
                        <a:pt x="2224" y="185"/>
                      </a:lnTo>
                      <a:lnTo>
                        <a:pt x="2223" y="185"/>
                      </a:lnTo>
                      <a:lnTo>
                        <a:pt x="2221" y="187"/>
                      </a:lnTo>
                      <a:lnTo>
                        <a:pt x="2220" y="187"/>
                      </a:lnTo>
                      <a:lnTo>
                        <a:pt x="2219" y="189"/>
                      </a:lnTo>
                      <a:lnTo>
                        <a:pt x="2217" y="190"/>
                      </a:lnTo>
                      <a:lnTo>
                        <a:pt x="2216" y="190"/>
                      </a:lnTo>
                      <a:lnTo>
                        <a:pt x="2214" y="190"/>
                      </a:lnTo>
                      <a:lnTo>
                        <a:pt x="2214" y="190"/>
                      </a:lnTo>
                      <a:lnTo>
                        <a:pt x="2212" y="189"/>
                      </a:lnTo>
                      <a:lnTo>
                        <a:pt x="2212" y="187"/>
                      </a:lnTo>
                      <a:lnTo>
                        <a:pt x="2211" y="186"/>
                      </a:lnTo>
                      <a:lnTo>
                        <a:pt x="2211" y="185"/>
                      </a:lnTo>
                      <a:lnTo>
                        <a:pt x="2211" y="185"/>
                      </a:lnTo>
                      <a:lnTo>
                        <a:pt x="2211" y="184"/>
                      </a:lnTo>
                      <a:lnTo>
                        <a:pt x="2211" y="182"/>
                      </a:lnTo>
                      <a:lnTo>
                        <a:pt x="2211" y="181"/>
                      </a:lnTo>
                      <a:lnTo>
                        <a:pt x="2211" y="181"/>
                      </a:lnTo>
                      <a:lnTo>
                        <a:pt x="2212" y="181"/>
                      </a:lnTo>
                      <a:lnTo>
                        <a:pt x="2212" y="180"/>
                      </a:lnTo>
                      <a:lnTo>
                        <a:pt x="2214" y="180"/>
                      </a:lnTo>
                      <a:lnTo>
                        <a:pt x="2214" y="178"/>
                      </a:lnTo>
                      <a:lnTo>
                        <a:pt x="2210" y="178"/>
                      </a:lnTo>
                      <a:lnTo>
                        <a:pt x="2210" y="177"/>
                      </a:lnTo>
                      <a:lnTo>
                        <a:pt x="2207" y="177"/>
                      </a:lnTo>
                      <a:lnTo>
                        <a:pt x="2207" y="177"/>
                      </a:lnTo>
                      <a:lnTo>
                        <a:pt x="2203" y="178"/>
                      </a:lnTo>
                      <a:lnTo>
                        <a:pt x="2203" y="178"/>
                      </a:lnTo>
                      <a:lnTo>
                        <a:pt x="2203" y="178"/>
                      </a:lnTo>
                      <a:lnTo>
                        <a:pt x="2202" y="178"/>
                      </a:lnTo>
                      <a:lnTo>
                        <a:pt x="2200" y="178"/>
                      </a:lnTo>
                      <a:lnTo>
                        <a:pt x="2200" y="178"/>
                      </a:lnTo>
                      <a:lnTo>
                        <a:pt x="2200" y="178"/>
                      </a:lnTo>
                      <a:lnTo>
                        <a:pt x="2199" y="178"/>
                      </a:lnTo>
                      <a:lnTo>
                        <a:pt x="2198" y="180"/>
                      </a:lnTo>
                      <a:lnTo>
                        <a:pt x="2195" y="180"/>
                      </a:lnTo>
                      <a:lnTo>
                        <a:pt x="2195" y="181"/>
                      </a:lnTo>
                      <a:lnTo>
                        <a:pt x="2194" y="181"/>
                      </a:lnTo>
                      <a:lnTo>
                        <a:pt x="2194" y="181"/>
                      </a:lnTo>
                      <a:lnTo>
                        <a:pt x="2193" y="181"/>
                      </a:lnTo>
                      <a:lnTo>
                        <a:pt x="2191" y="181"/>
                      </a:lnTo>
                      <a:lnTo>
                        <a:pt x="2190" y="181"/>
                      </a:lnTo>
                      <a:lnTo>
                        <a:pt x="2189" y="181"/>
                      </a:lnTo>
                      <a:lnTo>
                        <a:pt x="2187" y="184"/>
                      </a:lnTo>
                      <a:lnTo>
                        <a:pt x="2186" y="184"/>
                      </a:lnTo>
                      <a:lnTo>
                        <a:pt x="2186" y="184"/>
                      </a:lnTo>
                      <a:lnTo>
                        <a:pt x="2185" y="184"/>
                      </a:lnTo>
                      <a:lnTo>
                        <a:pt x="2176" y="184"/>
                      </a:lnTo>
                      <a:lnTo>
                        <a:pt x="2174" y="181"/>
                      </a:lnTo>
                      <a:lnTo>
                        <a:pt x="2176" y="181"/>
                      </a:lnTo>
                      <a:lnTo>
                        <a:pt x="2176" y="180"/>
                      </a:lnTo>
                      <a:lnTo>
                        <a:pt x="2176" y="180"/>
                      </a:lnTo>
                      <a:lnTo>
                        <a:pt x="2177" y="178"/>
                      </a:lnTo>
                      <a:lnTo>
                        <a:pt x="2177" y="178"/>
                      </a:lnTo>
                      <a:lnTo>
                        <a:pt x="2178" y="181"/>
                      </a:lnTo>
                      <a:lnTo>
                        <a:pt x="2186" y="178"/>
                      </a:lnTo>
                      <a:lnTo>
                        <a:pt x="2187" y="177"/>
                      </a:lnTo>
                      <a:lnTo>
                        <a:pt x="2187" y="174"/>
                      </a:lnTo>
                      <a:lnTo>
                        <a:pt x="2189" y="173"/>
                      </a:lnTo>
                      <a:lnTo>
                        <a:pt x="2190" y="173"/>
                      </a:lnTo>
                      <a:lnTo>
                        <a:pt x="2191" y="172"/>
                      </a:lnTo>
                      <a:lnTo>
                        <a:pt x="2193" y="172"/>
                      </a:lnTo>
                      <a:lnTo>
                        <a:pt x="2193" y="169"/>
                      </a:lnTo>
                      <a:lnTo>
                        <a:pt x="2194" y="169"/>
                      </a:lnTo>
                      <a:lnTo>
                        <a:pt x="2195" y="169"/>
                      </a:lnTo>
                      <a:lnTo>
                        <a:pt x="2197" y="168"/>
                      </a:lnTo>
                      <a:lnTo>
                        <a:pt x="2197" y="172"/>
                      </a:lnTo>
                      <a:lnTo>
                        <a:pt x="2198" y="170"/>
                      </a:lnTo>
                      <a:lnTo>
                        <a:pt x="2198" y="170"/>
                      </a:lnTo>
                      <a:lnTo>
                        <a:pt x="2199" y="169"/>
                      </a:lnTo>
                      <a:lnTo>
                        <a:pt x="2199" y="169"/>
                      </a:lnTo>
                      <a:lnTo>
                        <a:pt x="2204" y="169"/>
                      </a:lnTo>
                      <a:lnTo>
                        <a:pt x="2206" y="167"/>
                      </a:lnTo>
                      <a:lnTo>
                        <a:pt x="2207" y="167"/>
                      </a:lnTo>
                      <a:lnTo>
                        <a:pt x="2208" y="167"/>
                      </a:lnTo>
                      <a:lnTo>
                        <a:pt x="2210" y="167"/>
                      </a:lnTo>
                      <a:lnTo>
                        <a:pt x="2212" y="167"/>
                      </a:lnTo>
                      <a:lnTo>
                        <a:pt x="2212" y="168"/>
                      </a:lnTo>
                      <a:lnTo>
                        <a:pt x="2214" y="168"/>
                      </a:lnTo>
                      <a:lnTo>
                        <a:pt x="2215" y="169"/>
                      </a:lnTo>
                      <a:lnTo>
                        <a:pt x="2216" y="169"/>
                      </a:lnTo>
                      <a:lnTo>
                        <a:pt x="2217" y="167"/>
                      </a:lnTo>
                      <a:lnTo>
                        <a:pt x="2220" y="165"/>
                      </a:lnTo>
                      <a:lnTo>
                        <a:pt x="2220" y="164"/>
                      </a:lnTo>
                      <a:lnTo>
                        <a:pt x="2219" y="164"/>
                      </a:lnTo>
                      <a:lnTo>
                        <a:pt x="2219" y="160"/>
                      </a:lnTo>
                      <a:lnTo>
                        <a:pt x="2221" y="160"/>
                      </a:lnTo>
                      <a:lnTo>
                        <a:pt x="2221" y="156"/>
                      </a:lnTo>
                      <a:lnTo>
                        <a:pt x="2223" y="156"/>
                      </a:lnTo>
                      <a:lnTo>
                        <a:pt x="2223" y="153"/>
                      </a:lnTo>
                      <a:lnTo>
                        <a:pt x="2224" y="153"/>
                      </a:lnTo>
                      <a:lnTo>
                        <a:pt x="2224" y="148"/>
                      </a:lnTo>
                      <a:lnTo>
                        <a:pt x="2225" y="147"/>
                      </a:lnTo>
                      <a:lnTo>
                        <a:pt x="2228" y="144"/>
                      </a:lnTo>
                      <a:lnTo>
                        <a:pt x="2231" y="143"/>
                      </a:lnTo>
                      <a:lnTo>
                        <a:pt x="2229" y="146"/>
                      </a:lnTo>
                      <a:lnTo>
                        <a:pt x="2229" y="147"/>
                      </a:lnTo>
                      <a:lnTo>
                        <a:pt x="2228" y="148"/>
                      </a:lnTo>
                      <a:lnTo>
                        <a:pt x="2225" y="148"/>
                      </a:lnTo>
                      <a:lnTo>
                        <a:pt x="2225" y="151"/>
                      </a:lnTo>
                      <a:lnTo>
                        <a:pt x="2227" y="151"/>
                      </a:lnTo>
                      <a:lnTo>
                        <a:pt x="2227" y="152"/>
                      </a:lnTo>
                      <a:lnTo>
                        <a:pt x="2227" y="152"/>
                      </a:lnTo>
                      <a:lnTo>
                        <a:pt x="2228" y="153"/>
                      </a:lnTo>
                      <a:lnTo>
                        <a:pt x="2228" y="153"/>
                      </a:lnTo>
                      <a:lnTo>
                        <a:pt x="2229" y="153"/>
                      </a:lnTo>
                      <a:lnTo>
                        <a:pt x="2229" y="153"/>
                      </a:lnTo>
                      <a:lnTo>
                        <a:pt x="2229" y="153"/>
                      </a:lnTo>
                      <a:lnTo>
                        <a:pt x="2232" y="152"/>
                      </a:lnTo>
                      <a:lnTo>
                        <a:pt x="2232" y="151"/>
                      </a:lnTo>
                      <a:lnTo>
                        <a:pt x="2232" y="151"/>
                      </a:lnTo>
                      <a:lnTo>
                        <a:pt x="2232" y="151"/>
                      </a:lnTo>
                      <a:lnTo>
                        <a:pt x="2236" y="150"/>
                      </a:lnTo>
                      <a:lnTo>
                        <a:pt x="2236" y="150"/>
                      </a:lnTo>
                      <a:lnTo>
                        <a:pt x="2238" y="150"/>
                      </a:lnTo>
                      <a:lnTo>
                        <a:pt x="2238" y="147"/>
                      </a:lnTo>
                      <a:lnTo>
                        <a:pt x="2240" y="147"/>
                      </a:lnTo>
                      <a:lnTo>
                        <a:pt x="2240" y="146"/>
                      </a:lnTo>
                      <a:lnTo>
                        <a:pt x="2241" y="146"/>
                      </a:lnTo>
                      <a:lnTo>
                        <a:pt x="2241" y="143"/>
                      </a:lnTo>
                      <a:lnTo>
                        <a:pt x="2245" y="139"/>
                      </a:lnTo>
                      <a:lnTo>
                        <a:pt x="2245" y="138"/>
                      </a:lnTo>
                      <a:lnTo>
                        <a:pt x="2250" y="135"/>
                      </a:lnTo>
                      <a:lnTo>
                        <a:pt x="2250" y="134"/>
                      </a:lnTo>
                      <a:lnTo>
                        <a:pt x="2250" y="134"/>
                      </a:lnTo>
                      <a:lnTo>
                        <a:pt x="2250" y="132"/>
                      </a:lnTo>
                      <a:lnTo>
                        <a:pt x="2252" y="132"/>
                      </a:lnTo>
                      <a:lnTo>
                        <a:pt x="2252" y="130"/>
                      </a:lnTo>
                      <a:lnTo>
                        <a:pt x="2253" y="130"/>
                      </a:lnTo>
                      <a:lnTo>
                        <a:pt x="2254" y="125"/>
                      </a:lnTo>
                      <a:lnTo>
                        <a:pt x="2254" y="125"/>
                      </a:lnTo>
                      <a:lnTo>
                        <a:pt x="2254" y="123"/>
                      </a:lnTo>
                      <a:lnTo>
                        <a:pt x="2255" y="122"/>
                      </a:lnTo>
                      <a:lnTo>
                        <a:pt x="2257" y="121"/>
                      </a:lnTo>
                      <a:lnTo>
                        <a:pt x="2257" y="118"/>
                      </a:lnTo>
                      <a:lnTo>
                        <a:pt x="2257" y="117"/>
                      </a:lnTo>
                      <a:lnTo>
                        <a:pt x="2254" y="117"/>
                      </a:lnTo>
                      <a:lnTo>
                        <a:pt x="2253" y="118"/>
                      </a:lnTo>
                      <a:lnTo>
                        <a:pt x="2253" y="117"/>
                      </a:lnTo>
                      <a:lnTo>
                        <a:pt x="2253" y="117"/>
                      </a:lnTo>
                      <a:lnTo>
                        <a:pt x="2253" y="117"/>
                      </a:lnTo>
                      <a:lnTo>
                        <a:pt x="2254" y="115"/>
                      </a:lnTo>
                      <a:lnTo>
                        <a:pt x="2255" y="114"/>
                      </a:lnTo>
                      <a:lnTo>
                        <a:pt x="2255" y="112"/>
                      </a:lnTo>
                      <a:lnTo>
                        <a:pt x="2255" y="109"/>
                      </a:lnTo>
                      <a:lnTo>
                        <a:pt x="2254" y="109"/>
                      </a:lnTo>
                      <a:lnTo>
                        <a:pt x="2255" y="106"/>
                      </a:lnTo>
                      <a:lnTo>
                        <a:pt x="2257" y="106"/>
                      </a:lnTo>
                      <a:lnTo>
                        <a:pt x="2257" y="105"/>
                      </a:lnTo>
                      <a:lnTo>
                        <a:pt x="2258" y="104"/>
                      </a:lnTo>
                      <a:lnTo>
                        <a:pt x="2259" y="101"/>
                      </a:lnTo>
                      <a:lnTo>
                        <a:pt x="2258" y="100"/>
                      </a:lnTo>
                      <a:lnTo>
                        <a:pt x="2261" y="100"/>
                      </a:lnTo>
                      <a:lnTo>
                        <a:pt x="2262" y="98"/>
                      </a:lnTo>
                      <a:close/>
                      <a:moveTo>
                        <a:pt x="359" y="98"/>
                      </a:moveTo>
                      <a:lnTo>
                        <a:pt x="364" y="98"/>
                      </a:lnTo>
                      <a:lnTo>
                        <a:pt x="364" y="98"/>
                      </a:lnTo>
                      <a:lnTo>
                        <a:pt x="369" y="98"/>
                      </a:lnTo>
                      <a:lnTo>
                        <a:pt x="369" y="98"/>
                      </a:lnTo>
                      <a:lnTo>
                        <a:pt x="369" y="98"/>
                      </a:lnTo>
                      <a:lnTo>
                        <a:pt x="368" y="98"/>
                      </a:lnTo>
                      <a:lnTo>
                        <a:pt x="368" y="100"/>
                      </a:lnTo>
                      <a:lnTo>
                        <a:pt x="368" y="100"/>
                      </a:lnTo>
                      <a:lnTo>
                        <a:pt x="366" y="101"/>
                      </a:lnTo>
                      <a:lnTo>
                        <a:pt x="365" y="101"/>
                      </a:lnTo>
                      <a:lnTo>
                        <a:pt x="364" y="102"/>
                      </a:lnTo>
                      <a:lnTo>
                        <a:pt x="363" y="101"/>
                      </a:lnTo>
                      <a:lnTo>
                        <a:pt x="363" y="101"/>
                      </a:lnTo>
                      <a:lnTo>
                        <a:pt x="360" y="102"/>
                      </a:lnTo>
                      <a:lnTo>
                        <a:pt x="357" y="102"/>
                      </a:lnTo>
                      <a:lnTo>
                        <a:pt x="357" y="104"/>
                      </a:lnTo>
                      <a:lnTo>
                        <a:pt x="352" y="104"/>
                      </a:lnTo>
                      <a:lnTo>
                        <a:pt x="352" y="101"/>
                      </a:lnTo>
                      <a:lnTo>
                        <a:pt x="353" y="101"/>
                      </a:lnTo>
                      <a:lnTo>
                        <a:pt x="353" y="101"/>
                      </a:lnTo>
                      <a:lnTo>
                        <a:pt x="355" y="100"/>
                      </a:lnTo>
                      <a:lnTo>
                        <a:pt x="356" y="100"/>
                      </a:lnTo>
                      <a:lnTo>
                        <a:pt x="356" y="100"/>
                      </a:lnTo>
                      <a:lnTo>
                        <a:pt x="357" y="100"/>
                      </a:lnTo>
                      <a:lnTo>
                        <a:pt x="357" y="98"/>
                      </a:lnTo>
                      <a:lnTo>
                        <a:pt x="359" y="98"/>
                      </a:lnTo>
                      <a:lnTo>
                        <a:pt x="359" y="98"/>
                      </a:lnTo>
                      <a:close/>
                      <a:moveTo>
                        <a:pt x="2269" y="96"/>
                      </a:moveTo>
                      <a:lnTo>
                        <a:pt x="2269" y="98"/>
                      </a:lnTo>
                      <a:lnTo>
                        <a:pt x="2266" y="98"/>
                      </a:lnTo>
                      <a:lnTo>
                        <a:pt x="2266" y="97"/>
                      </a:lnTo>
                      <a:lnTo>
                        <a:pt x="2267" y="96"/>
                      </a:lnTo>
                      <a:lnTo>
                        <a:pt x="2269" y="96"/>
                      </a:lnTo>
                      <a:close/>
                      <a:moveTo>
                        <a:pt x="387" y="87"/>
                      </a:moveTo>
                      <a:lnTo>
                        <a:pt x="387" y="88"/>
                      </a:lnTo>
                      <a:lnTo>
                        <a:pt x="385" y="88"/>
                      </a:lnTo>
                      <a:lnTo>
                        <a:pt x="385" y="87"/>
                      </a:lnTo>
                      <a:lnTo>
                        <a:pt x="387" y="87"/>
                      </a:lnTo>
                      <a:close/>
                      <a:moveTo>
                        <a:pt x="0" y="85"/>
                      </a:moveTo>
                      <a:lnTo>
                        <a:pt x="1" y="85"/>
                      </a:lnTo>
                      <a:lnTo>
                        <a:pt x="1" y="88"/>
                      </a:lnTo>
                      <a:lnTo>
                        <a:pt x="3" y="89"/>
                      </a:lnTo>
                      <a:lnTo>
                        <a:pt x="5" y="89"/>
                      </a:lnTo>
                      <a:lnTo>
                        <a:pt x="5" y="88"/>
                      </a:lnTo>
                      <a:lnTo>
                        <a:pt x="5" y="88"/>
                      </a:lnTo>
                      <a:lnTo>
                        <a:pt x="6" y="88"/>
                      </a:lnTo>
                      <a:lnTo>
                        <a:pt x="6" y="89"/>
                      </a:lnTo>
                      <a:lnTo>
                        <a:pt x="6" y="91"/>
                      </a:lnTo>
                      <a:lnTo>
                        <a:pt x="6" y="92"/>
                      </a:lnTo>
                      <a:lnTo>
                        <a:pt x="8" y="92"/>
                      </a:lnTo>
                      <a:lnTo>
                        <a:pt x="8" y="95"/>
                      </a:lnTo>
                      <a:lnTo>
                        <a:pt x="8" y="95"/>
                      </a:lnTo>
                      <a:lnTo>
                        <a:pt x="6" y="96"/>
                      </a:lnTo>
                      <a:lnTo>
                        <a:pt x="5" y="96"/>
                      </a:lnTo>
                      <a:lnTo>
                        <a:pt x="3" y="93"/>
                      </a:lnTo>
                      <a:lnTo>
                        <a:pt x="0" y="91"/>
                      </a:lnTo>
                      <a:lnTo>
                        <a:pt x="0" y="88"/>
                      </a:lnTo>
                      <a:lnTo>
                        <a:pt x="0" y="85"/>
                      </a:lnTo>
                      <a:close/>
                      <a:moveTo>
                        <a:pt x="1092" y="76"/>
                      </a:moveTo>
                      <a:lnTo>
                        <a:pt x="1093" y="76"/>
                      </a:lnTo>
                      <a:lnTo>
                        <a:pt x="1096" y="84"/>
                      </a:lnTo>
                      <a:lnTo>
                        <a:pt x="1096" y="84"/>
                      </a:lnTo>
                      <a:lnTo>
                        <a:pt x="1096" y="87"/>
                      </a:lnTo>
                      <a:lnTo>
                        <a:pt x="1096" y="88"/>
                      </a:lnTo>
                      <a:lnTo>
                        <a:pt x="1094" y="88"/>
                      </a:lnTo>
                      <a:lnTo>
                        <a:pt x="1094" y="92"/>
                      </a:lnTo>
                      <a:lnTo>
                        <a:pt x="1092" y="97"/>
                      </a:lnTo>
                      <a:lnTo>
                        <a:pt x="1092" y="97"/>
                      </a:lnTo>
                      <a:lnTo>
                        <a:pt x="1092" y="97"/>
                      </a:lnTo>
                      <a:lnTo>
                        <a:pt x="1090" y="97"/>
                      </a:lnTo>
                      <a:lnTo>
                        <a:pt x="1089" y="96"/>
                      </a:lnTo>
                      <a:lnTo>
                        <a:pt x="1088" y="95"/>
                      </a:lnTo>
                      <a:lnTo>
                        <a:pt x="1085" y="93"/>
                      </a:lnTo>
                      <a:lnTo>
                        <a:pt x="1085" y="92"/>
                      </a:lnTo>
                      <a:lnTo>
                        <a:pt x="1085" y="89"/>
                      </a:lnTo>
                      <a:lnTo>
                        <a:pt x="1085" y="88"/>
                      </a:lnTo>
                      <a:lnTo>
                        <a:pt x="1085" y="88"/>
                      </a:lnTo>
                      <a:lnTo>
                        <a:pt x="1085" y="87"/>
                      </a:lnTo>
                      <a:lnTo>
                        <a:pt x="1085" y="87"/>
                      </a:lnTo>
                      <a:lnTo>
                        <a:pt x="1085" y="87"/>
                      </a:lnTo>
                      <a:lnTo>
                        <a:pt x="1085" y="83"/>
                      </a:lnTo>
                      <a:lnTo>
                        <a:pt x="1088" y="81"/>
                      </a:lnTo>
                      <a:lnTo>
                        <a:pt x="1089" y="80"/>
                      </a:lnTo>
                      <a:lnTo>
                        <a:pt x="1092" y="79"/>
                      </a:lnTo>
                      <a:lnTo>
                        <a:pt x="1092" y="76"/>
                      </a:lnTo>
                      <a:close/>
                      <a:moveTo>
                        <a:pt x="2317" y="70"/>
                      </a:moveTo>
                      <a:lnTo>
                        <a:pt x="2320" y="71"/>
                      </a:lnTo>
                      <a:lnTo>
                        <a:pt x="2320" y="71"/>
                      </a:lnTo>
                      <a:lnTo>
                        <a:pt x="2320" y="71"/>
                      </a:lnTo>
                      <a:lnTo>
                        <a:pt x="2318" y="72"/>
                      </a:lnTo>
                      <a:lnTo>
                        <a:pt x="2318" y="72"/>
                      </a:lnTo>
                      <a:lnTo>
                        <a:pt x="2318" y="72"/>
                      </a:lnTo>
                      <a:lnTo>
                        <a:pt x="2318" y="71"/>
                      </a:lnTo>
                      <a:lnTo>
                        <a:pt x="2317" y="71"/>
                      </a:lnTo>
                      <a:lnTo>
                        <a:pt x="2317" y="71"/>
                      </a:lnTo>
                      <a:lnTo>
                        <a:pt x="2317" y="70"/>
                      </a:lnTo>
                      <a:close/>
                      <a:moveTo>
                        <a:pt x="2313" y="63"/>
                      </a:moveTo>
                      <a:lnTo>
                        <a:pt x="2316" y="63"/>
                      </a:lnTo>
                      <a:lnTo>
                        <a:pt x="2314" y="64"/>
                      </a:lnTo>
                      <a:lnTo>
                        <a:pt x="2313" y="66"/>
                      </a:lnTo>
                      <a:lnTo>
                        <a:pt x="2312" y="66"/>
                      </a:lnTo>
                      <a:lnTo>
                        <a:pt x="2310" y="67"/>
                      </a:lnTo>
                      <a:lnTo>
                        <a:pt x="2310" y="68"/>
                      </a:lnTo>
                      <a:lnTo>
                        <a:pt x="2310" y="70"/>
                      </a:lnTo>
                      <a:lnTo>
                        <a:pt x="2309" y="71"/>
                      </a:lnTo>
                      <a:lnTo>
                        <a:pt x="2308" y="71"/>
                      </a:lnTo>
                      <a:lnTo>
                        <a:pt x="2308" y="70"/>
                      </a:lnTo>
                      <a:lnTo>
                        <a:pt x="2309" y="68"/>
                      </a:lnTo>
                      <a:lnTo>
                        <a:pt x="2310" y="66"/>
                      </a:lnTo>
                      <a:lnTo>
                        <a:pt x="2312" y="64"/>
                      </a:lnTo>
                      <a:lnTo>
                        <a:pt x="2313" y="63"/>
                      </a:lnTo>
                      <a:close/>
                      <a:moveTo>
                        <a:pt x="332" y="55"/>
                      </a:moveTo>
                      <a:lnTo>
                        <a:pt x="332" y="55"/>
                      </a:lnTo>
                      <a:lnTo>
                        <a:pt x="332" y="60"/>
                      </a:lnTo>
                      <a:lnTo>
                        <a:pt x="330" y="60"/>
                      </a:lnTo>
                      <a:lnTo>
                        <a:pt x="330" y="63"/>
                      </a:lnTo>
                      <a:lnTo>
                        <a:pt x="330" y="63"/>
                      </a:lnTo>
                      <a:lnTo>
                        <a:pt x="330" y="64"/>
                      </a:lnTo>
                      <a:lnTo>
                        <a:pt x="330" y="64"/>
                      </a:lnTo>
                      <a:lnTo>
                        <a:pt x="328" y="66"/>
                      </a:lnTo>
                      <a:lnTo>
                        <a:pt x="328" y="67"/>
                      </a:lnTo>
                      <a:lnTo>
                        <a:pt x="328" y="67"/>
                      </a:lnTo>
                      <a:lnTo>
                        <a:pt x="328" y="67"/>
                      </a:lnTo>
                      <a:lnTo>
                        <a:pt x="328" y="70"/>
                      </a:lnTo>
                      <a:lnTo>
                        <a:pt x="325" y="70"/>
                      </a:lnTo>
                      <a:lnTo>
                        <a:pt x="322" y="71"/>
                      </a:lnTo>
                      <a:lnTo>
                        <a:pt x="321" y="72"/>
                      </a:lnTo>
                      <a:lnTo>
                        <a:pt x="317" y="71"/>
                      </a:lnTo>
                      <a:lnTo>
                        <a:pt x="315" y="72"/>
                      </a:lnTo>
                      <a:lnTo>
                        <a:pt x="311" y="72"/>
                      </a:lnTo>
                      <a:lnTo>
                        <a:pt x="311" y="71"/>
                      </a:lnTo>
                      <a:lnTo>
                        <a:pt x="310" y="71"/>
                      </a:lnTo>
                      <a:lnTo>
                        <a:pt x="309" y="71"/>
                      </a:lnTo>
                      <a:lnTo>
                        <a:pt x="308" y="72"/>
                      </a:lnTo>
                      <a:lnTo>
                        <a:pt x="306" y="72"/>
                      </a:lnTo>
                      <a:lnTo>
                        <a:pt x="305" y="72"/>
                      </a:lnTo>
                      <a:lnTo>
                        <a:pt x="302" y="72"/>
                      </a:lnTo>
                      <a:lnTo>
                        <a:pt x="301" y="72"/>
                      </a:lnTo>
                      <a:lnTo>
                        <a:pt x="302" y="75"/>
                      </a:lnTo>
                      <a:lnTo>
                        <a:pt x="304" y="76"/>
                      </a:lnTo>
                      <a:lnTo>
                        <a:pt x="301" y="79"/>
                      </a:lnTo>
                      <a:lnTo>
                        <a:pt x="301" y="80"/>
                      </a:lnTo>
                      <a:lnTo>
                        <a:pt x="298" y="81"/>
                      </a:lnTo>
                      <a:lnTo>
                        <a:pt x="298" y="83"/>
                      </a:lnTo>
                      <a:lnTo>
                        <a:pt x="297" y="83"/>
                      </a:lnTo>
                      <a:lnTo>
                        <a:pt x="296" y="84"/>
                      </a:lnTo>
                      <a:lnTo>
                        <a:pt x="293" y="84"/>
                      </a:lnTo>
                      <a:lnTo>
                        <a:pt x="293" y="84"/>
                      </a:lnTo>
                      <a:lnTo>
                        <a:pt x="292" y="84"/>
                      </a:lnTo>
                      <a:lnTo>
                        <a:pt x="291" y="85"/>
                      </a:lnTo>
                      <a:lnTo>
                        <a:pt x="289" y="85"/>
                      </a:lnTo>
                      <a:lnTo>
                        <a:pt x="289" y="87"/>
                      </a:lnTo>
                      <a:lnTo>
                        <a:pt x="288" y="87"/>
                      </a:lnTo>
                      <a:lnTo>
                        <a:pt x="288" y="87"/>
                      </a:lnTo>
                      <a:lnTo>
                        <a:pt x="281" y="88"/>
                      </a:lnTo>
                      <a:lnTo>
                        <a:pt x="280" y="91"/>
                      </a:lnTo>
                      <a:lnTo>
                        <a:pt x="279" y="92"/>
                      </a:lnTo>
                      <a:lnTo>
                        <a:pt x="276" y="93"/>
                      </a:lnTo>
                      <a:lnTo>
                        <a:pt x="276" y="93"/>
                      </a:lnTo>
                      <a:lnTo>
                        <a:pt x="273" y="93"/>
                      </a:lnTo>
                      <a:lnTo>
                        <a:pt x="273" y="95"/>
                      </a:lnTo>
                      <a:lnTo>
                        <a:pt x="268" y="95"/>
                      </a:lnTo>
                      <a:lnTo>
                        <a:pt x="268" y="93"/>
                      </a:lnTo>
                      <a:lnTo>
                        <a:pt x="267" y="93"/>
                      </a:lnTo>
                      <a:lnTo>
                        <a:pt x="267" y="93"/>
                      </a:lnTo>
                      <a:lnTo>
                        <a:pt x="270" y="93"/>
                      </a:lnTo>
                      <a:lnTo>
                        <a:pt x="270" y="92"/>
                      </a:lnTo>
                      <a:lnTo>
                        <a:pt x="267" y="92"/>
                      </a:lnTo>
                      <a:lnTo>
                        <a:pt x="267" y="91"/>
                      </a:lnTo>
                      <a:lnTo>
                        <a:pt x="267" y="91"/>
                      </a:lnTo>
                      <a:lnTo>
                        <a:pt x="266" y="91"/>
                      </a:lnTo>
                      <a:lnTo>
                        <a:pt x="266" y="89"/>
                      </a:lnTo>
                      <a:lnTo>
                        <a:pt x="266" y="89"/>
                      </a:lnTo>
                      <a:lnTo>
                        <a:pt x="264" y="89"/>
                      </a:lnTo>
                      <a:lnTo>
                        <a:pt x="263" y="91"/>
                      </a:lnTo>
                      <a:lnTo>
                        <a:pt x="263" y="87"/>
                      </a:lnTo>
                      <a:lnTo>
                        <a:pt x="266" y="85"/>
                      </a:lnTo>
                      <a:lnTo>
                        <a:pt x="267" y="85"/>
                      </a:lnTo>
                      <a:lnTo>
                        <a:pt x="270" y="80"/>
                      </a:lnTo>
                      <a:lnTo>
                        <a:pt x="270" y="78"/>
                      </a:lnTo>
                      <a:lnTo>
                        <a:pt x="270" y="78"/>
                      </a:lnTo>
                      <a:lnTo>
                        <a:pt x="270" y="78"/>
                      </a:lnTo>
                      <a:lnTo>
                        <a:pt x="272" y="78"/>
                      </a:lnTo>
                      <a:lnTo>
                        <a:pt x="272" y="79"/>
                      </a:lnTo>
                      <a:lnTo>
                        <a:pt x="271" y="80"/>
                      </a:lnTo>
                      <a:lnTo>
                        <a:pt x="270" y="81"/>
                      </a:lnTo>
                      <a:lnTo>
                        <a:pt x="268" y="83"/>
                      </a:lnTo>
                      <a:lnTo>
                        <a:pt x="268" y="85"/>
                      </a:lnTo>
                      <a:lnTo>
                        <a:pt x="273" y="85"/>
                      </a:lnTo>
                      <a:lnTo>
                        <a:pt x="275" y="84"/>
                      </a:lnTo>
                      <a:lnTo>
                        <a:pt x="276" y="84"/>
                      </a:lnTo>
                      <a:lnTo>
                        <a:pt x="276" y="84"/>
                      </a:lnTo>
                      <a:lnTo>
                        <a:pt x="277" y="83"/>
                      </a:lnTo>
                      <a:lnTo>
                        <a:pt x="279" y="81"/>
                      </a:lnTo>
                      <a:lnTo>
                        <a:pt x="279" y="81"/>
                      </a:lnTo>
                      <a:lnTo>
                        <a:pt x="279" y="81"/>
                      </a:lnTo>
                      <a:lnTo>
                        <a:pt x="279" y="81"/>
                      </a:lnTo>
                      <a:lnTo>
                        <a:pt x="279" y="81"/>
                      </a:lnTo>
                      <a:lnTo>
                        <a:pt x="280" y="81"/>
                      </a:lnTo>
                      <a:lnTo>
                        <a:pt x="280" y="80"/>
                      </a:lnTo>
                      <a:lnTo>
                        <a:pt x="281" y="80"/>
                      </a:lnTo>
                      <a:lnTo>
                        <a:pt x="284" y="78"/>
                      </a:lnTo>
                      <a:lnTo>
                        <a:pt x="291" y="78"/>
                      </a:lnTo>
                      <a:lnTo>
                        <a:pt x="291" y="76"/>
                      </a:lnTo>
                      <a:lnTo>
                        <a:pt x="292" y="75"/>
                      </a:lnTo>
                      <a:lnTo>
                        <a:pt x="292" y="75"/>
                      </a:lnTo>
                      <a:lnTo>
                        <a:pt x="293" y="74"/>
                      </a:lnTo>
                      <a:lnTo>
                        <a:pt x="298" y="74"/>
                      </a:lnTo>
                      <a:lnTo>
                        <a:pt x="298" y="75"/>
                      </a:lnTo>
                      <a:lnTo>
                        <a:pt x="300" y="75"/>
                      </a:lnTo>
                      <a:lnTo>
                        <a:pt x="301" y="74"/>
                      </a:lnTo>
                      <a:lnTo>
                        <a:pt x="301" y="72"/>
                      </a:lnTo>
                      <a:lnTo>
                        <a:pt x="300" y="71"/>
                      </a:lnTo>
                      <a:lnTo>
                        <a:pt x="297" y="71"/>
                      </a:lnTo>
                      <a:lnTo>
                        <a:pt x="297" y="70"/>
                      </a:lnTo>
                      <a:lnTo>
                        <a:pt x="298" y="68"/>
                      </a:lnTo>
                      <a:lnTo>
                        <a:pt x="298" y="68"/>
                      </a:lnTo>
                      <a:lnTo>
                        <a:pt x="300" y="68"/>
                      </a:lnTo>
                      <a:lnTo>
                        <a:pt x="300" y="67"/>
                      </a:lnTo>
                      <a:lnTo>
                        <a:pt x="300" y="67"/>
                      </a:lnTo>
                      <a:lnTo>
                        <a:pt x="304" y="66"/>
                      </a:lnTo>
                      <a:lnTo>
                        <a:pt x="304" y="64"/>
                      </a:lnTo>
                      <a:lnTo>
                        <a:pt x="315" y="64"/>
                      </a:lnTo>
                      <a:lnTo>
                        <a:pt x="315" y="66"/>
                      </a:lnTo>
                      <a:lnTo>
                        <a:pt x="317" y="66"/>
                      </a:lnTo>
                      <a:lnTo>
                        <a:pt x="318" y="67"/>
                      </a:lnTo>
                      <a:lnTo>
                        <a:pt x="319" y="67"/>
                      </a:lnTo>
                      <a:lnTo>
                        <a:pt x="321" y="66"/>
                      </a:lnTo>
                      <a:lnTo>
                        <a:pt x="322" y="64"/>
                      </a:lnTo>
                      <a:lnTo>
                        <a:pt x="323" y="64"/>
                      </a:lnTo>
                      <a:lnTo>
                        <a:pt x="323" y="63"/>
                      </a:lnTo>
                      <a:lnTo>
                        <a:pt x="321" y="64"/>
                      </a:lnTo>
                      <a:lnTo>
                        <a:pt x="319" y="64"/>
                      </a:lnTo>
                      <a:lnTo>
                        <a:pt x="318" y="63"/>
                      </a:lnTo>
                      <a:lnTo>
                        <a:pt x="318" y="62"/>
                      </a:lnTo>
                      <a:lnTo>
                        <a:pt x="315" y="62"/>
                      </a:lnTo>
                      <a:lnTo>
                        <a:pt x="314" y="60"/>
                      </a:lnTo>
                      <a:lnTo>
                        <a:pt x="314" y="60"/>
                      </a:lnTo>
                      <a:lnTo>
                        <a:pt x="314" y="60"/>
                      </a:lnTo>
                      <a:lnTo>
                        <a:pt x="319" y="59"/>
                      </a:lnTo>
                      <a:lnTo>
                        <a:pt x="319" y="60"/>
                      </a:lnTo>
                      <a:lnTo>
                        <a:pt x="321" y="60"/>
                      </a:lnTo>
                      <a:lnTo>
                        <a:pt x="321" y="60"/>
                      </a:lnTo>
                      <a:lnTo>
                        <a:pt x="327" y="60"/>
                      </a:lnTo>
                      <a:lnTo>
                        <a:pt x="328" y="59"/>
                      </a:lnTo>
                      <a:lnTo>
                        <a:pt x="331" y="58"/>
                      </a:lnTo>
                      <a:lnTo>
                        <a:pt x="332" y="55"/>
                      </a:lnTo>
                      <a:close/>
                      <a:moveTo>
                        <a:pt x="301" y="55"/>
                      </a:moveTo>
                      <a:lnTo>
                        <a:pt x="301" y="55"/>
                      </a:lnTo>
                      <a:lnTo>
                        <a:pt x="301" y="58"/>
                      </a:lnTo>
                      <a:lnTo>
                        <a:pt x="302" y="58"/>
                      </a:lnTo>
                      <a:lnTo>
                        <a:pt x="301" y="59"/>
                      </a:lnTo>
                      <a:lnTo>
                        <a:pt x="301" y="59"/>
                      </a:lnTo>
                      <a:lnTo>
                        <a:pt x="301" y="60"/>
                      </a:lnTo>
                      <a:lnTo>
                        <a:pt x="300" y="60"/>
                      </a:lnTo>
                      <a:lnTo>
                        <a:pt x="298" y="60"/>
                      </a:lnTo>
                      <a:lnTo>
                        <a:pt x="298" y="60"/>
                      </a:lnTo>
                      <a:lnTo>
                        <a:pt x="298" y="59"/>
                      </a:lnTo>
                      <a:lnTo>
                        <a:pt x="298" y="58"/>
                      </a:lnTo>
                      <a:lnTo>
                        <a:pt x="300" y="57"/>
                      </a:lnTo>
                      <a:lnTo>
                        <a:pt x="301" y="55"/>
                      </a:lnTo>
                      <a:close/>
                      <a:moveTo>
                        <a:pt x="356" y="53"/>
                      </a:moveTo>
                      <a:lnTo>
                        <a:pt x="356" y="53"/>
                      </a:lnTo>
                      <a:lnTo>
                        <a:pt x="357" y="54"/>
                      </a:lnTo>
                      <a:lnTo>
                        <a:pt x="356" y="57"/>
                      </a:lnTo>
                      <a:lnTo>
                        <a:pt x="356" y="59"/>
                      </a:lnTo>
                      <a:lnTo>
                        <a:pt x="355" y="59"/>
                      </a:lnTo>
                      <a:lnTo>
                        <a:pt x="356" y="53"/>
                      </a:lnTo>
                      <a:close/>
                      <a:moveTo>
                        <a:pt x="462" y="47"/>
                      </a:moveTo>
                      <a:lnTo>
                        <a:pt x="463" y="47"/>
                      </a:lnTo>
                      <a:lnTo>
                        <a:pt x="463" y="49"/>
                      </a:lnTo>
                      <a:lnTo>
                        <a:pt x="462" y="49"/>
                      </a:lnTo>
                      <a:lnTo>
                        <a:pt x="462" y="47"/>
                      </a:lnTo>
                      <a:close/>
                      <a:moveTo>
                        <a:pt x="280" y="47"/>
                      </a:moveTo>
                      <a:lnTo>
                        <a:pt x="280" y="50"/>
                      </a:lnTo>
                      <a:lnTo>
                        <a:pt x="283" y="50"/>
                      </a:lnTo>
                      <a:lnTo>
                        <a:pt x="283" y="49"/>
                      </a:lnTo>
                      <a:lnTo>
                        <a:pt x="280" y="47"/>
                      </a:lnTo>
                      <a:close/>
                      <a:moveTo>
                        <a:pt x="2334" y="46"/>
                      </a:moveTo>
                      <a:lnTo>
                        <a:pt x="2335" y="46"/>
                      </a:lnTo>
                      <a:lnTo>
                        <a:pt x="2335" y="47"/>
                      </a:lnTo>
                      <a:lnTo>
                        <a:pt x="2335" y="47"/>
                      </a:lnTo>
                      <a:lnTo>
                        <a:pt x="2335" y="51"/>
                      </a:lnTo>
                      <a:lnTo>
                        <a:pt x="2335" y="53"/>
                      </a:lnTo>
                      <a:lnTo>
                        <a:pt x="2334" y="54"/>
                      </a:lnTo>
                      <a:lnTo>
                        <a:pt x="2333" y="54"/>
                      </a:lnTo>
                      <a:lnTo>
                        <a:pt x="2333" y="55"/>
                      </a:lnTo>
                      <a:lnTo>
                        <a:pt x="2330" y="55"/>
                      </a:lnTo>
                      <a:lnTo>
                        <a:pt x="2327" y="57"/>
                      </a:lnTo>
                      <a:lnTo>
                        <a:pt x="2326" y="57"/>
                      </a:lnTo>
                      <a:lnTo>
                        <a:pt x="2325" y="58"/>
                      </a:lnTo>
                      <a:lnTo>
                        <a:pt x="2322" y="59"/>
                      </a:lnTo>
                      <a:lnTo>
                        <a:pt x="2321" y="60"/>
                      </a:lnTo>
                      <a:lnTo>
                        <a:pt x="2321" y="60"/>
                      </a:lnTo>
                      <a:lnTo>
                        <a:pt x="2321" y="60"/>
                      </a:lnTo>
                      <a:lnTo>
                        <a:pt x="2320" y="60"/>
                      </a:lnTo>
                      <a:lnTo>
                        <a:pt x="2320" y="60"/>
                      </a:lnTo>
                      <a:lnTo>
                        <a:pt x="2320" y="59"/>
                      </a:lnTo>
                      <a:lnTo>
                        <a:pt x="2320" y="59"/>
                      </a:lnTo>
                      <a:lnTo>
                        <a:pt x="2321" y="59"/>
                      </a:lnTo>
                      <a:lnTo>
                        <a:pt x="2321" y="59"/>
                      </a:lnTo>
                      <a:lnTo>
                        <a:pt x="2321" y="59"/>
                      </a:lnTo>
                      <a:lnTo>
                        <a:pt x="2321" y="58"/>
                      </a:lnTo>
                      <a:lnTo>
                        <a:pt x="2324" y="57"/>
                      </a:lnTo>
                      <a:lnTo>
                        <a:pt x="2325" y="54"/>
                      </a:lnTo>
                      <a:lnTo>
                        <a:pt x="2326" y="54"/>
                      </a:lnTo>
                      <a:lnTo>
                        <a:pt x="2326" y="54"/>
                      </a:lnTo>
                      <a:lnTo>
                        <a:pt x="2327" y="53"/>
                      </a:lnTo>
                      <a:lnTo>
                        <a:pt x="2327" y="53"/>
                      </a:lnTo>
                      <a:lnTo>
                        <a:pt x="2330" y="51"/>
                      </a:lnTo>
                      <a:lnTo>
                        <a:pt x="2330" y="54"/>
                      </a:lnTo>
                      <a:lnTo>
                        <a:pt x="2331" y="54"/>
                      </a:lnTo>
                      <a:lnTo>
                        <a:pt x="2331" y="54"/>
                      </a:lnTo>
                      <a:lnTo>
                        <a:pt x="2331" y="53"/>
                      </a:lnTo>
                      <a:lnTo>
                        <a:pt x="2334" y="46"/>
                      </a:lnTo>
                      <a:close/>
                      <a:moveTo>
                        <a:pt x="2272" y="46"/>
                      </a:moveTo>
                      <a:lnTo>
                        <a:pt x="2272" y="47"/>
                      </a:lnTo>
                      <a:lnTo>
                        <a:pt x="2274" y="47"/>
                      </a:lnTo>
                      <a:lnTo>
                        <a:pt x="2274" y="49"/>
                      </a:lnTo>
                      <a:lnTo>
                        <a:pt x="2275" y="49"/>
                      </a:lnTo>
                      <a:lnTo>
                        <a:pt x="2276" y="53"/>
                      </a:lnTo>
                      <a:lnTo>
                        <a:pt x="2278" y="53"/>
                      </a:lnTo>
                      <a:lnTo>
                        <a:pt x="2278" y="53"/>
                      </a:lnTo>
                      <a:lnTo>
                        <a:pt x="2279" y="54"/>
                      </a:lnTo>
                      <a:lnTo>
                        <a:pt x="2279" y="54"/>
                      </a:lnTo>
                      <a:lnTo>
                        <a:pt x="2280" y="57"/>
                      </a:lnTo>
                      <a:lnTo>
                        <a:pt x="2282" y="59"/>
                      </a:lnTo>
                      <a:lnTo>
                        <a:pt x="2283" y="62"/>
                      </a:lnTo>
                      <a:lnTo>
                        <a:pt x="2284" y="64"/>
                      </a:lnTo>
                      <a:lnTo>
                        <a:pt x="2291" y="66"/>
                      </a:lnTo>
                      <a:lnTo>
                        <a:pt x="2291" y="66"/>
                      </a:lnTo>
                      <a:lnTo>
                        <a:pt x="2293" y="64"/>
                      </a:lnTo>
                      <a:lnTo>
                        <a:pt x="2295" y="64"/>
                      </a:lnTo>
                      <a:lnTo>
                        <a:pt x="2295" y="64"/>
                      </a:lnTo>
                      <a:lnTo>
                        <a:pt x="2296" y="66"/>
                      </a:lnTo>
                      <a:lnTo>
                        <a:pt x="2296" y="67"/>
                      </a:lnTo>
                      <a:lnTo>
                        <a:pt x="2296" y="67"/>
                      </a:lnTo>
                      <a:lnTo>
                        <a:pt x="2297" y="68"/>
                      </a:lnTo>
                      <a:lnTo>
                        <a:pt x="2299" y="68"/>
                      </a:lnTo>
                      <a:lnTo>
                        <a:pt x="2301" y="68"/>
                      </a:lnTo>
                      <a:lnTo>
                        <a:pt x="2304" y="68"/>
                      </a:lnTo>
                      <a:lnTo>
                        <a:pt x="2304" y="70"/>
                      </a:lnTo>
                      <a:lnTo>
                        <a:pt x="2303" y="71"/>
                      </a:lnTo>
                      <a:lnTo>
                        <a:pt x="2303" y="72"/>
                      </a:lnTo>
                      <a:lnTo>
                        <a:pt x="2304" y="72"/>
                      </a:lnTo>
                      <a:lnTo>
                        <a:pt x="2304" y="72"/>
                      </a:lnTo>
                      <a:lnTo>
                        <a:pt x="2304" y="72"/>
                      </a:lnTo>
                      <a:lnTo>
                        <a:pt x="2305" y="72"/>
                      </a:lnTo>
                      <a:lnTo>
                        <a:pt x="2305" y="75"/>
                      </a:lnTo>
                      <a:lnTo>
                        <a:pt x="2307" y="75"/>
                      </a:lnTo>
                      <a:lnTo>
                        <a:pt x="2307" y="75"/>
                      </a:lnTo>
                      <a:lnTo>
                        <a:pt x="2307" y="76"/>
                      </a:lnTo>
                      <a:lnTo>
                        <a:pt x="2305" y="76"/>
                      </a:lnTo>
                      <a:lnTo>
                        <a:pt x="2303" y="78"/>
                      </a:lnTo>
                      <a:lnTo>
                        <a:pt x="2301" y="78"/>
                      </a:lnTo>
                      <a:lnTo>
                        <a:pt x="2299" y="78"/>
                      </a:lnTo>
                      <a:lnTo>
                        <a:pt x="2299" y="80"/>
                      </a:lnTo>
                      <a:lnTo>
                        <a:pt x="2297" y="79"/>
                      </a:lnTo>
                      <a:lnTo>
                        <a:pt x="2296" y="79"/>
                      </a:lnTo>
                      <a:lnTo>
                        <a:pt x="2293" y="78"/>
                      </a:lnTo>
                      <a:lnTo>
                        <a:pt x="2288" y="80"/>
                      </a:lnTo>
                      <a:lnTo>
                        <a:pt x="2284" y="88"/>
                      </a:lnTo>
                      <a:lnTo>
                        <a:pt x="2276" y="88"/>
                      </a:lnTo>
                      <a:lnTo>
                        <a:pt x="2276" y="88"/>
                      </a:lnTo>
                      <a:lnTo>
                        <a:pt x="2276" y="88"/>
                      </a:lnTo>
                      <a:lnTo>
                        <a:pt x="2275" y="88"/>
                      </a:lnTo>
                      <a:lnTo>
                        <a:pt x="2275" y="85"/>
                      </a:lnTo>
                      <a:lnTo>
                        <a:pt x="2274" y="85"/>
                      </a:lnTo>
                      <a:lnTo>
                        <a:pt x="2272" y="83"/>
                      </a:lnTo>
                      <a:lnTo>
                        <a:pt x="2270" y="83"/>
                      </a:lnTo>
                      <a:lnTo>
                        <a:pt x="2269" y="83"/>
                      </a:lnTo>
                      <a:lnTo>
                        <a:pt x="2267" y="84"/>
                      </a:lnTo>
                      <a:lnTo>
                        <a:pt x="2267" y="84"/>
                      </a:lnTo>
                      <a:lnTo>
                        <a:pt x="2267" y="84"/>
                      </a:lnTo>
                      <a:lnTo>
                        <a:pt x="2266" y="84"/>
                      </a:lnTo>
                      <a:lnTo>
                        <a:pt x="2266" y="84"/>
                      </a:lnTo>
                      <a:lnTo>
                        <a:pt x="2265" y="83"/>
                      </a:lnTo>
                      <a:lnTo>
                        <a:pt x="2265" y="83"/>
                      </a:lnTo>
                      <a:lnTo>
                        <a:pt x="2263" y="83"/>
                      </a:lnTo>
                      <a:lnTo>
                        <a:pt x="2263" y="84"/>
                      </a:lnTo>
                      <a:lnTo>
                        <a:pt x="2261" y="84"/>
                      </a:lnTo>
                      <a:lnTo>
                        <a:pt x="2261" y="88"/>
                      </a:lnTo>
                      <a:lnTo>
                        <a:pt x="2265" y="88"/>
                      </a:lnTo>
                      <a:lnTo>
                        <a:pt x="2265" y="89"/>
                      </a:lnTo>
                      <a:lnTo>
                        <a:pt x="2266" y="91"/>
                      </a:lnTo>
                      <a:lnTo>
                        <a:pt x="2267" y="91"/>
                      </a:lnTo>
                      <a:lnTo>
                        <a:pt x="2267" y="91"/>
                      </a:lnTo>
                      <a:lnTo>
                        <a:pt x="2267" y="91"/>
                      </a:lnTo>
                      <a:lnTo>
                        <a:pt x="2267" y="92"/>
                      </a:lnTo>
                      <a:lnTo>
                        <a:pt x="2267" y="92"/>
                      </a:lnTo>
                      <a:lnTo>
                        <a:pt x="2267" y="92"/>
                      </a:lnTo>
                      <a:lnTo>
                        <a:pt x="2263" y="92"/>
                      </a:lnTo>
                      <a:lnTo>
                        <a:pt x="2262" y="93"/>
                      </a:lnTo>
                      <a:lnTo>
                        <a:pt x="2259" y="95"/>
                      </a:lnTo>
                      <a:lnTo>
                        <a:pt x="2259" y="95"/>
                      </a:lnTo>
                      <a:lnTo>
                        <a:pt x="2257" y="95"/>
                      </a:lnTo>
                      <a:lnTo>
                        <a:pt x="2257" y="88"/>
                      </a:lnTo>
                      <a:lnTo>
                        <a:pt x="2255" y="88"/>
                      </a:lnTo>
                      <a:lnTo>
                        <a:pt x="2255" y="85"/>
                      </a:lnTo>
                      <a:lnTo>
                        <a:pt x="2254" y="81"/>
                      </a:lnTo>
                      <a:lnTo>
                        <a:pt x="2255" y="81"/>
                      </a:lnTo>
                      <a:lnTo>
                        <a:pt x="2257" y="80"/>
                      </a:lnTo>
                      <a:lnTo>
                        <a:pt x="2258" y="80"/>
                      </a:lnTo>
                      <a:lnTo>
                        <a:pt x="2259" y="76"/>
                      </a:lnTo>
                      <a:lnTo>
                        <a:pt x="2258" y="75"/>
                      </a:lnTo>
                      <a:lnTo>
                        <a:pt x="2258" y="75"/>
                      </a:lnTo>
                      <a:lnTo>
                        <a:pt x="2258" y="75"/>
                      </a:lnTo>
                      <a:lnTo>
                        <a:pt x="2258" y="74"/>
                      </a:lnTo>
                      <a:lnTo>
                        <a:pt x="2259" y="74"/>
                      </a:lnTo>
                      <a:lnTo>
                        <a:pt x="2259" y="75"/>
                      </a:lnTo>
                      <a:lnTo>
                        <a:pt x="2262" y="75"/>
                      </a:lnTo>
                      <a:lnTo>
                        <a:pt x="2263" y="76"/>
                      </a:lnTo>
                      <a:lnTo>
                        <a:pt x="2265" y="76"/>
                      </a:lnTo>
                      <a:lnTo>
                        <a:pt x="2266" y="78"/>
                      </a:lnTo>
                      <a:lnTo>
                        <a:pt x="2267" y="76"/>
                      </a:lnTo>
                      <a:lnTo>
                        <a:pt x="2269" y="76"/>
                      </a:lnTo>
                      <a:lnTo>
                        <a:pt x="2269" y="68"/>
                      </a:lnTo>
                      <a:lnTo>
                        <a:pt x="2271" y="67"/>
                      </a:lnTo>
                      <a:lnTo>
                        <a:pt x="2271" y="62"/>
                      </a:lnTo>
                      <a:lnTo>
                        <a:pt x="2271" y="60"/>
                      </a:lnTo>
                      <a:lnTo>
                        <a:pt x="2272" y="58"/>
                      </a:lnTo>
                      <a:lnTo>
                        <a:pt x="2272" y="57"/>
                      </a:lnTo>
                      <a:lnTo>
                        <a:pt x="2271" y="55"/>
                      </a:lnTo>
                      <a:lnTo>
                        <a:pt x="2270" y="53"/>
                      </a:lnTo>
                      <a:lnTo>
                        <a:pt x="2269" y="50"/>
                      </a:lnTo>
                      <a:lnTo>
                        <a:pt x="2269" y="50"/>
                      </a:lnTo>
                      <a:lnTo>
                        <a:pt x="2269" y="49"/>
                      </a:lnTo>
                      <a:lnTo>
                        <a:pt x="2272" y="46"/>
                      </a:lnTo>
                      <a:close/>
                      <a:moveTo>
                        <a:pt x="347" y="43"/>
                      </a:moveTo>
                      <a:lnTo>
                        <a:pt x="351" y="45"/>
                      </a:lnTo>
                      <a:lnTo>
                        <a:pt x="351" y="45"/>
                      </a:lnTo>
                      <a:lnTo>
                        <a:pt x="353" y="45"/>
                      </a:lnTo>
                      <a:lnTo>
                        <a:pt x="351" y="46"/>
                      </a:lnTo>
                      <a:lnTo>
                        <a:pt x="348" y="47"/>
                      </a:lnTo>
                      <a:lnTo>
                        <a:pt x="345" y="49"/>
                      </a:lnTo>
                      <a:lnTo>
                        <a:pt x="344" y="49"/>
                      </a:lnTo>
                      <a:lnTo>
                        <a:pt x="344" y="49"/>
                      </a:lnTo>
                      <a:lnTo>
                        <a:pt x="347" y="47"/>
                      </a:lnTo>
                      <a:lnTo>
                        <a:pt x="348" y="47"/>
                      </a:lnTo>
                      <a:lnTo>
                        <a:pt x="348" y="45"/>
                      </a:lnTo>
                      <a:lnTo>
                        <a:pt x="345" y="45"/>
                      </a:lnTo>
                      <a:lnTo>
                        <a:pt x="345" y="43"/>
                      </a:lnTo>
                      <a:lnTo>
                        <a:pt x="347" y="43"/>
                      </a:lnTo>
                      <a:lnTo>
                        <a:pt x="347" y="43"/>
                      </a:lnTo>
                      <a:close/>
                      <a:moveTo>
                        <a:pt x="237" y="41"/>
                      </a:moveTo>
                      <a:lnTo>
                        <a:pt x="237" y="42"/>
                      </a:lnTo>
                      <a:lnTo>
                        <a:pt x="237" y="43"/>
                      </a:lnTo>
                      <a:lnTo>
                        <a:pt x="237" y="43"/>
                      </a:lnTo>
                      <a:lnTo>
                        <a:pt x="238" y="43"/>
                      </a:lnTo>
                      <a:lnTo>
                        <a:pt x="238" y="42"/>
                      </a:lnTo>
                      <a:lnTo>
                        <a:pt x="238" y="42"/>
                      </a:lnTo>
                      <a:lnTo>
                        <a:pt x="238" y="42"/>
                      </a:lnTo>
                      <a:lnTo>
                        <a:pt x="238" y="42"/>
                      </a:lnTo>
                      <a:lnTo>
                        <a:pt x="238" y="41"/>
                      </a:lnTo>
                      <a:lnTo>
                        <a:pt x="238" y="41"/>
                      </a:lnTo>
                      <a:lnTo>
                        <a:pt x="238" y="41"/>
                      </a:lnTo>
                      <a:lnTo>
                        <a:pt x="237" y="41"/>
                      </a:lnTo>
                      <a:close/>
                      <a:moveTo>
                        <a:pt x="268" y="40"/>
                      </a:moveTo>
                      <a:lnTo>
                        <a:pt x="270" y="42"/>
                      </a:lnTo>
                      <a:lnTo>
                        <a:pt x="271" y="42"/>
                      </a:lnTo>
                      <a:lnTo>
                        <a:pt x="273" y="43"/>
                      </a:lnTo>
                      <a:lnTo>
                        <a:pt x="276" y="43"/>
                      </a:lnTo>
                      <a:lnTo>
                        <a:pt x="279" y="45"/>
                      </a:lnTo>
                      <a:lnTo>
                        <a:pt x="279" y="43"/>
                      </a:lnTo>
                      <a:lnTo>
                        <a:pt x="279" y="43"/>
                      </a:lnTo>
                      <a:lnTo>
                        <a:pt x="279" y="43"/>
                      </a:lnTo>
                      <a:lnTo>
                        <a:pt x="279" y="43"/>
                      </a:lnTo>
                      <a:lnTo>
                        <a:pt x="279" y="43"/>
                      </a:lnTo>
                      <a:lnTo>
                        <a:pt x="276" y="42"/>
                      </a:lnTo>
                      <a:lnTo>
                        <a:pt x="275" y="41"/>
                      </a:lnTo>
                      <a:lnTo>
                        <a:pt x="272" y="41"/>
                      </a:lnTo>
                      <a:lnTo>
                        <a:pt x="268" y="40"/>
                      </a:lnTo>
                      <a:close/>
                      <a:moveTo>
                        <a:pt x="2350" y="38"/>
                      </a:moveTo>
                      <a:lnTo>
                        <a:pt x="2350" y="41"/>
                      </a:lnTo>
                      <a:lnTo>
                        <a:pt x="2348" y="41"/>
                      </a:lnTo>
                      <a:lnTo>
                        <a:pt x="2348" y="45"/>
                      </a:lnTo>
                      <a:lnTo>
                        <a:pt x="2347" y="45"/>
                      </a:lnTo>
                      <a:lnTo>
                        <a:pt x="2346" y="46"/>
                      </a:lnTo>
                      <a:lnTo>
                        <a:pt x="2343" y="47"/>
                      </a:lnTo>
                      <a:lnTo>
                        <a:pt x="2343" y="47"/>
                      </a:lnTo>
                      <a:lnTo>
                        <a:pt x="2342" y="47"/>
                      </a:lnTo>
                      <a:lnTo>
                        <a:pt x="2343" y="45"/>
                      </a:lnTo>
                      <a:lnTo>
                        <a:pt x="2344" y="45"/>
                      </a:lnTo>
                      <a:lnTo>
                        <a:pt x="2344" y="43"/>
                      </a:lnTo>
                      <a:lnTo>
                        <a:pt x="2344" y="42"/>
                      </a:lnTo>
                      <a:lnTo>
                        <a:pt x="2344" y="41"/>
                      </a:lnTo>
                      <a:lnTo>
                        <a:pt x="2346" y="41"/>
                      </a:lnTo>
                      <a:lnTo>
                        <a:pt x="2346" y="41"/>
                      </a:lnTo>
                      <a:lnTo>
                        <a:pt x="2347" y="41"/>
                      </a:lnTo>
                      <a:lnTo>
                        <a:pt x="2347" y="41"/>
                      </a:lnTo>
                      <a:lnTo>
                        <a:pt x="2347" y="40"/>
                      </a:lnTo>
                      <a:lnTo>
                        <a:pt x="2350" y="38"/>
                      </a:lnTo>
                      <a:close/>
                      <a:moveTo>
                        <a:pt x="263" y="38"/>
                      </a:moveTo>
                      <a:lnTo>
                        <a:pt x="263" y="40"/>
                      </a:lnTo>
                      <a:lnTo>
                        <a:pt x="263" y="40"/>
                      </a:lnTo>
                      <a:lnTo>
                        <a:pt x="264" y="40"/>
                      </a:lnTo>
                      <a:lnTo>
                        <a:pt x="264" y="38"/>
                      </a:lnTo>
                      <a:lnTo>
                        <a:pt x="263" y="38"/>
                      </a:lnTo>
                      <a:close/>
                      <a:moveTo>
                        <a:pt x="213" y="8"/>
                      </a:moveTo>
                      <a:lnTo>
                        <a:pt x="213" y="9"/>
                      </a:lnTo>
                      <a:lnTo>
                        <a:pt x="213" y="9"/>
                      </a:lnTo>
                      <a:lnTo>
                        <a:pt x="215" y="9"/>
                      </a:lnTo>
                      <a:lnTo>
                        <a:pt x="215" y="9"/>
                      </a:lnTo>
                      <a:lnTo>
                        <a:pt x="215" y="8"/>
                      </a:lnTo>
                      <a:lnTo>
                        <a:pt x="215" y="8"/>
                      </a:lnTo>
                      <a:lnTo>
                        <a:pt x="215" y="8"/>
                      </a:lnTo>
                      <a:lnTo>
                        <a:pt x="215" y="8"/>
                      </a:lnTo>
                      <a:lnTo>
                        <a:pt x="215" y="8"/>
                      </a:lnTo>
                      <a:lnTo>
                        <a:pt x="213" y="8"/>
                      </a:lnTo>
                      <a:close/>
                      <a:moveTo>
                        <a:pt x="224" y="2"/>
                      </a:moveTo>
                      <a:lnTo>
                        <a:pt x="224" y="3"/>
                      </a:lnTo>
                      <a:lnTo>
                        <a:pt x="225" y="3"/>
                      </a:lnTo>
                      <a:lnTo>
                        <a:pt x="225" y="3"/>
                      </a:lnTo>
                      <a:lnTo>
                        <a:pt x="224" y="2"/>
                      </a:lnTo>
                      <a:close/>
                      <a:moveTo>
                        <a:pt x="222" y="0"/>
                      </a:moveTo>
                      <a:lnTo>
                        <a:pt x="226" y="2"/>
                      </a:lnTo>
                      <a:lnTo>
                        <a:pt x="226" y="0"/>
                      </a:lnTo>
                      <a:lnTo>
                        <a:pt x="230" y="0"/>
                      </a:lnTo>
                      <a:lnTo>
                        <a:pt x="232" y="2"/>
                      </a:lnTo>
                      <a:lnTo>
                        <a:pt x="233" y="2"/>
                      </a:lnTo>
                      <a:lnTo>
                        <a:pt x="233" y="2"/>
                      </a:lnTo>
                      <a:lnTo>
                        <a:pt x="234" y="0"/>
                      </a:lnTo>
                      <a:lnTo>
                        <a:pt x="234" y="0"/>
                      </a:lnTo>
                      <a:lnTo>
                        <a:pt x="236" y="0"/>
                      </a:lnTo>
                      <a:lnTo>
                        <a:pt x="237" y="4"/>
                      </a:lnTo>
                      <a:lnTo>
                        <a:pt x="237" y="4"/>
                      </a:lnTo>
                      <a:lnTo>
                        <a:pt x="237" y="7"/>
                      </a:lnTo>
                      <a:lnTo>
                        <a:pt x="238" y="7"/>
                      </a:lnTo>
                      <a:lnTo>
                        <a:pt x="238" y="8"/>
                      </a:lnTo>
                      <a:lnTo>
                        <a:pt x="239" y="9"/>
                      </a:lnTo>
                      <a:lnTo>
                        <a:pt x="241" y="11"/>
                      </a:lnTo>
                      <a:lnTo>
                        <a:pt x="242" y="12"/>
                      </a:lnTo>
                      <a:lnTo>
                        <a:pt x="242" y="13"/>
                      </a:lnTo>
                      <a:lnTo>
                        <a:pt x="247" y="13"/>
                      </a:lnTo>
                      <a:lnTo>
                        <a:pt x="247" y="13"/>
                      </a:lnTo>
                      <a:lnTo>
                        <a:pt x="249" y="13"/>
                      </a:lnTo>
                      <a:lnTo>
                        <a:pt x="249" y="13"/>
                      </a:lnTo>
                      <a:lnTo>
                        <a:pt x="250" y="15"/>
                      </a:lnTo>
                      <a:lnTo>
                        <a:pt x="250" y="15"/>
                      </a:lnTo>
                      <a:lnTo>
                        <a:pt x="250" y="16"/>
                      </a:lnTo>
                      <a:lnTo>
                        <a:pt x="250" y="16"/>
                      </a:lnTo>
                      <a:lnTo>
                        <a:pt x="250" y="19"/>
                      </a:lnTo>
                      <a:lnTo>
                        <a:pt x="251" y="19"/>
                      </a:lnTo>
                      <a:lnTo>
                        <a:pt x="253" y="20"/>
                      </a:lnTo>
                      <a:lnTo>
                        <a:pt x="254" y="21"/>
                      </a:lnTo>
                      <a:lnTo>
                        <a:pt x="253" y="23"/>
                      </a:lnTo>
                      <a:lnTo>
                        <a:pt x="253" y="25"/>
                      </a:lnTo>
                      <a:lnTo>
                        <a:pt x="254" y="25"/>
                      </a:lnTo>
                      <a:lnTo>
                        <a:pt x="255" y="30"/>
                      </a:lnTo>
                      <a:lnTo>
                        <a:pt x="259" y="32"/>
                      </a:lnTo>
                      <a:lnTo>
                        <a:pt x="260" y="34"/>
                      </a:lnTo>
                      <a:lnTo>
                        <a:pt x="263" y="34"/>
                      </a:lnTo>
                      <a:lnTo>
                        <a:pt x="263" y="36"/>
                      </a:lnTo>
                      <a:lnTo>
                        <a:pt x="264" y="36"/>
                      </a:lnTo>
                      <a:lnTo>
                        <a:pt x="264" y="34"/>
                      </a:lnTo>
                      <a:lnTo>
                        <a:pt x="264" y="34"/>
                      </a:lnTo>
                      <a:lnTo>
                        <a:pt x="264" y="36"/>
                      </a:lnTo>
                      <a:lnTo>
                        <a:pt x="271" y="36"/>
                      </a:lnTo>
                      <a:lnTo>
                        <a:pt x="271" y="36"/>
                      </a:lnTo>
                      <a:lnTo>
                        <a:pt x="272" y="36"/>
                      </a:lnTo>
                      <a:lnTo>
                        <a:pt x="272" y="37"/>
                      </a:lnTo>
                      <a:lnTo>
                        <a:pt x="277" y="37"/>
                      </a:lnTo>
                      <a:lnTo>
                        <a:pt x="279" y="38"/>
                      </a:lnTo>
                      <a:lnTo>
                        <a:pt x="281" y="40"/>
                      </a:lnTo>
                      <a:lnTo>
                        <a:pt x="283" y="38"/>
                      </a:lnTo>
                      <a:lnTo>
                        <a:pt x="285" y="38"/>
                      </a:lnTo>
                      <a:lnTo>
                        <a:pt x="288" y="37"/>
                      </a:lnTo>
                      <a:lnTo>
                        <a:pt x="288" y="38"/>
                      </a:lnTo>
                      <a:lnTo>
                        <a:pt x="288" y="40"/>
                      </a:lnTo>
                      <a:lnTo>
                        <a:pt x="289" y="40"/>
                      </a:lnTo>
                      <a:lnTo>
                        <a:pt x="289" y="40"/>
                      </a:lnTo>
                      <a:lnTo>
                        <a:pt x="291" y="40"/>
                      </a:lnTo>
                      <a:lnTo>
                        <a:pt x="291" y="41"/>
                      </a:lnTo>
                      <a:lnTo>
                        <a:pt x="292" y="41"/>
                      </a:lnTo>
                      <a:lnTo>
                        <a:pt x="292" y="42"/>
                      </a:lnTo>
                      <a:lnTo>
                        <a:pt x="296" y="42"/>
                      </a:lnTo>
                      <a:lnTo>
                        <a:pt x="296" y="46"/>
                      </a:lnTo>
                      <a:lnTo>
                        <a:pt x="296" y="49"/>
                      </a:lnTo>
                      <a:lnTo>
                        <a:pt x="297" y="50"/>
                      </a:lnTo>
                      <a:lnTo>
                        <a:pt x="300" y="51"/>
                      </a:lnTo>
                      <a:lnTo>
                        <a:pt x="298" y="54"/>
                      </a:lnTo>
                      <a:lnTo>
                        <a:pt x="297" y="54"/>
                      </a:lnTo>
                      <a:lnTo>
                        <a:pt x="297" y="54"/>
                      </a:lnTo>
                      <a:lnTo>
                        <a:pt x="296" y="54"/>
                      </a:lnTo>
                      <a:lnTo>
                        <a:pt x="296" y="54"/>
                      </a:lnTo>
                      <a:lnTo>
                        <a:pt x="296" y="54"/>
                      </a:lnTo>
                      <a:lnTo>
                        <a:pt x="294" y="54"/>
                      </a:lnTo>
                      <a:lnTo>
                        <a:pt x="294" y="55"/>
                      </a:lnTo>
                      <a:lnTo>
                        <a:pt x="296" y="55"/>
                      </a:lnTo>
                      <a:lnTo>
                        <a:pt x="296" y="57"/>
                      </a:lnTo>
                      <a:lnTo>
                        <a:pt x="296" y="57"/>
                      </a:lnTo>
                      <a:lnTo>
                        <a:pt x="296" y="58"/>
                      </a:lnTo>
                      <a:lnTo>
                        <a:pt x="293" y="58"/>
                      </a:lnTo>
                      <a:lnTo>
                        <a:pt x="292" y="58"/>
                      </a:lnTo>
                      <a:lnTo>
                        <a:pt x="292" y="57"/>
                      </a:lnTo>
                      <a:lnTo>
                        <a:pt x="288" y="55"/>
                      </a:lnTo>
                      <a:lnTo>
                        <a:pt x="288" y="55"/>
                      </a:lnTo>
                      <a:lnTo>
                        <a:pt x="287" y="55"/>
                      </a:lnTo>
                      <a:lnTo>
                        <a:pt x="287" y="54"/>
                      </a:lnTo>
                      <a:lnTo>
                        <a:pt x="285" y="54"/>
                      </a:lnTo>
                      <a:lnTo>
                        <a:pt x="285" y="54"/>
                      </a:lnTo>
                      <a:lnTo>
                        <a:pt x="285" y="53"/>
                      </a:lnTo>
                      <a:lnTo>
                        <a:pt x="284" y="53"/>
                      </a:lnTo>
                      <a:lnTo>
                        <a:pt x="284" y="55"/>
                      </a:lnTo>
                      <a:lnTo>
                        <a:pt x="283" y="55"/>
                      </a:lnTo>
                      <a:lnTo>
                        <a:pt x="281" y="57"/>
                      </a:lnTo>
                      <a:lnTo>
                        <a:pt x="280" y="58"/>
                      </a:lnTo>
                      <a:lnTo>
                        <a:pt x="279" y="59"/>
                      </a:lnTo>
                      <a:lnTo>
                        <a:pt x="279" y="59"/>
                      </a:lnTo>
                      <a:lnTo>
                        <a:pt x="277" y="64"/>
                      </a:lnTo>
                      <a:lnTo>
                        <a:pt x="279" y="64"/>
                      </a:lnTo>
                      <a:lnTo>
                        <a:pt x="277" y="71"/>
                      </a:lnTo>
                      <a:lnTo>
                        <a:pt x="275" y="72"/>
                      </a:lnTo>
                      <a:lnTo>
                        <a:pt x="273" y="75"/>
                      </a:lnTo>
                      <a:lnTo>
                        <a:pt x="272" y="72"/>
                      </a:lnTo>
                      <a:lnTo>
                        <a:pt x="271" y="70"/>
                      </a:lnTo>
                      <a:lnTo>
                        <a:pt x="271" y="66"/>
                      </a:lnTo>
                      <a:lnTo>
                        <a:pt x="270" y="63"/>
                      </a:lnTo>
                      <a:lnTo>
                        <a:pt x="268" y="63"/>
                      </a:lnTo>
                      <a:lnTo>
                        <a:pt x="268" y="63"/>
                      </a:lnTo>
                      <a:lnTo>
                        <a:pt x="268" y="63"/>
                      </a:lnTo>
                      <a:lnTo>
                        <a:pt x="264" y="63"/>
                      </a:lnTo>
                      <a:lnTo>
                        <a:pt x="264" y="64"/>
                      </a:lnTo>
                      <a:lnTo>
                        <a:pt x="260" y="67"/>
                      </a:lnTo>
                      <a:lnTo>
                        <a:pt x="260" y="67"/>
                      </a:lnTo>
                      <a:lnTo>
                        <a:pt x="260" y="66"/>
                      </a:lnTo>
                      <a:lnTo>
                        <a:pt x="260" y="67"/>
                      </a:lnTo>
                      <a:lnTo>
                        <a:pt x="260" y="66"/>
                      </a:lnTo>
                      <a:lnTo>
                        <a:pt x="260" y="66"/>
                      </a:lnTo>
                      <a:lnTo>
                        <a:pt x="260" y="64"/>
                      </a:lnTo>
                      <a:lnTo>
                        <a:pt x="262" y="62"/>
                      </a:lnTo>
                      <a:lnTo>
                        <a:pt x="263" y="58"/>
                      </a:lnTo>
                      <a:lnTo>
                        <a:pt x="264" y="55"/>
                      </a:lnTo>
                      <a:lnTo>
                        <a:pt x="264" y="53"/>
                      </a:lnTo>
                      <a:lnTo>
                        <a:pt x="263" y="53"/>
                      </a:lnTo>
                      <a:lnTo>
                        <a:pt x="263" y="51"/>
                      </a:lnTo>
                      <a:lnTo>
                        <a:pt x="262" y="50"/>
                      </a:lnTo>
                      <a:lnTo>
                        <a:pt x="262" y="49"/>
                      </a:lnTo>
                      <a:lnTo>
                        <a:pt x="263" y="47"/>
                      </a:lnTo>
                      <a:lnTo>
                        <a:pt x="263" y="47"/>
                      </a:lnTo>
                      <a:lnTo>
                        <a:pt x="262" y="47"/>
                      </a:lnTo>
                      <a:lnTo>
                        <a:pt x="262" y="46"/>
                      </a:lnTo>
                      <a:lnTo>
                        <a:pt x="260" y="45"/>
                      </a:lnTo>
                      <a:lnTo>
                        <a:pt x="258" y="43"/>
                      </a:lnTo>
                      <a:lnTo>
                        <a:pt x="256" y="43"/>
                      </a:lnTo>
                      <a:lnTo>
                        <a:pt x="254" y="41"/>
                      </a:lnTo>
                      <a:lnTo>
                        <a:pt x="253" y="41"/>
                      </a:lnTo>
                      <a:lnTo>
                        <a:pt x="251" y="42"/>
                      </a:lnTo>
                      <a:lnTo>
                        <a:pt x="250" y="42"/>
                      </a:lnTo>
                      <a:lnTo>
                        <a:pt x="250" y="42"/>
                      </a:lnTo>
                      <a:lnTo>
                        <a:pt x="250" y="45"/>
                      </a:lnTo>
                      <a:lnTo>
                        <a:pt x="249" y="46"/>
                      </a:lnTo>
                      <a:lnTo>
                        <a:pt x="249" y="46"/>
                      </a:lnTo>
                      <a:lnTo>
                        <a:pt x="247" y="46"/>
                      </a:lnTo>
                      <a:lnTo>
                        <a:pt x="247" y="46"/>
                      </a:lnTo>
                      <a:lnTo>
                        <a:pt x="246" y="47"/>
                      </a:lnTo>
                      <a:lnTo>
                        <a:pt x="246" y="49"/>
                      </a:lnTo>
                      <a:lnTo>
                        <a:pt x="245" y="50"/>
                      </a:lnTo>
                      <a:lnTo>
                        <a:pt x="243" y="51"/>
                      </a:lnTo>
                      <a:lnTo>
                        <a:pt x="243" y="51"/>
                      </a:lnTo>
                      <a:lnTo>
                        <a:pt x="243" y="51"/>
                      </a:lnTo>
                      <a:lnTo>
                        <a:pt x="242" y="51"/>
                      </a:lnTo>
                      <a:lnTo>
                        <a:pt x="242" y="50"/>
                      </a:lnTo>
                      <a:lnTo>
                        <a:pt x="241" y="50"/>
                      </a:lnTo>
                      <a:lnTo>
                        <a:pt x="241" y="51"/>
                      </a:lnTo>
                      <a:lnTo>
                        <a:pt x="239" y="53"/>
                      </a:lnTo>
                      <a:lnTo>
                        <a:pt x="239" y="55"/>
                      </a:lnTo>
                      <a:lnTo>
                        <a:pt x="239" y="57"/>
                      </a:lnTo>
                      <a:lnTo>
                        <a:pt x="239" y="59"/>
                      </a:lnTo>
                      <a:lnTo>
                        <a:pt x="238" y="60"/>
                      </a:lnTo>
                      <a:lnTo>
                        <a:pt x="238" y="60"/>
                      </a:lnTo>
                      <a:lnTo>
                        <a:pt x="237" y="60"/>
                      </a:lnTo>
                      <a:lnTo>
                        <a:pt x="237" y="71"/>
                      </a:lnTo>
                      <a:lnTo>
                        <a:pt x="238" y="71"/>
                      </a:lnTo>
                      <a:lnTo>
                        <a:pt x="238" y="72"/>
                      </a:lnTo>
                      <a:lnTo>
                        <a:pt x="238" y="72"/>
                      </a:lnTo>
                      <a:lnTo>
                        <a:pt x="238" y="78"/>
                      </a:lnTo>
                      <a:lnTo>
                        <a:pt x="238" y="78"/>
                      </a:lnTo>
                      <a:lnTo>
                        <a:pt x="238" y="79"/>
                      </a:lnTo>
                      <a:lnTo>
                        <a:pt x="237" y="80"/>
                      </a:lnTo>
                      <a:lnTo>
                        <a:pt x="236" y="84"/>
                      </a:lnTo>
                      <a:lnTo>
                        <a:pt x="234" y="84"/>
                      </a:lnTo>
                      <a:lnTo>
                        <a:pt x="234" y="87"/>
                      </a:lnTo>
                      <a:lnTo>
                        <a:pt x="234" y="87"/>
                      </a:lnTo>
                      <a:lnTo>
                        <a:pt x="233" y="88"/>
                      </a:lnTo>
                      <a:lnTo>
                        <a:pt x="232" y="89"/>
                      </a:lnTo>
                      <a:lnTo>
                        <a:pt x="229" y="89"/>
                      </a:lnTo>
                      <a:lnTo>
                        <a:pt x="228" y="88"/>
                      </a:lnTo>
                      <a:lnTo>
                        <a:pt x="226" y="88"/>
                      </a:lnTo>
                      <a:lnTo>
                        <a:pt x="225" y="81"/>
                      </a:lnTo>
                      <a:lnTo>
                        <a:pt x="225" y="81"/>
                      </a:lnTo>
                      <a:lnTo>
                        <a:pt x="225" y="78"/>
                      </a:lnTo>
                      <a:lnTo>
                        <a:pt x="224" y="78"/>
                      </a:lnTo>
                      <a:lnTo>
                        <a:pt x="224" y="75"/>
                      </a:lnTo>
                      <a:lnTo>
                        <a:pt x="224" y="75"/>
                      </a:lnTo>
                      <a:lnTo>
                        <a:pt x="224" y="72"/>
                      </a:lnTo>
                      <a:lnTo>
                        <a:pt x="224" y="72"/>
                      </a:lnTo>
                      <a:lnTo>
                        <a:pt x="224" y="71"/>
                      </a:lnTo>
                      <a:lnTo>
                        <a:pt x="224" y="71"/>
                      </a:lnTo>
                      <a:lnTo>
                        <a:pt x="224" y="67"/>
                      </a:lnTo>
                      <a:lnTo>
                        <a:pt x="225" y="67"/>
                      </a:lnTo>
                      <a:lnTo>
                        <a:pt x="225" y="62"/>
                      </a:lnTo>
                      <a:lnTo>
                        <a:pt x="226" y="62"/>
                      </a:lnTo>
                      <a:lnTo>
                        <a:pt x="226" y="60"/>
                      </a:lnTo>
                      <a:lnTo>
                        <a:pt x="228" y="60"/>
                      </a:lnTo>
                      <a:lnTo>
                        <a:pt x="229" y="54"/>
                      </a:lnTo>
                      <a:lnTo>
                        <a:pt x="230" y="54"/>
                      </a:lnTo>
                      <a:lnTo>
                        <a:pt x="230" y="53"/>
                      </a:lnTo>
                      <a:lnTo>
                        <a:pt x="230" y="50"/>
                      </a:lnTo>
                      <a:lnTo>
                        <a:pt x="229" y="51"/>
                      </a:lnTo>
                      <a:lnTo>
                        <a:pt x="226" y="53"/>
                      </a:lnTo>
                      <a:lnTo>
                        <a:pt x="226" y="54"/>
                      </a:lnTo>
                      <a:lnTo>
                        <a:pt x="225" y="57"/>
                      </a:lnTo>
                      <a:lnTo>
                        <a:pt x="222" y="57"/>
                      </a:lnTo>
                      <a:lnTo>
                        <a:pt x="224" y="54"/>
                      </a:lnTo>
                      <a:lnTo>
                        <a:pt x="224" y="53"/>
                      </a:lnTo>
                      <a:lnTo>
                        <a:pt x="225" y="50"/>
                      </a:lnTo>
                      <a:lnTo>
                        <a:pt x="226" y="50"/>
                      </a:lnTo>
                      <a:lnTo>
                        <a:pt x="228" y="46"/>
                      </a:lnTo>
                      <a:lnTo>
                        <a:pt x="229" y="46"/>
                      </a:lnTo>
                      <a:lnTo>
                        <a:pt x="230" y="42"/>
                      </a:lnTo>
                      <a:lnTo>
                        <a:pt x="230" y="42"/>
                      </a:lnTo>
                      <a:lnTo>
                        <a:pt x="232" y="42"/>
                      </a:lnTo>
                      <a:lnTo>
                        <a:pt x="232" y="40"/>
                      </a:lnTo>
                      <a:lnTo>
                        <a:pt x="234" y="40"/>
                      </a:lnTo>
                      <a:lnTo>
                        <a:pt x="234" y="41"/>
                      </a:lnTo>
                      <a:lnTo>
                        <a:pt x="236" y="41"/>
                      </a:lnTo>
                      <a:lnTo>
                        <a:pt x="236" y="40"/>
                      </a:lnTo>
                      <a:lnTo>
                        <a:pt x="237" y="40"/>
                      </a:lnTo>
                      <a:lnTo>
                        <a:pt x="238" y="40"/>
                      </a:lnTo>
                      <a:lnTo>
                        <a:pt x="238" y="40"/>
                      </a:lnTo>
                      <a:lnTo>
                        <a:pt x="239" y="40"/>
                      </a:lnTo>
                      <a:lnTo>
                        <a:pt x="241" y="38"/>
                      </a:lnTo>
                      <a:lnTo>
                        <a:pt x="243" y="38"/>
                      </a:lnTo>
                      <a:lnTo>
                        <a:pt x="243" y="38"/>
                      </a:lnTo>
                      <a:lnTo>
                        <a:pt x="243" y="38"/>
                      </a:lnTo>
                      <a:lnTo>
                        <a:pt x="243" y="37"/>
                      </a:lnTo>
                      <a:lnTo>
                        <a:pt x="245" y="36"/>
                      </a:lnTo>
                      <a:lnTo>
                        <a:pt x="246" y="37"/>
                      </a:lnTo>
                      <a:lnTo>
                        <a:pt x="249" y="38"/>
                      </a:lnTo>
                      <a:lnTo>
                        <a:pt x="250" y="38"/>
                      </a:lnTo>
                      <a:lnTo>
                        <a:pt x="253" y="38"/>
                      </a:lnTo>
                      <a:lnTo>
                        <a:pt x="253" y="37"/>
                      </a:lnTo>
                      <a:lnTo>
                        <a:pt x="255" y="37"/>
                      </a:lnTo>
                      <a:lnTo>
                        <a:pt x="255" y="38"/>
                      </a:lnTo>
                      <a:lnTo>
                        <a:pt x="259" y="38"/>
                      </a:lnTo>
                      <a:lnTo>
                        <a:pt x="258" y="37"/>
                      </a:lnTo>
                      <a:lnTo>
                        <a:pt x="256" y="34"/>
                      </a:lnTo>
                      <a:lnTo>
                        <a:pt x="255" y="33"/>
                      </a:lnTo>
                      <a:lnTo>
                        <a:pt x="250" y="33"/>
                      </a:lnTo>
                      <a:lnTo>
                        <a:pt x="250" y="28"/>
                      </a:lnTo>
                      <a:lnTo>
                        <a:pt x="249" y="28"/>
                      </a:lnTo>
                      <a:lnTo>
                        <a:pt x="249" y="28"/>
                      </a:lnTo>
                      <a:lnTo>
                        <a:pt x="247" y="28"/>
                      </a:lnTo>
                      <a:lnTo>
                        <a:pt x="247" y="29"/>
                      </a:lnTo>
                      <a:lnTo>
                        <a:pt x="246" y="29"/>
                      </a:lnTo>
                      <a:lnTo>
                        <a:pt x="246" y="29"/>
                      </a:lnTo>
                      <a:lnTo>
                        <a:pt x="239" y="30"/>
                      </a:lnTo>
                      <a:lnTo>
                        <a:pt x="238" y="32"/>
                      </a:lnTo>
                      <a:lnTo>
                        <a:pt x="233" y="32"/>
                      </a:lnTo>
                      <a:lnTo>
                        <a:pt x="233" y="33"/>
                      </a:lnTo>
                      <a:lnTo>
                        <a:pt x="232" y="32"/>
                      </a:lnTo>
                      <a:lnTo>
                        <a:pt x="232" y="32"/>
                      </a:lnTo>
                      <a:lnTo>
                        <a:pt x="228" y="32"/>
                      </a:lnTo>
                      <a:lnTo>
                        <a:pt x="226" y="28"/>
                      </a:lnTo>
                      <a:lnTo>
                        <a:pt x="226" y="28"/>
                      </a:lnTo>
                      <a:lnTo>
                        <a:pt x="225" y="25"/>
                      </a:lnTo>
                      <a:lnTo>
                        <a:pt x="221" y="26"/>
                      </a:lnTo>
                      <a:lnTo>
                        <a:pt x="219" y="26"/>
                      </a:lnTo>
                      <a:lnTo>
                        <a:pt x="219" y="26"/>
                      </a:lnTo>
                      <a:lnTo>
                        <a:pt x="217" y="26"/>
                      </a:lnTo>
                      <a:lnTo>
                        <a:pt x="219" y="25"/>
                      </a:lnTo>
                      <a:lnTo>
                        <a:pt x="219" y="24"/>
                      </a:lnTo>
                      <a:lnTo>
                        <a:pt x="220" y="24"/>
                      </a:lnTo>
                      <a:lnTo>
                        <a:pt x="220" y="24"/>
                      </a:lnTo>
                      <a:lnTo>
                        <a:pt x="220" y="24"/>
                      </a:lnTo>
                      <a:lnTo>
                        <a:pt x="221" y="24"/>
                      </a:lnTo>
                      <a:lnTo>
                        <a:pt x="222" y="23"/>
                      </a:lnTo>
                      <a:lnTo>
                        <a:pt x="224" y="21"/>
                      </a:lnTo>
                      <a:lnTo>
                        <a:pt x="224" y="21"/>
                      </a:lnTo>
                      <a:lnTo>
                        <a:pt x="225" y="21"/>
                      </a:lnTo>
                      <a:lnTo>
                        <a:pt x="224" y="19"/>
                      </a:lnTo>
                      <a:lnTo>
                        <a:pt x="221" y="19"/>
                      </a:lnTo>
                      <a:lnTo>
                        <a:pt x="220" y="20"/>
                      </a:lnTo>
                      <a:lnTo>
                        <a:pt x="219" y="20"/>
                      </a:lnTo>
                      <a:lnTo>
                        <a:pt x="216" y="21"/>
                      </a:lnTo>
                      <a:lnTo>
                        <a:pt x="216" y="24"/>
                      </a:lnTo>
                      <a:lnTo>
                        <a:pt x="215" y="24"/>
                      </a:lnTo>
                      <a:lnTo>
                        <a:pt x="211" y="26"/>
                      </a:lnTo>
                      <a:lnTo>
                        <a:pt x="205" y="28"/>
                      </a:lnTo>
                      <a:lnTo>
                        <a:pt x="204" y="29"/>
                      </a:lnTo>
                      <a:lnTo>
                        <a:pt x="200" y="29"/>
                      </a:lnTo>
                      <a:lnTo>
                        <a:pt x="200" y="29"/>
                      </a:lnTo>
                      <a:lnTo>
                        <a:pt x="199" y="28"/>
                      </a:lnTo>
                      <a:lnTo>
                        <a:pt x="198" y="28"/>
                      </a:lnTo>
                      <a:lnTo>
                        <a:pt x="198" y="26"/>
                      </a:lnTo>
                      <a:lnTo>
                        <a:pt x="198" y="26"/>
                      </a:lnTo>
                      <a:lnTo>
                        <a:pt x="195" y="26"/>
                      </a:lnTo>
                      <a:lnTo>
                        <a:pt x="192" y="28"/>
                      </a:lnTo>
                      <a:lnTo>
                        <a:pt x="191" y="28"/>
                      </a:lnTo>
                      <a:lnTo>
                        <a:pt x="191" y="28"/>
                      </a:lnTo>
                      <a:lnTo>
                        <a:pt x="191" y="26"/>
                      </a:lnTo>
                      <a:lnTo>
                        <a:pt x="188" y="26"/>
                      </a:lnTo>
                      <a:lnTo>
                        <a:pt x="190" y="24"/>
                      </a:lnTo>
                      <a:lnTo>
                        <a:pt x="191" y="24"/>
                      </a:lnTo>
                      <a:lnTo>
                        <a:pt x="192" y="24"/>
                      </a:lnTo>
                      <a:lnTo>
                        <a:pt x="194" y="21"/>
                      </a:lnTo>
                      <a:lnTo>
                        <a:pt x="196" y="21"/>
                      </a:lnTo>
                      <a:lnTo>
                        <a:pt x="196" y="20"/>
                      </a:lnTo>
                      <a:lnTo>
                        <a:pt x="199" y="19"/>
                      </a:lnTo>
                      <a:lnTo>
                        <a:pt x="201" y="17"/>
                      </a:lnTo>
                      <a:lnTo>
                        <a:pt x="204" y="16"/>
                      </a:lnTo>
                      <a:lnTo>
                        <a:pt x="204" y="16"/>
                      </a:lnTo>
                      <a:lnTo>
                        <a:pt x="207" y="15"/>
                      </a:lnTo>
                      <a:lnTo>
                        <a:pt x="208" y="13"/>
                      </a:lnTo>
                      <a:lnTo>
                        <a:pt x="209" y="13"/>
                      </a:lnTo>
                      <a:lnTo>
                        <a:pt x="211" y="11"/>
                      </a:lnTo>
                      <a:lnTo>
                        <a:pt x="212" y="11"/>
                      </a:lnTo>
                      <a:lnTo>
                        <a:pt x="212" y="7"/>
                      </a:lnTo>
                      <a:lnTo>
                        <a:pt x="212" y="7"/>
                      </a:lnTo>
                      <a:lnTo>
                        <a:pt x="212" y="7"/>
                      </a:lnTo>
                      <a:lnTo>
                        <a:pt x="216" y="7"/>
                      </a:lnTo>
                      <a:lnTo>
                        <a:pt x="216" y="7"/>
                      </a:lnTo>
                      <a:lnTo>
                        <a:pt x="217" y="6"/>
                      </a:lnTo>
                      <a:lnTo>
                        <a:pt x="217" y="6"/>
                      </a:lnTo>
                      <a:lnTo>
                        <a:pt x="219" y="6"/>
                      </a:lnTo>
                      <a:lnTo>
                        <a:pt x="219" y="3"/>
                      </a:lnTo>
                      <a:lnTo>
                        <a:pt x="220" y="3"/>
                      </a:lnTo>
                      <a:lnTo>
                        <a:pt x="220" y="3"/>
                      </a:lnTo>
                      <a:lnTo>
                        <a:pt x="220" y="2"/>
                      </a:lnTo>
                      <a:lnTo>
                        <a:pt x="220" y="2"/>
                      </a:lnTo>
                      <a:lnTo>
                        <a:pt x="221" y="4"/>
                      </a:lnTo>
                      <a:lnTo>
                        <a:pt x="220" y="4"/>
                      </a:lnTo>
                      <a:lnTo>
                        <a:pt x="221" y="4"/>
                      </a:lnTo>
                      <a:lnTo>
                        <a:pt x="221" y="4"/>
                      </a:lnTo>
                      <a:lnTo>
                        <a:pt x="221" y="4"/>
                      </a:lnTo>
                      <a:lnTo>
                        <a:pt x="221" y="6"/>
                      </a:lnTo>
                      <a:lnTo>
                        <a:pt x="222" y="3"/>
                      </a:lnTo>
                      <a:lnTo>
                        <a:pt x="222" y="3"/>
                      </a:lnTo>
                      <a:lnTo>
                        <a:pt x="221" y="2"/>
                      </a:lnTo>
                      <a:lnTo>
                        <a:pt x="221" y="2"/>
                      </a:lnTo>
                      <a:lnTo>
                        <a:pt x="222" y="2"/>
                      </a:lnTo>
                      <a:lnTo>
                        <a:pt x="2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39FE2A18-E5FA-4FA3-BE06-8FE00728C75D}"/>
                    </a:ext>
                  </a:extLst>
                </p:cNvPr>
                <p:cNvSpPr>
                  <a:spLocks noEditPoints="1"/>
                </p:cNvSpPr>
                <p:nvPr/>
              </p:nvSpPr>
              <p:spPr bwMode="auto">
                <a:xfrm>
                  <a:off x="3149600" y="1853067"/>
                  <a:ext cx="5502275" cy="214313"/>
                </a:xfrm>
                <a:custGeom>
                  <a:avLst/>
                  <a:gdLst>
                    <a:gd name="T0" fmla="*/ 1149 w 3466"/>
                    <a:gd name="T1" fmla="*/ 132 h 135"/>
                    <a:gd name="T2" fmla="*/ 963 w 3466"/>
                    <a:gd name="T3" fmla="*/ 123 h 135"/>
                    <a:gd name="T4" fmla="*/ 1124 w 3466"/>
                    <a:gd name="T5" fmla="*/ 127 h 135"/>
                    <a:gd name="T6" fmla="*/ 1143 w 3466"/>
                    <a:gd name="T7" fmla="*/ 123 h 135"/>
                    <a:gd name="T8" fmla="*/ 1140 w 3466"/>
                    <a:gd name="T9" fmla="*/ 122 h 135"/>
                    <a:gd name="T10" fmla="*/ 586 w 3466"/>
                    <a:gd name="T11" fmla="*/ 113 h 135"/>
                    <a:gd name="T12" fmla="*/ 1112 w 3466"/>
                    <a:gd name="T13" fmla="*/ 77 h 135"/>
                    <a:gd name="T14" fmla="*/ 570 w 3466"/>
                    <a:gd name="T15" fmla="*/ 75 h 135"/>
                    <a:gd name="T16" fmla="*/ 893 w 3466"/>
                    <a:gd name="T17" fmla="*/ 81 h 135"/>
                    <a:gd name="T18" fmla="*/ 548 w 3466"/>
                    <a:gd name="T19" fmla="*/ 69 h 135"/>
                    <a:gd name="T20" fmla="*/ 581 w 3466"/>
                    <a:gd name="T21" fmla="*/ 94 h 135"/>
                    <a:gd name="T22" fmla="*/ 546 w 3466"/>
                    <a:gd name="T23" fmla="*/ 77 h 135"/>
                    <a:gd name="T24" fmla="*/ 3276 w 3466"/>
                    <a:gd name="T25" fmla="*/ 64 h 135"/>
                    <a:gd name="T26" fmla="*/ 1033 w 3466"/>
                    <a:gd name="T27" fmla="*/ 67 h 135"/>
                    <a:gd name="T28" fmla="*/ 3304 w 3466"/>
                    <a:gd name="T29" fmla="*/ 58 h 135"/>
                    <a:gd name="T30" fmla="*/ 1178 w 3466"/>
                    <a:gd name="T31" fmla="*/ 81 h 135"/>
                    <a:gd name="T32" fmla="*/ 1194 w 3466"/>
                    <a:gd name="T33" fmla="*/ 84 h 135"/>
                    <a:gd name="T34" fmla="*/ 1209 w 3466"/>
                    <a:gd name="T35" fmla="*/ 94 h 135"/>
                    <a:gd name="T36" fmla="*/ 1221 w 3466"/>
                    <a:gd name="T37" fmla="*/ 97 h 135"/>
                    <a:gd name="T38" fmla="*/ 1217 w 3466"/>
                    <a:gd name="T39" fmla="*/ 110 h 135"/>
                    <a:gd name="T40" fmla="*/ 1200 w 3466"/>
                    <a:gd name="T41" fmla="*/ 109 h 135"/>
                    <a:gd name="T42" fmla="*/ 1181 w 3466"/>
                    <a:gd name="T43" fmla="*/ 103 h 135"/>
                    <a:gd name="T44" fmla="*/ 1166 w 3466"/>
                    <a:gd name="T45" fmla="*/ 93 h 135"/>
                    <a:gd name="T46" fmla="*/ 1169 w 3466"/>
                    <a:gd name="T47" fmla="*/ 82 h 135"/>
                    <a:gd name="T48" fmla="*/ 3263 w 3466"/>
                    <a:gd name="T49" fmla="*/ 59 h 135"/>
                    <a:gd name="T50" fmla="*/ 3368 w 3466"/>
                    <a:gd name="T51" fmla="*/ 51 h 135"/>
                    <a:gd name="T52" fmla="*/ 794 w 3466"/>
                    <a:gd name="T53" fmla="*/ 51 h 135"/>
                    <a:gd name="T54" fmla="*/ 98 w 3466"/>
                    <a:gd name="T55" fmla="*/ 52 h 135"/>
                    <a:gd name="T56" fmla="*/ 51 w 3466"/>
                    <a:gd name="T57" fmla="*/ 48 h 135"/>
                    <a:gd name="T58" fmla="*/ 3210 w 3466"/>
                    <a:gd name="T59" fmla="*/ 43 h 135"/>
                    <a:gd name="T60" fmla="*/ 162 w 3466"/>
                    <a:gd name="T61" fmla="*/ 42 h 135"/>
                    <a:gd name="T62" fmla="*/ 1063 w 3466"/>
                    <a:gd name="T63" fmla="*/ 46 h 135"/>
                    <a:gd name="T64" fmla="*/ 0 w 3466"/>
                    <a:gd name="T65" fmla="*/ 37 h 135"/>
                    <a:gd name="T66" fmla="*/ 523 w 3466"/>
                    <a:gd name="T67" fmla="*/ 37 h 135"/>
                    <a:gd name="T68" fmla="*/ 501 w 3466"/>
                    <a:gd name="T69" fmla="*/ 39 h 135"/>
                    <a:gd name="T70" fmla="*/ 789 w 3466"/>
                    <a:gd name="T71" fmla="*/ 51 h 135"/>
                    <a:gd name="T72" fmla="*/ 1110 w 3466"/>
                    <a:gd name="T73" fmla="*/ 31 h 135"/>
                    <a:gd name="T74" fmla="*/ 2963 w 3466"/>
                    <a:gd name="T75" fmla="*/ 48 h 135"/>
                    <a:gd name="T76" fmla="*/ 2967 w 3466"/>
                    <a:gd name="T77" fmla="*/ 90 h 135"/>
                    <a:gd name="T78" fmla="*/ 2957 w 3466"/>
                    <a:gd name="T79" fmla="*/ 127 h 135"/>
                    <a:gd name="T80" fmla="*/ 2950 w 3466"/>
                    <a:gd name="T81" fmla="*/ 96 h 135"/>
                    <a:gd name="T82" fmla="*/ 191 w 3466"/>
                    <a:gd name="T83" fmla="*/ 27 h 135"/>
                    <a:gd name="T84" fmla="*/ 498 w 3466"/>
                    <a:gd name="T85" fmla="*/ 26 h 135"/>
                    <a:gd name="T86" fmla="*/ 1071 w 3466"/>
                    <a:gd name="T87" fmla="*/ 29 h 135"/>
                    <a:gd name="T88" fmla="*/ 2912 w 3466"/>
                    <a:gd name="T89" fmla="*/ 18 h 135"/>
                    <a:gd name="T90" fmla="*/ 815 w 3466"/>
                    <a:gd name="T91" fmla="*/ 46 h 135"/>
                    <a:gd name="T92" fmla="*/ 815 w 3466"/>
                    <a:gd name="T93" fmla="*/ 52 h 135"/>
                    <a:gd name="T94" fmla="*/ 797 w 3466"/>
                    <a:gd name="T95" fmla="*/ 29 h 135"/>
                    <a:gd name="T96" fmla="*/ 1797 w 3466"/>
                    <a:gd name="T97" fmla="*/ 20 h 135"/>
                    <a:gd name="T98" fmla="*/ 3437 w 3466"/>
                    <a:gd name="T99" fmla="*/ 20 h 135"/>
                    <a:gd name="T100" fmla="*/ 1030 w 3466"/>
                    <a:gd name="T101" fmla="*/ 16 h 135"/>
                    <a:gd name="T102" fmla="*/ 209 w 3466"/>
                    <a:gd name="T103" fmla="*/ 20 h 135"/>
                    <a:gd name="T104" fmla="*/ 1622 w 3466"/>
                    <a:gd name="T105" fmla="*/ 16 h 135"/>
                    <a:gd name="T106" fmla="*/ 1626 w 3466"/>
                    <a:gd name="T107" fmla="*/ 41 h 135"/>
                    <a:gd name="T108" fmla="*/ 1598 w 3466"/>
                    <a:gd name="T109" fmla="*/ 61 h 135"/>
                    <a:gd name="T110" fmla="*/ 1599 w 3466"/>
                    <a:gd name="T111" fmla="*/ 46 h 135"/>
                    <a:gd name="T112" fmla="*/ 1599 w 3466"/>
                    <a:gd name="T113" fmla="*/ 31 h 135"/>
                    <a:gd name="T114" fmla="*/ 1611 w 3466"/>
                    <a:gd name="T115" fmla="*/ 17 h 135"/>
                    <a:gd name="T116" fmla="*/ 498 w 3466"/>
                    <a:gd name="T117" fmla="*/ 9 h 135"/>
                    <a:gd name="T118" fmla="*/ 247 w 3466"/>
                    <a:gd name="T119" fmla="*/ 6 h 135"/>
                    <a:gd name="T120" fmla="*/ 1787 w 3466"/>
                    <a:gd name="T121" fmla="*/ 14 h 135"/>
                    <a:gd name="T122" fmla="*/ 1029 w 3466"/>
                    <a:gd name="T123" fmla="*/ 0 h 135"/>
                    <a:gd name="T124" fmla="*/ 3443 w 3466"/>
                    <a:gd name="T125" fmla="*/ 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6" h="135">
                      <a:moveTo>
                        <a:pt x="2225" y="128"/>
                      </a:moveTo>
                      <a:lnTo>
                        <a:pt x="2226" y="130"/>
                      </a:lnTo>
                      <a:lnTo>
                        <a:pt x="2226" y="130"/>
                      </a:lnTo>
                      <a:lnTo>
                        <a:pt x="2225" y="130"/>
                      </a:lnTo>
                      <a:lnTo>
                        <a:pt x="2225" y="128"/>
                      </a:lnTo>
                      <a:close/>
                      <a:moveTo>
                        <a:pt x="1078" y="128"/>
                      </a:moveTo>
                      <a:lnTo>
                        <a:pt x="1078" y="128"/>
                      </a:lnTo>
                      <a:lnTo>
                        <a:pt x="1078" y="130"/>
                      </a:lnTo>
                      <a:lnTo>
                        <a:pt x="1078" y="130"/>
                      </a:lnTo>
                      <a:lnTo>
                        <a:pt x="1078" y="128"/>
                      </a:lnTo>
                      <a:close/>
                      <a:moveTo>
                        <a:pt x="1150" y="123"/>
                      </a:moveTo>
                      <a:lnTo>
                        <a:pt x="1152" y="124"/>
                      </a:lnTo>
                      <a:lnTo>
                        <a:pt x="1152" y="124"/>
                      </a:lnTo>
                      <a:lnTo>
                        <a:pt x="1152" y="124"/>
                      </a:lnTo>
                      <a:lnTo>
                        <a:pt x="1153" y="124"/>
                      </a:lnTo>
                      <a:lnTo>
                        <a:pt x="1153" y="127"/>
                      </a:lnTo>
                      <a:lnTo>
                        <a:pt x="1150" y="127"/>
                      </a:lnTo>
                      <a:lnTo>
                        <a:pt x="1150" y="128"/>
                      </a:lnTo>
                      <a:lnTo>
                        <a:pt x="1150" y="128"/>
                      </a:lnTo>
                      <a:lnTo>
                        <a:pt x="1152" y="128"/>
                      </a:lnTo>
                      <a:lnTo>
                        <a:pt x="1152" y="128"/>
                      </a:lnTo>
                      <a:lnTo>
                        <a:pt x="1152" y="128"/>
                      </a:lnTo>
                      <a:lnTo>
                        <a:pt x="1152" y="128"/>
                      </a:lnTo>
                      <a:lnTo>
                        <a:pt x="1152" y="128"/>
                      </a:lnTo>
                      <a:lnTo>
                        <a:pt x="1153" y="128"/>
                      </a:lnTo>
                      <a:lnTo>
                        <a:pt x="1153" y="128"/>
                      </a:lnTo>
                      <a:lnTo>
                        <a:pt x="1153" y="130"/>
                      </a:lnTo>
                      <a:lnTo>
                        <a:pt x="1153" y="130"/>
                      </a:lnTo>
                      <a:lnTo>
                        <a:pt x="1150" y="130"/>
                      </a:lnTo>
                      <a:lnTo>
                        <a:pt x="1150" y="131"/>
                      </a:lnTo>
                      <a:lnTo>
                        <a:pt x="1149" y="131"/>
                      </a:lnTo>
                      <a:lnTo>
                        <a:pt x="1149" y="132"/>
                      </a:lnTo>
                      <a:lnTo>
                        <a:pt x="1148" y="133"/>
                      </a:lnTo>
                      <a:lnTo>
                        <a:pt x="1145" y="133"/>
                      </a:lnTo>
                      <a:lnTo>
                        <a:pt x="1144" y="133"/>
                      </a:lnTo>
                      <a:lnTo>
                        <a:pt x="1144" y="133"/>
                      </a:lnTo>
                      <a:lnTo>
                        <a:pt x="1144" y="133"/>
                      </a:lnTo>
                      <a:lnTo>
                        <a:pt x="1144" y="131"/>
                      </a:lnTo>
                      <a:lnTo>
                        <a:pt x="1145" y="131"/>
                      </a:lnTo>
                      <a:lnTo>
                        <a:pt x="1146" y="128"/>
                      </a:lnTo>
                      <a:lnTo>
                        <a:pt x="1144" y="128"/>
                      </a:lnTo>
                      <a:lnTo>
                        <a:pt x="1145" y="127"/>
                      </a:lnTo>
                      <a:lnTo>
                        <a:pt x="1146" y="126"/>
                      </a:lnTo>
                      <a:lnTo>
                        <a:pt x="1146" y="126"/>
                      </a:lnTo>
                      <a:lnTo>
                        <a:pt x="1148" y="126"/>
                      </a:lnTo>
                      <a:lnTo>
                        <a:pt x="1150" y="126"/>
                      </a:lnTo>
                      <a:lnTo>
                        <a:pt x="1150" y="123"/>
                      </a:lnTo>
                      <a:close/>
                      <a:moveTo>
                        <a:pt x="3034" y="123"/>
                      </a:moveTo>
                      <a:lnTo>
                        <a:pt x="3035" y="123"/>
                      </a:lnTo>
                      <a:lnTo>
                        <a:pt x="3035" y="123"/>
                      </a:lnTo>
                      <a:lnTo>
                        <a:pt x="3034" y="123"/>
                      </a:lnTo>
                      <a:lnTo>
                        <a:pt x="3034" y="123"/>
                      </a:lnTo>
                      <a:lnTo>
                        <a:pt x="3034" y="123"/>
                      </a:lnTo>
                      <a:close/>
                      <a:moveTo>
                        <a:pt x="967" y="122"/>
                      </a:moveTo>
                      <a:lnTo>
                        <a:pt x="970" y="122"/>
                      </a:lnTo>
                      <a:lnTo>
                        <a:pt x="971" y="122"/>
                      </a:lnTo>
                      <a:lnTo>
                        <a:pt x="972" y="123"/>
                      </a:lnTo>
                      <a:lnTo>
                        <a:pt x="971" y="124"/>
                      </a:lnTo>
                      <a:lnTo>
                        <a:pt x="971" y="124"/>
                      </a:lnTo>
                      <a:lnTo>
                        <a:pt x="971" y="126"/>
                      </a:lnTo>
                      <a:lnTo>
                        <a:pt x="970" y="126"/>
                      </a:lnTo>
                      <a:lnTo>
                        <a:pt x="970" y="124"/>
                      </a:lnTo>
                      <a:lnTo>
                        <a:pt x="966" y="124"/>
                      </a:lnTo>
                      <a:lnTo>
                        <a:pt x="963" y="123"/>
                      </a:lnTo>
                      <a:lnTo>
                        <a:pt x="963" y="122"/>
                      </a:lnTo>
                      <a:lnTo>
                        <a:pt x="967" y="122"/>
                      </a:lnTo>
                      <a:lnTo>
                        <a:pt x="967" y="122"/>
                      </a:lnTo>
                      <a:close/>
                      <a:moveTo>
                        <a:pt x="3039" y="118"/>
                      </a:moveTo>
                      <a:lnTo>
                        <a:pt x="3039" y="119"/>
                      </a:lnTo>
                      <a:lnTo>
                        <a:pt x="3038" y="122"/>
                      </a:lnTo>
                      <a:lnTo>
                        <a:pt x="3037" y="123"/>
                      </a:lnTo>
                      <a:lnTo>
                        <a:pt x="3035" y="123"/>
                      </a:lnTo>
                      <a:lnTo>
                        <a:pt x="3035" y="122"/>
                      </a:lnTo>
                      <a:lnTo>
                        <a:pt x="3037" y="120"/>
                      </a:lnTo>
                      <a:lnTo>
                        <a:pt x="3037" y="118"/>
                      </a:lnTo>
                      <a:lnTo>
                        <a:pt x="3039" y="118"/>
                      </a:lnTo>
                      <a:close/>
                      <a:moveTo>
                        <a:pt x="1114" y="115"/>
                      </a:moveTo>
                      <a:lnTo>
                        <a:pt x="1112" y="118"/>
                      </a:lnTo>
                      <a:lnTo>
                        <a:pt x="1112" y="120"/>
                      </a:lnTo>
                      <a:lnTo>
                        <a:pt x="1115" y="120"/>
                      </a:lnTo>
                      <a:lnTo>
                        <a:pt x="1115" y="122"/>
                      </a:lnTo>
                      <a:lnTo>
                        <a:pt x="1118" y="122"/>
                      </a:lnTo>
                      <a:lnTo>
                        <a:pt x="1118" y="120"/>
                      </a:lnTo>
                      <a:lnTo>
                        <a:pt x="1119" y="120"/>
                      </a:lnTo>
                      <a:lnTo>
                        <a:pt x="1119" y="123"/>
                      </a:lnTo>
                      <a:lnTo>
                        <a:pt x="1128" y="122"/>
                      </a:lnTo>
                      <a:lnTo>
                        <a:pt x="1128" y="123"/>
                      </a:lnTo>
                      <a:lnTo>
                        <a:pt x="1127" y="123"/>
                      </a:lnTo>
                      <a:lnTo>
                        <a:pt x="1127" y="124"/>
                      </a:lnTo>
                      <a:lnTo>
                        <a:pt x="1128" y="126"/>
                      </a:lnTo>
                      <a:lnTo>
                        <a:pt x="1129" y="126"/>
                      </a:lnTo>
                      <a:lnTo>
                        <a:pt x="1128" y="127"/>
                      </a:lnTo>
                      <a:lnTo>
                        <a:pt x="1127" y="128"/>
                      </a:lnTo>
                      <a:lnTo>
                        <a:pt x="1126" y="128"/>
                      </a:lnTo>
                      <a:lnTo>
                        <a:pt x="1124" y="127"/>
                      </a:lnTo>
                      <a:lnTo>
                        <a:pt x="1124" y="127"/>
                      </a:lnTo>
                      <a:lnTo>
                        <a:pt x="1124" y="126"/>
                      </a:lnTo>
                      <a:lnTo>
                        <a:pt x="1124" y="126"/>
                      </a:lnTo>
                      <a:lnTo>
                        <a:pt x="1126" y="124"/>
                      </a:lnTo>
                      <a:lnTo>
                        <a:pt x="1126" y="123"/>
                      </a:lnTo>
                      <a:lnTo>
                        <a:pt x="1124" y="123"/>
                      </a:lnTo>
                      <a:lnTo>
                        <a:pt x="1124" y="124"/>
                      </a:lnTo>
                      <a:lnTo>
                        <a:pt x="1122" y="124"/>
                      </a:lnTo>
                      <a:lnTo>
                        <a:pt x="1122" y="126"/>
                      </a:lnTo>
                      <a:lnTo>
                        <a:pt x="1120" y="126"/>
                      </a:lnTo>
                      <a:lnTo>
                        <a:pt x="1118" y="126"/>
                      </a:lnTo>
                      <a:lnTo>
                        <a:pt x="1115" y="124"/>
                      </a:lnTo>
                      <a:lnTo>
                        <a:pt x="1114" y="124"/>
                      </a:lnTo>
                      <a:lnTo>
                        <a:pt x="1112" y="122"/>
                      </a:lnTo>
                      <a:lnTo>
                        <a:pt x="1110" y="122"/>
                      </a:lnTo>
                      <a:lnTo>
                        <a:pt x="1110" y="119"/>
                      </a:lnTo>
                      <a:lnTo>
                        <a:pt x="1110" y="119"/>
                      </a:lnTo>
                      <a:lnTo>
                        <a:pt x="1110" y="118"/>
                      </a:lnTo>
                      <a:lnTo>
                        <a:pt x="1111" y="118"/>
                      </a:lnTo>
                      <a:lnTo>
                        <a:pt x="1112" y="116"/>
                      </a:lnTo>
                      <a:lnTo>
                        <a:pt x="1112" y="116"/>
                      </a:lnTo>
                      <a:lnTo>
                        <a:pt x="1111" y="116"/>
                      </a:lnTo>
                      <a:lnTo>
                        <a:pt x="1112" y="115"/>
                      </a:lnTo>
                      <a:lnTo>
                        <a:pt x="1114" y="115"/>
                      </a:lnTo>
                      <a:close/>
                      <a:moveTo>
                        <a:pt x="1152" y="114"/>
                      </a:moveTo>
                      <a:lnTo>
                        <a:pt x="1152" y="114"/>
                      </a:lnTo>
                      <a:lnTo>
                        <a:pt x="1150" y="114"/>
                      </a:lnTo>
                      <a:lnTo>
                        <a:pt x="1150" y="116"/>
                      </a:lnTo>
                      <a:lnTo>
                        <a:pt x="1146" y="116"/>
                      </a:lnTo>
                      <a:lnTo>
                        <a:pt x="1145" y="119"/>
                      </a:lnTo>
                      <a:lnTo>
                        <a:pt x="1144" y="119"/>
                      </a:lnTo>
                      <a:lnTo>
                        <a:pt x="1144" y="122"/>
                      </a:lnTo>
                      <a:lnTo>
                        <a:pt x="1143" y="123"/>
                      </a:lnTo>
                      <a:lnTo>
                        <a:pt x="1141" y="124"/>
                      </a:lnTo>
                      <a:lnTo>
                        <a:pt x="1144" y="124"/>
                      </a:lnTo>
                      <a:lnTo>
                        <a:pt x="1143" y="126"/>
                      </a:lnTo>
                      <a:lnTo>
                        <a:pt x="1143" y="127"/>
                      </a:lnTo>
                      <a:lnTo>
                        <a:pt x="1141" y="128"/>
                      </a:lnTo>
                      <a:lnTo>
                        <a:pt x="1140" y="128"/>
                      </a:lnTo>
                      <a:lnTo>
                        <a:pt x="1140" y="131"/>
                      </a:lnTo>
                      <a:lnTo>
                        <a:pt x="1140" y="133"/>
                      </a:lnTo>
                      <a:lnTo>
                        <a:pt x="1141" y="133"/>
                      </a:lnTo>
                      <a:lnTo>
                        <a:pt x="1141" y="133"/>
                      </a:lnTo>
                      <a:lnTo>
                        <a:pt x="1141" y="133"/>
                      </a:lnTo>
                      <a:lnTo>
                        <a:pt x="1141" y="133"/>
                      </a:lnTo>
                      <a:lnTo>
                        <a:pt x="1141" y="133"/>
                      </a:lnTo>
                      <a:lnTo>
                        <a:pt x="1140" y="133"/>
                      </a:lnTo>
                      <a:lnTo>
                        <a:pt x="1140" y="135"/>
                      </a:lnTo>
                      <a:lnTo>
                        <a:pt x="1139" y="135"/>
                      </a:lnTo>
                      <a:lnTo>
                        <a:pt x="1139" y="133"/>
                      </a:lnTo>
                      <a:lnTo>
                        <a:pt x="1137" y="133"/>
                      </a:lnTo>
                      <a:lnTo>
                        <a:pt x="1136" y="132"/>
                      </a:lnTo>
                      <a:lnTo>
                        <a:pt x="1135" y="130"/>
                      </a:lnTo>
                      <a:lnTo>
                        <a:pt x="1135" y="127"/>
                      </a:lnTo>
                      <a:lnTo>
                        <a:pt x="1137" y="126"/>
                      </a:lnTo>
                      <a:lnTo>
                        <a:pt x="1137" y="126"/>
                      </a:lnTo>
                      <a:lnTo>
                        <a:pt x="1136" y="124"/>
                      </a:lnTo>
                      <a:lnTo>
                        <a:pt x="1136" y="123"/>
                      </a:lnTo>
                      <a:lnTo>
                        <a:pt x="1137" y="123"/>
                      </a:lnTo>
                      <a:lnTo>
                        <a:pt x="1139" y="122"/>
                      </a:lnTo>
                      <a:lnTo>
                        <a:pt x="1139" y="122"/>
                      </a:lnTo>
                      <a:lnTo>
                        <a:pt x="1139" y="122"/>
                      </a:lnTo>
                      <a:lnTo>
                        <a:pt x="1139" y="120"/>
                      </a:lnTo>
                      <a:lnTo>
                        <a:pt x="1139" y="122"/>
                      </a:lnTo>
                      <a:lnTo>
                        <a:pt x="1140" y="122"/>
                      </a:lnTo>
                      <a:lnTo>
                        <a:pt x="1140" y="120"/>
                      </a:lnTo>
                      <a:lnTo>
                        <a:pt x="1140" y="120"/>
                      </a:lnTo>
                      <a:lnTo>
                        <a:pt x="1140" y="118"/>
                      </a:lnTo>
                      <a:lnTo>
                        <a:pt x="1141" y="116"/>
                      </a:lnTo>
                      <a:lnTo>
                        <a:pt x="1143" y="114"/>
                      </a:lnTo>
                      <a:lnTo>
                        <a:pt x="1144" y="115"/>
                      </a:lnTo>
                      <a:lnTo>
                        <a:pt x="1145" y="116"/>
                      </a:lnTo>
                      <a:lnTo>
                        <a:pt x="1148" y="115"/>
                      </a:lnTo>
                      <a:lnTo>
                        <a:pt x="1150" y="115"/>
                      </a:lnTo>
                      <a:lnTo>
                        <a:pt x="1152" y="114"/>
                      </a:lnTo>
                      <a:close/>
                      <a:moveTo>
                        <a:pt x="1191" y="110"/>
                      </a:moveTo>
                      <a:lnTo>
                        <a:pt x="1194" y="110"/>
                      </a:lnTo>
                      <a:lnTo>
                        <a:pt x="1194" y="113"/>
                      </a:lnTo>
                      <a:lnTo>
                        <a:pt x="1192" y="114"/>
                      </a:lnTo>
                      <a:lnTo>
                        <a:pt x="1192" y="114"/>
                      </a:lnTo>
                      <a:lnTo>
                        <a:pt x="1192" y="114"/>
                      </a:lnTo>
                      <a:lnTo>
                        <a:pt x="1192" y="114"/>
                      </a:lnTo>
                      <a:lnTo>
                        <a:pt x="1191" y="113"/>
                      </a:lnTo>
                      <a:lnTo>
                        <a:pt x="1191" y="110"/>
                      </a:lnTo>
                      <a:lnTo>
                        <a:pt x="1191" y="110"/>
                      </a:lnTo>
                      <a:lnTo>
                        <a:pt x="1191" y="110"/>
                      </a:lnTo>
                      <a:lnTo>
                        <a:pt x="1191" y="110"/>
                      </a:lnTo>
                      <a:lnTo>
                        <a:pt x="1191" y="110"/>
                      </a:lnTo>
                      <a:lnTo>
                        <a:pt x="1191" y="110"/>
                      </a:lnTo>
                      <a:close/>
                      <a:moveTo>
                        <a:pt x="589" y="109"/>
                      </a:moveTo>
                      <a:lnTo>
                        <a:pt x="589" y="110"/>
                      </a:lnTo>
                      <a:lnTo>
                        <a:pt x="590" y="110"/>
                      </a:lnTo>
                      <a:lnTo>
                        <a:pt x="590" y="110"/>
                      </a:lnTo>
                      <a:lnTo>
                        <a:pt x="587" y="111"/>
                      </a:lnTo>
                      <a:lnTo>
                        <a:pt x="587" y="111"/>
                      </a:lnTo>
                      <a:lnTo>
                        <a:pt x="586" y="111"/>
                      </a:lnTo>
                      <a:lnTo>
                        <a:pt x="586" y="113"/>
                      </a:lnTo>
                      <a:lnTo>
                        <a:pt x="586" y="113"/>
                      </a:lnTo>
                      <a:lnTo>
                        <a:pt x="586" y="113"/>
                      </a:lnTo>
                      <a:lnTo>
                        <a:pt x="585" y="114"/>
                      </a:lnTo>
                      <a:lnTo>
                        <a:pt x="585" y="111"/>
                      </a:lnTo>
                      <a:lnTo>
                        <a:pt x="586" y="110"/>
                      </a:lnTo>
                      <a:lnTo>
                        <a:pt x="589" y="109"/>
                      </a:lnTo>
                      <a:close/>
                      <a:moveTo>
                        <a:pt x="1136" y="105"/>
                      </a:moveTo>
                      <a:lnTo>
                        <a:pt x="1136" y="106"/>
                      </a:lnTo>
                      <a:lnTo>
                        <a:pt x="1133" y="107"/>
                      </a:lnTo>
                      <a:lnTo>
                        <a:pt x="1133" y="107"/>
                      </a:lnTo>
                      <a:lnTo>
                        <a:pt x="1131" y="109"/>
                      </a:lnTo>
                      <a:lnTo>
                        <a:pt x="1131" y="107"/>
                      </a:lnTo>
                      <a:lnTo>
                        <a:pt x="1133" y="106"/>
                      </a:lnTo>
                      <a:lnTo>
                        <a:pt x="1133" y="106"/>
                      </a:lnTo>
                      <a:lnTo>
                        <a:pt x="1136" y="105"/>
                      </a:lnTo>
                      <a:close/>
                      <a:moveTo>
                        <a:pt x="3058" y="96"/>
                      </a:moveTo>
                      <a:lnTo>
                        <a:pt x="3058" y="96"/>
                      </a:lnTo>
                      <a:lnTo>
                        <a:pt x="3058" y="97"/>
                      </a:lnTo>
                      <a:lnTo>
                        <a:pt x="3058" y="97"/>
                      </a:lnTo>
                      <a:lnTo>
                        <a:pt x="3058" y="97"/>
                      </a:lnTo>
                      <a:lnTo>
                        <a:pt x="3058" y="96"/>
                      </a:lnTo>
                      <a:close/>
                      <a:moveTo>
                        <a:pt x="3064" y="86"/>
                      </a:moveTo>
                      <a:lnTo>
                        <a:pt x="3064" y="88"/>
                      </a:lnTo>
                      <a:lnTo>
                        <a:pt x="3064" y="89"/>
                      </a:lnTo>
                      <a:lnTo>
                        <a:pt x="3063" y="89"/>
                      </a:lnTo>
                      <a:lnTo>
                        <a:pt x="3063" y="89"/>
                      </a:lnTo>
                      <a:lnTo>
                        <a:pt x="3063" y="88"/>
                      </a:lnTo>
                      <a:lnTo>
                        <a:pt x="3063" y="88"/>
                      </a:lnTo>
                      <a:lnTo>
                        <a:pt x="3063" y="88"/>
                      </a:lnTo>
                      <a:lnTo>
                        <a:pt x="3064" y="86"/>
                      </a:lnTo>
                      <a:close/>
                      <a:moveTo>
                        <a:pt x="1109" y="77"/>
                      </a:moveTo>
                      <a:lnTo>
                        <a:pt x="1112" y="77"/>
                      </a:lnTo>
                      <a:lnTo>
                        <a:pt x="1115" y="78"/>
                      </a:lnTo>
                      <a:lnTo>
                        <a:pt x="1119" y="80"/>
                      </a:lnTo>
                      <a:lnTo>
                        <a:pt x="1123" y="81"/>
                      </a:lnTo>
                      <a:lnTo>
                        <a:pt x="1123" y="81"/>
                      </a:lnTo>
                      <a:lnTo>
                        <a:pt x="1124" y="81"/>
                      </a:lnTo>
                      <a:lnTo>
                        <a:pt x="1124" y="82"/>
                      </a:lnTo>
                      <a:lnTo>
                        <a:pt x="1124" y="82"/>
                      </a:lnTo>
                      <a:lnTo>
                        <a:pt x="1126" y="84"/>
                      </a:lnTo>
                      <a:lnTo>
                        <a:pt x="1126" y="84"/>
                      </a:lnTo>
                      <a:lnTo>
                        <a:pt x="1127" y="85"/>
                      </a:lnTo>
                      <a:lnTo>
                        <a:pt x="1127" y="85"/>
                      </a:lnTo>
                      <a:lnTo>
                        <a:pt x="1129" y="86"/>
                      </a:lnTo>
                      <a:lnTo>
                        <a:pt x="1131" y="88"/>
                      </a:lnTo>
                      <a:lnTo>
                        <a:pt x="1131" y="88"/>
                      </a:lnTo>
                      <a:lnTo>
                        <a:pt x="1132" y="88"/>
                      </a:lnTo>
                      <a:lnTo>
                        <a:pt x="1132" y="88"/>
                      </a:lnTo>
                      <a:lnTo>
                        <a:pt x="1132" y="89"/>
                      </a:lnTo>
                      <a:lnTo>
                        <a:pt x="1132" y="89"/>
                      </a:lnTo>
                      <a:lnTo>
                        <a:pt x="1131" y="90"/>
                      </a:lnTo>
                      <a:lnTo>
                        <a:pt x="1128" y="90"/>
                      </a:lnTo>
                      <a:lnTo>
                        <a:pt x="1127" y="89"/>
                      </a:lnTo>
                      <a:lnTo>
                        <a:pt x="1123" y="89"/>
                      </a:lnTo>
                      <a:lnTo>
                        <a:pt x="1123" y="88"/>
                      </a:lnTo>
                      <a:lnTo>
                        <a:pt x="1115" y="85"/>
                      </a:lnTo>
                      <a:lnTo>
                        <a:pt x="1115" y="84"/>
                      </a:lnTo>
                      <a:lnTo>
                        <a:pt x="1115" y="84"/>
                      </a:lnTo>
                      <a:lnTo>
                        <a:pt x="1112" y="81"/>
                      </a:lnTo>
                      <a:lnTo>
                        <a:pt x="1111" y="80"/>
                      </a:lnTo>
                      <a:lnTo>
                        <a:pt x="1109" y="80"/>
                      </a:lnTo>
                      <a:lnTo>
                        <a:pt x="1109" y="77"/>
                      </a:lnTo>
                      <a:close/>
                      <a:moveTo>
                        <a:pt x="570" y="75"/>
                      </a:moveTo>
                      <a:lnTo>
                        <a:pt x="570" y="75"/>
                      </a:lnTo>
                      <a:lnTo>
                        <a:pt x="572" y="76"/>
                      </a:lnTo>
                      <a:lnTo>
                        <a:pt x="573" y="77"/>
                      </a:lnTo>
                      <a:lnTo>
                        <a:pt x="574" y="80"/>
                      </a:lnTo>
                      <a:lnTo>
                        <a:pt x="572" y="78"/>
                      </a:lnTo>
                      <a:lnTo>
                        <a:pt x="570" y="77"/>
                      </a:lnTo>
                      <a:lnTo>
                        <a:pt x="570" y="75"/>
                      </a:lnTo>
                      <a:close/>
                      <a:moveTo>
                        <a:pt x="3076" y="73"/>
                      </a:moveTo>
                      <a:lnTo>
                        <a:pt x="3076" y="75"/>
                      </a:lnTo>
                      <a:lnTo>
                        <a:pt x="3076" y="75"/>
                      </a:lnTo>
                      <a:lnTo>
                        <a:pt x="3076" y="75"/>
                      </a:lnTo>
                      <a:lnTo>
                        <a:pt x="3076" y="76"/>
                      </a:lnTo>
                      <a:lnTo>
                        <a:pt x="3073" y="77"/>
                      </a:lnTo>
                      <a:lnTo>
                        <a:pt x="3072" y="77"/>
                      </a:lnTo>
                      <a:lnTo>
                        <a:pt x="3070" y="78"/>
                      </a:lnTo>
                      <a:lnTo>
                        <a:pt x="3068" y="76"/>
                      </a:lnTo>
                      <a:lnTo>
                        <a:pt x="3072" y="76"/>
                      </a:lnTo>
                      <a:lnTo>
                        <a:pt x="3073" y="75"/>
                      </a:lnTo>
                      <a:lnTo>
                        <a:pt x="3076" y="73"/>
                      </a:lnTo>
                      <a:close/>
                      <a:moveTo>
                        <a:pt x="895" y="73"/>
                      </a:moveTo>
                      <a:lnTo>
                        <a:pt x="896" y="75"/>
                      </a:lnTo>
                      <a:lnTo>
                        <a:pt x="898" y="77"/>
                      </a:lnTo>
                      <a:lnTo>
                        <a:pt x="899" y="80"/>
                      </a:lnTo>
                      <a:lnTo>
                        <a:pt x="899" y="82"/>
                      </a:lnTo>
                      <a:lnTo>
                        <a:pt x="899" y="82"/>
                      </a:lnTo>
                      <a:lnTo>
                        <a:pt x="898" y="84"/>
                      </a:lnTo>
                      <a:lnTo>
                        <a:pt x="896" y="84"/>
                      </a:lnTo>
                      <a:lnTo>
                        <a:pt x="896" y="82"/>
                      </a:lnTo>
                      <a:lnTo>
                        <a:pt x="895" y="82"/>
                      </a:lnTo>
                      <a:lnTo>
                        <a:pt x="894" y="82"/>
                      </a:lnTo>
                      <a:lnTo>
                        <a:pt x="894" y="82"/>
                      </a:lnTo>
                      <a:lnTo>
                        <a:pt x="893" y="81"/>
                      </a:lnTo>
                      <a:lnTo>
                        <a:pt x="893" y="81"/>
                      </a:lnTo>
                      <a:lnTo>
                        <a:pt x="894" y="81"/>
                      </a:lnTo>
                      <a:lnTo>
                        <a:pt x="894" y="80"/>
                      </a:lnTo>
                      <a:lnTo>
                        <a:pt x="893" y="80"/>
                      </a:lnTo>
                      <a:lnTo>
                        <a:pt x="893" y="81"/>
                      </a:lnTo>
                      <a:lnTo>
                        <a:pt x="891" y="81"/>
                      </a:lnTo>
                      <a:lnTo>
                        <a:pt x="890" y="78"/>
                      </a:lnTo>
                      <a:lnTo>
                        <a:pt x="891" y="77"/>
                      </a:lnTo>
                      <a:lnTo>
                        <a:pt x="891" y="75"/>
                      </a:lnTo>
                      <a:lnTo>
                        <a:pt x="893" y="75"/>
                      </a:lnTo>
                      <a:lnTo>
                        <a:pt x="894" y="73"/>
                      </a:lnTo>
                      <a:lnTo>
                        <a:pt x="895" y="73"/>
                      </a:lnTo>
                      <a:close/>
                      <a:moveTo>
                        <a:pt x="561" y="72"/>
                      </a:moveTo>
                      <a:lnTo>
                        <a:pt x="564" y="72"/>
                      </a:lnTo>
                      <a:lnTo>
                        <a:pt x="564" y="73"/>
                      </a:lnTo>
                      <a:lnTo>
                        <a:pt x="563" y="73"/>
                      </a:lnTo>
                      <a:lnTo>
                        <a:pt x="563" y="72"/>
                      </a:lnTo>
                      <a:lnTo>
                        <a:pt x="561" y="72"/>
                      </a:lnTo>
                      <a:lnTo>
                        <a:pt x="561" y="72"/>
                      </a:lnTo>
                      <a:close/>
                      <a:moveTo>
                        <a:pt x="1669" y="71"/>
                      </a:moveTo>
                      <a:lnTo>
                        <a:pt x="1671" y="71"/>
                      </a:lnTo>
                      <a:lnTo>
                        <a:pt x="1671" y="71"/>
                      </a:lnTo>
                      <a:lnTo>
                        <a:pt x="1670" y="71"/>
                      </a:lnTo>
                      <a:lnTo>
                        <a:pt x="1670" y="72"/>
                      </a:lnTo>
                      <a:lnTo>
                        <a:pt x="1670" y="72"/>
                      </a:lnTo>
                      <a:lnTo>
                        <a:pt x="1669" y="72"/>
                      </a:lnTo>
                      <a:lnTo>
                        <a:pt x="1669" y="71"/>
                      </a:lnTo>
                      <a:close/>
                      <a:moveTo>
                        <a:pt x="539" y="65"/>
                      </a:moveTo>
                      <a:lnTo>
                        <a:pt x="539" y="67"/>
                      </a:lnTo>
                      <a:lnTo>
                        <a:pt x="542" y="67"/>
                      </a:lnTo>
                      <a:lnTo>
                        <a:pt x="543" y="68"/>
                      </a:lnTo>
                      <a:lnTo>
                        <a:pt x="548" y="69"/>
                      </a:lnTo>
                      <a:lnTo>
                        <a:pt x="548" y="69"/>
                      </a:lnTo>
                      <a:lnTo>
                        <a:pt x="551" y="69"/>
                      </a:lnTo>
                      <a:lnTo>
                        <a:pt x="551" y="71"/>
                      </a:lnTo>
                      <a:lnTo>
                        <a:pt x="552" y="71"/>
                      </a:lnTo>
                      <a:lnTo>
                        <a:pt x="555" y="71"/>
                      </a:lnTo>
                      <a:lnTo>
                        <a:pt x="557" y="71"/>
                      </a:lnTo>
                      <a:lnTo>
                        <a:pt x="559" y="71"/>
                      </a:lnTo>
                      <a:lnTo>
                        <a:pt x="560" y="71"/>
                      </a:lnTo>
                      <a:lnTo>
                        <a:pt x="560" y="72"/>
                      </a:lnTo>
                      <a:lnTo>
                        <a:pt x="563" y="73"/>
                      </a:lnTo>
                      <a:lnTo>
                        <a:pt x="563" y="75"/>
                      </a:lnTo>
                      <a:lnTo>
                        <a:pt x="564" y="76"/>
                      </a:lnTo>
                      <a:lnTo>
                        <a:pt x="567" y="76"/>
                      </a:lnTo>
                      <a:lnTo>
                        <a:pt x="567" y="80"/>
                      </a:lnTo>
                      <a:lnTo>
                        <a:pt x="577" y="82"/>
                      </a:lnTo>
                      <a:lnTo>
                        <a:pt x="580" y="86"/>
                      </a:lnTo>
                      <a:lnTo>
                        <a:pt x="581" y="86"/>
                      </a:lnTo>
                      <a:lnTo>
                        <a:pt x="581" y="88"/>
                      </a:lnTo>
                      <a:lnTo>
                        <a:pt x="582" y="89"/>
                      </a:lnTo>
                      <a:lnTo>
                        <a:pt x="584" y="90"/>
                      </a:lnTo>
                      <a:lnTo>
                        <a:pt x="584" y="92"/>
                      </a:lnTo>
                      <a:lnTo>
                        <a:pt x="584" y="92"/>
                      </a:lnTo>
                      <a:lnTo>
                        <a:pt x="585" y="92"/>
                      </a:lnTo>
                      <a:lnTo>
                        <a:pt x="586" y="93"/>
                      </a:lnTo>
                      <a:lnTo>
                        <a:pt x="586" y="94"/>
                      </a:lnTo>
                      <a:lnTo>
                        <a:pt x="586" y="96"/>
                      </a:lnTo>
                      <a:lnTo>
                        <a:pt x="584" y="96"/>
                      </a:lnTo>
                      <a:lnTo>
                        <a:pt x="584" y="96"/>
                      </a:lnTo>
                      <a:lnTo>
                        <a:pt x="584" y="96"/>
                      </a:lnTo>
                      <a:lnTo>
                        <a:pt x="582" y="96"/>
                      </a:lnTo>
                      <a:lnTo>
                        <a:pt x="582" y="96"/>
                      </a:lnTo>
                      <a:lnTo>
                        <a:pt x="581" y="96"/>
                      </a:lnTo>
                      <a:lnTo>
                        <a:pt x="581" y="94"/>
                      </a:lnTo>
                      <a:lnTo>
                        <a:pt x="573" y="94"/>
                      </a:lnTo>
                      <a:lnTo>
                        <a:pt x="572" y="93"/>
                      </a:lnTo>
                      <a:lnTo>
                        <a:pt x="569" y="93"/>
                      </a:lnTo>
                      <a:lnTo>
                        <a:pt x="569" y="92"/>
                      </a:lnTo>
                      <a:lnTo>
                        <a:pt x="568" y="92"/>
                      </a:lnTo>
                      <a:lnTo>
                        <a:pt x="567" y="90"/>
                      </a:lnTo>
                      <a:lnTo>
                        <a:pt x="565" y="90"/>
                      </a:lnTo>
                      <a:lnTo>
                        <a:pt x="565" y="89"/>
                      </a:lnTo>
                      <a:lnTo>
                        <a:pt x="565" y="88"/>
                      </a:lnTo>
                      <a:lnTo>
                        <a:pt x="567" y="88"/>
                      </a:lnTo>
                      <a:lnTo>
                        <a:pt x="565" y="86"/>
                      </a:lnTo>
                      <a:lnTo>
                        <a:pt x="563" y="86"/>
                      </a:lnTo>
                      <a:lnTo>
                        <a:pt x="563" y="86"/>
                      </a:lnTo>
                      <a:lnTo>
                        <a:pt x="560" y="85"/>
                      </a:lnTo>
                      <a:lnTo>
                        <a:pt x="560" y="84"/>
                      </a:lnTo>
                      <a:lnTo>
                        <a:pt x="560" y="82"/>
                      </a:lnTo>
                      <a:lnTo>
                        <a:pt x="559" y="82"/>
                      </a:lnTo>
                      <a:lnTo>
                        <a:pt x="557" y="82"/>
                      </a:lnTo>
                      <a:lnTo>
                        <a:pt x="557" y="81"/>
                      </a:lnTo>
                      <a:lnTo>
                        <a:pt x="556" y="81"/>
                      </a:lnTo>
                      <a:lnTo>
                        <a:pt x="556" y="81"/>
                      </a:lnTo>
                      <a:lnTo>
                        <a:pt x="552" y="82"/>
                      </a:lnTo>
                      <a:lnTo>
                        <a:pt x="552" y="81"/>
                      </a:lnTo>
                      <a:lnTo>
                        <a:pt x="551" y="81"/>
                      </a:lnTo>
                      <a:lnTo>
                        <a:pt x="552" y="80"/>
                      </a:lnTo>
                      <a:lnTo>
                        <a:pt x="552" y="80"/>
                      </a:lnTo>
                      <a:lnTo>
                        <a:pt x="552" y="77"/>
                      </a:lnTo>
                      <a:lnTo>
                        <a:pt x="550" y="76"/>
                      </a:lnTo>
                      <a:lnTo>
                        <a:pt x="547" y="76"/>
                      </a:lnTo>
                      <a:lnTo>
                        <a:pt x="546" y="76"/>
                      </a:lnTo>
                      <a:lnTo>
                        <a:pt x="546" y="77"/>
                      </a:lnTo>
                      <a:lnTo>
                        <a:pt x="546" y="77"/>
                      </a:lnTo>
                      <a:lnTo>
                        <a:pt x="544" y="76"/>
                      </a:lnTo>
                      <a:lnTo>
                        <a:pt x="543" y="76"/>
                      </a:lnTo>
                      <a:lnTo>
                        <a:pt x="543" y="75"/>
                      </a:lnTo>
                      <a:lnTo>
                        <a:pt x="543" y="75"/>
                      </a:lnTo>
                      <a:lnTo>
                        <a:pt x="543" y="75"/>
                      </a:lnTo>
                      <a:lnTo>
                        <a:pt x="543" y="76"/>
                      </a:lnTo>
                      <a:lnTo>
                        <a:pt x="539" y="77"/>
                      </a:lnTo>
                      <a:lnTo>
                        <a:pt x="539" y="76"/>
                      </a:lnTo>
                      <a:lnTo>
                        <a:pt x="539" y="76"/>
                      </a:lnTo>
                      <a:lnTo>
                        <a:pt x="538" y="75"/>
                      </a:lnTo>
                      <a:lnTo>
                        <a:pt x="538" y="72"/>
                      </a:lnTo>
                      <a:lnTo>
                        <a:pt x="538" y="72"/>
                      </a:lnTo>
                      <a:lnTo>
                        <a:pt x="538" y="72"/>
                      </a:lnTo>
                      <a:lnTo>
                        <a:pt x="538" y="71"/>
                      </a:lnTo>
                      <a:lnTo>
                        <a:pt x="536" y="69"/>
                      </a:lnTo>
                      <a:lnTo>
                        <a:pt x="536" y="68"/>
                      </a:lnTo>
                      <a:lnTo>
                        <a:pt x="536" y="67"/>
                      </a:lnTo>
                      <a:lnTo>
                        <a:pt x="538" y="65"/>
                      </a:lnTo>
                      <a:lnTo>
                        <a:pt x="539" y="65"/>
                      </a:lnTo>
                      <a:close/>
                      <a:moveTo>
                        <a:pt x="1187" y="65"/>
                      </a:moveTo>
                      <a:lnTo>
                        <a:pt x="1188" y="65"/>
                      </a:lnTo>
                      <a:lnTo>
                        <a:pt x="1188" y="65"/>
                      </a:lnTo>
                      <a:lnTo>
                        <a:pt x="1187" y="65"/>
                      </a:lnTo>
                      <a:lnTo>
                        <a:pt x="1187" y="65"/>
                      </a:lnTo>
                      <a:lnTo>
                        <a:pt x="1187" y="65"/>
                      </a:lnTo>
                      <a:close/>
                      <a:moveTo>
                        <a:pt x="3276" y="61"/>
                      </a:moveTo>
                      <a:lnTo>
                        <a:pt x="3278" y="61"/>
                      </a:lnTo>
                      <a:lnTo>
                        <a:pt x="3278" y="63"/>
                      </a:lnTo>
                      <a:lnTo>
                        <a:pt x="3279" y="63"/>
                      </a:lnTo>
                      <a:lnTo>
                        <a:pt x="3279" y="63"/>
                      </a:lnTo>
                      <a:lnTo>
                        <a:pt x="3279" y="64"/>
                      </a:lnTo>
                      <a:lnTo>
                        <a:pt x="3276" y="64"/>
                      </a:lnTo>
                      <a:lnTo>
                        <a:pt x="3276" y="63"/>
                      </a:lnTo>
                      <a:lnTo>
                        <a:pt x="3276" y="63"/>
                      </a:lnTo>
                      <a:lnTo>
                        <a:pt x="3276" y="63"/>
                      </a:lnTo>
                      <a:lnTo>
                        <a:pt x="3276" y="61"/>
                      </a:lnTo>
                      <a:close/>
                      <a:moveTo>
                        <a:pt x="1043" y="61"/>
                      </a:moveTo>
                      <a:lnTo>
                        <a:pt x="1043" y="63"/>
                      </a:lnTo>
                      <a:lnTo>
                        <a:pt x="1042" y="64"/>
                      </a:lnTo>
                      <a:lnTo>
                        <a:pt x="1040" y="65"/>
                      </a:lnTo>
                      <a:lnTo>
                        <a:pt x="1039" y="65"/>
                      </a:lnTo>
                      <a:lnTo>
                        <a:pt x="1040" y="63"/>
                      </a:lnTo>
                      <a:lnTo>
                        <a:pt x="1043" y="61"/>
                      </a:lnTo>
                      <a:close/>
                      <a:moveTo>
                        <a:pt x="1716" y="59"/>
                      </a:moveTo>
                      <a:lnTo>
                        <a:pt x="1720" y="60"/>
                      </a:lnTo>
                      <a:lnTo>
                        <a:pt x="1720" y="60"/>
                      </a:lnTo>
                      <a:lnTo>
                        <a:pt x="1720" y="61"/>
                      </a:lnTo>
                      <a:lnTo>
                        <a:pt x="1720" y="61"/>
                      </a:lnTo>
                      <a:lnTo>
                        <a:pt x="1720" y="61"/>
                      </a:lnTo>
                      <a:lnTo>
                        <a:pt x="1717" y="61"/>
                      </a:lnTo>
                      <a:lnTo>
                        <a:pt x="1716" y="61"/>
                      </a:lnTo>
                      <a:lnTo>
                        <a:pt x="1716" y="60"/>
                      </a:lnTo>
                      <a:lnTo>
                        <a:pt x="1716" y="59"/>
                      </a:lnTo>
                      <a:close/>
                      <a:moveTo>
                        <a:pt x="1037" y="59"/>
                      </a:moveTo>
                      <a:lnTo>
                        <a:pt x="1038" y="59"/>
                      </a:lnTo>
                      <a:lnTo>
                        <a:pt x="1038" y="59"/>
                      </a:lnTo>
                      <a:lnTo>
                        <a:pt x="1038" y="59"/>
                      </a:lnTo>
                      <a:lnTo>
                        <a:pt x="1039" y="59"/>
                      </a:lnTo>
                      <a:lnTo>
                        <a:pt x="1038" y="61"/>
                      </a:lnTo>
                      <a:lnTo>
                        <a:pt x="1037" y="63"/>
                      </a:lnTo>
                      <a:lnTo>
                        <a:pt x="1037" y="64"/>
                      </a:lnTo>
                      <a:lnTo>
                        <a:pt x="1034" y="65"/>
                      </a:lnTo>
                      <a:lnTo>
                        <a:pt x="1034" y="67"/>
                      </a:lnTo>
                      <a:lnTo>
                        <a:pt x="1033" y="67"/>
                      </a:lnTo>
                      <a:lnTo>
                        <a:pt x="1033" y="67"/>
                      </a:lnTo>
                      <a:lnTo>
                        <a:pt x="1031" y="67"/>
                      </a:lnTo>
                      <a:lnTo>
                        <a:pt x="1031" y="68"/>
                      </a:lnTo>
                      <a:lnTo>
                        <a:pt x="1031" y="68"/>
                      </a:lnTo>
                      <a:lnTo>
                        <a:pt x="1030" y="68"/>
                      </a:lnTo>
                      <a:lnTo>
                        <a:pt x="1026" y="68"/>
                      </a:lnTo>
                      <a:lnTo>
                        <a:pt x="1026" y="67"/>
                      </a:lnTo>
                      <a:lnTo>
                        <a:pt x="1029" y="67"/>
                      </a:lnTo>
                      <a:lnTo>
                        <a:pt x="1030" y="64"/>
                      </a:lnTo>
                      <a:lnTo>
                        <a:pt x="1031" y="63"/>
                      </a:lnTo>
                      <a:lnTo>
                        <a:pt x="1033" y="61"/>
                      </a:lnTo>
                      <a:lnTo>
                        <a:pt x="1035" y="60"/>
                      </a:lnTo>
                      <a:lnTo>
                        <a:pt x="1037" y="59"/>
                      </a:lnTo>
                      <a:close/>
                      <a:moveTo>
                        <a:pt x="3312" y="58"/>
                      </a:moveTo>
                      <a:lnTo>
                        <a:pt x="3312" y="58"/>
                      </a:lnTo>
                      <a:lnTo>
                        <a:pt x="3313" y="59"/>
                      </a:lnTo>
                      <a:lnTo>
                        <a:pt x="3312" y="59"/>
                      </a:lnTo>
                      <a:lnTo>
                        <a:pt x="3312" y="59"/>
                      </a:lnTo>
                      <a:lnTo>
                        <a:pt x="3312" y="60"/>
                      </a:lnTo>
                      <a:lnTo>
                        <a:pt x="3309" y="60"/>
                      </a:lnTo>
                      <a:lnTo>
                        <a:pt x="3309" y="59"/>
                      </a:lnTo>
                      <a:lnTo>
                        <a:pt x="3310" y="59"/>
                      </a:lnTo>
                      <a:lnTo>
                        <a:pt x="3310" y="59"/>
                      </a:lnTo>
                      <a:lnTo>
                        <a:pt x="3312" y="58"/>
                      </a:lnTo>
                      <a:close/>
                      <a:moveTo>
                        <a:pt x="3304" y="58"/>
                      </a:moveTo>
                      <a:lnTo>
                        <a:pt x="3305" y="58"/>
                      </a:lnTo>
                      <a:lnTo>
                        <a:pt x="3306" y="59"/>
                      </a:lnTo>
                      <a:lnTo>
                        <a:pt x="3308" y="59"/>
                      </a:lnTo>
                      <a:lnTo>
                        <a:pt x="3308" y="59"/>
                      </a:lnTo>
                      <a:lnTo>
                        <a:pt x="3308" y="61"/>
                      </a:lnTo>
                      <a:lnTo>
                        <a:pt x="3304" y="61"/>
                      </a:lnTo>
                      <a:lnTo>
                        <a:pt x="3304" y="58"/>
                      </a:lnTo>
                      <a:close/>
                      <a:moveTo>
                        <a:pt x="1183" y="55"/>
                      </a:moveTo>
                      <a:lnTo>
                        <a:pt x="1183" y="56"/>
                      </a:lnTo>
                      <a:lnTo>
                        <a:pt x="1184" y="56"/>
                      </a:lnTo>
                      <a:lnTo>
                        <a:pt x="1186" y="56"/>
                      </a:lnTo>
                      <a:lnTo>
                        <a:pt x="1186" y="56"/>
                      </a:lnTo>
                      <a:lnTo>
                        <a:pt x="1188" y="55"/>
                      </a:lnTo>
                      <a:lnTo>
                        <a:pt x="1188" y="58"/>
                      </a:lnTo>
                      <a:lnTo>
                        <a:pt x="1187" y="58"/>
                      </a:lnTo>
                      <a:lnTo>
                        <a:pt x="1186" y="58"/>
                      </a:lnTo>
                      <a:lnTo>
                        <a:pt x="1186" y="59"/>
                      </a:lnTo>
                      <a:lnTo>
                        <a:pt x="1183" y="59"/>
                      </a:lnTo>
                      <a:lnTo>
                        <a:pt x="1183" y="60"/>
                      </a:lnTo>
                      <a:lnTo>
                        <a:pt x="1186" y="60"/>
                      </a:lnTo>
                      <a:lnTo>
                        <a:pt x="1186" y="63"/>
                      </a:lnTo>
                      <a:lnTo>
                        <a:pt x="1184" y="64"/>
                      </a:lnTo>
                      <a:lnTo>
                        <a:pt x="1183" y="64"/>
                      </a:lnTo>
                      <a:lnTo>
                        <a:pt x="1183" y="65"/>
                      </a:lnTo>
                      <a:lnTo>
                        <a:pt x="1181" y="64"/>
                      </a:lnTo>
                      <a:lnTo>
                        <a:pt x="1181" y="71"/>
                      </a:lnTo>
                      <a:lnTo>
                        <a:pt x="1178" y="72"/>
                      </a:lnTo>
                      <a:lnTo>
                        <a:pt x="1178" y="75"/>
                      </a:lnTo>
                      <a:lnTo>
                        <a:pt x="1178" y="75"/>
                      </a:lnTo>
                      <a:lnTo>
                        <a:pt x="1178" y="76"/>
                      </a:lnTo>
                      <a:lnTo>
                        <a:pt x="1178" y="76"/>
                      </a:lnTo>
                      <a:lnTo>
                        <a:pt x="1178" y="76"/>
                      </a:lnTo>
                      <a:lnTo>
                        <a:pt x="1178" y="77"/>
                      </a:lnTo>
                      <a:lnTo>
                        <a:pt x="1178" y="77"/>
                      </a:lnTo>
                      <a:lnTo>
                        <a:pt x="1179" y="80"/>
                      </a:lnTo>
                      <a:lnTo>
                        <a:pt x="1178" y="80"/>
                      </a:lnTo>
                      <a:lnTo>
                        <a:pt x="1178" y="81"/>
                      </a:lnTo>
                      <a:lnTo>
                        <a:pt x="1178" y="81"/>
                      </a:lnTo>
                      <a:lnTo>
                        <a:pt x="1178" y="81"/>
                      </a:lnTo>
                      <a:lnTo>
                        <a:pt x="1178" y="81"/>
                      </a:lnTo>
                      <a:lnTo>
                        <a:pt x="1178" y="81"/>
                      </a:lnTo>
                      <a:lnTo>
                        <a:pt x="1179" y="81"/>
                      </a:lnTo>
                      <a:lnTo>
                        <a:pt x="1179" y="81"/>
                      </a:lnTo>
                      <a:lnTo>
                        <a:pt x="1179" y="78"/>
                      </a:lnTo>
                      <a:lnTo>
                        <a:pt x="1181" y="78"/>
                      </a:lnTo>
                      <a:lnTo>
                        <a:pt x="1181" y="77"/>
                      </a:lnTo>
                      <a:lnTo>
                        <a:pt x="1182" y="77"/>
                      </a:lnTo>
                      <a:lnTo>
                        <a:pt x="1182" y="76"/>
                      </a:lnTo>
                      <a:lnTo>
                        <a:pt x="1183" y="76"/>
                      </a:lnTo>
                      <a:lnTo>
                        <a:pt x="1183" y="75"/>
                      </a:lnTo>
                      <a:lnTo>
                        <a:pt x="1184" y="75"/>
                      </a:lnTo>
                      <a:lnTo>
                        <a:pt x="1184" y="76"/>
                      </a:lnTo>
                      <a:lnTo>
                        <a:pt x="1187" y="76"/>
                      </a:lnTo>
                      <a:lnTo>
                        <a:pt x="1188" y="77"/>
                      </a:lnTo>
                      <a:lnTo>
                        <a:pt x="1190" y="77"/>
                      </a:lnTo>
                      <a:lnTo>
                        <a:pt x="1188" y="77"/>
                      </a:lnTo>
                      <a:lnTo>
                        <a:pt x="1188" y="77"/>
                      </a:lnTo>
                      <a:lnTo>
                        <a:pt x="1188" y="77"/>
                      </a:lnTo>
                      <a:lnTo>
                        <a:pt x="1188" y="78"/>
                      </a:lnTo>
                      <a:lnTo>
                        <a:pt x="1187" y="80"/>
                      </a:lnTo>
                      <a:lnTo>
                        <a:pt x="1184" y="81"/>
                      </a:lnTo>
                      <a:lnTo>
                        <a:pt x="1187" y="81"/>
                      </a:lnTo>
                      <a:lnTo>
                        <a:pt x="1187" y="81"/>
                      </a:lnTo>
                      <a:lnTo>
                        <a:pt x="1190" y="81"/>
                      </a:lnTo>
                      <a:lnTo>
                        <a:pt x="1188" y="84"/>
                      </a:lnTo>
                      <a:lnTo>
                        <a:pt x="1190" y="84"/>
                      </a:lnTo>
                      <a:lnTo>
                        <a:pt x="1190" y="82"/>
                      </a:lnTo>
                      <a:lnTo>
                        <a:pt x="1192" y="82"/>
                      </a:lnTo>
                      <a:lnTo>
                        <a:pt x="1194" y="85"/>
                      </a:lnTo>
                      <a:lnTo>
                        <a:pt x="1194" y="84"/>
                      </a:lnTo>
                      <a:lnTo>
                        <a:pt x="1194" y="84"/>
                      </a:lnTo>
                      <a:lnTo>
                        <a:pt x="1194" y="84"/>
                      </a:lnTo>
                      <a:lnTo>
                        <a:pt x="1195" y="84"/>
                      </a:lnTo>
                      <a:lnTo>
                        <a:pt x="1194" y="81"/>
                      </a:lnTo>
                      <a:lnTo>
                        <a:pt x="1198" y="82"/>
                      </a:lnTo>
                      <a:lnTo>
                        <a:pt x="1198" y="81"/>
                      </a:lnTo>
                      <a:lnTo>
                        <a:pt x="1199" y="81"/>
                      </a:lnTo>
                      <a:lnTo>
                        <a:pt x="1200" y="80"/>
                      </a:lnTo>
                      <a:lnTo>
                        <a:pt x="1200" y="80"/>
                      </a:lnTo>
                      <a:lnTo>
                        <a:pt x="1200" y="81"/>
                      </a:lnTo>
                      <a:lnTo>
                        <a:pt x="1200" y="81"/>
                      </a:lnTo>
                      <a:lnTo>
                        <a:pt x="1200" y="81"/>
                      </a:lnTo>
                      <a:lnTo>
                        <a:pt x="1200" y="82"/>
                      </a:lnTo>
                      <a:lnTo>
                        <a:pt x="1204" y="82"/>
                      </a:lnTo>
                      <a:lnTo>
                        <a:pt x="1204" y="80"/>
                      </a:lnTo>
                      <a:lnTo>
                        <a:pt x="1205" y="80"/>
                      </a:lnTo>
                      <a:lnTo>
                        <a:pt x="1207" y="81"/>
                      </a:lnTo>
                      <a:lnTo>
                        <a:pt x="1208" y="82"/>
                      </a:lnTo>
                      <a:lnTo>
                        <a:pt x="1208" y="84"/>
                      </a:lnTo>
                      <a:lnTo>
                        <a:pt x="1207" y="86"/>
                      </a:lnTo>
                      <a:lnTo>
                        <a:pt x="1205" y="88"/>
                      </a:lnTo>
                      <a:lnTo>
                        <a:pt x="1204" y="88"/>
                      </a:lnTo>
                      <a:lnTo>
                        <a:pt x="1205" y="89"/>
                      </a:lnTo>
                      <a:lnTo>
                        <a:pt x="1205" y="89"/>
                      </a:lnTo>
                      <a:lnTo>
                        <a:pt x="1207" y="89"/>
                      </a:lnTo>
                      <a:lnTo>
                        <a:pt x="1207" y="92"/>
                      </a:lnTo>
                      <a:lnTo>
                        <a:pt x="1208" y="92"/>
                      </a:lnTo>
                      <a:lnTo>
                        <a:pt x="1209" y="90"/>
                      </a:lnTo>
                      <a:lnTo>
                        <a:pt x="1209" y="90"/>
                      </a:lnTo>
                      <a:lnTo>
                        <a:pt x="1209" y="92"/>
                      </a:lnTo>
                      <a:lnTo>
                        <a:pt x="1208" y="93"/>
                      </a:lnTo>
                      <a:lnTo>
                        <a:pt x="1208" y="94"/>
                      </a:lnTo>
                      <a:lnTo>
                        <a:pt x="1209" y="94"/>
                      </a:lnTo>
                      <a:lnTo>
                        <a:pt x="1209" y="96"/>
                      </a:lnTo>
                      <a:lnTo>
                        <a:pt x="1209" y="94"/>
                      </a:lnTo>
                      <a:lnTo>
                        <a:pt x="1211" y="94"/>
                      </a:lnTo>
                      <a:lnTo>
                        <a:pt x="1211" y="94"/>
                      </a:lnTo>
                      <a:lnTo>
                        <a:pt x="1212" y="94"/>
                      </a:lnTo>
                      <a:lnTo>
                        <a:pt x="1212" y="93"/>
                      </a:lnTo>
                      <a:lnTo>
                        <a:pt x="1215" y="94"/>
                      </a:lnTo>
                      <a:lnTo>
                        <a:pt x="1216" y="92"/>
                      </a:lnTo>
                      <a:lnTo>
                        <a:pt x="1216" y="92"/>
                      </a:lnTo>
                      <a:lnTo>
                        <a:pt x="1216" y="93"/>
                      </a:lnTo>
                      <a:lnTo>
                        <a:pt x="1218" y="92"/>
                      </a:lnTo>
                      <a:lnTo>
                        <a:pt x="1218" y="93"/>
                      </a:lnTo>
                      <a:lnTo>
                        <a:pt x="1217" y="94"/>
                      </a:lnTo>
                      <a:lnTo>
                        <a:pt x="1216" y="96"/>
                      </a:lnTo>
                      <a:lnTo>
                        <a:pt x="1215" y="97"/>
                      </a:lnTo>
                      <a:lnTo>
                        <a:pt x="1215" y="98"/>
                      </a:lnTo>
                      <a:lnTo>
                        <a:pt x="1215" y="98"/>
                      </a:lnTo>
                      <a:lnTo>
                        <a:pt x="1216" y="99"/>
                      </a:lnTo>
                      <a:lnTo>
                        <a:pt x="1217" y="99"/>
                      </a:lnTo>
                      <a:lnTo>
                        <a:pt x="1216" y="101"/>
                      </a:lnTo>
                      <a:lnTo>
                        <a:pt x="1215" y="102"/>
                      </a:lnTo>
                      <a:lnTo>
                        <a:pt x="1213" y="102"/>
                      </a:lnTo>
                      <a:lnTo>
                        <a:pt x="1213" y="103"/>
                      </a:lnTo>
                      <a:lnTo>
                        <a:pt x="1215" y="103"/>
                      </a:lnTo>
                      <a:lnTo>
                        <a:pt x="1215" y="105"/>
                      </a:lnTo>
                      <a:lnTo>
                        <a:pt x="1217" y="105"/>
                      </a:lnTo>
                      <a:lnTo>
                        <a:pt x="1218" y="105"/>
                      </a:lnTo>
                      <a:lnTo>
                        <a:pt x="1218" y="101"/>
                      </a:lnTo>
                      <a:lnTo>
                        <a:pt x="1220" y="99"/>
                      </a:lnTo>
                      <a:lnTo>
                        <a:pt x="1221" y="98"/>
                      </a:lnTo>
                      <a:lnTo>
                        <a:pt x="1221" y="97"/>
                      </a:lnTo>
                      <a:lnTo>
                        <a:pt x="1221" y="97"/>
                      </a:lnTo>
                      <a:lnTo>
                        <a:pt x="1221" y="97"/>
                      </a:lnTo>
                      <a:lnTo>
                        <a:pt x="1222" y="97"/>
                      </a:lnTo>
                      <a:lnTo>
                        <a:pt x="1222" y="99"/>
                      </a:lnTo>
                      <a:lnTo>
                        <a:pt x="1221" y="101"/>
                      </a:lnTo>
                      <a:lnTo>
                        <a:pt x="1220" y="102"/>
                      </a:lnTo>
                      <a:lnTo>
                        <a:pt x="1220" y="106"/>
                      </a:lnTo>
                      <a:lnTo>
                        <a:pt x="1222" y="106"/>
                      </a:lnTo>
                      <a:lnTo>
                        <a:pt x="1222" y="106"/>
                      </a:lnTo>
                      <a:lnTo>
                        <a:pt x="1222" y="106"/>
                      </a:lnTo>
                      <a:lnTo>
                        <a:pt x="1224" y="105"/>
                      </a:lnTo>
                      <a:lnTo>
                        <a:pt x="1224" y="103"/>
                      </a:lnTo>
                      <a:lnTo>
                        <a:pt x="1222" y="103"/>
                      </a:lnTo>
                      <a:lnTo>
                        <a:pt x="1224" y="102"/>
                      </a:lnTo>
                      <a:lnTo>
                        <a:pt x="1225" y="102"/>
                      </a:lnTo>
                      <a:lnTo>
                        <a:pt x="1225" y="103"/>
                      </a:lnTo>
                      <a:lnTo>
                        <a:pt x="1224" y="105"/>
                      </a:lnTo>
                      <a:lnTo>
                        <a:pt x="1224" y="105"/>
                      </a:lnTo>
                      <a:lnTo>
                        <a:pt x="1224" y="106"/>
                      </a:lnTo>
                      <a:lnTo>
                        <a:pt x="1222" y="106"/>
                      </a:lnTo>
                      <a:lnTo>
                        <a:pt x="1222" y="110"/>
                      </a:lnTo>
                      <a:lnTo>
                        <a:pt x="1222" y="110"/>
                      </a:lnTo>
                      <a:lnTo>
                        <a:pt x="1222" y="111"/>
                      </a:lnTo>
                      <a:lnTo>
                        <a:pt x="1221" y="113"/>
                      </a:lnTo>
                      <a:lnTo>
                        <a:pt x="1220" y="113"/>
                      </a:lnTo>
                      <a:lnTo>
                        <a:pt x="1217" y="114"/>
                      </a:lnTo>
                      <a:lnTo>
                        <a:pt x="1217" y="114"/>
                      </a:lnTo>
                      <a:lnTo>
                        <a:pt x="1217" y="114"/>
                      </a:lnTo>
                      <a:lnTo>
                        <a:pt x="1216" y="114"/>
                      </a:lnTo>
                      <a:lnTo>
                        <a:pt x="1216" y="113"/>
                      </a:lnTo>
                      <a:lnTo>
                        <a:pt x="1217" y="111"/>
                      </a:lnTo>
                      <a:lnTo>
                        <a:pt x="1217" y="110"/>
                      </a:lnTo>
                      <a:lnTo>
                        <a:pt x="1217" y="110"/>
                      </a:lnTo>
                      <a:lnTo>
                        <a:pt x="1216" y="109"/>
                      </a:lnTo>
                      <a:lnTo>
                        <a:pt x="1215" y="109"/>
                      </a:lnTo>
                      <a:lnTo>
                        <a:pt x="1213" y="110"/>
                      </a:lnTo>
                      <a:lnTo>
                        <a:pt x="1212" y="113"/>
                      </a:lnTo>
                      <a:lnTo>
                        <a:pt x="1212" y="113"/>
                      </a:lnTo>
                      <a:lnTo>
                        <a:pt x="1211" y="113"/>
                      </a:lnTo>
                      <a:lnTo>
                        <a:pt x="1211" y="113"/>
                      </a:lnTo>
                      <a:lnTo>
                        <a:pt x="1211" y="113"/>
                      </a:lnTo>
                      <a:lnTo>
                        <a:pt x="1211" y="107"/>
                      </a:lnTo>
                      <a:lnTo>
                        <a:pt x="1212" y="107"/>
                      </a:lnTo>
                      <a:lnTo>
                        <a:pt x="1213" y="107"/>
                      </a:lnTo>
                      <a:lnTo>
                        <a:pt x="1213" y="107"/>
                      </a:lnTo>
                      <a:lnTo>
                        <a:pt x="1213" y="107"/>
                      </a:lnTo>
                      <a:lnTo>
                        <a:pt x="1213" y="105"/>
                      </a:lnTo>
                      <a:lnTo>
                        <a:pt x="1212" y="103"/>
                      </a:lnTo>
                      <a:lnTo>
                        <a:pt x="1211" y="102"/>
                      </a:lnTo>
                      <a:lnTo>
                        <a:pt x="1211" y="101"/>
                      </a:lnTo>
                      <a:lnTo>
                        <a:pt x="1209" y="101"/>
                      </a:lnTo>
                      <a:lnTo>
                        <a:pt x="1209" y="102"/>
                      </a:lnTo>
                      <a:lnTo>
                        <a:pt x="1208" y="103"/>
                      </a:lnTo>
                      <a:lnTo>
                        <a:pt x="1208" y="105"/>
                      </a:lnTo>
                      <a:lnTo>
                        <a:pt x="1205" y="105"/>
                      </a:lnTo>
                      <a:lnTo>
                        <a:pt x="1204" y="105"/>
                      </a:lnTo>
                      <a:lnTo>
                        <a:pt x="1203" y="106"/>
                      </a:lnTo>
                      <a:lnTo>
                        <a:pt x="1204" y="109"/>
                      </a:lnTo>
                      <a:lnTo>
                        <a:pt x="1203" y="109"/>
                      </a:lnTo>
                      <a:lnTo>
                        <a:pt x="1201" y="110"/>
                      </a:lnTo>
                      <a:lnTo>
                        <a:pt x="1199" y="111"/>
                      </a:lnTo>
                      <a:lnTo>
                        <a:pt x="1196" y="113"/>
                      </a:lnTo>
                      <a:lnTo>
                        <a:pt x="1198" y="110"/>
                      </a:lnTo>
                      <a:lnTo>
                        <a:pt x="1198" y="109"/>
                      </a:lnTo>
                      <a:lnTo>
                        <a:pt x="1200" y="109"/>
                      </a:lnTo>
                      <a:lnTo>
                        <a:pt x="1200" y="106"/>
                      </a:lnTo>
                      <a:lnTo>
                        <a:pt x="1201" y="106"/>
                      </a:lnTo>
                      <a:lnTo>
                        <a:pt x="1203" y="103"/>
                      </a:lnTo>
                      <a:lnTo>
                        <a:pt x="1204" y="103"/>
                      </a:lnTo>
                      <a:lnTo>
                        <a:pt x="1204" y="101"/>
                      </a:lnTo>
                      <a:lnTo>
                        <a:pt x="1203" y="101"/>
                      </a:lnTo>
                      <a:lnTo>
                        <a:pt x="1203" y="102"/>
                      </a:lnTo>
                      <a:lnTo>
                        <a:pt x="1201" y="102"/>
                      </a:lnTo>
                      <a:lnTo>
                        <a:pt x="1200" y="103"/>
                      </a:lnTo>
                      <a:lnTo>
                        <a:pt x="1200" y="105"/>
                      </a:lnTo>
                      <a:lnTo>
                        <a:pt x="1199" y="105"/>
                      </a:lnTo>
                      <a:lnTo>
                        <a:pt x="1196" y="105"/>
                      </a:lnTo>
                      <a:lnTo>
                        <a:pt x="1196" y="105"/>
                      </a:lnTo>
                      <a:lnTo>
                        <a:pt x="1198" y="103"/>
                      </a:lnTo>
                      <a:lnTo>
                        <a:pt x="1198" y="101"/>
                      </a:lnTo>
                      <a:lnTo>
                        <a:pt x="1194" y="101"/>
                      </a:lnTo>
                      <a:lnTo>
                        <a:pt x="1194" y="102"/>
                      </a:lnTo>
                      <a:lnTo>
                        <a:pt x="1190" y="102"/>
                      </a:lnTo>
                      <a:lnTo>
                        <a:pt x="1190" y="103"/>
                      </a:lnTo>
                      <a:lnTo>
                        <a:pt x="1190" y="103"/>
                      </a:lnTo>
                      <a:lnTo>
                        <a:pt x="1190" y="102"/>
                      </a:lnTo>
                      <a:lnTo>
                        <a:pt x="1184" y="103"/>
                      </a:lnTo>
                      <a:lnTo>
                        <a:pt x="1184" y="101"/>
                      </a:lnTo>
                      <a:lnTo>
                        <a:pt x="1184" y="101"/>
                      </a:lnTo>
                      <a:lnTo>
                        <a:pt x="1184" y="101"/>
                      </a:lnTo>
                      <a:lnTo>
                        <a:pt x="1184" y="101"/>
                      </a:lnTo>
                      <a:lnTo>
                        <a:pt x="1183" y="102"/>
                      </a:lnTo>
                      <a:lnTo>
                        <a:pt x="1183" y="102"/>
                      </a:lnTo>
                      <a:lnTo>
                        <a:pt x="1183" y="102"/>
                      </a:lnTo>
                      <a:lnTo>
                        <a:pt x="1183" y="103"/>
                      </a:lnTo>
                      <a:lnTo>
                        <a:pt x="1181" y="103"/>
                      </a:lnTo>
                      <a:lnTo>
                        <a:pt x="1181" y="103"/>
                      </a:lnTo>
                      <a:lnTo>
                        <a:pt x="1181" y="103"/>
                      </a:lnTo>
                      <a:lnTo>
                        <a:pt x="1179" y="103"/>
                      </a:lnTo>
                      <a:lnTo>
                        <a:pt x="1179" y="102"/>
                      </a:lnTo>
                      <a:lnTo>
                        <a:pt x="1177" y="102"/>
                      </a:lnTo>
                      <a:lnTo>
                        <a:pt x="1177" y="102"/>
                      </a:lnTo>
                      <a:lnTo>
                        <a:pt x="1177" y="102"/>
                      </a:lnTo>
                      <a:lnTo>
                        <a:pt x="1177" y="102"/>
                      </a:lnTo>
                      <a:lnTo>
                        <a:pt x="1175" y="102"/>
                      </a:lnTo>
                      <a:lnTo>
                        <a:pt x="1175" y="102"/>
                      </a:lnTo>
                      <a:lnTo>
                        <a:pt x="1174" y="102"/>
                      </a:lnTo>
                      <a:lnTo>
                        <a:pt x="1174" y="102"/>
                      </a:lnTo>
                      <a:lnTo>
                        <a:pt x="1174" y="102"/>
                      </a:lnTo>
                      <a:lnTo>
                        <a:pt x="1173" y="102"/>
                      </a:lnTo>
                      <a:lnTo>
                        <a:pt x="1173" y="102"/>
                      </a:lnTo>
                      <a:lnTo>
                        <a:pt x="1171" y="102"/>
                      </a:lnTo>
                      <a:lnTo>
                        <a:pt x="1167" y="102"/>
                      </a:lnTo>
                      <a:lnTo>
                        <a:pt x="1167" y="102"/>
                      </a:lnTo>
                      <a:lnTo>
                        <a:pt x="1165" y="102"/>
                      </a:lnTo>
                      <a:lnTo>
                        <a:pt x="1163" y="103"/>
                      </a:lnTo>
                      <a:lnTo>
                        <a:pt x="1161" y="105"/>
                      </a:lnTo>
                      <a:lnTo>
                        <a:pt x="1161" y="103"/>
                      </a:lnTo>
                      <a:lnTo>
                        <a:pt x="1160" y="103"/>
                      </a:lnTo>
                      <a:lnTo>
                        <a:pt x="1157" y="99"/>
                      </a:lnTo>
                      <a:lnTo>
                        <a:pt x="1158" y="99"/>
                      </a:lnTo>
                      <a:lnTo>
                        <a:pt x="1160" y="98"/>
                      </a:lnTo>
                      <a:lnTo>
                        <a:pt x="1161" y="97"/>
                      </a:lnTo>
                      <a:lnTo>
                        <a:pt x="1163" y="96"/>
                      </a:lnTo>
                      <a:lnTo>
                        <a:pt x="1163" y="93"/>
                      </a:lnTo>
                      <a:lnTo>
                        <a:pt x="1165" y="93"/>
                      </a:lnTo>
                      <a:lnTo>
                        <a:pt x="1165" y="94"/>
                      </a:lnTo>
                      <a:lnTo>
                        <a:pt x="1166" y="93"/>
                      </a:lnTo>
                      <a:lnTo>
                        <a:pt x="1166" y="93"/>
                      </a:lnTo>
                      <a:lnTo>
                        <a:pt x="1166" y="93"/>
                      </a:lnTo>
                      <a:lnTo>
                        <a:pt x="1166" y="93"/>
                      </a:lnTo>
                      <a:lnTo>
                        <a:pt x="1166" y="93"/>
                      </a:lnTo>
                      <a:lnTo>
                        <a:pt x="1166" y="92"/>
                      </a:lnTo>
                      <a:lnTo>
                        <a:pt x="1165" y="92"/>
                      </a:lnTo>
                      <a:lnTo>
                        <a:pt x="1163" y="92"/>
                      </a:lnTo>
                      <a:lnTo>
                        <a:pt x="1162" y="92"/>
                      </a:lnTo>
                      <a:lnTo>
                        <a:pt x="1161" y="92"/>
                      </a:lnTo>
                      <a:lnTo>
                        <a:pt x="1161" y="90"/>
                      </a:lnTo>
                      <a:lnTo>
                        <a:pt x="1161" y="90"/>
                      </a:lnTo>
                      <a:lnTo>
                        <a:pt x="1161" y="89"/>
                      </a:lnTo>
                      <a:lnTo>
                        <a:pt x="1163" y="89"/>
                      </a:lnTo>
                      <a:lnTo>
                        <a:pt x="1163" y="90"/>
                      </a:lnTo>
                      <a:lnTo>
                        <a:pt x="1163" y="90"/>
                      </a:lnTo>
                      <a:lnTo>
                        <a:pt x="1163" y="89"/>
                      </a:lnTo>
                      <a:lnTo>
                        <a:pt x="1163" y="89"/>
                      </a:lnTo>
                      <a:lnTo>
                        <a:pt x="1166" y="90"/>
                      </a:lnTo>
                      <a:lnTo>
                        <a:pt x="1165" y="89"/>
                      </a:lnTo>
                      <a:lnTo>
                        <a:pt x="1165" y="88"/>
                      </a:lnTo>
                      <a:lnTo>
                        <a:pt x="1165" y="88"/>
                      </a:lnTo>
                      <a:lnTo>
                        <a:pt x="1165" y="88"/>
                      </a:lnTo>
                      <a:lnTo>
                        <a:pt x="1166" y="85"/>
                      </a:lnTo>
                      <a:lnTo>
                        <a:pt x="1167" y="85"/>
                      </a:lnTo>
                      <a:lnTo>
                        <a:pt x="1169" y="86"/>
                      </a:lnTo>
                      <a:lnTo>
                        <a:pt x="1170" y="86"/>
                      </a:lnTo>
                      <a:lnTo>
                        <a:pt x="1170" y="88"/>
                      </a:lnTo>
                      <a:lnTo>
                        <a:pt x="1171" y="85"/>
                      </a:lnTo>
                      <a:lnTo>
                        <a:pt x="1171" y="85"/>
                      </a:lnTo>
                      <a:lnTo>
                        <a:pt x="1173" y="85"/>
                      </a:lnTo>
                      <a:lnTo>
                        <a:pt x="1173" y="84"/>
                      </a:lnTo>
                      <a:lnTo>
                        <a:pt x="1171" y="82"/>
                      </a:lnTo>
                      <a:lnTo>
                        <a:pt x="1169" y="82"/>
                      </a:lnTo>
                      <a:lnTo>
                        <a:pt x="1167" y="81"/>
                      </a:lnTo>
                      <a:lnTo>
                        <a:pt x="1169" y="81"/>
                      </a:lnTo>
                      <a:lnTo>
                        <a:pt x="1169" y="80"/>
                      </a:lnTo>
                      <a:lnTo>
                        <a:pt x="1170" y="80"/>
                      </a:lnTo>
                      <a:lnTo>
                        <a:pt x="1170" y="80"/>
                      </a:lnTo>
                      <a:lnTo>
                        <a:pt x="1171" y="73"/>
                      </a:lnTo>
                      <a:lnTo>
                        <a:pt x="1170" y="73"/>
                      </a:lnTo>
                      <a:lnTo>
                        <a:pt x="1170" y="71"/>
                      </a:lnTo>
                      <a:lnTo>
                        <a:pt x="1171" y="71"/>
                      </a:lnTo>
                      <a:lnTo>
                        <a:pt x="1171" y="69"/>
                      </a:lnTo>
                      <a:lnTo>
                        <a:pt x="1171" y="69"/>
                      </a:lnTo>
                      <a:lnTo>
                        <a:pt x="1171" y="68"/>
                      </a:lnTo>
                      <a:lnTo>
                        <a:pt x="1171" y="68"/>
                      </a:lnTo>
                      <a:lnTo>
                        <a:pt x="1171" y="68"/>
                      </a:lnTo>
                      <a:lnTo>
                        <a:pt x="1171" y="67"/>
                      </a:lnTo>
                      <a:lnTo>
                        <a:pt x="1171" y="67"/>
                      </a:lnTo>
                      <a:lnTo>
                        <a:pt x="1171" y="64"/>
                      </a:lnTo>
                      <a:lnTo>
                        <a:pt x="1174" y="63"/>
                      </a:lnTo>
                      <a:lnTo>
                        <a:pt x="1177" y="63"/>
                      </a:lnTo>
                      <a:lnTo>
                        <a:pt x="1175" y="61"/>
                      </a:lnTo>
                      <a:lnTo>
                        <a:pt x="1175" y="61"/>
                      </a:lnTo>
                      <a:lnTo>
                        <a:pt x="1175" y="60"/>
                      </a:lnTo>
                      <a:lnTo>
                        <a:pt x="1177" y="59"/>
                      </a:lnTo>
                      <a:lnTo>
                        <a:pt x="1177" y="58"/>
                      </a:lnTo>
                      <a:lnTo>
                        <a:pt x="1178" y="58"/>
                      </a:lnTo>
                      <a:lnTo>
                        <a:pt x="1181" y="56"/>
                      </a:lnTo>
                      <a:lnTo>
                        <a:pt x="1183" y="55"/>
                      </a:lnTo>
                      <a:close/>
                      <a:moveTo>
                        <a:pt x="3265" y="55"/>
                      </a:moveTo>
                      <a:lnTo>
                        <a:pt x="3265" y="56"/>
                      </a:lnTo>
                      <a:lnTo>
                        <a:pt x="3265" y="58"/>
                      </a:lnTo>
                      <a:lnTo>
                        <a:pt x="3263" y="59"/>
                      </a:lnTo>
                      <a:lnTo>
                        <a:pt x="3263" y="59"/>
                      </a:lnTo>
                      <a:lnTo>
                        <a:pt x="3262" y="59"/>
                      </a:lnTo>
                      <a:lnTo>
                        <a:pt x="3262" y="58"/>
                      </a:lnTo>
                      <a:lnTo>
                        <a:pt x="3263" y="56"/>
                      </a:lnTo>
                      <a:lnTo>
                        <a:pt x="3265" y="55"/>
                      </a:lnTo>
                      <a:close/>
                      <a:moveTo>
                        <a:pt x="63" y="54"/>
                      </a:moveTo>
                      <a:lnTo>
                        <a:pt x="64" y="54"/>
                      </a:lnTo>
                      <a:lnTo>
                        <a:pt x="65" y="55"/>
                      </a:lnTo>
                      <a:lnTo>
                        <a:pt x="66" y="58"/>
                      </a:lnTo>
                      <a:lnTo>
                        <a:pt x="66" y="58"/>
                      </a:lnTo>
                      <a:lnTo>
                        <a:pt x="66" y="58"/>
                      </a:lnTo>
                      <a:lnTo>
                        <a:pt x="65" y="58"/>
                      </a:lnTo>
                      <a:lnTo>
                        <a:pt x="64" y="56"/>
                      </a:lnTo>
                      <a:lnTo>
                        <a:pt x="63" y="56"/>
                      </a:lnTo>
                      <a:lnTo>
                        <a:pt x="63" y="56"/>
                      </a:lnTo>
                      <a:lnTo>
                        <a:pt x="61" y="55"/>
                      </a:lnTo>
                      <a:lnTo>
                        <a:pt x="63" y="54"/>
                      </a:lnTo>
                      <a:close/>
                      <a:moveTo>
                        <a:pt x="3337" y="52"/>
                      </a:moveTo>
                      <a:lnTo>
                        <a:pt x="3337" y="54"/>
                      </a:lnTo>
                      <a:lnTo>
                        <a:pt x="3337" y="54"/>
                      </a:lnTo>
                      <a:lnTo>
                        <a:pt x="3337" y="56"/>
                      </a:lnTo>
                      <a:lnTo>
                        <a:pt x="3331" y="56"/>
                      </a:lnTo>
                      <a:lnTo>
                        <a:pt x="3331" y="55"/>
                      </a:lnTo>
                      <a:lnTo>
                        <a:pt x="3334" y="54"/>
                      </a:lnTo>
                      <a:lnTo>
                        <a:pt x="3335" y="54"/>
                      </a:lnTo>
                      <a:lnTo>
                        <a:pt x="3337" y="52"/>
                      </a:lnTo>
                      <a:close/>
                      <a:moveTo>
                        <a:pt x="3369" y="51"/>
                      </a:moveTo>
                      <a:lnTo>
                        <a:pt x="3369" y="52"/>
                      </a:lnTo>
                      <a:lnTo>
                        <a:pt x="3367" y="52"/>
                      </a:lnTo>
                      <a:lnTo>
                        <a:pt x="3367" y="51"/>
                      </a:lnTo>
                      <a:lnTo>
                        <a:pt x="3368" y="51"/>
                      </a:lnTo>
                      <a:lnTo>
                        <a:pt x="3368" y="51"/>
                      </a:lnTo>
                      <a:lnTo>
                        <a:pt x="3368" y="51"/>
                      </a:lnTo>
                      <a:lnTo>
                        <a:pt x="3369" y="51"/>
                      </a:lnTo>
                      <a:close/>
                      <a:moveTo>
                        <a:pt x="796" y="51"/>
                      </a:moveTo>
                      <a:lnTo>
                        <a:pt x="797" y="52"/>
                      </a:lnTo>
                      <a:lnTo>
                        <a:pt x="798" y="52"/>
                      </a:lnTo>
                      <a:lnTo>
                        <a:pt x="798" y="54"/>
                      </a:lnTo>
                      <a:lnTo>
                        <a:pt x="798" y="54"/>
                      </a:lnTo>
                      <a:lnTo>
                        <a:pt x="798" y="55"/>
                      </a:lnTo>
                      <a:lnTo>
                        <a:pt x="801" y="54"/>
                      </a:lnTo>
                      <a:lnTo>
                        <a:pt x="801" y="58"/>
                      </a:lnTo>
                      <a:lnTo>
                        <a:pt x="801" y="59"/>
                      </a:lnTo>
                      <a:lnTo>
                        <a:pt x="802" y="60"/>
                      </a:lnTo>
                      <a:lnTo>
                        <a:pt x="803" y="61"/>
                      </a:lnTo>
                      <a:lnTo>
                        <a:pt x="805" y="65"/>
                      </a:lnTo>
                      <a:lnTo>
                        <a:pt x="806" y="67"/>
                      </a:lnTo>
                      <a:lnTo>
                        <a:pt x="807" y="68"/>
                      </a:lnTo>
                      <a:lnTo>
                        <a:pt x="807" y="69"/>
                      </a:lnTo>
                      <a:lnTo>
                        <a:pt x="806" y="71"/>
                      </a:lnTo>
                      <a:lnTo>
                        <a:pt x="806" y="72"/>
                      </a:lnTo>
                      <a:lnTo>
                        <a:pt x="802" y="72"/>
                      </a:lnTo>
                      <a:lnTo>
                        <a:pt x="801" y="61"/>
                      </a:lnTo>
                      <a:lnTo>
                        <a:pt x="798" y="61"/>
                      </a:lnTo>
                      <a:lnTo>
                        <a:pt x="798" y="59"/>
                      </a:lnTo>
                      <a:lnTo>
                        <a:pt x="797" y="58"/>
                      </a:lnTo>
                      <a:lnTo>
                        <a:pt x="796" y="56"/>
                      </a:lnTo>
                      <a:lnTo>
                        <a:pt x="794" y="56"/>
                      </a:lnTo>
                      <a:lnTo>
                        <a:pt x="794" y="55"/>
                      </a:lnTo>
                      <a:lnTo>
                        <a:pt x="794" y="54"/>
                      </a:lnTo>
                      <a:lnTo>
                        <a:pt x="793" y="54"/>
                      </a:lnTo>
                      <a:lnTo>
                        <a:pt x="793" y="51"/>
                      </a:lnTo>
                      <a:lnTo>
                        <a:pt x="794" y="51"/>
                      </a:lnTo>
                      <a:lnTo>
                        <a:pt x="794" y="51"/>
                      </a:lnTo>
                      <a:lnTo>
                        <a:pt x="794" y="51"/>
                      </a:lnTo>
                      <a:lnTo>
                        <a:pt x="796" y="51"/>
                      </a:lnTo>
                      <a:close/>
                      <a:moveTo>
                        <a:pt x="91" y="50"/>
                      </a:moveTo>
                      <a:lnTo>
                        <a:pt x="95" y="50"/>
                      </a:lnTo>
                      <a:lnTo>
                        <a:pt x="95" y="51"/>
                      </a:lnTo>
                      <a:lnTo>
                        <a:pt x="94" y="51"/>
                      </a:lnTo>
                      <a:lnTo>
                        <a:pt x="94" y="52"/>
                      </a:lnTo>
                      <a:lnTo>
                        <a:pt x="94" y="52"/>
                      </a:lnTo>
                      <a:lnTo>
                        <a:pt x="94" y="52"/>
                      </a:lnTo>
                      <a:lnTo>
                        <a:pt x="94" y="54"/>
                      </a:lnTo>
                      <a:lnTo>
                        <a:pt x="93" y="54"/>
                      </a:lnTo>
                      <a:lnTo>
                        <a:pt x="93" y="52"/>
                      </a:lnTo>
                      <a:lnTo>
                        <a:pt x="93" y="51"/>
                      </a:lnTo>
                      <a:lnTo>
                        <a:pt x="91" y="50"/>
                      </a:lnTo>
                      <a:close/>
                      <a:moveTo>
                        <a:pt x="127" y="50"/>
                      </a:moveTo>
                      <a:lnTo>
                        <a:pt x="129" y="50"/>
                      </a:lnTo>
                      <a:lnTo>
                        <a:pt x="129" y="50"/>
                      </a:lnTo>
                      <a:lnTo>
                        <a:pt x="127" y="50"/>
                      </a:lnTo>
                      <a:lnTo>
                        <a:pt x="127" y="50"/>
                      </a:lnTo>
                      <a:close/>
                      <a:moveTo>
                        <a:pt x="103" y="50"/>
                      </a:moveTo>
                      <a:lnTo>
                        <a:pt x="104" y="50"/>
                      </a:lnTo>
                      <a:lnTo>
                        <a:pt x="103" y="54"/>
                      </a:lnTo>
                      <a:lnTo>
                        <a:pt x="102" y="54"/>
                      </a:lnTo>
                      <a:lnTo>
                        <a:pt x="102" y="51"/>
                      </a:lnTo>
                      <a:lnTo>
                        <a:pt x="102" y="51"/>
                      </a:lnTo>
                      <a:lnTo>
                        <a:pt x="102" y="50"/>
                      </a:lnTo>
                      <a:lnTo>
                        <a:pt x="103" y="50"/>
                      </a:lnTo>
                      <a:close/>
                      <a:moveTo>
                        <a:pt x="99" y="50"/>
                      </a:moveTo>
                      <a:lnTo>
                        <a:pt x="101" y="50"/>
                      </a:lnTo>
                      <a:lnTo>
                        <a:pt x="99" y="52"/>
                      </a:lnTo>
                      <a:lnTo>
                        <a:pt x="98" y="52"/>
                      </a:lnTo>
                      <a:lnTo>
                        <a:pt x="98" y="52"/>
                      </a:lnTo>
                      <a:lnTo>
                        <a:pt x="98" y="52"/>
                      </a:lnTo>
                      <a:lnTo>
                        <a:pt x="98" y="51"/>
                      </a:lnTo>
                      <a:lnTo>
                        <a:pt x="98" y="50"/>
                      </a:lnTo>
                      <a:lnTo>
                        <a:pt x="99" y="50"/>
                      </a:lnTo>
                      <a:close/>
                      <a:moveTo>
                        <a:pt x="535" y="48"/>
                      </a:moveTo>
                      <a:lnTo>
                        <a:pt x="536" y="48"/>
                      </a:lnTo>
                      <a:lnTo>
                        <a:pt x="536" y="51"/>
                      </a:lnTo>
                      <a:lnTo>
                        <a:pt x="535" y="51"/>
                      </a:lnTo>
                      <a:lnTo>
                        <a:pt x="535" y="48"/>
                      </a:lnTo>
                      <a:close/>
                      <a:moveTo>
                        <a:pt x="133" y="48"/>
                      </a:moveTo>
                      <a:lnTo>
                        <a:pt x="135" y="48"/>
                      </a:lnTo>
                      <a:lnTo>
                        <a:pt x="136" y="50"/>
                      </a:lnTo>
                      <a:lnTo>
                        <a:pt x="136" y="50"/>
                      </a:lnTo>
                      <a:lnTo>
                        <a:pt x="133" y="50"/>
                      </a:lnTo>
                      <a:lnTo>
                        <a:pt x="133" y="48"/>
                      </a:lnTo>
                      <a:close/>
                      <a:moveTo>
                        <a:pt x="68" y="48"/>
                      </a:moveTo>
                      <a:lnTo>
                        <a:pt x="70" y="48"/>
                      </a:lnTo>
                      <a:lnTo>
                        <a:pt x="70" y="50"/>
                      </a:lnTo>
                      <a:lnTo>
                        <a:pt x="70" y="51"/>
                      </a:lnTo>
                      <a:lnTo>
                        <a:pt x="68" y="51"/>
                      </a:lnTo>
                      <a:lnTo>
                        <a:pt x="68" y="50"/>
                      </a:lnTo>
                      <a:lnTo>
                        <a:pt x="68" y="48"/>
                      </a:lnTo>
                      <a:lnTo>
                        <a:pt x="68" y="48"/>
                      </a:lnTo>
                      <a:lnTo>
                        <a:pt x="68" y="48"/>
                      </a:lnTo>
                      <a:close/>
                      <a:moveTo>
                        <a:pt x="52" y="48"/>
                      </a:moveTo>
                      <a:lnTo>
                        <a:pt x="52" y="50"/>
                      </a:lnTo>
                      <a:lnTo>
                        <a:pt x="52" y="51"/>
                      </a:lnTo>
                      <a:lnTo>
                        <a:pt x="52" y="51"/>
                      </a:lnTo>
                      <a:lnTo>
                        <a:pt x="52" y="51"/>
                      </a:lnTo>
                      <a:lnTo>
                        <a:pt x="49" y="51"/>
                      </a:lnTo>
                      <a:lnTo>
                        <a:pt x="49" y="50"/>
                      </a:lnTo>
                      <a:lnTo>
                        <a:pt x="51" y="48"/>
                      </a:lnTo>
                      <a:lnTo>
                        <a:pt x="51" y="48"/>
                      </a:lnTo>
                      <a:lnTo>
                        <a:pt x="51" y="48"/>
                      </a:lnTo>
                      <a:lnTo>
                        <a:pt x="52" y="48"/>
                      </a:lnTo>
                      <a:close/>
                      <a:moveTo>
                        <a:pt x="1602" y="46"/>
                      </a:moveTo>
                      <a:lnTo>
                        <a:pt x="1602" y="46"/>
                      </a:lnTo>
                      <a:lnTo>
                        <a:pt x="1602" y="47"/>
                      </a:lnTo>
                      <a:lnTo>
                        <a:pt x="1601" y="48"/>
                      </a:lnTo>
                      <a:lnTo>
                        <a:pt x="1602" y="48"/>
                      </a:lnTo>
                      <a:lnTo>
                        <a:pt x="1603" y="47"/>
                      </a:lnTo>
                      <a:lnTo>
                        <a:pt x="1603" y="47"/>
                      </a:lnTo>
                      <a:lnTo>
                        <a:pt x="1603" y="47"/>
                      </a:lnTo>
                      <a:lnTo>
                        <a:pt x="1605" y="46"/>
                      </a:lnTo>
                      <a:lnTo>
                        <a:pt x="1602" y="46"/>
                      </a:lnTo>
                      <a:close/>
                      <a:moveTo>
                        <a:pt x="531" y="44"/>
                      </a:moveTo>
                      <a:lnTo>
                        <a:pt x="533" y="44"/>
                      </a:lnTo>
                      <a:lnTo>
                        <a:pt x="533" y="46"/>
                      </a:lnTo>
                      <a:lnTo>
                        <a:pt x="533" y="46"/>
                      </a:lnTo>
                      <a:lnTo>
                        <a:pt x="533" y="46"/>
                      </a:lnTo>
                      <a:lnTo>
                        <a:pt x="531" y="46"/>
                      </a:lnTo>
                      <a:lnTo>
                        <a:pt x="531" y="46"/>
                      </a:lnTo>
                      <a:lnTo>
                        <a:pt x="531" y="46"/>
                      </a:lnTo>
                      <a:lnTo>
                        <a:pt x="531" y="44"/>
                      </a:lnTo>
                      <a:lnTo>
                        <a:pt x="531" y="44"/>
                      </a:lnTo>
                      <a:close/>
                      <a:moveTo>
                        <a:pt x="121" y="44"/>
                      </a:moveTo>
                      <a:lnTo>
                        <a:pt x="124" y="44"/>
                      </a:lnTo>
                      <a:lnTo>
                        <a:pt x="124" y="46"/>
                      </a:lnTo>
                      <a:lnTo>
                        <a:pt x="123" y="46"/>
                      </a:lnTo>
                      <a:lnTo>
                        <a:pt x="121" y="48"/>
                      </a:lnTo>
                      <a:lnTo>
                        <a:pt x="119" y="48"/>
                      </a:lnTo>
                      <a:lnTo>
                        <a:pt x="119" y="47"/>
                      </a:lnTo>
                      <a:lnTo>
                        <a:pt x="121" y="47"/>
                      </a:lnTo>
                      <a:lnTo>
                        <a:pt x="121" y="44"/>
                      </a:lnTo>
                      <a:close/>
                      <a:moveTo>
                        <a:pt x="3210" y="43"/>
                      </a:moveTo>
                      <a:lnTo>
                        <a:pt x="3211" y="44"/>
                      </a:lnTo>
                      <a:lnTo>
                        <a:pt x="3214" y="44"/>
                      </a:lnTo>
                      <a:lnTo>
                        <a:pt x="3216" y="44"/>
                      </a:lnTo>
                      <a:lnTo>
                        <a:pt x="3216" y="46"/>
                      </a:lnTo>
                      <a:lnTo>
                        <a:pt x="3212" y="47"/>
                      </a:lnTo>
                      <a:lnTo>
                        <a:pt x="3212" y="46"/>
                      </a:lnTo>
                      <a:lnTo>
                        <a:pt x="3211" y="46"/>
                      </a:lnTo>
                      <a:lnTo>
                        <a:pt x="3211" y="44"/>
                      </a:lnTo>
                      <a:lnTo>
                        <a:pt x="3210" y="44"/>
                      </a:lnTo>
                      <a:lnTo>
                        <a:pt x="3210" y="43"/>
                      </a:lnTo>
                      <a:close/>
                      <a:moveTo>
                        <a:pt x="157" y="43"/>
                      </a:moveTo>
                      <a:lnTo>
                        <a:pt x="157" y="44"/>
                      </a:lnTo>
                      <a:lnTo>
                        <a:pt x="154" y="44"/>
                      </a:lnTo>
                      <a:lnTo>
                        <a:pt x="154" y="43"/>
                      </a:lnTo>
                      <a:lnTo>
                        <a:pt x="154" y="43"/>
                      </a:lnTo>
                      <a:lnTo>
                        <a:pt x="155" y="43"/>
                      </a:lnTo>
                      <a:lnTo>
                        <a:pt x="155" y="43"/>
                      </a:lnTo>
                      <a:lnTo>
                        <a:pt x="157" y="43"/>
                      </a:lnTo>
                      <a:close/>
                      <a:moveTo>
                        <a:pt x="2639" y="42"/>
                      </a:moveTo>
                      <a:lnTo>
                        <a:pt x="2640" y="42"/>
                      </a:lnTo>
                      <a:lnTo>
                        <a:pt x="2640" y="42"/>
                      </a:lnTo>
                      <a:lnTo>
                        <a:pt x="2640" y="42"/>
                      </a:lnTo>
                      <a:lnTo>
                        <a:pt x="2639" y="43"/>
                      </a:lnTo>
                      <a:lnTo>
                        <a:pt x="2639" y="43"/>
                      </a:lnTo>
                      <a:lnTo>
                        <a:pt x="2639" y="43"/>
                      </a:lnTo>
                      <a:lnTo>
                        <a:pt x="2639" y="42"/>
                      </a:lnTo>
                      <a:close/>
                      <a:moveTo>
                        <a:pt x="161" y="41"/>
                      </a:moveTo>
                      <a:lnTo>
                        <a:pt x="162" y="41"/>
                      </a:lnTo>
                      <a:lnTo>
                        <a:pt x="162" y="42"/>
                      </a:lnTo>
                      <a:lnTo>
                        <a:pt x="162" y="42"/>
                      </a:lnTo>
                      <a:lnTo>
                        <a:pt x="162" y="42"/>
                      </a:lnTo>
                      <a:lnTo>
                        <a:pt x="162" y="42"/>
                      </a:lnTo>
                      <a:lnTo>
                        <a:pt x="162" y="42"/>
                      </a:lnTo>
                      <a:lnTo>
                        <a:pt x="162" y="42"/>
                      </a:lnTo>
                      <a:lnTo>
                        <a:pt x="161" y="42"/>
                      </a:lnTo>
                      <a:lnTo>
                        <a:pt x="161" y="42"/>
                      </a:lnTo>
                      <a:lnTo>
                        <a:pt x="161" y="41"/>
                      </a:lnTo>
                      <a:close/>
                      <a:moveTo>
                        <a:pt x="3393" y="38"/>
                      </a:moveTo>
                      <a:lnTo>
                        <a:pt x="3394" y="38"/>
                      </a:lnTo>
                      <a:lnTo>
                        <a:pt x="3390" y="43"/>
                      </a:lnTo>
                      <a:lnTo>
                        <a:pt x="3389" y="44"/>
                      </a:lnTo>
                      <a:lnTo>
                        <a:pt x="3389" y="47"/>
                      </a:lnTo>
                      <a:lnTo>
                        <a:pt x="3386" y="47"/>
                      </a:lnTo>
                      <a:lnTo>
                        <a:pt x="3386" y="48"/>
                      </a:lnTo>
                      <a:lnTo>
                        <a:pt x="3385" y="48"/>
                      </a:lnTo>
                      <a:lnTo>
                        <a:pt x="3385" y="47"/>
                      </a:lnTo>
                      <a:lnTo>
                        <a:pt x="3386" y="46"/>
                      </a:lnTo>
                      <a:lnTo>
                        <a:pt x="3388" y="42"/>
                      </a:lnTo>
                      <a:lnTo>
                        <a:pt x="3390" y="42"/>
                      </a:lnTo>
                      <a:lnTo>
                        <a:pt x="3390" y="41"/>
                      </a:lnTo>
                      <a:lnTo>
                        <a:pt x="3389" y="41"/>
                      </a:lnTo>
                      <a:lnTo>
                        <a:pt x="3389" y="41"/>
                      </a:lnTo>
                      <a:lnTo>
                        <a:pt x="3389" y="39"/>
                      </a:lnTo>
                      <a:lnTo>
                        <a:pt x="3392" y="39"/>
                      </a:lnTo>
                      <a:lnTo>
                        <a:pt x="3393" y="38"/>
                      </a:lnTo>
                      <a:lnTo>
                        <a:pt x="3393" y="38"/>
                      </a:lnTo>
                      <a:close/>
                      <a:moveTo>
                        <a:pt x="1065" y="38"/>
                      </a:moveTo>
                      <a:lnTo>
                        <a:pt x="1067" y="39"/>
                      </a:lnTo>
                      <a:lnTo>
                        <a:pt x="1067" y="42"/>
                      </a:lnTo>
                      <a:lnTo>
                        <a:pt x="1065" y="44"/>
                      </a:lnTo>
                      <a:lnTo>
                        <a:pt x="1065" y="44"/>
                      </a:lnTo>
                      <a:lnTo>
                        <a:pt x="1063" y="44"/>
                      </a:lnTo>
                      <a:lnTo>
                        <a:pt x="1063" y="44"/>
                      </a:lnTo>
                      <a:lnTo>
                        <a:pt x="1063" y="46"/>
                      </a:lnTo>
                      <a:lnTo>
                        <a:pt x="1061" y="46"/>
                      </a:lnTo>
                      <a:lnTo>
                        <a:pt x="1061" y="46"/>
                      </a:lnTo>
                      <a:lnTo>
                        <a:pt x="1061" y="46"/>
                      </a:lnTo>
                      <a:lnTo>
                        <a:pt x="1061" y="46"/>
                      </a:lnTo>
                      <a:lnTo>
                        <a:pt x="1060" y="46"/>
                      </a:lnTo>
                      <a:lnTo>
                        <a:pt x="1061" y="43"/>
                      </a:lnTo>
                      <a:lnTo>
                        <a:pt x="1063" y="41"/>
                      </a:lnTo>
                      <a:lnTo>
                        <a:pt x="1064" y="39"/>
                      </a:lnTo>
                      <a:lnTo>
                        <a:pt x="1065" y="38"/>
                      </a:lnTo>
                      <a:close/>
                      <a:moveTo>
                        <a:pt x="958" y="37"/>
                      </a:moveTo>
                      <a:lnTo>
                        <a:pt x="958" y="38"/>
                      </a:lnTo>
                      <a:lnTo>
                        <a:pt x="959" y="39"/>
                      </a:lnTo>
                      <a:lnTo>
                        <a:pt x="961" y="39"/>
                      </a:lnTo>
                      <a:lnTo>
                        <a:pt x="962" y="41"/>
                      </a:lnTo>
                      <a:lnTo>
                        <a:pt x="962" y="43"/>
                      </a:lnTo>
                      <a:lnTo>
                        <a:pt x="959" y="42"/>
                      </a:lnTo>
                      <a:lnTo>
                        <a:pt x="957" y="42"/>
                      </a:lnTo>
                      <a:lnTo>
                        <a:pt x="954" y="41"/>
                      </a:lnTo>
                      <a:lnTo>
                        <a:pt x="954" y="41"/>
                      </a:lnTo>
                      <a:lnTo>
                        <a:pt x="954" y="39"/>
                      </a:lnTo>
                      <a:lnTo>
                        <a:pt x="953" y="39"/>
                      </a:lnTo>
                      <a:lnTo>
                        <a:pt x="954" y="39"/>
                      </a:lnTo>
                      <a:lnTo>
                        <a:pt x="954" y="38"/>
                      </a:lnTo>
                      <a:lnTo>
                        <a:pt x="954" y="38"/>
                      </a:lnTo>
                      <a:lnTo>
                        <a:pt x="958" y="37"/>
                      </a:lnTo>
                      <a:close/>
                      <a:moveTo>
                        <a:pt x="1" y="37"/>
                      </a:moveTo>
                      <a:lnTo>
                        <a:pt x="2" y="37"/>
                      </a:lnTo>
                      <a:lnTo>
                        <a:pt x="2" y="38"/>
                      </a:lnTo>
                      <a:lnTo>
                        <a:pt x="1" y="38"/>
                      </a:lnTo>
                      <a:lnTo>
                        <a:pt x="1" y="38"/>
                      </a:lnTo>
                      <a:lnTo>
                        <a:pt x="1" y="38"/>
                      </a:lnTo>
                      <a:lnTo>
                        <a:pt x="0" y="37"/>
                      </a:lnTo>
                      <a:lnTo>
                        <a:pt x="0" y="37"/>
                      </a:lnTo>
                      <a:lnTo>
                        <a:pt x="1" y="37"/>
                      </a:lnTo>
                      <a:lnTo>
                        <a:pt x="1" y="37"/>
                      </a:lnTo>
                      <a:close/>
                      <a:moveTo>
                        <a:pt x="3403" y="37"/>
                      </a:moveTo>
                      <a:lnTo>
                        <a:pt x="3405" y="37"/>
                      </a:lnTo>
                      <a:lnTo>
                        <a:pt x="3406" y="37"/>
                      </a:lnTo>
                      <a:lnTo>
                        <a:pt x="3405" y="39"/>
                      </a:lnTo>
                      <a:lnTo>
                        <a:pt x="3403" y="41"/>
                      </a:lnTo>
                      <a:lnTo>
                        <a:pt x="3403" y="42"/>
                      </a:lnTo>
                      <a:lnTo>
                        <a:pt x="3401" y="42"/>
                      </a:lnTo>
                      <a:lnTo>
                        <a:pt x="3399" y="43"/>
                      </a:lnTo>
                      <a:lnTo>
                        <a:pt x="3398" y="42"/>
                      </a:lnTo>
                      <a:lnTo>
                        <a:pt x="3399" y="42"/>
                      </a:lnTo>
                      <a:lnTo>
                        <a:pt x="3401" y="41"/>
                      </a:lnTo>
                      <a:lnTo>
                        <a:pt x="3402" y="38"/>
                      </a:lnTo>
                      <a:lnTo>
                        <a:pt x="3402" y="38"/>
                      </a:lnTo>
                      <a:lnTo>
                        <a:pt x="3402" y="38"/>
                      </a:lnTo>
                      <a:lnTo>
                        <a:pt x="3402" y="37"/>
                      </a:lnTo>
                      <a:lnTo>
                        <a:pt x="3403" y="37"/>
                      </a:lnTo>
                      <a:lnTo>
                        <a:pt x="3403" y="37"/>
                      </a:lnTo>
                      <a:close/>
                      <a:moveTo>
                        <a:pt x="1739" y="37"/>
                      </a:moveTo>
                      <a:lnTo>
                        <a:pt x="1739" y="38"/>
                      </a:lnTo>
                      <a:lnTo>
                        <a:pt x="1736" y="38"/>
                      </a:lnTo>
                      <a:lnTo>
                        <a:pt x="1736" y="38"/>
                      </a:lnTo>
                      <a:lnTo>
                        <a:pt x="1736" y="38"/>
                      </a:lnTo>
                      <a:lnTo>
                        <a:pt x="1736" y="37"/>
                      </a:lnTo>
                      <a:lnTo>
                        <a:pt x="1739" y="37"/>
                      </a:lnTo>
                      <a:close/>
                      <a:moveTo>
                        <a:pt x="523" y="35"/>
                      </a:moveTo>
                      <a:lnTo>
                        <a:pt x="525" y="35"/>
                      </a:lnTo>
                      <a:lnTo>
                        <a:pt x="525" y="37"/>
                      </a:lnTo>
                      <a:lnTo>
                        <a:pt x="523" y="37"/>
                      </a:lnTo>
                      <a:lnTo>
                        <a:pt x="523" y="37"/>
                      </a:lnTo>
                      <a:lnTo>
                        <a:pt x="523" y="35"/>
                      </a:lnTo>
                      <a:close/>
                      <a:moveTo>
                        <a:pt x="504" y="35"/>
                      </a:moveTo>
                      <a:lnTo>
                        <a:pt x="505" y="35"/>
                      </a:lnTo>
                      <a:lnTo>
                        <a:pt x="505" y="35"/>
                      </a:lnTo>
                      <a:lnTo>
                        <a:pt x="505" y="35"/>
                      </a:lnTo>
                      <a:lnTo>
                        <a:pt x="506" y="37"/>
                      </a:lnTo>
                      <a:lnTo>
                        <a:pt x="506" y="38"/>
                      </a:lnTo>
                      <a:lnTo>
                        <a:pt x="506" y="38"/>
                      </a:lnTo>
                      <a:lnTo>
                        <a:pt x="506" y="38"/>
                      </a:lnTo>
                      <a:lnTo>
                        <a:pt x="508" y="38"/>
                      </a:lnTo>
                      <a:lnTo>
                        <a:pt x="508" y="39"/>
                      </a:lnTo>
                      <a:lnTo>
                        <a:pt x="509" y="41"/>
                      </a:lnTo>
                      <a:lnTo>
                        <a:pt x="508" y="42"/>
                      </a:lnTo>
                      <a:lnTo>
                        <a:pt x="508" y="42"/>
                      </a:lnTo>
                      <a:lnTo>
                        <a:pt x="508" y="42"/>
                      </a:lnTo>
                      <a:lnTo>
                        <a:pt x="509" y="43"/>
                      </a:lnTo>
                      <a:lnTo>
                        <a:pt x="510" y="43"/>
                      </a:lnTo>
                      <a:lnTo>
                        <a:pt x="510" y="43"/>
                      </a:lnTo>
                      <a:lnTo>
                        <a:pt x="510" y="43"/>
                      </a:lnTo>
                      <a:lnTo>
                        <a:pt x="509" y="44"/>
                      </a:lnTo>
                      <a:lnTo>
                        <a:pt x="508" y="44"/>
                      </a:lnTo>
                      <a:lnTo>
                        <a:pt x="509" y="47"/>
                      </a:lnTo>
                      <a:lnTo>
                        <a:pt x="509" y="47"/>
                      </a:lnTo>
                      <a:lnTo>
                        <a:pt x="510" y="50"/>
                      </a:lnTo>
                      <a:lnTo>
                        <a:pt x="508" y="48"/>
                      </a:lnTo>
                      <a:lnTo>
                        <a:pt x="508" y="48"/>
                      </a:lnTo>
                      <a:lnTo>
                        <a:pt x="506" y="47"/>
                      </a:lnTo>
                      <a:lnTo>
                        <a:pt x="504" y="46"/>
                      </a:lnTo>
                      <a:lnTo>
                        <a:pt x="502" y="44"/>
                      </a:lnTo>
                      <a:lnTo>
                        <a:pt x="501" y="42"/>
                      </a:lnTo>
                      <a:lnTo>
                        <a:pt x="500" y="39"/>
                      </a:lnTo>
                      <a:lnTo>
                        <a:pt x="501" y="39"/>
                      </a:lnTo>
                      <a:lnTo>
                        <a:pt x="501" y="39"/>
                      </a:lnTo>
                      <a:lnTo>
                        <a:pt x="501" y="39"/>
                      </a:lnTo>
                      <a:lnTo>
                        <a:pt x="500" y="39"/>
                      </a:lnTo>
                      <a:lnTo>
                        <a:pt x="500" y="37"/>
                      </a:lnTo>
                      <a:lnTo>
                        <a:pt x="501" y="37"/>
                      </a:lnTo>
                      <a:lnTo>
                        <a:pt x="501" y="37"/>
                      </a:lnTo>
                      <a:lnTo>
                        <a:pt x="502" y="37"/>
                      </a:lnTo>
                      <a:lnTo>
                        <a:pt x="502" y="37"/>
                      </a:lnTo>
                      <a:lnTo>
                        <a:pt x="504" y="35"/>
                      </a:lnTo>
                      <a:close/>
                      <a:moveTo>
                        <a:pt x="180" y="31"/>
                      </a:moveTo>
                      <a:lnTo>
                        <a:pt x="180" y="34"/>
                      </a:lnTo>
                      <a:lnTo>
                        <a:pt x="178" y="35"/>
                      </a:lnTo>
                      <a:lnTo>
                        <a:pt x="175" y="37"/>
                      </a:lnTo>
                      <a:lnTo>
                        <a:pt x="175" y="39"/>
                      </a:lnTo>
                      <a:lnTo>
                        <a:pt x="174" y="39"/>
                      </a:lnTo>
                      <a:lnTo>
                        <a:pt x="174" y="35"/>
                      </a:lnTo>
                      <a:lnTo>
                        <a:pt x="176" y="34"/>
                      </a:lnTo>
                      <a:lnTo>
                        <a:pt x="176" y="33"/>
                      </a:lnTo>
                      <a:lnTo>
                        <a:pt x="180" y="31"/>
                      </a:lnTo>
                      <a:close/>
                      <a:moveTo>
                        <a:pt x="786" y="31"/>
                      </a:moveTo>
                      <a:lnTo>
                        <a:pt x="789" y="31"/>
                      </a:lnTo>
                      <a:lnTo>
                        <a:pt x="789" y="31"/>
                      </a:lnTo>
                      <a:lnTo>
                        <a:pt x="789" y="33"/>
                      </a:lnTo>
                      <a:lnTo>
                        <a:pt x="789" y="34"/>
                      </a:lnTo>
                      <a:lnTo>
                        <a:pt x="788" y="34"/>
                      </a:lnTo>
                      <a:lnTo>
                        <a:pt x="790" y="37"/>
                      </a:lnTo>
                      <a:lnTo>
                        <a:pt x="792" y="37"/>
                      </a:lnTo>
                      <a:lnTo>
                        <a:pt x="792" y="42"/>
                      </a:lnTo>
                      <a:lnTo>
                        <a:pt x="792" y="46"/>
                      </a:lnTo>
                      <a:lnTo>
                        <a:pt x="792" y="51"/>
                      </a:lnTo>
                      <a:lnTo>
                        <a:pt x="790" y="51"/>
                      </a:lnTo>
                      <a:lnTo>
                        <a:pt x="789" y="51"/>
                      </a:lnTo>
                      <a:lnTo>
                        <a:pt x="788" y="48"/>
                      </a:lnTo>
                      <a:lnTo>
                        <a:pt x="786" y="48"/>
                      </a:lnTo>
                      <a:lnTo>
                        <a:pt x="786" y="47"/>
                      </a:lnTo>
                      <a:lnTo>
                        <a:pt x="788" y="46"/>
                      </a:lnTo>
                      <a:lnTo>
                        <a:pt x="788" y="44"/>
                      </a:lnTo>
                      <a:lnTo>
                        <a:pt x="788" y="42"/>
                      </a:lnTo>
                      <a:lnTo>
                        <a:pt x="788" y="41"/>
                      </a:lnTo>
                      <a:lnTo>
                        <a:pt x="786" y="39"/>
                      </a:lnTo>
                      <a:lnTo>
                        <a:pt x="786" y="39"/>
                      </a:lnTo>
                      <a:lnTo>
                        <a:pt x="785" y="39"/>
                      </a:lnTo>
                      <a:lnTo>
                        <a:pt x="785" y="38"/>
                      </a:lnTo>
                      <a:lnTo>
                        <a:pt x="784" y="37"/>
                      </a:lnTo>
                      <a:lnTo>
                        <a:pt x="783" y="37"/>
                      </a:lnTo>
                      <a:lnTo>
                        <a:pt x="783" y="35"/>
                      </a:lnTo>
                      <a:lnTo>
                        <a:pt x="781" y="35"/>
                      </a:lnTo>
                      <a:lnTo>
                        <a:pt x="781" y="35"/>
                      </a:lnTo>
                      <a:lnTo>
                        <a:pt x="781" y="35"/>
                      </a:lnTo>
                      <a:lnTo>
                        <a:pt x="781" y="35"/>
                      </a:lnTo>
                      <a:lnTo>
                        <a:pt x="781" y="35"/>
                      </a:lnTo>
                      <a:lnTo>
                        <a:pt x="784" y="34"/>
                      </a:lnTo>
                      <a:lnTo>
                        <a:pt x="786" y="34"/>
                      </a:lnTo>
                      <a:lnTo>
                        <a:pt x="788" y="34"/>
                      </a:lnTo>
                      <a:lnTo>
                        <a:pt x="786" y="34"/>
                      </a:lnTo>
                      <a:lnTo>
                        <a:pt x="786" y="33"/>
                      </a:lnTo>
                      <a:lnTo>
                        <a:pt x="786" y="31"/>
                      </a:lnTo>
                      <a:lnTo>
                        <a:pt x="786" y="31"/>
                      </a:lnTo>
                      <a:lnTo>
                        <a:pt x="786" y="31"/>
                      </a:lnTo>
                      <a:lnTo>
                        <a:pt x="786" y="31"/>
                      </a:lnTo>
                      <a:lnTo>
                        <a:pt x="786" y="31"/>
                      </a:lnTo>
                      <a:lnTo>
                        <a:pt x="786" y="31"/>
                      </a:lnTo>
                      <a:close/>
                      <a:moveTo>
                        <a:pt x="1109" y="30"/>
                      </a:moveTo>
                      <a:lnTo>
                        <a:pt x="1110" y="31"/>
                      </a:lnTo>
                      <a:lnTo>
                        <a:pt x="1111" y="31"/>
                      </a:lnTo>
                      <a:lnTo>
                        <a:pt x="1112" y="33"/>
                      </a:lnTo>
                      <a:lnTo>
                        <a:pt x="1114" y="33"/>
                      </a:lnTo>
                      <a:lnTo>
                        <a:pt x="1114" y="35"/>
                      </a:lnTo>
                      <a:lnTo>
                        <a:pt x="1112" y="35"/>
                      </a:lnTo>
                      <a:lnTo>
                        <a:pt x="1110" y="37"/>
                      </a:lnTo>
                      <a:lnTo>
                        <a:pt x="1110" y="35"/>
                      </a:lnTo>
                      <a:lnTo>
                        <a:pt x="1109" y="34"/>
                      </a:lnTo>
                      <a:lnTo>
                        <a:pt x="1109" y="33"/>
                      </a:lnTo>
                      <a:lnTo>
                        <a:pt x="1109" y="30"/>
                      </a:lnTo>
                      <a:close/>
                      <a:moveTo>
                        <a:pt x="533" y="29"/>
                      </a:moveTo>
                      <a:lnTo>
                        <a:pt x="533" y="29"/>
                      </a:lnTo>
                      <a:lnTo>
                        <a:pt x="533" y="30"/>
                      </a:lnTo>
                      <a:lnTo>
                        <a:pt x="533" y="30"/>
                      </a:lnTo>
                      <a:lnTo>
                        <a:pt x="533" y="29"/>
                      </a:lnTo>
                      <a:close/>
                      <a:moveTo>
                        <a:pt x="2958" y="29"/>
                      </a:moveTo>
                      <a:lnTo>
                        <a:pt x="2960" y="29"/>
                      </a:lnTo>
                      <a:lnTo>
                        <a:pt x="2960" y="30"/>
                      </a:lnTo>
                      <a:lnTo>
                        <a:pt x="2960" y="31"/>
                      </a:lnTo>
                      <a:lnTo>
                        <a:pt x="2961" y="31"/>
                      </a:lnTo>
                      <a:lnTo>
                        <a:pt x="2961" y="33"/>
                      </a:lnTo>
                      <a:lnTo>
                        <a:pt x="2961" y="33"/>
                      </a:lnTo>
                      <a:lnTo>
                        <a:pt x="2961" y="37"/>
                      </a:lnTo>
                      <a:lnTo>
                        <a:pt x="2960" y="38"/>
                      </a:lnTo>
                      <a:lnTo>
                        <a:pt x="2961" y="39"/>
                      </a:lnTo>
                      <a:lnTo>
                        <a:pt x="2960" y="39"/>
                      </a:lnTo>
                      <a:lnTo>
                        <a:pt x="2960" y="43"/>
                      </a:lnTo>
                      <a:lnTo>
                        <a:pt x="2961" y="43"/>
                      </a:lnTo>
                      <a:lnTo>
                        <a:pt x="2961" y="44"/>
                      </a:lnTo>
                      <a:lnTo>
                        <a:pt x="2961" y="44"/>
                      </a:lnTo>
                      <a:lnTo>
                        <a:pt x="2962" y="47"/>
                      </a:lnTo>
                      <a:lnTo>
                        <a:pt x="2963" y="48"/>
                      </a:lnTo>
                      <a:lnTo>
                        <a:pt x="2963" y="50"/>
                      </a:lnTo>
                      <a:lnTo>
                        <a:pt x="2965" y="50"/>
                      </a:lnTo>
                      <a:lnTo>
                        <a:pt x="2965" y="51"/>
                      </a:lnTo>
                      <a:lnTo>
                        <a:pt x="2963" y="54"/>
                      </a:lnTo>
                      <a:lnTo>
                        <a:pt x="2963" y="56"/>
                      </a:lnTo>
                      <a:lnTo>
                        <a:pt x="2962" y="58"/>
                      </a:lnTo>
                      <a:lnTo>
                        <a:pt x="2962" y="60"/>
                      </a:lnTo>
                      <a:lnTo>
                        <a:pt x="2963" y="60"/>
                      </a:lnTo>
                      <a:lnTo>
                        <a:pt x="2962" y="69"/>
                      </a:lnTo>
                      <a:lnTo>
                        <a:pt x="2963" y="69"/>
                      </a:lnTo>
                      <a:lnTo>
                        <a:pt x="2963" y="71"/>
                      </a:lnTo>
                      <a:lnTo>
                        <a:pt x="2965" y="72"/>
                      </a:lnTo>
                      <a:lnTo>
                        <a:pt x="2965" y="76"/>
                      </a:lnTo>
                      <a:lnTo>
                        <a:pt x="2965" y="77"/>
                      </a:lnTo>
                      <a:lnTo>
                        <a:pt x="2963" y="77"/>
                      </a:lnTo>
                      <a:lnTo>
                        <a:pt x="2963" y="81"/>
                      </a:lnTo>
                      <a:lnTo>
                        <a:pt x="2965" y="82"/>
                      </a:lnTo>
                      <a:lnTo>
                        <a:pt x="2966" y="85"/>
                      </a:lnTo>
                      <a:lnTo>
                        <a:pt x="2969" y="85"/>
                      </a:lnTo>
                      <a:lnTo>
                        <a:pt x="2969" y="86"/>
                      </a:lnTo>
                      <a:lnTo>
                        <a:pt x="2970" y="88"/>
                      </a:lnTo>
                      <a:lnTo>
                        <a:pt x="2970" y="90"/>
                      </a:lnTo>
                      <a:lnTo>
                        <a:pt x="2971" y="90"/>
                      </a:lnTo>
                      <a:lnTo>
                        <a:pt x="2971" y="90"/>
                      </a:lnTo>
                      <a:lnTo>
                        <a:pt x="2971" y="92"/>
                      </a:lnTo>
                      <a:lnTo>
                        <a:pt x="2973" y="92"/>
                      </a:lnTo>
                      <a:lnTo>
                        <a:pt x="2973" y="96"/>
                      </a:lnTo>
                      <a:lnTo>
                        <a:pt x="2971" y="96"/>
                      </a:lnTo>
                      <a:lnTo>
                        <a:pt x="2970" y="93"/>
                      </a:lnTo>
                      <a:lnTo>
                        <a:pt x="2969" y="92"/>
                      </a:lnTo>
                      <a:lnTo>
                        <a:pt x="2969" y="90"/>
                      </a:lnTo>
                      <a:lnTo>
                        <a:pt x="2967" y="90"/>
                      </a:lnTo>
                      <a:lnTo>
                        <a:pt x="2966" y="89"/>
                      </a:lnTo>
                      <a:lnTo>
                        <a:pt x="2961" y="90"/>
                      </a:lnTo>
                      <a:lnTo>
                        <a:pt x="2961" y="90"/>
                      </a:lnTo>
                      <a:lnTo>
                        <a:pt x="2961" y="92"/>
                      </a:lnTo>
                      <a:lnTo>
                        <a:pt x="2960" y="94"/>
                      </a:lnTo>
                      <a:lnTo>
                        <a:pt x="2958" y="96"/>
                      </a:lnTo>
                      <a:lnTo>
                        <a:pt x="2958" y="101"/>
                      </a:lnTo>
                      <a:lnTo>
                        <a:pt x="2958" y="101"/>
                      </a:lnTo>
                      <a:lnTo>
                        <a:pt x="2958" y="103"/>
                      </a:lnTo>
                      <a:lnTo>
                        <a:pt x="2957" y="105"/>
                      </a:lnTo>
                      <a:lnTo>
                        <a:pt x="2956" y="113"/>
                      </a:lnTo>
                      <a:lnTo>
                        <a:pt x="2956" y="113"/>
                      </a:lnTo>
                      <a:lnTo>
                        <a:pt x="2956" y="113"/>
                      </a:lnTo>
                      <a:lnTo>
                        <a:pt x="2956" y="114"/>
                      </a:lnTo>
                      <a:lnTo>
                        <a:pt x="2956" y="114"/>
                      </a:lnTo>
                      <a:lnTo>
                        <a:pt x="2956" y="116"/>
                      </a:lnTo>
                      <a:lnTo>
                        <a:pt x="2957" y="116"/>
                      </a:lnTo>
                      <a:lnTo>
                        <a:pt x="2957" y="119"/>
                      </a:lnTo>
                      <a:lnTo>
                        <a:pt x="2958" y="119"/>
                      </a:lnTo>
                      <a:lnTo>
                        <a:pt x="2958" y="122"/>
                      </a:lnTo>
                      <a:lnTo>
                        <a:pt x="2958" y="122"/>
                      </a:lnTo>
                      <a:lnTo>
                        <a:pt x="2960" y="124"/>
                      </a:lnTo>
                      <a:lnTo>
                        <a:pt x="2961" y="124"/>
                      </a:lnTo>
                      <a:lnTo>
                        <a:pt x="2961" y="128"/>
                      </a:lnTo>
                      <a:lnTo>
                        <a:pt x="2962" y="128"/>
                      </a:lnTo>
                      <a:lnTo>
                        <a:pt x="2962" y="130"/>
                      </a:lnTo>
                      <a:lnTo>
                        <a:pt x="2963" y="130"/>
                      </a:lnTo>
                      <a:lnTo>
                        <a:pt x="2962" y="133"/>
                      </a:lnTo>
                      <a:lnTo>
                        <a:pt x="2961" y="133"/>
                      </a:lnTo>
                      <a:lnTo>
                        <a:pt x="2961" y="131"/>
                      </a:lnTo>
                      <a:lnTo>
                        <a:pt x="2958" y="130"/>
                      </a:lnTo>
                      <a:lnTo>
                        <a:pt x="2957" y="127"/>
                      </a:lnTo>
                      <a:lnTo>
                        <a:pt x="2956" y="124"/>
                      </a:lnTo>
                      <a:lnTo>
                        <a:pt x="2953" y="124"/>
                      </a:lnTo>
                      <a:lnTo>
                        <a:pt x="2953" y="126"/>
                      </a:lnTo>
                      <a:lnTo>
                        <a:pt x="2952" y="127"/>
                      </a:lnTo>
                      <a:lnTo>
                        <a:pt x="2952" y="128"/>
                      </a:lnTo>
                      <a:lnTo>
                        <a:pt x="2950" y="128"/>
                      </a:lnTo>
                      <a:lnTo>
                        <a:pt x="2950" y="131"/>
                      </a:lnTo>
                      <a:lnTo>
                        <a:pt x="2950" y="132"/>
                      </a:lnTo>
                      <a:lnTo>
                        <a:pt x="2950" y="132"/>
                      </a:lnTo>
                      <a:lnTo>
                        <a:pt x="2948" y="132"/>
                      </a:lnTo>
                      <a:lnTo>
                        <a:pt x="2948" y="132"/>
                      </a:lnTo>
                      <a:lnTo>
                        <a:pt x="2949" y="132"/>
                      </a:lnTo>
                      <a:lnTo>
                        <a:pt x="2949" y="128"/>
                      </a:lnTo>
                      <a:lnTo>
                        <a:pt x="2949" y="128"/>
                      </a:lnTo>
                      <a:lnTo>
                        <a:pt x="2949" y="124"/>
                      </a:lnTo>
                      <a:lnTo>
                        <a:pt x="2950" y="124"/>
                      </a:lnTo>
                      <a:lnTo>
                        <a:pt x="2950" y="120"/>
                      </a:lnTo>
                      <a:lnTo>
                        <a:pt x="2950" y="120"/>
                      </a:lnTo>
                      <a:lnTo>
                        <a:pt x="2950" y="116"/>
                      </a:lnTo>
                      <a:lnTo>
                        <a:pt x="2950" y="116"/>
                      </a:lnTo>
                      <a:lnTo>
                        <a:pt x="2950" y="115"/>
                      </a:lnTo>
                      <a:lnTo>
                        <a:pt x="2952" y="115"/>
                      </a:lnTo>
                      <a:lnTo>
                        <a:pt x="2952" y="109"/>
                      </a:lnTo>
                      <a:lnTo>
                        <a:pt x="2952" y="106"/>
                      </a:lnTo>
                      <a:lnTo>
                        <a:pt x="2950" y="105"/>
                      </a:lnTo>
                      <a:lnTo>
                        <a:pt x="2950" y="102"/>
                      </a:lnTo>
                      <a:lnTo>
                        <a:pt x="2950" y="101"/>
                      </a:lnTo>
                      <a:lnTo>
                        <a:pt x="2950" y="101"/>
                      </a:lnTo>
                      <a:lnTo>
                        <a:pt x="2950" y="99"/>
                      </a:lnTo>
                      <a:lnTo>
                        <a:pt x="2952" y="99"/>
                      </a:lnTo>
                      <a:lnTo>
                        <a:pt x="2952" y="98"/>
                      </a:lnTo>
                      <a:lnTo>
                        <a:pt x="2950" y="96"/>
                      </a:lnTo>
                      <a:lnTo>
                        <a:pt x="2950" y="94"/>
                      </a:lnTo>
                      <a:lnTo>
                        <a:pt x="2950" y="92"/>
                      </a:lnTo>
                      <a:lnTo>
                        <a:pt x="2952" y="92"/>
                      </a:lnTo>
                      <a:lnTo>
                        <a:pt x="2952" y="84"/>
                      </a:lnTo>
                      <a:lnTo>
                        <a:pt x="2952" y="84"/>
                      </a:lnTo>
                      <a:lnTo>
                        <a:pt x="2952" y="76"/>
                      </a:lnTo>
                      <a:lnTo>
                        <a:pt x="2950" y="76"/>
                      </a:lnTo>
                      <a:lnTo>
                        <a:pt x="2952" y="69"/>
                      </a:lnTo>
                      <a:lnTo>
                        <a:pt x="2950" y="69"/>
                      </a:lnTo>
                      <a:lnTo>
                        <a:pt x="2950" y="67"/>
                      </a:lnTo>
                      <a:lnTo>
                        <a:pt x="2950" y="67"/>
                      </a:lnTo>
                      <a:lnTo>
                        <a:pt x="2950" y="65"/>
                      </a:lnTo>
                      <a:lnTo>
                        <a:pt x="2949" y="65"/>
                      </a:lnTo>
                      <a:lnTo>
                        <a:pt x="2949" y="59"/>
                      </a:lnTo>
                      <a:lnTo>
                        <a:pt x="2949" y="59"/>
                      </a:lnTo>
                      <a:lnTo>
                        <a:pt x="2949" y="56"/>
                      </a:lnTo>
                      <a:lnTo>
                        <a:pt x="2950" y="56"/>
                      </a:lnTo>
                      <a:lnTo>
                        <a:pt x="2949" y="50"/>
                      </a:lnTo>
                      <a:lnTo>
                        <a:pt x="2952" y="48"/>
                      </a:lnTo>
                      <a:lnTo>
                        <a:pt x="2952" y="46"/>
                      </a:lnTo>
                      <a:lnTo>
                        <a:pt x="2952" y="46"/>
                      </a:lnTo>
                      <a:lnTo>
                        <a:pt x="2953" y="44"/>
                      </a:lnTo>
                      <a:lnTo>
                        <a:pt x="2954" y="44"/>
                      </a:lnTo>
                      <a:lnTo>
                        <a:pt x="2956" y="43"/>
                      </a:lnTo>
                      <a:lnTo>
                        <a:pt x="2957" y="43"/>
                      </a:lnTo>
                      <a:lnTo>
                        <a:pt x="2957" y="39"/>
                      </a:lnTo>
                      <a:lnTo>
                        <a:pt x="2956" y="39"/>
                      </a:lnTo>
                      <a:lnTo>
                        <a:pt x="2954" y="31"/>
                      </a:lnTo>
                      <a:lnTo>
                        <a:pt x="2957" y="31"/>
                      </a:lnTo>
                      <a:lnTo>
                        <a:pt x="2958" y="30"/>
                      </a:lnTo>
                      <a:lnTo>
                        <a:pt x="2958" y="29"/>
                      </a:lnTo>
                      <a:close/>
                      <a:moveTo>
                        <a:pt x="191" y="27"/>
                      </a:moveTo>
                      <a:lnTo>
                        <a:pt x="192" y="29"/>
                      </a:lnTo>
                      <a:lnTo>
                        <a:pt x="192" y="29"/>
                      </a:lnTo>
                      <a:lnTo>
                        <a:pt x="193" y="29"/>
                      </a:lnTo>
                      <a:lnTo>
                        <a:pt x="192" y="31"/>
                      </a:lnTo>
                      <a:lnTo>
                        <a:pt x="190" y="34"/>
                      </a:lnTo>
                      <a:lnTo>
                        <a:pt x="187" y="35"/>
                      </a:lnTo>
                      <a:lnTo>
                        <a:pt x="184" y="35"/>
                      </a:lnTo>
                      <a:lnTo>
                        <a:pt x="184" y="34"/>
                      </a:lnTo>
                      <a:lnTo>
                        <a:pt x="187" y="34"/>
                      </a:lnTo>
                      <a:lnTo>
                        <a:pt x="188" y="33"/>
                      </a:lnTo>
                      <a:lnTo>
                        <a:pt x="190" y="31"/>
                      </a:lnTo>
                      <a:lnTo>
                        <a:pt x="188" y="30"/>
                      </a:lnTo>
                      <a:lnTo>
                        <a:pt x="187" y="29"/>
                      </a:lnTo>
                      <a:lnTo>
                        <a:pt x="188" y="29"/>
                      </a:lnTo>
                      <a:lnTo>
                        <a:pt x="188" y="29"/>
                      </a:lnTo>
                      <a:lnTo>
                        <a:pt x="191" y="27"/>
                      </a:lnTo>
                      <a:close/>
                      <a:moveTo>
                        <a:pt x="517" y="26"/>
                      </a:moveTo>
                      <a:lnTo>
                        <a:pt x="519" y="26"/>
                      </a:lnTo>
                      <a:lnTo>
                        <a:pt x="519" y="27"/>
                      </a:lnTo>
                      <a:lnTo>
                        <a:pt x="518" y="27"/>
                      </a:lnTo>
                      <a:lnTo>
                        <a:pt x="518" y="27"/>
                      </a:lnTo>
                      <a:lnTo>
                        <a:pt x="517" y="27"/>
                      </a:lnTo>
                      <a:lnTo>
                        <a:pt x="517" y="27"/>
                      </a:lnTo>
                      <a:lnTo>
                        <a:pt x="517" y="27"/>
                      </a:lnTo>
                      <a:lnTo>
                        <a:pt x="517" y="26"/>
                      </a:lnTo>
                      <a:lnTo>
                        <a:pt x="517" y="26"/>
                      </a:lnTo>
                      <a:close/>
                      <a:moveTo>
                        <a:pt x="495" y="25"/>
                      </a:moveTo>
                      <a:lnTo>
                        <a:pt x="496" y="25"/>
                      </a:lnTo>
                      <a:lnTo>
                        <a:pt x="497" y="25"/>
                      </a:lnTo>
                      <a:lnTo>
                        <a:pt x="498" y="26"/>
                      </a:lnTo>
                      <a:lnTo>
                        <a:pt x="498" y="26"/>
                      </a:lnTo>
                      <a:lnTo>
                        <a:pt x="498" y="26"/>
                      </a:lnTo>
                      <a:lnTo>
                        <a:pt x="500" y="26"/>
                      </a:lnTo>
                      <a:lnTo>
                        <a:pt x="500" y="25"/>
                      </a:lnTo>
                      <a:lnTo>
                        <a:pt x="504" y="25"/>
                      </a:lnTo>
                      <a:lnTo>
                        <a:pt x="505" y="25"/>
                      </a:lnTo>
                      <a:lnTo>
                        <a:pt x="505" y="25"/>
                      </a:lnTo>
                      <a:lnTo>
                        <a:pt x="505" y="27"/>
                      </a:lnTo>
                      <a:lnTo>
                        <a:pt x="504" y="30"/>
                      </a:lnTo>
                      <a:lnTo>
                        <a:pt x="504" y="34"/>
                      </a:lnTo>
                      <a:lnTo>
                        <a:pt x="502" y="34"/>
                      </a:lnTo>
                      <a:lnTo>
                        <a:pt x="502" y="35"/>
                      </a:lnTo>
                      <a:lnTo>
                        <a:pt x="501" y="35"/>
                      </a:lnTo>
                      <a:lnTo>
                        <a:pt x="501" y="35"/>
                      </a:lnTo>
                      <a:lnTo>
                        <a:pt x="500" y="37"/>
                      </a:lnTo>
                      <a:lnTo>
                        <a:pt x="498" y="37"/>
                      </a:lnTo>
                      <a:lnTo>
                        <a:pt x="497" y="37"/>
                      </a:lnTo>
                      <a:lnTo>
                        <a:pt x="497" y="35"/>
                      </a:lnTo>
                      <a:lnTo>
                        <a:pt x="497" y="34"/>
                      </a:lnTo>
                      <a:lnTo>
                        <a:pt x="497" y="34"/>
                      </a:lnTo>
                      <a:lnTo>
                        <a:pt x="496" y="34"/>
                      </a:lnTo>
                      <a:lnTo>
                        <a:pt x="496" y="34"/>
                      </a:lnTo>
                      <a:lnTo>
                        <a:pt x="496" y="34"/>
                      </a:lnTo>
                      <a:lnTo>
                        <a:pt x="496" y="30"/>
                      </a:lnTo>
                      <a:lnTo>
                        <a:pt x="495" y="29"/>
                      </a:lnTo>
                      <a:lnTo>
                        <a:pt x="495" y="25"/>
                      </a:lnTo>
                      <a:close/>
                      <a:moveTo>
                        <a:pt x="1073" y="21"/>
                      </a:moveTo>
                      <a:lnTo>
                        <a:pt x="1074" y="21"/>
                      </a:lnTo>
                      <a:lnTo>
                        <a:pt x="1074" y="26"/>
                      </a:lnTo>
                      <a:lnTo>
                        <a:pt x="1073" y="26"/>
                      </a:lnTo>
                      <a:lnTo>
                        <a:pt x="1073" y="27"/>
                      </a:lnTo>
                      <a:lnTo>
                        <a:pt x="1073" y="29"/>
                      </a:lnTo>
                      <a:lnTo>
                        <a:pt x="1073" y="29"/>
                      </a:lnTo>
                      <a:lnTo>
                        <a:pt x="1071" y="29"/>
                      </a:lnTo>
                      <a:lnTo>
                        <a:pt x="1071" y="30"/>
                      </a:lnTo>
                      <a:lnTo>
                        <a:pt x="1071" y="30"/>
                      </a:lnTo>
                      <a:lnTo>
                        <a:pt x="1071" y="25"/>
                      </a:lnTo>
                      <a:lnTo>
                        <a:pt x="1073" y="24"/>
                      </a:lnTo>
                      <a:lnTo>
                        <a:pt x="1073" y="21"/>
                      </a:lnTo>
                      <a:lnTo>
                        <a:pt x="1073" y="21"/>
                      </a:lnTo>
                      <a:lnTo>
                        <a:pt x="1073" y="21"/>
                      </a:lnTo>
                      <a:close/>
                      <a:moveTo>
                        <a:pt x="3431" y="20"/>
                      </a:moveTo>
                      <a:lnTo>
                        <a:pt x="3431" y="21"/>
                      </a:lnTo>
                      <a:lnTo>
                        <a:pt x="3432" y="21"/>
                      </a:lnTo>
                      <a:lnTo>
                        <a:pt x="3433" y="22"/>
                      </a:lnTo>
                      <a:lnTo>
                        <a:pt x="3433" y="24"/>
                      </a:lnTo>
                      <a:lnTo>
                        <a:pt x="3432" y="24"/>
                      </a:lnTo>
                      <a:lnTo>
                        <a:pt x="3432" y="24"/>
                      </a:lnTo>
                      <a:lnTo>
                        <a:pt x="3431" y="25"/>
                      </a:lnTo>
                      <a:lnTo>
                        <a:pt x="3431" y="25"/>
                      </a:lnTo>
                      <a:lnTo>
                        <a:pt x="3424" y="25"/>
                      </a:lnTo>
                      <a:lnTo>
                        <a:pt x="3424" y="26"/>
                      </a:lnTo>
                      <a:lnTo>
                        <a:pt x="3423" y="26"/>
                      </a:lnTo>
                      <a:lnTo>
                        <a:pt x="3423" y="27"/>
                      </a:lnTo>
                      <a:lnTo>
                        <a:pt x="3422" y="27"/>
                      </a:lnTo>
                      <a:lnTo>
                        <a:pt x="3419" y="27"/>
                      </a:lnTo>
                      <a:lnTo>
                        <a:pt x="3419" y="26"/>
                      </a:lnTo>
                      <a:lnTo>
                        <a:pt x="3422" y="24"/>
                      </a:lnTo>
                      <a:lnTo>
                        <a:pt x="3423" y="21"/>
                      </a:lnTo>
                      <a:lnTo>
                        <a:pt x="3426" y="21"/>
                      </a:lnTo>
                      <a:lnTo>
                        <a:pt x="3428" y="21"/>
                      </a:lnTo>
                      <a:lnTo>
                        <a:pt x="3431" y="20"/>
                      </a:lnTo>
                      <a:close/>
                      <a:moveTo>
                        <a:pt x="2911" y="18"/>
                      </a:moveTo>
                      <a:lnTo>
                        <a:pt x="2911" y="18"/>
                      </a:lnTo>
                      <a:lnTo>
                        <a:pt x="2911" y="18"/>
                      </a:lnTo>
                      <a:lnTo>
                        <a:pt x="2912" y="18"/>
                      </a:lnTo>
                      <a:lnTo>
                        <a:pt x="2912" y="20"/>
                      </a:lnTo>
                      <a:lnTo>
                        <a:pt x="2914" y="21"/>
                      </a:lnTo>
                      <a:lnTo>
                        <a:pt x="2915" y="22"/>
                      </a:lnTo>
                      <a:lnTo>
                        <a:pt x="2914" y="22"/>
                      </a:lnTo>
                      <a:lnTo>
                        <a:pt x="2912" y="25"/>
                      </a:lnTo>
                      <a:lnTo>
                        <a:pt x="2910" y="25"/>
                      </a:lnTo>
                      <a:lnTo>
                        <a:pt x="2907" y="24"/>
                      </a:lnTo>
                      <a:lnTo>
                        <a:pt x="2907" y="21"/>
                      </a:lnTo>
                      <a:lnTo>
                        <a:pt x="2909" y="20"/>
                      </a:lnTo>
                      <a:lnTo>
                        <a:pt x="2911" y="18"/>
                      </a:lnTo>
                      <a:close/>
                      <a:moveTo>
                        <a:pt x="805" y="18"/>
                      </a:moveTo>
                      <a:lnTo>
                        <a:pt x="805" y="18"/>
                      </a:lnTo>
                      <a:lnTo>
                        <a:pt x="805" y="21"/>
                      </a:lnTo>
                      <a:lnTo>
                        <a:pt x="807" y="21"/>
                      </a:lnTo>
                      <a:lnTo>
                        <a:pt x="807" y="24"/>
                      </a:lnTo>
                      <a:lnTo>
                        <a:pt x="807" y="26"/>
                      </a:lnTo>
                      <a:lnTo>
                        <a:pt x="807" y="29"/>
                      </a:lnTo>
                      <a:lnTo>
                        <a:pt x="809" y="29"/>
                      </a:lnTo>
                      <a:lnTo>
                        <a:pt x="809" y="31"/>
                      </a:lnTo>
                      <a:lnTo>
                        <a:pt x="809" y="31"/>
                      </a:lnTo>
                      <a:lnTo>
                        <a:pt x="809" y="33"/>
                      </a:lnTo>
                      <a:lnTo>
                        <a:pt x="810" y="33"/>
                      </a:lnTo>
                      <a:lnTo>
                        <a:pt x="810" y="35"/>
                      </a:lnTo>
                      <a:lnTo>
                        <a:pt x="813" y="37"/>
                      </a:lnTo>
                      <a:lnTo>
                        <a:pt x="813" y="39"/>
                      </a:lnTo>
                      <a:lnTo>
                        <a:pt x="814" y="39"/>
                      </a:lnTo>
                      <a:lnTo>
                        <a:pt x="814" y="42"/>
                      </a:lnTo>
                      <a:lnTo>
                        <a:pt x="815" y="43"/>
                      </a:lnTo>
                      <a:lnTo>
                        <a:pt x="815" y="44"/>
                      </a:lnTo>
                      <a:lnTo>
                        <a:pt x="815" y="44"/>
                      </a:lnTo>
                      <a:lnTo>
                        <a:pt x="815" y="46"/>
                      </a:lnTo>
                      <a:lnTo>
                        <a:pt x="815" y="46"/>
                      </a:lnTo>
                      <a:lnTo>
                        <a:pt x="815" y="47"/>
                      </a:lnTo>
                      <a:lnTo>
                        <a:pt x="817" y="47"/>
                      </a:lnTo>
                      <a:lnTo>
                        <a:pt x="817" y="51"/>
                      </a:lnTo>
                      <a:lnTo>
                        <a:pt x="819" y="52"/>
                      </a:lnTo>
                      <a:lnTo>
                        <a:pt x="821" y="54"/>
                      </a:lnTo>
                      <a:lnTo>
                        <a:pt x="822" y="55"/>
                      </a:lnTo>
                      <a:lnTo>
                        <a:pt x="823" y="55"/>
                      </a:lnTo>
                      <a:lnTo>
                        <a:pt x="826" y="55"/>
                      </a:lnTo>
                      <a:lnTo>
                        <a:pt x="824" y="58"/>
                      </a:lnTo>
                      <a:lnTo>
                        <a:pt x="823" y="59"/>
                      </a:lnTo>
                      <a:lnTo>
                        <a:pt x="823" y="60"/>
                      </a:lnTo>
                      <a:lnTo>
                        <a:pt x="823" y="63"/>
                      </a:lnTo>
                      <a:lnTo>
                        <a:pt x="824" y="63"/>
                      </a:lnTo>
                      <a:lnTo>
                        <a:pt x="824" y="65"/>
                      </a:lnTo>
                      <a:lnTo>
                        <a:pt x="824" y="65"/>
                      </a:lnTo>
                      <a:lnTo>
                        <a:pt x="824" y="67"/>
                      </a:lnTo>
                      <a:lnTo>
                        <a:pt x="822" y="67"/>
                      </a:lnTo>
                      <a:lnTo>
                        <a:pt x="822" y="69"/>
                      </a:lnTo>
                      <a:lnTo>
                        <a:pt x="818" y="69"/>
                      </a:lnTo>
                      <a:lnTo>
                        <a:pt x="818" y="64"/>
                      </a:lnTo>
                      <a:lnTo>
                        <a:pt x="817" y="64"/>
                      </a:lnTo>
                      <a:lnTo>
                        <a:pt x="817" y="60"/>
                      </a:lnTo>
                      <a:lnTo>
                        <a:pt x="818" y="60"/>
                      </a:lnTo>
                      <a:lnTo>
                        <a:pt x="818" y="60"/>
                      </a:lnTo>
                      <a:lnTo>
                        <a:pt x="818" y="59"/>
                      </a:lnTo>
                      <a:lnTo>
                        <a:pt x="817" y="59"/>
                      </a:lnTo>
                      <a:lnTo>
                        <a:pt x="817" y="59"/>
                      </a:lnTo>
                      <a:lnTo>
                        <a:pt x="817" y="55"/>
                      </a:lnTo>
                      <a:lnTo>
                        <a:pt x="814" y="55"/>
                      </a:lnTo>
                      <a:lnTo>
                        <a:pt x="814" y="55"/>
                      </a:lnTo>
                      <a:lnTo>
                        <a:pt x="815" y="55"/>
                      </a:lnTo>
                      <a:lnTo>
                        <a:pt x="815" y="52"/>
                      </a:lnTo>
                      <a:lnTo>
                        <a:pt x="814" y="51"/>
                      </a:lnTo>
                      <a:lnTo>
                        <a:pt x="810" y="51"/>
                      </a:lnTo>
                      <a:lnTo>
                        <a:pt x="810" y="48"/>
                      </a:lnTo>
                      <a:lnTo>
                        <a:pt x="810" y="48"/>
                      </a:lnTo>
                      <a:lnTo>
                        <a:pt x="811" y="47"/>
                      </a:lnTo>
                      <a:lnTo>
                        <a:pt x="811" y="47"/>
                      </a:lnTo>
                      <a:lnTo>
                        <a:pt x="811" y="46"/>
                      </a:lnTo>
                      <a:lnTo>
                        <a:pt x="810" y="46"/>
                      </a:lnTo>
                      <a:lnTo>
                        <a:pt x="810" y="44"/>
                      </a:lnTo>
                      <a:lnTo>
                        <a:pt x="810" y="43"/>
                      </a:lnTo>
                      <a:lnTo>
                        <a:pt x="809" y="44"/>
                      </a:lnTo>
                      <a:lnTo>
                        <a:pt x="807" y="44"/>
                      </a:lnTo>
                      <a:lnTo>
                        <a:pt x="807" y="44"/>
                      </a:lnTo>
                      <a:lnTo>
                        <a:pt x="805" y="43"/>
                      </a:lnTo>
                      <a:lnTo>
                        <a:pt x="802" y="41"/>
                      </a:lnTo>
                      <a:lnTo>
                        <a:pt x="800" y="39"/>
                      </a:lnTo>
                      <a:lnTo>
                        <a:pt x="800" y="38"/>
                      </a:lnTo>
                      <a:lnTo>
                        <a:pt x="800" y="38"/>
                      </a:lnTo>
                      <a:lnTo>
                        <a:pt x="798" y="38"/>
                      </a:lnTo>
                      <a:lnTo>
                        <a:pt x="798" y="35"/>
                      </a:lnTo>
                      <a:lnTo>
                        <a:pt x="800" y="35"/>
                      </a:lnTo>
                      <a:lnTo>
                        <a:pt x="801" y="34"/>
                      </a:lnTo>
                      <a:lnTo>
                        <a:pt x="801" y="34"/>
                      </a:lnTo>
                      <a:lnTo>
                        <a:pt x="797" y="34"/>
                      </a:lnTo>
                      <a:lnTo>
                        <a:pt x="797" y="33"/>
                      </a:lnTo>
                      <a:lnTo>
                        <a:pt x="796" y="33"/>
                      </a:lnTo>
                      <a:lnTo>
                        <a:pt x="796" y="31"/>
                      </a:lnTo>
                      <a:lnTo>
                        <a:pt x="794" y="31"/>
                      </a:lnTo>
                      <a:lnTo>
                        <a:pt x="794" y="30"/>
                      </a:lnTo>
                      <a:lnTo>
                        <a:pt x="796" y="30"/>
                      </a:lnTo>
                      <a:lnTo>
                        <a:pt x="796" y="29"/>
                      </a:lnTo>
                      <a:lnTo>
                        <a:pt x="797" y="29"/>
                      </a:lnTo>
                      <a:lnTo>
                        <a:pt x="797" y="26"/>
                      </a:lnTo>
                      <a:lnTo>
                        <a:pt x="798" y="25"/>
                      </a:lnTo>
                      <a:lnTo>
                        <a:pt x="800" y="22"/>
                      </a:lnTo>
                      <a:lnTo>
                        <a:pt x="800" y="22"/>
                      </a:lnTo>
                      <a:lnTo>
                        <a:pt x="800" y="22"/>
                      </a:lnTo>
                      <a:lnTo>
                        <a:pt x="801" y="22"/>
                      </a:lnTo>
                      <a:lnTo>
                        <a:pt x="803" y="22"/>
                      </a:lnTo>
                      <a:lnTo>
                        <a:pt x="803" y="22"/>
                      </a:lnTo>
                      <a:lnTo>
                        <a:pt x="803" y="20"/>
                      </a:lnTo>
                      <a:lnTo>
                        <a:pt x="803" y="20"/>
                      </a:lnTo>
                      <a:lnTo>
                        <a:pt x="803" y="20"/>
                      </a:lnTo>
                      <a:lnTo>
                        <a:pt x="803" y="20"/>
                      </a:lnTo>
                      <a:lnTo>
                        <a:pt x="803" y="18"/>
                      </a:lnTo>
                      <a:lnTo>
                        <a:pt x="805" y="18"/>
                      </a:lnTo>
                      <a:lnTo>
                        <a:pt x="805" y="18"/>
                      </a:lnTo>
                      <a:lnTo>
                        <a:pt x="805" y="18"/>
                      </a:lnTo>
                      <a:lnTo>
                        <a:pt x="805" y="18"/>
                      </a:lnTo>
                      <a:lnTo>
                        <a:pt x="805" y="18"/>
                      </a:lnTo>
                      <a:close/>
                      <a:moveTo>
                        <a:pt x="3462" y="17"/>
                      </a:moveTo>
                      <a:lnTo>
                        <a:pt x="3465" y="17"/>
                      </a:lnTo>
                      <a:lnTo>
                        <a:pt x="3462" y="22"/>
                      </a:lnTo>
                      <a:lnTo>
                        <a:pt x="3461" y="22"/>
                      </a:lnTo>
                      <a:lnTo>
                        <a:pt x="3461" y="22"/>
                      </a:lnTo>
                      <a:lnTo>
                        <a:pt x="3461" y="21"/>
                      </a:lnTo>
                      <a:lnTo>
                        <a:pt x="3460" y="21"/>
                      </a:lnTo>
                      <a:lnTo>
                        <a:pt x="3461" y="20"/>
                      </a:lnTo>
                      <a:lnTo>
                        <a:pt x="3462" y="18"/>
                      </a:lnTo>
                      <a:lnTo>
                        <a:pt x="3462" y="17"/>
                      </a:lnTo>
                      <a:close/>
                      <a:moveTo>
                        <a:pt x="1798" y="17"/>
                      </a:moveTo>
                      <a:lnTo>
                        <a:pt x="1798" y="18"/>
                      </a:lnTo>
                      <a:lnTo>
                        <a:pt x="1797" y="18"/>
                      </a:lnTo>
                      <a:lnTo>
                        <a:pt x="1797" y="20"/>
                      </a:lnTo>
                      <a:lnTo>
                        <a:pt x="1797" y="20"/>
                      </a:lnTo>
                      <a:lnTo>
                        <a:pt x="1794" y="21"/>
                      </a:lnTo>
                      <a:lnTo>
                        <a:pt x="1793" y="22"/>
                      </a:lnTo>
                      <a:lnTo>
                        <a:pt x="1792" y="22"/>
                      </a:lnTo>
                      <a:lnTo>
                        <a:pt x="1792" y="24"/>
                      </a:lnTo>
                      <a:lnTo>
                        <a:pt x="1792" y="24"/>
                      </a:lnTo>
                      <a:lnTo>
                        <a:pt x="1791" y="24"/>
                      </a:lnTo>
                      <a:lnTo>
                        <a:pt x="1789" y="24"/>
                      </a:lnTo>
                      <a:lnTo>
                        <a:pt x="1789" y="24"/>
                      </a:lnTo>
                      <a:lnTo>
                        <a:pt x="1789" y="24"/>
                      </a:lnTo>
                      <a:lnTo>
                        <a:pt x="1787" y="25"/>
                      </a:lnTo>
                      <a:lnTo>
                        <a:pt x="1785" y="24"/>
                      </a:lnTo>
                      <a:lnTo>
                        <a:pt x="1784" y="22"/>
                      </a:lnTo>
                      <a:lnTo>
                        <a:pt x="1784" y="21"/>
                      </a:lnTo>
                      <a:lnTo>
                        <a:pt x="1785" y="21"/>
                      </a:lnTo>
                      <a:lnTo>
                        <a:pt x="1784" y="18"/>
                      </a:lnTo>
                      <a:lnTo>
                        <a:pt x="1787" y="20"/>
                      </a:lnTo>
                      <a:lnTo>
                        <a:pt x="1788" y="20"/>
                      </a:lnTo>
                      <a:lnTo>
                        <a:pt x="1789" y="21"/>
                      </a:lnTo>
                      <a:lnTo>
                        <a:pt x="1789" y="20"/>
                      </a:lnTo>
                      <a:lnTo>
                        <a:pt x="1789" y="20"/>
                      </a:lnTo>
                      <a:lnTo>
                        <a:pt x="1792" y="18"/>
                      </a:lnTo>
                      <a:lnTo>
                        <a:pt x="1792" y="18"/>
                      </a:lnTo>
                      <a:lnTo>
                        <a:pt x="1798" y="17"/>
                      </a:lnTo>
                      <a:close/>
                      <a:moveTo>
                        <a:pt x="3437" y="17"/>
                      </a:moveTo>
                      <a:lnTo>
                        <a:pt x="3440" y="17"/>
                      </a:lnTo>
                      <a:lnTo>
                        <a:pt x="3440" y="20"/>
                      </a:lnTo>
                      <a:lnTo>
                        <a:pt x="3439" y="20"/>
                      </a:lnTo>
                      <a:lnTo>
                        <a:pt x="3439" y="20"/>
                      </a:lnTo>
                      <a:lnTo>
                        <a:pt x="3439" y="20"/>
                      </a:lnTo>
                      <a:lnTo>
                        <a:pt x="3439" y="18"/>
                      </a:lnTo>
                      <a:lnTo>
                        <a:pt x="3437" y="20"/>
                      </a:lnTo>
                      <a:lnTo>
                        <a:pt x="3437" y="17"/>
                      </a:lnTo>
                      <a:close/>
                      <a:moveTo>
                        <a:pt x="1781" y="17"/>
                      </a:moveTo>
                      <a:lnTo>
                        <a:pt x="1783" y="17"/>
                      </a:lnTo>
                      <a:lnTo>
                        <a:pt x="1783" y="20"/>
                      </a:lnTo>
                      <a:lnTo>
                        <a:pt x="1781" y="20"/>
                      </a:lnTo>
                      <a:lnTo>
                        <a:pt x="1781" y="22"/>
                      </a:lnTo>
                      <a:lnTo>
                        <a:pt x="1780" y="22"/>
                      </a:lnTo>
                      <a:lnTo>
                        <a:pt x="1780" y="22"/>
                      </a:lnTo>
                      <a:lnTo>
                        <a:pt x="1780" y="22"/>
                      </a:lnTo>
                      <a:lnTo>
                        <a:pt x="1779" y="22"/>
                      </a:lnTo>
                      <a:lnTo>
                        <a:pt x="1781" y="17"/>
                      </a:lnTo>
                      <a:close/>
                      <a:moveTo>
                        <a:pt x="3457" y="14"/>
                      </a:moveTo>
                      <a:lnTo>
                        <a:pt x="3460" y="14"/>
                      </a:lnTo>
                      <a:lnTo>
                        <a:pt x="3460" y="17"/>
                      </a:lnTo>
                      <a:lnTo>
                        <a:pt x="3458" y="17"/>
                      </a:lnTo>
                      <a:lnTo>
                        <a:pt x="3458" y="17"/>
                      </a:lnTo>
                      <a:lnTo>
                        <a:pt x="3458" y="17"/>
                      </a:lnTo>
                      <a:lnTo>
                        <a:pt x="3457" y="17"/>
                      </a:lnTo>
                      <a:lnTo>
                        <a:pt x="3457" y="16"/>
                      </a:lnTo>
                      <a:lnTo>
                        <a:pt x="3457" y="16"/>
                      </a:lnTo>
                      <a:lnTo>
                        <a:pt x="3457" y="14"/>
                      </a:lnTo>
                      <a:close/>
                      <a:moveTo>
                        <a:pt x="1030" y="14"/>
                      </a:moveTo>
                      <a:lnTo>
                        <a:pt x="1031" y="16"/>
                      </a:lnTo>
                      <a:lnTo>
                        <a:pt x="1031" y="16"/>
                      </a:lnTo>
                      <a:lnTo>
                        <a:pt x="1031" y="16"/>
                      </a:lnTo>
                      <a:lnTo>
                        <a:pt x="1031" y="16"/>
                      </a:lnTo>
                      <a:lnTo>
                        <a:pt x="1031" y="16"/>
                      </a:lnTo>
                      <a:lnTo>
                        <a:pt x="1031" y="16"/>
                      </a:lnTo>
                      <a:lnTo>
                        <a:pt x="1031" y="16"/>
                      </a:lnTo>
                      <a:lnTo>
                        <a:pt x="1031" y="16"/>
                      </a:lnTo>
                      <a:lnTo>
                        <a:pt x="1030" y="16"/>
                      </a:lnTo>
                      <a:lnTo>
                        <a:pt x="1030" y="16"/>
                      </a:lnTo>
                      <a:lnTo>
                        <a:pt x="1029" y="16"/>
                      </a:lnTo>
                      <a:lnTo>
                        <a:pt x="1030" y="16"/>
                      </a:lnTo>
                      <a:lnTo>
                        <a:pt x="1030" y="16"/>
                      </a:lnTo>
                      <a:lnTo>
                        <a:pt x="1030" y="14"/>
                      </a:lnTo>
                      <a:close/>
                      <a:moveTo>
                        <a:pt x="231" y="12"/>
                      </a:moveTo>
                      <a:lnTo>
                        <a:pt x="230" y="14"/>
                      </a:lnTo>
                      <a:lnTo>
                        <a:pt x="230" y="14"/>
                      </a:lnTo>
                      <a:lnTo>
                        <a:pt x="227" y="14"/>
                      </a:lnTo>
                      <a:lnTo>
                        <a:pt x="227" y="14"/>
                      </a:lnTo>
                      <a:lnTo>
                        <a:pt x="229" y="13"/>
                      </a:lnTo>
                      <a:lnTo>
                        <a:pt x="230" y="13"/>
                      </a:lnTo>
                      <a:lnTo>
                        <a:pt x="230" y="13"/>
                      </a:lnTo>
                      <a:lnTo>
                        <a:pt x="230" y="13"/>
                      </a:lnTo>
                      <a:lnTo>
                        <a:pt x="231" y="12"/>
                      </a:lnTo>
                      <a:close/>
                      <a:moveTo>
                        <a:pt x="220" y="12"/>
                      </a:moveTo>
                      <a:lnTo>
                        <a:pt x="221" y="13"/>
                      </a:lnTo>
                      <a:lnTo>
                        <a:pt x="221" y="13"/>
                      </a:lnTo>
                      <a:lnTo>
                        <a:pt x="221" y="14"/>
                      </a:lnTo>
                      <a:lnTo>
                        <a:pt x="221" y="14"/>
                      </a:lnTo>
                      <a:lnTo>
                        <a:pt x="221" y="14"/>
                      </a:lnTo>
                      <a:lnTo>
                        <a:pt x="221" y="14"/>
                      </a:lnTo>
                      <a:lnTo>
                        <a:pt x="221" y="14"/>
                      </a:lnTo>
                      <a:lnTo>
                        <a:pt x="220" y="16"/>
                      </a:lnTo>
                      <a:lnTo>
                        <a:pt x="218" y="16"/>
                      </a:lnTo>
                      <a:lnTo>
                        <a:pt x="218" y="16"/>
                      </a:lnTo>
                      <a:lnTo>
                        <a:pt x="217" y="16"/>
                      </a:lnTo>
                      <a:lnTo>
                        <a:pt x="214" y="16"/>
                      </a:lnTo>
                      <a:lnTo>
                        <a:pt x="214" y="17"/>
                      </a:lnTo>
                      <a:lnTo>
                        <a:pt x="212" y="17"/>
                      </a:lnTo>
                      <a:lnTo>
                        <a:pt x="212" y="18"/>
                      </a:lnTo>
                      <a:lnTo>
                        <a:pt x="210" y="18"/>
                      </a:lnTo>
                      <a:lnTo>
                        <a:pt x="209" y="20"/>
                      </a:lnTo>
                      <a:lnTo>
                        <a:pt x="207" y="20"/>
                      </a:lnTo>
                      <a:lnTo>
                        <a:pt x="208" y="17"/>
                      </a:lnTo>
                      <a:lnTo>
                        <a:pt x="208" y="17"/>
                      </a:lnTo>
                      <a:lnTo>
                        <a:pt x="209" y="17"/>
                      </a:lnTo>
                      <a:lnTo>
                        <a:pt x="210" y="16"/>
                      </a:lnTo>
                      <a:lnTo>
                        <a:pt x="210" y="13"/>
                      </a:lnTo>
                      <a:lnTo>
                        <a:pt x="213" y="13"/>
                      </a:lnTo>
                      <a:lnTo>
                        <a:pt x="216" y="13"/>
                      </a:lnTo>
                      <a:lnTo>
                        <a:pt x="217" y="12"/>
                      </a:lnTo>
                      <a:lnTo>
                        <a:pt x="220" y="12"/>
                      </a:lnTo>
                      <a:close/>
                      <a:moveTo>
                        <a:pt x="1815" y="10"/>
                      </a:moveTo>
                      <a:lnTo>
                        <a:pt x="1818" y="12"/>
                      </a:lnTo>
                      <a:lnTo>
                        <a:pt x="1819" y="12"/>
                      </a:lnTo>
                      <a:lnTo>
                        <a:pt x="1821" y="13"/>
                      </a:lnTo>
                      <a:lnTo>
                        <a:pt x="1821" y="16"/>
                      </a:lnTo>
                      <a:lnTo>
                        <a:pt x="1821" y="16"/>
                      </a:lnTo>
                      <a:lnTo>
                        <a:pt x="1818" y="16"/>
                      </a:lnTo>
                      <a:lnTo>
                        <a:pt x="1818" y="16"/>
                      </a:lnTo>
                      <a:lnTo>
                        <a:pt x="1817" y="14"/>
                      </a:lnTo>
                      <a:lnTo>
                        <a:pt x="1817" y="14"/>
                      </a:lnTo>
                      <a:lnTo>
                        <a:pt x="1815" y="13"/>
                      </a:lnTo>
                      <a:lnTo>
                        <a:pt x="1815" y="10"/>
                      </a:lnTo>
                      <a:close/>
                      <a:moveTo>
                        <a:pt x="1620" y="10"/>
                      </a:moveTo>
                      <a:lnTo>
                        <a:pt x="1620" y="10"/>
                      </a:lnTo>
                      <a:lnTo>
                        <a:pt x="1622" y="12"/>
                      </a:lnTo>
                      <a:lnTo>
                        <a:pt x="1622" y="12"/>
                      </a:lnTo>
                      <a:lnTo>
                        <a:pt x="1623" y="12"/>
                      </a:lnTo>
                      <a:lnTo>
                        <a:pt x="1623" y="14"/>
                      </a:lnTo>
                      <a:lnTo>
                        <a:pt x="1622" y="16"/>
                      </a:lnTo>
                      <a:lnTo>
                        <a:pt x="1620" y="16"/>
                      </a:lnTo>
                      <a:lnTo>
                        <a:pt x="1620" y="17"/>
                      </a:lnTo>
                      <a:lnTo>
                        <a:pt x="1622" y="16"/>
                      </a:lnTo>
                      <a:lnTo>
                        <a:pt x="1624" y="16"/>
                      </a:lnTo>
                      <a:lnTo>
                        <a:pt x="1626" y="14"/>
                      </a:lnTo>
                      <a:lnTo>
                        <a:pt x="1627" y="13"/>
                      </a:lnTo>
                      <a:lnTo>
                        <a:pt x="1630" y="13"/>
                      </a:lnTo>
                      <a:lnTo>
                        <a:pt x="1630" y="14"/>
                      </a:lnTo>
                      <a:lnTo>
                        <a:pt x="1631" y="14"/>
                      </a:lnTo>
                      <a:lnTo>
                        <a:pt x="1631" y="17"/>
                      </a:lnTo>
                      <a:lnTo>
                        <a:pt x="1630" y="18"/>
                      </a:lnTo>
                      <a:lnTo>
                        <a:pt x="1630" y="18"/>
                      </a:lnTo>
                      <a:lnTo>
                        <a:pt x="1632" y="18"/>
                      </a:lnTo>
                      <a:lnTo>
                        <a:pt x="1632" y="24"/>
                      </a:lnTo>
                      <a:lnTo>
                        <a:pt x="1635" y="24"/>
                      </a:lnTo>
                      <a:lnTo>
                        <a:pt x="1635" y="25"/>
                      </a:lnTo>
                      <a:lnTo>
                        <a:pt x="1632" y="26"/>
                      </a:lnTo>
                      <a:lnTo>
                        <a:pt x="1631" y="26"/>
                      </a:lnTo>
                      <a:lnTo>
                        <a:pt x="1628" y="26"/>
                      </a:lnTo>
                      <a:lnTo>
                        <a:pt x="1627" y="26"/>
                      </a:lnTo>
                      <a:lnTo>
                        <a:pt x="1627" y="27"/>
                      </a:lnTo>
                      <a:lnTo>
                        <a:pt x="1627" y="27"/>
                      </a:lnTo>
                      <a:lnTo>
                        <a:pt x="1627" y="29"/>
                      </a:lnTo>
                      <a:lnTo>
                        <a:pt x="1624" y="29"/>
                      </a:lnTo>
                      <a:lnTo>
                        <a:pt x="1626" y="33"/>
                      </a:lnTo>
                      <a:lnTo>
                        <a:pt x="1626" y="33"/>
                      </a:lnTo>
                      <a:lnTo>
                        <a:pt x="1624" y="34"/>
                      </a:lnTo>
                      <a:lnTo>
                        <a:pt x="1624" y="35"/>
                      </a:lnTo>
                      <a:lnTo>
                        <a:pt x="1626" y="35"/>
                      </a:lnTo>
                      <a:lnTo>
                        <a:pt x="1626" y="35"/>
                      </a:lnTo>
                      <a:lnTo>
                        <a:pt x="1624" y="35"/>
                      </a:lnTo>
                      <a:lnTo>
                        <a:pt x="1624" y="37"/>
                      </a:lnTo>
                      <a:lnTo>
                        <a:pt x="1626" y="37"/>
                      </a:lnTo>
                      <a:lnTo>
                        <a:pt x="1626" y="39"/>
                      </a:lnTo>
                      <a:lnTo>
                        <a:pt x="1626" y="41"/>
                      </a:lnTo>
                      <a:lnTo>
                        <a:pt x="1627" y="41"/>
                      </a:lnTo>
                      <a:lnTo>
                        <a:pt x="1627" y="43"/>
                      </a:lnTo>
                      <a:lnTo>
                        <a:pt x="1626" y="43"/>
                      </a:lnTo>
                      <a:lnTo>
                        <a:pt x="1627" y="47"/>
                      </a:lnTo>
                      <a:lnTo>
                        <a:pt x="1626" y="47"/>
                      </a:lnTo>
                      <a:lnTo>
                        <a:pt x="1627" y="48"/>
                      </a:lnTo>
                      <a:lnTo>
                        <a:pt x="1626" y="48"/>
                      </a:lnTo>
                      <a:lnTo>
                        <a:pt x="1623" y="48"/>
                      </a:lnTo>
                      <a:lnTo>
                        <a:pt x="1623" y="48"/>
                      </a:lnTo>
                      <a:lnTo>
                        <a:pt x="1624" y="50"/>
                      </a:lnTo>
                      <a:lnTo>
                        <a:pt x="1624" y="50"/>
                      </a:lnTo>
                      <a:lnTo>
                        <a:pt x="1624" y="51"/>
                      </a:lnTo>
                      <a:lnTo>
                        <a:pt x="1623" y="51"/>
                      </a:lnTo>
                      <a:lnTo>
                        <a:pt x="1623" y="51"/>
                      </a:lnTo>
                      <a:lnTo>
                        <a:pt x="1622" y="50"/>
                      </a:lnTo>
                      <a:lnTo>
                        <a:pt x="1622" y="51"/>
                      </a:lnTo>
                      <a:lnTo>
                        <a:pt x="1622" y="51"/>
                      </a:lnTo>
                      <a:lnTo>
                        <a:pt x="1622" y="52"/>
                      </a:lnTo>
                      <a:lnTo>
                        <a:pt x="1618" y="52"/>
                      </a:lnTo>
                      <a:lnTo>
                        <a:pt x="1618" y="54"/>
                      </a:lnTo>
                      <a:lnTo>
                        <a:pt x="1616" y="56"/>
                      </a:lnTo>
                      <a:lnTo>
                        <a:pt x="1615" y="56"/>
                      </a:lnTo>
                      <a:lnTo>
                        <a:pt x="1615" y="58"/>
                      </a:lnTo>
                      <a:lnTo>
                        <a:pt x="1611" y="56"/>
                      </a:lnTo>
                      <a:lnTo>
                        <a:pt x="1611" y="59"/>
                      </a:lnTo>
                      <a:lnTo>
                        <a:pt x="1609" y="60"/>
                      </a:lnTo>
                      <a:lnTo>
                        <a:pt x="1607" y="60"/>
                      </a:lnTo>
                      <a:lnTo>
                        <a:pt x="1605" y="63"/>
                      </a:lnTo>
                      <a:lnTo>
                        <a:pt x="1602" y="61"/>
                      </a:lnTo>
                      <a:lnTo>
                        <a:pt x="1602" y="59"/>
                      </a:lnTo>
                      <a:lnTo>
                        <a:pt x="1599" y="60"/>
                      </a:lnTo>
                      <a:lnTo>
                        <a:pt x="1598" y="61"/>
                      </a:lnTo>
                      <a:lnTo>
                        <a:pt x="1595" y="63"/>
                      </a:lnTo>
                      <a:lnTo>
                        <a:pt x="1595" y="60"/>
                      </a:lnTo>
                      <a:lnTo>
                        <a:pt x="1597" y="60"/>
                      </a:lnTo>
                      <a:lnTo>
                        <a:pt x="1598" y="60"/>
                      </a:lnTo>
                      <a:lnTo>
                        <a:pt x="1598" y="59"/>
                      </a:lnTo>
                      <a:lnTo>
                        <a:pt x="1598" y="59"/>
                      </a:lnTo>
                      <a:lnTo>
                        <a:pt x="1595" y="59"/>
                      </a:lnTo>
                      <a:lnTo>
                        <a:pt x="1594" y="59"/>
                      </a:lnTo>
                      <a:lnTo>
                        <a:pt x="1593" y="60"/>
                      </a:lnTo>
                      <a:lnTo>
                        <a:pt x="1593" y="59"/>
                      </a:lnTo>
                      <a:lnTo>
                        <a:pt x="1593" y="59"/>
                      </a:lnTo>
                      <a:lnTo>
                        <a:pt x="1593" y="58"/>
                      </a:lnTo>
                      <a:lnTo>
                        <a:pt x="1593" y="56"/>
                      </a:lnTo>
                      <a:lnTo>
                        <a:pt x="1594" y="56"/>
                      </a:lnTo>
                      <a:lnTo>
                        <a:pt x="1593" y="56"/>
                      </a:lnTo>
                      <a:lnTo>
                        <a:pt x="1592" y="55"/>
                      </a:lnTo>
                      <a:lnTo>
                        <a:pt x="1592" y="54"/>
                      </a:lnTo>
                      <a:lnTo>
                        <a:pt x="1593" y="54"/>
                      </a:lnTo>
                      <a:lnTo>
                        <a:pt x="1593" y="52"/>
                      </a:lnTo>
                      <a:lnTo>
                        <a:pt x="1594" y="54"/>
                      </a:lnTo>
                      <a:lnTo>
                        <a:pt x="1597" y="54"/>
                      </a:lnTo>
                      <a:lnTo>
                        <a:pt x="1597" y="52"/>
                      </a:lnTo>
                      <a:lnTo>
                        <a:pt x="1595" y="52"/>
                      </a:lnTo>
                      <a:lnTo>
                        <a:pt x="1595" y="51"/>
                      </a:lnTo>
                      <a:lnTo>
                        <a:pt x="1597" y="50"/>
                      </a:lnTo>
                      <a:lnTo>
                        <a:pt x="1598" y="50"/>
                      </a:lnTo>
                      <a:lnTo>
                        <a:pt x="1599" y="48"/>
                      </a:lnTo>
                      <a:lnTo>
                        <a:pt x="1599" y="48"/>
                      </a:lnTo>
                      <a:lnTo>
                        <a:pt x="1597" y="48"/>
                      </a:lnTo>
                      <a:lnTo>
                        <a:pt x="1597" y="47"/>
                      </a:lnTo>
                      <a:lnTo>
                        <a:pt x="1598" y="47"/>
                      </a:lnTo>
                      <a:lnTo>
                        <a:pt x="1599" y="46"/>
                      </a:lnTo>
                      <a:lnTo>
                        <a:pt x="1599" y="46"/>
                      </a:lnTo>
                      <a:lnTo>
                        <a:pt x="1599" y="44"/>
                      </a:lnTo>
                      <a:lnTo>
                        <a:pt x="1601" y="44"/>
                      </a:lnTo>
                      <a:lnTo>
                        <a:pt x="1601" y="41"/>
                      </a:lnTo>
                      <a:lnTo>
                        <a:pt x="1602" y="41"/>
                      </a:lnTo>
                      <a:lnTo>
                        <a:pt x="1602" y="39"/>
                      </a:lnTo>
                      <a:lnTo>
                        <a:pt x="1603" y="39"/>
                      </a:lnTo>
                      <a:lnTo>
                        <a:pt x="1605" y="38"/>
                      </a:lnTo>
                      <a:lnTo>
                        <a:pt x="1605" y="37"/>
                      </a:lnTo>
                      <a:lnTo>
                        <a:pt x="1605" y="37"/>
                      </a:lnTo>
                      <a:lnTo>
                        <a:pt x="1605" y="37"/>
                      </a:lnTo>
                      <a:lnTo>
                        <a:pt x="1603" y="35"/>
                      </a:lnTo>
                      <a:lnTo>
                        <a:pt x="1603" y="35"/>
                      </a:lnTo>
                      <a:lnTo>
                        <a:pt x="1603" y="38"/>
                      </a:lnTo>
                      <a:lnTo>
                        <a:pt x="1599" y="38"/>
                      </a:lnTo>
                      <a:lnTo>
                        <a:pt x="1599" y="39"/>
                      </a:lnTo>
                      <a:lnTo>
                        <a:pt x="1599" y="39"/>
                      </a:lnTo>
                      <a:lnTo>
                        <a:pt x="1598" y="38"/>
                      </a:lnTo>
                      <a:lnTo>
                        <a:pt x="1597" y="38"/>
                      </a:lnTo>
                      <a:lnTo>
                        <a:pt x="1597" y="38"/>
                      </a:lnTo>
                      <a:lnTo>
                        <a:pt x="1595" y="37"/>
                      </a:lnTo>
                      <a:lnTo>
                        <a:pt x="1593" y="37"/>
                      </a:lnTo>
                      <a:lnTo>
                        <a:pt x="1593" y="34"/>
                      </a:lnTo>
                      <a:lnTo>
                        <a:pt x="1595" y="34"/>
                      </a:lnTo>
                      <a:lnTo>
                        <a:pt x="1595" y="34"/>
                      </a:lnTo>
                      <a:lnTo>
                        <a:pt x="1595" y="34"/>
                      </a:lnTo>
                      <a:lnTo>
                        <a:pt x="1595" y="33"/>
                      </a:lnTo>
                      <a:lnTo>
                        <a:pt x="1595" y="33"/>
                      </a:lnTo>
                      <a:lnTo>
                        <a:pt x="1595" y="31"/>
                      </a:lnTo>
                      <a:lnTo>
                        <a:pt x="1597" y="31"/>
                      </a:lnTo>
                      <a:lnTo>
                        <a:pt x="1597" y="31"/>
                      </a:lnTo>
                      <a:lnTo>
                        <a:pt x="1599" y="31"/>
                      </a:lnTo>
                      <a:lnTo>
                        <a:pt x="1599" y="30"/>
                      </a:lnTo>
                      <a:lnTo>
                        <a:pt x="1601" y="30"/>
                      </a:lnTo>
                      <a:lnTo>
                        <a:pt x="1599" y="27"/>
                      </a:lnTo>
                      <a:lnTo>
                        <a:pt x="1598" y="27"/>
                      </a:lnTo>
                      <a:lnTo>
                        <a:pt x="1598" y="27"/>
                      </a:lnTo>
                      <a:lnTo>
                        <a:pt x="1597" y="27"/>
                      </a:lnTo>
                      <a:lnTo>
                        <a:pt x="1597" y="25"/>
                      </a:lnTo>
                      <a:lnTo>
                        <a:pt x="1598" y="25"/>
                      </a:lnTo>
                      <a:lnTo>
                        <a:pt x="1598" y="22"/>
                      </a:lnTo>
                      <a:lnTo>
                        <a:pt x="1599" y="22"/>
                      </a:lnTo>
                      <a:lnTo>
                        <a:pt x="1599" y="24"/>
                      </a:lnTo>
                      <a:lnTo>
                        <a:pt x="1599" y="25"/>
                      </a:lnTo>
                      <a:lnTo>
                        <a:pt x="1601" y="25"/>
                      </a:lnTo>
                      <a:lnTo>
                        <a:pt x="1602" y="24"/>
                      </a:lnTo>
                      <a:lnTo>
                        <a:pt x="1603" y="24"/>
                      </a:lnTo>
                      <a:lnTo>
                        <a:pt x="1605" y="24"/>
                      </a:lnTo>
                      <a:lnTo>
                        <a:pt x="1606" y="25"/>
                      </a:lnTo>
                      <a:lnTo>
                        <a:pt x="1607" y="25"/>
                      </a:lnTo>
                      <a:lnTo>
                        <a:pt x="1607" y="25"/>
                      </a:lnTo>
                      <a:lnTo>
                        <a:pt x="1607" y="25"/>
                      </a:lnTo>
                      <a:lnTo>
                        <a:pt x="1607" y="25"/>
                      </a:lnTo>
                      <a:lnTo>
                        <a:pt x="1609" y="25"/>
                      </a:lnTo>
                      <a:lnTo>
                        <a:pt x="1607" y="22"/>
                      </a:lnTo>
                      <a:lnTo>
                        <a:pt x="1609" y="22"/>
                      </a:lnTo>
                      <a:lnTo>
                        <a:pt x="1610" y="20"/>
                      </a:lnTo>
                      <a:lnTo>
                        <a:pt x="1611" y="20"/>
                      </a:lnTo>
                      <a:lnTo>
                        <a:pt x="1611" y="20"/>
                      </a:lnTo>
                      <a:lnTo>
                        <a:pt x="1611" y="20"/>
                      </a:lnTo>
                      <a:lnTo>
                        <a:pt x="1611" y="20"/>
                      </a:lnTo>
                      <a:lnTo>
                        <a:pt x="1613" y="18"/>
                      </a:lnTo>
                      <a:lnTo>
                        <a:pt x="1611" y="18"/>
                      </a:lnTo>
                      <a:lnTo>
                        <a:pt x="1611" y="17"/>
                      </a:lnTo>
                      <a:lnTo>
                        <a:pt x="1609" y="17"/>
                      </a:lnTo>
                      <a:lnTo>
                        <a:pt x="1610" y="16"/>
                      </a:lnTo>
                      <a:lnTo>
                        <a:pt x="1611" y="16"/>
                      </a:lnTo>
                      <a:lnTo>
                        <a:pt x="1611" y="13"/>
                      </a:lnTo>
                      <a:lnTo>
                        <a:pt x="1614" y="13"/>
                      </a:lnTo>
                      <a:lnTo>
                        <a:pt x="1616" y="12"/>
                      </a:lnTo>
                      <a:lnTo>
                        <a:pt x="1616" y="12"/>
                      </a:lnTo>
                      <a:lnTo>
                        <a:pt x="1616" y="13"/>
                      </a:lnTo>
                      <a:lnTo>
                        <a:pt x="1618" y="13"/>
                      </a:lnTo>
                      <a:lnTo>
                        <a:pt x="1620" y="13"/>
                      </a:lnTo>
                      <a:lnTo>
                        <a:pt x="1620" y="10"/>
                      </a:lnTo>
                      <a:close/>
                      <a:moveTo>
                        <a:pt x="1091" y="10"/>
                      </a:moveTo>
                      <a:lnTo>
                        <a:pt x="1093" y="10"/>
                      </a:lnTo>
                      <a:lnTo>
                        <a:pt x="1093" y="10"/>
                      </a:lnTo>
                      <a:lnTo>
                        <a:pt x="1093" y="10"/>
                      </a:lnTo>
                      <a:lnTo>
                        <a:pt x="1094" y="10"/>
                      </a:lnTo>
                      <a:lnTo>
                        <a:pt x="1094" y="13"/>
                      </a:lnTo>
                      <a:lnTo>
                        <a:pt x="1093" y="13"/>
                      </a:lnTo>
                      <a:lnTo>
                        <a:pt x="1091" y="10"/>
                      </a:lnTo>
                      <a:close/>
                      <a:moveTo>
                        <a:pt x="1779" y="9"/>
                      </a:moveTo>
                      <a:lnTo>
                        <a:pt x="1779" y="9"/>
                      </a:lnTo>
                      <a:lnTo>
                        <a:pt x="1780" y="12"/>
                      </a:lnTo>
                      <a:lnTo>
                        <a:pt x="1780" y="12"/>
                      </a:lnTo>
                      <a:lnTo>
                        <a:pt x="1780" y="16"/>
                      </a:lnTo>
                      <a:lnTo>
                        <a:pt x="1776" y="16"/>
                      </a:lnTo>
                      <a:lnTo>
                        <a:pt x="1776" y="14"/>
                      </a:lnTo>
                      <a:lnTo>
                        <a:pt x="1775" y="13"/>
                      </a:lnTo>
                      <a:lnTo>
                        <a:pt x="1774" y="13"/>
                      </a:lnTo>
                      <a:lnTo>
                        <a:pt x="1774" y="10"/>
                      </a:lnTo>
                      <a:lnTo>
                        <a:pt x="1776" y="10"/>
                      </a:lnTo>
                      <a:lnTo>
                        <a:pt x="1779" y="9"/>
                      </a:lnTo>
                      <a:close/>
                      <a:moveTo>
                        <a:pt x="498" y="9"/>
                      </a:moveTo>
                      <a:lnTo>
                        <a:pt x="500" y="9"/>
                      </a:lnTo>
                      <a:lnTo>
                        <a:pt x="500" y="10"/>
                      </a:lnTo>
                      <a:lnTo>
                        <a:pt x="498" y="10"/>
                      </a:lnTo>
                      <a:lnTo>
                        <a:pt x="498" y="9"/>
                      </a:lnTo>
                      <a:close/>
                      <a:moveTo>
                        <a:pt x="254" y="9"/>
                      </a:moveTo>
                      <a:lnTo>
                        <a:pt x="254" y="10"/>
                      </a:lnTo>
                      <a:lnTo>
                        <a:pt x="252" y="12"/>
                      </a:lnTo>
                      <a:lnTo>
                        <a:pt x="252" y="12"/>
                      </a:lnTo>
                      <a:lnTo>
                        <a:pt x="252" y="12"/>
                      </a:lnTo>
                      <a:lnTo>
                        <a:pt x="251" y="13"/>
                      </a:lnTo>
                      <a:lnTo>
                        <a:pt x="251" y="10"/>
                      </a:lnTo>
                      <a:lnTo>
                        <a:pt x="254" y="9"/>
                      </a:lnTo>
                      <a:close/>
                      <a:moveTo>
                        <a:pt x="1868" y="8"/>
                      </a:moveTo>
                      <a:lnTo>
                        <a:pt x="1869" y="8"/>
                      </a:lnTo>
                      <a:lnTo>
                        <a:pt x="1869" y="9"/>
                      </a:lnTo>
                      <a:lnTo>
                        <a:pt x="1868" y="9"/>
                      </a:lnTo>
                      <a:lnTo>
                        <a:pt x="1868" y="8"/>
                      </a:lnTo>
                      <a:close/>
                      <a:moveTo>
                        <a:pt x="1633" y="8"/>
                      </a:moveTo>
                      <a:lnTo>
                        <a:pt x="1635" y="8"/>
                      </a:lnTo>
                      <a:lnTo>
                        <a:pt x="1635" y="10"/>
                      </a:lnTo>
                      <a:lnTo>
                        <a:pt x="1632" y="10"/>
                      </a:lnTo>
                      <a:lnTo>
                        <a:pt x="1633" y="9"/>
                      </a:lnTo>
                      <a:lnTo>
                        <a:pt x="1633" y="8"/>
                      </a:lnTo>
                      <a:close/>
                      <a:moveTo>
                        <a:pt x="1628" y="8"/>
                      </a:moveTo>
                      <a:lnTo>
                        <a:pt x="1628" y="8"/>
                      </a:lnTo>
                      <a:lnTo>
                        <a:pt x="1628" y="8"/>
                      </a:lnTo>
                      <a:lnTo>
                        <a:pt x="1628" y="8"/>
                      </a:lnTo>
                      <a:lnTo>
                        <a:pt x="1628" y="8"/>
                      </a:lnTo>
                      <a:lnTo>
                        <a:pt x="1628" y="8"/>
                      </a:lnTo>
                      <a:close/>
                      <a:moveTo>
                        <a:pt x="246" y="6"/>
                      </a:moveTo>
                      <a:lnTo>
                        <a:pt x="247" y="6"/>
                      </a:lnTo>
                      <a:lnTo>
                        <a:pt x="247" y="6"/>
                      </a:lnTo>
                      <a:lnTo>
                        <a:pt x="247" y="6"/>
                      </a:lnTo>
                      <a:lnTo>
                        <a:pt x="248" y="6"/>
                      </a:lnTo>
                      <a:lnTo>
                        <a:pt x="248" y="6"/>
                      </a:lnTo>
                      <a:lnTo>
                        <a:pt x="248" y="8"/>
                      </a:lnTo>
                      <a:lnTo>
                        <a:pt x="246" y="8"/>
                      </a:lnTo>
                      <a:lnTo>
                        <a:pt x="246" y="6"/>
                      </a:lnTo>
                      <a:lnTo>
                        <a:pt x="246" y="6"/>
                      </a:lnTo>
                      <a:close/>
                      <a:moveTo>
                        <a:pt x="3139" y="5"/>
                      </a:moveTo>
                      <a:lnTo>
                        <a:pt x="3139" y="5"/>
                      </a:lnTo>
                      <a:lnTo>
                        <a:pt x="3139" y="5"/>
                      </a:lnTo>
                      <a:lnTo>
                        <a:pt x="3139" y="6"/>
                      </a:lnTo>
                      <a:lnTo>
                        <a:pt x="3139" y="6"/>
                      </a:lnTo>
                      <a:lnTo>
                        <a:pt x="3139" y="5"/>
                      </a:lnTo>
                      <a:close/>
                      <a:moveTo>
                        <a:pt x="1794" y="0"/>
                      </a:moveTo>
                      <a:lnTo>
                        <a:pt x="1796" y="4"/>
                      </a:lnTo>
                      <a:lnTo>
                        <a:pt x="1796" y="8"/>
                      </a:lnTo>
                      <a:lnTo>
                        <a:pt x="1794" y="8"/>
                      </a:lnTo>
                      <a:lnTo>
                        <a:pt x="1793" y="9"/>
                      </a:lnTo>
                      <a:lnTo>
                        <a:pt x="1796" y="9"/>
                      </a:lnTo>
                      <a:lnTo>
                        <a:pt x="1796" y="10"/>
                      </a:lnTo>
                      <a:lnTo>
                        <a:pt x="1797" y="12"/>
                      </a:lnTo>
                      <a:lnTo>
                        <a:pt x="1794" y="13"/>
                      </a:lnTo>
                      <a:lnTo>
                        <a:pt x="1792" y="14"/>
                      </a:lnTo>
                      <a:lnTo>
                        <a:pt x="1792" y="16"/>
                      </a:lnTo>
                      <a:lnTo>
                        <a:pt x="1792" y="16"/>
                      </a:lnTo>
                      <a:lnTo>
                        <a:pt x="1792" y="17"/>
                      </a:lnTo>
                      <a:lnTo>
                        <a:pt x="1789" y="17"/>
                      </a:lnTo>
                      <a:lnTo>
                        <a:pt x="1789" y="14"/>
                      </a:lnTo>
                      <a:lnTo>
                        <a:pt x="1789" y="14"/>
                      </a:lnTo>
                      <a:lnTo>
                        <a:pt x="1789" y="13"/>
                      </a:lnTo>
                      <a:lnTo>
                        <a:pt x="1788" y="13"/>
                      </a:lnTo>
                      <a:lnTo>
                        <a:pt x="1787" y="14"/>
                      </a:lnTo>
                      <a:lnTo>
                        <a:pt x="1784" y="14"/>
                      </a:lnTo>
                      <a:lnTo>
                        <a:pt x="1784" y="10"/>
                      </a:lnTo>
                      <a:lnTo>
                        <a:pt x="1783" y="10"/>
                      </a:lnTo>
                      <a:lnTo>
                        <a:pt x="1781" y="9"/>
                      </a:lnTo>
                      <a:lnTo>
                        <a:pt x="1781" y="8"/>
                      </a:lnTo>
                      <a:lnTo>
                        <a:pt x="1784" y="8"/>
                      </a:lnTo>
                      <a:lnTo>
                        <a:pt x="1784" y="5"/>
                      </a:lnTo>
                      <a:lnTo>
                        <a:pt x="1788" y="5"/>
                      </a:lnTo>
                      <a:lnTo>
                        <a:pt x="1788" y="8"/>
                      </a:lnTo>
                      <a:lnTo>
                        <a:pt x="1789" y="8"/>
                      </a:lnTo>
                      <a:lnTo>
                        <a:pt x="1791" y="5"/>
                      </a:lnTo>
                      <a:lnTo>
                        <a:pt x="1791" y="5"/>
                      </a:lnTo>
                      <a:lnTo>
                        <a:pt x="1791" y="4"/>
                      </a:lnTo>
                      <a:lnTo>
                        <a:pt x="1791" y="4"/>
                      </a:lnTo>
                      <a:lnTo>
                        <a:pt x="1789" y="4"/>
                      </a:lnTo>
                      <a:lnTo>
                        <a:pt x="1789" y="1"/>
                      </a:lnTo>
                      <a:lnTo>
                        <a:pt x="1791" y="1"/>
                      </a:lnTo>
                      <a:lnTo>
                        <a:pt x="1791" y="1"/>
                      </a:lnTo>
                      <a:lnTo>
                        <a:pt x="1794" y="0"/>
                      </a:lnTo>
                      <a:close/>
                      <a:moveTo>
                        <a:pt x="1030" y="0"/>
                      </a:moveTo>
                      <a:lnTo>
                        <a:pt x="1030" y="3"/>
                      </a:lnTo>
                      <a:lnTo>
                        <a:pt x="1030" y="3"/>
                      </a:lnTo>
                      <a:lnTo>
                        <a:pt x="1030" y="3"/>
                      </a:lnTo>
                      <a:lnTo>
                        <a:pt x="1030" y="4"/>
                      </a:lnTo>
                      <a:lnTo>
                        <a:pt x="1029" y="4"/>
                      </a:lnTo>
                      <a:lnTo>
                        <a:pt x="1029" y="4"/>
                      </a:lnTo>
                      <a:lnTo>
                        <a:pt x="1029" y="4"/>
                      </a:lnTo>
                      <a:lnTo>
                        <a:pt x="1027" y="4"/>
                      </a:lnTo>
                      <a:lnTo>
                        <a:pt x="1027" y="3"/>
                      </a:lnTo>
                      <a:lnTo>
                        <a:pt x="1029" y="3"/>
                      </a:lnTo>
                      <a:lnTo>
                        <a:pt x="1029" y="1"/>
                      </a:lnTo>
                      <a:lnTo>
                        <a:pt x="1029" y="0"/>
                      </a:lnTo>
                      <a:lnTo>
                        <a:pt x="1030" y="0"/>
                      </a:lnTo>
                      <a:close/>
                      <a:moveTo>
                        <a:pt x="3466" y="0"/>
                      </a:moveTo>
                      <a:lnTo>
                        <a:pt x="3466" y="8"/>
                      </a:lnTo>
                      <a:lnTo>
                        <a:pt x="3465" y="8"/>
                      </a:lnTo>
                      <a:lnTo>
                        <a:pt x="3461" y="10"/>
                      </a:lnTo>
                      <a:lnTo>
                        <a:pt x="3460" y="10"/>
                      </a:lnTo>
                      <a:lnTo>
                        <a:pt x="3458" y="10"/>
                      </a:lnTo>
                      <a:lnTo>
                        <a:pt x="3458" y="10"/>
                      </a:lnTo>
                      <a:lnTo>
                        <a:pt x="3456" y="9"/>
                      </a:lnTo>
                      <a:lnTo>
                        <a:pt x="3456" y="12"/>
                      </a:lnTo>
                      <a:lnTo>
                        <a:pt x="3454" y="12"/>
                      </a:lnTo>
                      <a:lnTo>
                        <a:pt x="3452" y="12"/>
                      </a:lnTo>
                      <a:lnTo>
                        <a:pt x="3452" y="12"/>
                      </a:lnTo>
                      <a:lnTo>
                        <a:pt x="3450" y="10"/>
                      </a:lnTo>
                      <a:lnTo>
                        <a:pt x="3448" y="9"/>
                      </a:lnTo>
                      <a:lnTo>
                        <a:pt x="3448" y="12"/>
                      </a:lnTo>
                      <a:lnTo>
                        <a:pt x="3447" y="12"/>
                      </a:lnTo>
                      <a:lnTo>
                        <a:pt x="3447" y="13"/>
                      </a:lnTo>
                      <a:lnTo>
                        <a:pt x="3445" y="14"/>
                      </a:lnTo>
                      <a:lnTo>
                        <a:pt x="3445" y="16"/>
                      </a:lnTo>
                      <a:lnTo>
                        <a:pt x="3445" y="16"/>
                      </a:lnTo>
                      <a:lnTo>
                        <a:pt x="3445" y="17"/>
                      </a:lnTo>
                      <a:lnTo>
                        <a:pt x="3444" y="17"/>
                      </a:lnTo>
                      <a:lnTo>
                        <a:pt x="3444" y="18"/>
                      </a:lnTo>
                      <a:lnTo>
                        <a:pt x="3441" y="18"/>
                      </a:lnTo>
                      <a:lnTo>
                        <a:pt x="3441" y="17"/>
                      </a:lnTo>
                      <a:lnTo>
                        <a:pt x="3441" y="16"/>
                      </a:lnTo>
                      <a:lnTo>
                        <a:pt x="3441" y="14"/>
                      </a:lnTo>
                      <a:lnTo>
                        <a:pt x="3443" y="14"/>
                      </a:lnTo>
                      <a:lnTo>
                        <a:pt x="3443" y="12"/>
                      </a:lnTo>
                      <a:lnTo>
                        <a:pt x="3443" y="12"/>
                      </a:lnTo>
                      <a:lnTo>
                        <a:pt x="3443" y="10"/>
                      </a:lnTo>
                      <a:lnTo>
                        <a:pt x="3444" y="10"/>
                      </a:lnTo>
                      <a:lnTo>
                        <a:pt x="3444" y="10"/>
                      </a:lnTo>
                      <a:lnTo>
                        <a:pt x="3445" y="10"/>
                      </a:lnTo>
                      <a:lnTo>
                        <a:pt x="3445" y="10"/>
                      </a:lnTo>
                      <a:lnTo>
                        <a:pt x="3445" y="9"/>
                      </a:lnTo>
                      <a:lnTo>
                        <a:pt x="3447" y="9"/>
                      </a:lnTo>
                      <a:lnTo>
                        <a:pt x="3447" y="8"/>
                      </a:lnTo>
                      <a:lnTo>
                        <a:pt x="3447" y="8"/>
                      </a:lnTo>
                      <a:lnTo>
                        <a:pt x="3448" y="6"/>
                      </a:lnTo>
                      <a:lnTo>
                        <a:pt x="3448" y="6"/>
                      </a:lnTo>
                      <a:lnTo>
                        <a:pt x="3448" y="6"/>
                      </a:lnTo>
                      <a:lnTo>
                        <a:pt x="3449" y="6"/>
                      </a:lnTo>
                      <a:lnTo>
                        <a:pt x="3449" y="6"/>
                      </a:lnTo>
                      <a:lnTo>
                        <a:pt x="3449" y="5"/>
                      </a:lnTo>
                      <a:lnTo>
                        <a:pt x="3450" y="6"/>
                      </a:lnTo>
                      <a:lnTo>
                        <a:pt x="3452" y="6"/>
                      </a:lnTo>
                      <a:lnTo>
                        <a:pt x="3452" y="6"/>
                      </a:lnTo>
                      <a:lnTo>
                        <a:pt x="3452" y="6"/>
                      </a:lnTo>
                      <a:lnTo>
                        <a:pt x="3453" y="5"/>
                      </a:lnTo>
                      <a:lnTo>
                        <a:pt x="3454" y="5"/>
                      </a:lnTo>
                      <a:lnTo>
                        <a:pt x="3457" y="5"/>
                      </a:lnTo>
                      <a:lnTo>
                        <a:pt x="3457" y="8"/>
                      </a:lnTo>
                      <a:lnTo>
                        <a:pt x="3461" y="6"/>
                      </a:lnTo>
                      <a:lnTo>
                        <a:pt x="3460" y="4"/>
                      </a:lnTo>
                      <a:lnTo>
                        <a:pt x="3461" y="4"/>
                      </a:lnTo>
                      <a:lnTo>
                        <a:pt x="3461" y="1"/>
                      </a:lnTo>
                      <a:lnTo>
                        <a:pt x="3462" y="0"/>
                      </a:lnTo>
                      <a:lnTo>
                        <a:pt x="3465" y="0"/>
                      </a:lnTo>
                      <a:lnTo>
                        <a:pt x="34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4">
                  <a:extLst>
                    <a:ext uri="{FF2B5EF4-FFF2-40B4-BE49-F238E27FC236}">
                      <a16:creationId xmlns:a16="http://schemas.microsoft.com/office/drawing/2014/main" id="{AA8591C9-E447-446D-BE7B-39FAD483AB81}"/>
                    </a:ext>
                  </a:extLst>
                </p:cNvPr>
                <p:cNvSpPr>
                  <a:spLocks noEditPoints="1"/>
                </p:cNvSpPr>
                <p:nvPr/>
              </p:nvSpPr>
              <p:spPr bwMode="auto">
                <a:xfrm>
                  <a:off x="3446463" y="1683204"/>
                  <a:ext cx="5124450" cy="298450"/>
                </a:xfrm>
                <a:custGeom>
                  <a:avLst/>
                  <a:gdLst>
                    <a:gd name="T0" fmla="*/ 784 w 3228"/>
                    <a:gd name="T1" fmla="*/ 106 h 188"/>
                    <a:gd name="T2" fmla="*/ 1441 w 3228"/>
                    <a:gd name="T3" fmla="*/ 100 h 188"/>
                    <a:gd name="T4" fmla="*/ 829 w 3228"/>
                    <a:gd name="T5" fmla="*/ 103 h 188"/>
                    <a:gd name="T6" fmla="*/ 323 w 3228"/>
                    <a:gd name="T7" fmla="*/ 116 h 188"/>
                    <a:gd name="T8" fmla="*/ 306 w 3228"/>
                    <a:gd name="T9" fmla="*/ 106 h 188"/>
                    <a:gd name="T10" fmla="*/ 573 w 3228"/>
                    <a:gd name="T11" fmla="*/ 98 h 188"/>
                    <a:gd name="T12" fmla="*/ 791 w 3228"/>
                    <a:gd name="T13" fmla="*/ 99 h 188"/>
                    <a:gd name="T14" fmla="*/ 1428 w 3228"/>
                    <a:gd name="T15" fmla="*/ 89 h 188"/>
                    <a:gd name="T16" fmla="*/ 1440 w 3228"/>
                    <a:gd name="T17" fmla="*/ 90 h 188"/>
                    <a:gd name="T18" fmla="*/ 1429 w 3228"/>
                    <a:gd name="T19" fmla="*/ 85 h 188"/>
                    <a:gd name="T20" fmla="*/ 300 w 3228"/>
                    <a:gd name="T21" fmla="*/ 94 h 188"/>
                    <a:gd name="T22" fmla="*/ 301 w 3228"/>
                    <a:gd name="T23" fmla="*/ 104 h 188"/>
                    <a:gd name="T24" fmla="*/ 293 w 3228"/>
                    <a:gd name="T25" fmla="*/ 98 h 188"/>
                    <a:gd name="T26" fmla="*/ 1665 w 3228"/>
                    <a:gd name="T27" fmla="*/ 96 h 188"/>
                    <a:gd name="T28" fmla="*/ 301 w 3228"/>
                    <a:gd name="T29" fmla="*/ 81 h 188"/>
                    <a:gd name="T30" fmla="*/ 132 w 3228"/>
                    <a:gd name="T31" fmla="*/ 85 h 188"/>
                    <a:gd name="T32" fmla="*/ 114 w 3228"/>
                    <a:gd name="T33" fmla="*/ 86 h 188"/>
                    <a:gd name="T34" fmla="*/ 124 w 3228"/>
                    <a:gd name="T35" fmla="*/ 78 h 188"/>
                    <a:gd name="T36" fmla="*/ 585 w 3228"/>
                    <a:gd name="T37" fmla="*/ 83 h 188"/>
                    <a:gd name="T38" fmla="*/ 576 w 3228"/>
                    <a:gd name="T39" fmla="*/ 86 h 188"/>
                    <a:gd name="T40" fmla="*/ 298 w 3228"/>
                    <a:gd name="T41" fmla="*/ 89 h 188"/>
                    <a:gd name="T42" fmla="*/ 1702 w 3228"/>
                    <a:gd name="T43" fmla="*/ 79 h 188"/>
                    <a:gd name="T44" fmla="*/ 1441 w 3228"/>
                    <a:gd name="T45" fmla="*/ 76 h 188"/>
                    <a:gd name="T46" fmla="*/ 1462 w 3228"/>
                    <a:gd name="T47" fmla="*/ 69 h 188"/>
                    <a:gd name="T48" fmla="*/ 1470 w 3228"/>
                    <a:gd name="T49" fmla="*/ 83 h 188"/>
                    <a:gd name="T50" fmla="*/ 1471 w 3228"/>
                    <a:gd name="T51" fmla="*/ 100 h 188"/>
                    <a:gd name="T52" fmla="*/ 1487 w 3228"/>
                    <a:gd name="T53" fmla="*/ 127 h 188"/>
                    <a:gd name="T54" fmla="*/ 1501 w 3228"/>
                    <a:gd name="T55" fmla="*/ 148 h 188"/>
                    <a:gd name="T56" fmla="*/ 1511 w 3228"/>
                    <a:gd name="T57" fmla="*/ 162 h 188"/>
                    <a:gd name="T58" fmla="*/ 1496 w 3228"/>
                    <a:gd name="T59" fmla="*/ 175 h 188"/>
                    <a:gd name="T60" fmla="*/ 1462 w 3228"/>
                    <a:gd name="T61" fmla="*/ 180 h 188"/>
                    <a:gd name="T62" fmla="*/ 1457 w 3228"/>
                    <a:gd name="T63" fmla="*/ 170 h 188"/>
                    <a:gd name="T64" fmla="*/ 1454 w 3228"/>
                    <a:gd name="T65" fmla="*/ 165 h 188"/>
                    <a:gd name="T66" fmla="*/ 1456 w 3228"/>
                    <a:gd name="T67" fmla="*/ 150 h 188"/>
                    <a:gd name="T68" fmla="*/ 1462 w 3228"/>
                    <a:gd name="T69" fmla="*/ 144 h 188"/>
                    <a:gd name="T70" fmla="*/ 1466 w 3228"/>
                    <a:gd name="T71" fmla="*/ 127 h 188"/>
                    <a:gd name="T72" fmla="*/ 1453 w 3228"/>
                    <a:gd name="T73" fmla="*/ 116 h 188"/>
                    <a:gd name="T74" fmla="*/ 1446 w 3228"/>
                    <a:gd name="T75" fmla="*/ 106 h 188"/>
                    <a:gd name="T76" fmla="*/ 1446 w 3228"/>
                    <a:gd name="T77" fmla="*/ 85 h 188"/>
                    <a:gd name="T78" fmla="*/ 1462 w 3228"/>
                    <a:gd name="T79" fmla="*/ 69 h 188"/>
                    <a:gd name="T80" fmla="*/ 133 w 3228"/>
                    <a:gd name="T81" fmla="*/ 72 h 188"/>
                    <a:gd name="T82" fmla="*/ 2955 w 3228"/>
                    <a:gd name="T83" fmla="*/ 70 h 188"/>
                    <a:gd name="T84" fmla="*/ 1696 w 3228"/>
                    <a:gd name="T85" fmla="*/ 65 h 188"/>
                    <a:gd name="T86" fmla="*/ 1545 w 3228"/>
                    <a:gd name="T87" fmla="*/ 59 h 188"/>
                    <a:gd name="T88" fmla="*/ 1545 w 3228"/>
                    <a:gd name="T89" fmla="*/ 55 h 188"/>
                    <a:gd name="T90" fmla="*/ 1110 w 3228"/>
                    <a:gd name="T91" fmla="*/ 53 h 188"/>
                    <a:gd name="T92" fmla="*/ 542 w 3228"/>
                    <a:gd name="T93" fmla="*/ 55 h 188"/>
                    <a:gd name="T94" fmla="*/ 505 w 3228"/>
                    <a:gd name="T95" fmla="*/ 66 h 188"/>
                    <a:gd name="T96" fmla="*/ 3218 w 3228"/>
                    <a:gd name="T97" fmla="*/ 53 h 188"/>
                    <a:gd name="T98" fmla="*/ 3165 w 3228"/>
                    <a:gd name="T99" fmla="*/ 51 h 188"/>
                    <a:gd name="T100" fmla="*/ 1672 w 3228"/>
                    <a:gd name="T101" fmla="*/ 45 h 188"/>
                    <a:gd name="T102" fmla="*/ 1484 w 3228"/>
                    <a:gd name="T103" fmla="*/ 48 h 188"/>
                    <a:gd name="T104" fmla="*/ 13 w 3228"/>
                    <a:gd name="T105" fmla="*/ 48 h 188"/>
                    <a:gd name="T106" fmla="*/ 188 w 3228"/>
                    <a:gd name="T107" fmla="*/ 41 h 188"/>
                    <a:gd name="T108" fmla="*/ 25 w 3228"/>
                    <a:gd name="T109" fmla="*/ 34 h 188"/>
                    <a:gd name="T110" fmla="*/ 1810 w 3228"/>
                    <a:gd name="T111" fmla="*/ 24 h 188"/>
                    <a:gd name="T112" fmla="*/ 517 w 3228"/>
                    <a:gd name="T113" fmla="*/ 0 h 188"/>
                    <a:gd name="T114" fmla="*/ 499 w 3228"/>
                    <a:gd name="T115" fmla="*/ 18 h 188"/>
                    <a:gd name="T116" fmla="*/ 467 w 3228"/>
                    <a:gd name="T117" fmla="*/ 32 h 188"/>
                    <a:gd name="T118" fmla="*/ 454 w 3228"/>
                    <a:gd name="T119" fmla="*/ 24 h 188"/>
                    <a:gd name="T120" fmla="*/ 467 w 3228"/>
                    <a:gd name="T121" fmla="*/ 2 h 188"/>
                    <a:gd name="T122" fmla="*/ 504 w 3228"/>
                    <a:gd name="T123" fmla="*/ 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8" h="188">
                      <a:moveTo>
                        <a:pt x="1444" y="107"/>
                      </a:moveTo>
                      <a:lnTo>
                        <a:pt x="1445" y="107"/>
                      </a:lnTo>
                      <a:lnTo>
                        <a:pt x="1445" y="107"/>
                      </a:lnTo>
                      <a:lnTo>
                        <a:pt x="1445" y="108"/>
                      </a:lnTo>
                      <a:lnTo>
                        <a:pt x="1444" y="108"/>
                      </a:lnTo>
                      <a:lnTo>
                        <a:pt x="1444" y="110"/>
                      </a:lnTo>
                      <a:lnTo>
                        <a:pt x="1444" y="111"/>
                      </a:lnTo>
                      <a:lnTo>
                        <a:pt x="1443" y="111"/>
                      </a:lnTo>
                      <a:lnTo>
                        <a:pt x="1443" y="110"/>
                      </a:lnTo>
                      <a:lnTo>
                        <a:pt x="1443" y="110"/>
                      </a:lnTo>
                      <a:lnTo>
                        <a:pt x="1443" y="110"/>
                      </a:lnTo>
                      <a:lnTo>
                        <a:pt x="1444" y="108"/>
                      </a:lnTo>
                      <a:lnTo>
                        <a:pt x="1444" y="108"/>
                      </a:lnTo>
                      <a:lnTo>
                        <a:pt x="1444" y="107"/>
                      </a:lnTo>
                      <a:close/>
                      <a:moveTo>
                        <a:pt x="1439" y="107"/>
                      </a:moveTo>
                      <a:lnTo>
                        <a:pt x="1439" y="107"/>
                      </a:lnTo>
                      <a:lnTo>
                        <a:pt x="1439" y="107"/>
                      </a:lnTo>
                      <a:lnTo>
                        <a:pt x="1439" y="108"/>
                      </a:lnTo>
                      <a:lnTo>
                        <a:pt x="1439" y="108"/>
                      </a:lnTo>
                      <a:lnTo>
                        <a:pt x="1439" y="107"/>
                      </a:lnTo>
                      <a:close/>
                      <a:moveTo>
                        <a:pt x="787" y="104"/>
                      </a:moveTo>
                      <a:lnTo>
                        <a:pt x="785" y="104"/>
                      </a:lnTo>
                      <a:lnTo>
                        <a:pt x="785" y="106"/>
                      </a:lnTo>
                      <a:lnTo>
                        <a:pt x="784" y="106"/>
                      </a:lnTo>
                      <a:lnTo>
                        <a:pt x="784" y="104"/>
                      </a:lnTo>
                      <a:lnTo>
                        <a:pt x="785" y="104"/>
                      </a:lnTo>
                      <a:lnTo>
                        <a:pt x="787" y="104"/>
                      </a:lnTo>
                      <a:close/>
                      <a:moveTo>
                        <a:pt x="298" y="104"/>
                      </a:moveTo>
                      <a:lnTo>
                        <a:pt x="298" y="104"/>
                      </a:lnTo>
                      <a:lnTo>
                        <a:pt x="298" y="104"/>
                      </a:lnTo>
                      <a:lnTo>
                        <a:pt x="300" y="104"/>
                      </a:lnTo>
                      <a:lnTo>
                        <a:pt x="298" y="104"/>
                      </a:lnTo>
                      <a:lnTo>
                        <a:pt x="298" y="104"/>
                      </a:lnTo>
                      <a:lnTo>
                        <a:pt x="298" y="106"/>
                      </a:lnTo>
                      <a:lnTo>
                        <a:pt x="298" y="104"/>
                      </a:lnTo>
                      <a:close/>
                      <a:moveTo>
                        <a:pt x="314" y="102"/>
                      </a:moveTo>
                      <a:lnTo>
                        <a:pt x="315" y="102"/>
                      </a:lnTo>
                      <a:lnTo>
                        <a:pt x="317" y="104"/>
                      </a:lnTo>
                      <a:lnTo>
                        <a:pt x="317" y="106"/>
                      </a:lnTo>
                      <a:lnTo>
                        <a:pt x="315" y="106"/>
                      </a:lnTo>
                      <a:lnTo>
                        <a:pt x="315" y="104"/>
                      </a:lnTo>
                      <a:lnTo>
                        <a:pt x="314" y="103"/>
                      </a:lnTo>
                      <a:lnTo>
                        <a:pt x="314" y="103"/>
                      </a:lnTo>
                      <a:lnTo>
                        <a:pt x="313" y="102"/>
                      </a:lnTo>
                      <a:lnTo>
                        <a:pt x="314" y="102"/>
                      </a:lnTo>
                      <a:lnTo>
                        <a:pt x="314" y="102"/>
                      </a:lnTo>
                      <a:close/>
                      <a:moveTo>
                        <a:pt x="1440" y="100"/>
                      </a:moveTo>
                      <a:lnTo>
                        <a:pt x="1441" y="100"/>
                      </a:lnTo>
                      <a:lnTo>
                        <a:pt x="1443" y="102"/>
                      </a:lnTo>
                      <a:lnTo>
                        <a:pt x="1444" y="103"/>
                      </a:lnTo>
                      <a:lnTo>
                        <a:pt x="1444" y="104"/>
                      </a:lnTo>
                      <a:lnTo>
                        <a:pt x="1443" y="106"/>
                      </a:lnTo>
                      <a:lnTo>
                        <a:pt x="1441" y="106"/>
                      </a:lnTo>
                      <a:lnTo>
                        <a:pt x="1440" y="106"/>
                      </a:lnTo>
                      <a:lnTo>
                        <a:pt x="1440" y="106"/>
                      </a:lnTo>
                      <a:lnTo>
                        <a:pt x="1440" y="106"/>
                      </a:lnTo>
                      <a:lnTo>
                        <a:pt x="1440" y="106"/>
                      </a:lnTo>
                      <a:lnTo>
                        <a:pt x="1440" y="106"/>
                      </a:lnTo>
                      <a:lnTo>
                        <a:pt x="1439" y="106"/>
                      </a:lnTo>
                      <a:lnTo>
                        <a:pt x="1439" y="104"/>
                      </a:lnTo>
                      <a:lnTo>
                        <a:pt x="1440" y="104"/>
                      </a:lnTo>
                      <a:lnTo>
                        <a:pt x="1440" y="100"/>
                      </a:lnTo>
                      <a:close/>
                      <a:moveTo>
                        <a:pt x="830" y="100"/>
                      </a:moveTo>
                      <a:lnTo>
                        <a:pt x="831" y="100"/>
                      </a:lnTo>
                      <a:lnTo>
                        <a:pt x="832" y="102"/>
                      </a:lnTo>
                      <a:lnTo>
                        <a:pt x="834" y="102"/>
                      </a:lnTo>
                      <a:lnTo>
                        <a:pt x="835" y="103"/>
                      </a:lnTo>
                      <a:lnTo>
                        <a:pt x="835" y="104"/>
                      </a:lnTo>
                      <a:lnTo>
                        <a:pt x="832" y="104"/>
                      </a:lnTo>
                      <a:lnTo>
                        <a:pt x="832" y="104"/>
                      </a:lnTo>
                      <a:lnTo>
                        <a:pt x="831" y="103"/>
                      </a:lnTo>
                      <a:lnTo>
                        <a:pt x="829" y="103"/>
                      </a:lnTo>
                      <a:lnTo>
                        <a:pt x="829" y="102"/>
                      </a:lnTo>
                      <a:lnTo>
                        <a:pt x="830" y="100"/>
                      </a:lnTo>
                      <a:close/>
                      <a:moveTo>
                        <a:pt x="305" y="100"/>
                      </a:moveTo>
                      <a:lnTo>
                        <a:pt x="308" y="102"/>
                      </a:lnTo>
                      <a:lnTo>
                        <a:pt x="310" y="102"/>
                      </a:lnTo>
                      <a:lnTo>
                        <a:pt x="310" y="104"/>
                      </a:lnTo>
                      <a:lnTo>
                        <a:pt x="311" y="104"/>
                      </a:lnTo>
                      <a:lnTo>
                        <a:pt x="311" y="104"/>
                      </a:lnTo>
                      <a:lnTo>
                        <a:pt x="313" y="104"/>
                      </a:lnTo>
                      <a:lnTo>
                        <a:pt x="313" y="104"/>
                      </a:lnTo>
                      <a:lnTo>
                        <a:pt x="313" y="104"/>
                      </a:lnTo>
                      <a:lnTo>
                        <a:pt x="314" y="106"/>
                      </a:lnTo>
                      <a:lnTo>
                        <a:pt x="315" y="107"/>
                      </a:lnTo>
                      <a:lnTo>
                        <a:pt x="315" y="107"/>
                      </a:lnTo>
                      <a:lnTo>
                        <a:pt x="315" y="110"/>
                      </a:lnTo>
                      <a:lnTo>
                        <a:pt x="317" y="110"/>
                      </a:lnTo>
                      <a:lnTo>
                        <a:pt x="318" y="111"/>
                      </a:lnTo>
                      <a:lnTo>
                        <a:pt x="318" y="111"/>
                      </a:lnTo>
                      <a:lnTo>
                        <a:pt x="318" y="112"/>
                      </a:lnTo>
                      <a:lnTo>
                        <a:pt x="318" y="112"/>
                      </a:lnTo>
                      <a:lnTo>
                        <a:pt x="323" y="112"/>
                      </a:lnTo>
                      <a:lnTo>
                        <a:pt x="322" y="117"/>
                      </a:lnTo>
                      <a:lnTo>
                        <a:pt x="323" y="117"/>
                      </a:lnTo>
                      <a:lnTo>
                        <a:pt x="323" y="116"/>
                      </a:lnTo>
                      <a:lnTo>
                        <a:pt x="325" y="116"/>
                      </a:lnTo>
                      <a:lnTo>
                        <a:pt x="323" y="119"/>
                      </a:lnTo>
                      <a:lnTo>
                        <a:pt x="323" y="120"/>
                      </a:lnTo>
                      <a:lnTo>
                        <a:pt x="325" y="123"/>
                      </a:lnTo>
                      <a:lnTo>
                        <a:pt x="321" y="123"/>
                      </a:lnTo>
                      <a:lnTo>
                        <a:pt x="319" y="121"/>
                      </a:lnTo>
                      <a:lnTo>
                        <a:pt x="319" y="120"/>
                      </a:lnTo>
                      <a:lnTo>
                        <a:pt x="319" y="117"/>
                      </a:lnTo>
                      <a:lnTo>
                        <a:pt x="317" y="117"/>
                      </a:lnTo>
                      <a:lnTo>
                        <a:pt x="317" y="116"/>
                      </a:lnTo>
                      <a:lnTo>
                        <a:pt x="317" y="116"/>
                      </a:lnTo>
                      <a:lnTo>
                        <a:pt x="317" y="115"/>
                      </a:lnTo>
                      <a:lnTo>
                        <a:pt x="317" y="115"/>
                      </a:lnTo>
                      <a:lnTo>
                        <a:pt x="317" y="115"/>
                      </a:lnTo>
                      <a:lnTo>
                        <a:pt x="314" y="115"/>
                      </a:lnTo>
                      <a:lnTo>
                        <a:pt x="314" y="113"/>
                      </a:lnTo>
                      <a:lnTo>
                        <a:pt x="311" y="113"/>
                      </a:lnTo>
                      <a:lnTo>
                        <a:pt x="311" y="111"/>
                      </a:lnTo>
                      <a:lnTo>
                        <a:pt x="311" y="108"/>
                      </a:lnTo>
                      <a:lnTo>
                        <a:pt x="309" y="110"/>
                      </a:lnTo>
                      <a:lnTo>
                        <a:pt x="309" y="107"/>
                      </a:lnTo>
                      <a:lnTo>
                        <a:pt x="308" y="106"/>
                      </a:lnTo>
                      <a:lnTo>
                        <a:pt x="308" y="106"/>
                      </a:lnTo>
                      <a:lnTo>
                        <a:pt x="306" y="106"/>
                      </a:lnTo>
                      <a:lnTo>
                        <a:pt x="304" y="106"/>
                      </a:lnTo>
                      <a:lnTo>
                        <a:pt x="305" y="100"/>
                      </a:lnTo>
                      <a:close/>
                      <a:moveTo>
                        <a:pt x="311" y="100"/>
                      </a:moveTo>
                      <a:lnTo>
                        <a:pt x="313" y="100"/>
                      </a:lnTo>
                      <a:lnTo>
                        <a:pt x="313" y="100"/>
                      </a:lnTo>
                      <a:lnTo>
                        <a:pt x="313" y="102"/>
                      </a:lnTo>
                      <a:lnTo>
                        <a:pt x="311" y="102"/>
                      </a:lnTo>
                      <a:lnTo>
                        <a:pt x="311" y="100"/>
                      </a:lnTo>
                      <a:lnTo>
                        <a:pt x="311" y="100"/>
                      </a:lnTo>
                      <a:close/>
                      <a:moveTo>
                        <a:pt x="785" y="99"/>
                      </a:moveTo>
                      <a:lnTo>
                        <a:pt x="784" y="100"/>
                      </a:lnTo>
                      <a:lnTo>
                        <a:pt x="784" y="100"/>
                      </a:lnTo>
                      <a:lnTo>
                        <a:pt x="783" y="102"/>
                      </a:lnTo>
                      <a:lnTo>
                        <a:pt x="783" y="100"/>
                      </a:lnTo>
                      <a:lnTo>
                        <a:pt x="784" y="99"/>
                      </a:lnTo>
                      <a:lnTo>
                        <a:pt x="785" y="99"/>
                      </a:lnTo>
                      <a:close/>
                      <a:moveTo>
                        <a:pt x="315" y="99"/>
                      </a:moveTo>
                      <a:lnTo>
                        <a:pt x="317" y="99"/>
                      </a:lnTo>
                      <a:lnTo>
                        <a:pt x="317" y="102"/>
                      </a:lnTo>
                      <a:lnTo>
                        <a:pt x="315" y="100"/>
                      </a:lnTo>
                      <a:lnTo>
                        <a:pt x="315" y="100"/>
                      </a:lnTo>
                      <a:lnTo>
                        <a:pt x="315" y="99"/>
                      </a:lnTo>
                      <a:close/>
                      <a:moveTo>
                        <a:pt x="572" y="98"/>
                      </a:moveTo>
                      <a:lnTo>
                        <a:pt x="573" y="98"/>
                      </a:lnTo>
                      <a:lnTo>
                        <a:pt x="575" y="98"/>
                      </a:lnTo>
                      <a:lnTo>
                        <a:pt x="575" y="99"/>
                      </a:lnTo>
                      <a:lnTo>
                        <a:pt x="573" y="100"/>
                      </a:lnTo>
                      <a:lnTo>
                        <a:pt x="573" y="100"/>
                      </a:lnTo>
                      <a:lnTo>
                        <a:pt x="572" y="100"/>
                      </a:lnTo>
                      <a:lnTo>
                        <a:pt x="572" y="99"/>
                      </a:lnTo>
                      <a:lnTo>
                        <a:pt x="572" y="99"/>
                      </a:lnTo>
                      <a:lnTo>
                        <a:pt x="572" y="98"/>
                      </a:lnTo>
                      <a:close/>
                      <a:moveTo>
                        <a:pt x="1577" y="95"/>
                      </a:moveTo>
                      <a:lnTo>
                        <a:pt x="1577" y="96"/>
                      </a:lnTo>
                      <a:lnTo>
                        <a:pt x="1579" y="96"/>
                      </a:lnTo>
                      <a:lnTo>
                        <a:pt x="1579" y="96"/>
                      </a:lnTo>
                      <a:lnTo>
                        <a:pt x="1579" y="98"/>
                      </a:lnTo>
                      <a:lnTo>
                        <a:pt x="1577" y="98"/>
                      </a:lnTo>
                      <a:lnTo>
                        <a:pt x="1576" y="98"/>
                      </a:lnTo>
                      <a:lnTo>
                        <a:pt x="1575" y="99"/>
                      </a:lnTo>
                      <a:lnTo>
                        <a:pt x="1575" y="98"/>
                      </a:lnTo>
                      <a:lnTo>
                        <a:pt x="1576" y="98"/>
                      </a:lnTo>
                      <a:lnTo>
                        <a:pt x="1576" y="96"/>
                      </a:lnTo>
                      <a:lnTo>
                        <a:pt x="1577" y="95"/>
                      </a:lnTo>
                      <a:close/>
                      <a:moveTo>
                        <a:pt x="788" y="95"/>
                      </a:moveTo>
                      <a:lnTo>
                        <a:pt x="791" y="96"/>
                      </a:lnTo>
                      <a:lnTo>
                        <a:pt x="791" y="96"/>
                      </a:lnTo>
                      <a:lnTo>
                        <a:pt x="791" y="99"/>
                      </a:lnTo>
                      <a:lnTo>
                        <a:pt x="791" y="100"/>
                      </a:lnTo>
                      <a:lnTo>
                        <a:pt x="791" y="102"/>
                      </a:lnTo>
                      <a:lnTo>
                        <a:pt x="789" y="102"/>
                      </a:lnTo>
                      <a:lnTo>
                        <a:pt x="789" y="103"/>
                      </a:lnTo>
                      <a:lnTo>
                        <a:pt x="789" y="106"/>
                      </a:lnTo>
                      <a:lnTo>
                        <a:pt x="787" y="106"/>
                      </a:lnTo>
                      <a:lnTo>
                        <a:pt x="787" y="104"/>
                      </a:lnTo>
                      <a:lnTo>
                        <a:pt x="788" y="103"/>
                      </a:lnTo>
                      <a:lnTo>
                        <a:pt x="788" y="100"/>
                      </a:lnTo>
                      <a:lnTo>
                        <a:pt x="788" y="98"/>
                      </a:lnTo>
                      <a:lnTo>
                        <a:pt x="788" y="95"/>
                      </a:lnTo>
                      <a:close/>
                      <a:moveTo>
                        <a:pt x="787" y="95"/>
                      </a:moveTo>
                      <a:lnTo>
                        <a:pt x="787" y="95"/>
                      </a:lnTo>
                      <a:lnTo>
                        <a:pt x="785" y="96"/>
                      </a:lnTo>
                      <a:lnTo>
                        <a:pt x="785" y="98"/>
                      </a:lnTo>
                      <a:lnTo>
                        <a:pt x="783" y="98"/>
                      </a:lnTo>
                      <a:lnTo>
                        <a:pt x="783" y="95"/>
                      </a:lnTo>
                      <a:lnTo>
                        <a:pt x="787" y="95"/>
                      </a:lnTo>
                      <a:close/>
                      <a:moveTo>
                        <a:pt x="311" y="95"/>
                      </a:moveTo>
                      <a:lnTo>
                        <a:pt x="311" y="98"/>
                      </a:lnTo>
                      <a:lnTo>
                        <a:pt x="310" y="99"/>
                      </a:lnTo>
                      <a:lnTo>
                        <a:pt x="309" y="95"/>
                      </a:lnTo>
                      <a:lnTo>
                        <a:pt x="311" y="95"/>
                      </a:lnTo>
                      <a:close/>
                      <a:moveTo>
                        <a:pt x="1428" y="89"/>
                      </a:moveTo>
                      <a:lnTo>
                        <a:pt x="1431" y="89"/>
                      </a:lnTo>
                      <a:lnTo>
                        <a:pt x="1431" y="90"/>
                      </a:lnTo>
                      <a:lnTo>
                        <a:pt x="1429" y="91"/>
                      </a:lnTo>
                      <a:lnTo>
                        <a:pt x="1429" y="91"/>
                      </a:lnTo>
                      <a:lnTo>
                        <a:pt x="1428" y="91"/>
                      </a:lnTo>
                      <a:lnTo>
                        <a:pt x="1428" y="89"/>
                      </a:lnTo>
                      <a:close/>
                      <a:moveTo>
                        <a:pt x="127" y="89"/>
                      </a:moveTo>
                      <a:lnTo>
                        <a:pt x="128" y="89"/>
                      </a:lnTo>
                      <a:lnTo>
                        <a:pt x="128" y="90"/>
                      </a:lnTo>
                      <a:lnTo>
                        <a:pt x="126" y="90"/>
                      </a:lnTo>
                      <a:lnTo>
                        <a:pt x="127" y="89"/>
                      </a:lnTo>
                      <a:close/>
                      <a:moveTo>
                        <a:pt x="284" y="87"/>
                      </a:moveTo>
                      <a:lnTo>
                        <a:pt x="284" y="87"/>
                      </a:lnTo>
                      <a:lnTo>
                        <a:pt x="284" y="90"/>
                      </a:lnTo>
                      <a:lnTo>
                        <a:pt x="283" y="90"/>
                      </a:lnTo>
                      <a:lnTo>
                        <a:pt x="283" y="90"/>
                      </a:lnTo>
                      <a:lnTo>
                        <a:pt x="283" y="89"/>
                      </a:lnTo>
                      <a:lnTo>
                        <a:pt x="283" y="89"/>
                      </a:lnTo>
                      <a:lnTo>
                        <a:pt x="283" y="87"/>
                      </a:lnTo>
                      <a:lnTo>
                        <a:pt x="284" y="87"/>
                      </a:lnTo>
                      <a:close/>
                      <a:moveTo>
                        <a:pt x="1440" y="85"/>
                      </a:moveTo>
                      <a:lnTo>
                        <a:pt x="1441" y="85"/>
                      </a:lnTo>
                      <a:lnTo>
                        <a:pt x="1440" y="90"/>
                      </a:lnTo>
                      <a:lnTo>
                        <a:pt x="1440" y="90"/>
                      </a:lnTo>
                      <a:lnTo>
                        <a:pt x="1440" y="90"/>
                      </a:lnTo>
                      <a:lnTo>
                        <a:pt x="1440" y="90"/>
                      </a:lnTo>
                      <a:lnTo>
                        <a:pt x="1441" y="93"/>
                      </a:lnTo>
                      <a:lnTo>
                        <a:pt x="1444" y="94"/>
                      </a:lnTo>
                      <a:lnTo>
                        <a:pt x="1443" y="98"/>
                      </a:lnTo>
                      <a:lnTo>
                        <a:pt x="1441" y="98"/>
                      </a:lnTo>
                      <a:lnTo>
                        <a:pt x="1441" y="95"/>
                      </a:lnTo>
                      <a:lnTo>
                        <a:pt x="1440" y="95"/>
                      </a:lnTo>
                      <a:lnTo>
                        <a:pt x="1440" y="93"/>
                      </a:lnTo>
                      <a:lnTo>
                        <a:pt x="1439" y="91"/>
                      </a:lnTo>
                      <a:lnTo>
                        <a:pt x="1439" y="90"/>
                      </a:lnTo>
                      <a:lnTo>
                        <a:pt x="1437" y="87"/>
                      </a:lnTo>
                      <a:lnTo>
                        <a:pt x="1439" y="87"/>
                      </a:lnTo>
                      <a:lnTo>
                        <a:pt x="1439" y="86"/>
                      </a:lnTo>
                      <a:lnTo>
                        <a:pt x="1440" y="87"/>
                      </a:lnTo>
                      <a:lnTo>
                        <a:pt x="1440" y="86"/>
                      </a:lnTo>
                      <a:lnTo>
                        <a:pt x="1440" y="86"/>
                      </a:lnTo>
                      <a:lnTo>
                        <a:pt x="1440" y="85"/>
                      </a:lnTo>
                      <a:close/>
                      <a:moveTo>
                        <a:pt x="1429" y="85"/>
                      </a:moveTo>
                      <a:lnTo>
                        <a:pt x="1433" y="85"/>
                      </a:lnTo>
                      <a:lnTo>
                        <a:pt x="1433" y="86"/>
                      </a:lnTo>
                      <a:lnTo>
                        <a:pt x="1429" y="86"/>
                      </a:lnTo>
                      <a:lnTo>
                        <a:pt x="1429" y="86"/>
                      </a:lnTo>
                      <a:lnTo>
                        <a:pt x="1429" y="85"/>
                      </a:lnTo>
                      <a:lnTo>
                        <a:pt x="1429" y="85"/>
                      </a:lnTo>
                      <a:lnTo>
                        <a:pt x="1429" y="85"/>
                      </a:lnTo>
                      <a:close/>
                      <a:moveTo>
                        <a:pt x="287" y="85"/>
                      </a:moveTo>
                      <a:lnTo>
                        <a:pt x="288" y="85"/>
                      </a:lnTo>
                      <a:lnTo>
                        <a:pt x="288" y="85"/>
                      </a:lnTo>
                      <a:lnTo>
                        <a:pt x="288" y="85"/>
                      </a:lnTo>
                      <a:lnTo>
                        <a:pt x="291" y="86"/>
                      </a:lnTo>
                      <a:lnTo>
                        <a:pt x="291" y="86"/>
                      </a:lnTo>
                      <a:lnTo>
                        <a:pt x="292" y="87"/>
                      </a:lnTo>
                      <a:lnTo>
                        <a:pt x="293" y="87"/>
                      </a:lnTo>
                      <a:lnTo>
                        <a:pt x="294" y="90"/>
                      </a:lnTo>
                      <a:lnTo>
                        <a:pt x="294" y="91"/>
                      </a:lnTo>
                      <a:lnTo>
                        <a:pt x="296" y="94"/>
                      </a:lnTo>
                      <a:lnTo>
                        <a:pt x="296" y="94"/>
                      </a:lnTo>
                      <a:lnTo>
                        <a:pt x="297" y="95"/>
                      </a:lnTo>
                      <a:lnTo>
                        <a:pt x="298" y="94"/>
                      </a:lnTo>
                      <a:lnTo>
                        <a:pt x="300" y="95"/>
                      </a:lnTo>
                      <a:lnTo>
                        <a:pt x="300" y="95"/>
                      </a:lnTo>
                      <a:lnTo>
                        <a:pt x="300" y="96"/>
                      </a:lnTo>
                      <a:lnTo>
                        <a:pt x="302" y="98"/>
                      </a:lnTo>
                      <a:lnTo>
                        <a:pt x="302" y="95"/>
                      </a:lnTo>
                      <a:lnTo>
                        <a:pt x="301" y="95"/>
                      </a:lnTo>
                      <a:lnTo>
                        <a:pt x="300" y="94"/>
                      </a:lnTo>
                      <a:lnTo>
                        <a:pt x="300" y="94"/>
                      </a:lnTo>
                      <a:lnTo>
                        <a:pt x="301" y="93"/>
                      </a:lnTo>
                      <a:lnTo>
                        <a:pt x="301" y="91"/>
                      </a:lnTo>
                      <a:lnTo>
                        <a:pt x="300" y="91"/>
                      </a:lnTo>
                      <a:lnTo>
                        <a:pt x="300" y="90"/>
                      </a:lnTo>
                      <a:lnTo>
                        <a:pt x="304" y="90"/>
                      </a:lnTo>
                      <a:lnTo>
                        <a:pt x="304" y="91"/>
                      </a:lnTo>
                      <a:lnTo>
                        <a:pt x="306" y="91"/>
                      </a:lnTo>
                      <a:lnTo>
                        <a:pt x="308" y="94"/>
                      </a:lnTo>
                      <a:lnTo>
                        <a:pt x="308" y="96"/>
                      </a:lnTo>
                      <a:lnTo>
                        <a:pt x="305" y="96"/>
                      </a:lnTo>
                      <a:lnTo>
                        <a:pt x="305" y="96"/>
                      </a:lnTo>
                      <a:lnTo>
                        <a:pt x="306" y="98"/>
                      </a:lnTo>
                      <a:lnTo>
                        <a:pt x="306" y="99"/>
                      </a:lnTo>
                      <a:lnTo>
                        <a:pt x="306" y="99"/>
                      </a:lnTo>
                      <a:lnTo>
                        <a:pt x="306" y="99"/>
                      </a:lnTo>
                      <a:lnTo>
                        <a:pt x="304" y="99"/>
                      </a:lnTo>
                      <a:lnTo>
                        <a:pt x="304" y="98"/>
                      </a:lnTo>
                      <a:lnTo>
                        <a:pt x="302" y="98"/>
                      </a:lnTo>
                      <a:lnTo>
                        <a:pt x="302" y="99"/>
                      </a:lnTo>
                      <a:lnTo>
                        <a:pt x="302" y="99"/>
                      </a:lnTo>
                      <a:lnTo>
                        <a:pt x="302" y="103"/>
                      </a:lnTo>
                      <a:lnTo>
                        <a:pt x="301" y="103"/>
                      </a:lnTo>
                      <a:lnTo>
                        <a:pt x="301" y="104"/>
                      </a:lnTo>
                      <a:lnTo>
                        <a:pt x="301" y="104"/>
                      </a:lnTo>
                      <a:lnTo>
                        <a:pt x="301" y="103"/>
                      </a:lnTo>
                      <a:lnTo>
                        <a:pt x="300" y="103"/>
                      </a:lnTo>
                      <a:lnTo>
                        <a:pt x="300" y="102"/>
                      </a:lnTo>
                      <a:lnTo>
                        <a:pt x="300" y="100"/>
                      </a:lnTo>
                      <a:lnTo>
                        <a:pt x="300" y="100"/>
                      </a:lnTo>
                      <a:lnTo>
                        <a:pt x="301" y="99"/>
                      </a:lnTo>
                      <a:lnTo>
                        <a:pt x="298" y="99"/>
                      </a:lnTo>
                      <a:lnTo>
                        <a:pt x="297" y="96"/>
                      </a:lnTo>
                      <a:lnTo>
                        <a:pt x="297" y="96"/>
                      </a:lnTo>
                      <a:lnTo>
                        <a:pt x="297" y="96"/>
                      </a:lnTo>
                      <a:lnTo>
                        <a:pt x="297" y="98"/>
                      </a:lnTo>
                      <a:lnTo>
                        <a:pt x="296" y="98"/>
                      </a:lnTo>
                      <a:lnTo>
                        <a:pt x="296" y="98"/>
                      </a:lnTo>
                      <a:lnTo>
                        <a:pt x="296" y="99"/>
                      </a:lnTo>
                      <a:lnTo>
                        <a:pt x="297" y="99"/>
                      </a:lnTo>
                      <a:lnTo>
                        <a:pt x="297" y="99"/>
                      </a:lnTo>
                      <a:lnTo>
                        <a:pt x="296" y="99"/>
                      </a:lnTo>
                      <a:lnTo>
                        <a:pt x="296" y="99"/>
                      </a:lnTo>
                      <a:lnTo>
                        <a:pt x="296" y="99"/>
                      </a:lnTo>
                      <a:lnTo>
                        <a:pt x="296" y="99"/>
                      </a:lnTo>
                      <a:lnTo>
                        <a:pt x="294" y="100"/>
                      </a:lnTo>
                      <a:lnTo>
                        <a:pt x="294" y="99"/>
                      </a:lnTo>
                      <a:lnTo>
                        <a:pt x="293" y="98"/>
                      </a:lnTo>
                      <a:lnTo>
                        <a:pt x="293" y="98"/>
                      </a:lnTo>
                      <a:lnTo>
                        <a:pt x="292" y="98"/>
                      </a:lnTo>
                      <a:lnTo>
                        <a:pt x="292" y="95"/>
                      </a:lnTo>
                      <a:lnTo>
                        <a:pt x="291" y="95"/>
                      </a:lnTo>
                      <a:lnTo>
                        <a:pt x="289" y="94"/>
                      </a:lnTo>
                      <a:lnTo>
                        <a:pt x="289" y="94"/>
                      </a:lnTo>
                      <a:lnTo>
                        <a:pt x="289" y="93"/>
                      </a:lnTo>
                      <a:lnTo>
                        <a:pt x="288" y="93"/>
                      </a:lnTo>
                      <a:lnTo>
                        <a:pt x="288" y="90"/>
                      </a:lnTo>
                      <a:lnTo>
                        <a:pt x="287" y="90"/>
                      </a:lnTo>
                      <a:lnTo>
                        <a:pt x="287" y="87"/>
                      </a:lnTo>
                      <a:lnTo>
                        <a:pt x="287" y="85"/>
                      </a:lnTo>
                      <a:lnTo>
                        <a:pt x="287" y="85"/>
                      </a:lnTo>
                      <a:lnTo>
                        <a:pt x="287" y="85"/>
                      </a:lnTo>
                      <a:close/>
                      <a:moveTo>
                        <a:pt x="1668" y="83"/>
                      </a:moveTo>
                      <a:lnTo>
                        <a:pt x="1670" y="83"/>
                      </a:lnTo>
                      <a:lnTo>
                        <a:pt x="1670" y="85"/>
                      </a:lnTo>
                      <a:lnTo>
                        <a:pt x="1668" y="86"/>
                      </a:lnTo>
                      <a:lnTo>
                        <a:pt x="1668" y="87"/>
                      </a:lnTo>
                      <a:lnTo>
                        <a:pt x="1668" y="89"/>
                      </a:lnTo>
                      <a:lnTo>
                        <a:pt x="1666" y="91"/>
                      </a:lnTo>
                      <a:lnTo>
                        <a:pt x="1666" y="91"/>
                      </a:lnTo>
                      <a:lnTo>
                        <a:pt x="1666" y="94"/>
                      </a:lnTo>
                      <a:lnTo>
                        <a:pt x="1665" y="95"/>
                      </a:lnTo>
                      <a:lnTo>
                        <a:pt x="1665" y="96"/>
                      </a:lnTo>
                      <a:lnTo>
                        <a:pt x="1664" y="98"/>
                      </a:lnTo>
                      <a:lnTo>
                        <a:pt x="1662" y="99"/>
                      </a:lnTo>
                      <a:lnTo>
                        <a:pt x="1662" y="99"/>
                      </a:lnTo>
                      <a:lnTo>
                        <a:pt x="1662" y="99"/>
                      </a:lnTo>
                      <a:lnTo>
                        <a:pt x="1661" y="98"/>
                      </a:lnTo>
                      <a:lnTo>
                        <a:pt x="1660" y="96"/>
                      </a:lnTo>
                      <a:lnTo>
                        <a:pt x="1660" y="94"/>
                      </a:lnTo>
                      <a:lnTo>
                        <a:pt x="1659" y="91"/>
                      </a:lnTo>
                      <a:lnTo>
                        <a:pt x="1660" y="91"/>
                      </a:lnTo>
                      <a:lnTo>
                        <a:pt x="1664" y="86"/>
                      </a:lnTo>
                      <a:lnTo>
                        <a:pt x="1664" y="86"/>
                      </a:lnTo>
                      <a:lnTo>
                        <a:pt x="1665" y="86"/>
                      </a:lnTo>
                      <a:lnTo>
                        <a:pt x="1665" y="86"/>
                      </a:lnTo>
                      <a:lnTo>
                        <a:pt x="1666" y="86"/>
                      </a:lnTo>
                      <a:lnTo>
                        <a:pt x="1668" y="86"/>
                      </a:lnTo>
                      <a:lnTo>
                        <a:pt x="1668" y="86"/>
                      </a:lnTo>
                      <a:lnTo>
                        <a:pt x="1668" y="83"/>
                      </a:lnTo>
                      <a:close/>
                      <a:moveTo>
                        <a:pt x="1694" y="82"/>
                      </a:moveTo>
                      <a:lnTo>
                        <a:pt x="1695" y="82"/>
                      </a:lnTo>
                      <a:lnTo>
                        <a:pt x="1695" y="83"/>
                      </a:lnTo>
                      <a:lnTo>
                        <a:pt x="1694" y="83"/>
                      </a:lnTo>
                      <a:lnTo>
                        <a:pt x="1694" y="82"/>
                      </a:lnTo>
                      <a:close/>
                      <a:moveTo>
                        <a:pt x="301" y="81"/>
                      </a:moveTo>
                      <a:lnTo>
                        <a:pt x="301" y="81"/>
                      </a:lnTo>
                      <a:lnTo>
                        <a:pt x="301" y="81"/>
                      </a:lnTo>
                      <a:lnTo>
                        <a:pt x="301" y="82"/>
                      </a:lnTo>
                      <a:lnTo>
                        <a:pt x="301" y="82"/>
                      </a:lnTo>
                      <a:lnTo>
                        <a:pt x="301" y="81"/>
                      </a:lnTo>
                      <a:close/>
                      <a:moveTo>
                        <a:pt x="127" y="77"/>
                      </a:moveTo>
                      <a:lnTo>
                        <a:pt x="130" y="77"/>
                      </a:lnTo>
                      <a:lnTo>
                        <a:pt x="130" y="79"/>
                      </a:lnTo>
                      <a:lnTo>
                        <a:pt x="133" y="78"/>
                      </a:lnTo>
                      <a:lnTo>
                        <a:pt x="133" y="79"/>
                      </a:lnTo>
                      <a:lnTo>
                        <a:pt x="133" y="79"/>
                      </a:lnTo>
                      <a:lnTo>
                        <a:pt x="133" y="81"/>
                      </a:lnTo>
                      <a:lnTo>
                        <a:pt x="133" y="82"/>
                      </a:lnTo>
                      <a:lnTo>
                        <a:pt x="133" y="82"/>
                      </a:lnTo>
                      <a:lnTo>
                        <a:pt x="135" y="82"/>
                      </a:lnTo>
                      <a:lnTo>
                        <a:pt x="136" y="83"/>
                      </a:lnTo>
                      <a:lnTo>
                        <a:pt x="136" y="83"/>
                      </a:lnTo>
                      <a:lnTo>
                        <a:pt x="136" y="83"/>
                      </a:lnTo>
                      <a:lnTo>
                        <a:pt x="136" y="85"/>
                      </a:lnTo>
                      <a:lnTo>
                        <a:pt x="135" y="83"/>
                      </a:lnTo>
                      <a:lnTo>
                        <a:pt x="133" y="83"/>
                      </a:lnTo>
                      <a:lnTo>
                        <a:pt x="133" y="83"/>
                      </a:lnTo>
                      <a:lnTo>
                        <a:pt x="132" y="83"/>
                      </a:lnTo>
                      <a:lnTo>
                        <a:pt x="132" y="85"/>
                      </a:lnTo>
                      <a:lnTo>
                        <a:pt x="132" y="85"/>
                      </a:lnTo>
                      <a:lnTo>
                        <a:pt x="132" y="83"/>
                      </a:lnTo>
                      <a:lnTo>
                        <a:pt x="130" y="83"/>
                      </a:lnTo>
                      <a:lnTo>
                        <a:pt x="130" y="85"/>
                      </a:lnTo>
                      <a:lnTo>
                        <a:pt x="132" y="85"/>
                      </a:lnTo>
                      <a:lnTo>
                        <a:pt x="132" y="86"/>
                      </a:lnTo>
                      <a:lnTo>
                        <a:pt x="130" y="86"/>
                      </a:lnTo>
                      <a:lnTo>
                        <a:pt x="127" y="87"/>
                      </a:lnTo>
                      <a:lnTo>
                        <a:pt x="124" y="89"/>
                      </a:lnTo>
                      <a:lnTo>
                        <a:pt x="124" y="90"/>
                      </a:lnTo>
                      <a:lnTo>
                        <a:pt x="123" y="90"/>
                      </a:lnTo>
                      <a:lnTo>
                        <a:pt x="123" y="91"/>
                      </a:lnTo>
                      <a:lnTo>
                        <a:pt x="122" y="91"/>
                      </a:lnTo>
                      <a:lnTo>
                        <a:pt x="122" y="89"/>
                      </a:lnTo>
                      <a:lnTo>
                        <a:pt x="119" y="89"/>
                      </a:lnTo>
                      <a:lnTo>
                        <a:pt x="119" y="89"/>
                      </a:lnTo>
                      <a:lnTo>
                        <a:pt x="118" y="87"/>
                      </a:lnTo>
                      <a:lnTo>
                        <a:pt x="118" y="89"/>
                      </a:lnTo>
                      <a:lnTo>
                        <a:pt x="116" y="89"/>
                      </a:lnTo>
                      <a:lnTo>
                        <a:pt x="116" y="89"/>
                      </a:lnTo>
                      <a:lnTo>
                        <a:pt x="114" y="90"/>
                      </a:lnTo>
                      <a:lnTo>
                        <a:pt x="114" y="89"/>
                      </a:lnTo>
                      <a:lnTo>
                        <a:pt x="114" y="89"/>
                      </a:lnTo>
                      <a:lnTo>
                        <a:pt x="114" y="87"/>
                      </a:lnTo>
                      <a:lnTo>
                        <a:pt x="114" y="86"/>
                      </a:lnTo>
                      <a:lnTo>
                        <a:pt x="114" y="85"/>
                      </a:lnTo>
                      <a:lnTo>
                        <a:pt x="112" y="85"/>
                      </a:lnTo>
                      <a:lnTo>
                        <a:pt x="112" y="83"/>
                      </a:lnTo>
                      <a:lnTo>
                        <a:pt x="114" y="82"/>
                      </a:lnTo>
                      <a:lnTo>
                        <a:pt x="114" y="82"/>
                      </a:lnTo>
                      <a:lnTo>
                        <a:pt x="115" y="82"/>
                      </a:lnTo>
                      <a:lnTo>
                        <a:pt x="116" y="82"/>
                      </a:lnTo>
                      <a:lnTo>
                        <a:pt x="118" y="82"/>
                      </a:lnTo>
                      <a:lnTo>
                        <a:pt x="118" y="82"/>
                      </a:lnTo>
                      <a:lnTo>
                        <a:pt x="119" y="83"/>
                      </a:lnTo>
                      <a:lnTo>
                        <a:pt x="119" y="82"/>
                      </a:lnTo>
                      <a:lnTo>
                        <a:pt x="120" y="81"/>
                      </a:lnTo>
                      <a:lnTo>
                        <a:pt x="120" y="81"/>
                      </a:lnTo>
                      <a:lnTo>
                        <a:pt x="120" y="81"/>
                      </a:lnTo>
                      <a:lnTo>
                        <a:pt x="119" y="79"/>
                      </a:lnTo>
                      <a:lnTo>
                        <a:pt x="119" y="79"/>
                      </a:lnTo>
                      <a:lnTo>
                        <a:pt x="119" y="79"/>
                      </a:lnTo>
                      <a:lnTo>
                        <a:pt x="119" y="77"/>
                      </a:lnTo>
                      <a:lnTo>
                        <a:pt x="120" y="77"/>
                      </a:lnTo>
                      <a:lnTo>
                        <a:pt x="122" y="78"/>
                      </a:lnTo>
                      <a:lnTo>
                        <a:pt x="122" y="79"/>
                      </a:lnTo>
                      <a:lnTo>
                        <a:pt x="123" y="79"/>
                      </a:lnTo>
                      <a:lnTo>
                        <a:pt x="123" y="78"/>
                      </a:lnTo>
                      <a:lnTo>
                        <a:pt x="124" y="78"/>
                      </a:lnTo>
                      <a:lnTo>
                        <a:pt x="124" y="78"/>
                      </a:lnTo>
                      <a:lnTo>
                        <a:pt x="126" y="79"/>
                      </a:lnTo>
                      <a:lnTo>
                        <a:pt x="126" y="79"/>
                      </a:lnTo>
                      <a:lnTo>
                        <a:pt x="126" y="78"/>
                      </a:lnTo>
                      <a:lnTo>
                        <a:pt x="127" y="78"/>
                      </a:lnTo>
                      <a:lnTo>
                        <a:pt x="127" y="77"/>
                      </a:lnTo>
                      <a:close/>
                      <a:moveTo>
                        <a:pt x="276" y="76"/>
                      </a:moveTo>
                      <a:lnTo>
                        <a:pt x="276" y="76"/>
                      </a:lnTo>
                      <a:lnTo>
                        <a:pt x="276" y="78"/>
                      </a:lnTo>
                      <a:lnTo>
                        <a:pt x="276" y="78"/>
                      </a:lnTo>
                      <a:lnTo>
                        <a:pt x="276" y="76"/>
                      </a:lnTo>
                      <a:close/>
                      <a:moveTo>
                        <a:pt x="584" y="76"/>
                      </a:moveTo>
                      <a:lnTo>
                        <a:pt x="585" y="76"/>
                      </a:lnTo>
                      <a:lnTo>
                        <a:pt x="585" y="76"/>
                      </a:lnTo>
                      <a:lnTo>
                        <a:pt x="585" y="76"/>
                      </a:lnTo>
                      <a:lnTo>
                        <a:pt x="585" y="77"/>
                      </a:lnTo>
                      <a:lnTo>
                        <a:pt x="585" y="77"/>
                      </a:lnTo>
                      <a:lnTo>
                        <a:pt x="588" y="77"/>
                      </a:lnTo>
                      <a:lnTo>
                        <a:pt x="588" y="79"/>
                      </a:lnTo>
                      <a:lnTo>
                        <a:pt x="586" y="79"/>
                      </a:lnTo>
                      <a:lnTo>
                        <a:pt x="586" y="81"/>
                      </a:lnTo>
                      <a:lnTo>
                        <a:pt x="586" y="82"/>
                      </a:lnTo>
                      <a:lnTo>
                        <a:pt x="585" y="82"/>
                      </a:lnTo>
                      <a:lnTo>
                        <a:pt x="585" y="83"/>
                      </a:lnTo>
                      <a:lnTo>
                        <a:pt x="585" y="85"/>
                      </a:lnTo>
                      <a:lnTo>
                        <a:pt x="586" y="85"/>
                      </a:lnTo>
                      <a:lnTo>
                        <a:pt x="586" y="87"/>
                      </a:lnTo>
                      <a:lnTo>
                        <a:pt x="585" y="87"/>
                      </a:lnTo>
                      <a:lnTo>
                        <a:pt x="585" y="87"/>
                      </a:lnTo>
                      <a:lnTo>
                        <a:pt x="585" y="87"/>
                      </a:lnTo>
                      <a:lnTo>
                        <a:pt x="584" y="87"/>
                      </a:lnTo>
                      <a:lnTo>
                        <a:pt x="584" y="90"/>
                      </a:lnTo>
                      <a:lnTo>
                        <a:pt x="584" y="90"/>
                      </a:lnTo>
                      <a:lnTo>
                        <a:pt x="582" y="93"/>
                      </a:lnTo>
                      <a:lnTo>
                        <a:pt x="582" y="95"/>
                      </a:lnTo>
                      <a:lnTo>
                        <a:pt x="582" y="95"/>
                      </a:lnTo>
                      <a:lnTo>
                        <a:pt x="582" y="95"/>
                      </a:lnTo>
                      <a:lnTo>
                        <a:pt x="582" y="95"/>
                      </a:lnTo>
                      <a:lnTo>
                        <a:pt x="582" y="95"/>
                      </a:lnTo>
                      <a:lnTo>
                        <a:pt x="582" y="95"/>
                      </a:lnTo>
                      <a:lnTo>
                        <a:pt x="579" y="95"/>
                      </a:lnTo>
                      <a:lnTo>
                        <a:pt x="579" y="96"/>
                      </a:lnTo>
                      <a:lnTo>
                        <a:pt x="577" y="96"/>
                      </a:lnTo>
                      <a:lnTo>
                        <a:pt x="579" y="94"/>
                      </a:lnTo>
                      <a:lnTo>
                        <a:pt x="577" y="94"/>
                      </a:lnTo>
                      <a:lnTo>
                        <a:pt x="577" y="89"/>
                      </a:lnTo>
                      <a:lnTo>
                        <a:pt x="576" y="87"/>
                      </a:lnTo>
                      <a:lnTo>
                        <a:pt x="576" y="86"/>
                      </a:lnTo>
                      <a:lnTo>
                        <a:pt x="577" y="85"/>
                      </a:lnTo>
                      <a:lnTo>
                        <a:pt x="577" y="85"/>
                      </a:lnTo>
                      <a:lnTo>
                        <a:pt x="579" y="82"/>
                      </a:lnTo>
                      <a:lnTo>
                        <a:pt x="580" y="82"/>
                      </a:lnTo>
                      <a:lnTo>
                        <a:pt x="580" y="79"/>
                      </a:lnTo>
                      <a:lnTo>
                        <a:pt x="582" y="78"/>
                      </a:lnTo>
                      <a:lnTo>
                        <a:pt x="582" y="77"/>
                      </a:lnTo>
                      <a:lnTo>
                        <a:pt x="582" y="76"/>
                      </a:lnTo>
                      <a:lnTo>
                        <a:pt x="584" y="76"/>
                      </a:lnTo>
                      <a:close/>
                      <a:moveTo>
                        <a:pt x="293" y="74"/>
                      </a:moveTo>
                      <a:lnTo>
                        <a:pt x="296" y="74"/>
                      </a:lnTo>
                      <a:lnTo>
                        <a:pt x="298" y="76"/>
                      </a:lnTo>
                      <a:lnTo>
                        <a:pt x="298" y="76"/>
                      </a:lnTo>
                      <a:lnTo>
                        <a:pt x="300" y="77"/>
                      </a:lnTo>
                      <a:lnTo>
                        <a:pt x="300" y="77"/>
                      </a:lnTo>
                      <a:lnTo>
                        <a:pt x="300" y="78"/>
                      </a:lnTo>
                      <a:lnTo>
                        <a:pt x="300" y="78"/>
                      </a:lnTo>
                      <a:lnTo>
                        <a:pt x="298" y="79"/>
                      </a:lnTo>
                      <a:lnTo>
                        <a:pt x="298" y="81"/>
                      </a:lnTo>
                      <a:lnTo>
                        <a:pt x="300" y="81"/>
                      </a:lnTo>
                      <a:lnTo>
                        <a:pt x="301" y="86"/>
                      </a:lnTo>
                      <a:lnTo>
                        <a:pt x="301" y="86"/>
                      </a:lnTo>
                      <a:lnTo>
                        <a:pt x="300" y="89"/>
                      </a:lnTo>
                      <a:lnTo>
                        <a:pt x="298" y="89"/>
                      </a:lnTo>
                      <a:lnTo>
                        <a:pt x="298" y="89"/>
                      </a:lnTo>
                      <a:lnTo>
                        <a:pt x="298" y="89"/>
                      </a:lnTo>
                      <a:lnTo>
                        <a:pt x="298" y="89"/>
                      </a:lnTo>
                      <a:lnTo>
                        <a:pt x="297" y="90"/>
                      </a:lnTo>
                      <a:lnTo>
                        <a:pt x="297" y="90"/>
                      </a:lnTo>
                      <a:lnTo>
                        <a:pt x="297" y="89"/>
                      </a:lnTo>
                      <a:lnTo>
                        <a:pt x="296" y="89"/>
                      </a:lnTo>
                      <a:lnTo>
                        <a:pt x="297" y="85"/>
                      </a:lnTo>
                      <a:lnTo>
                        <a:pt x="294" y="83"/>
                      </a:lnTo>
                      <a:lnTo>
                        <a:pt x="294" y="78"/>
                      </a:lnTo>
                      <a:lnTo>
                        <a:pt x="293" y="77"/>
                      </a:lnTo>
                      <a:lnTo>
                        <a:pt x="293" y="76"/>
                      </a:lnTo>
                      <a:lnTo>
                        <a:pt x="292" y="74"/>
                      </a:lnTo>
                      <a:lnTo>
                        <a:pt x="293" y="74"/>
                      </a:lnTo>
                      <a:close/>
                      <a:moveTo>
                        <a:pt x="127" y="73"/>
                      </a:moveTo>
                      <a:lnTo>
                        <a:pt x="128" y="74"/>
                      </a:lnTo>
                      <a:lnTo>
                        <a:pt x="128" y="74"/>
                      </a:lnTo>
                      <a:lnTo>
                        <a:pt x="127" y="74"/>
                      </a:lnTo>
                      <a:lnTo>
                        <a:pt x="127" y="73"/>
                      </a:lnTo>
                      <a:close/>
                      <a:moveTo>
                        <a:pt x="1698" y="72"/>
                      </a:moveTo>
                      <a:lnTo>
                        <a:pt x="1706" y="73"/>
                      </a:lnTo>
                      <a:lnTo>
                        <a:pt x="1704" y="76"/>
                      </a:lnTo>
                      <a:lnTo>
                        <a:pt x="1703" y="77"/>
                      </a:lnTo>
                      <a:lnTo>
                        <a:pt x="1702" y="79"/>
                      </a:lnTo>
                      <a:lnTo>
                        <a:pt x="1699" y="79"/>
                      </a:lnTo>
                      <a:lnTo>
                        <a:pt x="1696" y="79"/>
                      </a:lnTo>
                      <a:lnTo>
                        <a:pt x="1696" y="81"/>
                      </a:lnTo>
                      <a:lnTo>
                        <a:pt x="1696" y="81"/>
                      </a:lnTo>
                      <a:lnTo>
                        <a:pt x="1695" y="81"/>
                      </a:lnTo>
                      <a:lnTo>
                        <a:pt x="1695" y="81"/>
                      </a:lnTo>
                      <a:lnTo>
                        <a:pt x="1694" y="79"/>
                      </a:lnTo>
                      <a:lnTo>
                        <a:pt x="1694" y="79"/>
                      </a:lnTo>
                      <a:lnTo>
                        <a:pt x="1693" y="78"/>
                      </a:lnTo>
                      <a:lnTo>
                        <a:pt x="1693" y="78"/>
                      </a:lnTo>
                      <a:lnTo>
                        <a:pt x="1693" y="73"/>
                      </a:lnTo>
                      <a:lnTo>
                        <a:pt x="1693" y="73"/>
                      </a:lnTo>
                      <a:lnTo>
                        <a:pt x="1694" y="74"/>
                      </a:lnTo>
                      <a:lnTo>
                        <a:pt x="1694" y="74"/>
                      </a:lnTo>
                      <a:lnTo>
                        <a:pt x="1695" y="74"/>
                      </a:lnTo>
                      <a:lnTo>
                        <a:pt x="1696" y="73"/>
                      </a:lnTo>
                      <a:lnTo>
                        <a:pt x="1696" y="73"/>
                      </a:lnTo>
                      <a:lnTo>
                        <a:pt x="1698" y="73"/>
                      </a:lnTo>
                      <a:lnTo>
                        <a:pt x="1698" y="72"/>
                      </a:lnTo>
                      <a:close/>
                      <a:moveTo>
                        <a:pt x="1441" y="72"/>
                      </a:moveTo>
                      <a:lnTo>
                        <a:pt x="1441" y="72"/>
                      </a:lnTo>
                      <a:lnTo>
                        <a:pt x="1443" y="72"/>
                      </a:lnTo>
                      <a:lnTo>
                        <a:pt x="1443" y="74"/>
                      </a:lnTo>
                      <a:lnTo>
                        <a:pt x="1441" y="76"/>
                      </a:lnTo>
                      <a:lnTo>
                        <a:pt x="1440" y="78"/>
                      </a:lnTo>
                      <a:lnTo>
                        <a:pt x="1440" y="82"/>
                      </a:lnTo>
                      <a:lnTo>
                        <a:pt x="1437" y="82"/>
                      </a:lnTo>
                      <a:lnTo>
                        <a:pt x="1436" y="83"/>
                      </a:lnTo>
                      <a:lnTo>
                        <a:pt x="1436" y="83"/>
                      </a:lnTo>
                      <a:lnTo>
                        <a:pt x="1435" y="85"/>
                      </a:lnTo>
                      <a:lnTo>
                        <a:pt x="1435" y="82"/>
                      </a:lnTo>
                      <a:lnTo>
                        <a:pt x="1435" y="82"/>
                      </a:lnTo>
                      <a:lnTo>
                        <a:pt x="1435" y="81"/>
                      </a:lnTo>
                      <a:lnTo>
                        <a:pt x="1435" y="79"/>
                      </a:lnTo>
                      <a:lnTo>
                        <a:pt x="1436" y="79"/>
                      </a:lnTo>
                      <a:lnTo>
                        <a:pt x="1436" y="79"/>
                      </a:lnTo>
                      <a:lnTo>
                        <a:pt x="1436" y="78"/>
                      </a:lnTo>
                      <a:lnTo>
                        <a:pt x="1435" y="77"/>
                      </a:lnTo>
                      <a:lnTo>
                        <a:pt x="1435" y="77"/>
                      </a:lnTo>
                      <a:lnTo>
                        <a:pt x="1435" y="76"/>
                      </a:lnTo>
                      <a:lnTo>
                        <a:pt x="1436" y="76"/>
                      </a:lnTo>
                      <a:lnTo>
                        <a:pt x="1437" y="76"/>
                      </a:lnTo>
                      <a:lnTo>
                        <a:pt x="1437" y="73"/>
                      </a:lnTo>
                      <a:lnTo>
                        <a:pt x="1439" y="72"/>
                      </a:lnTo>
                      <a:lnTo>
                        <a:pt x="1440" y="72"/>
                      </a:lnTo>
                      <a:lnTo>
                        <a:pt x="1441" y="72"/>
                      </a:lnTo>
                      <a:close/>
                      <a:moveTo>
                        <a:pt x="1462" y="69"/>
                      </a:moveTo>
                      <a:lnTo>
                        <a:pt x="1462" y="69"/>
                      </a:lnTo>
                      <a:lnTo>
                        <a:pt x="1463" y="69"/>
                      </a:lnTo>
                      <a:lnTo>
                        <a:pt x="1463" y="69"/>
                      </a:lnTo>
                      <a:lnTo>
                        <a:pt x="1465" y="69"/>
                      </a:lnTo>
                      <a:lnTo>
                        <a:pt x="1465" y="69"/>
                      </a:lnTo>
                      <a:lnTo>
                        <a:pt x="1467" y="69"/>
                      </a:lnTo>
                      <a:lnTo>
                        <a:pt x="1467" y="70"/>
                      </a:lnTo>
                      <a:lnTo>
                        <a:pt x="1469" y="72"/>
                      </a:lnTo>
                      <a:lnTo>
                        <a:pt x="1469" y="72"/>
                      </a:lnTo>
                      <a:lnTo>
                        <a:pt x="1469" y="74"/>
                      </a:lnTo>
                      <a:lnTo>
                        <a:pt x="1467" y="74"/>
                      </a:lnTo>
                      <a:lnTo>
                        <a:pt x="1467" y="76"/>
                      </a:lnTo>
                      <a:lnTo>
                        <a:pt x="1465" y="77"/>
                      </a:lnTo>
                      <a:lnTo>
                        <a:pt x="1465" y="79"/>
                      </a:lnTo>
                      <a:lnTo>
                        <a:pt x="1462" y="79"/>
                      </a:lnTo>
                      <a:lnTo>
                        <a:pt x="1461" y="81"/>
                      </a:lnTo>
                      <a:lnTo>
                        <a:pt x="1460" y="82"/>
                      </a:lnTo>
                      <a:lnTo>
                        <a:pt x="1460" y="85"/>
                      </a:lnTo>
                      <a:lnTo>
                        <a:pt x="1458" y="85"/>
                      </a:lnTo>
                      <a:lnTo>
                        <a:pt x="1460" y="85"/>
                      </a:lnTo>
                      <a:lnTo>
                        <a:pt x="1460" y="87"/>
                      </a:lnTo>
                      <a:lnTo>
                        <a:pt x="1462" y="86"/>
                      </a:lnTo>
                      <a:lnTo>
                        <a:pt x="1465" y="85"/>
                      </a:lnTo>
                      <a:lnTo>
                        <a:pt x="1467" y="83"/>
                      </a:lnTo>
                      <a:lnTo>
                        <a:pt x="1470" y="83"/>
                      </a:lnTo>
                      <a:lnTo>
                        <a:pt x="1470" y="83"/>
                      </a:lnTo>
                      <a:lnTo>
                        <a:pt x="1471" y="83"/>
                      </a:lnTo>
                      <a:lnTo>
                        <a:pt x="1471" y="85"/>
                      </a:lnTo>
                      <a:lnTo>
                        <a:pt x="1471" y="85"/>
                      </a:lnTo>
                      <a:lnTo>
                        <a:pt x="1471" y="85"/>
                      </a:lnTo>
                      <a:lnTo>
                        <a:pt x="1474" y="85"/>
                      </a:lnTo>
                      <a:lnTo>
                        <a:pt x="1474" y="83"/>
                      </a:lnTo>
                      <a:lnTo>
                        <a:pt x="1475" y="85"/>
                      </a:lnTo>
                      <a:lnTo>
                        <a:pt x="1477" y="83"/>
                      </a:lnTo>
                      <a:lnTo>
                        <a:pt x="1477" y="85"/>
                      </a:lnTo>
                      <a:lnTo>
                        <a:pt x="1478" y="85"/>
                      </a:lnTo>
                      <a:lnTo>
                        <a:pt x="1479" y="85"/>
                      </a:lnTo>
                      <a:lnTo>
                        <a:pt x="1479" y="86"/>
                      </a:lnTo>
                      <a:lnTo>
                        <a:pt x="1479" y="87"/>
                      </a:lnTo>
                      <a:lnTo>
                        <a:pt x="1478" y="87"/>
                      </a:lnTo>
                      <a:lnTo>
                        <a:pt x="1478" y="91"/>
                      </a:lnTo>
                      <a:lnTo>
                        <a:pt x="1478" y="91"/>
                      </a:lnTo>
                      <a:lnTo>
                        <a:pt x="1478" y="95"/>
                      </a:lnTo>
                      <a:lnTo>
                        <a:pt x="1474" y="98"/>
                      </a:lnTo>
                      <a:lnTo>
                        <a:pt x="1473" y="99"/>
                      </a:lnTo>
                      <a:lnTo>
                        <a:pt x="1473" y="99"/>
                      </a:lnTo>
                      <a:lnTo>
                        <a:pt x="1473" y="99"/>
                      </a:lnTo>
                      <a:lnTo>
                        <a:pt x="1473" y="100"/>
                      </a:lnTo>
                      <a:lnTo>
                        <a:pt x="1471" y="100"/>
                      </a:lnTo>
                      <a:lnTo>
                        <a:pt x="1471" y="102"/>
                      </a:lnTo>
                      <a:lnTo>
                        <a:pt x="1474" y="103"/>
                      </a:lnTo>
                      <a:lnTo>
                        <a:pt x="1474" y="107"/>
                      </a:lnTo>
                      <a:lnTo>
                        <a:pt x="1471" y="107"/>
                      </a:lnTo>
                      <a:lnTo>
                        <a:pt x="1470" y="108"/>
                      </a:lnTo>
                      <a:lnTo>
                        <a:pt x="1470" y="108"/>
                      </a:lnTo>
                      <a:lnTo>
                        <a:pt x="1470" y="110"/>
                      </a:lnTo>
                      <a:lnTo>
                        <a:pt x="1470" y="110"/>
                      </a:lnTo>
                      <a:lnTo>
                        <a:pt x="1470" y="110"/>
                      </a:lnTo>
                      <a:lnTo>
                        <a:pt x="1475" y="110"/>
                      </a:lnTo>
                      <a:lnTo>
                        <a:pt x="1477" y="113"/>
                      </a:lnTo>
                      <a:lnTo>
                        <a:pt x="1479" y="113"/>
                      </a:lnTo>
                      <a:lnTo>
                        <a:pt x="1479" y="115"/>
                      </a:lnTo>
                      <a:lnTo>
                        <a:pt x="1480" y="115"/>
                      </a:lnTo>
                      <a:lnTo>
                        <a:pt x="1480" y="115"/>
                      </a:lnTo>
                      <a:lnTo>
                        <a:pt x="1482" y="116"/>
                      </a:lnTo>
                      <a:lnTo>
                        <a:pt x="1480" y="117"/>
                      </a:lnTo>
                      <a:lnTo>
                        <a:pt x="1482" y="117"/>
                      </a:lnTo>
                      <a:lnTo>
                        <a:pt x="1483" y="117"/>
                      </a:lnTo>
                      <a:lnTo>
                        <a:pt x="1483" y="120"/>
                      </a:lnTo>
                      <a:lnTo>
                        <a:pt x="1483" y="123"/>
                      </a:lnTo>
                      <a:lnTo>
                        <a:pt x="1484" y="124"/>
                      </a:lnTo>
                      <a:lnTo>
                        <a:pt x="1486" y="127"/>
                      </a:lnTo>
                      <a:lnTo>
                        <a:pt x="1487" y="127"/>
                      </a:lnTo>
                      <a:lnTo>
                        <a:pt x="1490" y="127"/>
                      </a:lnTo>
                      <a:lnTo>
                        <a:pt x="1491" y="129"/>
                      </a:lnTo>
                      <a:lnTo>
                        <a:pt x="1491" y="129"/>
                      </a:lnTo>
                      <a:lnTo>
                        <a:pt x="1491" y="131"/>
                      </a:lnTo>
                      <a:lnTo>
                        <a:pt x="1492" y="131"/>
                      </a:lnTo>
                      <a:lnTo>
                        <a:pt x="1492" y="133"/>
                      </a:lnTo>
                      <a:lnTo>
                        <a:pt x="1496" y="133"/>
                      </a:lnTo>
                      <a:lnTo>
                        <a:pt x="1496" y="136"/>
                      </a:lnTo>
                      <a:lnTo>
                        <a:pt x="1500" y="138"/>
                      </a:lnTo>
                      <a:lnTo>
                        <a:pt x="1500" y="140"/>
                      </a:lnTo>
                      <a:lnTo>
                        <a:pt x="1498" y="140"/>
                      </a:lnTo>
                      <a:lnTo>
                        <a:pt x="1498" y="140"/>
                      </a:lnTo>
                      <a:lnTo>
                        <a:pt x="1498" y="138"/>
                      </a:lnTo>
                      <a:lnTo>
                        <a:pt x="1496" y="137"/>
                      </a:lnTo>
                      <a:lnTo>
                        <a:pt x="1495" y="137"/>
                      </a:lnTo>
                      <a:lnTo>
                        <a:pt x="1495" y="138"/>
                      </a:lnTo>
                      <a:lnTo>
                        <a:pt x="1496" y="140"/>
                      </a:lnTo>
                      <a:lnTo>
                        <a:pt x="1496" y="140"/>
                      </a:lnTo>
                      <a:lnTo>
                        <a:pt x="1496" y="141"/>
                      </a:lnTo>
                      <a:lnTo>
                        <a:pt x="1498" y="142"/>
                      </a:lnTo>
                      <a:lnTo>
                        <a:pt x="1499" y="142"/>
                      </a:lnTo>
                      <a:lnTo>
                        <a:pt x="1500" y="144"/>
                      </a:lnTo>
                      <a:lnTo>
                        <a:pt x="1500" y="146"/>
                      </a:lnTo>
                      <a:lnTo>
                        <a:pt x="1501" y="148"/>
                      </a:lnTo>
                      <a:lnTo>
                        <a:pt x="1500" y="149"/>
                      </a:lnTo>
                      <a:lnTo>
                        <a:pt x="1500" y="150"/>
                      </a:lnTo>
                      <a:lnTo>
                        <a:pt x="1500" y="151"/>
                      </a:lnTo>
                      <a:lnTo>
                        <a:pt x="1501" y="153"/>
                      </a:lnTo>
                      <a:lnTo>
                        <a:pt x="1501" y="153"/>
                      </a:lnTo>
                      <a:lnTo>
                        <a:pt x="1503" y="151"/>
                      </a:lnTo>
                      <a:lnTo>
                        <a:pt x="1503" y="150"/>
                      </a:lnTo>
                      <a:lnTo>
                        <a:pt x="1503" y="150"/>
                      </a:lnTo>
                      <a:lnTo>
                        <a:pt x="1503" y="150"/>
                      </a:lnTo>
                      <a:lnTo>
                        <a:pt x="1503" y="150"/>
                      </a:lnTo>
                      <a:lnTo>
                        <a:pt x="1503" y="150"/>
                      </a:lnTo>
                      <a:lnTo>
                        <a:pt x="1504" y="149"/>
                      </a:lnTo>
                      <a:lnTo>
                        <a:pt x="1504" y="149"/>
                      </a:lnTo>
                      <a:lnTo>
                        <a:pt x="1505" y="149"/>
                      </a:lnTo>
                      <a:lnTo>
                        <a:pt x="1505" y="149"/>
                      </a:lnTo>
                      <a:lnTo>
                        <a:pt x="1507" y="149"/>
                      </a:lnTo>
                      <a:lnTo>
                        <a:pt x="1508" y="150"/>
                      </a:lnTo>
                      <a:lnTo>
                        <a:pt x="1511" y="150"/>
                      </a:lnTo>
                      <a:lnTo>
                        <a:pt x="1512" y="150"/>
                      </a:lnTo>
                      <a:lnTo>
                        <a:pt x="1512" y="151"/>
                      </a:lnTo>
                      <a:lnTo>
                        <a:pt x="1513" y="153"/>
                      </a:lnTo>
                      <a:lnTo>
                        <a:pt x="1513" y="155"/>
                      </a:lnTo>
                      <a:lnTo>
                        <a:pt x="1512" y="159"/>
                      </a:lnTo>
                      <a:lnTo>
                        <a:pt x="1511" y="162"/>
                      </a:lnTo>
                      <a:lnTo>
                        <a:pt x="1509" y="162"/>
                      </a:lnTo>
                      <a:lnTo>
                        <a:pt x="1509" y="165"/>
                      </a:lnTo>
                      <a:lnTo>
                        <a:pt x="1505" y="163"/>
                      </a:lnTo>
                      <a:lnTo>
                        <a:pt x="1504" y="165"/>
                      </a:lnTo>
                      <a:lnTo>
                        <a:pt x="1504" y="165"/>
                      </a:lnTo>
                      <a:lnTo>
                        <a:pt x="1504" y="166"/>
                      </a:lnTo>
                      <a:lnTo>
                        <a:pt x="1501" y="166"/>
                      </a:lnTo>
                      <a:lnTo>
                        <a:pt x="1501" y="168"/>
                      </a:lnTo>
                      <a:lnTo>
                        <a:pt x="1503" y="168"/>
                      </a:lnTo>
                      <a:lnTo>
                        <a:pt x="1501" y="170"/>
                      </a:lnTo>
                      <a:lnTo>
                        <a:pt x="1504" y="170"/>
                      </a:lnTo>
                      <a:lnTo>
                        <a:pt x="1505" y="170"/>
                      </a:lnTo>
                      <a:lnTo>
                        <a:pt x="1507" y="170"/>
                      </a:lnTo>
                      <a:lnTo>
                        <a:pt x="1508" y="170"/>
                      </a:lnTo>
                      <a:lnTo>
                        <a:pt x="1508" y="171"/>
                      </a:lnTo>
                      <a:lnTo>
                        <a:pt x="1508" y="172"/>
                      </a:lnTo>
                      <a:lnTo>
                        <a:pt x="1505" y="174"/>
                      </a:lnTo>
                      <a:lnTo>
                        <a:pt x="1504" y="175"/>
                      </a:lnTo>
                      <a:lnTo>
                        <a:pt x="1504" y="175"/>
                      </a:lnTo>
                      <a:lnTo>
                        <a:pt x="1501" y="175"/>
                      </a:lnTo>
                      <a:lnTo>
                        <a:pt x="1500" y="178"/>
                      </a:lnTo>
                      <a:lnTo>
                        <a:pt x="1499" y="178"/>
                      </a:lnTo>
                      <a:lnTo>
                        <a:pt x="1499" y="176"/>
                      </a:lnTo>
                      <a:lnTo>
                        <a:pt x="1496" y="175"/>
                      </a:lnTo>
                      <a:lnTo>
                        <a:pt x="1494" y="175"/>
                      </a:lnTo>
                      <a:lnTo>
                        <a:pt x="1492" y="175"/>
                      </a:lnTo>
                      <a:lnTo>
                        <a:pt x="1492" y="175"/>
                      </a:lnTo>
                      <a:lnTo>
                        <a:pt x="1490" y="175"/>
                      </a:lnTo>
                      <a:lnTo>
                        <a:pt x="1490" y="176"/>
                      </a:lnTo>
                      <a:lnTo>
                        <a:pt x="1488" y="176"/>
                      </a:lnTo>
                      <a:lnTo>
                        <a:pt x="1488" y="176"/>
                      </a:lnTo>
                      <a:lnTo>
                        <a:pt x="1487" y="176"/>
                      </a:lnTo>
                      <a:lnTo>
                        <a:pt x="1486" y="176"/>
                      </a:lnTo>
                      <a:lnTo>
                        <a:pt x="1484" y="175"/>
                      </a:lnTo>
                      <a:lnTo>
                        <a:pt x="1482" y="175"/>
                      </a:lnTo>
                      <a:lnTo>
                        <a:pt x="1482" y="176"/>
                      </a:lnTo>
                      <a:lnTo>
                        <a:pt x="1478" y="178"/>
                      </a:lnTo>
                      <a:lnTo>
                        <a:pt x="1478" y="179"/>
                      </a:lnTo>
                      <a:lnTo>
                        <a:pt x="1474" y="179"/>
                      </a:lnTo>
                      <a:lnTo>
                        <a:pt x="1474" y="178"/>
                      </a:lnTo>
                      <a:lnTo>
                        <a:pt x="1473" y="178"/>
                      </a:lnTo>
                      <a:lnTo>
                        <a:pt x="1473" y="178"/>
                      </a:lnTo>
                      <a:lnTo>
                        <a:pt x="1467" y="178"/>
                      </a:lnTo>
                      <a:lnTo>
                        <a:pt x="1466" y="180"/>
                      </a:lnTo>
                      <a:lnTo>
                        <a:pt x="1465" y="182"/>
                      </a:lnTo>
                      <a:lnTo>
                        <a:pt x="1463" y="183"/>
                      </a:lnTo>
                      <a:lnTo>
                        <a:pt x="1462" y="183"/>
                      </a:lnTo>
                      <a:lnTo>
                        <a:pt x="1462" y="180"/>
                      </a:lnTo>
                      <a:lnTo>
                        <a:pt x="1454" y="182"/>
                      </a:lnTo>
                      <a:lnTo>
                        <a:pt x="1453" y="183"/>
                      </a:lnTo>
                      <a:lnTo>
                        <a:pt x="1453" y="183"/>
                      </a:lnTo>
                      <a:lnTo>
                        <a:pt x="1452" y="183"/>
                      </a:lnTo>
                      <a:lnTo>
                        <a:pt x="1450" y="184"/>
                      </a:lnTo>
                      <a:lnTo>
                        <a:pt x="1450" y="185"/>
                      </a:lnTo>
                      <a:lnTo>
                        <a:pt x="1449" y="187"/>
                      </a:lnTo>
                      <a:lnTo>
                        <a:pt x="1448" y="188"/>
                      </a:lnTo>
                      <a:lnTo>
                        <a:pt x="1448" y="187"/>
                      </a:lnTo>
                      <a:lnTo>
                        <a:pt x="1445" y="185"/>
                      </a:lnTo>
                      <a:lnTo>
                        <a:pt x="1443" y="185"/>
                      </a:lnTo>
                      <a:lnTo>
                        <a:pt x="1443" y="184"/>
                      </a:lnTo>
                      <a:lnTo>
                        <a:pt x="1445" y="183"/>
                      </a:lnTo>
                      <a:lnTo>
                        <a:pt x="1446" y="183"/>
                      </a:lnTo>
                      <a:lnTo>
                        <a:pt x="1448" y="182"/>
                      </a:lnTo>
                      <a:lnTo>
                        <a:pt x="1449" y="182"/>
                      </a:lnTo>
                      <a:lnTo>
                        <a:pt x="1449" y="179"/>
                      </a:lnTo>
                      <a:lnTo>
                        <a:pt x="1450" y="179"/>
                      </a:lnTo>
                      <a:lnTo>
                        <a:pt x="1453" y="176"/>
                      </a:lnTo>
                      <a:lnTo>
                        <a:pt x="1454" y="172"/>
                      </a:lnTo>
                      <a:lnTo>
                        <a:pt x="1456" y="171"/>
                      </a:lnTo>
                      <a:lnTo>
                        <a:pt x="1456" y="171"/>
                      </a:lnTo>
                      <a:lnTo>
                        <a:pt x="1456" y="171"/>
                      </a:lnTo>
                      <a:lnTo>
                        <a:pt x="1457" y="170"/>
                      </a:lnTo>
                      <a:lnTo>
                        <a:pt x="1457" y="170"/>
                      </a:lnTo>
                      <a:lnTo>
                        <a:pt x="1461" y="170"/>
                      </a:lnTo>
                      <a:lnTo>
                        <a:pt x="1461" y="170"/>
                      </a:lnTo>
                      <a:lnTo>
                        <a:pt x="1463" y="170"/>
                      </a:lnTo>
                      <a:lnTo>
                        <a:pt x="1463" y="170"/>
                      </a:lnTo>
                      <a:lnTo>
                        <a:pt x="1471" y="170"/>
                      </a:lnTo>
                      <a:lnTo>
                        <a:pt x="1471" y="170"/>
                      </a:lnTo>
                      <a:lnTo>
                        <a:pt x="1471" y="170"/>
                      </a:lnTo>
                      <a:lnTo>
                        <a:pt x="1473" y="167"/>
                      </a:lnTo>
                      <a:lnTo>
                        <a:pt x="1473" y="166"/>
                      </a:lnTo>
                      <a:lnTo>
                        <a:pt x="1473" y="166"/>
                      </a:lnTo>
                      <a:lnTo>
                        <a:pt x="1474" y="163"/>
                      </a:lnTo>
                      <a:lnTo>
                        <a:pt x="1469" y="165"/>
                      </a:lnTo>
                      <a:lnTo>
                        <a:pt x="1469" y="167"/>
                      </a:lnTo>
                      <a:lnTo>
                        <a:pt x="1467" y="167"/>
                      </a:lnTo>
                      <a:lnTo>
                        <a:pt x="1467" y="167"/>
                      </a:lnTo>
                      <a:lnTo>
                        <a:pt x="1466" y="167"/>
                      </a:lnTo>
                      <a:lnTo>
                        <a:pt x="1465" y="166"/>
                      </a:lnTo>
                      <a:lnTo>
                        <a:pt x="1463" y="165"/>
                      </a:lnTo>
                      <a:lnTo>
                        <a:pt x="1462" y="166"/>
                      </a:lnTo>
                      <a:lnTo>
                        <a:pt x="1460" y="167"/>
                      </a:lnTo>
                      <a:lnTo>
                        <a:pt x="1457" y="167"/>
                      </a:lnTo>
                      <a:lnTo>
                        <a:pt x="1457" y="165"/>
                      </a:lnTo>
                      <a:lnTo>
                        <a:pt x="1454" y="165"/>
                      </a:lnTo>
                      <a:lnTo>
                        <a:pt x="1454" y="166"/>
                      </a:lnTo>
                      <a:lnTo>
                        <a:pt x="1453" y="167"/>
                      </a:lnTo>
                      <a:lnTo>
                        <a:pt x="1450" y="167"/>
                      </a:lnTo>
                      <a:lnTo>
                        <a:pt x="1450" y="166"/>
                      </a:lnTo>
                      <a:lnTo>
                        <a:pt x="1452" y="166"/>
                      </a:lnTo>
                      <a:lnTo>
                        <a:pt x="1452" y="165"/>
                      </a:lnTo>
                      <a:lnTo>
                        <a:pt x="1449" y="165"/>
                      </a:lnTo>
                      <a:lnTo>
                        <a:pt x="1449" y="163"/>
                      </a:lnTo>
                      <a:lnTo>
                        <a:pt x="1449" y="162"/>
                      </a:lnTo>
                      <a:lnTo>
                        <a:pt x="1449" y="161"/>
                      </a:lnTo>
                      <a:lnTo>
                        <a:pt x="1452" y="161"/>
                      </a:lnTo>
                      <a:lnTo>
                        <a:pt x="1453" y="159"/>
                      </a:lnTo>
                      <a:lnTo>
                        <a:pt x="1454" y="159"/>
                      </a:lnTo>
                      <a:lnTo>
                        <a:pt x="1456" y="158"/>
                      </a:lnTo>
                      <a:lnTo>
                        <a:pt x="1456" y="158"/>
                      </a:lnTo>
                      <a:lnTo>
                        <a:pt x="1456" y="158"/>
                      </a:lnTo>
                      <a:lnTo>
                        <a:pt x="1456" y="158"/>
                      </a:lnTo>
                      <a:lnTo>
                        <a:pt x="1456" y="158"/>
                      </a:lnTo>
                      <a:lnTo>
                        <a:pt x="1457" y="157"/>
                      </a:lnTo>
                      <a:lnTo>
                        <a:pt x="1457" y="157"/>
                      </a:lnTo>
                      <a:lnTo>
                        <a:pt x="1458" y="155"/>
                      </a:lnTo>
                      <a:lnTo>
                        <a:pt x="1458" y="150"/>
                      </a:lnTo>
                      <a:lnTo>
                        <a:pt x="1457" y="150"/>
                      </a:lnTo>
                      <a:lnTo>
                        <a:pt x="1456" y="150"/>
                      </a:lnTo>
                      <a:lnTo>
                        <a:pt x="1454" y="151"/>
                      </a:lnTo>
                      <a:lnTo>
                        <a:pt x="1453" y="151"/>
                      </a:lnTo>
                      <a:lnTo>
                        <a:pt x="1453" y="150"/>
                      </a:lnTo>
                      <a:lnTo>
                        <a:pt x="1453" y="150"/>
                      </a:lnTo>
                      <a:lnTo>
                        <a:pt x="1453" y="150"/>
                      </a:lnTo>
                      <a:lnTo>
                        <a:pt x="1453" y="149"/>
                      </a:lnTo>
                      <a:lnTo>
                        <a:pt x="1456" y="149"/>
                      </a:lnTo>
                      <a:lnTo>
                        <a:pt x="1457" y="148"/>
                      </a:lnTo>
                      <a:lnTo>
                        <a:pt x="1458" y="146"/>
                      </a:lnTo>
                      <a:lnTo>
                        <a:pt x="1460" y="145"/>
                      </a:lnTo>
                      <a:lnTo>
                        <a:pt x="1460" y="144"/>
                      </a:lnTo>
                      <a:lnTo>
                        <a:pt x="1457" y="144"/>
                      </a:lnTo>
                      <a:lnTo>
                        <a:pt x="1456" y="144"/>
                      </a:lnTo>
                      <a:lnTo>
                        <a:pt x="1456" y="141"/>
                      </a:lnTo>
                      <a:lnTo>
                        <a:pt x="1456" y="141"/>
                      </a:lnTo>
                      <a:lnTo>
                        <a:pt x="1457" y="140"/>
                      </a:lnTo>
                      <a:lnTo>
                        <a:pt x="1457" y="140"/>
                      </a:lnTo>
                      <a:lnTo>
                        <a:pt x="1458" y="140"/>
                      </a:lnTo>
                      <a:lnTo>
                        <a:pt x="1460" y="140"/>
                      </a:lnTo>
                      <a:lnTo>
                        <a:pt x="1460" y="140"/>
                      </a:lnTo>
                      <a:lnTo>
                        <a:pt x="1461" y="140"/>
                      </a:lnTo>
                      <a:lnTo>
                        <a:pt x="1461" y="142"/>
                      </a:lnTo>
                      <a:lnTo>
                        <a:pt x="1461" y="142"/>
                      </a:lnTo>
                      <a:lnTo>
                        <a:pt x="1462" y="144"/>
                      </a:lnTo>
                      <a:lnTo>
                        <a:pt x="1466" y="142"/>
                      </a:lnTo>
                      <a:lnTo>
                        <a:pt x="1469" y="144"/>
                      </a:lnTo>
                      <a:lnTo>
                        <a:pt x="1469" y="142"/>
                      </a:lnTo>
                      <a:lnTo>
                        <a:pt x="1470" y="142"/>
                      </a:lnTo>
                      <a:lnTo>
                        <a:pt x="1470" y="141"/>
                      </a:lnTo>
                      <a:lnTo>
                        <a:pt x="1470" y="141"/>
                      </a:lnTo>
                      <a:lnTo>
                        <a:pt x="1470" y="137"/>
                      </a:lnTo>
                      <a:lnTo>
                        <a:pt x="1471" y="136"/>
                      </a:lnTo>
                      <a:lnTo>
                        <a:pt x="1471" y="136"/>
                      </a:lnTo>
                      <a:lnTo>
                        <a:pt x="1471" y="136"/>
                      </a:lnTo>
                      <a:lnTo>
                        <a:pt x="1471" y="134"/>
                      </a:lnTo>
                      <a:lnTo>
                        <a:pt x="1471" y="134"/>
                      </a:lnTo>
                      <a:lnTo>
                        <a:pt x="1471" y="134"/>
                      </a:lnTo>
                      <a:lnTo>
                        <a:pt x="1471" y="133"/>
                      </a:lnTo>
                      <a:lnTo>
                        <a:pt x="1471" y="131"/>
                      </a:lnTo>
                      <a:lnTo>
                        <a:pt x="1471" y="131"/>
                      </a:lnTo>
                      <a:lnTo>
                        <a:pt x="1471" y="131"/>
                      </a:lnTo>
                      <a:lnTo>
                        <a:pt x="1469" y="131"/>
                      </a:lnTo>
                      <a:lnTo>
                        <a:pt x="1469" y="131"/>
                      </a:lnTo>
                      <a:lnTo>
                        <a:pt x="1466" y="131"/>
                      </a:lnTo>
                      <a:lnTo>
                        <a:pt x="1466" y="131"/>
                      </a:lnTo>
                      <a:lnTo>
                        <a:pt x="1465" y="129"/>
                      </a:lnTo>
                      <a:lnTo>
                        <a:pt x="1465" y="127"/>
                      </a:lnTo>
                      <a:lnTo>
                        <a:pt x="1466" y="127"/>
                      </a:lnTo>
                      <a:lnTo>
                        <a:pt x="1466" y="125"/>
                      </a:lnTo>
                      <a:lnTo>
                        <a:pt x="1467" y="124"/>
                      </a:lnTo>
                      <a:lnTo>
                        <a:pt x="1469" y="124"/>
                      </a:lnTo>
                      <a:lnTo>
                        <a:pt x="1469" y="124"/>
                      </a:lnTo>
                      <a:lnTo>
                        <a:pt x="1466" y="124"/>
                      </a:lnTo>
                      <a:lnTo>
                        <a:pt x="1463" y="123"/>
                      </a:lnTo>
                      <a:lnTo>
                        <a:pt x="1463" y="123"/>
                      </a:lnTo>
                      <a:lnTo>
                        <a:pt x="1462" y="124"/>
                      </a:lnTo>
                      <a:lnTo>
                        <a:pt x="1461" y="125"/>
                      </a:lnTo>
                      <a:lnTo>
                        <a:pt x="1458" y="124"/>
                      </a:lnTo>
                      <a:lnTo>
                        <a:pt x="1456" y="123"/>
                      </a:lnTo>
                      <a:lnTo>
                        <a:pt x="1456" y="125"/>
                      </a:lnTo>
                      <a:lnTo>
                        <a:pt x="1456" y="127"/>
                      </a:lnTo>
                      <a:lnTo>
                        <a:pt x="1453" y="124"/>
                      </a:lnTo>
                      <a:lnTo>
                        <a:pt x="1453" y="124"/>
                      </a:lnTo>
                      <a:lnTo>
                        <a:pt x="1450" y="124"/>
                      </a:lnTo>
                      <a:lnTo>
                        <a:pt x="1450" y="124"/>
                      </a:lnTo>
                      <a:lnTo>
                        <a:pt x="1450" y="124"/>
                      </a:lnTo>
                      <a:lnTo>
                        <a:pt x="1450" y="123"/>
                      </a:lnTo>
                      <a:lnTo>
                        <a:pt x="1452" y="123"/>
                      </a:lnTo>
                      <a:lnTo>
                        <a:pt x="1452" y="117"/>
                      </a:lnTo>
                      <a:lnTo>
                        <a:pt x="1453" y="117"/>
                      </a:lnTo>
                      <a:lnTo>
                        <a:pt x="1453" y="116"/>
                      </a:lnTo>
                      <a:lnTo>
                        <a:pt x="1453" y="116"/>
                      </a:lnTo>
                      <a:lnTo>
                        <a:pt x="1453" y="116"/>
                      </a:lnTo>
                      <a:lnTo>
                        <a:pt x="1453" y="116"/>
                      </a:lnTo>
                      <a:lnTo>
                        <a:pt x="1453" y="116"/>
                      </a:lnTo>
                      <a:lnTo>
                        <a:pt x="1453" y="116"/>
                      </a:lnTo>
                      <a:lnTo>
                        <a:pt x="1453" y="115"/>
                      </a:lnTo>
                      <a:lnTo>
                        <a:pt x="1452" y="113"/>
                      </a:lnTo>
                      <a:lnTo>
                        <a:pt x="1452" y="112"/>
                      </a:lnTo>
                      <a:lnTo>
                        <a:pt x="1452" y="111"/>
                      </a:lnTo>
                      <a:lnTo>
                        <a:pt x="1453" y="110"/>
                      </a:lnTo>
                      <a:lnTo>
                        <a:pt x="1453" y="108"/>
                      </a:lnTo>
                      <a:lnTo>
                        <a:pt x="1452" y="108"/>
                      </a:lnTo>
                      <a:lnTo>
                        <a:pt x="1452" y="110"/>
                      </a:lnTo>
                      <a:lnTo>
                        <a:pt x="1450" y="110"/>
                      </a:lnTo>
                      <a:lnTo>
                        <a:pt x="1450" y="108"/>
                      </a:lnTo>
                      <a:lnTo>
                        <a:pt x="1449" y="108"/>
                      </a:lnTo>
                      <a:lnTo>
                        <a:pt x="1449" y="108"/>
                      </a:lnTo>
                      <a:lnTo>
                        <a:pt x="1448" y="110"/>
                      </a:lnTo>
                      <a:lnTo>
                        <a:pt x="1448" y="112"/>
                      </a:lnTo>
                      <a:lnTo>
                        <a:pt x="1446" y="112"/>
                      </a:lnTo>
                      <a:lnTo>
                        <a:pt x="1446" y="108"/>
                      </a:lnTo>
                      <a:lnTo>
                        <a:pt x="1448" y="108"/>
                      </a:lnTo>
                      <a:lnTo>
                        <a:pt x="1448" y="107"/>
                      </a:lnTo>
                      <a:lnTo>
                        <a:pt x="1446" y="106"/>
                      </a:lnTo>
                      <a:lnTo>
                        <a:pt x="1446" y="106"/>
                      </a:lnTo>
                      <a:lnTo>
                        <a:pt x="1449" y="104"/>
                      </a:lnTo>
                      <a:lnTo>
                        <a:pt x="1450" y="104"/>
                      </a:lnTo>
                      <a:lnTo>
                        <a:pt x="1450" y="102"/>
                      </a:lnTo>
                      <a:lnTo>
                        <a:pt x="1449" y="102"/>
                      </a:lnTo>
                      <a:lnTo>
                        <a:pt x="1448" y="102"/>
                      </a:lnTo>
                      <a:lnTo>
                        <a:pt x="1448" y="102"/>
                      </a:lnTo>
                      <a:lnTo>
                        <a:pt x="1446" y="102"/>
                      </a:lnTo>
                      <a:lnTo>
                        <a:pt x="1445" y="103"/>
                      </a:lnTo>
                      <a:lnTo>
                        <a:pt x="1445" y="96"/>
                      </a:lnTo>
                      <a:lnTo>
                        <a:pt x="1448" y="96"/>
                      </a:lnTo>
                      <a:lnTo>
                        <a:pt x="1448" y="95"/>
                      </a:lnTo>
                      <a:lnTo>
                        <a:pt x="1446" y="94"/>
                      </a:lnTo>
                      <a:lnTo>
                        <a:pt x="1445" y="94"/>
                      </a:lnTo>
                      <a:lnTo>
                        <a:pt x="1445" y="93"/>
                      </a:lnTo>
                      <a:lnTo>
                        <a:pt x="1446" y="93"/>
                      </a:lnTo>
                      <a:lnTo>
                        <a:pt x="1446" y="91"/>
                      </a:lnTo>
                      <a:lnTo>
                        <a:pt x="1448" y="90"/>
                      </a:lnTo>
                      <a:lnTo>
                        <a:pt x="1446" y="90"/>
                      </a:lnTo>
                      <a:lnTo>
                        <a:pt x="1446" y="89"/>
                      </a:lnTo>
                      <a:lnTo>
                        <a:pt x="1445" y="89"/>
                      </a:lnTo>
                      <a:lnTo>
                        <a:pt x="1444" y="89"/>
                      </a:lnTo>
                      <a:lnTo>
                        <a:pt x="1444" y="87"/>
                      </a:lnTo>
                      <a:lnTo>
                        <a:pt x="1448" y="86"/>
                      </a:lnTo>
                      <a:lnTo>
                        <a:pt x="1446" y="85"/>
                      </a:lnTo>
                      <a:lnTo>
                        <a:pt x="1445" y="85"/>
                      </a:lnTo>
                      <a:lnTo>
                        <a:pt x="1446" y="82"/>
                      </a:lnTo>
                      <a:lnTo>
                        <a:pt x="1450" y="83"/>
                      </a:lnTo>
                      <a:lnTo>
                        <a:pt x="1452" y="81"/>
                      </a:lnTo>
                      <a:lnTo>
                        <a:pt x="1450" y="81"/>
                      </a:lnTo>
                      <a:lnTo>
                        <a:pt x="1450" y="79"/>
                      </a:lnTo>
                      <a:lnTo>
                        <a:pt x="1450" y="78"/>
                      </a:lnTo>
                      <a:lnTo>
                        <a:pt x="1450" y="78"/>
                      </a:lnTo>
                      <a:lnTo>
                        <a:pt x="1450" y="78"/>
                      </a:lnTo>
                      <a:lnTo>
                        <a:pt x="1450" y="77"/>
                      </a:lnTo>
                      <a:lnTo>
                        <a:pt x="1452" y="77"/>
                      </a:lnTo>
                      <a:lnTo>
                        <a:pt x="1453" y="76"/>
                      </a:lnTo>
                      <a:lnTo>
                        <a:pt x="1453" y="73"/>
                      </a:lnTo>
                      <a:lnTo>
                        <a:pt x="1453" y="70"/>
                      </a:lnTo>
                      <a:lnTo>
                        <a:pt x="1456" y="70"/>
                      </a:lnTo>
                      <a:lnTo>
                        <a:pt x="1457" y="70"/>
                      </a:lnTo>
                      <a:lnTo>
                        <a:pt x="1457" y="72"/>
                      </a:lnTo>
                      <a:lnTo>
                        <a:pt x="1456" y="73"/>
                      </a:lnTo>
                      <a:lnTo>
                        <a:pt x="1457" y="73"/>
                      </a:lnTo>
                      <a:lnTo>
                        <a:pt x="1457" y="73"/>
                      </a:lnTo>
                      <a:lnTo>
                        <a:pt x="1457" y="73"/>
                      </a:lnTo>
                      <a:lnTo>
                        <a:pt x="1457" y="70"/>
                      </a:lnTo>
                      <a:lnTo>
                        <a:pt x="1460" y="72"/>
                      </a:lnTo>
                      <a:lnTo>
                        <a:pt x="1462" y="69"/>
                      </a:lnTo>
                      <a:lnTo>
                        <a:pt x="1462" y="69"/>
                      </a:lnTo>
                      <a:close/>
                      <a:moveTo>
                        <a:pt x="576" y="68"/>
                      </a:moveTo>
                      <a:lnTo>
                        <a:pt x="577" y="69"/>
                      </a:lnTo>
                      <a:lnTo>
                        <a:pt x="577" y="72"/>
                      </a:lnTo>
                      <a:lnTo>
                        <a:pt x="576" y="74"/>
                      </a:lnTo>
                      <a:lnTo>
                        <a:pt x="575" y="76"/>
                      </a:lnTo>
                      <a:lnTo>
                        <a:pt x="573" y="74"/>
                      </a:lnTo>
                      <a:lnTo>
                        <a:pt x="573" y="72"/>
                      </a:lnTo>
                      <a:lnTo>
                        <a:pt x="572" y="72"/>
                      </a:lnTo>
                      <a:lnTo>
                        <a:pt x="572" y="72"/>
                      </a:lnTo>
                      <a:lnTo>
                        <a:pt x="572" y="70"/>
                      </a:lnTo>
                      <a:lnTo>
                        <a:pt x="575" y="69"/>
                      </a:lnTo>
                      <a:lnTo>
                        <a:pt x="576" y="68"/>
                      </a:lnTo>
                      <a:close/>
                      <a:moveTo>
                        <a:pt x="130" y="68"/>
                      </a:moveTo>
                      <a:lnTo>
                        <a:pt x="133" y="68"/>
                      </a:lnTo>
                      <a:lnTo>
                        <a:pt x="133" y="69"/>
                      </a:lnTo>
                      <a:lnTo>
                        <a:pt x="135" y="69"/>
                      </a:lnTo>
                      <a:lnTo>
                        <a:pt x="135" y="72"/>
                      </a:lnTo>
                      <a:lnTo>
                        <a:pt x="136" y="72"/>
                      </a:lnTo>
                      <a:lnTo>
                        <a:pt x="136" y="72"/>
                      </a:lnTo>
                      <a:lnTo>
                        <a:pt x="135" y="72"/>
                      </a:lnTo>
                      <a:lnTo>
                        <a:pt x="135" y="73"/>
                      </a:lnTo>
                      <a:lnTo>
                        <a:pt x="133" y="72"/>
                      </a:lnTo>
                      <a:lnTo>
                        <a:pt x="133" y="72"/>
                      </a:lnTo>
                      <a:lnTo>
                        <a:pt x="131" y="72"/>
                      </a:lnTo>
                      <a:lnTo>
                        <a:pt x="131" y="73"/>
                      </a:lnTo>
                      <a:lnTo>
                        <a:pt x="130" y="73"/>
                      </a:lnTo>
                      <a:lnTo>
                        <a:pt x="130" y="73"/>
                      </a:lnTo>
                      <a:lnTo>
                        <a:pt x="127" y="73"/>
                      </a:lnTo>
                      <a:lnTo>
                        <a:pt x="128" y="70"/>
                      </a:lnTo>
                      <a:lnTo>
                        <a:pt x="130" y="69"/>
                      </a:lnTo>
                      <a:lnTo>
                        <a:pt x="130" y="68"/>
                      </a:lnTo>
                      <a:close/>
                      <a:moveTo>
                        <a:pt x="2961" y="64"/>
                      </a:moveTo>
                      <a:lnTo>
                        <a:pt x="2962" y="66"/>
                      </a:lnTo>
                      <a:lnTo>
                        <a:pt x="2962" y="68"/>
                      </a:lnTo>
                      <a:lnTo>
                        <a:pt x="2961" y="69"/>
                      </a:lnTo>
                      <a:lnTo>
                        <a:pt x="2957" y="73"/>
                      </a:lnTo>
                      <a:lnTo>
                        <a:pt x="2957" y="74"/>
                      </a:lnTo>
                      <a:lnTo>
                        <a:pt x="2956" y="74"/>
                      </a:lnTo>
                      <a:lnTo>
                        <a:pt x="2956" y="76"/>
                      </a:lnTo>
                      <a:lnTo>
                        <a:pt x="2956" y="77"/>
                      </a:lnTo>
                      <a:lnTo>
                        <a:pt x="2955" y="77"/>
                      </a:lnTo>
                      <a:lnTo>
                        <a:pt x="2955" y="77"/>
                      </a:lnTo>
                      <a:lnTo>
                        <a:pt x="2955" y="77"/>
                      </a:lnTo>
                      <a:lnTo>
                        <a:pt x="2953" y="77"/>
                      </a:lnTo>
                      <a:lnTo>
                        <a:pt x="2953" y="74"/>
                      </a:lnTo>
                      <a:lnTo>
                        <a:pt x="2955" y="73"/>
                      </a:lnTo>
                      <a:lnTo>
                        <a:pt x="2955" y="70"/>
                      </a:lnTo>
                      <a:lnTo>
                        <a:pt x="2955" y="69"/>
                      </a:lnTo>
                      <a:lnTo>
                        <a:pt x="2956" y="68"/>
                      </a:lnTo>
                      <a:lnTo>
                        <a:pt x="2957" y="66"/>
                      </a:lnTo>
                      <a:lnTo>
                        <a:pt x="2958" y="66"/>
                      </a:lnTo>
                      <a:lnTo>
                        <a:pt x="2958" y="66"/>
                      </a:lnTo>
                      <a:lnTo>
                        <a:pt x="2960" y="65"/>
                      </a:lnTo>
                      <a:lnTo>
                        <a:pt x="2961" y="64"/>
                      </a:lnTo>
                      <a:close/>
                      <a:moveTo>
                        <a:pt x="1699" y="62"/>
                      </a:moveTo>
                      <a:lnTo>
                        <a:pt x="1700" y="62"/>
                      </a:lnTo>
                      <a:lnTo>
                        <a:pt x="1700" y="64"/>
                      </a:lnTo>
                      <a:lnTo>
                        <a:pt x="1700" y="64"/>
                      </a:lnTo>
                      <a:lnTo>
                        <a:pt x="1702" y="64"/>
                      </a:lnTo>
                      <a:lnTo>
                        <a:pt x="1702" y="65"/>
                      </a:lnTo>
                      <a:lnTo>
                        <a:pt x="1702" y="66"/>
                      </a:lnTo>
                      <a:lnTo>
                        <a:pt x="1700" y="66"/>
                      </a:lnTo>
                      <a:lnTo>
                        <a:pt x="1700" y="68"/>
                      </a:lnTo>
                      <a:lnTo>
                        <a:pt x="1699" y="69"/>
                      </a:lnTo>
                      <a:lnTo>
                        <a:pt x="1698" y="69"/>
                      </a:lnTo>
                      <a:lnTo>
                        <a:pt x="1698" y="68"/>
                      </a:lnTo>
                      <a:lnTo>
                        <a:pt x="1696" y="66"/>
                      </a:lnTo>
                      <a:lnTo>
                        <a:pt x="1695" y="66"/>
                      </a:lnTo>
                      <a:lnTo>
                        <a:pt x="1696" y="65"/>
                      </a:lnTo>
                      <a:lnTo>
                        <a:pt x="1696" y="65"/>
                      </a:lnTo>
                      <a:lnTo>
                        <a:pt x="1696" y="65"/>
                      </a:lnTo>
                      <a:lnTo>
                        <a:pt x="1698" y="65"/>
                      </a:lnTo>
                      <a:lnTo>
                        <a:pt x="1698" y="65"/>
                      </a:lnTo>
                      <a:lnTo>
                        <a:pt x="1698" y="65"/>
                      </a:lnTo>
                      <a:lnTo>
                        <a:pt x="1699" y="62"/>
                      </a:lnTo>
                      <a:close/>
                      <a:moveTo>
                        <a:pt x="276" y="62"/>
                      </a:moveTo>
                      <a:lnTo>
                        <a:pt x="277" y="62"/>
                      </a:lnTo>
                      <a:lnTo>
                        <a:pt x="279" y="64"/>
                      </a:lnTo>
                      <a:lnTo>
                        <a:pt x="281" y="64"/>
                      </a:lnTo>
                      <a:lnTo>
                        <a:pt x="281" y="66"/>
                      </a:lnTo>
                      <a:lnTo>
                        <a:pt x="283" y="68"/>
                      </a:lnTo>
                      <a:lnTo>
                        <a:pt x="283" y="70"/>
                      </a:lnTo>
                      <a:lnTo>
                        <a:pt x="283" y="70"/>
                      </a:lnTo>
                      <a:lnTo>
                        <a:pt x="283" y="68"/>
                      </a:lnTo>
                      <a:lnTo>
                        <a:pt x="281" y="68"/>
                      </a:lnTo>
                      <a:lnTo>
                        <a:pt x="281" y="68"/>
                      </a:lnTo>
                      <a:lnTo>
                        <a:pt x="279" y="66"/>
                      </a:lnTo>
                      <a:lnTo>
                        <a:pt x="276" y="66"/>
                      </a:lnTo>
                      <a:lnTo>
                        <a:pt x="276" y="66"/>
                      </a:lnTo>
                      <a:lnTo>
                        <a:pt x="275" y="62"/>
                      </a:lnTo>
                      <a:lnTo>
                        <a:pt x="276" y="62"/>
                      </a:lnTo>
                      <a:lnTo>
                        <a:pt x="276" y="62"/>
                      </a:lnTo>
                      <a:close/>
                      <a:moveTo>
                        <a:pt x="1545" y="57"/>
                      </a:moveTo>
                      <a:lnTo>
                        <a:pt x="1545" y="59"/>
                      </a:lnTo>
                      <a:lnTo>
                        <a:pt x="1545" y="59"/>
                      </a:lnTo>
                      <a:lnTo>
                        <a:pt x="1545" y="59"/>
                      </a:lnTo>
                      <a:lnTo>
                        <a:pt x="1545" y="59"/>
                      </a:lnTo>
                      <a:lnTo>
                        <a:pt x="1545" y="57"/>
                      </a:lnTo>
                      <a:close/>
                      <a:moveTo>
                        <a:pt x="288" y="57"/>
                      </a:moveTo>
                      <a:lnTo>
                        <a:pt x="288" y="57"/>
                      </a:lnTo>
                      <a:lnTo>
                        <a:pt x="288" y="60"/>
                      </a:lnTo>
                      <a:lnTo>
                        <a:pt x="287" y="60"/>
                      </a:lnTo>
                      <a:lnTo>
                        <a:pt x="287" y="59"/>
                      </a:lnTo>
                      <a:lnTo>
                        <a:pt x="288" y="59"/>
                      </a:lnTo>
                      <a:lnTo>
                        <a:pt x="288" y="57"/>
                      </a:lnTo>
                      <a:close/>
                      <a:moveTo>
                        <a:pt x="82" y="57"/>
                      </a:moveTo>
                      <a:lnTo>
                        <a:pt x="84" y="59"/>
                      </a:lnTo>
                      <a:lnTo>
                        <a:pt x="84" y="59"/>
                      </a:lnTo>
                      <a:lnTo>
                        <a:pt x="84" y="59"/>
                      </a:lnTo>
                      <a:lnTo>
                        <a:pt x="84" y="60"/>
                      </a:lnTo>
                      <a:lnTo>
                        <a:pt x="82" y="60"/>
                      </a:lnTo>
                      <a:lnTo>
                        <a:pt x="82" y="57"/>
                      </a:lnTo>
                      <a:close/>
                      <a:moveTo>
                        <a:pt x="880" y="57"/>
                      </a:moveTo>
                      <a:lnTo>
                        <a:pt x="880" y="57"/>
                      </a:lnTo>
                      <a:lnTo>
                        <a:pt x="880" y="57"/>
                      </a:lnTo>
                      <a:lnTo>
                        <a:pt x="880" y="59"/>
                      </a:lnTo>
                      <a:lnTo>
                        <a:pt x="880" y="59"/>
                      </a:lnTo>
                      <a:lnTo>
                        <a:pt x="880" y="57"/>
                      </a:lnTo>
                      <a:close/>
                      <a:moveTo>
                        <a:pt x="1545" y="55"/>
                      </a:moveTo>
                      <a:lnTo>
                        <a:pt x="1546" y="55"/>
                      </a:lnTo>
                      <a:lnTo>
                        <a:pt x="1546" y="56"/>
                      </a:lnTo>
                      <a:lnTo>
                        <a:pt x="1545" y="56"/>
                      </a:lnTo>
                      <a:lnTo>
                        <a:pt x="1545" y="55"/>
                      </a:lnTo>
                      <a:close/>
                      <a:moveTo>
                        <a:pt x="1547" y="53"/>
                      </a:moveTo>
                      <a:lnTo>
                        <a:pt x="1550" y="53"/>
                      </a:lnTo>
                      <a:lnTo>
                        <a:pt x="1550" y="55"/>
                      </a:lnTo>
                      <a:lnTo>
                        <a:pt x="1549" y="55"/>
                      </a:lnTo>
                      <a:lnTo>
                        <a:pt x="1549" y="55"/>
                      </a:lnTo>
                      <a:lnTo>
                        <a:pt x="1549" y="55"/>
                      </a:lnTo>
                      <a:lnTo>
                        <a:pt x="1549" y="55"/>
                      </a:lnTo>
                      <a:lnTo>
                        <a:pt x="1547" y="53"/>
                      </a:lnTo>
                      <a:lnTo>
                        <a:pt x="1547" y="53"/>
                      </a:lnTo>
                      <a:lnTo>
                        <a:pt x="1547" y="53"/>
                      </a:lnTo>
                      <a:close/>
                      <a:moveTo>
                        <a:pt x="1543" y="52"/>
                      </a:moveTo>
                      <a:lnTo>
                        <a:pt x="1545" y="52"/>
                      </a:lnTo>
                      <a:lnTo>
                        <a:pt x="1545" y="53"/>
                      </a:lnTo>
                      <a:lnTo>
                        <a:pt x="1545" y="53"/>
                      </a:lnTo>
                      <a:lnTo>
                        <a:pt x="1543" y="53"/>
                      </a:lnTo>
                      <a:lnTo>
                        <a:pt x="1543" y="52"/>
                      </a:lnTo>
                      <a:close/>
                      <a:moveTo>
                        <a:pt x="1106" y="51"/>
                      </a:moveTo>
                      <a:lnTo>
                        <a:pt x="1107" y="52"/>
                      </a:lnTo>
                      <a:lnTo>
                        <a:pt x="1109" y="53"/>
                      </a:lnTo>
                      <a:lnTo>
                        <a:pt x="1110" y="53"/>
                      </a:lnTo>
                      <a:lnTo>
                        <a:pt x="1110" y="53"/>
                      </a:lnTo>
                      <a:lnTo>
                        <a:pt x="1109" y="53"/>
                      </a:lnTo>
                      <a:lnTo>
                        <a:pt x="1109" y="55"/>
                      </a:lnTo>
                      <a:lnTo>
                        <a:pt x="1106" y="55"/>
                      </a:lnTo>
                      <a:lnTo>
                        <a:pt x="1106" y="53"/>
                      </a:lnTo>
                      <a:lnTo>
                        <a:pt x="1106" y="52"/>
                      </a:lnTo>
                      <a:lnTo>
                        <a:pt x="1106" y="51"/>
                      </a:lnTo>
                      <a:close/>
                      <a:moveTo>
                        <a:pt x="518" y="51"/>
                      </a:moveTo>
                      <a:lnTo>
                        <a:pt x="521" y="51"/>
                      </a:lnTo>
                      <a:lnTo>
                        <a:pt x="522" y="52"/>
                      </a:lnTo>
                      <a:lnTo>
                        <a:pt x="524" y="52"/>
                      </a:lnTo>
                      <a:lnTo>
                        <a:pt x="525" y="53"/>
                      </a:lnTo>
                      <a:lnTo>
                        <a:pt x="525" y="53"/>
                      </a:lnTo>
                      <a:lnTo>
                        <a:pt x="525" y="53"/>
                      </a:lnTo>
                      <a:lnTo>
                        <a:pt x="525" y="53"/>
                      </a:lnTo>
                      <a:lnTo>
                        <a:pt x="526" y="53"/>
                      </a:lnTo>
                      <a:lnTo>
                        <a:pt x="529" y="53"/>
                      </a:lnTo>
                      <a:lnTo>
                        <a:pt x="530" y="52"/>
                      </a:lnTo>
                      <a:lnTo>
                        <a:pt x="534" y="52"/>
                      </a:lnTo>
                      <a:lnTo>
                        <a:pt x="534" y="52"/>
                      </a:lnTo>
                      <a:lnTo>
                        <a:pt x="537" y="52"/>
                      </a:lnTo>
                      <a:lnTo>
                        <a:pt x="541" y="53"/>
                      </a:lnTo>
                      <a:lnTo>
                        <a:pt x="543" y="53"/>
                      </a:lnTo>
                      <a:lnTo>
                        <a:pt x="542" y="55"/>
                      </a:lnTo>
                      <a:lnTo>
                        <a:pt x="541" y="55"/>
                      </a:lnTo>
                      <a:lnTo>
                        <a:pt x="537" y="53"/>
                      </a:lnTo>
                      <a:lnTo>
                        <a:pt x="537" y="53"/>
                      </a:lnTo>
                      <a:lnTo>
                        <a:pt x="537" y="53"/>
                      </a:lnTo>
                      <a:lnTo>
                        <a:pt x="534" y="53"/>
                      </a:lnTo>
                      <a:lnTo>
                        <a:pt x="533" y="53"/>
                      </a:lnTo>
                      <a:lnTo>
                        <a:pt x="531" y="56"/>
                      </a:lnTo>
                      <a:lnTo>
                        <a:pt x="527" y="57"/>
                      </a:lnTo>
                      <a:lnTo>
                        <a:pt x="524" y="59"/>
                      </a:lnTo>
                      <a:lnTo>
                        <a:pt x="522" y="60"/>
                      </a:lnTo>
                      <a:lnTo>
                        <a:pt x="521" y="60"/>
                      </a:lnTo>
                      <a:lnTo>
                        <a:pt x="521" y="60"/>
                      </a:lnTo>
                      <a:lnTo>
                        <a:pt x="520" y="60"/>
                      </a:lnTo>
                      <a:lnTo>
                        <a:pt x="518" y="61"/>
                      </a:lnTo>
                      <a:lnTo>
                        <a:pt x="517" y="61"/>
                      </a:lnTo>
                      <a:lnTo>
                        <a:pt x="517" y="62"/>
                      </a:lnTo>
                      <a:lnTo>
                        <a:pt x="509" y="69"/>
                      </a:lnTo>
                      <a:lnTo>
                        <a:pt x="509" y="72"/>
                      </a:lnTo>
                      <a:lnTo>
                        <a:pt x="504" y="72"/>
                      </a:lnTo>
                      <a:lnTo>
                        <a:pt x="504" y="70"/>
                      </a:lnTo>
                      <a:lnTo>
                        <a:pt x="503" y="70"/>
                      </a:lnTo>
                      <a:lnTo>
                        <a:pt x="503" y="68"/>
                      </a:lnTo>
                      <a:lnTo>
                        <a:pt x="504" y="68"/>
                      </a:lnTo>
                      <a:lnTo>
                        <a:pt x="505" y="66"/>
                      </a:lnTo>
                      <a:lnTo>
                        <a:pt x="507" y="65"/>
                      </a:lnTo>
                      <a:lnTo>
                        <a:pt x="508" y="62"/>
                      </a:lnTo>
                      <a:lnTo>
                        <a:pt x="510" y="61"/>
                      </a:lnTo>
                      <a:lnTo>
                        <a:pt x="513" y="60"/>
                      </a:lnTo>
                      <a:lnTo>
                        <a:pt x="513" y="60"/>
                      </a:lnTo>
                      <a:lnTo>
                        <a:pt x="516" y="57"/>
                      </a:lnTo>
                      <a:lnTo>
                        <a:pt x="516" y="55"/>
                      </a:lnTo>
                      <a:lnTo>
                        <a:pt x="518" y="53"/>
                      </a:lnTo>
                      <a:lnTo>
                        <a:pt x="518" y="51"/>
                      </a:lnTo>
                      <a:close/>
                      <a:moveTo>
                        <a:pt x="3224" y="51"/>
                      </a:moveTo>
                      <a:lnTo>
                        <a:pt x="3228" y="51"/>
                      </a:lnTo>
                      <a:lnTo>
                        <a:pt x="3228" y="53"/>
                      </a:lnTo>
                      <a:lnTo>
                        <a:pt x="3228" y="56"/>
                      </a:lnTo>
                      <a:lnTo>
                        <a:pt x="3226" y="56"/>
                      </a:lnTo>
                      <a:lnTo>
                        <a:pt x="3224" y="57"/>
                      </a:lnTo>
                      <a:lnTo>
                        <a:pt x="3220" y="59"/>
                      </a:lnTo>
                      <a:lnTo>
                        <a:pt x="3219" y="57"/>
                      </a:lnTo>
                      <a:lnTo>
                        <a:pt x="3218" y="56"/>
                      </a:lnTo>
                      <a:lnTo>
                        <a:pt x="3215" y="56"/>
                      </a:lnTo>
                      <a:lnTo>
                        <a:pt x="3215" y="55"/>
                      </a:lnTo>
                      <a:lnTo>
                        <a:pt x="3214" y="55"/>
                      </a:lnTo>
                      <a:lnTo>
                        <a:pt x="3214" y="53"/>
                      </a:lnTo>
                      <a:lnTo>
                        <a:pt x="3216" y="53"/>
                      </a:lnTo>
                      <a:lnTo>
                        <a:pt x="3218" y="53"/>
                      </a:lnTo>
                      <a:lnTo>
                        <a:pt x="3219" y="53"/>
                      </a:lnTo>
                      <a:lnTo>
                        <a:pt x="3219" y="53"/>
                      </a:lnTo>
                      <a:lnTo>
                        <a:pt x="3219" y="52"/>
                      </a:lnTo>
                      <a:lnTo>
                        <a:pt x="3220" y="52"/>
                      </a:lnTo>
                      <a:lnTo>
                        <a:pt x="3220" y="52"/>
                      </a:lnTo>
                      <a:lnTo>
                        <a:pt x="3223" y="52"/>
                      </a:lnTo>
                      <a:lnTo>
                        <a:pt x="3224" y="51"/>
                      </a:lnTo>
                      <a:close/>
                      <a:moveTo>
                        <a:pt x="3165" y="47"/>
                      </a:moveTo>
                      <a:lnTo>
                        <a:pt x="3169" y="48"/>
                      </a:lnTo>
                      <a:lnTo>
                        <a:pt x="3171" y="48"/>
                      </a:lnTo>
                      <a:lnTo>
                        <a:pt x="3174" y="48"/>
                      </a:lnTo>
                      <a:lnTo>
                        <a:pt x="3174" y="49"/>
                      </a:lnTo>
                      <a:lnTo>
                        <a:pt x="3174" y="51"/>
                      </a:lnTo>
                      <a:lnTo>
                        <a:pt x="3176" y="51"/>
                      </a:lnTo>
                      <a:lnTo>
                        <a:pt x="3176" y="52"/>
                      </a:lnTo>
                      <a:lnTo>
                        <a:pt x="3174" y="53"/>
                      </a:lnTo>
                      <a:lnTo>
                        <a:pt x="3172" y="55"/>
                      </a:lnTo>
                      <a:lnTo>
                        <a:pt x="3169" y="56"/>
                      </a:lnTo>
                      <a:lnTo>
                        <a:pt x="3167" y="56"/>
                      </a:lnTo>
                      <a:lnTo>
                        <a:pt x="3165" y="55"/>
                      </a:lnTo>
                      <a:lnTo>
                        <a:pt x="3165" y="53"/>
                      </a:lnTo>
                      <a:lnTo>
                        <a:pt x="3164" y="53"/>
                      </a:lnTo>
                      <a:lnTo>
                        <a:pt x="3164" y="51"/>
                      </a:lnTo>
                      <a:lnTo>
                        <a:pt x="3165" y="51"/>
                      </a:lnTo>
                      <a:lnTo>
                        <a:pt x="3165" y="49"/>
                      </a:lnTo>
                      <a:lnTo>
                        <a:pt x="3165" y="47"/>
                      </a:lnTo>
                      <a:close/>
                      <a:moveTo>
                        <a:pt x="1672" y="45"/>
                      </a:moveTo>
                      <a:lnTo>
                        <a:pt x="1674" y="47"/>
                      </a:lnTo>
                      <a:lnTo>
                        <a:pt x="1674" y="47"/>
                      </a:lnTo>
                      <a:lnTo>
                        <a:pt x="1676" y="47"/>
                      </a:lnTo>
                      <a:lnTo>
                        <a:pt x="1676" y="48"/>
                      </a:lnTo>
                      <a:lnTo>
                        <a:pt x="1677" y="49"/>
                      </a:lnTo>
                      <a:lnTo>
                        <a:pt x="1678" y="49"/>
                      </a:lnTo>
                      <a:lnTo>
                        <a:pt x="1678" y="52"/>
                      </a:lnTo>
                      <a:lnTo>
                        <a:pt x="1676" y="53"/>
                      </a:lnTo>
                      <a:lnTo>
                        <a:pt x="1676" y="52"/>
                      </a:lnTo>
                      <a:lnTo>
                        <a:pt x="1674" y="52"/>
                      </a:lnTo>
                      <a:lnTo>
                        <a:pt x="1673" y="51"/>
                      </a:lnTo>
                      <a:lnTo>
                        <a:pt x="1670" y="51"/>
                      </a:lnTo>
                      <a:lnTo>
                        <a:pt x="1672" y="49"/>
                      </a:lnTo>
                      <a:lnTo>
                        <a:pt x="1672" y="49"/>
                      </a:lnTo>
                      <a:lnTo>
                        <a:pt x="1672" y="49"/>
                      </a:lnTo>
                      <a:lnTo>
                        <a:pt x="1673" y="49"/>
                      </a:lnTo>
                      <a:lnTo>
                        <a:pt x="1673" y="48"/>
                      </a:lnTo>
                      <a:lnTo>
                        <a:pt x="1673" y="48"/>
                      </a:lnTo>
                      <a:lnTo>
                        <a:pt x="1673" y="47"/>
                      </a:lnTo>
                      <a:lnTo>
                        <a:pt x="1673" y="47"/>
                      </a:lnTo>
                      <a:lnTo>
                        <a:pt x="1672" y="45"/>
                      </a:lnTo>
                      <a:close/>
                      <a:moveTo>
                        <a:pt x="1664" y="44"/>
                      </a:moveTo>
                      <a:lnTo>
                        <a:pt x="1665" y="44"/>
                      </a:lnTo>
                      <a:lnTo>
                        <a:pt x="1665" y="45"/>
                      </a:lnTo>
                      <a:lnTo>
                        <a:pt x="1664" y="45"/>
                      </a:lnTo>
                      <a:lnTo>
                        <a:pt x="1664" y="45"/>
                      </a:lnTo>
                      <a:lnTo>
                        <a:pt x="1664" y="44"/>
                      </a:lnTo>
                      <a:close/>
                      <a:moveTo>
                        <a:pt x="1487" y="44"/>
                      </a:moveTo>
                      <a:lnTo>
                        <a:pt x="1488" y="44"/>
                      </a:lnTo>
                      <a:lnTo>
                        <a:pt x="1488" y="47"/>
                      </a:lnTo>
                      <a:lnTo>
                        <a:pt x="1488" y="47"/>
                      </a:lnTo>
                      <a:lnTo>
                        <a:pt x="1488" y="48"/>
                      </a:lnTo>
                      <a:lnTo>
                        <a:pt x="1488" y="48"/>
                      </a:lnTo>
                      <a:lnTo>
                        <a:pt x="1488" y="48"/>
                      </a:lnTo>
                      <a:lnTo>
                        <a:pt x="1488" y="51"/>
                      </a:lnTo>
                      <a:lnTo>
                        <a:pt x="1486" y="52"/>
                      </a:lnTo>
                      <a:lnTo>
                        <a:pt x="1486" y="49"/>
                      </a:lnTo>
                      <a:lnTo>
                        <a:pt x="1486" y="49"/>
                      </a:lnTo>
                      <a:lnTo>
                        <a:pt x="1486" y="51"/>
                      </a:lnTo>
                      <a:lnTo>
                        <a:pt x="1484" y="51"/>
                      </a:lnTo>
                      <a:lnTo>
                        <a:pt x="1484" y="49"/>
                      </a:lnTo>
                      <a:lnTo>
                        <a:pt x="1483" y="48"/>
                      </a:lnTo>
                      <a:lnTo>
                        <a:pt x="1484" y="48"/>
                      </a:lnTo>
                      <a:lnTo>
                        <a:pt x="1484" y="48"/>
                      </a:lnTo>
                      <a:lnTo>
                        <a:pt x="1484" y="48"/>
                      </a:lnTo>
                      <a:lnTo>
                        <a:pt x="1486" y="48"/>
                      </a:lnTo>
                      <a:lnTo>
                        <a:pt x="1486" y="47"/>
                      </a:lnTo>
                      <a:lnTo>
                        <a:pt x="1487" y="45"/>
                      </a:lnTo>
                      <a:lnTo>
                        <a:pt x="1487" y="44"/>
                      </a:lnTo>
                      <a:close/>
                      <a:moveTo>
                        <a:pt x="181" y="41"/>
                      </a:moveTo>
                      <a:lnTo>
                        <a:pt x="182" y="41"/>
                      </a:lnTo>
                      <a:lnTo>
                        <a:pt x="183" y="44"/>
                      </a:lnTo>
                      <a:lnTo>
                        <a:pt x="182" y="44"/>
                      </a:lnTo>
                      <a:lnTo>
                        <a:pt x="181" y="47"/>
                      </a:lnTo>
                      <a:lnTo>
                        <a:pt x="178" y="48"/>
                      </a:lnTo>
                      <a:lnTo>
                        <a:pt x="178" y="47"/>
                      </a:lnTo>
                      <a:lnTo>
                        <a:pt x="179" y="45"/>
                      </a:lnTo>
                      <a:lnTo>
                        <a:pt x="181" y="44"/>
                      </a:lnTo>
                      <a:lnTo>
                        <a:pt x="181" y="41"/>
                      </a:lnTo>
                      <a:close/>
                      <a:moveTo>
                        <a:pt x="10" y="41"/>
                      </a:moveTo>
                      <a:lnTo>
                        <a:pt x="16" y="41"/>
                      </a:lnTo>
                      <a:lnTo>
                        <a:pt x="16" y="43"/>
                      </a:lnTo>
                      <a:lnTo>
                        <a:pt x="16" y="44"/>
                      </a:lnTo>
                      <a:lnTo>
                        <a:pt x="16" y="45"/>
                      </a:lnTo>
                      <a:lnTo>
                        <a:pt x="16" y="47"/>
                      </a:lnTo>
                      <a:lnTo>
                        <a:pt x="16" y="47"/>
                      </a:lnTo>
                      <a:lnTo>
                        <a:pt x="16" y="47"/>
                      </a:lnTo>
                      <a:lnTo>
                        <a:pt x="14" y="47"/>
                      </a:lnTo>
                      <a:lnTo>
                        <a:pt x="13" y="48"/>
                      </a:lnTo>
                      <a:lnTo>
                        <a:pt x="13" y="49"/>
                      </a:lnTo>
                      <a:lnTo>
                        <a:pt x="12" y="49"/>
                      </a:lnTo>
                      <a:lnTo>
                        <a:pt x="12" y="49"/>
                      </a:lnTo>
                      <a:lnTo>
                        <a:pt x="12" y="49"/>
                      </a:lnTo>
                      <a:lnTo>
                        <a:pt x="10" y="49"/>
                      </a:lnTo>
                      <a:lnTo>
                        <a:pt x="10" y="49"/>
                      </a:lnTo>
                      <a:lnTo>
                        <a:pt x="1" y="47"/>
                      </a:lnTo>
                      <a:lnTo>
                        <a:pt x="1" y="47"/>
                      </a:lnTo>
                      <a:lnTo>
                        <a:pt x="0" y="45"/>
                      </a:lnTo>
                      <a:lnTo>
                        <a:pt x="0" y="44"/>
                      </a:lnTo>
                      <a:lnTo>
                        <a:pt x="3" y="44"/>
                      </a:lnTo>
                      <a:lnTo>
                        <a:pt x="4" y="44"/>
                      </a:lnTo>
                      <a:lnTo>
                        <a:pt x="5" y="44"/>
                      </a:lnTo>
                      <a:lnTo>
                        <a:pt x="5" y="44"/>
                      </a:lnTo>
                      <a:lnTo>
                        <a:pt x="6" y="44"/>
                      </a:lnTo>
                      <a:lnTo>
                        <a:pt x="6" y="44"/>
                      </a:lnTo>
                      <a:lnTo>
                        <a:pt x="6" y="44"/>
                      </a:lnTo>
                      <a:lnTo>
                        <a:pt x="8" y="44"/>
                      </a:lnTo>
                      <a:lnTo>
                        <a:pt x="8" y="43"/>
                      </a:lnTo>
                      <a:lnTo>
                        <a:pt x="10" y="43"/>
                      </a:lnTo>
                      <a:lnTo>
                        <a:pt x="10" y="41"/>
                      </a:lnTo>
                      <a:close/>
                      <a:moveTo>
                        <a:pt x="187" y="40"/>
                      </a:moveTo>
                      <a:lnTo>
                        <a:pt x="188" y="41"/>
                      </a:lnTo>
                      <a:lnTo>
                        <a:pt x="188" y="41"/>
                      </a:lnTo>
                      <a:lnTo>
                        <a:pt x="187" y="41"/>
                      </a:lnTo>
                      <a:lnTo>
                        <a:pt x="187" y="40"/>
                      </a:lnTo>
                      <a:close/>
                      <a:moveTo>
                        <a:pt x="887" y="40"/>
                      </a:moveTo>
                      <a:lnTo>
                        <a:pt x="891" y="40"/>
                      </a:lnTo>
                      <a:lnTo>
                        <a:pt x="891" y="41"/>
                      </a:lnTo>
                      <a:lnTo>
                        <a:pt x="887" y="41"/>
                      </a:lnTo>
                      <a:lnTo>
                        <a:pt x="887" y="40"/>
                      </a:lnTo>
                      <a:close/>
                      <a:moveTo>
                        <a:pt x="1492" y="39"/>
                      </a:moveTo>
                      <a:lnTo>
                        <a:pt x="1494" y="40"/>
                      </a:lnTo>
                      <a:lnTo>
                        <a:pt x="1494" y="40"/>
                      </a:lnTo>
                      <a:lnTo>
                        <a:pt x="1494" y="40"/>
                      </a:lnTo>
                      <a:lnTo>
                        <a:pt x="1492" y="40"/>
                      </a:lnTo>
                      <a:lnTo>
                        <a:pt x="1492" y="39"/>
                      </a:lnTo>
                      <a:close/>
                      <a:moveTo>
                        <a:pt x="178" y="39"/>
                      </a:moveTo>
                      <a:lnTo>
                        <a:pt x="178" y="39"/>
                      </a:lnTo>
                      <a:lnTo>
                        <a:pt x="178" y="40"/>
                      </a:lnTo>
                      <a:lnTo>
                        <a:pt x="179" y="40"/>
                      </a:lnTo>
                      <a:lnTo>
                        <a:pt x="178" y="40"/>
                      </a:lnTo>
                      <a:lnTo>
                        <a:pt x="178" y="40"/>
                      </a:lnTo>
                      <a:lnTo>
                        <a:pt x="178" y="40"/>
                      </a:lnTo>
                      <a:lnTo>
                        <a:pt x="178" y="39"/>
                      </a:lnTo>
                      <a:close/>
                      <a:moveTo>
                        <a:pt x="21" y="34"/>
                      </a:moveTo>
                      <a:lnTo>
                        <a:pt x="23" y="34"/>
                      </a:lnTo>
                      <a:lnTo>
                        <a:pt x="25" y="34"/>
                      </a:lnTo>
                      <a:lnTo>
                        <a:pt x="27" y="35"/>
                      </a:lnTo>
                      <a:lnTo>
                        <a:pt x="27" y="36"/>
                      </a:lnTo>
                      <a:lnTo>
                        <a:pt x="27" y="38"/>
                      </a:lnTo>
                      <a:lnTo>
                        <a:pt x="26" y="39"/>
                      </a:lnTo>
                      <a:lnTo>
                        <a:pt x="25" y="39"/>
                      </a:lnTo>
                      <a:lnTo>
                        <a:pt x="22" y="39"/>
                      </a:lnTo>
                      <a:lnTo>
                        <a:pt x="21" y="36"/>
                      </a:lnTo>
                      <a:lnTo>
                        <a:pt x="20" y="36"/>
                      </a:lnTo>
                      <a:lnTo>
                        <a:pt x="21" y="34"/>
                      </a:lnTo>
                      <a:close/>
                      <a:moveTo>
                        <a:pt x="919" y="26"/>
                      </a:moveTo>
                      <a:lnTo>
                        <a:pt x="918" y="27"/>
                      </a:lnTo>
                      <a:lnTo>
                        <a:pt x="916" y="28"/>
                      </a:lnTo>
                      <a:lnTo>
                        <a:pt x="914" y="28"/>
                      </a:lnTo>
                      <a:lnTo>
                        <a:pt x="914" y="26"/>
                      </a:lnTo>
                      <a:lnTo>
                        <a:pt x="915" y="26"/>
                      </a:lnTo>
                      <a:lnTo>
                        <a:pt x="919" y="26"/>
                      </a:lnTo>
                      <a:close/>
                      <a:moveTo>
                        <a:pt x="1810" y="24"/>
                      </a:moveTo>
                      <a:lnTo>
                        <a:pt x="1812" y="24"/>
                      </a:lnTo>
                      <a:lnTo>
                        <a:pt x="1812" y="27"/>
                      </a:lnTo>
                      <a:lnTo>
                        <a:pt x="1810" y="27"/>
                      </a:lnTo>
                      <a:lnTo>
                        <a:pt x="1810" y="26"/>
                      </a:lnTo>
                      <a:lnTo>
                        <a:pt x="1810" y="26"/>
                      </a:lnTo>
                      <a:lnTo>
                        <a:pt x="1810" y="26"/>
                      </a:lnTo>
                      <a:lnTo>
                        <a:pt x="1810" y="24"/>
                      </a:lnTo>
                      <a:close/>
                      <a:moveTo>
                        <a:pt x="864" y="19"/>
                      </a:moveTo>
                      <a:lnTo>
                        <a:pt x="868" y="21"/>
                      </a:lnTo>
                      <a:lnTo>
                        <a:pt x="868" y="22"/>
                      </a:lnTo>
                      <a:lnTo>
                        <a:pt x="865" y="22"/>
                      </a:lnTo>
                      <a:lnTo>
                        <a:pt x="865" y="22"/>
                      </a:lnTo>
                      <a:lnTo>
                        <a:pt x="864" y="21"/>
                      </a:lnTo>
                      <a:lnTo>
                        <a:pt x="864" y="19"/>
                      </a:lnTo>
                      <a:close/>
                      <a:moveTo>
                        <a:pt x="788" y="15"/>
                      </a:moveTo>
                      <a:lnTo>
                        <a:pt x="788" y="21"/>
                      </a:lnTo>
                      <a:lnTo>
                        <a:pt x="788" y="22"/>
                      </a:lnTo>
                      <a:lnTo>
                        <a:pt x="788" y="22"/>
                      </a:lnTo>
                      <a:lnTo>
                        <a:pt x="787" y="23"/>
                      </a:lnTo>
                      <a:lnTo>
                        <a:pt x="787" y="24"/>
                      </a:lnTo>
                      <a:lnTo>
                        <a:pt x="785" y="24"/>
                      </a:lnTo>
                      <a:lnTo>
                        <a:pt x="785" y="24"/>
                      </a:lnTo>
                      <a:lnTo>
                        <a:pt x="785" y="24"/>
                      </a:lnTo>
                      <a:lnTo>
                        <a:pt x="783" y="24"/>
                      </a:lnTo>
                      <a:lnTo>
                        <a:pt x="783" y="23"/>
                      </a:lnTo>
                      <a:lnTo>
                        <a:pt x="783" y="22"/>
                      </a:lnTo>
                      <a:lnTo>
                        <a:pt x="784" y="21"/>
                      </a:lnTo>
                      <a:lnTo>
                        <a:pt x="785" y="18"/>
                      </a:lnTo>
                      <a:lnTo>
                        <a:pt x="787" y="17"/>
                      </a:lnTo>
                      <a:lnTo>
                        <a:pt x="788" y="15"/>
                      </a:lnTo>
                      <a:close/>
                      <a:moveTo>
                        <a:pt x="517" y="0"/>
                      </a:moveTo>
                      <a:lnTo>
                        <a:pt x="518" y="0"/>
                      </a:lnTo>
                      <a:lnTo>
                        <a:pt x="518" y="1"/>
                      </a:lnTo>
                      <a:lnTo>
                        <a:pt x="521" y="1"/>
                      </a:lnTo>
                      <a:lnTo>
                        <a:pt x="521" y="2"/>
                      </a:lnTo>
                      <a:lnTo>
                        <a:pt x="516" y="1"/>
                      </a:lnTo>
                      <a:lnTo>
                        <a:pt x="517" y="2"/>
                      </a:lnTo>
                      <a:lnTo>
                        <a:pt x="517" y="4"/>
                      </a:lnTo>
                      <a:lnTo>
                        <a:pt x="518" y="5"/>
                      </a:lnTo>
                      <a:lnTo>
                        <a:pt x="516" y="5"/>
                      </a:lnTo>
                      <a:lnTo>
                        <a:pt x="513" y="6"/>
                      </a:lnTo>
                      <a:lnTo>
                        <a:pt x="513" y="7"/>
                      </a:lnTo>
                      <a:lnTo>
                        <a:pt x="512" y="9"/>
                      </a:lnTo>
                      <a:lnTo>
                        <a:pt x="509" y="9"/>
                      </a:lnTo>
                      <a:lnTo>
                        <a:pt x="509" y="10"/>
                      </a:lnTo>
                      <a:lnTo>
                        <a:pt x="507" y="13"/>
                      </a:lnTo>
                      <a:lnTo>
                        <a:pt x="507" y="14"/>
                      </a:lnTo>
                      <a:lnTo>
                        <a:pt x="505" y="14"/>
                      </a:lnTo>
                      <a:lnTo>
                        <a:pt x="505" y="14"/>
                      </a:lnTo>
                      <a:lnTo>
                        <a:pt x="504" y="14"/>
                      </a:lnTo>
                      <a:lnTo>
                        <a:pt x="503" y="14"/>
                      </a:lnTo>
                      <a:lnTo>
                        <a:pt x="503" y="15"/>
                      </a:lnTo>
                      <a:lnTo>
                        <a:pt x="500" y="15"/>
                      </a:lnTo>
                      <a:lnTo>
                        <a:pt x="500" y="17"/>
                      </a:lnTo>
                      <a:lnTo>
                        <a:pt x="499" y="18"/>
                      </a:lnTo>
                      <a:lnTo>
                        <a:pt x="497" y="18"/>
                      </a:lnTo>
                      <a:lnTo>
                        <a:pt x="495" y="22"/>
                      </a:lnTo>
                      <a:lnTo>
                        <a:pt x="493" y="22"/>
                      </a:lnTo>
                      <a:lnTo>
                        <a:pt x="493" y="23"/>
                      </a:lnTo>
                      <a:lnTo>
                        <a:pt x="493" y="24"/>
                      </a:lnTo>
                      <a:lnTo>
                        <a:pt x="491" y="24"/>
                      </a:lnTo>
                      <a:lnTo>
                        <a:pt x="490" y="26"/>
                      </a:lnTo>
                      <a:lnTo>
                        <a:pt x="488" y="26"/>
                      </a:lnTo>
                      <a:lnTo>
                        <a:pt x="487" y="26"/>
                      </a:lnTo>
                      <a:lnTo>
                        <a:pt x="487" y="24"/>
                      </a:lnTo>
                      <a:lnTo>
                        <a:pt x="484" y="24"/>
                      </a:lnTo>
                      <a:lnTo>
                        <a:pt x="483" y="24"/>
                      </a:lnTo>
                      <a:lnTo>
                        <a:pt x="482" y="26"/>
                      </a:lnTo>
                      <a:lnTo>
                        <a:pt x="482" y="27"/>
                      </a:lnTo>
                      <a:lnTo>
                        <a:pt x="480" y="28"/>
                      </a:lnTo>
                      <a:lnTo>
                        <a:pt x="480" y="28"/>
                      </a:lnTo>
                      <a:lnTo>
                        <a:pt x="480" y="30"/>
                      </a:lnTo>
                      <a:lnTo>
                        <a:pt x="476" y="31"/>
                      </a:lnTo>
                      <a:lnTo>
                        <a:pt x="476" y="32"/>
                      </a:lnTo>
                      <a:lnTo>
                        <a:pt x="475" y="32"/>
                      </a:lnTo>
                      <a:lnTo>
                        <a:pt x="474" y="31"/>
                      </a:lnTo>
                      <a:lnTo>
                        <a:pt x="472" y="31"/>
                      </a:lnTo>
                      <a:lnTo>
                        <a:pt x="472" y="32"/>
                      </a:lnTo>
                      <a:lnTo>
                        <a:pt x="467" y="32"/>
                      </a:lnTo>
                      <a:lnTo>
                        <a:pt x="467" y="32"/>
                      </a:lnTo>
                      <a:lnTo>
                        <a:pt x="465" y="32"/>
                      </a:lnTo>
                      <a:lnTo>
                        <a:pt x="465" y="32"/>
                      </a:lnTo>
                      <a:lnTo>
                        <a:pt x="463" y="32"/>
                      </a:lnTo>
                      <a:lnTo>
                        <a:pt x="463" y="34"/>
                      </a:lnTo>
                      <a:lnTo>
                        <a:pt x="462" y="34"/>
                      </a:lnTo>
                      <a:lnTo>
                        <a:pt x="461" y="34"/>
                      </a:lnTo>
                      <a:lnTo>
                        <a:pt x="459" y="32"/>
                      </a:lnTo>
                      <a:lnTo>
                        <a:pt x="458" y="28"/>
                      </a:lnTo>
                      <a:lnTo>
                        <a:pt x="455" y="28"/>
                      </a:lnTo>
                      <a:lnTo>
                        <a:pt x="453" y="28"/>
                      </a:lnTo>
                      <a:lnTo>
                        <a:pt x="453" y="27"/>
                      </a:lnTo>
                      <a:lnTo>
                        <a:pt x="450" y="27"/>
                      </a:lnTo>
                      <a:lnTo>
                        <a:pt x="450" y="27"/>
                      </a:lnTo>
                      <a:lnTo>
                        <a:pt x="449" y="27"/>
                      </a:lnTo>
                      <a:lnTo>
                        <a:pt x="449" y="26"/>
                      </a:lnTo>
                      <a:lnTo>
                        <a:pt x="448" y="24"/>
                      </a:lnTo>
                      <a:lnTo>
                        <a:pt x="448" y="24"/>
                      </a:lnTo>
                      <a:lnTo>
                        <a:pt x="446" y="24"/>
                      </a:lnTo>
                      <a:lnTo>
                        <a:pt x="446" y="23"/>
                      </a:lnTo>
                      <a:lnTo>
                        <a:pt x="446" y="23"/>
                      </a:lnTo>
                      <a:lnTo>
                        <a:pt x="450" y="23"/>
                      </a:lnTo>
                      <a:lnTo>
                        <a:pt x="450" y="24"/>
                      </a:lnTo>
                      <a:lnTo>
                        <a:pt x="454" y="24"/>
                      </a:lnTo>
                      <a:lnTo>
                        <a:pt x="454" y="24"/>
                      </a:lnTo>
                      <a:lnTo>
                        <a:pt x="457" y="24"/>
                      </a:lnTo>
                      <a:lnTo>
                        <a:pt x="461" y="23"/>
                      </a:lnTo>
                      <a:lnTo>
                        <a:pt x="463" y="21"/>
                      </a:lnTo>
                      <a:lnTo>
                        <a:pt x="466" y="18"/>
                      </a:lnTo>
                      <a:lnTo>
                        <a:pt x="467" y="17"/>
                      </a:lnTo>
                      <a:lnTo>
                        <a:pt x="474" y="17"/>
                      </a:lnTo>
                      <a:lnTo>
                        <a:pt x="474" y="14"/>
                      </a:lnTo>
                      <a:lnTo>
                        <a:pt x="472" y="14"/>
                      </a:lnTo>
                      <a:lnTo>
                        <a:pt x="471" y="14"/>
                      </a:lnTo>
                      <a:lnTo>
                        <a:pt x="471" y="11"/>
                      </a:lnTo>
                      <a:lnTo>
                        <a:pt x="469" y="11"/>
                      </a:lnTo>
                      <a:lnTo>
                        <a:pt x="469" y="10"/>
                      </a:lnTo>
                      <a:lnTo>
                        <a:pt x="469" y="7"/>
                      </a:lnTo>
                      <a:lnTo>
                        <a:pt x="467" y="7"/>
                      </a:lnTo>
                      <a:lnTo>
                        <a:pt x="467" y="6"/>
                      </a:lnTo>
                      <a:lnTo>
                        <a:pt x="467" y="6"/>
                      </a:lnTo>
                      <a:lnTo>
                        <a:pt x="467" y="5"/>
                      </a:lnTo>
                      <a:lnTo>
                        <a:pt x="466" y="5"/>
                      </a:lnTo>
                      <a:lnTo>
                        <a:pt x="466" y="4"/>
                      </a:lnTo>
                      <a:lnTo>
                        <a:pt x="465" y="2"/>
                      </a:lnTo>
                      <a:lnTo>
                        <a:pt x="463" y="1"/>
                      </a:lnTo>
                      <a:lnTo>
                        <a:pt x="467" y="1"/>
                      </a:lnTo>
                      <a:lnTo>
                        <a:pt x="467" y="2"/>
                      </a:lnTo>
                      <a:lnTo>
                        <a:pt x="471" y="2"/>
                      </a:lnTo>
                      <a:lnTo>
                        <a:pt x="471" y="2"/>
                      </a:lnTo>
                      <a:lnTo>
                        <a:pt x="471" y="2"/>
                      </a:lnTo>
                      <a:lnTo>
                        <a:pt x="471" y="4"/>
                      </a:lnTo>
                      <a:lnTo>
                        <a:pt x="472" y="5"/>
                      </a:lnTo>
                      <a:lnTo>
                        <a:pt x="475" y="4"/>
                      </a:lnTo>
                      <a:lnTo>
                        <a:pt x="476" y="6"/>
                      </a:lnTo>
                      <a:lnTo>
                        <a:pt x="475" y="6"/>
                      </a:lnTo>
                      <a:lnTo>
                        <a:pt x="475" y="9"/>
                      </a:lnTo>
                      <a:lnTo>
                        <a:pt x="476" y="9"/>
                      </a:lnTo>
                      <a:lnTo>
                        <a:pt x="476" y="11"/>
                      </a:lnTo>
                      <a:lnTo>
                        <a:pt x="476" y="13"/>
                      </a:lnTo>
                      <a:lnTo>
                        <a:pt x="478" y="13"/>
                      </a:lnTo>
                      <a:lnTo>
                        <a:pt x="478" y="13"/>
                      </a:lnTo>
                      <a:lnTo>
                        <a:pt x="478" y="13"/>
                      </a:lnTo>
                      <a:lnTo>
                        <a:pt x="480" y="13"/>
                      </a:lnTo>
                      <a:lnTo>
                        <a:pt x="486" y="13"/>
                      </a:lnTo>
                      <a:lnTo>
                        <a:pt x="490" y="13"/>
                      </a:lnTo>
                      <a:lnTo>
                        <a:pt x="493" y="13"/>
                      </a:lnTo>
                      <a:lnTo>
                        <a:pt x="499" y="10"/>
                      </a:lnTo>
                      <a:lnTo>
                        <a:pt x="499" y="9"/>
                      </a:lnTo>
                      <a:lnTo>
                        <a:pt x="499" y="9"/>
                      </a:lnTo>
                      <a:lnTo>
                        <a:pt x="500" y="6"/>
                      </a:lnTo>
                      <a:lnTo>
                        <a:pt x="504" y="6"/>
                      </a:lnTo>
                      <a:lnTo>
                        <a:pt x="508" y="2"/>
                      </a:lnTo>
                      <a:lnTo>
                        <a:pt x="509" y="2"/>
                      </a:lnTo>
                      <a:lnTo>
                        <a:pt x="509" y="1"/>
                      </a:lnTo>
                      <a:lnTo>
                        <a:pt x="513" y="1"/>
                      </a:lnTo>
                      <a:lnTo>
                        <a:pt x="513" y="1"/>
                      </a:lnTo>
                      <a:lnTo>
                        <a:pt x="5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5">
                  <a:extLst>
                    <a:ext uri="{FF2B5EF4-FFF2-40B4-BE49-F238E27FC236}">
                      <a16:creationId xmlns:a16="http://schemas.microsoft.com/office/drawing/2014/main" id="{A78E663D-7D6C-427D-9EDB-5C986596546D}"/>
                    </a:ext>
                  </a:extLst>
                </p:cNvPr>
                <p:cNvSpPr>
                  <a:spLocks noEditPoints="1"/>
                </p:cNvSpPr>
                <p:nvPr/>
              </p:nvSpPr>
              <p:spPr bwMode="auto">
                <a:xfrm>
                  <a:off x="3384550" y="1460954"/>
                  <a:ext cx="5172075" cy="252413"/>
                </a:xfrm>
                <a:custGeom>
                  <a:avLst/>
                  <a:gdLst>
                    <a:gd name="T0" fmla="*/ 1606 w 3258"/>
                    <a:gd name="T1" fmla="*/ 147 h 159"/>
                    <a:gd name="T2" fmla="*/ 786 w 3258"/>
                    <a:gd name="T3" fmla="*/ 154 h 159"/>
                    <a:gd name="T4" fmla="*/ 961 w 3258"/>
                    <a:gd name="T5" fmla="*/ 147 h 159"/>
                    <a:gd name="T6" fmla="*/ 3240 w 3258"/>
                    <a:gd name="T7" fmla="*/ 154 h 159"/>
                    <a:gd name="T8" fmla="*/ 3216 w 3258"/>
                    <a:gd name="T9" fmla="*/ 145 h 159"/>
                    <a:gd name="T10" fmla="*/ 483 w 3258"/>
                    <a:gd name="T11" fmla="*/ 140 h 159"/>
                    <a:gd name="T12" fmla="*/ 13 w 3258"/>
                    <a:gd name="T13" fmla="*/ 133 h 159"/>
                    <a:gd name="T14" fmla="*/ 5 w 3258"/>
                    <a:gd name="T15" fmla="*/ 138 h 159"/>
                    <a:gd name="T16" fmla="*/ 954 w 3258"/>
                    <a:gd name="T17" fmla="*/ 120 h 159"/>
                    <a:gd name="T18" fmla="*/ 906 w 3258"/>
                    <a:gd name="T19" fmla="*/ 127 h 159"/>
                    <a:gd name="T20" fmla="*/ 786 w 3258"/>
                    <a:gd name="T21" fmla="*/ 119 h 159"/>
                    <a:gd name="T22" fmla="*/ 792 w 3258"/>
                    <a:gd name="T23" fmla="*/ 140 h 159"/>
                    <a:gd name="T24" fmla="*/ 769 w 3258"/>
                    <a:gd name="T25" fmla="*/ 140 h 159"/>
                    <a:gd name="T26" fmla="*/ 772 w 3258"/>
                    <a:gd name="T27" fmla="*/ 107 h 159"/>
                    <a:gd name="T28" fmla="*/ 1410 w 3258"/>
                    <a:gd name="T29" fmla="*/ 111 h 159"/>
                    <a:gd name="T30" fmla="*/ 1403 w 3258"/>
                    <a:gd name="T31" fmla="*/ 129 h 159"/>
                    <a:gd name="T32" fmla="*/ 1370 w 3258"/>
                    <a:gd name="T33" fmla="*/ 142 h 159"/>
                    <a:gd name="T34" fmla="*/ 1336 w 3258"/>
                    <a:gd name="T35" fmla="*/ 133 h 159"/>
                    <a:gd name="T36" fmla="*/ 1330 w 3258"/>
                    <a:gd name="T37" fmla="*/ 125 h 159"/>
                    <a:gd name="T38" fmla="*/ 1330 w 3258"/>
                    <a:gd name="T39" fmla="*/ 113 h 159"/>
                    <a:gd name="T40" fmla="*/ 1335 w 3258"/>
                    <a:gd name="T41" fmla="*/ 107 h 159"/>
                    <a:gd name="T42" fmla="*/ 1349 w 3258"/>
                    <a:gd name="T43" fmla="*/ 116 h 159"/>
                    <a:gd name="T44" fmla="*/ 1373 w 3258"/>
                    <a:gd name="T45" fmla="*/ 108 h 159"/>
                    <a:gd name="T46" fmla="*/ 781 w 3258"/>
                    <a:gd name="T47" fmla="*/ 98 h 159"/>
                    <a:gd name="T48" fmla="*/ 471 w 3258"/>
                    <a:gd name="T49" fmla="*/ 90 h 159"/>
                    <a:gd name="T50" fmla="*/ 481 w 3258"/>
                    <a:gd name="T51" fmla="*/ 111 h 159"/>
                    <a:gd name="T52" fmla="*/ 454 w 3258"/>
                    <a:gd name="T53" fmla="*/ 123 h 159"/>
                    <a:gd name="T54" fmla="*/ 438 w 3258"/>
                    <a:gd name="T55" fmla="*/ 116 h 159"/>
                    <a:gd name="T56" fmla="*/ 429 w 3258"/>
                    <a:gd name="T57" fmla="*/ 96 h 159"/>
                    <a:gd name="T58" fmla="*/ 903 w 3258"/>
                    <a:gd name="T59" fmla="*/ 94 h 159"/>
                    <a:gd name="T60" fmla="*/ 915 w 3258"/>
                    <a:gd name="T61" fmla="*/ 90 h 159"/>
                    <a:gd name="T62" fmla="*/ 1658 w 3258"/>
                    <a:gd name="T63" fmla="*/ 75 h 159"/>
                    <a:gd name="T64" fmla="*/ 1666 w 3258"/>
                    <a:gd name="T65" fmla="*/ 74 h 159"/>
                    <a:gd name="T66" fmla="*/ 856 w 3258"/>
                    <a:gd name="T67" fmla="*/ 79 h 159"/>
                    <a:gd name="T68" fmla="*/ 877 w 3258"/>
                    <a:gd name="T69" fmla="*/ 62 h 159"/>
                    <a:gd name="T70" fmla="*/ 1683 w 3258"/>
                    <a:gd name="T71" fmla="*/ 64 h 159"/>
                    <a:gd name="T72" fmla="*/ 832 w 3258"/>
                    <a:gd name="T73" fmla="*/ 62 h 159"/>
                    <a:gd name="T74" fmla="*/ 640 w 3258"/>
                    <a:gd name="T75" fmla="*/ 55 h 159"/>
                    <a:gd name="T76" fmla="*/ 1979 w 3258"/>
                    <a:gd name="T77" fmla="*/ 61 h 159"/>
                    <a:gd name="T78" fmla="*/ 367 w 3258"/>
                    <a:gd name="T79" fmla="*/ 49 h 159"/>
                    <a:gd name="T80" fmla="*/ 1698 w 3258"/>
                    <a:gd name="T81" fmla="*/ 48 h 159"/>
                    <a:gd name="T82" fmla="*/ 834 w 3258"/>
                    <a:gd name="T83" fmla="*/ 44 h 159"/>
                    <a:gd name="T84" fmla="*/ 678 w 3258"/>
                    <a:gd name="T85" fmla="*/ 49 h 159"/>
                    <a:gd name="T86" fmla="*/ 659 w 3258"/>
                    <a:gd name="T87" fmla="*/ 57 h 159"/>
                    <a:gd name="T88" fmla="*/ 663 w 3258"/>
                    <a:gd name="T89" fmla="*/ 41 h 159"/>
                    <a:gd name="T90" fmla="*/ 3043 w 3258"/>
                    <a:gd name="T91" fmla="*/ 41 h 159"/>
                    <a:gd name="T92" fmla="*/ 768 w 3258"/>
                    <a:gd name="T93" fmla="*/ 47 h 159"/>
                    <a:gd name="T94" fmla="*/ 2064 w 3258"/>
                    <a:gd name="T95" fmla="*/ 45 h 159"/>
                    <a:gd name="T96" fmla="*/ 913 w 3258"/>
                    <a:gd name="T97" fmla="*/ 36 h 159"/>
                    <a:gd name="T98" fmla="*/ 1735 w 3258"/>
                    <a:gd name="T99" fmla="*/ 32 h 159"/>
                    <a:gd name="T100" fmla="*/ 1746 w 3258"/>
                    <a:gd name="T101" fmla="*/ 34 h 159"/>
                    <a:gd name="T102" fmla="*/ 2882 w 3258"/>
                    <a:gd name="T103" fmla="*/ 31 h 159"/>
                    <a:gd name="T104" fmla="*/ 1288 w 3258"/>
                    <a:gd name="T105" fmla="*/ 32 h 159"/>
                    <a:gd name="T106" fmla="*/ 3148 w 3258"/>
                    <a:gd name="T107" fmla="*/ 34 h 159"/>
                    <a:gd name="T108" fmla="*/ 2884 w 3258"/>
                    <a:gd name="T109" fmla="*/ 30 h 159"/>
                    <a:gd name="T110" fmla="*/ 1739 w 3258"/>
                    <a:gd name="T111" fmla="*/ 23 h 159"/>
                    <a:gd name="T112" fmla="*/ 2876 w 3258"/>
                    <a:gd name="T113" fmla="*/ 20 h 159"/>
                    <a:gd name="T114" fmla="*/ 1061 w 3258"/>
                    <a:gd name="T115" fmla="*/ 22 h 159"/>
                    <a:gd name="T116" fmla="*/ 2675 w 3258"/>
                    <a:gd name="T117" fmla="*/ 11 h 159"/>
                    <a:gd name="T118" fmla="*/ 2658 w 3258"/>
                    <a:gd name="T119" fmla="*/ 6 h 159"/>
                    <a:gd name="T120" fmla="*/ 2661 w 3258"/>
                    <a:gd name="T121" fmla="*/ 6 h 159"/>
                    <a:gd name="T122" fmla="*/ 2238 w 3258"/>
                    <a:gd name="T123"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58" h="159">
                      <a:moveTo>
                        <a:pt x="875" y="150"/>
                      </a:moveTo>
                      <a:lnTo>
                        <a:pt x="875" y="150"/>
                      </a:lnTo>
                      <a:lnTo>
                        <a:pt x="875" y="150"/>
                      </a:lnTo>
                      <a:lnTo>
                        <a:pt x="877" y="151"/>
                      </a:lnTo>
                      <a:lnTo>
                        <a:pt x="874" y="151"/>
                      </a:lnTo>
                      <a:lnTo>
                        <a:pt x="875" y="151"/>
                      </a:lnTo>
                      <a:lnTo>
                        <a:pt x="875" y="151"/>
                      </a:lnTo>
                      <a:lnTo>
                        <a:pt x="875" y="151"/>
                      </a:lnTo>
                      <a:lnTo>
                        <a:pt x="875" y="150"/>
                      </a:lnTo>
                      <a:lnTo>
                        <a:pt x="875" y="150"/>
                      </a:lnTo>
                      <a:close/>
                      <a:moveTo>
                        <a:pt x="841" y="149"/>
                      </a:moveTo>
                      <a:lnTo>
                        <a:pt x="843" y="149"/>
                      </a:lnTo>
                      <a:lnTo>
                        <a:pt x="843" y="150"/>
                      </a:lnTo>
                      <a:lnTo>
                        <a:pt x="844" y="150"/>
                      </a:lnTo>
                      <a:lnTo>
                        <a:pt x="844" y="151"/>
                      </a:lnTo>
                      <a:lnTo>
                        <a:pt x="841" y="151"/>
                      </a:lnTo>
                      <a:lnTo>
                        <a:pt x="840" y="149"/>
                      </a:lnTo>
                      <a:lnTo>
                        <a:pt x="840" y="149"/>
                      </a:lnTo>
                      <a:lnTo>
                        <a:pt x="841" y="149"/>
                      </a:lnTo>
                      <a:lnTo>
                        <a:pt x="841" y="149"/>
                      </a:lnTo>
                      <a:lnTo>
                        <a:pt x="841" y="149"/>
                      </a:lnTo>
                      <a:close/>
                      <a:moveTo>
                        <a:pt x="849" y="147"/>
                      </a:moveTo>
                      <a:lnTo>
                        <a:pt x="852" y="147"/>
                      </a:lnTo>
                      <a:lnTo>
                        <a:pt x="852" y="149"/>
                      </a:lnTo>
                      <a:lnTo>
                        <a:pt x="852" y="149"/>
                      </a:lnTo>
                      <a:lnTo>
                        <a:pt x="852" y="151"/>
                      </a:lnTo>
                      <a:lnTo>
                        <a:pt x="852" y="151"/>
                      </a:lnTo>
                      <a:lnTo>
                        <a:pt x="851" y="151"/>
                      </a:lnTo>
                      <a:lnTo>
                        <a:pt x="851" y="151"/>
                      </a:lnTo>
                      <a:lnTo>
                        <a:pt x="851" y="150"/>
                      </a:lnTo>
                      <a:lnTo>
                        <a:pt x="849" y="147"/>
                      </a:lnTo>
                      <a:close/>
                      <a:moveTo>
                        <a:pt x="1606" y="147"/>
                      </a:moveTo>
                      <a:lnTo>
                        <a:pt x="1607" y="147"/>
                      </a:lnTo>
                      <a:lnTo>
                        <a:pt x="1607" y="149"/>
                      </a:lnTo>
                      <a:lnTo>
                        <a:pt x="1606" y="149"/>
                      </a:lnTo>
                      <a:lnTo>
                        <a:pt x="1606" y="147"/>
                      </a:lnTo>
                      <a:lnTo>
                        <a:pt x="1606" y="147"/>
                      </a:lnTo>
                      <a:lnTo>
                        <a:pt x="1606" y="147"/>
                      </a:lnTo>
                      <a:close/>
                      <a:moveTo>
                        <a:pt x="798" y="146"/>
                      </a:moveTo>
                      <a:lnTo>
                        <a:pt x="798" y="147"/>
                      </a:lnTo>
                      <a:lnTo>
                        <a:pt x="798" y="147"/>
                      </a:lnTo>
                      <a:lnTo>
                        <a:pt x="798" y="149"/>
                      </a:lnTo>
                      <a:lnTo>
                        <a:pt x="797" y="150"/>
                      </a:lnTo>
                      <a:lnTo>
                        <a:pt x="797" y="150"/>
                      </a:lnTo>
                      <a:lnTo>
                        <a:pt x="796" y="150"/>
                      </a:lnTo>
                      <a:lnTo>
                        <a:pt x="794" y="153"/>
                      </a:lnTo>
                      <a:lnTo>
                        <a:pt x="793" y="154"/>
                      </a:lnTo>
                      <a:lnTo>
                        <a:pt x="792" y="155"/>
                      </a:lnTo>
                      <a:lnTo>
                        <a:pt x="790" y="155"/>
                      </a:lnTo>
                      <a:lnTo>
                        <a:pt x="788" y="157"/>
                      </a:lnTo>
                      <a:lnTo>
                        <a:pt x="786" y="157"/>
                      </a:lnTo>
                      <a:lnTo>
                        <a:pt x="785" y="158"/>
                      </a:lnTo>
                      <a:lnTo>
                        <a:pt x="785" y="159"/>
                      </a:lnTo>
                      <a:lnTo>
                        <a:pt x="782" y="159"/>
                      </a:lnTo>
                      <a:lnTo>
                        <a:pt x="782" y="158"/>
                      </a:lnTo>
                      <a:lnTo>
                        <a:pt x="780" y="158"/>
                      </a:lnTo>
                      <a:lnTo>
                        <a:pt x="780" y="158"/>
                      </a:lnTo>
                      <a:lnTo>
                        <a:pt x="780" y="158"/>
                      </a:lnTo>
                      <a:lnTo>
                        <a:pt x="780" y="158"/>
                      </a:lnTo>
                      <a:lnTo>
                        <a:pt x="781" y="157"/>
                      </a:lnTo>
                      <a:lnTo>
                        <a:pt x="784" y="154"/>
                      </a:lnTo>
                      <a:lnTo>
                        <a:pt x="784" y="154"/>
                      </a:lnTo>
                      <a:lnTo>
                        <a:pt x="785" y="154"/>
                      </a:lnTo>
                      <a:lnTo>
                        <a:pt x="786" y="154"/>
                      </a:lnTo>
                      <a:lnTo>
                        <a:pt x="788" y="154"/>
                      </a:lnTo>
                      <a:lnTo>
                        <a:pt x="789" y="153"/>
                      </a:lnTo>
                      <a:lnTo>
                        <a:pt x="789" y="151"/>
                      </a:lnTo>
                      <a:lnTo>
                        <a:pt x="792" y="150"/>
                      </a:lnTo>
                      <a:lnTo>
                        <a:pt x="796" y="149"/>
                      </a:lnTo>
                      <a:lnTo>
                        <a:pt x="796" y="147"/>
                      </a:lnTo>
                      <a:lnTo>
                        <a:pt x="797" y="147"/>
                      </a:lnTo>
                      <a:lnTo>
                        <a:pt x="798" y="146"/>
                      </a:lnTo>
                      <a:close/>
                      <a:moveTo>
                        <a:pt x="62" y="146"/>
                      </a:moveTo>
                      <a:lnTo>
                        <a:pt x="65" y="146"/>
                      </a:lnTo>
                      <a:lnTo>
                        <a:pt x="65" y="147"/>
                      </a:lnTo>
                      <a:lnTo>
                        <a:pt x="65" y="147"/>
                      </a:lnTo>
                      <a:lnTo>
                        <a:pt x="65" y="147"/>
                      </a:lnTo>
                      <a:lnTo>
                        <a:pt x="65" y="147"/>
                      </a:lnTo>
                      <a:lnTo>
                        <a:pt x="65" y="147"/>
                      </a:lnTo>
                      <a:lnTo>
                        <a:pt x="65" y="147"/>
                      </a:lnTo>
                      <a:lnTo>
                        <a:pt x="61" y="147"/>
                      </a:lnTo>
                      <a:lnTo>
                        <a:pt x="61" y="146"/>
                      </a:lnTo>
                      <a:lnTo>
                        <a:pt x="62" y="146"/>
                      </a:lnTo>
                      <a:lnTo>
                        <a:pt x="62" y="146"/>
                      </a:lnTo>
                      <a:close/>
                      <a:moveTo>
                        <a:pt x="962" y="145"/>
                      </a:moveTo>
                      <a:lnTo>
                        <a:pt x="962" y="145"/>
                      </a:lnTo>
                      <a:lnTo>
                        <a:pt x="964" y="145"/>
                      </a:lnTo>
                      <a:lnTo>
                        <a:pt x="966" y="145"/>
                      </a:lnTo>
                      <a:lnTo>
                        <a:pt x="967" y="145"/>
                      </a:lnTo>
                      <a:lnTo>
                        <a:pt x="967" y="145"/>
                      </a:lnTo>
                      <a:lnTo>
                        <a:pt x="967" y="147"/>
                      </a:lnTo>
                      <a:lnTo>
                        <a:pt x="966" y="149"/>
                      </a:lnTo>
                      <a:lnTo>
                        <a:pt x="964" y="150"/>
                      </a:lnTo>
                      <a:lnTo>
                        <a:pt x="962" y="150"/>
                      </a:lnTo>
                      <a:lnTo>
                        <a:pt x="962" y="147"/>
                      </a:lnTo>
                      <a:lnTo>
                        <a:pt x="961" y="147"/>
                      </a:lnTo>
                      <a:lnTo>
                        <a:pt x="959" y="146"/>
                      </a:lnTo>
                      <a:lnTo>
                        <a:pt x="959" y="146"/>
                      </a:lnTo>
                      <a:lnTo>
                        <a:pt x="962" y="146"/>
                      </a:lnTo>
                      <a:lnTo>
                        <a:pt x="962" y="145"/>
                      </a:lnTo>
                      <a:close/>
                      <a:moveTo>
                        <a:pt x="841" y="145"/>
                      </a:moveTo>
                      <a:lnTo>
                        <a:pt x="843" y="145"/>
                      </a:lnTo>
                      <a:lnTo>
                        <a:pt x="843" y="146"/>
                      </a:lnTo>
                      <a:lnTo>
                        <a:pt x="844" y="146"/>
                      </a:lnTo>
                      <a:lnTo>
                        <a:pt x="844" y="146"/>
                      </a:lnTo>
                      <a:lnTo>
                        <a:pt x="843" y="146"/>
                      </a:lnTo>
                      <a:lnTo>
                        <a:pt x="843" y="146"/>
                      </a:lnTo>
                      <a:lnTo>
                        <a:pt x="841" y="146"/>
                      </a:lnTo>
                      <a:lnTo>
                        <a:pt x="840" y="146"/>
                      </a:lnTo>
                      <a:lnTo>
                        <a:pt x="841" y="145"/>
                      </a:lnTo>
                      <a:close/>
                      <a:moveTo>
                        <a:pt x="3225" y="144"/>
                      </a:moveTo>
                      <a:lnTo>
                        <a:pt x="3228" y="144"/>
                      </a:lnTo>
                      <a:lnTo>
                        <a:pt x="3228" y="145"/>
                      </a:lnTo>
                      <a:lnTo>
                        <a:pt x="3229" y="145"/>
                      </a:lnTo>
                      <a:lnTo>
                        <a:pt x="3229" y="146"/>
                      </a:lnTo>
                      <a:lnTo>
                        <a:pt x="3230" y="146"/>
                      </a:lnTo>
                      <a:lnTo>
                        <a:pt x="3232" y="147"/>
                      </a:lnTo>
                      <a:lnTo>
                        <a:pt x="3233" y="147"/>
                      </a:lnTo>
                      <a:lnTo>
                        <a:pt x="3233" y="149"/>
                      </a:lnTo>
                      <a:lnTo>
                        <a:pt x="3236" y="150"/>
                      </a:lnTo>
                      <a:lnTo>
                        <a:pt x="3236" y="150"/>
                      </a:lnTo>
                      <a:lnTo>
                        <a:pt x="3237" y="150"/>
                      </a:lnTo>
                      <a:lnTo>
                        <a:pt x="3240" y="151"/>
                      </a:lnTo>
                      <a:lnTo>
                        <a:pt x="3242" y="153"/>
                      </a:lnTo>
                      <a:lnTo>
                        <a:pt x="3242" y="153"/>
                      </a:lnTo>
                      <a:lnTo>
                        <a:pt x="3241" y="153"/>
                      </a:lnTo>
                      <a:lnTo>
                        <a:pt x="3241" y="154"/>
                      </a:lnTo>
                      <a:lnTo>
                        <a:pt x="3240" y="154"/>
                      </a:lnTo>
                      <a:lnTo>
                        <a:pt x="3238" y="154"/>
                      </a:lnTo>
                      <a:lnTo>
                        <a:pt x="3238" y="155"/>
                      </a:lnTo>
                      <a:lnTo>
                        <a:pt x="3238" y="158"/>
                      </a:lnTo>
                      <a:lnTo>
                        <a:pt x="3236" y="158"/>
                      </a:lnTo>
                      <a:lnTo>
                        <a:pt x="3236" y="158"/>
                      </a:lnTo>
                      <a:lnTo>
                        <a:pt x="3236" y="158"/>
                      </a:lnTo>
                      <a:lnTo>
                        <a:pt x="3236" y="158"/>
                      </a:lnTo>
                      <a:lnTo>
                        <a:pt x="3236" y="157"/>
                      </a:lnTo>
                      <a:lnTo>
                        <a:pt x="3236" y="155"/>
                      </a:lnTo>
                      <a:lnTo>
                        <a:pt x="3233" y="154"/>
                      </a:lnTo>
                      <a:lnTo>
                        <a:pt x="3232" y="153"/>
                      </a:lnTo>
                      <a:lnTo>
                        <a:pt x="3232" y="151"/>
                      </a:lnTo>
                      <a:lnTo>
                        <a:pt x="3230" y="151"/>
                      </a:lnTo>
                      <a:lnTo>
                        <a:pt x="3229" y="150"/>
                      </a:lnTo>
                      <a:lnTo>
                        <a:pt x="3229" y="149"/>
                      </a:lnTo>
                      <a:lnTo>
                        <a:pt x="3229" y="149"/>
                      </a:lnTo>
                      <a:lnTo>
                        <a:pt x="3224" y="149"/>
                      </a:lnTo>
                      <a:lnTo>
                        <a:pt x="3221" y="150"/>
                      </a:lnTo>
                      <a:lnTo>
                        <a:pt x="3219" y="151"/>
                      </a:lnTo>
                      <a:lnTo>
                        <a:pt x="3216" y="151"/>
                      </a:lnTo>
                      <a:lnTo>
                        <a:pt x="3215" y="151"/>
                      </a:lnTo>
                      <a:lnTo>
                        <a:pt x="3215" y="150"/>
                      </a:lnTo>
                      <a:lnTo>
                        <a:pt x="3215" y="149"/>
                      </a:lnTo>
                      <a:lnTo>
                        <a:pt x="3215" y="149"/>
                      </a:lnTo>
                      <a:lnTo>
                        <a:pt x="3215" y="149"/>
                      </a:lnTo>
                      <a:lnTo>
                        <a:pt x="3215" y="147"/>
                      </a:lnTo>
                      <a:lnTo>
                        <a:pt x="3215" y="147"/>
                      </a:lnTo>
                      <a:lnTo>
                        <a:pt x="3216" y="147"/>
                      </a:lnTo>
                      <a:lnTo>
                        <a:pt x="3216" y="146"/>
                      </a:lnTo>
                      <a:lnTo>
                        <a:pt x="3215" y="146"/>
                      </a:lnTo>
                      <a:lnTo>
                        <a:pt x="3215" y="145"/>
                      </a:lnTo>
                      <a:lnTo>
                        <a:pt x="3216" y="145"/>
                      </a:lnTo>
                      <a:lnTo>
                        <a:pt x="3216" y="145"/>
                      </a:lnTo>
                      <a:lnTo>
                        <a:pt x="3216" y="145"/>
                      </a:lnTo>
                      <a:lnTo>
                        <a:pt x="3217" y="145"/>
                      </a:lnTo>
                      <a:lnTo>
                        <a:pt x="3217" y="146"/>
                      </a:lnTo>
                      <a:lnTo>
                        <a:pt x="3219" y="147"/>
                      </a:lnTo>
                      <a:lnTo>
                        <a:pt x="3220" y="147"/>
                      </a:lnTo>
                      <a:lnTo>
                        <a:pt x="3221" y="146"/>
                      </a:lnTo>
                      <a:lnTo>
                        <a:pt x="3224" y="146"/>
                      </a:lnTo>
                      <a:lnTo>
                        <a:pt x="3225" y="146"/>
                      </a:lnTo>
                      <a:lnTo>
                        <a:pt x="3225" y="144"/>
                      </a:lnTo>
                      <a:close/>
                      <a:moveTo>
                        <a:pt x="1618" y="138"/>
                      </a:moveTo>
                      <a:lnTo>
                        <a:pt x="1618" y="138"/>
                      </a:lnTo>
                      <a:lnTo>
                        <a:pt x="1618" y="138"/>
                      </a:lnTo>
                      <a:lnTo>
                        <a:pt x="1619" y="138"/>
                      </a:lnTo>
                      <a:lnTo>
                        <a:pt x="1619" y="140"/>
                      </a:lnTo>
                      <a:lnTo>
                        <a:pt x="1618" y="140"/>
                      </a:lnTo>
                      <a:lnTo>
                        <a:pt x="1616" y="141"/>
                      </a:lnTo>
                      <a:lnTo>
                        <a:pt x="1614" y="141"/>
                      </a:lnTo>
                      <a:lnTo>
                        <a:pt x="1614" y="140"/>
                      </a:lnTo>
                      <a:lnTo>
                        <a:pt x="1615" y="138"/>
                      </a:lnTo>
                      <a:lnTo>
                        <a:pt x="1618" y="138"/>
                      </a:lnTo>
                      <a:lnTo>
                        <a:pt x="1618" y="138"/>
                      </a:lnTo>
                      <a:close/>
                      <a:moveTo>
                        <a:pt x="466" y="136"/>
                      </a:moveTo>
                      <a:lnTo>
                        <a:pt x="468" y="136"/>
                      </a:lnTo>
                      <a:lnTo>
                        <a:pt x="471" y="137"/>
                      </a:lnTo>
                      <a:lnTo>
                        <a:pt x="474" y="137"/>
                      </a:lnTo>
                      <a:lnTo>
                        <a:pt x="474" y="137"/>
                      </a:lnTo>
                      <a:lnTo>
                        <a:pt x="474" y="140"/>
                      </a:lnTo>
                      <a:lnTo>
                        <a:pt x="475" y="140"/>
                      </a:lnTo>
                      <a:lnTo>
                        <a:pt x="475" y="140"/>
                      </a:lnTo>
                      <a:lnTo>
                        <a:pt x="484" y="140"/>
                      </a:lnTo>
                      <a:lnTo>
                        <a:pt x="483" y="140"/>
                      </a:lnTo>
                      <a:lnTo>
                        <a:pt x="483" y="140"/>
                      </a:lnTo>
                      <a:lnTo>
                        <a:pt x="483" y="141"/>
                      </a:lnTo>
                      <a:lnTo>
                        <a:pt x="483" y="141"/>
                      </a:lnTo>
                      <a:lnTo>
                        <a:pt x="479" y="141"/>
                      </a:lnTo>
                      <a:lnTo>
                        <a:pt x="476" y="142"/>
                      </a:lnTo>
                      <a:lnTo>
                        <a:pt x="475" y="142"/>
                      </a:lnTo>
                      <a:lnTo>
                        <a:pt x="471" y="144"/>
                      </a:lnTo>
                      <a:lnTo>
                        <a:pt x="470" y="144"/>
                      </a:lnTo>
                      <a:lnTo>
                        <a:pt x="470" y="142"/>
                      </a:lnTo>
                      <a:lnTo>
                        <a:pt x="464" y="142"/>
                      </a:lnTo>
                      <a:lnTo>
                        <a:pt x="464" y="141"/>
                      </a:lnTo>
                      <a:lnTo>
                        <a:pt x="464" y="141"/>
                      </a:lnTo>
                      <a:lnTo>
                        <a:pt x="463" y="141"/>
                      </a:lnTo>
                      <a:lnTo>
                        <a:pt x="462" y="141"/>
                      </a:lnTo>
                      <a:lnTo>
                        <a:pt x="460" y="141"/>
                      </a:lnTo>
                      <a:lnTo>
                        <a:pt x="459" y="141"/>
                      </a:lnTo>
                      <a:lnTo>
                        <a:pt x="458" y="141"/>
                      </a:lnTo>
                      <a:lnTo>
                        <a:pt x="458" y="140"/>
                      </a:lnTo>
                      <a:lnTo>
                        <a:pt x="460" y="140"/>
                      </a:lnTo>
                      <a:lnTo>
                        <a:pt x="462" y="138"/>
                      </a:lnTo>
                      <a:lnTo>
                        <a:pt x="462" y="138"/>
                      </a:lnTo>
                      <a:lnTo>
                        <a:pt x="463" y="138"/>
                      </a:lnTo>
                      <a:lnTo>
                        <a:pt x="464" y="138"/>
                      </a:lnTo>
                      <a:lnTo>
                        <a:pt x="466" y="136"/>
                      </a:lnTo>
                      <a:close/>
                      <a:moveTo>
                        <a:pt x="877" y="136"/>
                      </a:moveTo>
                      <a:lnTo>
                        <a:pt x="878" y="136"/>
                      </a:lnTo>
                      <a:lnTo>
                        <a:pt x="878" y="137"/>
                      </a:lnTo>
                      <a:lnTo>
                        <a:pt x="877" y="137"/>
                      </a:lnTo>
                      <a:lnTo>
                        <a:pt x="877" y="136"/>
                      </a:lnTo>
                      <a:close/>
                      <a:moveTo>
                        <a:pt x="13" y="133"/>
                      </a:moveTo>
                      <a:lnTo>
                        <a:pt x="13" y="133"/>
                      </a:lnTo>
                      <a:lnTo>
                        <a:pt x="13" y="133"/>
                      </a:lnTo>
                      <a:lnTo>
                        <a:pt x="14" y="133"/>
                      </a:lnTo>
                      <a:lnTo>
                        <a:pt x="14" y="133"/>
                      </a:lnTo>
                      <a:lnTo>
                        <a:pt x="15" y="134"/>
                      </a:lnTo>
                      <a:lnTo>
                        <a:pt x="15" y="136"/>
                      </a:lnTo>
                      <a:lnTo>
                        <a:pt x="17" y="136"/>
                      </a:lnTo>
                      <a:lnTo>
                        <a:pt x="17" y="137"/>
                      </a:lnTo>
                      <a:lnTo>
                        <a:pt x="18" y="138"/>
                      </a:lnTo>
                      <a:lnTo>
                        <a:pt x="19" y="138"/>
                      </a:lnTo>
                      <a:lnTo>
                        <a:pt x="19" y="140"/>
                      </a:lnTo>
                      <a:lnTo>
                        <a:pt x="22" y="140"/>
                      </a:lnTo>
                      <a:lnTo>
                        <a:pt x="23" y="140"/>
                      </a:lnTo>
                      <a:lnTo>
                        <a:pt x="23" y="140"/>
                      </a:lnTo>
                      <a:lnTo>
                        <a:pt x="25" y="140"/>
                      </a:lnTo>
                      <a:lnTo>
                        <a:pt x="26" y="141"/>
                      </a:lnTo>
                      <a:lnTo>
                        <a:pt x="26" y="141"/>
                      </a:lnTo>
                      <a:lnTo>
                        <a:pt x="26" y="142"/>
                      </a:lnTo>
                      <a:lnTo>
                        <a:pt x="25" y="142"/>
                      </a:lnTo>
                      <a:lnTo>
                        <a:pt x="23" y="142"/>
                      </a:lnTo>
                      <a:lnTo>
                        <a:pt x="23" y="146"/>
                      </a:lnTo>
                      <a:lnTo>
                        <a:pt x="19" y="146"/>
                      </a:lnTo>
                      <a:lnTo>
                        <a:pt x="19" y="144"/>
                      </a:lnTo>
                      <a:lnTo>
                        <a:pt x="19" y="142"/>
                      </a:lnTo>
                      <a:lnTo>
                        <a:pt x="18" y="142"/>
                      </a:lnTo>
                      <a:lnTo>
                        <a:pt x="17" y="142"/>
                      </a:lnTo>
                      <a:lnTo>
                        <a:pt x="17" y="141"/>
                      </a:lnTo>
                      <a:lnTo>
                        <a:pt x="15" y="140"/>
                      </a:lnTo>
                      <a:lnTo>
                        <a:pt x="15" y="140"/>
                      </a:lnTo>
                      <a:lnTo>
                        <a:pt x="14" y="140"/>
                      </a:lnTo>
                      <a:lnTo>
                        <a:pt x="11" y="138"/>
                      </a:lnTo>
                      <a:lnTo>
                        <a:pt x="9" y="138"/>
                      </a:lnTo>
                      <a:lnTo>
                        <a:pt x="6" y="137"/>
                      </a:lnTo>
                      <a:lnTo>
                        <a:pt x="5" y="138"/>
                      </a:lnTo>
                      <a:lnTo>
                        <a:pt x="4" y="138"/>
                      </a:lnTo>
                      <a:lnTo>
                        <a:pt x="2" y="140"/>
                      </a:lnTo>
                      <a:lnTo>
                        <a:pt x="0" y="140"/>
                      </a:lnTo>
                      <a:lnTo>
                        <a:pt x="0" y="138"/>
                      </a:lnTo>
                      <a:lnTo>
                        <a:pt x="0" y="136"/>
                      </a:lnTo>
                      <a:lnTo>
                        <a:pt x="0" y="134"/>
                      </a:lnTo>
                      <a:lnTo>
                        <a:pt x="1" y="134"/>
                      </a:lnTo>
                      <a:lnTo>
                        <a:pt x="2" y="134"/>
                      </a:lnTo>
                      <a:lnTo>
                        <a:pt x="2" y="136"/>
                      </a:lnTo>
                      <a:lnTo>
                        <a:pt x="2" y="136"/>
                      </a:lnTo>
                      <a:lnTo>
                        <a:pt x="4" y="134"/>
                      </a:lnTo>
                      <a:lnTo>
                        <a:pt x="4" y="134"/>
                      </a:lnTo>
                      <a:lnTo>
                        <a:pt x="4" y="134"/>
                      </a:lnTo>
                      <a:lnTo>
                        <a:pt x="4" y="134"/>
                      </a:lnTo>
                      <a:lnTo>
                        <a:pt x="6" y="134"/>
                      </a:lnTo>
                      <a:lnTo>
                        <a:pt x="7" y="134"/>
                      </a:lnTo>
                      <a:lnTo>
                        <a:pt x="7" y="136"/>
                      </a:lnTo>
                      <a:lnTo>
                        <a:pt x="9" y="136"/>
                      </a:lnTo>
                      <a:lnTo>
                        <a:pt x="9" y="134"/>
                      </a:lnTo>
                      <a:lnTo>
                        <a:pt x="9" y="133"/>
                      </a:lnTo>
                      <a:lnTo>
                        <a:pt x="10" y="133"/>
                      </a:lnTo>
                      <a:lnTo>
                        <a:pt x="13" y="133"/>
                      </a:lnTo>
                      <a:close/>
                      <a:moveTo>
                        <a:pt x="949" y="128"/>
                      </a:moveTo>
                      <a:lnTo>
                        <a:pt x="950" y="129"/>
                      </a:lnTo>
                      <a:lnTo>
                        <a:pt x="950" y="129"/>
                      </a:lnTo>
                      <a:lnTo>
                        <a:pt x="951" y="130"/>
                      </a:lnTo>
                      <a:lnTo>
                        <a:pt x="951" y="129"/>
                      </a:lnTo>
                      <a:lnTo>
                        <a:pt x="951" y="129"/>
                      </a:lnTo>
                      <a:lnTo>
                        <a:pt x="950" y="128"/>
                      </a:lnTo>
                      <a:lnTo>
                        <a:pt x="949" y="128"/>
                      </a:lnTo>
                      <a:close/>
                      <a:moveTo>
                        <a:pt x="951" y="120"/>
                      </a:moveTo>
                      <a:lnTo>
                        <a:pt x="954" y="120"/>
                      </a:lnTo>
                      <a:lnTo>
                        <a:pt x="954" y="120"/>
                      </a:lnTo>
                      <a:lnTo>
                        <a:pt x="951" y="120"/>
                      </a:lnTo>
                      <a:lnTo>
                        <a:pt x="951" y="120"/>
                      </a:lnTo>
                      <a:close/>
                      <a:moveTo>
                        <a:pt x="1755" y="116"/>
                      </a:moveTo>
                      <a:lnTo>
                        <a:pt x="1756" y="116"/>
                      </a:lnTo>
                      <a:lnTo>
                        <a:pt x="1756" y="117"/>
                      </a:lnTo>
                      <a:lnTo>
                        <a:pt x="1756" y="117"/>
                      </a:lnTo>
                      <a:lnTo>
                        <a:pt x="1755" y="117"/>
                      </a:lnTo>
                      <a:lnTo>
                        <a:pt x="1755" y="117"/>
                      </a:lnTo>
                      <a:lnTo>
                        <a:pt x="1755" y="117"/>
                      </a:lnTo>
                      <a:lnTo>
                        <a:pt x="1755" y="116"/>
                      </a:lnTo>
                      <a:close/>
                      <a:moveTo>
                        <a:pt x="898" y="116"/>
                      </a:moveTo>
                      <a:lnTo>
                        <a:pt x="898" y="116"/>
                      </a:lnTo>
                      <a:lnTo>
                        <a:pt x="898" y="116"/>
                      </a:lnTo>
                      <a:lnTo>
                        <a:pt x="898" y="119"/>
                      </a:lnTo>
                      <a:lnTo>
                        <a:pt x="898" y="119"/>
                      </a:lnTo>
                      <a:lnTo>
                        <a:pt x="899" y="119"/>
                      </a:lnTo>
                      <a:lnTo>
                        <a:pt x="899" y="119"/>
                      </a:lnTo>
                      <a:lnTo>
                        <a:pt x="899" y="120"/>
                      </a:lnTo>
                      <a:lnTo>
                        <a:pt x="900" y="124"/>
                      </a:lnTo>
                      <a:lnTo>
                        <a:pt x="899" y="125"/>
                      </a:lnTo>
                      <a:lnTo>
                        <a:pt x="899" y="125"/>
                      </a:lnTo>
                      <a:lnTo>
                        <a:pt x="898" y="125"/>
                      </a:lnTo>
                      <a:lnTo>
                        <a:pt x="898" y="128"/>
                      </a:lnTo>
                      <a:lnTo>
                        <a:pt x="898" y="128"/>
                      </a:lnTo>
                      <a:lnTo>
                        <a:pt x="898" y="128"/>
                      </a:lnTo>
                      <a:lnTo>
                        <a:pt x="903" y="128"/>
                      </a:lnTo>
                      <a:lnTo>
                        <a:pt x="903" y="129"/>
                      </a:lnTo>
                      <a:lnTo>
                        <a:pt x="903" y="129"/>
                      </a:lnTo>
                      <a:lnTo>
                        <a:pt x="904" y="128"/>
                      </a:lnTo>
                      <a:lnTo>
                        <a:pt x="904" y="128"/>
                      </a:lnTo>
                      <a:lnTo>
                        <a:pt x="906" y="127"/>
                      </a:lnTo>
                      <a:lnTo>
                        <a:pt x="907" y="127"/>
                      </a:lnTo>
                      <a:lnTo>
                        <a:pt x="907" y="129"/>
                      </a:lnTo>
                      <a:lnTo>
                        <a:pt x="909" y="129"/>
                      </a:lnTo>
                      <a:lnTo>
                        <a:pt x="909" y="125"/>
                      </a:lnTo>
                      <a:lnTo>
                        <a:pt x="908" y="123"/>
                      </a:lnTo>
                      <a:lnTo>
                        <a:pt x="907" y="120"/>
                      </a:lnTo>
                      <a:lnTo>
                        <a:pt x="907" y="117"/>
                      </a:lnTo>
                      <a:lnTo>
                        <a:pt x="906" y="116"/>
                      </a:lnTo>
                      <a:lnTo>
                        <a:pt x="906" y="117"/>
                      </a:lnTo>
                      <a:lnTo>
                        <a:pt x="902" y="117"/>
                      </a:lnTo>
                      <a:lnTo>
                        <a:pt x="902" y="116"/>
                      </a:lnTo>
                      <a:lnTo>
                        <a:pt x="898" y="116"/>
                      </a:lnTo>
                      <a:close/>
                      <a:moveTo>
                        <a:pt x="771" y="111"/>
                      </a:moveTo>
                      <a:lnTo>
                        <a:pt x="773" y="111"/>
                      </a:lnTo>
                      <a:lnTo>
                        <a:pt x="773" y="112"/>
                      </a:lnTo>
                      <a:lnTo>
                        <a:pt x="775" y="112"/>
                      </a:lnTo>
                      <a:lnTo>
                        <a:pt x="775" y="112"/>
                      </a:lnTo>
                      <a:lnTo>
                        <a:pt x="776" y="112"/>
                      </a:lnTo>
                      <a:lnTo>
                        <a:pt x="775" y="115"/>
                      </a:lnTo>
                      <a:lnTo>
                        <a:pt x="773" y="115"/>
                      </a:lnTo>
                      <a:lnTo>
                        <a:pt x="772" y="117"/>
                      </a:lnTo>
                      <a:lnTo>
                        <a:pt x="773" y="117"/>
                      </a:lnTo>
                      <a:lnTo>
                        <a:pt x="775" y="117"/>
                      </a:lnTo>
                      <a:lnTo>
                        <a:pt x="775" y="119"/>
                      </a:lnTo>
                      <a:lnTo>
                        <a:pt x="776" y="117"/>
                      </a:lnTo>
                      <a:lnTo>
                        <a:pt x="777" y="117"/>
                      </a:lnTo>
                      <a:lnTo>
                        <a:pt x="779" y="116"/>
                      </a:lnTo>
                      <a:lnTo>
                        <a:pt x="780" y="117"/>
                      </a:lnTo>
                      <a:lnTo>
                        <a:pt x="781" y="117"/>
                      </a:lnTo>
                      <a:lnTo>
                        <a:pt x="784" y="119"/>
                      </a:lnTo>
                      <a:lnTo>
                        <a:pt x="786" y="119"/>
                      </a:lnTo>
                      <a:lnTo>
                        <a:pt x="786" y="119"/>
                      </a:lnTo>
                      <a:lnTo>
                        <a:pt x="786" y="119"/>
                      </a:lnTo>
                      <a:lnTo>
                        <a:pt x="786" y="120"/>
                      </a:lnTo>
                      <a:lnTo>
                        <a:pt x="788" y="121"/>
                      </a:lnTo>
                      <a:lnTo>
                        <a:pt x="790" y="124"/>
                      </a:lnTo>
                      <a:lnTo>
                        <a:pt x="792" y="125"/>
                      </a:lnTo>
                      <a:lnTo>
                        <a:pt x="794" y="127"/>
                      </a:lnTo>
                      <a:lnTo>
                        <a:pt x="794" y="128"/>
                      </a:lnTo>
                      <a:lnTo>
                        <a:pt x="796" y="128"/>
                      </a:lnTo>
                      <a:lnTo>
                        <a:pt x="796" y="132"/>
                      </a:lnTo>
                      <a:lnTo>
                        <a:pt x="797" y="132"/>
                      </a:lnTo>
                      <a:lnTo>
                        <a:pt x="797" y="133"/>
                      </a:lnTo>
                      <a:lnTo>
                        <a:pt x="797" y="133"/>
                      </a:lnTo>
                      <a:lnTo>
                        <a:pt x="797" y="136"/>
                      </a:lnTo>
                      <a:lnTo>
                        <a:pt x="798" y="136"/>
                      </a:lnTo>
                      <a:lnTo>
                        <a:pt x="798" y="136"/>
                      </a:lnTo>
                      <a:lnTo>
                        <a:pt x="798" y="134"/>
                      </a:lnTo>
                      <a:lnTo>
                        <a:pt x="799" y="133"/>
                      </a:lnTo>
                      <a:lnTo>
                        <a:pt x="801" y="133"/>
                      </a:lnTo>
                      <a:lnTo>
                        <a:pt x="802" y="133"/>
                      </a:lnTo>
                      <a:lnTo>
                        <a:pt x="802" y="133"/>
                      </a:lnTo>
                      <a:lnTo>
                        <a:pt x="806" y="133"/>
                      </a:lnTo>
                      <a:lnTo>
                        <a:pt x="806" y="136"/>
                      </a:lnTo>
                      <a:lnTo>
                        <a:pt x="805" y="136"/>
                      </a:lnTo>
                      <a:lnTo>
                        <a:pt x="805" y="140"/>
                      </a:lnTo>
                      <a:lnTo>
                        <a:pt x="805" y="141"/>
                      </a:lnTo>
                      <a:lnTo>
                        <a:pt x="803" y="141"/>
                      </a:lnTo>
                      <a:lnTo>
                        <a:pt x="802" y="142"/>
                      </a:lnTo>
                      <a:lnTo>
                        <a:pt x="801" y="140"/>
                      </a:lnTo>
                      <a:lnTo>
                        <a:pt x="797" y="140"/>
                      </a:lnTo>
                      <a:lnTo>
                        <a:pt x="796" y="140"/>
                      </a:lnTo>
                      <a:lnTo>
                        <a:pt x="796" y="140"/>
                      </a:lnTo>
                      <a:lnTo>
                        <a:pt x="792" y="140"/>
                      </a:lnTo>
                      <a:lnTo>
                        <a:pt x="792" y="138"/>
                      </a:lnTo>
                      <a:lnTo>
                        <a:pt x="788" y="137"/>
                      </a:lnTo>
                      <a:lnTo>
                        <a:pt x="788" y="136"/>
                      </a:lnTo>
                      <a:lnTo>
                        <a:pt x="788" y="136"/>
                      </a:lnTo>
                      <a:lnTo>
                        <a:pt x="789" y="134"/>
                      </a:lnTo>
                      <a:lnTo>
                        <a:pt x="789" y="134"/>
                      </a:lnTo>
                      <a:lnTo>
                        <a:pt x="790" y="133"/>
                      </a:lnTo>
                      <a:lnTo>
                        <a:pt x="790" y="132"/>
                      </a:lnTo>
                      <a:lnTo>
                        <a:pt x="789" y="130"/>
                      </a:lnTo>
                      <a:lnTo>
                        <a:pt x="789" y="130"/>
                      </a:lnTo>
                      <a:lnTo>
                        <a:pt x="789" y="129"/>
                      </a:lnTo>
                      <a:lnTo>
                        <a:pt x="784" y="129"/>
                      </a:lnTo>
                      <a:lnTo>
                        <a:pt x="782" y="130"/>
                      </a:lnTo>
                      <a:lnTo>
                        <a:pt x="781" y="132"/>
                      </a:lnTo>
                      <a:lnTo>
                        <a:pt x="781" y="133"/>
                      </a:lnTo>
                      <a:lnTo>
                        <a:pt x="781" y="141"/>
                      </a:lnTo>
                      <a:lnTo>
                        <a:pt x="779" y="142"/>
                      </a:lnTo>
                      <a:lnTo>
                        <a:pt x="779" y="144"/>
                      </a:lnTo>
                      <a:lnTo>
                        <a:pt x="779" y="144"/>
                      </a:lnTo>
                      <a:lnTo>
                        <a:pt x="779" y="145"/>
                      </a:lnTo>
                      <a:lnTo>
                        <a:pt x="776" y="146"/>
                      </a:lnTo>
                      <a:lnTo>
                        <a:pt x="775" y="146"/>
                      </a:lnTo>
                      <a:lnTo>
                        <a:pt x="772" y="146"/>
                      </a:lnTo>
                      <a:lnTo>
                        <a:pt x="772" y="146"/>
                      </a:lnTo>
                      <a:lnTo>
                        <a:pt x="771" y="146"/>
                      </a:lnTo>
                      <a:lnTo>
                        <a:pt x="771" y="146"/>
                      </a:lnTo>
                      <a:lnTo>
                        <a:pt x="771" y="146"/>
                      </a:lnTo>
                      <a:lnTo>
                        <a:pt x="769" y="144"/>
                      </a:lnTo>
                      <a:lnTo>
                        <a:pt x="769" y="142"/>
                      </a:lnTo>
                      <a:lnTo>
                        <a:pt x="771" y="141"/>
                      </a:lnTo>
                      <a:lnTo>
                        <a:pt x="771" y="140"/>
                      </a:lnTo>
                      <a:lnTo>
                        <a:pt x="769" y="140"/>
                      </a:lnTo>
                      <a:lnTo>
                        <a:pt x="769" y="141"/>
                      </a:lnTo>
                      <a:lnTo>
                        <a:pt x="765" y="141"/>
                      </a:lnTo>
                      <a:lnTo>
                        <a:pt x="765" y="142"/>
                      </a:lnTo>
                      <a:lnTo>
                        <a:pt x="763" y="142"/>
                      </a:lnTo>
                      <a:lnTo>
                        <a:pt x="762" y="140"/>
                      </a:lnTo>
                      <a:lnTo>
                        <a:pt x="762" y="140"/>
                      </a:lnTo>
                      <a:lnTo>
                        <a:pt x="762" y="137"/>
                      </a:lnTo>
                      <a:lnTo>
                        <a:pt x="771" y="132"/>
                      </a:lnTo>
                      <a:lnTo>
                        <a:pt x="771" y="128"/>
                      </a:lnTo>
                      <a:lnTo>
                        <a:pt x="769" y="127"/>
                      </a:lnTo>
                      <a:lnTo>
                        <a:pt x="769" y="123"/>
                      </a:lnTo>
                      <a:lnTo>
                        <a:pt x="769" y="123"/>
                      </a:lnTo>
                      <a:lnTo>
                        <a:pt x="769" y="119"/>
                      </a:lnTo>
                      <a:lnTo>
                        <a:pt x="769" y="116"/>
                      </a:lnTo>
                      <a:lnTo>
                        <a:pt x="769" y="113"/>
                      </a:lnTo>
                      <a:lnTo>
                        <a:pt x="771" y="112"/>
                      </a:lnTo>
                      <a:lnTo>
                        <a:pt x="771" y="111"/>
                      </a:lnTo>
                      <a:close/>
                      <a:moveTo>
                        <a:pt x="1660" y="108"/>
                      </a:moveTo>
                      <a:lnTo>
                        <a:pt x="1661" y="108"/>
                      </a:lnTo>
                      <a:lnTo>
                        <a:pt x="1661" y="109"/>
                      </a:lnTo>
                      <a:lnTo>
                        <a:pt x="1660" y="109"/>
                      </a:lnTo>
                      <a:lnTo>
                        <a:pt x="1660" y="108"/>
                      </a:lnTo>
                      <a:close/>
                      <a:moveTo>
                        <a:pt x="772" y="107"/>
                      </a:moveTo>
                      <a:lnTo>
                        <a:pt x="776" y="108"/>
                      </a:lnTo>
                      <a:lnTo>
                        <a:pt x="777" y="111"/>
                      </a:lnTo>
                      <a:lnTo>
                        <a:pt x="775" y="111"/>
                      </a:lnTo>
                      <a:lnTo>
                        <a:pt x="775" y="109"/>
                      </a:lnTo>
                      <a:lnTo>
                        <a:pt x="773" y="109"/>
                      </a:lnTo>
                      <a:lnTo>
                        <a:pt x="773" y="109"/>
                      </a:lnTo>
                      <a:lnTo>
                        <a:pt x="773" y="108"/>
                      </a:lnTo>
                      <a:lnTo>
                        <a:pt x="772" y="108"/>
                      </a:lnTo>
                      <a:lnTo>
                        <a:pt x="772" y="107"/>
                      </a:lnTo>
                      <a:close/>
                      <a:moveTo>
                        <a:pt x="1396" y="98"/>
                      </a:moveTo>
                      <a:lnTo>
                        <a:pt x="1396" y="99"/>
                      </a:lnTo>
                      <a:lnTo>
                        <a:pt x="1398" y="100"/>
                      </a:lnTo>
                      <a:lnTo>
                        <a:pt x="1398" y="102"/>
                      </a:lnTo>
                      <a:lnTo>
                        <a:pt x="1399" y="102"/>
                      </a:lnTo>
                      <a:lnTo>
                        <a:pt x="1399" y="102"/>
                      </a:lnTo>
                      <a:lnTo>
                        <a:pt x="1400" y="103"/>
                      </a:lnTo>
                      <a:lnTo>
                        <a:pt x="1402" y="103"/>
                      </a:lnTo>
                      <a:lnTo>
                        <a:pt x="1403" y="102"/>
                      </a:lnTo>
                      <a:lnTo>
                        <a:pt x="1403" y="102"/>
                      </a:lnTo>
                      <a:lnTo>
                        <a:pt x="1404" y="102"/>
                      </a:lnTo>
                      <a:lnTo>
                        <a:pt x="1404" y="102"/>
                      </a:lnTo>
                      <a:lnTo>
                        <a:pt x="1404" y="102"/>
                      </a:lnTo>
                      <a:lnTo>
                        <a:pt x="1406" y="102"/>
                      </a:lnTo>
                      <a:lnTo>
                        <a:pt x="1406" y="100"/>
                      </a:lnTo>
                      <a:lnTo>
                        <a:pt x="1407" y="100"/>
                      </a:lnTo>
                      <a:lnTo>
                        <a:pt x="1408" y="100"/>
                      </a:lnTo>
                      <a:lnTo>
                        <a:pt x="1408" y="100"/>
                      </a:lnTo>
                      <a:lnTo>
                        <a:pt x="1408" y="102"/>
                      </a:lnTo>
                      <a:lnTo>
                        <a:pt x="1407" y="102"/>
                      </a:lnTo>
                      <a:lnTo>
                        <a:pt x="1406" y="102"/>
                      </a:lnTo>
                      <a:lnTo>
                        <a:pt x="1406" y="103"/>
                      </a:lnTo>
                      <a:lnTo>
                        <a:pt x="1404" y="103"/>
                      </a:lnTo>
                      <a:lnTo>
                        <a:pt x="1404" y="104"/>
                      </a:lnTo>
                      <a:lnTo>
                        <a:pt x="1404" y="106"/>
                      </a:lnTo>
                      <a:lnTo>
                        <a:pt x="1406" y="107"/>
                      </a:lnTo>
                      <a:lnTo>
                        <a:pt x="1406" y="108"/>
                      </a:lnTo>
                      <a:lnTo>
                        <a:pt x="1404" y="109"/>
                      </a:lnTo>
                      <a:lnTo>
                        <a:pt x="1404" y="112"/>
                      </a:lnTo>
                      <a:lnTo>
                        <a:pt x="1407" y="111"/>
                      </a:lnTo>
                      <a:lnTo>
                        <a:pt x="1408" y="111"/>
                      </a:lnTo>
                      <a:lnTo>
                        <a:pt x="1410" y="111"/>
                      </a:lnTo>
                      <a:lnTo>
                        <a:pt x="1411" y="112"/>
                      </a:lnTo>
                      <a:lnTo>
                        <a:pt x="1412" y="112"/>
                      </a:lnTo>
                      <a:lnTo>
                        <a:pt x="1413" y="112"/>
                      </a:lnTo>
                      <a:lnTo>
                        <a:pt x="1413" y="112"/>
                      </a:lnTo>
                      <a:lnTo>
                        <a:pt x="1413" y="112"/>
                      </a:lnTo>
                      <a:lnTo>
                        <a:pt x="1415" y="115"/>
                      </a:lnTo>
                      <a:lnTo>
                        <a:pt x="1415" y="116"/>
                      </a:lnTo>
                      <a:lnTo>
                        <a:pt x="1415" y="116"/>
                      </a:lnTo>
                      <a:lnTo>
                        <a:pt x="1413" y="116"/>
                      </a:lnTo>
                      <a:lnTo>
                        <a:pt x="1413" y="116"/>
                      </a:lnTo>
                      <a:lnTo>
                        <a:pt x="1413" y="117"/>
                      </a:lnTo>
                      <a:lnTo>
                        <a:pt x="1415" y="119"/>
                      </a:lnTo>
                      <a:lnTo>
                        <a:pt x="1415" y="119"/>
                      </a:lnTo>
                      <a:lnTo>
                        <a:pt x="1415" y="119"/>
                      </a:lnTo>
                      <a:lnTo>
                        <a:pt x="1415" y="121"/>
                      </a:lnTo>
                      <a:lnTo>
                        <a:pt x="1415" y="121"/>
                      </a:lnTo>
                      <a:lnTo>
                        <a:pt x="1415" y="123"/>
                      </a:lnTo>
                      <a:lnTo>
                        <a:pt x="1412" y="123"/>
                      </a:lnTo>
                      <a:lnTo>
                        <a:pt x="1411" y="121"/>
                      </a:lnTo>
                      <a:lnTo>
                        <a:pt x="1410" y="121"/>
                      </a:lnTo>
                      <a:lnTo>
                        <a:pt x="1410" y="123"/>
                      </a:lnTo>
                      <a:lnTo>
                        <a:pt x="1410" y="123"/>
                      </a:lnTo>
                      <a:lnTo>
                        <a:pt x="1410" y="124"/>
                      </a:lnTo>
                      <a:lnTo>
                        <a:pt x="1407" y="124"/>
                      </a:lnTo>
                      <a:lnTo>
                        <a:pt x="1407" y="125"/>
                      </a:lnTo>
                      <a:lnTo>
                        <a:pt x="1406" y="125"/>
                      </a:lnTo>
                      <a:lnTo>
                        <a:pt x="1406" y="127"/>
                      </a:lnTo>
                      <a:lnTo>
                        <a:pt x="1406" y="127"/>
                      </a:lnTo>
                      <a:lnTo>
                        <a:pt x="1406" y="128"/>
                      </a:lnTo>
                      <a:lnTo>
                        <a:pt x="1406" y="128"/>
                      </a:lnTo>
                      <a:lnTo>
                        <a:pt x="1406" y="129"/>
                      </a:lnTo>
                      <a:lnTo>
                        <a:pt x="1403" y="129"/>
                      </a:lnTo>
                      <a:lnTo>
                        <a:pt x="1402" y="130"/>
                      </a:lnTo>
                      <a:lnTo>
                        <a:pt x="1400" y="130"/>
                      </a:lnTo>
                      <a:lnTo>
                        <a:pt x="1400" y="130"/>
                      </a:lnTo>
                      <a:lnTo>
                        <a:pt x="1398" y="130"/>
                      </a:lnTo>
                      <a:lnTo>
                        <a:pt x="1398" y="132"/>
                      </a:lnTo>
                      <a:lnTo>
                        <a:pt x="1396" y="132"/>
                      </a:lnTo>
                      <a:lnTo>
                        <a:pt x="1396" y="132"/>
                      </a:lnTo>
                      <a:lnTo>
                        <a:pt x="1394" y="132"/>
                      </a:lnTo>
                      <a:lnTo>
                        <a:pt x="1394" y="133"/>
                      </a:lnTo>
                      <a:lnTo>
                        <a:pt x="1393" y="133"/>
                      </a:lnTo>
                      <a:lnTo>
                        <a:pt x="1393" y="134"/>
                      </a:lnTo>
                      <a:lnTo>
                        <a:pt x="1390" y="134"/>
                      </a:lnTo>
                      <a:lnTo>
                        <a:pt x="1389" y="136"/>
                      </a:lnTo>
                      <a:lnTo>
                        <a:pt x="1387" y="134"/>
                      </a:lnTo>
                      <a:lnTo>
                        <a:pt x="1386" y="134"/>
                      </a:lnTo>
                      <a:lnTo>
                        <a:pt x="1386" y="134"/>
                      </a:lnTo>
                      <a:lnTo>
                        <a:pt x="1386" y="134"/>
                      </a:lnTo>
                      <a:lnTo>
                        <a:pt x="1386" y="137"/>
                      </a:lnTo>
                      <a:lnTo>
                        <a:pt x="1382" y="137"/>
                      </a:lnTo>
                      <a:lnTo>
                        <a:pt x="1381" y="136"/>
                      </a:lnTo>
                      <a:lnTo>
                        <a:pt x="1375" y="134"/>
                      </a:lnTo>
                      <a:lnTo>
                        <a:pt x="1375" y="137"/>
                      </a:lnTo>
                      <a:lnTo>
                        <a:pt x="1375" y="137"/>
                      </a:lnTo>
                      <a:lnTo>
                        <a:pt x="1377" y="138"/>
                      </a:lnTo>
                      <a:lnTo>
                        <a:pt x="1378" y="140"/>
                      </a:lnTo>
                      <a:lnTo>
                        <a:pt x="1377" y="140"/>
                      </a:lnTo>
                      <a:lnTo>
                        <a:pt x="1374" y="142"/>
                      </a:lnTo>
                      <a:lnTo>
                        <a:pt x="1373" y="142"/>
                      </a:lnTo>
                      <a:lnTo>
                        <a:pt x="1373" y="141"/>
                      </a:lnTo>
                      <a:lnTo>
                        <a:pt x="1373" y="141"/>
                      </a:lnTo>
                      <a:lnTo>
                        <a:pt x="1373" y="141"/>
                      </a:lnTo>
                      <a:lnTo>
                        <a:pt x="1370" y="142"/>
                      </a:lnTo>
                      <a:lnTo>
                        <a:pt x="1360" y="142"/>
                      </a:lnTo>
                      <a:lnTo>
                        <a:pt x="1360" y="141"/>
                      </a:lnTo>
                      <a:lnTo>
                        <a:pt x="1356" y="142"/>
                      </a:lnTo>
                      <a:lnTo>
                        <a:pt x="1356" y="141"/>
                      </a:lnTo>
                      <a:lnTo>
                        <a:pt x="1360" y="138"/>
                      </a:lnTo>
                      <a:lnTo>
                        <a:pt x="1360" y="138"/>
                      </a:lnTo>
                      <a:lnTo>
                        <a:pt x="1358" y="138"/>
                      </a:lnTo>
                      <a:lnTo>
                        <a:pt x="1358" y="138"/>
                      </a:lnTo>
                      <a:lnTo>
                        <a:pt x="1358" y="137"/>
                      </a:lnTo>
                      <a:lnTo>
                        <a:pt x="1353" y="137"/>
                      </a:lnTo>
                      <a:lnTo>
                        <a:pt x="1353" y="136"/>
                      </a:lnTo>
                      <a:lnTo>
                        <a:pt x="1353" y="136"/>
                      </a:lnTo>
                      <a:lnTo>
                        <a:pt x="1352" y="136"/>
                      </a:lnTo>
                      <a:lnTo>
                        <a:pt x="1351" y="136"/>
                      </a:lnTo>
                      <a:lnTo>
                        <a:pt x="1349" y="136"/>
                      </a:lnTo>
                      <a:lnTo>
                        <a:pt x="1349" y="136"/>
                      </a:lnTo>
                      <a:lnTo>
                        <a:pt x="1349" y="134"/>
                      </a:lnTo>
                      <a:lnTo>
                        <a:pt x="1348" y="134"/>
                      </a:lnTo>
                      <a:lnTo>
                        <a:pt x="1347" y="134"/>
                      </a:lnTo>
                      <a:lnTo>
                        <a:pt x="1347" y="136"/>
                      </a:lnTo>
                      <a:lnTo>
                        <a:pt x="1343" y="136"/>
                      </a:lnTo>
                      <a:lnTo>
                        <a:pt x="1343" y="136"/>
                      </a:lnTo>
                      <a:lnTo>
                        <a:pt x="1341" y="136"/>
                      </a:lnTo>
                      <a:lnTo>
                        <a:pt x="1341" y="137"/>
                      </a:lnTo>
                      <a:lnTo>
                        <a:pt x="1340" y="137"/>
                      </a:lnTo>
                      <a:lnTo>
                        <a:pt x="1339" y="136"/>
                      </a:lnTo>
                      <a:lnTo>
                        <a:pt x="1336" y="136"/>
                      </a:lnTo>
                      <a:lnTo>
                        <a:pt x="1335" y="136"/>
                      </a:lnTo>
                      <a:lnTo>
                        <a:pt x="1335" y="134"/>
                      </a:lnTo>
                      <a:lnTo>
                        <a:pt x="1335" y="134"/>
                      </a:lnTo>
                      <a:lnTo>
                        <a:pt x="1335" y="134"/>
                      </a:lnTo>
                      <a:lnTo>
                        <a:pt x="1336" y="133"/>
                      </a:lnTo>
                      <a:lnTo>
                        <a:pt x="1338" y="133"/>
                      </a:lnTo>
                      <a:lnTo>
                        <a:pt x="1339" y="133"/>
                      </a:lnTo>
                      <a:lnTo>
                        <a:pt x="1339" y="132"/>
                      </a:lnTo>
                      <a:lnTo>
                        <a:pt x="1339" y="132"/>
                      </a:lnTo>
                      <a:lnTo>
                        <a:pt x="1340" y="132"/>
                      </a:lnTo>
                      <a:lnTo>
                        <a:pt x="1341" y="133"/>
                      </a:lnTo>
                      <a:lnTo>
                        <a:pt x="1343" y="132"/>
                      </a:lnTo>
                      <a:lnTo>
                        <a:pt x="1343" y="130"/>
                      </a:lnTo>
                      <a:lnTo>
                        <a:pt x="1344" y="130"/>
                      </a:lnTo>
                      <a:lnTo>
                        <a:pt x="1345" y="129"/>
                      </a:lnTo>
                      <a:lnTo>
                        <a:pt x="1343" y="129"/>
                      </a:lnTo>
                      <a:lnTo>
                        <a:pt x="1343" y="129"/>
                      </a:lnTo>
                      <a:lnTo>
                        <a:pt x="1341" y="128"/>
                      </a:lnTo>
                      <a:lnTo>
                        <a:pt x="1341" y="128"/>
                      </a:lnTo>
                      <a:lnTo>
                        <a:pt x="1341" y="128"/>
                      </a:lnTo>
                      <a:lnTo>
                        <a:pt x="1343" y="128"/>
                      </a:lnTo>
                      <a:lnTo>
                        <a:pt x="1343" y="127"/>
                      </a:lnTo>
                      <a:lnTo>
                        <a:pt x="1341" y="127"/>
                      </a:lnTo>
                      <a:lnTo>
                        <a:pt x="1341" y="127"/>
                      </a:lnTo>
                      <a:lnTo>
                        <a:pt x="1340" y="127"/>
                      </a:lnTo>
                      <a:lnTo>
                        <a:pt x="1340" y="128"/>
                      </a:lnTo>
                      <a:lnTo>
                        <a:pt x="1340" y="128"/>
                      </a:lnTo>
                      <a:lnTo>
                        <a:pt x="1340" y="127"/>
                      </a:lnTo>
                      <a:lnTo>
                        <a:pt x="1339" y="125"/>
                      </a:lnTo>
                      <a:lnTo>
                        <a:pt x="1339" y="124"/>
                      </a:lnTo>
                      <a:lnTo>
                        <a:pt x="1332" y="124"/>
                      </a:lnTo>
                      <a:lnTo>
                        <a:pt x="1332" y="124"/>
                      </a:lnTo>
                      <a:lnTo>
                        <a:pt x="1331" y="124"/>
                      </a:lnTo>
                      <a:lnTo>
                        <a:pt x="1331" y="124"/>
                      </a:lnTo>
                      <a:lnTo>
                        <a:pt x="1331" y="124"/>
                      </a:lnTo>
                      <a:lnTo>
                        <a:pt x="1330" y="124"/>
                      </a:lnTo>
                      <a:lnTo>
                        <a:pt x="1330" y="125"/>
                      </a:lnTo>
                      <a:lnTo>
                        <a:pt x="1326" y="125"/>
                      </a:lnTo>
                      <a:lnTo>
                        <a:pt x="1326" y="124"/>
                      </a:lnTo>
                      <a:lnTo>
                        <a:pt x="1326" y="123"/>
                      </a:lnTo>
                      <a:lnTo>
                        <a:pt x="1326" y="123"/>
                      </a:lnTo>
                      <a:lnTo>
                        <a:pt x="1326" y="121"/>
                      </a:lnTo>
                      <a:lnTo>
                        <a:pt x="1326" y="121"/>
                      </a:lnTo>
                      <a:lnTo>
                        <a:pt x="1330" y="121"/>
                      </a:lnTo>
                      <a:lnTo>
                        <a:pt x="1331" y="121"/>
                      </a:lnTo>
                      <a:lnTo>
                        <a:pt x="1332" y="120"/>
                      </a:lnTo>
                      <a:lnTo>
                        <a:pt x="1334" y="119"/>
                      </a:lnTo>
                      <a:lnTo>
                        <a:pt x="1334" y="119"/>
                      </a:lnTo>
                      <a:lnTo>
                        <a:pt x="1335" y="119"/>
                      </a:lnTo>
                      <a:lnTo>
                        <a:pt x="1336" y="119"/>
                      </a:lnTo>
                      <a:lnTo>
                        <a:pt x="1339" y="119"/>
                      </a:lnTo>
                      <a:lnTo>
                        <a:pt x="1340" y="119"/>
                      </a:lnTo>
                      <a:lnTo>
                        <a:pt x="1340" y="119"/>
                      </a:lnTo>
                      <a:lnTo>
                        <a:pt x="1340" y="117"/>
                      </a:lnTo>
                      <a:lnTo>
                        <a:pt x="1341" y="117"/>
                      </a:lnTo>
                      <a:lnTo>
                        <a:pt x="1341" y="117"/>
                      </a:lnTo>
                      <a:lnTo>
                        <a:pt x="1338" y="117"/>
                      </a:lnTo>
                      <a:lnTo>
                        <a:pt x="1338" y="116"/>
                      </a:lnTo>
                      <a:lnTo>
                        <a:pt x="1338" y="115"/>
                      </a:lnTo>
                      <a:lnTo>
                        <a:pt x="1338" y="115"/>
                      </a:lnTo>
                      <a:lnTo>
                        <a:pt x="1338" y="113"/>
                      </a:lnTo>
                      <a:lnTo>
                        <a:pt x="1340" y="115"/>
                      </a:lnTo>
                      <a:lnTo>
                        <a:pt x="1340" y="113"/>
                      </a:lnTo>
                      <a:lnTo>
                        <a:pt x="1340" y="113"/>
                      </a:lnTo>
                      <a:lnTo>
                        <a:pt x="1340" y="113"/>
                      </a:lnTo>
                      <a:lnTo>
                        <a:pt x="1339" y="112"/>
                      </a:lnTo>
                      <a:lnTo>
                        <a:pt x="1338" y="111"/>
                      </a:lnTo>
                      <a:lnTo>
                        <a:pt x="1332" y="113"/>
                      </a:lnTo>
                      <a:lnTo>
                        <a:pt x="1330" y="113"/>
                      </a:lnTo>
                      <a:lnTo>
                        <a:pt x="1328" y="116"/>
                      </a:lnTo>
                      <a:lnTo>
                        <a:pt x="1323" y="115"/>
                      </a:lnTo>
                      <a:lnTo>
                        <a:pt x="1322" y="113"/>
                      </a:lnTo>
                      <a:lnTo>
                        <a:pt x="1323" y="113"/>
                      </a:lnTo>
                      <a:lnTo>
                        <a:pt x="1323" y="113"/>
                      </a:lnTo>
                      <a:lnTo>
                        <a:pt x="1326" y="113"/>
                      </a:lnTo>
                      <a:lnTo>
                        <a:pt x="1326" y="113"/>
                      </a:lnTo>
                      <a:lnTo>
                        <a:pt x="1326" y="112"/>
                      </a:lnTo>
                      <a:lnTo>
                        <a:pt x="1327" y="112"/>
                      </a:lnTo>
                      <a:lnTo>
                        <a:pt x="1327" y="112"/>
                      </a:lnTo>
                      <a:lnTo>
                        <a:pt x="1328" y="111"/>
                      </a:lnTo>
                      <a:lnTo>
                        <a:pt x="1330" y="111"/>
                      </a:lnTo>
                      <a:lnTo>
                        <a:pt x="1331" y="109"/>
                      </a:lnTo>
                      <a:lnTo>
                        <a:pt x="1331" y="106"/>
                      </a:lnTo>
                      <a:lnTo>
                        <a:pt x="1328" y="106"/>
                      </a:lnTo>
                      <a:lnTo>
                        <a:pt x="1328" y="106"/>
                      </a:lnTo>
                      <a:lnTo>
                        <a:pt x="1328" y="106"/>
                      </a:lnTo>
                      <a:lnTo>
                        <a:pt x="1328" y="104"/>
                      </a:lnTo>
                      <a:lnTo>
                        <a:pt x="1331" y="106"/>
                      </a:lnTo>
                      <a:lnTo>
                        <a:pt x="1331" y="104"/>
                      </a:lnTo>
                      <a:lnTo>
                        <a:pt x="1331" y="104"/>
                      </a:lnTo>
                      <a:lnTo>
                        <a:pt x="1331" y="104"/>
                      </a:lnTo>
                      <a:lnTo>
                        <a:pt x="1331" y="104"/>
                      </a:lnTo>
                      <a:lnTo>
                        <a:pt x="1331" y="103"/>
                      </a:lnTo>
                      <a:lnTo>
                        <a:pt x="1331" y="103"/>
                      </a:lnTo>
                      <a:lnTo>
                        <a:pt x="1331" y="103"/>
                      </a:lnTo>
                      <a:lnTo>
                        <a:pt x="1332" y="102"/>
                      </a:lnTo>
                      <a:lnTo>
                        <a:pt x="1332" y="102"/>
                      </a:lnTo>
                      <a:lnTo>
                        <a:pt x="1332" y="102"/>
                      </a:lnTo>
                      <a:lnTo>
                        <a:pt x="1334" y="106"/>
                      </a:lnTo>
                      <a:lnTo>
                        <a:pt x="1335" y="106"/>
                      </a:lnTo>
                      <a:lnTo>
                        <a:pt x="1335" y="107"/>
                      </a:lnTo>
                      <a:lnTo>
                        <a:pt x="1335" y="107"/>
                      </a:lnTo>
                      <a:lnTo>
                        <a:pt x="1339" y="107"/>
                      </a:lnTo>
                      <a:lnTo>
                        <a:pt x="1339" y="107"/>
                      </a:lnTo>
                      <a:lnTo>
                        <a:pt x="1339" y="108"/>
                      </a:lnTo>
                      <a:lnTo>
                        <a:pt x="1340" y="108"/>
                      </a:lnTo>
                      <a:lnTo>
                        <a:pt x="1341" y="108"/>
                      </a:lnTo>
                      <a:lnTo>
                        <a:pt x="1340" y="104"/>
                      </a:lnTo>
                      <a:lnTo>
                        <a:pt x="1336" y="103"/>
                      </a:lnTo>
                      <a:lnTo>
                        <a:pt x="1338" y="102"/>
                      </a:lnTo>
                      <a:lnTo>
                        <a:pt x="1338" y="102"/>
                      </a:lnTo>
                      <a:lnTo>
                        <a:pt x="1339" y="102"/>
                      </a:lnTo>
                      <a:lnTo>
                        <a:pt x="1340" y="102"/>
                      </a:lnTo>
                      <a:lnTo>
                        <a:pt x="1340" y="102"/>
                      </a:lnTo>
                      <a:lnTo>
                        <a:pt x="1343" y="100"/>
                      </a:lnTo>
                      <a:lnTo>
                        <a:pt x="1343" y="102"/>
                      </a:lnTo>
                      <a:lnTo>
                        <a:pt x="1344" y="102"/>
                      </a:lnTo>
                      <a:lnTo>
                        <a:pt x="1344" y="103"/>
                      </a:lnTo>
                      <a:lnTo>
                        <a:pt x="1345" y="104"/>
                      </a:lnTo>
                      <a:lnTo>
                        <a:pt x="1345" y="104"/>
                      </a:lnTo>
                      <a:lnTo>
                        <a:pt x="1345" y="106"/>
                      </a:lnTo>
                      <a:lnTo>
                        <a:pt x="1347" y="106"/>
                      </a:lnTo>
                      <a:lnTo>
                        <a:pt x="1347" y="107"/>
                      </a:lnTo>
                      <a:lnTo>
                        <a:pt x="1347" y="108"/>
                      </a:lnTo>
                      <a:lnTo>
                        <a:pt x="1347" y="108"/>
                      </a:lnTo>
                      <a:lnTo>
                        <a:pt x="1347" y="108"/>
                      </a:lnTo>
                      <a:lnTo>
                        <a:pt x="1348" y="111"/>
                      </a:lnTo>
                      <a:lnTo>
                        <a:pt x="1347" y="111"/>
                      </a:lnTo>
                      <a:lnTo>
                        <a:pt x="1347" y="116"/>
                      </a:lnTo>
                      <a:lnTo>
                        <a:pt x="1348" y="116"/>
                      </a:lnTo>
                      <a:lnTo>
                        <a:pt x="1348" y="116"/>
                      </a:lnTo>
                      <a:lnTo>
                        <a:pt x="1348" y="116"/>
                      </a:lnTo>
                      <a:lnTo>
                        <a:pt x="1349" y="116"/>
                      </a:lnTo>
                      <a:lnTo>
                        <a:pt x="1349" y="115"/>
                      </a:lnTo>
                      <a:lnTo>
                        <a:pt x="1351" y="115"/>
                      </a:lnTo>
                      <a:lnTo>
                        <a:pt x="1352" y="111"/>
                      </a:lnTo>
                      <a:lnTo>
                        <a:pt x="1353" y="111"/>
                      </a:lnTo>
                      <a:lnTo>
                        <a:pt x="1353" y="111"/>
                      </a:lnTo>
                      <a:lnTo>
                        <a:pt x="1353" y="111"/>
                      </a:lnTo>
                      <a:lnTo>
                        <a:pt x="1355" y="112"/>
                      </a:lnTo>
                      <a:lnTo>
                        <a:pt x="1356" y="112"/>
                      </a:lnTo>
                      <a:lnTo>
                        <a:pt x="1356" y="109"/>
                      </a:lnTo>
                      <a:lnTo>
                        <a:pt x="1356" y="107"/>
                      </a:lnTo>
                      <a:lnTo>
                        <a:pt x="1356" y="104"/>
                      </a:lnTo>
                      <a:lnTo>
                        <a:pt x="1358" y="103"/>
                      </a:lnTo>
                      <a:lnTo>
                        <a:pt x="1360" y="106"/>
                      </a:lnTo>
                      <a:lnTo>
                        <a:pt x="1360" y="107"/>
                      </a:lnTo>
                      <a:lnTo>
                        <a:pt x="1361" y="109"/>
                      </a:lnTo>
                      <a:lnTo>
                        <a:pt x="1364" y="108"/>
                      </a:lnTo>
                      <a:lnTo>
                        <a:pt x="1362" y="107"/>
                      </a:lnTo>
                      <a:lnTo>
                        <a:pt x="1362" y="106"/>
                      </a:lnTo>
                      <a:lnTo>
                        <a:pt x="1364" y="106"/>
                      </a:lnTo>
                      <a:lnTo>
                        <a:pt x="1364" y="104"/>
                      </a:lnTo>
                      <a:lnTo>
                        <a:pt x="1365" y="104"/>
                      </a:lnTo>
                      <a:lnTo>
                        <a:pt x="1366" y="104"/>
                      </a:lnTo>
                      <a:lnTo>
                        <a:pt x="1366" y="103"/>
                      </a:lnTo>
                      <a:lnTo>
                        <a:pt x="1368" y="103"/>
                      </a:lnTo>
                      <a:lnTo>
                        <a:pt x="1368" y="103"/>
                      </a:lnTo>
                      <a:lnTo>
                        <a:pt x="1369" y="102"/>
                      </a:lnTo>
                      <a:lnTo>
                        <a:pt x="1369" y="102"/>
                      </a:lnTo>
                      <a:lnTo>
                        <a:pt x="1372" y="102"/>
                      </a:lnTo>
                      <a:lnTo>
                        <a:pt x="1370" y="104"/>
                      </a:lnTo>
                      <a:lnTo>
                        <a:pt x="1372" y="104"/>
                      </a:lnTo>
                      <a:lnTo>
                        <a:pt x="1372" y="107"/>
                      </a:lnTo>
                      <a:lnTo>
                        <a:pt x="1373" y="108"/>
                      </a:lnTo>
                      <a:lnTo>
                        <a:pt x="1373" y="108"/>
                      </a:lnTo>
                      <a:lnTo>
                        <a:pt x="1374" y="108"/>
                      </a:lnTo>
                      <a:lnTo>
                        <a:pt x="1374" y="107"/>
                      </a:lnTo>
                      <a:lnTo>
                        <a:pt x="1374" y="106"/>
                      </a:lnTo>
                      <a:lnTo>
                        <a:pt x="1374" y="104"/>
                      </a:lnTo>
                      <a:lnTo>
                        <a:pt x="1373" y="103"/>
                      </a:lnTo>
                      <a:lnTo>
                        <a:pt x="1374" y="103"/>
                      </a:lnTo>
                      <a:lnTo>
                        <a:pt x="1374" y="103"/>
                      </a:lnTo>
                      <a:lnTo>
                        <a:pt x="1375" y="103"/>
                      </a:lnTo>
                      <a:lnTo>
                        <a:pt x="1375" y="103"/>
                      </a:lnTo>
                      <a:lnTo>
                        <a:pt x="1375" y="103"/>
                      </a:lnTo>
                      <a:lnTo>
                        <a:pt x="1375" y="103"/>
                      </a:lnTo>
                      <a:lnTo>
                        <a:pt x="1375" y="104"/>
                      </a:lnTo>
                      <a:lnTo>
                        <a:pt x="1375" y="104"/>
                      </a:lnTo>
                      <a:lnTo>
                        <a:pt x="1379" y="106"/>
                      </a:lnTo>
                      <a:lnTo>
                        <a:pt x="1379" y="104"/>
                      </a:lnTo>
                      <a:lnTo>
                        <a:pt x="1383" y="104"/>
                      </a:lnTo>
                      <a:lnTo>
                        <a:pt x="1385" y="103"/>
                      </a:lnTo>
                      <a:lnTo>
                        <a:pt x="1385" y="102"/>
                      </a:lnTo>
                      <a:lnTo>
                        <a:pt x="1386" y="102"/>
                      </a:lnTo>
                      <a:lnTo>
                        <a:pt x="1387" y="103"/>
                      </a:lnTo>
                      <a:lnTo>
                        <a:pt x="1387" y="103"/>
                      </a:lnTo>
                      <a:lnTo>
                        <a:pt x="1389" y="103"/>
                      </a:lnTo>
                      <a:lnTo>
                        <a:pt x="1391" y="103"/>
                      </a:lnTo>
                      <a:lnTo>
                        <a:pt x="1391" y="100"/>
                      </a:lnTo>
                      <a:lnTo>
                        <a:pt x="1391" y="98"/>
                      </a:lnTo>
                      <a:lnTo>
                        <a:pt x="1396" y="98"/>
                      </a:lnTo>
                      <a:close/>
                      <a:moveTo>
                        <a:pt x="781" y="98"/>
                      </a:moveTo>
                      <a:lnTo>
                        <a:pt x="784" y="98"/>
                      </a:lnTo>
                      <a:lnTo>
                        <a:pt x="784" y="99"/>
                      </a:lnTo>
                      <a:lnTo>
                        <a:pt x="781" y="99"/>
                      </a:lnTo>
                      <a:lnTo>
                        <a:pt x="781" y="98"/>
                      </a:lnTo>
                      <a:close/>
                      <a:moveTo>
                        <a:pt x="1336" y="96"/>
                      </a:moveTo>
                      <a:lnTo>
                        <a:pt x="1338" y="98"/>
                      </a:lnTo>
                      <a:lnTo>
                        <a:pt x="1338" y="98"/>
                      </a:lnTo>
                      <a:lnTo>
                        <a:pt x="1339" y="98"/>
                      </a:lnTo>
                      <a:lnTo>
                        <a:pt x="1340" y="98"/>
                      </a:lnTo>
                      <a:lnTo>
                        <a:pt x="1341" y="99"/>
                      </a:lnTo>
                      <a:lnTo>
                        <a:pt x="1341" y="99"/>
                      </a:lnTo>
                      <a:lnTo>
                        <a:pt x="1341" y="99"/>
                      </a:lnTo>
                      <a:lnTo>
                        <a:pt x="1338" y="99"/>
                      </a:lnTo>
                      <a:lnTo>
                        <a:pt x="1336" y="99"/>
                      </a:lnTo>
                      <a:lnTo>
                        <a:pt x="1334" y="99"/>
                      </a:lnTo>
                      <a:lnTo>
                        <a:pt x="1332" y="99"/>
                      </a:lnTo>
                      <a:lnTo>
                        <a:pt x="1332" y="98"/>
                      </a:lnTo>
                      <a:lnTo>
                        <a:pt x="1334" y="96"/>
                      </a:lnTo>
                      <a:lnTo>
                        <a:pt x="1336" y="96"/>
                      </a:lnTo>
                      <a:close/>
                      <a:moveTo>
                        <a:pt x="82" y="91"/>
                      </a:moveTo>
                      <a:lnTo>
                        <a:pt x="83" y="91"/>
                      </a:lnTo>
                      <a:lnTo>
                        <a:pt x="83" y="92"/>
                      </a:lnTo>
                      <a:lnTo>
                        <a:pt x="82" y="92"/>
                      </a:lnTo>
                      <a:lnTo>
                        <a:pt x="82" y="92"/>
                      </a:lnTo>
                      <a:lnTo>
                        <a:pt x="82" y="91"/>
                      </a:lnTo>
                      <a:lnTo>
                        <a:pt x="82" y="91"/>
                      </a:lnTo>
                      <a:lnTo>
                        <a:pt x="82" y="91"/>
                      </a:lnTo>
                      <a:close/>
                      <a:moveTo>
                        <a:pt x="462" y="87"/>
                      </a:moveTo>
                      <a:lnTo>
                        <a:pt x="463" y="87"/>
                      </a:lnTo>
                      <a:lnTo>
                        <a:pt x="463" y="87"/>
                      </a:lnTo>
                      <a:lnTo>
                        <a:pt x="467" y="87"/>
                      </a:lnTo>
                      <a:lnTo>
                        <a:pt x="467" y="89"/>
                      </a:lnTo>
                      <a:lnTo>
                        <a:pt x="470" y="89"/>
                      </a:lnTo>
                      <a:lnTo>
                        <a:pt x="470" y="89"/>
                      </a:lnTo>
                      <a:lnTo>
                        <a:pt x="471" y="89"/>
                      </a:lnTo>
                      <a:lnTo>
                        <a:pt x="471" y="90"/>
                      </a:lnTo>
                      <a:lnTo>
                        <a:pt x="476" y="90"/>
                      </a:lnTo>
                      <a:lnTo>
                        <a:pt x="476" y="91"/>
                      </a:lnTo>
                      <a:lnTo>
                        <a:pt x="472" y="91"/>
                      </a:lnTo>
                      <a:lnTo>
                        <a:pt x="470" y="91"/>
                      </a:lnTo>
                      <a:lnTo>
                        <a:pt x="467" y="92"/>
                      </a:lnTo>
                      <a:lnTo>
                        <a:pt x="464" y="94"/>
                      </a:lnTo>
                      <a:lnTo>
                        <a:pt x="463" y="94"/>
                      </a:lnTo>
                      <a:lnTo>
                        <a:pt x="464" y="95"/>
                      </a:lnTo>
                      <a:lnTo>
                        <a:pt x="466" y="95"/>
                      </a:lnTo>
                      <a:lnTo>
                        <a:pt x="467" y="95"/>
                      </a:lnTo>
                      <a:lnTo>
                        <a:pt x="470" y="95"/>
                      </a:lnTo>
                      <a:lnTo>
                        <a:pt x="470" y="96"/>
                      </a:lnTo>
                      <a:lnTo>
                        <a:pt x="474" y="96"/>
                      </a:lnTo>
                      <a:lnTo>
                        <a:pt x="474" y="98"/>
                      </a:lnTo>
                      <a:lnTo>
                        <a:pt x="475" y="98"/>
                      </a:lnTo>
                      <a:lnTo>
                        <a:pt x="475" y="98"/>
                      </a:lnTo>
                      <a:lnTo>
                        <a:pt x="477" y="99"/>
                      </a:lnTo>
                      <a:lnTo>
                        <a:pt x="480" y="98"/>
                      </a:lnTo>
                      <a:lnTo>
                        <a:pt x="483" y="98"/>
                      </a:lnTo>
                      <a:lnTo>
                        <a:pt x="484" y="96"/>
                      </a:lnTo>
                      <a:lnTo>
                        <a:pt x="485" y="98"/>
                      </a:lnTo>
                      <a:lnTo>
                        <a:pt x="487" y="98"/>
                      </a:lnTo>
                      <a:lnTo>
                        <a:pt x="487" y="98"/>
                      </a:lnTo>
                      <a:lnTo>
                        <a:pt x="487" y="102"/>
                      </a:lnTo>
                      <a:lnTo>
                        <a:pt x="485" y="103"/>
                      </a:lnTo>
                      <a:lnTo>
                        <a:pt x="483" y="106"/>
                      </a:lnTo>
                      <a:lnTo>
                        <a:pt x="484" y="107"/>
                      </a:lnTo>
                      <a:lnTo>
                        <a:pt x="484" y="108"/>
                      </a:lnTo>
                      <a:lnTo>
                        <a:pt x="485" y="109"/>
                      </a:lnTo>
                      <a:lnTo>
                        <a:pt x="484" y="109"/>
                      </a:lnTo>
                      <a:lnTo>
                        <a:pt x="483" y="111"/>
                      </a:lnTo>
                      <a:lnTo>
                        <a:pt x="481" y="111"/>
                      </a:lnTo>
                      <a:lnTo>
                        <a:pt x="480" y="111"/>
                      </a:lnTo>
                      <a:lnTo>
                        <a:pt x="477" y="111"/>
                      </a:lnTo>
                      <a:lnTo>
                        <a:pt x="475" y="111"/>
                      </a:lnTo>
                      <a:lnTo>
                        <a:pt x="474" y="109"/>
                      </a:lnTo>
                      <a:lnTo>
                        <a:pt x="474" y="108"/>
                      </a:lnTo>
                      <a:lnTo>
                        <a:pt x="470" y="109"/>
                      </a:lnTo>
                      <a:lnTo>
                        <a:pt x="470" y="109"/>
                      </a:lnTo>
                      <a:lnTo>
                        <a:pt x="468" y="109"/>
                      </a:lnTo>
                      <a:lnTo>
                        <a:pt x="468" y="112"/>
                      </a:lnTo>
                      <a:lnTo>
                        <a:pt x="470" y="113"/>
                      </a:lnTo>
                      <a:lnTo>
                        <a:pt x="471" y="113"/>
                      </a:lnTo>
                      <a:lnTo>
                        <a:pt x="474" y="115"/>
                      </a:lnTo>
                      <a:lnTo>
                        <a:pt x="475" y="115"/>
                      </a:lnTo>
                      <a:lnTo>
                        <a:pt x="476" y="116"/>
                      </a:lnTo>
                      <a:lnTo>
                        <a:pt x="476" y="117"/>
                      </a:lnTo>
                      <a:lnTo>
                        <a:pt x="476" y="117"/>
                      </a:lnTo>
                      <a:lnTo>
                        <a:pt x="475" y="116"/>
                      </a:lnTo>
                      <a:lnTo>
                        <a:pt x="475" y="116"/>
                      </a:lnTo>
                      <a:lnTo>
                        <a:pt x="472" y="116"/>
                      </a:lnTo>
                      <a:lnTo>
                        <a:pt x="472" y="116"/>
                      </a:lnTo>
                      <a:lnTo>
                        <a:pt x="471" y="116"/>
                      </a:lnTo>
                      <a:lnTo>
                        <a:pt x="468" y="116"/>
                      </a:lnTo>
                      <a:lnTo>
                        <a:pt x="466" y="116"/>
                      </a:lnTo>
                      <a:lnTo>
                        <a:pt x="463" y="117"/>
                      </a:lnTo>
                      <a:lnTo>
                        <a:pt x="460" y="119"/>
                      </a:lnTo>
                      <a:lnTo>
                        <a:pt x="459" y="119"/>
                      </a:lnTo>
                      <a:lnTo>
                        <a:pt x="459" y="120"/>
                      </a:lnTo>
                      <a:lnTo>
                        <a:pt x="458" y="120"/>
                      </a:lnTo>
                      <a:lnTo>
                        <a:pt x="457" y="121"/>
                      </a:lnTo>
                      <a:lnTo>
                        <a:pt x="455" y="123"/>
                      </a:lnTo>
                      <a:lnTo>
                        <a:pt x="454" y="123"/>
                      </a:lnTo>
                      <a:lnTo>
                        <a:pt x="454" y="123"/>
                      </a:lnTo>
                      <a:lnTo>
                        <a:pt x="454" y="124"/>
                      </a:lnTo>
                      <a:lnTo>
                        <a:pt x="453" y="124"/>
                      </a:lnTo>
                      <a:lnTo>
                        <a:pt x="453" y="120"/>
                      </a:lnTo>
                      <a:lnTo>
                        <a:pt x="455" y="120"/>
                      </a:lnTo>
                      <a:lnTo>
                        <a:pt x="455" y="120"/>
                      </a:lnTo>
                      <a:lnTo>
                        <a:pt x="458" y="119"/>
                      </a:lnTo>
                      <a:lnTo>
                        <a:pt x="458" y="117"/>
                      </a:lnTo>
                      <a:lnTo>
                        <a:pt x="459" y="117"/>
                      </a:lnTo>
                      <a:lnTo>
                        <a:pt x="460" y="116"/>
                      </a:lnTo>
                      <a:lnTo>
                        <a:pt x="462" y="115"/>
                      </a:lnTo>
                      <a:lnTo>
                        <a:pt x="463" y="115"/>
                      </a:lnTo>
                      <a:lnTo>
                        <a:pt x="466" y="115"/>
                      </a:lnTo>
                      <a:lnTo>
                        <a:pt x="466" y="113"/>
                      </a:lnTo>
                      <a:lnTo>
                        <a:pt x="464" y="112"/>
                      </a:lnTo>
                      <a:lnTo>
                        <a:pt x="463" y="112"/>
                      </a:lnTo>
                      <a:lnTo>
                        <a:pt x="458" y="112"/>
                      </a:lnTo>
                      <a:lnTo>
                        <a:pt x="458" y="112"/>
                      </a:lnTo>
                      <a:lnTo>
                        <a:pt x="457" y="113"/>
                      </a:lnTo>
                      <a:lnTo>
                        <a:pt x="454" y="115"/>
                      </a:lnTo>
                      <a:lnTo>
                        <a:pt x="453" y="115"/>
                      </a:lnTo>
                      <a:lnTo>
                        <a:pt x="453" y="116"/>
                      </a:lnTo>
                      <a:lnTo>
                        <a:pt x="451" y="117"/>
                      </a:lnTo>
                      <a:lnTo>
                        <a:pt x="451" y="120"/>
                      </a:lnTo>
                      <a:lnTo>
                        <a:pt x="451" y="120"/>
                      </a:lnTo>
                      <a:lnTo>
                        <a:pt x="450" y="121"/>
                      </a:lnTo>
                      <a:lnTo>
                        <a:pt x="450" y="123"/>
                      </a:lnTo>
                      <a:lnTo>
                        <a:pt x="441" y="120"/>
                      </a:lnTo>
                      <a:lnTo>
                        <a:pt x="441" y="120"/>
                      </a:lnTo>
                      <a:lnTo>
                        <a:pt x="439" y="119"/>
                      </a:lnTo>
                      <a:lnTo>
                        <a:pt x="437" y="117"/>
                      </a:lnTo>
                      <a:lnTo>
                        <a:pt x="437" y="116"/>
                      </a:lnTo>
                      <a:lnTo>
                        <a:pt x="438" y="116"/>
                      </a:lnTo>
                      <a:lnTo>
                        <a:pt x="439" y="116"/>
                      </a:lnTo>
                      <a:lnTo>
                        <a:pt x="439" y="115"/>
                      </a:lnTo>
                      <a:lnTo>
                        <a:pt x="439" y="115"/>
                      </a:lnTo>
                      <a:lnTo>
                        <a:pt x="439" y="113"/>
                      </a:lnTo>
                      <a:lnTo>
                        <a:pt x="438" y="112"/>
                      </a:lnTo>
                      <a:lnTo>
                        <a:pt x="441" y="111"/>
                      </a:lnTo>
                      <a:lnTo>
                        <a:pt x="442" y="109"/>
                      </a:lnTo>
                      <a:lnTo>
                        <a:pt x="443" y="109"/>
                      </a:lnTo>
                      <a:lnTo>
                        <a:pt x="443" y="108"/>
                      </a:lnTo>
                      <a:lnTo>
                        <a:pt x="443" y="108"/>
                      </a:lnTo>
                      <a:lnTo>
                        <a:pt x="445" y="108"/>
                      </a:lnTo>
                      <a:lnTo>
                        <a:pt x="443" y="106"/>
                      </a:lnTo>
                      <a:lnTo>
                        <a:pt x="442" y="103"/>
                      </a:lnTo>
                      <a:lnTo>
                        <a:pt x="439" y="102"/>
                      </a:lnTo>
                      <a:lnTo>
                        <a:pt x="439" y="102"/>
                      </a:lnTo>
                      <a:lnTo>
                        <a:pt x="442" y="102"/>
                      </a:lnTo>
                      <a:lnTo>
                        <a:pt x="445" y="103"/>
                      </a:lnTo>
                      <a:lnTo>
                        <a:pt x="449" y="103"/>
                      </a:lnTo>
                      <a:lnTo>
                        <a:pt x="451" y="103"/>
                      </a:lnTo>
                      <a:lnTo>
                        <a:pt x="451" y="103"/>
                      </a:lnTo>
                      <a:lnTo>
                        <a:pt x="451" y="100"/>
                      </a:lnTo>
                      <a:lnTo>
                        <a:pt x="450" y="100"/>
                      </a:lnTo>
                      <a:lnTo>
                        <a:pt x="449" y="99"/>
                      </a:lnTo>
                      <a:lnTo>
                        <a:pt x="447" y="98"/>
                      </a:lnTo>
                      <a:lnTo>
                        <a:pt x="447" y="96"/>
                      </a:lnTo>
                      <a:lnTo>
                        <a:pt x="439" y="96"/>
                      </a:lnTo>
                      <a:lnTo>
                        <a:pt x="439" y="96"/>
                      </a:lnTo>
                      <a:lnTo>
                        <a:pt x="436" y="96"/>
                      </a:lnTo>
                      <a:lnTo>
                        <a:pt x="436" y="95"/>
                      </a:lnTo>
                      <a:lnTo>
                        <a:pt x="433" y="95"/>
                      </a:lnTo>
                      <a:lnTo>
                        <a:pt x="433" y="96"/>
                      </a:lnTo>
                      <a:lnTo>
                        <a:pt x="429" y="96"/>
                      </a:lnTo>
                      <a:lnTo>
                        <a:pt x="429" y="92"/>
                      </a:lnTo>
                      <a:lnTo>
                        <a:pt x="430" y="92"/>
                      </a:lnTo>
                      <a:lnTo>
                        <a:pt x="432" y="92"/>
                      </a:lnTo>
                      <a:lnTo>
                        <a:pt x="433" y="92"/>
                      </a:lnTo>
                      <a:lnTo>
                        <a:pt x="436" y="92"/>
                      </a:lnTo>
                      <a:lnTo>
                        <a:pt x="436" y="91"/>
                      </a:lnTo>
                      <a:lnTo>
                        <a:pt x="438" y="91"/>
                      </a:lnTo>
                      <a:lnTo>
                        <a:pt x="439" y="92"/>
                      </a:lnTo>
                      <a:lnTo>
                        <a:pt x="442" y="92"/>
                      </a:lnTo>
                      <a:lnTo>
                        <a:pt x="443" y="92"/>
                      </a:lnTo>
                      <a:lnTo>
                        <a:pt x="443" y="91"/>
                      </a:lnTo>
                      <a:lnTo>
                        <a:pt x="445" y="91"/>
                      </a:lnTo>
                      <a:lnTo>
                        <a:pt x="445" y="91"/>
                      </a:lnTo>
                      <a:lnTo>
                        <a:pt x="450" y="91"/>
                      </a:lnTo>
                      <a:lnTo>
                        <a:pt x="450" y="90"/>
                      </a:lnTo>
                      <a:lnTo>
                        <a:pt x="451" y="90"/>
                      </a:lnTo>
                      <a:lnTo>
                        <a:pt x="451" y="90"/>
                      </a:lnTo>
                      <a:lnTo>
                        <a:pt x="454" y="90"/>
                      </a:lnTo>
                      <a:lnTo>
                        <a:pt x="454" y="89"/>
                      </a:lnTo>
                      <a:lnTo>
                        <a:pt x="458" y="89"/>
                      </a:lnTo>
                      <a:lnTo>
                        <a:pt x="458" y="89"/>
                      </a:lnTo>
                      <a:lnTo>
                        <a:pt x="462" y="87"/>
                      </a:lnTo>
                      <a:lnTo>
                        <a:pt x="462" y="87"/>
                      </a:lnTo>
                      <a:lnTo>
                        <a:pt x="462" y="87"/>
                      </a:lnTo>
                      <a:close/>
                      <a:moveTo>
                        <a:pt x="904" y="83"/>
                      </a:moveTo>
                      <a:lnTo>
                        <a:pt x="904" y="85"/>
                      </a:lnTo>
                      <a:lnTo>
                        <a:pt x="903" y="85"/>
                      </a:lnTo>
                      <a:lnTo>
                        <a:pt x="903" y="89"/>
                      </a:lnTo>
                      <a:lnTo>
                        <a:pt x="903" y="89"/>
                      </a:lnTo>
                      <a:lnTo>
                        <a:pt x="902" y="91"/>
                      </a:lnTo>
                      <a:lnTo>
                        <a:pt x="902" y="92"/>
                      </a:lnTo>
                      <a:lnTo>
                        <a:pt x="903" y="94"/>
                      </a:lnTo>
                      <a:lnTo>
                        <a:pt x="904" y="96"/>
                      </a:lnTo>
                      <a:lnTo>
                        <a:pt x="904" y="96"/>
                      </a:lnTo>
                      <a:lnTo>
                        <a:pt x="904" y="98"/>
                      </a:lnTo>
                      <a:lnTo>
                        <a:pt x="906" y="98"/>
                      </a:lnTo>
                      <a:lnTo>
                        <a:pt x="904" y="102"/>
                      </a:lnTo>
                      <a:lnTo>
                        <a:pt x="906" y="102"/>
                      </a:lnTo>
                      <a:lnTo>
                        <a:pt x="907" y="103"/>
                      </a:lnTo>
                      <a:lnTo>
                        <a:pt x="908" y="104"/>
                      </a:lnTo>
                      <a:lnTo>
                        <a:pt x="909" y="102"/>
                      </a:lnTo>
                      <a:lnTo>
                        <a:pt x="911" y="100"/>
                      </a:lnTo>
                      <a:lnTo>
                        <a:pt x="912" y="99"/>
                      </a:lnTo>
                      <a:lnTo>
                        <a:pt x="913" y="99"/>
                      </a:lnTo>
                      <a:lnTo>
                        <a:pt x="913" y="100"/>
                      </a:lnTo>
                      <a:lnTo>
                        <a:pt x="915" y="100"/>
                      </a:lnTo>
                      <a:lnTo>
                        <a:pt x="915" y="100"/>
                      </a:lnTo>
                      <a:lnTo>
                        <a:pt x="915" y="99"/>
                      </a:lnTo>
                      <a:lnTo>
                        <a:pt x="917" y="99"/>
                      </a:lnTo>
                      <a:lnTo>
                        <a:pt x="917" y="98"/>
                      </a:lnTo>
                      <a:lnTo>
                        <a:pt x="919" y="98"/>
                      </a:lnTo>
                      <a:lnTo>
                        <a:pt x="920" y="98"/>
                      </a:lnTo>
                      <a:lnTo>
                        <a:pt x="921" y="99"/>
                      </a:lnTo>
                      <a:lnTo>
                        <a:pt x="924" y="99"/>
                      </a:lnTo>
                      <a:lnTo>
                        <a:pt x="924" y="96"/>
                      </a:lnTo>
                      <a:lnTo>
                        <a:pt x="923" y="95"/>
                      </a:lnTo>
                      <a:lnTo>
                        <a:pt x="923" y="94"/>
                      </a:lnTo>
                      <a:lnTo>
                        <a:pt x="921" y="94"/>
                      </a:lnTo>
                      <a:lnTo>
                        <a:pt x="921" y="92"/>
                      </a:lnTo>
                      <a:lnTo>
                        <a:pt x="920" y="92"/>
                      </a:lnTo>
                      <a:lnTo>
                        <a:pt x="920" y="91"/>
                      </a:lnTo>
                      <a:lnTo>
                        <a:pt x="919" y="91"/>
                      </a:lnTo>
                      <a:lnTo>
                        <a:pt x="916" y="91"/>
                      </a:lnTo>
                      <a:lnTo>
                        <a:pt x="915" y="90"/>
                      </a:lnTo>
                      <a:lnTo>
                        <a:pt x="913" y="89"/>
                      </a:lnTo>
                      <a:lnTo>
                        <a:pt x="913" y="89"/>
                      </a:lnTo>
                      <a:lnTo>
                        <a:pt x="911" y="89"/>
                      </a:lnTo>
                      <a:lnTo>
                        <a:pt x="909" y="90"/>
                      </a:lnTo>
                      <a:lnTo>
                        <a:pt x="909" y="90"/>
                      </a:lnTo>
                      <a:lnTo>
                        <a:pt x="909" y="89"/>
                      </a:lnTo>
                      <a:lnTo>
                        <a:pt x="907" y="87"/>
                      </a:lnTo>
                      <a:lnTo>
                        <a:pt x="907" y="85"/>
                      </a:lnTo>
                      <a:lnTo>
                        <a:pt x="906" y="85"/>
                      </a:lnTo>
                      <a:lnTo>
                        <a:pt x="904" y="85"/>
                      </a:lnTo>
                      <a:lnTo>
                        <a:pt x="904" y="83"/>
                      </a:lnTo>
                      <a:close/>
                      <a:moveTo>
                        <a:pt x="763" y="78"/>
                      </a:moveTo>
                      <a:lnTo>
                        <a:pt x="763" y="81"/>
                      </a:lnTo>
                      <a:lnTo>
                        <a:pt x="762" y="81"/>
                      </a:lnTo>
                      <a:lnTo>
                        <a:pt x="762" y="81"/>
                      </a:lnTo>
                      <a:lnTo>
                        <a:pt x="760" y="79"/>
                      </a:lnTo>
                      <a:lnTo>
                        <a:pt x="763" y="78"/>
                      </a:lnTo>
                      <a:close/>
                      <a:moveTo>
                        <a:pt x="3257" y="77"/>
                      </a:moveTo>
                      <a:lnTo>
                        <a:pt x="3258" y="77"/>
                      </a:lnTo>
                      <a:lnTo>
                        <a:pt x="3258" y="77"/>
                      </a:lnTo>
                      <a:lnTo>
                        <a:pt x="3258" y="77"/>
                      </a:lnTo>
                      <a:lnTo>
                        <a:pt x="3258" y="77"/>
                      </a:lnTo>
                      <a:lnTo>
                        <a:pt x="3257" y="77"/>
                      </a:lnTo>
                      <a:close/>
                      <a:moveTo>
                        <a:pt x="1660" y="73"/>
                      </a:moveTo>
                      <a:lnTo>
                        <a:pt x="1662" y="73"/>
                      </a:lnTo>
                      <a:lnTo>
                        <a:pt x="1662" y="74"/>
                      </a:lnTo>
                      <a:lnTo>
                        <a:pt x="1662" y="75"/>
                      </a:lnTo>
                      <a:lnTo>
                        <a:pt x="1663" y="75"/>
                      </a:lnTo>
                      <a:lnTo>
                        <a:pt x="1662" y="75"/>
                      </a:lnTo>
                      <a:lnTo>
                        <a:pt x="1662" y="77"/>
                      </a:lnTo>
                      <a:lnTo>
                        <a:pt x="1660" y="77"/>
                      </a:lnTo>
                      <a:lnTo>
                        <a:pt x="1658" y="75"/>
                      </a:lnTo>
                      <a:lnTo>
                        <a:pt x="1660" y="74"/>
                      </a:lnTo>
                      <a:lnTo>
                        <a:pt x="1660" y="74"/>
                      </a:lnTo>
                      <a:lnTo>
                        <a:pt x="1660" y="73"/>
                      </a:lnTo>
                      <a:close/>
                      <a:moveTo>
                        <a:pt x="648" y="72"/>
                      </a:moveTo>
                      <a:lnTo>
                        <a:pt x="650" y="72"/>
                      </a:lnTo>
                      <a:lnTo>
                        <a:pt x="650" y="73"/>
                      </a:lnTo>
                      <a:lnTo>
                        <a:pt x="649" y="73"/>
                      </a:lnTo>
                      <a:lnTo>
                        <a:pt x="648" y="72"/>
                      </a:lnTo>
                      <a:close/>
                      <a:moveTo>
                        <a:pt x="877" y="70"/>
                      </a:moveTo>
                      <a:lnTo>
                        <a:pt x="877" y="72"/>
                      </a:lnTo>
                      <a:lnTo>
                        <a:pt x="877" y="72"/>
                      </a:lnTo>
                      <a:lnTo>
                        <a:pt x="878" y="72"/>
                      </a:lnTo>
                      <a:lnTo>
                        <a:pt x="878" y="73"/>
                      </a:lnTo>
                      <a:lnTo>
                        <a:pt x="878" y="74"/>
                      </a:lnTo>
                      <a:lnTo>
                        <a:pt x="878" y="74"/>
                      </a:lnTo>
                      <a:lnTo>
                        <a:pt x="878" y="74"/>
                      </a:lnTo>
                      <a:lnTo>
                        <a:pt x="878" y="75"/>
                      </a:lnTo>
                      <a:lnTo>
                        <a:pt x="873" y="75"/>
                      </a:lnTo>
                      <a:lnTo>
                        <a:pt x="873" y="74"/>
                      </a:lnTo>
                      <a:lnTo>
                        <a:pt x="871" y="72"/>
                      </a:lnTo>
                      <a:lnTo>
                        <a:pt x="873" y="72"/>
                      </a:lnTo>
                      <a:lnTo>
                        <a:pt x="874" y="72"/>
                      </a:lnTo>
                      <a:lnTo>
                        <a:pt x="877" y="70"/>
                      </a:lnTo>
                      <a:close/>
                      <a:moveTo>
                        <a:pt x="1670" y="69"/>
                      </a:moveTo>
                      <a:lnTo>
                        <a:pt x="1671" y="69"/>
                      </a:lnTo>
                      <a:lnTo>
                        <a:pt x="1671" y="70"/>
                      </a:lnTo>
                      <a:lnTo>
                        <a:pt x="1671" y="70"/>
                      </a:lnTo>
                      <a:lnTo>
                        <a:pt x="1671" y="72"/>
                      </a:lnTo>
                      <a:lnTo>
                        <a:pt x="1669" y="73"/>
                      </a:lnTo>
                      <a:lnTo>
                        <a:pt x="1667" y="74"/>
                      </a:lnTo>
                      <a:lnTo>
                        <a:pt x="1666" y="74"/>
                      </a:lnTo>
                      <a:lnTo>
                        <a:pt x="1666" y="74"/>
                      </a:lnTo>
                      <a:lnTo>
                        <a:pt x="1665" y="74"/>
                      </a:lnTo>
                      <a:lnTo>
                        <a:pt x="1665" y="73"/>
                      </a:lnTo>
                      <a:lnTo>
                        <a:pt x="1667" y="73"/>
                      </a:lnTo>
                      <a:lnTo>
                        <a:pt x="1669" y="70"/>
                      </a:lnTo>
                      <a:lnTo>
                        <a:pt x="1670" y="69"/>
                      </a:lnTo>
                      <a:close/>
                      <a:moveTo>
                        <a:pt x="45" y="69"/>
                      </a:moveTo>
                      <a:lnTo>
                        <a:pt x="47" y="69"/>
                      </a:lnTo>
                      <a:lnTo>
                        <a:pt x="47" y="69"/>
                      </a:lnTo>
                      <a:lnTo>
                        <a:pt x="47" y="69"/>
                      </a:lnTo>
                      <a:lnTo>
                        <a:pt x="47" y="69"/>
                      </a:lnTo>
                      <a:lnTo>
                        <a:pt x="45" y="69"/>
                      </a:lnTo>
                      <a:close/>
                      <a:moveTo>
                        <a:pt x="862" y="68"/>
                      </a:moveTo>
                      <a:lnTo>
                        <a:pt x="862" y="68"/>
                      </a:lnTo>
                      <a:lnTo>
                        <a:pt x="864" y="69"/>
                      </a:lnTo>
                      <a:lnTo>
                        <a:pt x="864" y="70"/>
                      </a:lnTo>
                      <a:lnTo>
                        <a:pt x="864" y="70"/>
                      </a:lnTo>
                      <a:lnTo>
                        <a:pt x="864" y="70"/>
                      </a:lnTo>
                      <a:lnTo>
                        <a:pt x="865" y="70"/>
                      </a:lnTo>
                      <a:lnTo>
                        <a:pt x="866" y="72"/>
                      </a:lnTo>
                      <a:lnTo>
                        <a:pt x="866" y="73"/>
                      </a:lnTo>
                      <a:lnTo>
                        <a:pt x="865" y="75"/>
                      </a:lnTo>
                      <a:lnTo>
                        <a:pt x="864" y="77"/>
                      </a:lnTo>
                      <a:lnTo>
                        <a:pt x="864" y="78"/>
                      </a:lnTo>
                      <a:lnTo>
                        <a:pt x="864" y="79"/>
                      </a:lnTo>
                      <a:lnTo>
                        <a:pt x="862" y="81"/>
                      </a:lnTo>
                      <a:lnTo>
                        <a:pt x="858" y="81"/>
                      </a:lnTo>
                      <a:lnTo>
                        <a:pt x="858" y="81"/>
                      </a:lnTo>
                      <a:lnTo>
                        <a:pt x="858" y="81"/>
                      </a:lnTo>
                      <a:lnTo>
                        <a:pt x="858" y="81"/>
                      </a:lnTo>
                      <a:lnTo>
                        <a:pt x="857" y="79"/>
                      </a:lnTo>
                      <a:lnTo>
                        <a:pt x="856" y="79"/>
                      </a:lnTo>
                      <a:lnTo>
                        <a:pt x="856" y="79"/>
                      </a:lnTo>
                      <a:lnTo>
                        <a:pt x="856" y="77"/>
                      </a:lnTo>
                      <a:lnTo>
                        <a:pt x="854" y="77"/>
                      </a:lnTo>
                      <a:lnTo>
                        <a:pt x="854" y="75"/>
                      </a:lnTo>
                      <a:lnTo>
                        <a:pt x="854" y="73"/>
                      </a:lnTo>
                      <a:lnTo>
                        <a:pt x="856" y="72"/>
                      </a:lnTo>
                      <a:lnTo>
                        <a:pt x="856" y="69"/>
                      </a:lnTo>
                      <a:lnTo>
                        <a:pt x="858" y="69"/>
                      </a:lnTo>
                      <a:lnTo>
                        <a:pt x="860" y="68"/>
                      </a:lnTo>
                      <a:lnTo>
                        <a:pt x="862" y="68"/>
                      </a:lnTo>
                      <a:close/>
                      <a:moveTo>
                        <a:pt x="644" y="68"/>
                      </a:moveTo>
                      <a:lnTo>
                        <a:pt x="645" y="68"/>
                      </a:lnTo>
                      <a:lnTo>
                        <a:pt x="646" y="72"/>
                      </a:lnTo>
                      <a:lnTo>
                        <a:pt x="645" y="72"/>
                      </a:lnTo>
                      <a:lnTo>
                        <a:pt x="645" y="70"/>
                      </a:lnTo>
                      <a:lnTo>
                        <a:pt x="644" y="69"/>
                      </a:lnTo>
                      <a:lnTo>
                        <a:pt x="644" y="68"/>
                      </a:lnTo>
                      <a:close/>
                      <a:moveTo>
                        <a:pt x="2051" y="66"/>
                      </a:moveTo>
                      <a:lnTo>
                        <a:pt x="2052" y="66"/>
                      </a:lnTo>
                      <a:lnTo>
                        <a:pt x="2052" y="66"/>
                      </a:lnTo>
                      <a:lnTo>
                        <a:pt x="2052" y="66"/>
                      </a:lnTo>
                      <a:lnTo>
                        <a:pt x="2052" y="68"/>
                      </a:lnTo>
                      <a:lnTo>
                        <a:pt x="2051" y="68"/>
                      </a:lnTo>
                      <a:lnTo>
                        <a:pt x="2051" y="68"/>
                      </a:lnTo>
                      <a:lnTo>
                        <a:pt x="2051" y="66"/>
                      </a:lnTo>
                      <a:close/>
                      <a:moveTo>
                        <a:pt x="1070" y="66"/>
                      </a:moveTo>
                      <a:lnTo>
                        <a:pt x="1072" y="66"/>
                      </a:lnTo>
                      <a:lnTo>
                        <a:pt x="1072" y="66"/>
                      </a:lnTo>
                      <a:lnTo>
                        <a:pt x="1072" y="66"/>
                      </a:lnTo>
                      <a:lnTo>
                        <a:pt x="1072" y="66"/>
                      </a:lnTo>
                      <a:lnTo>
                        <a:pt x="1070" y="66"/>
                      </a:lnTo>
                      <a:close/>
                      <a:moveTo>
                        <a:pt x="877" y="62"/>
                      </a:moveTo>
                      <a:lnTo>
                        <a:pt x="877" y="62"/>
                      </a:lnTo>
                      <a:lnTo>
                        <a:pt x="877" y="64"/>
                      </a:lnTo>
                      <a:lnTo>
                        <a:pt x="878" y="65"/>
                      </a:lnTo>
                      <a:lnTo>
                        <a:pt x="878" y="68"/>
                      </a:lnTo>
                      <a:lnTo>
                        <a:pt x="877" y="68"/>
                      </a:lnTo>
                      <a:lnTo>
                        <a:pt x="875" y="66"/>
                      </a:lnTo>
                      <a:lnTo>
                        <a:pt x="875" y="65"/>
                      </a:lnTo>
                      <a:lnTo>
                        <a:pt x="877" y="62"/>
                      </a:lnTo>
                      <a:close/>
                      <a:moveTo>
                        <a:pt x="1674" y="61"/>
                      </a:moveTo>
                      <a:lnTo>
                        <a:pt x="1674" y="65"/>
                      </a:lnTo>
                      <a:lnTo>
                        <a:pt x="1670" y="64"/>
                      </a:lnTo>
                      <a:lnTo>
                        <a:pt x="1670" y="64"/>
                      </a:lnTo>
                      <a:lnTo>
                        <a:pt x="1671" y="64"/>
                      </a:lnTo>
                      <a:lnTo>
                        <a:pt x="1673" y="62"/>
                      </a:lnTo>
                      <a:lnTo>
                        <a:pt x="1674" y="61"/>
                      </a:lnTo>
                      <a:close/>
                      <a:moveTo>
                        <a:pt x="602" y="61"/>
                      </a:moveTo>
                      <a:lnTo>
                        <a:pt x="602" y="62"/>
                      </a:lnTo>
                      <a:lnTo>
                        <a:pt x="602" y="62"/>
                      </a:lnTo>
                      <a:lnTo>
                        <a:pt x="602" y="65"/>
                      </a:lnTo>
                      <a:lnTo>
                        <a:pt x="601" y="65"/>
                      </a:lnTo>
                      <a:lnTo>
                        <a:pt x="599" y="65"/>
                      </a:lnTo>
                      <a:lnTo>
                        <a:pt x="597" y="64"/>
                      </a:lnTo>
                      <a:lnTo>
                        <a:pt x="595" y="62"/>
                      </a:lnTo>
                      <a:lnTo>
                        <a:pt x="598" y="62"/>
                      </a:lnTo>
                      <a:lnTo>
                        <a:pt x="599" y="62"/>
                      </a:lnTo>
                      <a:lnTo>
                        <a:pt x="601" y="62"/>
                      </a:lnTo>
                      <a:lnTo>
                        <a:pt x="602" y="61"/>
                      </a:lnTo>
                      <a:close/>
                      <a:moveTo>
                        <a:pt x="1679" y="60"/>
                      </a:moveTo>
                      <a:lnTo>
                        <a:pt x="1681" y="60"/>
                      </a:lnTo>
                      <a:lnTo>
                        <a:pt x="1681" y="64"/>
                      </a:lnTo>
                      <a:lnTo>
                        <a:pt x="1681" y="64"/>
                      </a:lnTo>
                      <a:lnTo>
                        <a:pt x="1681" y="64"/>
                      </a:lnTo>
                      <a:lnTo>
                        <a:pt x="1683" y="64"/>
                      </a:lnTo>
                      <a:lnTo>
                        <a:pt x="1683" y="62"/>
                      </a:lnTo>
                      <a:lnTo>
                        <a:pt x="1686" y="61"/>
                      </a:lnTo>
                      <a:lnTo>
                        <a:pt x="1686" y="62"/>
                      </a:lnTo>
                      <a:lnTo>
                        <a:pt x="1687" y="62"/>
                      </a:lnTo>
                      <a:lnTo>
                        <a:pt x="1687" y="64"/>
                      </a:lnTo>
                      <a:lnTo>
                        <a:pt x="1687" y="65"/>
                      </a:lnTo>
                      <a:lnTo>
                        <a:pt x="1686" y="66"/>
                      </a:lnTo>
                      <a:lnTo>
                        <a:pt x="1686" y="66"/>
                      </a:lnTo>
                      <a:lnTo>
                        <a:pt x="1686" y="68"/>
                      </a:lnTo>
                      <a:lnTo>
                        <a:pt x="1684" y="69"/>
                      </a:lnTo>
                      <a:lnTo>
                        <a:pt x="1683" y="69"/>
                      </a:lnTo>
                      <a:lnTo>
                        <a:pt x="1681" y="72"/>
                      </a:lnTo>
                      <a:lnTo>
                        <a:pt x="1681" y="72"/>
                      </a:lnTo>
                      <a:lnTo>
                        <a:pt x="1679" y="72"/>
                      </a:lnTo>
                      <a:lnTo>
                        <a:pt x="1679" y="70"/>
                      </a:lnTo>
                      <a:lnTo>
                        <a:pt x="1678" y="70"/>
                      </a:lnTo>
                      <a:lnTo>
                        <a:pt x="1678" y="73"/>
                      </a:lnTo>
                      <a:lnTo>
                        <a:pt x="1677" y="73"/>
                      </a:lnTo>
                      <a:lnTo>
                        <a:pt x="1677" y="70"/>
                      </a:lnTo>
                      <a:lnTo>
                        <a:pt x="1675" y="70"/>
                      </a:lnTo>
                      <a:lnTo>
                        <a:pt x="1674" y="70"/>
                      </a:lnTo>
                      <a:lnTo>
                        <a:pt x="1673" y="72"/>
                      </a:lnTo>
                      <a:lnTo>
                        <a:pt x="1673" y="69"/>
                      </a:lnTo>
                      <a:lnTo>
                        <a:pt x="1674" y="69"/>
                      </a:lnTo>
                      <a:lnTo>
                        <a:pt x="1674" y="66"/>
                      </a:lnTo>
                      <a:lnTo>
                        <a:pt x="1677" y="66"/>
                      </a:lnTo>
                      <a:lnTo>
                        <a:pt x="1679" y="60"/>
                      </a:lnTo>
                      <a:close/>
                      <a:moveTo>
                        <a:pt x="827" y="60"/>
                      </a:moveTo>
                      <a:lnTo>
                        <a:pt x="828" y="60"/>
                      </a:lnTo>
                      <a:lnTo>
                        <a:pt x="831" y="60"/>
                      </a:lnTo>
                      <a:lnTo>
                        <a:pt x="832" y="61"/>
                      </a:lnTo>
                      <a:lnTo>
                        <a:pt x="832" y="62"/>
                      </a:lnTo>
                      <a:lnTo>
                        <a:pt x="831" y="62"/>
                      </a:lnTo>
                      <a:lnTo>
                        <a:pt x="830" y="62"/>
                      </a:lnTo>
                      <a:lnTo>
                        <a:pt x="828" y="62"/>
                      </a:lnTo>
                      <a:lnTo>
                        <a:pt x="827" y="62"/>
                      </a:lnTo>
                      <a:lnTo>
                        <a:pt x="827" y="60"/>
                      </a:lnTo>
                      <a:close/>
                      <a:moveTo>
                        <a:pt x="628" y="57"/>
                      </a:moveTo>
                      <a:lnTo>
                        <a:pt x="628" y="58"/>
                      </a:lnTo>
                      <a:lnTo>
                        <a:pt x="629" y="58"/>
                      </a:lnTo>
                      <a:lnTo>
                        <a:pt x="629" y="58"/>
                      </a:lnTo>
                      <a:lnTo>
                        <a:pt x="629" y="60"/>
                      </a:lnTo>
                      <a:lnTo>
                        <a:pt x="628" y="60"/>
                      </a:lnTo>
                      <a:lnTo>
                        <a:pt x="627" y="61"/>
                      </a:lnTo>
                      <a:lnTo>
                        <a:pt x="625" y="61"/>
                      </a:lnTo>
                      <a:lnTo>
                        <a:pt x="625" y="61"/>
                      </a:lnTo>
                      <a:lnTo>
                        <a:pt x="624" y="61"/>
                      </a:lnTo>
                      <a:lnTo>
                        <a:pt x="624" y="58"/>
                      </a:lnTo>
                      <a:lnTo>
                        <a:pt x="627" y="58"/>
                      </a:lnTo>
                      <a:lnTo>
                        <a:pt x="627" y="58"/>
                      </a:lnTo>
                      <a:lnTo>
                        <a:pt x="628" y="57"/>
                      </a:lnTo>
                      <a:close/>
                      <a:moveTo>
                        <a:pt x="1686" y="56"/>
                      </a:moveTo>
                      <a:lnTo>
                        <a:pt x="1686" y="56"/>
                      </a:lnTo>
                      <a:lnTo>
                        <a:pt x="1686" y="57"/>
                      </a:lnTo>
                      <a:lnTo>
                        <a:pt x="1686" y="58"/>
                      </a:lnTo>
                      <a:lnTo>
                        <a:pt x="1684" y="58"/>
                      </a:lnTo>
                      <a:lnTo>
                        <a:pt x="1686" y="56"/>
                      </a:lnTo>
                      <a:close/>
                      <a:moveTo>
                        <a:pt x="1687" y="55"/>
                      </a:moveTo>
                      <a:lnTo>
                        <a:pt x="1687" y="55"/>
                      </a:lnTo>
                      <a:lnTo>
                        <a:pt x="1687" y="55"/>
                      </a:lnTo>
                      <a:lnTo>
                        <a:pt x="1687" y="56"/>
                      </a:lnTo>
                      <a:lnTo>
                        <a:pt x="1686" y="56"/>
                      </a:lnTo>
                      <a:lnTo>
                        <a:pt x="1687" y="55"/>
                      </a:lnTo>
                      <a:close/>
                      <a:moveTo>
                        <a:pt x="640" y="55"/>
                      </a:moveTo>
                      <a:lnTo>
                        <a:pt x="641" y="55"/>
                      </a:lnTo>
                      <a:lnTo>
                        <a:pt x="641" y="57"/>
                      </a:lnTo>
                      <a:lnTo>
                        <a:pt x="638" y="57"/>
                      </a:lnTo>
                      <a:lnTo>
                        <a:pt x="638" y="57"/>
                      </a:lnTo>
                      <a:lnTo>
                        <a:pt x="637" y="57"/>
                      </a:lnTo>
                      <a:lnTo>
                        <a:pt x="637" y="57"/>
                      </a:lnTo>
                      <a:lnTo>
                        <a:pt x="636" y="57"/>
                      </a:lnTo>
                      <a:lnTo>
                        <a:pt x="636" y="55"/>
                      </a:lnTo>
                      <a:lnTo>
                        <a:pt x="640" y="56"/>
                      </a:lnTo>
                      <a:lnTo>
                        <a:pt x="640" y="55"/>
                      </a:lnTo>
                      <a:close/>
                      <a:moveTo>
                        <a:pt x="2971" y="53"/>
                      </a:moveTo>
                      <a:lnTo>
                        <a:pt x="2973" y="53"/>
                      </a:lnTo>
                      <a:lnTo>
                        <a:pt x="2973" y="53"/>
                      </a:lnTo>
                      <a:lnTo>
                        <a:pt x="2973" y="55"/>
                      </a:lnTo>
                      <a:lnTo>
                        <a:pt x="2973" y="55"/>
                      </a:lnTo>
                      <a:lnTo>
                        <a:pt x="2973" y="55"/>
                      </a:lnTo>
                      <a:lnTo>
                        <a:pt x="2971" y="55"/>
                      </a:lnTo>
                      <a:lnTo>
                        <a:pt x="2971" y="53"/>
                      </a:lnTo>
                      <a:close/>
                      <a:moveTo>
                        <a:pt x="1976" y="51"/>
                      </a:moveTo>
                      <a:lnTo>
                        <a:pt x="1978" y="51"/>
                      </a:lnTo>
                      <a:lnTo>
                        <a:pt x="1979" y="51"/>
                      </a:lnTo>
                      <a:lnTo>
                        <a:pt x="1980" y="51"/>
                      </a:lnTo>
                      <a:lnTo>
                        <a:pt x="1980" y="52"/>
                      </a:lnTo>
                      <a:lnTo>
                        <a:pt x="1982" y="52"/>
                      </a:lnTo>
                      <a:lnTo>
                        <a:pt x="1983" y="53"/>
                      </a:lnTo>
                      <a:lnTo>
                        <a:pt x="1983" y="55"/>
                      </a:lnTo>
                      <a:lnTo>
                        <a:pt x="1983" y="56"/>
                      </a:lnTo>
                      <a:lnTo>
                        <a:pt x="1982" y="56"/>
                      </a:lnTo>
                      <a:lnTo>
                        <a:pt x="1982" y="58"/>
                      </a:lnTo>
                      <a:lnTo>
                        <a:pt x="1980" y="60"/>
                      </a:lnTo>
                      <a:lnTo>
                        <a:pt x="1979" y="60"/>
                      </a:lnTo>
                      <a:lnTo>
                        <a:pt x="1979" y="61"/>
                      </a:lnTo>
                      <a:lnTo>
                        <a:pt x="1979" y="61"/>
                      </a:lnTo>
                      <a:lnTo>
                        <a:pt x="1979" y="62"/>
                      </a:lnTo>
                      <a:lnTo>
                        <a:pt x="1976" y="62"/>
                      </a:lnTo>
                      <a:lnTo>
                        <a:pt x="1975" y="61"/>
                      </a:lnTo>
                      <a:lnTo>
                        <a:pt x="1974" y="61"/>
                      </a:lnTo>
                      <a:lnTo>
                        <a:pt x="1974" y="60"/>
                      </a:lnTo>
                      <a:lnTo>
                        <a:pt x="1972" y="58"/>
                      </a:lnTo>
                      <a:lnTo>
                        <a:pt x="1972" y="57"/>
                      </a:lnTo>
                      <a:lnTo>
                        <a:pt x="1971" y="57"/>
                      </a:lnTo>
                      <a:lnTo>
                        <a:pt x="1972" y="52"/>
                      </a:lnTo>
                      <a:lnTo>
                        <a:pt x="1974" y="52"/>
                      </a:lnTo>
                      <a:lnTo>
                        <a:pt x="1974" y="52"/>
                      </a:lnTo>
                      <a:lnTo>
                        <a:pt x="1975" y="51"/>
                      </a:lnTo>
                      <a:lnTo>
                        <a:pt x="1975" y="51"/>
                      </a:lnTo>
                      <a:lnTo>
                        <a:pt x="1976" y="51"/>
                      </a:lnTo>
                      <a:close/>
                      <a:moveTo>
                        <a:pt x="834" y="49"/>
                      </a:moveTo>
                      <a:lnTo>
                        <a:pt x="835" y="52"/>
                      </a:lnTo>
                      <a:lnTo>
                        <a:pt x="834" y="52"/>
                      </a:lnTo>
                      <a:lnTo>
                        <a:pt x="834" y="52"/>
                      </a:lnTo>
                      <a:lnTo>
                        <a:pt x="834" y="51"/>
                      </a:lnTo>
                      <a:lnTo>
                        <a:pt x="832" y="51"/>
                      </a:lnTo>
                      <a:lnTo>
                        <a:pt x="834" y="51"/>
                      </a:lnTo>
                      <a:lnTo>
                        <a:pt x="834" y="51"/>
                      </a:lnTo>
                      <a:lnTo>
                        <a:pt x="834" y="49"/>
                      </a:lnTo>
                      <a:close/>
                      <a:moveTo>
                        <a:pt x="635" y="49"/>
                      </a:moveTo>
                      <a:lnTo>
                        <a:pt x="636" y="51"/>
                      </a:lnTo>
                      <a:lnTo>
                        <a:pt x="636" y="51"/>
                      </a:lnTo>
                      <a:lnTo>
                        <a:pt x="637" y="52"/>
                      </a:lnTo>
                      <a:lnTo>
                        <a:pt x="636" y="52"/>
                      </a:lnTo>
                      <a:lnTo>
                        <a:pt x="635" y="51"/>
                      </a:lnTo>
                      <a:lnTo>
                        <a:pt x="635" y="49"/>
                      </a:lnTo>
                      <a:close/>
                      <a:moveTo>
                        <a:pt x="367" y="49"/>
                      </a:moveTo>
                      <a:lnTo>
                        <a:pt x="367" y="49"/>
                      </a:lnTo>
                      <a:lnTo>
                        <a:pt x="367" y="51"/>
                      </a:lnTo>
                      <a:lnTo>
                        <a:pt x="367" y="51"/>
                      </a:lnTo>
                      <a:lnTo>
                        <a:pt x="367" y="49"/>
                      </a:lnTo>
                      <a:close/>
                      <a:moveTo>
                        <a:pt x="1698" y="48"/>
                      </a:moveTo>
                      <a:lnTo>
                        <a:pt x="1698" y="49"/>
                      </a:lnTo>
                      <a:lnTo>
                        <a:pt x="1698" y="51"/>
                      </a:lnTo>
                      <a:lnTo>
                        <a:pt x="1698" y="53"/>
                      </a:lnTo>
                      <a:lnTo>
                        <a:pt x="1698" y="55"/>
                      </a:lnTo>
                      <a:lnTo>
                        <a:pt x="1698" y="56"/>
                      </a:lnTo>
                      <a:lnTo>
                        <a:pt x="1696" y="57"/>
                      </a:lnTo>
                      <a:lnTo>
                        <a:pt x="1695" y="57"/>
                      </a:lnTo>
                      <a:lnTo>
                        <a:pt x="1695" y="58"/>
                      </a:lnTo>
                      <a:lnTo>
                        <a:pt x="1695" y="58"/>
                      </a:lnTo>
                      <a:lnTo>
                        <a:pt x="1694" y="58"/>
                      </a:lnTo>
                      <a:lnTo>
                        <a:pt x="1692" y="57"/>
                      </a:lnTo>
                      <a:lnTo>
                        <a:pt x="1692" y="58"/>
                      </a:lnTo>
                      <a:lnTo>
                        <a:pt x="1691" y="60"/>
                      </a:lnTo>
                      <a:lnTo>
                        <a:pt x="1690" y="60"/>
                      </a:lnTo>
                      <a:lnTo>
                        <a:pt x="1690" y="57"/>
                      </a:lnTo>
                      <a:lnTo>
                        <a:pt x="1691" y="57"/>
                      </a:lnTo>
                      <a:lnTo>
                        <a:pt x="1691" y="57"/>
                      </a:lnTo>
                      <a:lnTo>
                        <a:pt x="1690" y="57"/>
                      </a:lnTo>
                      <a:lnTo>
                        <a:pt x="1690" y="56"/>
                      </a:lnTo>
                      <a:lnTo>
                        <a:pt x="1691" y="53"/>
                      </a:lnTo>
                      <a:lnTo>
                        <a:pt x="1692" y="52"/>
                      </a:lnTo>
                      <a:lnTo>
                        <a:pt x="1694" y="51"/>
                      </a:lnTo>
                      <a:lnTo>
                        <a:pt x="1694" y="51"/>
                      </a:lnTo>
                      <a:lnTo>
                        <a:pt x="1695" y="51"/>
                      </a:lnTo>
                      <a:lnTo>
                        <a:pt x="1696" y="49"/>
                      </a:lnTo>
                      <a:lnTo>
                        <a:pt x="1696" y="49"/>
                      </a:lnTo>
                      <a:lnTo>
                        <a:pt x="1698" y="48"/>
                      </a:lnTo>
                      <a:close/>
                      <a:moveTo>
                        <a:pt x="860" y="48"/>
                      </a:moveTo>
                      <a:lnTo>
                        <a:pt x="860" y="51"/>
                      </a:lnTo>
                      <a:lnTo>
                        <a:pt x="858" y="51"/>
                      </a:lnTo>
                      <a:lnTo>
                        <a:pt x="858" y="51"/>
                      </a:lnTo>
                      <a:lnTo>
                        <a:pt x="856" y="51"/>
                      </a:lnTo>
                      <a:lnTo>
                        <a:pt x="856" y="49"/>
                      </a:lnTo>
                      <a:lnTo>
                        <a:pt x="857" y="49"/>
                      </a:lnTo>
                      <a:lnTo>
                        <a:pt x="857" y="49"/>
                      </a:lnTo>
                      <a:lnTo>
                        <a:pt x="860" y="48"/>
                      </a:lnTo>
                      <a:close/>
                      <a:moveTo>
                        <a:pt x="2970" y="48"/>
                      </a:moveTo>
                      <a:lnTo>
                        <a:pt x="2971" y="48"/>
                      </a:lnTo>
                      <a:lnTo>
                        <a:pt x="2971" y="48"/>
                      </a:lnTo>
                      <a:lnTo>
                        <a:pt x="2971" y="49"/>
                      </a:lnTo>
                      <a:lnTo>
                        <a:pt x="2970" y="49"/>
                      </a:lnTo>
                      <a:lnTo>
                        <a:pt x="2970" y="48"/>
                      </a:lnTo>
                      <a:close/>
                      <a:moveTo>
                        <a:pt x="837" y="45"/>
                      </a:moveTo>
                      <a:lnTo>
                        <a:pt x="840" y="45"/>
                      </a:lnTo>
                      <a:lnTo>
                        <a:pt x="839" y="48"/>
                      </a:lnTo>
                      <a:lnTo>
                        <a:pt x="839" y="49"/>
                      </a:lnTo>
                      <a:lnTo>
                        <a:pt x="837" y="49"/>
                      </a:lnTo>
                      <a:lnTo>
                        <a:pt x="837" y="48"/>
                      </a:lnTo>
                      <a:lnTo>
                        <a:pt x="836" y="48"/>
                      </a:lnTo>
                      <a:lnTo>
                        <a:pt x="837" y="45"/>
                      </a:lnTo>
                      <a:close/>
                      <a:moveTo>
                        <a:pt x="819" y="45"/>
                      </a:moveTo>
                      <a:lnTo>
                        <a:pt x="819" y="45"/>
                      </a:lnTo>
                      <a:lnTo>
                        <a:pt x="819" y="45"/>
                      </a:lnTo>
                      <a:lnTo>
                        <a:pt x="819" y="47"/>
                      </a:lnTo>
                      <a:lnTo>
                        <a:pt x="819" y="47"/>
                      </a:lnTo>
                      <a:lnTo>
                        <a:pt x="819" y="45"/>
                      </a:lnTo>
                      <a:close/>
                      <a:moveTo>
                        <a:pt x="834" y="41"/>
                      </a:moveTo>
                      <a:lnTo>
                        <a:pt x="834" y="44"/>
                      </a:lnTo>
                      <a:lnTo>
                        <a:pt x="834" y="44"/>
                      </a:lnTo>
                      <a:lnTo>
                        <a:pt x="832" y="45"/>
                      </a:lnTo>
                      <a:lnTo>
                        <a:pt x="832" y="47"/>
                      </a:lnTo>
                      <a:lnTo>
                        <a:pt x="830" y="48"/>
                      </a:lnTo>
                      <a:lnTo>
                        <a:pt x="828" y="48"/>
                      </a:lnTo>
                      <a:lnTo>
                        <a:pt x="826" y="49"/>
                      </a:lnTo>
                      <a:lnTo>
                        <a:pt x="826" y="48"/>
                      </a:lnTo>
                      <a:lnTo>
                        <a:pt x="824" y="47"/>
                      </a:lnTo>
                      <a:lnTo>
                        <a:pt x="823" y="47"/>
                      </a:lnTo>
                      <a:lnTo>
                        <a:pt x="823" y="48"/>
                      </a:lnTo>
                      <a:lnTo>
                        <a:pt x="823" y="48"/>
                      </a:lnTo>
                      <a:lnTo>
                        <a:pt x="822" y="48"/>
                      </a:lnTo>
                      <a:lnTo>
                        <a:pt x="822" y="47"/>
                      </a:lnTo>
                      <a:lnTo>
                        <a:pt x="820" y="47"/>
                      </a:lnTo>
                      <a:lnTo>
                        <a:pt x="820" y="44"/>
                      </a:lnTo>
                      <a:lnTo>
                        <a:pt x="827" y="44"/>
                      </a:lnTo>
                      <a:lnTo>
                        <a:pt x="827" y="44"/>
                      </a:lnTo>
                      <a:lnTo>
                        <a:pt x="828" y="44"/>
                      </a:lnTo>
                      <a:lnTo>
                        <a:pt x="830" y="43"/>
                      </a:lnTo>
                      <a:lnTo>
                        <a:pt x="834" y="41"/>
                      </a:lnTo>
                      <a:close/>
                      <a:moveTo>
                        <a:pt x="663" y="41"/>
                      </a:moveTo>
                      <a:lnTo>
                        <a:pt x="663" y="44"/>
                      </a:lnTo>
                      <a:lnTo>
                        <a:pt x="665" y="44"/>
                      </a:lnTo>
                      <a:lnTo>
                        <a:pt x="665" y="44"/>
                      </a:lnTo>
                      <a:lnTo>
                        <a:pt x="666" y="43"/>
                      </a:lnTo>
                      <a:lnTo>
                        <a:pt x="667" y="43"/>
                      </a:lnTo>
                      <a:lnTo>
                        <a:pt x="667" y="44"/>
                      </a:lnTo>
                      <a:lnTo>
                        <a:pt x="673" y="44"/>
                      </a:lnTo>
                      <a:lnTo>
                        <a:pt x="673" y="45"/>
                      </a:lnTo>
                      <a:lnTo>
                        <a:pt x="674" y="45"/>
                      </a:lnTo>
                      <a:lnTo>
                        <a:pt x="674" y="47"/>
                      </a:lnTo>
                      <a:lnTo>
                        <a:pt x="675" y="48"/>
                      </a:lnTo>
                      <a:lnTo>
                        <a:pt x="678" y="49"/>
                      </a:lnTo>
                      <a:lnTo>
                        <a:pt x="678" y="49"/>
                      </a:lnTo>
                      <a:lnTo>
                        <a:pt x="679" y="51"/>
                      </a:lnTo>
                      <a:lnTo>
                        <a:pt x="679" y="58"/>
                      </a:lnTo>
                      <a:lnTo>
                        <a:pt x="680" y="58"/>
                      </a:lnTo>
                      <a:lnTo>
                        <a:pt x="680" y="58"/>
                      </a:lnTo>
                      <a:lnTo>
                        <a:pt x="683" y="58"/>
                      </a:lnTo>
                      <a:lnTo>
                        <a:pt x="683" y="60"/>
                      </a:lnTo>
                      <a:lnTo>
                        <a:pt x="676" y="61"/>
                      </a:lnTo>
                      <a:lnTo>
                        <a:pt x="676" y="62"/>
                      </a:lnTo>
                      <a:lnTo>
                        <a:pt x="673" y="62"/>
                      </a:lnTo>
                      <a:lnTo>
                        <a:pt x="671" y="62"/>
                      </a:lnTo>
                      <a:lnTo>
                        <a:pt x="669" y="61"/>
                      </a:lnTo>
                      <a:lnTo>
                        <a:pt x="670" y="64"/>
                      </a:lnTo>
                      <a:lnTo>
                        <a:pt x="670" y="64"/>
                      </a:lnTo>
                      <a:lnTo>
                        <a:pt x="669" y="64"/>
                      </a:lnTo>
                      <a:lnTo>
                        <a:pt x="669" y="65"/>
                      </a:lnTo>
                      <a:lnTo>
                        <a:pt x="666" y="65"/>
                      </a:lnTo>
                      <a:lnTo>
                        <a:pt x="666" y="65"/>
                      </a:lnTo>
                      <a:lnTo>
                        <a:pt x="666" y="65"/>
                      </a:lnTo>
                      <a:lnTo>
                        <a:pt x="665" y="65"/>
                      </a:lnTo>
                      <a:lnTo>
                        <a:pt x="665" y="65"/>
                      </a:lnTo>
                      <a:lnTo>
                        <a:pt x="663" y="65"/>
                      </a:lnTo>
                      <a:lnTo>
                        <a:pt x="663" y="64"/>
                      </a:lnTo>
                      <a:lnTo>
                        <a:pt x="662" y="62"/>
                      </a:lnTo>
                      <a:lnTo>
                        <a:pt x="661" y="61"/>
                      </a:lnTo>
                      <a:lnTo>
                        <a:pt x="659" y="61"/>
                      </a:lnTo>
                      <a:lnTo>
                        <a:pt x="659" y="61"/>
                      </a:lnTo>
                      <a:lnTo>
                        <a:pt x="659" y="61"/>
                      </a:lnTo>
                      <a:lnTo>
                        <a:pt x="658" y="61"/>
                      </a:lnTo>
                      <a:lnTo>
                        <a:pt x="658" y="60"/>
                      </a:lnTo>
                      <a:lnTo>
                        <a:pt x="659" y="60"/>
                      </a:lnTo>
                      <a:lnTo>
                        <a:pt x="659" y="57"/>
                      </a:lnTo>
                      <a:lnTo>
                        <a:pt x="657" y="57"/>
                      </a:lnTo>
                      <a:lnTo>
                        <a:pt x="657" y="57"/>
                      </a:lnTo>
                      <a:lnTo>
                        <a:pt x="655" y="57"/>
                      </a:lnTo>
                      <a:lnTo>
                        <a:pt x="655" y="60"/>
                      </a:lnTo>
                      <a:lnTo>
                        <a:pt x="655" y="60"/>
                      </a:lnTo>
                      <a:lnTo>
                        <a:pt x="655" y="60"/>
                      </a:lnTo>
                      <a:lnTo>
                        <a:pt x="655" y="60"/>
                      </a:lnTo>
                      <a:lnTo>
                        <a:pt x="655" y="60"/>
                      </a:lnTo>
                      <a:lnTo>
                        <a:pt x="653" y="60"/>
                      </a:lnTo>
                      <a:lnTo>
                        <a:pt x="653" y="58"/>
                      </a:lnTo>
                      <a:lnTo>
                        <a:pt x="653" y="58"/>
                      </a:lnTo>
                      <a:lnTo>
                        <a:pt x="653" y="57"/>
                      </a:lnTo>
                      <a:lnTo>
                        <a:pt x="652" y="57"/>
                      </a:lnTo>
                      <a:lnTo>
                        <a:pt x="652" y="57"/>
                      </a:lnTo>
                      <a:lnTo>
                        <a:pt x="652" y="58"/>
                      </a:lnTo>
                      <a:lnTo>
                        <a:pt x="650" y="58"/>
                      </a:lnTo>
                      <a:lnTo>
                        <a:pt x="649" y="57"/>
                      </a:lnTo>
                      <a:lnTo>
                        <a:pt x="649" y="56"/>
                      </a:lnTo>
                      <a:lnTo>
                        <a:pt x="649" y="55"/>
                      </a:lnTo>
                      <a:lnTo>
                        <a:pt x="652" y="55"/>
                      </a:lnTo>
                      <a:lnTo>
                        <a:pt x="653" y="53"/>
                      </a:lnTo>
                      <a:lnTo>
                        <a:pt x="654" y="52"/>
                      </a:lnTo>
                      <a:lnTo>
                        <a:pt x="654" y="51"/>
                      </a:lnTo>
                      <a:lnTo>
                        <a:pt x="655" y="48"/>
                      </a:lnTo>
                      <a:lnTo>
                        <a:pt x="655" y="45"/>
                      </a:lnTo>
                      <a:lnTo>
                        <a:pt x="658" y="45"/>
                      </a:lnTo>
                      <a:lnTo>
                        <a:pt x="658" y="47"/>
                      </a:lnTo>
                      <a:lnTo>
                        <a:pt x="659" y="47"/>
                      </a:lnTo>
                      <a:lnTo>
                        <a:pt x="659" y="43"/>
                      </a:lnTo>
                      <a:lnTo>
                        <a:pt x="661" y="43"/>
                      </a:lnTo>
                      <a:lnTo>
                        <a:pt x="662" y="43"/>
                      </a:lnTo>
                      <a:lnTo>
                        <a:pt x="663" y="41"/>
                      </a:lnTo>
                      <a:close/>
                      <a:moveTo>
                        <a:pt x="1705" y="41"/>
                      </a:moveTo>
                      <a:lnTo>
                        <a:pt x="1705" y="41"/>
                      </a:lnTo>
                      <a:lnTo>
                        <a:pt x="1707" y="41"/>
                      </a:lnTo>
                      <a:lnTo>
                        <a:pt x="1705" y="45"/>
                      </a:lnTo>
                      <a:lnTo>
                        <a:pt x="1705" y="45"/>
                      </a:lnTo>
                      <a:lnTo>
                        <a:pt x="1705" y="45"/>
                      </a:lnTo>
                      <a:lnTo>
                        <a:pt x="1704" y="45"/>
                      </a:lnTo>
                      <a:lnTo>
                        <a:pt x="1704" y="47"/>
                      </a:lnTo>
                      <a:lnTo>
                        <a:pt x="1703" y="47"/>
                      </a:lnTo>
                      <a:lnTo>
                        <a:pt x="1700" y="47"/>
                      </a:lnTo>
                      <a:lnTo>
                        <a:pt x="1700" y="45"/>
                      </a:lnTo>
                      <a:lnTo>
                        <a:pt x="1700" y="44"/>
                      </a:lnTo>
                      <a:lnTo>
                        <a:pt x="1700" y="44"/>
                      </a:lnTo>
                      <a:lnTo>
                        <a:pt x="1700" y="41"/>
                      </a:lnTo>
                      <a:lnTo>
                        <a:pt x="1705" y="41"/>
                      </a:lnTo>
                      <a:close/>
                      <a:moveTo>
                        <a:pt x="915" y="41"/>
                      </a:moveTo>
                      <a:lnTo>
                        <a:pt x="913" y="43"/>
                      </a:lnTo>
                      <a:lnTo>
                        <a:pt x="919" y="43"/>
                      </a:lnTo>
                      <a:lnTo>
                        <a:pt x="919" y="43"/>
                      </a:lnTo>
                      <a:lnTo>
                        <a:pt x="921" y="43"/>
                      </a:lnTo>
                      <a:lnTo>
                        <a:pt x="921" y="43"/>
                      </a:lnTo>
                      <a:lnTo>
                        <a:pt x="921" y="43"/>
                      </a:lnTo>
                      <a:lnTo>
                        <a:pt x="920" y="41"/>
                      </a:lnTo>
                      <a:lnTo>
                        <a:pt x="915" y="41"/>
                      </a:lnTo>
                      <a:close/>
                      <a:moveTo>
                        <a:pt x="720" y="40"/>
                      </a:moveTo>
                      <a:lnTo>
                        <a:pt x="720" y="41"/>
                      </a:lnTo>
                      <a:lnTo>
                        <a:pt x="720" y="41"/>
                      </a:lnTo>
                      <a:lnTo>
                        <a:pt x="720" y="41"/>
                      </a:lnTo>
                      <a:lnTo>
                        <a:pt x="720" y="41"/>
                      </a:lnTo>
                      <a:lnTo>
                        <a:pt x="720" y="40"/>
                      </a:lnTo>
                      <a:close/>
                      <a:moveTo>
                        <a:pt x="3041" y="40"/>
                      </a:moveTo>
                      <a:lnTo>
                        <a:pt x="3043" y="41"/>
                      </a:lnTo>
                      <a:lnTo>
                        <a:pt x="3045" y="43"/>
                      </a:lnTo>
                      <a:lnTo>
                        <a:pt x="3047" y="44"/>
                      </a:lnTo>
                      <a:lnTo>
                        <a:pt x="3047" y="45"/>
                      </a:lnTo>
                      <a:lnTo>
                        <a:pt x="3047" y="45"/>
                      </a:lnTo>
                      <a:lnTo>
                        <a:pt x="3047" y="45"/>
                      </a:lnTo>
                      <a:lnTo>
                        <a:pt x="3047" y="45"/>
                      </a:lnTo>
                      <a:lnTo>
                        <a:pt x="3047" y="45"/>
                      </a:lnTo>
                      <a:lnTo>
                        <a:pt x="3046" y="47"/>
                      </a:lnTo>
                      <a:lnTo>
                        <a:pt x="3045" y="47"/>
                      </a:lnTo>
                      <a:lnTo>
                        <a:pt x="3043" y="47"/>
                      </a:lnTo>
                      <a:lnTo>
                        <a:pt x="3043" y="47"/>
                      </a:lnTo>
                      <a:lnTo>
                        <a:pt x="3043" y="47"/>
                      </a:lnTo>
                      <a:lnTo>
                        <a:pt x="3042" y="47"/>
                      </a:lnTo>
                      <a:lnTo>
                        <a:pt x="3041" y="47"/>
                      </a:lnTo>
                      <a:lnTo>
                        <a:pt x="3039" y="45"/>
                      </a:lnTo>
                      <a:lnTo>
                        <a:pt x="3038" y="44"/>
                      </a:lnTo>
                      <a:lnTo>
                        <a:pt x="3038" y="43"/>
                      </a:lnTo>
                      <a:lnTo>
                        <a:pt x="3038" y="43"/>
                      </a:lnTo>
                      <a:lnTo>
                        <a:pt x="3038" y="43"/>
                      </a:lnTo>
                      <a:lnTo>
                        <a:pt x="3038" y="41"/>
                      </a:lnTo>
                      <a:lnTo>
                        <a:pt x="3041" y="40"/>
                      </a:lnTo>
                      <a:close/>
                      <a:moveTo>
                        <a:pt x="760" y="39"/>
                      </a:moveTo>
                      <a:lnTo>
                        <a:pt x="762" y="39"/>
                      </a:lnTo>
                      <a:lnTo>
                        <a:pt x="762" y="40"/>
                      </a:lnTo>
                      <a:lnTo>
                        <a:pt x="762" y="40"/>
                      </a:lnTo>
                      <a:lnTo>
                        <a:pt x="762" y="40"/>
                      </a:lnTo>
                      <a:lnTo>
                        <a:pt x="763" y="40"/>
                      </a:lnTo>
                      <a:lnTo>
                        <a:pt x="763" y="41"/>
                      </a:lnTo>
                      <a:lnTo>
                        <a:pt x="763" y="41"/>
                      </a:lnTo>
                      <a:lnTo>
                        <a:pt x="765" y="44"/>
                      </a:lnTo>
                      <a:lnTo>
                        <a:pt x="768" y="45"/>
                      </a:lnTo>
                      <a:lnTo>
                        <a:pt x="768" y="47"/>
                      </a:lnTo>
                      <a:lnTo>
                        <a:pt x="763" y="47"/>
                      </a:lnTo>
                      <a:lnTo>
                        <a:pt x="763" y="45"/>
                      </a:lnTo>
                      <a:lnTo>
                        <a:pt x="762" y="44"/>
                      </a:lnTo>
                      <a:lnTo>
                        <a:pt x="762" y="43"/>
                      </a:lnTo>
                      <a:lnTo>
                        <a:pt x="762" y="40"/>
                      </a:lnTo>
                      <a:lnTo>
                        <a:pt x="760" y="40"/>
                      </a:lnTo>
                      <a:lnTo>
                        <a:pt x="760" y="39"/>
                      </a:lnTo>
                      <a:close/>
                      <a:moveTo>
                        <a:pt x="2060" y="37"/>
                      </a:moveTo>
                      <a:lnTo>
                        <a:pt x="2064" y="37"/>
                      </a:lnTo>
                      <a:lnTo>
                        <a:pt x="2067" y="40"/>
                      </a:lnTo>
                      <a:lnTo>
                        <a:pt x="2071" y="43"/>
                      </a:lnTo>
                      <a:lnTo>
                        <a:pt x="2072" y="43"/>
                      </a:lnTo>
                      <a:lnTo>
                        <a:pt x="2072" y="44"/>
                      </a:lnTo>
                      <a:lnTo>
                        <a:pt x="2073" y="44"/>
                      </a:lnTo>
                      <a:lnTo>
                        <a:pt x="2075" y="45"/>
                      </a:lnTo>
                      <a:lnTo>
                        <a:pt x="2076" y="45"/>
                      </a:lnTo>
                      <a:lnTo>
                        <a:pt x="2077" y="47"/>
                      </a:lnTo>
                      <a:lnTo>
                        <a:pt x="2077" y="47"/>
                      </a:lnTo>
                      <a:lnTo>
                        <a:pt x="2078" y="48"/>
                      </a:lnTo>
                      <a:lnTo>
                        <a:pt x="2078" y="49"/>
                      </a:lnTo>
                      <a:lnTo>
                        <a:pt x="2077" y="49"/>
                      </a:lnTo>
                      <a:lnTo>
                        <a:pt x="2077" y="51"/>
                      </a:lnTo>
                      <a:lnTo>
                        <a:pt x="2076" y="51"/>
                      </a:lnTo>
                      <a:lnTo>
                        <a:pt x="2075" y="51"/>
                      </a:lnTo>
                      <a:lnTo>
                        <a:pt x="2075" y="49"/>
                      </a:lnTo>
                      <a:lnTo>
                        <a:pt x="2069" y="49"/>
                      </a:lnTo>
                      <a:lnTo>
                        <a:pt x="2069" y="48"/>
                      </a:lnTo>
                      <a:lnTo>
                        <a:pt x="2068" y="48"/>
                      </a:lnTo>
                      <a:lnTo>
                        <a:pt x="2067" y="47"/>
                      </a:lnTo>
                      <a:lnTo>
                        <a:pt x="2064" y="47"/>
                      </a:lnTo>
                      <a:lnTo>
                        <a:pt x="2064" y="45"/>
                      </a:lnTo>
                      <a:lnTo>
                        <a:pt x="2064" y="45"/>
                      </a:lnTo>
                      <a:lnTo>
                        <a:pt x="2063" y="47"/>
                      </a:lnTo>
                      <a:lnTo>
                        <a:pt x="2061" y="47"/>
                      </a:lnTo>
                      <a:lnTo>
                        <a:pt x="2061" y="47"/>
                      </a:lnTo>
                      <a:lnTo>
                        <a:pt x="2061" y="45"/>
                      </a:lnTo>
                      <a:lnTo>
                        <a:pt x="2060" y="44"/>
                      </a:lnTo>
                      <a:lnTo>
                        <a:pt x="2060" y="43"/>
                      </a:lnTo>
                      <a:lnTo>
                        <a:pt x="2059" y="40"/>
                      </a:lnTo>
                      <a:lnTo>
                        <a:pt x="2060" y="40"/>
                      </a:lnTo>
                      <a:lnTo>
                        <a:pt x="2060" y="40"/>
                      </a:lnTo>
                      <a:lnTo>
                        <a:pt x="2060" y="40"/>
                      </a:lnTo>
                      <a:lnTo>
                        <a:pt x="2060" y="39"/>
                      </a:lnTo>
                      <a:lnTo>
                        <a:pt x="2060" y="39"/>
                      </a:lnTo>
                      <a:lnTo>
                        <a:pt x="2060" y="37"/>
                      </a:lnTo>
                      <a:close/>
                      <a:moveTo>
                        <a:pt x="1707" y="36"/>
                      </a:moveTo>
                      <a:lnTo>
                        <a:pt x="1707" y="36"/>
                      </a:lnTo>
                      <a:lnTo>
                        <a:pt x="1709" y="37"/>
                      </a:lnTo>
                      <a:lnTo>
                        <a:pt x="1711" y="37"/>
                      </a:lnTo>
                      <a:lnTo>
                        <a:pt x="1709" y="41"/>
                      </a:lnTo>
                      <a:lnTo>
                        <a:pt x="1707" y="41"/>
                      </a:lnTo>
                      <a:lnTo>
                        <a:pt x="1705" y="40"/>
                      </a:lnTo>
                      <a:lnTo>
                        <a:pt x="1705" y="39"/>
                      </a:lnTo>
                      <a:lnTo>
                        <a:pt x="1707" y="37"/>
                      </a:lnTo>
                      <a:lnTo>
                        <a:pt x="1707" y="36"/>
                      </a:lnTo>
                      <a:close/>
                      <a:moveTo>
                        <a:pt x="913" y="36"/>
                      </a:moveTo>
                      <a:lnTo>
                        <a:pt x="913" y="36"/>
                      </a:lnTo>
                      <a:lnTo>
                        <a:pt x="913" y="36"/>
                      </a:lnTo>
                      <a:lnTo>
                        <a:pt x="913" y="36"/>
                      </a:lnTo>
                      <a:lnTo>
                        <a:pt x="912" y="37"/>
                      </a:lnTo>
                      <a:lnTo>
                        <a:pt x="912" y="39"/>
                      </a:lnTo>
                      <a:lnTo>
                        <a:pt x="913" y="39"/>
                      </a:lnTo>
                      <a:lnTo>
                        <a:pt x="913" y="36"/>
                      </a:lnTo>
                      <a:lnTo>
                        <a:pt x="913" y="36"/>
                      </a:lnTo>
                      <a:close/>
                      <a:moveTo>
                        <a:pt x="763" y="36"/>
                      </a:moveTo>
                      <a:lnTo>
                        <a:pt x="765" y="36"/>
                      </a:lnTo>
                      <a:lnTo>
                        <a:pt x="765" y="36"/>
                      </a:lnTo>
                      <a:lnTo>
                        <a:pt x="765" y="36"/>
                      </a:lnTo>
                      <a:lnTo>
                        <a:pt x="767" y="36"/>
                      </a:lnTo>
                      <a:lnTo>
                        <a:pt x="767" y="37"/>
                      </a:lnTo>
                      <a:lnTo>
                        <a:pt x="764" y="37"/>
                      </a:lnTo>
                      <a:lnTo>
                        <a:pt x="763" y="36"/>
                      </a:lnTo>
                      <a:close/>
                      <a:moveTo>
                        <a:pt x="2044" y="34"/>
                      </a:moveTo>
                      <a:lnTo>
                        <a:pt x="2046" y="35"/>
                      </a:lnTo>
                      <a:lnTo>
                        <a:pt x="2046" y="36"/>
                      </a:lnTo>
                      <a:lnTo>
                        <a:pt x="2044" y="35"/>
                      </a:lnTo>
                      <a:lnTo>
                        <a:pt x="2044" y="34"/>
                      </a:lnTo>
                      <a:close/>
                      <a:moveTo>
                        <a:pt x="1720" y="34"/>
                      </a:moveTo>
                      <a:lnTo>
                        <a:pt x="1721" y="34"/>
                      </a:lnTo>
                      <a:lnTo>
                        <a:pt x="1721" y="35"/>
                      </a:lnTo>
                      <a:lnTo>
                        <a:pt x="1721" y="37"/>
                      </a:lnTo>
                      <a:lnTo>
                        <a:pt x="1720" y="37"/>
                      </a:lnTo>
                      <a:lnTo>
                        <a:pt x="1720" y="36"/>
                      </a:lnTo>
                      <a:lnTo>
                        <a:pt x="1720" y="36"/>
                      </a:lnTo>
                      <a:lnTo>
                        <a:pt x="1720" y="36"/>
                      </a:lnTo>
                      <a:lnTo>
                        <a:pt x="1720" y="35"/>
                      </a:lnTo>
                      <a:lnTo>
                        <a:pt x="1720" y="35"/>
                      </a:lnTo>
                      <a:lnTo>
                        <a:pt x="1720" y="35"/>
                      </a:lnTo>
                      <a:lnTo>
                        <a:pt x="1720" y="34"/>
                      </a:lnTo>
                      <a:close/>
                      <a:moveTo>
                        <a:pt x="1777" y="32"/>
                      </a:moveTo>
                      <a:lnTo>
                        <a:pt x="1777" y="32"/>
                      </a:lnTo>
                      <a:lnTo>
                        <a:pt x="1777" y="32"/>
                      </a:lnTo>
                      <a:lnTo>
                        <a:pt x="1777" y="34"/>
                      </a:lnTo>
                      <a:lnTo>
                        <a:pt x="1777" y="34"/>
                      </a:lnTo>
                      <a:lnTo>
                        <a:pt x="1777" y="32"/>
                      </a:lnTo>
                      <a:close/>
                      <a:moveTo>
                        <a:pt x="1735" y="32"/>
                      </a:moveTo>
                      <a:lnTo>
                        <a:pt x="1738" y="32"/>
                      </a:lnTo>
                      <a:lnTo>
                        <a:pt x="1738" y="34"/>
                      </a:lnTo>
                      <a:lnTo>
                        <a:pt x="1735" y="34"/>
                      </a:lnTo>
                      <a:lnTo>
                        <a:pt x="1735" y="32"/>
                      </a:lnTo>
                      <a:close/>
                      <a:moveTo>
                        <a:pt x="1712" y="32"/>
                      </a:moveTo>
                      <a:lnTo>
                        <a:pt x="1713" y="32"/>
                      </a:lnTo>
                      <a:lnTo>
                        <a:pt x="1715" y="34"/>
                      </a:lnTo>
                      <a:lnTo>
                        <a:pt x="1715" y="34"/>
                      </a:lnTo>
                      <a:lnTo>
                        <a:pt x="1716" y="35"/>
                      </a:lnTo>
                      <a:lnTo>
                        <a:pt x="1716" y="36"/>
                      </a:lnTo>
                      <a:lnTo>
                        <a:pt x="1713" y="36"/>
                      </a:lnTo>
                      <a:lnTo>
                        <a:pt x="1713" y="35"/>
                      </a:lnTo>
                      <a:lnTo>
                        <a:pt x="1713" y="34"/>
                      </a:lnTo>
                      <a:lnTo>
                        <a:pt x="1712" y="32"/>
                      </a:lnTo>
                      <a:close/>
                      <a:moveTo>
                        <a:pt x="2876" y="31"/>
                      </a:moveTo>
                      <a:lnTo>
                        <a:pt x="2876" y="32"/>
                      </a:lnTo>
                      <a:lnTo>
                        <a:pt x="2876" y="32"/>
                      </a:lnTo>
                      <a:lnTo>
                        <a:pt x="2874" y="32"/>
                      </a:lnTo>
                      <a:lnTo>
                        <a:pt x="2874" y="32"/>
                      </a:lnTo>
                      <a:lnTo>
                        <a:pt x="2874" y="34"/>
                      </a:lnTo>
                      <a:lnTo>
                        <a:pt x="2874" y="32"/>
                      </a:lnTo>
                      <a:lnTo>
                        <a:pt x="2876" y="31"/>
                      </a:lnTo>
                      <a:close/>
                      <a:moveTo>
                        <a:pt x="906" y="30"/>
                      </a:moveTo>
                      <a:lnTo>
                        <a:pt x="906" y="34"/>
                      </a:lnTo>
                      <a:lnTo>
                        <a:pt x="908" y="34"/>
                      </a:lnTo>
                      <a:lnTo>
                        <a:pt x="908" y="32"/>
                      </a:lnTo>
                      <a:lnTo>
                        <a:pt x="908" y="31"/>
                      </a:lnTo>
                      <a:lnTo>
                        <a:pt x="909" y="31"/>
                      </a:lnTo>
                      <a:lnTo>
                        <a:pt x="906" y="30"/>
                      </a:lnTo>
                      <a:close/>
                      <a:moveTo>
                        <a:pt x="1747" y="30"/>
                      </a:moveTo>
                      <a:lnTo>
                        <a:pt x="1747" y="32"/>
                      </a:lnTo>
                      <a:lnTo>
                        <a:pt x="1746" y="34"/>
                      </a:lnTo>
                      <a:lnTo>
                        <a:pt x="1745" y="36"/>
                      </a:lnTo>
                      <a:lnTo>
                        <a:pt x="1745" y="35"/>
                      </a:lnTo>
                      <a:lnTo>
                        <a:pt x="1745" y="35"/>
                      </a:lnTo>
                      <a:lnTo>
                        <a:pt x="1745" y="35"/>
                      </a:lnTo>
                      <a:lnTo>
                        <a:pt x="1742" y="34"/>
                      </a:lnTo>
                      <a:lnTo>
                        <a:pt x="1742" y="32"/>
                      </a:lnTo>
                      <a:lnTo>
                        <a:pt x="1741" y="31"/>
                      </a:lnTo>
                      <a:lnTo>
                        <a:pt x="1742" y="31"/>
                      </a:lnTo>
                      <a:lnTo>
                        <a:pt x="1742" y="30"/>
                      </a:lnTo>
                      <a:lnTo>
                        <a:pt x="1743" y="30"/>
                      </a:lnTo>
                      <a:lnTo>
                        <a:pt x="1745" y="30"/>
                      </a:lnTo>
                      <a:lnTo>
                        <a:pt x="1745" y="30"/>
                      </a:lnTo>
                      <a:lnTo>
                        <a:pt x="1746" y="30"/>
                      </a:lnTo>
                      <a:lnTo>
                        <a:pt x="1747" y="30"/>
                      </a:lnTo>
                      <a:close/>
                      <a:moveTo>
                        <a:pt x="637" y="28"/>
                      </a:moveTo>
                      <a:lnTo>
                        <a:pt x="638" y="28"/>
                      </a:lnTo>
                      <a:lnTo>
                        <a:pt x="638" y="30"/>
                      </a:lnTo>
                      <a:lnTo>
                        <a:pt x="637" y="31"/>
                      </a:lnTo>
                      <a:lnTo>
                        <a:pt x="637" y="34"/>
                      </a:lnTo>
                      <a:lnTo>
                        <a:pt x="636" y="34"/>
                      </a:lnTo>
                      <a:lnTo>
                        <a:pt x="636" y="34"/>
                      </a:lnTo>
                      <a:lnTo>
                        <a:pt x="635" y="34"/>
                      </a:lnTo>
                      <a:lnTo>
                        <a:pt x="635" y="31"/>
                      </a:lnTo>
                      <a:lnTo>
                        <a:pt x="635" y="31"/>
                      </a:lnTo>
                      <a:lnTo>
                        <a:pt x="636" y="31"/>
                      </a:lnTo>
                      <a:lnTo>
                        <a:pt x="636" y="30"/>
                      </a:lnTo>
                      <a:lnTo>
                        <a:pt x="637" y="30"/>
                      </a:lnTo>
                      <a:lnTo>
                        <a:pt x="637" y="28"/>
                      </a:lnTo>
                      <a:close/>
                      <a:moveTo>
                        <a:pt x="2882" y="27"/>
                      </a:moveTo>
                      <a:lnTo>
                        <a:pt x="2882" y="27"/>
                      </a:lnTo>
                      <a:lnTo>
                        <a:pt x="2882" y="27"/>
                      </a:lnTo>
                      <a:lnTo>
                        <a:pt x="2882" y="31"/>
                      </a:lnTo>
                      <a:lnTo>
                        <a:pt x="2880" y="31"/>
                      </a:lnTo>
                      <a:lnTo>
                        <a:pt x="2877" y="31"/>
                      </a:lnTo>
                      <a:lnTo>
                        <a:pt x="2878" y="28"/>
                      </a:lnTo>
                      <a:lnTo>
                        <a:pt x="2880" y="27"/>
                      </a:lnTo>
                      <a:lnTo>
                        <a:pt x="2882" y="27"/>
                      </a:lnTo>
                      <a:close/>
                      <a:moveTo>
                        <a:pt x="895" y="26"/>
                      </a:moveTo>
                      <a:lnTo>
                        <a:pt x="895" y="27"/>
                      </a:lnTo>
                      <a:lnTo>
                        <a:pt x="894" y="27"/>
                      </a:lnTo>
                      <a:lnTo>
                        <a:pt x="894" y="27"/>
                      </a:lnTo>
                      <a:lnTo>
                        <a:pt x="894" y="28"/>
                      </a:lnTo>
                      <a:lnTo>
                        <a:pt x="895" y="28"/>
                      </a:lnTo>
                      <a:lnTo>
                        <a:pt x="895" y="26"/>
                      </a:lnTo>
                      <a:lnTo>
                        <a:pt x="895" y="26"/>
                      </a:lnTo>
                      <a:close/>
                      <a:moveTo>
                        <a:pt x="1310" y="26"/>
                      </a:moveTo>
                      <a:lnTo>
                        <a:pt x="1311" y="26"/>
                      </a:lnTo>
                      <a:lnTo>
                        <a:pt x="1313" y="26"/>
                      </a:lnTo>
                      <a:lnTo>
                        <a:pt x="1313" y="31"/>
                      </a:lnTo>
                      <a:lnTo>
                        <a:pt x="1311" y="31"/>
                      </a:lnTo>
                      <a:lnTo>
                        <a:pt x="1310" y="31"/>
                      </a:lnTo>
                      <a:lnTo>
                        <a:pt x="1307" y="32"/>
                      </a:lnTo>
                      <a:lnTo>
                        <a:pt x="1306" y="32"/>
                      </a:lnTo>
                      <a:lnTo>
                        <a:pt x="1306" y="31"/>
                      </a:lnTo>
                      <a:lnTo>
                        <a:pt x="1302" y="31"/>
                      </a:lnTo>
                      <a:lnTo>
                        <a:pt x="1302" y="31"/>
                      </a:lnTo>
                      <a:lnTo>
                        <a:pt x="1300" y="31"/>
                      </a:lnTo>
                      <a:lnTo>
                        <a:pt x="1300" y="31"/>
                      </a:lnTo>
                      <a:lnTo>
                        <a:pt x="1293" y="31"/>
                      </a:lnTo>
                      <a:lnTo>
                        <a:pt x="1292" y="31"/>
                      </a:lnTo>
                      <a:lnTo>
                        <a:pt x="1289" y="31"/>
                      </a:lnTo>
                      <a:lnTo>
                        <a:pt x="1288" y="32"/>
                      </a:lnTo>
                      <a:lnTo>
                        <a:pt x="1288" y="32"/>
                      </a:lnTo>
                      <a:lnTo>
                        <a:pt x="1288" y="32"/>
                      </a:lnTo>
                      <a:lnTo>
                        <a:pt x="1288" y="27"/>
                      </a:lnTo>
                      <a:lnTo>
                        <a:pt x="1292" y="28"/>
                      </a:lnTo>
                      <a:lnTo>
                        <a:pt x="1292" y="27"/>
                      </a:lnTo>
                      <a:lnTo>
                        <a:pt x="1294" y="27"/>
                      </a:lnTo>
                      <a:lnTo>
                        <a:pt x="1294" y="27"/>
                      </a:lnTo>
                      <a:lnTo>
                        <a:pt x="1302" y="27"/>
                      </a:lnTo>
                      <a:lnTo>
                        <a:pt x="1302" y="26"/>
                      </a:lnTo>
                      <a:lnTo>
                        <a:pt x="1303" y="26"/>
                      </a:lnTo>
                      <a:lnTo>
                        <a:pt x="1303" y="26"/>
                      </a:lnTo>
                      <a:lnTo>
                        <a:pt x="1303" y="27"/>
                      </a:lnTo>
                      <a:lnTo>
                        <a:pt x="1305" y="27"/>
                      </a:lnTo>
                      <a:lnTo>
                        <a:pt x="1307" y="26"/>
                      </a:lnTo>
                      <a:lnTo>
                        <a:pt x="1310" y="26"/>
                      </a:lnTo>
                      <a:close/>
                      <a:moveTo>
                        <a:pt x="3145" y="24"/>
                      </a:moveTo>
                      <a:lnTo>
                        <a:pt x="3148" y="24"/>
                      </a:lnTo>
                      <a:lnTo>
                        <a:pt x="3148" y="26"/>
                      </a:lnTo>
                      <a:lnTo>
                        <a:pt x="3151" y="26"/>
                      </a:lnTo>
                      <a:lnTo>
                        <a:pt x="3151" y="27"/>
                      </a:lnTo>
                      <a:lnTo>
                        <a:pt x="3152" y="27"/>
                      </a:lnTo>
                      <a:lnTo>
                        <a:pt x="3152" y="27"/>
                      </a:lnTo>
                      <a:lnTo>
                        <a:pt x="3157" y="27"/>
                      </a:lnTo>
                      <a:lnTo>
                        <a:pt x="3157" y="28"/>
                      </a:lnTo>
                      <a:lnTo>
                        <a:pt x="3158" y="28"/>
                      </a:lnTo>
                      <a:lnTo>
                        <a:pt x="3158" y="28"/>
                      </a:lnTo>
                      <a:lnTo>
                        <a:pt x="3162" y="28"/>
                      </a:lnTo>
                      <a:lnTo>
                        <a:pt x="3165" y="32"/>
                      </a:lnTo>
                      <a:lnTo>
                        <a:pt x="3164" y="36"/>
                      </a:lnTo>
                      <a:lnTo>
                        <a:pt x="3151" y="35"/>
                      </a:lnTo>
                      <a:lnTo>
                        <a:pt x="3151" y="35"/>
                      </a:lnTo>
                      <a:lnTo>
                        <a:pt x="3151" y="34"/>
                      </a:lnTo>
                      <a:lnTo>
                        <a:pt x="3149" y="34"/>
                      </a:lnTo>
                      <a:lnTo>
                        <a:pt x="3148" y="34"/>
                      </a:lnTo>
                      <a:lnTo>
                        <a:pt x="3148" y="35"/>
                      </a:lnTo>
                      <a:lnTo>
                        <a:pt x="3147" y="35"/>
                      </a:lnTo>
                      <a:lnTo>
                        <a:pt x="3145" y="36"/>
                      </a:lnTo>
                      <a:lnTo>
                        <a:pt x="3144" y="36"/>
                      </a:lnTo>
                      <a:lnTo>
                        <a:pt x="3143" y="36"/>
                      </a:lnTo>
                      <a:lnTo>
                        <a:pt x="3140" y="35"/>
                      </a:lnTo>
                      <a:lnTo>
                        <a:pt x="3140" y="35"/>
                      </a:lnTo>
                      <a:lnTo>
                        <a:pt x="3139" y="35"/>
                      </a:lnTo>
                      <a:lnTo>
                        <a:pt x="3139" y="36"/>
                      </a:lnTo>
                      <a:lnTo>
                        <a:pt x="3138" y="36"/>
                      </a:lnTo>
                      <a:lnTo>
                        <a:pt x="3138" y="35"/>
                      </a:lnTo>
                      <a:lnTo>
                        <a:pt x="3134" y="35"/>
                      </a:lnTo>
                      <a:lnTo>
                        <a:pt x="3134" y="34"/>
                      </a:lnTo>
                      <a:lnTo>
                        <a:pt x="3138" y="30"/>
                      </a:lnTo>
                      <a:lnTo>
                        <a:pt x="3139" y="28"/>
                      </a:lnTo>
                      <a:lnTo>
                        <a:pt x="3141" y="28"/>
                      </a:lnTo>
                      <a:lnTo>
                        <a:pt x="3141" y="27"/>
                      </a:lnTo>
                      <a:lnTo>
                        <a:pt x="3144" y="27"/>
                      </a:lnTo>
                      <a:lnTo>
                        <a:pt x="3145" y="24"/>
                      </a:lnTo>
                      <a:close/>
                      <a:moveTo>
                        <a:pt x="2886" y="24"/>
                      </a:moveTo>
                      <a:lnTo>
                        <a:pt x="2889" y="24"/>
                      </a:lnTo>
                      <a:lnTo>
                        <a:pt x="2890" y="26"/>
                      </a:lnTo>
                      <a:lnTo>
                        <a:pt x="2891" y="26"/>
                      </a:lnTo>
                      <a:lnTo>
                        <a:pt x="2895" y="31"/>
                      </a:lnTo>
                      <a:lnTo>
                        <a:pt x="2897" y="31"/>
                      </a:lnTo>
                      <a:lnTo>
                        <a:pt x="2895" y="32"/>
                      </a:lnTo>
                      <a:lnTo>
                        <a:pt x="2894" y="32"/>
                      </a:lnTo>
                      <a:lnTo>
                        <a:pt x="2891" y="34"/>
                      </a:lnTo>
                      <a:lnTo>
                        <a:pt x="2889" y="34"/>
                      </a:lnTo>
                      <a:lnTo>
                        <a:pt x="2884" y="34"/>
                      </a:lnTo>
                      <a:lnTo>
                        <a:pt x="2884" y="31"/>
                      </a:lnTo>
                      <a:lnTo>
                        <a:pt x="2884" y="30"/>
                      </a:lnTo>
                      <a:lnTo>
                        <a:pt x="2884" y="30"/>
                      </a:lnTo>
                      <a:lnTo>
                        <a:pt x="2885" y="28"/>
                      </a:lnTo>
                      <a:lnTo>
                        <a:pt x="2886" y="28"/>
                      </a:lnTo>
                      <a:lnTo>
                        <a:pt x="2886" y="24"/>
                      </a:lnTo>
                      <a:lnTo>
                        <a:pt x="2886" y="24"/>
                      </a:lnTo>
                      <a:lnTo>
                        <a:pt x="2886" y="24"/>
                      </a:lnTo>
                      <a:close/>
                      <a:moveTo>
                        <a:pt x="1751" y="23"/>
                      </a:moveTo>
                      <a:lnTo>
                        <a:pt x="1753" y="23"/>
                      </a:lnTo>
                      <a:lnTo>
                        <a:pt x="1753" y="26"/>
                      </a:lnTo>
                      <a:lnTo>
                        <a:pt x="1753" y="26"/>
                      </a:lnTo>
                      <a:lnTo>
                        <a:pt x="1754" y="26"/>
                      </a:lnTo>
                      <a:lnTo>
                        <a:pt x="1753" y="26"/>
                      </a:lnTo>
                      <a:lnTo>
                        <a:pt x="1753" y="26"/>
                      </a:lnTo>
                      <a:lnTo>
                        <a:pt x="1751" y="26"/>
                      </a:lnTo>
                      <a:lnTo>
                        <a:pt x="1751" y="23"/>
                      </a:lnTo>
                      <a:close/>
                      <a:moveTo>
                        <a:pt x="1741" y="23"/>
                      </a:moveTo>
                      <a:lnTo>
                        <a:pt x="1741" y="26"/>
                      </a:lnTo>
                      <a:lnTo>
                        <a:pt x="1738" y="28"/>
                      </a:lnTo>
                      <a:lnTo>
                        <a:pt x="1738" y="28"/>
                      </a:lnTo>
                      <a:lnTo>
                        <a:pt x="1735" y="28"/>
                      </a:lnTo>
                      <a:lnTo>
                        <a:pt x="1735" y="30"/>
                      </a:lnTo>
                      <a:lnTo>
                        <a:pt x="1733" y="30"/>
                      </a:lnTo>
                      <a:lnTo>
                        <a:pt x="1732" y="31"/>
                      </a:lnTo>
                      <a:lnTo>
                        <a:pt x="1732" y="30"/>
                      </a:lnTo>
                      <a:lnTo>
                        <a:pt x="1730" y="30"/>
                      </a:lnTo>
                      <a:lnTo>
                        <a:pt x="1730" y="28"/>
                      </a:lnTo>
                      <a:lnTo>
                        <a:pt x="1732" y="28"/>
                      </a:lnTo>
                      <a:lnTo>
                        <a:pt x="1732" y="27"/>
                      </a:lnTo>
                      <a:lnTo>
                        <a:pt x="1737" y="27"/>
                      </a:lnTo>
                      <a:lnTo>
                        <a:pt x="1738" y="24"/>
                      </a:lnTo>
                      <a:lnTo>
                        <a:pt x="1738" y="24"/>
                      </a:lnTo>
                      <a:lnTo>
                        <a:pt x="1739" y="23"/>
                      </a:lnTo>
                      <a:lnTo>
                        <a:pt x="1741" y="23"/>
                      </a:lnTo>
                      <a:close/>
                      <a:moveTo>
                        <a:pt x="2878" y="20"/>
                      </a:moveTo>
                      <a:lnTo>
                        <a:pt x="2880" y="22"/>
                      </a:lnTo>
                      <a:lnTo>
                        <a:pt x="2880" y="22"/>
                      </a:lnTo>
                      <a:lnTo>
                        <a:pt x="2880" y="23"/>
                      </a:lnTo>
                      <a:lnTo>
                        <a:pt x="2880" y="23"/>
                      </a:lnTo>
                      <a:lnTo>
                        <a:pt x="2880" y="24"/>
                      </a:lnTo>
                      <a:lnTo>
                        <a:pt x="2878" y="24"/>
                      </a:lnTo>
                      <a:lnTo>
                        <a:pt x="2878" y="26"/>
                      </a:lnTo>
                      <a:lnTo>
                        <a:pt x="2877" y="26"/>
                      </a:lnTo>
                      <a:lnTo>
                        <a:pt x="2877" y="27"/>
                      </a:lnTo>
                      <a:lnTo>
                        <a:pt x="2874" y="28"/>
                      </a:lnTo>
                      <a:lnTo>
                        <a:pt x="2874" y="30"/>
                      </a:lnTo>
                      <a:lnTo>
                        <a:pt x="2873" y="31"/>
                      </a:lnTo>
                      <a:lnTo>
                        <a:pt x="2872" y="32"/>
                      </a:lnTo>
                      <a:lnTo>
                        <a:pt x="2870" y="32"/>
                      </a:lnTo>
                      <a:lnTo>
                        <a:pt x="2870" y="34"/>
                      </a:lnTo>
                      <a:lnTo>
                        <a:pt x="2868" y="34"/>
                      </a:lnTo>
                      <a:lnTo>
                        <a:pt x="2868" y="34"/>
                      </a:lnTo>
                      <a:lnTo>
                        <a:pt x="2868" y="34"/>
                      </a:lnTo>
                      <a:lnTo>
                        <a:pt x="2868" y="34"/>
                      </a:lnTo>
                      <a:lnTo>
                        <a:pt x="2867" y="34"/>
                      </a:lnTo>
                      <a:lnTo>
                        <a:pt x="2868" y="32"/>
                      </a:lnTo>
                      <a:lnTo>
                        <a:pt x="2868" y="31"/>
                      </a:lnTo>
                      <a:lnTo>
                        <a:pt x="2872" y="28"/>
                      </a:lnTo>
                      <a:lnTo>
                        <a:pt x="2872" y="27"/>
                      </a:lnTo>
                      <a:lnTo>
                        <a:pt x="2874" y="27"/>
                      </a:lnTo>
                      <a:lnTo>
                        <a:pt x="2876" y="26"/>
                      </a:lnTo>
                      <a:lnTo>
                        <a:pt x="2877" y="24"/>
                      </a:lnTo>
                      <a:lnTo>
                        <a:pt x="2878" y="23"/>
                      </a:lnTo>
                      <a:lnTo>
                        <a:pt x="2878" y="20"/>
                      </a:lnTo>
                      <a:close/>
                      <a:moveTo>
                        <a:pt x="2876" y="20"/>
                      </a:moveTo>
                      <a:lnTo>
                        <a:pt x="2877" y="20"/>
                      </a:lnTo>
                      <a:lnTo>
                        <a:pt x="2876" y="23"/>
                      </a:lnTo>
                      <a:lnTo>
                        <a:pt x="2876" y="23"/>
                      </a:lnTo>
                      <a:lnTo>
                        <a:pt x="2876" y="22"/>
                      </a:lnTo>
                      <a:lnTo>
                        <a:pt x="2876" y="20"/>
                      </a:lnTo>
                      <a:close/>
                      <a:moveTo>
                        <a:pt x="1767" y="20"/>
                      </a:moveTo>
                      <a:lnTo>
                        <a:pt x="1771" y="23"/>
                      </a:lnTo>
                      <a:lnTo>
                        <a:pt x="1770" y="24"/>
                      </a:lnTo>
                      <a:lnTo>
                        <a:pt x="1772" y="24"/>
                      </a:lnTo>
                      <a:lnTo>
                        <a:pt x="1772" y="26"/>
                      </a:lnTo>
                      <a:lnTo>
                        <a:pt x="1771" y="26"/>
                      </a:lnTo>
                      <a:lnTo>
                        <a:pt x="1771" y="26"/>
                      </a:lnTo>
                      <a:lnTo>
                        <a:pt x="1767" y="26"/>
                      </a:lnTo>
                      <a:lnTo>
                        <a:pt x="1767" y="26"/>
                      </a:lnTo>
                      <a:lnTo>
                        <a:pt x="1766" y="27"/>
                      </a:lnTo>
                      <a:lnTo>
                        <a:pt x="1766" y="26"/>
                      </a:lnTo>
                      <a:lnTo>
                        <a:pt x="1766" y="26"/>
                      </a:lnTo>
                      <a:lnTo>
                        <a:pt x="1766" y="23"/>
                      </a:lnTo>
                      <a:lnTo>
                        <a:pt x="1767" y="23"/>
                      </a:lnTo>
                      <a:lnTo>
                        <a:pt x="1767" y="20"/>
                      </a:lnTo>
                      <a:close/>
                      <a:moveTo>
                        <a:pt x="1069" y="20"/>
                      </a:moveTo>
                      <a:lnTo>
                        <a:pt x="1072" y="20"/>
                      </a:lnTo>
                      <a:lnTo>
                        <a:pt x="1072" y="20"/>
                      </a:lnTo>
                      <a:lnTo>
                        <a:pt x="1072" y="20"/>
                      </a:lnTo>
                      <a:lnTo>
                        <a:pt x="1072" y="22"/>
                      </a:lnTo>
                      <a:lnTo>
                        <a:pt x="1069" y="22"/>
                      </a:lnTo>
                      <a:lnTo>
                        <a:pt x="1069" y="20"/>
                      </a:lnTo>
                      <a:close/>
                      <a:moveTo>
                        <a:pt x="1060" y="18"/>
                      </a:moveTo>
                      <a:lnTo>
                        <a:pt x="1061" y="18"/>
                      </a:lnTo>
                      <a:lnTo>
                        <a:pt x="1061" y="19"/>
                      </a:lnTo>
                      <a:lnTo>
                        <a:pt x="1061" y="19"/>
                      </a:lnTo>
                      <a:lnTo>
                        <a:pt x="1061" y="22"/>
                      </a:lnTo>
                      <a:lnTo>
                        <a:pt x="1060" y="22"/>
                      </a:lnTo>
                      <a:lnTo>
                        <a:pt x="1059" y="20"/>
                      </a:lnTo>
                      <a:lnTo>
                        <a:pt x="1059" y="20"/>
                      </a:lnTo>
                      <a:lnTo>
                        <a:pt x="1059" y="19"/>
                      </a:lnTo>
                      <a:lnTo>
                        <a:pt x="1060" y="19"/>
                      </a:lnTo>
                      <a:lnTo>
                        <a:pt x="1060" y="18"/>
                      </a:lnTo>
                      <a:close/>
                      <a:moveTo>
                        <a:pt x="887" y="15"/>
                      </a:moveTo>
                      <a:lnTo>
                        <a:pt x="889" y="15"/>
                      </a:lnTo>
                      <a:lnTo>
                        <a:pt x="889" y="15"/>
                      </a:lnTo>
                      <a:lnTo>
                        <a:pt x="890" y="17"/>
                      </a:lnTo>
                      <a:lnTo>
                        <a:pt x="889" y="17"/>
                      </a:lnTo>
                      <a:lnTo>
                        <a:pt x="889" y="18"/>
                      </a:lnTo>
                      <a:lnTo>
                        <a:pt x="887" y="18"/>
                      </a:lnTo>
                      <a:lnTo>
                        <a:pt x="887" y="17"/>
                      </a:lnTo>
                      <a:lnTo>
                        <a:pt x="887" y="17"/>
                      </a:lnTo>
                      <a:lnTo>
                        <a:pt x="887" y="17"/>
                      </a:lnTo>
                      <a:lnTo>
                        <a:pt x="887" y="15"/>
                      </a:lnTo>
                      <a:close/>
                      <a:moveTo>
                        <a:pt x="2681" y="14"/>
                      </a:moveTo>
                      <a:lnTo>
                        <a:pt x="2682" y="14"/>
                      </a:lnTo>
                      <a:lnTo>
                        <a:pt x="2681" y="14"/>
                      </a:lnTo>
                      <a:lnTo>
                        <a:pt x="2681" y="14"/>
                      </a:lnTo>
                      <a:lnTo>
                        <a:pt x="2681" y="14"/>
                      </a:lnTo>
                      <a:lnTo>
                        <a:pt x="2681" y="14"/>
                      </a:lnTo>
                      <a:lnTo>
                        <a:pt x="2679" y="15"/>
                      </a:lnTo>
                      <a:lnTo>
                        <a:pt x="2679" y="15"/>
                      </a:lnTo>
                      <a:lnTo>
                        <a:pt x="2681" y="14"/>
                      </a:lnTo>
                      <a:close/>
                      <a:moveTo>
                        <a:pt x="2675" y="11"/>
                      </a:moveTo>
                      <a:lnTo>
                        <a:pt x="2679" y="11"/>
                      </a:lnTo>
                      <a:lnTo>
                        <a:pt x="2679" y="13"/>
                      </a:lnTo>
                      <a:lnTo>
                        <a:pt x="2678" y="14"/>
                      </a:lnTo>
                      <a:lnTo>
                        <a:pt x="2675" y="14"/>
                      </a:lnTo>
                      <a:lnTo>
                        <a:pt x="2675" y="11"/>
                      </a:lnTo>
                      <a:close/>
                      <a:moveTo>
                        <a:pt x="2665" y="9"/>
                      </a:moveTo>
                      <a:lnTo>
                        <a:pt x="2665" y="9"/>
                      </a:lnTo>
                      <a:lnTo>
                        <a:pt x="2666" y="9"/>
                      </a:lnTo>
                      <a:lnTo>
                        <a:pt x="2666" y="13"/>
                      </a:lnTo>
                      <a:lnTo>
                        <a:pt x="2666" y="13"/>
                      </a:lnTo>
                      <a:lnTo>
                        <a:pt x="2666" y="13"/>
                      </a:lnTo>
                      <a:lnTo>
                        <a:pt x="2665" y="13"/>
                      </a:lnTo>
                      <a:lnTo>
                        <a:pt x="2664" y="11"/>
                      </a:lnTo>
                      <a:lnTo>
                        <a:pt x="2662" y="11"/>
                      </a:lnTo>
                      <a:lnTo>
                        <a:pt x="2662" y="10"/>
                      </a:lnTo>
                      <a:lnTo>
                        <a:pt x="2664" y="9"/>
                      </a:lnTo>
                      <a:lnTo>
                        <a:pt x="2664" y="9"/>
                      </a:lnTo>
                      <a:lnTo>
                        <a:pt x="2665" y="9"/>
                      </a:lnTo>
                      <a:close/>
                      <a:moveTo>
                        <a:pt x="834" y="9"/>
                      </a:moveTo>
                      <a:lnTo>
                        <a:pt x="835" y="9"/>
                      </a:lnTo>
                      <a:lnTo>
                        <a:pt x="835" y="10"/>
                      </a:lnTo>
                      <a:lnTo>
                        <a:pt x="836" y="10"/>
                      </a:lnTo>
                      <a:lnTo>
                        <a:pt x="835" y="9"/>
                      </a:lnTo>
                      <a:lnTo>
                        <a:pt x="834" y="9"/>
                      </a:lnTo>
                      <a:close/>
                      <a:moveTo>
                        <a:pt x="2674" y="6"/>
                      </a:moveTo>
                      <a:lnTo>
                        <a:pt x="2679" y="9"/>
                      </a:lnTo>
                      <a:lnTo>
                        <a:pt x="2679" y="9"/>
                      </a:lnTo>
                      <a:lnTo>
                        <a:pt x="2679" y="9"/>
                      </a:lnTo>
                      <a:lnTo>
                        <a:pt x="2679" y="10"/>
                      </a:lnTo>
                      <a:lnTo>
                        <a:pt x="2679" y="10"/>
                      </a:lnTo>
                      <a:lnTo>
                        <a:pt x="2675" y="10"/>
                      </a:lnTo>
                      <a:lnTo>
                        <a:pt x="2675" y="10"/>
                      </a:lnTo>
                      <a:lnTo>
                        <a:pt x="2671" y="9"/>
                      </a:lnTo>
                      <a:lnTo>
                        <a:pt x="2674" y="6"/>
                      </a:lnTo>
                      <a:close/>
                      <a:moveTo>
                        <a:pt x="2658" y="6"/>
                      </a:moveTo>
                      <a:lnTo>
                        <a:pt x="2658" y="6"/>
                      </a:lnTo>
                      <a:lnTo>
                        <a:pt x="2658" y="6"/>
                      </a:lnTo>
                      <a:lnTo>
                        <a:pt x="2660" y="7"/>
                      </a:lnTo>
                      <a:lnTo>
                        <a:pt x="2660" y="10"/>
                      </a:lnTo>
                      <a:lnTo>
                        <a:pt x="2653" y="10"/>
                      </a:lnTo>
                      <a:lnTo>
                        <a:pt x="2653" y="7"/>
                      </a:lnTo>
                      <a:lnTo>
                        <a:pt x="2654" y="6"/>
                      </a:lnTo>
                      <a:lnTo>
                        <a:pt x="2657" y="6"/>
                      </a:lnTo>
                      <a:lnTo>
                        <a:pt x="2657" y="6"/>
                      </a:lnTo>
                      <a:lnTo>
                        <a:pt x="2658" y="6"/>
                      </a:lnTo>
                      <a:close/>
                      <a:moveTo>
                        <a:pt x="2682" y="5"/>
                      </a:moveTo>
                      <a:lnTo>
                        <a:pt x="2683" y="5"/>
                      </a:lnTo>
                      <a:lnTo>
                        <a:pt x="2685" y="5"/>
                      </a:lnTo>
                      <a:lnTo>
                        <a:pt x="2686" y="6"/>
                      </a:lnTo>
                      <a:lnTo>
                        <a:pt x="2686" y="7"/>
                      </a:lnTo>
                      <a:lnTo>
                        <a:pt x="2686" y="10"/>
                      </a:lnTo>
                      <a:lnTo>
                        <a:pt x="2686" y="10"/>
                      </a:lnTo>
                      <a:lnTo>
                        <a:pt x="2686" y="10"/>
                      </a:lnTo>
                      <a:lnTo>
                        <a:pt x="2685" y="10"/>
                      </a:lnTo>
                      <a:lnTo>
                        <a:pt x="2683" y="9"/>
                      </a:lnTo>
                      <a:lnTo>
                        <a:pt x="2683" y="9"/>
                      </a:lnTo>
                      <a:lnTo>
                        <a:pt x="2682" y="7"/>
                      </a:lnTo>
                      <a:lnTo>
                        <a:pt x="2683" y="7"/>
                      </a:lnTo>
                      <a:lnTo>
                        <a:pt x="2682" y="6"/>
                      </a:lnTo>
                      <a:lnTo>
                        <a:pt x="2682" y="5"/>
                      </a:lnTo>
                      <a:close/>
                      <a:moveTo>
                        <a:pt x="2661" y="3"/>
                      </a:moveTo>
                      <a:lnTo>
                        <a:pt x="2662" y="5"/>
                      </a:lnTo>
                      <a:lnTo>
                        <a:pt x="2664" y="6"/>
                      </a:lnTo>
                      <a:lnTo>
                        <a:pt x="2664" y="7"/>
                      </a:lnTo>
                      <a:lnTo>
                        <a:pt x="2662" y="7"/>
                      </a:lnTo>
                      <a:lnTo>
                        <a:pt x="2662" y="7"/>
                      </a:lnTo>
                      <a:lnTo>
                        <a:pt x="2662" y="7"/>
                      </a:lnTo>
                      <a:lnTo>
                        <a:pt x="2662" y="7"/>
                      </a:lnTo>
                      <a:lnTo>
                        <a:pt x="2661" y="6"/>
                      </a:lnTo>
                      <a:lnTo>
                        <a:pt x="2661" y="5"/>
                      </a:lnTo>
                      <a:lnTo>
                        <a:pt x="2661" y="3"/>
                      </a:lnTo>
                      <a:close/>
                      <a:moveTo>
                        <a:pt x="2677" y="3"/>
                      </a:moveTo>
                      <a:lnTo>
                        <a:pt x="2678" y="3"/>
                      </a:lnTo>
                      <a:lnTo>
                        <a:pt x="2678" y="5"/>
                      </a:lnTo>
                      <a:lnTo>
                        <a:pt x="2677" y="5"/>
                      </a:lnTo>
                      <a:lnTo>
                        <a:pt x="2677" y="5"/>
                      </a:lnTo>
                      <a:lnTo>
                        <a:pt x="2677" y="5"/>
                      </a:lnTo>
                      <a:lnTo>
                        <a:pt x="2675" y="3"/>
                      </a:lnTo>
                      <a:lnTo>
                        <a:pt x="2677" y="3"/>
                      </a:lnTo>
                      <a:lnTo>
                        <a:pt x="2677" y="3"/>
                      </a:lnTo>
                      <a:lnTo>
                        <a:pt x="2677" y="3"/>
                      </a:lnTo>
                      <a:close/>
                      <a:moveTo>
                        <a:pt x="2631" y="1"/>
                      </a:moveTo>
                      <a:lnTo>
                        <a:pt x="2635" y="1"/>
                      </a:lnTo>
                      <a:lnTo>
                        <a:pt x="2635" y="2"/>
                      </a:lnTo>
                      <a:lnTo>
                        <a:pt x="2631" y="2"/>
                      </a:lnTo>
                      <a:lnTo>
                        <a:pt x="2631" y="1"/>
                      </a:lnTo>
                      <a:close/>
                      <a:moveTo>
                        <a:pt x="2671" y="1"/>
                      </a:moveTo>
                      <a:lnTo>
                        <a:pt x="2671" y="1"/>
                      </a:lnTo>
                      <a:lnTo>
                        <a:pt x="2670" y="1"/>
                      </a:lnTo>
                      <a:lnTo>
                        <a:pt x="2670" y="2"/>
                      </a:lnTo>
                      <a:lnTo>
                        <a:pt x="2669" y="3"/>
                      </a:lnTo>
                      <a:lnTo>
                        <a:pt x="2668" y="3"/>
                      </a:lnTo>
                      <a:lnTo>
                        <a:pt x="2668" y="5"/>
                      </a:lnTo>
                      <a:lnTo>
                        <a:pt x="2666" y="5"/>
                      </a:lnTo>
                      <a:lnTo>
                        <a:pt x="2666" y="3"/>
                      </a:lnTo>
                      <a:lnTo>
                        <a:pt x="2669" y="1"/>
                      </a:lnTo>
                      <a:lnTo>
                        <a:pt x="2671" y="1"/>
                      </a:lnTo>
                      <a:close/>
                      <a:moveTo>
                        <a:pt x="2234" y="0"/>
                      </a:moveTo>
                      <a:lnTo>
                        <a:pt x="2237" y="0"/>
                      </a:lnTo>
                      <a:lnTo>
                        <a:pt x="2237" y="1"/>
                      </a:lnTo>
                      <a:lnTo>
                        <a:pt x="2238" y="1"/>
                      </a:lnTo>
                      <a:lnTo>
                        <a:pt x="2239" y="1"/>
                      </a:lnTo>
                      <a:lnTo>
                        <a:pt x="2241" y="2"/>
                      </a:lnTo>
                      <a:lnTo>
                        <a:pt x="2241" y="2"/>
                      </a:lnTo>
                      <a:lnTo>
                        <a:pt x="2239" y="3"/>
                      </a:lnTo>
                      <a:lnTo>
                        <a:pt x="2239" y="5"/>
                      </a:lnTo>
                      <a:lnTo>
                        <a:pt x="2237" y="5"/>
                      </a:lnTo>
                      <a:lnTo>
                        <a:pt x="2237" y="5"/>
                      </a:lnTo>
                      <a:lnTo>
                        <a:pt x="2237" y="5"/>
                      </a:lnTo>
                      <a:lnTo>
                        <a:pt x="2236" y="5"/>
                      </a:lnTo>
                      <a:lnTo>
                        <a:pt x="2236" y="5"/>
                      </a:lnTo>
                      <a:lnTo>
                        <a:pt x="2236" y="5"/>
                      </a:lnTo>
                      <a:lnTo>
                        <a:pt x="2236" y="5"/>
                      </a:lnTo>
                      <a:lnTo>
                        <a:pt x="2233" y="5"/>
                      </a:lnTo>
                      <a:lnTo>
                        <a:pt x="2233" y="6"/>
                      </a:lnTo>
                      <a:lnTo>
                        <a:pt x="2232" y="6"/>
                      </a:lnTo>
                      <a:lnTo>
                        <a:pt x="2230" y="7"/>
                      </a:lnTo>
                      <a:lnTo>
                        <a:pt x="2229" y="7"/>
                      </a:lnTo>
                      <a:lnTo>
                        <a:pt x="2229" y="7"/>
                      </a:lnTo>
                      <a:lnTo>
                        <a:pt x="2229" y="7"/>
                      </a:lnTo>
                      <a:lnTo>
                        <a:pt x="2228" y="7"/>
                      </a:lnTo>
                      <a:lnTo>
                        <a:pt x="2228" y="5"/>
                      </a:lnTo>
                      <a:lnTo>
                        <a:pt x="2232" y="2"/>
                      </a:lnTo>
                      <a:lnTo>
                        <a:pt x="2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
                  <a:extLst>
                    <a:ext uri="{FF2B5EF4-FFF2-40B4-BE49-F238E27FC236}">
                      <a16:creationId xmlns:a16="http://schemas.microsoft.com/office/drawing/2014/main" id="{4FCFD179-EFFA-4115-9B37-5433077CE284}"/>
                    </a:ext>
                  </a:extLst>
                </p:cNvPr>
                <p:cNvSpPr>
                  <a:spLocks noEditPoints="1"/>
                </p:cNvSpPr>
                <p:nvPr/>
              </p:nvSpPr>
              <p:spPr bwMode="auto">
                <a:xfrm>
                  <a:off x="4132263" y="1422854"/>
                  <a:ext cx="3724275" cy="293688"/>
                </a:xfrm>
                <a:custGeom>
                  <a:avLst/>
                  <a:gdLst>
                    <a:gd name="T0" fmla="*/ 2200 w 2346"/>
                    <a:gd name="T1" fmla="*/ 21 h 185"/>
                    <a:gd name="T2" fmla="*/ 219 w 2346"/>
                    <a:gd name="T3" fmla="*/ 22 h 185"/>
                    <a:gd name="T4" fmla="*/ 1776 w 2346"/>
                    <a:gd name="T5" fmla="*/ 14 h 185"/>
                    <a:gd name="T6" fmla="*/ 867 w 2346"/>
                    <a:gd name="T7" fmla="*/ 21 h 185"/>
                    <a:gd name="T8" fmla="*/ 870 w 2346"/>
                    <a:gd name="T9" fmla="*/ 35 h 185"/>
                    <a:gd name="T10" fmla="*/ 847 w 2346"/>
                    <a:gd name="T11" fmla="*/ 20 h 185"/>
                    <a:gd name="T12" fmla="*/ 202 w 2346"/>
                    <a:gd name="T13" fmla="*/ 9 h 185"/>
                    <a:gd name="T14" fmla="*/ 118 w 2346"/>
                    <a:gd name="T15" fmla="*/ 20 h 185"/>
                    <a:gd name="T16" fmla="*/ 55 w 2346"/>
                    <a:gd name="T17" fmla="*/ 25 h 185"/>
                    <a:gd name="T18" fmla="*/ 89 w 2346"/>
                    <a:gd name="T19" fmla="*/ 13 h 185"/>
                    <a:gd name="T20" fmla="*/ 109 w 2346"/>
                    <a:gd name="T21" fmla="*/ 29 h 185"/>
                    <a:gd name="T22" fmla="*/ 149 w 2346"/>
                    <a:gd name="T23" fmla="*/ 56 h 185"/>
                    <a:gd name="T24" fmla="*/ 153 w 2346"/>
                    <a:gd name="T25" fmla="*/ 67 h 185"/>
                    <a:gd name="T26" fmla="*/ 145 w 2346"/>
                    <a:gd name="T27" fmla="*/ 82 h 185"/>
                    <a:gd name="T28" fmla="*/ 103 w 2346"/>
                    <a:gd name="T29" fmla="*/ 77 h 185"/>
                    <a:gd name="T30" fmla="*/ 48 w 2346"/>
                    <a:gd name="T31" fmla="*/ 86 h 185"/>
                    <a:gd name="T32" fmla="*/ 48 w 2346"/>
                    <a:gd name="T33" fmla="*/ 59 h 185"/>
                    <a:gd name="T34" fmla="*/ 47 w 2346"/>
                    <a:gd name="T35" fmla="*/ 51 h 185"/>
                    <a:gd name="T36" fmla="*/ 25 w 2346"/>
                    <a:gd name="T37" fmla="*/ 44 h 185"/>
                    <a:gd name="T38" fmla="*/ 17 w 2346"/>
                    <a:gd name="T39" fmla="*/ 42 h 185"/>
                    <a:gd name="T40" fmla="*/ 6 w 2346"/>
                    <a:gd name="T41" fmla="*/ 29 h 185"/>
                    <a:gd name="T42" fmla="*/ 38 w 2346"/>
                    <a:gd name="T43" fmla="*/ 9 h 185"/>
                    <a:gd name="T44" fmla="*/ 2174 w 2346"/>
                    <a:gd name="T45" fmla="*/ 22 h 185"/>
                    <a:gd name="T46" fmla="*/ 2344 w 2346"/>
                    <a:gd name="T47" fmla="*/ 10 h 185"/>
                    <a:gd name="T48" fmla="*/ 2322 w 2346"/>
                    <a:gd name="T49" fmla="*/ 5 h 185"/>
                    <a:gd name="T50" fmla="*/ 296 w 2346"/>
                    <a:gd name="T51" fmla="*/ 33 h 185"/>
                    <a:gd name="T52" fmla="*/ 310 w 2346"/>
                    <a:gd name="T53" fmla="*/ 27 h 185"/>
                    <a:gd name="T54" fmla="*/ 321 w 2346"/>
                    <a:gd name="T55" fmla="*/ 4 h 185"/>
                    <a:gd name="T56" fmla="*/ 339 w 2346"/>
                    <a:gd name="T57" fmla="*/ 30 h 185"/>
                    <a:gd name="T58" fmla="*/ 359 w 2346"/>
                    <a:gd name="T59" fmla="*/ 35 h 185"/>
                    <a:gd name="T60" fmla="*/ 363 w 2346"/>
                    <a:gd name="T61" fmla="*/ 21 h 185"/>
                    <a:gd name="T62" fmla="*/ 407 w 2346"/>
                    <a:gd name="T63" fmla="*/ 29 h 185"/>
                    <a:gd name="T64" fmla="*/ 420 w 2346"/>
                    <a:gd name="T65" fmla="*/ 41 h 185"/>
                    <a:gd name="T66" fmla="*/ 437 w 2346"/>
                    <a:gd name="T67" fmla="*/ 46 h 185"/>
                    <a:gd name="T68" fmla="*/ 452 w 2346"/>
                    <a:gd name="T69" fmla="*/ 55 h 185"/>
                    <a:gd name="T70" fmla="*/ 459 w 2346"/>
                    <a:gd name="T71" fmla="*/ 71 h 185"/>
                    <a:gd name="T72" fmla="*/ 455 w 2346"/>
                    <a:gd name="T73" fmla="*/ 88 h 185"/>
                    <a:gd name="T74" fmla="*/ 478 w 2346"/>
                    <a:gd name="T75" fmla="*/ 101 h 185"/>
                    <a:gd name="T76" fmla="*/ 491 w 2346"/>
                    <a:gd name="T77" fmla="*/ 101 h 185"/>
                    <a:gd name="T78" fmla="*/ 504 w 2346"/>
                    <a:gd name="T79" fmla="*/ 114 h 185"/>
                    <a:gd name="T80" fmla="*/ 520 w 2346"/>
                    <a:gd name="T81" fmla="*/ 120 h 185"/>
                    <a:gd name="T82" fmla="*/ 501 w 2346"/>
                    <a:gd name="T83" fmla="*/ 131 h 185"/>
                    <a:gd name="T84" fmla="*/ 488 w 2346"/>
                    <a:gd name="T85" fmla="*/ 135 h 185"/>
                    <a:gd name="T86" fmla="*/ 469 w 2346"/>
                    <a:gd name="T87" fmla="*/ 119 h 185"/>
                    <a:gd name="T88" fmla="*/ 457 w 2346"/>
                    <a:gd name="T89" fmla="*/ 128 h 185"/>
                    <a:gd name="T90" fmla="*/ 484 w 2346"/>
                    <a:gd name="T91" fmla="*/ 148 h 185"/>
                    <a:gd name="T92" fmla="*/ 474 w 2346"/>
                    <a:gd name="T93" fmla="*/ 161 h 185"/>
                    <a:gd name="T94" fmla="*/ 455 w 2346"/>
                    <a:gd name="T95" fmla="*/ 168 h 185"/>
                    <a:gd name="T96" fmla="*/ 466 w 2346"/>
                    <a:gd name="T97" fmla="*/ 182 h 185"/>
                    <a:gd name="T98" fmla="*/ 428 w 2346"/>
                    <a:gd name="T99" fmla="*/ 173 h 185"/>
                    <a:gd name="T100" fmla="*/ 402 w 2346"/>
                    <a:gd name="T101" fmla="*/ 157 h 185"/>
                    <a:gd name="T102" fmla="*/ 369 w 2346"/>
                    <a:gd name="T103" fmla="*/ 161 h 185"/>
                    <a:gd name="T104" fmla="*/ 404 w 2346"/>
                    <a:gd name="T105" fmla="*/ 143 h 185"/>
                    <a:gd name="T106" fmla="*/ 418 w 2346"/>
                    <a:gd name="T107" fmla="*/ 116 h 185"/>
                    <a:gd name="T108" fmla="*/ 414 w 2346"/>
                    <a:gd name="T109" fmla="*/ 89 h 185"/>
                    <a:gd name="T110" fmla="*/ 394 w 2346"/>
                    <a:gd name="T111" fmla="*/ 73 h 185"/>
                    <a:gd name="T112" fmla="*/ 378 w 2346"/>
                    <a:gd name="T113" fmla="*/ 63 h 185"/>
                    <a:gd name="T114" fmla="*/ 352 w 2346"/>
                    <a:gd name="T115" fmla="*/ 56 h 185"/>
                    <a:gd name="T116" fmla="*/ 334 w 2346"/>
                    <a:gd name="T117" fmla="*/ 58 h 185"/>
                    <a:gd name="T118" fmla="*/ 304 w 2346"/>
                    <a:gd name="T119" fmla="*/ 63 h 185"/>
                    <a:gd name="T120" fmla="*/ 279 w 2346"/>
                    <a:gd name="T121" fmla="*/ 46 h 185"/>
                    <a:gd name="T122" fmla="*/ 271 w 2346"/>
                    <a:gd name="T123" fmla="*/ 1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6" h="185">
                      <a:moveTo>
                        <a:pt x="2215" y="22"/>
                      </a:moveTo>
                      <a:lnTo>
                        <a:pt x="2215" y="26"/>
                      </a:lnTo>
                      <a:lnTo>
                        <a:pt x="2212" y="26"/>
                      </a:lnTo>
                      <a:lnTo>
                        <a:pt x="2211" y="25"/>
                      </a:lnTo>
                      <a:lnTo>
                        <a:pt x="2210" y="25"/>
                      </a:lnTo>
                      <a:lnTo>
                        <a:pt x="2208" y="25"/>
                      </a:lnTo>
                      <a:lnTo>
                        <a:pt x="2208" y="24"/>
                      </a:lnTo>
                      <a:lnTo>
                        <a:pt x="2215" y="22"/>
                      </a:lnTo>
                      <a:close/>
                      <a:moveTo>
                        <a:pt x="2183" y="22"/>
                      </a:moveTo>
                      <a:lnTo>
                        <a:pt x="2186" y="22"/>
                      </a:lnTo>
                      <a:lnTo>
                        <a:pt x="2187" y="24"/>
                      </a:lnTo>
                      <a:lnTo>
                        <a:pt x="2187" y="26"/>
                      </a:lnTo>
                      <a:lnTo>
                        <a:pt x="2185" y="25"/>
                      </a:lnTo>
                      <a:lnTo>
                        <a:pt x="2183" y="27"/>
                      </a:lnTo>
                      <a:lnTo>
                        <a:pt x="2183" y="27"/>
                      </a:lnTo>
                      <a:lnTo>
                        <a:pt x="2183" y="26"/>
                      </a:lnTo>
                      <a:lnTo>
                        <a:pt x="2182" y="26"/>
                      </a:lnTo>
                      <a:lnTo>
                        <a:pt x="2182" y="26"/>
                      </a:lnTo>
                      <a:lnTo>
                        <a:pt x="2182" y="25"/>
                      </a:lnTo>
                      <a:lnTo>
                        <a:pt x="2183" y="25"/>
                      </a:lnTo>
                      <a:lnTo>
                        <a:pt x="2183" y="25"/>
                      </a:lnTo>
                      <a:lnTo>
                        <a:pt x="2183" y="24"/>
                      </a:lnTo>
                      <a:lnTo>
                        <a:pt x="2183" y="22"/>
                      </a:lnTo>
                      <a:lnTo>
                        <a:pt x="2183" y="22"/>
                      </a:lnTo>
                      <a:lnTo>
                        <a:pt x="2183" y="22"/>
                      </a:lnTo>
                      <a:close/>
                      <a:moveTo>
                        <a:pt x="2203" y="21"/>
                      </a:moveTo>
                      <a:lnTo>
                        <a:pt x="2207" y="21"/>
                      </a:lnTo>
                      <a:lnTo>
                        <a:pt x="2207" y="22"/>
                      </a:lnTo>
                      <a:lnTo>
                        <a:pt x="2203" y="22"/>
                      </a:lnTo>
                      <a:lnTo>
                        <a:pt x="2203" y="21"/>
                      </a:lnTo>
                      <a:close/>
                      <a:moveTo>
                        <a:pt x="2199" y="21"/>
                      </a:moveTo>
                      <a:lnTo>
                        <a:pt x="2200" y="21"/>
                      </a:lnTo>
                      <a:lnTo>
                        <a:pt x="2200" y="21"/>
                      </a:lnTo>
                      <a:lnTo>
                        <a:pt x="2200" y="21"/>
                      </a:lnTo>
                      <a:lnTo>
                        <a:pt x="2200" y="21"/>
                      </a:lnTo>
                      <a:lnTo>
                        <a:pt x="2199" y="21"/>
                      </a:lnTo>
                      <a:close/>
                      <a:moveTo>
                        <a:pt x="2165" y="21"/>
                      </a:moveTo>
                      <a:lnTo>
                        <a:pt x="2166" y="21"/>
                      </a:lnTo>
                      <a:lnTo>
                        <a:pt x="2166" y="21"/>
                      </a:lnTo>
                      <a:lnTo>
                        <a:pt x="2168" y="21"/>
                      </a:lnTo>
                      <a:lnTo>
                        <a:pt x="2168" y="21"/>
                      </a:lnTo>
                      <a:lnTo>
                        <a:pt x="2168" y="22"/>
                      </a:lnTo>
                      <a:lnTo>
                        <a:pt x="2168" y="22"/>
                      </a:lnTo>
                      <a:lnTo>
                        <a:pt x="2165" y="22"/>
                      </a:lnTo>
                      <a:lnTo>
                        <a:pt x="2165" y="21"/>
                      </a:lnTo>
                      <a:close/>
                      <a:moveTo>
                        <a:pt x="2193" y="20"/>
                      </a:moveTo>
                      <a:lnTo>
                        <a:pt x="2194" y="20"/>
                      </a:lnTo>
                      <a:lnTo>
                        <a:pt x="2194" y="20"/>
                      </a:lnTo>
                      <a:lnTo>
                        <a:pt x="2194" y="20"/>
                      </a:lnTo>
                      <a:lnTo>
                        <a:pt x="2194" y="20"/>
                      </a:lnTo>
                      <a:lnTo>
                        <a:pt x="2194" y="20"/>
                      </a:lnTo>
                      <a:lnTo>
                        <a:pt x="2194" y="20"/>
                      </a:lnTo>
                      <a:lnTo>
                        <a:pt x="2194" y="21"/>
                      </a:lnTo>
                      <a:lnTo>
                        <a:pt x="2193" y="20"/>
                      </a:lnTo>
                      <a:lnTo>
                        <a:pt x="2193" y="20"/>
                      </a:lnTo>
                      <a:lnTo>
                        <a:pt x="2193" y="20"/>
                      </a:lnTo>
                      <a:close/>
                      <a:moveTo>
                        <a:pt x="2191" y="20"/>
                      </a:moveTo>
                      <a:lnTo>
                        <a:pt x="2191" y="21"/>
                      </a:lnTo>
                      <a:lnTo>
                        <a:pt x="2189" y="21"/>
                      </a:lnTo>
                      <a:lnTo>
                        <a:pt x="2189" y="21"/>
                      </a:lnTo>
                      <a:lnTo>
                        <a:pt x="2189" y="21"/>
                      </a:lnTo>
                      <a:lnTo>
                        <a:pt x="2190" y="20"/>
                      </a:lnTo>
                      <a:lnTo>
                        <a:pt x="2190" y="20"/>
                      </a:lnTo>
                      <a:lnTo>
                        <a:pt x="2191" y="20"/>
                      </a:lnTo>
                      <a:close/>
                      <a:moveTo>
                        <a:pt x="220" y="20"/>
                      </a:moveTo>
                      <a:lnTo>
                        <a:pt x="221" y="21"/>
                      </a:lnTo>
                      <a:lnTo>
                        <a:pt x="220" y="21"/>
                      </a:lnTo>
                      <a:lnTo>
                        <a:pt x="219" y="22"/>
                      </a:lnTo>
                      <a:lnTo>
                        <a:pt x="219" y="22"/>
                      </a:lnTo>
                      <a:lnTo>
                        <a:pt x="219" y="22"/>
                      </a:lnTo>
                      <a:lnTo>
                        <a:pt x="217" y="22"/>
                      </a:lnTo>
                      <a:lnTo>
                        <a:pt x="217" y="21"/>
                      </a:lnTo>
                      <a:lnTo>
                        <a:pt x="217" y="20"/>
                      </a:lnTo>
                      <a:lnTo>
                        <a:pt x="220" y="20"/>
                      </a:lnTo>
                      <a:close/>
                      <a:moveTo>
                        <a:pt x="1725" y="18"/>
                      </a:moveTo>
                      <a:lnTo>
                        <a:pt x="1727" y="18"/>
                      </a:lnTo>
                      <a:lnTo>
                        <a:pt x="1728" y="18"/>
                      </a:lnTo>
                      <a:lnTo>
                        <a:pt x="1728" y="21"/>
                      </a:lnTo>
                      <a:lnTo>
                        <a:pt x="1727" y="21"/>
                      </a:lnTo>
                      <a:lnTo>
                        <a:pt x="1727" y="20"/>
                      </a:lnTo>
                      <a:lnTo>
                        <a:pt x="1727" y="20"/>
                      </a:lnTo>
                      <a:lnTo>
                        <a:pt x="1725" y="20"/>
                      </a:lnTo>
                      <a:lnTo>
                        <a:pt x="1725" y="18"/>
                      </a:lnTo>
                      <a:close/>
                      <a:moveTo>
                        <a:pt x="2199" y="16"/>
                      </a:moveTo>
                      <a:lnTo>
                        <a:pt x="2199" y="16"/>
                      </a:lnTo>
                      <a:lnTo>
                        <a:pt x="2199" y="17"/>
                      </a:lnTo>
                      <a:lnTo>
                        <a:pt x="2199" y="17"/>
                      </a:lnTo>
                      <a:lnTo>
                        <a:pt x="2199" y="17"/>
                      </a:lnTo>
                      <a:lnTo>
                        <a:pt x="2199" y="18"/>
                      </a:lnTo>
                      <a:lnTo>
                        <a:pt x="2197" y="18"/>
                      </a:lnTo>
                      <a:lnTo>
                        <a:pt x="2197" y="17"/>
                      </a:lnTo>
                      <a:lnTo>
                        <a:pt x="2197" y="16"/>
                      </a:lnTo>
                      <a:lnTo>
                        <a:pt x="2199" y="16"/>
                      </a:lnTo>
                      <a:close/>
                      <a:moveTo>
                        <a:pt x="199" y="14"/>
                      </a:moveTo>
                      <a:lnTo>
                        <a:pt x="200" y="14"/>
                      </a:lnTo>
                      <a:lnTo>
                        <a:pt x="200" y="14"/>
                      </a:lnTo>
                      <a:lnTo>
                        <a:pt x="199" y="14"/>
                      </a:lnTo>
                      <a:lnTo>
                        <a:pt x="199" y="14"/>
                      </a:lnTo>
                      <a:lnTo>
                        <a:pt x="199" y="14"/>
                      </a:lnTo>
                      <a:close/>
                      <a:moveTo>
                        <a:pt x="1775" y="13"/>
                      </a:moveTo>
                      <a:lnTo>
                        <a:pt x="1776" y="14"/>
                      </a:lnTo>
                      <a:lnTo>
                        <a:pt x="1776" y="14"/>
                      </a:lnTo>
                      <a:lnTo>
                        <a:pt x="1778" y="18"/>
                      </a:lnTo>
                      <a:lnTo>
                        <a:pt x="1776" y="20"/>
                      </a:lnTo>
                      <a:lnTo>
                        <a:pt x="1776" y="20"/>
                      </a:lnTo>
                      <a:lnTo>
                        <a:pt x="1776" y="21"/>
                      </a:lnTo>
                      <a:lnTo>
                        <a:pt x="1772" y="21"/>
                      </a:lnTo>
                      <a:lnTo>
                        <a:pt x="1771" y="20"/>
                      </a:lnTo>
                      <a:lnTo>
                        <a:pt x="1770" y="18"/>
                      </a:lnTo>
                      <a:lnTo>
                        <a:pt x="1770" y="18"/>
                      </a:lnTo>
                      <a:lnTo>
                        <a:pt x="1768" y="16"/>
                      </a:lnTo>
                      <a:lnTo>
                        <a:pt x="1771" y="14"/>
                      </a:lnTo>
                      <a:lnTo>
                        <a:pt x="1772" y="13"/>
                      </a:lnTo>
                      <a:lnTo>
                        <a:pt x="1775" y="13"/>
                      </a:lnTo>
                      <a:close/>
                      <a:moveTo>
                        <a:pt x="853" y="10"/>
                      </a:moveTo>
                      <a:lnTo>
                        <a:pt x="856" y="12"/>
                      </a:lnTo>
                      <a:lnTo>
                        <a:pt x="857" y="13"/>
                      </a:lnTo>
                      <a:lnTo>
                        <a:pt x="860" y="14"/>
                      </a:lnTo>
                      <a:lnTo>
                        <a:pt x="863" y="14"/>
                      </a:lnTo>
                      <a:lnTo>
                        <a:pt x="863" y="16"/>
                      </a:lnTo>
                      <a:lnTo>
                        <a:pt x="863" y="17"/>
                      </a:lnTo>
                      <a:lnTo>
                        <a:pt x="861" y="17"/>
                      </a:lnTo>
                      <a:lnTo>
                        <a:pt x="869" y="17"/>
                      </a:lnTo>
                      <a:lnTo>
                        <a:pt x="868" y="20"/>
                      </a:lnTo>
                      <a:lnTo>
                        <a:pt x="865" y="20"/>
                      </a:lnTo>
                      <a:lnTo>
                        <a:pt x="864" y="20"/>
                      </a:lnTo>
                      <a:lnTo>
                        <a:pt x="863" y="21"/>
                      </a:lnTo>
                      <a:lnTo>
                        <a:pt x="863" y="21"/>
                      </a:lnTo>
                      <a:lnTo>
                        <a:pt x="863" y="22"/>
                      </a:lnTo>
                      <a:lnTo>
                        <a:pt x="864" y="22"/>
                      </a:lnTo>
                      <a:lnTo>
                        <a:pt x="864" y="21"/>
                      </a:lnTo>
                      <a:lnTo>
                        <a:pt x="865" y="21"/>
                      </a:lnTo>
                      <a:lnTo>
                        <a:pt x="865" y="21"/>
                      </a:lnTo>
                      <a:lnTo>
                        <a:pt x="865" y="21"/>
                      </a:lnTo>
                      <a:lnTo>
                        <a:pt x="867" y="21"/>
                      </a:lnTo>
                      <a:lnTo>
                        <a:pt x="867" y="21"/>
                      </a:lnTo>
                      <a:lnTo>
                        <a:pt x="869" y="20"/>
                      </a:lnTo>
                      <a:lnTo>
                        <a:pt x="872" y="21"/>
                      </a:lnTo>
                      <a:lnTo>
                        <a:pt x="876" y="22"/>
                      </a:lnTo>
                      <a:lnTo>
                        <a:pt x="876" y="24"/>
                      </a:lnTo>
                      <a:lnTo>
                        <a:pt x="874" y="24"/>
                      </a:lnTo>
                      <a:lnTo>
                        <a:pt x="874" y="24"/>
                      </a:lnTo>
                      <a:lnTo>
                        <a:pt x="874" y="26"/>
                      </a:lnTo>
                      <a:lnTo>
                        <a:pt x="874" y="26"/>
                      </a:lnTo>
                      <a:lnTo>
                        <a:pt x="873" y="26"/>
                      </a:lnTo>
                      <a:lnTo>
                        <a:pt x="870" y="27"/>
                      </a:lnTo>
                      <a:lnTo>
                        <a:pt x="869" y="26"/>
                      </a:lnTo>
                      <a:lnTo>
                        <a:pt x="868" y="25"/>
                      </a:lnTo>
                      <a:lnTo>
                        <a:pt x="865" y="25"/>
                      </a:lnTo>
                      <a:lnTo>
                        <a:pt x="865" y="25"/>
                      </a:lnTo>
                      <a:lnTo>
                        <a:pt x="865" y="26"/>
                      </a:lnTo>
                      <a:lnTo>
                        <a:pt x="867" y="26"/>
                      </a:lnTo>
                      <a:lnTo>
                        <a:pt x="867" y="26"/>
                      </a:lnTo>
                      <a:lnTo>
                        <a:pt x="869" y="27"/>
                      </a:lnTo>
                      <a:lnTo>
                        <a:pt x="872" y="29"/>
                      </a:lnTo>
                      <a:lnTo>
                        <a:pt x="874" y="29"/>
                      </a:lnTo>
                      <a:lnTo>
                        <a:pt x="874" y="30"/>
                      </a:lnTo>
                      <a:lnTo>
                        <a:pt x="873" y="31"/>
                      </a:lnTo>
                      <a:lnTo>
                        <a:pt x="872" y="33"/>
                      </a:lnTo>
                      <a:lnTo>
                        <a:pt x="874" y="33"/>
                      </a:lnTo>
                      <a:lnTo>
                        <a:pt x="876" y="34"/>
                      </a:lnTo>
                      <a:lnTo>
                        <a:pt x="877" y="35"/>
                      </a:lnTo>
                      <a:lnTo>
                        <a:pt x="877" y="35"/>
                      </a:lnTo>
                      <a:lnTo>
                        <a:pt x="877" y="35"/>
                      </a:lnTo>
                      <a:lnTo>
                        <a:pt x="876" y="37"/>
                      </a:lnTo>
                      <a:lnTo>
                        <a:pt x="876" y="37"/>
                      </a:lnTo>
                      <a:lnTo>
                        <a:pt x="872" y="37"/>
                      </a:lnTo>
                      <a:lnTo>
                        <a:pt x="870" y="37"/>
                      </a:lnTo>
                      <a:lnTo>
                        <a:pt x="870" y="35"/>
                      </a:lnTo>
                      <a:lnTo>
                        <a:pt x="870" y="35"/>
                      </a:lnTo>
                      <a:lnTo>
                        <a:pt x="869" y="35"/>
                      </a:lnTo>
                      <a:lnTo>
                        <a:pt x="869" y="35"/>
                      </a:lnTo>
                      <a:lnTo>
                        <a:pt x="868" y="35"/>
                      </a:lnTo>
                      <a:lnTo>
                        <a:pt x="868" y="34"/>
                      </a:lnTo>
                      <a:lnTo>
                        <a:pt x="865" y="34"/>
                      </a:lnTo>
                      <a:lnTo>
                        <a:pt x="865" y="33"/>
                      </a:lnTo>
                      <a:lnTo>
                        <a:pt x="863" y="33"/>
                      </a:lnTo>
                      <a:lnTo>
                        <a:pt x="861" y="31"/>
                      </a:lnTo>
                      <a:lnTo>
                        <a:pt x="860" y="31"/>
                      </a:lnTo>
                      <a:lnTo>
                        <a:pt x="860" y="30"/>
                      </a:lnTo>
                      <a:lnTo>
                        <a:pt x="857" y="30"/>
                      </a:lnTo>
                      <a:lnTo>
                        <a:pt x="857" y="27"/>
                      </a:lnTo>
                      <a:lnTo>
                        <a:pt x="857" y="27"/>
                      </a:lnTo>
                      <a:lnTo>
                        <a:pt x="857" y="26"/>
                      </a:lnTo>
                      <a:lnTo>
                        <a:pt x="859" y="25"/>
                      </a:lnTo>
                      <a:lnTo>
                        <a:pt x="857" y="25"/>
                      </a:lnTo>
                      <a:lnTo>
                        <a:pt x="857" y="25"/>
                      </a:lnTo>
                      <a:lnTo>
                        <a:pt x="857" y="25"/>
                      </a:lnTo>
                      <a:lnTo>
                        <a:pt x="857" y="25"/>
                      </a:lnTo>
                      <a:lnTo>
                        <a:pt x="856" y="25"/>
                      </a:lnTo>
                      <a:lnTo>
                        <a:pt x="856" y="24"/>
                      </a:lnTo>
                      <a:lnTo>
                        <a:pt x="859" y="22"/>
                      </a:lnTo>
                      <a:lnTo>
                        <a:pt x="859" y="22"/>
                      </a:lnTo>
                      <a:lnTo>
                        <a:pt x="856" y="21"/>
                      </a:lnTo>
                      <a:lnTo>
                        <a:pt x="853" y="21"/>
                      </a:lnTo>
                      <a:lnTo>
                        <a:pt x="853" y="21"/>
                      </a:lnTo>
                      <a:lnTo>
                        <a:pt x="852" y="21"/>
                      </a:lnTo>
                      <a:lnTo>
                        <a:pt x="852" y="21"/>
                      </a:lnTo>
                      <a:lnTo>
                        <a:pt x="851" y="21"/>
                      </a:lnTo>
                      <a:lnTo>
                        <a:pt x="850" y="20"/>
                      </a:lnTo>
                      <a:lnTo>
                        <a:pt x="850" y="20"/>
                      </a:lnTo>
                      <a:lnTo>
                        <a:pt x="848" y="18"/>
                      </a:lnTo>
                      <a:lnTo>
                        <a:pt x="847" y="18"/>
                      </a:lnTo>
                      <a:lnTo>
                        <a:pt x="847" y="20"/>
                      </a:lnTo>
                      <a:lnTo>
                        <a:pt x="846" y="21"/>
                      </a:lnTo>
                      <a:lnTo>
                        <a:pt x="846" y="21"/>
                      </a:lnTo>
                      <a:lnTo>
                        <a:pt x="842" y="22"/>
                      </a:lnTo>
                      <a:lnTo>
                        <a:pt x="840" y="24"/>
                      </a:lnTo>
                      <a:lnTo>
                        <a:pt x="839" y="24"/>
                      </a:lnTo>
                      <a:lnTo>
                        <a:pt x="836" y="25"/>
                      </a:lnTo>
                      <a:lnTo>
                        <a:pt x="836" y="24"/>
                      </a:lnTo>
                      <a:lnTo>
                        <a:pt x="835" y="24"/>
                      </a:lnTo>
                      <a:lnTo>
                        <a:pt x="835" y="22"/>
                      </a:lnTo>
                      <a:lnTo>
                        <a:pt x="831" y="22"/>
                      </a:lnTo>
                      <a:lnTo>
                        <a:pt x="831" y="20"/>
                      </a:lnTo>
                      <a:lnTo>
                        <a:pt x="832" y="17"/>
                      </a:lnTo>
                      <a:lnTo>
                        <a:pt x="834" y="17"/>
                      </a:lnTo>
                      <a:lnTo>
                        <a:pt x="834" y="16"/>
                      </a:lnTo>
                      <a:lnTo>
                        <a:pt x="835" y="16"/>
                      </a:lnTo>
                      <a:lnTo>
                        <a:pt x="836" y="16"/>
                      </a:lnTo>
                      <a:lnTo>
                        <a:pt x="836" y="16"/>
                      </a:lnTo>
                      <a:lnTo>
                        <a:pt x="843" y="16"/>
                      </a:lnTo>
                      <a:lnTo>
                        <a:pt x="843" y="17"/>
                      </a:lnTo>
                      <a:lnTo>
                        <a:pt x="846" y="17"/>
                      </a:lnTo>
                      <a:lnTo>
                        <a:pt x="846" y="17"/>
                      </a:lnTo>
                      <a:lnTo>
                        <a:pt x="844" y="16"/>
                      </a:lnTo>
                      <a:lnTo>
                        <a:pt x="844" y="14"/>
                      </a:lnTo>
                      <a:lnTo>
                        <a:pt x="846" y="13"/>
                      </a:lnTo>
                      <a:lnTo>
                        <a:pt x="846" y="13"/>
                      </a:lnTo>
                      <a:lnTo>
                        <a:pt x="848" y="13"/>
                      </a:lnTo>
                      <a:lnTo>
                        <a:pt x="848" y="12"/>
                      </a:lnTo>
                      <a:lnTo>
                        <a:pt x="850" y="12"/>
                      </a:lnTo>
                      <a:lnTo>
                        <a:pt x="851" y="10"/>
                      </a:lnTo>
                      <a:lnTo>
                        <a:pt x="853" y="10"/>
                      </a:lnTo>
                      <a:close/>
                      <a:moveTo>
                        <a:pt x="202" y="8"/>
                      </a:moveTo>
                      <a:lnTo>
                        <a:pt x="202" y="9"/>
                      </a:lnTo>
                      <a:lnTo>
                        <a:pt x="202" y="9"/>
                      </a:lnTo>
                      <a:lnTo>
                        <a:pt x="202" y="9"/>
                      </a:lnTo>
                      <a:lnTo>
                        <a:pt x="203" y="9"/>
                      </a:lnTo>
                      <a:lnTo>
                        <a:pt x="203" y="10"/>
                      </a:lnTo>
                      <a:lnTo>
                        <a:pt x="199" y="10"/>
                      </a:lnTo>
                      <a:lnTo>
                        <a:pt x="199" y="9"/>
                      </a:lnTo>
                      <a:lnTo>
                        <a:pt x="200" y="8"/>
                      </a:lnTo>
                      <a:lnTo>
                        <a:pt x="202" y="8"/>
                      </a:lnTo>
                      <a:close/>
                      <a:moveTo>
                        <a:pt x="1699" y="7"/>
                      </a:moveTo>
                      <a:lnTo>
                        <a:pt x="1700" y="8"/>
                      </a:lnTo>
                      <a:lnTo>
                        <a:pt x="1700" y="8"/>
                      </a:lnTo>
                      <a:lnTo>
                        <a:pt x="1702" y="8"/>
                      </a:lnTo>
                      <a:lnTo>
                        <a:pt x="1700" y="14"/>
                      </a:lnTo>
                      <a:lnTo>
                        <a:pt x="1696" y="14"/>
                      </a:lnTo>
                      <a:lnTo>
                        <a:pt x="1696" y="16"/>
                      </a:lnTo>
                      <a:lnTo>
                        <a:pt x="1694" y="16"/>
                      </a:lnTo>
                      <a:lnTo>
                        <a:pt x="1694" y="14"/>
                      </a:lnTo>
                      <a:lnTo>
                        <a:pt x="1694" y="13"/>
                      </a:lnTo>
                      <a:lnTo>
                        <a:pt x="1695" y="12"/>
                      </a:lnTo>
                      <a:lnTo>
                        <a:pt x="1695" y="12"/>
                      </a:lnTo>
                      <a:lnTo>
                        <a:pt x="1695" y="10"/>
                      </a:lnTo>
                      <a:lnTo>
                        <a:pt x="1695" y="9"/>
                      </a:lnTo>
                      <a:lnTo>
                        <a:pt x="1695" y="8"/>
                      </a:lnTo>
                      <a:lnTo>
                        <a:pt x="1696" y="8"/>
                      </a:lnTo>
                      <a:lnTo>
                        <a:pt x="1696" y="7"/>
                      </a:lnTo>
                      <a:lnTo>
                        <a:pt x="1699" y="7"/>
                      </a:lnTo>
                      <a:close/>
                      <a:moveTo>
                        <a:pt x="105" y="7"/>
                      </a:moveTo>
                      <a:lnTo>
                        <a:pt x="107" y="7"/>
                      </a:lnTo>
                      <a:lnTo>
                        <a:pt x="111" y="10"/>
                      </a:lnTo>
                      <a:lnTo>
                        <a:pt x="112" y="10"/>
                      </a:lnTo>
                      <a:lnTo>
                        <a:pt x="112" y="12"/>
                      </a:lnTo>
                      <a:lnTo>
                        <a:pt x="114" y="12"/>
                      </a:lnTo>
                      <a:lnTo>
                        <a:pt x="115" y="16"/>
                      </a:lnTo>
                      <a:lnTo>
                        <a:pt x="116" y="17"/>
                      </a:lnTo>
                      <a:lnTo>
                        <a:pt x="118" y="18"/>
                      </a:lnTo>
                      <a:lnTo>
                        <a:pt x="118" y="20"/>
                      </a:lnTo>
                      <a:lnTo>
                        <a:pt x="120" y="20"/>
                      </a:lnTo>
                      <a:lnTo>
                        <a:pt x="120" y="22"/>
                      </a:lnTo>
                      <a:lnTo>
                        <a:pt x="120" y="25"/>
                      </a:lnTo>
                      <a:lnTo>
                        <a:pt x="119" y="26"/>
                      </a:lnTo>
                      <a:lnTo>
                        <a:pt x="116" y="26"/>
                      </a:lnTo>
                      <a:lnTo>
                        <a:pt x="116" y="25"/>
                      </a:lnTo>
                      <a:lnTo>
                        <a:pt x="115" y="25"/>
                      </a:lnTo>
                      <a:lnTo>
                        <a:pt x="114" y="24"/>
                      </a:lnTo>
                      <a:lnTo>
                        <a:pt x="112" y="24"/>
                      </a:lnTo>
                      <a:lnTo>
                        <a:pt x="112" y="24"/>
                      </a:lnTo>
                      <a:lnTo>
                        <a:pt x="111" y="22"/>
                      </a:lnTo>
                      <a:lnTo>
                        <a:pt x="109" y="22"/>
                      </a:lnTo>
                      <a:lnTo>
                        <a:pt x="106" y="22"/>
                      </a:lnTo>
                      <a:lnTo>
                        <a:pt x="106" y="21"/>
                      </a:lnTo>
                      <a:lnTo>
                        <a:pt x="105" y="18"/>
                      </a:lnTo>
                      <a:lnTo>
                        <a:pt x="103" y="17"/>
                      </a:lnTo>
                      <a:lnTo>
                        <a:pt x="103" y="13"/>
                      </a:lnTo>
                      <a:lnTo>
                        <a:pt x="103" y="13"/>
                      </a:lnTo>
                      <a:lnTo>
                        <a:pt x="103" y="9"/>
                      </a:lnTo>
                      <a:lnTo>
                        <a:pt x="105" y="9"/>
                      </a:lnTo>
                      <a:lnTo>
                        <a:pt x="105" y="7"/>
                      </a:lnTo>
                      <a:close/>
                      <a:moveTo>
                        <a:pt x="44" y="5"/>
                      </a:moveTo>
                      <a:lnTo>
                        <a:pt x="47" y="7"/>
                      </a:lnTo>
                      <a:lnTo>
                        <a:pt x="48" y="7"/>
                      </a:lnTo>
                      <a:lnTo>
                        <a:pt x="48" y="7"/>
                      </a:lnTo>
                      <a:lnTo>
                        <a:pt x="50" y="16"/>
                      </a:lnTo>
                      <a:lnTo>
                        <a:pt x="48" y="16"/>
                      </a:lnTo>
                      <a:lnTo>
                        <a:pt x="48" y="20"/>
                      </a:lnTo>
                      <a:lnTo>
                        <a:pt x="48" y="20"/>
                      </a:lnTo>
                      <a:lnTo>
                        <a:pt x="50" y="22"/>
                      </a:lnTo>
                      <a:lnTo>
                        <a:pt x="52" y="24"/>
                      </a:lnTo>
                      <a:lnTo>
                        <a:pt x="54" y="25"/>
                      </a:lnTo>
                      <a:lnTo>
                        <a:pt x="54" y="25"/>
                      </a:lnTo>
                      <a:lnTo>
                        <a:pt x="55" y="25"/>
                      </a:lnTo>
                      <a:lnTo>
                        <a:pt x="56" y="26"/>
                      </a:lnTo>
                      <a:lnTo>
                        <a:pt x="59" y="27"/>
                      </a:lnTo>
                      <a:lnTo>
                        <a:pt x="59" y="27"/>
                      </a:lnTo>
                      <a:lnTo>
                        <a:pt x="60" y="29"/>
                      </a:lnTo>
                      <a:lnTo>
                        <a:pt x="61" y="29"/>
                      </a:lnTo>
                      <a:lnTo>
                        <a:pt x="63" y="27"/>
                      </a:lnTo>
                      <a:lnTo>
                        <a:pt x="63" y="27"/>
                      </a:lnTo>
                      <a:lnTo>
                        <a:pt x="63" y="25"/>
                      </a:lnTo>
                      <a:lnTo>
                        <a:pt x="63" y="25"/>
                      </a:lnTo>
                      <a:lnTo>
                        <a:pt x="63" y="22"/>
                      </a:lnTo>
                      <a:lnTo>
                        <a:pt x="63" y="22"/>
                      </a:lnTo>
                      <a:lnTo>
                        <a:pt x="63" y="21"/>
                      </a:lnTo>
                      <a:lnTo>
                        <a:pt x="61" y="21"/>
                      </a:lnTo>
                      <a:lnTo>
                        <a:pt x="63" y="17"/>
                      </a:lnTo>
                      <a:lnTo>
                        <a:pt x="63" y="17"/>
                      </a:lnTo>
                      <a:lnTo>
                        <a:pt x="64" y="14"/>
                      </a:lnTo>
                      <a:lnTo>
                        <a:pt x="63" y="13"/>
                      </a:lnTo>
                      <a:lnTo>
                        <a:pt x="63" y="12"/>
                      </a:lnTo>
                      <a:lnTo>
                        <a:pt x="64" y="12"/>
                      </a:lnTo>
                      <a:lnTo>
                        <a:pt x="67" y="12"/>
                      </a:lnTo>
                      <a:lnTo>
                        <a:pt x="69" y="13"/>
                      </a:lnTo>
                      <a:lnTo>
                        <a:pt x="71" y="14"/>
                      </a:lnTo>
                      <a:lnTo>
                        <a:pt x="73" y="16"/>
                      </a:lnTo>
                      <a:lnTo>
                        <a:pt x="75" y="17"/>
                      </a:lnTo>
                      <a:lnTo>
                        <a:pt x="76" y="18"/>
                      </a:lnTo>
                      <a:lnTo>
                        <a:pt x="76" y="21"/>
                      </a:lnTo>
                      <a:lnTo>
                        <a:pt x="81" y="22"/>
                      </a:lnTo>
                      <a:lnTo>
                        <a:pt x="81" y="18"/>
                      </a:lnTo>
                      <a:lnTo>
                        <a:pt x="82" y="18"/>
                      </a:lnTo>
                      <a:lnTo>
                        <a:pt x="84" y="17"/>
                      </a:lnTo>
                      <a:lnTo>
                        <a:pt x="85" y="16"/>
                      </a:lnTo>
                      <a:lnTo>
                        <a:pt x="85" y="13"/>
                      </a:lnTo>
                      <a:lnTo>
                        <a:pt x="88" y="13"/>
                      </a:lnTo>
                      <a:lnTo>
                        <a:pt x="89" y="13"/>
                      </a:lnTo>
                      <a:lnTo>
                        <a:pt x="89" y="14"/>
                      </a:lnTo>
                      <a:lnTo>
                        <a:pt x="90" y="16"/>
                      </a:lnTo>
                      <a:lnTo>
                        <a:pt x="93" y="14"/>
                      </a:lnTo>
                      <a:lnTo>
                        <a:pt x="93" y="16"/>
                      </a:lnTo>
                      <a:lnTo>
                        <a:pt x="94" y="16"/>
                      </a:lnTo>
                      <a:lnTo>
                        <a:pt x="94" y="17"/>
                      </a:lnTo>
                      <a:lnTo>
                        <a:pt x="95" y="18"/>
                      </a:lnTo>
                      <a:lnTo>
                        <a:pt x="95" y="20"/>
                      </a:lnTo>
                      <a:lnTo>
                        <a:pt x="97" y="21"/>
                      </a:lnTo>
                      <a:lnTo>
                        <a:pt x="97" y="22"/>
                      </a:lnTo>
                      <a:lnTo>
                        <a:pt x="98" y="22"/>
                      </a:lnTo>
                      <a:lnTo>
                        <a:pt x="98" y="22"/>
                      </a:lnTo>
                      <a:lnTo>
                        <a:pt x="98" y="22"/>
                      </a:lnTo>
                      <a:lnTo>
                        <a:pt x="99" y="22"/>
                      </a:lnTo>
                      <a:lnTo>
                        <a:pt x="99" y="24"/>
                      </a:lnTo>
                      <a:lnTo>
                        <a:pt x="99" y="24"/>
                      </a:lnTo>
                      <a:lnTo>
                        <a:pt x="98" y="25"/>
                      </a:lnTo>
                      <a:lnTo>
                        <a:pt x="98" y="26"/>
                      </a:lnTo>
                      <a:lnTo>
                        <a:pt x="98" y="27"/>
                      </a:lnTo>
                      <a:lnTo>
                        <a:pt x="98" y="29"/>
                      </a:lnTo>
                      <a:lnTo>
                        <a:pt x="97" y="30"/>
                      </a:lnTo>
                      <a:lnTo>
                        <a:pt x="95" y="31"/>
                      </a:lnTo>
                      <a:lnTo>
                        <a:pt x="95" y="34"/>
                      </a:lnTo>
                      <a:lnTo>
                        <a:pt x="95" y="34"/>
                      </a:lnTo>
                      <a:lnTo>
                        <a:pt x="97" y="37"/>
                      </a:lnTo>
                      <a:lnTo>
                        <a:pt x="102" y="34"/>
                      </a:lnTo>
                      <a:lnTo>
                        <a:pt x="102" y="31"/>
                      </a:lnTo>
                      <a:lnTo>
                        <a:pt x="103" y="30"/>
                      </a:lnTo>
                      <a:lnTo>
                        <a:pt x="105" y="27"/>
                      </a:lnTo>
                      <a:lnTo>
                        <a:pt x="105" y="26"/>
                      </a:lnTo>
                      <a:lnTo>
                        <a:pt x="107" y="26"/>
                      </a:lnTo>
                      <a:lnTo>
                        <a:pt x="107" y="26"/>
                      </a:lnTo>
                      <a:lnTo>
                        <a:pt x="107" y="27"/>
                      </a:lnTo>
                      <a:lnTo>
                        <a:pt x="109" y="29"/>
                      </a:lnTo>
                      <a:lnTo>
                        <a:pt x="111" y="27"/>
                      </a:lnTo>
                      <a:lnTo>
                        <a:pt x="112" y="26"/>
                      </a:lnTo>
                      <a:lnTo>
                        <a:pt x="112" y="26"/>
                      </a:lnTo>
                      <a:lnTo>
                        <a:pt x="114" y="26"/>
                      </a:lnTo>
                      <a:lnTo>
                        <a:pt x="115" y="27"/>
                      </a:lnTo>
                      <a:lnTo>
                        <a:pt x="118" y="27"/>
                      </a:lnTo>
                      <a:lnTo>
                        <a:pt x="118" y="27"/>
                      </a:lnTo>
                      <a:lnTo>
                        <a:pt x="123" y="27"/>
                      </a:lnTo>
                      <a:lnTo>
                        <a:pt x="123" y="29"/>
                      </a:lnTo>
                      <a:lnTo>
                        <a:pt x="124" y="30"/>
                      </a:lnTo>
                      <a:lnTo>
                        <a:pt x="126" y="33"/>
                      </a:lnTo>
                      <a:lnTo>
                        <a:pt x="127" y="33"/>
                      </a:lnTo>
                      <a:lnTo>
                        <a:pt x="126" y="34"/>
                      </a:lnTo>
                      <a:lnTo>
                        <a:pt x="126" y="35"/>
                      </a:lnTo>
                      <a:lnTo>
                        <a:pt x="127" y="38"/>
                      </a:lnTo>
                      <a:lnTo>
                        <a:pt x="127" y="39"/>
                      </a:lnTo>
                      <a:lnTo>
                        <a:pt x="130" y="39"/>
                      </a:lnTo>
                      <a:lnTo>
                        <a:pt x="131" y="41"/>
                      </a:lnTo>
                      <a:lnTo>
                        <a:pt x="131" y="44"/>
                      </a:lnTo>
                      <a:lnTo>
                        <a:pt x="132" y="47"/>
                      </a:lnTo>
                      <a:lnTo>
                        <a:pt x="135" y="50"/>
                      </a:lnTo>
                      <a:lnTo>
                        <a:pt x="136" y="52"/>
                      </a:lnTo>
                      <a:lnTo>
                        <a:pt x="139" y="55"/>
                      </a:lnTo>
                      <a:lnTo>
                        <a:pt x="139" y="55"/>
                      </a:lnTo>
                      <a:lnTo>
                        <a:pt x="141" y="55"/>
                      </a:lnTo>
                      <a:lnTo>
                        <a:pt x="143" y="55"/>
                      </a:lnTo>
                      <a:lnTo>
                        <a:pt x="144" y="56"/>
                      </a:lnTo>
                      <a:lnTo>
                        <a:pt x="144" y="51"/>
                      </a:lnTo>
                      <a:lnTo>
                        <a:pt x="147" y="51"/>
                      </a:lnTo>
                      <a:lnTo>
                        <a:pt x="147" y="52"/>
                      </a:lnTo>
                      <a:lnTo>
                        <a:pt x="147" y="52"/>
                      </a:lnTo>
                      <a:lnTo>
                        <a:pt x="147" y="54"/>
                      </a:lnTo>
                      <a:lnTo>
                        <a:pt x="147" y="55"/>
                      </a:lnTo>
                      <a:lnTo>
                        <a:pt x="149" y="56"/>
                      </a:lnTo>
                      <a:lnTo>
                        <a:pt x="149" y="58"/>
                      </a:lnTo>
                      <a:lnTo>
                        <a:pt x="150" y="59"/>
                      </a:lnTo>
                      <a:lnTo>
                        <a:pt x="152" y="59"/>
                      </a:lnTo>
                      <a:lnTo>
                        <a:pt x="153" y="59"/>
                      </a:lnTo>
                      <a:lnTo>
                        <a:pt x="153" y="60"/>
                      </a:lnTo>
                      <a:lnTo>
                        <a:pt x="161" y="61"/>
                      </a:lnTo>
                      <a:lnTo>
                        <a:pt x="161" y="60"/>
                      </a:lnTo>
                      <a:lnTo>
                        <a:pt x="162" y="60"/>
                      </a:lnTo>
                      <a:lnTo>
                        <a:pt x="162" y="60"/>
                      </a:lnTo>
                      <a:lnTo>
                        <a:pt x="164" y="60"/>
                      </a:lnTo>
                      <a:lnTo>
                        <a:pt x="166" y="60"/>
                      </a:lnTo>
                      <a:lnTo>
                        <a:pt x="166" y="60"/>
                      </a:lnTo>
                      <a:lnTo>
                        <a:pt x="166" y="60"/>
                      </a:lnTo>
                      <a:lnTo>
                        <a:pt x="166" y="60"/>
                      </a:lnTo>
                      <a:lnTo>
                        <a:pt x="166" y="61"/>
                      </a:lnTo>
                      <a:lnTo>
                        <a:pt x="167" y="65"/>
                      </a:lnTo>
                      <a:lnTo>
                        <a:pt x="166" y="65"/>
                      </a:lnTo>
                      <a:lnTo>
                        <a:pt x="166" y="65"/>
                      </a:lnTo>
                      <a:lnTo>
                        <a:pt x="166" y="67"/>
                      </a:lnTo>
                      <a:lnTo>
                        <a:pt x="166" y="67"/>
                      </a:lnTo>
                      <a:lnTo>
                        <a:pt x="166" y="67"/>
                      </a:lnTo>
                      <a:lnTo>
                        <a:pt x="167" y="68"/>
                      </a:lnTo>
                      <a:lnTo>
                        <a:pt x="167" y="69"/>
                      </a:lnTo>
                      <a:lnTo>
                        <a:pt x="167" y="71"/>
                      </a:lnTo>
                      <a:lnTo>
                        <a:pt x="167" y="71"/>
                      </a:lnTo>
                      <a:lnTo>
                        <a:pt x="166" y="72"/>
                      </a:lnTo>
                      <a:lnTo>
                        <a:pt x="164" y="71"/>
                      </a:lnTo>
                      <a:lnTo>
                        <a:pt x="164" y="68"/>
                      </a:lnTo>
                      <a:lnTo>
                        <a:pt x="161" y="68"/>
                      </a:lnTo>
                      <a:lnTo>
                        <a:pt x="160" y="67"/>
                      </a:lnTo>
                      <a:lnTo>
                        <a:pt x="157" y="65"/>
                      </a:lnTo>
                      <a:lnTo>
                        <a:pt x="156" y="67"/>
                      </a:lnTo>
                      <a:lnTo>
                        <a:pt x="156" y="67"/>
                      </a:lnTo>
                      <a:lnTo>
                        <a:pt x="153" y="67"/>
                      </a:lnTo>
                      <a:lnTo>
                        <a:pt x="153" y="68"/>
                      </a:lnTo>
                      <a:lnTo>
                        <a:pt x="154" y="68"/>
                      </a:lnTo>
                      <a:lnTo>
                        <a:pt x="154" y="69"/>
                      </a:lnTo>
                      <a:lnTo>
                        <a:pt x="157" y="69"/>
                      </a:lnTo>
                      <a:lnTo>
                        <a:pt x="157" y="71"/>
                      </a:lnTo>
                      <a:lnTo>
                        <a:pt x="149" y="71"/>
                      </a:lnTo>
                      <a:lnTo>
                        <a:pt x="148" y="69"/>
                      </a:lnTo>
                      <a:lnTo>
                        <a:pt x="147" y="68"/>
                      </a:lnTo>
                      <a:lnTo>
                        <a:pt x="145" y="68"/>
                      </a:lnTo>
                      <a:lnTo>
                        <a:pt x="143" y="67"/>
                      </a:lnTo>
                      <a:lnTo>
                        <a:pt x="143" y="68"/>
                      </a:lnTo>
                      <a:lnTo>
                        <a:pt x="141" y="69"/>
                      </a:lnTo>
                      <a:lnTo>
                        <a:pt x="143" y="71"/>
                      </a:lnTo>
                      <a:lnTo>
                        <a:pt x="144" y="71"/>
                      </a:lnTo>
                      <a:lnTo>
                        <a:pt x="144" y="71"/>
                      </a:lnTo>
                      <a:lnTo>
                        <a:pt x="145" y="73"/>
                      </a:lnTo>
                      <a:lnTo>
                        <a:pt x="148" y="73"/>
                      </a:lnTo>
                      <a:lnTo>
                        <a:pt x="148" y="75"/>
                      </a:lnTo>
                      <a:lnTo>
                        <a:pt x="150" y="75"/>
                      </a:lnTo>
                      <a:lnTo>
                        <a:pt x="152" y="72"/>
                      </a:lnTo>
                      <a:lnTo>
                        <a:pt x="156" y="72"/>
                      </a:lnTo>
                      <a:lnTo>
                        <a:pt x="156" y="75"/>
                      </a:lnTo>
                      <a:lnTo>
                        <a:pt x="158" y="75"/>
                      </a:lnTo>
                      <a:lnTo>
                        <a:pt x="158" y="77"/>
                      </a:lnTo>
                      <a:lnTo>
                        <a:pt x="157" y="79"/>
                      </a:lnTo>
                      <a:lnTo>
                        <a:pt x="156" y="79"/>
                      </a:lnTo>
                      <a:lnTo>
                        <a:pt x="154" y="79"/>
                      </a:lnTo>
                      <a:lnTo>
                        <a:pt x="153" y="79"/>
                      </a:lnTo>
                      <a:lnTo>
                        <a:pt x="152" y="80"/>
                      </a:lnTo>
                      <a:lnTo>
                        <a:pt x="152" y="81"/>
                      </a:lnTo>
                      <a:lnTo>
                        <a:pt x="150" y="81"/>
                      </a:lnTo>
                      <a:lnTo>
                        <a:pt x="150" y="80"/>
                      </a:lnTo>
                      <a:lnTo>
                        <a:pt x="145" y="80"/>
                      </a:lnTo>
                      <a:lnTo>
                        <a:pt x="145" y="82"/>
                      </a:lnTo>
                      <a:lnTo>
                        <a:pt x="145" y="82"/>
                      </a:lnTo>
                      <a:lnTo>
                        <a:pt x="145" y="82"/>
                      </a:lnTo>
                      <a:lnTo>
                        <a:pt x="143" y="82"/>
                      </a:lnTo>
                      <a:lnTo>
                        <a:pt x="141" y="81"/>
                      </a:lnTo>
                      <a:lnTo>
                        <a:pt x="140" y="81"/>
                      </a:lnTo>
                      <a:lnTo>
                        <a:pt x="139" y="81"/>
                      </a:lnTo>
                      <a:lnTo>
                        <a:pt x="137" y="81"/>
                      </a:lnTo>
                      <a:lnTo>
                        <a:pt x="136" y="81"/>
                      </a:lnTo>
                      <a:lnTo>
                        <a:pt x="135" y="80"/>
                      </a:lnTo>
                      <a:lnTo>
                        <a:pt x="132" y="79"/>
                      </a:lnTo>
                      <a:lnTo>
                        <a:pt x="132" y="79"/>
                      </a:lnTo>
                      <a:lnTo>
                        <a:pt x="132" y="79"/>
                      </a:lnTo>
                      <a:lnTo>
                        <a:pt x="132" y="79"/>
                      </a:lnTo>
                      <a:lnTo>
                        <a:pt x="131" y="80"/>
                      </a:lnTo>
                      <a:lnTo>
                        <a:pt x="130" y="80"/>
                      </a:lnTo>
                      <a:lnTo>
                        <a:pt x="128" y="80"/>
                      </a:lnTo>
                      <a:lnTo>
                        <a:pt x="128" y="77"/>
                      </a:lnTo>
                      <a:lnTo>
                        <a:pt x="126" y="77"/>
                      </a:lnTo>
                      <a:lnTo>
                        <a:pt x="123" y="76"/>
                      </a:lnTo>
                      <a:lnTo>
                        <a:pt x="120" y="76"/>
                      </a:lnTo>
                      <a:lnTo>
                        <a:pt x="119" y="73"/>
                      </a:lnTo>
                      <a:lnTo>
                        <a:pt x="120" y="72"/>
                      </a:lnTo>
                      <a:lnTo>
                        <a:pt x="122" y="71"/>
                      </a:lnTo>
                      <a:lnTo>
                        <a:pt x="123" y="68"/>
                      </a:lnTo>
                      <a:lnTo>
                        <a:pt x="122" y="68"/>
                      </a:lnTo>
                      <a:lnTo>
                        <a:pt x="122" y="68"/>
                      </a:lnTo>
                      <a:lnTo>
                        <a:pt x="118" y="68"/>
                      </a:lnTo>
                      <a:lnTo>
                        <a:pt x="116" y="69"/>
                      </a:lnTo>
                      <a:lnTo>
                        <a:pt x="114" y="72"/>
                      </a:lnTo>
                      <a:lnTo>
                        <a:pt x="110" y="72"/>
                      </a:lnTo>
                      <a:lnTo>
                        <a:pt x="109" y="75"/>
                      </a:lnTo>
                      <a:lnTo>
                        <a:pt x="107" y="76"/>
                      </a:lnTo>
                      <a:lnTo>
                        <a:pt x="106" y="77"/>
                      </a:lnTo>
                      <a:lnTo>
                        <a:pt x="103" y="77"/>
                      </a:lnTo>
                      <a:lnTo>
                        <a:pt x="101" y="79"/>
                      </a:lnTo>
                      <a:lnTo>
                        <a:pt x="98" y="79"/>
                      </a:lnTo>
                      <a:lnTo>
                        <a:pt x="98" y="80"/>
                      </a:lnTo>
                      <a:lnTo>
                        <a:pt x="94" y="80"/>
                      </a:lnTo>
                      <a:lnTo>
                        <a:pt x="94" y="81"/>
                      </a:lnTo>
                      <a:lnTo>
                        <a:pt x="93" y="81"/>
                      </a:lnTo>
                      <a:lnTo>
                        <a:pt x="93" y="81"/>
                      </a:lnTo>
                      <a:lnTo>
                        <a:pt x="92" y="82"/>
                      </a:lnTo>
                      <a:lnTo>
                        <a:pt x="90" y="81"/>
                      </a:lnTo>
                      <a:lnTo>
                        <a:pt x="89" y="81"/>
                      </a:lnTo>
                      <a:lnTo>
                        <a:pt x="89" y="81"/>
                      </a:lnTo>
                      <a:lnTo>
                        <a:pt x="89" y="81"/>
                      </a:lnTo>
                      <a:lnTo>
                        <a:pt x="89" y="84"/>
                      </a:lnTo>
                      <a:lnTo>
                        <a:pt x="80" y="85"/>
                      </a:lnTo>
                      <a:lnTo>
                        <a:pt x="80" y="86"/>
                      </a:lnTo>
                      <a:lnTo>
                        <a:pt x="73" y="85"/>
                      </a:lnTo>
                      <a:lnTo>
                        <a:pt x="71" y="85"/>
                      </a:lnTo>
                      <a:lnTo>
                        <a:pt x="71" y="86"/>
                      </a:lnTo>
                      <a:lnTo>
                        <a:pt x="69" y="86"/>
                      </a:lnTo>
                      <a:lnTo>
                        <a:pt x="69" y="86"/>
                      </a:lnTo>
                      <a:lnTo>
                        <a:pt x="69" y="85"/>
                      </a:lnTo>
                      <a:lnTo>
                        <a:pt x="64" y="86"/>
                      </a:lnTo>
                      <a:lnTo>
                        <a:pt x="64" y="88"/>
                      </a:lnTo>
                      <a:lnTo>
                        <a:pt x="60" y="89"/>
                      </a:lnTo>
                      <a:lnTo>
                        <a:pt x="58" y="89"/>
                      </a:lnTo>
                      <a:lnTo>
                        <a:pt x="55" y="89"/>
                      </a:lnTo>
                      <a:lnTo>
                        <a:pt x="54" y="88"/>
                      </a:lnTo>
                      <a:lnTo>
                        <a:pt x="54" y="88"/>
                      </a:lnTo>
                      <a:lnTo>
                        <a:pt x="54" y="86"/>
                      </a:lnTo>
                      <a:lnTo>
                        <a:pt x="54" y="86"/>
                      </a:lnTo>
                      <a:lnTo>
                        <a:pt x="52" y="86"/>
                      </a:lnTo>
                      <a:lnTo>
                        <a:pt x="50" y="86"/>
                      </a:lnTo>
                      <a:lnTo>
                        <a:pt x="48" y="86"/>
                      </a:lnTo>
                      <a:lnTo>
                        <a:pt x="48" y="86"/>
                      </a:lnTo>
                      <a:lnTo>
                        <a:pt x="48" y="86"/>
                      </a:lnTo>
                      <a:lnTo>
                        <a:pt x="47" y="86"/>
                      </a:lnTo>
                      <a:lnTo>
                        <a:pt x="47" y="85"/>
                      </a:lnTo>
                      <a:lnTo>
                        <a:pt x="47" y="82"/>
                      </a:lnTo>
                      <a:lnTo>
                        <a:pt x="47" y="81"/>
                      </a:lnTo>
                      <a:lnTo>
                        <a:pt x="46" y="80"/>
                      </a:lnTo>
                      <a:lnTo>
                        <a:pt x="46" y="79"/>
                      </a:lnTo>
                      <a:lnTo>
                        <a:pt x="42" y="79"/>
                      </a:lnTo>
                      <a:lnTo>
                        <a:pt x="42" y="77"/>
                      </a:lnTo>
                      <a:lnTo>
                        <a:pt x="40" y="77"/>
                      </a:lnTo>
                      <a:lnTo>
                        <a:pt x="39" y="77"/>
                      </a:lnTo>
                      <a:lnTo>
                        <a:pt x="39" y="77"/>
                      </a:lnTo>
                      <a:lnTo>
                        <a:pt x="39" y="77"/>
                      </a:lnTo>
                      <a:lnTo>
                        <a:pt x="35" y="77"/>
                      </a:lnTo>
                      <a:lnTo>
                        <a:pt x="27" y="75"/>
                      </a:lnTo>
                      <a:lnTo>
                        <a:pt x="26" y="75"/>
                      </a:lnTo>
                      <a:lnTo>
                        <a:pt x="26" y="72"/>
                      </a:lnTo>
                      <a:lnTo>
                        <a:pt x="23" y="72"/>
                      </a:lnTo>
                      <a:lnTo>
                        <a:pt x="21" y="71"/>
                      </a:lnTo>
                      <a:lnTo>
                        <a:pt x="21" y="68"/>
                      </a:lnTo>
                      <a:lnTo>
                        <a:pt x="20" y="68"/>
                      </a:lnTo>
                      <a:lnTo>
                        <a:pt x="21" y="65"/>
                      </a:lnTo>
                      <a:lnTo>
                        <a:pt x="21" y="65"/>
                      </a:lnTo>
                      <a:lnTo>
                        <a:pt x="21" y="61"/>
                      </a:lnTo>
                      <a:lnTo>
                        <a:pt x="23" y="61"/>
                      </a:lnTo>
                      <a:lnTo>
                        <a:pt x="23" y="63"/>
                      </a:lnTo>
                      <a:lnTo>
                        <a:pt x="26" y="61"/>
                      </a:lnTo>
                      <a:lnTo>
                        <a:pt x="30" y="61"/>
                      </a:lnTo>
                      <a:lnTo>
                        <a:pt x="30" y="63"/>
                      </a:lnTo>
                      <a:lnTo>
                        <a:pt x="37" y="61"/>
                      </a:lnTo>
                      <a:lnTo>
                        <a:pt x="38" y="60"/>
                      </a:lnTo>
                      <a:lnTo>
                        <a:pt x="43" y="59"/>
                      </a:lnTo>
                      <a:lnTo>
                        <a:pt x="43" y="59"/>
                      </a:lnTo>
                      <a:lnTo>
                        <a:pt x="48" y="59"/>
                      </a:lnTo>
                      <a:lnTo>
                        <a:pt x="48" y="58"/>
                      </a:lnTo>
                      <a:lnTo>
                        <a:pt x="48" y="58"/>
                      </a:lnTo>
                      <a:lnTo>
                        <a:pt x="48" y="58"/>
                      </a:lnTo>
                      <a:lnTo>
                        <a:pt x="48" y="58"/>
                      </a:lnTo>
                      <a:lnTo>
                        <a:pt x="48" y="59"/>
                      </a:lnTo>
                      <a:lnTo>
                        <a:pt x="52" y="59"/>
                      </a:lnTo>
                      <a:lnTo>
                        <a:pt x="52" y="60"/>
                      </a:lnTo>
                      <a:lnTo>
                        <a:pt x="63" y="60"/>
                      </a:lnTo>
                      <a:lnTo>
                        <a:pt x="64" y="58"/>
                      </a:lnTo>
                      <a:lnTo>
                        <a:pt x="65" y="58"/>
                      </a:lnTo>
                      <a:lnTo>
                        <a:pt x="68" y="58"/>
                      </a:lnTo>
                      <a:lnTo>
                        <a:pt x="67" y="55"/>
                      </a:lnTo>
                      <a:lnTo>
                        <a:pt x="68" y="55"/>
                      </a:lnTo>
                      <a:lnTo>
                        <a:pt x="68" y="54"/>
                      </a:lnTo>
                      <a:lnTo>
                        <a:pt x="71" y="54"/>
                      </a:lnTo>
                      <a:lnTo>
                        <a:pt x="71" y="52"/>
                      </a:lnTo>
                      <a:lnTo>
                        <a:pt x="69" y="51"/>
                      </a:lnTo>
                      <a:lnTo>
                        <a:pt x="67" y="52"/>
                      </a:lnTo>
                      <a:lnTo>
                        <a:pt x="64" y="54"/>
                      </a:lnTo>
                      <a:lnTo>
                        <a:pt x="61" y="54"/>
                      </a:lnTo>
                      <a:lnTo>
                        <a:pt x="61" y="52"/>
                      </a:lnTo>
                      <a:lnTo>
                        <a:pt x="59" y="51"/>
                      </a:lnTo>
                      <a:lnTo>
                        <a:pt x="59" y="50"/>
                      </a:lnTo>
                      <a:lnTo>
                        <a:pt x="56" y="50"/>
                      </a:lnTo>
                      <a:lnTo>
                        <a:pt x="56" y="51"/>
                      </a:lnTo>
                      <a:lnTo>
                        <a:pt x="56" y="51"/>
                      </a:lnTo>
                      <a:lnTo>
                        <a:pt x="55" y="52"/>
                      </a:lnTo>
                      <a:lnTo>
                        <a:pt x="55" y="52"/>
                      </a:lnTo>
                      <a:lnTo>
                        <a:pt x="52" y="52"/>
                      </a:lnTo>
                      <a:lnTo>
                        <a:pt x="51" y="52"/>
                      </a:lnTo>
                      <a:lnTo>
                        <a:pt x="50" y="52"/>
                      </a:lnTo>
                      <a:lnTo>
                        <a:pt x="50" y="52"/>
                      </a:lnTo>
                      <a:lnTo>
                        <a:pt x="48" y="52"/>
                      </a:lnTo>
                      <a:lnTo>
                        <a:pt x="47" y="51"/>
                      </a:lnTo>
                      <a:lnTo>
                        <a:pt x="46" y="51"/>
                      </a:lnTo>
                      <a:lnTo>
                        <a:pt x="44" y="52"/>
                      </a:lnTo>
                      <a:lnTo>
                        <a:pt x="42" y="52"/>
                      </a:lnTo>
                      <a:lnTo>
                        <a:pt x="39" y="54"/>
                      </a:lnTo>
                      <a:lnTo>
                        <a:pt x="39" y="54"/>
                      </a:lnTo>
                      <a:lnTo>
                        <a:pt x="38" y="52"/>
                      </a:lnTo>
                      <a:lnTo>
                        <a:pt x="37" y="51"/>
                      </a:lnTo>
                      <a:lnTo>
                        <a:pt x="35" y="52"/>
                      </a:lnTo>
                      <a:lnTo>
                        <a:pt x="34" y="52"/>
                      </a:lnTo>
                      <a:lnTo>
                        <a:pt x="34" y="52"/>
                      </a:lnTo>
                      <a:lnTo>
                        <a:pt x="33" y="52"/>
                      </a:lnTo>
                      <a:lnTo>
                        <a:pt x="33" y="52"/>
                      </a:lnTo>
                      <a:lnTo>
                        <a:pt x="33" y="52"/>
                      </a:lnTo>
                      <a:lnTo>
                        <a:pt x="26" y="52"/>
                      </a:lnTo>
                      <a:lnTo>
                        <a:pt x="26" y="54"/>
                      </a:lnTo>
                      <a:lnTo>
                        <a:pt x="23" y="54"/>
                      </a:lnTo>
                      <a:lnTo>
                        <a:pt x="22" y="52"/>
                      </a:lnTo>
                      <a:lnTo>
                        <a:pt x="20" y="51"/>
                      </a:lnTo>
                      <a:lnTo>
                        <a:pt x="20" y="52"/>
                      </a:lnTo>
                      <a:lnTo>
                        <a:pt x="18" y="52"/>
                      </a:lnTo>
                      <a:lnTo>
                        <a:pt x="17" y="54"/>
                      </a:lnTo>
                      <a:lnTo>
                        <a:pt x="17" y="52"/>
                      </a:lnTo>
                      <a:lnTo>
                        <a:pt x="14" y="52"/>
                      </a:lnTo>
                      <a:lnTo>
                        <a:pt x="14" y="52"/>
                      </a:lnTo>
                      <a:lnTo>
                        <a:pt x="13" y="51"/>
                      </a:lnTo>
                      <a:lnTo>
                        <a:pt x="12" y="50"/>
                      </a:lnTo>
                      <a:lnTo>
                        <a:pt x="12" y="48"/>
                      </a:lnTo>
                      <a:lnTo>
                        <a:pt x="21" y="46"/>
                      </a:lnTo>
                      <a:lnTo>
                        <a:pt x="21" y="44"/>
                      </a:lnTo>
                      <a:lnTo>
                        <a:pt x="23" y="44"/>
                      </a:lnTo>
                      <a:lnTo>
                        <a:pt x="23" y="44"/>
                      </a:lnTo>
                      <a:lnTo>
                        <a:pt x="23" y="44"/>
                      </a:lnTo>
                      <a:lnTo>
                        <a:pt x="23" y="44"/>
                      </a:lnTo>
                      <a:lnTo>
                        <a:pt x="25" y="44"/>
                      </a:lnTo>
                      <a:lnTo>
                        <a:pt x="25" y="44"/>
                      </a:lnTo>
                      <a:lnTo>
                        <a:pt x="25" y="44"/>
                      </a:lnTo>
                      <a:lnTo>
                        <a:pt x="29" y="44"/>
                      </a:lnTo>
                      <a:lnTo>
                        <a:pt x="29" y="43"/>
                      </a:lnTo>
                      <a:lnTo>
                        <a:pt x="31" y="42"/>
                      </a:lnTo>
                      <a:lnTo>
                        <a:pt x="31" y="42"/>
                      </a:lnTo>
                      <a:lnTo>
                        <a:pt x="33" y="42"/>
                      </a:lnTo>
                      <a:lnTo>
                        <a:pt x="33" y="41"/>
                      </a:lnTo>
                      <a:lnTo>
                        <a:pt x="33" y="41"/>
                      </a:lnTo>
                      <a:lnTo>
                        <a:pt x="34" y="41"/>
                      </a:lnTo>
                      <a:lnTo>
                        <a:pt x="34" y="42"/>
                      </a:lnTo>
                      <a:lnTo>
                        <a:pt x="34" y="42"/>
                      </a:lnTo>
                      <a:lnTo>
                        <a:pt x="35" y="42"/>
                      </a:lnTo>
                      <a:lnTo>
                        <a:pt x="35" y="41"/>
                      </a:lnTo>
                      <a:lnTo>
                        <a:pt x="35" y="41"/>
                      </a:lnTo>
                      <a:lnTo>
                        <a:pt x="37" y="41"/>
                      </a:lnTo>
                      <a:lnTo>
                        <a:pt x="37" y="42"/>
                      </a:lnTo>
                      <a:lnTo>
                        <a:pt x="40" y="42"/>
                      </a:lnTo>
                      <a:lnTo>
                        <a:pt x="40" y="39"/>
                      </a:lnTo>
                      <a:lnTo>
                        <a:pt x="39" y="39"/>
                      </a:lnTo>
                      <a:lnTo>
                        <a:pt x="38" y="39"/>
                      </a:lnTo>
                      <a:lnTo>
                        <a:pt x="35" y="39"/>
                      </a:lnTo>
                      <a:lnTo>
                        <a:pt x="33" y="39"/>
                      </a:lnTo>
                      <a:lnTo>
                        <a:pt x="33" y="39"/>
                      </a:lnTo>
                      <a:lnTo>
                        <a:pt x="29" y="39"/>
                      </a:lnTo>
                      <a:lnTo>
                        <a:pt x="29" y="41"/>
                      </a:lnTo>
                      <a:lnTo>
                        <a:pt x="27" y="41"/>
                      </a:lnTo>
                      <a:lnTo>
                        <a:pt x="26" y="42"/>
                      </a:lnTo>
                      <a:lnTo>
                        <a:pt x="18" y="41"/>
                      </a:lnTo>
                      <a:lnTo>
                        <a:pt x="18" y="41"/>
                      </a:lnTo>
                      <a:lnTo>
                        <a:pt x="18" y="41"/>
                      </a:lnTo>
                      <a:lnTo>
                        <a:pt x="18" y="41"/>
                      </a:lnTo>
                      <a:lnTo>
                        <a:pt x="17" y="41"/>
                      </a:lnTo>
                      <a:lnTo>
                        <a:pt x="17" y="42"/>
                      </a:lnTo>
                      <a:lnTo>
                        <a:pt x="17" y="43"/>
                      </a:lnTo>
                      <a:lnTo>
                        <a:pt x="17" y="44"/>
                      </a:lnTo>
                      <a:lnTo>
                        <a:pt x="9" y="44"/>
                      </a:lnTo>
                      <a:lnTo>
                        <a:pt x="8" y="42"/>
                      </a:lnTo>
                      <a:lnTo>
                        <a:pt x="9" y="42"/>
                      </a:lnTo>
                      <a:lnTo>
                        <a:pt x="9" y="42"/>
                      </a:lnTo>
                      <a:lnTo>
                        <a:pt x="9" y="42"/>
                      </a:lnTo>
                      <a:lnTo>
                        <a:pt x="10" y="42"/>
                      </a:lnTo>
                      <a:lnTo>
                        <a:pt x="13" y="41"/>
                      </a:lnTo>
                      <a:lnTo>
                        <a:pt x="14" y="41"/>
                      </a:lnTo>
                      <a:lnTo>
                        <a:pt x="14" y="41"/>
                      </a:lnTo>
                      <a:lnTo>
                        <a:pt x="13" y="39"/>
                      </a:lnTo>
                      <a:lnTo>
                        <a:pt x="12" y="39"/>
                      </a:lnTo>
                      <a:lnTo>
                        <a:pt x="12" y="39"/>
                      </a:lnTo>
                      <a:lnTo>
                        <a:pt x="12" y="38"/>
                      </a:lnTo>
                      <a:lnTo>
                        <a:pt x="13" y="38"/>
                      </a:lnTo>
                      <a:lnTo>
                        <a:pt x="9" y="38"/>
                      </a:lnTo>
                      <a:lnTo>
                        <a:pt x="9" y="39"/>
                      </a:lnTo>
                      <a:lnTo>
                        <a:pt x="8" y="39"/>
                      </a:lnTo>
                      <a:lnTo>
                        <a:pt x="5" y="41"/>
                      </a:lnTo>
                      <a:lnTo>
                        <a:pt x="5" y="41"/>
                      </a:lnTo>
                      <a:lnTo>
                        <a:pt x="5" y="39"/>
                      </a:lnTo>
                      <a:lnTo>
                        <a:pt x="0" y="39"/>
                      </a:lnTo>
                      <a:lnTo>
                        <a:pt x="0" y="38"/>
                      </a:lnTo>
                      <a:lnTo>
                        <a:pt x="0" y="37"/>
                      </a:lnTo>
                      <a:lnTo>
                        <a:pt x="0" y="35"/>
                      </a:lnTo>
                      <a:lnTo>
                        <a:pt x="1" y="34"/>
                      </a:lnTo>
                      <a:lnTo>
                        <a:pt x="1" y="34"/>
                      </a:lnTo>
                      <a:lnTo>
                        <a:pt x="3" y="34"/>
                      </a:lnTo>
                      <a:lnTo>
                        <a:pt x="3" y="33"/>
                      </a:lnTo>
                      <a:lnTo>
                        <a:pt x="5" y="31"/>
                      </a:lnTo>
                      <a:lnTo>
                        <a:pt x="5" y="30"/>
                      </a:lnTo>
                      <a:lnTo>
                        <a:pt x="5" y="29"/>
                      </a:lnTo>
                      <a:lnTo>
                        <a:pt x="6" y="29"/>
                      </a:lnTo>
                      <a:lnTo>
                        <a:pt x="8" y="27"/>
                      </a:lnTo>
                      <a:lnTo>
                        <a:pt x="9" y="29"/>
                      </a:lnTo>
                      <a:lnTo>
                        <a:pt x="9" y="29"/>
                      </a:lnTo>
                      <a:lnTo>
                        <a:pt x="9" y="27"/>
                      </a:lnTo>
                      <a:lnTo>
                        <a:pt x="10" y="26"/>
                      </a:lnTo>
                      <a:lnTo>
                        <a:pt x="10" y="25"/>
                      </a:lnTo>
                      <a:lnTo>
                        <a:pt x="10" y="25"/>
                      </a:lnTo>
                      <a:lnTo>
                        <a:pt x="10" y="24"/>
                      </a:lnTo>
                      <a:lnTo>
                        <a:pt x="9" y="22"/>
                      </a:lnTo>
                      <a:lnTo>
                        <a:pt x="9" y="22"/>
                      </a:lnTo>
                      <a:lnTo>
                        <a:pt x="10" y="22"/>
                      </a:lnTo>
                      <a:lnTo>
                        <a:pt x="12" y="20"/>
                      </a:lnTo>
                      <a:lnTo>
                        <a:pt x="13" y="18"/>
                      </a:lnTo>
                      <a:lnTo>
                        <a:pt x="14" y="18"/>
                      </a:lnTo>
                      <a:lnTo>
                        <a:pt x="14" y="17"/>
                      </a:lnTo>
                      <a:lnTo>
                        <a:pt x="17" y="17"/>
                      </a:lnTo>
                      <a:lnTo>
                        <a:pt x="18" y="16"/>
                      </a:lnTo>
                      <a:lnTo>
                        <a:pt x="20" y="16"/>
                      </a:lnTo>
                      <a:lnTo>
                        <a:pt x="20" y="16"/>
                      </a:lnTo>
                      <a:lnTo>
                        <a:pt x="21" y="16"/>
                      </a:lnTo>
                      <a:lnTo>
                        <a:pt x="21" y="14"/>
                      </a:lnTo>
                      <a:lnTo>
                        <a:pt x="22" y="14"/>
                      </a:lnTo>
                      <a:lnTo>
                        <a:pt x="22" y="14"/>
                      </a:lnTo>
                      <a:lnTo>
                        <a:pt x="23" y="14"/>
                      </a:lnTo>
                      <a:lnTo>
                        <a:pt x="23" y="14"/>
                      </a:lnTo>
                      <a:lnTo>
                        <a:pt x="23" y="14"/>
                      </a:lnTo>
                      <a:lnTo>
                        <a:pt x="25" y="14"/>
                      </a:lnTo>
                      <a:lnTo>
                        <a:pt x="25" y="14"/>
                      </a:lnTo>
                      <a:lnTo>
                        <a:pt x="31" y="14"/>
                      </a:lnTo>
                      <a:lnTo>
                        <a:pt x="33" y="13"/>
                      </a:lnTo>
                      <a:lnTo>
                        <a:pt x="34" y="13"/>
                      </a:lnTo>
                      <a:lnTo>
                        <a:pt x="34" y="12"/>
                      </a:lnTo>
                      <a:lnTo>
                        <a:pt x="37" y="10"/>
                      </a:lnTo>
                      <a:lnTo>
                        <a:pt x="38" y="9"/>
                      </a:lnTo>
                      <a:lnTo>
                        <a:pt x="39" y="8"/>
                      </a:lnTo>
                      <a:lnTo>
                        <a:pt x="40" y="7"/>
                      </a:lnTo>
                      <a:lnTo>
                        <a:pt x="44" y="5"/>
                      </a:lnTo>
                      <a:close/>
                      <a:moveTo>
                        <a:pt x="2173" y="5"/>
                      </a:moveTo>
                      <a:lnTo>
                        <a:pt x="2176" y="5"/>
                      </a:lnTo>
                      <a:lnTo>
                        <a:pt x="2176" y="5"/>
                      </a:lnTo>
                      <a:lnTo>
                        <a:pt x="2178" y="7"/>
                      </a:lnTo>
                      <a:lnTo>
                        <a:pt x="2178" y="8"/>
                      </a:lnTo>
                      <a:lnTo>
                        <a:pt x="2181" y="8"/>
                      </a:lnTo>
                      <a:lnTo>
                        <a:pt x="2182" y="9"/>
                      </a:lnTo>
                      <a:lnTo>
                        <a:pt x="2183" y="9"/>
                      </a:lnTo>
                      <a:lnTo>
                        <a:pt x="2185" y="10"/>
                      </a:lnTo>
                      <a:lnTo>
                        <a:pt x="2186" y="12"/>
                      </a:lnTo>
                      <a:lnTo>
                        <a:pt x="2191" y="12"/>
                      </a:lnTo>
                      <a:lnTo>
                        <a:pt x="2191" y="16"/>
                      </a:lnTo>
                      <a:lnTo>
                        <a:pt x="2187" y="17"/>
                      </a:lnTo>
                      <a:lnTo>
                        <a:pt x="2187" y="18"/>
                      </a:lnTo>
                      <a:lnTo>
                        <a:pt x="2186" y="20"/>
                      </a:lnTo>
                      <a:lnTo>
                        <a:pt x="2186" y="20"/>
                      </a:lnTo>
                      <a:lnTo>
                        <a:pt x="2182" y="21"/>
                      </a:lnTo>
                      <a:lnTo>
                        <a:pt x="2182" y="21"/>
                      </a:lnTo>
                      <a:lnTo>
                        <a:pt x="2181" y="22"/>
                      </a:lnTo>
                      <a:lnTo>
                        <a:pt x="2178" y="22"/>
                      </a:lnTo>
                      <a:lnTo>
                        <a:pt x="2176" y="22"/>
                      </a:lnTo>
                      <a:lnTo>
                        <a:pt x="2177" y="25"/>
                      </a:lnTo>
                      <a:lnTo>
                        <a:pt x="2176" y="25"/>
                      </a:lnTo>
                      <a:lnTo>
                        <a:pt x="2174" y="26"/>
                      </a:lnTo>
                      <a:lnTo>
                        <a:pt x="2172" y="26"/>
                      </a:lnTo>
                      <a:lnTo>
                        <a:pt x="2172" y="25"/>
                      </a:lnTo>
                      <a:lnTo>
                        <a:pt x="2170" y="25"/>
                      </a:lnTo>
                      <a:lnTo>
                        <a:pt x="2170" y="24"/>
                      </a:lnTo>
                      <a:lnTo>
                        <a:pt x="2172" y="24"/>
                      </a:lnTo>
                      <a:lnTo>
                        <a:pt x="2172" y="22"/>
                      </a:lnTo>
                      <a:lnTo>
                        <a:pt x="2174" y="22"/>
                      </a:lnTo>
                      <a:lnTo>
                        <a:pt x="2174" y="22"/>
                      </a:lnTo>
                      <a:lnTo>
                        <a:pt x="2172" y="21"/>
                      </a:lnTo>
                      <a:lnTo>
                        <a:pt x="2170" y="20"/>
                      </a:lnTo>
                      <a:lnTo>
                        <a:pt x="2163" y="20"/>
                      </a:lnTo>
                      <a:lnTo>
                        <a:pt x="2163" y="17"/>
                      </a:lnTo>
                      <a:lnTo>
                        <a:pt x="2161" y="16"/>
                      </a:lnTo>
                      <a:lnTo>
                        <a:pt x="2160" y="16"/>
                      </a:lnTo>
                      <a:lnTo>
                        <a:pt x="2159" y="14"/>
                      </a:lnTo>
                      <a:lnTo>
                        <a:pt x="2160" y="14"/>
                      </a:lnTo>
                      <a:lnTo>
                        <a:pt x="2159" y="10"/>
                      </a:lnTo>
                      <a:lnTo>
                        <a:pt x="2160" y="10"/>
                      </a:lnTo>
                      <a:lnTo>
                        <a:pt x="2160" y="9"/>
                      </a:lnTo>
                      <a:lnTo>
                        <a:pt x="2160" y="8"/>
                      </a:lnTo>
                      <a:lnTo>
                        <a:pt x="2163" y="8"/>
                      </a:lnTo>
                      <a:lnTo>
                        <a:pt x="2165" y="7"/>
                      </a:lnTo>
                      <a:lnTo>
                        <a:pt x="2169" y="5"/>
                      </a:lnTo>
                      <a:lnTo>
                        <a:pt x="2173" y="5"/>
                      </a:lnTo>
                      <a:close/>
                      <a:moveTo>
                        <a:pt x="2329" y="1"/>
                      </a:moveTo>
                      <a:lnTo>
                        <a:pt x="2330" y="3"/>
                      </a:lnTo>
                      <a:lnTo>
                        <a:pt x="2331" y="3"/>
                      </a:lnTo>
                      <a:lnTo>
                        <a:pt x="2331" y="3"/>
                      </a:lnTo>
                      <a:lnTo>
                        <a:pt x="2333" y="3"/>
                      </a:lnTo>
                      <a:lnTo>
                        <a:pt x="2334" y="3"/>
                      </a:lnTo>
                      <a:lnTo>
                        <a:pt x="2334" y="3"/>
                      </a:lnTo>
                      <a:lnTo>
                        <a:pt x="2337" y="4"/>
                      </a:lnTo>
                      <a:lnTo>
                        <a:pt x="2337" y="5"/>
                      </a:lnTo>
                      <a:lnTo>
                        <a:pt x="2338" y="5"/>
                      </a:lnTo>
                      <a:lnTo>
                        <a:pt x="2341" y="8"/>
                      </a:lnTo>
                      <a:lnTo>
                        <a:pt x="2342" y="8"/>
                      </a:lnTo>
                      <a:lnTo>
                        <a:pt x="2342" y="9"/>
                      </a:lnTo>
                      <a:lnTo>
                        <a:pt x="2343" y="9"/>
                      </a:lnTo>
                      <a:lnTo>
                        <a:pt x="2343" y="9"/>
                      </a:lnTo>
                      <a:lnTo>
                        <a:pt x="2343" y="9"/>
                      </a:lnTo>
                      <a:lnTo>
                        <a:pt x="2344" y="10"/>
                      </a:lnTo>
                      <a:lnTo>
                        <a:pt x="2344" y="10"/>
                      </a:lnTo>
                      <a:lnTo>
                        <a:pt x="2346" y="14"/>
                      </a:lnTo>
                      <a:lnTo>
                        <a:pt x="2344" y="14"/>
                      </a:lnTo>
                      <a:lnTo>
                        <a:pt x="2346" y="17"/>
                      </a:lnTo>
                      <a:lnTo>
                        <a:pt x="2344" y="17"/>
                      </a:lnTo>
                      <a:lnTo>
                        <a:pt x="2344" y="18"/>
                      </a:lnTo>
                      <a:lnTo>
                        <a:pt x="2341" y="18"/>
                      </a:lnTo>
                      <a:lnTo>
                        <a:pt x="2341" y="17"/>
                      </a:lnTo>
                      <a:lnTo>
                        <a:pt x="2339" y="17"/>
                      </a:lnTo>
                      <a:lnTo>
                        <a:pt x="2338" y="17"/>
                      </a:lnTo>
                      <a:lnTo>
                        <a:pt x="2337" y="17"/>
                      </a:lnTo>
                      <a:lnTo>
                        <a:pt x="2334" y="17"/>
                      </a:lnTo>
                      <a:lnTo>
                        <a:pt x="2334" y="17"/>
                      </a:lnTo>
                      <a:lnTo>
                        <a:pt x="2331" y="17"/>
                      </a:lnTo>
                      <a:lnTo>
                        <a:pt x="2331" y="16"/>
                      </a:lnTo>
                      <a:lnTo>
                        <a:pt x="2327" y="16"/>
                      </a:lnTo>
                      <a:lnTo>
                        <a:pt x="2327" y="14"/>
                      </a:lnTo>
                      <a:lnTo>
                        <a:pt x="2324" y="16"/>
                      </a:lnTo>
                      <a:lnTo>
                        <a:pt x="2324" y="16"/>
                      </a:lnTo>
                      <a:lnTo>
                        <a:pt x="2324" y="16"/>
                      </a:lnTo>
                      <a:lnTo>
                        <a:pt x="2322" y="16"/>
                      </a:lnTo>
                      <a:lnTo>
                        <a:pt x="2320" y="16"/>
                      </a:lnTo>
                      <a:lnTo>
                        <a:pt x="2318" y="14"/>
                      </a:lnTo>
                      <a:lnTo>
                        <a:pt x="2318" y="14"/>
                      </a:lnTo>
                      <a:lnTo>
                        <a:pt x="2313" y="14"/>
                      </a:lnTo>
                      <a:lnTo>
                        <a:pt x="2313" y="13"/>
                      </a:lnTo>
                      <a:lnTo>
                        <a:pt x="2313" y="13"/>
                      </a:lnTo>
                      <a:lnTo>
                        <a:pt x="2313" y="13"/>
                      </a:lnTo>
                      <a:lnTo>
                        <a:pt x="2313" y="12"/>
                      </a:lnTo>
                      <a:lnTo>
                        <a:pt x="2317" y="12"/>
                      </a:lnTo>
                      <a:lnTo>
                        <a:pt x="2318" y="9"/>
                      </a:lnTo>
                      <a:lnTo>
                        <a:pt x="2320" y="8"/>
                      </a:lnTo>
                      <a:lnTo>
                        <a:pt x="2321" y="7"/>
                      </a:lnTo>
                      <a:lnTo>
                        <a:pt x="2322" y="5"/>
                      </a:lnTo>
                      <a:lnTo>
                        <a:pt x="2322" y="5"/>
                      </a:lnTo>
                      <a:lnTo>
                        <a:pt x="2324" y="5"/>
                      </a:lnTo>
                      <a:lnTo>
                        <a:pt x="2324" y="4"/>
                      </a:lnTo>
                      <a:lnTo>
                        <a:pt x="2326" y="4"/>
                      </a:lnTo>
                      <a:lnTo>
                        <a:pt x="2326" y="4"/>
                      </a:lnTo>
                      <a:lnTo>
                        <a:pt x="2327" y="3"/>
                      </a:lnTo>
                      <a:lnTo>
                        <a:pt x="2329" y="1"/>
                      </a:lnTo>
                      <a:close/>
                      <a:moveTo>
                        <a:pt x="313" y="0"/>
                      </a:moveTo>
                      <a:lnTo>
                        <a:pt x="314" y="0"/>
                      </a:lnTo>
                      <a:lnTo>
                        <a:pt x="314" y="1"/>
                      </a:lnTo>
                      <a:lnTo>
                        <a:pt x="317" y="1"/>
                      </a:lnTo>
                      <a:lnTo>
                        <a:pt x="318" y="3"/>
                      </a:lnTo>
                      <a:lnTo>
                        <a:pt x="318" y="4"/>
                      </a:lnTo>
                      <a:lnTo>
                        <a:pt x="317" y="4"/>
                      </a:lnTo>
                      <a:lnTo>
                        <a:pt x="317" y="4"/>
                      </a:lnTo>
                      <a:lnTo>
                        <a:pt x="317" y="4"/>
                      </a:lnTo>
                      <a:lnTo>
                        <a:pt x="313" y="4"/>
                      </a:lnTo>
                      <a:lnTo>
                        <a:pt x="309" y="5"/>
                      </a:lnTo>
                      <a:lnTo>
                        <a:pt x="305" y="5"/>
                      </a:lnTo>
                      <a:lnTo>
                        <a:pt x="302" y="7"/>
                      </a:lnTo>
                      <a:lnTo>
                        <a:pt x="302" y="8"/>
                      </a:lnTo>
                      <a:lnTo>
                        <a:pt x="301" y="8"/>
                      </a:lnTo>
                      <a:lnTo>
                        <a:pt x="301" y="9"/>
                      </a:lnTo>
                      <a:lnTo>
                        <a:pt x="298" y="9"/>
                      </a:lnTo>
                      <a:lnTo>
                        <a:pt x="298" y="10"/>
                      </a:lnTo>
                      <a:lnTo>
                        <a:pt x="297" y="12"/>
                      </a:lnTo>
                      <a:lnTo>
                        <a:pt x="297" y="12"/>
                      </a:lnTo>
                      <a:lnTo>
                        <a:pt x="297" y="14"/>
                      </a:lnTo>
                      <a:lnTo>
                        <a:pt x="296" y="14"/>
                      </a:lnTo>
                      <a:lnTo>
                        <a:pt x="296" y="18"/>
                      </a:lnTo>
                      <a:lnTo>
                        <a:pt x="294" y="18"/>
                      </a:lnTo>
                      <a:lnTo>
                        <a:pt x="296" y="22"/>
                      </a:lnTo>
                      <a:lnTo>
                        <a:pt x="294" y="22"/>
                      </a:lnTo>
                      <a:lnTo>
                        <a:pt x="296" y="33"/>
                      </a:lnTo>
                      <a:lnTo>
                        <a:pt x="297" y="34"/>
                      </a:lnTo>
                      <a:lnTo>
                        <a:pt x="298" y="34"/>
                      </a:lnTo>
                      <a:lnTo>
                        <a:pt x="300" y="35"/>
                      </a:lnTo>
                      <a:lnTo>
                        <a:pt x="301" y="37"/>
                      </a:lnTo>
                      <a:lnTo>
                        <a:pt x="302" y="39"/>
                      </a:lnTo>
                      <a:lnTo>
                        <a:pt x="300" y="41"/>
                      </a:lnTo>
                      <a:lnTo>
                        <a:pt x="297" y="41"/>
                      </a:lnTo>
                      <a:lnTo>
                        <a:pt x="296" y="42"/>
                      </a:lnTo>
                      <a:lnTo>
                        <a:pt x="293" y="43"/>
                      </a:lnTo>
                      <a:lnTo>
                        <a:pt x="293" y="44"/>
                      </a:lnTo>
                      <a:lnTo>
                        <a:pt x="294" y="44"/>
                      </a:lnTo>
                      <a:lnTo>
                        <a:pt x="294" y="43"/>
                      </a:lnTo>
                      <a:lnTo>
                        <a:pt x="298" y="43"/>
                      </a:lnTo>
                      <a:lnTo>
                        <a:pt x="298" y="43"/>
                      </a:lnTo>
                      <a:lnTo>
                        <a:pt x="300" y="42"/>
                      </a:lnTo>
                      <a:lnTo>
                        <a:pt x="301" y="42"/>
                      </a:lnTo>
                      <a:lnTo>
                        <a:pt x="304" y="42"/>
                      </a:lnTo>
                      <a:lnTo>
                        <a:pt x="305" y="43"/>
                      </a:lnTo>
                      <a:lnTo>
                        <a:pt x="308" y="44"/>
                      </a:lnTo>
                      <a:lnTo>
                        <a:pt x="308" y="42"/>
                      </a:lnTo>
                      <a:lnTo>
                        <a:pt x="306" y="39"/>
                      </a:lnTo>
                      <a:lnTo>
                        <a:pt x="306" y="38"/>
                      </a:lnTo>
                      <a:lnTo>
                        <a:pt x="309" y="35"/>
                      </a:lnTo>
                      <a:lnTo>
                        <a:pt x="310" y="33"/>
                      </a:lnTo>
                      <a:lnTo>
                        <a:pt x="308" y="33"/>
                      </a:lnTo>
                      <a:lnTo>
                        <a:pt x="306" y="33"/>
                      </a:lnTo>
                      <a:lnTo>
                        <a:pt x="305" y="31"/>
                      </a:lnTo>
                      <a:lnTo>
                        <a:pt x="304" y="31"/>
                      </a:lnTo>
                      <a:lnTo>
                        <a:pt x="302" y="30"/>
                      </a:lnTo>
                      <a:lnTo>
                        <a:pt x="302" y="26"/>
                      </a:lnTo>
                      <a:lnTo>
                        <a:pt x="306" y="26"/>
                      </a:lnTo>
                      <a:lnTo>
                        <a:pt x="309" y="26"/>
                      </a:lnTo>
                      <a:lnTo>
                        <a:pt x="310" y="27"/>
                      </a:lnTo>
                      <a:lnTo>
                        <a:pt x="310" y="27"/>
                      </a:lnTo>
                      <a:lnTo>
                        <a:pt x="313" y="30"/>
                      </a:lnTo>
                      <a:lnTo>
                        <a:pt x="313" y="29"/>
                      </a:lnTo>
                      <a:lnTo>
                        <a:pt x="311" y="27"/>
                      </a:lnTo>
                      <a:lnTo>
                        <a:pt x="311" y="26"/>
                      </a:lnTo>
                      <a:lnTo>
                        <a:pt x="311" y="25"/>
                      </a:lnTo>
                      <a:lnTo>
                        <a:pt x="313" y="24"/>
                      </a:lnTo>
                      <a:lnTo>
                        <a:pt x="308" y="24"/>
                      </a:lnTo>
                      <a:lnTo>
                        <a:pt x="308" y="24"/>
                      </a:lnTo>
                      <a:lnTo>
                        <a:pt x="305" y="24"/>
                      </a:lnTo>
                      <a:lnTo>
                        <a:pt x="305" y="24"/>
                      </a:lnTo>
                      <a:lnTo>
                        <a:pt x="304" y="22"/>
                      </a:lnTo>
                      <a:lnTo>
                        <a:pt x="304" y="20"/>
                      </a:lnTo>
                      <a:lnTo>
                        <a:pt x="302" y="18"/>
                      </a:lnTo>
                      <a:lnTo>
                        <a:pt x="304" y="16"/>
                      </a:lnTo>
                      <a:lnTo>
                        <a:pt x="304" y="14"/>
                      </a:lnTo>
                      <a:lnTo>
                        <a:pt x="306" y="14"/>
                      </a:lnTo>
                      <a:lnTo>
                        <a:pt x="306" y="13"/>
                      </a:lnTo>
                      <a:lnTo>
                        <a:pt x="310" y="14"/>
                      </a:lnTo>
                      <a:lnTo>
                        <a:pt x="310" y="13"/>
                      </a:lnTo>
                      <a:lnTo>
                        <a:pt x="309" y="13"/>
                      </a:lnTo>
                      <a:lnTo>
                        <a:pt x="309" y="12"/>
                      </a:lnTo>
                      <a:lnTo>
                        <a:pt x="310" y="12"/>
                      </a:lnTo>
                      <a:lnTo>
                        <a:pt x="311" y="10"/>
                      </a:lnTo>
                      <a:lnTo>
                        <a:pt x="310" y="9"/>
                      </a:lnTo>
                      <a:lnTo>
                        <a:pt x="310" y="9"/>
                      </a:lnTo>
                      <a:lnTo>
                        <a:pt x="311" y="8"/>
                      </a:lnTo>
                      <a:lnTo>
                        <a:pt x="311" y="8"/>
                      </a:lnTo>
                      <a:lnTo>
                        <a:pt x="313" y="8"/>
                      </a:lnTo>
                      <a:lnTo>
                        <a:pt x="314" y="8"/>
                      </a:lnTo>
                      <a:lnTo>
                        <a:pt x="314" y="8"/>
                      </a:lnTo>
                      <a:lnTo>
                        <a:pt x="314" y="7"/>
                      </a:lnTo>
                      <a:lnTo>
                        <a:pt x="317" y="5"/>
                      </a:lnTo>
                      <a:lnTo>
                        <a:pt x="321" y="5"/>
                      </a:lnTo>
                      <a:lnTo>
                        <a:pt x="321" y="4"/>
                      </a:lnTo>
                      <a:lnTo>
                        <a:pt x="321" y="4"/>
                      </a:lnTo>
                      <a:lnTo>
                        <a:pt x="321" y="3"/>
                      </a:lnTo>
                      <a:lnTo>
                        <a:pt x="323" y="3"/>
                      </a:lnTo>
                      <a:lnTo>
                        <a:pt x="326" y="3"/>
                      </a:lnTo>
                      <a:lnTo>
                        <a:pt x="327" y="1"/>
                      </a:lnTo>
                      <a:lnTo>
                        <a:pt x="327" y="0"/>
                      </a:lnTo>
                      <a:lnTo>
                        <a:pt x="328" y="0"/>
                      </a:lnTo>
                      <a:lnTo>
                        <a:pt x="331" y="1"/>
                      </a:lnTo>
                      <a:lnTo>
                        <a:pt x="335" y="1"/>
                      </a:lnTo>
                      <a:lnTo>
                        <a:pt x="338" y="3"/>
                      </a:lnTo>
                      <a:lnTo>
                        <a:pt x="340" y="4"/>
                      </a:lnTo>
                      <a:lnTo>
                        <a:pt x="339" y="5"/>
                      </a:lnTo>
                      <a:lnTo>
                        <a:pt x="339" y="7"/>
                      </a:lnTo>
                      <a:lnTo>
                        <a:pt x="338" y="9"/>
                      </a:lnTo>
                      <a:lnTo>
                        <a:pt x="338" y="9"/>
                      </a:lnTo>
                      <a:lnTo>
                        <a:pt x="338" y="9"/>
                      </a:lnTo>
                      <a:lnTo>
                        <a:pt x="338" y="10"/>
                      </a:lnTo>
                      <a:lnTo>
                        <a:pt x="339" y="10"/>
                      </a:lnTo>
                      <a:lnTo>
                        <a:pt x="339" y="12"/>
                      </a:lnTo>
                      <a:lnTo>
                        <a:pt x="338" y="12"/>
                      </a:lnTo>
                      <a:lnTo>
                        <a:pt x="336" y="13"/>
                      </a:lnTo>
                      <a:lnTo>
                        <a:pt x="336" y="16"/>
                      </a:lnTo>
                      <a:lnTo>
                        <a:pt x="335" y="18"/>
                      </a:lnTo>
                      <a:lnTo>
                        <a:pt x="338" y="20"/>
                      </a:lnTo>
                      <a:lnTo>
                        <a:pt x="339" y="21"/>
                      </a:lnTo>
                      <a:lnTo>
                        <a:pt x="340" y="25"/>
                      </a:lnTo>
                      <a:lnTo>
                        <a:pt x="339" y="25"/>
                      </a:lnTo>
                      <a:lnTo>
                        <a:pt x="339" y="26"/>
                      </a:lnTo>
                      <a:lnTo>
                        <a:pt x="339" y="26"/>
                      </a:lnTo>
                      <a:lnTo>
                        <a:pt x="340" y="26"/>
                      </a:lnTo>
                      <a:lnTo>
                        <a:pt x="342" y="26"/>
                      </a:lnTo>
                      <a:lnTo>
                        <a:pt x="342" y="26"/>
                      </a:lnTo>
                      <a:lnTo>
                        <a:pt x="340" y="27"/>
                      </a:lnTo>
                      <a:lnTo>
                        <a:pt x="339" y="30"/>
                      </a:lnTo>
                      <a:lnTo>
                        <a:pt x="340" y="33"/>
                      </a:lnTo>
                      <a:lnTo>
                        <a:pt x="336" y="33"/>
                      </a:lnTo>
                      <a:lnTo>
                        <a:pt x="336" y="34"/>
                      </a:lnTo>
                      <a:lnTo>
                        <a:pt x="339" y="34"/>
                      </a:lnTo>
                      <a:lnTo>
                        <a:pt x="339" y="35"/>
                      </a:lnTo>
                      <a:lnTo>
                        <a:pt x="339" y="35"/>
                      </a:lnTo>
                      <a:lnTo>
                        <a:pt x="340" y="35"/>
                      </a:lnTo>
                      <a:lnTo>
                        <a:pt x="342" y="34"/>
                      </a:lnTo>
                      <a:lnTo>
                        <a:pt x="344" y="34"/>
                      </a:lnTo>
                      <a:lnTo>
                        <a:pt x="344" y="31"/>
                      </a:lnTo>
                      <a:lnTo>
                        <a:pt x="343" y="30"/>
                      </a:lnTo>
                      <a:lnTo>
                        <a:pt x="342" y="29"/>
                      </a:lnTo>
                      <a:lnTo>
                        <a:pt x="344" y="27"/>
                      </a:lnTo>
                      <a:lnTo>
                        <a:pt x="344" y="26"/>
                      </a:lnTo>
                      <a:lnTo>
                        <a:pt x="346" y="26"/>
                      </a:lnTo>
                      <a:lnTo>
                        <a:pt x="346" y="25"/>
                      </a:lnTo>
                      <a:lnTo>
                        <a:pt x="348" y="25"/>
                      </a:lnTo>
                      <a:lnTo>
                        <a:pt x="348" y="25"/>
                      </a:lnTo>
                      <a:lnTo>
                        <a:pt x="349" y="24"/>
                      </a:lnTo>
                      <a:lnTo>
                        <a:pt x="351" y="24"/>
                      </a:lnTo>
                      <a:lnTo>
                        <a:pt x="351" y="24"/>
                      </a:lnTo>
                      <a:lnTo>
                        <a:pt x="351" y="25"/>
                      </a:lnTo>
                      <a:lnTo>
                        <a:pt x="352" y="25"/>
                      </a:lnTo>
                      <a:lnTo>
                        <a:pt x="352" y="26"/>
                      </a:lnTo>
                      <a:lnTo>
                        <a:pt x="351" y="26"/>
                      </a:lnTo>
                      <a:lnTo>
                        <a:pt x="352" y="27"/>
                      </a:lnTo>
                      <a:lnTo>
                        <a:pt x="357" y="25"/>
                      </a:lnTo>
                      <a:lnTo>
                        <a:pt x="357" y="26"/>
                      </a:lnTo>
                      <a:lnTo>
                        <a:pt x="359" y="26"/>
                      </a:lnTo>
                      <a:lnTo>
                        <a:pt x="357" y="31"/>
                      </a:lnTo>
                      <a:lnTo>
                        <a:pt x="357" y="31"/>
                      </a:lnTo>
                      <a:lnTo>
                        <a:pt x="357" y="34"/>
                      </a:lnTo>
                      <a:lnTo>
                        <a:pt x="357" y="35"/>
                      </a:lnTo>
                      <a:lnTo>
                        <a:pt x="359" y="35"/>
                      </a:lnTo>
                      <a:lnTo>
                        <a:pt x="360" y="35"/>
                      </a:lnTo>
                      <a:lnTo>
                        <a:pt x="360" y="35"/>
                      </a:lnTo>
                      <a:lnTo>
                        <a:pt x="360" y="34"/>
                      </a:lnTo>
                      <a:lnTo>
                        <a:pt x="360" y="34"/>
                      </a:lnTo>
                      <a:lnTo>
                        <a:pt x="360" y="34"/>
                      </a:lnTo>
                      <a:lnTo>
                        <a:pt x="359" y="33"/>
                      </a:lnTo>
                      <a:lnTo>
                        <a:pt x="359" y="33"/>
                      </a:lnTo>
                      <a:lnTo>
                        <a:pt x="359" y="31"/>
                      </a:lnTo>
                      <a:lnTo>
                        <a:pt x="359" y="31"/>
                      </a:lnTo>
                      <a:lnTo>
                        <a:pt x="360" y="30"/>
                      </a:lnTo>
                      <a:lnTo>
                        <a:pt x="360" y="30"/>
                      </a:lnTo>
                      <a:lnTo>
                        <a:pt x="361" y="29"/>
                      </a:lnTo>
                      <a:lnTo>
                        <a:pt x="363" y="31"/>
                      </a:lnTo>
                      <a:lnTo>
                        <a:pt x="361" y="25"/>
                      </a:lnTo>
                      <a:lnTo>
                        <a:pt x="363" y="25"/>
                      </a:lnTo>
                      <a:lnTo>
                        <a:pt x="365" y="25"/>
                      </a:lnTo>
                      <a:lnTo>
                        <a:pt x="366" y="26"/>
                      </a:lnTo>
                      <a:lnTo>
                        <a:pt x="369" y="27"/>
                      </a:lnTo>
                      <a:lnTo>
                        <a:pt x="372" y="27"/>
                      </a:lnTo>
                      <a:lnTo>
                        <a:pt x="372" y="27"/>
                      </a:lnTo>
                      <a:lnTo>
                        <a:pt x="372" y="27"/>
                      </a:lnTo>
                      <a:lnTo>
                        <a:pt x="373" y="27"/>
                      </a:lnTo>
                      <a:lnTo>
                        <a:pt x="373" y="27"/>
                      </a:lnTo>
                      <a:lnTo>
                        <a:pt x="374" y="27"/>
                      </a:lnTo>
                      <a:lnTo>
                        <a:pt x="374" y="26"/>
                      </a:lnTo>
                      <a:lnTo>
                        <a:pt x="372" y="26"/>
                      </a:lnTo>
                      <a:lnTo>
                        <a:pt x="370" y="25"/>
                      </a:lnTo>
                      <a:lnTo>
                        <a:pt x="370" y="25"/>
                      </a:lnTo>
                      <a:lnTo>
                        <a:pt x="369" y="24"/>
                      </a:lnTo>
                      <a:lnTo>
                        <a:pt x="366" y="24"/>
                      </a:lnTo>
                      <a:lnTo>
                        <a:pt x="366" y="22"/>
                      </a:lnTo>
                      <a:lnTo>
                        <a:pt x="365" y="22"/>
                      </a:lnTo>
                      <a:lnTo>
                        <a:pt x="364" y="22"/>
                      </a:lnTo>
                      <a:lnTo>
                        <a:pt x="363" y="21"/>
                      </a:lnTo>
                      <a:lnTo>
                        <a:pt x="363" y="20"/>
                      </a:lnTo>
                      <a:lnTo>
                        <a:pt x="364" y="18"/>
                      </a:lnTo>
                      <a:lnTo>
                        <a:pt x="365" y="17"/>
                      </a:lnTo>
                      <a:lnTo>
                        <a:pt x="368" y="17"/>
                      </a:lnTo>
                      <a:lnTo>
                        <a:pt x="368" y="17"/>
                      </a:lnTo>
                      <a:lnTo>
                        <a:pt x="376" y="17"/>
                      </a:lnTo>
                      <a:lnTo>
                        <a:pt x="378" y="20"/>
                      </a:lnTo>
                      <a:lnTo>
                        <a:pt x="382" y="20"/>
                      </a:lnTo>
                      <a:lnTo>
                        <a:pt x="382" y="21"/>
                      </a:lnTo>
                      <a:lnTo>
                        <a:pt x="385" y="21"/>
                      </a:lnTo>
                      <a:lnTo>
                        <a:pt x="385" y="21"/>
                      </a:lnTo>
                      <a:lnTo>
                        <a:pt x="387" y="22"/>
                      </a:lnTo>
                      <a:lnTo>
                        <a:pt x="387" y="22"/>
                      </a:lnTo>
                      <a:lnTo>
                        <a:pt x="389" y="22"/>
                      </a:lnTo>
                      <a:lnTo>
                        <a:pt x="389" y="24"/>
                      </a:lnTo>
                      <a:lnTo>
                        <a:pt x="394" y="22"/>
                      </a:lnTo>
                      <a:lnTo>
                        <a:pt x="394" y="21"/>
                      </a:lnTo>
                      <a:lnTo>
                        <a:pt x="397" y="22"/>
                      </a:lnTo>
                      <a:lnTo>
                        <a:pt x="397" y="21"/>
                      </a:lnTo>
                      <a:lnTo>
                        <a:pt x="402" y="21"/>
                      </a:lnTo>
                      <a:lnTo>
                        <a:pt x="402" y="21"/>
                      </a:lnTo>
                      <a:lnTo>
                        <a:pt x="402" y="21"/>
                      </a:lnTo>
                      <a:lnTo>
                        <a:pt x="402" y="21"/>
                      </a:lnTo>
                      <a:lnTo>
                        <a:pt x="403" y="22"/>
                      </a:lnTo>
                      <a:lnTo>
                        <a:pt x="403" y="24"/>
                      </a:lnTo>
                      <a:lnTo>
                        <a:pt x="406" y="24"/>
                      </a:lnTo>
                      <a:lnTo>
                        <a:pt x="406" y="27"/>
                      </a:lnTo>
                      <a:lnTo>
                        <a:pt x="403" y="27"/>
                      </a:lnTo>
                      <a:lnTo>
                        <a:pt x="403" y="29"/>
                      </a:lnTo>
                      <a:lnTo>
                        <a:pt x="403" y="29"/>
                      </a:lnTo>
                      <a:lnTo>
                        <a:pt x="403" y="29"/>
                      </a:lnTo>
                      <a:lnTo>
                        <a:pt x="404" y="29"/>
                      </a:lnTo>
                      <a:lnTo>
                        <a:pt x="406" y="29"/>
                      </a:lnTo>
                      <a:lnTo>
                        <a:pt x="407" y="29"/>
                      </a:lnTo>
                      <a:lnTo>
                        <a:pt x="407" y="29"/>
                      </a:lnTo>
                      <a:lnTo>
                        <a:pt x="408" y="31"/>
                      </a:lnTo>
                      <a:lnTo>
                        <a:pt x="410" y="33"/>
                      </a:lnTo>
                      <a:lnTo>
                        <a:pt x="410" y="37"/>
                      </a:lnTo>
                      <a:lnTo>
                        <a:pt x="407" y="37"/>
                      </a:lnTo>
                      <a:lnTo>
                        <a:pt x="406" y="37"/>
                      </a:lnTo>
                      <a:lnTo>
                        <a:pt x="403" y="38"/>
                      </a:lnTo>
                      <a:lnTo>
                        <a:pt x="404" y="38"/>
                      </a:lnTo>
                      <a:lnTo>
                        <a:pt x="404" y="39"/>
                      </a:lnTo>
                      <a:lnTo>
                        <a:pt x="404" y="39"/>
                      </a:lnTo>
                      <a:lnTo>
                        <a:pt x="406" y="39"/>
                      </a:lnTo>
                      <a:lnTo>
                        <a:pt x="407" y="41"/>
                      </a:lnTo>
                      <a:lnTo>
                        <a:pt x="406" y="43"/>
                      </a:lnTo>
                      <a:lnTo>
                        <a:pt x="407" y="43"/>
                      </a:lnTo>
                      <a:lnTo>
                        <a:pt x="407" y="43"/>
                      </a:lnTo>
                      <a:lnTo>
                        <a:pt x="407" y="43"/>
                      </a:lnTo>
                      <a:lnTo>
                        <a:pt x="408" y="44"/>
                      </a:lnTo>
                      <a:lnTo>
                        <a:pt x="408" y="43"/>
                      </a:lnTo>
                      <a:lnTo>
                        <a:pt x="411" y="38"/>
                      </a:lnTo>
                      <a:lnTo>
                        <a:pt x="414" y="38"/>
                      </a:lnTo>
                      <a:lnTo>
                        <a:pt x="412" y="41"/>
                      </a:lnTo>
                      <a:lnTo>
                        <a:pt x="414" y="41"/>
                      </a:lnTo>
                      <a:lnTo>
                        <a:pt x="414" y="44"/>
                      </a:lnTo>
                      <a:lnTo>
                        <a:pt x="415" y="44"/>
                      </a:lnTo>
                      <a:lnTo>
                        <a:pt x="415" y="43"/>
                      </a:lnTo>
                      <a:lnTo>
                        <a:pt x="416" y="43"/>
                      </a:lnTo>
                      <a:lnTo>
                        <a:pt x="416" y="43"/>
                      </a:lnTo>
                      <a:lnTo>
                        <a:pt x="419" y="43"/>
                      </a:lnTo>
                      <a:lnTo>
                        <a:pt x="419" y="46"/>
                      </a:lnTo>
                      <a:lnTo>
                        <a:pt x="419" y="46"/>
                      </a:lnTo>
                      <a:lnTo>
                        <a:pt x="419" y="44"/>
                      </a:lnTo>
                      <a:lnTo>
                        <a:pt x="420" y="44"/>
                      </a:lnTo>
                      <a:lnTo>
                        <a:pt x="419" y="41"/>
                      </a:lnTo>
                      <a:lnTo>
                        <a:pt x="420" y="41"/>
                      </a:lnTo>
                      <a:lnTo>
                        <a:pt x="420" y="39"/>
                      </a:lnTo>
                      <a:lnTo>
                        <a:pt x="424" y="38"/>
                      </a:lnTo>
                      <a:lnTo>
                        <a:pt x="427" y="43"/>
                      </a:lnTo>
                      <a:lnTo>
                        <a:pt x="428" y="43"/>
                      </a:lnTo>
                      <a:lnTo>
                        <a:pt x="428" y="43"/>
                      </a:lnTo>
                      <a:lnTo>
                        <a:pt x="428" y="43"/>
                      </a:lnTo>
                      <a:lnTo>
                        <a:pt x="431" y="43"/>
                      </a:lnTo>
                      <a:lnTo>
                        <a:pt x="432" y="43"/>
                      </a:lnTo>
                      <a:lnTo>
                        <a:pt x="432" y="44"/>
                      </a:lnTo>
                      <a:lnTo>
                        <a:pt x="431" y="46"/>
                      </a:lnTo>
                      <a:lnTo>
                        <a:pt x="429" y="46"/>
                      </a:lnTo>
                      <a:lnTo>
                        <a:pt x="428" y="46"/>
                      </a:lnTo>
                      <a:lnTo>
                        <a:pt x="428" y="47"/>
                      </a:lnTo>
                      <a:lnTo>
                        <a:pt x="428" y="47"/>
                      </a:lnTo>
                      <a:lnTo>
                        <a:pt x="427" y="47"/>
                      </a:lnTo>
                      <a:lnTo>
                        <a:pt x="427" y="47"/>
                      </a:lnTo>
                      <a:lnTo>
                        <a:pt x="427" y="47"/>
                      </a:lnTo>
                      <a:lnTo>
                        <a:pt x="427" y="48"/>
                      </a:lnTo>
                      <a:lnTo>
                        <a:pt x="428" y="48"/>
                      </a:lnTo>
                      <a:lnTo>
                        <a:pt x="429" y="48"/>
                      </a:lnTo>
                      <a:lnTo>
                        <a:pt x="429" y="48"/>
                      </a:lnTo>
                      <a:lnTo>
                        <a:pt x="431" y="48"/>
                      </a:lnTo>
                      <a:lnTo>
                        <a:pt x="431" y="48"/>
                      </a:lnTo>
                      <a:lnTo>
                        <a:pt x="433" y="47"/>
                      </a:lnTo>
                      <a:lnTo>
                        <a:pt x="432" y="46"/>
                      </a:lnTo>
                      <a:lnTo>
                        <a:pt x="433" y="46"/>
                      </a:lnTo>
                      <a:lnTo>
                        <a:pt x="433" y="44"/>
                      </a:lnTo>
                      <a:lnTo>
                        <a:pt x="433" y="44"/>
                      </a:lnTo>
                      <a:lnTo>
                        <a:pt x="435" y="44"/>
                      </a:lnTo>
                      <a:lnTo>
                        <a:pt x="433" y="47"/>
                      </a:lnTo>
                      <a:lnTo>
                        <a:pt x="436" y="47"/>
                      </a:lnTo>
                      <a:lnTo>
                        <a:pt x="436" y="46"/>
                      </a:lnTo>
                      <a:lnTo>
                        <a:pt x="437" y="46"/>
                      </a:lnTo>
                      <a:lnTo>
                        <a:pt x="437" y="46"/>
                      </a:lnTo>
                      <a:lnTo>
                        <a:pt x="438" y="46"/>
                      </a:lnTo>
                      <a:lnTo>
                        <a:pt x="438" y="48"/>
                      </a:lnTo>
                      <a:lnTo>
                        <a:pt x="437" y="48"/>
                      </a:lnTo>
                      <a:lnTo>
                        <a:pt x="436" y="50"/>
                      </a:lnTo>
                      <a:lnTo>
                        <a:pt x="435" y="50"/>
                      </a:lnTo>
                      <a:lnTo>
                        <a:pt x="435" y="54"/>
                      </a:lnTo>
                      <a:lnTo>
                        <a:pt x="436" y="54"/>
                      </a:lnTo>
                      <a:lnTo>
                        <a:pt x="436" y="51"/>
                      </a:lnTo>
                      <a:lnTo>
                        <a:pt x="438" y="50"/>
                      </a:lnTo>
                      <a:lnTo>
                        <a:pt x="441" y="50"/>
                      </a:lnTo>
                      <a:lnTo>
                        <a:pt x="441" y="50"/>
                      </a:lnTo>
                      <a:lnTo>
                        <a:pt x="442" y="50"/>
                      </a:lnTo>
                      <a:lnTo>
                        <a:pt x="442" y="50"/>
                      </a:lnTo>
                      <a:lnTo>
                        <a:pt x="442" y="50"/>
                      </a:lnTo>
                      <a:lnTo>
                        <a:pt x="441" y="51"/>
                      </a:lnTo>
                      <a:lnTo>
                        <a:pt x="440" y="52"/>
                      </a:lnTo>
                      <a:lnTo>
                        <a:pt x="438" y="54"/>
                      </a:lnTo>
                      <a:lnTo>
                        <a:pt x="438" y="54"/>
                      </a:lnTo>
                      <a:lnTo>
                        <a:pt x="440" y="52"/>
                      </a:lnTo>
                      <a:lnTo>
                        <a:pt x="441" y="52"/>
                      </a:lnTo>
                      <a:lnTo>
                        <a:pt x="441" y="52"/>
                      </a:lnTo>
                      <a:lnTo>
                        <a:pt x="442" y="51"/>
                      </a:lnTo>
                      <a:lnTo>
                        <a:pt x="444" y="50"/>
                      </a:lnTo>
                      <a:lnTo>
                        <a:pt x="445" y="50"/>
                      </a:lnTo>
                      <a:lnTo>
                        <a:pt x="448" y="50"/>
                      </a:lnTo>
                      <a:lnTo>
                        <a:pt x="450" y="54"/>
                      </a:lnTo>
                      <a:lnTo>
                        <a:pt x="452" y="54"/>
                      </a:lnTo>
                      <a:lnTo>
                        <a:pt x="452" y="54"/>
                      </a:lnTo>
                      <a:lnTo>
                        <a:pt x="453" y="54"/>
                      </a:lnTo>
                      <a:lnTo>
                        <a:pt x="454" y="54"/>
                      </a:lnTo>
                      <a:lnTo>
                        <a:pt x="454" y="54"/>
                      </a:lnTo>
                      <a:lnTo>
                        <a:pt x="454" y="54"/>
                      </a:lnTo>
                      <a:lnTo>
                        <a:pt x="454" y="56"/>
                      </a:lnTo>
                      <a:lnTo>
                        <a:pt x="452" y="55"/>
                      </a:lnTo>
                      <a:lnTo>
                        <a:pt x="450" y="56"/>
                      </a:lnTo>
                      <a:lnTo>
                        <a:pt x="449" y="58"/>
                      </a:lnTo>
                      <a:lnTo>
                        <a:pt x="448" y="59"/>
                      </a:lnTo>
                      <a:lnTo>
                        <a:pt x="448" y="59"/>
                      </a:lnTo>
                      <a:lnTo>
                        <a:pt x="452" y="59"/>
                      </a:lnTo>
                      <a:lnTo>
                        <a:pt x="452" y="60"/>
                      </a:lnTo>
                      <a:lnTo>
                        <a:pt x="452" y="60"/>
                      </a:lnTo>
                      <a:lnTo>
                        <a:pt x="452" y="63"/>
                      </a:lnTo>
                      <a:lnTo>
                        <a:pt x="454" y="61"/>
                      </a:lnTo>
                      <a:lnTo>
                        <a:pt x="455" y="59"/>
                      </a:lnTo>
                      <a:lnTo>
                        <a:pt x="457" y="58"/>
                      </a:lnTo>
                      <a:lnTo>
                        <a:pt x="457" y="56"/>
                      </a:lnTo>
                      <a:lnTo>
                        <a:pt x="458" y="56"/>
                      </a:lnTo>
                      <a:lnTo>
                        <a:pt x="458" y="56"/>
                      </a:lnTo>
                      <a:lnTo>
                        <a:pt x="459" y="58"/>
                      </a:lnTo>
                      <a:lnTo>
                        <a:pt x="461" y="59"/>
                      </a:lnTo>
                      <a:lnTo>
                        <a:pt x="462" y="60"/>
                      </a:lnTo>
                      <a:lnTo>
                        <a:pt x="463" y="63"/>
                      </a:lnTo>
                      <a:lnTo>
                        <a:pt x="462" y="63"/>
                      </a:lnTo>
                      <a:lnTo>
                        <a:pt x="462" y="65"/>
                      </a:lnTo>
                      <a:lnTo>
                        <a:pt x="459" y="65"/>
                      </a:lnTo>
                      <a:lnTo>
                        <a:pt x="458" y="65"/>
                      </a:lnTo>
                      <a:lnTo>
                        <a:pt x="457" y="67"/>
                      </a:lnTo>
                      <a:lnTo>
                        <a:pt x="457" y="67"/>
                      </a:lnTo>
                      <a:lnTo>
                        <a:pt x="452" y="67"/>
                      </a:lnTo>
                      <a:lnTo>
                        <a:pt x="452" y="68"/>
                      </a:lnTo>
                      <a:lnTo>
                        <a:pt x="453" y="68"/>
                      </a:lnTo>
                      <a:lnTo>
                        <a:pt x="454" y="69"/>
                      </a:lnTo>
                      <a:lnTo>
                        <a:pt x="455" y="69"/>
                      </a:lnTo>
                      <a:lnTo>
                        <a:pt x="455" y="71"/>
                      </a:lnTo>
                      <a:lnTo>
                        <a:pt x="455" y="71"/>
                      </a:lnTo>
                      <a:lnTo>
                        <a:pt x="455" y="71"/>
                      </a:lnTo>
                      <a:lnTo>
                        <a:pt x="459" y="71"/>
                      </a:lnTo>
                      <a:lnTo>
                        <a:pt x="459" y="71"/>
                      </a:lnTo>
                      <a:lnTo>
                        <a:pt x="462" y="71"/>
                      </a:lnTo>
                      <a:lnTo>
                        <a:pt x="462" y="72"/>
                      </a:lnTo>
                      <a:lnTo>
                        <a:pt x="463" y="72"/>
                      </a:lnTo>
                      <a:lnTo>
                        <a:pt x="465" y="73"/>
                      </a:lnTo>
                      <a:lnTo>
                        <a:pt x="466" y="75"/>
                      </a:lnTo>
                      <a:lnTo>
                        <a:pt x="467" y="76"/>
                      </a:lnTo>
                      <a:lnTo>
                        <a:pt x="466" y="76"/>
                      </a:lnTo>
                      <a:lnTo>
                        <a:pt x="466" y="76"/>
                      </a:lnTo>
                      <a:lnTo>
                        <a:pt x="465" y="76"/>
                      </a:lnTo>
                      <a:lnTo>
                        <a:pt x="463" y="76"/>
                      </a:lnTo>
                      <a:lnTo>
                        <a:pt x="463" y="76"/>
                      </a:lnTo>
                      <a:lnTo>
                        <a:pt x="462" y="76"/>
                      </a:lnTo>
                      <a:lnTo>
                        <a:pt x="461" y="76"/>
                      </a:lnTo>
                      <a:lnTo>
                        <a:pt x="459" y="76"/>
                      </a:lnTo>
                      <a:lnTo>
                        <a:pt x="459" y="75"/>
                      </a:lnTo>
                      <a:lnTo>
                        <a:pt x="455" y="75"/>
                      </a:lnTo>
                      <a:lnTo>
                        <a:pt x="455" y="75"/>
                      </a:lnTo>
                      <a:lnTo>
                        <a:pt x="457" y="75"/>
                      </a:lnTo>
                      <a:lnTo>
                        <a:pt x="457" y="79"/>
                      </a:lnTo>
                      <a:lnTo>
                        <a:pt x="459" y="79"/>
                      </a:lnTo>
                      <a:lnTo>
                        <a:pt x="461" y="80"/>
                      </a:lnTo>
                      <a:lnTo>
                        <a:pt x="461" y="81"/>
                      </a:lnTo>
                      <a:lnTo>
                        <a:pt x="459" y="81"/>
                      </a:lnTo>
                      <a:lnTo>
                        <a:pt x="458" y="84"/>
                      </a:lnTo>
                      <a:lnTo>
                        <a:pt x="457" y="84"/>
                      </a:lnTo>
                      <a:lnTo>
                        <a:pt x="455" y="85"/>
                      </a:lnTo>
                      <a:lnTo>
                        <a:pt x="454" y="84"/>
                      </a:lnTo>
                      <a:lnTo>
                        <a:pt x="452" y="84"/>
                      </a:lnTo>
                      <a:lnTo>
                        <a:pt x="452" y="85"/>
                      </a:lnTo>
                      <a:lnTo>
                        <a:pt x="454" y="86"/>
                      </a:lnTo>
                      <a:lnTo>
                        <a:pt x="455" y="86"/>
                      </a:lnTo>
                      <a:lnTo>
                        <a:pt x="454" y="88"/>
                      </a:lnTo>
                      <a:lnTo>
                        <a:pt x="455" y="88"/>
                      </a:lnTo>
                      <a:lnTo>
                        <a:pt x="455" y="88"/>
                      </a:lnTo>
                      <a:lnTo>
                        <a:pt x="461" y="89"/>
                      </a:lnTo>
                      <a:lnTo>
                        <a:pt x="461" y="89"/>
                      </a:lnTo>
                      <a:lnTo>
                        <a:pt x="462" y="88"/>
                      </a:lnTo>
                      <a:lnTo>
                        <a:pt x="462" y="88"/>
                      </a:lnTo>
                      <a:lnTo>
                        <a:pt x="463" y="89"/>
                      </a:lnTo>
                      <a:lnTo>
                        <a:pt x="463" y="92"/>
                      </a:lnTo>
                      <a:lnTo>
                        <a:pt x="463" y="92"/>
                      </a:lnTo>
                      <a:lnTo>
                        <a:pt x="463" y="90"/>
                      </a:lnTo>
                      <a:lnTo>
                        <a:pt x="465" y="90"/>
                      </a:lnTo>
                      <a:lnTo>
                        <a:pt x="466" y="90"/>
                      </a:lnTo>
                      <a:lnTo>
                        <a:pt x="466" y="90"/>
                      </a:lnTo>
                      <a:lnTo>
                        <a:pt x="467" y="92"/>
                      </a:lnTo>
                      <a:lnTo>
                        <a:pt x="467" y="92"/>
                      </a:lnTo>
                      <a:lnTo>
                        <a:pt x="467" y="93"/>
                      </a:lnTo>
                      <a:lnTo>
                        <a:pt x="466" y="93"/>
                      </a:lnTo>
                      <a:lnTo>
                        <a:pt x="466" y="94"/>
                      </a:lnTo>
                      <a:lnTo>
                        <a:pt x="465" y="94"/>
                      </a:lnTo>
                      <a:lnTo>
                        <a:pt x="466" y="94"/>
                      </a:lnTo>
                      <a:lnTo>
                        <a:pt x="466" y="94"/>
                      </a:lnTo>
                      <a:lnTo>
                        <a:pt x="469" y="94"/>
                      </a:lnTo>
                      <a:lnTo>
                        <a:pt x="469" y="96"/>
                      </a:lnTo>
                      <a:lnTo>
                        <a:pt x="471" y="96"/>
                      </a:lnTo>
                      <a:lnTo>
                        <a:pt x="471" y="98"/>
                      </a:lnTo>
                      <a:lnTo>
                        <a:pt x="472" y="98"/>
                      </a:lnTo>
                      <a:lnTo>
                        <a:pt x="472" y="96"/>
                      </a:lnTo>
                      <a:lnTo>
                        <a:pt x="474" y="97"/>
                      </a:lnTo>
                      <a:lnTo>
                        <a:pt x="472" y="98"/>
                      </a:lnTo>
                      <a:lnTo>
                        <a:pt x="472" y="101"/>
                      </a:lnTo>
                      <a:lnTo>
                        <a:pt x="472" y="102"/>
                      </a:lnTo>
                      <a:lnTo>
                        <a:pt x="474" y="102"/>
                      </a:lnTo>
                      <a:lnTo>
                        <a:pt x="474" y="101"/>
                      </a:lnTo>
                      <a:lnTo>
                        <a:pt x="475" y="99"/>
                      </a:lnTo>
                      <a:lnTo>
                        <a:pt x="476" y="99"/>
                      </a:lnTo>
                      <a:lnTo>
                        <a:pt x="478" y="101"/>
                      </a:lnTo>
                      <a:lnTo>
                        <a:pt x="478" y="101"/>
                      </a:lnTo>
                      <a:lnTo>
                        <a:pt x="478" y="99"/>
                      </a:lnTo>
                      <a:lnTo>
                        <a:pt x="479" y="98"/>
                      </a:lnTo>
                      <a:lnTo>
                        <a:pt x="479" y="97"/>
                      </a:lnTo>
                      <a:lnTo>
                        <a:pt x="480" y="97"/>
                      </a:lnTo>
                      <a:lnTo>
                        <a:pt x="480" y="98"/>
                      </a:lnTo>
                      <a:lnTo>
                        <a:pt x="480" y="98"/>
                      </a:lnTo>
                      <a:lnTo>
                        <a:pt x="480" y="101"/>
                      </a:lnTo>
                      <a:lnTo>
                        <a:pt x="482" y="101"/>
                      </a:lnTo>
                      <a:lnTo>
                        <a:pt x="482" y="101"/>
                      </a:lnTo>
                      <a:lnTo>
                        <a:pt x="483" y="99"/>
                      </a:lnTo>
                      <a:lnTo>
                        <a:pt x="483" y="98"/>
                      </a:lnTo>
                      <a:lnTo>
                        <a:pt x="482" y="97"/>
                      </a:lnTo>
                      <a:lnTo>
                        <a:pt x="483" y="97"/>
                      </a:lnTo>
                      <a:lnTo>
                        <a:pt x="484" y="96"/>
                      </a:lnTo>
                      <a:lnTo>
                        <a:pt x="487" y="96"/>
                      </a:lnTo>
                      <a:lnTo>
                        <a:pt x="487" y="96"/>
                      </a:lnTo>
                      <a:lnTo>
                        <a:pt x="487" y="96"/>
                      </a:lnTo>
                      <a:lnTo>
                        <a:pt x="487" y="98"/>
                      </a:lnTo>
                      <a:lnTo>
                        <a:pt x="486" y="98"/>
                      </a:lnTo>
                      <a:lnTo>
                        <a:pt x="486" y="99"/>
                      </a:lnTo>
                      <a:lnTo>
                        <a:pt x="486" y="101"/>
                      </a:lnTo>
                      <a:lnTo>
                        <a:pt x="487" y="101"/>
                      </a:lnTo>
                      <a:lnTo>
                        <a:pt x="487" y="102"/>
                      </a:lnTo>
                      <a:lnTo>
                        <a:pt x="486" y="102"/>
                      </a:lnTo>
                      <a:lnTo>
                        <a:pt x="486" y="103"/>
                      </a:lnTo>
                      <a:lnTo>
                        <a:pt x="488" y="103"/>
                      </a:lnTo>
                      <a:lnTo>
                        <a:pt x="488" y="103"/>
                      </a:lnTo>
                      <a:lnTo>
                        <a:pt x="488" y="103"/>
                      </a:lnTo>
                      <a:lnTo>
                        <a:pt x="488" y="102"/>
                      </a:lnTo>
                      <a:lnTo>
                        <a:pt x="488" y="102"/>
                      </a:lnTo>
                      <a:lnTo>
                        <a:pt x="488" y="99"/>
                      </a:lnTo>
                      <a:lnTo>
                        <a:pt x="490" y="99"/>
                      </a:lnTo>
                      <a:lnTo>
                        <a:pt x="491" y="101"/>
                      </a:lnTo>
                      <a:lnTo>
                        <a:pt x="492" y="101"/>
                      </a:lnTo>
                      <a:lnTo>
                        <a:pt x="492" y="101"/>
                      </a:lnTo>
                      <a:lnTo>
                        <a:pt x="493" y="102"/>
                      </a:lnTo>
                      <a:lnTo>
                        <a:pt x="493" y="102"/>
                      </a:lnTo>
                      <a:lnTo>
                        <a:pt x="493" y="103"/>
                      </a:lnTo>
                      <a:lnTo>
                        <a:pt x="493" y="105"/>
                      </a:lnTo>
                      <a:lnTo>
                        <a:pt x="493" y="105"/>
                      </a:lnTo>
                      <a:lnTo>
                        <a:pt x="495" y="105"/>
                      </a:lnTo>
                      <a:lnTo>
                        <a:pt x="495" y="105"/>
                      </a:lnTo>
                      <a:lnTo>
                        <a:pt x="493" y="106"/>
                      </a:lnTo>
                      <a:lnTo>
                        <a:pt x="493" y="106"/>
                      </a:lnTo>
                      <a:lnTo>
                        <a:pt x="492" y="106"/>
                      </a:lnTo>
                      <a:lnTo>
                        <a:pt x="492" y="107"/>
                      </a:lnTo>
                      <a:lnTo>
                        <a:pt x="491" y="107"/>
                      </a:lnTo>
                      <a:lnTo>
                        <a:pt x="491" y="107"/>
                      </a:lnTo>
                      <a:lnTo>
                        <a:pt x="491" y="107"/>
                      </a:lnTo>
                      <a:lnTo>
                        <a:pt x="492" y="107"/>
                      </a:lnTo>
                      <a:lnTo>
                        <a:pt x="492" y="109"/>
                      </a:lnTo>
                      <a:lnTo>
                        <a:pt x="495" y="107"/>
                      </a:lnTo>
                      <a:lnTo>
                        <a:pt x="495" y="109"/>
                      </a:lnTo>
                      <a:lnTo>
                        <a:pt x="500" y="109"/>
                      </a:lnTo>
                      <a:lnTo>
                        <a:pt x="500" y="110"/>
                      </a:lnTo>
                      <a:lnTo>
                        <a:pt x="501" y="110"/>
                      </a:lnTo>
                      <a:lnTo>
                        <a:pt x="501" y="111"/>
                      </a:lnTo>
                      <a:lnTo>
                        <a:pt x="503" y="111"/>
                      </a:lnTo>
                      <a:lnTo>
                        <a:pt x="503" y="109"/>
                      </a:lnTo>
                      <a:lnTo>
                        <a:pt x="503" y="106"/>
                      </a:lnTo>
                      <a:lnTo>
                        <a:pt x="504" y="106"/>
                      </a:lnTo>
                      <a:lnTo>
                        <a:pt x="505" y="107"/>
                      </a:lnTo>
                      <a:lnTo>
                        <a:pt x="507" y="106"/>
                      </a:lnTo>
                      <a:lnTo>
                        <a:pt x="507" y="107"/>
                      </a:lnTo>
                      <a:lnTo>
                        <a:pt x="505" y="109"/>
                      </a:lnTo>
                      <a:lnTo>
                        <a:pt x="504" y="111"/>
                      </a:lnTo>
                      <a:lnTo>
                        <a:pt x="504" y="114"/>
                      </a:lnTo>
                      <a:lnTo>
                        <a:pt x="507" y="114"/>
                      </a:lnTo>
                      <a:lnTo>
                        <a:pt x="507" y="110"/>
                      </a:lnTo>
                      <a:lnTo>
                        <a:pt x="508" y="110"/>
                      </a:lnTo>
                      <a:lnTo>
                        <a:pt x="508" y="109"/>
                      </a:lnTo>
                      <a:lnTo>
                        <a:pt x="508" y="109"/>
                      </a:lnTo>
                      <a:lnTo>
                        <a:pt x="508" y="110"/>
                      </a:lnTo>
                      <a:lnTo>
                        <a:pt x="509" y="110"/>
                      </a:lnTo>
                      <a:lnTo>
                        <a:pt x="509" y="110"/>
                      </a:lnTo>
                      <a:lnTo>
                        <a:pt x="509" y="111"/>
                      </a:lnTo>
                      <a:lnTo>
                        <a:pt x="510" y="111"/>
                      </a:lnTo>
                      <a:lnTo>
                        <a:pt x="510" y="109"/>
                      </a:lnTo>
                      <a:lnTo>
                        <a:pt x="512" y="110"/>
                      </a:lnTo>
                      <a:lnTo>
                        <a:pt x="513" y="110"/>
                      </a:lnTo>
                      <a:lnTo>
                        <a:pt x="514" y="110"/>
                      </a:lnTo>
                      <a:lnTo>
                        <a:pt x="513" y="109"/>
                      </a:lnTo>
                      <a:lnTo>
                        <a:pt x="513" y="106"/>
                      </a:lnTo>
                      <a:lnTo>
                        <a:pt x="514" y="105"/>
                      </a:lnTo>
                      <a:lnTo>
                        <a:pt x="514" y="106"/>
                      </a:lnTo>
                      <a:lnTo>
                        <a:pt x="514" y="106"/>
                      </a:lnTo>
                      <a:lnTo>
                        <a:pt x="514" y="106"/>
                      </a:lnTo>
                      <a:lnTo>
                        <a:pt x="514" y="107"/>
                      </a:lnTo>
                      <a:lnTo>
                        <a:pt x="518" y="109"/>
                      </a:lnTo>
                      <a:lnTo>
                        <a:pt x="520" y="113"/>
                      </a:lnTo>
                      <a:lnTo>
                        <a:pt x="522" y="113"/>
                      </a:lnTo>
                      <a:lnTo>
                        <a:pt x="521" y="116"/>
                      </a:lnTo>
                      <a:lnTo>
                        <a:pt x="517" y="115"/>
                      </a:lnTo>
                      <a:lnTo>
                        <a:pt x="517" y="115"/>
                      </a:lnTo>
                      <a:lnTo>
                        <a:pt x="518" y="116"/>
                      </a:lnTo>
                      <a:lnTo>
                        <a:pt x="518" y="118"/>
                      </a:lnTo>
                      <a:lnTo>
                        <a:pt x="518" y="119"/>
                      </a:lnTo>
                      <a:lnTo>
                        <a:pt x="518" y="119"/>
                      </a:lnTo>
                      <a:lnTo>
                        <a:pt x="518" y="119"/>
                      </a:lnTo>
                      <a:lnTo>
                        <a:pt x="520" y="120"/>
                      </a:lnTo>
                      <a:lnTo>
                        <a:pt x="520" y="120"/>
                      </a:lnTo>
                      <a:lnTo>
                        <a:pt x="518" y="120"/>
                      </a:lnTo>
                      <a:lnTo>
                        <a:pt x="518" y="122"/>
                      </a:lnTo>
                      <a:lnTo>
                        <a:pt x="517" y="122"/>
                      </a:lnTo>
                      <a:lnTo>
                        <a:pt x="516" y="120"/>
                      </a:lnTo>
                      <a:lnTo>
                        <a:pt x="516" y="120"/>
                      </a:lnTo>
                      <a:lnTo>
                        <a:pt x="516" y="120"/>
                      </a:lnTo>
                      <a:lnTo>
                        <a:pt x="516" y="119"/>
                      </a:lnTo>
                      <a:lnTo>
                        <a:pt x="514" y="119"/>
                      </a:lnTo>
                      <a:lnTo>
                        <a:pt x="514" y="118"/>
                      </a:lnTo>
                      <a:lnTo>
                        <a:pt x="512" y="118"/>
                      </a:lnTo>
                      <a:lnTo>
                        <a:pt x="510" y="120"/>
                      </a:lnTo>
                      <a:lnTo>
                        <a:pt x="512" y="120"/>
                      </a:lnTo>
                      <a:lnTo>
                        <a:pt x="512" y="122"/>
                      </a:lnTo>
                      <a:lnTo>
                        <a:pt x="512" y="122"/>
                      </a:lnTo>
                      <a:lnTo>
                        <a:pt x="510" y="123"/>
                      </a:lnTo>
                      <a:lnTo>
                        <a:pt x="509" y="123"/>
                      </a:lnTo>
                      <a:lnTo>
                        <a:pt x="508" y="123"/>
                      </a:lnTo>
                      <a:lnTo>
                        <a:pt x="508" y="124"/>
                      </a:lnTo>
                      <a:lnTo>
                        <a:pt x="508" y="126"/>
                      </a:lnTo>
                      <a:lnTo>
                        <a:pt x="508" y="127"/>
                      </a:lnTo>
                      <a:lnTo>
                        <a:pt x="509" y="127"/>
                      </a:lnTo>
                      <a:lnTo>
                        <a:pt x="509" y="128"/>
                      </a:lnTo>
                      <a:lnTo>
                        <a:pt x="508" y="128"/>
                      </a:lnTo>
                      <a:lnTo>
                        <a:pt x="507" y="127"/>
                      </a:lnTo>
                      <a:lnTo>
                        <a:pt x="507" y="128"/>
                      </a:lnTo>
                      <a:lnTo>
                        <a:pt x="507" y="128"/>
                      </a:lnTo>
                      <a:lnTo>
                        <a:pt x="507" y="130"/>
                      </a:lnTo>
                      <a:lnTo>
                        <a:pt x="507" y="130"/>
                      </a:lnTo>
                      <a:lnTo>
                        <a:pt x="509" y="131"/>
                      </a:lnTo>
                      <a:lnTo>
                        <a:pt x="509" y="132"/>
                      </a:lnTo>
                      <a:lnTo>
                        <a:pt x="505" y="132"/>
                      </a:lnTo>
                      <a:lnTo>
                        <a:pt x="505" y="133"/>
                      </a:lnTo>
                      <a:lnTo>
                        <a:pt x="503" y="133"/>
                      </a:lnTo>
                      <a:lnTo>
                        <a:pt x="501" y="131"/>
                      </a:lnTo>
                      <a:lnTo>
                        <a:pt x="501" y="131"/>
                      </a:lnTo>
                      <a:lnTo>
                        <a:pt x="500" y="133"/>
                      </a:lnTo>
                      <a:lnTo>
                        <a:pt x="501" y="133"/>
                      </a:lnTo>
                      <a:lnTo>
                        <a:pt x="501" y="133"/>
                      </a:lnTo>
                      <a:lnTo>
                        <a:pt x="501" y="135"/>
                      </a:lnTo>
                      <a:lnTo>
                        <a:pt x="503" y="135"/>
                      </a:lnTo>
                      <a:lnTo>
                        <a:pt x="503" y="136"/>
                      </a:lnTo>
                      <a:lnTo>
                        <a:pt x="503" y="137"/>
                      </a:lnTo>
                      <a:lnTo>
                        <a:pt x="504" y="140"/>
                      </a:lnTo>
                      <a:lnTo>
                        <a:pt x="504" y="140"/>
                      </a:lnTo>
                      <a:lnTo>
                        <a:pt x="504" y="141"/>
                      </a:lnTo>
                      <a:lnTo>
                        <a:pt x="503" y="141"/>
                      </a:lnTo>
                      <a:lnTo>
                        <a:pt x="503" y="143"/>
                      </a:lnTo>
                      <a:lnTo>
                        <a:pt x="500" y="143"/>
                      </a:lnTo>
                      <a:lnTo>
                        <a:pt x="500" y="141"/>
                      </a:lnTo>
                      <a:lnTo>
                        <a:pt x="496" y="143"/>
                      </a:lnTo>
                      <a:lnTo>
                        <a:pt x="496" y="141"/>
                      </a:lnTo>
                      <a:lnTo>
                        <a:pt x="496" y="141"/>
                      </a:lnTo>
                      <a:lnTo>
                        <a:pt x="496" y="141"/>
                      </a:lnTo>
                      <a:lnTo>
                        <a:pt x="496" y="140"/>
                      </a:lnTo>
                      <a:lnTo>
                        <a:pt x="495" y="140"/>
                      </a:lnTo>
                      <a:lnTo>
                        <a:pt x="495" y="139"/>
                      </a:lnTo>
                      <a:lnTo>
                        <a:pt x="493" y="139"/>
                      </a:lnTo>
                      <a:lnTo>
                        <a:pt x="493" y="139"/>
                      </a:lnTo>
                      <a:lnTo>
                        <a:pt x="492" y="140"/>
                      </a:lnTo>
                      <a:lnTo>
                        <a:pt x="492" y="140"/>
                      </a:lnTo>
                      <a:lnTo>
                        <a:pt x="491" y="140"/>
                      </a:lnTo>
                      <a:lnTo>
                        <a:pt x="491" y="140"/>
                      </a:lnTo>
                      <a:lnTo>
                        <a:pt x="491" y="140"/>
                      </a:lnTo>
                      <a:lnTo>
                        <a:pt x="491" y="137"/>
                      </a:lnTo>
                      <a:lnTo>
                        <a:pt x="493" y="137"/>
                      </a:lnTo>
                      <a:lnTo>
                        <a:pt x="493" y="136"/>
                      </a:lnTo>
                      <a:lnTo>
                        <a:pt x="487" y="136"/>
                      </a:lnTo>
                      <a:lnTo>
                        <a:pt x="488" y="135"/>
                      </a:lnTo>
                      <a:lnTo>
                        <a:pt x="488" y="133"/>
                      </a:lnTo>
                      <a:lnTo>
                        <a:pt x="490" y="132"/>
                      </a:lnTo>
                      <a:lnTo>
                        <a:pt x="488" y="132"/>
                      </a:lnTo>
                      <a:lnTo>
                        <a:pt x="487" y="132"/>
                      </a:lnTo>
                      <a:lnTo>
                        <a:pt x="484" y="133"/>
                      </a:lnTo>
                      <a:lnTo>
                        <a:pt x="486" y="132"/>
                      </a:lnTo>
                      <a:lnTo>
                        <a:pt x="486" y="131"/>
                      </a:lnTo>
                      <a:lnTo>
                        <a:pt x="486" y="131"/>
                      </a:lnTo>
                      <a:lnTo>
                        <a:pt x="484" y="131"/>
                      </a:lnTo>
                      <a:lnTo>
                        <a:pt x="484" y="131"/>
                      </a:lnTo>
                      <a:lnTo>
                        <a:pt x="480" y="131"/>
                      </a:lnTo>
                      <a:lnTo>
                        <a:pt x="480" y="130"/>
                      </a:lnTo>
                      <a:lnTo>
                        <a:pt x="483" y="130"/>
                      </a:lnTo>
                      <a:lnTo>
                        <a:pt x="484" y="128"/>
                      </a:lnTo>
                      <a:lnTo>
                        <a:pt x="484" y="127"/>
                      </a:lnTo>
                      <a:lnTo>
                        <a:pt x="483" y="127"/>
                      </a:lnTo>
                      <a:lnTo>
                        <a:pt x="483" y="128"/>
                      </a:lnTo>
                      <a:lnTo>
                        <a:pt x="480" y="128"/>
                      </a:lnTo>
                      <a:lnTo>
                        <a:pt x="480" y="128"/>
                      </a:lnTo>
                      <a:lnTo>
                        <a:pt x="479" y="128"/>
                      </a:lnTo>
                      <a:lnTo>
                        <a:pt x="478" y="128"/>
                      </a:lnTo>
                      <a:lnTo>
                        <a:pt x="476" y="128"/>
                      </a:lnTo>
                      <a:lnTo>
                        <a:pt x="476" y="127"/>
                      </a:lnTo>
                      <a:lnTo>
                        <a:pt x="475" y="127"/>
                      </a:lnTo>
                      <a:lnTo>
                        <a:pt x="475" y="127"/>
                      </a:lnTo>
                      <a:lnTo>
                        <a:pt x="474" y="126"/>
                      </a:lnTo>
                      <a:lnTo>
                        <a:pt x="472" y="126"/>
                      </a:lnTo>
                      <a:lnTo>
                        <a:pt x="471" y="124"/>
                      </a:lnTo>
                      <a:lnTo>
                        <a:pt x="471" y="123"/>
                      </a:lnTo>
                      <a:lnTo>
                        <a:pt x="471" y="123"/>
                      </a:lnTo>
                      <a:lnTo>
                        <a:pt x="470" y="122"/>
                      </a:lnTo>
                      <a:lnTo>
                        <a:pt x="469" y="120"/>
                      </a:lnTo>
                      <a:lnTo>
                        <a:pt x="469" y="120"/>
                      </a:lnTo>
                      <a:lnTo>
                        <a:pt x="469" y="119"/>
                      </a:lnTo>
                      <a:lnTo>
                        <a:pt x="469" y="118"/>
                      </a:lnTo>
                      <a:lnTo>
                        <a:pt x="469" y="118"/>
                      </a:lnTo>
                      <a:lnTo>
                        <a:pt x="469" y="118"/>
                      </a:lnTo>
                      <a:lnTo>
                        <a:pt x="467" y="118"/>
                      </a:lnTo>
                      <a:lnTo>
                        <a:pt x="466" y="118"/>
                      </a:lnTo>
                      <a:lnTo>
                        <a:pt x="466" y="118"/>
                      </a:lnTo>
                      <a:lnTo>
                        <a:pt x="463" y="116"/>
                      </a:lnTo>
                      <a:lnTo>
                        <a:pt x="463" y="118"/>
                      </a:lnTo>
                      <a:lnTo>
                        <a:pt x="465" y="118"/>
                      </a:lnTo>
                      <a:lnTo>
                        <a:pt x="465" y="118"/>
                      </a:lnTo>
                      <a:lnTo>
                        <a:pt x="465" y="118"/>
                      </a:lnTo>
                      <a:lnTo>
                        <a:pt x="466" y="118"/>
                      </a:lnTo>
                      <a:lnTo>
                        <a:pt x="466" y="120"/>
                      </a:lnTo>
                      <a:lnTo>
                        <a:pt x="465" y="120"/>
                      </a:lnTo>
                      <a:lnTo>
                        <a:pt x="465" y="122"/>
                      </a:lnTo>
                      <a:lnTo>
                        <a:pt x="466" y="123"/>
                      </a:lnTo>
                      <a:lnTo>
                        <a:pt x="463" y="123"/>
                      </a:lnTo>
                      <a:lnTo>
                        <a:pt x="463" y="120"/>
                      </a:lnTo>
                      <a:lnTo>
                        <a:pt x="462" y="119"/>
                      </a:lnTo>
                      <a:lnTo>
                        <a:pt x="461" y="119"/>
                      </a:lnTo>
                      <a:lnTo>
                        <a:pt x="461" y="119"/>
                      </a:lnTo>
                      <a:lnTo>
                        <a:pt x="461" y="119"/>
                      </a:lnTo>
                      <a:lnTo>
                        <a:pt x="461" y="123"/>
                      </a:lnTo>
                      <a:lnTo>
                        <a:pt x="462" y="123"/>
                      </a:lnTo>
                      <a:lnTo>
                        <a:pt x="462" y="124"/>
                      </a:lnTo>
                      <a:lnTo>
                        <a:pt x="463" y="126"/>
                      </a:lnTo>
                      <a:lnTo>
                        <a:pt x="463" y="127"/>
                      </a:lnTo>
                      <a:lnTo>
                        <a:pt x="465" y="128"/>
                      </a:lnTo>
                      <a:lnTo>
                        <a:pt x="461" y="128"/>
                      </a:lnTo>
                      <a:lnTo>
                        <a:pt x="461" y="127"/>
                      </a:lnTo>
                      <a:lnTo>
                        <a:pt x="459" y="127"/>
                      </a:lnTo>
                      <a:lnTo>
                        <a:pt x="459" y="127"/>
                      </a:lnTo>
                      <a:lnTo>
                        <a:pt x="457" y="127"/>
                      </a:lnTo>
                      <a:lnTo>
                        <a:pt x="457" y="128"/>
                      </a:lnTo>
                      <a:lnTo>
                        <a:pt x="458" y="128"/>
                      </a:lnTo>
                      <a:lnTo>
                        <a:pt x="458" y="131"/>
                      </a:lnTo>
                      <a:lnTo>
                        <a:pt x="461" y="132"/>
                      </a:lnTo>
                      <a:lnTo>
                        <a:pt x="461" y="133"/>
                      </a:lnTo>
                      <a:lnTo>
                        <a:pt x="462" y="133"/>
                      </a:lnTo>
                      <a:lnTo>
                        <a:pt x="463" y="132"/>
                      </a:lnTo>
                      <a:lnTo>
                        <a:pt x="465" y="132"/>
                      </a:lnTo>
                      <a:lnTo>
                        <a:pt x="465" y="132"/>
                      </a:lnTo>
                      <a:lnTo>
                        <a:pt x="465" y="133"/>
                      </a:lnTo>
                      <a:lnTo>
                        <a:pt x="465" y="133"/>
                      </a:lnTo>
                      <a:lnTo>
                        <a:pt x="465" y="136"/>
                      </a:lnTo>
                      <a:lnTo>
                        <a:pt x="466" y="136"/>
                      </a:lnTo>
                      <a:lnTo>
                        <a:pt x="467" y="140"/>
                      </a:lnTo>
                      <a:lnTo>
                        <a:pt x="469" y="140"/>
                      </a:lnTo>
                      <a:lnTo>
                        <a:pt x="470" y="141"/>
                      </a:lnTo>
                      <a:lnTo>
                        <a:pt x="470" y="141"/>
                      </a:lnTo>
                      <a:lnTo>
                        <a:pt x="470" y="143"/>
                      </a:lnTo>
                      <a:lnTo>
                        <a:pt x="470" y="144"/>
                      </a:lnTo>
                      <a:lnTo>
                        <a:pt x="474" y="144"/>
                      </a:lnTo>
                      <a:lnTo>
                        <a:pt x="475" y="145"/>
                      </a:lnTo>
                      <a:lnTo>
                        <a:pt x="476" y="145"/>
                      </a:lnTo>
                      <a:lnTo>
                        <a:pt x="476" y="147"/>
                      </a:lnTo>
                      <a:lnTo>
                        <a:pt x="476" y="148"/>
                      </a:lnTo>
                      <a:lnTo>
                        <a:pt x="478" y="148"/>
                      </a:lnTo>
                      <a:lnTo>
                        <a:pt x="478" y="147"/>
                      </a:lnTo>
                      <a:lnTo>
                        <a:pt x="479" y="147"/>
                      </a:lnTo>
                      <a:lnTo>
                        <a:pt x="479" y="149"/>
                      </a:lnTo>
                      <a:lnTo>
                        <a:pt x="480" y="149"/>
                      </a:lnTo>
                      <a:lnTo>
                        <a:pt x="480" y="149"/>
                      </a:lnTo>
                      <a:lnTo>
                        <a:pt x="482" y="151"/>
                      </a:lnTo>
                      <a:lnTo>
                        <a:pt x="480" y="147"/>
                      </a:lnTo>
                      <a:lnTo>
                        <a:pt x="482" y="147"/>
                      </a:lnTo>
                      <a:lnTo>
                        <a:pt x="483" y="147"/>
                      </a:lnTo>
                      <a:lnTo>
                        <a:pt x="484" y="148"/>
                      </a:lnTo>
                      <a:lnTo>
                        <a:pt x="484" y="149"/>
                      </a:lnTo>
                      <a:lnTo>
                        <a:pt x="486" y="151"/>
                      </a:lnTo>
                      <a:lnTo>
                        <a:pt x="486" y="153"/>
                      </a:lnTo>
                      <a:lnTo>
                        <a:pt x="487" y="153"/>
                      </a:lnTo>
                      <a:lnTo>
                        <a:pt x="487" y="154"/>
                      </a:lnTo>
                      <a:lnTo>
                        <a:pt x="486" y="156"/>
                      </a:lnTo>
                      <a:lnTo>
                        <a:pt x="484" y="156"/>
                      </a:lnTo>
                      <a:lnTo>
                        <a:pt x="482" y="154"/>
                      </a:lnTo>
                      <a:lnTo>
                        <a:pt x="482" y="156"/>
                      </a:lnTo>
                      <a:lnTo>
                        <a:pt x="483" y="157"/>
                      </a:lnTo>
                      <a:lnTo>
                        <a:pt x="484" y="160"/>
                      </a:lnTo>
                      <a:lnTo>
                        <a:pt x="479" y="160"/>
                      </a:lnTo>
                      <a:lnTo>
                        <a:pt x="479" y="162"/>
                      </a:lnTo>
                      <a:lnTo>
                        <a:pt x="482" y="162"/>
                      </a:lnTo>
                      <a:lnTo>
                        <a:pt x="483" y="164"/>
                      </a:lnTo>
                      <a:lnTo>
                        <a:pt x="484" y="168"/>
                      </a:lnTo>
                      <a:lnTo>
                        <a:pt x="487" y="166"/>
                      </a:lnTo>
                      <a:lnTo>
                        <a:pt x="487" y="168"/>
                      </a:lnTo>
                      <a:lnTo>
                        <a:pt x="487" y="168"/>
                      </a:lnTo>
                      <a:lnTo>
                        <a:pt x="487" y="168"/>
                      </a:lnTo>
                      <a:lnTo>
                        <a:pt x="487" y="168"/>
                      </a:lnTo>
                      <a:lnTo>
                        <a:pt x="487" y="169"/>
                      </a:lnTo>
                      <a:lnTo>
                        <a:pt x="483" y="169"/>
                      </a:lnTo>
                      <a:lnTo>
                        <a:pt x="483" y="168"/>
                      </a:lnTo>
                      <a:lnTo>
                        <a:pt x="482" y="168"/>
                      </a:lnTo>
                      <a:lnTo>
                        <a:pt x="482" y="165"/>
                      </a:lnTo>
                      <a:lnTo>
                        <a:pt x="482" y="165"/>
                      </a:lnTo>
                      <a:lnTo>
                        <a:pt x="480" y="164"/>
                      </a:lnTo>
                      <a:lnTo>
                        <a:pt x="479" y="164"/>
                      </a:lnTo>
                      <a:lnTo>
                        <a:pt x="479" y="164"/>
                      </a:lnTo>
                      <a:lnTo>
                        <a:pt x="478" y="165"/>
                      </a:lnTo>
                      <a:lnTo>
                        <a:pt x="478" y="162"/>
                      </a:lnTo>
                      <a:lnTo>
                        <a:pt x="474" y="162"/>
                      </a:lnTo>
                      <a:lnTo>
                        <a:pt x="474" y="161"/>
                      </a:lnTo>
                      <a:lnTo>
                        <a:pt x="474" y="161"/>
                      </a:lnTo>
                      <a:lnTo>
                        <a:pt x="471" y="161"/>
                      </a:lnTo>
                      <a:lnTo>
                        <a:pt x="470" y="162"/>
                      </a:lnTo>
                      <a:lnTo>
                        <a:pt x="469" y="162"/>
                      </a:lnTo>
                      <a:lnTo>
                        <a:pt x="469" y="164"/>
                      </a:lnTo>
                      <a:lnTo>
                        <a:pt x="469" y="164"/>
                      </a:lnTo>
                      <a:lnTo>
                        <a:pt x="467" y="162"/>
                      </a:lnTo>
                      <a:lnTo>
                        <a:pt x="466" y="162"/>
                      </a:lnTo>
                      <a:lnTo>
                        <a:pt x="465" y="161"/>
                      </a:lnTo>
                      <a:lnTo>
                        <a:pt x="463" y="160"/>
                      </a:lnTo>
                      <a:lnTo>
                        <a:pt x="461" y="160"/>
                      </a:lnTo>
                      <a:lnTo>
                        <a:pt x="461" y="160"/>
                      </a:lnTo>
                      <a:lnTo>
                        <a:pt x="461" y="161"/>
                      </a:lnTo>
                      <a:lnTo>
                        <a:pt x="461" y="162"/>
                      </a:lnTo>
                      <a:lnTo>
                        <a:pt x="461" y="162"/>
                      </a:lnTo>
                      <a:lnTo>
                        <a:pt x="458" y="161"/>
                      </a:lnTo>
                      <a:lnTo>
                        <a:pt x="455" y="160"/>
                      </a:lnTo>
                      <a:lnTo>
                        <a:pt x="452" y="160"/>
                      </a:lnTo>
                      <a:lnTo>
                        <a:pt x="452" y="158"/>
                      </a:lnTo>
                      <a:lnTo>
                        <a:pt x="449" y="160"/>
                      </a:lnTo>
                      <a:lnTo>
                        <a:pt x="449" y="160"/>
                      </a:lnTo>
                      <a:lnTo>
                        <a:pt x="448" y="160"/>
                      </a:lnTo>
                      <a:lnTo>
                        <a:pt x="448" y="161"/>
                      </a:lnTo>
                      <a:lnTo>
                        <a:pt x="448" y="161"/>
                      </a:lnTo>
                      <a:lnTo>
                        <a:pt x="448" y="161"/>
                      </a:lnTo>
                      <a:lnTo>
                        <a:pt x="449" y="162"/>
                      </a:lnTo>
                      <a:lnTo>
                        <a:pt x="449" y="164"/>
                      </a:lnTo>
                      <a:lnTo>
                        <a:pt x="450" y="164"/>
                      </a:lnTo>
                      <a:lnTo>
                        <a:pt x="450" y="164"/>
                      </a:lnTo>
                      <a:lnTo>
                        <a:pt x="450" y="164"/>
                      </a:lnTo>
                      <a:lnTo>
                        <a:pt x="452" y="164"/>
                      </a:lnTo>
                      <a:lnTo>
                        <a:pt x="452" y="164"/>
                      </a:lnTo>
                      <a:lnTo>
                        <a:pt x="453" y="166"/>
                      </a:lnTo>
                      <a:lnTo>
                        <a:pt x="455" y="168"/>
                      </a:lnTo>
                      <a:lnTo>
                        <a:pt x="458" y="169"/>
                      </a:lnTo>
                      <a:lnTo>
                        <a:pt x="461" y="170"/>
                      </a:lnTo>
                      <a:lnTo>
                        <a:pt x="461" y="171"/>
                      </a:lnTo>
                      <a:lnTo>
                        <a:pt x="462" y="171"/>
                      </a:lnTo>
                      <a:lnTo>
                        <a:pt x="463" y="171"/>
                      </a:lnTo>
                      <a:lnTo>
                        <a:pt x="465" y="171"/>
                      </a:lnTo>
                      <a:lnTo>
                        <a:pt x="467" y="173"/>
                      </a:lnTo>
                      <a:lnTo>
                        <a:pt x="469" y="173"/>
                      </a:lnTo>
                      <a:lnTo>
                        <a:pt x="469" y="174"/>
                      </a:lnTo>
                      <a:lnTo>
                        <a:pt x="470" y="174"/>
                      </a:lnTo>
                      <a:lnTo>
                        <a:pt x="470" y="177"/>
                      </a:lnTo>
                      <a:lnTo>
                        <a:pt x="471" y="177"/>
                      </a:lnTo>
                      <a:lnTo>
                        <a:pt x="475" y="178"/>
                      </a:lnTo>
                      <a:lnTo>
                        <a:pt x="479" y="178"/>
                      </a:lnTo>
                      <a:lnTo>
                        <a:pt x="479" y="181"/>
                      </a:lnTo>
                      <a:lnTo>
                        <a:pt x="479" y="182"/>
                      </a:lnTo>
                      <a:lnTo>
                        <a:pt x="479" y="183"/>
                      </a:lnTo>
                      <a:lnTo>
                        <a:pt x="479" y="185"/>
                      </a:lnTo>
                      <a:lnTo>
                        <a:pt x="478" y="185"/>
                      </a:lnTo>
                      <a:lnTo>
                        <a:pt x="476" y="185"/>
                      </a:lnTo>
                      <a:lnTo>
                        <a:pt x="475" y="185"/>
                      </a:lnTo>
                      <a:lnTo>
                        <a:pt x="472" y="183"/>
                      </a:lnTo>
                      <a:lnTo>
                        <a:pt x="472" y="183"/>
                      </a:lnTo>
                      <a:lnTo>
                        <a:pt x="472" y="183"/>
                      </a:lnTo>
                      <a:lnTo>
                        <a:pt x="471" y="183"/>
                      </a:lnTo>
                      <a:lnTo>
                        <a:pt x="471" y="183"/>
                      </a:lnTo>
                      <a:lnTo>
                        <a:pt x="471" y="183"/>
                      </a:lnTo>
                      <a:lnTo>
                        <a:pt x="471" y="183"/>
                      </a:lnTo>
                      <a:lnTo>
                        <a:pt x="470" y="183"/>
                      </a:lnTo>
                      <a:lnTo>
                        <a:pt x="469" y="183"/>
                      </a:lnTo>
                      <a:lnTo>
                        <a:pt x="469" y="182"/>
                      </a:lnTo>
                      <a:lnTo>
                        <a:pt x="467" y="182"/>
                      </a:lnTo>
                      <a:lnTo>
                        <a:pt x="467" y="182"/>
                      </a:lnTo>
                      <a:lnTo>
                        <a:pt x="466" y="182"/>
                      </a:lnTo>
                      <a:lnTo>
                        <a:pt x="466" y="181"/>
                      </a:lnTo>
                      <a:lnTo>
                        <a:pt x="459" y="182"/>
                      </a:lnTo>
                      <a:lnTo>
                        <a:pt x="459" y="181"/>
                      </a:lnTo>
                      <a:lnTo>
                        <a:pt x="457" y="181"/>
                      </a:lnTo>
                      <a:lnTo>
                        <a:pt x="457" y="181"/>
                      </a:lnTo>
                      <a:lnTo>
                        <a:pt x="455" y="179"/>
                      </a:lnTo>
                      <a:lnTo>
                        <a:pt x="454" y="182"/>
                      </a:lnTo>
                      <a:lnTo>
                        <a:pt x="454" y="182"/>
                      </a:lnTo>
                      <a:lnTo>
                        <a:pt x="452" y="182"/>
                      </a:lnTo>
                      <a:lnTo>
                        <a:pt x="452" y="181"/>
                      </a:lnTo>
                      <a:lnTo>
                        <a:pt x="446" y="179"/>
                      </a:lnTo>
                      <a:lnTo>
                        <a:pt x="445" y="181"/>
                      </a:lnTo>
                      <a:lnTo>
                        <a:pt x="445" y="179"/>
                      </a:lnTo>
                      <a:lnTo>
                        <a:pt x="442" y="178"/>
                      </a:lnTo>
                      <a:lnTo>
                        <a:pt x="442" y="181"/>
                      </a:lnTo>
                      <a:lnTo>
                        <a:pt x="441" y="182"/>
                      </a:lnTo>
                      <a:lnTo>
                        <a:pt x="438" y="182"/>
                      </a:lnTo>
                      <a:lnTo>
                        <a:pt x="436" y="182"/>
                      </a:lnTo>
                      <a:lnTo>
                        <a:pt x="435" y="179"/>
                      </a:lnTo>
                      <a:lnTo>
                        <a:pt x="433" y="181"/>
                      </a:lnTo>
                      <a:lnTo>
                        <a:pt x="432" y="182"/>
                      </a:lnTo>
                      <a:lnTo>
                        <a:pt x="431" y="182"/>
                      </a:lnTo>
                      <a:lnTo>
                        <a:pt x="431" y="182"/>
                      </a:lnTo>
                      <a:lnTo>
                        <a:pt x="429" y="181"/>
                      </a:lnTo>
                      <a:lnTo>
                        <a:pt x="428" y="179"/>
                      </a:lnTo>
                      <a:lnTo>
                        <a:pt x="424" y="179"/>
                      </a:lnTo>
                      <a:lnTo>
                        <a:pt x="425" y="177"/>
                      </a:lnTo>
                      <a:lnTo>
                        <a:pt x="428" y="177"/>
                      </a:lnTo>
                      <a:lnTo>
                        <a:pt x="431" y="177"/>
                      </a:lnTo>
                      <a:lnTo>
                        <a:pt x="431" y="175"/>
                      </a:lnTo>
                      <a:lnTo>
                        <a:pt x="432" y="174"/>
                      </a:lnTo>
                      <a:lnTo>
                        <a:pt x="431" y="174"/>
                      </a:lnTo>
                      <a:lnTo>
                        <a:pt x="431" y="173"/>
                      </a:lnTo>
                      <a:lnTo>
                        <a:pt x="428" y="173"/>
                      </a:lnTo>
                      <a:lnTo>
                        <a:pt x="428" y="173"/>
                      </a:lnTo>
                      <a:lnTo>
                        <a:pt x="427" y="171"/>
                      </a:lnTo>
                      <a:lnTo>
                        <a:pt x="427" y="174"/>
                      </a:lnTo>
                      <a:lnTo>
                        <a:pt x="424" y="175"/>
                      </a:lnTo>
                      <a:lnTo>
                        <a:pt x="423" y="171"/>
                      </a:lnTo>
                      <a:lnTo>
                        <a:pt x="423" y="171"/>
                      </a:lnTo>
                      <a:lnTo>
                        <a:pt x="421" y="173"/>
                      </a:lnTo>
                      <a:lnTo>
                        <a:pt x="421" y="173"/>
                      </a:lnTo>
                      <a:lnTo>
                        <a:pt x="420" y="173"/>
                      </a:lnTo>
                      <a:lnTo>
                        <a:pt x="420" y="168"/>
                      </a:lnTo>
                      <a:lnTo>
                        <a:pt x="418" y="166"/>
                      </a:lnTo>
                      <a:lnTo>
                        <a:pt x="416" y="166"/>
                      </a:lnTo>
                      <a:lnTo>
                        <a:pt x="415" y="162"/>
                      </a:lnTo>
                      <a:lnTo>
                        <a:pt x="414" y="162"/>
                      </a:lnTo>
                      <a:lnTo>
                        <a:pt x="414" y="160"/>
                      </a:lnTo>
                      <a:lnTo>
                        <a:pt x="414" y="160"/>
                      </a:lnTo>
                      <a:lnTo>
                        <a:pt x="414" y="158"/>
                      </a:lnTo>
                      <a:lnTo>
                        <a:pt x="411" y="158"/>
                      </a:lnTo>
                      <a:lnTo>
                        <a:pt x="410" y="161"/>
                      </a:lnTo>
                      <a:lnTo>
                        <a:pt x="408" y="161"/>
                      </a:lnTo>
                      <a:lnTo>
                        <a:pt x="408" y="158"/>
                      </a:lnTo>
                      <a:lnTo>
                        <a:pt x="407" y="158"/>
                      </a:lnTo>
                      <a:lnTo>
                        <a:pt x="406" y="157"/>
                      </a:lnTo>
                      <a:lnTo>
                        <a:pt x="406" y="156"/>
                      </a:lnTo>
                      <a:lnTo>
                        <a:pt x="406" y="156"/>
                      </a:lnTo>
                      <a:lnTo>
                        <a:pt x="404" y="154"/>
                      </a:lnTo>
                      <a:lnTo>
                        <a:pt x="404" y="154"/>
                      </a:lnTo>
                      <a:lnTo>
                        <a:pt x="403" y="154"/>
                      </a:lnTo>
                      <a:lnTo>
                        <a:pt x="404" y="157"/>
                      </a:lnTo>
                      <a:lnTo>
                        <a:pt x="403" y="157"/>
                      </a:lnTo>
                      <a:lnTo>
                        <a:pt x="403" y="157"/>
                      </a:lnTo>
                      <a:lnTo>
                        <a:pt x="402" y="158"/>
                      </a:lnTo>
                      <a:lnTo>
                        <a:pt x="402" y="157"/>
                      </a:lnTo>
                      <a:lnTo>
                        <a:pt x="402" y="157"/>
                      </a:lnTo>
                      <a:lnTo>
                        <a:pt x="400" y="157"/>
                      </a:lnTo>
                      <a:lnTo>
                        <a:pt x="400" y="156"/>
                      </a:lnTo>
                      <a:lnTo>
                        <a:pt x="399" y="154"/>
                      </a:lnTo>
                      <a:lnTo>
                        <a:pt x="399" y="153"/>
                      </a:lnTo>
                      <a:lnTo>
                        <a:pt x="398" y="153"/>
                      </a:lnTo>
                      <a:lnTo>
                        <a:pt x="398" y="153"/>
                      </a:lnTo>
                      <a:lnTo>
                        <a:pt x="397" y="154"/>
                      </a:lnTo>
                      <a:lnTo>
                        <a:pt x="395" y="154"/>
                      </a:lnTo>
                      <a:lnTo>
                        <a:pt x="395" y="156"/>
                      </a:lnTo>
                      <a:lnTo>
                        <a:pt x="399" y="158"/>
                      </a:lnTo>
                      <a:lnTo>
                        <a:pt x="399" y="161"/>
                      </a:lnTo>
                      <a:lnTo>
                        <a:pt x="399" y="161"/>
                      </a:lnTo>
                      <a:lnTo>
                        <a:pt x="398" y="161"/>
                      </a:lnTo>
                      <a:lnTo>
                        <a:pt x="397" y="162"/>
                      </a:lnTo>
                      <a:lnTo>
                        <a:pt x="395" y="161"/>
                      </a:lnTo>
                      <a:lnTo>
                        <a:pt x="395" y="161"/>
                      </a:lnTo>
                      <a:lnTo>
                        <a:pt x="394" y="161"/>
                      </a:lnTo>
                      <a:lnTo>
                        <a:pt x="393" y="158"/>
                      </a:lnTo>
                      <a:lnTo>
                        <a:pt x="393" y="158"/>
                      </a:lnTo>
                      <a:lnTo>
                        <a:pt x="393" y="158"/>
                      </a:lnTo>
                      <a:lnTo>
                        <a:pt x="391" y="160"/>
                      </a:lnTo>
                      <a:lnTo>
                        <a:pt x="390" y="160"/>
                      </a:lnTo>
                      <a:lnTo>
                        <a:pt x="390" y="161"/>
                      </a:lnTo>
                      <a:lnTo>
                        <a:pt x="389" y="161"/>
                      </a:lnTo>
                      <a:lnTo>
                        <a:pt x="389" y="164"/>
                      </a:lnTo>
                      <a:lnTo>
                        <a:pt x="385" y="164"/>
                      </a:lnTo>
                      <a:lnTo>
                        <a:pt x="385" y="166"/>
                      </a:lnTo>
                      <a:lnTo>
                        <a:pt x="378" y="166"/>
                      </a:lnTo>
                      <a:lnTo>
                        <a:pt x="378" y="165"/>
                      </a:lnTo>
                      <a:lnTo>
                        <a:pt x="374" y="166"/>
                      </a:lnTo>
                      <a:lnTo>
                        <a:pt x="374" y="165"/>
                      </a:lnTo>
                      <a:lnTo>
                        <a:pt x="372" y="165"/>
                      </a:lnTo>
                      <a:lnTo>
                        <a:pt x="370" y="162"/>
                      </a:lnTo>
                      <a:lnTo>
                        <a:pt x="369" y="161"/>
                      </a:lnTo>
                      <a:lnTo>
                        <a:pt x="370" y="158"/>
                      </a:lnTo>
                      <a:lnTo>
                        <a:pt x="372" y="157"/>
                      </a:lnTo>
                      <a:lnTo>
                        <a:pt x="372" y="154"/>
                      </a:lnTo>
                      <a:lnTo>
                        <a:pt x="370" y="154"/>
                      </a:lnTo>
                      <a:lnTo>
                        <a:pt x="372" y="152"/>
                      </a:lnTo>
                      <a:lnTo>
                        <a:pt x="372" y="152"/>
                      </a:lnTo>
                      <a:lnTo>
                        <a:pt x="373" y="151"/>
                      </a:lnTo>
                      <a:lnTo>
                        <a:pt x="373" y="147"/>
                      </a:lnTo>
                      <a:lnTo>
                        <a:pt x="373" y="147"/>
                      </a:lnTo>
                      <a:lnTo>
                        <a:pt x="376" y="147"/>
                      </a:lnTo>
                      <a:lnTo>
                        <a:pt x="377" y="147"/>
                      </a:lnTo>
                      <a:lnTo>
                        <a:pt x="378" y="147"/>
                      </a:lnTo>
                      <a:lnTo>
                        <a:pt x="380" y="147"/>
                      </a:lnTo>
                      <a:lnTo>
                        <a:pt x="380" y="147"/>
                      </a:lnTo>
                      <a:lnTo>
                        <a:pt x="380" y="147"/>
                      </a:lnTo>
                      <a:lnTo>
                        <a:pt x="381" y="147"/>
                      </a:lnTo>
                      <a:lnTo>
                        <a:pt x="381" y="147"/>
                      </a:lnTo>
                      <a:lnTo>
                        <a:pt x="381" y="147"/>
                      </a:lnTo>
                      <a:lnTo>
                        <a:pt x="382" y="147"/>
                      </a:lnTo>
                      <a:lnTo>
                        <a:pt x="382" y="147"/>
                      </a:lnTo>
                      <a:lnTo>
                        <a:pt x="386" y="148"/>
                      </a:lnTo>
                      <a:lnTo>
                        <a:pt x="386" y="147"/>
                      </a:lnTo>
                      <a:lnTo>
                        <a:pt x="390" y="147"/>
                      </a:lnTo>
                      <a:lnTo>
                        <a:pt x="390" y="145"/>
                      </a:lnTo>
                      <a:lnTo>
                        <a:pt x="393" y="144"/>
                      </a:lnTo>
                      <a:lnTo>
                        <a:pt x="393" y="145"/>
                      </a:lnTo>
                      <a:lnTo>
                        <a:pt x="395" y="145"/>
                      </a:lnTo>
                      <a:lnTo>
                        <a:pt x="395" y="144"/>
                      </a:lnTo>
                      <a:lnTo>
                        <a:pt x="398" y="144"/>
                      </a:lnTo>
                      <a:lnTo>
                        <a:pt x="398" y="144"/>
                      </a:lnTo>
                      <a:lnTo>
                        <a:pt x="402" y="145"/>
                      </a:lnTo>
                      <a:lnTo>
                        <a:pt x="402" y="144"/>
                      </a:lnTo>
                      <a:lnTo>
                        <a:pt x="404" y="144"/>
                      </a:lnTo>
                      <a:lnTo>
                        <a:pt x="404" y="143"/>
                      </a:lnTo>
                      <a:lnTo>
                        <a:pt x="410" y="143"/>
                      </a:lnTo>
                      <a:lnTo>
                        <a:pt x="410" y="143"/>
                      </a:lnTo>
                      <a:lnTo>
                        <a:pt x="414" y="143"/>
                      </a:lnTo>
                      <a:lnTo>
                        <a:pt x="414" y="143"/>
                      </a:lnTo>
                      <a:lnTo>
                        <a:pt x="415" y="143"/>
                      </a:lnTo>
                      <a:lnTo>
                        <a:pt x="415" y="140"/>
                      </a:lnTo>
                      <a:lnTo>
                        <a:pt x="414" y="137"/>
                      </a:lnTo>
                      <a:lnTo>
                        <a:pt x="411" y="136"/>
                      </a:lnTo>
                      <a:lnTo>
                        <a:pt x="410" y="135"/>
                      </a:lnTo>
                      <a:lnTo>
                        <a:pt x="410" y="132"/>
                      </a:lnTo>
                      <a:lnTo>
                        <a:pt x="407" y="132"/>
                      </a:lnTo>
                      <a:lnTo>
                        <a:pt x="406" y="131"/>
                      </a:lnTo>
                      <a:lnTo>
                        <a:pt x="404" y="130"/>
                      </a:lnTo>
                      <a:lnTo>
                        <a:pt x="404" y="128"/>
                      </a:lnTo>
                      <a:lnTo>
                        <a:pt x="403" y="126"/>
                      </a:lnTo>
                      <a:lnTo>
                        <a:pt x="406" y="126"/>
                      </a:lnTo>
                      <a:lnTo>
                        <a:pt x="406" y="126"/>
                      </a:lnTo>
                      <a:lnTo>
                        <a:pt x="407" y="124"/>
                      </a:lnTo>
                      <a:lnTo>
                        <a:pt x="407" y="124"/>
                      </a:lnTo>
                      <a:lnTo>
                        <a:pt x="408" y="124"/>
                      </a:lnTo>
                      <a:lnTo>
                        <a:pt x="410" y="123"/>
                      </a:lnTo>
                      <a:lnTo>
                        <a:pt x="410" y="123"/>
                      </a:lnTo>
                      <a:lnTo>
                        <a:pt x="410" y="122"/>
                      </a:lnTo>
                      <a:lnTo>
                        <a:pt x="411" y="122"/>
                      </a:lnTo>
                      <a:lnTo>
                        <a:pt x="411" y="120"/>
                      </a:lnTo>
                      <a:lnTo>
                        <a:pt x="412" y="119"/>
                      </a:lnTo>
                      <a:lnTo>
                        <a:pt x="412" y="118"/>
                      </a:lnTo>
                      <a:lnTo>
                        <a:pt x="414" y="118"/>
                      </a:lnTo>
                      <a:lnTo>
                        <a:pt x="414" y="116"/>
                      </a:lnTo>
                      <a:lnTo>
                        <a:pt x="415" y="116"/>
                      </a:lnTo>
                      <a:lnTo>
                        <a:pt x="415" y="115"/>
                      </a:lnTo>
                      <a:lnTo>
                        <a:pt x="416" y="115"/>
                      </a:lnTo>
                      <a:lnTo>
                        <a:pt x="416" y="116"/>
                      </a:lnTo>
                      <a:lnTo>
                        <a:pt x="418" y="116"/>
                      </a:lnTo>
                      <a:lnTo>
                        <a:pt x="419" y="116"/>
                      </a:lnTo>
                      <a:lnTo>
                        <a:pt x="420" y="115"/>
                      </a:lnTo>
                      <a:lnTo>
                        <a:pt x="419" y="115"/>
                      </a:lnTo>
                      <a:lnTo>
                        <a:pt x="418" y="114"/>
                      </a:lnTo>
                      <a:lnTo>
                        <a:pt x="416" y="114"/>
                      </a:lnTo>
                      <a:lnTo>
                        <a:pt x="415" y="113"/>
                      </a:lnTo>
                      <a:lnTo>
                        <a:pt x="415" y="111"/>
                      </a:lnTo>
                      <a:lnTo>
                        <a:pt x="415" y="110"/>
                      </a:lnTo>
                      <a:lnTo>
                        <a:pt x="415" y="109"/>
                      </a:lnTo>
                      <a:lnTo>
                        <a:pt x="415" y="109"/>
                      </a:lnTo>
                      <a:lnTo>
                        <a:pt x="416" y="107"/>
                      </a:lnTo>
                      <a:lnTo>
                        <a:pt x="418" y="107"/>
                      </a:lnTo>
                      <a:lnTo>
                        <a:pt x="418" y="106"/>
                      </a:lnTo>
                      <a:lnTo>
                        <a:pt x="418" y="106"/>
                      </a:lnTo>
                      <a:lnTo>
                        <a:pt x="419" y="107"/>
                      </a:lnTo>
                      <a:lnTo>
                        <a:pt x="420" y="107"/>
                      </a:lnTo>
                      <a:lnTo>
                        <a:pt x="421" y="103"/>
                      </a:lnTo>
                      <a:lnTo>
                        <a:pt x="419" y="103"/>
                      </a:lnTo>
                      <a:lnTo>
                        <a:pt x="419" y="103"/>
                      </a:lnTo>
                      <a:lnTo>
                        <a:pt x="419" y="103"/>
                      </a:lnTo>
                      <a:lnTo>
                        <a:pt x="419" y="101"/>
                      </a:lnTo>
                      <a:lnTo>
                        <a:pt x="419" y="101"/>
                      </a:lnTo>
                      <a:lnTo>
                        <a:pt x="419" y="101"/>
                      </a:lnTo>
                      <a:lnTo>
                        <a:pt x="419" y="99"/>
                      </a:lnTo>
                      <a:lnTo>
                        <a:pt x="418" y="99"/>
                      </a:lnTo>
                      <a:lnTo>
                        <a:pt x="418" y="97"/>
                      </a:lnTo>
                      <a:lnTo>
                        <a:pt x="416" y="97"/>
                      </a:lnTo>
                      <a:lnTo>
                        <a:pt x="416" y="96"/>
                      </a:lnTo>
                      <a:lnTo>
                        <a:pt x="416" y="94"/>
                      </a:lnTo>
                      <a:lnTo>
                        <a:pt x="418" y="93"/>
                      </a:lnTo>
                      <a:lnTo>
                        <a:pt x="415" y="93"/>
                      </a:lnTo>
                      <a:lnTo>
                        <a:pt x="414" y="92"/>
                      </a:lnTo>
                      <a:lnTo>
                        <a:pt x="414" y="90"/>
                      </a:lnTo>
                      <a:lnTo>
                        <a:pt x="414" y="89"/>
                      </a:lnTo>
                      <a:lnTo>
                        <a:pt x="412" y="89"/>
                      </a:lnTo>
                      <a:lnTo>
                        <a:pt x="411" y="89"/>
                      </a:lnTo>
                      <a:lnTo>
                        <a:pt x="411" y="89"/>
                      </a:lnTo>
                      <a:lnTo>
                        <a:pt x="410" y="89"/>
                      </a:lnTo>
                      <a:lnTo>
                        <a:pt x="408" y="84"/>
                      </a:lnTo>
                      <a:lnTo>
                        <a:pt x="410" y="84"/>
                      </a:lnTo>
                      <a:lnTo>
                        <a:pt x="411" y="81"/>
                      </a:lnTo>
                      <a:lnTo>
                        <a:pt x="411" y="79"/>
                      </a:lnTo>
                      <a:lnTo>
                        <a:pt x="410" y="79"/>
                      </a:lnTo>
                      <a:lnTo>
                        <a:pt x="410" y="79"/>
                      </a:lnTo>
                      <a:lnTo>
                        <a:pt x="408" y="79"/>
                      </a:lnTo>
                      <a:lnTo>
                        <a:pt x="408" y="81"/>
                      </a:lnTo>
                      <a:lnTo>
                        <a:pt x="406" y="80"/>
                      </a:lnTo>
                      <a:lnTo>
                        <a:pt x="404" y="81"/>
                      </a:lnTo>
                      <a:lnTo>
                        <a:pt x="403" y="81"/>
                      </a:lnTo>
                      <a:lnTo>
                        <a:pt x="403" y="82"/>
                      </a:lnTo>
                      <a:lnTo>
                        <a:pt x="402" y="84"/>
                      </a:lnTo>
                      <a:lnTo>
                        <a:pt x="400" y="85"/>
                      </a:lnTo>
                      <a:lnTo>
                        <a:pt x="399" y="86"/>
                      </a:lnTo>
                      <a:lnTo>
                        <a:pt x="395" y="88"/>
                      </a:lnTo>
                      <a:lnTo>
                        <a:pt x="395" y="84"/>
                      </a:lnTo>
                      <a:lnTo>
                        <a:pt x="393" y="84"/>
                      </a:lnTo>
                      <a:lnTo>
                        <a:pt x="393" y="80"/>
                      </a:lnTo>
                      <a:lnTo>
                        <a:pt x="394" y="80"/>
                      </a:lnTo>
                      <a:lnTo>
                        <a:pt x="394" y="76"/>
                      </a:lnTo>
                      <a:lnTo>
                        <a:pt x="397" y="76"/>
                      </a:lnTo>
                      <a:lnTo>
                        <a:pt x="397" y="76"/>
                      </a:lnTo>
                      <a:lnTo>
                        <a:pt x="398" y="77"/>
                      </a:lnTo>
                      <a:lnTo>
                        <a:pt x="398" y="75"/>
                      </a:lnTo>
                      <a:lnTo>
                        <a:pt x="398" y="75"/>
                      </a:lnTo>
                      <a:lnTo>
                        <a:pt x="397" y="75"/>
                      </a:lnTo>
                      <a:lnTo>
                        <a:pt x="397" y="73"/>
                      </a:lnTo>
                      <a:lnTo>
                        <a:pt x="395" y="73"/>
                      </a:lnTo>
                      <a:lnTo>
                        <a:pt x="394" y="73"/>
                      </a:lnTo>
                      <a:lnTo>
                        <a:pt x="394" y="75"/>
                      </a:lnTo>
                      <a:lnTo>
                        <a:pt x="393" y="73"/>
                      </a:lnTo>
                      <a:lnTo>
                        <a:pt x="393" y="72"/>
                      </a:lnTo>
                      <a:lnTo>
                        <a:pt x="391" y="72"/>
                      </a:lnTo>
                      <a:lnTo>
                        <a:pt x="391" y="68"/>
                      </a:lnTo>
                      <a:lnTo>
                        <a:pt x="391" y="68"/>
                      </a:lnTo>
                      <a:lnTo>
                        <a:pt x="391" y="68"/>
                      </a:lnTo>
                      <a:lnTo>
                        <a:pt x="393" y="67"/>
                      </a:lnTo>
                      <a:lnTo>
                        <a:pt x="395" y="68"/>
                      </a:lnTo>
                      <a:lnTo>
                        <a:pt x="395" y="65"/>
                      </a:lnTo>
                      <a:lnTo>
                        <a:pt x="395" y="65"/>
                      </a:lnTo>
                      <a:lnTo>
                        <a:pt x="395" y="65"/>
                      </a:lnTo>
                      <a:lnTo>
                        <a:pt x="391" y="65"/>
                      </a:lnTo>
                      <a:lnTo>
                        <a:pt x="391" y="64"/>
                      </a:lnTo>
                      <a:lnTo>
                        <a:pt x="390" y="67"/>
                      </a:lnTo>
                      <a:lnTo>
                        <a:pt x="389" y="68"/>
                      </a:lnTo>
                      <a:lnTo>
                        <a:pt x="386" y="68"/>
                      </a:lnTo>
                      <a:lnTo>
                        <a:pt x="386" y="68"/>
                      </a:lnTo>
                      <a:lnTo>
                        <a:pt x="386" y="65"/>
                      </a:lnTo>
                      <a:lnTo>
                        <a:pt x="387" y="65"/>
                      </a:lnTo>
                      <a:lnTo>
                        <a:pt x="387" y="64"/>
                      </a:lnTo>
                      <a:lnTo>
                        <a:pt x="385" y="64"/>
                      </a:lnTo>
                      <a:lnTo>
                        <a:pt x="385" y="64"/>
                      </a:lnTo>
                      <a:lnTo>
                        <a:pt x="385" y="64"/>
                      </a:lnTo>
                      <a:lnTo>
                        <a:pt x="385" y="63"/>
                      </a:lnTo>
                      <a:lnTo>
                        <a:pt x="383" y="61"/>
                      </a:lnTo>
                      <a:lnTo>
                        <a:pt x="383" y="61"/>
                      </a:lnTo>
                      <a:lnTo>
                        <a:pt x="383" y="61"/>
                      </a:lnTo>
                      <a:lnTo>
                        <a:pt x="382" y="61"/>
                      </a:lnTo>
                      <a:lnTo>
                        <a:pt x="381" y="63"/>
                      </a:lnTo>
                      <a:lnTo>
                        <a:pt x="381" y="63"/>
                      </a:lnTo>
                      <a:lnTo>
                        <a:pt x="380" y="63"/>
                      </a:lnTo>
                      <a:lnTo>
                        <a:pt x="380" y="63"/>
                      </a:lnTo>
                      <a:lnTo>
                        <a:pt x="378" y="63"/>
                      </a:lnTo>
                      <a:lnTo>
                        <a:pt x="378" y="65"/>
                      </a:lnTo>
                      <a:lnTo>
                        <a:pt x="378" y="67"/>
                      </a:lnTo>
                      <a:lnTo>
                        <a:pt x="377" y="67"/>
                      </a:lnTo>
                      <a:lnTo>
                        <a:pt x="376" y="61"/>
                      </a:lnTo>
                      <a:lnTo>
                        <a:pt x="374" y="56"/>
                      </a:lnTo>
                      <a:lnTo>
                        <a:pt x="372" y="56"/>
                      </a:lnTo>
                      <a:lnTo>
                        <a:pt x="372" y="59"/>
                      </a:lnTo>
                      <a:lnTo>
                        <a:pt x="369" y="58"/>
                      </a:lnTo>
                      <a:lnTo>
                        <a:pt x="368" y="55"/>
                      </a:lnTo>
                      <a:lnTo>
                        <a:pt x="366" y="52"/>
                      </a:lnTo>
                      <a:lnTo>
                        <a:pt x="365" y="54"/>
                      </a:lnTo>
                      <a:lnTo>
                        <a:pt x="364" y="54"/>
                      </a:lnTo>
                      <a:lnTo>
                        <a:pt x="361" y="55"/>
                      </a:lnTo>
                      <a:lnTo>
                        <a:pt x="361" y="58"/>
                      </a:lnTo>
                      <a:lnTo>
                        <a:pt x="363" y="56"/>
                      </a:lnTo>
                      <a:lnTo>
                        <a:pt x="364" y="56"/>
                      </a:lnTo>
                      <a:lnTo>
                        <a:pt x="364" y="55"/>
                      </a:lnTo>
                      <a:lnTo>
                        <a:pt x="366" y="55"/>
                      </a:lnTo>
                      <a:lnTo>
                        <a:pt x="366" y="56"/>
                      </a:lnTo>
                      <a:lnTo>
                        <a:pt x="366" y="58"/>
                      </a:lnTo>
                      <a:lnTo>
                        <a:pt x="368" y="60"/>
                      </a:lnTo>
                      <a:lnTo>
                        <a:pt x="366" y="60"/>
                      </a:lnTo>
                      <a:lnTo>
                        <a:pt x="365" y="61"/>
                      </a:lnTo>
                      <a:lnTo>
                        <a:pt x="364" y="61"/>
                      </a:lnTo>
                      <a:lnTo>
                        <a:pt x="363" y="61"/>
                      </a:lnTo>
                      <a:lnTo>
                        <a:pt x="361" y="61"/>
                      </a:lnTo>
                      <a:lnTo>
                        <a:pt x="359" y="63"/>
                      </a:lnTo>
                      <a:lnTo>
                        <a:pt x="359" y="61"/>
                      </a:lnTo>
                      <a:lnTo>
                        <a:pt x="359" y="61"/>
                      </a:lnTo>
                      <a:lnTo>
                        <a:pt x="357" y="61"/>
                      </a:lnTo>
                      <a:lnTo>
                        <a:pt x="357" y="61"/>
                      </a:lnTo>
                      <a:lnTo>
                        <a:pt x="356" y="60"/>
                      </a:lnTo>
                      <a:lnTo>
                        <a:pt x="355" y="58"/>
                      </a:lnTo>
                      <a:lnTo>
                        <a:pt x="352" y="56"/>
                      </a:lnTo>
                      <a:lnTo>
                        <a:pt x="348" y="56"/>
                      </a:lnTo>
                      <a:lnTo>
                        <a:pt x="348" y="58"/>
                      </a:lnTo>
                      <a:lnTo>
                        <a:pt x="344" y="58"/>
                      </a:lnTo>
                      <a:lnTo>
                        <a:pt x="343" y="58"/>
                      </a:lnTo>
                      <a:lnTo>
                        <a:pt x="343" y="59"/>
                      </a:lnTo>
                      <a:lnTo>
                        <a:pt x="343" y="60"/>
                      </a:lnTo>
                      <a:lnTo>
                        <a:pt x="344" y="61"/>
                      </a:lnTo>
                      <a:lnTo>
                        <a:pt x="346" y="61"/>
                      </a:lnTo>
                      <a:lnTo>
                        <a:pt x="346" y="63"/>
                      </a:lnTo>
                      <a:lnTo>
                        <a:pt x="346" y="63"/>
                      </a:lnTo>
                      <a:lnTo>
                        <a:pt x="346" y="64"/>
                      </a:lnTo>
                      <a:lnTo>
                        <a:pt x="347" y="64"/>
                      </a:lnTo>
                      <a:lnTo>
                        <a:pt x="347" y="67"/>
                      </a:lnTo>
                      <a:lnTo>
                        <a:pt x="348" y="67"/>
                      </a:lnTo>
                      <a:lnTo>
                        <a:pt x="348" y="67"/>
                      </a:lnTo>
                      <a:lnTo>
                        <a:pt x="347" y="67"/>
                      </a:lnTo>
                      <a:lnTo>
                        <a:pt x="347" y="68"/>
                      </a:lnTo>
                      <a:lnTo>
                        <a:pt x="346" y="68"/>
                      </a:lnTo>
                      <a:lnTo>
                        <a:pt x="346" y="68"/>
                      </a:lnTo>
                      <a:lnTo>
                        <a:pt x="344" y="67"/>
                      </a:lnTo>
                      <a:lnTo>
                        <a:pt x="344" y="67"/>
                      </a:lnTo>
                      <a:lnTo>
                        <a:pt x="344" y="65"/>
                      </a:lnTo>
                      <a:lnTo>
                        <a:pt x="343" y="64"/>
                      </a:lnTo>
                      <a:lnTo>
                        <a:pt x="343" y="64"/>
                      </a:lnTo>
                      <a:lnTo>
                        <a:pt x="342" y="64"/>
                      </a:lnTo>
                      <a:lnTo>
                        <a:pt x="340" y="63"/>
                      </a:lnTo>
                      <a:lnTo>
                        <a:pt x="339" y="63"/>
                      </a:lnTo>
                      <a:lnTo>
                        <a:pt x="338" y="61"/>
                      </a:lnTo>
                      <a:lnTo>
                        <a:pt x="338" y="61"/>
                      </a:lnTo>
                      <a:lnTo>
                        <a:pt x="336" y="60"/>
                      </a:lnTo>
                      <a:lnTo>
                        <a:pt x="335" y="59"/>
                      </a:lnTo>
                      <a:lnTo>
                        <a:pt x="334" y="59"/>
                      </a:lnTo>
                      <a:lnTo>
                        <a:pt x="334" y="58"/>
                      </a:lnTo>
                      <a:lnTo>
                        <a:pt x="334" y="58"/>
                      </a:lnTo>
                      <a:lnTo>
                        <a:pt x="332" y="56"/>
                      </a:lnTo>
                      <a:lnTo>
                        <a:pt x="331" y="56"/>
                      </a:lnTo>
                      <a:lnTo>
                        <a:pt x="330" y="56"/>
                      </a:lnTo>
                      <a:lnTo>
                        <a:pt x="330" y="58"/>
                      </a:lnTo>
                      <a:lnTo>
                        <a:pt x="334" y="60"/>
                      </a:lnTo>
                      <a:lnTo>
                        <a:pt x="335" y="63"/>
                      </a:lnTo>
                      <a:lnTo>
                        <a:pt x="335" y="63"/>
                      </a:lnTo>
                      <a:lnTo>
                        <a:pt x="336" y="64"/>
                      </a:lnTo>
                      <a:lnTo>
                        <a:pt x="338" y="64"/>
                      </a:lnTo>
                      <a:lnTo>
                        <a:pt x="339" y="64"/>
                      </a:lnTo>
                      <a:lnTo>
                        <a:pt x="339" y="65"/>
                      </a:lnTo>
                      <a:lnTo>
                        <a:pt x="339" y="65"/>
                      </a:lnTo>
                      <a:lnTo>
                        <a:pt x="339" y="65"/>
                      </a:lnTo>
                      <a:lnTo>
                        <a:pt x="339" y="65"/>
                      </a:lnTo>
                      <a:lnTo>
                        <a:pt x="339" y="65"/>
                      </a:lnTo>
                      <a:lnTo>
                        <a:pt x="335" y="65"/>
                      </a:lnTo>
                      <a:lnTo>
                        <a:pt x="332" y="65"/>
                      </a:lnTo>
                      <a:lnTo>
                        <a:pt x="331" y="65"/>
                      </a:lnTo>
                      <a:lnTo>
                        <a:pt x="328" y="64"/>
                      </a:lnTo>
                      <a:lnTo>
                        <a:pt x="328" y="64"/>
                      </a:lnTo>
                      <a:lnTo>
                        <a:pt x="327" y="63"/>
                      </a:lnTo>
                      <a:lnTo>
                        <a:pt x="326" y="63"/>
                      </a:lnTo>
                      <a:lnTo>
                        <a:pt x="326" y="63"/>
                      </a:lnTo>
                      <a:lnTo>
                        <a:pt x="326" y="63"/>
                      </a:lnTo>
                      <a:lnTo>
                        <a:pt x="317" y="64"/>
                      </a:lnTo>
                      <a:lnTo>
                        <a:pt x="315" y="63"/>
                      </a:lnTo>
                      <a:lnTo>
                        <a:pt x="310" y="63"/>
                      </a:lnTo>
                      <a:lnTo>
                        <a:pt x="309" y="61"/>
                      </a:lnTo>
                      <a:lnTo>
                        <a:pt x="308" y="60"/>
                      </a:lnTo>
                      <a:lnTo>
                        <a:pt x="305" y="60"/>
                      </a:lnTo>
                      <a:lnTo>
                        <a:pt x="306" y="61"/>
                      </a:lnTo>
                      <a:lnTo>
                        <a:pt x="306" y="63"/>
                      </a:lnTo>
                      <a:lnTo>
                        <a:pt x="304" y="63"/>
                      </a:lnTo>
                      <a:lnTo>
                        <a:pt x="304" y="63"/>
                      </a:lnTo>
                      <a:lnTo>
                        <a:pt x="304" y="63"/>
                      </a:lnTo>
                      <a:lnTo>
                        <a:pt x="304" y="63"/>
                      </a:lnTo>
                      <a:lnTo>
                        <a:pt x="300" y="63"/>
                      </a:lnTo>
                      <a:lnTo>
                        <a:pt x="300" y="63"/>
                      </a:lnTo>
                      <a:lnTo>
                        <a:pt x="300" y="63"/>
                      </a:lnTo>
                      <a:lnTo>
                        <a:pt x="300" y="60"/>
                      </a:lnTo>
                      <a:lnTo>
                        <a:pt x="298" y="60"/>
                      </a:lnTo>
                      <a:lnTo>
                        <a:pt x="296" y="56"/>
                      </a:lnTo>
                      <a:lnTo>
                        <a:pt x="294" y="56"/>
                      </a:lnTo>
                      <a:lnTo>
                        <a:pt x="294" y="55"/>
                      </a:lnTo>
                      <a:lnTo>
                        <a:pt x="289" y="54"/>
                      </a:lnTo>
                      <a:lnTo>
                        <a:pt x="289" y="56"/>
                      </a:lnTo>
                      <a:lnTo>
                        <a:pt x="288" y="56"/>
                      </a:lnTo>
                      <a:lnTo>
                        <a:pt x="288" y="56"/>
                      </a:lnTo>
                      <a:lnTo>
                        <a:pt x="287" y="56"/>
                      </a:lnTo>
                      <a:lnTo>
                        <a:pt x="285" y="58"/>
                      </a:lnTo>
                      <a:lnTo>
                        <a:pt x="284" y="56"/>
                      </a:lnTo>
                      <a:lnTo>
                        <a:pt x="284" y="56"/>
                      </a:lnTo>
                      <a:lnTo>
                        <a:pt x="284" y="56"/>
                      </a:lnTo>
                      <a:lnTo>
                        <a:pt x="284" y="55"/>
                      </a:lnTo>
                      <a:lnTo>
                        <a:pt x="284" y="55"/>
                      </a:lnTo>
                      <a:lnTo>
                        <a:pt x="285" y="54"/>
                      </a:lnTo>
                      <a:lnTo>
                        <a:pt x="281" y="54"/>
                      </a:lnTo>
                      <a:lnTo>
                        <a:pt x="281" y="52"/>
                      </a:lnTo>
                      <a:lnTo>
                        <a:pt x="279" y="52"/>
                      </a:lnTo>
                      <a:lnTo>
                        <a:pt x="279" y="52"/>
                      </a:lnTo>
                      <a:lnTo>
                        <a:pt x="279" y="52"/>
                      </a:lnTo>
                      <a:lnTo>
                        <a:pt x="279" y="50"/>
                      </a:lnTo>
                      <a:lnTo>
                        <a:pt x="277" y="50"/>
                      </a:lnTo>
                      <a:lnTo>
                        <a:pt x="277" y="48"/>
                      </a:lnTo>
                      <a:lnTo>
                        <a:pt x="277" y="48"/>
                      </a:lnTo>
                      <a:lnTo>
                        <a:pt x="276" y="47"/>
                      </a:lnTo>
                      <a:lnTo>
                        <a:pt x="277" y="46"/>
                      </a:lnTo>
                      <a:lnTo>
                        <a:pt x="279" y="46"/>
                      </a:lnTo>
                      <a:lnTo>
                        <a:pt x="279" y="47"/>
                      </a:lnTo>
                      <a:lnTo>
                        <a:pt x="283" y="47"/>
                      </a:lnTo>
                      <a:lnTo>
                        <a:pt x="283" y="44"/>
                      </a:lnTo>
                      <a:lnTo>
                        <a:pt x="281" y="44"/>
                      </a:lnTo>
                      <a:lnTo>
                        <a:pt x="280" y="43"/>
                      </a:lnTo>
                      <a:lnTo>
                        <a:pt x="277" y="43"/>
                      </a:lnTo>
                      <a:lnTo>
                        <a:pt x="274" y="43"/>
                      </a:lnTo>
                      <a:lnTo>
                        <a:pt x="270" y="44"/>
                      </a:lnTo>
                      <a:lnTo>
                        <a:pt x="268" y="42"/>
                      </a:lnTo>
                      <a:lnTo>
                        <a:pt x="267" y="41"/>
                      </a:lnTo>
                      <a:lnTo>
                        <a:pt x="266" y="39"/>
                      </a:lnTo>
                      <a:lnTo>
                        <a:pt x="267" y="39"/>
                      </a:lnTo>
                      <a:lnTo>
                        <a:pt x="267" y="38"/>
                      </a:lnTo>
                      <a:lnTo>
                        <a:pt x="266" y="38"/>
                      </a:lnTo>
                      <a:lnTo>
                        <a:pt x="264" y="37"/>
                      </a:lnTo>
                      <a:lnTo>
                        <a:pt x="262" y="35"/>
                      </a:lnTo>
                      <a:lnTo>
                        <a:pt x="260" y="35"/>
                      </a:lnTo>
                      <a:lnTo>
                        <a:pt x="260" y="33"/>
                      </a:lnTo>
                      <a:lnTo>
                        <a:pt x="262" y="33"/>
                      </a:lnTo>
                      <a:lnTo>
                        <a:pt x="262" y="31"/>
                      </a:lnTo>
                      <a:lnTo>
                        <a:pt x="263" y="31"/>
                      </a:lnTo>
                      <a:lnTo>
                        <a:pt x="263" y="30"/>
                      </a:lnTo>
                      <a:lnTo>
                        <a:pt x="264" y="29"/>
                      </a:lnTo>
                      <a:lnTo>
                        <a:pt x="264" y="26"/>
                      </a:lnTo>
                      <a:lnTo>
                        <a:pt x="264" y="26"/>
                      </a:lnTo>
                      <a:lnTo>
                        <a:pt x="263" y="25"/>
                      </a:lnTo>
                      <a:lnTo>
                        <a:pt x="266" y="22"/>
                      </a:lnTo>
                      <a:lnTo>
                        <a:pt x="266" y="21"/>
                      </a:lnTo>
                      <a:lnTo>
                        <a:pt x="268" y="20"/>
                      </a:lnTo>
                      <a:lnTo>
                        <a:pt x="270" y="18"/>
                      </a:lnTo>
                      <a:lnTo>
                        <a:pt x="270" y="17"/>
                      </a:lnTo>
                      <a:lnTo>
                        <a:pt x="272" y="16"/>
                      </a:lnTo>
                      <a:lnTo>
                        <a:pt x="271" y="16"/>
                      </a:lnTo>
                      <a:lnTo>
                        <a:pt x="271" y="14"/>
                      </a:lnTo>
                      <a:lnTo>
                        <a:pt x="271" y="13"/>
                      </a:lnTo>
                      <a:lnTo>
                        <a:pt x="276" y="10"/>
                      </a:lnTo>
                      <a:lnTo>
                        <a:pt x="276" y="9"/>
                      </a:lnTo>
                      <a:lnTo>
                        <a:pt x="275" y="9"/>
                      </a:lnTo>
                      <a:lnTo>
                        <a:pt x="275" y="7"/>
                      </a:lnTo>
                      <a:lnTo>
                        <a:pt x="275" y="7"/>
                      </a:lnTo>
                      <a:lnTo>
                        <a:pt x="276" y="5"/>
                      </a:lnTo>
                      <a:lnTo>
                        <a:pt x="279" y="5"/>
                      </a:lnTo>
                      <a:lnTo>
                        <a:pt x="279" y="3"/>
                      </a:lnTo>
                      <a:lnTo>
                        <a:pt x="280" y="3"/>
                      </a:lnTo>
                      <a:lnTo>
                        <a:pt x="283" y="3"/>
                      </a:lnTo>
                      <a:lnTo>
                        <a:pt x="284" y="3"/>
                      </a:lnTo>
                      <a:lnTo>
                        <a:pt x="287" y="3"/>
                      </a:lnTo>
                      <a:lnTo>
                        <a:pt x="288" y="1"/>
                      </a:lnTo>
                      <a:lnTo>
                        <a:pt x="291" y="1"/>
                      </a:lnTo>
                      <a:lnTo>
                        <a:pt x="292" y="1"/>
                      </a:lnTo>
                      <a:lnTo>
                        <a:pt x="293" y="1"/>
                      </a:lnTo>
                      <a:lnTo>
                        <a:pt x="294" y="3"/>
                      </a:lnTo>
                      <a:lnTo>
                        <a:pt x="298" y="1"/>
                      </a:lnTo>
                      <a:lnTo>
                        <a:pt x="313" y="1"/>
                      </a:lnTo>
                      <a:lnTo>
                        <a:pt x="313" y="1"/>
                      </a:lnTo>
                      <a:lnTo>
                        <a:pt x="3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7">
                  <a:extLst>
                    <a:ext uri="{FF2B5EF4-FFF2-40B4-BE49-F238E27FC236}">
                      <a16:creationId xmlns:a16="http://schemas.microsoft.com/office/drawing/2014/main" id="{2CF08BE8-EA8E-4132-B932-E2328E4AA00F}"/>
                    </a:ext>
                  </a:extLst>
                </p:cNvPr>
                <p:cNvSpPr>
                  <a:spLocks noEditPoints="1"/>
                </p:cNvSpPr>
                <p:nvPr/>
              </p:nvSpPr>
              <p:spPr bwMode="auto">
                <a:xfrm>
                  <a:off x="4670425" y="1418092"/>
                  <a:ext cx="3144838" cy="38100"/>
                </a:xfrm>
                <a:custGeom>
                  <a:avLst/>
                  <a:gdLst>
                    <a:gd name="T0" fmla="*/ 1979 w 1981"/>
                    <a:gd name="T1" fmla="*/ 2 h 24"/>
                    <a:gd name="T2" fmla="*/ 1979 w 1981"/>
                    <a:gd name="T3" fmla="*/ 2 h 24"/>
                    <a:gd name="T4" fmla="*/ 1979 w 1981"/>
                    <a:gd name="T5" fmla="*/ 7 h 24"/>
                    <a:gd name="T6" fmla="*/ 1978 w 1981"/>
                    <a:gd name="T7" fmla="*/ 7 h 24"/>
                    <a:gd name="T8" fmla="*/ 1977 w 1981"/>
                    <a:gd name="T9" fmla="*/ 6 h 24"/>
                    <a:gd name="T10" fmla="*/ 1975 w 1981"/>
                    <a:gd name="T11" fmla="*/ 3 h 24"/>
                    <a:gd name="T12" fmla="*/ 1977 w 1981"/>
                    <a:gd name="T13" fmla="*/ 2 h 24"/>
                    <a:gd name="T14" fmla="*/ 1733 w 1981"/>
                    <a:gd name="T15" fmla="*/ 0 h 24"/>
                    <a:gd name="T16" fmla="*/ 1732 w 1981"/>
                    <a:gd name="T17" fmla="*/ 4 h 24"/>
                    <a:gd name="T18" fmla="*/ 1729 w 1981"/>
                    <a:gd name="T19" fmla="*/ 7 h 24"/>
                    <a:gd name="T20" fmla="*/ 1727 w 1981"/>
                    <a:gd name="T21" fmla="*/ 4 h 24"/>
                    <a:gd name="T22" fmla="*/ 1728 w 1981"/>
                    <a:gd name="T23" fmla="*/ 2 h 24"/>
                    <a:gd name="T24" fmla="*/ 1732 w 1981"/>
                    <a:gd name="T25" fmla="*/ 0 h 24"/>
                    <a:gd name="T26" fmla="*/ 30 w 1981"/>
                    <a:gd name="T27" fmla="*/ 2 h 24"/>
                    <a:gd name="T28" fmla="*/ 31 w 1981"/>
                    <a:gd name="T29" fmla="*/ 3 h 24"/>
                    <a:gd name="T30" fmla="*/ 31 w 1981"/>
                    <a:gd name="T31" fmla="*/ 2 h 24"/>
                    <a:gd name="T32" fmla="*/ 34 w 1981"/>
                    <a:gd name="T33" fmla="*/ 4 h 24"/>
                    <a:gd name="T34" fmla="*/ 35 w 1981"/>
                    <a:gd name="T35" fmla="*/ 6 h 24"/>
                    <a:gd name="T36" fmla="*/ 37 w 1981"/>
                    <a:gd name="T37" fmla="*/ 10 h 24"/>
                    <a:gd name="T38" fmla="*/ 38 w 1981"/>
                    <a:gd name="T39" fmla="*/ 11 h 24"/>
                    <a:gd name="T40" fmla="*/ 39 w 1981"/>
                    <a:gd name="T41" fmla="*/ 12 h 24"/>
                    <a:gd name="T42" fmla="*/ 39 w 1981"/>
                    <a:gd name="T43" fmla="*/ 15 h 24"/>
                    <a:gd name="T44" fmla="*/ 38 w 1981"/>
                    <a:gd name="T45" fmla="*/ 16 h 24"/>
                    <a:gd name="T46" fmla="*/ 37 w 1981"/>
                    <a:gd name="T47" fmla="*/ 16 h 24"/>
                    <a:gd name="T48" fmla="*/ 33 w 1981"/>
                    <a:gd name="T49" fmla="*/ 16 h 24"/>
                    <a:gd name="T50" fmla="*/ 31 w 1981"/>
                    <a:gd name="T51" fmla="*/ 17 h 24"/>
                    <a:gd name="T52" fmla="*/ 24 w 1981"/>
                    <a:gd name="T53" fmla="*/ 21 h 24"/>
                    <a:gd name="T54" fmla="*/ 22 w 1981"/>
                    <a:gd name="T55" fmla="*/ 21 h 24"/>
                    <a:gd name="T56" fmla="*/ 21 w 1981"/>
                    <a:gd name="T57" fmla="*/ 23 h 24"/>
                    <a:gd name="T58" fmla="*/ 17 w 1981"/>
                    <a:gd name="T59" fmla="*/ 23 h 24"/>
                    <a:gd name="T60" fmla="*/ 13 w 1981"/>
                    <a:gd name="T61" fmla="*/ 23 h 24"/>
                    <a:gd name="T62" fmla="*/ 12 w 1981"/>
                    <a:gd name="T63" fmla="*/ 21 h 24"/>
                    <a:gd name="T64" fmla="*/ 9 w 1981"/>
                    <a:gd name="T65" fmla="*/ 23 h 24"/>
                    <a:gd name="T66" fmla="*/ 5 w 1981"/>
                    <a:gd name="T67" fmla="*/ 24 h 24"/>
                    <a:gd name="T68" fmla="*/ 1 w 1981"/>
                    <a:gd name="T69" fmla="*/ 21 h 24"/>
                    <a:gd name="T70" fmla="*/ 0 w 1981"/>
                    <a:gd name="T71" fmla="*/ 17 h 24"/>
                    <a:gd name="T72" fmla="*/ 1 w 1981"/>
                    <a:gd name="T73" fmla="*/ 12 h 24"/>
                    <a:gd name="T74" fmla="*/ 1 w 1981"/>
                    <a:gd name="T75" fmla="*/ 11 h 24"/>
                    <a:gd name="T76" fmla="*/ 1 w 1981"/>
                    <a:gd name="T77" fmla="*/ 10 h 24"/>
                    <a:gd name="T78" fmla="*/ 3 w 1981"/>
                    <a:gd name="T79" fmla="*/ 7 h 24"/>
                    <a:gd name="T80" fmla="*/ 5 w 1981"/>
                    <a:gd name="T81" fmla="*/ 4 h 24"/>
                    <a:gd name="T82" fmla="*/ 7 w 1981"/>
                    <a:gd name="T83" fmla="*/ 3 h 24"/>
                    <a:gd name="T84" fmla="*/ 9 w 1981"/>
                    <a:gd name="T85" fmla="*/ 2 h 24"/>
                    <a:gd name="T86" fmla="*/ 14 w 1981"/>
                    <a:gd name="T87" fmla="*/ 2 h 24"/>
                    <a:gd name="T88" fmla="*/ 16 w 1981"/>
                    <a:gd name="T89" fmla="*/ 3 h 24"/>
                    <a:gd name="T90" fmla="*/ 17 w 1981"/>
                    <a:gd name="T91" fmla="*/ 3 h 24"/>
                    <a:gd name="T92" fmla="*/ 18 w 1981"/>
                    <a:gd name="T93" fmla="*/ 4 h 24"/>
                    <a:gd name="T94" fmla="*/ 21 w 1981"/>
                    <a:gd name="T95" fmla="*/ 4 h 24"/>
                    <a:gd name="T96" fmla="*/ 21 w 1981"/>
                    <a:gd name="T97" fmla="*/ 3 h 24"/>
                    <a:gd name="T98" fmla="*/ 24 w 1981"/>
                    <a:gd name="T99" fmla="*/ 2 h 24"/>
                    <a:gd name="T100" fmla="*/ 26 w 1981"/>
                    <a:gd name="T101" fmla="*/ 2 h 24"/>
                    <a:gd name="T102" fmla="*/ 29 w 1981"/>
                    <a:gd name="T10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1" h="24">
                      <a:moveTo>
                        <a:pt x="1977" y="2"/>
                      </a:moveTo>
                      <a:lnTo>
                        <a:pt x="1979" y="2"/>
                      </a:lnTo>
                      <a:lnTo>
                        <a:pt x="1979" y="2"/>
                      </a:lnTo>
                      <a:lnTo>
                        <a:pt x="1979" y="2"/>
                      </a:lnTo>
                      <a:lnTo>
                        <a:pt x="1981" y="6"/>
                      </a:lnTo>
                      <a:lnTo>
                        <a:pt x="1979" y="7"/>
                      </a:lnTo>
                      <a:lnTo>
                        <a:pt x="1978" y="7"/>
                      </a:lnTo>
                      <a:lnTo>
                        <a:pt x="1978" y="7"/>
                      </a:lnTo>
                      <a:lnTo>
                        <a:pt x="1978" y="7"/>
                      </a:lnTo>
                      <a:lnTo>
                        <a:pt x="1977" y="6"/>
                      </a:lnTo>
                      <a:lnTo>
                        <a:pt x="1975" y="6"/>
                      </a:lnTo>
                      <a:lnTo>
                        <a:pt x="1975" y="3"/>
                      </a:lnTo>
                      <a:lnTo>
                        <a:pt x="1977" y="3"/>
                      </a:lnTo>
                      <a:lnTo>
                        <a:pt x="1977" y="2"/>
                      </a:lnTo>
                      <a:close/>
                      <a:moveTo>
                        <a:pt x="1732" y="0"/>
                      </a:moveTo>
                      <a:lnTo>
                        <a:pt x="1733" y="0"/>
                      </a:lnTo>
                      <a:lnTo>
                        <a:pt x="1733" y="3"/>
                      </a:lnTo>
                      <a:lnTo>
                        <a:pt x="1732" y="4"/>
                      </a:lnTo>
                      <a:lnTo>
                        <a:pt x="1732" y="6"/>
                      </a:lnTo>
                      <a:lnTo>
                        <a:pt x="1729" y="7"/>
                      </a:lnTo>
                      <a:lnTo>
                        <a:pt x="1727" y="7"/>
                      </a:lnTo>
                      <a:lnTo>
                        <a:pt x="1727" y="4"/>
                      </a:lnTo>
                      <a:lnTo>
                        <a:pt x="1727" y="3"/>
                      </a:lnTo>
                      <a:lnTo>
                        <a:pt x="1728" y="2"/>
                      </a:lnTo>
                      <a:lnTo>
                        <a:pt x="1731" y="2"/>
                      </a:lnTo>
                      <a:lnTo>
                        <a:pt x="1732" y="0"/>
                      </a:lnTo>
                      <a:close/>
                      <a:moveTo>
                        <a:pt x="29" y="0"/>
                      </a:moveTo>
                      <a:lnTo>
                        <a:pt x="30" y="2"/>
                      </a:lnTo>
                      <a:lnTo>
                        <a:pt x="30" y="2"/>
                      </a:lnTo>
                      <a:lnTo>
                        <a:pt x="31" y="3"/>
                      </a:lnTo>
                      <a:lnTo>
                        <a:pt x="31" y="3"/>
                      </a:lnTo>
                      <a:lnTo>
                        <a:pt x="31" y="2"/>
                      </a:lnTo>
                      <a:lnTo>
                        <a:pt x="34" y="2"/>
                      </a:lnTo>
                      <a:lnTo>
                        <a:pt x="34" y="4"/>
                      </a:lnTo>
                      <a:lnTo>
                        <a:pt x="35" y="6"/>
                      </a:lnTo>
                      <a:lnTo>
                        <a:pt x="35" y="6"/>
                      </a:lnTo>
                      <a:lnTo>
                        <a:pt x="37" y="10"/>
                      </a:lnTo>
                      <a:lnTo>
                        <a:pt x="37" y="10"/>
                      </a:lnTo>
                      <a:lnTo>
                        <a:pt x="37" y="11"/>
                      </a:lnTo>
                      <a:lnTo>
                        <a:pt x="38" y="11"/>
                      </a:lnTo>
                      <a:lnTo>
                        <a:pt x="38" y="12"/>
                      </a:lnTo>
                      <a:lnTo>
                        <a:pt x="39" y="12"/>
                      </a:lnTo>
                      <a:lnTo>
                        <a:pt x="39" y="13"/>
                      </a:lnTo>
                      <a:lnTo>
                        <a:pt x="39" y="15"/>
                      </a:lnTo>
                      <a:lnTo>
                        <a:pt x="38" y="15"/>
                      </a:lnTo>
                      <a:lnTo>
                        <a:pt x="38" y="16"/>
                      </a:lnTo>
                      <a:lnTo>
                        <a:pt x="37" y="16"/>
                      </a:lnTo>
                      <a:lnTo>
                        <a:pt x="37" y="16"/>
                      </a:lnTo>
                      <a:lnTo>
                        <a:pt x="34" y="16"/>
                      </a:lnTo>
                      <a:lnTo>
                        <a:pt x="33" y="16"/>
                      </a:lnTo>
                      <a:lnTo>
                        <a:pt x="33" y="16"/>
                      </a:lnTo>
                      <a:lnTo>
                        <a:pt x="31" y="17"/>
                      </a:lnTo>
                      <a:lnTo>
                        <a:pt x="27" y="17"/>
                      </a:lnTo>
                      <a:lnTo>
                        <a:pt x="24" y="21"/>
                      </a:lnTo>
                      <a:lnTo>
                        <a:pt x="22" y="21"/>
                      </a:lnTo>
                      <a:lnTo>
                        <a:pt x="22" y="21"/>
                      </a:lnTo>
                      <a:lnTo>
                        <a:pt x="21" y="21"/>
                      </a:lnTo>
                      <a:lnTo>
                        <a:pt x="21" y="23"/>
                      </a:lnTo>
                      <a:lnTo>
                        <a:pt x="20" y="23"/>
                      </a:lnTo>
                      <a:lnTo>
                        <a:pt x="17" y="23"/>
                      </a:lnTo>
                      <a:lnTo>
                        <a:pt x="14" y="23"/>
                      </a:lnTo>
                      <a:lnTo>
                        <a:pt x="13" y="23"/>
                      </a:lnTo>
                      <a:lnTo>
                        <a:pt x="13" y="21"/>
                      </a:lnTo>
                      <a:lnTo>
                        <a:pt x="12" y="21"/>
                      </a:lnTo>
                      <a:lnTo>
                        <a:pt x="10" y="21"/>
                      </a:lnTo>
                      <a:lnTo>
                        <a:pt x="9" y="23"/>
                      </a:lnTo>
                      <a:lnTo>
                        <a:pt x="8" y="24"/>
                      </a:lnTo>
                      <a:lnTo>
                        <a:pt x="5" y="24"/>
                      </a:lnTo>
                      <a:lnTo>
                        <a:pt x="3" y="23"/>
                      </a:lnTo>
                      <a:lnTo>
                        <a:pt x="1" y="21"/>
                      </a:lnTo>
                      <a:lnTo>
                        <a:pt x="0" y="19"/>
                      </a:lnTo>
                      <a:lnTo>
                        <a:pt x="0" y="17"/>
                      </a:lnTo>
                      <a:lnTo>
                        <a:pt x="1" y="16"/>
                      </a:lnTo>
                      <a:lnTo>
                        <a:pt x="1" y="12"/>
                      </a:lnTo>
                      <a:lnTo>
                        <a:pt x="1" y="12"/>
                      </a:lnTo>
                      <a:lnTo>
                        <a:pt x="1" y="11"/>
                      </a:lnTo>
                      <a:lnTo>
                        <a:pt x="1" y="10"/>
                      </a:lnTo>
                      <a:lnTo>
                        <a:pt x="1" y="10"/>
                      </a:lnTo>
                      <a:lnTo>
                        <a:pt x="1" y="8"/>
                      </a:lnTo>
                      <a:lnTo>
                        <a:pt x="3" y="7"/>
                      </a:lnTo>
                      <a:lnTo>
                        <a:pt x="5" y="6"/>
                      </a:lnTo>
                      <a:lnTo>
                        <a:pt x="5" y="4"/>
                      </a:lnTo>
                      <a:lnTo>
                        <a:pt x="7" y="4"/>
                      </a:lnTo>
                      <a:lnTo>
                        <a:pt x="7" y="3"/>
                      </a:lnTo>
                      <a:lnTo>
                        <a:pt x="9" y="3"/>
                      </a:lnTo>
                      <a:lnTo>
                        <a:pt x="9" y="2"/>
                      </a:lnTo>
                      <a:lnTo>
                        <a:pt x="14" y="2"/>
                      </a:lnTo>
                      <a:lnTo>
                        <a:pt x="14" y="2"/>
                      </a:lnTo>
                      <a:lnTo>
                        <a:pt x="16" y="2"/>
                      </a:lnTo>
                      <a:lnTo>
                        <a:pt x="16" y="3"/>
                      </a:lnTo>
                      <a:lnTo>
                        <a:pt x="17" y="3"/>
                      </a:lnTo>
                      <a:lnTo>
                        <a:pt x="17" y="3"/>
                      </a:lnTo>
                      <a:lnTo>
                        <a:pt x="18" y="3"/>
                      </a:lnTo>
                      <a:lnTo>
                        <a:pt x="18" y="4"/>
                      </a:lnTo>
                      <a:lnTo>
                        <a:pt x="20" y="4"/>
                      </a:lnTo>
                      <a:lnTo>
                        <a:pt x="21" y="4"/>
                      </a:lnTo>
                      <a:lnTo>
                        <a:pt x="21" y="3"/>
                      </a:lnTo>
                      <a:lnTo>
                        <a:pt x="21" y="3"/>
                      </a:lnTo>
                      <a:lnTo>
                        <a:pt x="24" y="3"/>
                      </a:lnTo>
                      <a:lnTo>
                        <a:pt x="24" y="2"/>
                      </a:lnTo>
                      <a:lnTo>
                        <a:pt x="26" y="2"/>
                      </a:lnTo>
                      <a:lnTo>
                        <a:pt x="26" y="2"/>
                      </a:lnTo>
                      <a:lnTo>
                        <a:pt x="29" y="2"/>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5" name="Freeform 145">
              <a:extLst>
                <a:ext uri="{FF2B5EF4-FFF2-40B4-BE49-F238E27FC236}">
                  <a16:creationId xmlns:a16="http://schemas.microsoft.com/office/drawing/2014/main" id="{905FC303-5399-45BE-89BC-3C24F0FB5DB8}"/>
                </a:ext>
              </a:extLst>
            </p:cNvPr>
            <p:cNvSpPr>
              <a:spLocks/>
            </p:cNvSpPr>
            <p:nvPr/>
          </p:nvSpPr>
          <p:spPr bwMode="auto">
            <a:xfrm>
              <a:off x="6879568" y="1935190"/>
              <a:ext cx="178878" cy="202467"/>
            </a:xfrm>
            <a:custGeom>
              <a:avLst/>
              <a:gdLst>
                <a:gd name="T0" fmla="*/ 6 w 91"/>
                <a:gd name="T1" fmla="*/ 0 h 103"/>
                <a:gd name="T2" fmla="*/ 7 w 91"/>
                <a:gd name="T3" fmla="*/ 2 h 103"/>
                <a:gd name="T4" fmla="*/ 11 w 91"/>
                <a:gd name="T5" fmla="*/ 8 h 103"/>
                <a:gd name="T6" fmla="*/ 16 w 91"/>
                <a:gd name="T7" fmla="*/ 13 h 103"/>
                <a:gd name="T8" fmla="*/ 33 w 91"/>
                <a:gd name="T9" fmla="*/ 23 h 103"/>
                <a:gd name="T10" fmla="*/ 49 w 91"/>
                <a:gd name="T11" fmla="*/ 34 h 103"/>
                <a:gd name="T12" fmla="*/ 55 w 91"/>
                <a:gd name="T13" fmla="*/ 39 h 103"/>
                <a:gd name="T14" fmla="*/ 59 w 91"/>
                <a:gd name="T15" fmla="*/ 40 h 103"/>
                <a:gd name="T16" fmla="*/ 62 w 91"/>
                <a:gd name="T17" fmla="*/ 38 h 103"/>
                <a:gd name="T18" fmla="*/ 62 w 91"/>
                <a:gd name="T19" fmla="*/ 33 h 103"/>
                <a:gd name="T20" fmla="*/ 63 w 91"/>
                <a:gd name="T21" fmla="*/ 29 h 103"/>
                <a:gd name="T22" fmla="*/ 66 w 91"/>
                <a:gd name="T23" fmla="*/ 22 h 103"/>
                <a:gd name="T24" fmla="*/ 67 w 91"/>
                <a:gd name="T25" fmla="*/ 14 h 103"/>
                <a:gd name="T26" fmla="*/ 68 w 91"/>
                <a:gd name="T27" fmla="*/ 13 h 103"/>
                <a:gd name="T28" fmla="*/ 72 w 91"/>
                <a:gd name="T29" fmla="*/ 30 h 103"/>
                <a:gd name="T30" fmla="*/ 74 w 91"/>
                <a:gd name="T31" fmla="*/ 33 h 103"/>
                <a:gd name="T32" fmla="*/ 75 w 91"/>
                <a:gd name="T33" fmla="*/ 38 h 103"/>
                <a:gd name="T34" fmla="*/ 83 w 91"/>
                <a:gd name="T35" fmla="*/ 57 h 103"/>
                <a:gd name="T36" fmla="*/ 88 w 91"/>
                <a:gd name="T37" fmla="*/ 81 h 103"/>
                <a:gd name="T38" fmla="*/ 91 w 91"/>
                <a:gd name="T39" fmla="*/ 101 h 103"/>
                <a:gd name="T40" fmla="*/ 89 w 91"/>
                <a:gd name="T41" fmla="*/ 101 h 103"/>
                <a:gd name="T42" fmla="*/ 84 w 91"/>
                <a:gd name="T43" fmla="*/ 89 h 103"/>
                <a:gd name="T44" fmla="*/ 79 w 91"/>
                <a:gd name="T45" fmla="*/ 76 h 103"/>
                <a:gd name="T46" fmla="*/ 75 w 91"/>
                <a:gd name="T47" fmla="*/ 61 h 103"/>
                <a:gd name="T48" fmla="*/ 71 w 91"/>
                <a:gd name="T49" fmla="*/ 47 h 103"/>
                <a:gd name="T50" fmla="*/ 78 w 91"/>
                <a:gd name="T51" fmla="*/ 53 h 103"/>
                <a:gd name="T52" fmla="*/ 76 w 91"/>
                <a:gd name="T53" fmla="*/ 51 h 103"/>
                <a:gd name="T54" fmla="*/ 72 w 91"/>
                <a:gd name="T55" fmla="*/ 44 h 103"/>
                <a:gd name="T56" fmla="*/ 71 w 91"/>
                <a:gd name="T57" fmla="*/ 40 h 103"/>
                <a:gd name="T58" fmla="*/ 71 w 91"/>
                <a:gd name="T59" fmla="*/ 36 h 103"/>
                <a:gd name="T60" fmla="*/ 70 w 91"/>
                <a:gd name="T61" fmla="*/ 33 h 103"/>
                <a:gd name="T62" fmla="*/ 67 w 91"/>
                <a:gd name="T63" fmla="*/ 33 h 103"/>
                <a:gd name="T64" fmla="*/ 66 w 91"/>
                <a:gd name="T65" fmla="*/ 36 h 103"/>
                <a:gd name="T66" fmla="*/ 64 w 91"/>
                <a:gd name="T67" fmla="*/ 40 h 103"/>
                <a:gd name="T68" fmla="*/ 64 w 91"/>
                <a:gd name="T69" fmla="*/ 44 h 103"/>
                <a:gd name="T70" fmla="*/ 64 w 91"/>
                <a:gd name="T71" fmla="*/ 46 h 103"/>
                <a:gd name="T72" fmla="*/ 61 w 91"/>
                <a:gd name="T73" fmla="*/ 47 h 103"/>
                <a:gd name="T74" fmla="*/ 57 w 91"/>
                <a:gd name="T75" fmla="*/ 47 h 103"/>
                <a:gd name="T76" fmla="*/ 55 w 91"/>
                <a:gd name="T77" fmla="*/ 44 h 103"/>
                <a:gd name="T78" fmla="*/ 51 w 91"/>
                <a:gd name="T79" fmla="*/ 42 h 103"/>
                <a:gd name="T80" fmla="*/ 50 w 91"/>
                <a:gd name="T81" fmla="*/ 39 h 103"/>
                <a:gd name="T82" fmla="*/ 49 w 91"/>
                <a:gd name="T83" fmla="*/ 42 h 103"/>
                <a:gd name="T84" fmla="*/ 46 w 91"/>
                <a:gd name="T85" fmla="*/ 47 h 103"/>
                <a:gd name="T86" fmla="*/ 43 w 91"/>
                <a:gd name="T87" fmla="*/ 51 h 103"/>
                <a:gd name="T88" fmla="*/ 42 w 91"/>
                <a:gd name="T89" fmla="*/ 55 h 103"/>
                <a:gd name="T90" fmla="*/ 45 w 91"/>
                <a:gd name="T91" fmla="*/ 52 h 103"/>
                <a:gd name="T92" fmla="*/ 49 w 91"/>
                <a:gd name="T93" fmla="*/ 51 h 103"/>
                <a:gd name="T94" fmla="*/ 53 w 91"/>
                <a:gd name="T95" fmla="*/ 52 h 103"/>
                <a:gd name="T96" fmla="*/ 55 w 91"/>
                <a:gd name="T97" fmla="*/ 53 h 103"/>
                <a:gd name="T98" fmla="*/ 59 w 91"/>
                <a:gd name="T99" fmla="*/ 63 h 103"/>
                <a:gd name="T100" fmla="*/ 66 w 91"/>
                <a:gd name="T101" fmla="*/ 81 h 103"/>
                <a:gd name="T102" fmla="*/ 72 w 91"/>
                <a:gd name="T103" fmla="*/ 95 h 103"/>
                <a:gd name="T104" fmla="*/ 71 w 91"/>
                <a:gd name="T105" fmla="*/ 94 h 103"/>
                <a:gd name="T106" fmla="*/ 59 w 91"/>
                <a:gd name="T107" fmla="*/ 80 h 103"/>
                <a:gd name="T108" fmla="*/ 43 w 91"/>
                <a:gd name="T109" fmla="*/ 60 h 103"/>
                <a:gd name="T110" fmla="*/ 32 w 91"/>
                <a:gd name="T111" fmla="*/ 44 h 103"/>
                <a:gd name="T112" fmla="*/ 24 w 91"/>
                <a:gd name="T113" fmla="*/ 36 h 103"/>
                <a:gd name="T114" fmla="*/ 9 w 91"/>
                <a:gd name="T115" fmla="*/ 26 h 103"/>
                <a:gd name="T116" fmla="*/ 2 w 91"/>
                <a:gd name="T117" fmla="*/ 18 h 103"/>
                <a:gd name="T118" fmla="*/ 0 w 91"/>
                <a:gd name="T119" fmla="*/ 14 h 103"/>
                <a:gd name="T120" fmla="*/ 0 w 91"/>
                <a:gd name="T121" fmla="*/ 12 h 103"/>
                <a:gd name="T122" fmla="*/ 2 w 91"/>
                <a:gd name="T123" fmla="*/ 12 h 103"/>
                <a:gd name="T124" fmla="*/ 6 w 91"/>
                <a:gd name="T1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103">
                  <a:moveTo>
                    <a:pt x="6" y="0"/>
                  </a:moveTo>
                  <a:lnTo>
                    <a:pt x="6" y="0"/>
                  </a:lnTo>
                  <a:lnTo>
                    <a:pt x="6" y="1"/>
                  </a:lnTo>
                  <a:lnTo>
                    <a:pt x="7" y="2"/>
                  </a:lnTo>
                  <a:lnTo>
                    <a:pt x="8" y="5"/>
                  </a:lnTo>
                  <a:lnTo>
                    <a:pt x="11" y="8"/>
                  </a:lnTo>
                  <a:lnTo>
                    <a:pt x="13" y="12"/>
                  </a:lnTo>
                  <a:lnTo>
                    <a:pt x="16" y="13"/>
                  </a:lnTo>
                  <a:lnTo>
                    <a:pt x="24" y="18"/>
                  </a:lnTo>
                  <a:lnTo>
                    <a:pt x="33" y="23"/>
                  </a:lnTo>
                  <a:lnTo>
                    <a:pt x="42" y="30"/>
                  </a:lnTo>
                  <a:lnTo>
                    <a:pt x="49" y="34"/>
                  </a:lnTo>
                  <a:lnTo>
                    <a:pt x="53" y="36"/>
                  </a:lnTo>
                  <a:lnTo>
                    <a:pt x="55" y="39"/>
                  </a:lnTo>
                  <a:lnTo>
                    <a:pt x="58" y="40"/>
                  </a:lnTo>
                  <a:lnTo>
                    <a:pt x="59" y="40"/>
                  </a:lnTo>
                  <a:lnTo>
                    <a:pt x="61" y="39"/>
                  </a:lnTo>
                  <a:lnTo>
                    <a:pt x="62" y="38"/>
                  </a:lnTo>
                  <a:lnTo>
                    <a:pt x="62" y="35"/>
                  </a:lnTo>
                  <a:lnTo>
                    <a:pt x="62" y="33"/>
                  </a:lnTo>
                  <a:lnTo>
                    <a:pt x="63" y="31"/>
                  </a:lnTo>
                  <a:lnTo>
                    <a:pt x="63" y="29"/>
                  </a:lnTo>
                  <a:lnTo>
                    <a:pt x="64" y="26"/>
                  </a:lnTo>
                  <a:lnTo>
                    <a:pt x="66" y="22"/>
                  </a:lnTo>
                  <a:lnTo>
                    <a:pt x="66" y="18"/>
                  </a:lnTo>
                  <a:lnTo>
                    <a:pt x="67" y="14"/>
                  </a:lnTo>
                  <a:lnTo>
                    <a:pt x="68" y="12"/>
                  </a:lnTo>
                  <a:lnTo>
                    <a:pt x="68" y="13"/>
                  </a:lnTo>
                  <a:lnTo>
                    <a:pt x="72" y="30"/>
                  </a:lnTo>
                  <a:lnTo>
                    <a:pt x="72" y="30"/>
                  </a:lnTo>
                  <a:lnTo>
                    <a:pt x="74" y="31"/>
                  </a:lnTo>
                  <a:lnTo>
                    <a:pt x="74" y="33"/>
                  </a:lnTo>
                  <a:lnTo>
                    <a:pt x="74" y="34"/>
                  </a:lnTo>
                  <a:lnTo>
                    <a:pt x="75" y="38"/>
                  </a:lnTo>
                  <a:lnTo>
                    <a:pt x="79" y="47"/>
                  </a:lnTo>
                  <a:lnTo>
                    <a:pt x="83" y="57"/>
                  </a:lnTo>
                  <a:lnTo>
                    <a:pt x="85" y="70"/>
                  </a:lnTo>
                  <a:lnTo>
                    <a:pt x="88" y="81"/>
                  </a:lnTo>
                  <a:lnTo>
                    <a:pt x="89" y="94"/>
                  </a:lnTo>
                  <a:lnTo>
                    <a:pt x="91" y="101"/>
                  </a:lnTo>
                  <a:lnTo>
                    <a:pt x="91" y="103"/>
                  </a:lnTo>
                  <a:lnTo>
                    <a:pt x="89" y="101"/>
                  </a:lnTo>
                  <a:lnTo>
                    <a:pt x="87" y="95"/>
                  </a:lnTo>
                  <a:lnTo>
                    <a:pt x="84" y="89"/>
                  </a:lnTo>
                  <a:lnTo>
                    <a:pt x="81" y="81"/>
                  </a:lnTo>
                  <a:lnTo>
                    <a:pt x="79" y="76"/>
                  </a:lnTo>
                  <a:lnTo>
                    <a:pt x="78" y="69"/>
                  </a:lnTo>
                  <a:lnTo>
                    <a:pt x="75" y="61"/>
                  </a:lnTo>
                  <a:lnTo>
                    <a:pt x="72" y="52"/>
                  </a:lnTo>
                  <a:lnTo>
                    <a:pt x="71" y="47"/>
                  </a:lnTo>
                  <a:lnTo>
                    <a:pt x="70" y="44"/>
                  </a:lnTo>
                  <a:lnTo>
                    <a:pt x="78" y="53"/>
                  </a:lnTo>
                  <a:lnTo>
                    <a:pt x="78" y="52"/>
                  </a:lnTo>
                  <a:lnTo>
                    <a:pt x="76" y="51"/>
                  </a:lnTo>
                  <a:lnTo>
                    <a:pt x="74" y="48"/>
                  </a:lnTo>
                  <a:lnTo>
                    <a:pt x="72" y="44"/>
                  </a:lnTo>
                  <a:lnTo>
                    <a:pt x="71" y="43"/>
                  </a:lnTo>
                  <a:lnTo>
                    <a:pt x="71" y="40"/>
                  </a:lnTo>
                  <a:lnTo>
                    <a:pt x="71" y="38"/>
                  </a:lnTo>
                  <a:lnTo>
                    <a:pt x="71" y="36"/>
                  </a:lnTo>
                  <a:lnTo>
                    <a:pt x="70" y="34"/>
                  </a:lnTo>
                  <a:lnTo>
                    <a:pt x="70" y="33"/>
                  </a:lnTo>
                  <a:lnTo>
                    <a:pt x="68" y="31"/>
                  </a:lnTo>
                  <a:lnTo>
                    <a:pt x="67" y="33"/>
                  </a:lnTo>
                  <a:lnTo>
                    <a:pt x="66" y="35"/>
                  </a:lnTo>
                  <a:lnTo>
                    <a:pt x="66" y="36"/>
                  </a:lnTo>
                  <a:lnTo>
                    <a:pt x="64" y="38"/>
                  </a:lnTo>
                  <a:lnTo>
                    <a:pt x="64" y="40"/>
                  </a:lnTo>
                  <a:lnTo>
                    <a:pt x="64" y="42"/>
                  </a:lnTo>
                  <a:lnTo>
                    <a:pt x="64" y="44"/>
                  </a:lnTo>
                  <a:lnTo>
                    <a:pt x="64" y="46"/>
                  </a:lnTo>
                  <a:lnTo>
                    <a:pt x="64" y="46"/>
                  </a:lnTo>
                  <a:lnTo>
                    <a:pt x="62" y="46"/>
                  </a:lnTo>
                  <a:lnTo>
                    <a:pt x="61" y="47"/>
                  </a:lnTo>
                  <a:lnTo>
                    <a:pt x="58" y="47"/>
                  </a:lnTo>
                  <a:lnTo>
                    <a:pt x="57" y="47"/>
                  </a:lnTo>
                  <a:lnTo>
                    <a:pt x="57" y="47"/>
                  </a:lnTo>
                  <a:lnTo>
                    <a:pt x="55" y="44"/>
                  </a:lnTo>
                  <a:lnTo>
                    <a:pt x="53" y="43"/>
                  </a:lnTo>
                  <a:lnTo>
                    <a:pt x="51" y="42"/>
                  </a:lnTo>
                  <a:lnTo>
                    <a:pt x="50" y="40"/>
                  </a:lnTo>
                  <a:lnTo>
                    <a:pt x="50" y="39"/>
                  </a:lnTo>
                  <a:lnTo>
                    <a:pt x="50" y="40"/>
                  </a:lnTo>
                  <a:lnTo>
                    <a:pt x="49" y="42"/>
                  </a:lnTo>
                  <a:lnTo>
                    <a:pt x="47" y="44"/>
                  </a:lnTo>
                  <a:lnTo>
                    <a:pt x="46" y="47"/>
                  </a:lnTo>
                  <a:lnTo>
                    <a:pt x="45" y="50"/>
                  </a:lnTo>
                  <a:lnTo>
                    <a:pt x="43" y="51"/>
                  </a:lnTo>
                  <a:lnTo>
                    <a:pt x="43" y="53"/>
                  </a:lnTo>
                  <a:lnTo>
                    <a:pt x="42" y="55"/>
                  </a:lnTo>
                  <a:lnTo>
                    <a:pt x="42" y="53"/>
                  </a:lnTo>
                  <a:lnTo>
                    <a:pt x="45" y="52"/>
                  </a:lnTo>
                  <a:lnTo>
                    <a:pt x="46" y="51"/>
                  </a:lnTo>
                  <a:lnTo>
                    <a:pt x="49" y="51"/>
                  </a:lnTo>
                  <a:lnTo>
                    <a:pt x="50" y="51"/>
                  </a:lnTo>
                  <a:lnTo>
                    <a:pt x="53" y="52"/>
                  </a:lnTo>
                  <a:lnTo>
                    <a:pt x="54" y="53"/>
                  </a:lnTo>
                  <a:lnTo>
                    <a:pt x="55" y="53"/>
                  </a:lnTo>
                  <a:lnTo>
                    <a:pt x="57" y="56"/>
                  </a:lnTo>
                  <a:lnTo>
                    <a:pt x="59" y="63"/>
                  </a:lnTo>
                  <a:lnTo>
                    <a:pt x="62" y="72"/>
                  </a:lnTo>
                  <a:lnTo>
                    <a:pt x="66" y="81"/>
                  </a:lnTo>
                  <a:lnTo>
                    <a:pt x="70" y="90"/>
                  </a:lnTo>
                  <a:lnTo>
                    <a:pt x="72" y="95"/>
                  </a:lnTo>
                  <a:lnTo>
                    <a:pt x="72" y="98"/>
                  </a:lnTo>
                  <a:lnTo>
                    <a:pt x="71" y="94"/>
                  </a:lnTo>
                  <a:lnTo>
                    <a:pt x="66" y="89"/>
                  </a:lnTo>
                  <a:lnTo>
                    <a:pt x="59" y="80"/>
                  </a:lnTo>
                  <a:lnTo>
                    <a:pt x="51" y="70"/>
                  </a:lnTo>
                  <a:lnTo>
                    <a:pt x="43" y="60"/>
                  </a:lnTo>
                  <a:lnTo>
                    <a:pt x="37" y="51"/>
                  </a:lnTo>
                  <a:lnTo>
                    <a:pt x="32" y="44"/>
                  </a:lnTo>
                  <a:lnTo>
                    <a:pt x="28" y="40"/>
                  </a:lnTo>
                  <a:lnTo>
                    <a:pt x="24" y="36"/>
                  </a:lnTo>
                  <a:lnTo>
                    <a:pt x="17" y="31"/>
                  </a:lnTo>
                  <a:lnTo>
                    <a:pt x="9" y="26"/>
                  </a:lnTo>
                  <a:lnTo>
                    <a:pt x="4" y="21"/>
                  </a:lnTo>
                  <a:lnTo>
                    <a:pt x="2" y="18"/>
                  </a:lnTo>
                  <a:lnTo>
                    <a:pt x="0" y="15"/>
                  </a:lnTo>
                  <a:lnTo>
                    <a:pt x="0" y="14"/>
                  </a:lnTo>
                  <a:lnTo>
                    <a:pt x="0" y="13"/>
                  </a:lnTo>
                  <a:lnTo>
                    <a:pt x="0" y="12"/>
                  </a:lnTo>
                  <a:lnTo>
                    <a:pt x="2" y="12"/>
                  </a:lnTo>
                  <a:lnTo>
                    <a:pt x="2" y="12"/>
                  </a:lnTo>
                  <a:lnTo>
                    <a:pt x="4" y="1"/>
                  </a:lnTo>
                  <a:lnTo>
                    <a:pt x="6"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46">
              <a:extLst>
                <a:ext uri="{FF2B5EF4-FFF2-40B4-BE49-F238E27FC236}">
                  <a16:creationId xmlns:a16="http://schemas.microsoft.com/office/drawing/2014/main" id="{83DFD52B-05AC-43CC-AAB8-2F7695F74C25}"/>
                </a:ext>
              </a:extLst>
            </p:cNvPr>
            <p:cNvSpPr>
              <a:spLocks/>
            </p:cNvSpPr>
            <p:nvPr/>
          </p:nvSpPr>
          <p:spPr bwMode="auto">
            <a:xfrm>
              <a:off x="7062377" y="2259529"/>
              <a:ext cx="41280" cy="100251"/>
            </a:xfrm>
            <a:custGeom>
              <a:avLst/>
              <a:gdLst>
                <a:gd name="T0" fmla="*/ 7 w 21"/>
                <a:gd name="T1" fmla="*/ 0 h 51"/>
                <a:gd name="T2" fmla="*/ 9 w 21"/>
                <a:gd name="T3" fmla="*/ 0 h 51"/>
                <a:gd name="T4" fmla="*/ 12 w 21"/>
                <a:gd name="T5" fmla="*/ 0 h 51"/>
                <a:gd name="T6" fmla="*/ 13 w 21"/>
                <a:gd name="T7" fmla="*/ 1 h 51"/>
                <a:gd name="T8" fmla="*/ 15 w 21"/>
                <a:gd name="T9" fmla="*/ 4 h 51"/>
                <a:gd name="T10" fmla="*/ 17 w 21"/>
                <a:gd name="T11" fmla="*/ 13 h 51"/>
                <a:gd name="T12" fmla="*/ 20 w 21"/>
                <a:gd name="T13" fmla="*/ 22 h 51"/>
                <a:gd name="T14" fmla="*/ 21 w 21"/>
                <a:gd name="T15" fmla="*/ 31 h 51"/>
                <a:gd name="T16" fmla="*/ 21 w 21"/>
                <a:gd name="T17" fmla="*/ 36 h 51"/>
                <a:gd name="T18" fmla="*/ 21 w 21"/>
                <a:gd name="T19" fmla="*/ 40 h 51"/>
                <a:gd name="T20" fmla="*/ 20 w 21"/>
                <a:gd name="T21" fmla="*/ 44 h 51"/>
                <a:gd name="T22" fmla="*/ 20 w 21"/>
                <a:gd name="T23" fmla="*/ 48 h 51"/>
                <a:gd name="T24" fmla="*/ 19 w 21"/>
                <a:gd name="T25" fmla="*/ 49 h 51"/>
                <a:gd name="T26" fmla="*/ 19 w 21"/>
                <a:gd name="T27" fmla="*/ 51 h 51"/>
                <a:gd name="T28" fmla="*/ 8 w 21"/>
                <a:gd name="T29" fmla="*/ 49 h 51"/>
                <a:gd name="T30" fmla="*/ 9 w 21"/>
                <a:gd name="T31" fmla="*/ 47 h 51"/>
                <a:gd name="T32" fmla="*/ 9 w 21"/>
                <a:gd name="T33" fmla="*/ 40 h 51"/>
                <a:gd name="T34" fmla="*/ 9 w 21"/>
                <a:gd name="T35" fmla="*/ 31 h 51"/>
                <a:gd name="T36" fmla="*/ 8 w 21"/>
                <a:gd name="T37" fmla="*/ 21 h 51"/>
                <a:gd name="T38" fmla="*/ 5 w 21"/>
                <a:gd name="T39" fmla="*/ 13 h 51"/>
                <a:gd name="T40" fmla="*/ 4 w 21"/>
                <a:gd name="T41" fmla="*/ 8 h 51"/>
                <a:gd name="T42" fmla="*/ 2 w 21"/>
                <a:gd name="T43" fmla="*/ 4 h 51"/>
                <a:gd name="T44" fmla="*/ 0 w 21"/>
                <a:gd name="T45" fmla="*/ 1 h 51"/>
                <a:gd name="T46" fmla="*/ 0 w 21"/>
                <a:gd name="T47" fmla="*/ 1 h 51"/>
                <a:gd name="T48" fmla="*/ 3 w 21"/>
                <a:gd name="T49" fmla="*/ 0 h 51"/>
                <a:gd name="T50" fmla="*/ 4 w 21"/>
                <a:gd name="T51" fmla="*/ 0 h 51"/>
                <a:gd name="T52" fmla="*/ 7 w 21"/>
                <a:gd name="T5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51">
                  <a:moveTo>
                    <a:pt x="7" y="0"/>
                  </a:moveTo>
                  <a:lnTo>
                    <a:pt x="9" y="0"/>
                  </a:lnTo>
                  <a:lnTo>
                    <a:pt x="12" y="0"/>
                  </a:lnTo>
                  <a:lnTo>
                    <a:pt x="13" y="1"/>
                  </a:lnTo>
                  <a:lnTo>
                    <a:pt x="15" y="4"/>
                  </a:lnTo>
                  <a:lnTo>
                    <a:pt x="17" y="13"/>
                  </a:lnTo>
                  <a:lnTo>
                    <a:pt x="20" y="22"/>
                  </a:lnTo>
                  <a:lnTo>
                    <a:pt x="21" y="31"/>
                  </a:lnTo>
                  <a:lnTo>
                    <a:pt x="21" y="36"/>
                  </a:lnTo>
                  <a:lnTo>
                    <a:pt x="21" y="40"/>
                  </a:lnTo>
                  <a:lnTo>
                    <a:pt x="20" y="44"/>
                  </a:lnTo>
                  <a:lnTo>
                    <a:pt x="20" y="48"/>
                  </a:lnTo>
                  <a:lnTo>
                    <a:pt x="19" y="49"/>
                  </a:lnTo>
                  <a:lnTo>
                    <a:pt x="19" y="51"/>
                  </a:lnTo>
                  <a:lnTo>
                    <a:pt x="8" y="49"/>
                  </a:lnTo>
                  <a:lnTo>
                    <a:pt x="9" y="47"/>
                  </a:lnTo>
                  <a:lnTo>
                    <a:pt x="9" y="40"/>
                  </a:lnTo>
                  <a:lnTo>
                    <a:pt x="9" y="31"/>
                  </a:lnTo>
                  <a:lnTo>
                    <a:pt x="8" y="21"/>
                  </a:lnTo>
                  <a:lnTo>
                    <a:pt x="5" y="13"/>
                  </a:lnTo>
                  <a:lnTo>
                    <a:pt x="4" y="8"/>
                  </a:lnTo>
                  <a:lnTo>
                    <a:pt x="2" y="4"/>
                  </a:lnTo>
                  <a:lnTo>
                    <a:pt x="0" y="1"/>
                  </a:lnTo>
                  <a:lnTo>
                    <a:pt x="0" y="1"/>
                  </a:lnTo>
                  <a:lnTo>
                    <a:pt x="3" y="0"/>
                  </a:lnTo>
                  <a:lnTo>
                    <a:pt x="4"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48">
              <a:extLst>
                <a:ext uri="{FF2B5EF4-FFF2-40B4-BE49-F238E27FC236}">
                  <a16:creationId xmlns:a16="http://schemas.microsoft.com/office/drawing/2014/main" id="{ADC991DC-5A4B-45A8-A99C-488647E162C9}"/>
                </a:ext>
              </a:extLst>
            </p:cNvPr>
            <p:cNvSpPr>
              <a:spLocks/>
            </p:cNvSpPr>
            <p:nvPr/>
          </p:nvSpPr>
          <p:spPr bwMode="auto">
            <a:xfrm>
              <a:off x="4988575" y="1943053"/>
              <a:ext cx="273231" cy="241780"/>
            </a:xfrm>
            <a:custGeom>
              <a:avLst/>
              <a:gdLst>
                <a:gd name="T0" fmla="*/ 56 w 139"/>
                <a:gd name="T1" fmla="*/ 0 h 123"/>
                <a:gd name="T2" fmla="*/ 52 w 139"/>
                <a:gd name="T3" fmla="*/ 15 h 123"/>
                <a:gd name="T4" fmla="*/ 47 w 139"/>
                <a:gd name="T5" fmla="*/ 27 h 123"/>
                <a:gd name="T6" fmla="*/ 45 w 139"/>
                <a:gd name="T7" fmla="*/ 31 h 123"/>
                <a:gd name="T8" fmla="*/ 45 w 139"/>
                <a:gd name="T9" fmla="*/ 38 h 123"/>
                <a:gd name="T10" fmla="*/ 46 w 139"/>
                <a:gd name="T11" fmla="*/ 40 h 123"/>
                <a:gd name="T12" fmla="*/ 51 w 139"/>
                <a:gd name="T13" fmla="*/ 49 h 123"/>
                <a:gd name="T14" fmla="*/ 55 w 139"/>
                <a:gd name="T15" fmla="*/ 59 h 123"/>
                <a:gd name="T16" fmla="*/ 58 w 139"/>
                <a:gd name="T17" fmla="*/ 68 h 123"/>
                <a:gd name="T18" fmla="*/ 60 w 139"/>
                <a:gd name="T19" fmla="*/ 74 h 123"/>
                <a:gd name="T20" fmla="*/ 73 w 139"/>
                <a:gd name="T21" fmla="*/ 60 h 123"/>
                <a:gd name="T22" fmla="*/ 90 w 139"/>
                <a:gd name="T23" fmla="*/ 40 h 123"/>
                <a:gd name="T24" fmla="*/ 100 w 139"/>
                <a:gd name="T25" fmla="*/ 29 h 123"/>
                <a:gd name="T26" fmla="*/ 104 w 139"/>
                <a:gd name="T27" fmla="*/ 23 h 123"/>
                <a:gd name="T28" fmla="*/ 113 w 139"/>
                <a:gd name="T29" fmla="*/ 19 h 123"/>
                <a:gd name="T30" fmla="*/ 118 w 139"/>
                <a:gd name="T31" fmla="*/ 15 h 123"/>
                <a:gd name="T32" fmla="*/ 121 w 139"/>
                <a:gd name="T33" fmla="*/ 17 h 123"/>
                <a:gd name="T34" fmla="*/ 127 w 139"/>
                <a:gd name="T35" fmla="*/ 23 h 123"/>
                <a:gd name="T36" fmla="*/ 136 w 139"/>
                <a:gd name="T37" fmla="*/ 29 h 123"/>
                <a:gd name="T38" fmla="*/ 139 w 139"/>
                <a:gd name="T39" fmla="*/ 32 h 123"/>
                <a:gd name="T40" fmla="*/ 136 w 139"/>
                <a:gd name="T41" fmla="*/ 44 h 123"/>
                <a:gd name="T42" fmla="*/ 128 w 139"/>
                <a:gd name="T43" fmla="*/ 70 h 123"/>
                <a:gd name="T44" fmla="*/ 121 w 139"/>
                <a:gd name="T45" fmla="*/ 65 h 123"/>
                <a:gd name="T46" fmla="*/ 110 w 139"/>
                <a:gd name="T47" fmla="*/ 51 h 123"/>
                <a:gd name="T48" fmla="*/ 110 w 139"/>
                <a:gd name="T49" fmla="*/ 55 h 123"/>
                <a:gd name="T50" fmla="*/ 102 w 139"/>
                <a:gd name="T51" fmla="*/ 60 h 123"/>
                <a:gd name="T52" fmla="*/ 97 w 139"/>
                <a:gd name="T53" fmla="*/ 61 h 123"/>
                <a:gd name="T54" fmla="*/ 92 w 139"/>
                <a:gd name="T55" fmla="*/ 64 h 123"/>
                <a:gd name="T56" fmla="*/ 85 w 139"/>
                <a:gd name="T57" fmla="*/ 66 h 123"/>
                <a:gd name="T58" fmla="*/ 88 w 139"/>
                <a:gd name="T59" fmla="*/ 66 h 123"/>
                <a:gd name="T60" fmla="*/ 97 w 139"/>
                <a:gd name="T61" fmla="*/ 68 h 123"/>
                <a:gd name="T62" fmla="*/ 89 w 139"/>
                <a:gd name="T63" fmla="*/ 77 h 123"/>
                <a:gd name="T64" fmla="*/ 67 w 139"/>
                <a:gd name="T65" fmla="*/ 106 h 123"/>
                <a:gd name="T66" fmla="*/ 52 w 139"/>
                <a:gd name="T67" fmla="*/ 123 h 123"/>
                <a:gd name="T68" fmla="*/ 42 w 139"/>
                <a:gd name="T69" fmla="*/ 66 h 123"/>
                <a:gd name="T70" fmla="*/ 26 w 139"/>
                <a:gd name="T71" fmla="*/ 52 h 123"/>
                <a:gd name="T72" fmla="*/ 20 w 139"/>
                <a:gd name="T73" fmla="*/ 43 h 123"/>
                <a:gd name="T74" fmla="*/ 22 w 139"/>
                <a:gd name="T75" fmla="*/ 36 h 123"/>
                <a:gd name="T76" fmla="*/ 16 w 139"/>
                <a:gd name="T77" fmla="*/ 40 h 123"/>
                <a:gd name="T78" fmla="*/ 1 w 139"/>
                <a:gd name="T79" fmla="*/ 49 h 123"/>
                <a:gd name="T80" fmla="*/ 15 w 139"/>
                <a:gd name="T81" fmla="*/ 32 h 123"/>
                <a:gd name="T82" fmla="*/ 34 w 139"/>
                <a:gd name="T83" fmla="*/ 11 h 123"/>
                <a:gd name="T84" fmla="*/ 54 w 139"/>
                <a:gd name="T8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23">
                  <a:moveTo>
                    <a:pt x="54" y="0"/>
                  </a:moveTo>
                  <a:lnTo>
                    <a:pt x="56" y="0"/>
                  </a:lnTo>
                  <a:lnTo>
                    <a:pt x="56" y="0"/>
                  </a:lnTo>
                  <a:lnTo>
                    <a:pt x="56" y="2"/>
                  </a:lnTo>
                  <a:lnTo>
                    <a:pt x="55" y="9"/>
                  </a:lnTo>
                  <a:lnTo>
                    <a:pt x="52" y="15"/>
                  </a:lnTo>
                  <a:lnTo>
                    <a:pt x="50" y="22"/>
                  </a:lnTo>
                  <a:lnTo>
                    <a:pt x="49" y="25"/>
                  </a:lnTo>
                  <a:lnTo>
                    <a:pt x="47" y="27"/>
                  </a:lnTo>
                  <a:lnTo>
                    <a:pt x="46" y="29"/>
                  </a:lnTo>
                  <a:lnTo>
                    <a:pt x="45" y="30"/>
                  </a:lnTo>
                  <a:lnTo>
                    <a:pt x="45" y="31"/>
                  </a:lnTo>
                  <a:lnTo>
                    <a:pt x="45" y="34"/>
                  </a:lnTo>
                  <a:lnTo>
                    <a:pt x="45" y="35"/>
                  </a:lnTo>
                  <a:lnTo>
                    <a:pt x="45" y="38"/>
                  </a:lnTo>
                  <a:lnTo>
                    <a:pt x="45" y="38"/>
                  </a:lnTo>
                  <a:lnTo>
                    <a:pt x="46" y="39"/>
                  </a:lnTo>
                  <a:lnTo>
                    <a:pt x="46" y="40"/>
                  </a:lnTo>
                  <a:lnTo>
                    <a:pt x="49" y="43"/>
                  </a:lnTo>
                  <a:lnTo>
                    <a:pt x="50" y="47"/>
                  </a:lnTo>
                  <a:lnTo>
                    <a:pt x="51" y="49"/>
                  </a:lnTo>
                  <a:lnTo>
                    <a:pt x="54" y="53"/>
                  </a:lnTo>
                  <a:lnTo>
                    <a:pt x="55" y="56"/>
                  </a:lnTo>
                  <a:lnTo>
                    <a:pt x="55" y="59"/>
                  </a:lnTo>
                  <a:lnTo>
                    <a:pt x="56" y="61"/>
                  </a:lnTo>
                  <a:lnTo>
                    <a:pt x="56" y="65"/>
                  </a:lnTo>
                  <a:lnTo>
                    <a:pt x="58" y="68"/>
                  </a:lnTo>
                  <a:lnTo>
                    <a:pt x="59" y="72"/>
                  </a:lnTo>
                  <a:lnTo>
                    <a:pt x="59" y="73"/>
                  </a:lnTo>
                  <a:lnTo>
                    <a:pt x="60" y="74"/>
                  </a:lnTo>
                  <a:lnTo>
                    <a:pt x="63" y="72"/>
                  </a:lnTo>
                  <a:lnTo>
                    <a:pt x="67" y="66"/>
                  </a:lnTo>
                  <a:lnTo>
                    <a:pt x="73" y="60"/>
                  </a:lnTo>
                  <a:lnTo>
                    <a:pt x="80" y="53"/>
                  </a:lnTo>
                  <a:lnTo>
                    <a:pt x="87" y="46"/>
                  </a:lnTo>
                  <a:lnTo>
                    <a:pt x="90" y="40"/>
                  </a:lnTo>
                  <a:lnTo>
                    <a:pt x="94" y="36"/>
                  </a:lnTo>
                  <a:lnTo>
                    <a:pt x="97" y="32"/>
                  </a:lnTo>
                  <a:lnTo>
                    <a:pt x="100" y="29"/>
                  </a:lnTo>
                  <a:lnTo>
                    <a:pt x="102" y="26"/>
                  </a:lnTo>
                  <a:lnTo>
                    <a:pt x="104" y="23"/>
                  </a:lnTo>
                  <a:lnTo>
                    <a:pt x="104" y="23"/>
                  </a:lnTo>
                  <a:lnTo>
                    <a:pt x="106" y="22"/>
                  </a:lnTo>
                  <a:lnTo>
                    <a:pt x="109" y="22"/>
                  </a:lnTo>
                  <a:lnTo>
                    <a:pt x="113" y="19"/>
                  </a:lnTo>
                  <a:lnTo>
                    <a:pt x="115" y="18"/>
                  </a:lnTo>
                  <a:lnTo>
                    <a:pt x="117" y="17"/>
                  </a:lnTo>
                  <a:lnTo>
                    <a:pt x="118" y="15"/>
                  </a:lnTo>
                  <a:lnTo>
                    <a:pt x="119" y="15"/>
                  </a:lnTo>
                  <a:lnTo>
                    <a:pt x="119" y="17"/>
                  </a:lnTo>
                  <a:lnTo>
                    <a:pt x="121" y="17"/>
                  </a:lnTo>
                  <a:lnTo>
                    <a:pt x="123" y="19"/>
                  </a:lnTo>
                  <a:lnTo>
                    <a:pt x="124" y="21"/>
                  </a:lnTo>
                  <a:lnTo>
                    <a:pt x="127" y="23"/>
                  </a:lnTo>
                  <a:lnTo>
                    <a:pt x="130" y="25"/>
                  </a:lnTo>
                  <a:lnTo>
                    <a:pt x="134" y="27"/>
                  </a:lnTo>
                  <a:lnTo>
                    <a:pt x="136" y="29"/>
                  </a:lnTo>
                  <a:lnTo>
                    <a:pt x="138" y="30"/>
                  </a:lnTo>
                  <a:lnTo>
                    <a:pt x="138" y="31"/>
                  </a:lnTo>
                  <a:lnTo>
                    <a:pt x="139" y="32"/>
                  </a:lnTo>
                  <a:lnTo>
                    <a:pt x="139" y="34"/>
                  </a:lnTo>
                  <a:lnTo>
                    <a:pt x="138" y="36"/>
                  </a:lnTo>
                  <a:lnTo>
                    <a:pt x="136" y="44"/>
                  </a:lnTo>
                  <a:lnTo>
                    <a:pt x="134" y="53"/>
                  </a:lnTo>
                  <a:lnTo>
                    <a:pt x="131" y="64"/>
                  </a:lnTo>
                  <a:lnTo>
                    <a:pt x="128" y="70"/>
                  </a:lnTo>
                  <a:lnTo>
                    <a:pt x="126" y="73"/>
                  </a:lnTo>
                  <a:lnTo>
                    <a:pt x="124" y="70"/>
                  </a:lnTo>
                  <a:lnTo>
                    <a:pt x="121" y="65"/>
                  </a:lnTo>
                  <a:lnTo>
                    <a:pt x="117" y="57"/>
                  </a:lnTo>
                  <a:lnTo>
                    <a:pt x="113" y="52"/>
                  </a:lnTo>
                  <a:lnTo>
                    <a:pt x="110" y="51"/>
                  </a:lnTo>
                  <a:lnTo>
                    <a:pt x="110" y="52"/>
                  </a:lnTo>
                  <a:lnTo>
                    <a:pt x="110" y="53"/>
                  </a:lnTo>
                  <a:lnTo>
                    <a:pt x="110" y="55"/>
                  </a:lnTo>
                  <a:lnTo>
                    <a:pt x="109" y="57"/>
                  </a:lnTo>
                  <a:lnTo>
                    <a:pt x="106" y="59"/>
                  </a:lnTo>
                  <a:lnTo>
                    <a:pt x="102" y="60"/>
                  </a:lnTo>
                  <a:lnTo>
                    <a:pt x="101" y="61"/>
                  </a:lnTo>
                  <a:lnTo>
                    <a:pt x="98" y="61"/>
                  </a:lnTo>
                  <a:lnTo>
                    <a:pt x="97" y="61"/>
                  </a:lnTo>
                  <a:lnTo>
                    <a:pt x="97" y="61"/>
                  </a:lnTo>
                  <a:lnTo>
                    <a:pt x="94" y="63"/>
                  </a:lnTo>
                  <a:lnTo>
                    <a:pt x="92" y="64"/>
                  </a:lnTo>
                  <a:lnTo>
                    <a:pt x="89" y="65"/>
                  </a:lnTo>
                  <a:lnTo>
                    <a:pt x="88" y="65"/>
                  </a:lnTo>
                  <a:lnTo>
                    <a:pt x="85" y="66"/>
                  </a:lnTo>
                  <a:lnTo>
                    <a:pt x="85" y="66"/>
                  </a:lnTo>
                  <a:lnTo>
                    <a:pt x="85" y="66"/>
                  </a:lnTo>
                  <a:lnTo>
                    <a:pt x="88" y="66"/>
                  </a:lnTo>
                  <a:lnTo>
                    <a:pt x="92" y="66"/>
                  </a:lnTo>
                  <a:lnTo>
                    <a:pt x="94" y="68"/>
                  </a:lnTo>
                  <a:lnTo>
                    <a:pt x="97" y="68"/>
                  </a:lnTo>
                  <a:lnTo>
                    <a:pt x="97" y="68"/>
                  </a:lnTo>
                  <a:lnTo>
                    <a:pt x="94" y="70"/>
                  </a:lnTo>
                  <a:lnTo>
                    <a:pt x="89" y="77"/>
                  </a:lnTo>
                  <a:lnTo>
                    <a:pt x="83" y="85"/>
                  </a:lnTo>
                  <a:lnTo>
                    <a:pt x="75" y="95"/>
                  </a:lnTo>
                  <a:lnTo>
                    <a:pt x="67" y="106"/>
                  </a:lnTo>
                  <a:lnTo>
                    <a:pt x="59" y="115"/>
                  </a:lnTo>
                  <a:lnTo>
                    <a:pt x="55" y="121"/>
                  </a:lnTo>
                  <a:lnTo>
                    <a:pt x="52" y="123"/>
                  </a:lnTo>
                  <a:lnTo>
                    <a:pt x="25" y="64"/>
                  </a:lnTo>
                  <a:lnTo>
                    <a:pt x="45" y="68"/>
                  </a:lnTo>
                  <a:lnTo>
                    <a:pt x="42" y="66"/>
                  </a:lnTo>
                  <a:lnTo>
                    <a:pt x="38" y="63"/>
                  </a:lnTo>
                  <a:lnTo>
                    <a:pt x="33" y="57"/>
                  </a:lnTo>
                  <a:lnTo>
                    <a:pt x="26" y="52"/>
                  </a:lnTo>
                  <a:lnTo>
                    <a:pt x="21" y="47"/>
                  </a:lnTo>
                  <a:lnTo>
                    <a:pt x="20" y="44"/>
                  </a:lnTo>
                  <a:lnTo>
                    <a:pt x="20" y="43"/>
                  </a:lnTo>
                  <a:lnTo>
                    <a:pt x="20" y="40"/>
                  </a:lnTo>
                  <a:lnTo>
                    <a:pt x="21" y="38"/>
                  </a:lnTo>
                  <a:lnTo>
                    <a:pt x="22" y="36"/>
                  </a:lnTo>
                  <a:lnTo>
                    <a:pt x="22" y="36"/>
                  </a:lnTo>
                  <a:lnTo>
                    <a:pt x="21" y="38"/>
                  </a:lnTo>
                  <a:lnTo>
                    <a:pt x="16" y="40"/>
                  </a:lnTo>
                  <a:lnTo>
                    <a:pt x="11" y="44"/>
                  </a:lnTo>
                  <a:lnTo>
                    <a:pt x="5" y="47"/>
                  </a:lnTo>
                  <a:lnTo>
                    <a:pt x="1" y="49"/>
                  </a:lnTo>
                  <a:lnTo>
                    <a:pt x="0" y="49"/>
                  </a:lnTo>
                  <a:lnTo>
                    <a:pt x="9" y="40"/>
                  </a:lnTo>
                  <a:lnTo>
                    <a:pt x="15" y="32"/>
                  </a:lnTo>
                  <a:lnTo>
                    <a:pt x="20" y="26"/>
                  </a:lnTo>
                  <a:lnTo>
                    <a:pt x="26" y="19"/>
                  </a:lnTo>
                  <a:lnTo>
                    <a:pt x="34" y="11"/>
                  </a:lnTo>
                  <a:lnTo>
                    <a:pt x="47" y="1"/>
                  </a:lnTo>
                  <a:lnTo>
                    <a:pt x="51"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50">
              <a:extLst>
                <a:ext uri="{FF2B5EF4-FFF2-40B4-BE49-F238E27FC236}">
                  <a16:creationId xmlns:a16="http://schemas.microsoft.com/office/drawing/2014/main" id="{A247117E-3232-4C94-8A75-551C05CFC4D8}"/>
                </a:ext>
              </a:extLst>
            </p:cNvPr>
            <p:cNvSpPr>
              <a:spLocks/>
            </p:cNvSpPr>
            <p:nvPr/>
          </p:nvSpPr>
          <p:spPr bwMode="auto">
            <a:xfrm>
              <a:off x="5770919" y="2644804"/>
              <a:ext cx="106147" cy="51108"/>
            </a:xfrm>
            <a:custGeom>
              <a:avLst/>
              <a:gdLst>
                <a:gd name="T0" fmla="*/ 3 w 54"/>
                <a:gd name="T1" fmla="*/ 0 h 26"/>
                <a:gd name="T2" fmla="*/ 5 w 54"/>
                <a:gd name="T3" fmla="*/ 0 h 26"/>
                <a:gd name="T4" fmla="*/ 13 w 54"/>
                <a:gd name="T5" fmla="*/ 1 h 26"/>
                <a:gd name="T6" fmla="*/ 22 w 54"/>
                <a:gd name="T7" fmla="*/ 4 h 26"/>
                <a:gd name="T8" fmla="*/ 31 w 54"/>
                <a:gd name="T9" fmla="*/ 5 h 26"/>
                <a:gd name="T10" fmla="*/ 39 w 54"/>
                <a:gd name="T11" fmla="*/ 8 h 26"/>
                <a:gd name="T12" fmla="*/ 45 w 54"/>
                <a:gd name="T13" fmla="*/ 11 h 26"/>
                <a:gd name="T14" fmla="*/ 50 w 54"/>
                <a:gd name="T15" fmla="*/ 12 h 26"/>
                <a:gd name="T16" fmla="*/ 52 w 54"/>
                <a:gd name="T17" fmla="*/ 12 h 26"/>
                <a:gd name="T18" fmla="*/ 54 w 54"/>
                <a:gd name="T19" fmla="*/ 12 h 26"/>
                <a:gd name="T20" fmla="*/ 54 w 54"/>
                <a:gd name="T21" fmla="*/ 13 h 26"/>
                <a:gd name="T22" fmla="*/ 54 w 54"/>
                <a:gd name="T23" fmla="*/ 16 h 26"/>
                <a:gd name="T24" fmla="*/ 52 w 54"/>
                <a:gd name="T25" fmla="*/ 18 h 26"/>
                <a:gd name="T26" fmla="*/ 52 w 54"/>
                <a:gd name="T27" fmla="*/ 21 h 26"/>
                <a:gd name="T28" fmla="*/ 52 w 54"/>
                <a:gd name="T29" fmla="*/ 24 h 26"/>
                <a:gd name="T30" fmla="*/ 52 w 54"/>
                <a:gd name="T31" fmla="*/ 25 h 26"/>
                <a:gd name="T32" fmla="*/ 51 w 54"/>
                <a:gd name="T33" fmla="*/ 26 h 26"/>
                <a:gd name="T34" fmla="*/ 50 w 54"/>
                <a:gd name="T35" fmla="*/ 25 h 26"/>
                <a:gd name="T36" fmla="*/ 49 w 54"/>
                <a:gd name="T37" fmla="*/ 25 h 26"/>
                <a:gd name="T38" fmla="*/ 47 w 54"/>
                <a:gd name="T39" fmla="*/ 25 h 26"/>
                <a:gd name="T40" fmla="*/ 46 w 54"/>
                <a:gd name="T41" fmla="*/ 24 h 26"/>
                <a:gd name="T42" fmla="*/ 43 w 54"/>
                <a:gd name="T43" fmla="*/ 22 h 26"/>
                <a:gd name="T44" fmla="*/ 37 w 54"/>
                <a:gd name="T45" fmla="*/ 20 h 26"/>
                <a:gd name="T46" fmla="*/ 29 w 54"/>
                <a:gd name="T47" fmla="*/ 16 h 26"/>
                <a:gd name="T48" fmla="*/ 20 w 54"/>
                <a:gd name="T49" fmla="*/ 12 h 26"/>
                <a:gd name="T50" fmla="*/ 13 w 54"/>
                <a:gd name="T51" fmla="*/ 11 h 26"/>
                <a:gd name="T52" fmla="*/ 8 w 54"/>
                <a:gd name="T53" fmla="*/ 9 h 26"/>
                <a:gd name="T54" fmla="*/ 3 w 54"/>
                <a:gd name="T55" fmla="*/ 9 h 26"/>
                <a:gd name="T56" fmla="*/ 0 w 54"/>
                <a:gd name="T57" fmla="*/ 9 h 26"/>
                <a:gd name="T58" fmla="*/ 0 w 54"/>
                <a:gd name="T59" fmla="*/ 8 h 26"/>
                <a:gd name="T60" fmla="*/ 0 w 54"/>
                <a:gd name="T61" fmla="*/ 7 h 26"/>
                <a:gd name="T62" fmla="*/ 0 w 54"/>
                <a:gd name="T63" fmla="*/ 5 h 26"/>
                <a:gd name="T64" fmla="*/ 1 w 54"/>
                <a:gd name="T65" fmla="*/ 3 h 26"/>
                <a:gd name="T66" fmla="*/ 3 w 54"/>
                <a:gd name="T67" fmla="*/ 0 h 26"/>
                <a:gd name="T68" fmla="*/ 3 w 54"/>
                <a:gd name="T6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26">
                  <a:moveTo>
                    <a:pt x="3" y="0"/>
                  </a:moveTo>
                  <a:lnTo>
                    <a:pt x="5" y="0"/>
                  </a:lnTo>
                  <a:lnTo>
                    <a:pt x="13" y="1"/>
                  </a:lnTo>
                  <a:lnTo>
                    <a:pt x="22" y="4"/>
                  </a:lnTo>
                  <a:lnTo>
                    <a:pt x="31" y="5"/>
                  </a:lnTo>
                  <a:lnTo>
                    <a:pt x="39" y="8"/>
                  </a:lnTo>
                  <a:lnTo>
                    <a:pt x="45" y="11"/>
                  </a:lnTo>
                  <a:lnTo>
                    <a:pt x="50" y="12"/>
                  </a:lnTo>
                  <a:lnTo>
                    <a:pt x="52" y="12"/>
                  </a:lnTo>
                  <a:lnTo>
                    <a:pt x="54" y="12"/>
                  </a:lnTo>
                  <a:lnTo>
                    <a:pt x="54" y="13"/>
                  </a:lnTo>
                  <a:lnTo>
                    <a:pt x="54" y="16"/>
                  </a:lnTo>
                  <a:lnTo>
                    <a:pt x="52" y="18"/>
                  </a:lnTo>
                  <a:lnTo>
                    <a:pt x="52" y="21"/>
                  </a:lnTo>
                  <a:lnTo>
                    <a:pt x="52" y="24"/>
                  </a:lnTo>
                  <a:lnTo>
                    <a:pt x="52" y="25"/>
                  </a:lnTo>
                  <a:lnTo>
                    <a:pt x="51" y="26"/>
                  </a:lnTo>
                  <a:lnTo>
                    <a:pt x="50" y="25"/>
                  </a:lnTo>
                  <a:lnTo>
                    <a:pt x="49" y="25"/>
                  </a:lnTo>
                  <a:lnTo>
                    <a:pt x="47" y="25"/>
                  </a:lnTo>
                  <a:lnTo>
                    <a:pt x="46" y="24"/>
                  </a:lnTo>
                  <a:lnTo>
                    <a:pt x="43" y="22"/>
                  </a:lnTo>
                  <a:lnTo>
                    <a:pt x="37" y="20"/>
                  </a:lnTo>
                  <a:lnTo>
                    <a:pt x="29" y="16"/>
                  </a:lnTo>
                  <a:lnTo>
                    <a:pt x="20" y="12"/>
                  </a:lnTo>
                  <a:lnTo>
                    <a:pt x="13" y="11"/>
                  </a:lnTo>
                  <a:lnTo>
                    <a:pt x="8" y="9"/>
                  </a:lnTo>
                  <a:lnTo>
                    <a:pt x="3" y="9"/>
                  </a:lnTo>
                  <a:lnTo>
                    <a:pt x="0" y="9"/>
                  </a:lnTo>
                  <a:lnTo>
                    <a:pt x="0" y="8"/>
                  </a:lnTo>
                  <a:lnTo>
                    <a:pt x="0" y="7"/>
                  </a:lnTo>
                  <a:lnTo>
                    <a:pt x="0" y="5"/>
                  </a:lnTo>
                  <a:lnTo>
                    <a:pt x="1" y="3"/>
                  </a:lnTo>
                  <a:lnTo>
                    <a:pt x="3"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51">
              <a:extLst>
                <a:ext uri="{FF2B5EF4-FFF2-40B4-BE49-F238E27FC236}">
                  <a16:creationId xmlns:a16="http://schemas.microsoft.com/office/drawing/2014/main" id="{46D35886-1107-4678-8DFC-D3775A1431DF}"/>
                </a:ext>
              </a:extLst>
            </p:cNvPr>
            <p:cNvSpPr>
              <a:spLocks/>
            </p:cNvSpPr>
            <p:nvPr/>
          </p:nvSpPr>
          <p:spPr bwMode="auto">
            <a:xfrm>
              <a:off x="5326673" y="2636942"/>
              <a:ext cx="68800" cy="33417"/>
            </a:xfrm>
            <a:custGeom>
              <a:avLst/>
              <a:gdLst>
                <a:gd name="T0" fmla="*/ 5 w 35"/>
                <a:gd name="T1" fmla="*/ 0 h 17"/>
                <a:gd name="T2" fmla="*/ 10 w 35"/>
                <a:gd name="T3" fmla="*/ 1 h 17"/>
                <a:gd name="T4" fmla="*/ 18 w 35"/>
                <a:gd name="T5" fmla="*/ 3 h 17"/>
                <a:gd name="T6" fmla="*/ 26 w 35"/>
                <a:gd name="T7" fmla="*/ 5 h 17"/>
                <a:gd name="T8" fmla="*/ 32 w 35"/>
                <a:gd name="T9" fmla="*/ 8 h 17"/>
                <a:gd name="T10" fmla="*/ 34 w 35"/>
                <a:gd name="T11" fmla="*/ 9 h 17"/>
                <a:gd name="T12" fmla="*/ 35 w 35"/>
                <a:gd name="T13" fmla="*/ 11 h 17"/>
                <a:gd name="T14" fmla="*/ 35 w 35"/>
                <a:gd name="T15" fmla="*/ 12 h 17"/>
                <a:gd name="T16" fmla="*/ 35 w 35"/>
                <a:gd name="T17" fmla="*/ 12 h 17"/>
                <a:gd name="T18" fmla="*/ 35 w 35"/>
                <a:gd name="T19" fmla="*/ 12 h 17"/>
                <a:gd name="T20" fmla="*/ 35 w 35"/>
                <a:gd name="T21" fmla="*/ 15 h 17"/>
                <a:gd name="T22" fmla="*/ 34 w 35"/>
                <a:gd name="T23" fmla="*/ 16 h 17"/>
                <a:gd name="T24" fmla="*/ 32 w 35"/>
                <a:gd name="T25" fmla="*/ 16 h 17"/>
                <a:gd name="T26" fmla="*/ 31 w 35"/>
                <a:gd name="T27" fmla="*/ 17 h 17"/>
                <a:gd name="T28" fmla="*/ 31 w 35"/>
                <a:gd name="T29" fmla="*/ 17 h 17"/>
                <a:gd name="T30" fmla="*/ 30 w 35"/>
                <a:gd name="T31" fmla="*/ 16 h 17"/>
                <a:gd name="T32" fmla="*/ 30 w 35"/>
                <a:gd name="T33" fmla="*/ 15 h 17"/>
                <a:gd name="T34" fmla="*/ 28 w 35"/>
                <a:gd name="T35" fmla="*/ 12 h 17"/>
                <a:gd name="T36" fmla="*/ 26 w 35"/>
                <a:gd name="T37" fmla="*/ 9 h 17"/>
                <a:gd name="T38" fmla="*/ 22 w 35"/>
                <a:gd name="T39" fmla="*/ 8 h 17"/>
                <a:gd name="T40" fmla="*/ 18 w 35"/>
                <a:gd name="T41" fmla="*/ 7 h 17"/>
                <a:gd name="T42" fmla="*/ 14 w 35"/>
                <a:gd name="T43" fmla="*/ 7 h 17"/>
                <a:gd name="T44" fmla="*/ 10 w 35"/>
                <a:gd name="T45" fmla="*/ 5 h 17"/>
                <a:gd name="T46" fmla="*/ 6 w 35"/>
                <a:gd name="T47" fmla="*/ 7 h 17"/>
                <a:gd name="T48" fmla="*/ 4 w 35"/>
                <a:gd name="T49" fmla="*/ 8 h 17"/>
                <a:gd name="T50" fmla="*/ 2 w 35"/>
                <a:gd name="T51" fmla="*/ 9 h 17"/>
                <a:gd name="T52" fmla="*/ 1 w 35"/>
                <a:gd name="T53" fmla="*/ 11 h 17"/>
                <a:gd name="T54" fmla="*/ 1 w 35"/>
                <a:gd name="T55" fmla="*/ 12 h 17"/>
                <a:gd name="T56" fmla="*/ 1 w 35"/>
                <a:gd name="T57" fmla="*/ 12 h 17"/>
                <a:gd name="T58" fmla="*/ 0 w 35"/>
                <a:gd name="T59" fmla="*/ 11 h 17"/>
                <a:gd name="T60" fmla="*/ 0 w 35"/>
                <a:gd name="T61" fmla="*/ 11 h 17"/>
                <a:gd name="T62" fmla="*/ 0 w 35"/>
                <a:gd name="T63" fmla="*/ 8 h 17"/>
                <a:gd name="T64" fmla="*/ 0 w 35"/>
                <a:gd name="T65" fmla="*/ 7 h 17"/>
                <a:gd name="T66" fmla="*/ 0 w 35"/>
                <a:gd name="T67" fmla="*/ 5 h 17"/>
                <a:gd name="T68" fmla="*/ 1 w 35"/>
                <a:gd name="T69" fmla="*/ 4 h 17"/>
                <a:gd name="T70" fmla="*/ 1 w 35"/>
                <a:gd name="T71" fmla="*/ 4 h 17"/>
                <a:gd name="T72" fmla="*/ 2 w 35"/>
                <a:gd name="T73" fmla="*/ 3 h 17"/>
                <a:gd name="T74" fmla="*/ 5 w 35"/>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7">
                  <a:moveTo>
                    <a:pt x="5" y="0"/>
                  </a:moveTo>
                  <a:lnTo>
                    <a:pt x="10" y="1"/>
                  </a:lnTo>
                  <a:lnTo>
                    <a:pt x="18" y="3"/>
                  </a:lnTo>
                  <a:lnTo>
                    <a:pt x="26" y="5"/>
                  </a:lnTo>
                  <a:lnTo>
                    <a:pt x="32" y="8"/>
                  </a:lnTo>
                  <a:lnTo>
                    <a:pt x="34" y="9"/>
                  </a:lnTo>
                  <a:lnTo>
                    <a:pt x="35" y="11"/>
                  </a:lnTo>
                  <a:lnTo>
                    <a:pt x="35" y="12"/>
                  </a:lnTo>
                  <a:lnTo>
                    <a:pt x="35" y="12"/>
                  </a:lnTo>
                  <a:lnTo>
                    <a:pt x="35" y="12"/>
                  </a:lnTo>
                  <a:lnTo>
                    <a:pt x="35" y="15"/>
                  </a:lnTo>
                  <a:lnTo>
                    <a:pt x="34" y="16"/>
                  </a:lnTo>
                  <a:lnTo>
                    <a:pt x="32" y="16"/>
                  </a:lnTo>
                  <a:lnTo>
                    <a:pt x="31" y="17"/>
                  </a:lnTo>
                  <a:lnTo>
                    <a:pt x="31" y="17"/>
                  </a:lnTo>
                  <a:lnTo>
                    <a:pt x="30" y="16"/>
                  </a:lnTo>
                  <a:lnTo>
                    <a:pt x="30" y="15"/>
                  </a:lnTo>
                  <a:lnTo>
                    <a:pt x="28" y="12"/>
                  </a:lnTo>
                  <a:lnTo>
                    <a:pt x="26" y="9"/>
                  </a:lnTo>
                  <a:lnTo>
                    <a:pt x="22" y="8"/>
                  </a:lnTo>
                  <a:lnTo>
                    <a:pt x="18" y="7"/>
                  </a:lnTo>
                  <a:lnTo>
                    <a:pt x="14" y="7"/>
                  </a:lnTo>
                  <a:lnTo>
                    <a:pt x="10" y="5"/>
                  </a:lnTo>
                  <a:lnTo>
                    <a:pt x="6" y="7"/>
                  </a:lnTo>
                  <a:lnTo>
                    <a:pt x="4" y="8"/>
                  </a:lnTo>
                  <a:lnTo>
                    <a:pt x="2" y="9"/>
                  </a:lnTo>
                  <a:lnTo>
                    <a:pt x="1" y="11"/>
                  </a:lnTo>
                  <a:lnTo>
                    <a:pt x="1" y="12"/>
                  </a:lnTo>
                  <a:lnTo>
                    <a:pt x="1" y="12"/>
                  </a:lnTo>
                  <a:lnTo>
                    <a:pt x="0" y="11"/>
                  </a:lnTo>
                  <a:lnTo>
                    <a:pt x="0" y="11"/>
                  </a:lnTo>
                  <a:lnTo>
                    <a:pt x="0" y="8"/>
                  </a:lnTo>
                  <a:lnTo>
                    <a:pt x="0" y="7"/>
                  </a:lnTo>
                  <a:lnTo>
                    <a:pt x="0" y="5"/>
                  </a:lnTo>
                  <a:lnTo>
                    <a:pt x="1" y="4"/>
                  </a:lnTo>
                  <a:lnTo>
                    <a:pt x="1" y="4"/>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52">
              <a:extLst>
                <a:ext uri="{FF2B5EF4-FFF2-40B4-BE49-F238E27FC236}">
                  <a16:creationId xmlns:a16="http://schemas.microsoft.com/office/drawing/2014/main" id="{86FE7C39-2E60-4710-9613-A71ECE8C13B4}"/>
                </a:ext>
              </a:extLst>
            </p:cNvPr>
            <p:cNvSpPr>
              <a:spLocks noEditPoints="1"/>
            </p:cNvSpPr>
            <p:nvPr/>
          </p:nvSpPr>
          <p:spPr bwMode="auto">
            <a:xfrm>
              <a:off x="5511448" y="1897843"/>
              <a:ext cx="161187" cy="283059"/>
            </a:xfrm>
            <a:custGeom>
              <a:avLst/>
              <a:gdLst>
                <a:gd name="T0" fmla="*/ 14 w 82"/>
                <a:gd name="T1" fmla="*/ 65 h 144"/>
                <a:gd name="T2" fmla="*/ 14 w 82"/>
                <a:gd name="T3" fmla="*/ 63 h 144"/>
                <a:gd name="T4" fmla="*/ 12 w 82"/>
                <a:gd name="T5" fmla="*/ 28 h 144"/>
                <a:gd name="T6" fmla="*/ 16 w 82"/>
                <a:gd name="T7" fmla="*/ 33 h 144"/>
                <a:gd name="T8" fmla="*/ 21 w 82"/>
                <a:gd name="T9" fmla="*/ 38 h 144"/>
                <a:gd name="T10" fmla="*/ 25 w 82"/>
                <a:gd name="T11" fmla="*/ 44 h 144"/>
                <a:gd name="T12" fmla="*/ 27 w 82"/>
                <a:gd name="T13" fmla="*/ 44 h 144"/>
                <a:gd name="T14" fmla="*/ 25 w 82"/>
                <a:gd name="T15" fmla="*/ 46 h 144"/>
                <a:gd name="T16" fmla="*/ 21 w 82"/>
                <a:gd name="T17" fmla="*/ 50 h 144"/>
                <a:gd name="T18" fmla="*/ 14 w 82"/>
                <a:gd name="T19" fmla="*/ 59 h 144"/>
                <a:gd name="T20" fmla="*/ 9 w 82"/>
                <a:gd name="T21" fmla="*/ 74 h 144"/>
                <a:gd name="T22" fmla="*/ 8 w 82"/>
                <a:gd name="T23" fmla="*/ 78 h 144"/>
                <a:gd name="T24" fmla="*/ 10 w 82"/>
                <a:gd name="T25" fmla="*/ 75 h 144"/>
                <a:gd name="T26" fmla="*/ 12 w 82"/>
                <a:gd name="T27" fmla="*/ 70 h 144"/>
                <a:gd name="T28" fmla="*/ 14 w 82"/>
                <a:gd name="T29" fmla="*/ 65 h 144"/>
                <a:gd name="T30" fmla="*/ 14 w 82"/>
                <a:gd name="T31" fmla="*/ 65 h 144"/>
                <a:gd name="T32" fmla="*/ 14 w 82"/>
                <a:gd name="T33" fmla="*/ 67 h 144"/>
                <a:gd name="T34" fmla="*/ 14 w 82"/>
                <a:gd name="T35" fmla="*/ 70 h 144"/>
                <a:gd name="T36" fmla="*/ 14 w 82"/>
                <a:gd name="T37" fmla="*/ 71 h 144"/>
                <a:gd name="T38" fmla="*/ 16 w 82"/>
                <a:gd name="T39" fmla="*/ 75 h 144"/>
                <a:gd name="T40" fmla="*/ 17 w 82"/>
                <a:gd name="T41" fmla="*/ 78 h 144"/>
                <a:gd name="T42" fmla="*/ 14 w 82"/>
                <a:gd name="T43" fmla="*/ 89 h 144"/>
                <a:gd name="T44" fmla="*/ 9 w 82"/>
                <a:gd name="T45" fmla="*/ 117 h 144"/>
                <a:gd name="T46" fmla="*/ 4 w 82"/>
                <a:gd name="T47" fmla="*/ 144 h 144"/>
                <a:gd name="T48" fmla="*/ 0 w 82"/>
                <a:gd name="T49" fmla="*/ 120 h 144"/>
                <a:gd name="T50" fmla="*/ 1 w 82"/>
                <a:gd name="T51" fmla="*/ 96 h 144"/>
                <a:gd name="T52" fmla="*/ 8 w 82"/>
                <a:gd name="T53" fmla="*/ 69 h 144"/>
                <a:gd name="T54" fmla="*/ 10 w 82"/>
                <a:gd name="T55" fmla="*/ 52 h 144"/>
                <a:gd name="T56" fmla="*/ 10 w 82"/>
                <a:gd name="T57" fmla="*/ 42 h 144"/>
                <a:gd name="T58" fmla="*/ 10 w 82"/>
                <a:gd name="T59" fmla="*/ 38 h 144"/>
                <a:gd name="T60" fmla="*/ 10 w 82"/>
                <a:gd name="T61" fmla="*/ 33 h 144"/>
                <a:gd name="T62" fmla="*/ 12 w 82"/>
                <a:gd name="T63" fmla="*/ 28 h 144"/>
                <a:gd name="T64" fmla="*/ 71 w 82"/>
                <a:gd name="T65" fmla="*/ 0 h 144"/>
                <a:gd name="T66" fmla="*/ 73 w 82"/>
                <a:gd name="T67" fmla="*/ 2 h 144"/>
                <a:gd name="T68" fmla="*/ 74 w 82"/>
                <a:gd name="T69" fmla="*/ 6 h 144"/>
                <a:gd name="T70" fmla="*/ 78 w 82"/>
                <a:gd name="T71" fmla="*/ 11 h 144"/>
                <a:gd name="T72" fmla="*/ 81 w 82"/>
                <a:gd name="T73" fmla="*/ 16 h 144"/>
                <a:gd name="T74" fmla="*/ 81 w 82"/>
                <a:gd name="T75" fmla="*/ 20 h 144"/>
                <a:gd name="T76" fmla="*/ 72 w 82"/>
                <a:gd name="T77" fmla="*/ 40 h 144"/>
                <a:gd name="T78" fmla="*/ 61 w 82"/>
                <a:gd name="T79" fmla="*/ 62 h 144"/>
                <a:gd name="T80" fmla="*/ 50 w 82"/>
                <a:gd name="T81" fmla="*/ 89 h 144"/>
                <a:gd name="T82" fmla="*/ 35 w 82"/>
                <a:gd name="T83" fmla="*/ 125 h 144"/>
                <a:gd name="T84" fmla="*/ 34 w 82"/>
                <a:gd name="T85" fmla="*/ 79 h 144"/>
                <a:gd name="T86" fmla="*/ 35 w 82"/>
                <a:gd name="T87" fmla="*/ 78 h 144"/>
                <a:gd name="T88" fmla="*/ 38 w 82"/>
                <a:gd name="T89" fmla="*/ 72 h 144"/>
                <a:gd name="T90" fmla="*/ 39 w 82"/>
                <a:gd name="T91" fmla="*/ 67 h 144"/>
                <a:gd name="T92" fmla="*/ 39 w 82"/>
                <a:gd name="T93" fmla="*/ 61 h 144"/>
                <a:gd name="T94" fmla="*/ 40 w 82"/>
                <a:gd name="T95" fmla="*/ 61 h 144"/>
                <a:gd name="T96" fmla="*/ 44 w 82"/>
                <a:gd name="T97" fmla="*/ 63 h 144"/>
                <a:gd name="T98" fmla="*/ 48 w 82"/>
                <a:gd name="T99" fmla="*/ 67 h 144"/>
                <a:gd name="T100" fmla="*/ 52 w 82"/>
                <a:gd name="T101" fmla="*/ 70 h 144"/>
                <a:gd name="T102" fmla="*/ 47 w 82"/>
                <a:gd name="T103" fmla="*/ 63 h 144"/>
                <a:gd name="T104" fmla="*/ 37 w 82"/>
                <a:gd name="T105" fmla="*/ 52 h 144"/>
                <a:gd name="T106" fmla="*/ 31 w 82"/>
                <a:gd name="T107" fmla="*/ 45 h 144"/>
                <a:gd name="T108" fmla="*/ 44 w 82"/>
                <a:gd name="T109" fmla="*/ 33 h 144"/>
                <a:gd name="T110" fmla="*/ 61 w 82"/>
                <a:gd name="T111" fmla="*/ 19 h 144"/>
                <a:gd name="T112" fmla="*/ 68 w 82"/>
                <a:gd name="T113" fmla="*/ 12 h 144"/>
                <a:gd name="T114" fmla="*/ 69 w 82"/>
                <a:gd name="T115" fmla="*/ 6 h 144"/>
                <a:gd name="T116" fmla="*/ 71 w 82"/>
                <a:gd name="T11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44">
                  <a:moveTo>
                    <a:pt x="14" y="63"/>
                  </a:moveTo>
                  <a:lnTo>
                    <a:pt x="14" y="65"/>
                  </a:lnTo>
                  <a:lnTo>
                    <a:pt x="14" y="65"/>
                  </a:lnTo>
                  <a:lnTo>
                    <a:pt x="14" y="63"/>
                  </a:lnTo>
                  <a:close/>
                  <a:moveTo>
                    <a:pt x="12" y="28"/>
                  </a:moveTo>
                  <a:lnTo>
                    <a:pt x="12" y="28"/>
                  </a:lnTo>
                  <a:lnTo>
                    <a:pt x="13" y="31"/>
                  </a:lnTo>
                  <a:lnTo>
                    <a:pt x="16" y="33"/>
                  </a:lnTo>
                  <a:lnTo>
                    <a:pt x="18" y="36"/>
                  </a:lnTo>
                  <a:lnTo>
                    <a:pt x="21" y="38"/>
                  </a:lnTo>
                  <a:lnTo>
                    <a:pt x="23" y="41"/>
                  </a:lnTo>
                  <a:lnTo>
                    <a:pt x="25" y="44"/>
                  </a:lnTo>
                  <a:lnTo>
                    <a:pt x="26" y="44"/>
                  </a:lnTo>
                  <a:lnTo>
                    <a:pt x="27" y="44"/>
                  </a:lnTo>
                  <a:lnTo>
                    <a:pt x="26" y="45"/>
                  </a:lnTo>
                  <a:lnTo>
                    <a:pt x="25" y="46"/>
                  </a:lnTo>
                  <a:lnTo>
                    <a:pt x="23" y="48"/>
                  </a:lnTo>
                  <a:lnTo>
                    <a:pt x="21" y="50"/>
                  </a:lnTo>
                  <a:lnTo>
                    <a:pt x="17" y="54"/>
                  </a:lnTo>
                  <a:lnTo>
                    <a:pt x="14" y="59"/>
                  </a:lnTo>
                  <a:lnTo>
                    <a:pt x="10" y="67"/>
                  </a:lnTo>
                  <a:lnTo>
                    <a:pt x="9" y="74"/>
                  </a:lnTo>
                  <a:lnTo>
                    <a:pt x="8" y="78"/>
                  </a:lnTo>
                  <a:lnTo>
                    <a:pt x="8" y="78"/>
                  </a:lnTo>
                  <a:lnTo>
                    <a:pt x="9" y="76"/>
                  </a:lnTo>
                  <a:lnTo>
                    <a:pt x="10" y="75"/>
                  </a:lnTo>
                  <a:lnTo>
                    <a:pt x="10" y="72"/>
                  </a:lnTo>
                  <a:lnTo>
                    <a:pt x="12" y="70"/>
                  </a:lnTo>
                  <a:lnTo>
                    <a:pt x="13" y="67"/>
                  </a:lnTo>
                  <a:lnTo>
                    <a:pt x="14" y="65"/>
                  </a:lnTo>
                  <a:lnTo>
                    <a:pt x="14" y="65"/>
                  </a:lnTo>
                  <a:lnTo>
                    <a:pt x="14" y="65"/>
                  </a:lnTo>
                  <a:lnTo>
                    <a:pt x="14" y="66"/>
                  </a:lnTo>
                  <a:lnTo>
                    <a:pt x="14" y="67"/>
                  </a:lnTo>
                  <a:lnTo>
                    <a:pt x="14" y="69"/>
                  </a:lnTo>
                  <a:lnTo>
                    <a:pt x="14" y="70"/>
                  </a:lnTo>
                  <a:lnTo>
                    <a:pt x="14" y="71"/>
                  </a:lnTo>
                  <a:lnTo>
                    <a:pt x="14" y="71"/>
                  </a:lnTo>
                  <a:lnTo>
                    <a:pt x="16" y="74"/>
                  </a:lnTo>
                  <a:lnTo>
                    <a:pt x="16" y="75"/>
                  </a:lnTo>
                  <a:lnTo>
                    <a:pt x="17" y="76"/>
                  </a:lnTo>
                  <a:lnTo>
                    <a:pt x="17" y="78"/>
                  </a:lnTo>
                  <a:lnTo>
                    <a:pt x="16" y="82"/>
                  </a:lnTo>
                  <a:lnTo>
                    <a:pt x="14" y="89"/>
                  </a:lnTo>
                  <a:lnTo>
                    <a:pt x="12" y="103"/>
                  </a:lnTo>
                  <a:lnTo>
                    <a:pt x="9" y="117"/>
                  </a:lnTo>
                  <a:lnTo>
                    <a:pt x="6" y="131"/>
                  </a:lnTo>
                  <a:lnTo>
                    <a:pt x="4" y="144"/>
                  </a:lnTo>
                  <a:lnTo>
                    <a:pt x="1" y="131"/>
                  </a:lnTo>
                  <a:lnTo>
                    <a:pt x="0" y="120"/>
                  </a:lnTo>
                  <a:lnTo>
                    <a:pt x="0" y="110"/>
                  </a:lnTo>
                  <a:lnTo>
                    <a:pt x="1" y="96"/>
                  </a:lnTo>
                  <a:lnTo>
                    <a:pt x="4" y="82"/>
                  </a:lnTo>
                  <a:lnTo>
                    <a:pt x="8" y="69"/>
                  </a:lnTo>
                  <a:lnTo>
                    <a:pt x="9" y="58"/>
                  </a:lnTo>
                  <a:lnTo>
                    <a:pt x="10" y="52"/>
                  </a:lnTo>
                  <a:lnTo>
                    <a:pt x="10" y="46"/>
                  </a:lnTo>
                  <a:lnTo>
                    <a:pt x="10" y="42"/>
                  </a:lnTo>
                  <a:lnTo>
                    <a:pt x="10" y="38"/>
                  </a:lnTo>
                  <a:lnTo>
                    <a:pt x="10" y="38"/>
                  </a:lnTo>
                  <a:lnTo>
                    <a:pt x="10" y="36"/>
                  </a:lnTo>
                  <a:lnTo>
                    <a:pt x="10" y="33"/>
                  </a:lnTo>
                  <a:lnTo>
                    <a:pt x="10" y="31"/>
                  </a:lnTo>
                  <a:lnTo>
                    <a:pt x="12" y="28"/>
                  </a:lnTo>
                  <a:lnTo>
                    <a:pt x="12" y="28"/>
                  </a:lnTo>
                  <a:close/>
                  <a:moveTo>
                    <a:pt x="71" y="0"/>
                  </a:moveTo>
                  <a:lnTo>
                    <a:pt x="72" y="0"/>
                  </a:lnTo>
                  <a:lnTo>
                    <a:pt x="73" y="2"/>
                  </a:lnTo>
                  <a:lnTo>
                    <a:pt x="74" y="4"/>
                  </a:lnTo>
                  <a:lnTo>
                    <a:pt x="74" y="6"/>
                  </a:lnTo>
                  <a:lnTo>
                    <a:pt x="76" y="8"/>
                  </a:lnTo>
                  <a:lnTo>
                    <a:pt x="78" y="11"/>
                  </a:lnTo>
                  <a:lnTo>
                    <a:pt x="80" y="14"/>
                  </a:lnTo>
                  <a:lnTo>
                    <a:pt x="81" y="16"/>
                  </a:lnTo>
                  <a:lnTo>
                    <a:pt x="82" y="17"/>
                  </a:lnTo>
                  <a:lnTo>
                    <a:pt x="81" y="20"/>
                  </a:lnTo>
                  <a:lnTo>
                    <a:pt x="77" y="28"/>
                  </a:lnTo>
                  <a:lnTo>
                    <a:pt x="72" y="40"/>
                  </a:lnTo>
                  <a:lnTo>
                    <a:pt x="67" y="52"/>
                  </a:lnTo>
                  <a:lnTo>
                    <a:pt x="61" y="62"/>
                  </a:lnTo>
                  <a:lnTo>
                    <a:pt x="56" y="74"/>
                  </a:lnTo>
                  <a:lnTo>
                    <a:pt x="50" y="89"/>
                  </a:lnTo>
                  <a:lnTo>
                    <a:pt x="43" y="106"/>
                  </a:lnTo>
                  <a:lnTo>
                    <a:pt x="35" y="125"/>
                  </a:lnTo>
                  <a:lnTo>
                    <a:pt x="29" y="143"/>
                  </a:lnTo>
                  <a:lnTo>
                    <a:pt x="34" y="79"/>
                  </a:lnTo>
                  <a:lnTo>
                    <a:pt x="34" y="79"/>
                  </a:lnTo>
                  <a:lnTo>
                    <a:pt x="35" y="78"/>
                  </a:lnTo>
                  <a:lnTo>
                    <a:pt x="37" y="75"/>
                  </a:lnTo>
                  <a:lnTo>
                    <a:pt x="38" y="72"/>
                  </a:lnTo>
                  <a:lnTo>
                    <a:pt x="39" y="70"/>
                  </a:lnTo>
                  <a:lnTo>
                    <a:pt x="39" y="67"/>
                  </a:lnTo>
                  <a:lnTo>
                    <a:pt x="39" y="63"/>
                  </a:lnTo>
                  <a:lnTo>
                    <a:pt x="39" y="61"/>
                  </a:lnTo>
                  <a:lnTo>
                    <a:pt x="39" y="61"/>
                  </a:lnTo>
                  <a:lnTo>
                    <a:pt x="40" y="61"/>
                  </a:lnTo>
                  <a:lnTo>
                    <a:pt x="42" y="62"/>
                  </a:lnTo>
                  <a:lnTo>
                    <a:pt x="44" y="63"/>
                  </a:lnTo>
                  <a:lnTo>
                    <a:pt x="47" y="66"/>
                  </a:lnTo>
                  <a:lnTo>
                    <a:pt x="48" y="67"/>
                  </a:lnTo>
                  <a:lnTo>
                    <a:pt x="51" y="69"/>
                  </a:lnTo>
                  <a:lnTo>
                    <a:pt x="52" y="70"/>
                  </a:lnTo>
                  <a:lnTo>
                    <a:pt x="51" y="67"/>
                  </a:lnTo>
                  <a:lnTo>
                    <a:pt x="47" y="63"/>
                  </a:lnTo>
                  <a:lnTo>
                    <a:pt x="42" y="58"/>
                  </a:lnTo>
                  <a:lnTo>
                    <a:pt x="37" y="52"/>
                  </a:lnTo>
                  <a:lnTo>
                    <a:pt x="31" y="45"/>
                  </a:lnTo>
                  <a:lnTo>
                    <a:pt x="31" y="45"/>
                  </a:lnTo>
                  <a:lnTo>
                    <a:pt x="37" y="41"/>
                  </a:lnTo>
                  <a:lnTo>
                    <a:pt x="44" y="33"/>
                  </a:lnTo>
                  <a:lnTo>
                    <a:pt x="54" y="27"/>
                  </a:lnTo>
                  <a:lnTo>
                    <a:pt x="61" y="19"/>
                  </a:lnTo>
                  <a:lnTo>
                    <a:pt x="65" y="15"/>
                  </a:lnTo>
                  <a:lnTo>
                    <a:pt x="68" y="12"/>
                  </a:lnTo>
                  <a:lnTo>
                    <a:pt x="69" y="10"/>
                  </a:lnTo>
                  <a:lnTo>
                    <a:pt x="69" y="6"/>
                  </a:lnTo>
                  <a:lnTo>
                    <a:pt x="71" y="3"/>
                  </a:lnTo>
                  <a:lnTo>
                    <a:pt x="71" y="2"/>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54">
              <a:extLst>
                <a:ext uri="{FF2B5EF4-FFF2-40B4-BE49-F238E27FC236}">
                  <a16:creationId xmlns:a16="http://schemas.microsoft.com/office/drawing/2014/main" id="{92BE9731-83F5-496F-A832-03C66E67214D}"/>
                </a:ext>
              </a:extLst>
            </p:cNvPr>
            <p:cNvSpPr>
              <a:spLocks noEditPoints="1"/>
            </p:cNvSpPr>
            <p:nvPr/>
          </p:nvSpPr>
          <p:spPr bwMode="auto">
            <a:xfrm>
              <a:off x="6020562" y="1964676"/>
              <a:ext cx="159221" cy="214261"/>
            </a:xfrm>
            <a:custGeom>
              <a:avLst/>
              <a:gdLst>
                <a:gd name="T0" fmla="*/ 4 w 81"/>
                <a:gd name="T1" fmla="*/ 4 h 109"/>
                <a:gd name="T2" fmla="*/ 7 w 81"/>
                <a:gd name="T3" fmla="*/ 8 h 109"/>
                <a:gd name="T4" fmla="*/ 12 w 81"/>
                <a:gd name="T5" fmla="*/ 12 h 109"/>
                <a:gd name="T6" fmla="*/ 17 w 81"/>
                <a:gd name="T7" fmla="*/ 16 h 109"/>
                <a:gd name="T8" fmla="*/ 25 w 81"/>
                <a:gd name="T9" fmla="*/ 21 h 109"/>
                <a:gd name="T10" fmla="*/ 28 w 81"/>
                <a:gd name="T11" fmla="*/ 24 h 109"/>
                <a:gd name="T12" fmla="*/ 25 w 81"/>
                <a:gd name="T13" fmla="*/ 28 h 109"/>
                <a:gd name="T14" fmla="*/ 22 w 81"/>
                <a:gd name="T15" fmla="*/ 35 h 109"/>
                <a:gd name="T16" fmla="*/ 20 w 81"/>
                <a:gd name="T17" fmla="*/ 42 h 109"/>
                <a:gd name="T18" fmla="*/ 17 w 81"/>
                <a:gd name="T19" fmla="*/ 49 h 109"/>
                <a:gd name="T20" fmla="*/ 17 w 81"/>
                <a:gd name="T21" fmla="*/ 53 h 109"/>
                <a:gd name="T22" fmla="*/ 17 w 81"/>
                <a:gd name="T23" fmla="*/ 53 h 109"/>
                <a:gd name="T24" fmla="*/ 17 w 81"/>
                <a:gd name="T25" fmla="*/ 52 h 109"/>
                <a:gd name="T26" fmla="*/ 18 w 81"/>
                <a:gd name="T27" fmla="*/ 46 h 109"/>
                <a:gd name="T28" fmla="*/ 21 w 81"/>
                <a:gd name="T29" fmla="*/ 40 h 109"/>
                <a:gd name="T30" fmla="*/ 24 w 81"/>
                <a:gd name="T31" fmla="*/ 36 h 109"/>
                <a:gd name="T32" fmla="*/ 25 w 81"/>
                <a:gd name="T33" fmla="*/ 33 h 109"/>
                <a:gd name="T34" fmla="*/ 25 w 81"/>
                <a:gd name="T35" fmla="*/ 35 h 109"/>
                <a:gd name="T36" fmla="*/ 28 w 81"/>
                <a:gd name="T37" fmla="*/ 38 h 109"/>
                <a:gd name="T38" fmla="*/ 30 w 81"/>
                <a:gd name="T39" fmla="*/ 42 h 109"/>
                <a:gd name="T40" fmla="*/ 31 w 81"/>
                <a:gd name="T41" fmla="*/ 45 h 109"/>
                <a:gd name="T42" fmla="*/ 29 w 81"/>
                <a:gd name="T43" fmla="*/ 109 h 109"/>
                <a:gd name="T44" fmla="*/ 26 w 81"/>
                <a:gd name="T45" fmla="*/ 104 h 109"/>
                <a:gd name="T46" fmla="*/ 21 w 81"/>
                <a:gd name="T47" fmla="*/ 88 h 109"/>
                <a:gd name="T48" fmla="*/ 12 w 81"/>
                <a:gd name="T49" fmla="*/ 59 h 109"/>
                <a:gd name="T50" fmla="*/ 4 w 81"/>
                <a:gd name="T51" fmla="*/ 32 h 109"/>
                <a:gd name="T52" fmla="*/ 0 w 81"/>
                <a:gd name="T53" fmla="*/ 19 h 109"/>
                <a:gd name="T54" fmla="*/ 0 w 81"/>
                <a:gd name="T55" fmla="*/ 16 h 109"/>
                <a:gd name="T56" fmla="*/ 1 w 81"/>
                <a:gd name="T57" fmla="*/ 10 h 109"/>
                <a:gd name="T58" fmla="*/ 3 w 81"/>
                <a:gd name="T59" fmla="*/ 4 h 109"/>
                <a:gd name="T60" fmla="*/ 76 w 81"/>
                <a:gd name="T61" fmla="*/ 0 h 109"/>
                <a:gd name="T62" fmla="*/ 77 w 81"/>
                <a:gd name="T63" fmla="*/ 3 h 109"/>
                <a:gd name="T64" fmla="*/ 79 w 81"/>
                <a:gd name="T65" fmla="*/ 7 h 109"/>
                <a:gd name="T66" fmla="*/ 81 w 81"/>
                <a:gd name="T67" fmla="*/ 12 h 109"/>
                <a:gd name="T68" fmla="*/ 79 w 81"/>
                <a:gd name="T69" fmla="*/ 25 h 109"/>
                <a:gd name="T70" fmla="*/ 71 w 81"/>
                <a:gd name="T71" fmla="*/ 53 h 109"/>
                <a:gd name="T72" fmla="*/ 60 w 81"/>
                <a:gd name="T73" fmla="*/ 87 h 109"/>
                <a:gd name="T74" fmla="*/ 54 w 81"/>
                <a:gd name="T75" fmla="*/ 91 h 109"/>
                <a:gd name="T76" fmla="*/ 52 w 81"/>
                <a:gd name="T77" fmla="*/ 62 h 109"/>
                <a:gd name="T78" fmla="*/ 51 w 81"/>
                <a:gd name="T79" fmla="*/ 48 h 109"/>
                <a:gd name="T80" fmla="*/ 52 w 81"/>
                <a:gd name="T81" fmla="*/ 44 h 109"/>
                <a:gd name="T82" fmla="*/ 59 w 81"/>
                <a:gd name="T83" fmla="*/ 35 h 109"/>
                <a:gd name="T84" fmla="*/ 62 w 81"/>
                <a:gd name="T85" fmla="*/ 37 h 109"/>
                <a:gd name="T86" fmla="*/ 64 w 81"/>
                <a:gd name="T87" fmla="*/ 42 h 109"/>
                <a:gd name="T88" fmla="*/ 68 w 81"/>
                <a:gd name="T89" fmla="*/ 48 h 109"/>
                <a:gd name="T90" fmla="*/ 69 w 81"/>
                <a:gd name="T91" fmla="*/ 50 h 109"/>
                <a:gd name="T92" fmla="*/ 69 w 81"/>
                <a:gd name="T93" fmla="*/ 49 h 109"/>
                <a:gd name="T94" fmla="*/ 67 w 81"/>
                <a:gd name="T95" fmla="*/ 42 h 109"/>
                <a:gd name="T96" fmla="*/ 62 w 81"/>
                <a:gd name="T97" fmla="*/ 35 h 109"/>
                <a:gd name="T98" fmla="*/ 56 w 81"/>
                <a:gd name="T99" fmla="*/ 27 h 109"/>
                <a:gd name="T100" fmla="*/ 52 w 81"/>
                <a:gd name="T101" fmla="*/ 24 h 109"/>
                <a:gd name="T102" fmla="*/ 58 w 81"/>
                <a:gd name="T103" fmla="*/ 19 h 109"/>
                <a:gd name="T104" fmla="*/ 69 w 81"/>
                <a:gd name="T105" fmla="*/ 7 h 109"/>
                <a:gd name="T106" fmla="*/ 76 w 81"/>
                <a:gd name="T10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109">
                  <a:moveTo>
                    <a:pt x="3" y="3"/>
                  </a:moveTo>
                  <a:lnTo>
                    <a:pt x="4" y="4"/>
                  </a:lnTo>
                  <a:lnTo>
                    <a:pt x="4" y="6"/>
                  </a:lnTo>
                  <a:lnTo>
                    <a:pt x="7" y="8"/>
                  </a:lnTo>
                  <a:lnTo>
                    <a:pt x="9" y="10"/>
                  </a:lnTo>
                  <a:lnTo>
                    <a:pt x="12" y="12"/>
                  </a:lnTo>
                  <a:lnTo>
                    <a:pt x="14" y="15"/>
                  </a:lnTo>
                  <a:lnTo>
                    <a:pt x="17" y="16"/>
                  </a:lnTo>
                  <a:lnTo>
                    <a:pt x="21" y="19"/>
                  </a:lnTo>
                  <a:lnTo>
                    <a:pt x="25" y="21"/>
                  </a:lnTo>
                  <a:lnTo>
                    <a:pt x="28" y="24"/>
                  </a:lnTo>
                  <a:lnTo>
                    <a:pt x="28" y="24"/>
                  </a:lnTo>
                  <a:lnTo>
                    <a:pt x="26" y="25"/>
                  </a:lnTo>
                  <a:lnTo>
                    <a:pt x="25" y="28"/>
                  </a:lnTo>
                  <a:lnTo>
                    <a:pt x="24" y="31"/>
                  </a:lnTo>
                  <a:lnTo>
                    <a:pt x="22" y="35"/>
                  </a:lnTo>
                  <a:lnTo>
                    <a:pt x="21" y="38"/>
                  </a:lnTo>
                  <a:lnTo>
                    <a:pt x="20" y="42"/>
                  </a:lnTo>
                  <a:lnTo>
                    <a:pt x="18" y="45"/>
                  </a:lnTo>
                  <a:lnTo>
                    <a:pt x="17" y="49"/>
                  </a:lnTo>
                  <a:lnTo>
                    <a:pt x="17" y="52"/>
                  </a:lnTo>
                  <a:lnTo>
                    <a:pt x="17" y="53"/>
                  </a:lnTo>
                  <a:lnTo>
                    <a:pt x="17" y="53"/>
                  </a:lnTo>
                  <a:lnTo>
                    <a:pt x="17" y="53"/>
                  </a:lnTo>
                  <a:lnTo>
                    <a:pt x="17" y="53"/>
                  </a:lnTo>
                  <a:lnTo>
                    <a:pt x="17" y="52"/>
                  </a:lnTo>
                  <a:lnTo>
                    <a:pt x="18" y="50"/>
                  </a:lnTo>
                  <a:lnTo>
                    <a:pt x="18" y="46"/>
                  </a:lnTo>
                  <a:lnTo>
                    <a:pt x="20" y="44"/>
                  </a:lnTo>
                  <a:lnTo>
                    <a:pt x="21" y="40"/>
                  </a:lnTo>
                  <a:lnTo>
                    <a:pt x="22" y="37"/>
                  </a:lnTo>
                  <a:lnTo>
                    <a:pt x="24" y="36"/>
                  </a:lnTo>
                  <a:lnTo>
                    <a:pt x="24" y="35"/>
                  </a:lnTo>
                  <a:lnTo>
                    <a:pt x="25" y="33"/>
                  </a:lnTo>
                  <a:lnTo>
                    <a:pt x="25" y="33"/>
                  </a:lnTo>
                  <a:lnTo>
                    <a:pt x="25" y="35"/>
                  </a:lnTo>
                  <a:lnTo>
                    <a:pt x="26" y="36"/>
                  </a:lnTo>
                  <a:lnTo>
                    <a:pt x="28" y="38"/>
                  </a:lnTo>
                  <a:lnTo>
                    <a:pt x="29" y="40"/>
                  </a:lnTo>
                  <a:lnTo>
                    <a:pt x="30" y="42"/>
                  </a:lnTo>
                  <a:lnTo>
                    <a:pt x="31" y="44"/>
                  </a:lnTo>
                  <a:lnTo>
                    <a:pt x="31" y="45"/>
                  </a:lnTo>
                  <a:lnTo>
                    <a:pt x="31" y="45"/>
                  </a:lnTo>
                  <a:lnTo>
                    <a:pt x="29" y="109"/>
                  </a:lnTo>
                  <a:lnTo>
                    <a:pt x="28" y="107"/>
                  </a:lnTo>
                  <a:lnTo>
                    <a:pt x="26" y="104"/>
                  </a:lnTo>
                  <a:lnTo>
                    <a:pt x="25" y="99"/>
                  </a:lnTo>
                  <a:lnTo>
                    <a:pt x="21" y="88"/>
                  </a:lnTo>
                  <a:lnTo>
                    <a:pt x="17" y="74"/>
                  </a:lnTo>
                  <a:lnTo>
                    <a:pt x="12" y="59"/>
                  </a:lnTo>
                  <a:lnTo>
                    <a:pt x="8" y="45"/>
                  </a:lnTo>
                  <a:lnTo>
                    <a:pt x="4" y="32"/>
                  </a:lnTo>
                  <a:lnTo>
                    <a:pt x="1" y="23"/>
                  </a:lnTo>
                  <a:lnTo>
                    <a:pt x="0" y="19"/>
                  </a:lnTo>
                  <a:lnTo>
                    <a:pt x="0" y="18"/>
                  </a:lnTo>
                  <a:lnTo>
                    <a:pt x="0" y="16"/>
                  </a:lnTo>
                  <a:lnTo>
                    <a:pt x="0" y="12"/>
                  </a:lnTo>
                  <a:lnTo>
                    <a:pt x="1" y="10"/>
                  </a:lnTo>
                  <a:lnTo>
                    <a:pt x="3" y="7"/>
                  </a:lnTo>
                  <a:lnTo>
                    <a:pt x="3" y="4"/>
                  </a:lnTo>
                  <a:lnTo>
                    <a:pt x="3" y="3"/>
                  </a:lnTo>
                  <a:close/>
                  <a:moveTo>
                    <a:pt x="76" y="0"/>
                  </a:moveTo>
                  <a:lnTo>
                    <a:pt x="77" y="0"/>
                  </a:lnTo>
                  <a:lnTo>
                    <a:pt x="77" y="3"/>
                  </a:lnTo>
                  <a:lnTo>
                    <a:pt x="79" y="4"/>
                  </a:lnTo>
                  <a:lnTo>
                    <a:pt x="79" y="7"/>
                  </a:lnTo>
                  <a:lnTo>
                    <a:pt x="80" y="10"/>
                  </a:lnTo>
                  <a:lnTo>
                    <a:pt x="81" y="12"/>
                  </a:lnTo>
                  <a:lnTo>
                    <a:pt x="81" y="18"/>
                  </a:lnTo>
                  <a:lnTo>
                    <a:pt x="79" y="25"/>
                  </a:lnTo>
                  <a:lnTo>
                    <a:pt x="75" y="38"/>
                  </a:lnTo>
                  <a:lnTo>
                    <a:pt x="71" y="53"/>
                  </a:lnTo>
                  <a:lnTo>
                    <a:pt x="66" y="69"/>
                  </a:lnTo>
                  <a:lnTo>
                    <a:pt x="60" y="87"/>
                  </a:lnTo>
                  <a:lnTo>
                    <a:pt x="55" y="107"/>
                  </a:lnTo>
                  <a:lnTo>
                    <a:pt x="54" y="91"/>
                  </a:lnTo>
                  <a:lnTo>
                    <a:pt x="54" y="75"/>
                  </a:lnTo>
                  <a:lnTo>
                    <a:pt x="52" y="62"/>
                  </a:lnTo>
                  <a:lnTo>
                    <a:pt x="52" y="52"/>
                  </a:lnTo>
                  <a:lnTo>
                    <a:pt x="51" y="48"/>
                  </a:lnTo>
                  <a:lnTo>
                    <a:pt x="52" y="45"/>
                  </a:lnTo>
                  <a:lnTo>
                    <a:pt x="52" y="44"/>
                  </a:lnTo>
                  <a:lnTo>
                    <a:pt x="52" y="44"/>
                  </a:lnTo>
                  <a:lnTo>
                    <a:pt x="59" y="35"/>
                  </a:lnTo>
                  <a:lnTo>
                    <a:pt x="60" y="36"/>
                  </a:lnTo>
                  <a:lnTo>
                    <a:pt x="62" y="37"/>
                  </a:lnTo>
                  <a:lnTo>
                    <a:pt x="63" y="40"/>
                  </a:lnTo>
                  <a:lnTo>
                    <a:pt x="64" y="42"/>
                  </a:lnTo>
                  <a:lnTo>
                    <a:pt x="67" y="45"/>
                  </a:lnTo>
                  <a:lnTo>
                    <a:pt x="68" y="48"/>
                  </a:lnTo>
                  <a:lnTo>
                    <a:pt x="69" y="49"/>
                  </a:lnTo>
                  <a:lnTo>
                    <a:pt x="69" y="50"/>
                  </a:lnTo>
                  <a:lnTo>
                    <a:pt x="69" y="50"/>
                  </a:lnTo>
                  <a:lnTo>
                    <a:pt x="69" y="49"/>
                  </a:lnTo>
                  <a:lnTo>
                    <a:pt x="68" y="46"/>
                  </a:lnTo>
                  <a:lnTo>
                    <a:pt x="67" y="42"/>
                  </a:lnTo>
                  <a:lnTo>
                    <a:pt x="64" y="38"/>
                  </a:lnTo>
                  <a:lnTo>
                    <a:pt x="62" y="35"/>
                  </a:lnTo>
                  <a:lnTo>
                    <a:pt x="59" y="31"/>
                  </a:lnTo>
                  <a:lnTo>
                    <a:pt x="56" y="27"/>
                  </a:lnTo>
                  <a:lnTo>
                    <a:pt x="54" y="25"/>
                  </a:lnTo>
                  <a:lnTo>
                    <a:pt x="52" y="24"/>
                  </a:lnTo>
                  <a:lnTo>
                    <a:pt x="54" y="23"/>
                  </a:lnTo>
                  <a:lnTo>
                    <a:pt x="58" y="19"/>
                  </a:lnTo>
                  <a:lnTo>
                    <a:pt x="63" y="14"/>
                  </a:lnTo>
                  <a:lnTo>
                    <a:pt x="69" y="7"/>
                  </a:lnTo>
                  <a:lnTo>
                    <a:pt x="75" y="3"/>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56">
              <a:extLst>
                <a:ext uri="{FF2B5EF4-FFF2-40B4-BE49-F238E27FC236}">
                  <a16:creationId xmlns:a16="http://schemas.microsoft.com/office/drawing/2014/main" id="{0D8E2383-1159-4140-AE26-614C7D7380D6}"/>
                </a:ext>
              </a:extLst>
            </p:cNvPr>
            <p:cNvSpPr>
              <a:spLocks/>
            </p:cNvSpPr>
            <p:nvPr/>
          </p:nvSpPr>
          <p:spPr bwMode="auto">
            <a:xfrm>
              <a:off x="6568989" y="2055098"/>
              <a:ext cx="78628" cy="157255"/>
            </a:xfrm>
            <a:custGeom>
              <a:avLst/>
              <a:gdLst>
                <a:gd name="T0" fmla="*/ 39 w 40"/>
                <a:gd name="T1" fmla="*/ 0 h 80"/>
                <a:gd name="T2" fmla="*/ 40 w 40"/>
                <a:gd name="T3" fmla="*/ 23 h 80"/>
                <a:gd name="T4" fmla="*/ 40 w 40"/>
                <a:gd name="T5" fmla="*/ 42 h 80"/>
                <a:gd name="T6" fmla="*/ 40 w 40"/>
                <a:gd name="T7" fmla="*/ 61 h 80"/>
                <a:gd name="T8" fmla="*/ 40 w 40"/>
                <a:gd name="T9" fmla="*/ 80 h 80"/>
                <a:gd name="T10" fmla="*/ 0 w 40"/>
                <a:gd name="T11" fmla="*/ 6 h 80"/>
                <a:gd name="T12" fmla="*/ 4 w 40"/>
                <a:gd name="T13" fmla="*/ 7 h 80"/>
                <a:gd name="T14" fmla="*/ 12 w 40"/>
                <a:gd name="T15" fmla="*/ 7 h 80"/>
                <a:gd name="T16" fmla="*/ 22 w 40"/>
                <a:gd name="T17" fmla="*/ 7 h 80"/>
                <a:gd name="T18" fmla="*/ 31 w 40"/>
                <a:gd name="T19" fmla="*/ 6 h 80"/>
                <a:gd name="T20" fmla="*/ 35 w 40"/>
                <a:gd name="T21" fmla="*/ 4 h 80"/>
                <a:gd name="T22" fmla="*/ 38 w 40"/>
                <a:gd name="T23" fmla="*/ 2 h 80"/>
                <a:gd name="T24" fmla="*/ 39 w 40"/>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0">
                  <a:moveTo>
                    <a:pt x="39" y="0"/>
                  </a:moveTo>
                  <a:lnTo>
                    <a:pt x="40" y="23"/>
                  </a:lnTo>
                  <a:lnTo>
                    <a:pt x="40" y="42"/>
                  </a:lnTo>
                  <a:lnTo>
                    <a:pt x="40" y="61"/>
                  </a:lnTo>
                  <a:lnTo>
                    <a:pt x="40" y="80"/>
                  </a:lnTo>
                  <a:lnTo>
                    <a:pt x="0" y="6"/>
                  </a:lnTo>
                  <a:lnTo>
                    <a:pt x="4" y="7"/>
                  </a:lnTo>
                  <a:lnTo>
                    <a:pt x="12" y="7"/>
                  </a:lnTo>
                  <a:lnTo>
                    <a:pt x="22" y="7"/>
                  </a:lnTo>
                  <a:lnTo>
                    <a:pt x="31" y="6"/>
                  </a:lnTo>
                  <a:lnTo>
                    <a:pt x="35" y="4"/>
                  </a:lnTo>
                  <a:lnTo>
                    <a:pt x="38" y="2"/>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7C56C8FA-4909-482C-82D8-FE267BDDEFFF}"/>
              </a:ext>
            </a:extLst>
          </p:cNvPr>
          <p:cNvGrpSpPr/>
          <p:nvPr/>
        </p:nvGrpSpPr>
        <p:grpSpPr>
          <a:xfrm>
            <a:off x="2902850" y="2404291"/>
            <a:ext cx="9194114" cy="2759714"/>
            <a:chOff x="7430440" y="3198762"/>
            <a:chExt cx="2022200" cy="677121"/>
          </a:xfrm>
          <a:solidFill>
            <a:srgbClr val="3A6469">
              <a:alpha val="87000"/>
            </a:srgbClr>
          </a:solidFill>
        </p:grpSpPr>
        <p:grpSp>
          <p:nvGrpSpPr>
            <p:cNvPr id="141" name="Group 140">
              <a:extLst>
                <a:ext uri="{FF2B5EF4-FFF2-40B4-BE49-F238E27FC236}">
                  <a16:creationId xmlns:a16="http://schemas.microsoft.com/office/drawing/2014/main" id="{93B09018-2B1F-463B-801E-1D35D35B8725}"/>
                </a:ext>
              </a:extLst>
            </p:cNvPr>
            <p:cNvGrpSpPr/>
            <p:nvPr/>
          </p:nvGrpSpPr>
          <p:grpSpPr>
            <a:xfrm>
              <a:off x="7430440" y="3198762"/>
              <a:ext cx="2022200" cy="677121"/>
              <a:chOff x="2307520" y="3063331"/>
              <a:chExt cx="3296834" cy="1103924"/>
            </a:xfrm>
            <a:grpFill/>
          </p:grpSpPr>
          <p:sp>
            <p:nvSpPr>
              <p:cNvPr id="142" name="Freeform 9">
                <a:extLst>
                  <a:ext uri="{FF2B5EF4-FFF2-40B4-BE49-F238E27FC236}">
                    <a16:creationId xmlns:a16="http://schemas.microsoft.com/office/drawing/2014/main" id="{EF9351F0-5C9D-4FD2-B49C-EA015AB162AB}"/>
                  </a:ext>
                </a:extLst>
              </p:cNvPr>
              <p:cNvSpPr>
                <a:spLocks/>
              </p:cNvSpPr>
              <p:nvPr/>
            </p:nvSpPr>
            <p:spPr bwMode="auto">
              <a:xfrm>
                <a:off x="2307520" y="3384385"/>
                <a:ext cx="1612415" cy="769322"/>
              </a:xfrm>
              <a:custGeom>
                <a:avLst/>
                <a:gdLst>
                  <a:gd name="T0" fmla="*/ 203 w 1223"/>
                  <a:gd name="T1" fmla="*/ 0 h 582"/>
                  <a:gd name="T2" fmla="*/ 305 w 1223"/>
                  <a:gd name="T3" fmla="*/ 3 h 582"/>
                  <a:gd name="T4" fmla="*/ 406 w 1223"/>
                  <a:gd name="T5" fmla="*/ 10 h 582"/>
                  <a:gd name="T6" fmla="*/ 509 w 1223"/>
                  <a:gd name="T7" fmla="*/ 20 h 582"/>
                  <a:gd name="T8" fmla="*/ 611 w 1223"/>
                  <a:gd name="T9" fmla="*/ 30 h 582"/>
                  <a:gd name="T10" fmla="*/ 714 w 1223"/>
                  <a:gd name="T11" fmla="*/ 41 h 582"/>
                  <a:gd name="T12" fmla="*/ 816 w 1223"/>
                  <a:gd name="T13" fmla="*/ 51 h 582"/>
                  <a:gd name="T14" fmla="*/ 918 w 1223"/>
                  <a:gd name="T15" fmla="*/ 59 h 582"/>
                  <a:gd name="T16" fmla="*/ 1020 w 1223"/>
                  <a:gd name="T17" fmla="*/ 64 h 582"/>
                  <a:gd name="T18" fmla="*/ 1122 w 1223"/>
                  <a:gd name="T19" fmla="*/ 64 h 582"/>
                  <a:gd name="T20" fmla="*/ 1223 w 1223"/>
                  <a:gd name="T21" fmla="*/ 58 h 582"/>
                  <a:gd name="T22" fmla="*/ 1223 w 1223"/>
                  <a:gd name="T23" fmla="*/ 569 h 582"/>
                  <a:gd name="T24" fmla="*/ 1220 w 1223"/>
                  <a:gd name="T25" fmla="*/ 574 h 582"/>
                  <a:gd name="T26" fmla="*/ 1211 w 1223"/>
                  <a:gd name="T27" fmla="*/ 578 h 582"/>
                  <a:gd name="T28" fmla="*/ 1196 w 1223"/>
                  <a:gd name="T29" fmla="*/ 581 h 582"/>
                  <a:gd name="T30" fmla="*/ 1176 w 1223"/>
                  <a:gd name="T31" fmla="*/ 582 h 582"/>
                  <a:gd name="T32" fmla="*/ 1152 w 1223"/>
                  <a:gd name="T33" fmla="*/ 582 h 582"/>
                  <a:gd name="T34" fmla="*/ 1123 w 1223"/>
                  <a:gd name="T35" fmla="*/ 581 h 582"/>
                  <a:gd name="T36" fmla="*/ 1088 w 1223"/>
                  <a:gd name="T37" fmla="*/ 580 h 582"/>
                  <a:gd name="T38" fmla="*/ 1051 w 1223"/>
                  <a:gd name="T39" fmla="*/ 577 h 582"/>
                  <a:gd name="T40" fmla="*/ 1010 w 1223"/>
                  <a:gd name="T41" fmla="*/ 574 h 582"/>
                  <a:gd name="T42" fmla="*/ 966 w 1223"/>
                  <a:gd name="T43" fmla="*/ 570 h 582"/>
                  <a:gd name="T44" fmla="*/ 919 w 1223"/>
                  <a:gd name="T45" fmla="*/ 565 h 582"/>
                  <a:gd name="T46" fmla="*/ 868 w 1223"/>
                  <a:gd name="T47" fmla="*/ 560 h 582"/>
                  <a:gd name="T48" fmla="*/ 817 w 1223"/>
                  <a:gd name="T49" fmla="*/ 555 h 582"/>
                  <a:gd name="T50" fmla="*/ 763 w 1223"/>
                  <a:gd name="T51" fmla="*/ 550 h 582"/>
                  <a:gd name="T52" fmla="*/ 708 w 1223"/>
                  <a:gd name="T53" fmla="*/ 545 h 582"/>
                  <a:gd name="T54" fmla="*/ 650 w 1223"/>
                  <a:gd name="T55" fmla="*/ 539 h 582"/>
                  <a:gd name="T56" fmla="*/ 593 w 1223"/>
                  <a:gd name="T57" fmla="*/ 534 h 582"/>
                  <a:gd name="T58" fmla="*/ 536 w 1223"/>
                  <a:gd name="T59" fmla="*/ 529 h 582"/>
                  <a:gd name="T60" fmla="*/ 477 w 1223"/>
                  <a:gd name="T61" fmla="*/ 525 h 582"/>
                  <a:gd name="T62" fmla="*/ 419 w 1223"/>
                  <a:gd name="T63" fmla="*/ 521 h 582"/>
                  <a:gd name="T64" fmla="*/ 361 w 1223"/>
                  <a:gd name="T65" fmla="*/ 517 h 582"/>
                  <a:gd name="T66" fmla="*/ 305 w 1223"/>
                  <a:gd name="T67" fmla="*/ 515 h 582"/>
                  <a:gd name="T68" fmla="*/ 249 w 1223"/>
                  <a:gd name="T69" fmla="*/ 513 h 582"/>
                  <a:gd name="T70" fmla="*/ 195 w 1223"/>
                  <a:gd name="T71" fmla="*/ 512 h 582"/>
                  <a:gd name="T72" fmla="*/ 143 w 1223"/>
                  <a:gd name="T73" fmla="*/ 512 h 582"/>
                  <a:gd name="T74" fmla="*/ 92 w 1223"/>
                  <a:gd name="T75" fmla="*/ 513 h 582"/>
                  <a:gd name="T76" fmla="*/ 44 w 1223"/>
                  <a:gd name="T77" fmla="*/ 516 h 582"/>
                  <a:gd name="T78" fmla="*/ 0 w 1223"/>
                  <a:gd name="T79" fmla="*/ 519 h 582"/>
                  <a:gd name="T80" fmla="*/ 0 w 1223"/>
                  <a:gd name="T81" fmla="*/ 8 h 582"/>
                  <a:gd name="T82" fmla="*/ 101 w 1223"/>
                  <a:gd name="T83" fmla="*/ 1 h 582"/>
                  <a:gd name="T84" fmla="*/ 203 w 1223"/>
                  <a:gd name="T8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3" h="582">
                    <a:moveTo>
                      <a:pt x="203" y="0"/>
                    </a:moveTo>
                    <a:lnTo>
                      <a:pt x="305" y="3"/>
                    </a:lnTo>
                    <a:lnTo>
                      <a:pt x="406" y="10"/>
                    </a:lnTo>
                    <a:lnTo>
                      <a:pt x="509" y="20"/>
                    </a:lnTo>
                    <a:lnTo>
                      <a:pt x="611" y="30"/>
                    </a:lnTo>
                    <a:lnTo>
                      <a:pt x="714" y="41"/>
                    </a:lnTo>
                    <a:lnTo>
                      <a:pt x="816" y="51"/>
                    </a:lnTo>
                    <a:lnTo>
                      <a:pt x="918" y="59"/>
                    </a:lnTo>
                    <a:lnTo>
                      <a:pt x="1020" y="64"/>
                    </a:lnTo>
                    <a:lnTo>
                      <a:pt x="1122" y="64"/>
                    </a:lnTo>
                    <a:lnTo>
                      <a:pt x="1223" y="58"/>
                    </a:lnTo>
                    <a:lnTo>
                      <a:pt x="1223" y="569"/>
                    </a:lnTo>
                    <a:lnTo>
                      <a:pt x="1220" y="574"/>
                    </a:lnTo>
                    <a:lnTo>
                      <a:pt x="1211" y="578"/>
                    </a:lnTo>
                    <a:lnTo>
                      <a:pt x="1196" y="581"/>
                    </a:lnTo>
                    <a:lnTo>
                      <a:pt x="1176" y="582"/>
                    </a:lnTo>
                    <a:lnTo>
                      <a:pt x="1152" y="582"/>
                    </a:lnTo>
                    <a:lnTo>
                      <a:pt x="1123" y="581"/>
                    </a:lnTo>
                    <a:lnTo>
                      <a:pt x="1088" y="580"/>
                    </a:lnTo>
                    <a:lnTo>
                      <a:pt x="1051" y="577"/>
                    </a:lnTo>
                    <a:lnTo>
                      <a:pt x="1010" y="574"/>
                    </a:lnTo>
                    <a:lnTo>
                      <a:pt x="966" y="570"/>
                    </a:lnTo>
                    <a:lnTo>
                      <a:pt x="919" y="565"/>
                    </a:lnTo>
                    <a:lnTo>
                      <a:pt x="868" y="560"/>
                    </a:lnTo>
                    <a:lnTo>
                      <a:pt x="817" y="555"/>
                    </a:lnTo>
                    <a:lnTo>
                      <a:pt x="763" y="550"/>
                    </a:lnTo>
                    <a:lnTo>
                      <a:pt x="708" y="545"/>
                    </a:lnTo>
                    <a:lnTo>
                      <a:pt x="650" y="539"/>
                    </a:lnTo>
                    <a:lnTo>
                      <a:pt x="593" y="534"/>
                    </a:lnTo>
                    <a:lnTo>
                      <a:pt x="536" y="529"/>
                    </a:lnTo>
                    <a:lnTo>
                      <a:pt x="477" y="525"/>
                    </a:lnTo>
                    <a:lnTo>
                      <a:pt x="419" y="521"/>
                    </a:lnTo>
                    <a:lnTo>
                      <a:pt x="361" y="517"/>
                    </a:lnTo>
                    <a:lnTo>
                      <a:pt x="305" y="515"/>
                    </a:lnTo>
                    <a:lnTo>
                      <a:pt x="249" y="513"/>
                    </a:lnTo>
                    <a:lnTo>
                      <a:pt x="195" y="512"/>
                    </a:lnTo>
                    <a:lnTo>
                      <a:pt x="143" y="512"/>
                    </a:lnTo>
                    <a:lnTo>
                      <a:pt x="92" y="513"/>
                    </a:lnTo>
                    <a:lnTo>
                      <a:pt x="44" y="516"/>
                    </a:lnTo>
                    <a:lnTo>
                      <a:pt x="0" y="519"/>
                    </a:lnTo>
                    <a:lnTo>
                      <a:pt x="0" y="8"/>
                    </a:lnTo>
                    <a:lnTo>
                      <a:pt x="101" y="1"/>
                    </a:lnTo>
                    <a:lnTo>
                      <a:pt x="2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0">
                <a:extLst>
                  <a:ext uri="{FF2B5EF4-FFF2-40B4-BE49-F238E27FC236}">
                    <a16:creationId xmlns:a16="http://schemas.microsoft.com/office/drawing/2014/main" id="{B4A5654B-7327-4985-B703-B7241E36DBF7}"/>
                  </a:ext>
                </a:extLst>
              </p:cNvPr>
              <p:cNvSpPr>
                <a:spLocks/>
              </p:cNvSpPr>
              <p:nvPr/>
            </p:nvSpPr>
            <p:spPr bwMode="auto">
              <a:xfrm>
                <a:off x="3129368" y="3608706"/>
                <a:ext cx="803573" cy="558549"/>
              </a:xfrm>
              <a:custGeom>
                <a:avLst/>
                <a:gdLst>
                  <a:gd name="T0" fmla="*/ 278 w 610"/>
                  <a:gd name="T1" fmla="*/ 0 h 424"/>
                  <a:gd name="T2" fmla="*/ 329 w 610"/>
                  <a:gd name="T3" fmla="*/ 2 h 424"/>
                  <a:gd name="T4" fmla="*/ 381 w 610"/>
                  <a:gd name="T5" fmla="*/ 9 h 424"/>
                  <a:gd name="T6" fmla="*/ 436 w 610"/>
                  <a:gd name="T7" fmla="*/ 23 h 424"/>
                  <a:gd name="T8" fmla="*/ 494 w 610"/>
                  <a:gd name="T9" fmla="*/ 41 h 424"/>
                  <a:gd name="T10" fmla="*/ 551 w 610"/>
                  <a:gd name="T11" fmla="*/ 65 h 424"/>
                  <a:gd name="T12" fmla="*/ 610 w 610"/>
                  <a:gd name="T13" fmla="*/ 96 h 424"/>
                  <a:gd name="T14" fmla="*/ 610 w 610"/>
                  <a:gd name="T15" fmla="*/ 99 h 424"/>
                  <a:gd name="T16" fmla="*/ 610 w 610"/>
                  <a:gd name="T17" fmla="*/ 109 h 424"/>
                  <a:gd name="T18" fmla="*/ 610 w 610"/>
                  <a:gd name="T19" fmla="*/ 124 h 424"/>
                  <a:gd name="T20" fmla="*/ 610 w 610"/>
                  <a:gd name="T21" fmla="*/ 143 h 424"/>
                  <a:gd name="T22" fmla="*/ 609 w 610"/>
                  <a:gd name="T23" fmla="*/ 167 h 424"/>
                  <a:gd name="T24" fmla="*/ 609 w 610"/>
                  <a:gd name="T25" fmla="*/ 194 h 424"/>
                  <a:gd name="T26" fmla="*/ 609 w 610"/>
                  <a:gd name="T27" fmla="*/ 224 h 424"/>
                  <a:gd name="T28" fmla="*/ 609 w 610"/>
                  <a:gd name="T29" fmla="*/ 255 h 424"/>
                  <a:gd name="T30" fmla="*/ 608 w 610"/>
                  <a:gd name="T31" fmla="*/ 289 h 424"/>
                  <a:gd name="T32" fmla="*/ 608 w 610"/>
                  <a:gd name="T33" fmla="*/ 324 h 424"/>
                  <a:gd name="T34" fmla="*/ 608 w 610"/>
                  <a:gd name="T35" fmla="*/ 358 h 424"/>
                  <a:gd name="T36" fmla="*/ 608 w 610"/>
                  <a:gd name="T37" fmla="*/ 392 h 424"/>
                  <a:gd name="T38" fmla="*/ 608 w 610"/>
                  <a:gd name="T39" fmla="*/ 424 h 424"/>
                  <a:gd name="T40" fmla="*/ 606 w 610"/>
                  <a:gd name="T41" fmla="*/ 411 h 424"/>
                  <a:gd name="T42" fmla="*/ 601 w 610"/>
                  <a:gd name="T43" fmla="*/ 400 h 424"/>
                  <a:gd name="T44" fmla="*/ 592 w 610"/>
                  <a:gd name="T45" fmla="*/ 390 h 424"/>
                  <a:gd name="T46" fmla="*/ 579 w 610"/>
                  <a:gd name="T47" fmla="*/ 382 h 424"/>
                  <a:gd name="T48" fmla="*/ 563 w 610"/>
                  <a:gd name="T49" fmla="*/ 374 h 424"/>
                  <a:gd name="T50" fmla="*/ 542 w 610"/>
                  <a:gd name="T51" fmla="*/ 366 h 424"/>
                  <a:gd name="T52" fmla="*/ 518 w 610"/>
                  <a:gd name="T53" fmla="*/ 358 h 424"/>
                  <a:gd name="T54" fmla="*/ 488 w 610"/>
                  <a:gd name="T55" fmla="*/ 350 h 424"/>
                  <a:gd name="T56" fmla="*/ 454 w 610"/>
                  <a:gd name="T57" fmla="*/ 340 h 424"/>
                  <a:gd name="T58" fmla="*/ 415 w 610"/>
                  <a:gd name="T59" fmla="*/ 329 h 424"/>
                  <a:gd name="T60" fmla="*/ 388 w 610"/>
                  <a:gd name="T61" fmla="*/ 321 h 424"/>
                  <a:gd name="T62" fmla="*/ 358 w 610"/>
                  <a:gd name="T63" fmla="*/ 313 h 424"/>
                  <a:gd name="T64" fmla="*/ 326 w 610"/>
                  <a:gd name="T65" fmla="*/ 305 h 424"/>
                  <a:gd name="T66" fmla="*/ 293 w 610"/>
                  <a:gd name="T67" fmla="*/ 295 h 424"/>
                  <a:gd name="T68" fmla="*/ 258 w 610"/>
                  <a:gd name="T69" fmla="*/ 286 h 424"/>
                  <a:gd name="T70" fmla="*/ 224 w 610"/>
                  <a:gd name="T71" fmla="*/ 276 h 424"/>
                  <a:gd name="T72" fmla="*/ 190 w 610"/>
                  <a:gd name="T73" fmla="*/ 265 h 424"/>
                  <a:gd name="T74" fmla="*/ 156 w 610"/>
                  <a:gd name="T75" fmla="*/ 254 h 424"/>
                  <a:gd name="T76" fmla="*/ 125 w 610"/>
                  <a:gd name="T77" fmla="*/ 242 h 424"/>
                  <a:gd name="T78" fmla="*/ 96 w 610"/>
                  <a:gd name="T79" fmla="*/ 230 h 424"/>
                  <a:gd name="T80" fmla="*/ 68 w 610"/>
                  <a:gd name="T81" fmla="*/ 216 h 424"/>
                  <a:gd name="T82" fmla="*/ 45 w 610"/>
                  <a:gd name="T83" fmla="*/ 202 h 424"/>
                  <a:gd name="T84" fmla="*/ 26 w 610"/>
                  <a:gd name="T85" fmla="*/ 187 h 424"/>
                  <a:gd name="T86" fmla="*/ 12 w 610"/>
                  <a:gd name="T87" fmla="*/ 170 h 424"/>
                  <a:gd name="T88" fmla="*/ 3 w 610"/>
                  <a:gd name="T89" fmla="*/ 153 h 424"/>
                  <a:gd name="T90" fmla="*/ 0 w 610"/>
                  <a:gd name="T91" fmla="*/ 134 h 424"/>
                  <a:gd name="T92" fmla="*/ 3 w 610"/>
                  <a:gd name="T93" fmla="*/ 115 h 424"/>
                  <a:gd name="T94" fmla="*/ 13 w 610"/>
                  <a:gd name="T95" fmla="*/ 96 h 424"/>
                  <a:gd name="T96" fmla="*/ 29 w 610"/>
                  <a:gd name="T97" fmla="*/ 78 h 424"/>
                  <a:gd name="T98" fmla="*/ 50 w 610"/>
                  <a:gd name="T99" fmla="*/ 60 h 424"/>
                  <a:gd name="T100" fmla="*/ 77 w 610"/>
                  <a:gd name="T101" fmla="*/ 44 h 424"/>
                  <a:gd name="T102" fmla="*/ 110 w 610"/>
                  <a:gd name="T103" fmla="*/ 29 h 424"/>
                  <a:gd name="T104" fmla="*/ 146 w 610"/>
                  <a:gd name="T105" fmla="*/ 16 h 424"/>
                  <a:gd name="T106" fmla="*/ 186 w 610"/>
                  <a:gd name="T107" fmla="*/ 7 h 424"/>
                  <a:gd name="T108" fmla="*/ 230 w 610"/>
                  <a:gd name="T109" fmla="*/ 2 h 424"/>
                  <a:gd name="T110" fmla="*/ 278 w 610"/>
                  <a:gd name="T11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0" h="424">
                    <a:moveTo>
                      <a:pt x="278" y="0"/>
                    </a:moveTo>
                    <a:lnTo>
                      <a:pt x="329" y="2"/>
                    </a:lnTo>
                    <a:lnTo>
                      <a:pt x="381" y="9"/>
                    </a:lnTo>
                    <a:lnTo>
                      <a:pt x="436" y="23"/>
                    </a:lnTo>
                    <a:lnTo>
                      <a:pt x="494" y="41"/>
                    </a:lnTo>
                    <a:lnTo>
                      <a:pt x="551" y="65"/>
                    </a:lnTo>
                    <a:lnTo>
                      <a:pt x="610" y="96"/>
                    </a:lnTo>
                    <a:lnTo>
                      <a:pt x="610" y="99"/>
                    </a:lnTo>
                    <a:lnTo>
                      <a:pt x="610" y="109"/>
                    </a:lnTo>
                    <a:lnTo>
                      <a:pt x="610" y="124"/>
                    </a:lnTo>
                    <a:lnTo>
                      <a:pt x="610" y="143"/>
                    </a:lnTo>
                    <a:lnTo>
                      <a:pt x="609" y="167"/>
                    </a:lnTo>
                    <a:lnTo>
                      <a:pt x="609" y="194"/>
                    </a:lnTo>
                    <a:lnTo>
                      <a:pt x="609" y="224"/>
                    </a:lnTo>
                    <a:lnTo>
                      <a:pt x="609" y="255"/>
                    </a:lnTo>
                    <a:lnTo>
                      <a:pt x="608" y="289"/>
                    </a:lnTo>
                    <a:lnTo>
                      <a:pt x="608" y="324"/>
                    </a:lnTo>
                    <a:lnTo>
                      <a:pt x="608" y="358"/>
                    </a:lnTo>
                    <a:lnTo>
                      <a:pt x="608" y="392"/>
                    </a:lnTo>
                    <a:lnTo>
                      <a:pt x="608" y="424"/>
                    </a:lnTo>
                    <a:lnTo>
                      <a:pt x="606" y="411"/>
                    </a:lnTo>
                    <a:lnTo>
                      <a:pt x="601" y="400"/>
                    </a:lnTo>
                    <a:lnTo>
                      <a:pt x="592" y="390"/>
                    </a:lnTo>
                    <a:lnTo>
                      <a:pt x="579" y="382"/>
                    </a:lnTo>
                    <a:lnTo>
                      <a:pt x="563" y="374"/>
                    </a:lnTo>
                    <a:lnTo>
                      <a:pt x="542" y="366"/>
                    </a:lnTo>
                    <a:lnTo>
                      <a:pt x="518" y="358"/>
                    </a:lnTo>
                    <a:lnTo>
                      <a:pt x="488" y="350"/>
                    </a:lnTo>
                    <a:lnTo>
                      <a:pt x="454" y="340"/>
                    </a:lnTo>
                    <a:lnTo>
                      <a:pt x="415" y="329"/>
                    </a:lnTo>
                    <a:lnTo>
                      <a:pt x="388" y="321"/>
                    </a:lnTo>
                    <a:lnTo>
                      <a:pt x="358" y="313"/>
                    </a:lnTo>
                    <a:lnTo>
                      <a:pt x="326" y="305"/>
                    </a:lnTo>
                    <a:lnTo>
                      <a:pt x="293" y="295"/>
                    </a:lnTo>
                    <a:lnTo>
                      <a:pt x="258" y="286"/>
                    </a:lnTo>
                    <a:lnTo>
                      <a:pt x="224" y="276"/>
                    </a:lnTo>
                    <a:lnTo>
                      <a:pt x="190" y="265"/>
                    </a:lnTo>
                    <a:lnTo>
                      <a:pt x="156" y="254"/>
                    </a:lnTo>
                    <a:lnTo>
                      <a:pt x="125" y="242"/>
                    </a:lnTo>
                    <a:lnTo>
                      <a:pt x="96" y="230"/>
                    </a:lnTo>
                    <a:lnTo>
                      <a:pt x="68" y="216"/>
                    </a:lnTo>
                    <a:lnTo>
                      <a:pt x="45" y="202"/>
                    </a:lnTo>
                    <a:lnTo>
                      <a:pt x="26" y="187"/>
                    </a:lnTo>
                    <a:lnTo>
                      <a:pt x="12" y="170"/>
                    </a:lnTo>
                    <a:lnTo>
                      <a:pt x="3" y="153"/>
                    </a:lnTo>
                    <a:lnTo>
                      <a:pt x="0" y="134"/>
                    </a:lnTo>
                    <a:lnTo>
                      <a:pt x="3" y="115"/>
                    </a:lnTo>
                    <a:lnTo>
                      <a:pt x="13" y="96"/>
                    </a:lnTo>
                    <a:lnTo>
                      <a:pt x="29" y="78"/>
                    </a:lnTo>
                    <a:lnTo>
                      <a:pt x="50" y="60"/>
                    </a:lnTo>
                    <a:lnTo>
                      <a:pt x="77" y="44"/>
                    </a:lnTo>
                    <a:lnTo>
                      <a:pt x="110" y="29"/>
                    </a:lnTo>
                    <a:lnTo>
                      <a:pt x="146" y="16"/>
                    </a:lnTo>
                    <a:lnTo>
                      <a:pt x="186" y="7"/>
                    </a:lnTo>
                    <a:lnTo>
                      <a:pt x="230" y="2"/>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1">
                <a:extLst>
                  <a:ext uri="{FF2B5EF4-FFF2-40B4-BE49-F238E27FC236}">
                    <a16:creationId xmlns:a16="http://schemas.microsoft.com/office/drawing/2014/main" id="{3229E07C-C026-4C88-AB5D-C9713AC8CD0B}"/>
                  </a:ext>
                </a:extLst>
              </p:cNvPr>
              <p:cNvSpPr>
                <a:spLocks/>
              </p:cNvSpPr>
              <p:nvPr/>
            </p:nvSpPr>
            <p:spPr bwMode="auto">
              <a:xfrm>
                <a:off x="3129368" y="3063331"/>
                <a:ext cx="2474986" cy="806207"/>
              </a:xfrm>
              <a:custGeom>
                <a:avLst/>
                <a:gdLst>
                  <a:gd name="T0" fmla="*/ 101 w 2589"/>
                  <a:gd name="T1" fmla="*/ 1 h 610"/>
                  <a:gd name="T2" fmla="*/ 159 w 2589"/>
                  <a:gd name="T3" fmla="*/ 8 h 610"/>
                  <a:gd name="T4" fmla="*/ 225 w 2589"/>
                  <a:gd name="T5" fmla="*/ 19 h 610"/>
                  <a:gd name="T6" fmla="*/ 298 w 2589"/>
                  <a:gd name="T7" fmla="*/ 34 h 610"/>
                  <a:gd name="T8" fmla="*/ 373 w 2589"/>
                  <a:gd name="T9" fmla="*/ 49 h 610"/>
                  <a:gd name="T10" fmla="*/ 450 w 2589"/>
                  <a:gd name="T11" fmla="*/ 65 h 610"/>
                  <a:gd name="T12" fmla="*/ 527 w 2589"/>
                  <a:gd name="T13" fmla="*/ 80 h 610"/>
                  <a:gd name="T14" fmla="*/ 599 w 2589"/>
                  <a:gd name="T15" fmla="*/ 91 h 610"/>
                  <a:gd name="T16" fmla="*/ 665 w 2589"/>
                  <a:gd name="T17" fmla="*/ 98 h 610"/>
                  <a:gd name="T18" fmla="*/ 869 w 2589"/>
                  <a:gd name="T19" fmla="*/ 98 h 610"/>
                  <a:gd name="T20" fmla="*/ 1216 w 2589"/>
                  <a:gd name="T21" fmla="*/ 80 h 610"/>
                  <a:gd name="T22" fmla="*/ 1510 w 2589"/>
                  <a:gd name="T23" fmla="*/ 58 h 610"/>
                  <a:gd name="T24" fmla="*/ 1749 w 2589"/>
                  <a:gd name="T25" fmla="*/ 57 h 610"/>
                  <a:gd name="T26" fmla="*/ 1989 w 2589"/>
                  <a:gd name="T27" fmla="*/ 69 h 610"/>
                  <a:gd name="T28" fmla="*/ 2229 w 2589"/>
                  <a:gd name="T29" fmla="*/ 85 h 610"/>
                  <a:gd name="T30" fmla="*/ 2469 w 2589"/>
                  <a:gd name="T31" fmla="*/ 97 h 610"/>
                  <a:gd name="T32" fmla="*/ 2589 w 2589"/>
                  <a:gd name="T33" fmla="*/ 609 h 610"/>
                  <a:gd name="T34" fmla="*/ 2350 w 2589"/>
                  <a:gd name="T35" fmla="*/ 603 h 610"/>
                  <a:gd name="T36" fmla="*/ 2110 w 2589"/>
                  <a:gd name="T37" fmla="*/ 588 h 610"/>
                  <a:gd name="T38" fmla="*/ 1869 w 2589"/>
                  <a:gd name="T39" fmla="*/ 573 h 610"/>
                  <a:gd name="T40" fmla="*/ 1629 w 2589"/>
                  <a:gd name="T41" fmla="*/ 566 h 610"/>
                  <a:gd name="T42" fmla="*/ 1390 w 2589"/>
                  <a:gd name="T43" fmla="*/ 577 h 610"/>
                  <a:gd name="T44" fmla="*/ 1042 w 2589"/>
                  <a:gd name="T45" fmla="*/ 602 h 610"/>
                  <a:gd name="T46" fmla="*/ 696 w 2589"/>
                  <a:gd name="T47" fmla="*/ 610 h 610"/>
                  <a:gd name="T48" fmla="*/ 630 w 2589"/>
                  <a:gd name="T49" fmla="*/ 607 h 610"/>
                  <a:gd name="T50" fmla="*/ 557 w 2589"/>
                  <a:gd name="T51" fmla="*/ 599 h 610"/>
                  <a:gd name="T52" fmla="*/ 478 w 2589"/>
                  <a:gd name="T53" fmla="*/ 589 h 610"/>
                  <a:gd name="T54" fmla="*/ 398 w 2589"/>
                  <a:gd name="T55" fmla="*/ 576 h 610"/>
                  <a:gd name="T56" fmla="*/ 319 w 2589"/>
                  <a:gd name="T57" fmla="*/ 563 h 610"/>
                  <a:gd name="T58" fmla="*/ 242 w 2589"/>
                  <a:gd name="T59" fmla="*/ 551 h 610"/>
                  <a:gd name="T60" fmla="*/ 171 w 2589"/>
                  <a:gd name="T61" fmla="*/ 540 h 610"/>
                  <a:gd name="T62" fmla="*/ 109 w 2589"/>
                  <a:gd name="T63" fmla="*/ 533 h 610"/>
                  <a:gd name="T64" fmla="*/ 58 w 2589"/>
                  <a:gd name="T65" fmla="*/ 529 h 610"/>
                  <a:gd name="T66" fmla="*/ 22 w 2589"/>
                  <a:gd name="T67" fmla="*/ 531 h 610"/>
                  <a:gd name="T68" fmla="*/ 2 w 2589"/>
                  <a:gd name="T69" fmla="*/ 540 h 610"/>
                  <a:gd name="T70" fmla="*/ 0 w 2589"/>
                  <a:gd name="T71" fmla="*/ 36 h 610"/>
                  <a:gd name="T72" fmla="*/ 9 w 2589"/>
                  <a:gd name="T73" fmla="*/ 15 h 610"/>
                  <a:gd name="T74" fmla="*/ 35 w 2589"/>
                  <a:gd name="T75" fmla="*/ 3 h 610"/>
                  <a:gd name="T76" fmla="*/ 75 w 2589"/>
                  <a:gd name="T7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9" h="610">
                    <a:moveTo>
                      <a:pt x="75" y="0"/>
                    </a:moveTo>
                    <a:lnTo>
                      <a:pt x="101" y="1"/>
                    </a:lnTo>
                    <a:lnTo>
                      <a:pt x="129" y="4"/>
                    </a:lnTo>
                    <a:lnTo>
                      <a:pt x="159" y="8"/>
                    </a:lnTo>
                    <a:lnTo>
                      <a:pt x="191" y="13"/>
                    </a:lnTo>
                    <a:lnTo>
                      <a:pt x="225" y="19"/>
                    </a:lnTo>
                    <a:lnTo>
                      <a:pt x="260" y="26"/>
                    </a:lnTo>
                    <a:lnTo>
                      <a:pt x="298" y="34"/>
                    </a:lnTo>
                    <a:lnTo>
                      <a:pt x="335" y="41"/>
                    </a:lnTo>
                    <a:lnTo>
                      <a:pt x="373" y="49"/>
                    </a:lnTo>
                    <a:lnTo>
                      <a:pt x="412" y="57"/>
                    </a:lnTo>
                    <a:lnTo>
                      <a:pt x="450" y="65"/>
                    </a:lnTo>
                    <a:lnTo>
                      <a:pt x="489" y="73"/>
                    </a:lnTo>
                    <a:lnTo>
                      <a:pt x="527" y="80"/>
                    </a:lnTo>
                    <a:lnTo>
                      <a:pt x="563" y="86"/>
                    </a:lnTo>
                    <a:lnTo>
                      <a:pt x="599" y="91"/>
                    </a:lnTo>
                    <a:lnTo>
                      <a:pt x="633" y="95"/>
                    </a:lnTo>
                    <a:lnTo>
                      <a:pt x="665" y="98"/>
                    </a:lnTo>
                    <a:lnTo>
                      <a:pt x="696" y="99"/>
                    </a:lnTo>
                    <a:lnTo>
                      <a:pt x="869" y="98"/>
                    </a:lnTo>
                    <a:lnTo>
                      <a:pt x="1042" y="91"/>
                    </a:lnTo>
                    <a:lnTo>
                      <a:pt x="1216" y="80"/>
                    </a:lnTo>
                    <a:lnTo>
                      <a:pt x="1390" y="66"/>
                    </a:lnTo>
                    <a:lnTo>
                      <a:pt x="1510" y="58"/>
                    </a:lnTo>
                    <a:lnTo>
                      <a:pt x="1629" y="55"/>
                    </a:lnTo>
                    <a:lnTo>
                      <a:pt x="1749" y="57"/>
                    </a:lnTo>
                    <a:lnTo>
                      <a:pt x="1869" y="62"/>
                    </a:lnTo>
                    <a:lnTo>
                      <a:pt x="1989" y="69"/>
                    </a:lnTo>
                    <a:lnTo>
                      <a:pt x="2110" y="77"/>
                    </a:lnTo>
                    <a:lnTo>
                      <a:pt x="2229" y="85"/>
                    </a:lnTo>
                    <a:lnTo>
                      <a:pt x="2350" y="92"/>
                    </a:lnTo>
                    <a:lnTo>
                      <a:pt x="2469" y="97"/>
                    </a:lnTo>
                    <a:lnTo>
                      <a:pt x="2589" y="98"/>
                    </a:lnTo>
                    <a:lnTo>
                      <a:pt x="2589" y="609"/>
                    </a:lnTo>
                    <a:lnTo>
                      <a:pt x="2469" y="608"/>
                    </a:lnTo>
                    <a:lnTo>
                      <a:pt x="2350" y="603"/>
                    </a:lnTo>
                    <a:lnTo>
                      <a:pt x="2229" y="596"/>
                    </a:lnTo>
                    <a:lnTo>
                      <a:pt x="2110" y="588"/>
                    </a:lnTo>
                    <a:lnTo>
                      <a:pt x="1989" y="580"/>
                    </a:lnTo>
                    <a:lnTo>
                      <a:pt x="1869" y="573"/>
                    </a:lnTo>
                    <a:lnTo>
                      <a:pt x="1749" y="568"/>
                    </a:lnTo>
                    <a:lnTo>
                      <a:pt x="1629" y="566"/>
                    </a:lnTo>
                    <a:lnTo>
                      <a:pt x="1510" y="569"/>
                    </a:lnTo>
                    <a:lnTo>
                      <a:pt x="1390" y="577"/>
                    </a:lnTo>
                    <a:lnTo>
                      <a:pt x="1216" y="591"/>
                    </a:lnTo>
                    <a:lnTo>
                      <a:pt x="1042" y="602"/>
                    </a:lnTo>
                    <a:lnTo>
                      <a:pt x="869" y="609"/>
                    </a:lnTo>
                    <a:lnTo>
                      <a:pt x="696" y="610"/>
                    </a:lnTo>
                    <a:lnTo>
                      <a:pt x="663" y="609"/>
                    </a:lnTo>
                    <a:lnTo>
                      <a:pt x="630" y="607"/>
                    </a:lnTo>
                    <a:lnTo>
                      <a:pt x="594" y="603"/>
                    </a:lnTo>
                    <a:lnTo>
                      <a:pt x="557" y="599"/>
                    </a:lnTo>
                    <a:lnTo>
                      <a:pt x="519" y="594"/>
                    </a:lnTo>
                    <a:lnTo>
                      <a:pt x="478" y="589"/>
                    </a:lnTo>
                    <a:lnTo>
                      <a:pt x="438" y="583"/>
                    </a:lnTo>
                    <a:lnTo>
                      <a:pt x="398" y="576"/>
                    </a:lnTo>
                    <a:lnTo>
                      <a:pt x="358" y="570"/>
                    </a:lnTo>
                    <a:lnTo>
                      <a:pt x="319" y="563"/>
                    </a:lnTo>
                    <a:lnTo>
                      <a:pt x="279" y="557"/>
                    </a:lnTo>
                    <a:lnTo>
                      <a:pt x="242" y="551"/>
                    </a:lnTo>
                    <a:lnTo>
                      <a:pt x="205" y="545"/>
                    </a:lnTo>
                    <a:lnTo>
                      <a:pt x="171" y="540"/>
                    </a:lnTo>
                    <a:lnTo>
                      <a:pt x="139" y="536"/>
                    </a:lnTo>
                    <a:lnTo>
                      <a:pt x="109" y="533"/>
                    </a:lnTo>
                    <a:lnTo>
                      <a:pt x="82" y="530"/>
                    </a:lnTo>
                    <a:lnTo>
                      <a:pt x="58" y="529"/>
                    </a:lnTo>
                    <a:lnTo>
                      <a:pt x="38" y="530"/>
                    </a:lnTo>
                    <a:lnTo>
                      <a:pt x="22" y="531"/>
                    </a:lnTo>
                    <a:lnTo>
                      <a:pt x="10" y="535"/>
                    </a:lnTo>
                    <a:lnTo>
                      <a:pt x="2" y="540"/>
                    </a:lnTo>
                    <a:lnTo>
                      <a:pt x="0" y="547"/>
                    </a:lnTo>
                    <a:lnTo>
                      <a:pt x="0" y="36"/>
                    </a:lnTo>
                    <a:lnTo>
                      <a:pt x="2" y="24"/>
                    </a:lnTo>
                    <a:lnTo>
                      <a:pt x="9" y="15"/>
                    </a:lnTo>
                    <a:lnTo>
                      <a:pt x="20" y="8"/>
                    </a:lnTo>
                    <a:lnTo>
                      <a:pt x="35" y="3"/>
                    </a:lnTo>
                    <a:lnTo>
                      <a:pt x="54" y="1"/>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6" name="TextBox 145">
              <a:extLst>
                <a:ext uri="{FF2B5EF4-FFF2-40B4-BE49-F238E27FC236}">
                  <a16:creationId xmlns:a16="http://schemas.microsoft.com/office/drawing/2014/main" id="{3C6672DF-AA2E-43FA-A6E2-198618E24697}"/>
                </a:ext>
              </a:extLst>
            </p:cNvPr>
            <p:cNvSpPr txBox="1"/>
            <p:nvPr/>
          </p:nvSpPr>
          <p:spPr>
            <a:xfrm>
              <a:off x="7934541" y="3369360"/>
              <a:ext cx="1518098" cy="143480"/>
            </a:xfrm>
            <a:prstGeom prst="rect">
              <a:avLst/>
            </a:prstGeom>
            <a:grpFill/>
          </p:spPr>
          <p:txBody>
            <a:bodyPr wrap="square" rtlCol="0">
              <a:spAutoFit/>
            </a:bodyPr>
            <a:lstStyle/>
            <a:p>
              <a:pPr algn="ctr"/>
              <a:r>
                <a:rPr lang="ar-SA" sz="3200" b="1" dirty="0" smtClean="0">
                  <a:solidFill>
                    <a:schemeClr val="bg1"/>
                  </a:solidFill>
                  <a:latin typeface="A Jannat LT" panose="01000000000000000000" pitchFamily="2" charset="-78"/>
                  <a:cs typeface="A Jannat LT" panose="01000000000000000000" pitchFamily="2" charset="-78"/>
                </a:rPr>
                <a:t>3-تعرض المدن إلى تدفق الفتات البركاني</a:t>
              </a:r>
              <a:endParaRPr lang="id-ID" sz="3200" b="1" dirty="0">
                <a:solidFill>
                  <a:schemeClr val="bg1"/>
                </a:solidFill>
                <a:latin typeface="A Jannat LT" panose="01000000000000000000" pitchFamily="2" charset="-78"/>
                <a:cs typeface="A Jannat LT" panose="01000000000000000000" pitchFamily="2" charset="-78"/>
              </a:endParaRPr>
            </a:p>
          </p:txBody>
        </p:sp>
      </p:gr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69" y="2313324"/>
            <a:ext cx="4586051" cy="3642903"/>
          </a:xfrm>
          <a:prstGeom prst="rect">
            <a:avLst/>
          </a:prstGeom>
        </p:spPr>
      </p:pic>
      <p:sp>
        <p:nvSpPr>
          <p:cNvPr id="4" name="مربع نص 3"/>
          <p:cNvSpPr txBox="1"/>
          <p:nvPr/>
        </p:nvSpPr>
        <p:spPr>
          <a:xfrm>
            <a:off x="140269" y="5875002"/>
            <a:ext cx="11956690" cy="492443"/>
          </a:xfrm>
          <a:prstGeom prst="rect">
            <a:avLst/>
          </a:prstGeom>
          <a:noFill/>
          <a:ln>
            <a:solidFill>
              <a:srgbClr val="4E7377"/>
            </a:solidFill>
          </a:ln>
        </p:spPr>
        <p:txBody>
          <a:bodyPr wrap="square" rtlCol="1">
            <a:spAutoFit/>
          </a:bodyPr>
          <a:lstStyle/>
          <a:p>
            <a:pPr algn="r"/>
            <a:r>
              <a:rPr lang="ar-SA" sz="2600" dirty="0" smtClean="0">
                <a:latin typeface="A Jannat LT" panose="01000000000000000000" pitchFamily="2" charset="-78"/>
                <a:cs typeface="A Jannat LT" panose="01000000000000000000" pitchFamily="2" charset="-78"/>
              </a:rPr>
              <a:t> </a:t>
            </a:r>
            <a:r>
              <a:rPr lang="ar-SA" sz="2600" dirty="0" smtClean="0">
                <a:solidFill>
                  <a:srgbClr val="C00000"/>
                </a:solidFill>
                <a:latin typeface="A Jannat LT" panose="01000000000000000000" pitchFamily="2" charset="-78"/>
                <a:cs typeface="A Jannat LT" panose="01000000000000000000" pitchFamily="2" charset="-78"/>
              </a:rPr>
              <a:t>تدفق الفتات البركاني: </a:t>
            </a:r>
            <a:r>
              <a:rPr lang="ar-SA" sz="2600" dirty="0" smtClean="0">
                <a:latin typeface="A Jannat LT" panose="01000000000000000000" pitchFamily="2" charset="-78"/>
                <a:cs typeface="A Jannat LT" panose="01000000000000000000" pitchFamily="2" charset="-78"/>
              </a:rPr>
              <a:t>عبارة عن انهيارات سريعة لصخور حارة متوهجة مصحوبة بغازات حارة </a:t>
            </a:r>
            <a:endParaRPr lang="ar-SA" sz="2600" dirty="0">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39506943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2" presetClass="entr" presetSubtype="1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0" nodeType="clickEffect">
                                  <p:stCondLst>
                                    <p:cond delay="0"/>
                                  </p:stCondLst>
                                  <p:iterate type="lt">
                                    <p:tmPct val="50000"/>
                                  </p:iterate>
                                  <p:childTnLst>
                                    <p:set>
                                      <p:cBhvr>
                                        <p:cTn id="30" dur="1" fill="hold">
                                          <p:stCondLst>
                                            <p:cond delay="0"/>
                                          </p:stCondLst>
                                        </p:cTn>
                                        <p:tgtEl>
                                          <p:spTgt spid="4"/>
                                        </p:tgtEl>
                                        <p:attrNameLst>
                                          <p:attrName>style.visibility</p:attrName>
                                        </p:attrNameLst>
                                      </p:cBhvr>
                                      <p:to>
                                        <p:strVal val="visible"/>
                                      </p:to>
                                    </p:set>
                                    <p:set>
                                      <p:cBhvr>
                                        <p:cTn id="31" dur="227" fill="hold">
                                          <p:stCondLst>
                                            <p:cond delay="0"/>
                                          </p:stCondLst>
                                        </p:cTn>
                                        <p:tgtEl>
                                          <p:spTgt spid="4"/>
                                        </p:tgtEl>
                                        <p:attrNameLst>
                                          <p:attrName>style.rotation</p:attrName>
                                        </p:attrNameLst>
                                      </p:cBhvr>
                                      <p:to>
                                        <p:strVal val="-45.0"/>
                                      </p:to>
                                    </p:set>
                                    <p:anim calcmode="lin" valueType="num">
                                      <p:cBhvr>
                                        <p:cTn id="32"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33"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34"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35"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9A40C-DA93-4E48-AA8B-B78CC4584878}"/>
              </a:ext>
            </a:extLst>
          </p:cNvPr>
          <p:cNvSpPr txBox="1"/>
          <p:nvPr/>
        </p:nvSpPr>
        <p:spPr>
          <a:xfrm>
            <a:off x="6917636" y="302593"/>
            <a:ext cx="468118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a:solidFill>
                  <a:srgbClr val="FFC000"/>
                </a:solidFill>
              </a:rPr>
              <a:t>أخطار البراكين</a:t>
            </a:r>
            <a:endParaRPr lang="aa-ET" sz="3200" dirty="0">
              <a:solidFill>
                <a:srgbClr val="FFC000"/>
              </a:solidFill>
            </a:endParaRPr>
          </a:p>
        </p:txBody>
      </p:sp>
      <p:sp>
        <p:nvSpPr>
          <p:cNvPr id="3" name="TextBox 2">
            <a:extLst>
              <a:ext uri="{FF2B5EF4-FFF2-40B4-BE49-F238E27FC236}">
                <a16:creationId xmlns:a16="http://schemas.microsoft.com/office/drawing/2014/main" id="{567176B8-1E2E-43C0-9F46-20E6D0C3C861}"/>
              </a:ext>
            </a:extLst>
          </p:cNvPr>
          <p:cNvSpPr txBox="1"/>
          <p:nvPr/>
        </p:nvSpPr>
        <p:spPr>
          <a:xfrm>
            <a:off x="140269" y="887368"/>
            <a:ext cx="11458549"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a:solidFill>
                  <a:schemeClr val="bg1">
                    <a:lumMod val="95000"/>
                  </a:schemeClr>
                </a:solidFill>
              </a:rPr>
              <a:t>من المخاطر التي تنتج عن ثوران البراكين</a:t>
            </a:r>
            <a:endParaRPr lang="aa-ET" dirty="0">
              <a:solidFill>
                <a:schemeClr val="bg1">
                  <a:lumMod val="95000"/>
                </a:schemeClr>
              </a:solidFill>
            </a:endParaRPr>
          </a:p>
        </p:txBody>
      </p:sp>
      <p:grpSp>
        <p:nvGrpSpPr>
          <p:cNvPr id="63" name="Group 62">
            <a:extLst>
              <a:ext uri="{FF2B5EF4-FFF2-40B4-BE49-F238E27FC236}">
                <a16:creationId xmlns:a16="http://schemas.microsoft.com/office/drawing/2014/main" id="{37BD725D-0AFA-4438-9109-995C0D15EE8A}"/>
              </a:ext>
            </a:extLst>
          </p:cNvPr>
          <p:cNvGrpSpPr/>
          <p:nvPr/>
        </p:nvGrpSpPr>
        <p:grpSpPr>
          <a:xfrm>
            <a:off x="4123494" y="2042546"/>
            <a:ext cx="7752440" cy="3844906"/>
            <a:chOff x="3041114" y="800326"/>
            <a:chExt cx="5502275" cy="2728912"/>
          </a:xfrm>
          <a:solidFill>
            <a:schemeClr val="bg1">
              <a:lumMod val="85000"/>
            </a:schemeClr>
          </a:solidFill>
        </p:grpSpPr>
        <p:grpSp>
          <p:nvGrpSpPr>
            <p:cNvPr id="64" name="Group 63">
              <a:extLst>
                <a:ext uri="{FF2B5EF4-FFF2-40B4-BE49-F238E27FC236}">
                  <a16:creationId xmlns:a16="http://schemas.microsoft.com/office/drawing/2014/main" id="{D87332C7-C4AB-4A95-BFD8-B299A515125E}"/>
                </a:ext>
              </a:extLst>
            </p:cNvPr>
            <p:cNvGrpSpPr/>
            <p:nvPr/>
          </p:nvGrpSpPr>
          <p:grpSpPr>
            <a:xfrm>
              <a:off x="3041114" y="800326"/>
              <a:ext cx="5502275" cy="2728912"/>
              <a:chOff x="3149600" y="1148217"/>
              <a:chExt cx="5502275" cy="2728912"/>
            </a:xfrm>
            <a:grpFill/>
          </p:grpSpPr>
          <p:sp>
            <p:nvSpPr>
              <p:cNvPr id="73" name="Freeform 7">
                <a:extLst>
                  <a:ext uri="{FF2B5EF4-FFF2-40B4-BE49-F238E27FC236}">
                    <a16:creationId xmlns:a16="http://schemas.microsoft.com/office/drawing/2014/main" id="{301EFA7C-3D2E-488E-BC65-A18E1C09EBDF}"/>
                  </a:ext>
                </a:extLst>
              </p:cNvPr>
              <p:cNvSpPr>
                <a:spLocks noEditPoints="1"/>
              </p:cNvSpPr>
              <p:nvPr/>
            </p:nvSpPr>
            <p:spPr bwMode="auto">
              <a:xfrm>
                <a:off x="4087813" y="2198314"/>
                <a:ext cx="1233488" cy="1612900"/>
              </a:xfrm>
              <a:custGeom>
                <a:avLst/>
                <a:gdLst>
                  <a:gd name="T0" fmla="*/ 487 w 777"/>
                  <a:gd name="T1" fmla="*/ 603 h 1016"/>
                  <a:gd name="T2" fmla="*/ 758 w 777"/>
                  <a:gd name="T3" fmla="*/ 529 h 1016"/>
                  <a:gd name="T4" fmla="*/ 743 w 777"/>
                  <a:gd name="T5" fmla="*/ 584 h 1016"/>
                  <a:gd name="T6" fmla="*/ 720 w 777"/>
                  <a:gd name="T7" fmla="*/ 642 h 1016"/>
                  <a:gd name="T8" fmla="*/ 689 w 777"/>
                  <a:gd name="T9" fmla="*/ 660 h 1016"/>
                  <a:gd name="T10" fmla="*/ 654 w 777"/>
                  <a:gd name="T11" fmla="*/ 690 h 1016"/>
                  <a:gd name="T12" fmla="*/ 642 w 777"/>
                  <a:gd name="T13" fmla="*/ 733 h 1016"/>
                  <a:gd name="T14" fmla="*/ 627 w 777"/>
                  <a:gd name="T15" fmla="*/ 744 h 1016"/>
                  <a:gd name="T16" fmla="*/ 592 w 777"/>
                  <a:gd name="T17" fmla="*/ 783 h 1016"/>
                  <a:gd name="T18" fmla="*/ 570 w 777"/>
                  <a:gd name="T19" fmla="*/ 784 h 1016"/>
                  <a:gd name="T20" fmla="*/ 566 w 777"/>
                  <a:gd name="T21" fmla="*/ 828 h 1016"/>
                  <a:gd name="T22" fmla="*/ 531 w 777"/>
                  <a:gd name="T23" fmla="*/ 856 h 1016"/>
                  <a:gd name="T24" fmla="*/ 524 w 777"/>
                  <a:gd name="T25" fmla="*/ 876 h 1016"/>
                  <a:gd name="T26" fmla="*/ 504 w 777"/>
                  <a:gd name="T27" fmla="*/ 902 h 1016"/>
                  <a:gd name="T28" fmla="*/ 499 w 777"/>
                  <a:gd name="T29" fmla="*/ 942 h 1016"/>
                  <a:gd name="T30" fmla="*/ 477 w 777"/>
                  <a:gd name="T31" fmla="*/ 965 h 1016"/>
                  <a:gd name="T32" fmla="*/ 456 w 777"/>
                  <a:gd name="T33" fmla="*/ 1003 h 1016"/>
                  <a:gd name="T34" fmla="*/ 434 w 777"/>
                  <a:gd name="T35" fmla="*/ 1006 h 1016"/>
                  <a:gd name="T36" fmla="*/ 432 w 777"/>
                  <a:gd name="T37" fmla="*/ 991 h 1016"/>
                  <a:gd name="T38" fmla="*/ 426 w 777"/>
                  <a:gd name="T39" fmla="*/ 969 h 1016"/>
                  <a:gd name="T40" fmla="*/ 431 w 777"/>
                  <a:gd name="T41" fmla="*/ 932 h 1016"/>
                  <a:gd name="T42" fmla="*/ 430 w 777"/>
                  <a:gd name="T43" fmla="*/ 922 h 1016"/>
                  <a:gd name="T44" fmla="*/ 442 w 777"/>
                  <a:gd name="T45" fmla="*/ 881 h 1016"/>
                  <a:gd name="T46" fmla="*/ 439 w 777"/>
                  <a:gd name="T47" fmla="*/ 836 h 1016"/>
                  <a:gd name="T48" fmla="*/ 444 w 777"/>
                  <a:gd name="T49" fmla="*/ 800 h 1016"/>
                  <a:gd name="T50" fmla="*/ 456 w 777"/>
                  <a:gd name="T51" fmla="*/ 736 h 1016"/>
                  <a:gd name="T52" fmla="*/ 463 w 777"/>
                  <a:gd name="T53" fmla="*/ 659 h 1016"/>
                  <a:gd name="T54" fmla="*/ 442 w 777"/>
                  <a:gd name="T55" fmla="*/ 584 h 1016"/>
                  <a:gd name="T56" fmla="*/ 410 w 777"/>
                  <a:gd name="T57" fmla="*/ 542 h 1016"/>
                  <a:gd name="T58" fmla="*/ 376 w 777"/>
                  <a:gd name="T59" fmla="*/ 482 h 1016"/>
                  <a:gd name="T60" fmla="*/ 377 w 777"/>
                  <a:gd name="T61" fmla="*/ 438 h 1016"/>
                  <a:gd name="T62" fmla="*/ 377 w 777"/>
                  <a:gd name="T63" fmla="*/ 407 h 1016"/>
                  <a:gd name="T64" fmla="*/ 328 w 777"/>
                  <a:gd name="T65" fmla="*/ 282 h 1016"/>
                  <a:gd name="T66" fmla="*/ 370 w 777"/>
                  <a:gd name="T67" fmla="*/ 63 h 1016"/>
                  <a:gd name="T68" fmla="*/ 376 w 777"/>
                  <a:gd name="T69" fmla="*/ 121 h 1016"/>
                  <a:gd name="T70" fmla="*/ 358 w 777"/>
                  <a:gd name="T71" fmla="*/ 119 h 1016"/>
                  <a:gd name="T72" fmla="*/ 328 w 777"/>
                  <a:gd name="T73" fmla="*/ 84 h 1016"/>
                  <a:gd name="T74" fmla="*/ 288 w 777"/>
                  <a:gd name="T75" fmla="*/ 83 h 1016"/>
                  <a:gd name="T76" fmla="*/ 283 w 777"/>
                  <a:gd name="T77" fmla="*/ 91 h 1016"/>
                  <a:gd name="T78" fmla="*/ 256 w 777"/>
                  <a:gd name="T79" fmla="*/ 87 h 1016"/>
                  <a:gd name="T80" fmla="*/ 222 w 777"/>
                  <a:gd name="T81" fmla="*/ 110 h 1016"/>
                  <a:gd name="T82" fmla="*/ 219 w 777"/>
                  <a:gd name="T83" fmla="*/ 159 h 1016"/>
                  <a:gd name="T84" fmla="*/ 243 w 777"/>
                  <a:gd name="T85" fmla="*/ 211 h 1016"/>
                  <a:gd name="T86" fmla="*/ 294 w 777"/>
                  <a:gd name="T87" fmla="*/ 184 h 1016"/>
                  <a:gd name="T88" fmla="*/ 307 w 777"/>
                  <a:gd name="T89" fmla="*/ 214 h 1016"/>
                  <a:gd name="T90" fmla="*/ 304 w 777"/>
                  <a:gd name="T91" fmla="*/ 243 h 1016"/>
                  <a:gd name="T92" fmla="*/ 345 w 777"/>
                  <a:gd name="T93" fmla="*/ 265 h 1016"/>
                  <a:gd name="T94" fmla="*/ 367 w 777"/>
                  <a:gd name="T95" fmla="*/ 313 h 1016"/>
                  <a:gd name="T96" fmla="*/ 374 w 777"/>
                  <a:gd name="T97" fmla="*/ 328 h 1016"/>
                  <a:gd name="T98" fmla="*/ 343 w 777"/>
                  <a:gd name="T99" fmla="*/ 311 h 1016"/>
                  <a:gd name="T100" fmla="*/ 324 w 777"/>
                  <a:gd name="T101" fmla="*/ 287 h 1016"/>
                  <a:gd name="T102" fmla="*/ 277 w 777"/>
                  <a:gd name="T103" fmla="*/ 258 h 1016"/>
                  <a:gd name="T104" fmla="*/ 224 w 777"/>
                  <a:gd name="T105" fmla="*/ 239 h 1016"/>
                  <a:gd name="T106" fmla="*/ 168 w 777"/>
                  <a:gd name="T107" fmla="*/ 212 h 1016"/>
                  <a:gd name="T108" fmla="*/ 146 w 777"/>
                  <a:gd name="T109" fmla="*/ 165 h 1016"/>
                  <a:gd name="T110" fmla="*/ 117 w 777"/>
                  <a:gd name="T111" fmla="*/ 121 h 1016"/>
                  <a:gd name="T112" fmla="*/ 82 w 777"/>
                  <a:gd name="T113" fmla="*/ 70 h 1016"/>
                  <a:gd name="T114" fmla="*/ 76 w 777"/>
                  <a:gd name="T115" fmla="*/ 95 h 1016"/>
                  <a:gd name="T116" fmla="*/ 99 w 777"/>
                  <a:gd name="T117" fmla="*/ 133 h 1016"/>
                  <a:gd name="T118" fmla="*/ 93 w 777"/>
                  <a:gd name="T119" fmla="*/ 143 h 1016"/>
                  <a:gd name="T120" fmla="*/ 71 w 777"/>
                  <a:gd name="T121" fmla="*/ 100 h 1016"/>
                  <a:gd name="T122" fmla="*/ 44 w 777"/>
                  <a:gd name="T123" fmla="*/ 49 h 1016"/>
                  <a:gd name="T124" fmla="*/ 7 w 777"/>
                  <a:gd name="T125" fmla="*/ 1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7" h="1016">
                    <a:moveTo>
                      <a:pt x="444" y="1003"/>
                    </a:moveTo>
                    <a:lnTo>
                      <a:pt x="443" y="1004"/>
                    </a:lnTo>
                    <a:lnTo>
                      <a:pt x="442" y="1006"/>
                    </a:lnTo>
                    <a:lnTo>
                      <a:pt x="440" y="1007"/>
                    </a:lnTo>
                    <a:lnTo>
                      <a:pt x="444" y="1007"/>
                    </a:lnTo>
                    <a:lnTo>
                      <a:pt x="444" y="1003"/>
                    </a:lnTo>
                    <a:close/>
                    <a:moveTo>
                      <a:pt x="451" y="1003"/>
                    </a:moveTo>
                    <a:lnTo>
                      <a:pt x="451" y="1003"/>
                    </a:lnTo>
                    <a:lnTo>
                      <a:pt x="451" y="1003"/>
                    </a:lnTo>
                    <a:lnTo>
                      <a:pt x="449" y="1007"/>
                    </a:lnTo>
                    <a:lnTo>
                      <a:pt x="448" y="1007"/>
                    </a:lnTo>
                    <a:lnTo>
                      <a:pt x="448" y="1010"/>
                    </a:lnTo>
                    <a:lnTo>
                      <a:pt x="451" y="1010"/>
                    </a:lnTo>
                    <a:lnTo>
                      <a:pt x="451" y="1008"/>
                    </a:lnTo>
                    <a:lnTo>
                      <a:pt x="452" y="1007"/>
                    </a:lnTo>
                    <a:lnTo>
                      <a:pt x="453" y="1006"/>
                    </a:lnTo>
                    <a:lnTo>
                      <a:pt x="453" y="1004"/>
                    </a:lnTo>
                    <a:lnTo>
                      <a:pt x="452" y="1003"/>
                    </a:lnTo>
                    <a:lnTo>
                      <a:pt x="452" y="1003"/>
                    </a:lnTo>
                    <a:lnTo>
                      <a:pt x="451" y="1003"/>
                    </a:lnTo>
                    <a:close/>
                    <a:moveTo>
                      <a:pt x="446" y="1000"/>
                    </a:moveTo>
                    <a:lnTo>
                      <a:pt x="447" y="1002"/>
                    </a:lnTo>
                    <a:lnTo>
                      <a:pt x="449" y="1002"/>
                    </a:lnTo>
                    <a:lnTo>
                      <a:pt x="451" y="1002"/>
                    </a:lnTo>
                    <a:lnTo>
                      <a:pt x="448" y="1000"/>
                    </a:lnTo>
                    <a:lnTo>
                      <a:pt x="446" y="1000"/>
                    </a:lnTo>
                    <a:close/>
                    <a:moveTo>
                      <a:pt x="487" y="603"/>
                    </a:moveTo>
                    <a:lnTo>
                      <a:pt x="489" y="606"/>
                    </a:lnTo>
                    <a:lnTo>
                      <a:pt x="490" y="608"/>
                    </a:lnTo>
                    <a:lnTo>
                      <a:pt x="490" y="608"/>
                    </a:lnTo>
                    <a:lnTo>
                      <a:pt x="490" y="608"/>
                    </a:lnTo>
                    <a:lnTo>
                      <a:pt x="491" y="609"/>
                    </a:lnTo>
                    <a:lnTo>
                      <a:pt x="491" y="608"/>
                    </a:lnTo>
                    <a:lnTo>
                      <a:pt x="490" y="608"/>
                    </a:lnTo>
                    <a:lnTo>
                      <a:pt x="490" y="604"/>
                    </a:lnTo>
                    <a:lnTo>
                      <a:pt x="490" y="603"/>
                    </a:lnTo>
                    <a:lnTo>
                      <a:pt x="487" y="603"/>
                    </a:lnTo>
                    <a:close/>
                    <a:moveTo>
                      <a:pt x="468" y="568"/>
                    </a:moveTo>
                    <a:lnTo>
                      <a:pt x="465" y="568"/>
                    </a:lnTo>
                    <a:lnTo>
                      <a:pt x="465" y="571"/>
                    </a:lnTo>
                    <a:lnTo>
                      <a:pt x="465" y="571"/>
                    </a:lnTo>
                    <a:lnTo>
                      <a:pt x="465" y="572"/>
                    </a:lnTo>
                    <a:lnTo>
                      <a:pt x="465" y="574"/>
                    </a:lnTo>
                    <a:lnTo>
                      <a:pt x="468" y="574"/>
                    </a:lnTo>
                    <a:lnTo>
                      <a:pt x="470" y="576"/>
                    </a:lnTo>
                    <a:lnTo>
                      <a:pt x="472" y="576"/>
                    </a:lnTo>
                    <a:lnTo>
                      <a:pt x="473" y="578"/>
                    </a:lnTo>
                    <a:lnTo>
                      <a:pt x="474" y="579"/>
                    </a:lnTo>
                    <a:lnTo>
                      <a:pt x="474" y="578"/>
                    </a:lnTo>
                    <a:lnTo>
                      <a:pt x="474" y="578"/>
                    </a:lnTo>
                    <a:lnTo>
                      <a:pt x="474" y="578"/>
                    </a:lnTo>
                    <a:lnTo>
                      <a:pt x="476" y="576"/>
                    </a:lnTo>
                    <a:lnTo>
                      <a:pt x="473" y="575"/>
                    </a:lnTo>
                    <a:lnTo>
                      <a:pt x="473" y="575"/>
                    </a:lnTo>
                    <a:lnTo>
                      <a:pt x="472" y="574"/>
                    </a:lnTo>
                    <a:lnTo>
                      <a:pt x="470" y="574"/>
                    </a:lnTo>
                    <a:lnTo>
                      <a:pt x="469" y="574"/>
                    </a:lnTo>
                    <a:lnTo>
                      <a:pt x="469" y="571"/>
                    </a:lnTo>
                    <a:lnTo>
                      <a:pt x="469" y="571"/>
                    </a:lnTo>
                    <a:lnTo>
                      <a:pt x="469" y="570"/>
                    </a:lnTo>
                    <a:lnTo>
                      <a:pt x="468" y="570"/>
                    </a:lnTo>
                    <a:lnTo>
                      <a:pt x="468" y="568"/>
                    </a:lnTo>
                    <a:close/>
                    <a:moveTo>
                      <a:pt x="397" y="510"/>
                    </a:moveTo>
                    <a:lnTo>
                      <a:pt x="777" y="510"/>
                    </a:lnTo>
                    <a:lnTo>
                      <a:pt x="777" y="511"/>
                    </a:lnTo>
                    <a:lnTo>
                      <a:pt x="775" y="511"/>
                    </a:lnTo>
                    <a:lnTo>
                      <a:pt x="771" y="516"/>
                    </a:lnTo>
                    <a:lnTo>
                      <a:pt x="768" y="517"/>
                    </a:lnTo>
                    <a:lnTo>
                      <a:pt x="766" y="520"/>
                    </a:lnTo>
                    <a:lnTo>
                      <a:pt x="765" y="520"/>
                    </a:lnTo>
                    <a:lnTo>
                      <a:pt x="765" y="520"/>
                    </a:lnTo>
                    <a:lnTo>
                      <a:pt x="762" y="523"/>
                    </a:lnTo>
                    <a:lnTo>
                      <a:pt x="760" y="528"/>
                    </a:lnTo>
                    <a:lnTo>
                      <a:pt x="758" y="529"/>
                    </a:lnTo>
                    <a:lnTo>
                      <a:pt x="758" y="531"/>
                    </a:lnTo>
                    <a:lnTo>
                      <a:pt x="757" y="531"/>
                    </a:lnTo>
                    <a:lnTo>
                      <a:pt x="756" y="536"/>
                    </a:lnTo>
                    <a:lnTo>
                      <a:pt x="754" y="537"/>
                    </a:lnTo>
                    <a:lnTo>
                      <a:pt x="754" y="540"/>
                    </a:lnTo>
                    <a:lnTo>
                      <a:pt x="753" y="540"/>
                    </a:lnTo>
                    <a:lnTo>
                      <a:pt x="752" y="544"/>
                    </a:lnTo>
                    <a:lnTo>
                      <a:pt x="751" y="542"/>
                    </a:lnTo>
                    <a:lnTo>
                      <a:pt x="749" y="541"/>
                    </a:lnTo>
                    <a:lnTo>
                      <a:pt x="748" y="541"/>
                    </a:lnTo>
                    <a:lnTo>
                      <a:pt x="747" y="540"/>
                    </a:lnTo>
                    <a:lnTo>
                      <a:pt x="747" y="544"/>
                    </a:lnTo>
                    <a:lnTo>
                      <a:pt x="747" y="544"/>
                    </a:lnTo>
                    <a:lnTo>
                      <a:pt x="745" y="548"/>
                    </a:lnTo>
                    <a:lnTo>
                      <a:pt x="744" y="548"/>
                    </a:lnTo>
                    <a:lnTo>
                      <a:pt x="744" y="548"/>
                    </a:lnTo>
                    <a:lnTo>
                      <a:pt x="743" y="549"/>
                    </a:lnTo>
                    <a:lnTo>
                      <a:pt x="743" y="549"/>
                    </a:lnTo>
                    <a:lnTo>
                      <a:pt x="743" y="550"/>
                    </a:lnTo>
                    <a:lnTo>
                      <a:pt x="741" y="550"/>
                    </a:lnTo>
                    <a:lnTo>
                      <a:pt x="743" y="551"/>
                    </a:lnTo>
                    <a:lnTo>
                      <a:pt x="743" y="553"/>
                    </a:lnTo>
                    <a:lnTo>
                      <a:pt x="743" y="553"/>
                    </a:lnTo>
                    <a:lnTo>
                      <a:pt x="740" y="554"/>
                    </a:lnTo>
                    <a:lnTo>
                      <a:pt x="740" y="557"/>
                    </a:lnTo>
                    <a:lnTo>
                      <a:pt x="743" y="557"/>
                    </a:lnTo>
                    <a:lnTo>
                      <a:pt x="741" y="563"/>
                    </a:lnTo>
                    <a:lnTo>
                      <a:pt x="743" y="563"/>
                    </a:lnTo>
                    <a:lnTo>
                      <a:pt x="743" y="571"/>
                    </a:lnTo>
                    <a:lnTo>
                      <a:pt x="743" y="572"/>
                    </a:lnTo>
                    <a:lnTo>
                      <a:pt x="744" y="575"/>
                    </a:lnTo>
                    <a:lnTo>
                      <a:pt x="744" y="578"/>
                    </a:lnTo>
                    <a:lnTo>
                      <a:pt x="743" y="578"/>
                    </a:lnTo>
                    <a:lnTo>
                      <a:pt x="743" y="580"/>
                    </a:lnTo>
                    <a:lnTo>
                      <a:pt x="743" y="580"/>
                    </a:lnTo>
                    <a:lnTo>
                      <a:pt x="743" y="584"/>
                    </a:lnTo>
                    <a:lnTo>
                      <a:pt x="743" y="584"/>
                    </a:lnTo>
                    <a:lnTo>
                      <a:pt x="743" y="586"/>
                    </a:lnTo>
                    <a:lnTo>
                      <a:pt x="740" y="587"/>
                    </a:lnTo>
                    <a:lnTo>
                      <a:pt x="740" y="592"/>
                    </a:lnTo>
                    <a:lnTo>
                      <a:pt x="740" y="592"/>
                    </a:lnTo>
                    <a:lnTo>
                      <a:pt x="740" y="592"/>
                    </a:lnTo>
                    <a:lnTo>
                      <a:pt x="740" y="593"/>
                    </a:lnTo>
                    <a:lnTo>
                      <a:pt x="740" y="593"/>
                    </a:lnTo>
                    <a:lnTo>
                      <a:pt x="740" y="596"/>
                    </a:lnTo>
                    <a:lnTo>
                      <a:pt x="740" y="596"/>
                    </a:lnTo>
                    <a:lnTo>
                      <a:pt x="741" y="596"/>
                    </a:lnTo>
                    <a:lnTo>
                      <a:pt x="741" y="597"/>
                    </a:lnTo>
                    <a:lnTo>
                      <a:pt x="741" y="599"/>
                    </a:lnTo>
                    <a:lnTo>
                      <a:pt x="740" y="599"/>
                    </a:lnTo>
                    <a:lnTo>
                      <a:pt x="739" y="600"/>
                    </a:lnTo>
                    <a:lnTo>
                      <a:pt x="737" y="603"/>
                    </a:lnTo>
                    <a:lnTo>
                      <a:pt x="736" y="604"/>
                    </a:lnTo>
                    <a:lnTo>
                      <a:pt x="736" y="613"/>
                    </a:lnTo>
                    <a:lnTo>
                      <a:pt x="736" y="613"/>
                    </a:lnTo>
                    <a:lnTo>
                      <a:pt x="736" y="614"/>
                    </a:lnTo>
                    <a:lnTo>
                      <a:pt x="734" y="616"/>
                    </a:lnTo>
                    <a:lnTo>
                      <a:pt x="734" y="617"/>
                    </a:lnTo>
                    <a:lnTo>
                      <a:pt x="731" y="620"/>
                    </a:lnTo>
                    <a:lnTo>
                      <a:pt x="730" y="621"/>
                    </a:lnTo>
                    <a:lnTo>
                      <a:pt x="730" y="621"/>
                    </a:lnTo>
                    <a:lnTo>
                      <a:pt x="730" y="621"/>
                    </a:lnTo>
                    <a:lnTo>
                      <a:pt x="730" y="622"/>
                    </a:lnTo>
                    <a:lnTo>
                      <a:pt x="728" y="622"/>
                    </a:lnTo>
                    <a:lnTo>
                      <a:pt x="727" y="625"/>
                    </a:lnTo>
                    <a:lnTo>
                      <a:pt x="727" y="627"/>
                    </a:lnTo>
                    <a:lnTo>
                      <a:pt x="724" y="629"/>
                    </a:lnTo>
                    <a:lnTo>
                      <a:pt x="723" y="630"/>
                    </a:lnTo>
                    <a:lnTo>
                      <a:pt x="723" y="635"/>
                    </a:lnTo>
                    <a:lnTo>
                      <a:pt x="720" y="637"/>
                    </a:lnTo>
                    <a:lnTo>
                      <a:pt x="719" y="638"/>
                    </a:lnTo>
                    <a:lnTo>
                      <a:pt x="719" y="640"/>
                    </a:lnTo>
                    <a:lnTo>
                      <a:pt x="720" y="642"/>
                    </a:lnTo>
                    <a:lnTo>
                      <a:pt x="720" y="642"/>
                    </a:lnTo>
                    <a:lnTo>
                      <a:pt x="720" y="643"/>
                    </a:lnTo>
                    <a:lnTo>
                      <a:pt x="720" y="644"/>
                    </a:lnTo>
                    <a:lnTo>
                      <a:pt x="720" y="644"/>
                    </a:lnTo>
                    <a:lnTo>
                      <a:pt x="722" y="644"/>
                    </a:lnTo>
                    <a:lnTo>
                      <a:pt x="720" y="644"/>
                    </a:lnTo>
                    <a:lnTo>
                      <a:pt x="720" y="647"/>
                    </a:lnTo>
                    <a:lnTo>
                      <a:pt x="718" y="648"/>
                    </a:lnTo>
                    <a:lnTo>
                      <a:pt x="715" y="648"/>
                    </a:lnTo>
                    <a:lnTo>
                      <a:pt x="715" y="652"/>
                    </a:lnTo>
                    <a:lnTo>
                      <a:pt x="715" y="652"/>
                    </a:lnTo>
                    <a:lnTo>
                      <a:pt x="715" y="654"/>
                    </a:lnTo>
                    <a:lnTo>
                      <a:pt x="715" y="654"/>
                    </a:lnTo>
                    <a:lnTo>
                      <a:pt x="714" y="654"/>
                    </a:lnTo>
                    <a:lnTo>
                      <a:pt x="713" y="655"/>
                    </a:lnTo>
                    <a:lnTo>
                      <a:pt x="711" y="655"/>
                    </a:lnTo>
                    <a:lnTo>
                      <a:pt x="709" y="655"/>
                    </a:lnTo>
                    <a:lnTo>
                      <a:pt x="709" y="654"/>
                    </a:lnTo>
                    <a:lnTo>
                      <a:pt x="707" y="654"/>
                    </a:lnTo>
                    <a:lnTo>
                      <a:pt x="707" y="652"/>
                    </a:lnTo>
                    <a:lnTo>
                      <a:pt x="706" y="652"/>
                    </a:lnTo>
                    <a:lnTo>
                      <a:pt x="706" y="655"/>
                    </a:lnTo>
                    <a:lnTo>
                      <a:pt x="701" y="656"/>
                    </a:lnTo>
                    <a:lnTo>
                      <a:pt x="701" y="655"/>
                    </a:lnTo>
                    <a:lnTo>
                      <a:pt x="698" y="655"/>
                    </a:lnTo>
                    <a:lnTo>
                      <a:pt x="698" y="656"/>
                    </a:lnTo>
                    <a:lnTo>
                      <a:pt x="697" y="656"/>
                    </a:lnTo>
                    <a:lnTo>
                      <a:pt x="697" y="658"/>
                    </a:lnTo>
                    <a:lnTo>
                      <a:pt x="696" y="658"/>
                    </a:lnTo>
                    <a:lnTo>
                      <a:pt x="694" y="658"/>
                    </a:lnTo>
                    <a:lnTo>
                      <a:pt x="693" y="656"/>
                    </a:lnTo>
                    <a:lnTo>
                      <a:pt x="693" y="656"/>
                    </a:lnTo>
                    <a:lnTo>
                      <a:pt x="693" y="658"/>
                    </a:lnTo>
                    <a:lnTo>
                      <a:pt x="692" y="658"/>
                    </a:lnTo>
                    <a:lnTo>
                      <a:pt x="692" y="658"/>
                    </a:lnTo>
                    <a:lnTo>
                      <a:pt x="690" y="659"/>
                    </a:lnTo>
                    <a:lnTo>
                      <a:pt x="689" y="659"/>
                    </a:lnTo>
                    <a:lnTo>
                      <a:pt x="689" y="660"/>
                    </a:lnTo>
                    <a:lnTo>
                      <a:pt x="690" y="661"/>
                    </a:lnTo>
                    <a:lnTo>
                      <a:pt x="692" y="663"/>
                    </a:lnTo>
                    <a:lnTo>
                      <a:pt x="684" y="664"/>
                    </a:lnTo>
                    <a:lnTo>
                      <a:pt x="682" y="665"/>
                    </a:lnTo>
                    <a:lnTo>
                      <a:pt x="682" y="665"/>
                    </a:lnTo>
                    <a:lnTo>
                      <a:pt x="681" y="665"/>
                    </a:lnTo>
                    <a:lnTo>
                      <a:pt x="680" y="665"/>
                    </a:lnTo>
                    <a:lnTo>
                      <a:pt x="680" y="665"/>
                    </a:lnTo>
                    <a:lnTo>
                      <a:pt x="680" y="665"/>
                    </a:lnTo>
                    <a:lnTo>
                      <a:pt x="675" y="667"/>
                    </a:lnTo>
                    <a:lnTo>
                      <a:pt x="675" y="669"/>
                    </a:lnTo>
                    <a:lnTo>
                      <a:pt x="673" y="671"/>
                    </a:lnTo>
                    <a:lnTo>
                      <a:pt x="673" y="671"/>
                    </a:lnTo>
                    <a:lnTo>
                      <a:pt x="672" y="671"/>
                    </a:lnTo>
                    <a:lnTo>
                      <a:pt x="672" y="672"/>
                    </a:lnTo>
                    <a:lnTo>
                      <a:pt x="671" y="672"/>
                    </a:lnTo>
                    <a:lnTo>
                      <a:pt x="671" y="672"/>
                    </a:lnTo>
                    <a:lnTo>
                      <a:pt x="668" y="672"/>
                    </a:lnTo>
                    <a:lnTo>
                      <a:pt x="668" y="673"/>
                    </a:lnTo>
                    <a:lnTo>
                      <a:pt x="665" y="673"/>
                    </a:lnTo>
                    <a:lnTo>
                      <a:pt x="664" y="676"/>
                    </a:lnTo>
                    <a:lnTo>
                      <a:pt x="662" y="677"/>
                    </a:lnTo>
                    <a:lnTo>
                      <a:pt x="660" y="677"/>
                    </a:lnTo>
                    <a:lnTo>
                      <a:pt x="659" y="678"/>
                    </a:lnTo>
                    <a:lnTo>
                      <a:pt x="659" y="680"/>
                    </a:lnTo>
                    <a:lnTo>
                      <a:pt x="656" y="681"/>
                    </a:lnTo>
                    <a:lnTo>
                      <a:pt x="654" y="681"/>
                    </a:lnTo>
                    <a:lnTo>
                      <a:pt x="654" y="682"/>
                    </a:lnTo>
                    <a:lnTo>
                      <a:pt x="655" y="685"/>
                    </a:lnTo>
                    <a:lnTo>
                      <a:pt x="654" y="686"/>
                    </a:lnTo>
                    <a:lnTo>
                      <a:pt x="652" y="686"/>
                    </a:lnTo>
                    <a:lnTo>
                      <a:pt x="652" y="688"/>
                    </a:lnTo>
                    <a:lnTo>
                      <a:pt x="652" y="688"/>
                    </a:lnTo>
                    <a:lnTo>
                      <a:pt x="652" y="689"/>
                    </a:lnTo>
                    <a:lnTo>
                      <a:pt x="652" y="689"/>
                    </a:lnTo>
                    <a:lnTo>
                      <a:pt x="652" y="690"/>
                    </a:lnTo>
                    <a:lnTo>
                      <a:pt x="654" y="690"/>
                    </a:lnTo>
                    <a:lnTo>
                      <a:pt x="654" y="690"/>
                    </a:lnTo>
                    <a:lnTo>
                      <a:pt x="652" y="690"/>
                    </a:lnTo>
                    <a:lnTo>
                      <a:pt x="654" y="694"/>
                    </a:lnTo>
                    <a:lnTo>
                      <a:pt x="654" y="694"/>
                    </a:lnTo>
                    <a:lnTo>
                      <a:pt x="654" y="695"/>
                    </a:lnTo>
                    <a:lnTo>
                      <a:pt x="652" y="695"/>
                    </a:lnTo>
                    <a:lnTo>
                      <a:pt x="652" y="698"/>
                    </a:lnTo>
                    <a:lnTo>
                      <a:pt x="654" y="698"/>
                    </a:lnTo>
                    <a:lnTo>
                      <a:pt x="654" y="698"/>
                    </a:lnTo>
                    <a:lnTo>
                      <a:pt x="654" y="699"/>
                    </a:lnTo>
                    <a:lnTo>
                      <a:pt x="654" y="701"/>
                    </a:lnTo>
                    <a:lnTo>
                      <a:pt x="654" y="701"/>
                    </a:lnTo>
                    <a:lnTo>
                      <a:pt x="654" y="702"/>
                    </a:lnTo>
                    <a:lnTo>
                      <a:pt x="655" y="702"/>
                    </a:lnTo>
                    <a:lnTo>
                      <a:pt x="655" y="702"/>
                    </a:lnTo>
                    <a:lnTo>
                      <a:pt x="655" y="707"/>
                    </a:lnTo>
                    <a:lnTo>
                      <a:pt x="655" y="707"/>
                    </a:lnTo>
                    <a:lnTo>
                      <a:pt x="655" y="709"/>
                    </a:lnTo>
                    <a:lnTo>
                      <a:pt x="655" y="709"/>
                    </a:lnTo>
                    <a:lnTo>
                      <a:pt x="655" y="710"/>
                    </a:lnTo>
                    <a:lnTo>
                      <a:pt x="655" y="710"/>
                    </a:lnTo>
                    <a:lnTo>
                      <a:pt x="655" y="712"/>
                    </a:lnTo>
                    <a:lnTo>
                      <a:pt x="655" y="714"/>
                    </a:lnTo>
                    <a:lnTo>
                      <a:pt x="655" y="715"/>
                    </a:lnTo>
                    <a:lnTo>
                      <a:pt x="654" y="715"/>
                    </a:lnTo>
                    <a:lnTo>
                      <a:pt x="654" y="719"/>
                    </a:lnTo>
                    <a:lnTo>
                      <a:pt x="651" y="720"/>
                    </a:lnTo>
                    <a:lnTo>
                      <a:pt x="651" y="720"/>
                    </a:lnTo>
                    <a:lnTo>
                      <a:pt x="647" y="723"/>
                    </a:lnTo>
                    <a:lnTo>
                      <a:pt x="647" y="724"/>
                    </a:lnTo>
                    <a:lnTo>
                      <a:pt x="644" y="727"/>
                    </a:lnTo>
                    <a:lnTo>
                      <a:pt x="644" y="728"/>
                    </a:lnTo>
                    <a:lnTo>
                      <a:pt x="643" y="728"/>
                    </a:lnTo>
                    <a:lnTo>
                      <a:pt x="643" y="730"/>
                    </a:lnTo>
                    <a:lnTo>
                      <a:pt x="643" y="732"/>
                    </a:lnTo>
                    <a:lnTo>
                      <a:pt x="642" y="733"/>
                    </a:lnTo>
                    <a:lnTo>
                      <a:pt x="642" y="733"/>
                    </a:lnTo>
                    <a:lnTo>
                      <a:pt x="642" y="736"/>
                    </a:lnTo>
                    <a:lnTo>
                      <a:pt x="641" y="736"/>
                    </a:lnTo>
                    <a:lnTo>
                      <a:pt x="641" y="737"/>
                    </a:lnTo>
                    <a:lnTo>
                      <a:pt x="641" y="737"/>
                    </a:lnTo>
                    <a:lnTo>
                      <a:pt x="641" y="740"/>
                    </a:lnTo>
                    <a:lnTo>
                      <a:pt x="639" y="740"/>
                    </a:lnTo>
                    <a:lnTo>
                      <a:pt x="639" y="741"/>
                    </a:lnTo>
                    <a:lnTo>
                      <a:pt x="639" y="741"/>
                    </a:lnTo>
                    <a:lnTo>
                      <a:pt x="639" y="744"/>
                    </a:lnTo>
                    <a:lnTo>
                      <a:pt x="638" y="744"/>
                    </a:lnTo>
                    <a:lnTo>
                      <a:pt x="638" y="745"/>
                    </a:lnTo>
                    <a:lnTo>
                      <a:pt x="637" y="747"/>
                    </a:lnTo>
                    <a:lnTo>
                      <a:pt x="637" y="748"/>
                    </a:lnTo>
                    <a:lnTo>
                      <a:pt x="637" y="748"/>
                    </a:lnTo>
                    <a:lnTo>
                      <a:pt x="635" y="749"/>
                    </a:lnTo>
                    <a:lnTo>
                      <a:pt x="634" y="750"/>
                    </a:lnTo>
                    <a:lnTo>
                      <a:pt x="633" y="750"/>
                    </a:lnTo>
                    <a:lnTo>
                      <a:pt x="634" y="748"/>
                    </a:lnTo>
                    <a:lnTo>
                      <a:pt x="634" y="748"/>
                    </a:lnTo>
                    <a:lnTo>
                      <a:pt x="634" y="747"/>
                    </a:lnTo>
                    <a:lnTo>
                      <a:pt x="637" y="747"/>
                    </a:lnTo>
                    <a:lnTo>
                      <a:pt x="637" y="745"/>
                    </a:lnTo>
                    <a:lnTo>
                      <a:pt x="638" y="744"/>
                    </a:lnTo>
                    <a:lnTo>
                      <a:pt x="638" y="737"/>
                    </a:lnTo>
                    <a:lnTo>
                      <a:pt x="638" y="737"/>
                    </a:lnTo>
                    <a:lnTo>
                      <a:pt x="638" y="737"/>
                    </a:lnTo>
                    <a:lnTo>
                      <a:pt x="637" y="737"/>
                    </a:lnTo>
                    <a:lnTo>
                      <a:pt x="637" y="739"/>
                    </a:lnTo>
                    <a:lnTo>
                      <a:pt x="634" y="739"/>
                    </a:lnTo>
                    <a:lnTo>
                      <a:pt x="634" y="737"/>
                    </a:lnTo>
                    <a:lnTo>
                      <a:pt x="633" y="736"/>
                    </a:lnTo>
                    <a:lnTo>
                      <a:pt x="631" y="736"/>
                    </a:lnTo>
                    <a:lnTo>
                      <a:pt x="631" y="739"/>
                    </a:lnTo>
                    <a:lnTo>
                      <a:pt x="631" y="740"/>
                    </a:lnTo>
                    <a:lnTo>
                      <a:pt x="630" y="741"/>
                    </a:lnTo>
                    <a:lnTo>
                      <a:pt x="630" y="744"/>
                    </a:lnTo>
                    <a:lnTo>
                      <a:pt x="627" y="744"/>
                    </a:lnTo>
                    <a:lnTo>
                      <a:pt x="627" y="745"/>
                    </a:lnTo>
                    <a:lnTo>
                      <a:pt x="625" y="747"/>
                    </a:lnTo>
                    <a:lnTo>
                      <a:pt x="624" y="750"/>
                    </a:lnTo>
                    <a:lnTo>
                      <a:pt x="622" y="752"/>
                    </a:lnTo>
                    <a:lnTo>
                      <a:pt x="622" y="753"/>
                    </a:lnTo>
                    <a:lnTo>
                      <a:pt x="621" y="753"/>
                    </a:lnTo>
                    <a:lnTo>
                      <a:pt x="621" y="754"/>
                    </a:lnTo>
                    <a:lnTo>
                      <a:pt x="620" y="756"/>
                    </a:lnTo>
                    <a:lnTo>
                      <a:pt x="618" y="757"/>
                    </a:lnTo>
                    <a:lnTo>
                      <a:pt x="618" y="757"/>
                    </a:lnTo>
                    <a:lnTo>
                      <a:pt x="618" y="758"/>
                    </a:lnTo>
                    <a:lnTo>
                      <a:pt x="620" y="760"/>
                    </a:lnTo>
                    <a:lnTo>
                      <a:pt x="620" y="761"/>
                    </a:lnTo>
                    <a:lnTo>
                      <a:pt x="620" y="764"/>
                    </a:lnTo>
                    <a:lnTo>
                      <a:pt x="618" y="765"/>
                    </a:lnTo>
                    <a:lnTo>
                      <a:pt x="618" y="765"/>
                    </a:lnTo>
                    <a:lnTo>
                      <a:pt x="618" y="766"/>
                    </a:lnTo>
                    <a:lnTo>
                      <a:pt x="617" y="766"/>
                    </a:lnTo>
                    <a:lnTo>
                      <a:pt x="617" y="767"/>
                    </a:lnTo>
                    <a:lnTo>
                      <a:pt x="614" y="769"/>
                    </a:lnTo>
                    <a:lnTo>
                      <a:pt x="614" y="770"/>
                    </a:lnTo>
                    <a:lnTo>
                      <a:pt x="613" y="771"/>
                    </a:lnTo>
                    <a:lnTo>
                      <a:pt x="613" y="771"/>
                    </a:lnTo>
                    <a:lnTo>
                      <a:pt x="612" y="773"/>
                    </a:lnTo>
                    <a:lnTo>
                      <a:pt x="612" y="777"/>
                    </a:lnTo>
                    <a:lnTo>
                      <a:pt x="610" y="777"/>
                    </a:lnTo>
                    <a:lnTo>
                      <a:pt x="610" y="779"/>
                    </a:lnTo>
                    <a:lnTo>
                      <a:pt x="609" y="779"/>
                    </a:lnTo>
                    <a:lnTo>
                      <a:pt x="608" y="781"/>
                    </a:lnTo>
                    <a:lnTo>
                      <a:pt x="608" y="782"/>
                    </a:lnTo>
                    <a:lnTo>
                      <a:pt x="601" y="783"/>
                    </a:lnTo>
                    <a:lnTo>
                      <a:pt x="601" y="784"/>
                    </a:lnTo>
                    <a:lnTo>
                      <a:pt x="599" y="786"/>
                    </a:lnTo>
                    <a:lnTo>
                      <a:pt x="597" y="784"/>
                    </a:lnTo>
                    <a:lnTo>
                      <a:pt x="596" y="784"/>
                    </a:lnTo>
                    <a:lnTo>
                      <a:pt x="595" y="783"/>
                    </a:lnTo>
                    <a:lnTo>
                      <a:pt x="592" y="783"/>
                    </a:lnTo>
                    <a:lnTo>
                      <a:pt x="591" y="783"/>
                    </a:lnTo>
                    <a:lnTo>
                      <a:pt x="590" y="784"/>
                    </a:lnTo>
                    <a:lnTo>
                      <a:pt x="586" y="784"/>
                    </a:lnTo>
                    <a:lnTo>
                      <a:pt x="586" y="783"/>
                    </a:lnTo>
                    <a:lnTo>
                      <a:pt x="580" y="783"/>
                    </a:lnTo>
                    <a:lnTo>
                      <a:pt x="578" y="779"/>
                    </a:lnTo>
                    <a:lnTo>
                      <a:pt x="575" y="779"/>
                    </a:lnTo>
                    <a:lnTo>
                      <a:pt x="575" y="778"/>
                    </a:lnTo>
                    <a:lnTo>
                      <a:pt x="574" y="778"/>
                    </a:lnTo>
                    <a:lnTo>
                      <a:pt x="572" y="778"/>
                    </a:lnTo>
                    <a:lnTo>
                      <a:pt x="572" y="777"/>
                    </a:lnTo>
                    <a:lnTo>
                      <a:pt x="571" y="775"/>
                    </a:lnTo>
                    <a:lnTo>
                      <a:pt x="570" y="774"/>
                    </a:lnTo>
                    <a:lnTo>
                      <a:pt x="570" y="770"/>
                    </a:lnTo>
                    <a:lnTo>
                      <a:pt x="570" y="766"/>
                    </a:lnTo>
                    <a:lnTo>
                      <a:pt x="570" y="766"/>
                    </a:lnTo>
                    <a:lnTo>
                      <a:pt x="569" y="765"/>
                    </a:lnTo>
                    <a:lnTo>
                      <a:pt x="570" y="764"/>
                    </a:lnTo>
                    <a:lnTo>
                      <a:pt x="570" y="762"/>
                    </a:lnTo>
                    <a:lnTo>
                      <a:pt x="570" y="762"/>
                    </a:lnTo>
                    <a:lnTo>
                      <a:pt x="569" y="762"/>
                    </a:lnTo>
                    <a:lnTo>
                      <a:pt x="569" y="765"/>
                    </a:lnTo>
                    <a:lnTo>
                      <a:pt x="569" y="767"/>
                    </a:lnTo>
                    <a:lnTo>
                      <a:pt x="569" y="770"/>
                    </a:lnTo>
                    <a:lnTo>
                      <a:pt x="567" y="773"/>
                    </a:lnTo>
                    <a:lnTo>
                      <a:pt x="567" y="773"/>
                    </a:lnTo>
                    <a:lnTo>
                      <a:pt x="567" y="773"/>
                    </a:lnTo>
                    <a:lnTo>
                      <a:pt x="566" y="773"/>
                    </a:lnTo>
                    <a:lnTo>
                      <a:pt x="566" y="777"/>
                    </a:lnTo>
                    <a:lnTo>
                      <a:pt x="567" y="777"/>
                    </a:lnTo>
                    <a:lnTo>
                      <a:pt x="566" y="779"/>
                    </a:lnTo>
                    <a:lnTo>
                      <a:pt x="569" y="779"/>
                    </a:lnTo>
                    <a:lnTo>
                      <a:pt x="569" y="781"/>
                    </a:lnTo>
                    <a:lnTo>
                      <a:pt x="569" y="781"/>
                    </a:lnTo>
                    <a:lnTo>
                      <a:pt x="570" y="782"/>
                    </a:lnTo>
                    <a:lnTo>
                      <a:pt x="570" y="782"/>
                    </a:lnTo>
                    <a:lnTo>
                      <a:pt x="570" y="784"/>
                    </a:lnTo>
                    <a:lnTo>
                      <a:pt x="572" y="786"/>
                    </a:lnTo>
                    <a:lnTo>
                      <a:pt x="572" y="787"/>
                    </a:lnTo>
                    <a:lnTo>
                      <a:pt x="574" y="787"/>
                    </a:lnTo>
                    <a:lnTo>
                      <a:pt x="575" y="788"/>
                    </a:lnTo>
                    <a:lnTo>
                      <a:pt x="576" y="790"/>
                    </a:lnTo>
                    <a:lnTo>
                      <a:pt x="576" y="791"/>
                    </a:lnTo>
                    <a:lnTo>
                      <a:pt x="578" y="791"/>
                    </a:lnTo>
                    <a:lnTo>
                      <a:pt x="578" y="794"/>
                    </a:lnTo>
                    <a:lnTo>
                      <a:pt x="576" y="795"/>
                    </a:lnTo>
                    <a:lnTo>
                      <a:pt x="576" y="795"/>
                    </a:lnTo>
                    <a:lnTo>
                      <a:pt x="576" y="796"/>
                    </a:lnTo>
                    <a:lnTo>
                      <a:pt x="576" y="799"/>
                    </a:lnTo>
                    <a:lnTo>
                      <a:pt x="578" y="799"/>
                    </a:lnTo>
                    <a:lnTo>
                      <a:pt x="579" y="799"/>
                    </a:lnTo>
                    <a:lnTo>
                      <a:pt x="579" y="800"/>
                    </a:lnTo>
                    <a:lnTo>
                      <a:pt x="580" y="802"/>
                    </a:lnTo>
                    <a:lnTo>
                      <a:pt x="582" y="802"/>
                    </a:lnTo>
                    <a:lnTo>
                      <a:pt x="584" y="802"/>
                    </a:lnTo>
                    <a:lnTo>
                      <a:pt x="584" y="804"/>
                    </a:lnTo>
                    <a:lnTo>
                      <a:pt x="584" y="807"/>
                    </a:lnTo>
                    <a:lnTo>
                      <a:pt x="583" y="809"/>
                    </a:lnTo>
                    <a:lnTo>
                      <a:pt x="582" y="809"/>
                    </a:lnTo>
                    <a:lnTo>
                      <a:pt x="582" y="811"/>
                    </a:lnTo>
                    <a:lnTo>
                      <a:pt x="580" y="811"/>
                    </a:lnTo>
                    <a:lnTo>
                      <a:pt x="580" y="813"/>
                    </a:lnTo>
                    <a:lnTo>
                      <a:pt x="579" y="815"/>
                    </a:lnTo>
                    <a:lnTo>
                      <a:pt x="578" y="819"/>
                    </a:lnTo>
                    <a:lnTo>
                      <a:pt x="576" y="820"/>
                    </a:lnTo>
                    <a:lnTo>
                      <a:pt x="575" y="822"/>
                    </a:lnTo>
                    <a:lnTo>
                      <a:pt x="574" y="824"/>
                    </a:lnTo>
                    <a:lnTo>
                      <a:pt x="572" y="825"/>
                    </a:lnTo>
                    <a:lnTo>
                      <a:pt x="571" y="825"/>
                    </a:lnTo>
                    <a:lnTo>
                      <a:pt x="571" y="826"/>
                    </a:lnTo>
                    <a:lnTo>
                      <a:pt x="570" y="826"/>
                    </a:lnTo>
                    <a:lnTo>
                      <a:pt x="570" y="826"/>
                    </a:lnTo>
                    <a:lnTo>
                      <a:pt x="566" y="826"/>
                    </a:lnTo>
                    <a:lnTo>
                      <a:pt x="566" y="828"/>
                    </a:lnTo>
                    <a:lnTo>
                      <a:pt x="565" y="828"/>
                    </a:lnTo>
                    <a:lnTo>
                      <a:pt x="565" y="828"/>
                    </a:lnTo>
                    <a:lnTo>
                      <a:pt x="562" y="828"/>
                    </a:lnTo>
                    <a:lnTo>
                      <a:pt x="561" y="829"/>
                    </a:lnTo>
                    <a:lnTo>
                      <a:pt x="558" y="829"/>
                    </a:lnTo>
                    <a:lnTo>
                      <a:pt x="558" y="830"/>
                    </a:lnTo>
                    <a:lnTo>
                      <a:pt x="555" y="830"/>
                    </a:lnTo>
                    <a:lnTo>
                      <a:pt x="555" y="830"/>
                    </a:lnTo>
                    <a:lnTo>
                      <a:pt x="546" y="830"/>
                    </a:lnTo>
                    <a:lnTo>
                      <a:pt x="546" y="832"/>
                    </a:lnTo>
                    <a:lnTo>
                      <a:pt x="545" y="832"/>
                    </a:lnTo>
                    <a:lnTo>
                      <a:pt x="542" y="832"/>
                    </a:lnTo>
                    <a:lnTo>
                      <a:pt x="540" y="832"/>
                    </a:lnTo>
                    <a:lnTo>
                      <a:pt x="537" y="832"/>
                    </a:lnTo>
                    <a:lnTo>
                      <a:pt x="537" y="833"/>
                    </a:lnTo>
                    <a:lnTo>
                      <a:pt x="537" y="833"/>
                    </a:lnTo>
                    <a:lnTo>
                      <a:pt x="538" y="833"/>
                    </a:lnTo>
                    <a:lnTo>
                      <a:pt x="538" y="834"/>
                    </a:lnTo>
                    <a:lnTo>
                      <a:pt x="536" y="833"/>
                    </a:lnTo>
                    <a:lnTo>
                      <a:pt x="535" y="832"/>
                    </a:lnTo>
                    <a:lnTo>
                      <a:pt x="535" y="830"/>
                    </a:lnTo>
                    <a:lnTo>
                      <a:pt x="533" y="830"/>
                    </a:lnTo>
                    <a:lnTo>
                      <a:pt x="532" y="832"/>
                    </a:lnTo>
                    <a:lnTo>
                      <a:pt x="532" y="832"/>
                    </a:lnTo>
                    <a:lnTo>
                      <a:pt x="532" y="833"/>
                    </a:lnTo>
                    <a:lnTo>
                      <a:pt x="532" y="836"/>
                    </a:lnTo>
                    <a:lnTo>
                      <a:pt x="533" y="836"/>
                    </a:lnTo>
                    <a:lnTo>
                      <a:pt x="535" y="837"/>
                    </a:lnTo>
                    <a:lnTo>
                      <a:pt x="536" y="838"/>
                    </a:lnTo>
                    <a:lnTo>
                      <a:pt x="535" y="842"/>
                    </a:lnTo>
                    <a:lnTo>
                      <a:pt x="533" y="842"/>
                    </a:lnTo>
                    <a:lnTo>
                      <a:pt x="535" y="846"/>
                    </a:lnTo>
                    <a:lnTo>
                      <a:pt x="533" y="846"/>
                    </a:lnTo>
                    <a:lnTo>
                      <a:pt x="535" y="849"/>
                    </a:lnTo>
                    <a:lnTo>
                      <a:pt x="533" y="854"/>
                    </a:lnTo>
                    <a:lnTo>
                      <a:pt x="532" y="855"/>
                    </a:lnTo>
                    <a:lnTo>
                      <a:pt x="531" y="856"/>
                    </a:lnTo>
                    <a:lnTo>
                      <a:pt x="529" y="856"/>
                    </a:lnTo>
                    <a:lnTo>
                      <a:pt x="529" y="859"/>
                    </a:lnTo>
                    <a:lnTo>
                      <a:pt x="528" y="859"/>
                    </a:lnTo>
                    <a:lnTo>
                      <a:pt x="527" y="860"/>
                    </a:lnTo>
                    <a:lnTo>
                      <a:pt x="525" y="860"/>
                    </a:lnTo>
                    <a:lnTo>
                      <a:pt x="525" y="860"/>
                    </a:lnTo>
                    <a:lnTo>
                      <a:pt x="525" y="862"/>
                    </a:lnTo>
                    <a:lnTo>
                      <a:pt x="524" y="860"/>
                    </a:lnTo>
                    <a:lnTo>
                      <a:pt x="524" y="860"/>
                    </a:lnTo>
                    <a:lnTo>
                      <a:pt x="518" y="860"/>
                    </a:lnTo>
                    <a:lnTo>
                      <a:pt x="518" y="856"/>
                    </a:lnTo>
                    <a:lnTo>
                      <a:pt x="516" y="856"/>
                    </a:lnTo>
                    <a:lnTo>
                      <a:pt x="516" y="856"/>
                    </a:lnTo>
                    <a:lnTo>
                      <a:pt x="514" y="856"/>
                    </a:lnTo>
                    <a:lnTo>
                      <a:pt x="512" y="854"/>
                    </a:lnTo>
                    <a:lnTo>
                      <a:pt x="511" y="854"/>
                    </a:lnTo>
                    <a:lnTo>
                      <a:pt x="511" y="855"/>
                    </a:lnTo>
                    <a:lnTo>
                      <a:pt x="510" y="855"/>
                    </a:lnTo>
                    <a:lnTo>
                      <a:pt x="510" y="856"/>
                    </a:lnTo>
                    <a:lnTo>
                      <a:pt x="510" y="856"/>
                    </a:lnTo>
                    <a:lnTo>
                      <a:pt x="510" y="859"/>
                    </a:lnTo>
                    <a:lnTo>
                      <a:pt x="510" y="859"/>
                    </a:lnTo>
                    <a:lnTo>
                      <a:pt x="510" y="860"/>
                    </a:lnTo>
                    <a:lnTo>
                      <a:pt x="508" y="860"/>
                    </a:lnTo>
                    <a:lnTo>
                      <a:pt x="507" y="863"/>
                    </a:lnTo>
                    <a:lnTo>
                      <a:pt x="508" y="863"/>
                    </a:lnTo>
                    <a:lnTo>
                      <a:pt x="508" y="864"/>
                    </a:lnTo>
                    <a:lnTo>
                      <a:pt x="511" y="864"/>
                    </a:lnTo>
                    <a:lnTo>
                      <a:pt x="511" y="871"/>
                    </a:lnTo>
                    <a:lnTo>
                      <a:pt x="514" y="872"/>
                    </a:lnTo>
                    <a:lnTo>
                      <a:pt x="516" y="874"/>
                    </a:lnTo>
                    <a:lnTo>
                      <a:pt x="519" y="874"/>
                    </a:lnTo>
                    <a:lnTo>
                      <a:pt x="519" y="871"/>
                    </a:lnTo>
                    <a:lnTo>
                      <a:pt x="523" y="871"/>
                    </a:lnTo>
                    <a:lnTo>
                      <a:pt x="523" y="874"/>
                    </a:lnTo>
                    <a:lnTo>
                      <a:pt x="524" y="874"/>
                    </a:lnTo>
                    <a:lnTo>
                      <a:pt x="524" y="876"/>
                    </a:lnTo>
                    <a:lnTo>
                      <a:pt x="523" y="876"/>
                    </a:lnTo>
                    <a:lnTo>
                      <a:pt x="523" y="877"/>
                    </a:lnTo>
                    <a:lnTo>
                      <a:pt x="523" y="877"/>
                    </a:lnTo>
                    <a:lnTo>
                      <a:pt x="521" y="879"/>
                    </a:lnTo>
                    <a:lnTo>
                      <a:pt x="520" y="880"/>
                    </a:lnTo>
                    <a:lnTo>
                      <a:pt x="519" y="880"/>
                    </a:lnTo>
                    <a:lnTo>
                      <a:pt x="519" y="877"/>
                    </a:lnTo>
                    <a:lnTo>
                      <a:pt x="516" y="876"/>
                    </a:lnTo>
                    <a:lnTo>
                      <a:pt x="515" y="876"/>
                    </a:lnTo>
                    <a:lnTo>
                      <a:pt x="512" y="876"/>
                    </a:lnTo>
                    <a:lnTo>
                      <a:pt x="512" y="876"/>
                    </a:lnTo>
                    <a:lnTo>
                      <a:pt x="511" y="876"/>
                    </a:lnTo>
                    <a:lnTo>
                      <a:pt x="510" y="877"/>
                    </a:lnTo>
                    <a:lnTo>
                      <a:pt x="510" y="877"/>
                    </a:lnTo>
                    <a:lnTo>
                      <a:pt x="511" y="877"/>
                    </a:lnTo>
                    <a:lnTo>
                      <a:pt x="511" y="879"/>
                    </a:lnTo>
                    <a:lnTo>
                      <a:pt x="511" y="879"/>
                    </a:lnTo>
                    <a:lnTo>
                      <a:pt x="512" y="879"/>
                    </a:lnTo>
                    <a:lnTo>
                      <a:pt x="512" y="877"/>
                    </a:lnTo>
                    <a:lnTo>
                      <a:pt x="514" y="877"/>
                    </a:lnTo>
                    <a:lnTo>
                      <a:pt x="515" y="879"/>
                    </a:lnTo>
                    <a:lnTo>
                      <a:pt x="516" y="879"/>
                    </a:lnTo>
                    <a:lnTo>
                      <a:pt x="516" y="880"/>
                    </a:lnTo>
                    <a:lnTo>
                      <a:pt x="512" y="881"/>
                    </a:lnTo>
                    <a:lnTo>
                      <a:pt x="511" y="883"/>
                    </a:lnTo>
                    <a:lnTo>
                      <a:pt x="510" y="883"/>
                    </a:lnTo>
                    <a:lnTo>
                      <a:pt x="508" y="889"/>
                    </a:lnTo>
                    <a:lnTo>
                      <a:pt x="507" y="889"/>
                    </a:lnTo>
                    <a:lnTo>
                      <a:pt x="508" y="897"/>
                    </a:lnTo>
                    <a:lnTo>
                      <a:pt x="507" y="897"/>
                    </a:lnTo>
                    <a:lnTo>
                      <a:pt x="507" y="898"/>
                    </a:lnTo>
                    <a:lnTo>
                      <a:pt x="506" y="900"/>
                    </a:lnTo>
                    <a:lnTo>
                      <a:pt x="506" y="900"/>
                    </a:lnTo>
                    <a:lnTo>
                      <a:pt x="504" y="901"/>
                    </a:lnTo>
                    <a:lnTo>
                      <a:pt x="504" y="901"/>
                    </a:lnTo>
                    <a:lnTo>
                      <a:pt x="503" y="902"/>
                    </a:lnTo>
                    <a:lnTo>
                      <a:pt x="504" y="902"/>
                    </a:lnTo>
                    <a:lnTo>
                      <a:pt x="504" y="904"/>
                    </a:lnTo>
                    <a:lnTo>
                      <a:pt x="504" y="904"/>
                    </a:lnTo>
                    <a:lnTo>
                      <a:pt x="506" y="904"/>
                    </a:lnTo>
                    <a:lnTo>
                      <a:pt x="506" y="906"/>
                    </a:lnTo>
                    <a:lnTo>
                      <a:pt x="503" y="906"/>
                    </a:lnTo>
                    <a:lnTo>
                      <a:pt x="500" y="906"/>
                    </a:lnTo>
                    <a:lnTo>
                      <a:pt x="499" y="906"/>
                    </a:lnTo>
                    <a:lnTo>
                      <a:pt x="497" y="906"/>
                    </a:lnTo>
                    <a:lnTo>
                      <a:pt x="497" y="909"/>
                    </a:lnTo>
                    <a:lnTo>
                      <a:pt x="495" y="909"/>
                    </a:lnTo>
                    <a:lnTo>
                      <a:pt x="494" y="911"/>
                    </a:lnTo>
                    <a:lnTo>
                      <a:pt x="491" y="913"/>
                    </a:lnTo>
                    <a:lnTo>
                      <a:pt x="490" y="914"/>
                    </a:lnTo>
                    <a:lnTo>
                      <a:pt x="490" y="915"/>
                    </a:lnTo>
                    <a:lnTo>
                      <a:pt x="487" y="917"/>
                    </a:lnTo>
                    <a:lnTo>
                      <a:pt x="486" y="918"/>
                    </a:lnTo>
                    <a:lnTo>
                      <a:pt x="485" y="922"/>
                    </a:lnTo>
                    <a:lnTo>
                      <a:pt x="486" y="922"/>
                    </a:lnTo>
                    <a:lnTo>
                      <a:pt x="486" y="923"/>
                    </a:lnTo>
                    <a:lnTo>
                      <a:pt x="487" y="925"/>
                    </a:lnTo>
                    <a:lnTo>
                      <a:pt x="487" y="925"/>
                    </a:lnTo>
                    <a:lnTo>
                      <a:pt x="489" y="926"/>
                    </a:lnTo>
                    <a:lnTo>
                      <a:pt x="489" y="927"/>
                    </a:lnTo>
                    <a:lnTo>
                      <a:pt x="491" y="928"/>
                    </a:lnTo>
                    <a:lnTo>
                      <a:pt x="493" y="930"/>
                    </a:lnTo>
                    <a:lnTo>
                      <a:pt x="493" y="930"/>
                    </a:lnTo>
                    <a:lnTo>
                      <a:pt x="494" y="931"/>
                    </a:lnTo>
                    <a:lnTo>
                      <a:pt x="497" y="931"/>
                    </a:lnTo>
                    <a:lnTo>
                      <a:pt x="497" y="932"/>
                    </a:lnTo>
                    <a:lnTo>
                      <a:pt x="499" y="932"/>
                    </a:lnTo>
                    <a:lnTo>
                      <a:pt x="500" y="932"/>
                    </a:lnTo>
                    <a:lnTo>
                      <a:pt x="502" y="935"/>
                    </a:lnTo>
                    <a:lnTo>
                      <a:pt x="502" y="936"/>
                    </a:lnTo>
                    <a:lnTo>
                      <a:pt x="502" y="938"/>
                    </a:lnTo>
                    <a:lnTo>
                      <a:pt x="502" y="940"/>
                    </a:lnTo>
                    <a:lnTo>
                      <a:pt x="499" y="940"/>
                    </a:lnTo>
                    <a:lnTo>
                      <a:pt x="499" y="942"/>
                    </a:lnTo>
                    <a:lnTo>
                      <a:pt x="500" y="940"/>
                    </a:lnTo>
                    <a:lnTo>
                      <a:pt x="500" y="940"/>
                    </a:lnTo>
                    <a:lnTo>
                      <a:pt x="504" y="943"/>
                    </a:lnTo>
                    <a:lnTo>
                      <a:pt x="503" y="943"/>
                    </a:lnTo>
                    <a:lnTo>
                      <a:pt x="503" y="944"/>
                    </a:lnTo>
                    <a:lnTo>
                      <a:pt x="503" y="946"/>
                    </a:lnTo>
                    <a:lnTo>
                      <a:pt x="500" y="946"/>
                    </a:lnTo>
                    <a:lnTo>
                      <a:pt x="498" y="947"/>
                    </a:lnTo>
                    <a:lnTo>
                      <a:pt x="498" y="948"/>
                    </a:lnTo>
                    <a:lnTo>
                      <a:pt x="495" y="948"/>
                    </a:lnTo>
                    <a:lnTo>
                      <a:pt x="495" y="949"/>
                    </a:lnTo>
                    <a:lnTo>
                      <a:pt x="494" y="949"/>
                    </a:lnTo>
                    <a:lnTo>
                      <a:pt x="493" y="951"/>
                    </a:lnTo>
                    <a:lnTo>
                      <a:pt x="491" y="952"/>
                    </a:lnTo>
                    <a:lnTo>
                      <a:pt x="490" y="953"/>
                    </a:lnTo>
                    <a:lnTo>
                      <a:pt x="490" y="955"/>
                    </a:lnTo>
                    <a:lnTo>
                      <a:pt x="489" y="956"/>
                    </a:lnTo>
                    <a:lnTo>
                      <a:pt x="487" y="957"/>
                    </a:lnTo>
                    <a:lnTo>
                      <a:pt x="486" y="959"/>
                    </a:lnTo>
                    <a:lnTo>
                      <a:pt x="486" y="959"/>
                    </a:lnTo>
                    <a:lnTo>
                      <a:pt x="485" y="960"/>
                    </a:lnTo>
                    <a:lnTo>
                      <a:pt x="485" y="961"/>
                    </a:lnTo>
                    <a:lnTo>
                      <a:pt x="483" y="963"/>
                    </a:lnTo>
                    <a:lnTo>
                      <a:pt x="486" y="961"/>
                    </a:lnTo>
                    <a:lnTo>
                      <a:pt x="486" y="963"/>
                    </a:lnTo>
                    <a:lnTo>
                      <a:pt x="487" y="963"/>
                    </a:lnTo>
                    <a:lnTo>
                      <a:pt x="487" y="966"/>
                    </a:lnTo>
                    <a:lnTo>
                      <a:pt x="486" y="966"/>
                    </a:lnTo>
                    <a:lnTo>
                      <a:pt x="486" y="966"/>
                    </a:lnTo>
                    <a:lnTo>
                      <a:pt x="486" y="968"/>
                    </a:lnTo>
                    <a:lnTo>
                      <a:pt x="485" y="969"/>
                    </a:lnTo>
                    <a:lnTo>
                      <a:pt x="482" y="970"/>
                    </a:lnTo>
                    <a:lnTo>
                      <a:pt x="480" y="970"/>
                    </a:lnTo>
                    <a:lnTo>
                      <a:pt x="480" y="968"/>
                    </a:lnTo>
                    <a:lnTo>
                      <a:pt x="477" y="966"/>
                    </a:lnTo>
                    <a:lnTo>
                      <a:pt x="477" y="965"/>
                    </a:lnTo>
                    <a:lnTo>
                      <a:pt x="477" y="965"/>
                    </a:lnTo>
                    <a:lnTo>
                      <a:pt x="477" y="966"/>
                    </a:lnTo>
                    <a:lnTo>
                      <a:pt x="476" y="968"/>
                    </a:lnTo>
                    <a:lnTo>
                      <a:pt x="476" y="970"/>
                    </a:lnTo>
                    <a:lnTo>
                      <a:pt x="477" y="970"/>
                    </a:lnTo>
                    <a:lnTo>
                      <a:pt x="478" y="972"/>
                    </a:lnTo>
                    <a:lnTo>
                      <a:pt x="478" y="972"/>
                    </a:lnTo>
                    <a:lnTo>
                      <a:pt x="478" y="974"/>
                    </a:lnTo>
                    <a:lnTo>
                      <a:pt x="477" y="974"/>
                    </a:lnTo>
                    <a:lnTo>
                      <a:pt x="476" y="976"/>
                    </a:lnTo>
                    <a:lnTo>
                      <a:pt x="474" y="977"/>
                    </a:lnTo>
                    <a:lnTo>
                      <a:pt x="474" y="977"/>
                    </a:lnTo>
                    <a:lnTo>
                      <a:pt x="473" y="981"/>
                    </a:lnTo>
                    <a:lnTo>
                      <a:pt x="472" y="981"/>
                    </a:lnTo>
                    <a:lnTo>
                      <a:pt x="472" y="981"/>
                    </a:lnTo>
                    <a:lnTo>
                      <a:pt x="470" y="982"/>
                    </a:lnTo>
                    <a:lnTo>
                      <a:pt x="470" y="983"/>
                    </a:lnTo>
                    <a:lnTo>
                      <a:pt x="472" y="982"/>
                    </a:lnTo>
                    <a:lnTo>
                      <a:pt x="472" y="983"/>
                    </a:lnTo>
                    <a:lnTo>
                      <a:pt x="473" y="985"/>
                    </a:lnTo>
                    <a:lnTo>
                      <a:pt x="473" y="986"/>
                    </a:lnTo>
                    <a:lnTo>
                      <a:pt x="474" y="989"/>
                    </a:lnTo>
                    <a:lnTo>
                      <a:pt x="470" y="989"/>
                    </a:lnTo>
                    <a:lnTo>
                      <a:pt x="472" y="990"/>
                    </a:lnTo>
                    <a:lnTo>
                      <a:pt x="472" y="990"/>
                    </a:lnTo>
                    <a:lnTo>
                      <a:pt x="472" y="990"/>
                    </a:lnTo>
                    <a:lnTo>
                      <a:pt x="472" y="990"/>
                    </a:lnTo>
                    <a:lnTo>
                      <a:pt x="476" y="990"/>
                    </a:lnTo>
                    <a:lnTo>
                      <a:pt x="476" y="991"/>
                    </a:lnTo>
                    <a:lnTo>
                      <a:pt x="477" y="993"/>
                    </a:lnTo>
                    <a:lnTo>
                      <a:pt x="478" y="994"/>
                    </a:lnTo>
                    <a:lnTo>
                      <a:pt x="478" y="997"/>
                    </a:lnTo>
                    <a:lnTo>
                      <a:pt x="470" y="995"/>
                    </a:lnTo>
                    <a:lnTo>
                      <a:pt x="468" y="1000"/>
                    </a:lnTo>
                    <a:lnTo>
                      <a:pt x="465" y="1000"/>
                    </a:lnTo>
                    <a:lnTo>
                      <a:pt x="465" y="1000"/>
                    </a:lnTo>
                    <a:lnTo>
                      <a:pt x="456" y="1002"/>
                    </a:lnTo>
                    <a:lnTo>
                      <a:pt x="456" y="1003"/>
                    </a:lnTo>
                    <a:lnTo>
                      <a:pt x="457" y="1003"/>
                    </a:lnTo>
                    <a:lnTo>
                      <a:pt x="457" y="1003"/>
                    </a:lnTo>
                    <a:lnTo>
                      <a:pt x="456" y="1003"/>
                    </a:lnTo>
                    <a:lnTo>
                      <a:pt x="456" y="1006"/>
                    </a:lnTo>
                    <a:lnTo>
                      <a:pt x="456" y="1006"/>
                    </a:lnTo>
                    <a:lnTo>
                      <a:pt x="456" y="1008"/>
                    </a:lnTo>
                    <a:lnTo>
                      <a:pt x="455" y="1008"/>
                    </a:lnTo>
                    <a:lnTo>
                      <a:pt x="455" y="1015"/>
                    </a:lnTo>
                    <a:lnTo>
                      <a:pt x="455" y="1016"/>
                    </a:lnTo>
                    <a:lnTo>
                      <a:pt x="453" y="1016"/>
                    </a:lnTo>
                    <a:lnTo>
                      <a:pt x="452" y="1016"/>
                    </a:lnTo>
                    <a:lnTo>
                      <a:pt x="451" y="1015"/>
                    </a:lnTo>
                    <a:lnTo>
                      <a:pt x="449" y="1015"/>
                    </a:lnTo>
                    <a:lnTo>
                      <a:pt x="448" y="1014"/>
                    </a:lnTo>
                    <a:lnTo>
                      <a:pt x="447" y="1012"/>
                    </a:lnTo>
                    <a:lnTo>
                      <a:pt x="446" y="1012"/>
                    </a:lnTo>
                    <a:lnTo>
                      <a:pt x="446" y="1011"/>
                    </a:lnTo>
                    <a:lnTo>
                      <a:pt x="446" y="1011"/>
                    </a:lnTo>
                    <a:lnTo>
                      <a:pt x="447" y="1010"/>
                    </a:lnTo>
                    <a:lnTo>
                      <a:pt x="447" y="1010"/>
                    </a:lnTo>
                    <a:lnTo>
                      <a:pt x="444" y="1010"/>
                    </a:lnTo>
                    <a:lnTo>
                      <a:pt x="444" y="1010"/>
                    </a:lnTo>
                    <a:lnTo>
                      <a:pt x="444" y="1010"/>
                    </a:lnTo>
                    <a:lnTo>
                      <a:pt x="443" y="1010"/>
                    </a:lnTo>
                    <a:lnTo>
                      <a:pt x="444" y="1012"/>
                    </a:lnTo>
                    <a:lnTo>
                      <a:pt x="443" y="1012"/>
                    </a:lnTo>
                    <a:lnTo>
                      <a:pt x="443" y="1011"/>
                    </a:lnTo>
                    <a:lnTo>
                      <a:pt x="438" y="1010"/>
                    </a:lnTo>
                    <a:lnTo>
                      <a:pt x="439" y="1007"/>
                    </a:lnTo>
                    <a:lnTo>
                      <a:pt x="438" y="1007"/>
                    </a:lnTo>
                    <a:lnTo>
                      <a:pt x="438" y="1007"/>
                    </a:lnTo>
                    <a:lnTo>
                      <a:pt x="438" y="1007"/>
                    </a:lnTo>
                    <a:lnTo>
                      <a:pt x="438" y="1006"/>
                    </a:lnTo>
                    <a:lnTo>
                      <a:pt x="436" y="1007"/>
                    </a:lnTo>
                    <a:lnTo>
                      <a:pt x="435" y="1007"/>
                    </a:lnTo>
                    <a:lnTo>
                      <a:pt x="435" y="1007"/>
                    </a:lnTo>
                    <a:lnTo>
                      <a:pt x="434" y="1006"/>
                    </a:lnTo>
                    <a:lnTo>
                      <a:pt x="434" y="1003"/>
                    </a:lnTo>
                    <a:lnTo>
                      <a:pt x="435" y="1003"/>
                    </a:lnTo>
                    <a:lnTo>
                      <a:pt x="434" y="1002"/>
                    </a:lnTo>
                    <a:lnTo>
                      <a:pt x="434" y="999"/>
                    </a:lnTo>
                    <a:lnTo>
                      <a:pt x="434" y="999"/>
                    </a:lnTo>
                    <a:lnTo>
                      <a:pt x="432" y="997"/>
                    </a:lnTo>
                    <a:lnTo>
                      <a:pt x="434" y="997"/>
                    </a:lnTo>
                    <a:lnTo>
                      <a:pt x="435" y="997"/>
                    </a:lnTo>
                    <a:lnTo>
                      <a:pt x="435" y="995"/>
                    </a:lnTo>
                    <a:lnTo>
                      <a:pt x="438" y="995"/>
                    </a:lnTo>
                    <a:lnTo>
                      <a:pt x="438" y="998"/>
                    </a:lnTo>
                    <a:lnTo>
                      <a:pt x="439" y="998"/>
                    </a:lnTo>
                    <a:lnTo>
                      <a:pt x="439" y="995"/>
                    </a:lnTo>
                    <a:lnTo>
                      <a:pt x="439" y="993"/>
                    </a:lnTo>
                    <a:lnTo>
                      <a:pt x="442" y="994"/>
                    </a:lnTo>
                    <a:lnTo>
                      <a:pt x="442" y="993"/>
                    </a:lnTo>
                    <a:lnTo>
                      <a:pt x="443" y="993"/>
                    </a:lnTo>
                    <a:lnTo>
                      <a:pt x="443" y="993"/>
                    </a:lnTo>
                    <a:lnTo>
                      <a:pt x="444" y="991"/>
                    </a:lnTo>
                    <a:lnTo>
                      <a:pt x="444" y="990"/>
                    </a:lnTo>
                    <a:lnTo>
                      <a:pt x="443" y="991"/>
                    </a:lnTo>
                    <a:lnTo>
                      <a:pt x="442" y="991"/>
                    </a:lnTo>
                    <a:lnTo>
                      <a:pt x="442" y="991"/>
                    </a:lnTo>
                    <a:lnTo>
                      <a:pt x="440" y="990"/>
                    </a:lnTo>
                    <a:lnTo>
                      <a:pt x="440" y="989"/>
                    </a:lnTo>
                    <a:lnTo>
                      <a:pt x="439" y="989"/>
                    </a:lnTo>
                    <a:lnTo>
                      <a:pt x="439" y="991"/>
                    </a:lnTo>
                    <a:lnTo>
                      <a:pt x="439" y="991"/>
                    </a:lnTo>
                    <a:lnTo>
                      <a:pt x="438" y="991"/>
                    </a:lnTo>
                    <a:lnTo>
                      <a:pt x="438" y="994"/>
                    </a:lnTo>
                    <a:lnTo>
                      <a:pt x="438" y="994"/>
                    </a:lnTo>
                    <a:lnTo>
                      <a:pt x="438" y="993"/>
                    </a:lnTo>
                    <a:lnTo>
                      <a:pt x="435" y="995"/>
                    </a:lnTo>
                    <a:lnTo>
                      <a:pt x="435" y="994"/>
                    </a:lnTo>
                    <a:lnTo>
                      <a:pt x="434" y="994"/>
                    </a:lnTo>
                    <a:lnTo>
                      <a:pt x="434" y="991"/>
                    </a:lnTo>
                    <a:lnTo>
                      <a:pt x="432" y="991"/>
                    </a:lnTo>
                    <a:lnTo>
                      <a:pt x="431" y="993"/>
                    </a:lnTo>
                    <a:lnTo>
                      <a:pt x="430" y="993"/>
                    </a:lnTo>
                    <a:lnTo>
                      <a:pt x="430" y="993"/>
                    </a:lnTo>
                    <a:lnTo>
                      <a:pt x="430" y="994"/>
                    </a:lnTo>
                    <a:lnTo>
                      <a:pt x="430" y="994"/>
                    </a:lnTo>
                    <a:lnTo>
                      <a:pt x="428" y="994"/>
                    </a:lnTo>
                    <a:lnTo>
                      <a:pt x="428" y="993"/>
                    </a:lnTo>
                    <a:lnTo>
                      <a:pt x="427" y="993"/>
                    </a:lnTo>
                    <a:lnTo>
                      <a:pt x="427" y="993"/>
                    </a:lnTo>
                    <a:lnTo>
                      <a:pt x="426" y="991"/>
                    </a:lnTo>
                    <a:lnTo>
                      <a:pt x="427" y="991"/>
                    </a:lnTo>
                    <a:lnTo>
                      <a:pt x="427" y="990"/>
                    </a:lnTo>
                    <a:lnTo>
                      <a:pt x="428" y="991"/>
                    </a:lnTo>
                    <a:lnTo>
                      <a:pt x="428" y="991"/>
                    </a:lnTo>
                    <a:lnTo>
                      <a:pt x="430" y="991"/>
                    </a:lnTo>
                    <a:lnTo>
                      <a:pt x="430" y="989"/>
                    </a:lnTo>
                    <a:lnTo>
                      <a:pt x="434" y="989"/>
                    </a:lnTo>
                    <a:lnTo>
                      <a:pt x="434" y="989"/>
                    </a:lnTo>
                    <a:lnTo>
                      <a:pt x="432" y="989"/>
                    </a:lnTo>
                    <a:lnTo>
                      <a:pt x="432" y="986"/>
                    </a:lnTo>
                    <a:lnTo>
                      <a:pt x="431" y="985"/>
                    </a:lnTo>
                    <a:lnTo>
                      <a:pt x="431" y="985"/>
                    </a:lnTo>
                    <a:lnTo>
                      <a:pt x="430" y="985"/>
                    </a:lnTo>
                    <a:lnTo>
                      <a:pt x="430" y="983"/>
                    </a:lnTo>
                    <a:lnTo>
                      <a:pt x="428" y="981"/>
                    </a:lnTo>
                    <a:lnTo>
                      <a:pt x="431" y="981"/>
                    </a:lnTo>
                    <a:lnTo>
                      <a:pt x="434" y="980"/>
                    </a:lnTo>
                    <a:lnTo>
                      <a:pt x="434" y="978"/>
                    </a:lnTo>
                    <a:lnTo>
                      <a:pt x="432" y="978"/>
                    </a:lnTo>
                    <a:lnTo>
                      <a:pt x="431" y="978"/>
                    </a:lnTo>
                    <a:lnTo>
                      <a:pt x="430" y="977"/>
                    </a:lnTo>
                    <a:lnTo>
                      <a:pt x="430" y="974"/>
                    </a:lnTo>
                    <a:lnTo>
                      <a:pt x="431" y="974"/>
                    </a:lnTo>
                    <a:lnTo>
                      <a:pt x="428" y="973"/>
                    </a:lnTo>
                    <a:lnTo>
                      <a:pt x="426" y="972"/>
                    </a:lnTo>
                    <a:lnTo>
                      <a:pt x="426" y="970"/>
                    </a:lnTo>
                    <a:lnTo>
                      <a:pt x="426" y="969"/>
                    </a:lnTo>
                    <a:lnTo>
                      <a:pt x="427" y="968"/>
                    </a:lnTo>
                    <a:lnTo>
                      <a:pt x="427" y="968"/>
                    </a:lnTo>
                    <a:lnTo>
                      <a:pt x="427" y="964"/>
                    </a:lnTo>
                    <a:lnTo>
                      <a:pt x="428" y="964"/>
                    </a:lnTo>
                    <a:lnTo>
                      <a:pt x="430" y="964"/>
                    </a:lnTo>
                    <a:lnTo>
                      <a:pt x="431" y="963"/>
                    </a:lnTo>
                    <a:lnTo>
                      <a:pt x="431" y="961"/>
                    </a:lnTo>
                    <a:lnTo>
                      <a:pt x="431" y="960"/>
                    </a:lnTo>
                    <a:lnTo>
                      <a:pt x="431" y="960"/>
                    </a:lnTo>
                    <a:lnTo>
                      <a:pt x="432" y="957"/>
                    </a:lnTo>
                    <a:lnTo>
                      <a:pt x="431" y="957"/>
                    </a:lnTo>
                    <a:lnTo>
                      <a:pt x="431" y="959"/>
                    </a:lnTo>
                    <a:lnTo>
                      <a:pt x="430" y="960"/>
                    </a:lnTo>
                    <a:lnTo>
                      <a:pt x="430" y="961"/>
                    </a:lnTo>
                    <a:lnTo>
                      <a:pt x="427" y="961"/>
                    </a:lnTo>
                    <a:lnTo>
                      <a:pt x="428" y="953"/>
                    </a:lnTo>
                    <a:lnTo>
                      <a:pt x="430" y="953"/>
                    </a:lnTo>
                    <a:lnTo>
                      <a:pt x="428" y="951"/>
                    </a:lnTo>
                    <a:lnTo>
                      <a:pt x="428" y="951"/>
                    </a:lnTo>
                    <a:lnTo>
                      <a:pt x="428" y="943"/>
                    </a:lnTo>
                    <a:lnTo>
                      <a:pt x="427" y="943"/>
                    </a:lnTo>
                    <a:lnTo>
                      <a:pt x="427" y="942"/>
                    </a:lnTo>
                    <a:lnTo>
                      <a:pt x="428" y="942"/>
                    </a:lnTo>
                    <a:lnTo>
                      <a:pt x="428" y="940"/>
                    </a:lnTo>
                    <a:lnTo>
                      <a:pt x="430" y="940"/>
                    </a:lnTo>
                    <a:lnTo>
                      <a:pt x="430" y="942"/>
                    </a:lnTo>
                    <a:lnTo>
                      <a:pt x="431" y="942"/>
                    </a:lnTo>
                    <a:lnTo>
                      <a:pt x="431" y="940"/>
                    </a:lnTo>
                    <a:lnTo>
                      <a:pt x="431" y="940"/>
                    </a:lnTo>
                    <a:lnTo>
                      <a:pt x="431" y="939"/>
                    </a:lnTo>
                    <a:lnTo>
                      <a:pt x="431" y="939"/>
                    </a:lnTo>
                    <a:lnTo>
                      <a:pt x="430" y="939"/>
                    </a:lnTo>
                    <a:lnTo>
                      <a:pt x="430" y="938"/>
                    </a:lnTo>
                    <a:lnTo>
                      <a:pt x="431" y="936"/>
                    </a:lnTo>
                    <a:lnTo>
                      <a:pt x="431" y="935"/>
                    </a:lnTo>
                    <a:lnTo>
                      <a:pt x="430" y="935"/>
                    </a:lnTo>
                    <a:lnTo>
                      <a:pt x="431" y="932"/>
                    </a:lnTo>
                    <a:lnTo>
                      <a:pt x="430" y="931"/>
                    </a:lnTo>
                    <a:lnTo>
                      <a:pt x="430" y="930"/>
                    </a:lnTo>
                    <a:lnTo>
                      <a:pt x="428" y="930"/>
                    </a:lnTo>
                    <a:lnTo>
                      <a:pt x="427" y="930"/>
                    </a:lnTo>
                    <a:lnTo>
                      <a:pt x="427" y="930"/>
                    </a:lnTo>
                    <a:lnTo>
                      <a:pt x="426" y="930"/>
                    </a:lnTo>
                    <a:lnTo>
                      <a:pt x="426" y="930"/>
                    </a:lnTo>
                    <a:lnTo>
                      <a:pt x="426" y="931"/>
                    </a:lnTo>
                    <a:lnTo>
                      <a:pt x="422" y="931"/>
                    </a:lnTo>
                    <a:lnTo>
                      <a:pt x="421" y="930"/>
                    </a:lnTo>
                    <a:lnTo>
                      <a:pt x="421" y="928"/>
                    </a:lnTo>
                    <a:lnTo>
                      <a:pt x="422" y="928"/>
                    </a:lnTo>
                    <a:lnTo>
                      <a:pt x="422" y="927"/>
                    </a:lnTo>
                    <a:lnTo>
                      <a:pt x="422" y="927"/>
                    </a:lnTo>
                    <a:lnTo>
                      <a:pt x="422" y="927"/>
                    </a:lnTo>
                    <a:lnTo>
                      <a:pt x="422" y="928"/>
                    </a:lnTo>
                    <a:lnTo>
                      <a:pt x="418" y="928"/>
                    </a:lnTo>
                    <a:lnTo>
                      <a:pt x="419" y="931"/>
                    </a:lnTo>
                    <a:lnTo>
                      <a:pt x="417" y="931"/>
                    </a:lnTo>
                    <a:lnTo>
                      <a:pt x="418" y="928"/>
                    </a:lnTo>
                    <a:lnTo>
                      <a:pt x="419" y="926"/>
                    </a:lnTo>
                    <a:lnTo>
                      <a:pt x="419" y="925"/>
                    </a:lnTo>
                    <a:lnTo>
                      <a:pt x="421" y="923"/>
                    </a:lnTo>
                    <a:lnTo>
                      <a:pt x="419" y="922"/>
                    </a:lnTo>
                    <a:lnTo>
                      <a:pt x="419" y="921"/>
                    </a:lnTo>
                    <a:lnTo>
                      <a:pt x="425" y="919"/>
                    </a:lnTo>
                    <a:lnTo>
                      <a:pt x="425" y="919"/>
                    </a:lnTo>
                    <a:lnTo>
                      <a:pt x="426" y="919"/>
                    </a:lnTo>
                    <a:lnTo>
                      <a:pt x="425" y="923"/>
                    </a:lnTo>
                    <a:lnTo>
                      <a:pt x="426" y="922"/>
                    </a:lnTo>
                    <a:lnTo>
                      <a:pt x="427" y="921"/>
                    </a:lnTo>
                    <a:lnTo>
                      <a:pt x="428" y="921"/>
                    </a:lnTo>
                    <a:lnTo>
                      <a:pt x="428" y="922"/>
                    </a:lnTo>
                    <a:lnTo>
                      <a:pt x="427" y="923"/>
                    </a:lnTo>
                    <a:lnTo>
                      <a:pt x="427" y="923"/>
                    </a:lnTo>
                    <a:lnTo>
                      <a:pt x="430" y="923"/>
                    </a:lnTo>
                    <a:lnTo>
                      <a:pt x="430" y="922"/>
                    </a:lnTo>
                    <a:lnTo>
                      <a:pt x="432" y="922"/>
                    </a:lnTo>
                    <a:lnTo>
                      <a:pt x="432" y="925"/>
                    </a:lnTo>
                    <a:lnTo>
                      <a:pt x="434" y="925"/>
                    </a:lnTo>
                    <a:lnTo>
                      <a:pt x="434" y="923"/>
                    </a:lnTo>
                    <a:lnTo>
                      <a:pt x="434" y="923"/>
                    </a:lnTo>
                    <a:lnTo>
                      <a:pt x="435" y="923"/>
                    </a:lnTo>
                    <a:lnTo>
                      <a:pt x="435" y="914"/>
                    </a:lnTo>
                    <a:lnTo>
                      <a:pt x="436" y="914"/>
                    </a:lnTo>
                    <a:lnTo>
                      <a:pt x="436" y="911"/>
                    </a:lnTo>
                    <a:lnTo>
                      <a:pt x="435" y="911"/>
                    </a:lnTo>
                    <a:lnTo>
                      <a:pt x="435" y="909"/>
                    </a:lnTo>
                    <a:lnTo>
                      <a:pt x="436" y="908"/>
                    </a:lnTo>
                    <a:lnTo>
                      <a:pt x="435" y="901"/>
                    </a:lnTo>
                    <a:lnTo>
                      <a:pt x="438" y="901"/>
                    </a:lnTo>
                    <a:lnTo>
                      <a:pt x="438" y="900"/>
                    </a:lnTo>
                    <a:lnTo>
                      <a:pt x="436" y="900"/>
                    </a:lnTo>
                    <a:lnTo>
                      <a:pt x="435" y="900"/>
                    </a:lnTo>
                    <a:lnTo>
                      <a:pt x="435" y="898"/>
                    </a:lnTo>
                    <a:lnTo>
                      <a:pt x="439" y="898"/>
                    </a:lnTo>
                    <a:lnTo>
                      <a:pt x="439" y="898"/>
                    </a:lnTo>
                    <a:lnTo>
                      <a:pt x="439" y="897"/>
                    </a:lnTo>
                    <a:lnTo>
                      <a:pt x="439" y="897"/>
                    </a:lnTo>
                    <a:lnTo>
                      <a:pt x="439" y="897"/>
                    </a:lnTo>
                    <a:lnTo>
                      <a:pt x="438" y="896"/>
                    </a:lnTo>
                    <a:lnTo>
                      <a:pt x="438" y="896"/>
                    </a:lnTo>
                    <a:lnTo>
                      <a:pt x="438" y="894"/>
                    </a:lnTo>
                    <a:lnTo>
                      <a:pt x="440" y="893"/>
                    </a:lnTo>
                    <a:lnTo>
                      <a:pt x="442" y="892"/>
                    </a:lnTo>
                    <a:lnTo>
                      <a:pt x="442" y="889"/>
                    </a:lnTo>
                    <a:lnTo>
                      <a:pt x="440" y="888"/>
                    </a:lnTo>
                    <a:lnTo>
                      <a:pt x="440" y="885"/>
                    </a:lnTo>
                    <a:lnTo>
                      <a:pt x="439" y="885"/>
                    </a:lnTo>
                    <a:lnTo>
                      <a:pt x="439" y="884"/>
                    </a:lnTo>
                    <a:lnTo>
                      <a:pt x="440" y="883"/>
                    </a:lnTo>
                    <a:lnTo>
                      <a:pt x="440" y="881"/>
                    </a:lnTo>
                    <a:lnTo>
                      <a:pt x="442" y="881"/>
                    </a:lnTo>
                    <a:lnTo>
                      <a:pt x="442" y="881"/>
                    </a:lnTo>
                    <a:lnTo>
                      <a:pt x="442" y="881"/>
                    </a:lnTo>
                    <a:lnTo>
                      <a:pt x="442" y="881"/>
                    </a:lnTo>
                    <a:lnTo>
                      <a:pt x="442" y="881"/>
                    </a:lnTo>
                    <a:lnTo>
                      <a:pt x="442" y="881"/>
                    </a:lnTo>
                    <a:lnTo>
                      <a:pt x="442" y="880"/>
                    </a:lnTo>
                    <a:lnTo>
                      <a:pt x="442" y="879"/>
                    </a:lnTo>
                    <a:lnTo>
                      <a:pt x="442" y="876"/>
                    </a:lnTo>
                    <a:lnTo>
                      <a:pt x="442" y="875"/>
                    </a:lnTo>
                    <a:lnTo>
                      <a:pt x="442" y="872"/>
                    </a:lnTo>
                    <a:lnTo>
                      <a:pt x="442" y="868"/>
                    </a:lnTo>
                    <a:lnTo>
                      <a:pt x="442" y="868"/>
                    </a:lnTo>
                    <a:lnTo>
                      <a:pt x="443" y="868"/>
                    </a:lnTo>
                    <a:lnTo>
                      <a:pt x="443" y="868"/>
                    </a:lnTo>
                    <a:lnTo>
                      <a:pt x="444" y="867"/>
                    </a:lnTo>
                    <a:lnTo>
                      <a:pt x="444" y="866"/>
                    </a:lnTo>
                    <a:lnTo>
                      <a:pt x="443" y="866"/>
                    </a:lnTo>
                    <a:lnTo>
                      <a:pt x="442" y="864"/>
                    </a:lnTo>
                    <a:lnTo>
                      <a:pt x="442" y="863"/>
                    </a:lnTo>
                    <a:lnTo>
                      <a:pt x="442" y="863"/>
                    </a:lnTo>
                    <a:lnTo>
                      <a:pt x="440" y="863"/>
                    </a:lnTo>
                    <a:lnTo>
                      <a:pt x="439" y="864"/>
                    </a:lnTo>
                    <a:lnTo>
                      <a:pt x="439" y="866"/>
                    </a:lnTo>
                    <a:lnTo>
                      <a:pt x="438" y="867"/>
                    </a:lnTo>
                    <a:lnTo>
                      <a:pt x="435" y="867"/>
                    </a:lnTo>
                    <a:lnTo>
                      <a:pt x="435" y="863"/>
                    </a:lnTo>
                    <a:lnTo>
                      <a:pt x="434" y="863"/>
                    </a:lnTo>
                    <a:lnTo>
                      <a:pt x="434" y="859"/>
                    </a:lnTo>
                    <a:lnTo>
                      <a:pt x="434" y="859"/>
                    </a:lnTo>
                    <a:lnTo>
                      <a:pt x="435" y="850"/>
                    </a:lnTo>
                    <a:lnTo>
                      <a:pt x="436" y="850"/>
                    </a:lnTo>
                    <a:lnTo>
                      <a:pt x="436" y="846"/>
                    </a:lnTo>
                    <a:lnTo>
                      <a:pt x="436" y="846"/>
                    </a:lnTo>
                    <a:lnTo>
                      <a:pt x="436" y="845"/>
                    </a:lnTo>
                    <a:lnTo>
                      <a:pt x="439" y="845"/>
                    </a:lnTo>
                    <a:lnTo>
                      <a:pt x="439" y="837"/>
                    </a:lnTo>
                    <a:lnTo>
                      <a:pt x="439" y="837"/>
                    </a:lnTo>
                    <a:lnTo>
                      <a:pt x="439" y="836"/>
                    </a:lnTo>
                    <a:lnTo>
                      <a:pt x="438" y="836"/>
                    </a:lnTo>
                    <a:lnTo>
                      <a:pt x="438" y="832"/>
                    </a:lnTo>
                    <a:lnTo>
                      <a:pt x="438" y="832"/>
                    </a:lnTo>
                    <a:lnTo>
                      <a:pt x="438" y="832"/>
                    </a:lnTo>
                    <a:lnTo>
                      <a:pt x="438" y="832"/>
                    </a:lnTo>
                    <a:lnTo>
                      <a:pt x="438" y="832"/>
                    </a:lnTo>
                    <a:lnTo>
                      <a:pt x="438" y="830"/>
                    </a:lnTo>
                    <a:lnTo>
                      <a:pt x="438" y="830"/>
                    </a:lnTo>
                    <a:lnTo>
                      <a:pt x="438" y="830"/>
                    </a:lnTo>
                    <a:lnTo>
                      <a:pt x="438" y="830"/>
                    </a:lnTo>
                    <a:lnTo>
                      <a:pt x="438" y="830"/>
                    </a:lnTo>
                    <a:lnTo>
                      <a:pt x="438" y="830"/>
                    </a:lnTo>
                    <a:lnTo>
                      <a:pt x="438" y="829"/>
                    </a:lnTo>
                    <a:lnTo>
                      <a:pt x="436" y="829"/>
                    </a:lnTo>
                    <a:lnTo>
                      <a:pt x="436" y="828"/>
                    </a:lnTo>
                    <a:lnTo>
                      <a:pt x="438" y="826"/>
                    </a:lnTo>
                    <a:lnTo>
                      <a:pt x="438" y="825"/>
                    </a:lnTo>
                    <a:lnTo>
                      <a:pt x="438" y="824"/>
                    </a:lnTo>
                    <a:lnTo>
                      <a:pt x="436" y="822"/>
                    </a:lnTo>
                    <a:lnTo>
                      <a:pt x="436" y="821"/>
                    </a:lnTo>
                    <a:lnTo>
                      <a:pt x="436" y="820"/>
                    </a:lnTo>
                    <a:lnTo>
                      <a:pt x="436" y="819"/>
                    </a:lnTo>
                    <a:lnTo>
                      <a:pt x="436" y="819"/>
                    </a:lnTo>
                    <a:lnTo>
                      <a:pt x="435" y="817"/>
                    </a:lnTo>
                    <a:lnTo>
                      <a:pt x="435" y="816"/>
                    </a:lnTo>
                    <a:lnTo>
                      <a:pt x="436" y="816"/>
                    </a:lnTo>
                    <a:lnTo>
                      <a:pt x="438" y="815"/>
                    </a:lnTo>
                    <a:lnTo>
                      <a:pt x="438" y="815"/>
                    </a:lnTo>
                    <a:lnTo>
                      <a:pt x="440" y="815"/>
                    </a:lnTo>
                    <a:lnTo>
                      <a:pt x="439" y="809"/>
                    </a:lnTo>
                    <a:lnTo>
                      <a:pt x="442" y="808"/>
                    </a:lnTo>
                    <a:lnTo>
                      <a:pt x="442" y="807"/>
                    </a:lnTo>
                    <a:lnTo>
                      <a:pt x="442" y="804"/>
                    </a:lnTo>
                    <a:lnTo>
                      <a:pt x="442" y="803"/>
                    </a:lnTo>
                    <a:lnTo>
                      <a:pt x="443" y="803"/>
                    </a:lnTo>
                    <a:lnTo>
                      <a:pt x="443" y="802"/>
                    </a:lnTo>
                    <a:lnTo>
                      <a:pt x="444" y="800"/>
                    </a:lnTo>
                    <a:lnTo>
                      <a:pt x="446" y="792"/>
                    </a:lnTo>
                    <a:lnTo>
                      <a:pt x="446" y="792"/>
                    </a:lnTo>
                    <a:lnTo>
                      <a:pt x="444" y="792"/>
                    </a:lnTo>
                    <a:lnTo>
                      <a:pt x="444" y="791"/>
                    </a:lnTo>
                    <a:lnTo>
                      <a:pt x="444" y="790"/>
                    </a:lnTo>
                    <a:lnTo>
                      <a:pt x="444" y="790"/>
                    </a:lnTo>
                    <a:lnTo>
                      <a:pt x="444" y="788"/>
                    </a:lnTo>
                    <a:lnTo>
                      <a:pt x="446" y="788"/>
                    </a:lnTo>
                    <a:lnTo>
                      <a:pt x="448" y="782"/>
                    </a:lnTo>
                    <a:lnTo>
                      <a:pt x="448" y="782"/>
                    </a:lnTo>
                    <a:lnTo>
                      <a:pt x="448" y="781"/>
                    </a:lnTo>
                    <a:lnTo>
                      <a:pt x="449" y="781"/>
                    </a:lnTo>
                    <a:lnTo>
                      <a:pt x="449" y="775"/>
                    </a:lnTo>
                    <a:lnTo>
                      <a:pt x="451" y="774"/>
                    </a:lnTo>
                    <a:lnTo>
                      <a:pt x="451" y="771"/>
                    </a:lnTo>
                    <a:lnTo>
                      <a:pt x="452" y="771"/>
                    </a:lnTo>
                    <a:lnTo>
                      <a:pt x="452" y="770"/>
                    </a:lnTo>
                    <a:lnTo>
                      <a:pt x="452" y="769"/>
                    </a:lnTo>
                    <a:lnTo>
                      <a:pt x="451" y="769"/>
                    </a:lnTo>
                    <a:lnTo>
                      <a:pt x="451" y="769"/>
                    </a:lnTo>
                    <a:lnTo>
                      <a:pt x="451" y="769"/>
                    </a:lnTo>
                    <a:lnTo>
                      <a:pt x="452" y="769"/>
                    </a:lnTo>
                    <a:lnTo>
                      <a:pt x="452" y="769"/>
                    </a:lnTo>
                    <a:lnTo>
                      <a:pt x="452" y="765"/>
                    </a:lnTo>
                    <a:lnTo>
                      <a:pt x="453" y="765"/>
                    </a:lnTo>
                    <a:lnTo>
                      <a:pt x="453" y="764"/>
                    </a:lnTo>
                    <a:lnTo>
                      <a:pt x="453" y="764"/>
                    </a:lnTo>
                    <a:lnTo>
                      <a:pt x="455" y="762"/>
                    </a:lnTo>
                    <a:lnTo>
                      <a:pt x="455" y="749"/>
                    </a:lnTo>
                    <a:lnTo>
                      <a:pt x="456" y="749"/>
                    </a:lnTo>
                    <a:lnTo>
                      <a:pt x="456" y="749"/>
                    </a:lnTo>
                    <a:lnTo>
                      <a:pt x="456" y="748"/>
                    </a:lnTo>
                    <a:lnTo>
                      <a:pt x="455" y="748"/>
                    </a:lnTo>
                    <a:lnTo>
                      <a:pt x="453" y="740"/>
                    </a:lnTo>
                    <a:lnTo>
                      <a:pt x="453" y="740"/>
                    </a:lnTo>
                    <a:lnTo>
                      <a:pt x="455" y="736"/>
                    </a:lnTo>
                    <a:lnTo>
                      <a:pt x="456" y="736"/>
                    </a:lnTo>
                    <a:lnTo>
                      <a:pt x="456" y="730"/>
                    </a:lnTo>
                    <a:lnTo>
                      <a:pt x="456" y="730"/>
                    </a:lnTo>
                    <a:lnTo>
                      <a:pt x="456" y="727"/>
                    </a:lnTo>
                    <a:lnTo>
                      <a:pt x="456" y="726"/>
                    </a:lnTo>
                    <a:lnTo>
                      <a:pt x="455" y="724"/>
                    </a:lnTo>
                    <a:lnTo>
                      <a:pt x="453" y="723"/>
                    </a:lnTo>
                    <a:lnTo>
                      <a:pt x="453" y="720"/>
                    </a:lnTo>
                    <a:lnTo>
                      <a:pt x="453" y="719"/>
                    </a:lnTo>
                    <a:lnTo>
                      <a:pt x="455" y="719"/>
                    </a:lnTo>
                    <a:lnTo>
                      <a:pt x="455" y="718"/>
                    </a:lnTo>
                    <a:lnTo>
                      <a:pt x="455" y="718"/>
                    </a:lnTo>
                    <a:lnTo>
                      <a:pt x="455" y="714"/>
                    </a:lnTo>
                    <a:lnTo>
                      <a:pt x="456" y="714"/>
                    </a:lnTo>
                    <a:lnTo>
                      <a:pt x="456" y="712"/>
                    </a:lnTo>
                    <a:lnTo>
                      <a:pt x="456" y="712"/>
                    </a:lnTo>
                    <a:lnTo>
                      <a:pt x="456" y="707"/>
                    </a:lnTo>
                    <a:lnTo>
                      <a:pt x="457" y="707"/>
                    </a:lnTo>
                    <a:lnTo>
                      <a:pt x="457" y="701"/>
                    </a:lnTo>
                    <a:lnTo>
                      <a:pt x="460" y="699"/>
                    </a:lnTo>
                    <a:lnTo>
                      <a:pt x="460" y="694"/>
                    </a:lnTo>
                    <a:lnTo>
                      <a:pt x="460" y="694"/>
                    </a:lnTo>
                    <a:lnTo>
                      <a:pt x="460" y="693"/>
                    </a:lnTo>
                    <a:lnTo>
                      <a:pt x="460" y="692"/>
                    </a:lnTo>
                    <a:lnTo>
                      <a:pt x="460" y="692"/>
                    </a:lnTo>
                    <a:lnTo>
                      <a:pt x="460" y="690"/>
                    </a:lnTo>
                    <a:lnTo>
                      <a:pt x="461" y="690"/>
                    </a:lnTo>
                    <a:lnTo>
                      <a:pt x="460" y="689"/>
                    </a:lnTo>
                    <a:lnTo>
                      <a:pt x="460" y="688"/>
                    </a:lnTo>
                    <a:lnTo>
                      <a:pt x="460" y="685"/>
                    </a:lnTo>
                    <a:lnTo>
                      <a:pt x="461" y="685"/>
                    </a:lnTo>
                    <a:lnTo>
                      <a:pt x="461" y="681"/>
                    </a:lnTo>
                    <a:lnTo>
                      <a:pt x="463" y="681"/>
                    </a:lnTo>
                    <a:lnTo>
                      <a:pt x="461" y="677"/>
                    </a:lnTo>
                    <a:lnTo>
                      <a:pt x="461" y="677"/>
                    </a:lnTo>
                    <a:lnTo>
                      <a:pt x="461" y="669"/>
                    </a:lnTo>
                    <a:lnTo>
                      <a:pt x="464" y="659"/>
                    </a:lnTo>
                    <a:lnTo>
                      <a:pt x="463" y="659"/>
                    </a:lnTo>
                    <a:lnTo>
                      <a:pt x="461" y="656"/>
                    </a:lnTo>
                    <a:lnTo>
                      <a:pt x="461" y="654"/>
                    </a:lnTo>
                    <a:lnTo>
                      <a:pt x="464" y="654"/>
                    </a:lnTo>
                    <a:lnTo>
                      <a:pt x="464" y="638"/>
                    </a:lnTo>
                    <a:lnTo>
                      <a:pt x="465" y="638"/>
                    </a:lnTo>
                    <a:lnTo>
                      <a:pt x="465" y="635"/>
                    </a:lnTo>
                    <a:lnTo>
                      <a:pt x="466" y="635"/>
                    </a:lnTo>
                    <a:lnTo>
                      <a:pt x="466" y="633"/>
                    </a:lnTo>
                    <a:lnTo>
                      <a:pt x="465" y="630"/>
                    </a:lnTo>
                    <a:lnTo>
                      <a:pt x="465" y="629"/>
                    </a:lnTo>
                    <a:lnTo>
                      <a:pt x="466" y="623"/>
                    </a:lnTo>
                    <a:lnTo>
                      <a:pt x="466" y="618"/>
                    </a:lnTo>
                    <a:lnTo>
                      <a:pt x="466" y="613"/>
                    </a:lnTo>
                    <a:lnTo>
                      <a:pt x="465" y="609"/>
                    </a:lnTo>
                    <a:lnTo>
                      <a:pt x="465" y="601"/>
                    </a:lnTo>
                    <a:lnTo>
                      <a:pt x="464" y="601"/>
                    </a:lnTo>
                    <a:lnTo>
                      <a:pt x="463" y="599"/>
                    </a:lnTo>
                    <a:lnTo>
                      <a:pt x="460" y="596"/>
                    </a:lnTo>
                    <a:lnTo>
                      <a:pt x="460" y="595"/>
                    </a:lnTo>
                    <a:lnTo>
                      <a:pt x="457" y="593"/>
                    </a:lnTo>
                    <a:lnTo>
                      <a:pt x="457" y="593"/>
                    </a:lnTo>
                    <a:lnTo>
                      <a:pt x="457" y="592"/>
                    </a:lnTo>
                    <a:lnTo>
                      <a:pt x="457" y="592"/>
                    </a:lnTo>
                    <a:lnTo>
                      <a:pt x="457" y="592"/>
                    </a:lnTo>
                    <a:lnTo>
                      <a:pt x="456" y="591"/>
                    </a:lnTo>
                    <a:lnTo>
                      <a:pt x="456" y="591"/>
                    </a:lnTo>
                    <a:lnTo>
                      <a:pt x="455" y="591"/>
                    </a:lnTo>
                    <a:lnTo>
                      <a:pt x="455" y="589"/>
                    </a:lnTo>
                    <a:lnTo>
                      <a:pt x="453" y="589"/>
                    </a:lnTo>
                    <a:lnTo>
                      <a:pt x="453" y="589"/>
                    </a:lnTo>
                    <a:lnTo>
                      <a:pt x="452" y="589"/>
                    </a:lnTo>
                    <a:lnTo>
                      <a:pt x="451" y="588"/>
                    </a:lnTo>
                    <a:lnTo>
                      <a:pt x="448" y="587"/>
                    </a:lnTo>
                    <a:lnTo>
                      <a:pt x="447" y="586"/>
                    </a:lnTo>
                    <a:lnTo>
                      <a:pt x="444" y="586"/>
                    </a:lnTo>
                    <a:lnTo>
                      <a:pt x="443" y="584"/>
                    </a:lnTo>
                    <a:lnTo>
                      <a:pt x="442" y="584"/>
                    </a:lnTo>
                    <a:lnTo>
                      <a:pt x="440" y="583"/>
                    </a:lnTo>
                    <a:lnTo>
                      <a:pt x="439" y="583"/>
                    </a:lnTo>
                    <a:lnTo>
                      <a:pt x="439" y="582"/>
                    </a:lnTo>
                    <a:lnTo>
                      <a:pt x="436" y="582"/>
                    </a:lnTo>
                    <a:lnTo>
                      <a:pt x="436" y="580"/>
                    </a:lnTo>
                    <a:lnTo>
                      <a:pt x="431" y="579"/>
                    </a:lnTo>
                    <a:lnTo>
                      <a:pt x="431" y="578"/>
                    </a:lnTo>
                    <a:lnTo>
                      <a:pt x="430" y="578"/>
                    </a:lnTo>
                    <a:lnTo>
                      <a:pt x="428" y="576"/>
                    </a:lnTo>
                    <a:lnTo>
                      <a:pt x="427" y="575"/>
                    </a:lnTo>
                    <a:lnTo>
                      <a:pt x="427" y="574"/>
                    </a:lnTo>
                    <a:lnTo>
                      <a:pt x="426" y="574"/>
                    </a:lnTo>
                    <a:lnTo>
                      <a:pt x="423" y="571"/>
                    </a:lnTo>
                    <a:lnTo>
                      <a:pt x="422" y="571"/>
                    </a:lnTo>
                    <a:lnTo>
                      <a:pt x="422" y="570"/>
                    </a:lnTo>
                    <a:lnTo>
                      <a:pt x="419" y="570"/>
                    </a:lnTo>
                    <a:lnTo>
                      <a:pt x="419" y="566"/>
                    </a:lnTo>
                    <a:lnTo>
                      <a:pt x="418" y="566"/>
                    </a:lnTo>
                    <a:lnTo>
                      <a:pt x="418" y="565"/>
                    </a:lnTo>
                    <a:lnTo>
                      <a:pt x="417" y="565"/>
                    </a:lnTo>
                    <a:lnTo>
                      <a:pt x="417" y="563"/>
                    </a:lnTo>
                    <a:lnTo>
                      <a:pt x="415" y="563"/>
                    </a:lnTo>
                    <a:lnTo>
                      <a:pt x="415" y="561"/>
                    </a:lnTo>
                    <a:lnTo>
                      <a:pt x="414" y="561"/>
                    </a:lnTo>
                    <a:lnTo>
                      <a:pt x="414" y="559"/>
                    </a:lnTo>
                    <a:lnTo>
                      <a:pt x="414" y="559"/>
                    </a:lnTo>
                    <a:lnTo>
                      <a:pt x="414" y="558"/>
                    </a:lnTo>
                    <a:lnTo>
                      <a:pt x="413" y="558"/>
                    </a:lnTo>
                    <a:lnTo>
                      <a:pt x="411" y="558"/>
                    </a:lnTo>
                    <a:lnTo>
                      <a:pt x="411" y="555"/>
                    </a:lnTo>
                    <a:lnTo>
                      <a:pt x="413" y="555"/>
                    </a:lnTo>
                    <a:lnTo>
                      <a:pt x="413" y="551"/>
                    </a:lnTo>
                    <a:lnTo>
                      <a:pt x="413" y="549"/>
                    </a:lnTo>
                    <a:lnTo>
                      <a:pt x="411" y="545"/>
                    </a:lnTo>
                    <a:lnTo>
                      <a:pt x="410" y="545"/>
                    </a:lnTo>
                    <a:lnTo>
                      <a:pt x="410" y="544"/>
                    </a:lnTo>
                    <a:lnTo>
                      <a:pt x="410" y="542"/>
                    </a:lnTo>
                    <a:lnTo>
                      <a:pt x="409" y="542"/>
                    </a:lnTo>
                    <a:lnTo>
                      <a:pt x="409" y="538"/>
                    </a:lnTo>
                    <a:lnTo>
                      <a:pt x="408" y="538"/>
                    </a:lnTo>
                    <a:lnTo>
                      <a:pt x="406" y="537"/>
                    </a:lnTo>
                    <a:lnTo>
                      <a:pt x="405" y="537"/>
                    </a:lnTo>
                    <a:lnTo>
                      <a:pt x="405" y="534"/>
                    </a:lnTo>
                    <a:lnTo>
                      <a:pt x="405" y="533"/>
                    </a:lnTo>
                    <a:lnTo>
                      <a:pt x="405" y="531"/>
                    </a:lnTo>
                    <a:lnTo>
                      <a:pt x="404" y="531"/>
                    </a:lnTo>
                    <a:lnTo>
                      <a:pt x="404" y="531"/>
                    </a:lnTo>
                    <a:lnTo>
                      <a:pt x="402" y="529"/>
                    </a:lnTo>
                    <a:lnTo>
                      <a:pt x="402" y="529"/>
                    </a:lnTo>
                    <a:lnTo>
                      <a:pt x="401" y="528"/>
                    </a:lnTo>
                    <a:lnTo>
                      <a:pt x="401" y="527"/>
                    </a:lnTo>
                    <a:lnTo>
                      <a:pt x="401" y="527"/>
                    </a:lnTo>
                    <a:lnTo>
                      <a:pt x="401" y="527"/>
                    </a:lnTo>
                    <a:lnTo>
                      <a:pt x="401" y="527"/>
                    </a:lnTo>
                    <a:lnTo>
                      <a:pt x="401" y="527"/>
                    </a:lnTo>
                    <a:lnTo>
                      <a:pt x="401" y="523"/>
                    </a:lnTo>
                    <a:lnTo>
                      <a:pt x="401" y="523"/>
                    </a:lnTo>
                    <a:lnTo>
                      <a:pt x="401" y="521"/>
                    </a:lnTo>
                    <a:lnTo>
                      <a:pt x="400" y="521"/>
                    </a:lnTo>
                    <a:lnTo>
                      <a:pt x="400" y="520"/>
                    </a:lnTo>
                    <a:lnTo>
                      <a:pt x="400" y="520"/>
                    </a:lnTo>
                    <a:lnTo>
                      <a:pt x="400" y="515"/>
                    </a:lnTo>
                    <a:lnTo>
                      <a:pt x="398" y="515"/>
                    </a:lnTo>
                    <a:lnTo>
                      <a:pt x="398" y="512"/>
                    </a:lnTo>
                    <a:lnTo>
                      <a:pt x="397" y="512"/>
                    </a:lnTo>
                    <a:lnTo>
                      <a:pt x="397" y="510"/>
                    </a:lnTo>
                    <a:close/>
                    <a:moveTo>
                      <a:pt x="384" y="389"/>
                    </a:moveTo>
                    <a:lnTo>
                      <a:pt x="387" y="389"/>
                    </a:lnTo>
                    <a:lnTo>
                      <a:pt x="387" y="494"/>
                    </a:lnTo>
                    <a:lnTo>
                      <a:pt x="384" y="491"/>
                    </a:lnTo>
                    <a:lnTo>
                      <a:pt x="384" y="489"/>
                    </a:lnTo>
                    <a:lnTo>
                      <a:pt x="379" y="486"/>
                    </a:lnTo>
                    <a:lnTo>
                      <a:pt x="379" y="483"/>
                    </a:lnTo>
                    <a:lnTo>
                      <a:pt x="376" y="482"/>
                    </a:lnTo>
                    <a:lnTo>
                      <a:pt x="376" y="481"/>
                    </a:lnTo>
                    <a:lnTo>
                      <a:pt x="375" y="479"/>
                    </a:lnTo>
                    <a:lnTo>
                      <a:pt x="375" y="479"/>
                    </a:lnTo>
                    <a:lnTo>
                      <a:pt x="374" y="479"/>
                    </a:lnTo>
                    <a:lnTo>
                      <a:pt x="372" y="477"/>
                    </a:lnTo>
                    <a:lnTo>
                      <a:pt x="367" y="474"/>
                    </a:lnTo>
                    <a:lnTo>
                      <a:pt x="367" y="472"/>
                    </a:lnTo>
                    <a:lnTo>
                      <a:pt x="368" y="470"/>
                    </a:lnTo>
                    <a:lnTo>
                      <a:pt x="368" y="469"/>
                    </a:lnTo>
                    <a:lnTo>
                      <a:pt x="367" y="468"/>
                    </a:lnTo>
                    <a:lnTo>
                      <a:pt x="367" y="466"/>
                    </a:lnTo>
                    <a:lnTo>
                      <a:pt x="366" y="465"/>
                    </a:lnTo>
                    <a:lnTo>
                      <a:pt x="366" y="464"/>
                    </a:lnTo>
                    <a:lnTo>
                      <a:pt x="366" y="462"/>
                    </a:lnTo>
                    <a:lnTo>
                      <a:pt x="367" y="462"/>
                    </a:lnTo>
                    <a:lnTo>
                      <a:pt x="364" y="461"/>
                    </a:lnTo>
                    <a:lnTo>
                      <a:pt x="364" y="460"/>
                    </a:lnTo>
                    <a:lnTo>
                      <a:pt x="364" y="460"/>
                    </a:lnTo>
                    <a:lnTo>
                      <a:pt x="364" y="460"/>
                    </a:lnTo>
                    <a:lnTo>
                      <a:pt x="364" y="460"/>
                    </a:lnTo>
                    <a:lnTo>
                      <a:pt x="363" y="460"/>
                    </a:lnTo>
                    <a:lnTo>
                      <a:pt x="366" y="453"/>
                    </a:lnTo>
                    <a:lnTo>
                      <a:pt x="367" y="452"/>
                    </a:lnTo>
                    <a:lnTo>
                      <a:pt x="370" y="449"/>
                    </a:lnTo>
                    <a:lnTo>
                      <a:pt x="372" y="447"/>
                    </a:lnTo>
                    <a:lnTo>
                      <a:pt x="375" y="445"/>
                    </a:lnTo>
                    <a:lnTo>
                      <a:pt x="376" y="444"/>
                    </a:lnTo>
                    <a:lnTo>
                      <a:pt x="376" y="444"/>
                    </a:lnTo>
                    <a:lnTo>
                      <a:pt x="375" y="444"/>
                    </a:lnTo>
                    <a:lnTo>
                      <a:pt x="375" y="443"/>
                    </a:lnTo>
                    <a:lnTo>
                      <a:pt x="375" y="442"/>
                    </a:lnTo>
                    <a:lnTo>
                      <a:pt x="375" y="442"/>
                    </a:lnTo>
                    <a:lnTo>
                      <a:pt x="375" y="440"/>
                    </a:lnTo>
                    <a:lnTo>
                      <a:pt x="379" y="440"/>
                    </a:lnTo>
                    <a:lnTo>
                      <a:pt x="379" y="438"/>
                    </a:lnTo>
                    <a:lnTo>
                      <a:pt x="377" y="438"/>
                    </a:lnTo>
                    <a:lnTo>
                      <a:pt x="377" y="438"/>
                    </a:lnTo>
                    <a:lnTo>
                      <a:pt x="376" y="439"/>
                    </a:lnTo>
                    <a:lnTo>
                      <a:pt x="376" y="440"/>
                    </a:lnTo>
                    <a:lnTo>
                      <a:pt x="374" y="440"/>
                    </a:lnTo>
                    <a:lnTo>
                      <a:pt x="374" y="442"/>
                    </a:lnTo>
                    <a:lnTo>
                      <a:pt x="374" y="442"/>
                    </a:lnTo>
                    <a:lnTo>
                      <a:pt x="374" y="442"/>
                    </a:lnTo>
                    <a:lnTo>
                      <a:pt x="374" y="440"/>
                    </a:lnTo>
                    <a:lnTo>
                      <a:pt x="371" y="439"/>
                    </a:lnTo>
                    <a:lnTo>
                      <a:pt x="370" y="439"/>
                    </a:lnTo>
                    <a:lnTo>
                      <a:pt x="367" y="438"/>
                    </a:lnTo>
                    <a:lnTo>
                      <a:pt x="367" y="438"/>
                    </a:lnTo>
                    <a:lnTo>
                      <a:pt x="367" y="438"/>
                    </a:lnTo>
                    <a:lnTo>
                      <a:pt x="367" y="438"/>
                    </a:lnTo>
                    <a:lnTo>
                      <a:pt x="368" y="436"/>
                    </a:lnTo>
                    <a:lnTo>
                      <a:pt x="368" y="436"/>
                    </a:lnTo>
                    <a:lnTo>
                      <a:pt x="370" y="436"/>
                    </a:lnTo>
                    <a:lnTo>
                      <a:pt x="371" y="435"/>
                    </a:lnTo>
                    <a:lnTo>
                      <a:pt x="371" y="432"/>
                    </a:lnTo>
                    <a:lnTo>
                      <a:pt x="370" y="432"/>
                    </a:lnTo>
                    <a:lnTo>
                      <a:pt x="368" y="428"/>
                    </a:lnTo>
                    <a:lnTo>
                      <a:pt x="368" y="428"/>
                    </a:lnTo>
                    <a:lnTo>
                      <a:pt x="370" y="427"/>
                    </a:lnTo>
                    <a:lnTo>
                      <a:pt x="371" y="427"/>
                    </a:lnTo>
                    <a:lnTo>
                      <a:pt x="370" y="426"/>
                    </a:lnTo>
                    <a:lnTo>
                      <a:pt x="370" y="424"/>
                    </a:lnTo>
                    <a:lnTo>
                      <a:pt x="370" y="423"/>
                    </a:lnTo>
                    <a:lnTo>
                      <a:pt x="368" y="422"/>
                    </a:lnTo>
                    <a:lnTo>
                      <a:pt x="370" y="421"/>
                    </a:lnTo>
                    <a:lnTo>
                      <a:pt x="371" y="421"/>
                    </a:lnTo>
                    <a:lnTo>
                      <a:pt x="372" y="419"/>
                    </a:lnTo>
                    <a:lnTo>
                      <a:pt x="374" y="419"/>
                    </a:lnTo>
                    <a:lnTo>
                      <a:pt x="374" y="417"/>
                    </a:lnTo>
                    <a:lnTo>
                      <a:pt x="372" y="415"/>
                    </a:lnTo>
                    <a:lnTo>
                      <a:pt x="374" y="410"/>
                    </a:lnTo>
                    <a:lnTo>
                      <a:pt x="375" y="410"/>
                    </a:lnTo>
                    <a:lnTo>
                      <a:pt x="376" y="407"/>
                    </a:lnTo>
                    <a:lnTo>
                      <a:pt x="377" y="407"/>
                    </a:lnTo>
                    <a:lnTo>
                      <a:pt x="377" y="406"/>
                    </a:lnTo>
                    <a:lnTo>
                      <a:pt x="377" y="406"/>
                    </a:lnTo>
                    <a:lnTo>
                      <a:pt x="376" y="406"/>
                    </a:lnTo>
                    <a:lnTo>
                      <a:pt x="376" y="402"/>
                    </a:lnTo>
                    <a:lnTo>
                      <a:pt x="376" y="402"/>
                    </a:lnTo>
                    <a:lnTo>
                      <a:pt x="376" y="401"/>
                    </a:lnTo>
                    <a:lnTo>
                      <a:pt x="375" y="401"/>
                    </a:lnTo>
                    <a:lnTo>
                      <a:pt x="376" y="401"/>
                    </a:lnTo>
                    <a:lnTo>
                      <a:pt x="376" y="400"/>
                    </a:lnTo>
                    <a:lnTo>
                      <a:pt x="376" y="398"/>
                    </a:lnTo>
                    <a:lnTo>
                      <a:pt x="377" y="398"/>
                    </a:lnTo>
                    <a:lnTo>
                      <a:pt x="377" y="397"/>
                    </a:lnTo>
                    <a:lnTo>
                      <a:pt x="380" y="397"/>
                    </a:lnTo>
                    <a:lnTo>
                      <a:pt x="381" y="396"/>
                    </a:lnTo>
                    <a:lnTo>
                      <a:pt x="383" y="394"/>
                    </a:lnTo>
                    <a:lnTo>
                      <a:pt x="384" y="393"/>
                    </a:lnTo>
                    <a:lnTo>
                      <a:pt x="384" y="392"/>
                    </a:lnTo>
                    <a:lnTo>
                      <a:pt x="384" y="392"/>
                    </a:lnTo>
                    <a:lnTo>
                      <a:pt x="384" y="389"/>
                    </a:lnTo>
                    <a:close/>
                    <a:moveTo>
                      <a:pt x="387" y="385"/>
                    </a:moveTo>
                    <a:lnTo>
                      <a:pt x="387" y="388"/>
                    </a:lnTo>
                    <a:lnTo>
                      <a:pt x="385" y="387"/>
                    </a:lnTo>
                    <a:lnTo>
                      <a:pt x="387" y="385"/>
                    </a:lnTo>
                    <a:close/>
                    <a:moveTo>
                      <a:pt x="325" y="279"/>
                    </a:moveTo>
                    <a:lnTo>
                      <a:pt x="325" y="284"/>
                    </a:lnTo>
                    <a:lnTo>
                      <a:pt x="326" y="284"/>
                    </a:lnTo>
                    <a:lnTo>
                      <a:pt x="326" y="286"/>
                    </a:lnTo>
                    <a:lnTo>
                      <a:pt x="326" y="287"/>
                    </a:lnTo>
                    <a:lnTo>
                      <a:pt x="328" y="288"/>
                    </a:lnTo>
                    <a:lnTo>
                      <a:pt x="328" y="290"/>
                    </a:lnTo>
                    <a:lnTo>
                      <a:pt x="334" y="291"/>
                    </a:lnTo>
                    <a:lnTo>
                      <a:pt x="334" y="288"/>
                    </a:lnTo>
                    <a:lnTo>
                      <a:pt x="333" y="287"/>
                    </a:lnTo>
                    <a:lnTo>
                      <a:pt x="333" y="286"/>
                    </a:lnTo>
                    <a:lnTo>
                      <a:pt x="332" y="284"/>
                    </a:lnTo>
                    <a:lnTo>
                      <a:pt x="329" y="283"/>
                    </a:lnTo>
                    <a:lnTo>
                      <a:pt x="328" y="282"/>
                    </a:lnTo>
                    <a:lnTo>
                      <a:pt x="325" y="279"/>
                    </a:lnTo>
                    <a:close/>
                    <a:moveTo>
                      <a:pt x="319" y="275"/>
                    </a:moveTo>
                    <a:lnTo>
                      <a:pt x="319" y="275"/>
                    </a:lnTo>
                    <a:lnTo>
                      <a:pt x="319" y="275"/>
                    </a:lnTo>
                    <a:lnTo>
                      <a:pt x="319" y="277"/>
                    </a:lnTo>
                    <a:lnTo>
                      <a:pt x="319" y="277"/>
                    </a:lnTo>
                    <a:lnTo>
                      <a:pt x="320" y="278"/>
                    </a:lnTo>
                    <a:lnTo>
                      <a:pt x="321" y="278"/>
                    </a:lnTo>
                    <a:lnTo>
                      <a:pt x="322" y="278"/>
                    </a:lnTo>
                    <a:lnTo>
                      <a:pt x="322" y="275"/>
                    </a:lnTo>
                    <a:lnTo>
                      <a:pt x="321" y="275"/>
                    </a:lnTo>
                    <a:lnTo>
                      <a:pt x="319" y="275"/>
                    </a:lnTo>
                    <a:close/>
                    <a:moveTo>
                      <a:pt x="274" y="85"/>
                    </a:moveTo>
                    <a:lnTo>
                      <a:pt x="274" y="87"/>
                    </a:lnTo>
                    <a:lnTo>
                      <a:pt x="275" y="88"/>
                    </a:lnTo>
                    <a:lnTo>
                      <a:pt x="275" y="88"/>
                    </a:lnTo>
                    <a:lnTo>
                      <a:pt x="275" y="88"/>
                    </a:lnTo>
                    <a:lnTo>
                      <a:pt x="275" y="85"/>
                    </a:lnTo>
                    <a:lnTo>
                      <a:pt x="274" y="85"/>
                    </a:lnTo>
                    <a:close/>
                    <a:moveTo>
                      <a:pt x="0" y="0"/>
                    </a:moveTo>
                    <a:lnTo>
                      <a:pt x="387" y="0"/>
                    </a:lnTo>
                    <a:lnTo>
                      <a:pt x="387" y="46"/>
                    </a:lnTo>
                    <a:lnTo>
                      <a:pt x="385" y="46"/>
                    </a:lnTo>
                    <a:lnTo>
                      <a:pt x="385" y="47"/>
                    </a:lnTo>
                    <a:lnTo>
                      <a:pt x="384" y="49"/>
                    </a:lnTo>
                    <a:lnTo>
                      <a:pt x="384" y="51"/>
                    </a:lnTo>
                    <a:lnTo>
                      <a:pt x="381" y="51"/>
                    </a:lnTo>
                    <a:lnTo>
                      <a:pt x="381" y="53"/>
                    </a:lnTo>
                    <a:lnTo>
                      <a:pt x="377" y="57"/>
                    </a:lnTo>
                    <a:lnTo>
                      <a:pt x="375" y="55"/>
                    </a:lnTo>
                    <a:lnTo>
                      <a:pt x="375" y="58"/>
                    </a:lnTo>
                    <a:lnTo>
                      <a:pt x="374" y="59"/>
                    </a:lnTo>
                    <a:lnTo>
                      <a:pt x="372" y="59"/>
                    </a:lnTo>
                    <a:lnTo>
                      <a:pt x="371" y="61"/>
                    </a:lnTo>
                    <a:lnTo>
                      <a:pt x="371" y="62"/>
                    </a:lnTo>
                    <a:lnTo>
                      <a:pt x="371" y="63"/>
                    </a:lnTo>
                    <a:lnTo>
                      <a:pt x="370" y="63"/>
                    </a:lnTo>
                    <a:lnTo>
                      <a:pt x="370" y="64"/>
                    </a:lnTo>
                    <a:lnTo>
                      <a:pt x="368" y="64"/>
                    </a:lnTo>
                    <a:lnTo>
                      <a:pt x="368" y="67"/>
                    </a:lnTo>
                    <a:lnTo>
                      <a:pt x="368" y="67"/>
                    </a:lnTo>
                    <a:lnTo>
                      <a:pt x="367" y="74"/>
                    </a:lnTo>
                    <a:lnTo>
                      <a:pt x="366" y="74"/>
                    </a:lnTo>
                    <a:lnTo>
                      <a:pt x="366" y="79"/>
                    </a:lnTo>
                    <a:lnTo>
                      <a:pt x="363" y="79"/>
                    </a:lnTo>
                    <a:lnTo>
                      <a:pt x="363" y="80"/>
                    </a:lnTo>
                    <a:lnTo>
                      <a:pt x="363" y="80"/>
                    </a:lnTo>
                    <a:lnTo>
                      <a:pt x="363" y="80"/>
                    </a:lnTo>
                    <a:lnTo>
                      <a:pt x="363" y="82"/>
                    </a:lnTo>
                    <a:lnTo>
                      <a:pt x="364" y="82"/>
                    </a:lnTo>
                    <a:lnTo>
                      <a:pt x="366" y="83"/>
                    </a:lnTo>
                    <a:lnTo>
                      <a:pt x="366" y="83"/>
                    </a:lnTo>
                    <a:lnTo>
                      <a:pt x="366" y="85"/>
                    </a:lnTo>
                    <a:lnTo>
                      <a:pt x="367" y="85"/>
                    </a:lnTo>
                    <a:lnTo>
                      <a:pt x="367" y="91"/>
                    </a:lnTo>
                    <a:lnTo>
                      <a:pt x="367" y="91"/>
                    </a:lnTo>
                    <a:lnTo>
                      <a:pt x="368" y="95"/>
                    </a:lnTo>
                    <a:lnTo>
                      <a:pt x="368" y="95"/>
                    </a:lnTo>
                    <a:lnTo>
                      <a:pt x="368" y="96"/>
                    </a:lnTo>
                    <a:lnTo>
                      <a:pt x="370" y="96"/>
                    </a:lnTo>
                    <a:lnTo>
                      <a:pt x="370" y="99"/>
                    </a:lnTo>
                    <a:lnTo>
                      <a:pt x="370" y="99"/>
                    </a:lnTo>
                    <a:lnTo>
                      <a:pt x="370" y="101"/>
                    </a:lnTo>
                    <a:lnTo>
                      <a:pt x="371" y="102"/>
                    </a:lnTo>
                    <a:lnTo>
                      <a:pt x="371" y="104"/>
                    </a:lnTo>
                    <a:lnTo>
                      <a:pt x="372" y="104"/>
                    </a:lnTo>
                    <a:lnTo>
                      <a:pt x="371" y="106"/>
                    </a:lnTo>
                    <a:lnTo>
                      <a:pt x="372" y="108"/>
                    </a:lnTo>
                    <a:lnTo>
                      <a:pt x="372" y="109"/>
                    </a:lnTo>
                    <a:lnTo>
                      <a:pt x="374" y="110"/>
                    </a:lnTo>
                    <a:lnTo>
                      <a:pt x="375" y="117"/>
                    </a:lnTo>
                    <a:lnTo>
                      <a:pt x="376" y="117"/>
                    </a:lnTo>
                    <a:lnTo>
                      <a:pt x="376" y="121"/>
                    </a:lnTo>
                    <a:lnTo>
                      <a:pt x="376" y="121"/>
                    </a:lnTo>
                    <a:lnTo>
                      <a:pt x="376" y="122"/>
                    </a:lnTo>
                    <a:lnTo>
                      <a:pt x="376" y="122"/>
                    </a:lnTo>
                    <a:lnTo>
                      <a:pt x="376" y="125"/>
                    </a:lnTo>
                    <a:lnTo>
                      <a:pt x="375" y="125"/>
                    </a:lnTo>
                    <a:lnTo>
                      <a:pt x="375" y="130"/>
                    </a:lnTo>
                    <a:lnTo>
                      <a:pt x="375" y="130"/>
                    </a:lnTo>
                    <a:lnTo>
                      <a:pt x="375" y="133"/>
                    </a:lnTo>
                    <a:lnTo>
                      <a:pt x="374" y="133"/>
                    </a:lnTo>
                    <a:lnTo>
                      <a:pt x="374" y="134"/>
                    </a:lnTo>
                    <a:lnTo>
                      <a:pt x="372" y="134"/>
                    </a:lnTo>
                    <a:lnTo>
                      <a:pt x="372" y="135"/>
                    </a:lnTo>
                    <a:lnTo>
                      <a:pt x="374" y="135"/>
                    </a:lnTo>
                    <a:lnTo>
                      <a:pt x="374" y="135"/>
                    </a:lnTo>
                    <a:lnTo>
                      <a:pt x="372" y="138"/>
                    </a:lnTo>
                    <a:lnTo>
                      <a:pt x="372" y="138"/>
                    </a:lnTo>
                    <a:lnTo>
                      <a:pt x="371" y="138"/>
                    </a:lnTo>
                    <a:lnTo>
                      <a:pt x="371" y="138"/>
                    </a:lnTo>
                    <a:lnTo>
                      <a:pt x="371" y="138"/>
                    </a:lnTo>
                    <a:lnTo>
                      <a:pt x="371" y="138"/>
                    </a:lnTo>
                    <a:lnTo>
                      <a:pt x="370" y="136"/>
                    </a:lnTo>
                    <a:lnTo>
                      <a:pt x="370" y="135"/>
                    </a:lnTo>
                    <a:lnTo>
                      <a:pt x="368" y="135"/>
                    </a:lnTo>
                    <a:lnTo>
                      <a:pt x="367" y="134"/>
                    </a:lnTo>
                    <a:lnTo>
                      <a:pt x="366" y="130"/>
                    </a:lnTo>
                    <a:lnTo>
                      <a:pt x="363" y="129"/>
                    </a:lnTo>
                    <a:lnTo>
                      <a:pt x="363" y="126"/>
                    </a:lnTo>
                    <a:lnTo>
                      <a:pt x="362" y="126"/>
                    </a:lnTo>
                    <a:lnTo>
                      <a:pt x="362" y="125"/>
                    </a:lnTo>
                    <a:lnTo>
                      <a:pt x="360" y="123"/>
                    </a:lnTo>
                    <a:lnTo>
                      <a:pt x="360" y="121"/>
                    </a:lnTo>
                    <a:lnTo>
                      <a:pt x="360" y="121"/>
                    </a:lnTo>
                    <a:lnTo>
                      <a:pt x="359" y="121"/>
                    </a:lnTo>
                    <a:lnTo>
                      <a:pt x="359" y="121"/>
                    </a:lnTo>
                    <a:lnTo>
                      <a:pt x="359" y="121"/>
                    </a:lnTo>
                    <a:lnTo>
                      <a:pt x="358" y="121"/>
                    </a:lnTo>
                    <a:lnTo>
                      <a:pt x="358" y="119"/>
                    </a:lnTo>
                    <a:lnTo>
                      <a:pt x="358" y="119"/>
                    </a:lnTo>
                    <a:lnTo>
                      <a:pt x="356" y="118"/>
                    </a:lnTo>
                    <a:lnTo>
                      <a:pt x="355" y="117"/>
                    </a:lnTo>
                    <a:lnTo>
                      <a:pt x="355" y="113"/>
                    </a:lnTo>
                    <a:lnTo>
                      <a:pt x="356" y="112"/>
                    </a:lnTo>
                    <a:lnTo>
                      <a:pt x="358" y="110"/>
                    </a:lnTo>
                    <a:lnTo>
                      <a:pt x="358" y="108"/>
                    </a:lnTo>
                    <a:lnTo>
                      <a:pt x="355" y="108"/>
                    </a:lnTo>
                    <a:lnTo>
                      <a:pt x="355" y="109"/>
                    </a:lnTo>
                    <a:lnTo>
                      <a:pt x="354" y="110"/>
                    </a:lnTo>
                    <a:lnTo>
                      <a:pt x="354" y="110"/>
                    </a:lnTo>
                    <a:lnTo>
                      <a:pt x="354" y="110"/>
                    </a:lnTo>
                    <a:lnTo>
                      <a:pt x="354" y="110"/>
                    </a:lnTo>
                    <a:lnTo>
                      <a:pt x="353" y="110"/>
                    </a:lnTo>
                    <a:lnTo>
                      <a:pt x="353" y="109"/>
                    </a:lnTo>
                    <a:lnTo>
                      <a:pt x="353" y="106"/>
                    </a:lnTo>
                    <a:lnTo>
                      <a:pt x="353" y="105"/>
                    </a:lnTo>
                    <a:lnTo>
                      <a:pt x="353" y="102"/>
                    </a:lnTo>
                    <a:lnTo>
                      <a:pt x="354" y="102"/>
                    </a:lnTo>
                    <a:lnTo>
                      <a:pt x="353" y="95"/>
                    </a:lnTo>
                    <a:lnTo>
                      <a:pt x="350" y="93"/>
                    </a:lnTo>
                    <a:lnTo>
                      <a:pt x="349" y="92"/>
                    </a:lnTo>
                    <a:lnTo>
                      <a:pt x="349" y="92"/>
                    </a:lnTo>
                    <a:lnTo>
                      <a:pt x="347" y="91"/>
                    </a:lnTo>
                    <a:lnTo>
                      <a:pt x="347" y="88"/>
                    </a:lnTo>
                    <a:lnTo>
                      <a:pt x="347" y="87"/>
                    </a:lnTo>
                    <a:lnTo>
                      <a:pt x="346" y="85"/>
                    </a:lnTo>
                    <a:lnTo>
                      <a:pt x="345" y="85"/>
                    </a:lnTo>
                    <a:lnTo>
                      <a:pt x="342" y="85"/>
                    </a:lnTo>
                    <a:lnTo>
                      <a:pt x="341" y="87"/>
                    </a:lnTo>
                    <a:lnTo>
                      <a:pt x="339" y="88"/>
                    </a:lnTo>
                    <a:lnTo>
                      <a:pt x="337" y="89"/>
                    </a:lnTo>
                    <a:lnTo>
                      <a:pt x="337" y="88"/>
                    </a:lnTo>
                    <a:lnTo>
                      <a:pt x="334" y="89"/>
                    </a:lnTo>
                    <a:lnTo>
                      <a:pt x="333" y="87"/>
                    </a:lnTo>
                    <a:lnTo>
                      <a:pt x="330" y="87"/>
                    </a:lnTo>
                    <a:lnTo>
                      <a:pt x="329" y="84"/>
                    </a:lnTo>
                    <a:lnTo>
                      <a:pt x="328" y="84"/>
                    </a:lnTo>
                    <a:lnTo>
                      <a:pt x="325" y="83"/>
                    </a:lnTo>
                    <a:lnTo>
                      <a:pt x="324" y="83"/>
                    </a:lnTo>
                    <a:lnTo>
                      <a:pt x="322" y="80"/>
                    </a:lnTo>
                    <a:lnTo>
                      <a:pt x="322" y="80"/>
                    </a:lnTo>
                    <a:lnTo>
                      <a:pt x="322" y="80"/>
                    </a:lnTo>
                    <a:lnTo>
                      <a:pt x="322" y="79"/>
                    </a:lnTo>
                    <a:lnTo>
                      <a:pt x="319" y="79"/>
                    </a:lnTo>
                    <a:lnTo>
                      <a:pt x="319" y="80"/>
                    </a:lnTo>
                    <a:lnTo>
                      <a:pt x="317" y="80"/>
                    </a:lnTo>
                    <a:lnTo>
                      <a:pt x="316" y="80"/>
                    </a:lnTo>
                    <a:lnTo>
                      <a:pt x="315" y="78"/>
                    </a:lnTo>
                    <a:lnTo>
                      <a:pt x="315" y="78"/>
                    </a:lnTo>
                    <a:lnTo>
                      <a:pt x="315" y="80"/>
                    </a:lnTo>
                    <a:lnTo>
                      <a:pt x="312" y="80"/>
                    </a:lnTo>
                    <a:lnTo>
                      <a:pt x="312" y="82"/>
                    </a:lnTo>
                    <a:lnTo>
                      <a:pt x="308" y="82"/>
                    </a:lnTo>
                    <a:lnTo>
                      <a:pt x="308" y="78"/>
                    </a:lnTo>
                    <a:lnTo>
                      <a:pt x="307" y="78"/>
                    </a:lnTo>
                    <a:lnTo>
                      <a:pt x="307" y="80"/>
                    </a:lnTo>
                    <a:lnTo>
                      <a:pt x="304" y="82"/>
                    </a:lnTo>
                    <a:lnTo>
                      <a:pt x="304" y="80"/>
                    </a:lnTo>
                    <a:lnTo>
                      <a:pt x="303" y="80"/>
                    </a:lnTo>
                    <a:lnTo>
                      <a:pt x="302" y="79"/>
                    </a:lnTo>
                    <a:lnTo>
                      <a:pt x="300" y="79"/>
                    </a:lnTo>
                    <a:lnTo>
                      <a:pt x="300" y="79"/>
                    </a:lnTo>
                    <a:lnTo>
                      <a:pt x="295" y="80"/>
                    </a:lnTo>
                    <a:lnTo>
                      <a:pt x="294" y="82"/>
                    </a:lnTo>
                    <a:lnTo>
                      <a:pt x="291" y="82"/>
                    </a:lnTo>
                    <a:lnTo>
                      <a:pt x="290" y="82"/>
                    </a:lnTo>
                    <a:lnTo>
                      <a:pt x="287" y="82"/>
                    </a:lnTo>
                    <a:lnTo>
                      <a:pt x="287" y="82"/>
                    </a:lnTo>
                    <a:lnTo>
                      <a:pt x="287" y="82"/>
                    </a:lnTo>
                    <a:lnTo>
                      <a:pt x="287" y="82"/>
                    </a:lnTo>
                    <a:lnTo>
                      <a:pt x="287" y="82"/>
                    </a:lnTo>
                    <a:lnTo>
                      <a:pt x="288" y="83"/>
                    </a:lnTo>
                    <a:lnTo>
                      <a:pt x="288" y="83"/>
                    </a:lnTo>
                    <a:lnTo>
                      <a:pt x="288" y="83"/>
                    </a:lnTo>
                    <a:lnTo>
                      <a:pt x="290" y="83"/>
                    </a:lnTo>
                    <a:lnTo>
                      <a:pt x="290" y="84"/>
                    </a:lnTo>
                    <a:lnTo>
                      <a:pt x="291" y="84"/>
                    </a:lnTo>
                    <a:lnTo>
                      <a:pt x="292" y="84"/>
                    </a:lnTo>
                    <a:lnTo>
                      <a:pt x="292" y="85"/>
                    </a:lnTo>
                    <a:lnTo>
                      <a:pt x="294" y="85"/>
                    </a:lnTo>
                    <a:lnTo>
                      <a:pt x="294" y="87"/>
                    </a:lnTo>
                    <a:lnTo>
                      <a:pt x="295" y="85"/>
                    </a:lnTo>
                    <a:lnTo>
                      <a:pt x="295" y="85"/>
                    </a:lnTo>
                    <a:lnTo>
                      <a:pt x="296" y="84"/>
                    </a:lnTo>
                    <a:lnTo>
                      <a:pt x="296" y="85"/>
                    </a:lnTo>
                    <a:lnTo>
                      <a:pt x="296" y="85"/>
                    </a:lnTo>
                    <a:lnTo>
                      <a:pt x="298" y="85"/>
                    </a:lnTo>
                    <a:lnTo>
                      <a:pt x="298" y="87"/>
                    </a:lnTo>
                    <a:lnTo>
                      <a:pt x="298" y="88"/>
                    </a:lnTo>
                    <a:lnTo>
                      <a:pt x="296" y="88"/>
                    </a:lnTo>
                    <a:lnTo>
                      <a:pt x="295" y="89"/>
                    </a:lnTo>
                    <a:lnTo>
                      <a:pt x="294" y="91"/>
                    </a:lnTo>
                    <a:lnTo>
                      <a:pt x="296" y="91"/>
                    </a:lnTo>
                    <a:lnTo>
                      <a:pt x="298" y="92"/>
                    </a:lnTo>
                    <a:lnTo>
                      <a:pt x="299" y="95"/>
                    </a:lnTo>
                    <a:lnTo>
                      <a:pt x="298" y="95"/>
                    </a:lnTo>
                    <a:lnTo>
                      <a:pt x="298" y="95"/>
                    </a:lnTo>
                    <a:lnTo>
                      <a:pt x="298" y="96"/>
                    </a:lnTo>
                    <a:lnTo>
                      <a:pt x="295" y="96"/>
                    </a:lnTo>
                    <a:lnTo>
                      <a:pt x="295" y="93"/>
                    </a:lnTo>
                    <a:lnTo>
                      <a:pt x="292" y="93"/>
                    </a:lnTo>
                    <a:lnTo>
                      <a:pt x="292" y="92"/>
                    </a:lnTo>
                    <a:lnTo>
                      <a:pt x="292" y="92"/>
                    </a:lnTo>
                    <a:lnTo>
                      <a:pt x="291" y="92"/>
                    </a:lnTo>
                    <a:lnTo>
                      <a:pt x="291" y="91"/>
                    </a:lnTo>
                    <a:lnTo>
                      <a:pt x="288" y="89"/>
                    </a:lnTo>
                    <a:lnTo>
                      <a:pt x="287" y="88"/>
                    </a:lnTo>
                    <a:lnTo>
                      <a:pt x="286" y="88"/>
                    </a:lnTo>
                    <a:lnTo>
                      <a:pt x="286" y="88"/>
                    </a:lnTo>
                    <a:lnTo>
                      <a:pt x="284" y="89"/>
                    </a:lnTo>
                    <a:lnTo>
                      <a:pt x="283" y="91"/>
                    </a:lnTo>
                    <a:lnTo>
                      <a:pt x="283" y="92"/>
                    </a:lnTo>
                    <a:lnTo>
                      <a:pt x="284" y="92"/>
                    </a:lnTo>
                    <a:lnTo>
                      <a:pt x="284" y="93"/>
                    </a:lnTo>
                    <a:lnTo>
                      <a:pt x="284" y="95"/>
                    </a:lnTo>
                    <a:lnTo>
                      <a:pt x="282" y="93"/>
                    </a:lnTo>
                    <a:lnTo>
                      <a:pt x="281" y="95"/>
                    </a:lnTo>
                    <a:lnTo>
                      <a:pt x="281" y="95"/>
                    </a:lnTo>
                    <a:lnTo>
                      <a:pt x="278" y="95"/>
                    </a:lnTo>
                    <a:lnTo>
                      <a:pt x="277" y="93"/>
                    </a:lnTo>
                    <a:lnTo>
                      <a:pt x="275" y="93"/>
                    </a:lnTo>
                    <a:lnTo>
                      <a:pt x="275" y="93"/>
                    </a:lnTo>
                    <a:lnTo>
                      <a:pt x="275" y="92"/>
                    </a:lnTo>
                    <a:lnTo>
                      <a:pt x="275" y="91"/>
                    </a:lnTo>
                    <a:lnTo>
                      <a:pt x="275" y="91"/>
                    </a:lnTo>
                    <a:lnTo>
                      <a:pt x="275" y="91"/>
                    </a:lnTo>
                    <a:lnTo>
                      <a:pt x="277" y="91"/>
                    </a:lnTo>
                    <a:lnTo>
                      <a:pt x="277" y="89"/>
                    </a:lnTo>
                    <a:lnTo>
                      <a:pt x="275" y="89"/>
                    </a:lnTo>
                    <a:lnTo>
                      <a:pt x="274" y="91"/>
                    </a:lnTo>
                    <a:lnTo>
                      <a:pt x="273" y="91"/>
                    </a:lnTo>
                    <a:lnTo>
                      <a:pt x="271" y="89"/>
                    </a:lnTo>
                    <a:lnTo>
                      <a:pt x="271" y="89"/>
                    </a:lnTo>
                    <a:lnTo>
                      <a:pt x="270" y="89"/>
                    </a:lnTo>
                    <a:lnTo>
                      <a:pt x="270" y="87"/>
                    </a:lnTo>
                    <a:lnTo>
                      <a:pt x="267" y="87"/>
                    </a:lnTo>
                    <a:lnTo>
                      <a:pt x="267" y="87"/>
                    </a:lnTo>
                    <a:lnTo>
                      <a:pt x="266" y="88"/>
                    </a:lnTo>
                    <a:lnTo>
                      <a:pt x="265" y="88"/>
                    </a:lnTo>
                    <a:lnTo>
                      <a:pt x="265" y="88"/>
                    </a:lnTo>
                    <a:lnTo>
                      <a:pt x="261" y="87"/>
                    </a:lnTo>
                    <a:lnTo>
                      <a:pt x="260" y="87"/>
                    </a:lnTo>
                    <a:lnTo>
                      <a:pt x="260" y="85"/>
                    </a:lnTo>
                    <a:lnTo>
                      <a:pt x="260" y="85"/>
                    </a:lnTo>
                    <a:lnTo>
                      <a:pt x="258" y="85"/>
                    </a:lnTo>
                    <a:lnTo>
                      <a:pt x="258" y="85"/>
                    </a:lnTo>
                    <a:lnTo>
                      <a:pt x="257" y="87"/>
                    </a:lnTo>
                    <a:lnTo>
                      <a:pt x="256" y="87"/>
                    </a:lnTo>
                    <a:lnTo>
                      <a:pt x="254" y="87"/>
                    </a:lnTo>
                    <a:lnTo>
                      <a:pt x="253" y="85"/>
                    </a:lnTo>
                    <a:lnTo>
                      <a:pt x="253" y="88"/>
                    </a:lnTo>
                    <a:lnTo>
                      <a:pt x="249" y="89"/>
                    </a:lnTo>
                    <a:lnTo>
                      <a:pt x="249" y="91"/>
                    </a:lnTo>
                    <a:lnTo>
                      <a:pt x="248" y="91"/>
                    </a:lnTo>
                    <a:lnTo>
                      <a:pt x="248" y="89"/>
                    </a:lnTo>
                    <a:lnTo>
                      <a:pt x="245" y="89"/>
                    </a:lnTo>
                    <a:lnTo>
                      <a:pt x="245" y="89"/>
                    </a:lnTo>
                    <a:lnTo>
                      <a:pt x="244" y="88"/>
                    </a:lnTo>
                    <a:lnTo>
                      <a:pt x="244" y="92"/>
                    </a:lnTo>
                    <a:lnTo>
                      <a:pt x="241" y="93"/>
                    </a:lnTo>
                    <a:lnTo>
                      <a:pt x="241" y="93"/>
                    </a:lnTo>
                    <a:lnTo>
                      <a:pt x="240" y="95"/>
                    </a:lnTo>
                    <a:lnTo>
                      <a:pt x="240" y="97"/>
                    </a:lnTo>
                    <a:lnTo>
                      <a:pt x="240" y="97"/>
                    </a:lnTo>
                    <a:lnTo>
                      <a:pt x="240" y="96"/>
                    </a:lnTo>
                    <a:lnTo>
                      <a:pt x="237" y="99"/>
                    </a:lnTo>
                    <a:lnTo>
                      <a:pt x="237" y="99"/>
                    </a:lnTo>
                    <a:lnTo>
                      <a:pt x="233" y="99"/>
                    </a:lnTo>
                    <a:lnTo>
                      <a:pt x="233" y="99"/>
                    </a:lnTo>
                    <a:lnTo>
                      <a:pt x="232" y="99"/>
                    </a:lnTo>
                    <a:lnTo>
                      <a:pt x="232" y="99"/>
                    </a:lnTo>
                    <a:lnTo>
                      <a:pt x="232" y="100"/>
                    </a:lnTo>
                    <a:lnTo>
                      <a:pt x="231" y="100"/>
                    </a:lnTo>
                    <a:lnTo>
                      <a:pt x="231" y="102"/>
                    </a:lnTo>
                    <a:lnTo>
                      <a:pt x="231" y="102"/>
                    </a:lnTo>
                    <a:lnTo>
                      <a:pt x="231" y="102"/>
                    </a:lnTo>
                    <a:lnTo>
                      <a:pt x="228" y="102"/>
                    </a:lnTo>
                    <a:lnTo>
                      <a:pt x="227" y="104"/>
                    </a:lnTo>
                    <a:lnTo>
                      <a:pt x="224" y="104"/>
                    </a:lnTo>
                    <a:lnTo>
                      <a:pt x="224" y="105"/>
                    </a:lnTo>
                    <a:lnTo>
                      <a:pt x="224" y="106"/>
                    </a:lnTo>
                    <a:lnTo>
                      <a:pt x="223" y="106"/>
                    </a:lnTo>
                    <a:lnTo>
                      <a:pt x="223" y="106"/>
                    </a:lnTo>
                    <a:lnTo>
                      <a:pt x="222" y="106"/>
                    </a:lnTo>
                    <a:lnTo>
                      <a:pt x="222" y="110"/>
                    </a:lnTo>
                    <a:lnTo>
                      <a:pt x="220" y="113"/>
                    </a:lnTo>
                    <a:lnTo>
                      <a:pt x="219" y="112"/>
                    </a:lnTo>
                    <a:lnTo>
                      <a:pt x="219" y="113"/>
                    </a:lnTo>
                    <a:lnTo>
                      <a:pt x="218" y="113"/>
                    </a:lnTo>
                    <a:lnTo>
                      <a:pt x="218" y="113"/>
                    </a:lnTo>
                    <a:lnTo>
                      <a:pt x="218" y="114"/>
                    </a:lnTo>
                    <a:lnTo>
                      <a:pt x="219" y="114"/>
                    </a:lnTo>
                    <a:lnTo>
                      <a:pt x="219" y="119"/>
                    </a:lnTo>
                    <a:lnTo>
                      <a:pt x="219" y="119"/>
                    </a:lnTo>
                    <a:lnTo>
                      <a:pt x="219" y="122"/>
                    </a:lnTo>
                    <a:lnTo>
                      <a:pt x="220" y="122"/>
                    </a:lnTo>
                    <a:lnTo>
                      <a:pt x="220" y="123"/>
                    </a:lnTo>
                    <a:lnTo>
                      <a:pt x="220" y="123"/>
                    </a:lnTo>
                    <a:lnTo>
                      <a:pt x="222" y="125"/>
                    </a:lnTo>
                    <a:lnTo>
                      <a:pt x="222" y="126"/>
                    </a:lnTo>
                    <a:lnTo>
                      <a:pt x="223" y="126"/>
                    </a:lnTo>
                    <a:lnTo>
                      <a:pt x="223" y="129"/>
                    </a:lnTo>
                    <a:lnTo>
                      <a:pt x="223" y="129"/>
                    </a:lnTo>
                    <a:lnTo>
                      <a:pt x="222" y="130"/>
                    </a:lnTo>
                    <a:lnTo>
                      <a:pt x="223" y="130"/>
                    </a:lnTo>
                    <a:lnTo>
                      <a:pt x="223" y="131"/>
                    </a:lnTo>
                    <a:lnTo>
                      <a:pt x="223" y="131"/>
                    </a:lnTo>
                    <a:lnTo>
                      <a:pt x="224" y="131"/>
                    </a:lnTo>
                    <a:lnTo>
                      <a:pt x="223" y="134"/>
                    </a:lnTo>
                    <a:lnTo>
                      <a:pt x="223" y="135"/>
                    </a:lnTo>
                    <a:lnTo>
                      <a:pt x="222" y="138"/>
                    </a:lnTo>
                    <a:lnTo>
                      <a:pt x="219" y="138"/>
                    </a:lnTo>
                    <a:lnTo>
                      <a:pt x="219" y="140"/>
                    </a:lnTo>
                    <a:lnTo>
                      <a:pt x="218" y="142"/>
                    </a:lnTo>
                    <a:lnTo>
                      <a:pt x="216" y="142"/>
                    </a:lnTo>
                    <a:lnTo>
                      <a:pt x="218" y="146"/>
                    </a:lnTo>
                    <a:lnTo>
                      <a:pt x="216" y="146"/>
                    </a:lnTo>
                    <a:lnTo>
                      <a:pt x="218" y="154"/>
                    </a:lnTo>
                    <a:lnTo>
                      <a:pt x="218" y="155"/>
                    </a:lnTo>
                    <a:lnTo>
                      <a:pt x="216" y="156"/>
                    </a:lnTo>
                    <a:lnTo>
                      <a:pt x="218" y="157"/>
                    </a:lnTo>
                    <a:lnTo>
                      <a:pt x="219" y="159"/>
                    </a:lnTo>
                    <a:lnTo>
                      <a:pt x="219" y="163"/>
                    </a:lnTo>
                    <a:lnTo>
                      <a:pt x="219" y="163"/>
                    </a:lnTo>
                    <a:lnTo>
                      <a:pt x="219" y="165"/>
                    </a:lnTo>
                    <a:lnTo>
                      <a:pt x="220" y="165"/>
                    </a:lnTo>
                    <a:lnTo>
                      <a:pt x="219" y="172"/>
                    </a:lnTo>
                    <a:lnTo>
                      <a:pt x="218" y="172"/>
                    </a:lnTo>
                    <a:lnTo>
                      <a:pt x="219" y="178"/>
                    </a:lnTo>
                    <a:lnTo>
                      <a:pt x="218" y="178"/>
                    </a:lnTo>
                    <a:lnTo>
                      <a:pt x="218" y="182"/>
                    </a:lnTo>
                    <a:lnTo>
                      <a:pt x="218" y="182"/>
                    </a:lnTo>
                    <a:lnTo>
                      <a:pt x="219" y="181"/>
                    </a:lnTo>
                    <a:lnTo>
                      <a:pt x="219" y="181"/>
                    </a:lnTo>
                    <a:lnTo>
                      <a:pt x="219" y="181"/>
                    </a:lnTo>
                    <a:lnTo>
                      <a:pt x="220" y="181"/>
                    </a:lnTo>
                    <a:lnTo>
                      <a:pt x="220" y="184"/>
                    </a:lnTo>
                    <a:lnTo>
                      <a:pt x="222" y="185"/>
                    </a:lnTo>
                    <a:lnTo>
                      <a:pt x="222" y="186"/>
                    </a:lnTo>
                    <a:lnTo>
                      <a:pt x="223" y="186"/>
                    </a:lnTo>
                    <a:lnTo>
                      <a:pt x="222" y="189"/>
                    </a:lnTo>
                    <a:lnTo>
                      <a:pt x="223" y="190"/>
                    </a:lnTo>
                    <a:lnTo>
                      <a:pt x="224" y="193"/>
                    </a:lnTo>
                    <a:lnTo>
                      <a:pt x="226" y="193"/>
                    </a:lnTo>
                    <a:lnTo>
                      <a:pt x="226" y="194"/>
                    </a:lnTo>
                    <a:lnTo>
                      <a:pt x="227" y="194"/>
                    </a:lnTo>
                    <a:lnTo>
                      <a:pt x="227" y="195"/>
                    </a:lnTo>
                    <a:lnTo>
                      <a:pt x="228" y="197"/>
                    </a:lnTo>
                    <a:lnTo>
                      <a:pt x="230" y="198"/>
                    </a:lnTo>
                    <a:lnTo>
                      <a:pt x="232" y="198"/>
                    </a:lnTo>
                    <a:lnTo>
                      <a:pt x="232" y="201"/>
                    </a:lnTo>
                    <a:lnTo>
                      <a:pt x="233" y="203"/>
                    </a:lnTo>
                    <a:lnTo>
                      <a:pt x="235" y="206"/>
                    </a:lnTo>
                    <a:lnTo>
                      <a:pt x="235" y="207"/>
                    </a:lnTo>
                    <a:lnTo>
                      <a:pt x="236" y="210"/>
                    </a:lnTo>
                    <a:lnTo>
                      <a:pt x="240" y="210"/>
                    </a:lnTo>
                    <a:lnTo>
                      <a:pt x="240" y="210"/>
                    </a:lnTo>
                    <a:lnTo>
                      <a:pt x="243" y="210"/>
                    </a:lnTo>
                    <a:lnTo>
                      <a:pt x="243" y="211"/>
                    </a:lnTo>
                    <a:lnTo>
                      <a:pt x="244" y="211"/>
                    </a:lnTo>
                    <a:lnTo>
                      <a:pt x="245" y="211"/>
                    </a:lnTo>
                    <a:lnTo>
                      <a:pt x="247" y="214"/>
                    </a:lnTo>
                    <a:lnTo>
                      <a:pt x="248" y="216"/>
                    </a:lnTo>
                    <a:lnTo>
                      <a:pt x="250" y="216"/>
                    </a:lnTo>
                    <a:lnTo>
                      <a:pt x="253" y="216"/>
                    </a:lnTo>
                    <a:lnTo>
                      <a:pt x="256" y="216"/>
                    </a:lnTo>
                    <a:lnTo>
                      <a:pt x="256" y="215"/>
                    </a:lnTo>
                    <a:lnTo>
                      <a:pt x="258" y="215"/>
                    </a:lnTo>
                    <a:lnTo>
                      <a:pt x="260" y="215"/>
                    </a:lnTo>
                    <a:lnTo>
                      <a:pt x="261" y="215"/>
                    </a:lnTo>
                    <a:lnTo>
                      <a:pt x="261" y="214"/>
                    </a:lnTo>
                    <a:lnTo>
                      <a:pt x="262" y="214"/>
                    </a:lnTo>
                    <a:lnTo>
                      <a:pt x="264" y="212"/>
                    </a:lnTo>
                    <a:lnTo>
                      <a:pt x="265" y="211"/>
                    </a:lnTo>
                    <a:lnTo>
                      <a:pt x="266" y="210"/>
                    </a:lnTo>
                    <a:lnTo>
                      <a:pt x="266" y="211"/>
                    </a:lnTo>
                    <a:lnTo>
                      <a:pt x="271" y="210"/>
                    </a:lnTo>
                    <a:lnTo>
                      <a:pt x="271" y="210"/>
                    </a:lnTo>
                    <a:lnTo>
                      <a:pt x="271" y="211"/>
                    </a:lnTo>
                    <a:lnTo>
                      <a:pt x="273" y="212"/>
                    </a:lnTo>
                    <a:lnTo>
                      <a:pt x="273" y="211"/>
                    </a:lnTo>
                    <a:lnTo>
                      <a:pt x="275" y="211"/>
                    </a:lnTo>
                    <a:lnTo>
                      <a:pt x="277" y="210"/>
                    </a:lnTo>
                    <a:lnTo>
                      <a:pt x="278" y="207"/>
                    </a:lnTo>
                    <a:lnTo>
                      <a:pt x="279" y="206"/>
                    </a:lnTo>
                    <a:lnTo>
                      <a:pt x="282" y="206"/>
                    </a:lnTo>
                    <a:lnTo>
                      <a:pt x="282" y="201"/>
                    </a:lnTo>
                    <a:lnTo>
                      <a:pt x="282" y="201"/>
                    </a:lnTo>
                    <a:lnTo>
                      <a:pt x="282" y="199"/>
                    </a:lnTo>
                    <a:lnTo>
                      <a:pt x="284" y="198"/>
                    </a:lnTo>
                    <a:lnTo>
                      <a:pt x="284" y="194"/>
                    </a:lnTo>
                    <a:lnTo>
                      <a:pt x="286" y="194"/>
                    </a:lnTo>
                    <a:lnTo>
                      <a:pt x="287" y="185"/>
                    </a:lnTo>
                    <a:lnTo>
                      <a:pt x="290" y="184"/>
                    </a:lnTo>
                    <a:lnTo>
                      <a:pt x="290" y="184"/>
                    </a:lnTo>
                    <a:lnTo>
                      <a:pt x="294" y="184"/>
                    </a:lnTo>
                    <a:lnTo>
                      <a:pt x="294" y="182"/>
                    </a:lnTo>
                    <a:lnTo>
                      <a:pt x="295" y="182"/>
                    </a:lnTo>
                    <a:lnTo>
                      <a:pt x="295" y="181"/>
                    </a:lnTo>
                    <a:lnTo>
                      <a:pt x="300" y="181"/>
                    </a:lnTo>
                    <a:lnTo>
                      <a:pt x="302" y="178"/>
                    </a:lnTo>
                    <a:lnTo>
                      <a:pt x="303" y="177"/>
                    </a:lnTo>
                    <a:lnTo>
                      <a:pt x="305" y="177"/>
                    </a:lnTo>
                    <a:lnTo>
                      <a:pt x="307" y="177"/>
                    </a:lnTo>
                    <a:lnTo>
                      <a:pt x="309" y="177"/>
                    </a:lnTo>
                    <a:lnTo>
                      <a:pt x="309" y="177"/>
                    </a:lnTo>
                    <a:lnTo>
                      <a:pt x="309" y="177"/>
                    </a:lnTo>
                    <a:lnTo>
                      <a:pt x="312" y="177"/>
                    </a:lnTo>
                    <a:lnTo>
                      <a:pt x="312" y="178"/>
                    </a:lnTo>
                    <a:lnTo>
                      <a:pt x="313" y="178"/>
                    </a:lnTo>
                    <a:lnTo>
                      <a:pt x="315" y="180"/>
                    </a:lnTo>
                    <a:lnTo>
                      <a:pt x="316" y="181"/>
                    </a:lnTo>
                    <a:lnTo>
                      <a:pt x="316" y="182"/>
                    </a:lnTo>
                    <a:lnTo>
                      <a:pt x="315" y="185"/>
                    </a:lnTo>
                    <a:lnTo>
                      <a:pt x="315" y="186"/>
                    </a:lnTo>
                    <a:lnTo>
                      <a:pt x="315" y="186"/>
                    </a:lnTo>
                    <a:lnTo>
                      <a:pt x="315" y="188"/>
                    </a:lnTo>
                    <a:lnTo>
                      <a:pt x="313" y="188"/>
                    </a:lnTo>
                    <a:lnTo>
                      <a:pt x="313" y="190"/>
                    </a:lnTo>
                    <a:lnTo>
                      <a:pt x="312" y="190"/>
                    </a:lnTo>
                    <a:lnTo>
                      <a:pt x="312" y="195"/>
                    </a:lnTo>
                    <a:lnTo>
                      <a:pt x="311" y="195"/>
                    </a:lnTo>
                    <a:lnTo>
                      <a:pt x="311" y="197"/>
                    </a:lnTo>
                    <a:lnTo>
                      <a:pt x="311" y="198"/>
                    </a:lnTo>
                    <a:lnTo>
                      <a:pt x="312" y="198"/>
                    </a:lnTo>
                    <a:lnTo>
                      <a:pt x="312" y="199"/>
                    </a:lnTo>
                    <a:lnTo>
                      <a:pt x="311" y="199"/>
                    </a:lnTo>
                    <a:lnTo>
                      <a:pt x="311" y="203"/>
                    </a:lnTo>
                    <a:lnTo>
                      <a:pt x="309" y="207"/>
                    </a:lnTo>
                    <a:lnTo>
                      <a:pt x="308" y="211"/>
                    </a:lnTo>
                    <a:lnTo>
                      <a:pt x="308" y="215"/>
                    </a:lnTo>
                    <a:lnTo>
                      <a:pt x="307" y="215"/>
                    </a:lnTo>
                    <a:lnTo>
                      <a:pt x="307" y="214"/>
                    </a:lnTo>
                    <a:lnTo>
                      <a:pt x="304" y="214"/>
                    </a:lnTo>
                    <a:lnTo>
                      <a:pt x="305" y="212"/>
                    </a:lnTo>
                    <a:lnTo>
                      <a:pt x="305" y="211"/>
                    </a:lnTo>
                    <a:lnTo>
                      <a:pt x="305" y="210"/>
                    </a:lnTo>
                    <a:lnTo>
                      <a:pt x="304" y="210"/>
                    </a:lnTo>
                    <a:lnTo>
                      <a:pt x="304" y="211"/>
                    </a:lnTo>
                    <a:lnTo>
                      <a:pt x="303" y="212"/>
                    </a:lnTo>
                    <a:lnTo>
                      <a:pt x="302" y="215"/>
                    </a:lnTo>
                    <a:lnTo>
                      <a:pt x="304" y="215"/>
                    </a:lnTo>
                    <a:lnTo>
                      <a:pt x="304" y="216"/>
                    </a:lnTo>
                    <a:lnTo>
                      <a:pt x="304" y="218"/>
                    </a:lnTo>
                    <a:lnTo>
                      <a:pt x="305" y="218"/>
                    </a:lnTo>
                    <a:lnTo>
                      <a:pt x="304" y="224"/>
                    </a:lnTo>
                    <a:lnTo>
                      <a:pt x="303" y="226"/>
                    </a:lnTo>
                    <a:lnTo>
                      <a:pt x="303" y="227"/>
                    </a:lnTo>
                    <a:lnTo>
                      <a:pt x="303" y="227"/>
                    </a:lnTo>
                    <a:lnTo>
                      <a:pt x="304" y="229"/>
                    </a:lnTo>
                    <a:lnTo>
                      <a:pt x="303" y="229"/>
                    </a:lnTo>
                    <a:lnTo>
                      <a:pt x="303" y="231"/>
                    </a:lnTo>
                    <a:lnTo>
                      <a:pt x="303" y="231"/>
                    </a:lnTo>
                    <a:lnTo>
                      <a:pt x="303" y="233"/>
                    </a:lnTo>
                    <a:lnTo>
                      <a:pt x="303" y="235"/>
                    </a:lnTo>
                    <a:lnTo>
                      <a:pt x="302" y="236"/>
                    </a:lnTo>
                    <a:lnTo>
                      <a:pt x="300" y="236"/>
                    </a:lnTo>
                    <a:lnTo>
                      <a:pt x="300" y="239"/>
                    </a:lnTo>
                    <a:lnTo>
                      <a:pt x="300" y="239"/>
                    </a:lnTo>
                    <a:lnTo>
                      <a:pt x="299" y="239"/>
                    </a:lnTo>
                    <a:lnTo>
                      <a:pt x="298" y="240"/>
                    </a:lnTo>
                    <a:lnTo>
                      <a:pt x="298" y="241"/>
                    </a:lnTo>
                    <a:lnTo>
                      <a:pt x="298" y="241"/>
                    </a:lnTo>
                    <a:lnTo>
                      <a:pt x="298" y="243"/>
                    </a:lnTo>
                    <a:lnTo>
                      <a:pt x="300" y="243"/>
                    </a:lnTo>
                    <a:lnTo>
                      <a:pt x="300" y="241"/>
                    </a:lnTo>
                    <a:lnTo>
                      <a:pt x="302" y="241"/>
                    </a:lnTo>
                    <a:lnTo>
                      <a:pt x="303" y="241"/>
                    </a:lnTo>
                    <a:lnTo>
                      <a:pt x="303" y="243"/>
                    </a:lnTo>
                    <a:lnTo>
                      <a:pt x="304" y="243"/>
                    </a:lnTo>
                    <a:lnTo>
                      <a:pt x="305" y="243"/>
                    </a:lnTo>
                    <a:lnTo>
                      <a:pt x="305" y="241"/>
                    </a:lnTo>
                    <a:lnTo>
                      <a:pt x="313" y="241"/>
                    </a:lnTo>
                    <a:lnTo>
                      <a:pt x="313" y="243"/>
                    </a:lnTo>
                    <a:lnTo>
                      <a:pt x="315" y="243"/>
                    </a:lnTo>
                    <a:lnTo>
                      <a:pt x="316" y="243"/>
                    </a:lnTo>
                    <a:lnTo>
                      <a:pt x="316" y="241"/>
                    </a:lnTo>
                    <a:lnTo>
                      <a:pt x="325" y="240"/>
                    </a:lnTo>
                    <a:lnTo>
                      <a:pt x="325" y="239"/>
                    </a:lnTo>
                    <a:lnTo>
                      <a:pt x="326" y="239"/>
                    </a:lnTo>
                    <a:lnTo>
                      <a:pt x="326" y="240"/>
                    </a:lnTo>
                    <a:lnTo>
                      <a:pt x="328" y="240"/>
                    </a:lnTo>
                    <a:lnTo>
                      <a:pt x="337" y="240"/>
                    </a:lnTo>
                    <a:lnTo>
                      <a:pt x="338" y="241"/>
                    </a:lnTo>
                    <a:lnTo>
                      <a:pt x="338" y="243"/>
                    </a:lnTo>
                    <a:lnTo>
                      <a:pt x="339" y="243"/>
                    </a:lnTo>
                    <a:lnTo>
                      <a:pt x="339" y="243"/>
                    </a:lnTo>
                    <a:lnTo>
                      <a:pt x="339" y="243"/>
                    </a:lnTo>
                    <a:lnTo>
                      <a:pt x="341" y="244"/>
                    </a:lnTo>
                    <a:lnTo>
                      <a:pt x="341" y="244"/>
                    </a:lnTo>
                    <a:lnTo>
                      <a:pt x="341" y="246"/>
                    </a:lnTo>
                    <a:lnTo>
                      <a:pt x="345" y="248"/>
                    </a:lnTo>
                    <a:lnTo>
                      <a:pt x="349" y="249"/>
                    </a:lnTo>
                    <a:lnTo>
                      <a:pt x="347" y="253"/>
                    </a:lnTo>
                    <a:lnTo>
                      <a:pt x="349" y="253"/>
                    </a:lnTo>
                    <a:lnTo>
                      <a:pt x="349" y="256"/>
                    </a:lnTo>
                    <a:lnTo>
                      <a:pt x="349" y="256"/>
                    </a:lnTo>
                    <a:lnTo>
                      <a:pt x="349" y="256"/>
                    </a:lnTo>
                    <a:lnTo>
                      <a:pt x="349" y="256"/>
                    </a:lnTo>
                    <a:lnTo>
                      <a:pt x="349" y="258"/>
                    </a:lnTo>
                    <a:lnTo>
                      <a:pt x="347" y="258"/>
                    </a:lnTo>
                    <a:lnTo>
                      <a:pt x="347" y="260"/>
                    </a:lnTo>
                    <a:lnTo>
                      <a:pt x="346" y="260"/>
                    </a:lnTo>
                    <a:lnTo>
                      <a:pt x="346" y="261"/>
                    </a:lnTo>
                    <a:lnTo>
                      <a:pt x="346" y="261"/>
                    </a:lnTo>
                    <a:lnTo>
                      <a:pt x="346" y="265"/>
                    </a:lnTo>
                    <a:lnTo>
                      <a:pt x="345" y="265"/>
                    </a:lnTo>
                    <a:lnTo>
                      <a:pt x="345" y="269"/>
                    </a:lnTo>
                    <a:lnTo>
                      <a:pt x="345" y="271"/>
                    </a:lnTo>
                    <a:lnTo>
                      <a:pt x="345" y="274"/>
                    </a:lnTo>
                    <a:lnTo>
                      <a:pt x="343" y="274"/>
                    </a:lnTo>
                    <a:lnTo>
                      <a:pt x="343" y="282"/>
                    </a:lnTo>
                    <a:lnTo>
                      <a:pt x="343" y="282"/>
                    </a:lnTo>
                    <a:lnTo>
                      <a:pt x="343" y="287"/>
                    </a:lnTo>
                    <a:lnTo>
                      <a:pt x="343" y="287"/>
                    </a:lnTo>
                    <a:lnTo>
                      <a:pt x="343" y="287"/>
                    </a:lnTo>
                    <a:lnTo>
                      <a:pt x="342" y="287"/>
                    </a:lnTo>
                    <a:lnTo>
                      <a:pt x="342" y="288"/>
                    </a:lnTo>
                    <a:lnTo>
                      <a:pt x="343" y="288"/>
                    </a:lnTo>
                    <a:lnTo>
                      <a:pt x="343" y="291"/>
                    </a:lnTo>
                    <a:lnTo>
                      <a:pt x="345" y="292"/>
                    </a:lnTo>
                    <a:lnTo>
                      <a:pt x="346" y="296"/>
                    </a:lnTo>
                    <a:lnTo>
                      <a:pt x="346" y="296"/>
                    </a:lnTo>
                    <a:lnTo>
                      <a:pt x="346" y="298"/>
                    </a:lnTo>
                    <a:lnTo>
                      <a:pt x="347" y="298"/>
                    </a:lnTo>
                    <a:lnTo>
                      <a:pt x="349" y="299"/>
                    </a:lnTo>
                    <a:lnTo>
                      <a:pt x="349" y="301"/>
                    </a:lnTo>
                    <a:lnTo>
                      <a:pt x="350" y="301"/>
                    </a:lnTo>
                    <a:lnTo>
                      <a:pt x="351" y="301"/>
                    </a:lnTo>
                    <a:lnTo>
                      <a:pt x="351" y="303"/>
                    </a:lnTo>
                    <a:lnTo>
                      <a:pt x="353" y="303"/>
                    </a:lnTo>
                    <a:lnTo>
                      <a:pt x="353" y="304"/>
                    </a:lnTo>
                    <a:lnTo>
                      <a:pt x="355" y="307"/>
                    </a:lnTo>
                    <a:lnTo>
                      <a:pt x="355" y="308"/>
                    </a:lnTo>
                    <a:lnTo>
                      <a:pt x="356" y="308"/>
                    </a:lnTo>
                    <a:lnTo>
                      <a:pt x="355" y="311"/>
                    </a:lnTo>
                    <a:lnTo>
                      <a:pt x="356" y="311"/>
                    </a:lnTo>
                    <a:lnTo>
                      <a:pt x="358" y="312"/>
                    </a:lnTo>
                    <a:lnTo>
                      <a:pt x="359" y="312"/>
                    </a:lnTo>
                    <a:lnTo>
                      <a:pt x="360" y="313"/>
                    </a:lnTo>
                    <a:lnTo>
                      <a:pt x="360" y="312"/>
                    </a:lnTo>
                    <a:lnTo>
                      <a:pt x="363" y="312"/>
                    </a:lnTo>
                    <a:lnTo>
                      <a:pt x="364" y="313"/>
                    </a:lnTo>
                    <a:lnTo>
                      <a:pt x="367" y="313"/>
                    </a:lnTo>
                    <a:lnTo>
                      <a:pt x="367" y="315"/>
                    </a:lnTo>
                    <a:lnTo>
                      <a:pt x="367" y="315"/>
                    </a:lnTo>
                    <a:lnTo>
                      <a:pt x="367" y="313"/>
                    </a:lnTo>
                    <a:lnTo>
                      <a:pt x="370" y="313"/>
                    </a:lnTo>
                    <a:lnTo>
                      <a:pt x="371" y="312"/>
                    </a:lnTo>
                    <a:lnTo>
                      <a:pt x="374" y="312"/>
                    </a:lnTo>
                    <a:lnTo>
                      <a:pt x="374" y="311"/>
                    </a:lnTo>
                    <a:lnTo>
                      <a:pt x="380" y="309"/>
                    </a:lnTo>
                    <a:lnTo>
                      <a:pt x="381" y="307"/>
                    </a:lnTo>
                    <a:lnTo>
                      <a:pt x="387" y="307"/>
                    </a:lnTo>
                    <a:lnTo>
                      <a:pt x="387" y="317"/>
                    </a:lnTo>
                    <a:lnTo>
                      <a:pt x="385" y="316"/>
                    </a:lnTo>
                    <a:lnTo>
                      <a:pt x="385" y="313"/>
                    </a:lnTo>
                    <a:lnTo>
                      <a:pt x="384" y="313"/>
                    </a:lnTo>
                    <a:lnTo>
                      <a:pt x="383" y="313"/>
                    </a:lnTo>
                    <a:lnTo>
                      <a:pt x="383" y="313"/>
                    </a:lnTo>
                    <a:lnTo>
                      <a:pt x="383" y="313"/>
                    </a:lnTo>
                    <a:lnTo>
                      <a:pt x="379" y="315"/>
                    </a:lnTo>
                    <a:lnTo>
                      <a:pt x="379" y="317"/>
                    </a:lnTo>
                    <a:lnTo>
                      <a:pt x="376" y="318"/>
                    </a:lnTo>
                    <a:lnTo>
                      <a:pt x="376" y="318"/>
                    </a:lnTo>
                    <a:lnTo>
                      <a:pt x="375" y="318"/>
                    </a:lnTo>
                    <a:lnTo>
                      <a:pt x="375" y="320"/>
                    </a:lnTo>
                    <a:lnTo>
                      <a:pt x="374" y="320"/>
                    </a:lnTo>
                    <a:lnTo>
                      <a:pt x="372" y="320"/>
                    </a:lnTo>
                    <a:lnTo>
                      <a:pt x="372" y="321"/>
                    </a:lnTo>
                    <a:lnTo>
                      <a:pt x="372" y="321"/>
                    </a:lnTo>
                    <a:lnTo>
                      <a:pt x="372" y="321"/>
                    </a:lnTo>
                    <a:lnTo>
                      <a:pt x="372" y="322"/>
                    </a:lnTo>
                    <a:lnTo>
                      <a:pt x="375" y="322"/>
                    </a:lnTo>
                    <a:lnTo>
                      <a:pt x="375" y="322"/>
                    </a:lnTo>
                    <a:lnTo>
                      <a:pt x="376" y="324"/>
                    </a:lnTo>
                    <a:lnTo>
                      <a:pt x="376" y="325"/>
                    </a:lnTo>
                    <a:lnTo>
                      <a:pt x="376" y="326"/>
                    </a:lnTo>
                    <a:lnTo>
                      <a:pt x="375" y="328"/>
                    </a:lnTo>
                    <a:lnTo>
                      <a:pt x="375" y="328"/>
                    </a:lnTo>
                    <a:lnTo>
                      <a:pt x="374" y="328"/>
                    </a:lnTo>
                    <a:lnTo>
                      <a:pt x="374" y="329"/>
                    </a:lnTo>
                    <a:lnTo>
                      <a:pt x="374" y="329"/>
                    </a:lnTo>
                    <a:lnTo>
                      <a:pt x="370" y="330"/>
                    </a:lnTo>
                    <a:lnTo>
                      <a:pt x="370" y="329"/>
                    </a:lnTo>
                    <a:lnTo>
                      <a:pt x="368" y="328"/>
                    </a:lnTo>
                    <a:lnTo>
                      <a:pt x="368" y="325"/>
                    </a:lnTo>
                    <a:lnTo>
                      <a:pt x="363" y="325"/>
                    </a:lnTo>
                    <a:lnTo>
                      <a:pt x="362" y="320"/>
                    </a:lnTo>
                    <a:lnTo>
                      <a:pt x="360" y="321"/>
                    </a:lnTo>
                    <a:lnTo>
                      <a:pt x="358" y="321"/>
                    </a:lnTo>
                    <a:lnTo>
                      <a:pt x="356" y="321"/>
                    </a:lnTo>
                    <a:lnTo>
                      <a:pt x="356" y="320"/>
                    </a:lnTo>
                    <a:lnTo>
                      <a:pt x="355" y="320"/>
                    </a:lnTo>
                    <a:lnTo>
                      <a:pt x="355" y="320"/>
                    </a:lnTo>
                    <a:lnTo>
                      <a:pt x="355" y="318"/>
                    </a:lnTo>
                    <a:lnTo>
                      <a:pt x="354" y="320"/>
                    </a:lnTo>
                    <a:lnTo>
                      <a:pt x="353" y="320"/>
                    </a:lnTo>
                    <a:lnTo>
                      <a:pt x="353" y="321"/>
                    </a:lnTo>
                    <a:lnTo>
                      <a:pt x="351" y="321"/>
                    </a:lnTo>
                    <a:lnTo>
                      <a:pt x="350" y="320"/>
                    </a:lnTo>
                    <a:lnTo>
                      <a:pt x="349" y="320"/>
                    </a:lnTo>
                    <a:lnTo>
                      <a:pt x="349" y="318"/>
                    </a:lnTo>
                    <a:lnTo>
                      <a:pt x="349" y="317"/>
                    </a:lnTo>
                    <a:lnTo>
                      <a:pt x="349" y="316"/>
                    </a:lnTo>
                    <a:lnTo>
                      <a:pt x="346" y="315"/>
                    </a:lnTo>
                    <a:lnTo>
                      <a:pt x="346" y="320"/>
                    </a:lnTo>
                    <a:lnTo>
                      <a:pt x="346" y="320"/>
                    </a:lnTo>
                    <a:lnTo>
                      <a:pt x="346" y="318"/>
                    </a:lnTo>
                    <a:lnTo>
                      <a:pt x="345" y="318"/>
                    </a:lnTo>
                    <a:lnTo>
                      <a:pt x="345" y="317"/>
                    </a:lnTo>
                    <a:lnTo>
                      <a:pt x="345" y="317"/>
                    </a:lnTo>
                    <a:lnTo>
                      <a:pt x="343" y="317"/>
                    </a:lnTo>
                    <a:lnTo>
                      <a:pt x="343" y="315"/>
                    </a:lnTo>
                    <a:lnTo>
                      <a:pt x="345" y="315"/>
                    </a:lnTo>
                    <a:lnTo>
                      <a:pt x="345" y="312"/>
                    </a:lnTo>
                    <a:lnTo>
                      <a:pt x="345" y="312"/>
                    </a:lnTo>
                    <a:lnTo>
                      <a:pt x="343" y="311"/>
                    </a:lnTo>
                    <a:lnTo>
                      <a:pt x="342" y="309"/>
                    </a:lnTo>
                    <a:lnTo>
                      <a:pt x="341" y="309"/>
                    </a:lnTo>
                    <a:lnTo>
                      <a:pt x="341" y="308"/>
                    </a:lnTo>
                    <a:lnTo>
                      <a:pt x="338" y="308"/>
                    </a:lnTo>
                    <a:lnTo>
                      <a:pt x="334" y="303"/>
                    </a:lnTo>
                    <a:lnTo>
                      <a:pt x="333" y="303"/>
                    </a:lnTo>
                    <a:lnTo>
                      <a:pt x="333" y="301"/>
                    </a:lnTo>
                    <a:lnTo>
                      <a:pt x="333" y="301"/>
                    </a:lnTo>
                    <a:lnTo>
                      <a:pt x="332" y="301"/>
                    </a:lnTo>
                    <a:lnTo>
                      <a:pt x="333" y="303"/>
                    </a:lnTo>
                    <a:lnTo>
                      <a:pt x="333" y="304"/>
                    </a:lnTo>
                    <a:lnTo>
                      <a:pt x="332" y="305"/>
                    </a:lnTo>
                    <a:lnTo>
                      <a:pt x="332" y="307"/>
                    </a:lnTo>
                    <a:lnTo>
                      <a:pt x="329" y="307"/>
                    </a:lnTo>
                    <a:lnTo>
                      <a:pt x="329" y="307"/>
                    </a:lnTo>
                    <a:lnTo>
                      <a:pt x="328" y="305"/>
                    </a:lnTo>
                    <a:lnTo>
                      <a:pt x="328" y="304"/>
                    </a:lnTo>
                    <a:lnTo>
                      <a:pt x="326" y="303"/>
                    </a:lnTo>
                    <a:lnTo>
                      <a:pt x="325" y="303"/>
                    </a:lnTo>
                    <a:lnTo>
                      <a:pt x="325" y="301"/>
                    </a:lnTo>
                    <a:lnTo>
                      <a:pt x="325" y="299"/>
                    </a:lnTo>
                    <a:lnTo>
                      <a:pt x="325" y="299"/>
                    </a:lnTo>
                    <a:lnTo>
                      <a:pt x="325" y="299"/>
                    </a:lnTo>
                    <a:lnTo>
                      <a:pt x="325" y="298"/>
                    </a:lnTo>
                    <a:lnTo>
                      <a:pt x="326" y="298"/>
                    </a:lnTo>
                    <a:lnTo>
                      <a:pt x="326" y="296"/>
                    </a:lnTo>
                    <a:lnTo>
                      <a:pt x="328" y="296"/>
                    </a:lnTo>
                    <a:lnTo>
                      <a:pt x="326" y="295"/>
                    </a:lnTo>
                    <a:lnTo>
                      <a:pt x="326" y="295"/>
                    </a:lnTo>
                    <a:lnTo>
                      <a:pt x="326" y="294"/>
                    </a:lnTo>
                    <a:lnTo>
                      <a:pt x="326" y="294"/>
                    </a:lnTo>
                    <a:lnTo>
                      <a:pt x="326" y="294"/>
                    </a:lnTo>
                    <a:lnTo>
                      <a:pt x="326" y="291"/>
                    </a:lnTo>
                    <a:lnTo>
                      <a:pt x="325" y="291"/>
                    </a:lnTo>
                    <a:lnTo>
                      <a:pt x="325" y="290"/>
                    </a:lnTo>
                    <a:lnTo>
                      <a:pt x="324" y="288"/>
                    </a:lnTo>
                    <a:lnTo>
                      <a:pt x="324" y="287"/>
                    </a:lnTo>
                    <a:lnTo>
                      <a:pt x="321" y="286"/>
                    </a:lnTo>
                    <a:lnTo>
                      <a:pt x="321" y="284"/>
                    </a:lnTo>
                    <a:lnTo>
                      <a:pt x="320" y="283"/>
                    </a:lnTo>
                    <a:lnTo>
                      <a:pt x="320" y="282"/>
                    </a:lnTo>
                    <a:lnTo>
                      <a:pt x="319" y="280"/>
                    </a:lnTo>
                    <a:lnTo>
                      <a:pt x="319" y="279"/>
                    </a:lnTo>
                    <a:lnTo>
                      <a:pt x="317" y="279"/>
                    </a:lnTo>
                    <a:lnTo>
                      <a:pt x="317" y="278"/>
                    </a:lnTo>
                    <a:lnTo>
                      <a:pt x="317" y="278"/>
                    </a:lnTo>
                    <a:lnTo>
                      <a:pt x="317" y="277"/>
                    </a:lnTo>
                    <a:lnTo>
                      <a:pt x="315" y="274"/>
                    </a:lnTo>
                    <a:lnTo>
                      <a:pt x="313" y="273"/>
                    </a:lnTo>
                    <a:lnTo>
                      <a:pt x="312" y="273"/>
                    </a:lnTo>
                    <a:lnTo>
                      <a:pt x="312" y="270"/>
                    </a:lnTo>
                    <a:lnTo>
                      <a:pt x="312" y="270"/>
                    </a:lnTo>
                    <a:lnTo>
                      <a:pt x="312" y="266"/>
                    </a:lnTo>
                    <a:lnTo>
                      <a:pt x="313" y="266"/>
                    </a:lnTo>
                    <a:lnTo>
                      <a:pt x="309" y="266"/>
                    </a:lnTo>
                    <a:lnTo>
                      <a:pt x="309" y="267"/>
                    </a:lnTo>
                    <a:lnTo>
                      <a:pt x="308" y="267"/>
                    </a:lnTo>
                    <a:lnTo>
                      <a:pt x="305" y="269"/>
                    </a:lnTo>
                    <a:lnTo>
                      <a:pt x="305" y="267"/>
                    </a:lnTo>
                    <a:lnTo>
                      <a:pt x="296" y="266"/>
                    </a:lnTo>
                    <a:lnTo>
                      <a:pt x="296" y="266"/>
                    </a:lnTo>
                    <a:lnTo>
                      <a:pt x="295" y="266"/>
                    </a:lnTo>
                    <a:lnTo>
                      <a:pt x="292" y="266"/>
                    </a:lnTo>
                    <a:lnTo>
                      <a:pt x="290" y="266"/>
                    </a:lnTo>
                    <a:lnTo>
                      <a:pt x="290" y="263"/>
                    </a:lnTo>
                    <a:lnTo>
                      <a:pt x="286" y="262"/>
                    </a:lnTo>
                    <a:lnTo>
                      <a:pt x="286" y="261"/>
                    </a:lnTo>
                    <a:lnTo>
                      <a:pt x="283" y="261"/>
                    </a:lnTo>
                    <a:lnTo>
                      <a:pt x="282" y="260"/>
                    </a:lnTo>
                    <a:lnTo>
                      <a:pt x="282" y="260"/>
                    </a:lnTo>
                    <a:lnTo>
                      <a:pt x="282" y="260"/>
                    </a:lnTo>
                    <a:lnTo>
                      <a:pt x="281" y="261"/>
                    </a:lnTo>
                    <a:lnTo>
                      <a:pt x="277" y="260"/>
                    </a:lnTo>
                    <a:lnTo>
                      <a:pt x="277" y="258"/>
                    </a:lnTo>
                    <a:lnTo>
                      <a:pt x="277" y="258"/>
                    </a:lnTo>
                    <a:lnTo>
                      <a:pt x="277" y="257"/>
                    </a:lnTo>
                    <a:lnTo>
                      <a:pt x="277" y="257"/>
                    </a:lnTo>
                    <a:lnTo>
                      <a:pt x="277" y="257"/>
                    </a:lnTo>
                    <a:lnTo>
                      <a:pt x="275" y="256"/>
                    </a:lnTo>
                    <a:lnTo>
                      <a:pt x="274" y="256"/>
                    </a:lnTo>
                    <a:lnTo>
                      <a:pt x="273" y="254"/>
                    </a:lnTo>
                    <a:lnTo>
                      <a:pt x="271" y="253"/>
                    </a:lnTo>
                    <a:lnTo>
                      <a:pt x="270" y="252"/>
                    </a:lnTo>
                    <a:lnTo>
                      <a:pt x="269" y="250"/>
                    </a:lnTo>
                    <a:lnTo>
                      <a:pt x="269" y="250"/>
                    </a:lnTo>
                    <a:lnTo>
                      <a:pt x="267" y="249"/>
                    </a:lnTo>
                    <a:lnTo>
                      <a:pt x="266" y="249"/>
                    </a:lnTo>
                    <a:lnTo>
                      <a:pt x="266" y="248"/>
                    </a:lnTo>
                    <a:lnTo>
                      <a:pt x="265" y="248"/>
                    </a:lnTo>
                    <a:lnTo>
                      <a:pt x="265" y="245"/>
                    </a:lnTo>
                    <a:lnTo>
                      <a:pt x="264" y="245"/>
                    </a:lnTo>
                    <a:lnTo>
                      <a:pt x="261" y="241"/>
                    </a:lnTo>
                    <a:lnTo>
                      <a:pt x="258" y="241"/>
                    </a:lnTo>
                    <a:lnTo>
                      <a:pt x="254" y="237"/>
                    </a:lnTo>
                    <a:lnTo>
                      <a:pt x="253" y="237"/>
                    </a:lnTo>
                    <a:lnTo>
                      <a:pt x="253" y="237"/>
                    </a:lnTo>
                    <a:lnTo>
                      <a:pt x="248" y="237"/>
                    </a:lnTo>
                    <a:lnTo>
                      <a:pt x="247" y="237"/>
                    </a:lnTo>
                    <a:lnTo>
                      <a:pt x="247" y="236"/>
                    </a:lnTo>
                    <a:lnTo>
                      <a:pt x="247" y="236"/>
                    </a:lnTo>
                    <a:lnTo>
                      <a:pt x="245" y="236"/>
                    </a:lnTo>
                    <a:lnTo>
                      <a:pt x="245" y="237"/>
                    </a:lnTo>
                    <a:lnTo>
                      <a:pt x="243" y="237"/>
                    </a:lnTo>
                    <a:lnTo>
                      <a:pt x="243" y="237"/>
                    </a:lnTo>
                    <a:lnTo>
                      <a:pt x="236" y="237"/>
                    </a:lnTo>
                    <a:lnTo>
                      <a:pt x="235" y="239"/>
                    </a:lnTo>
                    <a:lnTo>
                      <a:pt x="233" y="240"/>
                    </a:lnTo>
                    <a:lnTo>
                      <a:pt x="233" y="240"/>
                    </a:lnTo>
                    <a:lnTo>
                      <a:pt x="227" y="240"/>
                    </a:lnTo>
                    <a:lnTo>
                      <a:pt x="226" y="237"/>
                    </a:lnTo>
                    <a:lnTo>
                      <a:pt x="224" y="239"/>
                    </a:lnTo>
                    <a:lnTo>
                      <a:pt x="222" y="239"/>
                    </a:lnTo>
                    <a:lnTo>
                      <a:pt x="220" y="239"/>
                    </a:lnTo>
                    <a:lnTo>
                      <a:pt x="220" y="237"/>
                    </a:lnTo>
                    <a:lnTo>
                      <a:pt x="215" y="237"/>
                    </a:lnTo>
                    <a:lnTo>
                      <a:pt x="215" y="236"/>
                    </a:lnTo>
                    <a:lnTo>
                      <a:pt x="214" y="236"/>
                    </a:lnTo>
                    <a:lnTo>
                      <a:pt x="214" y="235"/>
                    </a:lnTo>
                    <a:lnTo>
                      <a:pt x="212" y="235"/>
                    </a:lnTo>
                    <a:lnTo>
                      <a:pt x="211" y="235"/>
                    </a:lnTo>
                    <a:lnTo>
                      <a:pt x="210" y="233"/>
                    </a:lnTo>
                    <a:lnTo>
                      <a:pt x="209" y="232"/>
                    </a:lnTo>
                    <a:lnTo>
                      <a:pt x="206" y="232"/>
                    </a:lnTo>
                    <a:lnTo>
                      <a:pt x="206" y="232"/>
                    </a:lnTo>
                    <a:lnTo>
                      <a:pt x="205" y="232"/>
                    </a:lnTo>
                    <a:lnTo>
                      <a:pt x="205" y="231"/>
                    </a:lnTo>
                    <a:lnTo>
                      <a:pt x="201" y="231"/>
                    </a:lnTo>
                    <a:lnTo>
                      <a:pt x="194" y="229"/>
                    </a:lnTo>
                    <a:lnTo>
                      <a:pt x="193" y="227"/>
                    </a:lnTo>
                    <a:lnTo>
                      <a:pt x="192" y="227"/>
                    </a:lnTo>
                    <a:lnTo>
                      <a:pt x="192" y="227"/>
                    </a:lnTo>
                    <a:lnTo>
                      <a:pt x="190" y="227"/>
                    </a:lnTo>
                    <a:lnTo>
                      <a:pt x="189" y="226"/>
                    </a:lnTo>
                    <a:lnTo>
                      <a:pt x="186" y="224"/>
                    </a:lnTo>
                    <a:lnTo>
                      <a:pt x="186" y="224"/>
                    </a:lnTo>
                    <a:lnTo>
                      <a:pt x="184" y="223"/>
                    </a:lnTo>
                    <a:lnTo>
                      <a:pt x="181" y="219"/>
                    </a:lnTo>
                    <a:lnTo>
                      <a:pt x="178" y="219"/>
                    </a:lnTo>
                    <a:lnTo>
                      <a:pt x="178" y="219"/>
                    </a:lnTo>
                    <a:lnTo>
                      <a:pt x="177" y="219"/>
                    </a:lnTo>
                    <a:lnTo>
                      <a:pt x="177" y="218"/>
                    </a:lnTo>
                    <a:lnTo>
                      <a:pt x="171" y="218"/>
                    </a:lnTo>
                    <a:lnTo>
                      <a:pt x="171" y="216"/>
                    </a:lnTo>
                    <a:lnTo>
                      <a:pt x="171" y="216"/>
                    </a:lnTo>
                    <a:lnTo>
                      <a:pt x="169" y="215"/>
                    </a:lnTo>
                    <a:lnTo>
                      <a:pt x="169" y="215"/>
                    </a:lnTo>
                    <a:lnTo>
                      <a:pt x="168" y="214"/>
                    </a:lnTo>
                    <a:lnTo>
                      <a:pt x="168" y="212"/>
                    </a:lnTo>
                    <a:lnTo>
                      <a:pt x="167" y="212"/>
                    </a:lnTo>
                    <a:lnTo>
                      <a:pt x="167" y="211"/>
                    </a:lnTo>
                    <a:lnTo>
                      <a:pt x="165" y="211"/>
                    </a:lnTo>
                    <a:lnTo>
                      <a:pt x="164" y="210"/>
                    </a:lnTo>
                    <a:lnTo>
                      <a:pt x="163" y="210"/>
                    </a:lnTo>
                    <a:lnTo>
                      <a:pt x="163" y="208"/>
                    </a:lnTo>
                    <a:lnTo>
                      <a:pt x="161" y="208"/>
                    </a:lnTo>
                    <a:lnTo>
                      <a:pt x="161" y="207"/>
                    </a:lnTo>
                    <a:lnTo>
                      <a:pt x="161" y="207"/>
                    </a:lnTo>
                    <a:lnTo>
                      <a:pt x="160" y="206"/>
                    </a:lnTo>
                    <a:lnTo>
                      <a:pt x="159" y="206"/>
                    </a:lnTo>
                    <a:lnTo>
                      <a:pt x="159" y="206"/>
                    </a:lnTo>
                    <a:lnTo>
                      <a:pt x="158" y="206"/>
                    </a:lnTo>
                    <a:lnTo>
                      <a:pt x="156" y="205"/>
                    </a:lnTo>
                    <a:lnTo>
                      <a:pt x="155" y="205"/>
                    </a:lnTo>
                    <a:lnTo>
                      <a:pt x="155" y="203"/>
                    </a:lnTo>
                    <a:lnTo>
                      <a:pt x="154" y="201"/>
                    </a:lnTo>
                    <a:lnTo>
                      <a:pt x="152" y="199"/>
                    </a:lnTo>
                    <a:lnTo>
                      <a:pt x="151" y="198"/>
                    </a:lnTo>
                    <a:lnTo>
                      <a:pt x="150" y="197"/>
                    </a:lnTo>
                    <a:lnTo>
                      <a:pt x="148" y="191"/>
                    </a:lnTo>
                    <a:lnTo>
                      <a:pt x="150" y="190"/>
                    </a:lnTo>
                    <a:lnTo>
                      <a:pt x="150" y="189"/>
                    </a:lnTo>
                    <a:lnTo>
                      <a:pt x="148" y="189"/>
                    </a:lnTo>
                    <a:lnTo>
                      <a:pt x="148" y="186"/>
                    </a:lnTo>
                    <a:lnTo>
                      <a:pt x="150" y="185"/>
                    </a:lnTo>
                    <a:lnTo>
                      <a:pt x="151" y="184"/>
                    </a:lnTo>
                    <a:lnTo>
                      <a:pt x="151" y="182"/>
                    </a:lnTo>
                    <a:lnTo>
                      <a:pt x="151" y="181"/>
                    </a:lnTo>
                    <a:lnTo>
                      <a:pt x="151" y="178"/>
                    </a:lnTo>
                    <a:lnTo>
                      <a:pt x="151" y="177"/>
                    </a:lnTo>
                    <a:lnTo>
                      <a:pt x="150" y="176"/>
                    </a:lnTo>
                    <a:lnTo>
                      <a:pt x="150" y="172"/>
                    </a:lnTo>
                    <a:lnTo>
                      <a:pt x="148" y="171"/>
                    </a:lnTo>
                    <a:lnTo>
                      <a:pt x="147" y="168"/>
                    </a:lnTo>
                    <a:lnTo>
                      <a:pt x="146" y="167"/>
                    </a:lnTo>
                    <a:lnTo>
                      <a:pt x="146" y="165"/>
                    </a:lnTo>
                    <a:lnTo>
                      <a:pt x="143" y="164"/>
                    </a:lnTo>
                    <a:lnTo>
                      <a:pt x="143" y="163"/>
                    </a:lnTo>
                    <a:lnTo>
                      <a:pt x="142" y="163"/>
                    </a:lnTo>
                    <a:lnTo>
                      <a:pt x="142" y="161"/>
                    </a:lnTo>
                    <a:lnTo>
                      <a:pt x="142" y="161"/>
                    </a:lnTo>
                    <a:lnTo>
                      <a:pt x="142" y="160"/>
                    </a:lnTo>
                    <a:lnTo>
                      <a:pt x="140" y="160"/>
                    </a:lnTo>
                    <a:lnTo>
                      <a:pt x="140" y="157"/>
                    </a:lnTo>
                    <a:lnTo>
                      <a:pt x="139" y="156"/>
                    </a:lnTo>
                    <a:lnTo>
                      <a:pt x="139" y="155"/>
                    </a:lnTo>
                    <a:lnTo>
                      <a:pt x="138" y="154"/>
                    </a:lnTo>
                    <a:lnTo>
                      <a:pt x="138" y="152"/>
                    </a:lnTo>
                    <a:lnTo>
                      <a:pt x="135" y="151"/>
                    </a:lnTo>
                    <a:lnTo>
                      <a:pt x="135" y="148"/>
                    </a:lnTo>
                    <a:lnTo>
                      <a:pt x="131" y="147"/>
                    </a:lnTo>
                    <a:lnTo>
                      <a:pt x="131" y="146"/>
                    </a:lnTo>
                    <a:lnTo>
                      <a:pt x="130" y="146"/>
                    </a:lnTo>
                    <a:lnTo>
                      <a:pt x="130" y="144"/>
                    </a:lnTo>
                    <a:lnTo>
                      <a:pt x="129" y="143"/>
                    </a:lnTo>
                    <a:lnTo>
                      <a:pt x="127" y="140"/>
                    </a:lnTo>
                    <a:lnTo>
                      <a:pt x="126" y="138"/>
                    </a:lnTo>
                    <a:lnTo>
                      <a:pt x="125" y="136"/>
                    </a:lnTo>
                    <a:lnTo>
                      <a:pt x="123" y="136"/>
                    </a:lnTo>
                    <a:lnTo>
                      <a:pt x="123" y="136"/>
                    </a:lnTo>
                    <a:lnTo>
                      <a:pt x="123" y="135"/>
                    </a:lnTo>
                    <a:lnTo>
                      <a:pt x="123" y="135"/>
                    </a:lnTo>
                    <a:lnTo>
                      <a:pt x="121" y="134"/>
                    </a:lnTo>
                    <a:lnTo>
                      <a:pt x="121" y="134"/>
                    </a:lnTo>
                    <a:lnTo>
                      <a:pt x="120" y="133"/>
                    </a:lnTo>
                    <a:lnTo>
                      <a:pt x="118" y="133"/>
                    </a:lnTo>
                    <a:lnTo>
                      <a:pt x="117" y="130"/>
                    </a:lnTo>
                    <a:lnTo>
                      <a:pt x="114" y="130"/>
                    </a:lnTo>
                    <a:lnTo>
                      <a:pt x="114" y="127"/>
                    </a:lnTo>
                    <a:lnTo>
                      <a:pt x="114" y="125"/>
                    </a:lnTo>
                    <a:lnTo>
                      <a:pt x="116" y="125"/>
                    </a:lnTo>
                    <a:lnTo>
                      <a:pt x="117" y="123"/>
                    </a:lnTo>
                    <a:lnTo>
                      <a:pt x="117" y="121"/>
                    </a:lnTo>
                    <a:lnTo>
                      <a:pt x="116" y="121"/>
                    </a:lnTo>
                    <a:lnTo>
                      <a:pt x="116" y="119"/>
                    </a:lnTo>
                    <a:lnTo>
                      <a:pt x="114" y="119"/>
                    </a:lnTo>
                    <a:lnTo>
                      <a:pt x="113" y="119"/>
                    </a:lnTo>
                    <a:lnTo>
                      <a:pt x="110" y="118"/>
                    </a:lnTo>
                    <a:lnTo>
                      <a:pt x="110" y="114"/>
                    </a:lnTo>
                    <a:lnTo>
                      <a:pt x="108" y="114"/>
                    </a:lnTo>
                    <a:lnTo>
                      <a:pt x="106" y="113"/>
                    </a:lnTo>
                    <a:lnTo>
                      <a:pt x="105" y="110"/>
                    </a:lnTo>
                    <a:lnTo>
                      <a:pt x="105" y="110"/>
                    </a:lnTo>
                    <a:lnTo>
                      <a:pt x="105" y="106"/>
                    </a:lnTo>
                    <a:lnTo>
                      <a:pt x="101" y="106"/>
                    </a:lnTo>
                    <a:lnTo>
                      <a:pt x="100" y="105"/>
                    </a:lnTo>
                    <a:lnTo>
                      <a:pt x="100" y="105"/>
                    </a:lnTo>
                    <a:lnTo>
                      <a:pt x="100" y="102"/>
                    </a:lnTo>
                    <a:lnTo>
                      <a:pt x="99" y="102"/>
                    </a:lnTo>
                    <a:lnTo>
                      <a:pt x="99" y="101"/>
                    </a:lnTo>
                    <a:lnTo>
                      <a:pt x="99" y="100"/>
                    </a:lnTo>
                    <a:lnTo>
                      <a:pt x="93" y="99"/>
                    </a:lnTo>
                    <a:lnTo>
                      <a:pt x="92" y="96"/>
                    </a:lnTo>
                    <a:lnTo>
                      <a:pt x="93" y="96"/>
                    </a:lnTo>
                    <a:lnTo>
                      <a:pt x="93" y="93"/>
                    </a:lnTo>
                    <a:lnTo>
                      <a:pt x="91" y="93"/>
                    </a:lnTo>
                    <a:lnTo>
                      <a:pt x="91" y="93"/>
                    </a:lnTo>
                    <a:lnTo>
                      <a:pt x="91" y="92"/>
                    </a:lnTo>
                    <a:lnTo>
                      <a:pt x="91" y="92"/>
                    </a:lnTo>
                    <a:lnTo>
                      <a:pt x="91" y="91"/>
                    </a:lnTo>
                    <a:lnTo>
                      <a:pt x="91" y="91"/>
                    </a:lnTo>
                    <a:lnTo>
                      <a:pt x="89" y="91"/>
                    </a:lnTo>
                    <a:lnTo>
                      <a:pt x="88" y="89"/>
                    </a:lnTo>
                    <a:lnTo>
                      <a:pt x="87" y="87"/>
                    </a:lnTo>
                    <a:lnTo>
                      <a:pt x="86" y="83"/>
                    </a:lnTo>
                    <a:lnTo>
                      <a:pt x="84" y="80"/>
                    </a:lnTo>
                    <a:lnTo>
                      <a:pt x="83" y="80"/>
                    </a:lnTo>
                    <a:lnTo>
                      <a:pt x="82" y="76"/>
                    </a:lnTo>
                    <a:lnTo>
                      <a:pt x="80" y="75"/>
                    </a:lnTo>
                    <a:lnTo>
                      <a:pt x="82" y="70"/>
                    </a:lnTo>
                    <a:lnTo>
                      <a:pt x="80" y="70"/>
                    </a:lnTo>
                    <a:lnTo>
                      <a:pt x="79" y="68"/>
                    </a:lnTo>
                    <a:lnTo>
                      <a:pt x="79" y="67"/>
                    </a:lnTo>
                    <a:lnTo>
                      <a:pt x="78" y="66"/>
                    </a:lnTo>
                    <a:lnTo>
                      <a:pt x="78" y="64"/>
                    </a:lnTo>
                    <a:lnTo>
                      <a:pt x="74" y="64"/>
                    </a:lnTo>
                    <a:lnTo>
                      <a:pt x="72" y="67"/>
                    </a:lnTo>
                    <a:lnTo>
                      <a:pt x="71" y="66"/>
                    </a:lnTo>
                    <a:lnTo>
                      <a:pt x="70" y="64"/>
                    </a:lnTo>
                    <a:lnTo>
                      <a:pt x="68" y="64"/>
                    </a:lnTo>
                    <a:lnTo>
                      <a:pt x="67" y="63"/>
                    </a:lnTo>
                    <a:lnTo>
                      <a:pt x="63" y="63"/>
                    </a:lnTo>
                    <a:lnTo>
                      <a:pt x="63" y="64"/>
                    </a:lnTo>
                    <a:lnTo>
                      <a:pt x="65" y="64"/>
                    </a:lnTo>
                    <a:lnTo>
                      <a:pt x="65" y="64"/>
                    </a:lnTo>
                    <a:lnTo>
                      <a:pt x="63" y="66"/>
                    </a:lnTo>
                    <a:lnTo>
                      <a:pt x="63" y="68"/>
                    </a:lnTo>
                    <a:lnTo>
                      <a:pt x="63" y="70"/>
                    </a:lnTo>
                    <a:lnTo>
                      <a:pt x="65" y="71"/>
                    </a:lnTo>
                    <a:lnTo>
                      <a:pt x="65" y="72"/>
                    </a:lnTo>
                    <a:lnTo>
                      <a:pt x="67" y="74"/>
                    </a:lnTo>
                    <a:lnTo>
                      <a:pt x="67" y="76"/>
                    </a:lnTo>
                    <a:lnTo>
                      <a:pt x="68" y="78"/>
                    </a:lnTo>
                    <a:lnTo>
                      <a:pt x="68" y="80"/>
                    </a:lnTo>
                    <a:lnTo>
                      <a:pt x="70" y="80"/>
                    </a:lnTo>
                    <a:lnTo>
                      <a:pt x="70" y="82"/>
                    </a:lnTo>
                    <a:lnTo>
                      <a:pt x="70" y="82"/>
                    </a:lnTo>
                    <a:lnTo>
                      <a:pt x="70" y="83"/>
                    </a:lnTo>
                    <a:lnTo>
                      <a:pt x="71" y="83"/>
                    </a:lnTo>
                    <a:lnTo>
                      <a:pt x="71" y="83"/>
                    </a:lnTo>
                    <a:lnTo>
                      <a:pt x="71" y="85"/>
                    </a:lnTo>
                    <a:lnTo>
                      <a:pt x="75" y="85"/>
                    </a:lnTo>
                    <a:lnTo>
                      <a:pt x="76" y="89"/>
                    </a:lnTo>
                    <a:lnTo>
                      <a:pt x="78" y="91"/>
                    </a:lnTo>
                    <a:lnTo>
                      <a:pt x="78" y="92"/>
                    </a:lnTo>
                    <a:lnTo>
                      <a:pt x="76" y="93"/>
                    </a:lnTo>
                    <a:lnTo>
                      <a:pt x="76" y="95"/>
                    </a:lnTo>
                    <a:lnTo>
                      <a:pt x="78" y="95"/>
                    </a:lnTo>
                    <a:lnTo>
                      <a:pt x="78" y="96"/>
                    </a:lnTo>
                    <a:lnTo>
                      <a:pt x="79" y="96"/>
                    </a:lnTo>
                    <a:lnTo>
                      <a:pt x="79" y="96"/>
                    </a:lnTo>
                    <a:lnTo>
                      <a:pt x="79" y="96"/>
                    </a:lnTo>
                    <a:lnTo>
                      <a:pt x="80" y="96"/>
                    </a:lnTo>
                    <a:lnTo>
                      <a:pt x="80" y="97"/>
                    </a:lnTo>
                    <a:lnTo>
                      <a:pt x="80" y="97"/>
                    </a:lnTo>
                    <a:lnTo>
                      <a:pt x="80" y="97"/>
                    </a:lnTo>
                    <a:lnTo>
                      <a:pt x="82" y="99"/>
                    </a:lnTo>
                    <a:lnTo>
                      <a:pt x="83" y="99"/>
                    </a:lnTo>
                    <a:lnTo>
                      <a:pt x="83" y="101"/>
                    </a:lnTo>
                    <a:lnTo>
                      <a:pt x="83" y="105"/>
                    </a:lnTo>
                    <a:lnTo>
                      <a:pt x="84" y="106"/>
                    </a:lnTo>
                    <a:lnTo>
                      <a:pt x="84" y="108"/>
                    </a:lnTo>
                    <a:lnTo>
                      <a:pt x="86" y="108"/>
                    </a:lnTo>
                    <a:lnTo>
                      <a:pt x="86" y="108"/>
                    </a:lnTo>
                    <a:lnTo>
                      <a:pt x="87" y="109"/>
                    </a:lnTo>
                    <a:lnTo>
                      <a:pt x="87" y="110"/>
                    </a:lnTo>
                    <a:lnTo>
                      <a:pt x="88" y="112"/>
                    </a:lnTo>
                    <a:lnTo>
                      <a:pt x="89" y="113"/>
                    </a:lnTo>
                    <a:lnTo>
                      <a:pt x="89" y="114"/>
                    </a:lnTo>
                    <a:lnTo>
                      <a:pt x="88" y="114"/>
                    </a:lnTo>
                    <a:lnTo>
                      <a:pt x="89" y="118"/>
                    </a:lnTo>
                    <a:lnTo>
                      <a:pt x="91" y="118"/>
                    </a:lnTo>
                    <a:lnTo>
                      <a:pt x="92" y="119"/>
                    </a:lnTo>
                    <a:lnTo>
                      <a:pt x="92" y="119"/>
                    </a:lnTo>
                    <a:lnTo>
                      <a:pt x="93" y="122"/>
                    </a:lnTo>
                    <a:lnTo>
                      <a:pt x="95" y="122"/>
                    </a:lnTo>
                    <a:lnTo>
                      <a:pt x="95" y="125"/>
                    </a:lnTo>
                    <a:lnTo>
                      <a:pt x="95" y="125"/>
                    </a:lnTo>
                    <a:lnTo>
                      <a:pt x="95" y="126"/>
                    </a:lnTo>
                    <a:lnTo>
                      <a:pt x="96" y="126"/>
                    </a:lnTo>
                    <a:lnTo>
                      <a:pt x="96" y="129"/>
                    </a:lnTo>
                    <a:lnTo>
                      <a:pt x="97" y="130"/>
                    </a:lnTo>
                    <a:lnTo>
                      <a:pt x="97" y="133"/>
                    </a:lnTo>
                    <a:lnTo>
                      <a:pt x="99" y="133"/>
                    </a:lnTo>
                    <a:lnTo>
                      <a:pt x="99" y="134"/>
                    </a:lnTo>
                    <a:lnTo>
                      <a:pt x="100" y="134"/>
                    </a:lnTo>
                    <a:lnTo>
                      <a:pt x="99" y="139"/>
                    </a:lnTo>
                    <a:lnTo>
                      <a:pt x="101" y="140"/>
                    </a:lnTo>
                    <a:lnTo>
                      <a:pt x="101" y="144"/>
                    </a:lnTo>
                    <a:lnTo>
                      <a:pt x="100" y="144"/>
                    </a:lnTo>
                    <a:lnTo>
                      <a:pt x="101" y="146"/>
                    </a:lnTo>
                    <a:lnTo>
                      <a:pt x="103" y="147"/>
                    </a:lnTo>
                    <a:lnTo>
                      <a:pt x="105" y="147"/>
                    </a:lnTo>
                    <a:lnTo>
                      <a:pt x="105" y="148"/>
                    </a:lnTo>
                    <a:lnTo>
                      <a:pt x="106" y="150"/>
                    </a:lnTo>
                    <a:lnTo>
                      <a:pt x="106" y="150"/>
                    </a:lnTo>
                    <a:lnTo>
                      <a:pt x="106" y="151"/>
                    </a:lnTo>
                    <a:lnTo>
                      <a:pt x="106" y="151"/>
                    </a:lnTo>
                    <a:lnTo>
                      <a:pt x="109" y="152"/>
                    </a:lnTo>
                    <a:lnTo>
                      <a:pt x="109" y="154"/>
                    </a:lnTo>
                    <a:lnTo>
                      <a:pt x="109" y="154"/>
                    </a:lnTo>
                    <a:lnTo>
                      <a:pt x="110" y="154"/>
                    </a:lnTo>
                    <a:lnTo>
                      <a:pt x="110" y="156"/>
                    </a:lnTo>
                    <a:lnTo>
                      <a:pt x="110" y="157"/>
                    </a:lnTo>
                    <a:lnTo>
                      <a:pt x="110" y="159"/>
                    </a:lnTo>
                    <a:lnTo>
                      <a:pt x="109" y="160"/>
                    </a:lnTo>
                    <a:lnTo>
                      <a:pt x="109" y="161"/>
                    </a:lnTo>
                    <a:lnTo>
                      <a:pt x="106" y="161"/>
                    </a:lnTo>
                    <a:lnTo>
                      <a:pt x="106" y="161"/>
                    </a:lnTo>
                    <a:lnTo>
                      <a:pt x="105" y="161"/>
                    </a:lnTo>
                    <a:lnTo>
                      <a:pt x="105" y="157"/>
                    </a:lnTo>
                    <a:lnTo>
                      <a:pt x="105" y="157"/>
                    </a:lnTo>
                    <a:lnTo>
                      <a:pt x="104" y="154"/>
                    </a:lnTo>
                    <a:lnTo>
                      <a:pt x="103" y="154"/>
                    </a:lnTo>
                    <a:lnTo>
                      <a:pt x="101" y="152"/>
                    </a:lnTo>
                    <a:lnTo>
                      <a:pt x="100" y="151"/>
                    </a:lnTo>
                    <a:lnTo>
                      <a:pt x="99" y="150"/>
                    </a:lnTo>
                    <a:lnTo>
                      <a:pt x="97" y="147"/>
                    </a:lnTo>
                    <a:lnTo>
                      <a:pt x="96" y="146"/>
                    </a:lnTo>
                    <a:lnTo>
                      <a:pt x="95" y="146"/>
                    </a:lnTo>
                    <a:lnTo>
                      <a:pt x="93" y="143"/>
                    </a:lnTo>
                    <a:lnTo>
                      <a:pt x="91" y="143"/>
                    </a:lnTo>
                    <a:lnTo>
                      <a:pt x="91" y="142"/>
                    </a:lnTo>
                    <a:lnTo>
                      <a:pt x="89" y="142"/>
                    </a:lnTo>
                    <a:lnTo>
                      <a:pt x="89" y="140"/>
                    </a:lnTo>
                    <a:lnTo>
                      <a:pt x="89" y="133"/>
                    </a:lnTo>
                    <a:lnTo>
                      <a:pt x="88" y="133"/>
                    </a:lnTo>
                    <a:lnTo>
                      <a:pt x="88" y="130"/>
                    </a:lnTo>
                    <a:lnTo>
                      <a:pt x="88" y="130"/>
                    </a:lnTo>
                    <a:lnTo>
                      <a:pt x="87" y="129"/>
                    </a:lnTo>
                    <a:lnTo>
                      <a:pt x="88" y="127"/>
                    </a:lnTo>
                    <a:lnTo>
                      <a:pt x="88" y="126"/>
                    </a:lnTo>
                    <a:lnTo>
                      <a:pt x="86" y="125"/>
                    </a:lnTo>
                    <a:lnTo>
                      <a:pt x="86" y="123"/>
                    </a:lnTo>
                    <a:lnTo>
                      <a:pt x="84" y="122"/>
                    </a:lnTo>
                    <a:lnTo>
                      <a:pt x="83" y="122"/>
                    </a:lnTo>
                    <a:lnTo>
                      <a:pt x="82" y="119"/>
                    </a:lnTo>
                    <a:lnTo>
                      <a:pt x="78" y="119"/>
                    </a:lnTo>
                    <a:lnTo>
                      <a:pt x="78" y="118"/>
                    </a:lnTo>
                    <a:lnTo>
                      <a:pt x="74" y="118"/>
                    </a:lnTo>
                    <a:lnTo>
                      <a:pt x="74" y="117"/>
                    </a:lnTo>
                    <a:lnTo>
                      <a:pt x="74" y="116"/>
                    </a:lnTo>
                    <a:lnTo>
                      <a:pt x="71" y="116"/>
                    </a:lnTo>
                    <a:lnTo>
                      <a:pt x="67" y="110"/>
                    </a:lnTo>
                    <a:lnTo>
                      <a:pt x="66" y="109"/>
                    </a:lnTo>
                    <a:lnTo>
                      <a:pt x="65" y="109"/>
                    </a:lnTo>
                    <a:lnTo>
                      <a:pt x="63" y="109"/>
                    </a:lnTo>
                    <a:lnTo>
                      <a:pt x="63" y="106"/>
                    </a:lnTo>
                    <a:lnTo>
                      <a:pt x="63" y="106"/>
                    </a:lnTo>
                    <a:lnTo>
                      <a:pt x="66" y="106"/>
                    </a:lnTo>
                    <a:lnTo>
                      <a:pt x="68" y="106"/>
                    </a:lnTo>
                    <a:lnTo>
                      <a:pt x="70" y="106"/>
                    </a:lnTo>
                    <a:lnTo>
                      <a:pt x="70" y="106"/>
                    </a:lnTo>
                    <a:lnTo>
                      <a:pt x="70" y="105"/>
                    </a:lnTo>
                    <a:lnTo>
                      <a:pt x="71" y="105"/>
                    </a:lnTo>
                    <a:lnTo>
                      <a:pt x="71" y="104"/>
                    </a:lnTo>
                    <a:lnTo>
                      <a:pt x="71" y="104"/>
                    </a:lnTo>
                    <a:lnTo>
                      <a:pt x="71" y="100"/>
                    </a:lnTo>
                    <a:lnTo>
                      <a:pt x="71" y="100"/>
                    </a:lnTo>
                    <a:lnTo>
                      <a:pt x="71" y="96"/>
                    </a:lnTo>
                    <a:lnTo>
                      <a:pt x="70" y="95"/>
                    </a:lnTo>
                    <a:lnTo>
                      <a:pt x="70" y="91"/>
                    </a:lnTo>
                    <a:lnTo>
                      <a:pt x="67" y="85"/>
                    </a:lnTo>
                    <a:lnTo>
                      <a:pt x="65" y="85"/>
                    </a:lnTo>
                    <a:lnTo>
                      <a:pt x="65" y="84"/>
                    </a:lnTo>
                    <a:lnTo>
                      <a:pt x="59" y="83"/>
                    </a:lnTo>
                    <a:lnTo>
                      <a:pt x="59" y="82"/>
                    </a:lnTo>
                    <a:lnTo>
                      <a:pt x="57" y="80"/>
                    </a:lnTo>
                    <a:lnTo>
                      <a:pt x="57" y="79"/>
                    </a:lnTo>
                    <a:lnTo>
                      <a:pt x="57" y="79"/>
                    </a:lnTo>
                    <a:lnTo>
                      <a:pt x="55" y="78"/>
                    </a:lnTo>
                    <a:lnTo>
                      <a:pt x="55" y="78"/>
                    </a:lnTo>
                    <a:lnTo>
                      <a:pt x="55" y="76"/>
                    </a:lnTo>
                    <a:lnTo>
                      <a:pt x="54" y="76"/>
                    </a:lnTo>
                    <a:lnTo>
                      <a:pt x="54" y="74"/>
                    </a:lnTo>
                    <a:lnTo>
                      <a:pt x="51" y="72"/>
                    </a:lnTo>
                    <a:lnTo>
                      <a:pt x="51" y="71"/>
                    </a:lnTo>
                    <a:lnTo>
                      <a:pt x="53" y="70"/>
                    </a:lnTo>
                    <a:lnTo>
                      <a:pt x="53" y="68"/>
                    </a:lnTo>
                    <a:lnTo>
                      <a:pt x="51" y="67"/>
                    </a:lnTo>
                    <a:lnTo>
                      <a:pt x="49" y="66"/>
                    </a:lnTo>
                    <a:lnTo>
                      <a:pt x="49" y="63"/>
                    </a:lnTo>
                    <a:lnTo>
                      <a:pt x="46" y="61"/>
                    </a:lnTo>
                    <a:lnTo>
                      <a:pt x="46" y="59"/>
                    </a:lnTo>
                    <a:lnTo>
                      <a:pt x="46" y="59"/>
                    </a:lnTo>
                    <a:lnTo>
                      <a:pt x="46" y="58"/>
                    </a:lnTo>
                    <a:lnTo>
                      <a:pt x="45" y="58"/>
                    </a:lnTo>
                    <a:lnTo>
                      <a:pt x="45" y="55"/>
                    </a:lnTo>
                    <a:lnTo>
                      <a:pt x="45" y="55"/>
                    </a:lnTo>
                    <a:lnTo>
                      <a:pt x="45" y="55"/>
                    </a:lnTo>
                    <a:lnTo>
                      <a:pt x="45" y="54"/>
                    </a:lnTo>
                    <a:lnTo>
                      <a:pt x="45" y="54"/>
                    </a:lnTo>
                    <a:lnTo>
                      <a:pt x="45" y="53"/>
                    </a:lnTo>
                    <a:lnTo>
                      <a:pt x="44" y="53"/>
                    </a:lnTo>
                    <a:lnTo>
                      <a:pt x="44" y="49"/>
                    </a:lnTo>
                    <a:lnTo>
                      <a:pt x="44" y="49"/>
                    </a:lnTo>
                    <a:lnTo>
                      <a:pt x="42" y="46"/>
                    </a:lnTo>
                    <a:lnTo>
                      <a:pt x="41" y="46"/>
                    </a:lnTo>
                    <a:lnTo>
                      <a:pt x="40" y="45"/>
                    </a:lnTo>
                    <a:lnTo>
                      <a:pt x="37" y="44"/>
                    </a:lnTo>
                    <a:lnTo>
                      <a:pt x="37" y="42"/>
                    </a:lnTo>
                    <a:lnTo>
                      <a:pt x="37" y="41"/>
                    </a:lnTo>
                    <a:lnTo>
                      <a:pt x="36" y="41"/>
                    </a:lnTo>
                    <a:lnTo>
                      <a:pt x="34" y="40"/>
                    </a:lnTo>
                    <a:lnTo>
                      <a:pt x="33" y="41"/>
                    </a:lnTo>
                    <a:lnTo>
                      <a:pt x="33" y="41"/>
                    </a:lnTo>
                    <a:lnTo>
                      <a:pt x="32" y="41"/>
                    </a:lnTo>
                    <a:lnTo>
                      <a:pt x="32" y="41"/>
                    </a:lnTo>
                    <a:lnTo>
                      <a:pt x="32" y="41"/>
                    </a:lnTo>
                    <a:lnTo>
                      <a:pt x="31" y="37"/>
                    </a:lnTo>
                    <a:lnTo>
                      <a:pt x="23" y="36"/>
                    </a:lnTo>
                    <a:lnTo>
                      <a:pt x="23" y="34"/>
                    </a:lnTo>
                    <a:lnTo>
                      <a:pt x="21" y="34"/>
                    </a:lnTo>
                    <a:lnTo>
                      <a:pt x="21" y="33"/>
                    </a:lnTo>
                    <a:lnTo>
                      <a:pt x="20" y="33"/>
                    </a:lnTo>
                    <a:lnTo>
                      <a:pt x="19" y="33"/>
                    </a:lnTo>
                    <a:lnTo>
                      <a:pt x="17" y="34"/>
                    </a:lnTo>
                    <a:lnTo>
                      <a:pt x="16" y="34"/>
                    </a:lnTo>
                    <a:lnTo>
                      <a:pt x="16" y="33"/>
                    </a:lnTo>
                    <a:lnTo>
                      <a:pt x="15" y="33"/>
                    </a:lnTo>
                    <a:lnTo>
                      <a:pt x="15" y="30"/>
                    </a:lnTo>
                    <a:lnTo>
                      <a:pt x="16" y="30"/>
                    </a:lnTo>
                    <a:lnTo>
                      <a:pt x="15" y="28"/>
                    </a:lnTo>
                    <a:lnTo>
                      <a:pt x="16" y="28"/>
                    </a:lnTo>
                    <a:lnTo>
                      <a:pt x="16" y="27"/>
                    </a:lnTo>
                    <a:lnTo>
                      <a:pt x="12" y="25"/>
                    </a:lnTo>
                    <a:lnTo>
                      <a:pt x="14" y="23"/>
                    </a:lnTo>
                    <a:lnTo>
                      <a:pt x="11" y="23"/>
                    </a:lnTo>
                    <a:lnTo>
                      <a:pt x="11" y="21"/>
                    </a:lnTo>
                    <a:lnTo>
                      <a:pt x="10" y="20"/>
                    </a:lnTo>
                    <a:lnTo>
                      <a:pt x="8" y="19"/>
                    </a:lnTo>
                    <a:lnTo>
                      <a:pt x="7" y="16"/>
                    </a:lnTo>
                    <a:lnTo>
                      <a:pt x="7" y="16"/>
                    </a:lnTo>
                    <a:lnTo>
                      <a:pt x="7" y="15"/>
                    </a:lnTo>
                    <a:lnTo>
                      <a:pt x="6" y="13"/>
                    </a:lnTo>
                    <a:lnTo>
                      <a:pt x="6" y="12"/>
                    </a:lnTo>
                    <a:lnTo>
                      <a:pt x="4" y="11"/>
                    </a:lnTo>
                    <a:lnTo>
                      <a:pt x="3" y="10"/>
                    </a:lnTo>
                    <a:lnTo>
                      <a:pt x="2" y="8"/>
                    </a:lnTo>
                    <a:lnTo>
                      <a:pt x="3" y="6"/>
                    </a:lnTo>
                    <a:lnTo>
                      <a:pt x="6" y="6"/>
                    </a:lnTo>
                    <a:lnTo>
                      <a:pt x="6" y="3"/>
                    </a:lnTo>
                    <a:lnTo>
                      <a:pt x="4" y="3"/>
                    </a:lnTo>
                    <a:lnTo>
                      <a:pt x="4" y="3"/>
                    </a:lnTo>
                    <a:lnTo>
                      <a:pt x="2"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4" name="Group 73">
                <a:extLst>
                  <a:ext uri="{FF2B5EF4-FFF2-40B4-BE49-F238E27FC236}">
                    <a16:creationId xmlns:a16="http://schemas.microsoft.com/office/drawing/2014/main" id="{C1944E63-EDEC-4653-8D14-FA57696F30AB}"/>
                  </a:ext>
                </a:extLst>
              </p:cNvPr>
              <p:cNvGrpSpPr/>
              <p:nvPr/>
            </p:nvGrpSpPr>
            <p:grpSpPr>
              <a:xfrm>
                <a:off x="3149600" y="1148217"/>
                <a:ext cx="5502275" cy="2728912"/>
                <a:chOff x="3149600" y="1148217"/>
                <a:chExt cx="5502275" cy="2728912"/>
              </a:xfrm>
              <a:grpFill/>
            </p:grpSpPr>
            <p:sp>
              <p:nvSpPr>
                <p:cNvPr id="75" name="Freeform 8">
                  <a:extLst>
                    <a:ext uri="{FF2B5EF4-FFF2-40B4-BE49-F238E27FC236}">
                      <a16:creationId xmlns:a16="http://schemas.microsoft.com/office/drawing/2014/main" id="{174A764C-BB53-455A-AB37-CFA94A651196}"/>
                    </a:ext>
                  </a:extLst>
                </p:cNvPr>
                <p:cNvSpPr>
                  <a:spLocks noEditPoints="1"/>
                </p:cNvSpPr>
                <p:nvPr/>
              </p:nvSpPr>
              <p:spPr bwMode="auto">
                <a:xfrm>
                  <a:off x="4051300" y="1703842"/>
                  <a:ext cx="982663" cy="514350"/>
                </a:xfrm>
                <a:custGeom>
                  <a:avLst/>
                  <a:gdLst>
                    <a:gd name="T0" fmla="*/ 457 w 619"/>
                    <a:gd name="T1" fmla="*/ 229 h 324"/>
                    <a:gd name="T2" fmla="*/ 8 w 619"/>
                    <a:gd name="T3" fmla="*/ 294 h 324"/>
                    <a:gd name="T4" fmla="*/ 9 w 619"/>
                    <a:gd name="T5" fmla="*/ 269 h 324"/>
                    <a:gd name="T6" fmla="*/ 8 w 619"/>
                    <a:gd name="T7" fmla="*/ 233 h 324"/>
                    <a:gd name="T8" fmla="*/ 2 w 619"/>
                    <a:gd name="T9" fmla="*/ 197 h 324"/>
                    <a:gd name="T10" fmla="*/ 463 w 619"/>
                    <a:gd name="T11" fmla="*/ 161 h 324"/>
                    <a:gd name="T12" fmla="*/ 493 w 619"/>
                    <a:gd name="T13" fmla="*/ 140 h 324"/>
                    <a:gd name="T14" fmla="*/ 505 w 619"/>
                    <a:gd name="T15" fmla="*/ 115 h 324"/>
                    <a:gd name="T16" fmla="*/ 463 w 619"/>
                    <a:gd name="T17" fmla="*/ 110 h 324"/>
                    <a:gd name="T18" fmla="*/ 459 w 619"/>
                    <a:gd name="T19" fmla="*/ 97 h 324"/>
                    <a:gd name="T20" fmla="*/ 449 w 619"/>
                    <a:gd name="T21" fmla="*/ 87 h 324"/>
                    <a:gd name="T22" fmla="*/ 491 w 619"/>
                    <a:gd name="T23" fmla="*/ 17 h 324"/>
                    <a:gd name="T24" fmla="*/ 493 w 619"/>
                    <a:gd name="T25" fmla="*/ 28 h 324"/>
                    <a:gd name="T26" fmla="*/ 505 w 619"/>
                    <a:gd name="T27" fmla="*/ 49 h 324"/>
                    <a:gd name="T28" fmla="*/ 521 w 619"/>
                    <a:gd name="T29" fmla="*/ 57 h 324"/>
                    <a:gd name="T30" fmla="*/ 533 w 619"/>
                    <a:gd name="T31" fmla="*/ 39 h 324"/>
                    <a:gd name="T32" fmla="*/ 544 w 619"/>
                    <a:gd name="T33" fmla="*/ 47 h 324"/>
                    <a:gd name="T34" fmla="*/ 548 w 619"/>
                    <a:gd name="T35" fmla="*/ 59 h 324"/>
                    <a:gd name="T36" fmla="*/ 561 w 619"/>
                    <a:gd name="T37" fmla="*/ 76 h 324"/>
                    <a:gd name="T38" fmla="*/ 561 w 619"/>
                    <a:gd name="T39" fmla="*/ 87 h 324"/>
                    <a:gd name="T40" fmla="*/ 584 w 619"/>
                    <a:gd name="T41" fmla="*/ 106 h 324"/>
                    <a:gd name="T42" fmla="*/ 599 w 619"/>
                    <a:gd name="T43" fmla="*/ 110 h 324"/>
                    <a:gd name="T44" fmla="*/ 595 w 619"/>
                    <a:gd name="T45" fmla="*/ 121 h 324"/>
                    <a:gd name="T46" fmla="*/ 581 w 619"/>
                    <a:gd name="T47" fmla="*/ 129 h 324"/>
                    <a:gd name="T48" fmla="*/ 611 w 619"/>
                    <a:gd name="T49" fmla="*/ 124 h 324"/>
                    <a:gd name="T50" fmla="*/ 615 w 619"/>
                    <a:gd name="T51" fmla="*/ 142 h 324"/>
                    <a:gd name="T52" fmla="*/ 585 w 619"/>
                    <a:gd name="T53" fmla="*/ 161 h 324"/>
                    <a:gd name="T54" fmla="*/ 571 w 619"/>
                    <a:gd name="T55" fmla="*/ 166 h 324"/>
                    <a:gd name="T56" fmla="*/ 555 w 619"/>
                    <a:gd name="T57" fmla="*/ 165 h 324"/>
                    <a:gd name="T58" fmla="*/ 531 w 619"/>
                    <a:gd name="T59" fmla="*/ 167 h 324"/>
                    <a:gd name="T60" fmla="*/ 505 w 619"/>
                    <a:gd name="T61" fmla="*/ 183 h 324"/>
                    <a:gd name="T62" fmla="*/ 493 w 619"/>
                    <a:gd name="T63" fmla="*/ 195 h 324"/>
                    <a:gd name="T64" fmla="*/ 482 w 619"/>
                    <a:gd name="T65" fmla="*/ 212 h 324"/>
                    <a:gd name="T66" fmla="*/ 503 w 619"/>
                    <a:gd name="T67" fmla="*/ 191 h 324"/>
                    <a:gd name="T68" fmla="*/ 531 w 619"/>
                    <a:gd name="T69" fmla="*/ 178 h 324"/>
                    <a:gd name="T70" fmla="*/ 538 w 619"/>
                    <a:gd name="T71" fmla="*/ 191 h 324"/>
                    <a:gd name="T72" fmla="*/ 531 w 619"/>
                    <a:gd name="T73" fmla="*/ 201 h 324"/>
                    <a:gd name="T74" fmla="*/ 538 w 619"/>
                    <a:gd name="T75" fmla="*/ 209 h 324"/>
                    <a:gd name="T76" fmla="*/ 544 w 619"/>
                    <a:gd name="T77" fmla="*/ 224 h 324"/>
                    <a:gd name="T78" fmla="*/ 567 w 619"/>
                    <a:gd name="T79" fmla="*/ 229 h 324"/>
                    <a:gd name="T80" fmla="*/ 544 w 619"/>
                    <a:gd name="T81" fmla="*/ 242 h 324"/>
                    <a:gd name="T82" fmla="*/ 530 w 619"/>
                    <a:gd name="T83" fmla="*/ 252 h 324"/>
                    <a:gd name="T84" fmla="*/ 541 w 619"/>
                    <a:gd name="T85" fmla="*/ 234 h 324"/>
                    <a:gd name="T86" fmla="*/ 539 w 619"/>
                    <a:gd name="T87" fmla="*/ 225 h 324"/>
                    <a:gd name="T88" fmla="*/ 527 w 619"/>
                    <a:gd name="T89" fmla="*/ 227 h 324"/>
                    <a:gd name="T90" fmla="*/ 517 w 619"/>
                    <a:gd name="T91" fmla="*/ 241 h 324"/>
                    <a:gd name="T92" fmla="*/ 501 w 619"/>
                    <a:gd name="T93" fmla="*/ 244 h 324"/>
                    <a:gd name="T94" fmla="*/ 487 w 619"/>
                    <a:gd name="T95" fmla="*/ 256 h 324"/>
                    <a:gd name="T96" fmla="*/ 483 w 619"/>
                    <a:gd name="T97" fmla="*/ 273 h 324"/>
                    <a:gd name="T98" fmla="*/ 471 w 619"/>
                    <a:gd name="T99" fmla="*/ 275 h 324"/>
                    <a:gd name="T100" fmla="*/ 451 w 619"/>
                    <a:gd name="T101" fmla="*/ 303 h 324"/>
                    <a:gd name="T102" fmla="*/ 437 w 619"/>
                    <a:gd name="T103" fmla="*/ 322 h 324"/>
                    <a:gd name="T104" fmla="*/ 438 w 619"/>
                    <a:gd name="T105" fmla="*/ 302 h 324"/>
                    <a:gd name="T106" fmla="*/ 427 w 619"/>
                    <a:gd name="T107" fmla="*/ 318 h 324"/>
                    <a:gd name="T108" fmla="*/ 431 w 619"/>
                    <a:gd name="T109" fmla="*/ 254 h 324"/>
                    <a:gd name="T110" fmla="*/ 420 w 619"/>
                    <a:gd name="T111" fmla="*/ 244 h 324"/>
                    <a:gd name="T112" fmla="*/ 410 w 619"/>
                    <a:gd name="T113" fmla="*/ 150 h 324"/>
                    <a:gd name="T114" fmla="*/ 410 w 619"/>
                    <a:gd name="T115" fmla="*/ 110 h 324"/>
                    <a:gd name="T116" fmla="*/ 429 w 619"/>
                    <a:gd name="T117" fmla="*/ 87 h 324"/>
                    <a:gd name="T118" fmla="*/ 412 w 619"/>
                    <a:gd name="T119" fmla="*/ 51 h 324"/>
                    <a:gd name="T120" fmla="*/ 420 w 619"/>
                    <a:gd name="T121" fmla="*/ 25 h 324"/>
                    <a:gd name="T122" fmla="*/ 423 w 619"/>
                    <a:gd name="T123" fmla="*/ 9 h 324"/>
                    <a:gd name="T124" fmla="*/ 434 w 619"/>
                    <a:gd name="T125" fmla="*/ 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9" h="324">
                      <a:moveTo>
                        <a:pt x="462" y="237"/>
                      </a:moveTo>
                      <a:lnTo>
                        <a:pt x="461" y="243"/>
                      </a:lnTo>
                      <a:lnTo>
                        <a:pt x="462" y="243"/>
                      </a:lnTo>
                      <a:lnTo>
                        <a:pt x="462" y="241"/>
                      </a:lnTo>
                      <a:lnTo>
                        <a:pt x="463" y="238"/>
                      </a:lnTo>
                      <a:lnTo>
                        <a:pt x="462" y="237"/>
                      </a:lnTo>
                      <a:lnTo>
                        <a:pt x="462" y="237"/>
                      </a:lnTo>
                      <a:close/>
                      <a:moveTo>
                        <a:pt x="453" y="227"/>
                      </a:moveTo>
                      <a:lnTo>
                        <a:pt x="453" y="227"/>
                      </a:lnTo>
                      <a:lnTo>
                        <a:pt x="451" y="227"/>
                      </a:lnTo>
                      <a:lnTo>
                        <a:pt x="451" y="229"/>
                      </a:lnTo>
                      <a:lnTo>
                        <a:pt x="454" y="229"/>
                      </a:lnTo>
                      <a:lnTo>
                        <a:pt x="454" y="231"/>
                      </a:lnTo>
                      <a:lnTo>
                        <a:pt x="453" y="231"/>
                      </a:lnTo>
                      <a:lnTo>
                        <a:pt x="450" y="233"/>
                      </a:lnTo>
                      <a:lnTo>
                        <a:pt x="450" y="233"/>
                      </a:lnTo>
                      <a:lnTo>
                        <a:pt x="451" y="233"/>
                      </a:lnTo>
                      <a:lnTo>
                        <a:pt x="454" y="231"/>
                      </a:lnTo>
                      <a:lnTo>
                        <a:pt x="457" y="230"/>
                      </a:lnTo>
                      <a:lnTo>
                        <a:pt x="459" y="229"/>
                      </a:lnTo>
                      <a:lnTo>
                        <a:pt x="457" y="229"/>
                      </a:lnTo>
                      <a:lnTo>
                        <a:pt x="457" y="229"/>
                      </a:lnTo>
                      <a:lnTo>
                        <a:pt x="453" y="227"/>
                      </a:lnTo>
                      <a:close/>
                      <a:moveTo>
                        <a:pt x="510" y="222"/>
                      </a:moveTo>
                      <a:lnTo>
                        <a:pt x="510" y="224"/>
                      </a:lnTo>
                      <a:lnTo>
                        <a:pt x="510" y="224"/>
                      </a:lnTo>
                      <a:lnTo>
                        <a:pt x="510" y="222"/>
                      </a:lnTo>
                      <a:lnTo>
                        <a:pt x="510" y="222"/>
                      </a:lnTo>
                      <a:close/>
                      <a:moveTo>
                        <a:pt x="0" y="190"/>
                      </a:moveTo>
                      <a:lnTo>
                        <a:pt x="4" y="191"/>
                      </a:lnTo>
                      <a:lnTo>
                        <a:pt x="4" y="191"/>
                      </a:lnTo>
                      <a:lnTo>
                        <a:pt x="5" y="191"/>
                      </a:lnTo>
                      <a:lnTo>
                        <a:pt x="5" y="192"/>
                      </a:lnTo>
                      <a:lnTo>
                        <a:pt x="9" y="191"/>
                      </a:lnTo>
                      <a:lnTo>
                        <a:pt x="9" y="192"/>
                      </a:lnTo>
                      <a:lnTo>
                        <a:pt x="10" y="192"/>
                      </a:lnTo>
                      <a:lnTo>
                        <a:pt x="10" y="299"/>
                      </a:lnTo>
                      <a:lnTo>
                        <a:pt x="10" y="299"/>
                      </a:lnTo>
                      <a:lnTo>
                        <a:pt x="10" y="297"/>
                      </a:lnTo>
                      <a:lnTo>
                        <a:pt x="9" y="297"/>
                      </a:lnTo>
                      <a:lnTo>
                        <a:pt x="9" y="294"/>
                      </a:lnTo>
                      <a:lnTo>
                        <a:pt x="8" y="294"/>
                      </a:lnTo>
                      <a:lnTo>
                        <a:pt x="8" y="293"/>
                      </a:lnTo>
                      <a:lnTo>
                        <a:pt x="6" y="293"/>
                      </a:lnTo>
                      <a:lnTo>
                        <a:pt x="6" y="292"/>
                      </a:lnTo>
                      <a:lnTo>
                        <a:pt x="5" y="292"/>
                      </a:lnTo>
                      <a:lnTo>
                        <a:pt x="5" y="289"/>
                      </a:lnTo>
                      <a:lnTo>
                        <a:pt x="5" y="289"/>
                      </a:lnTo>
                      <a:lnTo>
                        <a:pt x="5" y="288"/>
                      </a:lnTo>
                      <a:lnTo>
                        <a:pt x="8" y="288"/>
                      </a:lnTo>
                      <a:lnTo>
                        <a:pt x="8" y="284"/>
                      </a:lnTo>
                      <a:lnTo>
                        <a:pt x="8" y="281"/>
                      </a:lnTo>
                      <a:lnTo>
                        <a:pt x="8" y="279"/>
                      </a:lnTo>
                      <a:lnTo>
                        <a:pt x="9" y="279"/>
                      </a:lnTo>
                      <a:lnTo>
                        <a:pt x="8" y="277"/>
                      </a:lnTo>
                      <a:lnTo>
                        <a:pt x="8" y="277"/>
                      </a:lnTo>
                      <a:lnTo>
                        <a:pt x="8" y="277"/>
                      </a:lnTo>
                      <a:lnTo>
                        <a:pt x="8" y="273"/>
                      </a:lnTo>
                      <a:lnTo>
                        <a:pt x="6" y="273"/>
                      </a:lnTo>
                      <a:lnTo>
                        <a:pt x="8" y="272"/>
                      </a:lnTo>
                      <a:lnTo>
                        <a:pt x="8" y="271"/>
                      </a:lnTo>
                      <a:lnTo>
                        <a:pt x="9" y="271"/>
                      </a:lnTo>
                      <a:lnTo>
                        <a:pt x="9" y="269"/>
                      </a:lnTo>
                      <a:lnTo>
                        <a:pt x="6" y="267"/>
                      </a:lnTo>
                      <a:lnTo>
                        <a:pt x="5" y="264"/>
                      </a:lnTo>
                      <a:lnTo>
                        <a:pt x="5" y="260"/>
                      </a:lnTo>
                      <a:lnTo>
                        <a:pt x="5" y="259"/>
                      </a:lnTo>
                      <a:lnTo>
                        <a:pt x="4" y="258"/>
                      </a:lnTo>
                      <a:lnTo>
                        <a:pt x="4" y="255"/>
                      </a:lnTo>
                      <a:lnTo>
                        <a:pt x="4" y="254"/>
                      </a:lnTo>
                      <a:lnTo>
                        <a:pt x="5" y="254"/>
                      </a:lnTo>
                      <a:lnTo>
                        <a:pt x="5" y="252"/>
                      </a:lnTo>
                      <a:lnTo>
                        <a:pt x="5" y="251"/>
                      </a:lnTo>
                      <a:lnTo>
                        <a:pt x="5" y="250"/>
                      </a:lnTo>
                      <a:lnTo>
                        <a:pt x="5" y="248"/>
                      </a:lnTo>
                      <a:lnTo>
                        <a:pt x="5" y="244"/>
                      </a:lnTo>
                      <a:lnTo>
                        <a:pt x="6" y="242"/>
                      </a:lnTo>
                      <a:lnTo>
                        <a:pt x="6" y="241"/>
                      </a:lnTo>
                      <a:lnTo>
                        <a:pt x="6" y="241"/>
                      </a:lnTo>
                      <a:lnTo>
                        <a:pt x="6" y="239"/>
                      </a:lnTo>
                      <a:lnTo>
                        <a:pt x="6" y="238"/>
                      </a:lnTo>
                      <a:lnTo>
                        <a:pt x="6" y="237"/>
                      </a:lnTo>
                      <a:lnTo>
                        <a:pt x="6" y="237"/>
                      </a:lnTo>
                      <a:lnTo>
                        <a:pt x="8" y="233"/>
                      </a:lnTo>
                      <a:lnTo>
                        <a:pt x="6" y="233"/>
                      </a:lnTo>
                      <a:lnTo>
                        <a:pt x="6" y="227"/>
                      </a:lnTo>
                      <a:lnTo>
                        <a:pt x="8" y="227"/>
                      </a:lnTo>
                      <a:lnTo>
                        <a:pt x="9" y="226"/>
                      </a:lnTo>
                      <a:lnTo>
                        <a:pt x="8" y="226"/>
                      </a:lnTo>
                      <a:lnTo>
                        <a:pt x="6" y="218"/>
                      </a:lnTo>
                      <a:lnTo>
                        <a:pt x="9" y="218"/>
                      </a:lnTo>
                      <a:lnTo>
                        <a:pt x="9" y="217"/>
                      </a:lnTo>
                      <a:lnTo>
                        <a:pt x="6" y="217"/>
                      </a:lnTo>
                      <a:lnTo>
                        <a:pt x="6" y="213"/>
                      </a:lnTo>
                      <a:lnTo>
                        <a:pt x="8" y="213"/>
                      </a:lnTo>
                      <a:lnTo>
                        <a:pt x="8" y="213"/>
                      </a:lnTo>
                      <a:lnTo>
                        <a:pt x="8" y="213"/>
                      </a:lnTo>
                      <a:lnTo>
                        <a:pt x="9" y="213"/>
                      </a:lnTo>
                      <a:lnTo>
                        <a:pt x="9" y="209"/>
                      </a:lnTo>
                      <a:lnTo>
                        <a:pt x="6" y="209"/>
                      </a:lnTo>
                      <a:lnTo>
                        <a:pt x="8" y="207"/>
                      </a:lnTo>
                      <a:lnTo>
                        <a:pt x="6" y="207"/>
                      </a:lnTo>
                      <a:lnTo>
                        <a:pt x="5" y="203"/>
                      </a:lnTo>
                      <a:lnTo>
                        <a:pt x="4" y="200"/>
                      </a:lnTo>
                      <a:lnTo>
                        <a:pt x="2" y="197"/>
                      </a:lnTo>
                      <a:lnTo>
                        <a:pt x="1" y="196"/>
                      </a:lnTo>
                      <a:lnTo>
                        <a:pt x="0" y="190"/>
                      </a:lnTo>
                      <a:close/>
                      <a:moveTo>
                        <a:pt x="475" y="155"/>
                      </a:moveTo>
                      <a:lnTo>
                        <a:pt x="472" y="157"/>
                      </a:lnTo>
                      <a:lnTo>
                        <a:pt x="471" y="159"/>
                      </a:lnTo>
                      <a:lnTo>
                        <a:pt x="472" y="159"/>
                      </a:lnTo>
                      <a:lnTo>
                        <a:pt x="474" y="158"/>
                      </a:lnTo>
                      <a:lnTo>
                        <a:pt x="475" y="157"/>
                      </a:lnTo>
                      <a:lnTo>
                        <a:pt x="475" y="155"/>
                      </a:lnTo>
                      <a:close/>
                      <a:moveTo>
                        <a:pt x="469" y="153"/>
                      </a:moveTo>
                      <a:lnTo>
                        <a:pt x="467" y="154"/>
                      </a:lnTo>
                      <a:lnTo>
                        <a:pt x="465" y="155"/>
                      </a:lnTo>
                      <a:lnTo>
                        <a:pt x="463" y="157"/>
                      </a:lnTo>
                      <a:lnTo>
                        <a:pt x="462" y="158"/>
                      </a:lnTo>
                      <a:lnTo>
                        <a:pt x="461" y="161"/>
                      </a:lnTo>
                      <a:lnTo>
                        <a:pt x="458" y="161"/>
                      </a:lnTo>
                      <a:lnTo>
                        <a:pt x="458" y="162"/>
                      </a:lnTo>
                      <a:lnTo>
                        <a:pt x="462" y="162"/>
                      </a:lnTo>
                      <a:lnTo>
                        <a:pt x="463" y="162"/>
                      </a:lnTo>
                      <a:lnTo>
                        <a:pt x="463" y="162"/>
                      </a:lnTo>
                      <a:lnTo>
                        <a:pt x="463" y="161"/>
                      </a:lnTo>
                      <a:lnTo>
                        <a:pt x="465" y="161"/>
                      </a:lnTo>
                      <a:lnTo>
                        <a:pt x="465" y="161"/>
                      </a:lnTo>
                      <a:lnTo>
                        <a:pt x="466" y="161"/>
                      </a:lnTo>
                      <a:lnTo>
                        <a:pt x="466" y="159"/>
                      </a:lnTo>
                      <a:lnTo>
                        <a:pt x="469" y="158"/>
                      </a:lnTo>
                      <a:lnTo>
                        <a:pt x="469" y="157"/>
                      </a:lnTo>
                      <a:lnTo>
                        <a:pt x="470" y="155"/>
                      </a:lnTo>
                      <a:lnTo>
                        <a:pt x="471" y="153"/>
                      </a:lnTo>
                      <a:lnTo>
                        <a:pt x="470" y="153"/>
                      </a:lnTo>
                      <a:lnTo>
                        <a:pt x="470" y="153"/>
                      </a:lnTo>
                      <a:lnTo>
                        <a:pt x="470" y="153"/>
                      </a:lnTo>
                      <a:lnTo>
                        <a:pt x="469" y="153"/>
                      </a:lnTo>
                      <a:close/>
                      <a:moveTo>
                        <a:pt x="497" y="132"/>
                      </a:moveTo>
                      <a:lnTo>
                        <a:pt x="496" y="133"/>
                      </a:lnTo>
                      <a:lnTo>
                        <a:pt x="495" y="135"/>
                      </a:lnTo>
                      <a:lnTo>
                        <a:pt x="493" y="137"/>
                      </a:lnTo>
                      <a:lnTo>
                        <a:pt x="492" y="140"/>
                      </a:lnTo>
                      <a:lnTo>
                        <a:pt x="493" y="140"/>
                      </a:lnTo>
                      <a:lnTo>
                        <a:pt x="493" y="140"/>
                      </a:lnTo>
                      <a:lnTo>
                        <a:pt x="493" y="140"/>
                      </a:lnTo>
                      <a:lnTo>
                        <a:pt x="493" y="140"/>
                      </a:lnTo>
                      <a:lnTo>
                        <a:pt x="495" y="140"/>
                      </a:lnTo>
                      <a:lnTo>
                        <a:pt x="495" y="138"/>
                      </a:lnTo>
                      <a:lnTo>
                        <a:pt x="495" y="138"/>
                      </a:lnTo>
                      <a:lnTo>
                        <a:pt x="497" y="138"/>
                      </a:lnTo>
                      <a:lnTo>
                        <a:pt x="497" y="138"/>
                      </a:lnTo>
                      <a:lnTo>
                        <a:pt x="499" y="136"/>
                      </a:lnTo>
                      <a:lnTo>
                        <a:pt x="499" y="133"/>
                      </a:lnTo>
                      <a:lnTo>
                        <a:pt x="497" y="132"/>
                      </a:lnTo>
                      <a:close/>
                      <a:moveTo>
                        <a:pt x="541" y="124"/>
                      </a:moveTo>
                      <a:lnTo>
                        <a:pt x="541" y="127"/>
                      </a:lnTo>
                      <a:lnTo>
                        <a:pt x="541" y="128"/>
                      </a:lnTo>
                      <a:lnTo>
                        <a:pt x="542" y="129"/>
                      </a:lnTo>
                      <a:lnTo>
                        <a:pt x="542" y="131"/>
                      </a:lnTo>
                      <a:lnTo>
                        <a:pt x="544" y="129"/>
                      </a:lnTo>
                      <a:lnTo>
                        <a:pt x="546" y="129"/>
                      </a:lnTo>
                      <a:lnTo>
                        <a:pt x="546" y="127"/>
                      </a:lnTo>
                      <a:lnTo>
                        <a:pt x="544" y="127"/>
                      </a:lnTo>
                      <a:lnTo>
                        <a:pt x="543" y="125"/>
                      </a:lnTo>
                      <a:lnTo>
                        <a:pt x="542" y="125"/>
                      </a:lnTo>
                      <a:lnTo>
                        <a:pt x="541" y="124"/>
                      </a:lnTo>
                      <a:close/>
                      <a:moveTo>
                        <a:pt x="505" y="115"/>
                      </a:moveTo>
                      <a:lnTo>
                        <a:pt x="505" y="115"/>
                      </a:lnTo>
                      <a:lnTo>
                        <a:pt x="505" y="115"/>
                      </a:lnTo>
                      <a:lnTo>
                        <a:pt x="505" y="118"/>
                      </a:lnTo>
                      <a:lnTo>
                        <a:pt x="503" y="119"/>
                      </a:lnTo>
                      <a:lnTo>
                        <a:pt x="503" y="124"/>
                      </a:lnTo>
                      <a:lnTo>
                        <a:pt x="503" y="124"/>
                      </a:lnTo>
                      <a:lnTo>
                        <a:pt x="503" y="123"/>
                      </a:lnTo>
                      <a:lnTo>
                        <a:pt x="505" y="123"/>
                      </a:lnTo>
                      <a:lnTo>
                        <a:pt x="505" y="123"/>
                      </a:lnTo>
                      <a:lnTo>
                        <a:pt x="505" y="121"/>
                      </a:lnTo>
                      <a:lnTo>
                        <a:pt x="505" y="120"/>
                      </a:lnTo>
                      <a:lnTo>
                        <a:pt x="506" y="120"/>
                      </a:lnTo>
                      <a:lnTo>
                        <a:pt x="506" y="115"/>
                      </a:lnTo>
                      <a:lnTo>
                        <a:pt x="505" y="115"/>
                      </a:lnTo>
                      <a:close/>
                      <a:moveTo>
                        <a:pt x="462" y="108"/>
                      </a:moveTo>
                      <a:lnTo>
                        <a:pt x="462" y="110"/>
                      </a:lnTo>
                      <a:lnTo>
                        <a:pt x="462" y="110"/>
                      </a:lnTo>
                      <a:lnTo>
                        <a:pt x="461" y="110"/>
                      </a:lnTo>
                      <a:lnTo>
                        <a:pt x="462" y="110"/>
                      </a:lnTo>
                      <a:lnTo>
                        <a:pt x="462" y="110"/>
                      </a:lnTo>
                      <a:lnTo>
                        <a:pt x="463" y="110"/>
                      </a:lnTo>
                      <a:lnTo>
                        <a:pt x="463" y="110"/>
                      </a:lnTo>
                      <a:lnTo>
                        <a:pt x="463" y="110"/>
                      </a:lnTo>
                      <a:lnTo>
                        <a:pt x="463" y="110"/>
                      </a:lnTo>
                      <a:lnTo>
                        <a:pt x="463" y="110"/>
                      </a:lnTo>
                      <a:lnTo>
                        <a:pt x="463" y="110"/>
                      </a:lnTo>
                      <a:lnTo>
                        <a:pt x="463" y="110"/>
                      </a:lnTo>
                      <a:lnTo>
                        <a:pt x="463" y="110"/>
                      </a:lnTo>
                      <a:lnTo>
                        <a:pt x="462" y="108"/>
                      </a:lnTo>
                      <a:close/>
                      <a:moveTo>
                        <a:pt x="523" y="104"/>
                      </a:moveTo>
                      <a:lnTo>
                        <a:pt x="525" y="107"/>
                      </a:lnTo>
                      <a:lnTo>
                        <a:pt x="526" y="107"/>
                      </a:lnTo>
                      <a:lnTo>
                        <a:pt x="526" y="104"/>
                      </a:lnTo>
                      <a:lnTo>
                        <a:pt x="525" y="104"/>
                      </a:lnTo>
                      <a:lnTo>
                        <a:pt x="525" y="104"/>
                      </a:lnTo>
                      <a:lnTo>
                        <a:pt x="525" y="104"/>
                      </a:lnTo>
                      <a:lnTo>
                        <a:pt x="523" y="104"/>
                      </a:lnTo>
                      <a:close/>
                      <a:moveTo>
                        <a:pt x="462" y="94"/>
                      </a:moveTo>
                      <a:lnTo>
                        <a:pt x="461" y="94"/>
                      </a:lnTo>
                      <a:lnTo>
                        <a:pt x="461" y="95"/>
                      </a:lnTo>
                      <a:lnTo>
                        <a:pt x="461" y="97"/>
                      </a:lnTo>
                      <a:lnTo>
                        <a:pt x="459" y="97"/>
                      </a:lnTo>
                      <a:lnTo>
                        <a:pt x="459" y="98"/>
                      </a:lnTo>
                      <a:lnTo>
                        <a:pt x="461" y="98"/>
                      </a:lnTo>
                      <a:lnTo>
                        <a:pt x="461" y="98"/>
                      </a:lnTo>
                      <a:lnTo>
                        <a:pt x="461" y="98"/>
                      </a:lnTo>
                      <a:lnTo>
                        <a:pt x="462" y="98"/>
                      </a:lnTo>
                      <a:lnTo>
                        <a:pt x="462" y="97"/>
                      </a:lnTo>
                      <a:lnTo>
                        <a:pt x="462" y="97"/>
                      </a:lnTo>
                      <a:lnTo>
                        <a:pt x="462" y="97"/>
                      </a:lnTo>
                      <a:lnTo>
                        <a:pt x="462" y="94"/>
                      </a:lnTo>
                      <a:close/>
                      <a:moveTo>
                        <a:pt x="449" y="87"/>
                      </a:moveTo>
                      <a:lnTo>
                        <a:pt x="448" y="89"/>
                      </a:lnTo>
                      <a:lnTo>
                        <a:pt x="448" y="90"/>
                      </a:lnTo>
                      <a:lnTo>
                        <a:pt x="450" y="90"/>
                      </a:lnTo>
                      <a:lnTo>
                        <a:pt x="451" y="91"/>
                      </a:lnTo>
                      <a:lnTo>
                        <a:pt x="451" y="91"/>
                      </a:lnTo>
                      <a:lnTo>
                        <a:pt x="454" y="91"/>
                      </a:lnTo>
                      <a:lnTo>
                        <a:pt x="454" y="90"/>
                      </a:lnTo>
                      <a:lnTo>
                        <a:pt x="453" y="89"/>
                      </a:lnTo>
                      <a:lnTo>
                        <a:pt x="451" y="89"/>
                      </a:lnTo>
                      <a:lnTo>
                        <a:pt x="450" y="87"/>
                      </a:lnTo>
                      <a:lnTo>
                        <a:pt x="449" y="87"/>
                      </a:lnTo>
                      <a:close/>
                      <a:moveTo>
                        <a:pt x="459" y="0"/>
                      </a:moveTo>
                      <a:lnTo>
                        <a:pt x="459" y="1"/>
                      </a:lnTo>
                      <a:lnTo>
                        <a:pt x="461" y="1"/>
                      </a:lnTo>
                      <a:lnTo>
                        <a:pt x="462" y="1"/>
                      </a:lnTo>
                      <a:lnTo>
                        <a:pt x="462" y="1"/>
                      </a:lnTo>
                      <a:lnTo>
                        <a:pt x="466" y="2"/>
                      </a:lnTo>
                      <a:lnTo>
                        <a:pt x="467" y="5"/>
                      </a:lnTo>
                      <a:lnTo>
                        <a:pt x="470" y="5"/>
                      </a:lnTo>
                      <a:lnTo>
                        <a:pt x="470" y="8"/>
                      </a:lnTo>
                      <a:lnTo>
                        <a:pt x="471" y="9"/>
                      </a:lnTo>
                      <a:lnTo>
                        <a:pt x="472" y="9"/>
                      </a:lnTo>
                      <a:lnTo>
                        <a:pt x="474" y="9"/>
                      </a:lnTo>
                      <a:lnTo>
                        <a:pt x="475" y="13"/>
                      </a:lnTo>
                      <a:lnTo>
                        <a:pt x="476" y="13"/>
                      </a:lnTo>
                      <a:lnTo>
                        <a:pt x="476" y="15"/>
                      </a:lnTo>
                      <a:lnTo>
                        <a:pt x="478" y="17"/>
                      </a:lnTo>
                      <a:lnTo>
                        <a:pt x="484" y="17"/>
                      </a:lnTo>
                      <a:lnTo>
                        <a:pt x="484" y="17"/>
                      </a:lnTo>
                      <a:lnTo>
                        <a:pt x="488" y="17"/>
                      </a:lnTo>
                      <a:lnTo>
                        <a:pt x="488" y="17"/>
                      </a:lnTo>
                      <a:lnTo>
                        <a:pt x="491" y="17"/>
                      </a:lnTo>
                      <a:lnTo>
                        <a:pt x="491" y="18"/>
                      </a:lnTo>
                      <a:lnTo>
                        <a:pt x="488" y="19"/>
                      </a:lnTo>
                      <a:lnTo>
                        <a:pt x="488" y="21"/>
                      </a:lnTo>
                      <a:lnTo>
                        <a:pt x="488" y="21"/>
                      </a:lnTo>
                      <a:lnTo>
                        <a:pt x="488" y="22"/>
                      </a:lnTo>
                      <a:lnTo>
                        <a:pt x="493" y="22"/>
                      </a:lnTo>
                      <a:lnTo>
                        <a:pt x="493" y="22"/>
                      </a:lnTo>
                      <a:lnTo>
                        <a:pt x="495" y="22"/>
                      </a:lnTo>
                      <a:lnTo>
                        <a:pt x="495" y="23"/>
                      </a:lnTo>
                      <a:lnTo>
                        <a:pt x="495" y="23"/>
                      </a:lnTo>
                      <a:lnTo>
                        <a:pt x="496" y="23"/>
                      </a:lnTo>
                      <a:lnTo>
                        <a:pt x="496" y="22"/>
                      </a:lnTo>
                      <a:lnTo>
                        <a:pt x="497" y="21"/>
                      </a:lnTo>
                      <a:lnTo>
                        <a:pt x="499" y="21"/>
                      </a:lnTo>
                      <a:lnTo>
                        <a:pt x="497" y="23"/>
                      </a:lnTo>
                      <a:lnTo>
                        <a:pt x="497" y="25"/>
                      </a:lnTo>
                      <a:lnTo>
                        <a:pt x="496" y="25"/>
                      </a:lnTo>
                      <a:lnTo>
                        <a:pt x="496" y="26"/>
                      </a:lnTo>
                      <a:lnTo>
                        <a:pt x="495" y="26"/>
                      </a:lnTo>
                      <a:lnTo>
                        <a:pt x="495" y="27"/>
                      </a:lnTo>
                      <a:lnTo>
                        <a:pt x="493" y="28"/>
                      </a:lnTo>
                      <a:lnTo>
                        <a:pt x="496" y="28"/>
                      </a:lnTo>
                      <a:lnTo>
                        <a:pt x="496" y="31"/>
                      </a:lnTo>
                      <a:lnTo>
                        <a:pt x="495" y="31"/>
                      </a:lnTo>
                      <a:lnTo>
                        <a:pt x="495" y="31"/>
                      </a:lnTo>
                      <a:lnTo>
                        <a:pt x="492" y="31"/>
                      </a:lnTo>
                      <a:lnTo>
                        <a:pt x="492" y="34"/>
                      </a:lnTo>
                      <a:lnTo>
                        <a:pt x="493" y="36"/>
                      </a:lnTo>
                      <a:lnTo>
                        <a:pt x="495" y="36"/>
                      </a:lnTo>
                      <a:lnTo>
                        <a:pt x="495" y="39"/>
                      </a:lnTo>
                      <a:lnTo>
                        <a:pt x="495" y="40"/>
                      </a:lnTo>
                      <a:lnTo>
                        <a:pt x="493" y="43"/>
                      </a:lnTo>
                      <a:lnTo>
                        <a:pt x="493" y="44"/>
                      </a:lnTo>
                      <a:lnTo>
                        <a:pt x="493" y="44"/>
                      </a:lnTo>
                      <a:lnTo>
                        <a:pt x="493" y="44"/>
                      </a:lnTo>
                      <a:lnTo>
                        <a:pt x="495" y="47"/>
                      </a:lnTo>
                      <a:lnTo>
                        <a:pt x="496" y="47"/>
                      </a:lnTo>
                      <a:lnTo>
                        <a:pt x="499" y="48"/>
                      </a:lnTo>
                      <a:lnTo>
                        <a:pt x="499" y="48"/>
                      </a:lnTo>
                      <a:lnTo>
                        <a:pt x="501" y="48"/>
                      </a:lnTo>
                      <a:lnTo>
                        <a:pt x="501" y="49"/>
                      </a:lnTo>
                      <a:lnTo>
                        <a:pt x="505" y="49"/>
                      </a:lnTo>
                      <a:lnTo>
                        <a:pt x="506" y="51"/>
                      </a:lnTo>
                      <a:lnTo>
                        <a:pt x="506" y="51"/>
                      </a:lnTo>
                      <a:lnTo>
                        <a:pt x="506" y="55"/>
                      </a:lnTo>
                      <a:lnTo>
                        <a:pt x="508" y="55"/>
                      </a:lnTo>
                      <a:lnTo>
                        <a:pt x="508" y="56"/>
                      </a:lnTo>
                      <a:lnTo>
                        <a:pt x="509" y="56"/>
                      </a:lnTo>
                      <a:lnTo>
                        <a:pt x="509" y="56"/>
                      </a:lnTo>
                      <a:lnTo>
                        <a:pt x="509" y="56"/>
                      </a:lnTo>
                      <a:lnTo>
                        <a:pt x="510" y="55"/>
                      </a:lnTo>
                      <a:lnTo>
                        <a:pt x="510" y="53"/>
                      </a:lnTo>
                      <a:lnTo>
                        <a:pt x="513" y="53"/>
                      </a:lnTo>
                      <a:lnTo>
                        <a:pt x="513" y="56"/>
                      </a:lnTo>
                      <a:lnTo>
                        <a:pt x="514" y="56"/>
                      </a:lnTo>
                      <a:lnTo>
                        <a:pt x="516" y="59"/>
                      </a:lnTo>
                      <a:lnTo>
                        <a:pt x="516" y="60"/>
                      </a:lnTo>
                      <a:lnTo>
                        <a:pt x="518" y="59"/>
                      </a:lnTo>
                      <a:lnTo>
                        <a:pt x="518" y="59"/>
                      </a:lnTo>
                      <a:lnTo>
                        <a:pt x="520" y="59"/>
                      </a:lnTo>
                      <a:lnTo>
                        <a:pt x="520" y="57"/>
                      </a:lnTo>
                      <a:lnTo>
                        <a:pt x="521" y="57"/>
                      </a:lnTo>
                      <a:lnTo>
                        <a:pt x="521" y="57"/>
                      </a:lnTo>
                      <a:lnTo>
                        <a:pt x="522" y="57"/>
                      </a:lnTo>
                      <a:lnTo>
                        <a:pt x="522" y="56"/>
                      </a:lnTo>
                      <a:lnTo>
                        <a:pt x="522" y="56"/>
                      </a:lnTo>
                      <a:lnTo>
                        <a:pt x="522" y="56"/>
                      </a:lnTo>
                      <a:lnTo>
                        <a:pt x="522" y="56"/>
                      </a:lnTo>
                      <a:lnTo>
                        <a:pt x="523" y="56"/>
                      </a:lnTo>
                      <a:lnTo>
                        <a:pt x="523" y="53"/>
                      </a:lnTo>
                      <a:lnTo>
                        <a:pt x="523" y="53"/>
                      </a:lnTo>
                      <a:lnTo>
                        <a:pt x="525" y="52"/>
                      </a:lnTo>
                      <a:lnTo>
                        <a:pt x="526" y="52"/>
                      </a:lnTo>
                      <a:lnTo>
                        <a:pt x="526" y="52"/>
                      </a:lnTo>
                      <a:lnTo>
                        <a:pt x="527" y="53"/>
                      </a:lnTo>
                      <a:lnTo>
                        <a:pt x="527" y="49"/>
                      </a:lnTo>
                      <a:lnTo>
                        <a:pt x="531" y="46"/>
                      </a:lnTo>
                      <a:lnTo>
                        <a:pt x="531" y="44"/>
                      </a:lnTo>
                      <a:lnTo>
                        <a:pt x="533" y="43"/>
                      </a:lnTo>
                      <a:lnTo>
                        <a:pt x="533" y="43"/>
                      </a:lnTo>
                      <a:lnTo>
                        <a:pt x="533" y="42"/>
                      </a:lnTo>
                      <a:lnTo>
                        <a:pt x="531" y="42"/>
                      </a:lnTo>
                      <a:lnTo>
                        <a:pt x="531" y="39"/>
                      </a:lnTo>
                      <a:lnTo>
                        <a:pt x="533" y="39"/>
                      </a:lnTo>
                      <a:lnTo>
                        <a:pt x="534" y="38"/>
                      </a:lnTo>
                      <a:lnTo>
                        <a:pt x="534" y="38"/>
                      </a:lnTo>
                      <a:lnTo>
                        <a:pt x="534" y="35"/>
                      </a:lnTo>
                      <a:lnTo>
                        <a:pt x="535" y="35"/>
                      </a:lnTo>
                      <a:lnTo>
                        <a:pt x="535" y="34"/>
                      </a:lnTo>
                      <a:lnTo>
                        <a:pt x="535" y="34"/>
                      </a:lnTo>
                      <a:lnTo>
                        <a:pt x="537" y="34"/>
                      </a:lnTo>
                      <a:lnTo>
                        <a:pt x="538" y="30"/>
                      </a:lnTo>
                      <a:lnTo>
                        <a:pt x="542" y="28"/>
                      </a:lnTo>
                      <a:lnTo>
                        <a:pt x="541" y="32"/>
                      </a:lnTo>
                      <a:lnTo>
                        <a:pt x="542" y="32"/>
                      </a:lnTo>
                      <a:lnTo>
                        <a:pt x="542" y="35"/>
                      </a:lnTo>
                      <a:lnTo>
                        <a:pt x="543" y="36"/>
                      </a:lnTo>
                      <a:lnTo>
                        <a:pt x="543" y="36"/>
                      </a:lnTo>
                      <a:lnTo>
                        <a:pt x="543" y="39"/>
                      </a:lnTo>
                      <a:lnTo>
                        <a:pt x="542" y="40"/>
                      </a:lnTo>
                      <a:lnTo>
                        <a:pt x="542" y="42"/>
                      </a:lnTo>
                      <a:lnTo>
                        <a:pt x="543" y="43"/>
                      </a:lnTo>
                      <a:lnTo>
                        <a:pt x="543" y="44"/>
                      </a:lnTo>
                      <a:lnTo>
                        <a:pt x="543" y="47"/>
                      </a:lnTo>
                      <a:lnTo>
                        <a:pt x="544" y="47"/>
                      </a:lnTo>
                      <a:lnTo>
                        <a:pt x="544" y="49"/>
                      </a:lnTo>
                      <a:lnTo>
                        <a:pt x="546" y="49"/>
                      </a:lnTo>
                      <a:lnTo>
                        <a:pt x="546" y="48"/>
                      </a:lnTo>
                      <a:lnTo>
                        <a:pt x="547" y="48"/>
                      </a:lnTo>
                      <a:lnTo>
                        <a:pt x="550" y="48"/>
                      </a:lnTo>
                      <a:lnTo>
                        <a:pt x="550" y="51"/>
                      </a:lnTo>
                      <a:lnTo>
                        <a:pt x="552" y="51"/>
                      </a:lnTo>
                      <a:lnTo>
                        <a:pt x="551" y="52"/>
                      </a:lnTo>
                      <a:lnTo>
                        <a:pt x="551" y="52"/>
                      </a:lnTo>
                      <a:lnTo>
                        <a:pt x="551" y="53"/>
                      </a:lnTo>
                      <a:lnTo>
                        <a:pt x="551" y="53"/>
                      </a:lnTo>
                      <a:lnTo>
                        <a:pt x="551" y="53"/>
                      </a:lnTo>
                      <a:lnTo>
                        <a:pt x="552" y="53"/>
                      </a:lnTo>
                      <a:lnTo>
                        <a:pt x="554" y="55"/>
                      </a:lnTo>
                      <a:lnTo>
                        <a:pt x="554" y="55"/>
                      </a:lnTo>
                      <a:lnTo>
                        <a:pt x="554" y="56"/>
                      </a:lnTo>
                      <a:lnTo>
                        <a:pt x="552" y="57"/>
                      </a:lnTo>
                      <a:lnTo>
                        <a:pt x="552" y="57"/>
                      </a:lnTo>
                      <a:lnTo>
                        <a:pt x="551" y="59"/>
                      </a:lnTo>
                      <a:lnTo>
                        <a:pt x="550" y="59"/>
                      </a:lnTo>
                      <a:lnTo>
                        <a:pt x="548" y="59"/>
                      </a:lnTo>
                      <a:lnTo>
                        <a:pt x="548" y="60"/>
                      </a:lnTo>
                      <a:lnTo>
                        <a:pt x="550" y="60"/>
                      </a:lnTo>
                      <a:lnTo>
                        <a:pt x="551" y="61"/>
                      </a:lnTo>
                      <a:lnTo>
                        <a:pt x="551" y="61"/>
                      </a:lnTo>
                      <a:lnTo>
                        <a:pt x="551" y="60"/>
                      </a:lnTo>
                      <a:lnTo>
                        <a:pt x="552" y="60"/>
                      </a:lnTo>
                      <a:lnTo>
                        <a:pt x="555" y="60"/>
                      </a:lnTo>
                      <a:lnTo>
                        <a:pt x="558" y="61"/>
                      </a:lnTo>
                      <a:lnTo>
                        <a:pt x="556" y="63"/>
                      </a:lnTo>
                      <a:lnTo>
                        <a:pt x="556" y="64"/>
                      </a:lnTo>
                      <a:lnTo>
                        <a:pt x="555" y="64"/>
                      </a:lnTo>
                      <a:lnTo>
                        <a:pt x="555" y="65"/>
                      </a:lnTo>
                      <a:lnTo>
                        <a:pt x="556" y="65"/>
                      </a:lnTo>
                      <a:lnTo>
                        <a:pt x="558" y="65"/>
                      </a:lnTo>
                      <a:lnTo>
                        <a:pt x="556" y="68"/>
                      </a:lnTo>
                      <a:lnTo>
                        <a:pt x="559" y="68"/>
                      </a:lnTo>
                      <a:lnTo>
                        <a:pt x="559" y="68"/>
                      </a:lnTo>
                      <a:lnTo>
                        <a:pt x="561" y="69"/>
                      </a:lnTo>
                      <a:lnTo>
                        <a:pt x="563" y="70"/>
                      </a:lnTo>
                      <a:lnTo>
                        <a:pt x="563" y="73"/>
                      </a:lnTo>
                      <a:lnTo>
                        <a:pt x="561" y="76"/>
                      </a:lnTo>
                      <a:lnTo>
                        <a:pt x="559" y="76"/>
                      </a:lnTo>
                      <a:lnTo>
                        <a:pt x="559" y="77"/>
                      </a:lnTo>
                      <a:lnTo>
                        <a:pt x="563" y="77"/>
                      </a:lnTo>
                      <a:lnTo>
                        <a:pt x="563" y="77"/>
                      </a:lnTo>
                      <a:lnTo>
                        <a:pt x="563" y="77"/>
                      </a:lnTo>
                      <a:lnTo>
                        <a:pt x="563" y="78"/>
                      </a:lnTo>
                      <a:lnTo>
                        <a:pt x="563" y="78"/>
                      </a:lnTo>
                      <a:lnTo>
                        <a:pt x="568" y="80"/>
                      </a:lnTo>
                      <a:lnTo>
                        <a:pt x="568" y="81"/>
                      </a:lnTo>
                      <a:lnTo>
                        <a:pt x="569" y="81"/>
                      </a:lnTo>
                      <a:lnTo>
                        <a:pt x="568" y="85"/>
                      </a:lnTo>
                      <a:lnTo>
                        <a:pt x="568" y="85"/>
                      </a:lnTo>
                      <a:lnTo>
                        <a:pt x="567" y="83"/>
                      </a:lnTo>
                      <a:lnTo>
                        <a:pt x="565" y="83"/>
                      </a:lnTo>
                      <a:lnTo>
                        <a:pt x="565" y="83"/>
                      </a:lnTo>
                      <a:lnTo>
                        <a:pt x="565" y="85"/>
                      </a:lnTo>
                      <a:lnTo>
                        <a:pt x="559" y="83"/>
                      </a:lnTo>
                      <a:lnTo>
                        <a:pt x="559" y="86"/>
                      </a:lnTo>
                      <a:lnTo>
                        <a:pt x="561" y="86"/>
                      </a:lnTo>
                      <a:lnTo>
                        <a:pt x="561" y="87"/>
                      </a:lnTo>
                      <a:lnTo>
                        <a:pt x="561" y="87"/>
                      </a:lnTo>
                      <a:lnTo>
                        <a:pt x="561" y="87"/>
                      </a:lnTo>
                      <a:lnTo>
                        <a:pt x="560" y="89"/>
                      </a:lnTo>
                      <a:lnTo>
                        <a:pt x="560" y="90"/>
                      </a:lnTo>
                      <a:lnTo>
                        <a:pt x="561" y="90"/>
                      </a:lnTo>
                      <a:lnTo>
                        <a:pt x="563" y="89"/>
                      </a:lnTo>
                      <a:lnTo>
                        <a:pt x="564" y="89"/>
                      </a:lnTo>
                      <a:lnTo>
                        <a:pt x="564" y="90"/>
                      </a:lnTo>
                      <a:lnTo>
                        <a:pt x="563" y="91"/>
                      </a:lnTo>
                      <a:lnTo>
                        <a:pt x="567" y="91"/>
                      </a:lnTo>
                      <a:lnTo>
                        <a:pt x="567" y="97"/>
                      </a:lnTo>
                      <a:lnTo>
                        <a:pt x="572" y="97"/>
                      </a:lnTo>
                      <a:lnTo>
                        <a:pt x="572" y="98"/>
                      </a:lnTo>
                      <a:lnTo>
                        <a:pt x="573" y="98"/>
                      </a:lnTo>
                      <a:lnTo>
                        <a:pt x="575" y="99"/>
                      </a:lnTo>
                      <a:lnTo>
                        <a:pt x="576" y="99"/>
                      </a:lnTo>
                      <a:lnTo>
                        <a:pt x="576" y="102"/>
                      </a:lnTo>
                      <a:lnTo>
                        <a:pt x="577" y="102"/>
                      </a:lnTo>
                      <a:lnTo>
                        <a:pt x="576" y="106"/>
                      </a:lnTo>
                      <a:lnTo>
                        <a:pt x="581" y="106"/>
                      </a:lnTo>
                      <a:lnTo>
                        <a:pt x="581" y="107"/>
                      </a:lnTo>
                      <a:lnTo>
                        <a:pt x="584" y="106"/>
                      </a:lnTo>
                      <a:lnTo>
                        <a:pt x="584" y="107"/>
                      </a:lnTo>
                      <a:lnTo>
                        <a:pt x="584" y="107"/>
                      </a:lnTo>
                      <a:lnTo>
                        <a:pt x="584" y="108"/>
                      </a:lnTo>
                      <a:lnTo>
                        <a:pt x="585" y="108"/>
                      </a:lnTo>
                      <a:lnTo>
                        <a:pt x="585" y="108"/>
                      </a:lnTo>
                      <a:lnTo>
                        <a:pt x="585" y="107"/>
                      </a:lnTo>
                      <a:lnTo>
                        <a:pt x="586" y="107"/>
                      </a:lnTo>
                      <a:lnTo>
                        <a:pt x="588" y="106"/>
                      </a:lnTo>
                      <a:lnTo>
                        <a:pt x="588" y="107"/>
                      </a:lnTo>
                      <a:lnTo>
                        <a:pt x="589" y="107"/>
                      </a:lnTo>
                      <a:lnTo>
                        <a:pt x="589" y="107"/>
                      </a:lnTo>
                      <a:lnTo>
                        <a:pt x="590" y="106"/>
                      </a:lnTo>
                      <a:lnTo>
                        <a:pt x="590" y="108"/>
                      </a:lnTo>
                      <a:lnTo>
                        <a:pt x="590" y="110"/>
                      </a:lnTo>
                      <a:lnTo>
                        <a:pt x="592" y="111"/>
                      </a:lnTo>
                      <a:lnTo>
                        <a:pt x="592" y="112"/>
                      </a:lnTo>
                      <a:lnTo>
                        <a:pt x="597" y="114"/>
                      </a:lnTo>
                      <a:lnTo>
                        <a:pt x="597" y="111"/>
                      </a:lnTo>
                      <a:lnTo>
                        <a:pt x="598" y="110"/>
                      </a:lnTo>
                      <a:lnTo>
                        <a:pt x="598" y="110"/>
                      </a:lnTo>
                      <a:lnTo>
                        <a:pt x="599" y="110"/>
                      </a:lnTo>
                      <a:lnTo>
                        <a:pt x="599" y="110"/>
                      </a:lnTo>
                      <a:lnTo>
                        <a:pt x="599" y="110"/>
                      </a:lnTo>
                      <a:lnTo>
                        <a:pt x="599" y="114"/>
                      </a:lnTo>
                      <a:lnTo>
                        <a:pt x="601" y="114"/>
                      </a:lnTo>
                      <a:lnTo>
                        <a:pt x="601" y="114"/>
                      </a:lnTo>
                      <a:lnTo>
                        <a:pt x="601" y="115"/>
                      </a:lnTo>
                      <a:lnTo>
                        <a:pt x="602" y="115"/>
                      </a:lnTo>
                      <a:lnTo>
                        <a:pt x="603" y="115"/>
                      </a:lnTo>
                      <a:lnTo>
                        <a:pt x="603" y="115"/>
                      </a:lnTo>
                      <a:lnTo>
                        <a:pt x="603" y="114"/>
                      </a:lnTo>
                      <a:lnTo>
                        <a:pt x="603" y="114"/>
                      </a:lnTo>
                      <a:lnTo>
                        <a:pt x="603" y="115"/>
                      </a:lnTo>
                      <a:lnTo>
                        <a:pt x="602" y="116"/>
                      </a:lnTo>
                      <a:lnTo>
                        <a:pt x="602" y="118"/>
                      </a:lnTo>
                      <a:lnTo>
                        <a:pt x="601" y="118"/>
                      </a:lnTo>
                      <a:lnTo>
                        <a:pt x="601" y="119"/>
                      </a:lnTo>
                      <a:lnTo>
                        <a:pt x="598" y="119"/>
                      </a:lnTo>
                      <a:lnTo>
                        <a:pt x="598" y="119"/>
                      </a:lnTo>
                      <a:lnTo>
                        <a:pt x="597" y="119"/>
                      </a:lnTo>
                      <a:lnTo>
                        <a:pt x="597" y="120"/>
                      </a:lnTo>
                      <a:lnTo>
                        <a:pt x="595" y="121"/>
                      </a:lnTo>
                      <a:lnTo>
                        <a:pt x="594" y="120"/>
                      </a:lnTo>
                      <a:lnTo>
                        <a:pt x="594" y="120"/>
                      </a:lnTo>
                      <a:lnTo>
                        <a:pt x="594" y="120"/>
                      </a:lnTo>
                      <a:lnTo>
                        <a:pt x="594" y="120"/>
                      </a:lnTo>
                      <a:lnTo>
                        <a:pt x="593" y="120"/>
                      </a:lnTo>
                      <a:lnTo>
                        <a:pt x="592" y="123"/>
                      </a:lnTo>
                      <a:lnTo>
                        <a:pt x="589" y="123"/>
                      </a:lnTo>
                      <a:lnTo>
                        <a:pt x="588" y="124"/>
                      </a:lnTo>
                      <a:lnTo>
                        <a:pt x="585" y="124"/>
                      </a:lnTo>
                      <a:lnTo>
                        <a:pt x="585" y="125"/>
                      </a:lnTo>
                      <a:lnTo>
                        <a:pt x="584" y="125"/>
                      </a:lnTo>
                      <a:lnTo>
                        <a:pt x="582" y="127"/>
                      </a:lnTo>
                      <a:lnTo>
                        <a:pt x="580" y="127"/>
                      </a:lnTo>
                      <a:lnTo>
                        <a:pt x="580" y="127"/>
                      </a:lnTo>
                      <a:lnTo>
                        <a:pt x="576" y="127"/>
                      </a:lnTo>
                      <a:lnTo>
                        <a:pt x="576" y="129"/>
                      </a:lnTo>
                      <a:lnTo>
                        <a:pt x="577" y="131"/>
                      </a:lnTo>
                      <a:lnTo>
                        <a:pt x="577" y="132"/>
                      </a:lnTo>
                      <a:lnTo>
                        <a:pt x="580" y="132"/>
                      </a:lnTo>
                      <a:lnTo>
                        <a:pt x="581" y="131"/>
                      </a:lnTo>
                      <a:lnTo>
                        <a:pt x="581" y="129"/>
                      </a:lnTo>
                      <a:lnTo>
                        <a:pt x="584" y="128"/>
                      </a:lnTo>
                      <a:lnTo>
                        <a:pt x="585" y="128"/>
                      </a:lnTo>
                      <a:lnTo>
                        <a:pt x="586" y="127"/>
                      </a:lnTo>
                      <a:lnTo>
                        <a:pt x="588" y="127"/>
                      </a:lnTo>
                      <a:lnTo>
                        <a:pt x="588" y="127"/>
                      </a:lnTo>
                      <a:lnTo>
                        <a:pt x="589" y="127"/>
                      </a:lnTo>
                      <a:lnTo>
                        <a:pt x="593" y="123"/>
                      </a:lnTo>
                      <a:lnTo>
                        <a:pt x="594" y="123"/>
                      </a:lnTo>
                      <a:lnTo>
                        <a:pt x="594" y="123"/>
                      </a:lnTo>
                      <a:lnTo>
                        <a:pt x="599" y="123"/>
                      </a:lnTo>
                      <a:lnTo>
                        <a:pt x="599" y="121"/>
                      </a:lnTo>
                      <a:lnTo>
                        <a:pt x="599" y="120"/>
                      </a:lnTo>
                      <a:lnTo>
                        <a:pt x="601" y="120"/>
                      </a:lnTo>
                      <a:lnTo>
                        <a:pt x="603" y="120"/>
                      </a:lnTo>
                      <a:lnTo>
                        <a:pt x="603" y="120"/>
                      </a:lnTo>
                      <a:lnTo>
                        <a:pt x="606" y="120"/>
                      </a:lnTo>
                      <a:lnTo>
                        <a:pt x="607" y="123"/>
                      </a:lnTo>
                      <a:lnTo>
                        <a:pt x="609" y="123"/>
                      </a:lnTo>
                      <a:lnTo>
                        <a:pt x="609" y="124"/>
                      </a:lnTo>
                      <a:lnTo>
                        <a:pt x="611" y="124"/>
                      </a:lnTo>
                      <a:lnTo>
                        <a:pt x="611" y="124"/>
                      </a:lnTo>
                      <a:lnTo>
                        <a:pt x="613" y="125"/>
                      </a:lnTo>
                      <a:lnTo>
                        <a:pt x="613" y="127"/>
                      </a:lnTo>
                      <a:lnTo>
                        <a:pt x="613" y="128"/>
                      </a:lnTo>
                      <a:lnTo>
                        <a:pt x="614" y="128"/>
                      </a:lnTo>
                      <a:lnTo>
                        <a:pt x="614" y="127"/>
                      </a:lnTo>
                      <a:lnTo>
                        <a:pt x="615" y="127"/>
                      </a:lnTo>
                      <a:lnTo>
                        <a:pt x="616" y="125"/>
                      </a:lnTo>
                      <a:lnTo>
                        <a:pt x="616" y="127"/>
                      </a:lnTo>
                      <a:lnTo>
                        <a:pt x="618" y="127"/>
                      </a:lnTo>
                      <a:lnTo>
                        <a:pt x="618" y="129"/>
                      </a:lnTo>
                      <a:lnTo>
                        <a:pt x="618" y="129"/>
                      </a:lnTo>
                      <a:lnTo>
                        <a:pt x="618" y="131"/>
                      </a:lnTo>
                      <a:lnTo>
                        <a:pt x="618" y="132"/>
                      </a:lnTo>
                      <a:lnTo>
                        <a:pt x="616" y="132"/>
                      </a:lnTo>
                      <a:lnTo>
                        <a:pt x="616" y="135"/>
                      </a:lnTo>
                      <a:lnTo>
                        <a:pt x="618" y="136"/>
                      </a:lnTo>
                      <a:lnTo>
                        <a:pt x="619" y="138"/>
                      </a:lnTo>
                      <a:lnTo>
                        <a:pt x="616" y="138"/>
                      </a:lnTo>
                      <a:lnTo>
                        <a:pt x="616" y="140"/>
                      </a:lnTo>
                      <a:lnTo>
                        <a:pt x="616" y="141"/>
                      </a:lnTo>
                      <a:lnTo>
                        <a:pt x="615" y="142"/>
                      </a:lnTo>
                      <a:lnTo>
                        <a:pt x="614" y="142"/>
                      </a:lnTo>
                      <a:lnTo>
                        <a:pt x="614" y="144"/>
                      </a:lnTo>
                      <a:lnTo>
                        <a:pt x="607" y="146"/>
                      </a:lnTo>
                      <a:lnTo>
                        <a:pt x="607" y="148"/>
                      </a:lnTo>
                      <a:lnTo>
                        <a:pt x="601" y="146"/>
                      </a:lnTo>
                      <a:lnTo>
                        <a:pt x="601" y="149"/>
                      </a:lnTo>
                      <a:lnTo>
                        <a:pt x="601" y="149"/>
                      </a:lnTo>
                      <a:lnTo>
                        <a:pt x="598" y="149"/>
                      </a:lnTo>
                      <a:lnTo>
                        <a:pt x="595" y="148"/>
                      </a:lnTo>
                      <a:lnTo>
                        <a:pt x="595" y="150"/>
                      </a:lnTo>
                      <a:lnTo>
                        <a:pt x="593" y="150"/>
                      </a:lnTo>
                      <a:lnTo>
                        <a:pt x="592" y="153"/>
                      </a:lnTo>
                      <a:lnTo>
                        <a:pt x="592" y="154"/>
                      </a:lnTo>
                      <a:lnTo>
                        <a:pt x="590" y="155"/>
                      </a:lnTo>
                      <a:lnTo>
                        <a:pt x="589" y="155"/>
                      </a:lnTo>
                      <a:lnTo>
                        <a:pt x="590" y="158"/>
                      </a:lnTo>
                      <a:lnTo>
                        <a:pt x="589" y="159"/>
                      </a:lnTo>
                      <a:lnTo>
                        <a:pt x="588" y="159"/>
                      </a:lnTo>
                      <a:lnTo>
                        <a:pt x="586" y="161"/>
                      </a:lnTo>
                      <a:lnTo>
                        <a:pt x="585" y="161"/>
                      </a:lnTo>
                      <a:lnTo>
                        <a:pt x="585" y="161"/>
                      </a:lnTo>
                      <a:lnTo>
                        <a:pt x="585" y="161"/>
                      </a:lnTo>
                      <a:lnTo>
                        <a:pt x="584" y="161"/>
                      </a:lnTo>
                      <a:lnTo>
                        <a:pt x="584" y="163"/>
                      </a:lnTo>
                      <a:lnTo>
                        <a:pt x="584" y="165"/>
                      </a:lnTo>
                      <a:lnTo>
                        <a:pt x="582" y="165"/>
                      </a:lnTo>
                      <a:lnTo>
                        <a:pt x="581" y="165"/>
                      </a:lnTo>
                      <a:lnTo>
                        <a:pt x="581" y="166"/>
                      </a:lnTo>
                      <a:lnTo>
                        <a:pt x="581" y="166"/>
                      </a:lnTo>
                      <a:lnTo>
                        <a:pt x="580" y="165"/>
                      </a:lnTo>
                      <a:lnTo>
                        <a:pt x="578" y="165"/>
                      </a:lnTo>
                      <a:lnTo>
                        <a:pt x="578" y="165"/>
                      </a:lnTo>
                      <a:lnTo>
                        <a:pt x="578" y="166"/>
                      </a:lnTo>
                      <a:lnTo>
                        <a:pt x="577" y="166"/>
                      </a:lnTo>
                      <a:lnTo>
                        <a:pt x="577" y="167"/>
                      </a:lnTo>
                      <a:lnTo>
                        <a:pt x="576" y="167"/>
                      </a:lnTo>
                      <a:lnTo>
                        <a:pt x="575" y="167"/>
                      </a:lnTo>
                      <a:lnTo>
                        <a:pt x="575" y="167"/>
                      </a:lnTo>
                      <a:lnTo>
                        <a:pt x="573" y="167"/>
                      </a:lnTo>
                      <a:lnTo>
                        <a:pt x="573" y="166"/>
                      </a:lnTo>
                      <a:lnTo>
                        <a:pt x="572" y="166"/>
                      </a:lnTo>
                      <a:lnTo>
                        <a:pt x="571" y="166"/>
                      </a:lnTo>
                      <a:lnTo>
                        <a:pt x="571" y="167"/>
                      </a:lnTo>
                      <a:lnTo>
                        <a:pt x="569" y="169"/>
                      </a:lnTo>
                      <a:lnTo>
                        <a:pt x="569" y="167"/>
                      </a:lnTo>
                      <a:lnTo>
                        <a:pt x="569" y="167"/>
                      </a:lnTo>
                      <a:lnTo>
                        <a:pt x="568" y="167"/>
                      </a:lnTo>
                      <a:lnTo>
                        <a:pt x="568" y="169"/>
                      </a:lnTo>
                      <a:lnTo>
                        <a:pt x="568" y="169"/>
                      </a:lnTo>
                      <a:lnTo>
                        <a:pt x="565" y="169"/>
                      </a:lnTo>
                      <a:lnTo>
                        <a:pt x="565" y="167"/>
                      </a:lnTo>
                      <a:lnTo>
                        <a:pt x="564" y="166"/>
                      </a:lnTo>
                      <a:lnTo>
                        <a:pt x="564" y="165"/>
                      </a:lnTo>
                      <a:lnTo>
                        <a:pt x="563" y="165"/>
                      </a:lnTo>
                      <a:lnTo>
                        <a:pt x="561" y="166"/>
                      </a:lnTo>
                      <a:lnTo>
                        <a:pt x="561" y="166"/>
                      </a:lnTo>
                      <a:lnTo>
                        <a:pt x="560" y="166"/>
                      </a:lnTo>
                      <a:lnTo>
                        <a:pt x="560" y="167"/>
                      </a:lnTo>
                      <a:lnTo>
                        <a:pt x="559" y="167"/>
                      </a:lnTo>
                      <a:lnTo>
                        <a:pt x="558" y="166"/>
                      </a:lnTo>
                      <a:lnTo>
                        <a:pt x="556" y="166"/>
                      </a:lnTo>
                      <a:lnTo>
                        <a:pt x="556" y="165"/>
                      </a:lnTo>
                      <a:lnTo>
                        <a:pt x="555" y="165"/>
                      </a:lnTo>
                      <a:lnTo>
                        <a:pt x="552" y="165"/>
                      </a:lnTo>
                      <a:lnTo>
                        <a:pt x="551" y="166"/>
                      </a:lnTo>
                      <a:lnTo>
                        <a:pt x="551" y="167"/>
                      </a:lnTo>
                      <a:lnTo>
                        <a:pt x="550" y="166"/>
                      </a:lnTo>
                      <a:lnTo>
                        <a:pt x="547" y="166"/>
                      </a:lnTo>
                      <a:lnTo>
                        <a:pt x="546" y="166"/>
                      </a:lnTo>
                      <a:lnTo>
                        <a:pt x="546" y="167"/>
                      </a:lnTo>
                      <a:lnTo>
                        <a:pt x="542" y="167"/>
                      </a:lnTo>
                      <a:lnTo>
                        <a:pt x="542" y="166"/>
                      </a:lnTo>
                      <a:lnTo>
                        <a:pt x="541" y="166"/>
                      </a:lnTo>
                      <a:lnTo>
                        <a:pt x="541" y="166"/>
                      </a:lnTo>
                      <a:lnTo>
                        <a:pt x="539" y="166"/>
                      </a:lnTo>
                      <a:lnTo>
                        <a:pt x="539" y="166"/>
                      </a:lnTo>
                      <a:lnTo>
                        <a:pt x="538" y="166"/>
                      </a:lnTo>
                      <a:lnTo>
                        <a:pt x="538" y="167"/>
                      </a:lnTo>
                      <a:lnTo>
                        <a:pt x="535" y="167"/>
                      </a:lnTo>
                      <a:lnTo>
                        <a:pt x="535" y="167"/>
                      </a:lnTo>
                      <a:lnTo>
                        <a:pt x="535" y="167"/>
                      </a:lnTo>
                      <a:lnTo>
                        <a:pt x="534" y="167"/>
                      </a:lnTo>
                      <a:lnTo>
                        <a:pt x="533" y="167"/>
                      </a:lnTo>
                      <a:lnTo>
                        <a:pt x="531" y="167"/>
                      </a:lnTo>
                      <a:lnTo>
                        <a:pt x="531" y="167"/>
                      </a:lnTo>
                      <a:lnTo>
                        <a:pt x="525" y="166"/>
                      </a:lnTo>
                      <a:lnTo>
                        <a:pt x="525" y="167"/>
                      </a:lnTo>
                      <a:lnTo>
                        <a:pt x="523" y="167"/>
                      </a:lnTo>
                      <a:lnTo>
                        <a:pt x="522" y="167"/>
                      </a:lnTo>
                      <a:lnTo>
                        <a:pt x="521" y="166"/>
                      </a:lnTo>
                      <a:lnTo>
                        <a:pt x="521" y="167"/>
                      </a:lnTo>
                      <a:lnTo>
                        <a:pt x="520" y="169"/>
                      </a:lnTo>
                      <a:lnTo>
                        <a:pt x="520" y="169"/>
                      </a:lnTo>
                      <a:lnTo>
                        <a:pt x="518" y="169"/>
                      </a:lnTo>
                      <a:lnTo>
                        <a:pt x="517" y="169"/>
                      </a:lnTo>
                      <a:lnTo>
                        <a:pt x="517" y="170"/>
                      </a:lnTo>
                      <a:lnTo>
                        <a:pt x="516" y="170"/>
                      </a:lnTo>
                      <a:lnTo>
                        <a:pt x="517" y="171"/>
                      </a:lnTo>
                      <a:lnTo>
                        <a:pt x="514" y="176"/>
                      </a:lnTo>
                      <a:lnTo>
                        <a:pt x="510" y="178"/>
                      </a:lnTo>
                      <a:lnTo>
                        <a:pt x="510" y="180"/>
                      </a:lnTo>
                      <a:lnTo>
                        <a:pt x="506" y="180"/>
                      </a:lnTo>
                      <a:lnTo>
                        <a:pt x="506" y="182"/>
                      </a:lnTo>
                      <a:lnTo>
                        <a:pt x="505" y="182"/>
                      </a:lnTo>
                      <a:lnTo>
                        <a:pt x="505" y="183"/>
                      </a:lnTo>
                      <a:lnTo>
                        <a:pt x="505" y="184"/>
                      </a:lnTo>
                      <a:lnTo>
                        <a:pt x="505" y="184"/>
                      </a:lnTo>
                      <a:lnTo>
                        <a:pt x="505" y="184"/>
                      </a:lnTo>
                      <a:lnTo>
                        <a:pt x="501" y="184"/>
                      </a:lnTo>
                      <a:lnTo>
                        <a:pt x="501" y="186"/>
                      </a:lnTo>
                      <a:lnTo>
                        <a:pt x="501" y="186"/>
                      </a:lnTo>
                      <a:lnTo>
                        <a:pt x="501" y="186"/>
                      </a:lnTo>
                      <a:lnTo>
                        <a:pt x="501" y="187"/>
                      </a:lnTo>
                      <a:lnTo>
                        <a:pt x="500" y="187"/>
                      </a:lnTo>
                      <a:lnTo>
                        <a:pt x="499" y="188"/>
                      </a:lnTo>
                      <a:lnTo>
                        <a:pt x="497" y="190"/>
                      </a:lnTo>
                      <a:lnTo>
                        <a:pt x="497" y="191"/>
                      </a:lnTo>
                      <a:lnTo>
                        <a:pt x="496" y="191"/>
                      </a:lnTo>
                      <a:lnTo>
                        <a:pt x="495" y="192"/>
                      </a:lnTo>
                      <a:lnTo>
                        <a:pt x="495" y="192"/>
                      </a:lnTo>
                      <a:lnTo>
                        <a:pt x="491" y="192"/>
                      </a:lnTo>
                      <a:lnTo>
                        <a:pt x="491" y="193"/>
                      </a:lnTo>
                      <a:lnTo>
                        <a:pt x="492" y="193"/>
                      </a:lnTo>
                      <a:lnTo>
                        <a:pt x="492" y="193"/>
                      </a:lnTo>
                      <a:lnTo>
                        <a:pt x="492" y="193"/>
                      </a:lnTo>
                      <a:lnTo>
                        <a:pt x="493" y="195"/>
                      </a:lnTo>
                      <a:lnTo>
                        <a:pt x="493" y="196"/>
                      </a:lnTo>
                      <a:lnTo>
                        <a:pt x="493" y="197"/>
                      </a:lnTo>
                      <a:lnTo>
                        <a:pt x="492" y="200"/>
                      </a:lnTo>
                      <a:lnTo>
                        <a:pt x="492" y="201"/>
                      </a:lnTo>
                      <a:lnTo>
                        <a:pt x="489" y="203"/>
                      </a:lnTo>
                      <a:lnTo>
                        <a:pt x="489" y="204"/>
                      </a:lnTo>
                      <a:lnTo>
                        <a:pt x="488" y="205"/>
                      </a:lnTo>
                      <a:lnTo>
                        <a:pt x="488" y="207"/>
                      </a:lnTo>
                      <a:lnTo>
                        <a:pt x="487" y="207"/>
                      </a:lnTo>
                      <a:lnTo>
                        <a:pt x="487" y="207"/>
                      </a:lnTo>
                      <a:lnTo>
                        <a:pt x="487" y="208"/>
                      </a:lnTo>
                      <a:lnTo>
                        <a:pt x="488" y="208"/>
                      </a:lnTo>
                      <a:lnTo>
                        <a:pt x="487" y="208"/>
                      </a:lnTo>
                      <a:lnTo>
                        <a:pt x="487" y="208"/>
                      </a:lnTo>
                      <a:lnTo>
                        <a:pt x="484" y="208"/>
                      </a:lnTo>
                      <a:lnTo>
                        <a:pt x="484" y="209"/>
                      </a:lnTo>
                      <a:lnTo>
                        <a:pt x="483" y="209"/>
                      </a:lnTo>
                      <a:lnTo>
                        <a:pt x="482" y="210"/>
                      </a:lnTo>
                      <a:lnTo>
                        <a:pt x="482" y="212"/>
                      </a:lnTo>
                      <a:lnTo>
                        <a:pt x="482" y="212"/>
                      </a:lnTo>
                      <a:lnTo>
                        <a:pt x="482" y="212"/>
                      </a:lnTo>
                      <a:lnTo>
                        <a:pt x="480" y="212"/>
                      </a:lnTo>
                      <a:lnTo>
                        <a:pt x="483" y="212"/>
                      </a:lnTo>
                      <a:lnTo>
                        <a:pt x="484" y="210"/>
                      </a:lnTo>
                      <a:lnTo>
                        <a:pt x="486" y="210"/>
                      </a:lnTo>
                      <a:lnTo>
                        <a:pt x="487" y="209"/>
                      </a:lnTo>
                      <a:lnTo>
                        <a:pt x="488" y="208"/>
                      </a:lnTo>
                      <a:lnTo>
                        <a:pt x="488" y="207"/>
                      </a:lnTo>
                      <a:lnTo>
                        <a:pt x="489" y="207"/>
                      </a:lnTo>
                      <a:lnTo>
                        <a:pt x="491" y="205"/>
                      </a:lnTo>
                      <a:lnTo>
                        <a:pt x="492" y="203"/>
                      </a:lnTo>
                      <a:lnTo>
                        <a:pt x="493" y="201"/>
                      </a:lnTo>
                      <a:lnTo>
                        <a:pt x="495" y="200"/>
                      </a:lnTo>
                      <a:lnTo>
                        <a:pt x="495" y="197"/>
                      </a:lnTo>
                      <a:lnTo>
                        <a:pt x="499" y="197"/>
                      </a:lnTo>
                      <a:lnTo>
                        <a:pt x="500" y="196"/>
                      </a:lnTo>
                      <a:lnTo>
                        <a:pt x="500" y="196"/>
                      </a:lnTo>
                      <a:lnTo>
                        <a:pt x="500" y="193"/>
                      </a:lnTo>
                      <a:lnTo>
                        <a:pt x="500" y="193"/>
                      </a:lnTo>
                      <a:lnTo>
                        <a:pt x="500" y="192"/>
                      </a:lnTo>
                      <a:lnTo>
                        <a:pt x="501" y="192"/>
                      </a:lnTo>
                      <a:lnTo>
                        <a:pt x="503" y="191"/>
                      </a:lnTo>
                      <a:lnTo>
                        <a:pt x="505" y="190"/>
                      </a:lnTo>
                      <a:lnTo>
                        <a:pt x="506" y="190"/>
                      </a:lnTo>
                      <a:lnTo>
                        <a:pt x="508" y="188"/>
                      </a:lnTo>
                      <a:lnTo>
                        <a:pt x="508" y="187"/>
                      </a:lnTo>
                      <a:lnTo>
                        <a:pt x="509" y="187"/>
                      </a:lnTo>
                      <a:lnTo>
                        <a:pt x="509" y="186"/>
                      </a:lnTo>
                      <a:lnTo>
                        <a:pt x="512" y="186"/>
                      </a:lnTo>
                      <a:lnTo>
                        <a:pt x="513" y="184"/>
                      </a:lnTo>
                      <a:lnTo>
                        <a:pt x="516" y="183"/>
                      </a:lnTo>
                      <a:lnTo>
                        <a:pt x="517" y="182"/>
                      </a:lnTo>
                      <a:lnTo>
                        <a:pt x="518" y="182"/>
                      </a:lnTo>
                      <a:lnTo>
                        <a:pt x="518" y="180"/>
                      </a:lnTo>
                      <a:lnTo>
                        <a:pt x="523" y="179"/>
                      </a:lnTo>
                      <a:lnTo>
                        <a:pt x="523" y="179"/>
                      </a:lnTo>
                      <a:lnTo>
                        <a:pt x="527" y="178"/>
                      </a:lnTo>
                      <a:lnTo>
                        <a:pt x="527" y="178"/>
                      </a:lnTo>
                      <a:lnTo>
                        <a:pt x="529" y="178"/>
                      </a:lnTo>
                      <a:lnTo>
                        <a:pt x="529" y="176"/>
                      </a:lnTo>
                      <a:lnTo>
                        <a:pt x="530" y="176"/>
                      </a:lnTo>
                      <a:lnTo>
                        <a:pt x="530" y="176"/>
                      </a:lnTo>
                      <a:lnTo>
                        <a:pt x="531" y="178"/>
                      </a:lnTo>
                      <a:lnTo>
                        <a:pt x="531" y="178"/>
                      </a:lnTo>
                      <a:lnTo>
                        <a:pt x="539" y="178"/>
                      </a:lnTo>
                      <a:lnTo>
                        <a:pt x="541" y="180"/>
                      </a:lnTo>
                      <a:lnTo>
                        <a:pt x="542" y="182"/>
                      </a:lnTo>
                      <a:lnTo>
                        <a:pt x="543" y="182"/>
                      </a:lnTo>
                      <a:lnTo>
                        <a:pt x="543" y="183"/>
                      </a:lnTo>
                      <a:lnTo>
                        <a:pt x="543" y="184"/>
                      </a:lnTo>
                      <a:lnTo>
                        <a:pt x="542" y="184"/>
                      </a:lnTo>
                      <a:lnTo>
                        <a:pt x="542" y="184"/>
                      </a:lnTo>
                      <a:lnTo>
                        <a:pt x="541" y="183"/>
                      </a:lnTo>
                      <a:lnTo>
                        <a:pt x="541" y="184"/>
                      </a:lnTo>
                      <a:lnTo>
                        <a:pt x="542" y="184"/>
                      </a:lnTo>
                      <a:lnTo>
                        <a:pt x="542" y="186"/>
                      </a:lnTo>
                      <a:lnTo>
                        <a:pt x="542" y="187"/>
                      </a:lnTo>
                      <a:lnTo>
                        <a:pt x="542" y="188"/>
                      </a:lnTo>
                      <a:lnTo>
                        <a:pt x="541" y="188"/>
                      </a:lnTo>
                      <a:lnTo>
                        <a:pt x="542" y="191"/>
                      </a:lnTo>
                      <a:lnTo>
                        <a:pt x="541" y="191"/>
                      </a:lnTo>
                      <a:lnTo>
                        <a:pt x="541" y="191"/>
                      </a:lnTo>
                      <a:lnTo>
                        <a:pt x="538" y="191"/>
                      </a:lnTo>
                      <a:lnTo>
                        <a:pt x="538" y="191"/>
                      </a:lnTo>
                      <a:lnTo>
                        <a:pt x="538" y="191"/>
                      </a:lnTo>
                      <a:lnTo>
                        <a:pt x="537" y="191"/>
                      </a:lnTo>
                      <a:lnTo>
                        <a:pt x="535" y="196"/>
                      </a:lnTo>
                      <a:lnTo>
                        <a:pt x="533" y="196"/>
                      </a:lnTo>
                      <a:lnTo>
                        <a:pt x="533" y="197"/>
                      </a:lnTo>
                      <a:lnTo>
                        <a:pt x="530" y="197"/>
                      </a:lnTo>
                      <a:lnTo>
                        <a:pt x="530" y="197"/>
                      </a:lnTo>
                      <a:lnTo>
                        <a:pt x="529" y="195"/>
                      </a:lnTo>
                      <a:lnTo>
                        <a:pt x="529" y="193"/>
                      </a:lnTo>
                      <a:lnTo>
                        <a:pt x="527" y="193"/>
                      </a:lnTo>
                      <a:lnTo>
                        <a:pt x="527" y="193"/>
                      </a:lnTo>
                      <a:lnTo>
                        <a:pt x="527" y="195"/>
                      </a:lnTo>
                      <a:lnTo>
                        <a:pt x="526" y="195"/>
                      </a:lnTo>
                      <a:lnTo>
                        <a:pt x="526" y="195"/>
                      </a:lnTo>
                      <a:lnTo>
                        <a:pt x="526" y="196"/>
                      </a:lnTo>
                      <a:lnTo>
                        <a:pt x="527" y="196"/>
                      </a:lnTo>
                      <a:lnTo>
                        <a:pt x="527" y="197"/>
                      </a:lnTo>
                      <a:lnTo>
                        <a:pt x="529" y="199"/>
                      </a:lnTo>
                      <a:lnTo>
                        <a:pt x="527" y="199"/>
                      </a:lnTo>
                      <a:lnTo>
                        <a:pt x="527" y="201"/>
                      </a:lnTo>
                      <a:lnTo>
                        <a:pt x="531" y="201"/>
                      </a:lnTo>
                      <a:lnTo>
                        <a:pt x="531" y="200"/>
                      </a:lnTo>
                      <a:lnTo>
                        <a:pt x="533" y="199"/>
                      </a:lnTo>
                      <a:lnTo>
                        <a:pt x="535" y="199"/>
                      </a:lnTo>
                      <a:lnTo>
                        <a:pt x="538" y="199"/>
                      </a:lnTo>
                      <a:lnTo>
                        <a:pt x="539" y="200"/>
                      </a:lnTo>
                      <a:lnTo>
                        <a:pt x="539" y="200"/>
                      </a:lnTo>
                      <a:lnTo>
                        <a:pt x="539" y="200"/>
                      </a:lnTo>
                      <a:lnTo>
                        <a:pt x="539" y="201"/>
                      </a:lnTo>
                      <a:lnTo>
                        <a:pt x="538" y="201"/>
                      </a:lnTo>
                      <a:lnTo>
                        <a:pt x="538" y="203"/>
                      </a:lnTo>
                      <a:lnTo>
                        <a:pt x="538" y="205"/>
                      </a:lnTo>
                      <a:lnTo>
                        <a:pt x="538" y="205"/>
                      </a:lnTo>
                      <a:lnTo>
                        <a:pt x="538" y="205"/>
                      </a:lnTo>
                      <a:lnTo>
                        <a:pt x="538" y="207"/>
                      </a:lnTo>
                      <a:lnTo>
                        <a:pt x="535" y="207"/>
                      </a:lnTo>
                      <a:lnTo>
                        <a:pt x="535" y="208"/>
                      </a:lnTo>
                      <a:lnTo>
                        <a:pt x="535" y="208"/>
                      </a:lnTo>
                      <a:lnTo>
                        <a:pt x="534" y="209"/>
                      </a:lnTo>
                      <a:lnTo>
                        <a:pt x="535" y="209"/>
                      </a:lnTo>
                      <a:lnTo>
                        <a:pt x="537" y="209"/>
                      </a:lnTo>
                      <a:lnTo>
                        <a:pt x="538" y="209"/>
                      </a:lnTo>
                      <a:lnTo>
                        <a:pt x="541" y="208"/>
                      </a:lnTo>
                      <a:lnTo>
                        <a:pt x="541" y="210"/>
                      </a:lnTo>
                      <a:lnTo>
                        <a:pt x="539" y="212"/>
                      </a:lnTo>
                      <a:lnTo>
                        <a:pt x="539" y="212"/>
                      </a:lnTo>
                      <a:lnTo>
                        <a:pt x="539" y="213"/>
                      </a:lnTo>
                      <a:lnTo>
                        <a:pt x="539" y="213"/>
                      </a:lnTo>
                      <a:lnTo>
                        <a:pt x="539" y="217"/>
                      </a:lnTo>
                      <a:lnTo>
                        <a:pt x="541" y="217"/>
                      </a:lnTo>
                      <a:lnTo>
                        <a:pt x="541" y="220"/>
                      </a:lnTo>
                      <a:lnTo>
                        <a:pt x="543" y="220"/>
                      </a:lnTo>
                      <a:lnTo>
                        <a:pt x="543" y="221"/>
                      </a:lnTo>
                      <a:lnTo>
                        <a:pt x="547" y="220"/>
                      </a:lnTo>
                      <a:lnTo>
                        <a:pt x="547" y="221"/>
                      </a:lnTo>
                      <a:lnTo>
                        <a:pt x="548" y="221"/>
                      </a:lnTo>
                      <a:lnTo>
                        <a:pt x="548" y="222"/>
                      </a:lnTo>
                      <a:lnTo>
                        <a:pt x="548" y="222"/>
                      </a:lnTo>
                      <a:lnTo>
                        <a:pt x="547" y="222"/>
                      </a:lnTo>
                      <a:lnTo>
                        <a:pt x="547" y="222"/>
                      </a:lnTo>
                      <a:lnTo>
                        <a:pt x="546" y="222"/>
                      </a:lnTo>
                      <a:lnTo>
                        <a:pt x="546" y="224"/>
                      </a:lnTo>
                      <a:lnTo>
                        <a:pt x="544" y="224"/>
                      </a:lnTo>
                      <a:lnTo>
                        <a:pt x="544" y="225"/>
                      </a:lnTo>
                      <a:lnTo>
                        <a:pt x="546" y="225"/>
                      </a:lnTo>
                      <a:lnTo>
                        <a:pt x="546" y="225"/>
                      </a:lnTo>
                      <a:lnTo>
                        <a:pt x="546" y="225"/>
                      </a:lnTo>
                      <a:lnTo>
                        <a:pt x="547" y="225"/>
                      </a:lnTo>
                      <a:lnTo>
                        <a:pt x="547" y="224"/>
                      </a:lnTo>
                      <a:lnTo>
                        <a:pt x="548" y="224"/>
                      </a:lnTo>
                      <a:lnTo>
                        <a:pt x="548" y="225"/>
                      </a:lnTo>
                      <a:lnTo>
                        <a:pt x="550" y="225"/>
                      </a:lnTo>
                      <a:lnTo>
                        <a:pt x="550" y="225"/>
                      </a:lnTo>
                      <a:lnTo>
                        <a:pt x="552" y="225"/>
                      </a:lnTo>
                      <a:lnTo>
                        <a:pt x="552" y="226"/>
                      </a:lnTo>
                      <a:lnTo>
                        <a:pt x="555" y="226"/>
                      </a:lnTo>
                      <a:lnTo>
                        <a:pt x="555" y="229"/>
                      </a:lnTo>
                      <a:lnTo>
                        <a:pt x="556" y="229"/>
                      </a:lnTo>
                      <a:lnTo>
                        <a:pt x="558" y="229"/>
                      </a:lnTo>
                      <a:lnTo>
                        <a:pt x="559" y="227"/>
                      </a:lnTo>
                      <a:lnTo>
                        <a:pt x="561" y="225"/>
                      </a:lnTo>
                      <a:lnTo>
                        <a:pt x="565" y="224"/>
                      </a:lnTo>
                      <a:lnTo>
                        <a:pt x="564" y="229"/>
                      </a:lnTo>
                      <a:lnTo>
                        <a:pt x="567" y="229"/>
                      </a:lnTo>
                      <a:lnTo>
                        <a:pt x="568" y="230"/>
                      </a:lnTo>
                      <a:lnTo>
                        <a:pt x="565" y="230"/>
                      </a:lnTo>
                      <a:lnTo>
                        <a:pt x="565" y="231"/>
                      </a:lnTo>
                      <a:lnTo>
                        <a:pt x="565" y="231"/>
                      </a:lnTo>
                      <a:lnTo>
                        <a:pt x="564" y="234"/>
                      </a:lnTo>
                      <a:lnTo>
                        <a:pt x="561" y="235"/>
                      </a:lnTo>
                      <a:lnTo>
                        <a:pt x="559" y="239"/>
                      </a:lnTo>
                      <a:lnTo>
                        <a:pt x="548" y="241"/>
                      </a:lnTo>
                      <a:lnTo>
                        <a:pt x="548" y="242"/>
                      </a:lnTo>
                      <a:lnTo>
                        <a:pt x="548" y="242"/>
                      </a:lnTo>
                      <a:lnTo>
                        <a:pt x="548" y="243"/>
                      </a:lnTo>
                      <a:lnTo>
                        <a:pt x="548" y="243"/>
                      </a:lnTo>
                      <a:lnTo>
                        <a:pt x="548" y="244"/>
                      </a:lnTo>
                      <a:lnTo>
                        <a:pt x="548" y="244"/>
                      </a:lnTo>
                      <a:lnTo>
                        <a:pt x="548" y="244"/>
                      </a:lnTo>
                      <a:lnTo>
                        <a:pt x="547" y="244"/>
                      </a:lnTo>
                      <a:lnTo>
                        <a:pt x="547" y="243"/>
                      </a:lnTo>
                      <a:lnTo>
                        <a:pt x="546" y="241"/>
                      </a:lnTo>
                      <a:lnTo>
                        <a:pt x="546" y="242"/>
                      </a:lnTo>
                      <a:lnTo>
                        <a:pt x="546" y="242"/>
                      </a:lnTo>
                      <a:lnTo>
                        <a:pt x="544" y="242"/>
                      </a:lnTo>
                      <a:lnTo>
                        <a:pt x="544" y="242"/>
                      </a:lnTo>
                      <a:lnTo>
                        <a:pt x="544" y="243"/>
                      </a:lnTo>
                      <a:lnTo>
                        <a:pt x="542" y="243"/>
                      </a:lnTo>
                      <a:lnTo>
                        <a:pt x="542" y="246"/>
                      </a:lnTo>
                      <a:lnTo>
                        <a:pt x="542" y="246"/>
                      </a:lnTo>
                      <a:lnTo>
                        <a:pt x="542" y="250"/>
                      </a:lnTo>
                      <a:lnTo>
                        <a:pt x="539" y="250"/>
                      </a:lnTo>
                      <a:lnTo>
                        <a:pt x="539" y="250"/>
                      </a:lnTo>
                      <a:lnTo>
                        <a:pt x="538" y="251"/>
                      </a:lnTo>
                      <a:lnTo>
                        <a:pt x="537" y="252"/>
                      </a:lnTo>
                      <a:lnTo>
                        <a:pt x="535" y="254"/>
                      </a:lnTo>
                      <a:lnTo>
                        <a:pt x="535" y="254"/>
                      </a:lnTo>
                      <a:lnTo>
                        <a:pt x="534" y="254"/>
                      </a:lnTo>
                      <a:lnTo>
                        <a:pt x="534" y="254"/>
                      </a:lnTo>
                      <a:lnTo>
                        <a:pt x="534" y="254"/>
                      </a:lnTo>
                      <a:lnTo>
                        <a:pt x="534" y="252"/>
                      </a:lnTo>
                      <a:lnTo>
                        <a:pt x="534" y="252"/>
                      </a:lnTo>
                      <a:lnTo>
                        <a:pt x="534" y="251"/>
                      </a:lnTo>
                      <a:lnTo>
                        <a:pt x="533" y="251"/>
                      </a:lnTo>
                      <a:lnTo>
                        <a:pt x="531" y="254"/>
                      </a:lnTo>
                      <a:lnTo>
                        <a:pt x="530" y="252"/>
                      </a:lnTo>
                      <a:lnTo>
                        <a:pt x="529" y="252"/>
                      </a:lnTo>
                      <a:lnTo>
                        <a:pt x="529" y="251"/>
                      </a:lnTo>
                      <a:lnTo>
                        <a:pt x="526" y="251"/>
                      </a:lnTo>
                      <a:lnTo>
                        <a:pt x="525" y="250"/>
                      </a:lnTo>
                      <a:lnTo>
                        <a:pt x="525" y="248"/>
                      </a:lnTo>
                      <a:lnTo>
                        <a:pt x="523" y="248"/>
                      </a:lnTo>
                      <a:lnTo>
                        <a:pt x="523" y="246"/>
                      </a:lnTo>
                      <a:lnTo>
                        <a:pt x="523" y="246"/>
                      </a:lnTo>
                      <a:lnTo>
                        <a:pt x="523" y="243"/>
                      </a:lnTo>
                      <a:lnTo>
                        <a:pt x="527" y="241"/>
                      </a:lnTo>
                      <a:lnTo>
                        <a:pt x="527" y="239"/>
                      </a:lnTo>
                      <a:lnTo>
                        <a:pt x="531" y="239"/>
                      </a:lnTo>
                      <a:lnTo>
                        <a:pt x="531" y="238"/>
                      </a:lnTo>
                      <a:lnTo>
                        <a:pt x="531" y="237"/>
                      </a:lnTo>
                      <a:lnTo>
                        <a:pt x="533" y="237"/>
                      </a:lnTo>
                      <a:lnTo>
                        <a:pt x="533" y="235"/>
                      </a:lnTo>
                      <a:lnTo>
                        <a:pt x="534" y="234"/>
                      </a:lnTo>
                      <a:lnTo>
                        <a:pt x="537" y="234"/>
                      </a:lnTo>
                      <a:lnTo>
                        <a:pt x="538" y="233"/>
                      </a:lnTo>
                      <a:lnTo>
                        <a:pt x="541" y="233"/>
                      </a:lnTo>
                      <a:lnTo>
                        <a:pt x="541" y="234"/>
                      </a:lnTo>
                      <a:lnTo>
                        <a:pt x="543" y="235"/>
                      </a:lnTo>
                      <a:lnTo>
                        <a:pt x="543" y="234"/>
                      </a:lnTo>
                      <a:lnTo>
                        <a:pt x="544" y="234"/>
                      </a:lnTo>
                      <a:lnTo>
                        <a:pt x="546" y="234"/>
                      </a:lnTo>
                      <a:lnTo>
                        <a:pt x="546" y="234"/>
                      </a:lnTo>
                      <a:lnTo>
                        <a:pt x="546" y="233"/>
                      </a:lnTo>
                      <a:lnTo>
                        <a:pt x="546" y="233"/>
                      </a:lnTo>
                      <a:lnTo>
                        <a:pt x="547" y="230"/>
                      </a:lnTo>
                      <a:lnTo>
                        <a:pt x="550" y="230"/>
                      </a:lnTo>
                      <a:lnTo>
                        <a:pt x="550" y="229"/>
                      </a:lnTo>
                      <a:lnTo>
                        <a:pt x="547" y="229"/>
                      </a:lnTo>
                      <a:lnTo>
                        <a:pt x="541" y="230"/>
                      </a:lnTo>
                      <a:lnTo>
                        <a:pt x="535" y="231"/>
                      </a:lnTo>
                      <a:lnTo>
                        <a:pt x="535" y="230"/>
                      </a:lnTo>
                      <a:lnTo>
                        <a:pt x="535" y="230"/>
                      </a:lnTo>
                      <a:lnTo>
                        <a:pt x="535" y="229"/>
                      </a:lnTo>
                      <a:lnTo>
                        <a:pt x="538" y="227"/>
                      </a:lnTo>
                      <a:lnTo>
                        <a:pt x="538" y="226"/>
                      </a:lnTo>
                      <a:lnTo>
                        <a:pt x="538" y="226"/>
                      </a:lnTo>
                      <a:lnTo>
                        <a:pt x="538" y="225"/>
                      </a:lnTo>
                      <a:lnTo>
                        <a:pt x="539" y="225"/>
                      </a:lnTo>
                      <a:lnTo>
                        <a:pt x="539" y="222"/>
                      </a:lnTo>
                      <a:lnTo>
                        <a:pt x="538" y="222"/>
                      </a:lnTo>
                      <a:lnTo>
                        <a:pt x="537" y="222"/>
                      </a:lnTo>
                      <a:lnTo>
                        <a:pt x="537" y="222"/>
                      </a:lnTo>
                      <a:lnTo>
                        <a:pt x="537" y="222"/>
                      </a:lnTo>
                      <a:lnTo>
                        <a:pt x="535" y="221"/>
                      </a:lnTo>
                      <a:lnTo>
                        <a:pt x="535" y="225"/>
                      </a:lnTo>
                      <a:lnTo>
                        <a:pt x="534" y="226"/>
                      </a:lnTo>
                      <a:lnTo>
                        <a:pt x="534" y="227"/>
                      </a:lnTo>
                      <a:lnTo>
                        <a:pt x="531" y="229"/>
                      </a:lnTo>
                      <a:lnTo>
                        <a:pt x="530" y="230"/>
                      </a:lnTo>
                      <a:lnTo>
                        <a:pt x="530" y="231"/>
                      </a:lnTo>
                      <a:lnTo>
                        <a:pt x="527" y="233"/>
                      </a:lnTo>
                      <a:lnTo>
                        <a:pt x="527" y="231"/>
                      </a:lnTo>
                      <a:lnTo>
                        <a:pt x="526" y="231"/>
                      </a:lnTo>
                      <a:lnTo>
                        <a:pt x="526" y="230"/>
                      </a:lnTo>
                      <a:lnTo>
                        <a:pt x="527" y="229"/>
                      </a:lnTo>
                      <a:lnTo>
                        <a:pt x="527" y="227"/>
                      </a:lnTo>
                      <a:lnTo>
                        <a:pt x="527" y="227"/>
                      </a:lnTo>
                      <a:lnTo>
                        <a:pt x="527" y="227"/>
                      </a:lnTo>
                      <a:lnTo>
                        <a:pt x="527" y="227"/>
                      </a:lnTo>
                      <a:lnTo>
                        <a:pt x="526" y="229"/>
                      </a:lnTo>
                      <a:lnTo>
                        <a:pt x="526" y="229"/>
                      </a:lnTo>
                      <a:lnTo>
                        <a:pt x="525" y="230"/>
                      </a:lnTo>
                      <a:lnTo>
                        <a:pt x="523" y="230"/>
                      </a:lnTo>
                      <a:lnTo>
                        <a:pt x="523" y="231"/>
                      </a:lnTo>
                      <a:lnTo>
                        <a:pt x="525" y="233"/>
                      </a:lnTo>
                      <a:lnTo>
                        <a:pt x="526" y="233"/>
                      </a:lnTo>
                      <a:lnTo>
                        <a:pt x="526" y="234"/>
                      </a:lnTo>
                      <a:lnTo>
                        <a:pt x="525" y="234"/>
                      </a:lnTo>
                      <a:lnTo>
                        <a:pt x="525" y="234"/>
                      </a:lnTo>
                      <a:lnTo>
                        <a:pt x="523" y="234"/>
                      </a:lnTo>
                      <a:lnTo>
                        <a:pt x="523" y="235"/>
                      </a:lnTo>
                      <a:lnTo>
                        <a:pt x="520" y="234"/>
                      </a:lnTo>
                      <a:lnTo>
                        <a:pt x="518" y="233"/>
                      </a:lnTo>
                      <a:lnTo>
                        <a:pt x="516" y="233"/>
                      </a:lnTo>
                      <a:lnTo>
                        <a:pt x="516" y="233"/>
                      </a:lnTo>
                      <a:lnTo>
                        <a:pt x="514" y="233"/>
                      </a:lnTo>
                      <a:lnTo>
                        <a:pt x="514" y="233"/>
                      </a:lnTo>
                      <a:lnTo>
                        <a:pt x="516" y="235"/>
                      </a:lnTo>
                      <a:lnTo>
                        <a:pt x="516" y="238"/>
                      </a:lnTo>
                      <a:lnTo>
                        <a:pt x="517" y="241"/>
                      </a:lnTo>
                      <a:lnTo>
                        <a:pt x="516" y="241"/>
                      </a:lnTo>
                      <a:lnTo>
                        <a:pt x="514" y="242"/>
                      </a:lnTo>
                      <a:lnTo>
                        <a:pt x="513" y="243"/>
                      </a:lnTo>
                      <a:lnTo>
                        <a:pt x="512" y="244"/>
                      </a:lnTo>
                      <a:lnTo>
                        <a:pt x="510" y="244"/>
                      </a:lnTo>
                      <a:lnTo>
                        <a:pt x="510" y="244"/>
                      </a:lnTo>
                      <a:lnTo>
                        <a:pt x="510" y="244"/>
                      </a:lnTo>
                      <a:lnTo>
                        <a:pt x="509" y="244"/>
                      </a:lnTo>
                      <a:lnTo>
                        <a:pt x="508" y="243"/>
                      </a:lnTo>
                      <a:lnTo>
                        <a:pt x="506" y="242"/>
                      </a:lnTo>
                      <a:lnTo>
                        <a:pt x="506" y="243"/>
                      </a:lnTo>
                      <a:lnTo>
                        <a:pt x="505" y="243"/>
                      </a:lnTo>
                      <a:lnTo>
                        <a:pt x="506" y="244"/>
                      </a:lnTo>
                      <a:lnTo>
                        <a:pt x="505" y="244"/>
                      </a:lnTo>
                      <a:lnTo>
                        <a:pt x="505" y="246"/>
                      </a:lnTo>
                      <a:lnTo>
                        <a:pt x="505" y="246"/>
                      </a:lnTo>
                      <a:lnTo>
                        <a:pt x="504" y="246"/>
                      </a:lnTo>
                      <a:lnTo>
                        <a:pt x="504" y="242"/>
                      </a:lnTo>
                      <a:lnTo>
                        <a:pt x="503" y="242"/>
                      </a:lnTo>
                      <a:lnTo>
                        <a:pt x="503" y="243"/>
                      </a:lnTo>
                      <a:lnTo>
                        <a:pt x="501" y="244"/>
                      </a:lnTo>
                      <a:lnTo>
                        <a:pt x="501" y="246"/>
                      </a:lnTo>
                      <a:lnTo>
                        <a:pt x="501" y="248"/>
                      </a:lnTo>
                      <a:lnTo>
                        <a:pt x="499" y="248"/>
                      </a:lnTo>
                      <a:lnTo>
                        <a:pt x="497" y="248"/>
                      </a:lnTo>
                      <a:lnTo>
                        <a:pt x="497" y="250"/>
                      </a:lnTo>
                      <a:lnTo>
                        <a:pt x="496" y="250"/>
                      </a:lnTo>
                      <a:lnTo>
                        <a:pt x="496" y="248"/>
                      </a:lnTo>
                      <a:lnTo>
                        <a:pt x="495" y="248"/>
                      </a:lnTo>
                      <a:lnTo>
                        <a:pt x="495" y="248"/>
                      </a:lnTo>
                      <a:lnTo>
                        <a:pt x="495" y="250"/>
                      </a:lnTo>
                      <a:lnTo>
                        <a:pt x="493" y="250"/>
                      </a:lnTo>
                      <a:lnTo>
                        <a:pt x="492" y="250"/>
                      </a:lnTo>
                      <a:lnTo>
                        <a:pt x="491" y="248"/>
                      </a:lnTo>
                      <a:lnTo>
                        <a:pt x="489" y="251"/>
                      </a:lnTo>
                      <a:lnTo>
                        <a:pt x="489" y="252"/>
                      </a:lnTo>
                      <a:lnTo>
                        <a:pt x="488" y="254"/>
                      </a:lnTo>
                      <a:lnTo>
                        <a:pt x="489" y="254"/>
                      </a:lnTo>
                      <a:lnTo>
                        <a:pt x="489" y="255"/>
                      </a:lnTo>
                      <a:lnTo>
                        <a:pt x="488" y="256"/>
                      </a:lnTo>
                      <a:lnTo>
                        <a:pt x="488" y="256"/>
                      </a:lnTo>
                      <a:lnTo>
                        <a:pt x="487" y="256"/>
                      </a:lnTo>
                      <a:lnTo>
                        <a:pt x="487" y="258"/>
                      </a:lnTo>
                      <a:lnTo>
                        <a:pt x="486" y="259"/>
                      </a:lnTo>
                      <a:lnTo>
                        <a:pt x="484" y="260"/>
                      </a:lnTo>
                      <a:lnTo>
                        <a:pt x="486" y="262"/>
                      </a:lnTo>
                      <a:lnTo>
                        <a:pt x="486" y="262"/>
                      </a:lnTo>
                      <a:lnTo>
                        <a:pt x="487" y="264"/>
                      </a:lnTo>
                      <a:lnTo>
                        <a:pt x="484" y="264"/>
                      </a:lnTo>
                      <a:lnTo>
                        <a:pt x="484" y="264"/>
                      </a:lnTo>
                      <a:lnTo>
                        <a:pt x="483" y="265"/>
                      </a:lnTo>
                      <a:lnTo>
                        <a:pt x="483" y="267"/>
                      </a:lnTo>
                      <a:lnTo>
                        <a:pt x="483" y="267"/>
                      </a:lnTo>
                      <a:lnTo>
                        <a:pt x="484" y="268"/>
                      </a:lnTo>
                      <a:lnTo>
                        <a:pt x="484" y="269"/>
                      </a:lnTo>
                      <a:lnTo>
                        <a:pt x="487" y="269"/>
                      </a:lnTo>
                      <a:lnTo>
                        <a:pt x="488" y="271"/>
                      </a:lnTo>
                      <a:lnTo>
                        <a:pt x="489" y="271"/>
                      </a:lnTo>
                      <a:lnTo>
                        <a:pt x="489" y="271"/>
                      </a:lnTo>
                      <a:lnTo>
                        <a:pt x="489" y="272"/>
                      </a:lnTo>
                      <a:lnTo>
                        <a:pt x="487" y="272"/>
                      </a:lnTo>
                      <a:lnTo>
                        <a:pt x="487" y="273"/>
                      </a:lnTo>
                      <a:lnTo>
                        <a:pt x="483" y="273"/>
                      </a:lnTo>
                      <a:lnTo>
                        <a:pt x="483" y="273"/>
                      </a:lnTo>
                      <a:lnTo>
                        <a:pt x="483" y="273"/>
                      </a:lnTo>
                      <a:lnTo>
                        <a:pt x="483" y="273"/>
                      </a:lnTo>
                      <a:lnTo>
                        <a:pt x="483" y="273"/>
                      </a:lnTo>
                      <a:lnTo>
                        <a:pt x="483" y="273"/>
                      </a:lnTo>
                      <a:lnTo>
                        <a:pt x="483" y="271"/>
                      </a:lnTo>
                      <a:lnTo>
                        <a:pt x="479" y="271"/>
                      </a:lnTo>
                      <a:lnTo>
                        <a:pt x="479" y="272"/>
                      </a:lnTo>
                      <a:lnTo>
                        <a:pt x="478" y="273"/>
                      </a:lnTo>
                      <a:lnTo>
                        <a:pt x="478" y="273"/>
                      </a:lnTo>
                      <a:lnTo>
                        <a:pt x="478" y="273"/>
                      </a:lnTo>
                      <a:lnTo>
                        <a:pt x="479" y="275"/>
                      </a:lnTo>
                      <a:lnTo>
                        <a:pt x="479" y="276"/>
                      </a:lnTo>
                      <a:lnTo>
                        <a:pt x="478" y="276"/>
                      </a:lnTo>
                      <a:lnTo>
                        <a:pt x="478" y="276"/>
                      </a:lnTo>
                      <a:lnTo>
                        <a:pt x="476" y="276"/>
                      </a:lnTo>
                      <a:lnTo>
                        <a:pt x="476" y="275"/>
                      </a:lnTo>
                      <a:lnTo>
                        <a:pt x="475" y="275"/>
                      </a:lnTo>
                      <a:lnTo>
                        <a:pt x="474" y="275"/>
                      </a:lnTo>
                      <a:lnTo>
                        <a:pt x="472" y="275"/>
                      </a:lnTo>
                      <a:lnTo>
                        <a:pt x="471" y="275"/>
                      </a:lnTo>
                      <a:lnTo>
                        <a:pt x="470" y="277"/>
                      </a:lnTo>
                      <a:lnTo>
                        <a:pt x="469" y="277"/>
                      </a:lnTo>
                      <a:lnTo>
                        <a:pt x="467" y="277"/>
                      </a:lnTo>
                      <a:lnTo>
                        <a:pt x="466" y="277"/>
                      </a:lnTo>
                      <a:lnTo>
                        <a:pt x="466" y="277"/>
                      </a:lnTo>
                      <a:lnTo>
                        <a:pt x="465" y="279"/>
                      </a:lnTo>
                      <a:lnTo>
                        <a:pt x="462" y="279"/>
                      </a:lnTo>
                      <a:lnTo>
                        <a:pt x="462" y="280"/>
                      </a:lnTo>
                      <a:lnTo>
                        <a:pt x="459" y="281"/>
                      </a:lnTo>
                      <a:lnTo>
                        <a:pt x="459" y="282"/>
                      </a:lnTo>
                      <a:lnTo>
                        <a:pt x="457" y="285"/>
                      </a:lnTo>
                      <a:lnTo>
                        <a:pt x="457" y="286"/>
                      </a:lnTo>
                      <a:lnTo>
                        <a:pt x="454" y="286"/>
                      </a:lnTo>
                      <a:lnTo>
                        <a:pt x="454" y="288"/>
                      </a:lnTo>
                      <a:lnTo>
                        <a:pt x="457" y="288"/>
                      </a:lnTo>
                      <a:lnTo>
                        <a:pt x="458" y="292"/>
                      </a:lnTo>
                      <a:lnTo>
                        <a:pt x="455" y="298"/>
                      </a:lnTo>
                      <a:lnTo>
                        <a:pt x="453" y="298"/>
                      </a:lnTo>
                      <a:lnTo>
                        <a:pt x="453" y="299"/>
                      </a:lnTo>
                      <a:lnTo>
                        <a:pt x="451" y="301"/>
                      </a:lnTo>
                      <a:lnTo>
                        <a:pt x="451" y="303"/>
                      </a:lnTo>
                      <a:lnTo>
                        <a:pt x="450" y="305"/>
                      </a:lnTo>
                      <a:lnTo>
                        <a:pt x="446" y="305"/>
                      </a:lnTo>
                      <a:lnTo>
                        <a:pt x="444" y="302"/>
                      </a:lnTo>
                      <a:lnTo>
                        <a:pt x="442" y="302"/>
                      </a:lnTo>
                      <a:lnTo>
                        <a:pt x="441" y="303"/>
                      </a:lnTo>
                      <a:lnTo>
                        <a:pt x="441" y="306"/>
                      </a:lnTo>
                      <a:lnTo>
                        <a:pt x="442" y="307"/>
                      </a:lnTo>
                      <a:lnTo>
                        <a:pt x="445" y="309"/>
                      </a:lnTo>
                      <a:lnTo>
                        <a:pt x="444" y="310"/>
                      </a:lnTo>
                      <a:lnTo>
                        <a:pt x="444" y="310"/>
                      </a:lnTo>
                      <a:lnTo>
                        <a:pt x="444" y="311"/>
                      </a:lnTo>
                      <a:lnTo>
                        <a:pt x="444" y="313"/>
                      </a:lnTo>
                      <a:lnTo>
                        <a:pt x="445" y="313"/>
                      </a:lnTo>
                      <a:lnTo>
                        <a:pt x="444" y="314"/>
                      </a:lnTo>
                      <a:lnTo>
                        <a:pt x="444" y="315"/>
                      </a:lnTo>
                      <a:lnTo>
                        <a:pt x="444" y="315"/>
                      </a:lnTo>
                      <a:lnTo>
                        <a:pt x="444" y="316"/>
                      </a:lnTo>
                      <a:lnTo>
                        <a:pt x="442" y="316"/>
                      </a:lnTo>
                      <a:lnTo>
                        <a:pt x="444" y="319"/>
                      </a:lnTo>
                      <a:lnTo>
                        <a:pt x="440" y="320"/>
                      </a:lnTo>
                      <a:lnTo>
                        <a:pt x="437" y="322"/>
                      </a:lnTo>
                      <a:lnTo>
                        <a:pt x="437" y="318"/>
                      </a:lnTo>
                      <a:lnTo>
                        <a:pt x="434" y="318"/>
                      </a:lnTo>
                      <a:lnTo>
                        <a:pt x="434" y="319"/>
                      </a:lnTo>
                      <a:lnTo>
                        <a:pt x="433" y="319"/>
                      </a:lnTo>
                      <a:lnTo>
                        <a:pt x="433" y="318"/>
                      </a:lnTo>
                      <a:lnTo>
                        <a:pt x="432" y="318"/>
                      </a:lnTo>
                      <a:lnTo>
                        <a:pt x="433" y="315"/>
                      </a:lnTo>
                      <a:lnTo>
                        <a:pt x="432" y="315"/>
                      </a:lnTo>
                      <a:lnTo>
                        <a:pt x="432" y="314"/>
                      </a:lnTo>
                      <a:lnTo>
                        <a:pt x="433" y="314"/>
                      </a:lnTo>
                      <a:lnTo>
                        <a:pt x="432" y="313"/>
                      </a:lnTo>
                      <a:lnTo>
                        <a:pt x="432" y="311"/>
                      </a:lnTo>
                      <a:lnTo>
                        <a:pt x="432" y="310"/>
                      </a:lnTo>
                      <a:lnTo>
                        <a:pt x="434" y="307"/>
                      </a:lnTo>
                      <a:lnTo>
                        <a:pt x="434" y="307"/>
                      </a:lnTo>
                      <a:lnTo>
                        <a:pt x="433" y="307"/>
                      </a:lnTo>
                      <a:lnTo>
                        <a:pt x="434" y="305"/>
                      </a:lnTo>
                      <a:lnTo>
                        <a:pt x="434" y="305"/>
                      </a:lnTo>
                      <a:lnTo>
                        <a:pt x="436" y="303"/>
                      </a:lnTo>
                      <a:lnTo>
                        <a:pt x="437" y="302"/>
                      </a:lnTo>
                      <a:lnTo>
                        <a:pt x="438" y="302"/>
                      </a:lnTo>
                      <a:lnTo>
                        <a:pt x="438" y="298"/>
                      </a:lnTo>
                      <a:lnTo>
                        <a:pt x="438" y="298"/>
                      </a:lnTo>
                      <a:lnTo>
                        <a:pt x="438" y="298"/>
                      </a:lnTo>
                      <a:lnTo>
                        <a:pt x="438" y="298"/>
                      </a:lnTo>
                      <a:lnTo>
                        <a:pt x="438" y="298"/>
                      </a:lnTo>
                      <a:lnTo>
                        <a:pt x="438" y="298"/>
                      </a:lnTo>
                      <a:lnTo>
                        <a:pt x="437" y="298"/>
                      </a:lnTo>
                      <a:lnTo>
                        <a:pt x="437" y="298"/>
                      </a:lnTo>
                      <a:lnTo>
                        <a:pt x="437" y="301"/>
                      </a:lnTo>
                      <a:lnTo>
                        <a:pt x="433" y="299"/>
                      </a:lnTo>
                      <a:lnTo>
                        <a:pt x="433" y="301"/>
                      </a:lnTo>
                      <a:lnTo>
                        <a:pt x="429" y="302"/>
                      </a:lnTo>
                      <a:lnTo>
                        <a:pt x="431" y="306"/>
                      </a:lnTo>
                      <a:lnTo>
                        <a:pt x="429" y="306"/>
                      </a:lnTo>
                      <a:lnTo>
                        <a:pt x="428" y="313"/>
                      </a:lnTo>
                      <a:lnTo>
                        <a:pt x="427" y="313"/>
                      </a:lnTo>
                      <a:lnTo>
                        <a:pt x="427" y="316"/>
                      </a:lnTo>
                      <a:lnTo>
                        <a:pt x="425" y="316"/>
                      </a:lnTo>
                      <a:lnTo>
                        <a:pt x="425" y="318"/>
                      </a:lnTo>
                      <a:lnTo>
                        <a:pt x="427" y="318"/>
                      </a:lnTo>
                      <a:lnTo>
                        <a:pt x="427" y="318"/>
                      </a:lnTo>
                      <a:lnTo>
                        <a:pt x="428" y="320"/>
                      </a:lnTo>
                      <a:lnTo>
                        <a:pt x="428" y="320"/>
                      </a:lnTo>
                      <a:lnTo>
                        <a:pt x="431" y="320"/>
                      </a:lnTo>
                      <a:lnTo>
                        <a:pt x="431" y="322"/>
                      </a:lnTo>
                      <a:lnTo>
                        <a:pt x="428" y="322"/>
                      </a:lnTo>
                      <a:lnTo>
                        <a:pt x="428" y="323"/>
                      </a:lnTo>
                      <a:lnTo>
                        <a:pt x="431" y="324"/>
                      </a:lnTo>
                      <a:lnTo>
                        <a:pt x="410" y="324"/>
                      </a:lnTo>
                      <a:lnTo>
                        <a:pt x="410" y="256"/>
                      </a:lnTo>
                      <a:lnTo>
                        <a:pt x="411" y="256"/>
                      </a:lnTo>
                      <a:lnTo>
                        <a:pt x="412" y="256"/>
                      </a:lnTo>
                      <a:lnTo>
                        <a:pt x="414" y="256"/>
                      </a:lnTo>
                      <a:lnTo>
                        <a:pt x="415" y="255"/>
                      </a:lnTo>
                      <a:lnTo>
                        <a:pt x="416" y="255"/>
                      </a:lnTo>
                      <a:lnTo>
                        <a:pt x="417" y="255"/>
                      </a:lnTo>
                      <a:lnTo>
                        <a:pt x="417" y="256"/>
                      </a:lnTo>
                      <a:lnTo>
                        <a:pt x="421" y="256"/>
                      </a:lnTo>
                      <a:lnTo>
                        <a:pt x="423" y="255"/>
                      </a:lnTo>
                      <a:lnTo>
                        <a:pt x="427" y="256"/>
                      </a:lnTo>
                      <a:lnTo>
                        <a:pt x="428" y="255"/>
                      </a:lnTo>
                      <a:lnTo>
                        <a:pt x="431" y="254"/>
                      </a:lnTo>
                      <a:lnTo>
                        <a:pt x="434" y="254"/>
                      </a:lnTo>
                      <a:lnTo>
                        <a:pt x="434" y="251"/>
                      </a:lnTo>
                      <a:lnTo>
                        <a:pt x="434" y="251"/>
                      </a:lnTo>
                      <a:lnTo>
                        <a:pt x="434" y="251"/>
                      </a:lnTo>
                      <a:lnTo>
                        <a:pt x="434" y="250"/>
                      </a:lnTo>
                      <a:lnTo>
                        <a:pt x="436" y="248"/>
                      </a:lnTo>
                      <a:lnTo>
                        <a:pt x="436" y="248"/>
                      </a:lnTo>
                      <a:lnTo>
                        <a:pt x="436" y="247"/>
                      </a:lnTo>
                      <a:lnTo>
                        <a:pt x="436" y="247"/>
                      </a:lnTo>
                      <a:lnTo>
                        <a:pt x="436" y="244"/>
                      </a:lnTo>
                      <a:lnTo>
                        <a:pt x="438" y="244"/>
                      </a:lnTo>
                      <a:lnTo>
                        <a:pt x="438" y="239"/>
                      </a:lnTo>
                      <a:lnTo>
                        <a:pt x="438" y="239"/>
                      </a:lnTo>
                      <a:lnTo>
                        <a:pt x="437" y="242"/>
                      </a:lnTo>
                      <a:lnTo>
                        <a:pt x="434" y="243"/>
                      </a:lnTo>
                      <a:lnTo>
                        <a:pt x="433" y="244"/>
                      </a:lnTo>
                      <a:lnTo>
                        <a:pt x="427" y="244"/>
                      </a:lnTo>
                      <a:lnTo>
                        <a:pt x="427" y="244"/>
                      </a:lnTo>
                      <a:lnTo>
                        <a:pt x="425" y="244"/>
                      </a:lnTo>
                      <a:lnTo>
                        <a:pt x="425" y="243"/>
                      </a:lnTo>
                      <a:lnTo>
                        <a:pt x="420" y="244"/>
                      </a:lnTo>
                      <a:lnTo>
                        <a:pt x="420" y="244"/>
                      </a:lnTo>
                      <a:lnTo>
                        <a:pt x="420" y="244"/>
                      </a:lnTo>
                      <a:lnTo>
                        <a:pt x="421" y="246"/>
                      </a:lnTo>
                      <a:lnTo>
                        <a:pt x="424" y="246"/>
                      </a:lnTo>
                      <a:lnTo>
                        <a:pt x="424" y="247"/>
                      </a:lnTo>
                      <a:lnTo>
                        <a:pt x="425" y="248"/>
                      </a:lnTo>
                      <a:lnTo>
                        <a:pt x="427" y="248"/>
                      </a:lnTo>
                      <a:lnTo>
                        <a:pt x="429" y="247"/>
                      </a:lnTo>
                      <a:lnTo>
                        <a:pt x="429" y="248"/>
                      </a:lnTo>
                      <a:lnTo>
                        <a:pt x="428" y="248"/>
                      </a:lnTo>
                      <a:lnTo>
                        <a:pt x="427" y="250"/>
                      </a:lnTo>
                      <a:lnTo>
                        <a:pt x="425" y="251"/>
                      </a:lnTo>
                      <a:lnTo>
                        <a:pt x="424" y="251"/>
                      </a:lnTo>
                      <a:lnTo>
                        <a:pt x="423" y="250"/>
                      </a:lnTo>
                      <a:lnTo>
                        <a:pt x="421" y="250"/>
                      </a:lnTo>
                      <a:lnTo>
                        <a:pt x="421" y="248"/>
                      </a:lnTo>
                      <a:lnTo>
                        <a:pt x="410" y="248"/>
                      </a:lnTo>
                      <a:lnTo>
                        <a:pt x="410" y="250"/>
                      </a:lnTo>
                      <a:lnTo>
                        <a:pt x="410" y="152"/>
                      </a:lnTo>
                      <a:lnTo>
                        <a:pt x="410" y="152"/>
                      </a:lnTo>
                      <a:lnTo>
                        <a:pt x="410" y="150"/>
                      </a:lnTo>
                      <a:lnTo>
                        <a:pt x="411" y="150"/>
                      </a:lnTo>
                      <a:lnTo>
                        <a:pt x="410" y="146"/>
                      </a:lnTo>
                      <a:lnTo>
                        <a:pt x="411" y="146"/>
                      </a:lnTo>
                      <a:lnTo>
                        <a:pt x="411" y="145"/>
                      </a:lnTo>
                      <a:lnTo>
                        <a:pt x="411" y="145"/>
                      </a:lnTo>
                      <a:lnTo>
                        <a:pt x="411" y="144"/>
                      </a:lnTo>
                      <a:lnTo>
                        <a:pt x="412" y="144"/>
                      </a:lnTo>
                      <a:lnTo>
                        <a:pt x="412" y="141"/>
                      </a:lnTo>
                      <a:lnTo>
                        <a:pt x="414" y="141"/>
                      </a:lnTo>
                      <a:lnTo>
                        <a:pt x="414" y="140"/>
                      </a:lnTo>
                      <a:lnTo>
                        <a:pt x="412" y="140"/>
                      </a:lnTo>
                      <a:lnTo>
                        <a:pt x="412" y="138"/>
                      </a:lnTo>
                      <a:lnTo>
                        <a:pt x="411" y="137"/>
                      </a:lnTo>
                      <a:lnTo>
                        <a:pt x="412" y="137"/>
                      </a:lnTo>
                      <a:lnTo>
                        <a:pt x="412" y="136"/>
                      </a:lnTo>
                      <a:lnTo>
                        <a:pt x="411" y="135"/>
                      </a:lnTo>
                      <a:lnTo>
                        <a:pt x="411" y="131"/>
                      </a:lnTo>
                      <a:lnTo>
                        <a:pt x="411" y="131"/>
                      </a:lnTo>
                      <a:lnTo>
                        <a:pt x="411" y="121"/>
                      </a:lnTo>
                      <a:lnTo>
                        <a:pt x="410" y="121"/>
                      </a:lnTo>
                      <a:lnTo>
                        <a:pt x="410" y="110"/>
                      </a:lnTo>
                      <a:lnTo>
                        <a:pt x="414" y="107"/>
                      </a:lnTo>
                      <a:lnTo>
                        <a:pt x="417" y="106"/>
                      </a:lnTo>
                      <a:lnTo>
                        <a:pt x="417" y="104"/>
                      </a:lnTo>
                      <a:lnTo>
                        <a:pt x="419" y="104"/>
                      </a:lnTo>
                      <a:lnTo>
                        <a:pt x="421" y="100"/>
                      </a:lnTo>
                      <a:lnTo>
                        <a:pt x="424" y="100"/>
                      </a:lnTo>
                      <a:lnTo>
                        <a:pt x="424" y="98"/>
                      </a:lnTo>
                      <a:lnTo>
                        <a:pt x="429" y="94"/>
                      </a:lnTo>
                      <a:lnTo>
                        <a:pt x="429" y="91"/>
                      </a:lnTo>
                      <a:lnTo>
                        <a:pt x="429" y="91"/>
                      </a:lnTo>
                      <a:lnTo>
                        <a:pt x="429" y="91"/>
                      </a:lnTo>
                      <a:lnTo>
                        <a:pt x="431" y="90"/>
                      </a:lnTo>
                      <a:lnTo>
                        <a:pt x="433" y="90"/>
                      </a:lnTo>
                      <a:lnTo>
                        <a:pt x="434" y="90"/>
                      </a:lnTo>
                      <a:lnTo>
                        <a:pt x="433" y="89"/>
                      </a:lnTo>
                      <a:lnTo>
                        <a:pt x="433" y="87"/>
                      </a:lnTo>
                      <a:lnTo>
                        <a:pt x="432" y="85"/>
                      </a:lnTo>
                      <a:lnTo>
                        <a:pt x="432" y="85"/>
                      </a:lnTo>
                      <a:lnTo>
                        <a:pt x="432" y="89"/>
                      </a:lnTo>
                      <a:lnTo>
                        <a:pt x="431" y="89"/>
                      </a:lnTo>
                      <a:lnTo>
                        <a:pt x="429" y="87"/>
                      </a:lnTo>
                      <a:lnTo>
                        <a:pt x="429" y="85"/>
                      </a:lnTo>
                      <a:lnTo>
                        <a:pt x="429" y="83"/>
                      </a:lnTo>
                      <a:lnTo>
                        <a:pt x="429" y="83"/>
                      </a:lnTo>
                      <a:lnTo>
                        <a:pt x="431" y="81"/>
                      </a:lnTo>
                      <a:lnTo>
                        <a:pt x="432" y="78"/>
                      </a:lnTo>
                      <a:lnTo>
                        <a:pt x="433" y="77"/>
                      </a:lnTo>
                      <a:lnTo>
                        <a:pt x="432" y="77"/>
                      </a:lnTo>
                      <a:lnTo>
                        <a:pt x="432" y="76"/>
                      </a:lnTo>
                      <a:lnTo>
                        <a:pt x="429" y="76"/>
                      </a:lnTo>
                      <a:lnTo>
                        <a:pt x="427" y="68"/>
                      </a:lnTo>
                      <a:lnTo>
                        <a:pt x="424" y="66"/>
                      </a:lnTo>
                      <a:lnTo>
                        <a:pt x="424" y="63"/>
                      </a:lnTo>
                      <a:lnTo>
                        <a:pt x="423" y="61"/>
                      </a:lnTo>
                      <a:lnTo>
                        <a:pt x="421" y="59"/>
                      </a:lnTo>
                      <a:lnTo>
                        <a:pt x="419" y="57"/>
                      </a:lnTo>
                      <a:lnTo>
                        <a:pt x="416" y="56"/>
                      </a:lnTo>
                      <a:lnTo>
                        <a:pt x="416" y="55"/>
                      </a:lnTo>
                      <a:lnTo>
                        <a:pt x="416" y="55"/>
                      </a:lnTo>
                      <a:lnTo>
                        <a:pt x="415" y="53"/>
                      </a:lnTo>
                      <a:lnTo>
                        <a:pt x="412" y="53"/>
                      </a:lnTo>
                      <a:lnTo>
                        <a:pt x="412" y="51"/>
                      </a:lnTo>
                      <a:lnTo>
                        <a:pt x="412" y="48"/>
                      </a:lnTo>
                      <a:lnTo>
                        <a:pt x="414" y="47"/>
                      </a:lnTo>
                      <a:lnTo>
                        <a:pt x="414" y="46"/>
                      </a:lnTo>
                      <a:lnTo>
                        <a:pt x="420" y="44"/>
                      </a:lnTo>
                      <a:lnTo>
                        <a:pt x="420" y="44"/>
                      </a:lnTo>
                      <a:lnTo>
                        <a:pt x="420" y="40"/>
                      </a:lnTo>
                      <a:lnTo>
                        <a:pt x="420" y="40"/>
                      </a:lnTo>
                      <a:lnTo>
                        <a:pt x="420" y="39"/>
                      </a:lnTo>
                      <a:lnTo>
                        <a:pt x="421" y="39"/>
                      </a:lnTo>
                      <a:lnTo>
                        <a:pt x="423" y="39"/>
                      </a:lnTo>
                      <a:lnTo>
                        <a:pt x="423" y="39"/>
                      </a:lnTo>
                      <a:lnTo>
                        <a:pt x="423" y="39"/>
                      </a:lnTo>
                      <a:lnTo>
                        <a:pt x="423" y="36"/>
                      </a:lnTo>
                      <a:lnTo>
                        <a:pt x="424" y="36"/>
                      </a:lnTo>
                      <a:lnTo>
                        <a:pt x="424" y="34"/>
                      </a:lnTo>
                      <a:lnTo>
                        <a:pt x="423" y="34"/>
                      </a:lnTo>
                      <a:lnTo>
                        <a:pt x="423" y="34"/>
                      </a:lnTo>
                      <a:lnTo>
                        <a:pt x="421" y="34"/>
                      </a:lnTo>
                      <a:lnTo>
                        <a:pt x="423" y="31"/>
                      </a:lnTo>
                      <a:lnTo>
                        <a:pt x="421" y="31"/>
                      </a:lnTo>
                      <a:lnTo>
                        <a:pt x="420" y="25"/>
                      </a:lnTo>
                      <a:lnTo>
                        <a:pt x="421" y="25"/>
                      </a:lnTo>
                      <a:lnTo>
                        <a:pt x="423" y="23"/>
                      </a:lnTo>
                      <a:lnTo>
                        <a:pt x="421" y="23"/>
                      </a:lnTo>
                      <a:lnTo>
                        <a:pt x="419" y="22"/>
                      </a:lnTo>
                      <a:lnTo>
                        <a:pt x="419" y="21"/>
                      </a:lnTo>
                      <a:lnTo>
                        <a:pt x="419" y="21"/>
                      </a:lnTo>
                      <a:lnTo>
                        <a:pt x="420" y="18"/>
                      </a:lnTo>
                      <a:lnTo>
                        <a:pt x="421" y="17"/>
                      </a:lnTo>
                      <a:lnTo>
                        <a:pt x="423" y="14"/>
                      </a:lnTo>
                      <a:lnTo>
                        <a:pt x="423" y="14"/>
                      </a:lnTo>
                      <a:lnTo>
                        <a:pt x="423" y="14"/>
                      </a:lnTo>
                      <a:lnTo>
                        <a:pt x="423" y="13"/>
                      </a:lnTo>
                      <a:lnTo>
                        <a:pt x="423" y="11"/>
                      </a:lnTo>
                      <a:lnTo>
                        <a:pt x="423" y="11"/>
                      </a:lnTo>
                      <a:lnTo>
                        <a:pt x="424" y="11"/>
                      </a:lnTo>
                      <a:lnTo>
                        <a:pt x="424" y="11"/>
                      </a:lnTo>
                      <a:lnTo>
                        <a:pt x="424" y="11"/>
                      </a:lnTo>
                      <a:lnTo>
                        <a:pt x="424" y="9"/>
                      </a:lnTo>
                      <a:lnTo>
                        <a:pt x="424" y="9"/>
                      </a:lnTo>
                      <a:lnTo>
                        <a:pt x="423" y="9"/>
                      </a:lnTo>
                      <a:lnTo>
                        <a:pt x="423" y="9"/>
                      </a:lnTo>
                      <a:lnTo>
                        <a:pt x="421" y="9"/>
                      </a:lnTo>
                      <a:lnTo>
                        <a:pt x="420" y="8"/>
                      </a:lnTo>
                      <a:lnTo>
                        <a:pt x="420" y="6"/>
                      </a:lnTo>
                      <a:lnTo>
                        <a:pt x="420" y="5"/>
                      </a:lnTo>
                      <a:lnTo>
                        <a:pt x="420" y="5"/>
                      </a:lnTo>
                      <a:lnTo>
                        <a:pt x="420" y="5"/>
                      </a:lnTo>
                      <a:lnTo>
                        <a:pt x="420" y="5"/>
                      </a:lnTo>
                      <a:lnTo>
                        <a:pt x="420" y="4"/>
                      </a:lnTo>
                      <a:lnTo>
                        <a:pt x="423" y="4"/>
                      </a:lnTo>
                      <a:lnTo>
                        <a:pt x="424" y="4"/>
                      </a:lnTo>
                      <a:lnTo>
                        <a:pt x="424" y="2"/>
                      </a:lnTo>
                      <a:lnTo>
                        <a:pt x="425" y="2"/>
                      </a:lnTo>
                      <a:lnTo>
                        <a:pt x="425" y="2"/>
                      </a:lnTo>
                      <a:lnTo>
                        <a:pt x="427" y="2"/>
                      </a:lnTo>
                      <a:lnTo>
                        <a:pt x="428" y="2"/>
                      </a:lnTo>
                      <a:lnTo>
                        <a:pt x="429" y="4"/>
                      </a:lnTo>
                      <a:lnTo>
                        <a:pt x="431" y="4"/>
                      </a:lnTo>
                      <a:lnTo>
                        <a:pt x="432" y="4"/>
                      </a:lnTo>
                      <a:lnTo>
                        <a:pt x="433" y="4"/>
                      </a:lnTo>
                      <a:lnTo>
                        <a:pt x="434" y="2"/>
                      </a:lnTo>
                      <a:lnTo>
                        <a:pt x="434" y="4"/>
                      </a:lnTo>
                      <a:lnTo>
                        <a:pt x="436" y="4"/>
                      </a:lnTo>
                      <a:lnTo>
                        <a:pt x="436" y="5"/>
                      </a:lnTo>
                      <a:lnTo>
                        <a:pt x="445" y="4"/>
                      </a:lnTo>
                      <a:lnTo>
                        <a:pt x="446" y="5"/>
                      </a:lnTo>
                      <a:lnTo>
                        <a:pt x="449" y="5"/>
                      </a:lnTo>
                      <a:lnTo>
                        <a:pt x="451" y="5"/>
                      </a:lnTo>
                      <a:lnTo>
                        <a:pt x="453" y="4"/>
                      </a:lnTo>
                      <a:lnTo>
                        <a:pt x="455" y="2"/>
                      </a:lnTo>
                      <a:lnTo>
                        <a:pt x="457" y="1"/>
                      </a:lnTo>
                      <a:lnTo>
                        <a:pt x="4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9">
                  <a:extLst>
                    <a:ext uri="{FF2B5EF4-FFF2-40B4-BE49-F238E27FC236}">
                      <a16:creationId xmlns:a16="http://schemas.microsoft.com/office/drawing/2014/main" id="{34B8F65D-DCB9-4888-BC00-40C902A953DF}"/>
                    </a:ext>
                  </a:extLst>
                </p:cNvPr>
                <p:cNvSpPr>
                  <a:spLocks noEditPoints="1"/>
                </p:cNvSpPr>
                <p:nvPr/>
              </p:nvSpPr>
              <p:spPr bwMode="auto">
                <a:xfrm>
                  <a:off x="3458403" y="1491117"/>
                  <a:ext cx="1892300" cy="1536700"/>
                </a:xfrm>
                <a:custGeom>
                  <a:avLst/>
                  <a:gdLst>
                    <a:gd name="T0" fmla="*/ 858 w 1192"/>
                    <a:gd name="T1" fmla="*/ 766 h 968"/>
                    <a:gd name="T2" fmla="*/ 874 w 1192"/>
                    <a:gd name="T3" fmla="*/ 745 h 968"/>
                    <a:gd name="T4" fmla="*/ 911 w 1192"/>
                    <a:gd name="T5" fmla="*/ 759 h 968"/>
                    <a:gd name="T6" fmla="*/ 944 w 1192"/>
                    <a:gd name="T7" fmla="*/ 765 h 968"/>
                    <a:gd name="T8" fmla="*/ 953 w 1192"/>
                    <a:gd name="T9" fmla="*/ 776 h 968"/>
                    <a:gd name="T10" fmla="*/ 974 w 1192"/>
                    <a:gd name="T11" fmla="*/ 795 h 968"/>
                    <a:gd name="T12" fmla="*/ 1001 w 1192"/>
                    <a:gd name="T13" fmla="*/ 801 h 968"/>
                    <a:gd name="T14" fmla="*/ 1039 w 1192"/>
                    <a:gd name="T15" fmla="*/ 817 h 968"/>
                    <a:gd name="T16" fmla="*/ 1050 w 1192"/>
                    <a:gd name="T17" fmla="*/ 859 h 968"/>
                    <a:gd name="T18" fmla="*/ 1036 w 1192"/>
                    <a:gd name="T19" fmla="*/ 876 h 968"/>
                    <a:gd name="T20" fmla="*/ 1023 w 1192"/>
                    <a:gd name="T21" fmla="*/ 882 h 968"/>
                    <a:gd name="T22" fmla="*/ 1048 w 1192"/>
                    <a:gd name="T23" fmla="*/ 884 h 968"/>
                    <a:gd name="T24" fmla="*/ 1088 w 1192"/>
                    <a:gd name="T25" fmla="*/ 879 h 968"/>
                    <a:gd name="T26" fmla="*/ 1108 w 1192"/>
                    <a:gd name="T27" fmla="*/ 898 h 968"/>
                    <a:gd name="T28" fmla="*/ 1146 w 1192"/>
                    <a:gd name="T29" fmla="*/ 901 h 968"/>
                    <a:gd name="T30" fmla="*/ 1184 w 1192"/>
                    <a:gd name="T31" fmla="*/ 922 h 968"/>
                    <a:gd name="T32" fmla="*/ 1187 w 1192"/>
                    <a:gd name="T33" fmla="*/ 965 h 968"/>
                    <a:gd name="T34" fmla="*/ 810 w 1192"/>
                    <a:gd name="T35" fmla="*/ 828 h 968"/>
                    <a:gd name="T36" fmla="*/ 802 w 1192"/>
                    <a:gd name="T37" fmla="*/ 780 h 968"/>
                    <a:gd name="T38" fmla="*/ 827 w 1192"/>
                    <a:gd name="T39" fmla="*/ 762 h 968"/>
                    <a:gd name="T40" fmla="*/ 858 w 1192"/>
                    <a:gd name="T41" fmla="*/ 738 h 968"/>
                    <a:gd name="T42" fmla="*/ 820 w 1192"/>
                    <a:gd name="T43" fmla="*/ 483 h 968"/>
                    <a:gd name="T44" fmla="*/ 351 w 1192"/>
                    <a:gd name="T45" fmla="*/ 258 h 968"/>
                    <a:gd name="T46" fmla="*/ 333 w 1192"/>
                    <a:gd name="T47" fmla="*/ 30 h 968"/>
                    <a:gd name="T48" fmla="*/ 136 w 1192"/>
                    <a:gd name="T49" fmla="*/ 8 h 968"/>
                    <a:gd name="T50" fmla="*/ 197 w 1192"/>
                    <a:gd name="T51" fmla="*/ 15 h 968"/>
                    <a:gd name="T52" fmla="*/ 237 w 1192"/>
                    <a:gd name="T53" fmla="*/ 21 h 968"/>
                    <a:gd name="T54" fmla="*/ 290 w 1192"/>
                    <a:gd name="T55" fmla="*/ 42 h 968"/>
                    <a:gd name="T56" fmla="*/ 311 w 1192"/>
                    <a:gd name="T57" fmla="*/ 25 h 968"/>
                    <a:gd name="T58" fmla="*/ 315 w 1192"/>
                    <a:gd name="T59" fmla="*/ 37 h 968"/>
                    <a:gd name="T60" fmla="*/ 345 w 1192"/>
                    <a:gd name="T61" fmla="*/ 21 h 968"/>
                    <a:gd name="T62" fmla="*/ 387 w 1192"/>
                    <a:gd name="T63" fmla="*/ 30 h 968"/>
                    <a:gd name="T64" fmla="*/ 395 w 1192"/>
                    <a:gd name="T65" fmla="*/ 77 h 968"/>
                    <a:gd name="T66" fmla="*/ 371 w 1192"/>
                    <a:gd name="T67" fmla="*/ 297 h 968"/>
                    <a:gd name="T68" fmla="*/ 360 w 1192"/>
                    <a:gd name="T69" fmla="*/ 278 h 968"/>
                    <a:gd name="T70" fmla="*/ 345 w 1192"/>
                    <a:gd name="T71" fmla="*/ 262 h 968"/>
                    <a:gd name="T72" fmla="*/ 335 w 1192"/>
                    <a:gd name="T73" fmla="*/ 240 h 968"/>
                    <a:gd name="T74" fmla="*/ 319 w 1192"/>
                    <a:gd name="T75" fmla="*/ 217 h 968"/>
                    <a:gd name="T76" fmla="*/ 294 w 1192"/>
                    <a:gd name="T77" fmla="*/ 189 h 968"/>
                    <a:gd name="T78" fmla="*/ 290 w 1192"/>
                    <a:gd name="T79" fmla="*/ 206 h 968"/>
                    <a:gd name="T80" fmla="*/ 260 w 1192"/>
                    <a:gd name="T81" fmla="*/ 180 h 968"/>
                    <a:gd name="T82" fmla="*/ 227 w 1192"/>
                    <a:gd name="T83" fmla="*/ 166 h 968"/>
                    <a:gd name="T84" fmla="*/ 192 w 1192"/>
                    <a:gd name="T85" fmla="*/ 153 h 968"/>
                    <a:gd name="T86" fmla="*/ 170 w 1192"/>
                    <a:gd name="T87" fmla="*/ 165 h 968"/>
                    <a:gd name="T88" fmla="*/ 146 w 1192"/>
                    <a:gd name="T89" fmla="*/ 172 h 968"/>
                    <a:gd name="T90" fmla="*/ 162 w 1192"/>
                    <a:gd name="T91" fmla="*/ 144 h 968"/>
                    <a:gd name="T92" fmla="*/ 121 w 1192"/>
                    <a:gd name="T93" fmla="*/ 174 h 968"/>
                    <a:gd name="T94" fmla="*/ 99 w 1192"/>
                    <a:gd name="T95" fmla="*/ 210 h 968"/>
                    <a:gd name="T96" fmla="*/ 66 w 1192"/>
                    <a:gd name="T97" fmla="*/ 229 h 968"/>
                    <a:gd name="T98" fmla="*/ 44 w 1192"/>
                    <a:gd name="T99" fmla="*/ 236 h 968"/>
                    <a:gd name="T100" fmla="*/ 94 w 1192"/>
                    <a:gd name="T101" fmla="*/ 191 h 968"/>
                    <a:gd name="T102" fmla="*/ 78 w 1192"/>
                    <a:gd name="T103" fmla="*/ 185 h 968"/>
                    <a:gd name="T104" fmla="*/ 53 w 1192"/>
                    <a:gd name="T105" fmla="*/ 174 h 968"/>
                    <a:gd name="T106" fmla="*/ 36 w 1192"/>
                    <a:gd name="T107" fmla="*/ 152 h 968"/>
                    <a:gd name="T108" fmla="*/ 32 w 1192"/>
                    <a:gd name="T109" fmla="*/ 131 h 968"/>
                    <a:gd name="T110" fmla="*/ 59 w 1192"/>
                    <a:gd name="T111" fmla="*/ 101 h 968"/>
                    <a:gd name="T112" fmla="*/ 9 w 1192"/>
                    <a:gd name="T113" fmla="*/ 96 h 968"/>
                    <a:gd name="T114" fmla="*/ 19 w 1192"/>
                    <a:gd name="T115" fmla="*/ 76 h 968"/>
                    <a:gd name="T116" fmla="*/ 57 w 1192"/>
                    <a:gd name="T117" fmla="*/ 83 h 968"/>
                    <a:gd name="T118" fmla="*/ 55 w 1192"/>
                    <a:gd name="T119" fmla="*/ 70 h 968"/>
                    <a:gd name="T120" fmla="*/ 13 w 1192"/>
                    <a:gd name="T121" fmla="*/ 50 h 968"/>
                    <a:gd name="T122" fmla="*/ 48 w 1192"/>
                    <a:gd name="T123" fmla="*/ 22 h 968"/>
                    <a:gd name="T124" fmla="*/ 97 w 1192"/>
                    <a:gd name="T1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2" h="968">
                      <a:moveTo>
                        <a:pt x="860" y="737"/>
                      </a:moveTo>
                      <a:lnTo>
                        <a:pt x="861" y="737"/>
                      </a:lnTo>
                      <a:lnTo>
                        <a:pt x="861" y="738"/>
                      </a:lnTo>
                      <a:lnTo>
                        <a:pt x="862" y="738"/>
                      </a:lnTo>
                      <a:lnTo>
                        <a:pt x="862" y="738"/>
                      </a:lnTo>
                      <a:lnTo>
                        <a:pt x="864" y="740"/>
                      </a:lnTo>
                      <a:lnTo>
                        <a:pt x="865" y="740"/>
                      </a:lnTo>
                      <a:lnTo>
                        <a:pt x="865" y="742"/>
                      </a:lnTo>
                      <a:lnTo>
                        <a:pt x="864" y="742"/>
                      </a:lnTo>
                      <a:lnTo>
                        <a:pt x="862" y="742"/>
                      </a:lnTo>
                      <a:lnTo>
                        <a:pt x="861" y="744"/>
                      </a:lnTo>
                      <a:lnTo>
                        <a:pt x="861" y="745"/>
                      </a:lnTo>
                      <a:lnTo>
                        <a:pt x="860" y="745"/>
                      </a:lnTo>
                      <a:lnTo>
                        <a:pt x="858" y="746"/>
                      </a:lnTo>
                      <a:lnTo>
                        <a:pt x="858" y="746"/>
                      </a:lnTo>
                      <a:lnTo>
                        <a:pt x="857" y="748"/>
                      </a:lnTo>
                      <a:lnTo>
                        <a:pt x="857" y="750"/>
                      </a:lnTo>
                      <a:lnTo>
                        <a:pt x="860" y="750"/>
                      </a:lnTo>
                      <a:lnTo>
                        <a:pt x="860" y="750"/>
                      </a:lnTo>
                      <a:lnTo>
                        <a:pt x="861" y="752"/>
                      </a:lnTo>
                      <a:lnTo>
                        <a:pt x="860" y="752"/>
                      </a:lnTo>
                      <a:lnTo>
                        <a:pt x="860" y="754"/>
                      </a:lnTo>
                      <a:lnTo>
                        <a:pt x="861" y="754"/>
                      </a:lnTo>
                      <a:lnTo>
                        <a:pt x="862" y="756"/>
                      </a:lnTo>
                      <a:lnTo>
                        <a:pt x="862" y="757"/>
                      </a:lnTo>
                      <a:lnTo>
                        <a:pt x="860" y="758"/>
                      </a:lnTo>
                      <a:lnTo>
                        <a:pt x="858" y="759"/>
                      </a:lnTo>
                      <a:lnTo>
                        <a:pt x="857" y="761"/>
                      </a:lnTo>
                      <a:lnTo>
                        <a:pt x="857" y="763"/>
                      </a:lnTo>
                      <a:lnTo>
                        <a:pt x="857" y="763"/>
                      </a:lnTo>
                      <a:lnTo>
                        <a:pt x="858" y="763"/>
                      </a:lnTo>
                      <a:lnTo>
                        <a:pt x="858" y="765"/>
                      </a:lnTo>
                      <a:lnTo>
                        <a:pt x="857" y="765"/>
                      </a:lnTo>
                      <a:lnTo>
                        <a:pt x="857" y="766"/>
                      </a:lnTo>
                      <a:lnTo>
                        <a:pt x="858" y="766"/>
                      </a:lnTo>
                      <a:lnTo>
                        <a:pt x="858" y="767"/>
                      </a:lnTo>
                      <a:lnTo>
                        <a:pt x="860" y="769"/>
                      </a:lnTo>
                      <a:lnTo>
                        <a:pt x="860" y="769"/>
                      </a:lnTo>
                      <a:lnTo>
                        <a:pt x="860" y="770"/>
                      </a:lnTo>
                      <a:lnTo>
                        <a:pt x="861" y="770"/>
                      </a:lnTo>
                      <a:lnTo>
                        <a:pt x="861" y="773"/>
                      </a:lnTo>
                      <a:lnTo>
                        <a:pt x="862" y="773"/>
                      </a:lnTo>
                      <a:lnTo>
                        <a:pt x="862" y="771"/>
                      </a:lnTo>
                      <a:lnTo>
                        <a:pt x="865" y="770"/>
                      </a:lnTo>
                      <a:lnTo>
                        <a:pt x="866" y="770"/>
                      </a:lnTo>
                      <a:lnTo>
                        <a:pt x="869" y="770"/>
                      </a:lnTo>
                      <a:lnTo>
                        <a:pt x="868" y="765"/>
                      </a:lnTo>
                      <a:lnTo>
                        <a:pt x="866" y="765"/>
                      </a:lnTo>
                      <a:lnTo>
                        <a:pt x="868" y="762"/>
                      </a:lnTo>
                      <a:lnTo>
                        <a:pt x="866" y="761"/>
                      </a:lnTo>
                      <a:lnTo>
                        <a:pt x="866" y="761"/>
                      </a:lnTo>
                      <a:lnTo>
                        <a:pt x="866" y="761"/>
                      </a:lnTo>
                      <a:lnTo>
                        <a:pt x="866" y="759"/>
                      </a:lnTo>
                      <a:lnTo>
                        <a:pt x="865" y="759"/>
                      </a:lnTo>
                      <a:lnTo>
                        <a:pt x="865" y="758"/>
                      </a:lnTo>
                      <a:lnTo>
                        <a:pt x="864" y="758"/>
                      </a:lnTo>
                      <a:lnTo>
                        <a:pt x="864" y="757"/>
                      </a:lnTo>
                      <a:lnTo>
                        <a:pt x="864" y="756"/>
                      </a:lnTo>
                      <a:lnTo>
                        <a:pt x="864" y="756"/>
                      </a:lnTo>
                      <a:lnTo>
                        <a:pt x="864" y="752"/>
                      </a:lnTo>
                      <a:lnTo>
                        <a:pt x="866" y="750"/>
                      </a:lnTo>
                      <a:lnTo>
                        <a:pt x="869" y="749"/>
                      </a:lnTo>
                      <a:lnTo>
                        <a:pt x="872" y="749"/>
                      </a:lnTo>
                      <a:lnTo>
                        <a:pt x="874" y="748"/>
                      </a:lnTo>
                      <a:lnTo>
                        <a:pt x="878" y="748"/>
                      </a:lnTo>
                      <a:lnTo>
                        <a:pt x="878" y="746"/>
                      </a:lnTo>
                      <a:lnTo>
                        <a:pt x="877" y="746"/>
                      </a:lnTo>
                      <a:lnTo>
                        <a:pt x="877" y="745"/>
                      </a:lnTo>
                      <a:lnTo>
                        <a:pt x="874" y="745"/>
                      </a:lnTo>
                      <a:lnTo>
                        <a:pt x="874" y="745"/>
                      </a:lnTo>
                      <a:lnTo>
                        <a:pt x="873" y="745"/>
                      </a:lnTo>
                      <a:lnTo>
                        <a:pt x="873" y="744"/>
                      </a:lnTo>
                      <a:lnTo>
                        <a:pt x="873" y="741"/>
                      </a:lnTo>
                      <a:lnTo>
                        <a:pt x="874" y="740"/>
                      </a:lnTo>
                      <a:lnTo>
                        <a:pt x="875" y="740"/>
                      </a:lnTo>
                      <a:lnTo>
                        <a:pt x="875" y="740"/>
                      </a:lnTo>
                      <a:lnTo>
                        <a:pt x="875" y="741"/>
                      </a:lnTo>
                      <a:lnTo>
                        <a:pt x="877" y="742"/>
                      </a:lnTo>
                      <a:lnTo>
                        <a:pt x="877" y="744"/>
                      </a:lnTo>
                      <a:lnTo>
                        <a:pt x="878" y="745"/>
                      </a:lnTo>
                      <a:lnTo>
                        <a:pt x="881" y="746"/>
                      </a:lnTo>
                      <a:lnTo>
                        <a:pt x="882" y="746"/>
                      </a:lnTo>
                      <a:lnTo>
                        <a:pt x="883" y="746"/>
                      </a:lnTo>
                      <a:lnTo>
                        <a:pt x="883" y="746"/>
                      </a:lnTo>
                      <a:lnTo>
                        <a:pt x="885" y="746"/>
                      </a:lnTo>
                      <a:lnTo>
                        <a:pt x="886" y="746"/>
                      </a:lnTo>
                      <a:lnTo>
                        <a:pt x="887" y="749"/>
                      </a:lnTo>
                      <a:lnTo>
                        <a:pt x="889" y="749"/>
                      </a:lnTo>
                      <a:lnTo>
                        <a:pt x="889" y="749"/>
                      </a:lnTo>
                      <a:lnTo>
                        <a:pt x="889" y="749"/>
                      </a:lnTo>
                      <a:lnTo>
                        <a:pt x="890" y="749"/>
                      </a:lnTo>
                      <a:lnTo>
                        <a:pt x="890" y="750"/>
                      </a:lnTo>
                      <a:lnTo>
                        <a:pt x="891" y="750"/>
                      </a:lnTo>
                      <a:lnTo>
                        <a:pt x="891" y="750"/>
                      </a:lnTo>
                      <a:lnTo>
                        <a:pt x="891" y="752"/>
                      </a:lnTo>
                      <a:lnTo>
                        <a:pt x="891" y="752"/>
                      </a:lnTo>
                      <a:lnTo>
                        <a:pt x="892" y="753"/>
                      </a:lnTo>
                      <a:lnTo>
                        <a:pt x="891" y="754"/>
                      </a:lnTo>
                      <a:lnTo>
                        <a:pt x="890" y="754"/>
                      </a:lnTo>
                      <a:lnTo>
                        <a:pt x="891" y="756"/>
                      </a:lnTo>
                      <a:lnTo>
                        <a:pt x="891" y="756"/>
                      </a:lnTo>
                      <a:lnTo>
                        <a:pt x="892" y="757"/>
                      </a:lnTo>
                      <a:lnTo>
                        <a:pt x="899" y="756"/>
                      </a:lnTo>
                      <a:lnTo>
                        <a:pt x="911" y="756"/>
                      </a:lnTo>
                      <a:lnTo>
                        <a:pt x="911" y="759"/>
                      </a:lnTo>
                      <a:lnTo>
                        <a:pt x="915" y="759"/>
                      </a:lnTo>
                      <a:lnTo>
                        <a:pt x="915" y="761"/>
                      </a:lnTo>
                      <a:lnTo>
                        <a:pt x="925" y="759"/>
                      </a:lnTo>
                      <a:lnTo>
                        <a:pt x="925" y="758"/>
                      </a:lnTo>
                      <a:lnTo>
                        <a:pt x="927" y="758"/>
                      </a:lnTo>
                      <a:lnTo>
                        <a:pt x="928" y="758"/>
                      </a:lnTo>
                      <a:lnTo>
                        <a:pt x="928" y="757"/>
                      </a:lnTo>
                      <a:lnTo>
                        <a:pt x="929" y="757"/>
                      </a:lnTo>
                      <a:lnTo>
                        <a:pt x="929" y="757"/>
                      </a:lnTo>
                      <a:lnTo>
                        <a:pt x="929" y="757"/>
                      </a:lnTo>
                      <a:lnTo>
                        <a:pt x="930" y="757"/>
                      </a:lnTo>
                      <a:lnTo>
                        <a:pt x="933" y="757"/>
                      </a:lnTo>
                      <a:lnTo>
                        <a:pt x="933" y="757"/>
                      </a:lnTo>
                      <a:lnTo>
                        <a:pt x="933" y="757"/>
                      </a:lnTo>
                      <a:lnTo>
                        <a:pt x="933" y="756"/>
                      </a:lnTo>
                      <a:lnTo>
                        <a:pt x="932" y="756"/>
                      </a:lnTo>
                      <a:lnTo>
                        <a:pt x="932" y="756"/>
                      </a:lnTo>
                      <a:lnTo>
                        <a:pt x="938" y="756"/>
                      </a:lnTo>
                      <a:lnTo>
                        <a:pt x="940" y="754"/>
                      </a:lnTo>
                      <a:lnTo>
                        <a:pt x="942" y="754"/>
                      </a:lnTo>
                      <a:lnTo>
                        <a:pt x="945" y="754"/>
                      </a:lnTo>
                      <a:lnTo>
                        <a:pt x="945" y="754"/>
                      </a:lnTo>
                      <a:lnTo>
                        <a:pt x="945" y="754"/>
                      </a:lnTo>
                      <a:lnTo>
                        <a:pt x="945" y="754"/>
                      </a:lnTo>
                      <a:lnTo>
                        <a:pt x="945" y="754"/>
                      </a:lnTo>
                      <a:lnTo>
                        <a:pt x="945" y="756"/>
                      </a:lnTo>
                      <a:lnTo>
                        <a:pt x="945" y="756"/>
                      </a:lnTo>
                      <a:lnTo>
                        <a:pt x="945" y="756"/>
                      </a:lnTo>
                      <a:lnTo>
                        <a:pt x="945" y="757"/>
                      </a:lnTo>
                      <a:lnTo>
                        <a:pt x="945" y="757"/>
                      </a:lnTo>
                      <a:lnTo>
                        <a:pt x="940" y="758"/>
                      </a:lnTo>
                      <a:lnTo>
                        <a:pt x="941" y="759"/>
                      </a:lnTo>
                      <a:lnTo>
                        <a:pt x="942" y="761"/>
                      </a:lnTo>
                      <a:lnTo>
                        <a:pt x="942" y="761"/>
                      </a:lnTo>
                      <a:lnTo>
                        <a:pt x="944" y="765"/>
                      </a:lnTo>
                      <a:lnTo>
                        <a:pt x="945" y="763"/>
                      </a:lnTo>
                      <a:lnTo>
                        <a:pt x="945" y="763"/>
                      </a:lnTo>
                      <a:lnTo>
                        <a:pt x="947" y="762"/>
                      </a:lnTo>
                      <a:lnTo>
                        <a:pt x="947" y="763"/>
                      </a:lnTo>
                      <a:lnTo>
                        <a:pt x="949" y="763"/>
                      </a:lnTo>
                      <a:lnTo>
                        <a:pt x="950" y="765"/>
                      </a:lnTo>
                      <a:lnTo>
                        <a:pt x="951" y="766"/>
                      </a:lnTo>
                      <a:lnTo>
                        <a:pt x="951" y="765"/>
                      </a:lnTo>
                      <a:lnTo>
                        <a:pt x="955" y="765"/>
                      </a:lnTo>
                      <a:lnTo>
                        <a:pt x="955" y="765"/>
                      </a:lnTo>
                      <a:lnTo>
                        <a:pt x="957" y="766"/>
                      </a:lnTo>
                      <a:lnTo>
                        <a:pt x="957" y="767"/>
                      </a:lnTo>
                      <a:lnTo>
                        <a:pt x="955" y="769"/>
                      </a:lnTo>
                      <a:lnTo>
                        <a:pt x="955" y="769"/>
                      </a:lnTo>
                      <a:lnTo>
                        <a:pt x="955" y="770"/>
                      </a:lnTo>
                      <a:lnTo>
                        <a:pt x="954" y="770"/>
                      </a:lnTo>
                      <a:lnTo>
                        <a:pt x="954" y="774"/>
                      </a:lnTo>
                      <a:lnTo>
                        <a:pt x="954" y="774"/>
                      </a:lnTo>
                      <a:lnTo>
                        <a:pt x="953" y="774"/>
                      </a:lnTo>
                      <a:lnTo>
                        <a:pt x="953" y="774"/>
                      </a:lnTo>
                      <a:lnTo>
                        <a:pt x="953" y="774"/>
                      </a:lnTo>
                      <a:lnTo>
                        <a:pt x="953" y="775"/>
                      </a:lnTo>
                      <a:lnTo>
                        <a:pt x="945" y="775"/>
                      </a:lnTo>
                      <a:lnTo>
                        <a:pt x="945" y="775"/>
                      </a:lnTo>
                      <a:lnTo>
                        <a:pt x="944" y="775"/>
                      </a:lnTo>
                      <a:lnTo>
                        <a:pt x="944" y="778"/>
                      </a:lnTo>
                      <a:lnTo>
                        <a:pt x="942" y="779"/>
                      </a:lnTo>
                      <a:lnTo>
                        <a:pt x="942" y="779"/>
                      </a:lnTo>
                      <a:lnTo>
                        <a:pt x="942" y="779"/>
                      </a:lnTo>
                      <a:lnTo>
                        <a:pt x="944" y="779"/>
                      </a:lnTo>
                      <a:lnTo>
                        <a:pt x="946" y="778"/>
                      </a:lnTo>
                      <a:lnTo>
                        <a:pt x="947" y="776"/>
                      </a:lnTo>
                      <a:lnTo>
                        <a:pt x="951" y="776"/>
                      </a:lnTo>
                      <a:lnTo>
                        <a:pt x="951" y="776"/>
                      </a:lnTo>
                      <a:lnTo>
                        <a:pt x="953" y="776"/>
                      </a:lnTo>
                      <a:lnTo>
                        <a:pt x="953" y="775"/>
                      </a:lnTo>
                      <a:lnTo>
                        <a:pt x="958" y="776"/>
                      </a:lnTo>
                      <a:lnTo>
                        <a:pt x="958" y="775"/>
                      </a:lnTo>
                      <a:lnTo>
                        <a:pt x="962" y="775"/>
                      </a:lnTo>
                      <a:lnTo>
                        <a:pt x="962" y="776"/>
                      </a:lnTo>
                      <a:lnTo>
                        <a:pt x="964" y="776"/>
                      </a:lnTo>
                      <a:lnTo>
                        <a:pt x="964" y="776"/>
                      </a:lnTo>
                      <a:lnTo>
                        <a:pt x="964" y="776"/>
                      </a:lnTo>
                      <a:lnTo>
                        <a:pt x="964" y="776"/>
                      </a:lnTo>
                      <a:lnTo>
                        <a:pt x="966" y="776"/>
                      </a:lnTo>
                      <a:lnTo>
                        <a:pt x="967" y="776"/>
                      </a:lnTo>
                      <a:lnTo>
                        <a:pt x="967" y="776"/>
                      </a:lnTo>
                      <a:lnTo>
                        <a:pt x="967" y="778"/>
                      </a:lnTo>
                      <a:lnTo>
                        <a:pt x="967" y="778"/>
                      </a:lnTo>
                      <a:lnTo>
                        <a:pt x="967" y="778"/>
                      </a:lnTo>
                      <a:lnTo>
                        <a:pt x="968" y="778"/>
                      </a:lnTo>
                      <a:lnTo>
                        <a:pt x="968" y="779"/>
                      </a:lnTo>
                      <a:lnTo>
                        <a:pt x="970" y="780"/>
                      </a:lnTo>
                      <a:lnTo>
                        <a:pt x="970" y="780"/>
                      </a:lnTo>
                      <a:lnTo>
                        <a:pt x="971" y="780"/>
                      </a:lnTo>
                      <a:lnTo>
                        <a:pt x="971" y="780"/>
                      </a:lnTo>
                      <a:lnTo>
                        <a:pt x="972" y="782"/>
                      </a:lnTo>
                      <a:lnTo>
                        <a:pt x="974" y="782"/>
                      </a:lnTo>
                      <a:lnTo>
                        <a:pt x="974" y="783"/>
                      </a:lnTo>
                      <a:lnTo>
                        <a:pt x="975" y="784"/>
                      </a:lnTo>
                      <a:lnTo>
                        <a:pt x="975" y="784"/>
                      </a:lnTo>
                      <a:lnTo>
                        <a:pt x="976" y="786"/>
                      </a:lnTo>
                      <a:lnTo>
                        <a:pt x="976" y="786"/>
                      </a:lnTo>
                      <a:lnTo>
                        <a:pt x="976" y="786"/>
                      </a:lnTo>
                      <a:lnTo>
                        <a:pt x="978" y="786"/>
                      </a:lnTo>
                      <a:lnTo>
                        <a:pt x="978" y="790"/>
                      </a:lnTo>
                      <a:lnTo>
                        <a:pt x="976" y="792"/>
                      </a:lnTo>
                      <a:lnTo>
                        <a:pt x="975" y="793"/>
                      </a:lnTo>
                      <a:lnTo>
                        <a:pt x="975" y="795"/>
                      </a:lnTo>
                      <a:lnTo>
                        <a:pt x="974" y="795"/>
                      </a:lnTo>
                      <a:lnTo>
                        <a:pt x="972" y="795"/>
                      </a:lnTo>
                      <a:lnTo>
                        <a:pt x="974" y="799"/>
                      </a:lnTo>
                      <a:lnTo>
                        <a:pt x="974" y="799"/>
                      </a:lnTo>
                      <a:lnTo>
                        <a:pt x="975" y="797"/>
                      </a:lnTo>
                      <a:lnTo>
                        <a:pt x="975" y="797"/>
                      </a:lnTo>
                      <a:lnTo>
                        <a:pt x="976" y="797"/>
                      </a:lnTo>
                      <a:lnTo>
                        <a:pt x="976" y="800"/>
                      </a:lnTo>
                      <a:lnTo>
                        <a:pt x="978" y="800"/>
                      </a:lnTo>
                      <a:lnTo>
                        <a:pt x="978" y="796"/>
                      </a:lnTo>
                      <a:lnTo>
                        <a:pt x="978" y="795"/>
                      </a:lnTo>
                      <a:lnTo>
                        <a:pt x="979" y="792"/>
                      </a:lnTo>
                      <a:lnTo>
                        <a:pt x="979" y="792"/>
                      </a:lnTo>
                      <a:lnTo>
                        <a:pt x="979" y="792"/>
                      </a:lnTo>
                      <a:lnTo>
                        <a:pt x="980" y="793"/>
                      </a:lnTo>
                      <a:lnTo>
                        <a:pt x="983" y="792"/>
                      </a:lnTo>
                      <a:lnTo>
                        <a:pt x="983" y="793"/>
                      </a:lnTo>
                      <a:lnTo>
                        <a:pt x="984" y="793"/>
                      </a:lnTo>
                      <a:lnTo>
                        <a:pt x="985" y="795"/>
                      </a:lnTo>
                      <a:lnTo>
                        <a:pt x="985" y="795"/>
                      </a:lnTo>
                      <a:lnTo>
                        <a:pt x="988" y="796"/>
                      </a:lnTo>
                      <a:lnTo>
                        <a:pt x="989" y="797"/>
                      </a:lnTo>
                      <a:lnTo>
                        <a:pt x="991" y="797"/>
                      </a:lnTo>
                      <a:lnTo>
                        <a:pt x="992" y="804"/>
                      </a:lnTo>
                      <a:lnTo>
                        <a:pt x="993" y="804"/>
                      </a:lnTo>
                      <a:lnTo>
                        <a:pt x="993" y="801"/>
                      </a:lnTo>
                      <a:lnTo>
                        <a:pt x="993" y="800"/>
                      </a:lnTo>
                      <a:lnTo>
                        <a:pt x="995" y="800"/>
                      </a:lnTo>
                      <a:lnTo>
                        <a:pt x="996" y="800"/>
                      </a:lnTo>
                      <a:lnTo>
                        <a:pt x="996" y="800"/>
                      </a:lnTo>
                      <a:lnTo>
                        <a:pt x="996" y="800"/>
                      </a:lnTo>
                      <a:lnTo>
                        <a:pt x="997" y="800"/>
                      </a:lnTo>
                      <a:lnTo>
                        <a:pt x="997" y="800"/>
                      </a:lnTo>
                      <a:lnTo>
                        <a:pt x="997" y="800"/>
                      </a:lnTo>
                      <a:lnTo>
                        <a:pt x="1001" y="800"/>
                      </a:lnTo>
                      <a:lnTo>
                        <a:pt x="1001" y="801"/>
                      </a:lnTo>
                      <a:lnTo>
                        <a:pt x="1008" y="800"/>
                      </a:lnTo>
                      <a:lnTo>
                        <a:pt x="1008" y="799"/>
                      </a:lnTo>
                      <a:lnTo>
                        <a:pt x="1009" y="800"/>
                      </a:lnTo>
                      <a:lnTo>
                        <a:pt x="1009" y="799"/>
                      </a:lnTo>
                      <a:lnTo>
                        <a:pt x="1012" y="799"/>
                      </a:lnTo>
                      <a:lnTo>
                        <a:pt x="1013" y="800"/>
                      </a:lnTo>
                      <a:lnTo>
                        <a:pt x="1014" y="800"/>
                      </a:lnTo>
                      <a:lnTo>
                        <a:pt x="1016" y="800"/>
                      </a:lnTo>
                      <a:lnTo>
                        <a:pt x="1016" y="804"/>
                      </a:lnTo>
                      <a:lnTo>
                        <a:pt x="1016" y="804"/>
                      </a:lnTo>
                      <a:lnTo>
                        <a:pt x="1016" y="801"/>
                      </a:lnTo>
                      <a:lnTo>
                        <a:pt x="1017" y="801"/>
                      </a:lnTo>
                      <a:lnTo>
                        <a:pt x="1018" y="804"/>
                      </a:lnTo>
                      <a:lnTo>
                        <a:pt x="1018" y="804"/>
                      </a:lnTo>
                      <a:lnTo>
                        <a:pt x="1019" y="804"/>
                      </a:lnTo>
                      <a:lnTo>
                        <a:pt x="1021" y="803"/>
                      </a:lnTo>
                      <a:lnTo>
                        <a:pt x="1022" y="803"/>
                      </a:lnTo>
                      <a:lnTo>
                        <a:pt x="1022" y="804"/>
                      </a:lnTo>
                      <a:lnTo>
                        <a:pt x="1023" y="804"/>
                      </a:lnTo>
                      <a:lnTo>
                        <a:pt x="1023" y="804"/>
                      </a:lnTo>
                      <a:lnTo>
                        <a:pt x="1026" y="805"/>
                      </a:lnTo>
                      <a:lnTo>
                        <a:pt x="1029" y="807"/>
                      </a:lnTo>
                      <a:lnTo>
                        <a:pt x="1030" y="808"/>
                      </a:lnTo>
                      <a:lnTo>
                        <a:pt x="1031" y="808"/>
                      </a:lnTo>
                      <a:lnTo>
                        <a:pt x="1031" y="809"/>
                      </a:lnTo>
                      <a:lnTo>
                        <a:pt x="1033" y="809"/>
                      </a:lnTo>
                      <a:lnTo>
                        <a:pt x="1033" y="810"/>
                      </a:lnTo>
                      <a:lnTo>
                        <a:pt x="1033" y="810"/>
                      </a:lnTo>
                      <a:lnTo>
                        <a:pt x="1034" y="813"/>
                      </a:lnTo>
                      <a:lnTo>
                        <a:pt x="1035" y="813"/>
                      </a:lnTo>
                      <a:lnTo>
                        <a:pt x="1035" y="814"/>
                      </a:lnTo>
                      <a:lnTo>
                        <a:pt x="1036" y="814"/>
                      </a:lnTo>
                      <a:lnTo>
                        <a:pt x="1036" y="816"/>
                      </a:lnTo>
                      <a:lnTo>
                        <a:pt x="1039" y="816"/>
                      </a:lnTo>
                      <a:lnTo>
                        <a:pt x="1039" y="817"/>
                      </a:lnTo>
                      <a:lnTo>
                        <a:pt x="1040" y="818"/>
                      </a:lnTo>
                      <a:lnTo>
                        <a:pt x="1040" y="820"/>
                      </a:lnTo>
                      <a:lnTo>
                        <a:pt x="1040" y="821"/>
                      </a:lnTo>
                      <a:lnTo>
                        <a:pt x="1043" y="821"/>
                      </a:lnTo>
                      <a:lnTo>
                        <a:pt x="1043" y="824"/>
                      </a:lnTo>
                      <a:lnTo>
                        <a:pt x="1043" y="824"/>
                      </a:lnTo>
                      <a:lnTo>
                        <a:pt x="1044" y="828"/>
                      </a:lnTo>
                      <a:lnTo>
                        <a:pt x="1046" y="828"/>
                      </a:lnTo>
                      <a:lnTo>
                        <a:pt x="1046" y="830"/>
                      </a:lnTo>
                      <a:lnTo>
                        <a:pt x="1047" y="830"/>
                      </a:lnTo>
                      <a:lnTo>
                        <a:pt x="1047" y="831"/>
                      </a:lnTo>
                      <a:lnTo>
                        <a:pt x="1047" y="831"/>
                      </a:lnTo>
                      <a:lnTo>
                        <a:pt x="1047" y="837"/>
                      </a:lnTo>
                      <a:lnTo>
                        <a:pt x="1047" y="837"/>
                      </a:lnTo>
                      <a:lnTo>
                        <a:pt x="1047" y="838"/>
                      </a:lnTo>
                      <a:lnTo>
                        <a:pt x="1048" y="838"/>
                      </a:lnTo>
                      <a:lnTo>
                        <a:pt x="1050" y="845"/>
                      </a:lnTo>
                      <a:lnTo>
                        <a:pt x="1048" y="845"/>
                      </a:lnTo>
                      <a:lnTo>
                        <a:pt x="1048" y="845"/>
                      </a:lnTo>
                      <a:lnTo>
                        <a:pt x="1048" y="846"/>
                      </a:lnTo>
                      <a:lnTo>
                        <a:pt x="1050" y="846"/>
                      </a:lnTo>
                      <a:lnTo>
                        <a:pt x="1050" y="845"/>
                      </a:lnTo>
                      <a:lnTo>
                        <a:pt x="1053" y="845"/>
                      </a:lnTo>
                      <a:lnTo>
                        <a:pt x="1055" y="846"/>
                      </a:lnTo>
                      <a:lnTo>
                        <a:pt x="1055" y="848"/>
                      </a:lnTo>
                      <a:lnTo>
                        <a:pt x="1055" y="848"/>
                      </a:lnTo>
                      <a:lnTo>
                        <a:pt x="1053" y="848"/>
                      </a:lnTo>
                      <a:lnTo>
                        <a:pt x="1053" y="850"/>
                      </a:lnTo>
                      <a:lnTo>
                        <a:pt x="1050" y="851"/>
                      </a:lnTo>
                      <a:lnTo>
                        <a:pt x="1050" y="852"/>
                      </a:lnTo>
                      <a:lnTo>
                        <a:pt x="1051" y="852"/>
                      </a:lnTo>
                      <a:lnTo>
                        <a:pt x="1052" y="852"/>
                      </a:lnTo>
                      <a:lnTo>
                        <a:pt x="1052" y="855"/>
                      </a:lnTo>
                      <a:lnTo>
                        <a:pt x="1051" y="856"/>
                      </a:lnTo>
                      <a:lnTo>
                        <a:pt x="1050" y="859"/>
                      </a:lnTo>
                      <a:lnTo>
                        <a:pt x="1052" y="859"/>
                      </a:lnTo>
                      <a:lnTo>
                        <a:pt x="1051" y="856"/>
                      </a:lnTo>
                      <a:lnTo>
                        <a:pt x="1052" y="856"/>
                      </a:lnTo>
                      <a:lnTo>
                        <a:pt x="1052" y="855"/>
                      </a:lnTo>
                      <a:lnTo>
                        <a:pt x="1053" y="855"/>
                      </a:lnTo>
                      <a:lnTo>
                        <a:pt x="1056" y="855"/>
                      </a:lnTo>
                      <a:lnTo>
                        <a:pt x="1055" y="860"/>
                      </a:lnTo>
                      <a:lnTo>
                        <a:pt x="1053" y="860"/>
                      </a:lnTo>
                      <a:lnTo>
                        <a:pt x="1052" y="859"/>
                      </a:lnTo>
                      <a:lnTo>
                        <a:pt x="1052" y="859"/>
                      </a:lnTo>
                      <a:lnTo>
                        <a:pt x="1052" y="860"/>
                      </a:lnTo>
                      <a:lnTo>
                        <a:pt x="1052" y="860"/>
                      </a:lnTo>
                      <a:lnTo>
                        <a:pt x="1052" y="863"/>
                      </a:lnTo>
                      <a:lnTo>
                        <a:pt x="1055" y="864"/>
                      </a:lnTo>
                      <a:lnTo>
                        <a:pt x="1055" y="865"/>
                      </a:lnTo>
                      <a:lnTo>
                        <a:pt x="1053" y="865"/>
                      </a:lnTo>
                      <a:lnTo>
                        <a:pt x="1053" y="865"/>
                      </a:lnTo>
                      <a:lnTo>
                        <a:pt x="1050" y="867"/>
                      </a:lnTo>
                      <a:lnTo>
                        <a:pt x="1047" y="863"/>
                      </a:lnTo>
                      <a:lnTo>
                        <a:pt x="1048" y="863"/>
                      </a:lnTo>
                      <a:lnTo>
                        <a:pt x="1048" y="862"/>
                      </a:lnTo>
                      <a:lnTo>
                        <a:pt x="1048" y="860"/>
                      </a:lnTo>
                      <a:lnTo>
                        <a:pt x="1048" y="860"/>
                      </a:lnTo>
                      <a:lnTo>
                        <a:pt x="1044" y="865"/>
                      </a:lnTo>
                      <a:lnTo>
                        <a:pt x="1043" y="865"/>
                      </a:lnTo>
                      <a:lnTo>
                        <a:pt x="1042" y="867"/>
                      </a:lnTo>
                      <a:lnTo>
                        <a:pt x="1042" y="867"/>
                      </a:lnTo>
                      <a:lnTo>
                        <a:pt x="1042" y="868"/>
                      </a:lnTo>
                      <a:lnTo>
                        <a:pt x="1040" y="868"/>
                      </a:lnTo>
                      <a:lnTo>
                        <a:pt x="1040" y="869"/>
                      </a:lnTo>
                      <a:lnTo>
                        <a:pt x="1040" y="869"/>
                      </a:lnTo>
                      <a:lnTo>
                        <a:pt x="1040" y="872"/>
                      </a:lnTo>
                      <a:lnTo>
                        <a:pt x="1038" y="873"/>
                      </a:lnTo>
                      <a:lnTo>
                        <a:pt x="1038" y="875"/>
                      </a:lnTo>
                      <a:lnTo>
                        <a:pt x="1036" y="876"/>
                      </a:lnTo>
                      <a:lnTo>
                        <a:pt x="1036" y="879"/>
                      </a:lnTo>
                      <a:lnTo>
                        <a:pt x="1034" y="879"/>
                      </a:lnTo>
                      <a:lnTo>
                        <a:pt x="1033" y="879"/>
                      </a:lnTo>
                      <a:lnTo>
                        <a:pt x="1031" y="880"/>
                      </a:lnTo>
                      <a:lnTo>
                        <a:pt x="1030" y="880"/>
                      </a:lnTo>
                      <a:lnTo>
                        <a:pt x="1029" y="880"/>
                      </a:lnTo>
                      <a:lnTo>
                        <a:pt x="1029" y="881"/>
                      </a:lnTo>
                      <a:lnTo>
                        <a:pt x="1025" y="881"/>
                      </a:lnTo>
                      <a:lnTo>
                        <a:pt x="1025" y="881"/>
                      </a:lnTo>
                      <a:lnTo>
                        <a:pt x="1022" y="882"/>
                      </a:lnTo>
                      <a:lnTo>
                        <a:pt x="1022" y="882"/>
                      </a:lnTo>
                      <a:lnTo>
                        <a:pt x="1019" y="884"/>
                      </a:lnTo>
                      <a:lnTo>
                        <a:pt x="1019" y="885"/>
                      </a:lnTo>
                      <a:lnTo>
                        <a:pt x="1018" y="888"/>
                      </a:lnTo>
                      <a:lnTo>
                        <a:pt x="1016" y="889"/>
                      </a:lnTo>
                      <a:lnTo>
                        <a:pt x="1016" y="889"/>
                      </a:lnTo>
                      <a:lnTo>
                        <a:pt x="1009" y="889"/>
                      </a:lnTo>
                      <a:lnTo>
                        <a:pt x="1008" y="889"/>
                      </a:lnTo>
                      <a:lnTo>
                        <a:pt x="1006" y="889"/>
                      </a:lnTo>
                      <a:lnTo>
                        <a:pt x="1004" y="889"/>
                      </a:lnTo>
                      <a:lnTo>
                        <a:pt x="1002" y="890"/>
                      </a:lnTo>
                      <a:lnTo>
                        <a:pt x="1000" y="890"/>
                      </a:lnTo>
                      <a:lnTo>
                        <a:pt x="1000" y="890"/>
                      </a:lnTo>
                      <a:lnTo>
                        <a:pt x="1001" y="890"/>
                      </a:lnTo>
                      <a:lnTo>
                        <a:pt x="1002" y="890"/>
                      </a:lnTo>
                      <a:lnTo>
                        <a:pt x="1005" y="890"/>
                      </a:lnTo>
                      <a:lnTo>
                        <a:pt x="1008" y="890"/>
                      </a:lnTo>
                      <a:lnTo>
                        <a:pt x="1012" y="890"/>
                      </a:lnTo>
                      <a:lnTo>
                        <a:pt x="1017" y="890"/>
                      </a:lnTo>
                      <a:lnTo>
                        <a:pt x="1018" y="888"/>
                      </a:lnTo>
                      <a:lnTo>
                        <a:pt x="1021" y="886"/>
                      </a:lnTo>
                      <a:lnTo>
                        <a:pt x="1021" y="884"/>
                      </a:lnTo>
                      <a:lnTo>
                        <a:pt x="1022" y="884"/>
                      </a:lnTo>
                      <a:lnTo>
                        <a:pt x="1022" y="882"/>
                      </a:lnTo>
                      <a:lnTo>
                        <a:pt x="1023" y="882"/>
                      </a:lnTo>
                      <a:lnTo>
                        <a:pt x="1023" y="882"/>
                      </a:lnTo>
                      <a:lnTo>
                        <a:pt x="1029" y="881"/>
                      </a:lnTo>
                      <a:lnTo>
                        <a:pt x="1029" y="881"/>
                      </a:lnTo>
                      <a:lnTo>
                        <a:pt x="1030" y="881"/>
                      </a:lnTo>
                      <a:lnTo>
                        <a:pt x="1030" y="880"/>
                      </a:lnTo>
                      <a:lnTo>
                        <a:pt x="1033" y="880"/>
                      </a:lnTo>
                      <a:lnTo>
                        <a:pt x="1034" y="880"/>
                      </a:lnTo>
                      <a:lnTo>
                        <a:pt x="1034" y="879"/>
                      </a:lnTo>
                      <a:lnTo>
                        <a:pt x="1035" y="879"/>
                      </a:lnTo>
                      <a:lnTo>
                        <a:pt x="1038" y="879"/>
                      </a:lnTo>
                      <a:lnTo>
                        <a:pt x="1039" y="881"/>
                      </a:lnTo>
                      <a:lnTo>
                        <a:pt x="1039" y="885"/>
                      </a:lnTo>
                      <a:lnTo>
                        <a:pt x="1039" y="888"/>
                      </a:lnTo>
                      <a:lnTo>
                        <a:pt x="1038" y="888"/>
                      </a:lnTo>
                      <a:lnTo>
                        <a:pt x="1038" y="890"/>
                      </a:lnTo>
                      <a:lnTo>
                        <a:pt x="1038" y="890"/>
                      </a:lnTo>
                      <a:lnTo>
                        <a:pt x="1038" y="890"/>
                      </a:lnTo>
                      <a:lnTo>
                        <a:pt x="1038" y="890"/>
                      </a:lnTo>
                      <a:lnTo>
                        <a:pt x="1039" y="889"/>
                      </a:lnTo>
                      <a:lnTo>
                        <a:pt x="1039" y="888"/>
                      </a:lnTo>
                      <a:lnTo>
                        <a:pt x="1040" y="888"/>
                      </a:lnTo>
                      <a:lnTo>
                        <a:pt x="1040" y="881"/>
                      </a:lnTo>
                      <a:lnTo>
                        <a:pt x="1040" y="881"/>
                      </a:lnTo>
                      <a:lnTo>
                        <a:pt x="1040" y="880"/>
                      </a:lnTo>
                      <a:lnTo>
                        <a:pt x="1040" y="880"/>
                      </a:lnTo>
                      <a:lnTo>
                        <a:pt x="1043" y="879"/>
                      </a:lnTo>
                      <a:lnTo>
                        <a:pt x="1044" y="877"/>
                      </a:lnTo>
                      <a:lnTo>
                        <a:pt x="1044" y="877"/>
                      </a:lnTo>
                      <a:lnTo>
                        <a:pt x="1046" y="877"/>
                      </a:lnTo>
                      <a:lnTo>
                        <a:pt x="1046" y="877"/>
                      </a:lnTo>
                      <a:lnTo>
                        <a:pt x="1047" y="877"/>
                      </a:lnTo>
                      <a:lnTo>
                        <a:pt x="1047" y="880"/>
                      </a:lnTo>
                      <a:lnTo>
                        <a:pt x="1047" y="880"/>
                      </a:lnTo>
                      <a:lnTo>
                        <a:pt x="1047" y="881"/>
                      </a:lnTo>
                      <a:lnTo>
                        <a:pt x="1048" y="884"/>
                      </a:lnTo>
                      <a:lnTo>
                        <a:pt x="1051" y="885"/>
                      </a:lnTo>
                      <a:lnTo>
                        <a:pt x="1051" y="886"/>
                      </a:lnTo>
                      <a:lnTo>
                        <a:pt x="1055" y="886"/>
                      </a:lnTo>
                      <a:lnTo>
                        <a:pt x="1055" y="885"/>
                      </a:lnTo>
                      <a:lnTo>
                        <a:pt x="1059" y="885"/>
                      </a:lnTo>
                      <a:lnTo>
                        <a:pt x="1059" y="885"/>
                      </a:lnTo>
                      <a:lnTo>
                        <a:pt x="1059" y="885"/>
                      </a:lnTo>
                      <a:lnTo>
                        <a:pt x="1059" y="885"/>
                      </a:lnTo>
                      <a:lnTo>
                        <a:pt x="1059" y="885"/>
                      </a:lnTo>
                      <a:lnTo>
                        <a:pt x="1060" y="885"/>
                      </a:lnTo>
                      <a:lnTo>
                        <a:pt x="1063" y="885"/>
                      </a:lnTo>
                      <a:lnTo>
                        <a:pt x="1063" y="886"/>
                      </a:lnTo>
                      <a:lnTo>
                        <a:pt x="1064" y="886"/>
                      </a:lnTo>
                      <a:lnTo>
                        <a:pt x="1064" y="885"/>
                      </a:lnTo>
                      <a:lnTo>
                        <a:pt x="1067" y="882"/>
                      </a:lnTo>
                      <a:lnTo>
                        <a:pt x="1067" y="881"/>
                      </a:lnTo>
                      <a:lnTo>
                        <a:pt x="1071" y="881"/>
                      </a:lnTo>
                      <a:lnTo>
                        <a:pt x="1071" y="880"/>
                      </a:lnTo>
                      <a:lnTo>
                        <a:pt x="1069" y="880"/>
                      </a:lnTo>
                      <a:lnTo>
                        <a:pt x="1069" y="879"/>
                      </a:lnTo>
                      <a:lnTo>
                        <a:pt x="1068" y="879"/>
                      </a:lnTo>
                      <a:lnTo>
                        <a:pt x="1069" y="877"/>
                      </a:lnTo>
                      <a:lnTo>
                        <a:pt x="1069" y="877"/>
                      </a:lnTo>
                      <a:lnTo>
                        <a:pt x="1069" y="877"/>
                      </a:lnTo>
                      <a:lnTo>
                        <a:pt x="1071" y="876"/>
                      </a:lnTo>
                      <a:lnTo>
                        <a:pt x="1072" y="876"/>
                      </a:lnTo>
                      <a:lnTo>
                        <a:pt x="1073" y="875"/>
                      </a:lnTo>
                      <a:lnTo>
                        <a:pt x="1074" y="875"/>
                      </a:lnTo>
                      <a:lnTo>
                        <a:pt x="1074" y="873"/>
                      </a:lnTo>
                      <a:lnTo>
                        <a:pt x="1081" y="873"/>
                      </a:lnTo>
                      <a:lnTo>
                        <a:pt x="1082" y="873"/>
                      </a:lnTo>
                      <a:lnTo>
                        <a:pt x="1084" y="875"/>
                      </a:lnTo>
                      <a:lnTo>
                        <a:pt x="1085" y="876"/>
                      </a:lnTo>
                      <a:lnTo>
                        <a:pt x="1086" y="876"/>
                      </a:lnTo>
                      <a:lnTo>
                        <a:pt x="1088" y="879"/>
                      </a:lnTo>
                      <a:lnTo>
                        <a:pt x="1090" y="879"/>
                      </a:lnTo>
                      <a:lnTo>
                        <a:pt x="1090" y="877"/>
                      </a:lnTo>
                      <a:lnTo>
                        <a:pt x="1090" y="877"/>
                      </a:lnTo>
                      <a:lnTo>
                        <a:pt x="1091" y="877"/>
                      </a:lnTo>
                      <a:lnTo>
                        <a:pt x="1091" y="879"/>
                      </a:lnTo>
                      <a:lnTo>
                        <a:pt x="1093" y="880"/>
                      </a:lnTo>
                      <a:lnTo>
                        <a:pt x="1093" y="880"/>
                      </a:lnTo>
                      <a:lnTo>
                        <a:pt x="1093" y="880"/>
                      </a:lnTo>
                      <a:lnTo>
                        <a:pt x="1095" y="880"/>
                      </a:lnTo>
                      <a:lnTo>
                        <a:pt x="1095" y="880"/>
                      </a:lnTo>
                      <a:lnTo>
                        <a:pt x="1097" y="882"/>
                      </a:lnTo>
                      <a:lnTo>
                        <a:pt x="1095" y="884"/>
                      </a:lnTo>
                      <a:lnTo>
                        <a:pt x="1095" y="885"/>
                      </a:lnTo>
                      <a:lnTo>
                        <a:pt x="1095" y="885"/>
                      </a:lnTo>
                      <a:lnTo>
                        <a:pt x="1095" y="884"/>
                      </a:lnTo>
                      <a:lnTo>
                        <a:pt x="1097" y="884"/>
                      </a:lnTo>
                      <a:lnTo>
                        <a:pt x="1098" y="882"/>
                      </a:lnTo>
                      <a:lnTo>
                        <a:pt x="1098" y="882"/>
                      </a:lnTo>
                      <a:lnTo>
                        <a:pt x="1101" y="882"/>
                      </a:lnTo>
                      <a:lnTo>
                        <a:pt x="1102" y="884"/>
                      </a:lnTo>
                      <a:lnTo>
                        <a:pt x="1102" y="884"/>
                      </a:lnTo>
                      <a:lnTo>
                        <a:pt x="1102" y="886"/>
                      </a:lnTo>
                      <a:lnTo>
                        <a:pt x="1103" y="888"/>
                      </a:lnTo>
                      <a:lnTo>
                        <a:pt x="1105" y="889"/>
                      </a:lnTo>
                      <a:lnTo>
                        <a:pt x="1105" y="890"/>
                      </a:lnTo>
                      <a:lnTo>
                        <a:pt x="1105" y="890"/>
                      </a:lnTo>
                      <a:lnTo>
                        <a:pt x="1103" y="892"/>
                      </a:lnTo>
                      <a:lnTo>
                        <a:pt x="1103" y="892"/>
                      </a:lnTo>
                      <a:lnTo>
                        <a:pt x="1106" y="892"/>
                      </a:lnTo>
                      <a:lnTo>
                        <a:pt x="1106" y="893"/>
                      </a:lnTo>
                      <a:lnTo>
                        <a:pt x="1106" y="893"/>
                      </a:lnTo>
                      <a:lnTo>
                        <a:pt x="1106" y="894"/>
                      </a:lnTo>
                      <a:lnTo>
                        <a:pt x="1105" y="897"/>
                      </a:lnTo>
                      <a:lnTo>
                        <a:pt x="1106" y="897"/>
                      </a:lnTo>
                      <a:lnTo>
                        <a:pt x="1108" y="898"/>
                      </a:lnTo>
                      <a:lnTo>
                        <a:pt x="1108" y="898"/>
                      </a:lnTo>
                      <a:lnTo>
                        <a:pt x="1108" y="898"/>
                      </a:lnTo>
                      <a:lnTo>
                        <a:pt x="1110" y="897"/>
                      </a:lnTo>
                      <a:lnTo>
                        <a:pt x="1112" y="892"/>
                      </a:lnTo>
                      <a:lnTo>
                        <a:pt x="1115" y="892"/>
                      </a:lnTo>
                      <a:lnTo>
                        <a:pt x="1115" y="893"/>
                      </a:lnTo>
                      <a:lnTo>
                        <a:pt x="1115" y="893"/>
                      </a:lnTo>
                      <a:lnTo>
                        <a:pt x="1115" y="892"/>
                      </a:lnTo>
                      <a:lnTo>
                        <a:pt x="1119" y="892"/>
                      </a:lnTo>
                      <a:lnTo>
                        <a:pt x="1119" y="893"/>
                      </a:lnTo>
                      <a:lnTo>
                        <a:pt x="1120" y="893"/>
                      </a:lnTo>
                      <a:lnTo>
                        <a:pt x="1120" y="893"/>
                      </a:lnTo>
                      <a:lnTo>
                        <a:pt x="1120" y="893"/>
                      </a:lnTo>
                      <a:lnTo>
                        <a:pt x="1120" y="893"/>
                      </a:lnTo>
                      <a:lnTo>
                        <a:pt x="1122" y="894"/>
                      </a:lnTo>
                      <a:lnTo>
                        <a:pt x="1122" y="894"/>
                      </a:lnTo>
                      <a:lnTo>
                        <a:pt x="1123" y="897"/>
                      </a:lnTo>
                      <a:lnTo>
                        <a:pt x="1124" y="897"/>
                      </a:lnTo>
                      <a:lnTo>
                        <a:pt x="1124" y="896"/>
                      </a:lnTo>
                      <a:lnTo>
                        <a:pt x="1128" y="896"/>
                      </a:lnTo>
                      <a:lnTo>
                        <a:pt x="1128" y="896"/>
                      </a:lnTo>
                      <a:lnTo>
                        <a:pt x="1129" y="896"/>
                      </a:lnTo>
                      <a:lnTo>
                        <a:pt x="1129" y="897"/>
                      </a:lnTo>
                      <a:lnTo>
                        <a:pt x="1135" y="897"/>
                      </a:lnTo>
                      <a:lnTo>
                        <a:pt x="1135" y="898"/>
                      </a:lnTo>
                      <a:lnTo>
                        <a:pt x="1137" y="898"/>
                      </a:lnTo>
                      <a:lnTo>
                        <a:pt x="1137" y="898"/>
                      </a:lnTo>
                      <a:lnTo>
                        <a:pt x="1139" y="898"/>
                      </a:lnTo>
                      <a:lnTo>
                        <a:pt x="1139" y="898"/>
                      </a:lnTo>
                      <a:lnTo>
                        <a:pt x="1140" y="898"/>
                      </a:lnTo>
                      <a:lnTo>
                        <a:pt x="1143" y="898"/>
                      </a:lnTo>
                      <a:lnTo>
                        <a:pt x="1144" y="898"/>
                      </a:lnTo>
                      <a:lnTo>
                        <a:pt x="1145" y="900"/>
                      </a:lnTo>
                      <a:lnTo>
                        <a:pt x="1146" y="900"/>
                      </a:lnTo>
                      <a:lnTo>
                        <a:pt x="1146" y="901"/>
                      </a:lnTo>
                      <a:lnTo>
                        <a:pt x="1149" y="901"/>
                      </a:lnTo>
                      <a:lnTo>
                        <a:pt x="1149" y="901"/>
                      </a:lnTo>
                      <a:lnTo>
                        <a:pt x="1150" y="901"/>
                      </a:lnTo>
                      <a:lnTo>
                        <a:pt x="1150" y="902"/>
                      </a:lnTo>
                      <a:lnTo>
                        <a:pt x="1152" y="902"/>
                      </a:lnTo>
                      <a:lnTo>
                        <a:pt x="1152" y="903"/>
                      </a:lnTo>
                      <a:lnTo>
                        <a:pt x="1154" y="903"/>
                      </a:lnTo>
                      <a:lnTo>
                        <a:pt x="1156" y="905"/>
                      </a:lnTo>
                      <a:lnTo>
                        <a:pt x="1157" y="905"/>
                      </a:lnTo>
                      <a:lnTo>
                        <a:pt x="1160" y="909"/>
                      </a:lnTo>
                      <a:lnTo>
                        <a:pt x="1161" y="910"/>
                      </a:lnTo>
                      <a:lnTo>
                        <a:pt x="1162" y="910"/>
                      </a:lnTo>
                      <a:lnTo>
                        <a:pt x="1163" y="911"/>
                      </a:lnTo>
                      <a:lnTo>
                        <a:pt x="1163" y="913"/>
                      </a:lnTo>
                      <a:lnTo>
                        <a:pt x="1165" y="913"/>
                      </a:lnTo>
                      <a:lnTo>
                        <a:pt x="1166" y="914"/>
                      </a:lnTo>
                      <a:lnTo>
                        <a:pt x="1166" y="915"/>
                      </a:lnTo>
                      <a:lnTo>
                        <a:pt x="1167" y="917"/>
                      </a:lnTo>
                      <a:lnTo>
                        <a:pt x="1167" y="917"/>
                      </a:lnTo>
                      <a:lnTo>
                        <a:pt x="1170" y="918"/>
                      </a:lnTo>
                      <a:lnTo>
                        <a:pt x="1169" y="919"/>
                      </a:lnTo>
                      <a:lnTo>
                        <a:pt x="1170" y="919"/>
                      </a:lnTo>
                      <a:lnTo>
                        <a:pt x="1170" y="918"/>
                      </a:lnTo>
                      <a:lnTo>
                        <a:pt x="1171" y="918"/>
                      </a:lnTo>
                      <a:lnTo>
                        <a:pt x="1174" y="918"/>
                      </a:lnTo>
                      <a:lnTo>
                        <a:pt x="1175" y="918"/>
                      </a:lnTo>
                      <a:lnTo>
                        <a:pt x="1175" y="919"/>
                      </a:lnTo>
                      <a:lnTo>
                        <a:pt x="1175" y="920"/>
                      </a:lnTo>
                      <a:lnTo>
                        <a:pt x="1177" y="920"/>
                      </a:lnTo>
                      <a:lnTo>
                        <a:pt x="1177" y="919"/>
                      </a:lnTo>
                      <a:lnTo>
                        <a:pt x="1178" y="919"/>
                      </a:lnTo>
                      <a:lnTo>
                        <a:pt x="1179" y="919"/>
                      </a:lnTo>
                      <a:lnTo>
                        <a:pt x="1182" y="920"/>
                      </a:lnTo>
                      <a:lnTo>
                        <a:pt x="1183" y="922"/>
                      </a:lnTo>
                      <a:lnTo>
                        <a:pt x="1184" y="922"/>
                      </a:lnTo>
                      <a:lnTo>
                        <a:pt x="1184" y="923"/>
                      </a:lnTo>
                      <a:lnTo>
                        <a:pt x="1184" y="923"/>
                      </a:lnTo>
                      <a:lnTo>
                        <a:pt x="1184" y="924"/>
                      </a:lnTo>
                      <a:lnTo>
                        <a:pt x="1186" y="924"/>
                      </a:lnTo>
                      <a:lnTo>
                        <a:pt x="1186" y="927"/>
                      </a:lnTo>
                      <a:lnTo>
                        <a:pt x="1186" y="927"/>
                      </a:lnTo>
                      <a:lnTo>
                        <a:pt x="1186" y="928"/>
                      </a:lnTo>
                      <a:lnTo>
                        <a:pt x="1187" y="930"/>
                      </a:lnTo>
                      <a:lnTo>
                        <a:pt x="1187" y="931"/>
                      </a:lnTo>
                      <a:lnTo>
                        <a:pt x="1190" y="934"/>
                      </a:lnTo>
                      <a:lnTo>
                        <a:pt x="1191" y="935"/>
                      </a:lnTo>
                      <a:lnTo>
                        <a:pt x="1191" y="937"/>
                      </a:lnTo>
                      <a:lnTo>
                        <a:pt x="1191" y="940"/>
                      </a:lnTo>
                      <a:lnTo>
                        <a:pt x="1191" y="941"/>
                      </a:lnTo>
                      <a:lnTo>
                        <a:pt x="1191" y="941"/>
                      </a:lnTo>
                      <a:lnTo>
                        <a:pt x="1190" y="941"/>
                      </a:lnTo>
                      <a:lnTo>
                        <a:pt x="1191" y="941"/>
                      </a:lnTo>
                      <a:lnTo>
                        <a:pt x="1192" y="944"/>
                      </a:lnTo>
                      <a:lnTo>
                        <a:pt x="1192" y="947"/>
                      </a:lnTo>
                      <a:lnTo>
                        <a:pt x="1192" y="949"/>
                      </a:lnTo>
                      <a:lnTo>
                        <a:pt x="1191" y="949"/>
                      </a:lnTo>
                      <a:lnTo>
                        <a:pt x="1191" y="951"/>
                      </a:lnTo>
                      <a:lnTo>
                        <a:pt x="1192" y="951"/>
                      </a:lnTo>
                      <a:lnTo>
                        <a:pt x="1192" y="953"/>
                      </a:lnTo>
                      <a:lnTo>
                        <a:pt x="1192" y="954"/>
                      </a:lnTo>
                      <a:lnTo>
                        <a:pt x="1191" y="954"/>
                      </a:lnTo>
                      <a:lnTo>
                        <a:pt x="1191" y="956"/>
                      </a:lnTo>
                      <a:lnTo>
                        <a:pt x="1191" y="956"/>
                      </a:lnTo>
                      <a:lnTo>
                        <a:pt x="1191" y="958"/>
                      </a:lnTo>
                      <a:lnTo>
                        <a:pt x="1190" y="958"/>
                      </a:lnTo>
                      <a:lnTo>
                        <a:pt x="1188" y="962"/>
                      </a:lnTo>
                      <a:lnTo>
                        <a:pt x="1188" y="962"/>
                      </a:lnTo>
                      <a:lnTo>
                        <a:pt x="1188" y="964"/>
                      </a:lnTo>
                      <a:lnTo>
                        <a:pt x="1187" y="964"/>
                      </a:lnTo>
                      <a:lnTo>
                        <a:pt x="1187" y="965"/>
                      </a:lnTo>
                      <a:lnTo>
                        <a:pt x="1186" y="966"/>
                      </a:lnTo>
                      <a:lnTo>
                        <a:pt x="1186" y="968"/>
                      </a:lnTo>
                      <a:lnTo>
                        <a:pt x="806" y="968"/>
                      </a:lnTo>
                      <a:lnTo>
                        <a:pt x="806" y="966"/>
                      </a:lnTo>
                      <a:lnTo>
                        <a:pt x="805" y="965"/>
                      </a:lnTo>
                      <a:lnTo>
                        <a:pt x="803" y="961"/>
                      </a:lnTo>
                      <a:lnTo>
                        <a:pt x="802" y="960"/>
                      </a:lnTo>
                      <a:lnTo>
                        <a:pt x="802" y="958"/>
                      </a:lnTo>
                      <a:lnTo>
                        <a:pt x="800" y="957"/>
                      </a:lnTo>
                      <a:lnTo>
                        <a:pt x="800" y="956"/>
                      </a:lnTo>
                      <a:lnTo>
                        <a:pt x="798" y="956"/>
                      </a:lnTo>
                      <a:lnTo>
                        <a:pt x="798" y="954"/>
                      </a:lnTo>
                      <a:lnTo>
                        <a:pt x="796" y="952"/>
                      </a:lnTo>
                      <a:lnTo>
                        <a:pt x="796" y="847"/>
                      </a:lnTo>
                      <a:lnTo>
                        <a:pt x="797" y="847"/>
                      </a:lnTo>
                      <a:lnTo>
                        <a:pt x="797" y="846"/>
                      </a:lnTo>
                      <a:lnTo>
                        <a:pt x="796" y="846"/>
                      </a:lnTo>
                      <a:lnTo>
                        <a:pt x="796" y="846"/>
                      </a:lnTo>
                      <a:lnTo>
                        <a:pt x="796" y="843"/>
                      </a:lnTo>
                      <a:lnTo>
                        <a:pt x="796" y="843"/>
                      </a:lnTo>
                      <a:lnTo>
                        <a:pt x="796" y="842"/>
                      </a:lnTo>
                      <a:lnTo>
                        <a:pt x="796" y="842"/>
                      </a:lnTo>
                      <a:lnTo>
                        <a:pt x="796" y="841"/>
                      </a:lnTo>
                      <a:lnTo>
                        <a:pt x="797" y="841"/>
                      </a:lnTo>
                      <a:lnTo>
                        <a:pt x="798" y="838"/>
                      </a:lnTo>
                      <a:lnTo>
                        <a:pt x="800" y="838"/>
                      </a:lnTo>
                      <a:lnTo>
                        <a:pt x="800" y="837"/>
                      </a:lnTo>
                      <a:lnTo>
                        <a:pt x="805" y="837"/>
                      </a:lnTo>
                      <a:lnTo>
                        <a:pt x="805" y="834"/>
                      </a:lnTo>
                      <a:lnTo>
                        <a:pt x="806" y="834"/>
                      </a:lnTo>
                      <a:lnTo>
                        <a:pt x="806" y="831"/>
                      </a:lnTo>
                      <a:lnTo>
                        <a:pt x="806" y="831"/>
                      </a:lnTo>
                      <a:lnTo>
                        <a:pt x="807" y="830"/>
                      </a:lnTo>
                      <a:lnTo>
                        <a:pt x="809" y="829"/>
                      </a:lnTo>
                      <a:lnTo>
                        <a:pt x="810" y="828"/>
                      </a:lnTo>
                      <a:lnTo>
                        <a:pt x="809" y="828"/>
                      </a:lnTo>
                      <a:lnTo>
                        <a:pt x="806" y="828"/>
                      </a:lnTo>
                      <a:lnTo>
                        <a:pt x="805" y="825"/>
                      </a:lnTo>
                      <a:lnTo>
                        <a:pt x="805" y="824"/>
                      </a:lnTo>
                      <a:lnTo>
                        <a:pt x="806" y="822"/>
                      </a:lnTo>
                      <a:lnTo>
                        <a:pt x="807" y="821"/>
                      </a:lnTo>
                      <a:lnTo>
                        <a:pt x="807" y="818"/>
                      </a:lnTo>
                      <a:lnTo>
                        <a:pt x="807" y="817"/>
                      </a:lnTo>
                      <a:lnTo>
                        <a:pt x="807" y="816"/>
                      </a:lnTo>
                      <a:lnTo>
                        <a:pt x="807" y="816"/>
                      </a:lnTo>
                      <a:lnTo>
                        <a:pt x="807" y="814"/>
                      </a:lnTo>
                      <a:lnTo>
                        <a:pt x="807" y="814"/>
                      </a:lnTo>
                      <a:lnTo>
                        <a:pt x="807" y="814"/>
                      </a:lnTo>
                      <a:lnTo>
                        <a:pt x="809" y="810"/>
                      </a:lnTo>
                      <a:lnTo>
                        <a:pt x="807" y="809"/>
                      </a:lnTo>
                      <a:lnTo>
                        <a:pt x="806" y="808"/>
                      </a:lnTo>
                      <a:lnTo>
                        <a:pt x="809" y="808"/>
                      </a:lnTo>
                      <a:lnTo>
                        <a:pt x="810" y="807"/>
                      </a:lnTo>
                      <a:lnTo>
                        <a:pt x="810" y="804"/>
                      </a:lnTo>
                      <a:lnTo>
                        <a:pt x="809" y="804"/>
                      </a:lnTo>
                      <a:lnTo>
                        <a:pt x="809" y="800"/>
                      </a:lnTo>
                      <a:lnTo>
                        <a:pt x="810" y="800"/>
                      </a:lnTo>
                      <a:lnTo>
                        <a:pt x="809" y="795"/>
                      </a:lnTo>
                      <a:lnTo>
                        <a:pt x="809" y="792"/>
                      </a:lnTo>
                      <a:lnTo>
                        <a:pt x="809" y="792"/>
                      </a:lnTo>
                      <a:lnTo>
                        <a:pt x="809" y="792"/>
                      </a:lnTo>
                      <a:lnTo>
                        <a:pt x="805" y="792"/>
                      </a:lnTo>
                      <a:lnTo>
                        <a:pt x="805" y="791"/>
                      </a:lnTo>
                      <a:lnTo>
                        <a:pt x="803" y="791"/>
                      </a:lnTo>
                      <a:lnTo>
                        <a:pt x="802" y="790"/>
                      </a:lnTo>
                      <a:lnTo>
                        <a:pt x="801" y="787"/>
                      </a:lnTo>
                      <a:lnTo>
                        <a:pt x="800" y="787"/>
                      </a:lnTo>
                      <a:lnTo>
                        <a:pt x="800" y="783"/>
                      </a:lnTo>
                      <a:lnTo>
                        <a:pt x="801" y="783"/>
                      </a:lnTo>
                      <a:lnTo>
                        <a:pt x="802" y="780"/>
                      </a:lnTo>
                      <a:lnTo>
                        <a:pt x="803" y="780"/>
                      </a:lnTo>
                      <a:lnTo>
                        <a:pt x="803" y="778"/>
                      </a:lnTo>
                      <a:lnTo>
                        <a:pt x="802" y="779"/>
                      </a:lnTo>
                      <a:lnTo>
                        <a:pt x="800" y="779"/>
                      </a:lnTo>
                      <a:lnTo>
                        <a:pt x="798" y="779"/>
                      </a:lnTo>
                      <a:lnTo>
                        <a:pt x="797" y="776"/>
                      </a:lnTo>
                      <a:lnTo>
                        <a:pt x="796" y="776"/>
                      </a:lnTo>
                      <a:lnTo>
                        <a:pt x="796" y="776"/>
                      </a:lnTo>
                      <a:lnTo>
                        <a:pt x="796" y="775"/>
                      </a:lnTo>
                      <a:lnTo>
                        <a:pt x="796" y="765"/>
                      </a:lnTo>
                      <a:lnTo>
                        <a:pt x="800" y="766"/>
                      </a:lnTo>
                      <a:lnTo>
                        <a:pt x="801" y="771"/>
                      </a:lnTo>
                      <a:lnTo>
                        <a:pt x="802" y="771"/>
                      </a:lnTo>
                      <a:lnTo>
                        <a:pt x="803" y="773"/>
                      </a:lnTo>
                      <a:lnTo>
                        <a:pt x="806" y="773"/>
                      </a:lnTo>
                      <a:lnTo>
                        <a:pt x="806" y="775"/>
                      </a:lnTo>
                      <a:lnTo>
                        <a:pt x="811" y="779"/>
                      </a:lnTo>
                      <a:lnTo>
                        <a:pt x="813" y="782"/>
                      </a:lnTo>
                      <a:lnTo>
                        <a:pt x="815" y="783"/>
                      </a:lnTo>
                      <a:lnTo>
                        <a:pt x="815" y="784"/>
                      </a:lnTo>
                      <a:lnTo>
                        <a:pt x="817" y="784"/>
                      </a:lnTo>
                      <a:lnTo>
                        <a:pt x="818" y="779"/>
                      </a:lnTo>
                      <a:lnTo>
                        <a:pt x="818" y="779"/>
                      </a:lnTo>
                      <a:lnTo>
                        <a:pt x="818" y="778"/>
                      </a:lnTo>
                      <a:lnTo>
                        <a:pt x="818" y="778"/>
                      </a:lnTo>
                      <a:lnTo>
                        <a:pt x="818" y="776"/>
                      </a:lnTo>
                      <a:lnTo>
                        <a:pt x="820" y="770"/>
                      </a:lnTo>
                      <a:lnTo>
                        <a:pt x="823" y="771"/>
                      </a:lnTo>
                      <a:lnTo>
                        <a:pt x="823" y="770"/>
                      </a:lnTo>
                      <a:lnTo>
                        <a:pt x="824" y="770"/>
                      </a:lnTo>
                      <a:lnTo>
                        <a:pt x="823" y="766"/>
                      </a:lnTo>
                      <a:lnTo>
                        <a:pt x="824" y="766"/>
                      </a:lnTo>
                      <a:lnTo>
                        <a:pt x="826" y="765"/>
                      </a:lnTo>
                      <a:lnTo>
                        <a:pt x="827" y="765"/>
                      </a:lnTo>
                      <a:lnTo>
                        <a:pt x="827" y="762"/>
                      </a:lnTo>
                      <a:lnTo>
                        <a:pt x="827" y="759"/>
                      </a:lnTo>
                      <a:lnTo>
                        <a:pt x="827" y="757"/>
                      </a:lnTo>
                      <a:lnTo>
                        <a:pt x="828" y="756"/>
                      </a:lnTo>
                      <a:lnTo>
                        <a:pt x="828" y="756"/>
                      </a:lnTo>
                      <a:lnTo>
                        <a:pt x="830" y="756"/>
                      </a:lnTo>
                      <a:lnTo>
                        <a:pt x="831" y="754"/>
                      </a:lnTo>
                      <a:lnTo>
                        <a:pt x="831" y="754"/>
                      </a:lnTo>
                      <a:lnTo>
                        <a:pt x="834" y="754"/>
                      </a:lnTo>
                      <a:lnTo>
                        <a:pt x="835" y="756"/>
                      </a:lnTo>
                      <a:lnTo>
                        <a:pt x="835" y="754"/>
                      </a:lnTo>
                      <a:lnTo>
                        <a:pt x="835" y="753"/>
                      </a:lnTo>
                      <a:lnTo>
                        <a:pt x="836" y="752"/>
                      </a:lnTo>
                      <a:lnTo>
                        <a:pt x="837" y="752"/>
                      </a:lnTo>
                      <a:lnTo>
                        <a:pt x="840" y="750"/>
                      </a:lnTo>
                      <a:lnTo>
                        <a:pt x="843" y="750"/>
                      </a:lnTo>
                      <a:lnTo>
                        <a:pt x="845" y="749"/>
                      </a:lnTo>
                      <a:lnTo>
                        <a:pt x="847" y="746"/>
                      </a:lnTo>
                      <a:lnTo>
                        <a:pt x="848" y="746"/>
                      </a:lnTo>
                      <a:lnTo>
                        <a:pt x="848" y="746"/>
                      </a:lnTo>
                      <a:lnTo>
                        <a:pt x="851" y="746"/>
                      </a:lnTo>
                      <a:lnTo>
                        <a:pt x="851" y="745"/>
                      </a:lnTo>
                      <a:lnTo>
                        <a:pt x="852" y="745"/>
                      </a:lnTo>
                      <a:lnTo>
                        <a:pt x="852" y="745"/>
                      </a:lnTo>
                      <a:lnTo>
                        <a:pt x="853" y="745"/>
                      </a:lnTo>
                      <a:lnTo>
                        <a:pt x="853" y="744"/>
                      </a:lnTo>
                      <a:lnTo>
                        <a:pt x="855" y="744"/>
                      </a:lnTo>
                      <a:lnTo>
                        <a:pt x="855" y="744"/>
                      </a:lnTo>
                      <a:lnTo>
                        <a:pt x="855" y="744"/>
                      </a:lnTo>
                      <a:lnTo>
                        <a:pt x="855" y="744"/>
                      </a:lnTo>
                      <a:lnTo>
                        <a:pt x="855" y="742"/>
                      </a:lnTo>
                      <a:lnTo>
                        <a:pt x="856" y="742"/>
                      </a:lnTo>
                      <a:lnTo>
                        <a:pt x="856" y="742"/>
                      </a:lnTo>
                      <a:lnTo>
                        <a:pt x="856" y="740"/>
                      </a:lnTo>
                      <a:lnTo>
                        <a:pt x="857" y="740"/>
                      </a:lnTo>
                      <a:lnTo>
                        <a:pt x="858" y="738"/>
                      </a:lnTo>
                      <a:lnTo>
                        <a:pt x="860" y="738"/>
                      </a:lnTo>
                      <a:lnTo>
                        <a:pt x="860" y="737"/>
                      </a:lnTo>
                      <a:close/>
                      <a:moveTo>
                        <a:pt x="796" y="458"/>
                      </a:moveTo>
                      <a:lnTo>
                        <a:pt x="817" y="458"/>
                      </a:lnTo>
                      <a:lnTo>
                        <a:pt x="818" y="460"/>
                      </a:lnTo>
                      <a:lnTo>
                        <a:pt x="818" y="461"/>
                      </a:lnTo>
                      <a:lnTo>
                        <a:pt x="813" y="462"/>
                      </a:lnTo>
                      <a:lnTo>
                        <a:pt x="813" y="462"/>
                      </a:lnTo>
                      <a:lnTo>
                        <a:pt x="814" y="464"/>
                      </a:lnTo>
                      <a:lnTo>
                        <a:pt x="815" y="465"/>
                      </a:lnTo>
                      <a:lnTo>
                        <a:pt x="815" y="466"/>
                      </a:lnTo>
                      <a:lnTo>
                        <a:pt x="815" y="466"/>
                      </a:lnTo>
                      <a:lnTo>
                        <a:pt x="818" y="468"/>
                      </a:lnTo>
                      <a:lnTo>
                        <a:pt x="819" y="469"/>
                      </a:lnTo>
                      <a:lnTo>
                        <a:pt x="820" y="469"/>
                      </a:lnTo>
                      <a:lnTo>
                        <a:pt x="820" y="471"/>
                      </a:lnTo>
                      <a:lnTo>
                        <a:pt x="820" y="471"/>
                      </a:lnTo>
                      <a:lnTo>
                        <a:pt x="822" y="474"/>
                      </a:lnTo>
                      <a:lnTo>
                        <a:pt x="820" y="474"/>
                      </a:lnTo>
                      <a:lnTo>
                        <a:pt x="819" y="475"/>
                      </a:lnTo>
                      <a:lnTo>
                        <a:pt x="817" y="475"/>
                      </a:lnTo>
                      <a:lnTo>
                        <a:pt x="817" y="478"/>
                      </a:lnTo>
                      <a:lnTo>
                        <a:pt x="818" y="478"/>
                      </a:lnTo>
                      <a:lnTo>
                        <a:pt x="819" y="478"/>
                      </a:lnTo>
                      <a:lnTo>
                        <a:pt x="820" y="478"/>
                      </a:lnTo>
                      <a:lnTo>
                        <a:pt x="820" y="479"/>
                      </a:lnTo>
                      <a:lnTo>
                        <a:pt x="820" y="479"/>
                      </a:lnTo>
                      <a:lnTo>
                        <a:pt x="822" y="479"/>
                      </a:lnTo>
                      <a:lnTo>
                        <a:pt x="822" y="479"/>
                      </a:lnTo>
                      <a:lnTo>
                        <a:pt x="822" y="481"/>
                      </a:lnTo>
                      <a:lnTo>
                        <a:pt x="823" y="481"/>
                      </a:lnTo>
                      <a:lnTo>
                        <a:pt x="823" y="482"/>
                      </a:lnTo>
                      <a:lnTo>
                        <a:pt x="823" y="482"/>
                      </a:lnTo>
                      <a:lnTo>
                        <a:pt x="822" y="482"/>
                      </a:lnTo>
                      <a:lnTo>
                        <a:pt x="820" y="483"/>
                      </a:lnTo>
                      <a:lnTo>
                        <a:pt x="819" y="483"/>
                      </a:lnTo>
                      <a:lnTo>
                        <a:pt x="819" y="483"/>
                      </a:lnTo>
                      <a:lnTo>
                        <a:pt x="819" y="483"/>
                      </a:lnTo>
                      <a:lnTo>
                        <a:pt x="818" y="483"/>
                      </a:lnTo>
                      <a:lnTo>
                        <a:pt x="818" y="481"/>
                      </a:lnTo>
                      <a:lnTo>
                        <a:pt x="815" y="482"/>
                      </a:lnTo>
                      <a:lnTo>
                        <a:pt x="814" y="482"/>
                      </a:lnTo>
                      <a:lnTo>
                        <a:pt x="813" y="482"/>
                      </a:lnTo>
                      <a:lnTo>
                        <a:pt x="813" y="482"/>
                      </a:lnTo>
                      <a:lnTo>
                        <a:pt x="815" y="485"/>
                      </a:lnTo>
                      <a:lnTo>
                        <a:pt x="817" y="486"/>
                      </a:lnTo>
                      <a:lnTo>
                        <a:pt x="815" y="486"/>
                      </a:lnTo>
                      <a:lnTo>
                        <a:pt x="815" y="487"/>
                      </a:lnTo>
                      <a:lnTo>
                        <a:pt x="811" y="487"/>
                      </a:lnTo>
                      <a:lnTo>
                        <a:pt x="813" y="488"/>
                      </a:lnTo>
                      <a:lnTo>
                        <a:pt x="813" y="491"/>
                      </a:lnTo>
                      <a:lnTo>
                        <a:pt x="813" y="492"/>
                      </a:lnTo>
                      <a:lnTo>
                        <a:pt x="813" y="492"/>
                      </a:lnTo>
                      <a:lnTo>
                        <a:pt x="811" y="494"/>
                      </a:lnTo>
                      <a:lnTo>
                        <a:pt x="809" y="494"/>
                      </a:lnTo>
                      <a:lnTo>
                        <a:pt x="809" y="496"/>
                      </a:lnTo>
                      <a:lnTo>
                        <a:pt x="809" y="496"/>
                      </a:lnTo>
                      <a:lnTo>
                        <a:pt x="807" y="498"/>
                      </a:lnTo>
                      <a:lnTo>
                        <a:pt x="807" y="499"/>
                      </a:lnTo>
                      <a:lnTo>
                        <a:pt x="806" y="499"/>
                      </a:lnTo>
                      <a:lnTo>
                        <a:pt x="805" y="500"/>
                      </a:lnTo>
                      <a:lnTo>
                        <a:pt x="805" y="500"/>
                      </a:lnTo>
                      <a:lnTo>
                        <a:pt x="805" y="502"/>
                      </a:lnTo>
                      <a:lnTo>
                        <a:pt x="802" y="502"/>
                      </a:lnTo>
                      <a:lnTo>
                        <a:pt x="800" y="503"/>
                      </a:lnTo>
                      <a:lnTo>
                        <a:pt x="797" y="504"/>
                      </a:lnTo>
                      <a:lnTo>
                        <a:pt x="796" y="504"/>
                      </a:lnTo>
                      <a:lnTo>
                        <a:pt x="796" y="458"/>
                      </a:lnTo>
                      <a:close/>
                      <a:moveTo>
                        <a:pt x="351" y="257"/>
                      </a:moveTo>
                      <a:lnTo>
                        <a:pt x="351" y="258"/>
                      </a:lnTo>
                      <a:lnTo>
                        <a:pt x="351" y="258"/>
                      </a:lnTo>
                      <a:lnTo>
                        <a:pt x="351" y="257"/>
                      </a:lnTo>
                      <a:lnTo>
                        <a:pt x="351" y="257"/>
                      </a:lnTo>
                      <a:close/>
                      <a:moveTo>
                        <a:pt x="281" y="183"/>
                      </a:moveTo>
                      <a:lnTo>
                        <a:pt x="281" y="183"/>
                      </a:lnTo>
                      <a:lnTo>
                        <a:pt x="280" y="183"/>
                      </a:lnTo>
                      <a:lnTo>
                        <a:pt x="281" y="187"/>
                      </a:lnTo>
                      <a:lnTo>
                        <a:pt x="281" y="187"/>
                      </a:lnTo>
                      <a:lnTo>
                        <a:pt x="284" y="187"/>
                      </a:lnTo>
                      <a:lnTo>
                        <a:pt x="286" y="189"/>
                      </a:lnTo>
                      <a:lnTo>
                        <a:pt x="286" y="189"/>
                      </a:lnTo>
                      <a:lnTo>
                        <a:pt x="288" y="189"/>
                      </a:lnTo>
                      <a:lnTo>
                        <a:pt x="288" y="191"/>
                      </a:lnTo>
                      <a:lnTo>
                        <a:pt x="288" y="191"/>
                      </a:lnTo>
                      <a:lnTo>
                        <a:pt x="288" y="189"/>
                      </a:lnTo>
                      <a:lnTo>
                        <a:pt x="286" y="187"/>
                      </a:lnTo>
                      <a:lnTo>
                        <a:pt x="286" y="185"/>
                      </a:lnTo>
                      <a:lnTo>
                        <a:pt x="284" y="185"/>
                      </a:lnTo>
                      <a:lnTo>
                        <a:pt x="282" y="183"/>
                      </a:lnTo>
                      <a:lnTo>
                        <a:pt x="281" y="183"/>
                      </a:lnTo>
                      <a:close/>
                      <a:moveTo>
                        <a:pt x="293" y="178"/>
                      </a:moveTo>
                      <a:lnTo>
                        <a:pt x="293" y="180"/>
                      </a:lnTo>
                      <a:lnTo>
                        <a:pt x="292" y="180"/>
                      </a:lnTo>
                      <a:lnTo>
                        <a:pt x="292" y="181"/>
                      </a:lnTo>
                      <a:lnTo>
                        <a:pt x="293" y="181"/>
                      </a:lnTo>
                      <a:lnTo>
                        <a:pt x="293" y="178"/>
                      </a:lnTo>
                      <a:lnTo>
                        <a:pt x="293" y="178"/>
                      </a:lnTo>
                      <a:close/>
                      <a:moveTo>
                        <a:pt x="87" y="178"/>
                      </a:moveTo>
                      <a:lnTo>
                        <a:pt x="87" y="181"/>
                      </a:lnTo>
                      <a:lnTo>
                        <a:pt x="89" y="181"/>
                      </a:lnTo>
                      <a:lnTo>
                        <a:pt x="89" y="180"/>
                      </a:lnTo>
                      <a:lnTo>
                        <a:pt x="89" y="180"/>
                      </a:lnTo>
                      <a:lnTo>
                        <a:pt x="89" y="180"/>
                      </a:lnTo>
                      <a:lnTo>
                        <a:pt x="87" y="178"/>
                      </a:lnTo>
                      <a:close/>
                      <a:moveTo>
                        <a:pt x="333" y="30"/>
                      </a:moveTo>
                      <a:lnTo>
                        <a:pt x="333" y="32"/>
                      </a:lnTo>
                      <a:lnTo>
                        <a:pt x="333" y="32"/>
                      </a:lnTo>
                      <a:lnTo>
                        <a:pt x="333" y="30"/>
                      </a:lnTo>
                      <a:lnTo>
                        <a:pt x="333" y="30"/>
                      </a:lnTo>
                      <a:close/>
                      <a:moveTo>
                        <a:pt x="97" y="0"/>
                      </a:moveTo>
                      <a:lnTo>
                        <a:pt x="102" y="0"/>
                      </a:lnTo>
                      <a:lnTo>
                        <a:pt x="102" y="1"/>
                      </a:lnTo>
                      <a:lnTo>
                        <a:pt x="103" y="1"/>
                      </a:lnTo>
                      <a:lnTo>
                        <a:pt x="103" y="3"/>
                      </a:lnTo>
                      <a:lnTo>
                        <a:pt x="107" y="3"/>
                      </a:lnTo>
                      <a:lnTo>
                        <a:pt x="107" y="3"/>
                      </a:lnTo>
                      <a:lnTo>
                        <a:pt x="107" y="3"/>
                      </a:lnTo>
                      <a:lnTo>
                        <a:pt x="107" y="5"/>
                      </a:lnTo>
                      <a:lnTo>
                        <a:pt x="107" y="5"/>
                      </a:lnTo>
                      <a:lnTo>
                        <a:pt x="107" y="8"/>
                      </a:lnTo>
                      <a:lnTo>
                        <a:pt x="108" y="8"/>
                      </a:lnTo>
                      <a:lnTo>
                        <a:pt x="108" y="7"/>
                      </a:lnTo>
                      <a:lnTo>
                        <a:pt x="111" y="7"/>
                      </a:lnTo>
                      <a:lnTo>
                        <a:pt x="111" y="5"/>
                      </a:lnTo>
                      <a:lnTo>
                        <a:pt x="114" y="5"/>
                      </a:lnTo>
                      <a:lnTo>
                        <a:pt x="114" y="5"/>
                      </a:lnTo>
                      <a:lnTo>
                        <a:pt x="115" y="4"/>
                      </a:lnTo>
                      <a:lnTo>
                        <a:pt x="115" y="4"/>
                      </a:lnTo>
                      <a:lnTo>
                        <a:pt x="115" y="4"/>
                      </a:lnTo>
                      <a:lnTo>
                        <a:pt x="116" y="4"/>
                      </a:lnTo>
                      <a:lnTo>
                        <a:pt x="116" y="7"/>
                      </a:lnTo>
                      <a:lnTo>
                        <a:pt x="117" y="7"/>
                      </a:lnTo>
                      <a:lnTo>
                        <a:pt x="117" y="8"/>
                      </a:lnTo>
                      <a:lnTo>
                        <a:pt x="120" y="8"/>
                      </a:lnTo>
                      <a:lnTo>
                        <a:pt x="120" y="8"/>
                      </a:lnTo>
                      <a:lnTo>
                        <a:pt x="127" y="8"/>
                      </a:lnTo>
                      <a:lnTo>
                        <a:pt x="127" y="7"/>
                      </a:lnTo>
                      <a:lnTo>
                        <a:pt x="128" y="7"/>
                      </a:lnTo>
                      <a:lnTo>
                        <a:pt x="128" y="7"/>
                      </a:lnTo>
                      <a:lnTo>
                        <a:pt x="136" y="8"/>
                      </a:lnTo>
                      <a:lnTo>
                        <a:pt x="135" y="9"/>
                      </a:lnTo>
                      <a:lnTo>
                        <a:pt x="140" y="9"/>
                      </a:lnTo>
                      <a:lnTo>
                        <a:pt x="140" y="11"/>
                      </a:lnTo>
                      <a:lnTo>
                        <a:pt x="141" y="11"/>
                      </a:lnTo>
                      <a:lnTo>
                        <a:pt x="141" y="11"/>
                      </a:lnTo>
                      <a:lnTo>
                        <a:pt x="145" y="11"/>
                      </a:lnTo>
                      <a:lnTo>
                        <a:pt x="145" y="12"/>
                      </a:lnTo>
                      <a:lnTo>
                        <a:pt x="148" y="12"/>
                      </a:lnTo>
                      <a:lnTo>
                        <a:pt x="148" y="12"/>
                      </a:lnTo>
                      <a:lnTo>
                        <a:pt x="152" y="12"/>
                      </a:lnTo>
                      <a:lnTo>
                        <a:pt x="152" y="13"/>
                      </a:lnTo>
                      <a:lnTo>
                        <a:pt x="153" y="13"/>
                      </a:lnTo>
                      <a:lnTo>
                        <a:pt x="153" y="13"/>
                      </a:lnTo>
                      <a:lnTo>
                        <a:pt x="155" y="13"/>
                      </a:lnTo>
                      <a:lnTo>
                        <a:pt x="155" y="12"/>
                      </a:lnTo>
                      <a:lnTo>
                        <a:pt x="159" y="12"/>
                      </a:lnTo>
                      <a:lnTo>
                        <a:pt x="161" y="11"/>
                      </a:lnTo>
                      <a:lnTo>
                        <a:pt x="162" y="11"/>
                      </a:lnTo>
                      <a:lnTo>
                        <a:pt x="163" y="9"/>
                      </a:lnTo>
                      <a:lnTo>
                        <a:pt x="165" y="11"/>
                      </a:lnTo>
                      <a:lnTo>
                        <a:pt x="166" y="12"/>
                      </a:lnTo>
                      <a:lnTo>
                        <a:pt x="169" y="11"/>
                      </a:lnTo>
                      <a:lnTo>
                        <a:pt x="170" y="13"/>
                      </a:lnTo>
                      <a:lnTo>
                        <a:pt x="171" y="13"/>
                      </a:lnTo>
                      <a:lnTo>
                        <a:pt x="172" y="15"/>
                      </a:lnTo>
                      <a:lnTo>
                        <a:pt x="176" y="13"/>
                      </a:lnTo>
                      <a:lnTo>
                        <a:pt x="178" y="15"/>
                      </a:lnTo>
                      <a:lnTo>
                        <a:pt x="183" y="15"/>
                      </a:lnTo>
                      <a:lnTo>
                        <a:pt x="183" y="15"/>
                      </a:lnTo>
                      <a:lnTo>
                        <a:pt x="191" y="15"/>
                      </a:lnTo>
                      <a:lnTo>
                        <a:pt x="191" y="15"/>
                      </a:lnTo>
                      <a:lnTo>
                        <a:pt x="192" y="16"/>
                      </a:lnTo>
                      <a:lnTo>
                        <a:pt x="192" y="16"/>
                      </a:lnTo>
                      <a:lnTo>
                        <a:pt x="192" y="15"/>
                      </a:lnTo>
                      <a:lnTo>
                        <a:pt x="197" y="15"/>
                      </a:lnTo>
                      <a:lnTo>
                        <a:pt x="197" y="17"/>
                      </a:lnTo>
                      <a:lnTo>
                        <a:pt x="201" y="17"/>
                      </a:lnTo>
                      <a:lnTo>
                        <a:pt x="204" y="17"/>
                      </a:lnTo>
                      <a:lnTo>
                        <a:pt x="207" y="17"/>
                      </a:lnTo>
                      <a:lnTo>
                        <a:pt x="209" y="17"/>
                      </a:lnTo>
                      <a:lnTo>
                        <a:pt x="210" y="20"/>
                      </a:lnTo>
                      <a:lnTo>
                        <a:pt x="212" y="20"/>
                      </a:lnTo>
                      <a:lnTo>
                        <a:pt x="212" y="18"/>
                      </a:lnTo>
                      <a:lnTo>
                        <a:pt x="212" y="18"/>
                      </a:lnTo>
                      <a:lnTo>
                        <a:pt x="213" y="18"/>
                      </a:lnTo>
                      <a:lnTo>
                        <a:pt x="214" y="20"/>
                      </a:lnTo>
                      <a:lnTo>
                        <a:pt x="214" y="20"/>
                      </a:lnTo>
                      <a:lnTo>
                        <a:pt x="216" y="20"/>
                      </a:lnTo>
                      <a:lnTo>
                        <a:pt x="217" y="17"/>
                      </a:lnTo>
                      <a:lnTo>
                        <a:pt x="217" y="16"/>
                      </a:lnTo>
                      <a:lnTo>
                        <a:pt x="220" y="16"/>
                      </a:lnTo>
                      <a:lnTo>
                        <a:pt x="221" y="17"/>
                      </a:lnTo>
                      <a:lnTo>
                        <a:pt x="222" y="17"/>
                      </a:lnTo>
                      <a:lnTo>
                        <a:pt x="222" y="17"/>
                      </a:lnTo>
                      <a:lnTo>
                        <a:pt x="224" y="17"/>
                      </a:lnTo>
                      <a:lnTo>
                        <a:pt x="225" y="17"/>
                      </a:lnTo>
                      <a:lnTo>
                        <a:pt x="225" y="17"/>
                      </a:lnTo>
                      <a:lnTo>
                        <a:pt x="226" y="18"/>
                      </a:lnTo>
                      <a:lnTo>
                        <a:pt x="226" y="18"/>
                      </a:lnTo>
                      <a:lnTo>
                        <a:pt x="226" y="17"/>
                      </a:lnTo>
                      <a:lnTo>
                        <a:pt x="226" y="17"/>
                      </a:lnTo>
                      <a:lnTo>
                        <a:pt x="227" y="16"/>
                      </a:lnTo>
                      <a:lnTo>
                        <a:pt x="229" y="17"/>
                      </a:lnTo>
                      <a:lnTo>
                        <a:pt x="229" y="18"/>
                      </a:lnTo>
                      <a:lnTo>
                        <a:pt x="231" y="18"/>
                      </a:lnTo>
                      <a:lnTo>
                        <a:pt x="233" y="20"/>
                      </a:lnTo>
                      <a:lnTo>
                        <a:pt x="234" y="20"/>
                      </a:lnTo>
                      <a:lnTo>
                        <a:pt x="234" y="20"/>
                      </a:lnTo>
                      <a:lnTo>
                        <a:pt x="235" y="20"/>
                      </a:lnTo>
                      <a:lnTo>
                        <a:pt x="237" y="21"/>
                      </a:lnTo>
                      <a:lnTo>
                        <a:pt x="238" y="21"/>
                      </a:lnTo>
                      <a:lnTo>
                        <a:pt x="238" y="21"/>
                      </a:lnTo>
                      <a:lnTo>
                        <a:pt x="239" y="21"/>
                      </a:lnTo>
                      <a:lnTo>
                        <a:pt x="239" y="22"/>
                      </a:lnTo>
                      <a:lnTo>
                        <a:pt x="243" y="22"/>
                      </a:lnTo>
                      <a:lnTo>
                        <a:pt x="243" y="24"/>
                      </a:lnTo>
                      <a:lnTo>
                        <a:pt x="244" y="24"/>
                      </a:lnTo>
                      <a:lnTo>
                        <a:pt x="246" y="24"/>
                      </a:lnTo>
                      <a:lnTo>
                        <a:pt x="246" y="22"/>
                      </a:lnTo>
                      <a:lnTo>
                        <a:pt x="248" y="22"/>
                      </a:lnTo>
                      <a:lnTo>
                        <a:pt x="252" y="22"/>
                      </a:lnTo>
                      <a:lnTo>
                        <a:pt x="255" y="22"/>
                      </a:lnTo>
                      <a:lnTo>
                        <a:pt x="256" y="22"/>
                      </a:lnTo>
                      <a:lnTo>
                        <a:pt x="260" y="26"/>
                      </a:lnTo>
                      <a:lnTo>
                        <a:pt x="263" y="26"/>
                      </a:lnTo>
                      <a:lnTo>
                        <a:pt x="264" y="28"/>
                      </a:lnTo>
                      <a:lnTo>
                        <a:pt x="265" y="29"/>
                      </a:lnTo>
                      <a:lnTo>
                        <a:pt x="265" y="29"/>
                      </a:lnTo>
                      <a:lnTo>
                        <a:pt x="268" y="30"/>
                      </a:lnTo>
                      <a:lnTo>
                        <a:pt x="268" y="30"/>
                      </a:lnTo>
                      <a:lnTo>
                        <a:pt x="269" y="30"/>
                      </a:lnTo>
                      <a:lnTo>
                        <a:pt x="271" y="30"/>
                      </a:lnTo>
                      <a:lnTo>
                        <a:pt x="273" y="33"/>
                      </a:lnTo>
                      <a:lnTo>
                        <a:pt x="276" y="33"/>
                      </a:lnTo>
                      <a:lnTo>
                        <a:pt x="276" y="33"/>
                      </a:lnTo>
                      <a:lnTo>
                        <a:pt x="279" y="34"/>
                      </a:lnTo>
                      <a:lnTo>
                        <a:pt x="279" y="34"/>
                      </a:lnTo>
                      <a:lnTo>
                        <a:pt x="280" y="34"/>
                      </a:lnTo>
                      <a:lnTo>
                        <a:pt x="280" y="36"/>
                      </a:lnTo>
                      <a:lnTo>
                        <a:pt x="284" y="36"/>
                      </a:lnTo>
                      <a:lnTo>
                        <a:pt x="284" y="37"/>
                      </a:lnTo>
                      <a:lnTo>
                        <a:pt x="286" y="37"/>
                      </a:lnTo>
                      <a:lnTo>
                        <a:pt x="288" y="38"/>
                      </a:lnTo>
                      <a:lnTo>
                        <a:pt x="288" y="39"/>
                      </a:lnTo>
                      <a:lnTo>
                        <a:pt x="290" y="42"/>
                      </a:lnTo>
                      <a:lnTo>
                        <a:pt x="290" y="43"/>
                      </a:lnTo>
                      <a:lnTo>
                        <a:pt x="292" y="43"/>
                      </a:lnTo>
                      <a:lnTo>
                        <a:pt x="290" y="42"/>
                      </a:lnTo>
                      <a:lnTo>
                        <a:pt x="292" y="42"/>
                      </a:lnTo>
                      <a:lnTo>
                        <a:pt x="292" y="39"/>
                      </a:lnTo>
                      <a:lnTo>
                        <a:pt x="290" y="39"/>
                      </a:lnTo>
                      <a:lnTo>
                        <a:pt x="290" y="37"/>
                      </a:lnTo>
                      <a:lnTo>
                        <a:pt x="286" y="36"/>
                      </a:lnTo>
                      <a:lnTo>
                        <a:pt x="285" y="34"/>
                      </a:lnTo>
                      <a:lnTo>
                        <a:pt x="285" y="32"/>
                      </a:lnTo>
                      <a:lnTo>
                        <a:pt x="289" y="33"/>
                      </a:lnTo>
                      <a:lnTo>
                        <a:pt x="289" y="32"/>
                      </a:lnTo>
                      <a:lnTo>
                        <a:pt x="290" y="32"/>
                      </a:lnTo>
                      <a:lnTo>
                        <a:pt x="292" y="34"/>
                      </a:lnTo>
                      <a:lnTo>
                        <a:pt x="293" y="34"/>
                      </a:lnTo>
                      <a:lnTo>
                        <a:pt x="293" y="30"/>
                      </a:lnTo>
                      <a:lnTo>
                        <a:pt x="297" y="30"/>
                      </a:lnTo>
                      <a:lnTo>
                        <a:pt x="297" y="29"/>
                      </a:lnTo>
                      <a:lnTo>
                        <a:pt x="297" y="29"/>
                      </a:lnTo>
                      <a:lnTo>
                        <a:pt x="298" y="28"/>
                      </a:lnTo>
                      <a:lnTo>
                        <a:pt x="298" y="28"/>
                      </a:lnTo>
                      <a:lnTo>
                        <a:pt x="298" y="26"/>
                      </a:lnTo>
                      <a:lnTo>
                        <a:pt x="298" y="26"/>
                      </a:lnTo>
                      <a:lnTo>
                        <a:pt x="298" y="22"/>
                      </a:lnTo>
                      <a:lnTo>
                        <a:pt x="299" y="22"/>
                      </a:lnTo>
                      <a:lnTo>
                        <a:pt x="299" y="25"/>
                      </a:lnTo>
                      <a:lnTo>
                        <a:pt x="301" y="25"/>
                      </a:lnTo>
                      <a:lnTo>
                        <a:pt x="302" y="26"/>
                      </a:lnTo>
                      <a:lnTo>
                        <a:pt x="302" y="26"/>
                      </a:lnTo>
                      <a:lnTo>
                        <a:pt x="303" y="26"/>
                      </a:lnTo>
                      <a:lnTo>
                        <a:pt x="303" y="28"/>
                      </a:lnTo>
                      <a:lnTo>
                        <a:pt x="305" y="29"/>
                      </a:lnTo>
                      <a:lnTo>
                        <a:pt x="311" y="28"/>
                      </a:lnTo>
                      <a:lnTo>
                        <a:pt x="311" y="26"/>
                      </a:lnTo>
                      <a:lnTo>
                        <a:pt x="311" y="25"/>
                      </a:lnTo>
                      <a:lnTo>
                        <a:pt x="311" y="24"/>
                      </a:lnTo>
                      <a:lnTo>
                        <a:pt x="315" y="22"/>
                      </a:lnTo>
                      <a:lnTo>
                        <a:pt x="316" y="21"/>
                      </a:lnTo>
                      <a:lnTo>
                        <a:pt x="320" y="21"/>
                      </a:lnTo>
                      <a:lnTo>
                        <a:pt x="320" y="21"/>
                      </a:lnTo>
                      <a:lnTo>
                        <a:pt x="322" y="20"/>
                      </a:lnTo>
                      <a:lnTo>
                        <a:pt x="323" y="20"/>
                      </a:lnTo>
                      <a:lnTo>
                        <a:pt x="323" y="20"/>
                      </a:lnTo>
                      <a:lnTo>
                        <a:pt x="323" y="20"/>
                      </a:lnTo>
                      <a:lnTo>
                        <a:pt x="324" y="20"/>
                      </a:lnTo>
                      <a:lnTo>
                        <a:pt x="324" y="21"/>
                      </a:lnTo>
                      <a:lnTo>
                        <a:pt x="326" y="21"/>
                      </a:lnTo>
                      <a:lnTo>
                        <a:pt x="328" y="21"/>
                      </a:lnTo>
                      <a:lnTo>
                        <a:pt x="331" y="15"/>
                      </a:lnTo>
                      <a:lnTo>
                        <a:pt x="337" y="15"/>
                      </a:lnTo>
                      <a:lnTo>
                        <a:pt x="337" y="16"/>
                      </a:lnTo>
                      <a:lnTo>
                        <a:pt x="341" y="15"/>
                      </a:lnTo>
                      <a:lnTo>
                        <a:pt x="341" y="18"/>
                      </a:lnTo>
                      <a:lnTo>
                        <a:pt x="340" y="18"/>
                      </a:lnTo>
                      <a:lnTo>
                        <a:pt x="340" y="20"/>
                      </a:lnTo>
                      <a:lnTo>
                        <a:pt x="337" y="20"/>
                      </a:lnTo>
                      <a:lnTo>
                        <a:pt x="337" y="20"/>
                      </a:lnTo>
                      <a:lnTo>
                        <a:pt x="337" y="21"/>
                      </a:lnTo>
                      <a:lnTo>
                        <a:pt x="336" y="22"/>
                      </a:lnTo>
                      <a:lnTo>
                        <a:pt x="336" y="22"/>
                      </a:lnTo>
                      <a:lnTo>
                        <a:pt x="335" y="22"/>
                      </a:lnTo>
                      <a:lnTo>
                        <a:pt x="335" y="24"/>
                      </a:lnTo>
                      <a:lnTo>
                        <a:pt x="327" y="25"/>
                      </a:lnTo>
                      <a:lnTo>
                        <a:pt x="319" y="26"/>
                      </a:lnTo>
                      <a:lnTo>
                        <a:pt x="318" y="29"/>
                      </a:lnTo>
                      <a:lnTo>
                        <a:pt x="318" y="30"/>
                      </a:lnTo>
                      <a:lnTo>
                        <a:pt x="318" y="32"/>
                      </a:lnTo>
                      <a:lnTo>
                        <a:pt x="316" y="33"/>
                      </a:lnTo>
                      <a:lnTo>
                        <a:pt x="314" y="33"/>
                      </a:lnTo>
                      <a:lnTo>
                        <a:pt x="315" y="37"/>
                      </a:lnTo>
                      <a:lnTo>
                        <a:pt x="314" y="38"/>
                      </a:lnTo>
                      <a:lnTo>
                        <a:pt x="313" y="38"/>
                      </a:lnTo>
                      <a:lnTo>
                        <a:pt x="311" y="38"/>
                      </a:lnTo>
                      <a:lnTo>
                        <a:pt x="311" y="41"/>
                      </a:lnTo>
                      <a:lnTo>
                        <a:pt x="310" y="43"/>
                      </a:lnTo>
                      <a:lnTo>
                        <a:pt x="316" y="42"/>
                      </a:lnTo>
                      <a:lnTo>
                        <a:pt x="316" y="39"/>
                      </a:lnTo>
                      <a:lnTo>
                        <a:pt x="316" y="39"/>
                      </a:lnTo>
                      <a:lnTo>
                        <a:pt x="318" y="37"/>
                      </a:lnTo>
                      <a:lnTo>
                        <a:pt x="318" y="37"/>
                      </a:lnTo>
                      <a:lnTo>
                        <a:pt x="319" y="34"/>
                      </a:lnTo>
                      <a:lnTo>
                        <a:pt x="320" y="34"/>
                      </a:lnTo>
                      <a:lnTo>
                        <a:pt x="322" y="33"/>
                      </a:lnTo>
                      <a:lnTo>
                        <a:pt x="324" y="33"/>
                      </a:lnTo>
                      <a:lnTo>
                        <a:pt x="323" y="30"/>
                      </a:lnTo>
                      <a:lnTo>
                        <a:pt x="327" y="29"/>
                      </a:lnTo>
                      <a:lnTo>
                        <a:pt x="328" y="32"/>
                      </a:lnTo>
                      <a:lnTo>
                        <a:pt x="330" y="32"/>
                      </a:lnTo>
                      <a:lnTo>
                        <a:pt x="330" y="30"/>
                      </a:lnTo>
                      <a:lnTo>
                        <a:pt x="331" y="30"/>
                      </a:lnTo>
                      <a:lnTo>
                        <a:pt x="332" y="30"/>
                      </a:lnTo>
                      <a:lnTo>
                        <a:pt x="333" y="30"/>
                      </a:lnTo>
                      <a:lnTo>
                        <a:pt x="335" y="29"/>
                      </a:lnTo>
                      <a:lnTo>
                        <a:pt x="335" y="28"/>
                      </a:lnTo>
                      <a:lnTo>
                        <a:pt x="336" y="28"/>
                      </a:lnTo>
                      <a:lnTo>
                        <a:pt x="336" y="28"/>
                      </a:lnTo>
                      <a:lnTo>
                        <a:pt x="336" y="24"/>
                      </a:lnTo>
                      <a:lnTo>
                        <a:pt x="336" y="24"/>
                      </a:lnTo>
                      <a:lnTo>
                        <a:pt x="336" y="24"/>
                      </a:lnTo>
                      <a:lnTo>
                        <a:pt x="341" y="22"/>
                      </a:lnTo>
                      <a:lnTo>
                        <a:pt x="341" y="21"/>
                      </a:lnTo>
                      <a:lnTo>
                        <a:pt x="343" y="21"/>
                      </a:lnTo>
                      <a:lnTo>
                        <a:pt x="343" y="21"/>
                      </a:lnTo>
                      <a:lnTo>
                        <a:pt x="344" y="21"/>
                      </a:lnTo>
                      <a:lnTo>
                        <a:pt x="345" y="21"/>
                      </a:lnTo>
                      <a:lnTo>
                        <a:pt x="348" y="22"/>
                      </a:lnTo>
                      <a:lnTo>
                        <a:pt x="348" y="21"/>
                      </a:lnTo>
                      <a:lnTo>
                        <a:pt x="348" y="21"/>
                      </a:lnTo>
                      <a:lnTo>
                        <a:pt x="349" y="18"/>
                      </a:lnTo>
                      <a:lnTo>
                        <a:pt x="352" y="16"/>
                      </a:lnTo>
                      <a:lnTo>
                        <a:pt x="353" y="13"/>
                      </a:lnTo>
                      <a:lnTo>
                        <a:pt x="354" y="11"/>
                      </a:lnTo>
                      <a:lnTo>
                        <a:pt x="352" y="11"/>
                      </a:lnTo>
                      <a:lnTo>
                        <a:pt x="352" y="8"/>
                      </a:lnTo>
                      <a:lnTo>
                        <a:pt x="352" y="5"/>
                      </a:lnTo>
                      <a:lnTo>
                        <a:pt x="356" y="4"/>
                      </a:lnTo>
                      <a:lnTo>
                        <a:pt x="356" y="4"/>
                      </a:lnTo>
                      <a:lnTo>
                        <a:pt x="356" y="5"/>
                      </a:lnTo>
                      <a:lnTo>
                        <a:pt x="358" y="5"/>
                      </a:lnTo>
                      <a:lnTo>
                        <a:pt x="360" y="7"/>
                      </a:lnTo>
                      <a:lnTo>
                        <a:pt x="361" y="8"/>
                      </a:lnTo>
                      <a:lnTo>
                        <a:pt x="361" y="9"/>
                      </a:lnTo>
                      <a:lnTo>
                        <a:pt x="362" y="11"/>
                      </a:lnTo>
                      <a:lnTo>
                        <a:pt x="362" y="12"/>
                      </a:lnTo>
                      <a:lnTo>
                        <a:pt x="364" y="12"/>
                      </a:lnTo>
                      <a:lnTo>
                        <a:pt x="369" y="17"/>
                      </a:lnTo>
                      <a:lnTo>
                        <a:pt x="373" y="18"/>
                      </a:lnTo>
                      <a:lnTo>
                        <a:pt x="373" y="18"/>
                      </a:lnTo>
                      <a:lnTo>
                        <a:pt x="374" y="20"/>
                      </a:lnTo>
                      <a:lnTo>
                        <a:pt x="374" y="20"/>
                      </a:lnTo>
                      <a:lnTo>
                        <a:pt x="375" y="20"/>
                      </a:lnTo>
                      <a:lnTo>
                        <a:pt x="375" y="21"/>
                      </a:lnTo>
                      <a:lnTo>
                        <a:pt x="377" y="21"/>
                      </a:lnTo>
                      <a:lnTo>
                        <a:pt x="377" y="22"/>
                      </a:lnTo>
                      <a:lnTo>
                        <a:pt x="378" y="24"/>
                      </a:lnTo>
                      <a:lnTo>
                        <a:pt x="379" y="24"/>
                      </a:lnTo>
                      <a:lnTo>
                        <a:pt x="385" y="29"/>
                      </a:lnTo>
                      <a:lnTo>
                        <a:pt x="386" y="29"/>
                      </a:lnTo>
                      <a:lnTo>
                        <a:pt x="386" y="30"/>
                      </a:lnTo>
                      <a:lnTo>
                        <a:pt x="387" y="30"/>
                      </a:lnTo>
                      <a:lnTo>
                        <a:pt x="387" y="32"/>
                      </a:lnTo>
                      <a:lnTo>
                        <a:pt x="387" y="32"/>
                      </a:lnTo>
                      <a:lnTo>
                        <a:pt x="387" y="32"/>
                      </a:lnTo>
                      <a:lnTo>
                        <a:pt x="388" y="32"/>
                      </a:lnTo>
                      <a:lnTo>
                        <a:pt x="388" y="33"/>
                      </a:lnTo>
                      <a:lnTo>
                        <a:pt x="391" y="33"/>
                      </a:lnTo>
                      <a:lnTo>
                        <a:pt x="391" y="33"/>
                      </a:lnTo>
                      <a:lnTo>
                        <a:pt x="391" y="33"/>
                      </a:lnTo>
                      <a:lnTo>
                        <a:pt x="391" y="30"/>
                      </a:lnTo>
                      <a:lnTo>
                        <a:pt x="391" y="30"/>
                      </a:lnTo>
                      <a:lnTo>
                        <a:pt x="392" y="29"/>
                      </a:lnTo>
                      <a:lnTo>
                        <a:pt x="392" y="28"/>
                      </a:lnTo>
                      <a:lnTo>
                        <a:pt x="392" y="26"/>
                      </a:lnTo>
                      <a:lnTo>
                        <a:pt x="391" y="26"/>
                      </a:lnTo>
                      <a:lnTo>
                        <a:pt x="392" y="25"/>
                      </a:lnTo>
                      <a:lnTo>
                        <a:pt x="392" y="25"/>
                      </a:lnTo>
                      <a:lnTo>
                        <a:pt x="394" y="24"/>
                      </a:lnTo>
                      <a:lnTo>
                        <a:pt x="392" y="22"/>
                      </a:lnTo>
                      <a:lnTo>
                        <a:pt x="392" y="21"/>
                      </a:lnTo>
                      <a:lnTo>
                        <a:pt x="395" y="20"/>
                      </a:lnTo>
                      <a:lnTo>
                        <a:pt x="395" y="20"/>
                      </a:lnTo>
                      <a:lnTo>
                        <a:pt x="396" y="20"/>
                      </a:lnTo>
                      <a:lnTo>
                        <a:pt x="396" y="20"/>
                      </a:lnTo>
                      <a:lnTo>
                        <a:pt x="396" y="21"/>
                      </a:lnTo>
                      <a:lnTo>
                        <a:pt x="396" y="21"/>
                      </a:lnTo>
                      <a:lnTo>
                        <a:pt x="396" y="21"/>
                      </a:lnTo>
                      <a:lnTo>
                        <a:pt x="396" y="21"/>
                      </a:lnTo>
                      <a:lnTo>
                        <a:pt x="395" y="21"/>
                      </a:lnTo>
                      <a:lnTo>
                        <a:pt x="396" y="24"/>
                      </a:lnTo>
                      <a:lnTo>
                        <a:pt x="396" y="24"/>
                      </a:lnTo>
                      <a:lnTo>
                        <a:pt x="396" y="26"/>
                      </a:lnTo>
                      <a:lnTo>
                        <a:pt x="396" y="28"/>
                      </a:lnTo>
                      <a:lnTo>
                        <a:pt x="396" y="73"/>
                      </a:lnTo>
                      <a:lnTo>
                        <a:pt x="395" y="73"/>
                      </a:lnTo>
                      <a:lnTo>
                        <a:pt x="395" y="77"/>
                      </a:lnTo>
                      <a:lnTo>
                        <a:pt x="396" y="77"/>
                      </a:lnTo>
                      <a:lnTo>
                        <a:pt x="396" y="305"/>
                      </a:lnTo>
                      <a:lnTo>
                        <a:pt x="396" y="306"/>
                      </a:lnTo>
                      <a:lnTo>
                        <a:pt x="394" y="308"/>
                      </a:lnTo>
                      <a:lnTo>
                        <a:pt x="394" y="306"/>
                      </a:lnTo>
                      <a:lnTo>
                        <a:pt x="392" y="306"/>
                      </a:lnTo>
                      <a:lnTo>
                        <a:pt x="392" y="306"/>
                      </a:lnTo>
                      <a:lnTo>
                        <a:pt x="394" y="305"/>
                      </a:lnTo>
                      <a:lnTo>
                        <a:pt x="394" y="304"/>
                      </a:lnTo>
                      <a:lnTo>
                        <a:pt x="395" y="303"/>
                      </a:lnTo>
                      <a:lnTo>
                        <a:pt x="392" y="303"/>
                      </a:lnTo>
                      <a:lnTo>
                        <a:pt x="392" y="301"/>
                      </a:lnTo>
                      <a:lnTo>
                        <a:pt x="388" y="303"/>
                      </a:lnTo>
                      <a:lnTo>
                        <a:pt x="388" y="301"/>
                      </a:lnTo>
                      <a:lnTo>
                        <a:pt x="387" y="301"/>
                      </a:lnTo>
                      <a:lnTo>
                        <a:pt x="387" y="301"/>
                      </a:lnTo>
                      <a:lnTo>
                        <a:pt x="386" y="300"/>
                      </a:lnTo>
                      <a:lnTo>
                        <a:pt x="386" y="299"/>
                      </a:lnTo>
                      <a:lnTo>
                        <a:pt x="386" y="299"/>
                      </a:lnTo>
                      <a:lnTo>
                        <a:pt x="386" y="299"/>
                      </a:lnTo>
                      <a:lnTo>
                        <a:pt x="385" y="297"/>
                      </a:lnTo>
                      <a:lnTo>
                        <a:pt x="385" y="297"/>
                      </a:lnTo>
                      <a:lnTo>
                        <a:pt x="383" y="297"/>
                      </a:lnTo>
                      <a:lnTo>
                        <a:pt x="383" y="295"/>
                      </a:lnTo>
                      <a:lnTo>
                        <a:pt x="382" y="295"/>
                      </a:lnTo>
                      <a:lnTo>
                        <a:pt x="382" y="295"/>
                      </a:lnTo>
                      <a:lnTo>
                        <a:pt x="381" y="296"/>
                      </a:lnTo>
                      <a:lnTo>
                        <a:pt x="381" y="296"/>
                      </a:lnTo>
                      <a:lnTo>
                        <a:pt x="379" y="297"/>
                      </a:lnTo>
                      <a:lnTo>
                        <a:pt x="377" y="296"/>
                      </a:lnTo>
                      <a:lnTo>
                        <a:pt x="375" y="296"/>
                      </a:lnTo>
                      <a:lnTo>
                        <a:pt x="375" y="296"/>
                      </a:lnTo>
                      <a:lnTo>
                        <a:pt x="375" y="297"/>
                      </a:lnTo>
                      <a:lnTo>
                        <a:pt x="371" y="297"/>
                      </a:lnTo>
                      <a:lnTo>
                        <a:pt x="371" y="297"/>
                      </a:lnTo>
                      <a:lnTo>
                        <a:pt x="370" y="297"/>
                      </a:lnTo>
                      <a:lnTo>
                        <a:pt x="370" y="297"/>
                      </a:lnTo>
                      <a:lnTo>
                        <a:pt x="370" y="296"/>
                      </a:lnTo>
                      <a:lnTo>
                        <a:pt x="369" y="296"/>
                      </a:lnTo>
                      <a:lnTo>
                        <a:pt x="370" y="295"/>
                      </a:lnTo>
                      <a:lnTo>
                        <a:pt x="371" y="293"/>
                      </a:lnTo>
                      <a:lnTo>
                        <a:pt x="370" y="293"/>
                      </a:lnTo>
                      <a:lnTo>
                        <a:pt x="368" y="293"/>
                      </a:lnTo>
                      <a:lnTo>
                        <a:pt x="368" y="292"/>
                      </a:lnTo>
                      <a:lnTo>
                        <a:pt x="364" y="293"/>
                      </a:lnTo>
                      <a:lnTo>
                        <a:pt x="364" y="293"/>
                      </a:lnTo>
                      <a:lnTo>
                        <a:pt x="361" y="293"/>
                      </a:lnTo>
                      <a:lnTo>
                        <a:pt x="361" y="295"/>
                      </a:lnTo>
                      <a:lnTo>
                        <a:pt x="360" y="295"/>
                      </a:lnTo>
                      <a:lnTo>
                        <a:pt x="360" y="295"/>
                      </a:lnTo>
                      <a:lnTo>
                        <a:pt x="360" y="293"/>
                      </a:lnTo>
                      <a:lnTo>
                        <a:pt x="358" y="292"/>
                      </a:lnTo>
                      <a:lnTo>
                        <a:pt x="358" y="291"/>
                      </a:lnTo>
                      <a:lnTo>
                        <a:pt x="358" y="288"/>
                      </a:lnTo>
                      <a:lnTo>
                        <a:pt x="360" y="288"/>
                      </a:lnTo>
                      <a:lnTo>
                        <a:pt x="361" y="288"/>
                      </a:lnTo>
                      <a:lnTo>
                        <a:pt x="361" y="287"/>
                      </a:lnTo>
                      <a:lnTo>
                        <a:pt x="360" y="287"/>
                      </a:lnTo>
                      <a:lnTo>
                        <a:pt x="362" y="287"/>
                      </a:lnTo>
                      <a:lnTo>
                        <a:pt x="362" y="286"/>
                      </a:lnTo>
                      <a:lnTo>
                        <a:pt x="361" y="286"/>
                      </a:lnTo>
                      <a:lnTo>
                        <a:pt x="361" y="286"/>
                      </a:lnTo>
                      <a:lnTo>
                        <a:pt x="360" y="284"/>
                      </a:lnTo>
                      <a:lnTo>
                        <a:pt x="360" y="282"/>
                      </a:lnTo>
                      <a:lnTo>
                        <a:pt x="361" y="282"/>
                      </a:lnTo>
                      <a:lnTo>
                        <a:pt x="361" y="280"/>
                      </a:lnTo>
                      <a:lnTo>
                        <a:pt x="358" y="280"/>
                      </a:lnTo>
                      <a:lnTo>
                        <a:pt x="358" y="279"/>
                      </a:lnTo>
                      <a:lnTo>
                        <a:pt x="360" y="279"/>
                      </a:lnTo>
                      <a:lnTo>
                        <a:pt x="360" y="278"/>
                      </a:lnTo>
                      <a:lnTo>
                        <a:pt x="360" y="278"/>
                      </a:lnTo>
                      <a:lnTo>
                        <a:pt x="358" y="276"/>
                      </a:lnTo>
                      <a:lnTo>
                        <a:pt x="357" y="276"/>
                      </a:lnTo>
                      <a:lnTo>
                        <a:pt x="356" y="276"/>
                      </a:lnTo>
                      <a:lnTo>
                        <a:pt x="356" y="274"/>
                      </a:lnTo>
                      <a:lnTo>
                        <a:pt x="354" y="272"/>
                      </a:lnTo>
                      <a:lnTo>
                        <a:pt x="354" y="272"/>
                      </a:lnTo>
                      <a:lnTo>
                        <a:pt x="354" y="271"/>
                      </a:lnTo>
                      <a:lnTo>
                        <a:pt x="354" y="270"/>
                      </a:lnTo>
                      <a:lnTo>
                        <a:pt x="353" y="270"/>
                      </a:lnTo>
                      <a:lnTo>
                        <a:pt x="354" y="271"/>
                      </a:lnTo>
                      <a:lnTo>
                        <a:pt x="353" y="271"/>
                      </a:lnTo>
                      <a:lnTo>
                        <a:pt x="353" y="272"/>
                      </a:lnTo>
                      <a:lnTo>
                        <a:pt x="351" y="272"/>
                      </a:lnTo>
                      <a:lnTo>
                        <a:pt x="349" y="271"/>
                      </a:lnTo>
                      <a:lnTo>
                        <a:pt x="348" y="270"/>
                      </a:lnTo>
                      <a:lnTo>
                        <a:pt x="348" y="269"/>
                      </a:lnTo>
                      <a:lnTo>
                        <a:pt x="347" y="267"/>
                      </a:lnTo>
                      <a:lnTo>
                        <a:pt x="348" y="267"/>
                      </a:lnTo>
                      <a:lnTo>
                        <a:pt x="349" y="266"/>
                      </a:lnTo>
                      <a:lnTo>
                        <a:pt x="351" y="267"/>
                      </a:lnTo>
                      <a:lnTo>
                        <a:pt x="351" y="267"/>
                      </a:lnTo>
                      <a:lnTo>
                        <a:pt x="352" y="267"/>
                      </a:lnTo>
                      <a:lnTo>
                        <a:pt x="352" y="267"/>
                      </a:lnTo>
                      <a:lnTo>
                        <a:pt x="351" y="266"/>
                      </a:lnTo>
                      <a:lnTo>
                        <a:pt x="349" y="265"/>
                      </a:lnTo>
                      <a:lnTo>
                        <a:pt x="349" y="262"/>
                      </a:lnTo>
                      <a:lnTo>
                        <a:pt x="351" y="262"/>
                      </a:lnTo>
                      <a:lnTo>
                        <a:pt x="351" y="259"/>
                      </a:lnTo>
                      <a:lnTo>
                        <a:pt x="349" y="259"/>
                      </a:lnTo>
                      <a:lnTo>
                        <a:pt x="349" y="261"/>
                      </a:lnTo>
                      <a:lnTo>
                        <a:pt x="348" y="261"/>
                      </a:lnTo>
                      <a:lnTo>
                        <a:pt x="347" y="262"/>
                      </a:lnTo>
                      <a:lnTo>
                        <a:pt x="345" y="261"/>
                      </a:lnTo>
                      <a:lnTo>
                        <a:pt x="345" y="262"/>
                      </a:lnTo>
                      <a:lnTo>
                        <a:pt x="345" y="263"/>
                      </a:lnTo>
                      <a:lnTo>
                        <a:pt x="347" y="265"/>
                      </a:lnTo>
                      <a:lnTo>
                        <a:pt x="344" y="265"/>
                      </a:lnTo>
                      <a:lnTo>
                        <a:pt x="344" y="265"/>
                      </a:lnTo>
                      <a:lnTo>
                        <a:pt x="343" y="263"/>
                      </a:lnTo>
                      <a:lnTo>
                        <a:pt x="343" y="263"/>
                      </a:lnTo>
                      <a:lnTo>
                        <a:pt x="341" y="262"/>
                      </a:lnTo>
                      <a:lnTo>
                        <a:pt x="339" y="257"/>
                      </a:lnTo>
                      <a:lnTo>
                        <a:pt x="341" y="257"/>
                      </a:lnTo>
                      <a:lnTo>
                        <a:pt x="341" y="255"/>
                      </a:lnTo>
                      <a:lnTo>
                        <a:pt x="339" y="254"/>
                      </a:lnTo>
                      <a:lnTo>
                        <a:pt x="339" y="252"/>
                      </a:lnTo>
                      <a:lnTo>
                        <a:pt x="339" y="252"/>
                      </a:lnTo>
                      <a:lnTo>
                        <a:pt x="337" y="250"/>
                      </a:lnTo>
                      <a:lnTo>
                        <a:pt x="336" y="250"/>
                      </a:lnTo>
                      <a:lnTo>
                        <a:pt x="336" y="249"/>
                      </a:lnTo>
                      <a:lnTo>
                        <a:pt x="337" y="245"/>
                      </a:lnTo>
                      <a:lnTo>
                        <a:pt x="339" y="245"/>
                      </a:lnTo>
                      <a:lnTo>
                        <a:pt x="339" y="244"/>
                      </a:lnTo>
                      <a:lnTo>
                        <a:pt x="341" y="241"/>
                      </a:lnTo>
                      <a:lnTo>
                        <a:pt x="341" y="241"/>
                      </a:lnTo>
                      <a:lnTo>
                        <a:pt x="344" y="240"/>
                      </a:lnTo>
                      <a:lnTo>
                        <a:pt x="344" y="238"/>
                      </a:lnTo>
                      <a:lnTo>
                        <a:pt x="341" y="237"/>
                      </a:lnTo>
                      <a:lnTo>
                        <a:pt x="340" y="240"/>
                      </a:lnTo>
                      <a:lnTo>
                        <a:pt x="337" y="241"/>
                      </a:lnTo>
                      <a:lnTo>
                        <a:pt x="337" y="242"/>
                      </a:lnTo>
                      <a:lnTo>
                        <a:pt x="337" y="244"/>
                      </a:lnTo>
                      <a:lnTo>
                        <a:pt x="333" y="242"/>
                      </a:lnTo>
                      <a:lnTo>
                        <a:pt x="333" y="242"/>
                      </a:lnTo>
                      <a:lnTo>
                        <a:pt x="333" y="242"/>
                      </a:lnTo>
                      <a:lnTo>
                        <a:pt x="333" y="242"/>
                      </a:lnTo>
                      <a:lnTo>
                        <a:pt x="333" y="241"/>
                      </a:lnTo>
                      <a:lnTo>
                        <a:pt x="333" y="241"/>
                      </a:lnTo>
                      <a:lnTo>
                        <a:pt x="335" y="240"/>
                      </a:lnTo>
                      <a:lnTo>
                        <a:pt x="332" y="238"/>
                      </a:lnTo>
                      <a:lnTo>
                        <a:pt x="331" y="237"/>
                      </a:lnTo>
                      <a:lnTo>
                        <a:pt x="335" y="237"/>
                      </a:lnTo>
                      <a:lnTo>
                        <a:pt x="335" y="234"/>
                      </a:lnTo>
                      <a:lnTo>
                        <a:pt x="335" y="234"/>
                      </a:lnTo>
                      <a:lnTo>
                        <a:pt x="333" y="232"/>
                      </a:lnTo>
                      <a:lnTo>
                        <a:pt x="333" y="231"/>
                      </a:lnTo>
                      <a:lnTo>
                        <a:pt x="332" y="229"/>
                      </a:lnTo>
                      <a:lnTo>
                        <a:pt x="332" y="231"/>
                      </a:lnTo>
                      <a:lnTo>
                        <a:pt x="332" y="231"/>
                      </a:lnTo>
                      <a:lnTo>
                        <a:pt x="333" y="234"/>
                      </a:lnTo>
                      <a:lnTo>
                        <a:pt x="332" y="234"/>
                      </a:lnTo>
                      <a:lnTo>
                        <a:pt x="332" y="236"/>
                      </a:lnTo>
                      <a:lnTo>
                        <a:pt x="332" y="234"/>
                      </a:lnTo>
                      <a:lnTo>
                        <a:pt x="332" y="234"/>
                      </a:lnTo>
                      <a:lnTo>
                        <a:pt x="331" y="234"/>
                      </a:lnTo>
                      <a:lnTo>
                        <a:pt x="330" y="236"/>
                      </a:lnTo>
                      <a:lnTo>
                        <a:pt x="328" y="233"/>
                      </a:lnTo>
                      <a:lnTo>
                        <a:pt x="327" y="231"/>
                      </a:lnTo>
                      <a:lnTo>
                        <a:pt x="327" y="229"/>
                      </a:lnTo>
                      <a:lnTo>
                        <a:pt x="328" y="229"/>
                      </a:lnTo>
                      <a:lnTo>
                        <a:pt x="328" y="227"/>
                      </a:lnTo>
                      <a:lnTo>
                        <a:pt x="331" y="227"/>
                      </a:lnTo>
                      <a:lnTo>
                        <a:pt x="331" y="227"/>
                      </a:lnTo>
                      <a:lnTo>
                        <a:pt x="330" y="225"/>
                      </a:lnTo>
                      <a:lnTo>
                        <a:pt x="328" y="225"/>
                      </a:lnTo>
                      <a:lnTo>
                        <a:pt x="327" y="225"/>
                      </a:lnTo>
                      <a:lnTo>
                        <a:pt x="327" y="225"/>
                      </a:lnTo>
                      <a:lnTo>
                        <a:pt x="327" y="227"/>
                      </a:lnTo>
                      <a:lnTo>
                        <a:pt x="327" y="229"/>
                      </a:lnTo>
                      <a:lnTo>
                        <a:pt x="323" y="231"/>
                      </a:lnTo>
                      <a:lnTo>
                        <a:pt x="323" y="227"/>
                      </a:lnTo>
                      <a:lnTo>
                        <a:pt x="324" y="227"/>
                      </a:lnTo>
                      <a:lnTo>
                        <a:pt x="324" y="221"/>
                      </a:lnTo>
                      <a:lnTo>
                        <a:pt x="319" y="217"/>
                      </a:lnTo>
                      <a:lnTo>
                        <a:pt x="318" y="216"/>
                      </a:lnTo>
                      <a:lnTo>
                        <a:pt x="316" y="216"/>
                      </a:lnTo>
                      <a:lnTo>
                        <a:pt x="315" y="215"/>
                      </a:lnTo>
                      <a:lnTo>
                        <a:pt x="315" y="212"/>
                      </a:lnTo>
                      <a:lnTo>
                        <a:pt x="315" y="212"/>
                      </a:lnTo>
                      <a:lnTo>
                        <a:pt x="315" y="211"/>
                      </a:lnTo>
                      <a:lnTo>
                        <a:pt x="313" y="211"/>
                      </a:lnTo>
                      <a:lnTo>
                        <a:pt x="313" y="210"/>
                      </a:lnTo>
                      <a:lnTo>
                        <a:pt x="311" y="210"/>
                      </a:lnTo>
                      <a:lnTo>
                        <a:pt x="311" y="210"/>
                      </a:lnTo>
                      <a:lnTo>
                        <a:pt x="311" y="206"/>
                      </a:lnTo>
                      <a:lnTo>
                        <a:pt x="310" y="206"/>
                      </a:lnTo>
                      <a:lnTo>
                        <a:pt x="310" y="204"/>
                      </a:lnTo>
                      <a:lnTo>
                        <a:pt x="310" y="203"/>
                      </a:lnTo>
                      <a:lnTo>
                        <a:pt x="310" y="202"/>
                      </a:lnTo>
                      <a:lnTo>
                        <a:pt x="310" y="202"/>
                      </a:lnTo>
                      <a:lnTo>
                        <a:pt x="309" y="202"/>
                      </a:lnTo>
                      <a:lnTo>
                        <a:pt x="309" y="200"/>
                      </a:lnTo>
                      <a:lnTo>
                        <a:pt x="309" y="199"/>
                      </a:lnTo>
                      <a:lnTo>
                        <a:pt x="307" y="199"/>
                      </a:lnTo>
                      <a:lnTo>
                        <a:pt x="307" y="195"/>
                      </a:lnTo>
                      <a:lnTo>
                        <a:pt x="305" y="197"/>
                      </a:lnTo>
                      <a:lnTo>
                        <a:pt x="305" y="195"/>
                      </a:lnTo>
                      <a:lnTo>
                        <a:pt x="305" y="195"/>
                      </a:lnTo>
                      <a:lnTo>
                        <a:pt x="305" y="193"/>
                      </a:lnTo>
                      <a:lnTo>
                        <a:pt x="303" y="193"/>
                      </a:lnTo>
                      <a:lnTo>
                        <a:pt x="303" y="193"/>
                      </a:lnTo>
                      <a:lnTo>
                        <a:pt x="302" y="193"/>
                      </a:lnTo>
                      <a:lnTo>
                        <a:pt x="299" y="193"/>
                      </a:lnTo>
                      <a:lnTo>
                        <a:pt x="297" y="191"/>
                      </a:lnTo>
                      <a:lnTo>
                        <a:pt x="297" y="187"/>
                      </a:lnTo>
                      <a:lnTo>
                        <a:pt x="296" y="185"/>
                      </a:lnTo>
                      <a:lnTo>
                        <a:pt x="294" y="185"/>
                      </a:lnTo>
                      <a:lnTo>
                        <a:pt x="294" y="187"/>
                      </a:lnTo>
                      <a:lnTo>
                        <a:pt x="294" y="189"/>
                      </a:lnTo>
                      <a:lnTo>
                        <a:pt x="294" y="190"/>
                      </a:lnTo>
                      <a:lnTo>
                        <a:pt x="294" y="191"/>
                      </a:lnTo>
                      <a:lnTo>
                        <a:pt x="294" y="194"/>
                      </a:lnTo>
                      <a:lnTo>
                        <a:pt x="293" y="194"/>
                      </a:lnTo>
                      <a:lnTo>
                        <a:pt x="293" y="191"/>
                      </a:lnTo>
                      <a:lnTo>
                        <a:pt x="292" y="191"/>
                      </a:lnTo>
                      <a:lnTo>
                        <a:pt x="290" y="191"/>
                      </a:lnTo>
                      <a:lnTo>
                        <a:pt x="290" y="191"/>
                      </a:lnTo>
                      <a:lnTo>
                        <a:pt x="289" y="193"/>
                      </a:lnTo>
                      <a:lnTo>
                        <a:pt x="289" y="193"/>
                      </a:lnTo>
                      <a:lnTo>
                        <a:pt x="288" y="194"/>
                      </a:lnTo>
                      <a:lnTo>
                        <a:pt x="286" y="194"/>
                      </a:lnTo>
                      <a:lnTo>
                        <a:pt x="285" y="194"/>
                      </a:lnTo>
                      <a:lnTo>
                        <a:pt x="285" y="194"/>
                      </a:lnTo>
                      <a:lnTo>
                        <a:pt x="284" y="193"/>
                      </a:lnTo>
                      <a:lnTo>
                        <a:pt x="282" y="193"/>
                      </a:lnTo>
                      <a:lnTo>
                        <a:pt x="284" y="195"/>
                      </a:lnTo>
                      <a:lnTo>
                        <a:pt x="293" y="197"/>
                      </a:lnTo>
                      <a:lnTo>
                        <a:pt x="294" y="198"/>
                      </a:lnTo>
                      <a:lnTo>
                        <a:pt x="297" y="199"/>
                      </a:lnTo>
                      <a:lnTo>
                        <a:pt x="296" y="199"/>
                      </a:lnTo>
                      <a:lnTo>
                        <a:pt x="294" y="200"/>
                      </a:lnTo>
                      <a:lnTo>
                        <a:pt x="297" y="200"/>
                      </a:lnTo>
                      <a:lnTo>
                        <a:pt x="298" y="202"/>
                      </a:lnTo>
                      <a:lnTo>
                        <a:pt x="298" y="204"/>
                      </a:lnTo>
                      <a:lnTo>
                        <a:pt x="298" y="204"/>
                      </a:lnTo>
                      <a:lnTo>
                        <a:pt x="298" y="206"/>
                      </a:lnTo>
                      <a:lnTo>
                        <a:pt x="297" y="206"/>
                      </a:lnTo>
                      <a:lnTo>
                        <a:pt x="296" y="206"/>
                      </a:lnTo>
                      <a:lnTo>
                        <a:pt x="294" y="204"/>
                      </a:lnTo>
                      <a:lnTo>
                        <a:pt x="293" y="204"/>
                      </a:lnTo>
                      <a:lnTo>
                        <a:pt x="293" y="203"/>
                      </a:lnTo>
                      <a:lnTo>
                        <a:pt x="292" y="203"/>
                      </a:lnTo>
                      <a:lnTo>
                        <a:pt x="292" y="204"/>
                      </a:lnTo>
                      <a:lnTo>
                        <a:pt x="290" y="206"/>
                      </a:lnTo>
                      <a:lnTo>
                        <a:pt x="290" y="206"/>
                      </a:lnTo>
                      <a:lnTo>
                        <a:pt x="289" y="206"/>
                      </a:lnTo>
                      <a:lnTo>
                        <a:pt x="289" y="206"/>
                      </a:lnTo>
                      <a:lnTo>
                        <a:pt x="288" y="204"/>
                      </a:lnTo>
                      <a:lnTo>
                        <a:pt x="288" y="203"/>
                      </a:lnTo>
                      <a:lnTo>
                        <a:pt x="286" y="203"/>
                      </a:lnTo>
                      <a:lnTo>
                        <a:pt x="285" y="202"/>
                      </a:lnTo>
                      <a:lnTo>
                        <a:pt x="284" y="202"/>
                      </a:lnTo>
                      <a:lnTo>
                        <a:pt x="284" y="200"/>
                      </a:lnTo>
                      <a:lnTo>
                        <a:pt x="282" y="199"/>
                      </a:lnTo>
                      <a:lnTo>
                        <a:pt x="284" y="199"/>
                      </a:lnTo>
                      <a:lnTo>
                        <a:pt x="282" y="197"/>
                      </a:lnTo>
                      <a:lnTo>
                        <a:pt x="281" y="195"/>
                      </a:lnTo>
                      <a:lnTo>
                        <a:pt x="281" y="195"/>
                      </a:lnTo>
                      <a:lnTo>
                        <a:pt x="280" y="194"/>
                      </a:lnTo>
                      <a:lnTo>
                        <a:pt x="280" y="194"/>
                      </a:lnTo>
                      <a:lnTo>
                        <a:pt x="279" y="194"/>
                      </a:lnTo>
                      <a:lnTo>
                        <a:pt x="279" y="191"/>
                      </a:lnTo>
                      <a:lnTo>
                        <a:pt x="277" y="190"/>
                      </a:lnTo>
                      <a:lnTo>
                        <a:pt x="276" y="191"/>
                      </a:lnTo>
                      <a:lnTo>
                        <a:pt x="273" y="191"/>
                      </a:lnTo>
                      <a:lnTo>
                        <a:pt x="271" y="189"/>
                      </a:lnTo>
                      <a:lnTo>
                        <a:pt x="269" y="187"/>
                      </a:lnTo>
                      <a:lnTo>
                        <a:pt x="269" y="186"/>
                      </a:lnTo>
                      <a:lnTo>
                        <a:pt x="268" y="186"/>
                      </a:lnTo>
                      <a:lnTo>
                        <a:pt x="267" y="185"/>
                      </a:lnTo>
                      <a:lnTo>
                        <a:pt x="265" y="183"/>
                      </a:lnTo>
                      <a:lnTo>
                        <a:pt x="265" y="181"/>
                      </a:lnTo>
                      <a:lnTo>
                        <a:pt x="267" y="180"/>
                      </a:lnTo>
                      <a:lnTo>
                        <a:pt x="267" y="178"/>
                      </a:lnTo>
                      <a:lnTo>
                        <a:pt x="267" y="177"/>
                      </a:lnTo>
                      <a:lnTo>
                        <a:pt x="263" y="177"/>
                      </a:lnTo>
                      <a:lnTo>
                        <a:pt x="264" y="180"/>
                      </a:lnTo>
                      <a:lnTo>
                        <a:pt x="261" y="180"/>
                      </a:lnTo>
                      <a:lnTo>
                        <a:pt x="260" y="180"/>
                      </a:lnTo>
                      <a:lnTo>
                        <a:pt x="259" y="178"/>
                      </a:lnTo>
                      <a:lnTo>
                        <a:pt x="259" y="177"/>
                      </a:lnTo>
                      <a:lnTo>
                        <a:pt x="258" y="177"/>
                      </a:lnTo>
                      <a:lnTo>
                        <a:pt x="258" y="177"/>
                      </a:lnTo>
                      <a:lnTo>
                        <a:pt x="256" y="177"/>
                      </a:lnTo>
                      <a:lnTo>
                        <a:pt x="254" y="177"/>
                      </a:lnTo>
                      <a:lnTo>
                        <a:pt x="252" y="176"/>
                      </a:lnTo>
                      <a:lnTo>
                        <a:pt x="254" y="174"/>
                      </a:lnTo>
                      <a:lnTo>
                        <a:pt x="255" y="174"/>
                      </a:lnTo>
                      <a:lnTo>
                        <a:pt x="255" y="173"/>
                      </a:lnTo>
                      <a:lnTo>
                        <a:pt x="254" y="173"/>
                      </a:lnTo>
                      <a:lnTo>
                        <a:pt x="254" y="172"/>
                      </a:lnTo>
                      <a:lnTo>
                        <a:pt x="255" y="172"/>
                      </a:lnTo>
                      <a:lnTo>
                        <a:pt x="255" y="169"/>
                      </a:lnTo>
                      <a:lnTo>
                        <a:pt x="254" y="169"/>
                      </a:lnTo>
                      <a:lnTo>
                        <a:pt x="252" y="172"/>
                      </a:lnTo>
                      <a:lnTo>
                        <a:pt x="250" y="172"/>
                      </a:lnTo>
                      <a:lnTo>
                        <a:pt x="247" y="172"/>
                      </a:lnTo>
                      <a:lnTo>
                        <a:pt x="246" y="172"/>
                      </a:lnTo>
                      <a:lnTo>
                        <a:pt x="242" y="172"/>
                      </a:lnTo>
                      <a:lnTo>
                        <a:pt x="242" y="170"/>
                      </a:lnTo>
                      <a:lnTo>
                        <a:pt x="241" y="170"/>
                      </a:lnTo>
                      <a:lnTo>
                        <a:pt x="241" y="170"/>
                      </a:lnTo>
                      <a:lnTo>
                        <a:pt x="238" y="170"/>
                      </a:lnTo>
                      <a:lnTo>
                        <a:pt x="237" y="168"/>
                      </a:lnTo>
                      <a:lnTo>
                        <a:pt x="234" y="169"/>
                      </a:lnTo>
                      <a:lnTo>
                        <a:pt x="234" y="168"/>
                      </a:lnTo>
                      <a:lnTo>
                        <a:pt x="233" y="168"/>
                      </a:lnTo>
                      <a:lnTo>
                        <a:pt x="233" y="168"/>
                      </a:lnTo>
                      <a:lnTo>
                        <a:pt x="230" y="168"/>
                      </a:lnTo>
                      <a:lnTo>
                        <a:pt x="230" y="166"/>
                      </a:lnTo>
                      <a:lnTo>
                        <a:pt x="229" y="166"/>
                      </a:lnTo>
                      <a:lnTo>
                        <a:pt x="229" y="166"/>
                      </a:lnTo>
                      <a:lnTo>
                        <a:pt x="229" y="166"/>
                      </a:lnTo>
                      <a:lnTo>
                        <a:pt x="227" y="166"/>
                      </a:lnTo>
                      <a:lnTo>
                        <a:pt x="227" y="166"/>
                      </a:lnTo>
                      <a:lnTo>
                        <a:pt x="224" y="166"/>
                      </a:lnTo>
                      <a:lnTo>
                        <a:pt x="224" y="168"/>
                      </a:lnTo>
                      <a:lnTo>
                        <a:pt x="221" y="168"/>
                      </a:lnTo>
                      <a:lnTo>
                        <a:pt x="221" y="169"/>
                      </a:lnTo>
                      <a:lnTo>
                        <a:pt x="221" y="169"/>
                      </a:lnTo>
                      <a:lnTo>
                        <a:pt x="221" y="169"/>
                      </a:lnTo>
                      <a:lnTo>
                        <a:pt x="221" y="168"/>
                      </a:lnTo>
                      <a:lnTo>
                        <a:pt x="216" y="168"/>
                      </a:lnTo>
                      <a:lnTo>
                        <a:pt x="216" y="166"/>
                      </a:lnTo>
                      <a:lnTo>
                        <a:pt x="213" y="166"/>
                      </a:lnTo>
                      <a:lnTo>
                        <a:pt x="212" y="165"/>
                      </a:lnTo>
                      <a:lnTo>
                        <a:pt x="210" y="165"/>
                      </a:lnTo>
                      <a:lnTo>
                        <a:pt x="210" y="164"/>
                      </a:lnTo>
                      <a:lnTo>
                        <a:pt x="207" y="164"/>
                      </a:lnTo>
                      <a:lnTo>
                        <a:pt x="207" y="164"/>
                      </a:lnTo>
                      <a:lnTo>
                        <a:pt x="205" y="162"/>
                      </a:lnTo>
                      <a:lnTo>
                        <a:pt x="205" y="162"/>
                      </a:lnTo>
                      <a:lnTo>
                        <a:pt x="205" y="160"/>
                      </a:lnTo>
                      <a:lnTo>
                        <a:pt x="204" y="160"/>
                      </a:lnTo>
                      <a:lnTo>
                        <a:pt x="201" y="161"/>
                      </a:lnTo>
                      <a:lnTo>
                        <a:pt x="199" y="161"/>
                      </a:lnTo>
                      <a:lnTo>
                        <a:pt x="197" y="161"/>
                      </a:lnTo>
                      <a:lnTo>
                        <a:pt x="197" y="160"/>
                      </a:lnTo>
                      <a:lnTo>
                        <a:pt x="197" y="159"/>
                      </a:lnTo>
                      <a:lnTo>
                        <a:pt x="199" y="159"/>
                      </a:lnTo>
                      <a:lnTo>
                        <a:pt x="199" y="157"/>
                      </a:lnTo>
                      <a:lnTo>
                        <a:pt x="197" y="157"/>
                      </a:lnTo>
                      <a:lnTo>
                        <a:pt x="197" y="156"/>
                      </a:lnTo>
                      <a:lnTo>
                        <a:pt x="196" y="156"/>
                      </a:lnTo>
                      <a:lnTo>
                        <a:pt x="196" y="155"/>
                      </a:lnTo>
                      <a:lnTo>
                        <a:pt x="191" y="155"/>
                      </a:lnTo>
                      <a:lnTo>
                        <a:pt x="191" y="155"/>
                      </a:lnTo>
                      <a:lnTo>
                        <a:pt x="192" y="155"/>
                      </a:lnTo>
                      <a:lnTo>
                        <a:pt x="192" y="153"/>
                      </a:lnTo>
                      <a:lnTo>
                        <a:pt x="195" y="153"/>
                      </a:lnTo>
                      <a:lnTo>
                        <a:pt x="195" y="153"/>
                      </a:lnTo>
                      <a:lnTo>
                        <a:pt x="191" y="152"/>
                      </a:lnTo>
                      <a:lnTo>
                        <a:pt x="192" y="149"/>
                      </a:lnTo>
                      <a:lnTo>
                        <a:pt x="191" y="149"/>
                      </a:lnTo>
                      <a:lnTo>
                        <a:pt x="189" y="151"/>
                      </a:lnTo>
                      <a:lnTo>
                        <a:pt x="188" y="152"/>
                      </a:lnTo>
                      <a:lnTo>
                        <a:pt x="187" y="151"/>
                      </a:lnTo>
                      <a:lnTo>
                        <a:pt x="184" y="151"/>
                      </a:lnTo>
                      <a:lnTo>
                        <a:pt x="184" y="152"/>
                      </a:lnTo>
                      <a:lnTo>
                        <a:pt x="182" y="152"/>
                      </a:lnTo>
                      <a:lnTo>
                        <a:pt x="182" y="151"/>
                      </a:lnTo>
                      <a:lnTo>
                        <a:pt x="179" y="151"/>
                      </a:lnTo>
                      <a:lnTo>
                        <a:pt x="179" y="152"/>
                      </a:lnTo>
                      <a:lnTo>
                        <a:pt x="178" y="152"/>
                      </a:lnTo>
                      <a:lnTo>
                        <a:pt x="176" y="151"/>
                      </a:lnTo>
                      <a:lnTo>
                        <a:pt x="175" y="151"/>
                      </a:lnTo>
                      <a:lnTo>
                        <a:pt x="175" y="156"/>
                      </a:lnTo>
                      <a:lnTo>
                        <a:pt x="175" y="156"/>
                      </a:lnTo>
                      <a:lnTo>
                        <a:pt x="175" y="156"/>
                      </a:lnTo>
                      <a:lnTo>
                        <a:pt x="178" y="156"/>
                      </a:lnTo>
                      <a:lnTo>
                        <a:pt x="178" y="157"/>
                      </a:lnTo>
                      <a:lnTo>
                        <a:pt x="179" y="157"/>
                      </a:lnTo>
                      <a:lnTo>
                        <a:pt x="180" y="157"/>
                      </a:lnTo>
                      <a:lnTo>
                        <a:pt x="180" y="159"/>
                      </a:lnTo>
                      <a:lnTo>
                        <a:pt x="179" y="160"/>
                      </a:lnTo>
                      <a:lnTo>
                        <a:pt x="179" y="161"/>
                      </a:lnTo>
                      <a:lnTo>
                        <a:pt x="180" y="161"/>
                      </a:lnTo>
                      <a:lnTo>
                        <a:pt x="180" y="162"/>
                      </a:lnTo>
                      <a:lnTo>
                        <a:pt x="178" y="162"/>
                      </a:lnTo>
                      <a:lnTo>
                        <a:pt x="178" y="166"/>
                      </a:lnTo>
                      <a:lnTo>
                        <a:pt x="175" y="166"/>
                      </a:lnTo>
                      <a:lnTo>
                        <a:pt x="174" y="165"/>
                      </a:lnTo>
                      <a:lnTo>
                        <a:pt x="171" y="165"/>
                      </a:lnTo>
                      <a:lnTo>
                        <a:pt x="170" y="165"/>
                      </a:lnTo>
                      <a:lnTo>
                        <a:pt x="170" y="165"/>
                      </a:lnTo>
                      <a:lnTo>
                        <a:pt x="170" y="166"/>
                      </a:lnTo>
                      <a:lnTo>
                        <a:pt x="169" y="166"/>
                      </a:lnTo>
                      <a:lnTo>
                        <a:pt x="169" y="164"/>
                      </a:lnTo>
                      <a:lnTo>
                        <a:pt x="167" y="164"/>
                      </a:lnTo>
                      <a:lnTo>
                        <a:pt x="166" y="165"/>
                      </a:lnTo>
                      <a:lnTo>
                        <a:pt x="166" y="166"/>
                      </a:lnTo>
                      <a:lnTo>
                        <a:pt x="166" y="169"/>
                      </a:lnTo>
                      <a:lnTo>
                        <a:pt x="165" y="169"/>
                      </a:lnTo>
                      <a:lnTo>
                        <a:pt x="165" y="168"/>
                      </a:lnTo>
                      <a:lnTo>
                        <a:pt x="162" y="168"/>
                      </a:lnTo>
                      <a:lnTo>
                        <a:pt x="162" y="169"/>
                      </a:lnTo>
                      <a:lnTo>
                        <a:pt x="162" y="170"/>
                      </a:lnTo>
                      <a:lnTo>
                        <a:pt x="161" y="172"/>
                      </a:lnTo>
                      <a:lnTo>
                        <a:pt x="159" y="172"/>
                      </a:lnTo>
                      <a:lnTo>
                        <a:pt x="157" y="172"/>
                      </a:lnTo>
                      <a:lnTo>
                        <a:pt x="157" y="174"/>
                      </a:lnTo>
                      <a:lnTo>
                        <a:pt x="157" y="174"/>
                      </a:lnTo>
                      <a:lnTo>
                        <a:pt x="155" y="176"/>
                      </a:lnTo>
                      <a:lnTo>
                        <a:pt x="154" y="176"/>
                      </a:lnTo>
                      <a:lnTo>
                        <a:pt x="154" y="177"/>
                      </a:lnTo>
                      <a:lnTo>
                        <a:pt x="150" y="177"/>
                      </a:lnTo>
                      <a:lnTo>
                        <a:pt x="150" y="177"/>
                      </a:lnTo>
                      <a:lnTo>
                        <a:pt x="148" y="178"/>
                      </a:lnTo>
                      <a:lnTo>
                        <a:pt x="148" y="178"/>
                      </a:lnTo>
                      <a:lnTo>
                        <a:pt x="144" y="178"/>
                      </a:lnTo>
                      <a:lnTo>
                        <a:pt x="144" y="174"/>
                      </a:lnTo>
                      <a:lnTo>
                        <a:pt x="145" y="174"/>
                      </a:lnTo>
                      <a:lnTo>
                        <a:pt x="146" y="176"/>
                      </a:lnTo>
                      <a:lnTo>
                        <a:pt x="148" y="174"/>
                      </a:lnTo>
                      <a:lnTo>
                        <a:pt x="149" y="173"/>
                      </a:lnTo>
                      <a:lnTo>
                        <a:pt x="149" y="172"/>
                      </a:lnTo>
                      <a:lnTo>
                        <a:pt x="149" y="172"/>
                      </a:lnTo>
                      <a:lnTo>
                        <a:pt x="149" y="172"/>
                      </a:lnTo>
                      <a:lnTo>
                        <a:pt x="146" y="172"/>
                      </a:lnTo>
                      <a:lnTo>
                        <a:pt x="146" y="172"/>
                      </a:lnTo>
                      <a:lnTo>
                        <a:pt x="145" y="170"/>
                      </a:lnTo>
                      <a:lnTo>
                        <a:pt x="145" y="170"/>
                      </a:lnTo>
                      <a:lnTo>
                        <a:pt x="145" y="168"/>
                      </a:lnTo>
                      <a:lnTo>
                        <a:pt x="145" y="168"/>
                      </a:lnTo>
                      <a:lnTo>
                        <a:pt x="145" y="166"/>
                      </a:lnTo>
                      <a:lnTo>
                        <a:pt x="148" y="165"/>
                      </a:lnTo>
                      <a:lnTo>
                        <a:pt x="148" y="164"/>
                      </a:lnTo>
                      <a:lnTo>
                        <a:pt x="148" y="164"/>
                      </a:lnTo>
                      <a:lnTo>
                        <a:pt x="148" y="164"/>
                      </a:lnTo>
                      <a:lnTo>
                        <a:pt x="148" y="161"/>
                      </a:lnTo>
                      <a:lnTo>
                        <a:pt x="148" y="160"/>
                      </a:lnTo>
                      <a:lnTo>
                        <a:pt x="148" y="157"/>
                      </a:lnTo>
                      <a:lnTo>
                        <a:pt x="148" y="156"/>
                      </a:lnTo>
                      <a:lnTo>
                        <a:pt x="148" y="155"/>
                      </a:lnTo>
                      <a:lnTo>
                        <a:pt x="150" y="155"/>
                      </a:lnTo>
                      <a:lnTo>
                        <a:pt x="152" y="153"/>
                      </a:lnTo>
                      <a:lnTo>
                        <a:pt x="153" y="153"/>
                      </a:lnTo>
                      <a:lnTo>
                        <a:pt x="153" y="153"/>
                      </a:lnTo>
                      <a:lnTo>
                        <a:pt x="154" y="153"/>
                      </a:lnTo>
                      <a:lnTo>
                        <a:pt x="155" y="151"/>
                      </a:lnTo>
                      <a:lnTo>
                        <a:pt x="158" y="151"/>
                      </a:lnTo>
                      <a:lnTo>
                        <a:pt x="158" y="152"/>
                      </a:lnTo>
                      <a:lnTo>
                        <a:pt x="165" y="153"/>
                      </a:lnTo>
                      <a:lnTo>
                        <a:pt x="163" y="152"/>
                      </a:lnTo>
                      <a:lnTo>
                        <a:pt x="163" y="151"/>
                      </a:lnTo>
                      <a:lnTo>
                        <a:pt x="162" y="149"/>
                      </a:lnTo>
                      <a:lnTo>
                        <a:pt x="161" y="149"/>
                      </a:lnTo>
                      <a:lnTo>
                        <a:pt x="162" y="147"/>
                      </a:lnTo>
                      <a:lnTo>
                        <a:pt x="162" y="147"/>
                      </a:lnTo>
                      <a:lnTo>
                        <a:pt x="162" y="147"/>
                      </a:lnTo>
                      <a:lnTo>
                        <a:pt x="162" y="145"/>
                      </a:lnTo>
                      <a:lnTo>
                        <a:pt x="165" y="145"/>
                      </a:lnTo>
                      <a:lnTo>
                        <a:pt x="165" y="144"/>
                      </a:lnTo>
                      <a:lnTo>
                        <a:pt x="162" y="144"/>
                      </a:lnTo>
                      <a:lnTo>
                        <a:pt x="161" y="147"/>
                      </a:lnTo>
                      <a:lnTo>
                        <a:pt x="155" y="147"/>
                      </a:lnTo>
                      <a:lnTo>
                        <a:pt x="155" y="147"/>
                      </a:lnTo>
                      <a:lnTo>
                        <a:pt x="155" y="147"/>
                      </a:lnTo>
                      <a:lnTo>
                        <a:pt x="155" y="144"/>
                      </a:lnTo>
                      <a:lnTo>
                        <a:pt x="154" y="144"/>
                      </a:lnTo>
                      <a:lnTo>
                        <a:pt x="149" y="149"/>
                      </a:lnTo>
                      <a:lnTo>
                        <a:pt x="148" y="151"/>
                      </a:lnTo>
                      <a:lnTo>
                        <a:pt x="148" y="151"/>
                      </a:lnTo>
                      <a:lnTo>
                        <a:pt x="146" y="152"/>
                      </a:lnTo>
                      <a:lnTo>
                        <a:pt x="145" y="153"/>
                      </a:lnTo>
                      <a:lnTo>
                        <a:pt x="145" y="153"/>
                      </a:lnTo>
                      <a:lnTo>
                        <a:pt x="145" y="155"/>
                      </a:lnTo>
                      <a:lnTo>
                        <a:pt x="142" y="156"/>
                      </a:lnTo>
                      <a:lnTo>
                        <a:pt x="140" y="157"/>
                      </a:lnTo>
                      <a:lnTo>
                        <a:pt x="138" y="159"/>
                      </a:lnTo>
                      <a:lnTo>
                        <a:pt x="138" y="159"/>
                      </a:lnTo>
                      <a:lnTo>
                        <a:pt x="137" y="162"/>
                      </a:lnTo>
                      <a:lnTo>
                        <a:pt x="135" y="164"/>
                      </a:lnTo>
                      <a:lnTo>
                        <a:pt x="135" y="162"/>
                      </a:lnTo>
                      <a:lnTo>
                        <a:pt x="132" y="162"/>
                      </a:lnTo>
                      <a:lnTo>
                        <a:pt x="133" y="165"/>
                      </a:lnTo>
                      <a:lnTo>
                        <a:pt x="132" y="166"/>
                      </a:lnTo>
                      <a:lnTo>
                        <a:pt x="132" y="166"/>
                      </a:lnTo>
                      <a:lnTo>
                        <a:pt x="131" y="166"/>
                      </a:lnTo>
                      <a:lnTo>
                        <a:pt x="129" y="169"/>
                      </a:lnTo>
                      <a:lnTo>
                        <a:pt x="128" y="169"/>
                      </a:lnTo>
                      <a:lnTo>
                        <a:pt x="127" y="170"/>
                      </a:lnTo>
                      <a:lnTo>
                        <a:pt x="127" y="169"/>
                      </a:lnTo>
                      <a:lnTo>
                        <a:pt x="124" y="169"/>
                      </a:lnTo>
                      <a:lnTo>
                        <a:pt x="124" y="172"/>
                      </a:lnTo>
                      <a:lnTo>
                        <a:pt x="124" y="173"/>
                      </a:lnTo>
                      <a:lnTo>
                        <a:pt x="123" y="173"/>
                      </a:lnTo>
                      <a:lnTo>
                        <a:pt x="123" y="174"/>
                      </a:lnTo>
                      <a:lnTo>
                        <a:pt x="121" y="174"/>
                      </a:lnTo>
                      <a:lnTo>
                        <a:pt x="121" y="180"/>
                      </a:lnTo>
                      <a:lnTo>
                        <a:pt x="124" y="180"/>
                      </a:lnTo>
                      <a:lnTo>
                        <a:pt x="127" y="180"/>
                      </a:lnTo>
                      <a:lnTo>
                        <a:pt x="128" y="180"/>
                      </a:lnTo>
                      <a:lnTo>
                        <a:pt x="128" y="182"/>
                      </a:lnTo>
                      <a:lnTo>
                        <a:pt x="125" y="183"/>
                      </a:lnTo>
                      <a:lnTo>
                        <a:pt x="125" y="185"/>
                      </a:lnTo>
                      <a:lnTo>
                        <a:pt x="123" y="185"/>
                      </a:lnTo>
                      <a:lnTo>
                        <a:pt x="121" y="186"/>
                      </a:lnTo>
                      <a:lnTo>
                        <a:pt x="121" y="186"/>
                      </a:lnTo>
                      <a:lnTo>
                        <a:pt x="121" y="187"/>
                      </a:lnTo>
                      <a:lnTo>
                        <a:pt x="121" y="190"/>
                      </a:lnTo>
                      <a:lnTo>
                        <a:pt x="117" y="191"/>
                      </a:lnTo>
                      <a:lnTo>
                        <a:pt x="117" y="193"/>
                      </a:lnTo>
                      <a:lnTo>
                        <a:pt x="115" y="193"/>
                      </a:lnTo>
                      <a:lnTo>
                        <a:pt x="114" y="194"/>
                      </a:lnTo>
                      <a:lnTo>
                        <a:pt x="112" y="194"/>
                      </a:lnTo>
                      <a:lnTo>
                        <a:pt x="112" y="194"/>
                      </a:lnTo>
                      <a:lnTo>
                        <a:pt x="112" y="195"/>
                      </a:lnTo>
                      <a:lnTo>
                        <a:pt x="112" y="197"/>
                      </a:lnTo>
                      <a:lnTo>
                        <a:pt x="111" y="197"/>
                      </a:lnTo>
                      <a:lnTo>
                        <a:pt x="111" y="197"/>
                      </a:lnTo>
                      <a:lnTo>
                        <a:pt x="110" y="197"/>
                      </a:lnTo>
                      <a:lnTo>
                        <a:pt x="108" y="197"/>
                      </a:lnTo>
                      <a:lnTo>
                        <a:pt x="108" y="198"/>
                      </a:lnTo>
                      <a:lnTo>
                        <a:pt x="106" y="200"/>
                      </a:lnTo>
                      <a:lnTo>
                        <a:pt x="104" y="202"/>
                      </a:lnTo>
                      <a:lnTo>
                        <a:pt x="103" y="202"/>
                      </a:lnTo>
                      <a:lnTo>
                        <a:pt x="103" y="203"/>
                      </a:lnTo>
                      <a:lnTo>
                        <a:pt x="102" y="204"/>
                      </a:lnTo>
                      <a:lnTo>
                        <a:pt x="100" y="204"/>
                      </a:lnTo>
                      <a:lnTo>
                        <a:pt x="99" y="204"/>
                      </a:lnTo>
                      <a:lnTo>
                        <a:pt x="99" y="207"/>
                      </a:lnTo>
                      <a:lnTo>
                        <a:pt x="99" y="208"/>
                      </a:lnTo>
                      <a:lnTo>
                        <a:pt x="99" y="210"/>
                      </a:lnTo>
                      <a:lnTo>
                        <a:pt x="97" y="210"/>
                      </a:lnTo>
                      <a:lnTo>
                        <a:pt x="97" y="211"/>
                      </a:lnTo>
                      <a:lnTo>
                        <a:pt x="93" y="212"/>
                      </a:lnTo>
                      <a:lnTo>
                        <a:pt x="93" y="211"/>
                      </a:lnTo>
                      <a:lnTo>
                        <a:pt x="91" y="211"/>
                      </a:lnTo>
                      <a:lnTo>
                        <a:pt x="91" y="212"/>
                      </a:lnTo>
                      <a:lnTo>
                        <a:pt x="91" y="212"/>
                      </a:lnTo>
                      <a:lnTo>
                        <a:pt x="91" y="215"/>
                      </a:lnTo>
                      <a:lnTo>
                        <a:pt x="87" y="215"/>
                      </a:lnTo>
                      <a:lnTo>
                        <a:pt x="87" y="217"/>
                      </a:lnTo>
                      <a:lnTo>
                        <a:pt x="81" y="219"/>
                      </a:lnTo>
                      <a:lnTo>
                        <a:pt x="81" y="220"/>
                      </a:lnTo>
                      <a:lnTo>
                        <a:pt x="83" y="220"/>
                      </a:lnTo>
                      <a:lnTo>
                        <a:pt x="82" y="220"/>
                      </a:lnTo>
                      <a:lnTo>
                        <a:pt x="82" y="220"/>
                      </a:lnTo>
                      <a:lnTo>
                        <a:pt x="82" y="221"/>
                      </a:lnTo>
                      <a:lnTo>
                        <a:pt x="83" y="223"/>
                      </a:lnTo>
                      <a:lnTo>
                        <a:pt x="82" y="223"/>
                      </a:lnTo>
                      <a:lnTo>
                        <a:pt x="82" y="224"/>
                      </a:lnTo>
                      <a:lnTo>
                        <a:pt x="80" y="221"/>
                      </a:lnTo>
                      <a:lnTo>
                        <a:pt x="80" y="224"/>
                      </a:lnTo>
                      <a:lnTo>
                        <a:pt x="78" y="225"/>
                      </a:lnTo>
                      <a:lnTo>
                        <a:pt x="76" y="227"/>
                      </a:lnTo>
                      <a:lnTo>
                        <a:pt x="76" y="225"/>
                      </a:lnTo>
                      <a:lnTo>
                        <a:pt x="76" y="225"/>
                      </a:lnTo>
                      <a:lnTo>
                        <a:pt x="74" y="225"/>
                      </a:lnTo>
                      <a:lnTo>
                        <a:pt x="74" y="227"/>
                      </a:lnTo>
                      <a:lnTo>
                        <a:pt x="74" y="228"/>
                      </a:lnTo>
                      <a:lnTo>
                        <a:pt x="73" y="228"/>
                      </a:lnTo>
                      <a:lnTo>
                        <a:pt x="73" y="227"/>
                      </a:lnTo>
                      <a:lnTo>
                        <a:pt x="72" y="227"/>
                      </a:lnTo>
                      <a:lnTo>
                        <a:pt x="70" y="228"/>
                      </a:lnTo>
                      <a:lnTo>
                        <a:pt x="69" y="229"/>
                      </a:lnTo>
                      <a:lnTo>
                        <a:pt x="69" y="229"/>
                      </a:lnTo>
                      <a:lnTo>
                        <a:pt x="66" y="229"/>
                      </a:lnTo>
                      <a:lnTo>
                        <a:pt x="66" y="231"/>
                      </a:lnTo>
                      <a:lnTo>
                        <a:pt x="63" y="229"/>
                      </a:lnTo>
                      <a:lnTo>
                        <a:pt x="63" y="231"/>
                      </a:lnTo>
                      <a:lnTo>
                        <a:pt x="63" y="231"/>
                      </a:lnTo>
                      <a:lnTo>
                        <a:pt x="63" y="231"/>
                      </a:lnTo>
                      <a:lnTo>
                        <a:pt x="63" y="232"/>
                      </a:lnTo>
                      <a:lnTo>
                        <a:pt x="59" y="232"/>
                      </a:lnTo>
                      <a:lnTo>
                        <a:pt x="59" y="231"/>
                      </a:lnTo>
                      <a:lnTo>
                        <a:pt x="59" y="229"/>
                      </a:lnTo>
                      <a:lnTo>
                        <a:pt x="60" y="228"/>
                      </a:lnTo>
                      <a:lnTo>
                        <a:pt x="56" y="228"/>
                      </a:lnTo>
                      <a:lnTo>
                        <a:pt x="55" y="229"/>
                      </a:lnTo>
                      <a:lnTo>
                        <a:pt x="55" y="229"/>
                      </a:lnTo>
                      <a:lnTo>
                        <a:pt x="55" y="231"/>
                      </a:lnTo>
                      <a:lnTo>
                        <a:pt x="53" y="231"/>
                      </a:lnTo>
                      <a:lnTo>
                        <a:pt x="53" y="233"/>
                      </a:lnTo>
                      <a:lnTo>
                        <a:pt x="52" y="234"/>
                      </a:lnTo>
                      <a:lnTo>
                        <a:pt x="52" y="236"/>
                      </a:lnTo>
                      <a:lnTo>
                        <a:pt x="51" y="236"/>
                      </a:lnTo>
                      <a:lnTo>
                        <a:pt x="51" y="237"/>
                      </a:lnTo>
                      <a:lnTo>
                        <a:pt x="51" y="238"/>
                      </a:lnTo>
                      <a:lnTo>
                        <a:pt x="49" y="238"/>
                      </a:lnTo>
                      <a:lnTo>
                        <a:pt x="49" y="237"/>
                      </a:lnTo>
                      <a:lnTo>
                        <a:pt x="48" y="236"/>
                      </a:lnTo>
                      <a:lnTo>
                        <a:pt x="47" y="237"/>
                      </a:lnTo>
                      <a:lnTo>
                        <a:pt x="47" y="237"/>
                      </a:lnTo>
                      <a:lnTo>
                        <a:pt x="47" y="238"/>
                      </a:lnTo>
                      <a:lnTo>
                        <a:pt x="45" y="238"/>
                      </a:lnTo>
                      <a:lnTo>
                        <a:pt x="44" y="238"/>
                      </a:lnTo>
                      <a:lnTo>
                        <a:pt x="44" y="237"/>
                      </a:lnTo>
                      <a:lnTo>
                        <a:pt x="43" y="238"/>
                      </a:lnTo>
                      <a:lnTo>
                        <a:pt x="43" y="238"/>
                      </a:lnTo>
                      <a:lnTo>
                        <a:pt x="43" y="237"/>
                      </a:lnTo>
                      <a:lnTo>
                        <a:pt x="43" y="236"/>
                      </a:lnTo>
                      <a:lnTo>
                        <a:pt x="44" y="236"/>
                      </a:lnTo>
                      <a:lnTo>
                        <a:pt x="45" y="236"/>
                      </a:lnTo>
                      <a:lnTo>
                        <a:pt x="47" y="236"/>
                      </a:lnTo>
                      <a:lnTo>
                        <a:pt x="48" y="234"/>
                      </a:lnTo>
                      <a:lnTo>
                        <a:pt x="48" y="234"/>
                      </a:lnTo>
                      <a:lnTo>
                        <a:pt x="49" y="231"/>
                      </a:lnTo>
                      <a:lnTo>
                        <a:pt x="51" y="231"/>
                      </a:lnTo>
                      <a:lnTo>
                        <a:pt x="52" y="227"/>
                      </a:lnTo>
                      <a:lnTo>
                        <a:pt x="56" y="225"/>
                      </a:lnTo>
                      <a:lnTo>
                        <a:pt x="60" y="224"/>
                      </a:lnTo>
                      <a:lnTo>
                        <a:pt x="64" y="224"/>
                      </a:lnTo>
                      <a:lnTo>
                        <a:pt x="63" y="227"/>
                      </a:lnTo>
                      <a:lnTo>
                        <a:pt x="64" y="227"/>
                      </a:lnTo>
                      <a:lnTo>
                        <a:pt x="64" y="225"/>
                      </a:lnTo>
                      <a:lnTo>
                        <a:pt x="68" y="225"/>
                      </a:lnTo>
                      <a:lnTo>
                        <a:pt x="68" y="223"/>
                      </a:lnTo>
                      <a:lnTo>
                        <a:pt x="69" y="220"/>
                      </a:lnTo>
                      <a:lnTo>
                        <a:pt x="74" y="216"/>
                      </a:lnTo>
                      <a:lnTo>
                        <a:pt x="78" y="216"/>
                      </a:lnTo>
                      <a:lnTo>
                        <a:pt x="78" y="215"/>
                      </a:lnTo>
                      <a:lnTo>
                        <a:pt x="81" y="214"/>
                      </a:lnTo>
                      <a:lnTo>
                        <a:pt x="82" y="212"/>
                      </a:lnTo>
                      <a:lnTo>
                        <a:pt x="85" y="212"/>
                      </a:lnTo>
                      <a:lnTo>
                        <a:pt x="85" y="210"/>
                      </a:lnTo>
                      <a:lnTo>
                        <a:pt x="86" y="208"/>
                      </a:lnTo>
                      <a:lnTo>
                        <a:pt x="87" y="207"/>
                      </a:lnTo>
                      <a:lnTo>
                        <a:pt x="89" y="206"/>
                      </a:lnTo>
                      <a:lnTo>
                        <a:pt x="89" y="203"/>
                      </a:lnTo>
                      <a:lnTo>
                        <a:pt x="91" y="202"/>
                      </a:lnTo>
                      <a:lnTo>
                        <a:pt x="90" y="202"/>
                      </a:lnTo>
                      <a:lnTo>
                        <a:pt x="91" y="195"/>
                      </a:lnTo>
                      <a:lnTo>
                        <a:pt x="91" y="195"/>
                      </a:lnTo>
                      <a:lnTo>
                        <a:pt x="93" y="194"/>
                      </a:lnTo>
                      <a:lnTo>
                        <a:pt x="93" y="194"/>
                      </a:lnTo>
                      <a:lnTo>
                        <a:pt x="93" y="194"/>
                      </a:lnTo>
                      <a:lnTo>
                        <a:pt x="94" y="191"/>
                      </a:lnTo>
                      <a:lnTo>
                        <a:pt x="94" y="189"/>
                      </a:lnTo>
                      <a:lnTo>
                        <a:pt x="97" y="189"/>
                      </a:lnTo>
                      <a:lnTo>
                        <a:pt x="98" y="187"/>
                      </a:lnTo>
                      <a:lnTo>
                        <a:pt x="98" y="187"/>
                      </a:lnTo>
                      <a:lnTo>
                        <a:pt x="98" y="185"/>
                      </a:lnTo>
                      <a:lnTo>
                        <a:pt x="99" y="185"/>
                      </a:lnTo>
                      <a:lnTo>
                        <a:pt x="100" y="181"/>
                      </a:lnTo>
                      <a:lnTo>
                        <a:pt x="98" y="181"/>
                      </a:lnTo>
                      <a:lnTo>
                        <a:pt x="97" y="182"/>
                      </a:lnTo>
                      <a:lnTo>
                        <a:pt x="97" y="182"/>
                      </a:lnTo>
                      <a:lnTo>
                        <a:pt x="95" y="183"/>
                      </a:lnTo>
                      <a:lnTo>
                        <a:pt x="94" y="185"/>
                      </a:lnTo>
                      <a:lnTo>
                        <a:pt x="91" y="185"/>
                      </a:lnTo>
                      <a:lnTo>
                        <a:pt x="87" y="186"/>
                      </a:lnTo>
                      <a:lnTo>
                        <a:pt x="87" y="185"/>
                      </a:lnTo>
                      <a:lnTo>
                        <a:pt x="87" y="185"/>
                      </a:lnTo>
                      <a:lnTo>
                        <a:pt x="87" y="186"/>
                      </a:lnTo>
                      <a:lnTo>
                        <a:pt x="87" y="185"/>
                      </a:lnTo>
                      <a:lnTo>
                        <a:pt x="87" y="182"/>
                      </a:lnTo>
                      <a:lnTo>
                        <a:pt x="86" y="182"/>
                      </a:lnTo>
                      <a:lnTo>
                        <a:pt x="86" y="183"/>
                      </a:lnTo>
                      <a:lnTo>
                        <a:pt x="85" y="183"/>
                      </a:lnTo>
                      <a:lnTo>
                        <a:pt x="83" y="185"/>
                      </a:lnTo>
                      <a:lnTo>
                        <a:pt x="83" y="183"/>
                      </a:lnTo>
                      <a:lnTo>
                        <a:pt x="82" y="183"/>
                      </a:lnTo>
                      <a:lnTo>
                        <a:pt x="82" y="187"/>
                      </a:lnTo>
                      <a:lnTo>
                        <a:pt x="83" y="187"/>
                      </a:lnTo>
                      <a:lnTo>
                        <a:pt x="83" y="187"/>
                      </a:lnTo>
                      <a:lnTo>
                        <a:pt x="83" y="187"/>
                      </a:lnTo>
                      <a:lnTo>
                        <a:pt x="82" y="187"/>
                      </a:lnTo>
                      <a:lnTo>
                        <a:pt x="81" y="187"/>
                      </a:lnTo>
                      <a:lnTo>
                        <a:pt x="81" y="187"/>
                      </a:lnTo>
                      <a:lnTo>
                        <a:pt x="80" y="186"/>
                      </a:lnTo>
                      <a:lnTo>
                        <a:pt x="78" y="186"/>
                      </a:lnTo>
                      <a:lnTo>
                        <a:pt x="78" y="185"/>
                      </a:lnTo>
                      <a:lnTo>
                        <a:pt x="77" y="183"/>
                      </a:lnTo>
                      <a:lnTo>
                        <a:pt x="76" y="182"/>
                      </a:lnTo>
                      <a:lnTo>
                        <a:pt x="76" y="181"/>
                      </a:lnTo>
                      <a:lnTo>
                        <a:pt x="76" y="181"/>
                      </a:lnTo>
                      <a:lnTo>
                        <a:pt x="74" y="182"/>
                      </a:lnTo>
                      <a:lnTo>
                        <a:pt x="73" y="182"/>
                      </a:lnTo>
                      <a:lnTo>
                        <a:pt x="72" y="182"/>
                      </a:lnTo>
                      <a:lnTo>
                        <a:pt x="70" y="181"/>
                      </a:lnTo>
                      <a:lnTo>
                        <a:pt x="70" y="178"/>
                      </a:lnTo>
                      <a:lnTo>
                        <a:pt x="66" y="180"/>
                      </a:lnTo>
                      <a:lnTo>
                        <a:pt x="64" y="181"/>
                      </a:lnTo>
                      <a:lnTo>
                        <a:pt x="61" y="182"/>
                      </a:lnTo>
                      <a:lnTo>
                        <a:pt x="60" y="185"/>
                      </a:lnTo>
                      <a:lnTo>
                        <a:pt x="59" y="185"/>
                      </a:lnTo>
                      <a:lnTo>
                        <a:pt x="57" y="186"/>
                      </a:lnTo>
                      <a:lnTo>
                        <a:pt x="56" y="186"/>
                      </a:lnTo>
                      <a:lnTo>
                        <a:pt x="55" y="186"/>
                      </a:lnTo>
                      <a:lnTo>
                        <a:pt x="56" y="183"/>
                      </a:lnTo>
                      <a:lnTo>
                        <a:pt x="55" y="183"/>
                      </a:lnTo>
                      <a:lnTo>
                        <a:pt x="55" y="183"/>
                      </a:lnTo>
                      <a:lnTo>
                        <a:pt x="55" y="183"/>
                      </a:lnTo>
                      <a:lnTo>
                        <a:pt x="53" y="183"/>
                      </a:lnTo>
                      <a:lnTo>
                        <a:pt x="53" y="182"/>
                      </a:lnTo>
                      <a:lnTo>
                        <a:pt x="53" y="182"/>
                      </a:lnTo>
                      <a:lnTo>
                        <a:pt x="55" y="181"/>
                      </a:lnTo>
                      <a:lnTo>
                        <a:pt x="56" y="181"/>
                      </a:lnTo>
                      <a:lnTo>
                        <a:pt x="57" y="181"/>
                      </a:lnTo>
                      <a:lnTo>
                        <a:pt x="57" y="180"/>
                      </a:lnTo>
                      <a:lnTo>
                        <a:pt x="52" y="180"/>
                      </a:lnTo>
                      <a:lnTo>
                        <a:pt x="52" y="177"/>
                      </a:lnTo>
                      <a:lnTo>
                        <a:pt x="53" y="177"/>
                      </a:lnTo>
                      <a:lnTo>
                        <a:pt x="53" y="176"/>
                      </a:lnTo>
                      <a:lnTo>
                        <a:pt x="55" y="176"/>
                      </a:lnTo>
                      <a:lnTo>
                        <a:pt x="53" y="174"/>
                      </a:lnTo>
                      <a:lnTo>
                        <a:pt x="53" y="174"/>
                      </a:lnTo>
                      <a:lnTo>
                        <a:pt x="53" y="173"/>
                      </a:lnTo>
                      <a:lnTo>
                        <a:pt x="52" y="173"/>
                      </a:lnTo>
                      <a:lnTo>
                        <a:pt x="52" y="172"/>
                      </a:lnTo>
                      <a:lnTo>
                        <a:pt x="52" y="172"/>
                      </a:lnTo>
                      <a:lnTo>
                        <a:pt x="52" y="169"/>
                      </a:lnTo>
                      <a:lnTo>
                        <a:pt x="49" y="168"/>
                      </a:lnTo>
                      <a:lnTo>
                        <a:pt x="49" y="164"/>
                      </a:lnTo>
                      <a:lnTo>
                        <a:pt x="51" y="164"/>
                      </a:lnTo>
                      <a:lnTo>
                        <a:pt x="49" y="160"/>
                      </a:lnTo>
                      <a:lnTo>
                        <a:pt x="48" y="160"/>
                      </a:lnTo>
                      <a:lnTo>
                        <a:pt x="48" y="161"/>
                      </a:lnTo>
                      <a:lnTo>
                        <a:pt x="47" y="160"/>
                      </a:lnTo>
                      <a:lnTo>
                        <a:pt x="47" y="162"/>
                      </a:lnTo>
                      <a:lnTo>
                        <a:pt x="48" y="162"/>
                      </a:lnTo>
                      <a:lnTo>
                        <a:pt x="48" y="162"/>
                      </a:lnTo>
                      <a:lnTo>
                        <a:pt x="48" y="164"/>
                      </a:lnTo>
                      <a:lnTo>
                        <a:pt x="47" y="164"/>
                      </a:lnTo>
                      <a:lnTo>
                        <a:pt x="47" y="166"/>
                      </a:lnTo>
                      <a:lnTo>
                        <a:pt x="44" y="168"/>
                      </a:lnTo>
                      <a:lnTo>
                        <a:pt x="44" y="169"/>
                      </a:lnTo>
                      <a:lnTo>
                        <a:pt x="36" y="170"/>
                      </a:lnTo>
                      <a:lnTo>
                        <a:pt x="36" y="169"/>
                      </a:lnTo>
                      <a:lnTo>
                        <a:pt x="35" y="168"/>
                      </a:lnTo>
                      <a:lnTo>
                        <a:pt x="35" y="165"/>
                      </a:lnTo>
                      <a:lnTo>
                        <a:pt x="32" y="165"/>
                      </a:lnTo>
                      <a:lnTo>
                        <a:pt x="32" y="164"/>
                      </a:lnTo>
                      <a:lnTo>
                        <a:pt x="31" y="164"/>
                      </a:lnTo>
                      <a:lnTo>
                        <a:pt x="31" y="162"/>
                      </a:lnTo>
                      <a:lnTo>
                        <a:pt x="31" y="162"/>
                      </a:lnTo>
                      <a:lnTo>
                        <a:pt x="32" y="161"/>
                      </a:lnTo>
                      <a:lnTo>
                        <a:pt x="32" y="160"/>
                      </a:lnTo>
                      <a:lnTo>
                        <a:pt x="34" y="159"/>
                      </a:lnTo>
                      <a:lnTo>
                        <a:pt x="34" y="157"/>
                      </a:lnTo>
                      <a:lnTo>
                        <a:pt x="38" y="155"/>
                      </a:lnTo>
                      <a:lnTo>
                        <a:pt x="36" y="152"/>
                      </a:lnTo>
                      <a:lnTo>
                        <a:pt x="35" y="153"/>
                      </a:lnTo>
                      <a:lnTo>
                        <a:pt x="34" y="153"/>
                      </a:lnTo>
                      <a:lnTo>
                        <a:pt x="34" y="153"/>
                      </a:lnTo>
                      <a:lnTo>
                        <a:pt x="32" y="153"/>
                      </a:lnTo>
                      <a:lnTo>
                        <a:pt x="31" y="153"/>
                      </a:lnTo>
                      <a:lnTo>
                        <a:pt x="31" y="153"/>
                      </a:lnTo>
                      <a:lnTo>
                        <a:pt x="31" y="152"/>
                      </a:lnTo>
                      <a:lnTo>
                        <a:pt x="23" y="152"/>
                      </a:lnTo>
                      <a:lnTo>
                        <a:pt x="23" y="151"/>
                      </a:lnTo>
                      <a:lnTo>
                        <a:pt x="22" y="149"/>
                      </a:lnTo>
                      <a:lnTo>
                        <a:pt x="21" y="149"/>
                      </a:lnTo>
                      <a:lnTo>
                        <a:pt x="21" y="149"/>
                      </a:lnTo>
                      <a:lnTo>
                        <a:pt x="21" y="149"/>
                      </a:lnTo>
                      <a:lnTo>
                        <a:pt x="19" y="149"/>
                      </a:lnTo>
                      <a:lnTo>
                        <a:pt x="18" y="149"/>
                      </a:lnTo>
                      <a:lnTo>
                        <a:pt x="19" y="147"/>
                      </a:lnTo>
                      <a:lnTo>
                        <a:pt x="17" y="147"/>
                      </a:lnTo>
                      <a:lnTo>
                        <a:pt x="17" y="145"/>
                      </a:lnTo>
                      <a:lnTo>
                        <a:pt x="17" y="144"/>
                      </a:lnTo>
                      <a:lnTo>
                        <a:pt x="19" y="143"/>
                      </a:lnTo>
                      <a:lnTo>
                        <a:pt x="19" y="143"/>
                      </a:lnTo>
                      <a:lnTo>
                        <a:pt x="19" y="143"/>
                      </a:lnTo>
                      <a:lnTo>
                        <a:pt x="21" y="143"/>
                      </a:lnTo>
                      <a:lnTo>
                        <a:pt x="21" y="139"/>
                      </a:lnTo>
                      <a:lnTo>
                        <a:pt x="22" y="138"/>
                      </a:lnTo>
                      <a:lnTo>
                        <a:pt x="23" y="136"/>
                      </a:lnTo>
                      <a:lnTo>
                        <a:pt x="25" y="135"/>
                      </a:lnTo>
                      <a:lnTo>
                        <a:pt x="27" y="135"/>
                      </a:lnTo>
                      <a:lnTo>
                        <a:pt x="27" y="132"/>
                      </a:lnTo>
                      <a:lnTo>
                        <a:pt x="28" y="132"/>
                      </a:lnTo>
                      <a:lnTo>
                        <a:pt x="28" y="130"/>
                      </a:lnTo>
                      <a:lnTo>
                        <a:pt x="32" y="131"/>
                      </a:lnTo>
                      <a:lnTo>
                        <a:pt x="32" y="132"/>
                      </a:lnTo>
                      <a:lnTo>
                        <a:pt x="32" y="132"/>
                      </a:lnTo>
                      <a:lnTo>
                        <a:pt x="32" y="131"/>
                      </a:lnTo>
                      <a:lnTo>
                        <a:pt x="32" y="128"/>
                      </a:lnTo>
                      <a:lnTo>
                        <a:pt x="32" y="127"/>
                      </a:lnTo>
                      <a:lnTo>
                        <a:pt x="31" y="127"/>
                      </a:lnTo>
                      <a:lnTo>
                        <a:pt x="30" y="126"/>
                      </a:lnTo>
                      <a:lnTo>
                        <a:pt x="30" y="125"/>
                      </a:lnTo>
                      <a:lnTo>
                        <a:pt x="31" y="123"/>
                      </a:lnTo>
                      <a:lnTo>
                        <a:pt x="34" y="122"/>
                      </a:lnTo>
                      <a:lnTo>
                        <a:pt x="38" y="122"/>
                      </a:lnTo>
                      <a:lnTo>
                        <a:pt x="38" y="123"/>
                      </a:lnTo>
                      <a:lnTo>
                        <a:pt x="38" y="123"/>
                      </a:lnTo>
                      <a:lnTo>
                        <a:pt x="38" y="123"/>
                      </a:lnTo>
                      <a:lnTo>
                        <a:pt x="39" y="123"/>
                      </a:lnTo>
                      <a:lnTo>
                        <a:pt x="39" y="123"/>
                      </a:lnTo>
                      <a:lnTo>
                        <a:pt x="39" y="125"/>
                      </a:lnTo>
                      <a:lnTo>
                        <a:pt x="40" y="126"/>
                      </a:lnTo>
                      <a:lnTo>
                        <a:pt x="45" y="126"/>
                      </a:lnTo>
                      <a:lnTo>
                        <a:pt x="48" y="123"/>
                      </a:lnTo>
                      <a:lnTo>
                        <a:pt x="51" y="122"/>
                      </a:lnTo>
                      <a:lnTo>
                        <a:pt x="51" y="121"/>
                      </a:lnTo>
                      <a:lnTo>
                        <a:pt x="56" y="121"/>
                      </a:lnTo>
                      <a:lnTo>
                        <a:pt x="57" y="121"/>
                      </a:lnTo>
                      <a:lnTo>
                        <a:pt x="60" y="119"/>
                      </a:lnTo>
                      <a:lnTo>
                        <a:pt x="60" y="119"/>
                      </a:lnTo>
                      <a:lnTo>
                        <a:pt x="61" y="119"/>
                      </a:lnTo>
                      <a:lnTo>
                        <a:pt x="61" y="118"/>
                      </a:lnTo>
                      <a:lnTo>
                        <a:pt x="63" y="118"/>
                      </a:lnTo>
                      <a:lnTo>
                        <a:pt x="63" y="118"/>
                      </a:lnTo>
                      <a:lnTo>
                        <a:pt x="63" y="118"/>
                      </a:lnTo>
                      <a:lnTo>
                        <a:pt x="63" y="113"/>
                      </a:lnTo>
                      <a:lnTo>
                        <a:pt x="61" y="106"/>
                      </a:lnTo>
                      <a:lnTo>
                        <a:pt x="63" y="105"/>
                      </a:lnTo>
                      <a:lnTo>
                        <a:pt x="64" y="104"/>
                      </a:lnTo>
                      <a:lnTo>
                        <a:pt x="64" y="101"/>
                      </a:lnTo>
                      <a:lnTo>
                        <a:pt x="59" y="101"/>
                      </a:lnTo>
                      <a:lnTo>
                        <a:pt x="59" y="101"/>
                      </a:lnTo>
                      <a:lnTo>
                        <a:pt x="57" y="101"/>
                      </a:lnTo>
                      <a:lnTo>
                        <a:pt x="57" y="102"/>
                      </a:lnTo>
                      <a:lnTo>
                        <a:pt x="49" y="102"/>
                      </a:lnTo>
                      <a:lnTo>
                        <a:pt x="48" y="104"/>
                      </a:lnTo>
                      <a:lnTo>
                        <a:pt x="47" y="104"/>
                      </a:lnTo>
                      <a:lnTo>
                        <a:pt x="47" y="106"/>
                      </a:lnTo>
                      <a:lnTo>
                        <a:pt x="45" y="105"/>
                      </a:lnTo>
                      <a:lnTo>
                        <a:pt x="44" y="105"/>
                      </a:lnTo>
                      <a:lnTo>
                        <a:pt x="44" y="105"/>
                      </a:lnTo>
                      <a:lnTo>
                        <a:pt x="44" y="104"/>
                      </a:lnTo>
                      <a:lnTo>
                        <a:pt x="44" y="104"/>
                      </a:lnTo>
                      <a:lnTo>
                        <a:pt x="40" y="100"/>
                      </a:lnTo>
                      <a:lnTo>
                        <a:pt x="40" y="102"/>
                      </a:lnTo>
                      <a:lnTo>
                        <a:pt x="39" y="102"/>
                      </a:lnTo>
                      <a:lnTo>
                        <a:pt x="36" y="101"/>
                      </a:lnTo>
                      <a:lnTo>
                        <a:pt x="35" y="101"/>
                      </a:lnTo>
                      <a:lnTo>
                        <a:pt x="34" y="101"/>
                      </a:lnTo>
                      <a:lnTo>
                        <a:pt x="34" y="101"/>
                      </a:lnTo>
                      <a:lnTo>
                        <a:pt x="34" y="102"/>
                      </a:lnTo>
                      <a:lnTo>
                        <a:pt x="32" y="102"/>
                      </a:lnTo>
                      <a:lnTo>
                        <a:pt x="32" y="102"/>
                      </a:lnTo>
                      <a:lnTo>
                        <a:pt x="26" y="102"/>
                      </a:lnTo>
                      <a:lnTo>
                        <a:pt x="26" y="102"/>
                      </a:lnTo>
                      <a:lnTo>
                        <a:pt x="25" y="104"/>
                      </a:lnTo>
                      <a:lnTo>
                        <a:pt x="25" y="105"/>
                      </a:lnTo>
                      <a:lnTo>
                        <a:pt x="23" y="104"/>
                      </a:lnTo>
                      <a:lnTo>
                        <a:pt x="21" y="104"/>
                      </a:lnTo>
                      <a:lnTo>
                        <a:pt x="17" y="102"/>
                      </a:lnTo>
                      <a:lnTo>
                        <a:pt x="15" y="102"/>
                      </a:lnTo>
                      <a:lnTo>
                        <a:pt x="13" y="101"/>
                      </a:lnTo>
                      <a:lnTo>
                        <a:pt x="13" y="101"/>
                      </a:lnTo>
                      <a:lnTo>
                        <a:pt x="11" y="98"/>
                      </a:lnTo>
                      <a:lnTo>
                        <a:pt x="11" y="98"/>
                      </a:lnTo>
                      <a:lnTo>
                        <a:pt x="10" y="96"/>
                      </a:lnTo>
                      <a:lnTo>
                        <a:pt x="9" y="96"/>
                      </a:lnTo>
                      <a:lnTo>
                        <a:pt x="8" y="94"/>
                      </a:lnTo>
                      <a:lnTo>
                        <a:pt x="10" y="93"/>
                      </a:lnTo>
                      <a:lnTo>
                        <a:pt x="11" y="93"/>
                      </a:lnTo>
                      <a:lnTo>
                        <a:pt x="13" y="93"/>
                      </a:lnTo>
                      <a:lnTo>
                        <a:pt x="13" y="90"/>
                      </a:lnTo>
                      <a:lnTo>
                        <a:pt x="13" y="90"/>
                      </a:lnTo>
                      <a:lnTo>
                        <a:pt x="10" y="90"/>
                      </a:lnTo>
                      <a:lnTo>
                        <a:pt x="8" y="90"/>
                      </a:lnTo>
                      <a:lnTo>
                        <a:pt x="6" y="89"/>
                      </a:lnTo>
                      <a:lnTo>
                        <a:pt x="6" y="89"/>
                      </a:lnTo>
                      <a:lnTo>
                        <a:pt x="5" y="89"/>
                      </a:lnTo>
                      <a:lnTo>
                        <a:pt x="4" y="89"/>
                      </a:lnTo>
                      <a:lnTo>
                        <a:pt x="1" y="89"/>
                      </a:lnTo>
                      <a:lnTo>
                        <a:pt x="0" y="89"/>
                      </a:lnTo>
                      <a:lnTo>
                        <a:pt x="0" y="89"/>
                      </a:lnTo>
                      <a:lnTo>
                        <a:pt x="0" y="88"/>
                      </a:lnTo>
                      <a:lnTo>
                        <a:pt x="0" y="88"/>
                      </a:lnTo>
                      <a:lnTo>
                        <a:pt x="0" y="88"/>
                      </a:lnTo>
                      <a:lnTo>
                        <a:pt x="1" y="87"/>
                      </a:lnTo>
                      <a:lnTo>
                        <a:pt x="1" y="85"/>
                      </a:lnTo>
                      <a:lnTo>
                        <a:pt x="2" y="85"/>
                      </a:lnTo>
                      <a:lnTo>
                        <a:pt x="4" y="85"/>
                      </a:lnTo>
                      <a:lnTo>
                        <a:pt x="5" y="84"/>
                      </a:lnTo>
                      <a:lnTo>
                        <a:pt x="6" y="84"/>
                      </a:lnTo>
                      <a:lnTo>
                        <a:pt x="6" y="83"/>
                      </a:lnTo>
                      <a:lnTo>
                        <a:pt x="10" y="81"/>
                      </a:lnTo>
                      <a:lnTo>
                        <a:pt x="10" y="81"/>
                      </a:lnTo>
                      <a:lnTo>
                        <a:pt x="11" y="81"/>
                      </a:lnTo>
                      <a:lnTo>
                        <a:pt x="13" y="81"/>
                      </a:lnTo>
                      <a:lnTo>
                        <a:pt x="13" y="81"/>
                      </a:lnTo>
                      <a:lnTo>
                        <a:pt x="13" y="83"/>
                      </a:lnTo>
                      <a:lnTo>
                        <a:pt x="18" y="81"/>
                      </a:lnTo>
                      <a:lnTo>
                        <a:pt x="18" y="77"/>
                      </a:lnTo>
                      <a:lnTo>
                        <a:pt x="19" y="77"/>
                      </a:lnTo>
                      <a:lnTo>
                        <a:pt x="19" y="76"/>
                      </a:lnTo>
                      <a:lnTo>
                        <a:pt x="21" y="76"/>
                      </a:lnTo>
                      <a:lnTo>
                        <a:pt x="21" y="76"/>
                      </a:lnTo>
                      <a:lnTo>
                        <a:pt x="23" y="76"/>
                      </a:lnTo>
                      <a:lnTo>
                        <a:pt x="23" y="75"/>
                      </a:lnTo>
                      <a:lnTo>
                        <a:pt x="25" y="75"/>
                      </a:lnTo>
                      <a:lnTo>
                        <a:pt x="25" y="75"/>
                      </a:lnTo>
                      <a:lnTo>
                        <a:pt x="26" y="75"/>
                      </a:lnTo>
                      <a:lnTo>
                        <a:pt x="26" y="73"/>
                      </a:lnTo>
                      <a:lnTo>
                        <a:pt x="28" y="73"/>
                      </a:lnTo>
                      <a:lnTo>
                        <a:pt x="28" y="72"/>
                      </a:lnTo>
                      <a:lnTo>
                        <a:pt x="30" y="72"/>
                      </a:lnTo>
                      <a:lnTo>
                        <a:pt x="32" y="72"/>
                      </a:lnTo>
                      <a:lnTo>
                        <a:pt x="32" y="72"/>
                      </a:lnTo>
                      <a:lnTo>
                        <a:pt x="34" y="72"/>
                      </a:lnTo>
                      <a:lnTo>
                        <a:pt x="34" y="73"/>
                      </a:lnTo>
                      <a:lnTo>
                        <a:pt x="35" y="73"/>
                      </a:lnTo>
                      <a:lnTo>
                        <a:pt x="35" y="75"/>
                      </a:lnTo>
                      <a:lnTo>
                        <a:pt x="35" y="76"/>
                      </a:lnTo>
                      <a:lnTo>
                        <a:pt x="35" y="76"/>
                      </a:lnTo>
                      <a:lnTo>
                        <a:pt x="35" y="80"/>
                      </a:lnTo>
                      <a:lnTo>
                        <a:pt x="34" y="80"/>
                      </a:lnTo>
                      <a:lnTo>
                        <a:pt x="34" y="81"/>
                      </a:lnTo>
                      <a:lnTo>
                        <a:pt x="35" y="81"/>
                      </a:lnTo>
                      <a:lnTo>
                        <a:pt x="36" y="81"/>
                      </a:lnTo>
                      <a:lnTo>
                        <a:pt x="38" y="83"/>
                      </a:lnTo>
                      <a:lnTo>
                        <a:pt x="38" y="83"/>
                      </a:lnTo>
                      <a:lnTo>
                        <a:pt x="52" y="84"/>
                      </a:lnTo>
                      <a:lnTo>
                        <a:pt x="52" y="85"/>
                      </a:lnTo>
                      <a:lnTo>
                        <a:pt x="52" y="85"/>
                      </a:lnTo>
                      <a:lnTo>
                        <a:pt x="52" y="84"/>
                      </a:lnTo>
                      <a:lnTo>
                        <a:pt x="53" y="83"/>
                      </a:lnTo>
                      <a:lnTo>
                        <a:pt x="53" y="83"/>
                      </a:lnTo>
                      <a:lnTo>
                        <a:pt x="55" y="81"/>
                      </a:lnTo>
                      <a:lnTo>
                        <a:pt x="57" y="81"/>
                      </a:lnTo>
                      <a:lnTo>
                        <a:pt x="57" y="83"/>
                      </a:lnTo>
                      <a:lnTo>
                        <a:pt x="59" y="83"/>
                      </a:lnTo>
                      <a:lnTo>
                        <a:pt x="59" y="80"/>
                      </a:lnTo>
                      <a:lnTo>
                        <a:pt x="59" y="80"/>
                      </a:lnTo>
                      <a:lnTo>
                        <a:pt x="59" y="79"/>
                      </a:lnTo>
                      <a:lnTo>
                        <a:pt x="56" y="79"/>
                      </a:lnTo>
                      <a:lnTo>
                        <a:pt x="56" y="79"/>
                      </a:lnTo>
                      <a:lnTo>
                        <a:pt x="56" y="79"/>
                      </a:lnTo>
                      <a:lnTo>
                        <a:pt x="55" y="79"/>
                      </a:lnTo>
                      <a:lnTo>
                        <a:pt x="55" y="79"/>
                      </a:lnTo>
                      <a:lnTo>
                        <a:pt x="53" y="79"/>
                      </a:lnTo>
                      <a:lnTo>
                        <a:pt x="53" y="79"/>
                      </a:lnTo>
                      <a:lnTo>
                        <a:pt x="52" y="79"/>
                      </a:lnTo>
                      <a:lnTo>
                        <a:pt x="52" y="77"/>
                      </a:lnTo>
                      <a:lnTo>
                        <a:pt x="53" y="77"/>
                      </a:lnTo>
                      <a:lnTo>
                        <a:pt x="56" y="76"/>
                      </a:lnTo>
                      <a:lnTo>
                        <a:pt x="57" y="76"/>
                      </a:lnTo>
                      <a:lnTo>
                        <a:pt x="59" y="76"/>
                      </a:lnTo>
                      <a:lnTo>
                        <a:pt x="59" y="77"/>
                      </a:lnTo>
                      <a:lnTo>
                        <a:pt x="64" y="77"/>
                      </a:lnTo>
                      <a:lnTo>
                        <a:pt x="64" y="75"/>
                      </a:lnTo>
                      <a:lnTo>
                        <a:pt x="64" y="75"/>
                      </a:lnTo>
                      <a:lnTo>
                        <a:pt x="64" y="75"/>
                      </a:lnTo>
                      <a:lnTo>
                        <a:pt x="64" y="75"/>
                      </a:lnTo>
                      <a:lnTo>
                        <a:pt x="64" y="73"/>
                      </a:lnTo>
                      <a:lnTo>
                        <a:pt x="56" y="73"/>
                      </a:lnTo>
                      <a:lnTo>
                        <a:pt x="56" y="72"/>
                      </a:lnTo>
                      <a:lnTo>
                        <a:pt x="55" y="72"/>
                      </a:lnTo>
                      <a:lnTo>
                        <a:pt x="53" y="72"/>
                      </a:lnTo>
                      <a:lnTo>
                        <a:pt x="52" y="72"/>
                      </a:lnTo>
                      <a:lnTo>
                        <a:pt x="52" y="72"/>
                      </a:lnTo>
                      <a:lnTo>
                        <a:pt x="52" y="71"/>
                      </a:lnTo>
                      <a:lnTo>
                        <a:pt x="52" y="71"/>
                      </a:lnTo>
                      <a:lnTo>
                        <a:pt x="52" y="71"/>
                      </a:lnTo>
                      <a:lnTo>
                        <a:pt x="53" y="70"/>
                      </a:lnTo>
                      <a:lnTo>
                        <a:pt x="55" y="70"/>
                      </a:lnTo>
                      <a:lnTo>
                        <a:pt x="55" y="68"/>
                      </a:lnTo>
                      <a:lnTo>
                        <a:pt x="56" y="68"/>
                      </a:lnTo>
                      <a:lnTo>
                        <a:pt x="56" y="67"/>
                      </a:lnTo>
                      <a:lnTo>
                        <a:pt x="55" y="67"/>
                      </a:lnTo>
                      <a:lnTo>
                        <a:pt x="55" y="67"/>
                      </a:lnTo>
                      <a:lnTo>
                        <a:pt x="52" y="67"/>
                      </a:lnTo>
                      <a:lnTo>
                        <a:pt x="51" y="68"/>
                      </a:lnTo>
                      <a:lnTo>
                        <a:pt x="48" y="68"/>
                      </a:lnTo>
                      <a:lnTo>
                        <a:pt x="48" y="68"/>
                      </a:lnTo>
                      <a:lnTo>
                        <a:pt x="47" y="67"/>
                      </a:lnTo>
                      <a:lnTo>
                        <a:pt x="47" y="67"/>
                      </a:lnTo>
                      <a:lnTo>
                        <a:pt x="47" y="66"/>
                      </a:lnTo>
                      <a:lnTo>
                        <a:pt x="42" y="67"/>
                      </a:lnTo>
                      <a:lnTo>
                        <a:pt x="42" y="68"/>
                      </a:lnTo>
                      <a:lnTo>
                        <a:pt x="36" y="67"/>
                      </a:lnTo>
                      <a:lnTo>
                        <a:pt x="36" y="67"/>
                      </a:lnTo>
                      <a:lnTo>
                        <a:pt x="36" y="67"/>
                      </a:lnTo>
                      <a:lnTo>
                        <a:pt x="36" y="66"/>
                      </a:lnTo>
                      <a:lnTo>
                        <a:pt x="36" y="63"/>
                      </a:lnTo>
                      <a:lnTo>
                        <a:pt x="36" y="62"/>
                      </a:lnTo>
                      <a:lnTo>
                        <a:pt x="36" y="62"/>
                      </a:lnTo>
                      <a:lnTo>
                        <a:pt x="36" y="62"/>
                      </a:lnTo>
                      <a:lnTo>
                        <a:pt x="32" y="62"/>
                      </a:lnTo>
                      <a:lnTo>
                        <a:pt x="30" y="59"/>
                      </a:lnTo>
                      <a:lnTo>
                        <a:pt x="27" y="58"/>
                      </a:lnTo>
                      <a:lnTo>
                        <a:pt x="25" y="55"/>
                      </a:lnTo>
                      <a:lnTo>
                        <a:pt x="21" y="55"/>
                      </a:lnTo>
                      <a:lnTo>
                        <a:pt x="21" y="54"/>
                      </a:lnTo>
                      <a:lnTo>
                        <a:pt x="19" y="54"/>
                      </a:lnTo>
                      <a:lnTo>
                        <a:pt x="18" y="51"/>
                      </a:lnTo>
                      <a:lnTo>
                        <a:pt x="15" y="51"/>
                      </a:lnTo>
                      <a:lnTo>
                        <a:pt x="15" y="51"/>
                      </a:lnTo>
                      <a:lnTo>
                        <a:pt x="15" y="51"/>
                      </a:lnTo>
                      <a:lnTo>
                        <a:pt x="14" y="51"/>
                      </a:lnTo>
                      <a:lnTo>
                        <a:pt x="13" y="50"/>
                      </a:lnTo>
                      <a:lnTo>
                        <a:pt x="14" y="50"/>
                      </a:lnTo>
                      <a:lnTo>
                        <a:pt x="14" y="50"/>
                      </a:lnTo>
                      <a:lnTo>
                        <a:pt x="14" y="49"/>
                      </a:lnTo>
                      <a:lnTo>
                        <a:pt x="17" y="49"/>
                      </a:lnTo>
                      <a:lnTo>
                        <a:pt x="15" y="41"/>
                      </a:lnTo>
                      <a:lnTo>
                        <a:pt x="18" y="41"/>
                      </a:lnTo>
                      <a:lnTo>
                        <a:pt x="18" y="41"/>
                      </a:lnTo>
                      <a:lnTo>
                        <a:pt x="22" y="41"/>
                      </a:lnTo>
                      <a:lnTo>
                        <a:pt x="22" y="41"/>
                      </a:lnTo>
                      <a:lnTo>
                        <a:pt x="25" y="41"/>
                      </a:lnTo>
                      <a:lnTo>
                        <a:pt x="25" y="41"/>
                      </a:lnTo>
                      <a:lnTo>
                        <a:pt x="26" y="41"/>
                      </a:lnTo>
                      <a:lnTo>
                        <a:pt x="26" y="39"/>
                      </a:lnTo>
                      <a:lnTo>
                        <a:pt x="27" y="39"/>
                      </a:lnTo>
                      <a:lnTo>
                        <a:pt x="30" y="41"/>
                      </a:lnTo>
                      <a:lnTo>
                        <a:pt x="31" y="41"/>
                      </a:lnTo>
                      <a:lnTo>
                        <a:pt x="31" y="41"/>
                      </a:lnTo>
                      <a:lnTo>
                        <a:pt x="31" y="39"/>
                      </a:lnTo>
                      <a:lnTo>
                        <a:pt x="35" y="39"/>
                      </a:lnTo>
                      <a:lnTo>
                        <a:pt x="35" y="39"/>
                      </a:lnTo>
                      <a:lnTo>
                        <a:pt x="36" y="39"/>
                      </a:lnTo>
                      <a:lnTo>
                        <a:pt x="36" y="38"/>
                      </a:lnTo>
                      <a:lnTo>
                        <a:pt x="40" y="38"/>
                      </a:lnTo>
                      <a:lnTo>
                        <a:pt x="40" y="38"/>
                      </a:lnTo>
                      <a:lnTo>
                        <a:pt x="42" y="38"/>
                      </a:lnTo>
                      <a:lnTo>
                        <a:pt x="42" y="38"/>
                      </a:lnTo>
                      <a:lnTo>
                        <a:pt x="42" y="38"/>
                      </a:lnTo>
                      <a:lnTo>
                        <a:pt x="42" y="38"/>
                      </a:lnTo>
                      <a:lnTo>
                        <a:pt x="43" y="37"/>
                      </a:lnTo>
                      <a:lnTo>
                        <a:pt x="43" y="34"/>
                      </a:lnTo>
                      <a:lnTo>
                        <a:pt x="43" y="34"/>
                      </a:lnTo>
                      <a:lnTo>
                        <a:pt x="43" y="30"/>
                      </a:lnTo>
                      <a:lnTo>
                        <a:pt x="45" y="29"/>
                      </a:lnTo>
                      <a:lnTo>
                        <a:pt x="47" y="22"/>
                      </a:lnTo>
                      <a:lnTo>
                        <a:pt x="48" y="22"/>
                      </a:lnTo>
                      <a:lnTo>
                        <a:pt x="49" y="21"/>
                      </a:lnTo>
                      <a:lnTo>
                        <a:pt x="51" y="21"/>
                      </a:lnTo>
                      <a:lnTo>
                        <a:pt x="52" y="18"/>
                      </a:lnTo>
                      <a:lnTo>
                        <a:pt x="53" y="17"/>
                      </a:lnTo>
                      <a:lnTo>
                        <a:pt x="53" y="16"/>
                      </a:lnTo>
                      <a:lnTo>
                        <a:pt x="56" y="15"/>
                      </a:lnTo>
                      <a:lnTo>
                        <a:pt x="57" y="15"/>
                      </a:lnTo>
                      <a:lnTo>
                        <a:pt x="59" y="13"/>
                      </a:lnTo>
                      <a:lnTo>
                        <a:pt x="60" y="13"/>
                      </a:lnTo>
                      <a:lnTo>
                        <a:pt x="66" y="13"/>
                      </a:lnTo>
                      <a:lnTo>
                        <a:pt x="66" y="12"/>
                      </a:lnTo>
                      <a:lnTo>
                        <a:pt x="70" y="12"/>
                      </a:lnTo>
                      <a:lnTo>
                        <a:pt x="70" y="9"/>
                      </a:lnTo>
                      <a:lnTo>
                        <a:pt x="73" y="11"/>
                      </a:lnTo>
                      <a:lnTo>
                        <a:pt x="74" y="8"/>
                      </a:lnTo>
                      <a:lnTo>
                        <a:pt x="74" y="7"/>
                      </a:lnTo>
                      <a:lnTo>
                        <a:pt x="74" y="7"/>
                      </a:lnTo>
                      <a:lnTo>
                        <a:pt x="76" y="7"/>
                      </a:lnTo>
                      <a:lnTo>
                        <a:pt x="76" y="7"/>
                      </a:lnTo>
                      <a:lnTo>
                        <a:pt x="76" y="8"/>
                      </a:lnTo>
                      <a:lnTo>
                        <a:pt x="76" y="8"/>
                      </a:lnTo>
                      <a:lnTo>
                        <a:pt x="77" y="9"/>
                      </a:lnTo>
                      <a:lnTo>
                        <a:pt x="77" y="9"/>
                      </a:lnTo>
                      <a:lnTo>
                        <a:pt x="78" y="8"/>
                      </a:lnTo>
                      <a:lnTo>
                        <a:pt x="78" y="8"/>
                      </a:lnTo>
                      <a:lnTo>
                        <a:pt x="86" y="8"/>
                      </a:lnTo>
                      <a:lnTo>
                        <a:pt x="86" y="7"/>
                      </a:lnTo>
                      <a:lnTo>
                        <a:pt x="90" y="5"/>
                      </a:lnTo>
                      <a:lnTo>
                        <a:pt x="90" y="5"/>
                      </a:lnTo>
                      <a:lnTo>
                        <a:pt x="91" y="5"/>
                      </a:lnTo>
                      <a:lnTo>
                        <a:pt x="91" y="4"/>
                      </a:lnTo>
                      <a:lnTo>
                        <a:pt x="93" y="4"/>
                      </a:lnTo>
                      <a:lnTo>
                        <a:pt x="94" y="1"/>
                      </a:lnTo>
                      <a:lnTo>
                        <a:pt x="97" y="1"/>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0">
                  <a:extLst>
                    <a:ext uri="{FF2B5EF4-FFF2-40B4-BE49-F238E27FC236}">
                      <a16:creationId xmlns:a16="http://schemas.microsoft.com/office/drawing/2014/main" id="{43646C87-647A-471F-805F-7CB8BE3D6202}"/>
                    </a:ext>
                  </a:extLst>
                </p:cNvPr>
                <p:cNvSpPr>
                  <a:spLocks noEditPoints="1"/>
                </p:cNvSpPr>
                <p:nvPr/>
              </p:nvSpPr>
              <p:spPr bwMode="auto">
                <a:xfrm>
                  <a:off x="4067175" y="1414917"/>
                  <a:ext cx="635000" cy="803275"/>
                </a:xfrm>
                <a:custGeom>
                  <a:avLst/>
                  <a:gdLst>
                    <a:gd name="T0" fmla="*/ 385 w 400"/>
                    <a:gd name="T1" fmla="*/ 399 h 506"/>
                    <a:gd name="T2" fmla="*/ 316 w 400"/>
                    <a:gd name="T3" fmla="*/ 368 h 506"/>
                    <a:gd name="T4" fmla="*/ 296 w 400"/>
                    <a:gd name="T5" fmla="*/ 395 h 506"/>
                    <a:gd name="T6" fmla="*/ 343 w 400"/>
                    <a:gd name="T7" fmla="*/ 394 h 506"/>
                    <a:gd name="T8" fmla="*/ 320 w 400"/>
                    <a:gd name="T9" fmla="*/ 419 h 506"/>
                    <a:gd name="T10" fmla="*/ 334 w 400"/>
                    <a:gd name="T11" fmla="*/ 444 h 506"/>
                    <a:gd name="T12" fmla="*/ 359 w 400"/>
                    <a:gd name="T13" fmla="*/ 413 h 506"/>
                    <a:gd name="T14" fmla="*/ 381 w 400"/>
                    <a:gd name="T15" fmla="*/ 419 h 506"/>
                    <a:gd name="T16" fmla="*/ 377 w 400"/>
                    <a:gd name="T17" fmla="*/ 406 h 506"/>
                    <a:gd name="T18" fmla="*/ 333 w 400"/>
                    <a:gd name="T19" fmla="*/ 370 h 506"/>
                    <a:gd name="T20" fmla="*/ 216 w 400"/>
                    <a:gd name="T21" fmla="*/ 327 h 506"/>
                    <a:gd name="T22" fmla="*/ 208 w 400"/>
                    <a:gd name="T23" fmla="*/ 310 h 506"/>
                    <a:gd name="T24" fmla="*/ 227 w 400"/>
                    <a:gd name="T25" fmla="*/ 294 h 506"/>
                    <a:gd name="T26" fmla="*/ 231 w 400"/>
                    <a:gd name="T27" fmla="*/ 320 h 506"/>
                    <a:gd name="T28" fmla="*/ 243 w 400"/>
                    <a:gd name="T29" fmla="*/ 330 h 506"/>
                    <a:gd name="T30" fmla="*/ 182 w 400"/>
                    <a:gd name="T31" fmla="*/ 269 h 506"/>
                    <a:gd name="T32" fmla="*/ 194 w 400"/>
                    <a:gd name="T33" fmla="*/ 252 h 506"/>
                    <a:gd name="T34" fmla="*/ 113 w 400"/>
                    <a:gd name="T35" fmla="*/ 239 h 506"/>
                    <a:gd name="T36" fmla="*/ 122 w 400"/>
                    <a:gd name="T37" fmla="*/ 170 h 506"/>
                    <a:gd name="T38" fmla="*/ 76 w 400"/>
                    <a:gd name="T39" fmla="*/ 176 h 506"/>
                    <a:gd name="T40" fmla="*/ 76 w 400"/>
                    <a:gd name="T41" fmla="*/ 201 h 506"/>
                    <a:gd name="T42" fmla="*/ 122 w 400"/>
                    <a:gd name="T43" fmla="*/ 176 h 506"/>
                    <a:gd name="T44" fmla="*/ 45 w 400"/>
                    <a:gd name="T45" fmla="*/ 169 h 506"/>
                    <a:gd name="T46" fmla="*/ 284 w 400"/>
                    <a:gd name="T47" fmla="*/ 5 h 506"/>
                    <a:gd name="T48" fmla="*/ 263 w 400"/>
                    <a:gd name="T49" fmla="*/ 36 h 506"/>
                    <a:gd name="T50" fmla="*/ 292 w 400"/>
                    <a:gd name="T51" fmla="*/ 64 h 506"/>
                    <a:gd name="T52" fmla="*/ 297 w 400"/>
                    <a:gd name="T53" fmla="*/ 86 h 506"/>
                    <a:gd name="T54" fmla="*/ 316 w 400"/>
                    <a:gd name="T55" fmla="*/ 101 h 506"/>
                    <a:gd name="T56" fmla="*/ 342 w 400"/>
                    <a:gd name="T57" fmla="*/ 98 h 506"/>
                    <a:gd name="T58" fmla="*/ 372 w 400"/>
                    <a:gd name="T59" fmla="*/ 78 h 506"/>
                    <a:gd name="T60" fmla="*/ 383 w 400"/>
                    <a:gd name="T61" fmla="*/ 108 h 506"/>
                    <a:gd name="T62" fmla="*/ 349 w 400"/>
                    <a:gd name="T63" fmla="*/ 124 h 506"/>
                    <a:gd name="T64" fmla="*/ 334 w 400"/>
                    <a:gd name="T65" fmla="*/ 140 h 506"/>
                    <a:gd name="T66" fmla="*/ 299 w 400"/>
                    <a:gd name="T67" fmla="*/ 142 h 506"/>
                    <a:gd name="T68" fmla="*/ 303 w 400"/>
                    <a:gd name="T69" fmla="*/ 161 h 506"/>
                    <a:gd name="T70" fmla="*/ 286 w 400"/>
                    <a:gd name="T71" fmla="*/ 182 h 506"/>
                    <a:gd name="T72" fmla="*/ 261 w 400"/>
                    <a:gd name="T73" fmla="*/ 209 h 506"/>
                    <a:gd name="T74" fmla="*/ 278 w 400"/>
                    <a:gd name="T75" fmla="*/ 243 h 506"/>
                    <a:gd name="T76" fmla="*/ 320 w 400"/>
                    <a:gd name="T77" fmla="*/ 268 h 506"/>
                    <a:gd name="T78" fmla="*/ 367 w 400"/>
                    <a:gd name="T79" fmla="*/ 286 h 506"/>
                    <a:gd name="T80" fmla="*/ 396 w 400"/>
                    <a:gd name="T81" fmla="*/ 433 h 506"/>
                    <a:gd name="T82" fmla="*/ 366 w 400"/>
                    <a:gd name="T83" fmla="*/ 444 h 506"/>
                    <a:gd name="T84" fmla="*/ 394 w 400"/>
                    <a:gd name="T85" fmla="*/ 447 h 506"/>
                    <a:gd name="T86" fmla="*/ 2 w 400"/>
                    <a:gd name="T87" fmla="*/ 489 h 506"/>
                    <a:gd name="T88" fmla="*/ 11 w 400"/>
                    <a:gd name="T89" fmla="*/ 368 h 506"/>
                    <a:gd name="T90" fmla="*/ 13 w 400"/>
                    <a:gd name="T91" fmla="*/ 137 h 506"/>
                    <a:gd name="T92" fmla="*/ 25 w 400"/>
                    <a:gd name="T93" fmla="*/ 149 h 506"/>
                    <a:gd name="T94" fmla="*/ 54 w 400"/>
                    <a:gd name="T95" fmla="*/ 138 h 506"/>
                    <a:gd name="T96" fmla="*/ 32 w 400"/>
                    <a:gd name="T97" fmla="*/ 116 h 506"/>
                    <a:gd name="T98" fmla="*/ 19 w 400"/>
                    <a:gd name="T99" fmla="*/ 73 h 506"/>
                    <a:gd name="T100" fmla="*/ 83 w 400"/>
                    <a:gd name="T101" fmla="*/ 93 h 506"/>
                    <a:gd name="T102" fmla="*/ 110 w 400"/>
                    <a:gd name="T103" fmla="*/ 104 h 506"/>
                    <a:gd name="T104" fmla="*/ 136 w 400"/>
                    <a:gd name="T105" fmla="*/ 118 h 506"/>
                    <a:gd name="T106" fmla="*/ 151 w 400"/>
                    <a:gd name="T107" fmla="*/ 91 h 506"/>
                    <a:gd name="T108" fmla="*/ 142 w 400"/>
                    <a:gd name="T109" fmla="*/ 90 h 506"/>
                    <a:gd name="T110" fmla="*/ 181 w 400"/>
                    <a:gd name="T111" fmla="*/ 103 h 506"/>
                    <a:gd name="T112" fmla="*/ 224 w 400"/>
                    <a:gd name="T113" fmla="*/ 106 h 506"/>
                    <a:gd name="T114" fmla="*/ 241 w 400"/>
                    <a:gd name="T115" fmla="*/ 104 h 506"/>
                    <a:gd name="T116" fmla="*/ 254 w 400"/>
                    <a:gd name="T117" fmla="*/ 103 h 506"/>
                    <a:gd name="T118" fmla="*/ 267 w 400"/>
                    <a:gd name="T119" fmla="*/ 82 h 506"/>
                    <a:gd name="T120" fmla="*/ 253 w 400"/>
                    <a:gd name="T121" fmla="*/ 70 h 506"/>
                    <a:gd name="T122" fmla="*/ 256 w 400"/>
                    <a:gd name="T123" fmla="*/ 48 h 506"/>
                    <a:gd name="T124" fmla="*/ 252 w 400"/>
                    <a:gd name="T125" fmla="*/ 1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0" h="506">
                      <a:moveTo>
                        <a:pt x="96" y="451"/>
                      </a:moveTo>
                      <a:lnTo>
                        <a:pt x="96" y="454"/>
                      </a:lnTo>
                      <a:lnTo>
                        <a:pt x="96" y="457"/>
                      </a:lnTo>
                      <a:lnTo>
                        <a:pt x="99" y="459"/>
                      </a:lnTo>
                      <a:lnTo>
                        <a:pt x="101" y="462"/>
                      </a:lnTo>
                      <a:lnTo>
                        <a:pt x="102" y="462"/>
                      </a:lnTo>
                      <a:lnTo>
                        <a:pt x="104" y="461"/>
                      </a:lnTo>
                      <a:lnTo>
                        <a:pt x="104" y="461"/>
                      </a:lnTo>
                      <a:lnTo>
                        <a:pt x="104" y="458"/>
                      </a:lnTo>
                      <a:lnTo>
                        <a:pt x="102" y="458"/>
                      </a:lnTo>
                      <a:lnTo>
                        <a:pt x="102" y="457"/>
                      </a:lnTo>
                      <a:lnTo>
                        <a:pt x="102" y="455"/>
                      </a:lnTo>
                      <a:lnTo>
                        <a:pt x="102" y="454"/>
                      </a:lnTo>
                      <a:lnTo>
                        <a:pt x="101" y="454"/>
                      </a:lnTo>
                      <a:lnTo>
                        <a:pt x="101" y="454"/>
                      </a:lnTo>
                      <a:lnTo>
                        <a:pt x="101" y="455"/>
                      </a:lnTo>
                      <a:lnTo>
                        <a:pt x="99" y="455"/>
                      </a:lnTo>
                      <a:lnTo>
                        <a:pt x="97" y="454"/>
                      </a:lnTo>
                      <a:lnTo>
                        <a:pt x="97" y="451"/>
                      </a:lnTo>
                      <a:lnTo>
                        <a:pt x="96" y="451"/>
                      </a:lnTo>
                      <a:close/>
                      <a:moveTo>
                        <a:pt x="397" y="421"/>
                      </a:moveTo>
                      <a:lnTo>
                        <a:pt x="396" y="423"/>
                      </a:lnTo>
                      <a:lnTo>
                        <a:pt x="394" y="424"/>
                      </a:lnTo>
                      <a:lnTo>
                        <a:pt x="394" y="425"/>
                      </a:lnTo>
                      <a:lnTo>
                        <a:pt x="394" y="426"/>
                      </a:lnTo>
                      <a:lnTo>
                        <a:pt x="394" y="426"/>
                      </a:lnTo>
                      <a:lnTo>
                        <a:pt x="396" y="426"/>
                      </a:lnTo>
                      <a:lnTo>
                        <a:pt x="397" y="426"/>
                      </a:lnTo>
                      <a:lnTo>
                        <a:pt x="397" y="425"/>
                      </a:lnTo>
                      <a:lnTo>
                        <a:pt x="397" y="425"/>
                      </a:lnTo>
                      <a:lnTo>
                        <a:pt x="398" y="424"/>
                      </a:lnTo>
                      <a:lnTo>
                        <a:pt x="397" y="424"/>
                      </a:lnTo>
                      <a:lnTo>
                        <a:pt x="397" y="421"/>
                      </a:lnTo>
                      <a:lnTo>
                        <a:pt x="397" y="421"/>
                      </a:lnTo>
                      <a:close/>
                      <a:moveTo>
                        <a:pt x="389" y="398"/>
                      </a:moveTo>
                      <a:lnTo>
                        <a:pt x="389" y="398"/>
                      </a:lnTo>
                      <a:lnTo>
                        <a:pt x="385" y="398"/>
                      </a:lnTo>
                      <a:lnTo>
                        <a:pt x="385" y="399"/>
                      </a:lnTo>
                      <a:lnTo>
                        <a:pt x="388" y="400"/>
                      </a:lnTo>
                      <a:lnTo>
                        <a:pt x="392" y="400"/>
                      </a:lnTo>
                      <a:lnTo>
                        <a:pt x="392" y="402"/>
                      </a:lnTo>
                      <a:lnTo>
                        <a:pt x="393" y="402"/>
                      </a:lnTo>
                      <a:lnTo>
                        <a:pt x="393" y="400"/>
                      </a:lnTo>
                      <a:lnTo>
                        <a:pt x="393" y="400"/>
                      </a:lnTo>
                      <a:lnTo>
                        <a:pt x="394" y="399"/>
                      </a:lnTo>
                      <a:lnTo>
                        <a:pt x="393" y="398"/>
                      </a:lnTo>
                      <a:lnTo>
                        <a:pt x="392" y="398"/>
                      </a:lnTo>
                      <a:lnTo>
                        <a:pt x="389" y="398"/>
                      </a:lnTo>
                      <a:close/>
                      <a:moveTo>
                        <a:pt x="11" y="385"/>
                      </a:moveTo>
                      <a:lnTo>
                        <a:pt x="8" y="386"/>
                      </a:lnTo>
                      <a:lnTo>
                        <a:pt x="7" y="387"/>
                      </a:lnTo>
                      <a:lnTo>
                        <a:pt x="7" y="390"/>
                      </a:lnTo>
                      <a:lnTo>
                        <a:pt x="8" y="389"/>
                      </a:lnTo>
                      <a:lnTo>
                        <a:pt x="8" y="389"/>
                      </a:lnTo>
                      <a:lnTo>
                        <a:pt x="8" y="389"/>
                      </a:lnTo>
                      <a:lnTo>
                        <a:pt x="8" y="387"/>
                      </a:lnTo>
                      <a:lnTo>
                        <a:pt x="9" y="387"/>
                      </a:lnTo>
                      <a:lnTo>
                        <a:pt x="9" y="387"/>
                      </a:lnTo>
                      <a:lnTo>
                        <a:pt x="12" y="386"/>
                      </a:lnTo>
                      <a:lnTo>
                        <a:pt x="12" y="386"/>
                      </a:lnTo>
                      <a:lnTo>
                        <a:pt x="11" y="386"/>
                      </a:lnTo>
                      <a:lnTo>
                        <a:pt x="11" y="385"/>
                      </a:lnTo>
                      <a:close/>
                      <a:moveTo>
                        <a:pt x="318" y="366"/>
                      </a:moveTo>
                      <a:lnTo>
                        <a:pt x="318" y="368"/>
                      </a:lnTo>
                      <a:lnTo>
                        <a:pt x="317" y="368"/>
                      </a:lnTo>
                      <a:lnTo>
                        <a:pt x="317" y="368"/>
                      </a:lnTo>
                      <a:lnTo>
                        <a:pt x="318" y="369"/>
                      </a:lnTo>
                      <a:lnTo>
                        <a:pt x="318" y="369"/>
                      </a:lnTo>
                      <a:lnTo>
                        <a:pt x="317" y="372"/>
                      </a:lnTo>
                      <a:lnTo>
                        <a:pt x="317" y="370"/>
                      </a:lnTo>
                      <a:lnTo>
                        <a:pt x="317" y="370"/>
                      </a:lnTo>
                      <a:lnTo>
                        <a:pt x="317" y="370"/>
                      </a:lnTo>
                      <a:lnTo>
                        <a:pt x="316" y="370"/>
                      </a:lnTo>
                      <a:lnTo>
                        <a:pt x="317" y="370"/>
                      </a:lnTo>
                      <a:lnTo>
                        <a:pt x="316" y="368"/>
                      </a:lnTo>
                      <a:lnTo>
                        <a:pt x="316" y="368"/>
                      </a:lnTo>
                      <a:lnTo>
                        <a:pt x="316" y="369"/>
                      </a:lnTo>
                      <a:lnTo>
                        <a:pt x="316" y="369"/>
                      </a:lnTo>
                      <a:lnTo>
                        <a:pt x="315" y="369"/>
                      </a:lnTo>
                      <a:lnTo>
                        <a:pt x="315" y="372"/>
                      </a:lnTo>
                      <a:lnTo>
                        <a:pt x="313" y="372"/>
                      </a:lnTo>
                      <a:lnTo>
                        <a:pt x="313" y="372"/>
                      </a:lnTo>
                      <a:lnTo>
                        <a:pt x="312" y="373"/>
                      </a:lnTo>
                      <a:lnTo>
                        <a:pt x="312" y="373"/>
                      </a:lnTo>
                      <a:lnTo>
                        <a:pt x="308" y="373"/>
                      </a:lnTo>
                      <a:lnTo>
                        <a:pt x="308" y="373"/>
                      </a:lnTo>
                      <a:lnTo>
                        <a:pt x="308" y="373"/>
                      </a:lnTo>
                      <a:lnTo>
                        <a:pt x="308" y="377"/>
                      </a:lnTo>
                      <a:lnTo>
                        <a:pt x="307" y="377"/>
                      </a:lnTo>
                      <a:lnTo>
                        <a:pt x="305" y="379"/>
                      </a:lnTo>
                      <a:lnTo>
                        <a:pt x="304" y="379"/>
                      </a:lnTo>
                      <a:lnTo>
                        <a:pt x="303" y="381"/>
                      </a:lnTo>
                      <a:lnTo>
                        <a:pt x="300" y="382"/>
                      </a:lnTo>
                      <a:lnTo>
                        <a:pt x="300" y="382"/>
                      </a:lnTo>
                      <a:lnTo>
                        <a:pt x="297" y="383"/>
                      </a:lnTo>
                      <a:lnTo>
                        <a:pt x="295" y="385"/>
                      </a:lnTo>
                      <a:lnTo>
                        <a:pt x="292" y="386"/>
                      </a:lnTo>
                      <a:lnTo>
                        <a:pt x="292" y="387"/>
                      </a:lnTo>
                      <a:lnTo>
                        <a:pt x="290" y="387"/>
                      </a:lnTo>
                      <a:lnTo>
                        <a:pt x="288" y="390"/>
                      </a:lnTo>
                      <a:lnTo>
                        <a:pt x="287" y="390"/>
                      </a:lnTo>
                      <a:lnTo>
                        <a:pt x="286" y="390"/>
                      </a:lnTo>
                      <a:lnTo>
                        <a:pt x="284" y="392"/>
                      </a:lnTo>
                      <a:lnTo>
                        <a:pt x="287" y="392"/>
                      </a:lnTo>
                      <a:lnTo>
                        <a:pt x="287" y="394"/>
                      </a:lnTo>
                      <a:lnTo>
                        <a:pt x="287" y="394"/>
                      </a:lnTo>
                      <a:lnTo>
                        <a:pt x="288" y="394"/>
                      </a:lnTo>
                      <a:lnTo>
                        <a:pt x="291" y="392"/>
                      </a:lnTo>
                      <a:lnTo>
                        <a:pt x="294" y="392"/>
                      </a:lnTo>
                      <a:lnTo>
                        <a:pt x="294" y="392"/>
                      </a:lnTo>
                      <a:lnTo>
                        <a:pt x="294" y="394"/>
                      </a:lnTo>
                      <a:lnTo>
                        <a:pt x="295" y="394"/>
                      </a:lnTo>
                      <a:lnTo>
                        <a:pt x="296" y="395"/>
                      </a:lnTo>
                      <a:lnTo>
                        <a:pt x="296" y="395"/>
                      </a:lnTo>
                      <a:lnTo>
                        <a:pt x="300" y="395"/>
                      </a:lnTo>
                      <a:lnTo>
                        <a:pt x="301" y="394"/>
                      </a:lnTo>
                      <a:lnTo>
                        <a:pt x="307" y="392"/>
                      </a:lnTo>
                      <a:lnTo>
                        <a:pt x="311" y="390"/>
                      </a:lnTo>
                      <a:lnTo>
                        <a:pt x="312" y="390"/>
                      </a:lnTo>
                      <a:lnTo>
                        <a:pt x="312" y="387"/>
                      </a:lnTo>
                      <a:lnTo>
                        <a:pt x="315" y="386"/>
                      </a:lnTo>
                      <a:lnTo>
                        <a:pt x="316" y="386"/>
                      </a:lnTo>
                      <a:lnTo>
                        <a:pt x="317" y="385"/>
                      </a:lnTo>
                      <a:lnTo>
                        <a:pt x="320" y="385"/>
                      </a:lnTo>
                      <a:lnTo>
                        <a:pt x="321" y="387"/>
                      </a:lnTo>
                      <a:lnTo>
                        <a:pt x="320" y="387"/>
                      </a:lnTo>
                      <a:lnTo>
                        <a:pt x="320" y="387"/>
                      </a:lnTo>
                      <a:lnTo>
                        <a:pt x="318" y="389"/>
                      </a:lnTo>
                      <a:lnTo>
                        <a:pt x="317" y="390"/>
                      </a:lnTo>
                      <a:lnTo>
                        <a:pt x="316" y="390"/>
                      </a:lnTo>
                      <a:lnTo>
                        <a:pt x="316" y="390"/>
                      </a:lnTo>
                      <a:lnTo>
                        <a:pt x="316" y="390"/>
                      </a:lnTo>
                      <a:lnTo>
                        <a:pt x="315" y="390"/>
                      </a:lnTo>
                      <a:lnTo>
                        <a:pt x="315" y="391"/>
                      </a:lnTo>
                      <a:lnTo>
                        <a:pt x="313" y="392"/>
                      </a:lnTo>
                      <a:lnTo>
                        <a:pt x="315" y="392"/>
                      </a:lnTo>
                      <a:lnTo>
                        <a:pt x="315" y="392"/>
                      </a:lnTo>
                      <a:lnTo>
                        <a:pt x="317" y="392"/>
                      </a:lnTo>
                      <a:lnTo>
                        <a:pt x="321" y="391"/>
                      </a:lnTo>
                      <a:lnTo>
                        <a:pt x="322" y="394"/>
                      </a:lnTo>
                      <a:lnTo>
                        <a:pt x="322" y="394"/>
                      </a:lnTo>
                      <a:lnTo>
                        <a:pt x="324" y="398"/>
                      </a:lnTo>
                      <a:lnTo>
                        <a:pt x="328" y="398"/>
                      </a:lnTo>
                      <a:lnTo>
                        <a:pt x="328" y="398"/>
                      </a:lnTo>
                      <a:lnTo>
                        <a:pt x="329" y="399"/>
                      </a:lnTo>
                      <a:lnTo>
                        <a:pt x="329" y="398"/>
                      </a:lnTo>
                      <a:lnTo>
                        <a:pt x="334" y="398"/>
                      </a:lnTo>
                      <a:lnTo>
                        <a:pt x="335" y="396"/>
                      </a:lnTo>
                      <a:lnTo>
                        <a:pt x="342" y="395"/>
                      </a:lnTo>
                      <a:lnTo>
                        <a:pt x="342" y="395"/>
                      </a:lnTo>
                      <a:lnTo>
                        <a:pt x="343" y="395"/>
                      </a:lnTo>
                      <a:lnTo>
                        <a:pt x="343" y="394"/>
                      </a:lnTo>
                      <a:lnTo>
                        <a:pt x="345" y="394"/>
                      </a:lnTo>
                      <a:lnTo>
                        <a:pt x="345" y="394"/>
                      </a:lnTo>
                      <a:lnTo>
                        <a:pt x="346" y="394"/>
                      </a:lnTo>
                      <a:lnTo>
                        <a:pt x="346" y="399"/>
                      </a:lnTo>
                      <a:lnTo>
                        <a:pt x="351" y="399"/>
                      </a:lnTo>
                      <a:lnTo>
                        <a:pt x="352" y="400"/>
                      </a:lnTo>
                      <a:lnTo>
                        <a:pt x="354" y="403"/>
                      </a:lnTo>
                      <a:lnTo>
                        <a:pt x="355" y="404"/>
                      </a:lnTo>
                      <a:lnTo>
                        <a:pt x="351" y="404"/>
                      </a:lnTo>
                      <a:lnTo>
                        <a:pt x="351" y="403"/>
                      </a:lnTo>
                      <a:lnTo>
                        <a:pt x="349" y="403"/>
                      </a:lnTo>
                      <a:lnTo>
                        <a:pt x="349" y="404"/>
                      </a:lnTo>
                      <a:lnTo>
                        <a:pt x="346" y="404"/>
                      </a:lnTo>
                      <a:lnTo>
                        <a:pt x="345" y="404"/>
                      </a:lnTo>
                      <a:lnTo>
                        <a:pt x="342" y="403"/>
                      </a:lnTo>
                      <a:lnTo>
                        <a:pt x="341" y="402"/>
                      </a:lnTo>
                      <a:lnTo>
                        <a:pt x="339" y="403"/>
                      </a:lnTo>
                      <a:lnTo>
                        <a:pt x="339" y="404"/>
                      </a:lnTo>
                      <a:lnTo>
                        <a:pt x="339" y="404"/>
                      </a:lnTo>
                      <a:lnTo>
                        <a:pt x="339" y="404"/>
                      </a:lnTo>
                      <a:lnTo>
                        <a:pt x="337" y="404"/>
                      </a:lnTo>
                      <a:lnTo>
                        <a:pt x="335" y="406"/>
                      </a:lnTo>
                      <a:lnTo>
                        <a:pt x="334" y="406"/>
                      </a:lnTo>
                      <a:lnTo>
                        <a:pt x="334" y="406"/>
                      </a:lnTo>
                      <a:lnTo>
                        <a:pt x="333" y="406"/>
                      </a:lnTo>
                      <a:lnTo>
                        <a:pt x="332" y="406"/>
                      </a:lnTo>
                      <a:lnTo>
                        <a:pt x="332" y="407"/>
                      </a:lnTo>
                      <a:lnTo>
                        <a:pt x="330" y="407"/>
                      </a:lnTo>
                      <a:lnTo>
                        <a:pt x="330" y="406"/>
                      </a:lnTo>
                      <a:lnTo>
                        <a:pt x="328" y="406"/>
                      </a:lnTo>
                      <a:lnTo>
                        <a:pt x="328" y="408"/>
                      </a:lnTo>
                      <a:lnTo>
                        <a:pt x="326" y="408"/>
                      </a:lnTo>
                      <a:lnTo>
                        <a:pt x="326" y="408"/>
                      </a:lnTo>
                      <a:lnTo>
                        <a:pt x="325" y="412"/>
                      </a:lnTo>
                      <a:lnTo>
                        <a:pt x="324" y="412"/>
                      </a:lnTo>
                      <a:lnTo>
                        <a:pt x="322" y="416"/>
                      </a:lnTo>
                      <a:lnTo>
                        <a:pt x="321" y="416"/>
                      </a:lnTo>
                      <a:lnTo>
                        <a:pt x="320" y="419"/>
                      </a:lnTo>
                      <a:lnTo>
                        <a:pt x="320" y="420"/>
                      </a:lnTo>
                      <a:lnTo>
                        <a:pt x="318" y="423"/>
                      </a:lnTo>
                      <a:lnTo>
                        <a:pt x="321" y="423"/>
                      </a:lnTo>
                      <a:lnTo>
                        <a:pt x="322" y="420"/>
                      </a:lnTo>
                      <a:lnTo>
                        <a:pt x="322" y="419"/>
                      </a:lnTo>
                      <a:lnTo>
                        <a:pt x="325" y="417"/>
                      </a:lnTo>
                      <a:lnTo>
                        <a:pt x="326" y="416"/>
                      </a:lnTo>
                      <a:lnTo>
                        <a:pt x="326" y="419"/>
                      </a:lnTo>
                      <a:lnTo>
                        <a:pt x="326" y="420"/>
                      </a:lnTo>
                      <a:lnTo>
                        <a:pt x="325" y="420"/>
                      </a:lnTo>
                      <a:lnTo>
                        <a:pt x="324" y="426"/>
                      </a:lnTo>
                      <a:lnTo>
                        <a:pt x="322" y="426"/>
                      </a:lnTo>
                      <a:lnTo>
                        <a:pt x="322" y="428"/>
                      </a:lnTo>
                      <a:lnTo>
                        <a:pt x="321" y="428"/>
                      </a:lnTo>
                      <a:lnTo>
                        <a:pt x="321" y="433"/>
                      </a:lnTo>
                      <a:lnTo>
                        <a:pt x="320" y="433"/>
                      </a:lnTo>
                      <a:lnTo>
                        <a:pt x="320" y="437"/>
                      </a:lnTo>
                      <a:lnTo>
                        <a:pt x="320" y="437"/>
                      </a:lnTo>
                      <a:lnTo>
                        <a:pt x="320" y="438"/>
                      </a:lnTo>
                      <a:lnTo>
                        <a:pt x="320" y="438"/>
                      </a:lnTo>
                      <a:lnTo>
                        <a:pt x="320" y="441"/>
                      </a:lnTo>
                      <a:lnTo>
                        <a:pt x="320" y="441"/>
                      </a:lnTo>
                      <a:lnTo>
                        <a:pt x="320" y="444"/>
                      </a:lnTo>
                      <a:lnTo>
                        <a:pt x="321" y="444"/>
                      </a:lnTo>
                      <a:lnTo>
                        <a:pt x="321" y="447"/>
                      </a:lnTo>
                      <a:lnTo>
                        <a:pt x="321" y="447"/>
                      </a:lnTo>
                      <a:lnTo>
                        <a:pt x="322" y="454"/>
                      </a:lnTo>
                      <a:lnTo>
                        <a:pt x="324" y="454"/>
                      </a:lnTo>
                      <a:lnTo>
                        <a:pt x="325" y="455"/>
                      </a:lnTo>
                      <a:lnTo>
                        <a:pt x="328" y="455"/>
                      </a:lnTo>
                      <a:lnTo>
                        <a:pt x="329" y="454"/>
                      </a:lnTo>
                      <a:lnTo>
                        <a:pt x="330" y="453"/>
                      </a:lnTo>
                      <a:lnTo>
                        <a:pt x="330" y="453"/>
                      </a:lnTo>
                      <a:lnTo>
                        <a:pt x="330" y="450"/>
                      </a:lnTo>
                      <a:lnTo>
                        <a:pt x="332" y="450"/>
                      </a:lnTo>
                      <a:lnTo>
                        <a:pt x="333" y="446"/>
                      </a:lnTo>
                      <a:lnTo>
                        <a:pt x="334" y="445"/>
                      </a:lnTo>
                      <a:lnTo>
                        <a:pt x="334" y="444"/>
                      </a:lnTo>
                      <a:lnTo>
                        <a:pt x="334" y="444"/>
                      </a:lnTo>
                      <a:lnTo>
                        <a:pt x="334" y="438"/>
                      </a:lnTo>
                      <a:lnTo>
                        <a:pt x="334" y="438"/>
                      </a:lnTo>
                      <a:lnTo>
                        <a:pt x="334" y="437"/>
                      </a:lnTo>
                      <a:lnTo>
                        <a:pt x="333" y="437"/>
                      </a:lnTo>
                      <a:lnTo>
                        <a:pt x="333" y="426"/>
                      </a:lnTo>
                      <a:lnTo>
                        <a:pt x="334" y="426"/>
                      </a:lnTo>
                      <a:lnTo>
                        <a:pt x="334" y="426"/>
                      </a:lnTo>
                      <a:lnTo>
                        <a:pt x="335" y="425"/>
                      </a:lnTo>
                      <a:lnTo>
                        <a:pt x="335" y="423"/>
                      </a:lnTo>
                      <a:lnTo>
                        <a:pt x="335" y="421"/>
                      </a:lnTo>
                      <a:lnTo>
                        <a:pt x="335" y="419"/>
                      </a:lnTo>
                      <a:lnTo>
                        <a:pt x="337" y="417"/>
                      </a:lnTo>
                      <a:lnTo>
                        <a:pt x="337" y="416"/>
                      </a:lnTo>
                      <a:lnTo>
                        <a:pt x="338" y="416"/>
                      </a:lnTo>
                      <a:lnTo>
                        <a:pt x="338" y="417"/>
                      </a:lnTo>
                      <a:lnTo>
                        <a:pt x="339" y="417"/>
                      </a:lnTo>
                      <a:lnTo>
                        <a:pt x="339" y="417"/>
                      </a:lnTo>
                      <a:lnTo>
                        <a:pt x="339" y="417"/>
                      </a:lnTo>
                      <a:lnTo>
                        <a:pt x="341" y="416"/>
                      </a:lnTo>
                      <a:lnTo>
                        <a:pt x="342" y="415"/>
                      </a:lnTo>
                      <a:lnTo>
                        <a:pt x="342" y="413"/>
                      </a:lnTo>
                      <a:lnTo>
                        <a:pt x="343" y="412"/>
                      </a:lnTo>
                      <a:lnTo>
                        <a:pt x="343" y="412"/>
                      </a:lnTo>
                      <a:lnTo>
                        <a:pt x="345" y="412"/>
                      </a:lnTo>
                      <a:lnTo>
                        <a:pt x="345" y="412"/>
                      </a:lnTo>
                      <a:lnTo>
                        <a:pt x="346" y="411"/>
                      </a:lnTo>
                      <a:lnTo>
                        <a:pt x="346" y="408"/>
                      </a:lnTo>
                      <a:lnTo>
                        <a:pt x="346" y="408"/>
                      </a:lnTo>
                      <a:lnTo>
                        <a:pt x="347" y="408"/>
                      </a:lnTo>
                      <a:lnTo>
                        <a:pt x="349" y="407"/>
                      </a:lnTo>
                      <a:lnTo>
                        <a:pt x="350" y="407"/>
                      </a:lnTo>
                      <a:lnTo>
                        <a:pt x="352" y="409"/>
                      </a:lnTo>
                      <a:lnTo>
                        <a:pt x="354" y="409"/>
                      </a:lnTo>
                      <a:lnTo>
                        <a:pt x="356" y="411"/>
                      </a:lnTo>
                      <a:lnTo>
                        <a:pt x="358" y="412"/>
                      </a:lnTo>
                      <a:lnTo>
                        <a:pt x="358" y="413"/>
                      </a:lnTo>
                      <a:lnTo>
                        <a:pt x="359" y="413"/>
                      </a:lnTo>
                      <a:lnTo>
                        <a:pt x="359" y="413"/>
                      </a:lnTo>
                      <a:lnTo>
                        <a:pt x="358" y="415"/>
                      </a:lnTo>
                      <a:lnTo>
                        <a:pt x="358" y="416"/>
                      </a:lnTo>
                      <a:lnTo>
                        <a:pt x="359" y="417"/>
                      </a:lnTo>
                      <a:lnTo>
                        <a:pt x="359" y="419"/>
                      </a:lnTo>
                      <a:lnTo>
                        <a:pt x="360" y="419"/>
                      </a:lnTo>
                      <a:lnTo>
                        <a:pt x="360" y="421"/>
                      </a:lnTo>
                      <a:lnTo>
                        <a:pt x="359" y="424"/>
                      </a:lnTo>
                      <a:lnTo>
                        <a:pt x="358" y="428"/>
                      </a:lnTo>
                      <a:lnTo>
                        <a:pt x="356" y="430"/>
                      </a:lnTo>
                      <a:lnTo>
                        <a:pt x="356" y="432"/>
                      </a:lnTo>
                      <a:lnTo>
                        <a:pt x="356" y="432"/>
                      </a:lnTo>
                      <a:lnTo>
                        <a:pt x="356" y="433"/>
                      </a:lnTo>
                      <a:lnTo>
                        <a:pt x="356" y="432"/>
                      </a:lnTo>
                      <a:lnTo>
                        <a:pt x="356" y="433"/>
                      </a:lnTo>
                      <a:lnTo>
                        <a:pt x="356" y="433"/>
                      </a:lnTo>
                      <a:lnTo>
                        <a:pt x="360" y="430"/>
                      </a:lnTo>
                      <a:lnTo>
                        <a:pt x="360" y="429"/>
                      </a:lnTo>
                      <a:lnTo>
                        <a:pt x="364" y="429"/>
                      </a:lnTo>
                      <a:lnTo>
                        <a:pt x="364" y="429"/>
                      </a:lnTo>
                      <a:lnTo>
                        <a:pt x="364" y="429"/>
                      </a:lnTo>
                      <a:lnTo>
                        <a:pt x="366" y="429"/>
                      </a:lnTo>
                      <a:lnTo>
                        <a:pt x="367" y="432"/>
                      </a:lnTo>
                      <a:lnTo>
                        <a:pt x="367" y="436"/>
                      </a:lnTo>
                      <a:lnTo>
                        <a:pt x="368" y="438"/>
                      </a:lnTo>
                      <a:lnTo>
                        <a:pt x="369" y="441"/>
                      </a:lnTo>
                      <a:lnTo>
                        <a:pt x="371" y="438"/>
                      </a:lnTo>
                      <a:lnTo>
                        <a:pt x="373" y="437"/>
                      </a:lnTo>
                      <a:lnTo>
                        <a:pt x="375" y="430"/>
                      </a:lnTo>
                      <a:lnTo>
                        <a:pt x="373" y="430"/>
                      </a:lnTo>
                      <a:lnTo>
                        <a:pt x="375" y="425"/>
                      </a:lnTo>
                      <a:lnTo>
                        <a:pt x="375" y="425"/>
                      </a:lnTo>
                      <a:lnTo>
                        <a:pt x="376" y="424"/>
                      </a:lnTo>
                      <a:lnTo>
                        <a:pt x="377" y="423"/>
                      </a:lnTo>
                      <a:lnTo>
                        <a:pt x="379" y="421"/>
                      </a:lnTo>
                      <a:lnTo>
                        <a:pt x="380" y="421"/>
                      </a:lnTo>
                      <a:lnTo>
                        <a:pt x="380" y="419"/>
                      </a:lnTo>
                      <a:lnTo>
                        <a:pt x="381" y="419"/>
                      </a:lnTo>
                      <a:lnTo>
                        <a:pt x="381" y="420"/>
                      </a:lnTo>
                      <a:lnTo>
                        <a:pt x="381" y="420"/>
                      </a:lnTo>
                      <a:lnTo>
                        <a:pt x="383" y="420"/>
                      </a:lnTo>
                      <a:lnTo>
                        <a:pt x="383" y="421"/>
                      </a:lnTo>
                      <a:lnTo>
                        <a:pt x="384" y="421"/>
                      </a:lnTo>
                      <a:lnTo>
                        <a:pt x="384" y="421"/>
                      </a:lnTo>
                      <a:lnTo>
                        <a:pt x="388" y="423"/>
                      </a:lnTo>
                      <a:lnTo>
                        <a:pt x="388" y="424"/>
                      </a:lnTo>
                      <a:lnTo>
                        <a:pt x="389" y="424"/>
                      </a:lnTo>
                      <a:lnTo>
                        <a:pt x="392" y="424"/>
                      </a:lnTo>
                      <a:lnTo>
                        <a:pt x="392" y="423"/>
                      </a:lnTo>
                      <a:lnTo>
                        <a:pt x="392" y="423"/>
                      </a:lnTo>
                      <a:lnTo>
                        <a:pt x="392" y="421"/>
                      </a:lnTo>
                      <a:lnTo>
                        <a:pt x="390" y="421"/>
                      </a:lnTo>
                      <a:lnTo>
                        <a:pt x="390" y="420"/>
                      </a:lnTo>
                      <a:lnTo>
                        <a:pt x="392" y="420"/>
                      </a:lnTo>
                      <a:lnTo>
                        <a:pt x="392" y="420"/>
                      </a:lnTo>
                      <a:lnTo>
                        <a:pt x="392" y="420"/>
                      </a:lnTo>
                      <a:lnTo>
                        <a:pt x="393" y="420"/>
                      </a:lnTo>
                      <a:lnTo>
                        <a:pt x="393" y="420"/>
                      </a:lnTo>
                      <a:lnTo>
                        <a:pt x="394" y="420"/>
                      </a:lnTo>
                      <a:lnTo>
                        <a:pt x="396" y="417"/>
                      </a:lnTo>
                      <a:lnTo>
                        <a:pt x="393" y="416"/>
                      </a:lnTo>
                      <a:lnTo>
                        <a:pt x="392" y="415"/>
                      </a:lnTo>
                      <a:lnTo>
                        <a:pt x="392" y="412"/>
                      </a:lnTo>
                      <a:lnTo>
                        <a:pt x="392" y="408"/>
                      </a:lnTo>
                      <a:lnTo>
                        <a:pt x="388" y="408"/>
                      </a:lnTo>
                      <a:lnTo>
                        <a:pt x="388" y="407"/>
                      </a:lnTo>
                      <a:lnTo>
                        <a:pt x="387" y="407"/>
                      </a:lnTo>
                      <a:lnTo>
                        <a:pt x="387" y="406"/>
                      </a:lnTo>
                      <a:lnTo>
                        <a:pt x="385" y="406"/>
                      </a:lnTo>
                      <a:lnTo>
                        <a:pt x="385" y="406"/>
                      </a:lnTo>
                      <a:lnTo>
                        <a:pt x="384" y="406"/>
                      </a:lnTo>
                      <a:lnTo>
                        <a:pt x="384" y="404"/>
                      </a:lnTo>
                      <a:lnTo>
                        <a:pt x="384" y="403"/>
                      </a:lnTo>
                      <a:lnTo>
                        <a:pt x="381" y="404"/>
                      </a:lnTo>
                      <a:lnTo>
                        <a:pt x="379" y="404"/>
                      </a:lnTo>
                      <a:lnTo>
                        <a:pt x="377" y="406"/>
                      </a:lnTo>
                      <a:lnTo>
                        <a:pt x="375" y="404"/>
                      </a:lnTo>
                      <a:lnTo>
                        <a:pt x="373" y="403"/>
                      </a:lnTo>
                      <a:lnTo>
                        <a:pt x="368" y="403"/>
                      </a:lnTo>
                      <a:lnTo>
                        <a:pt x="368" y="402"/>
                      </a:lnTo>
                      <a:lnTo>
                        <a:pt x="367" y="402"/>
                      </a:lnTo>
                      <a:lnTo>
                        <a:pt x="367" y="402"/>
                      </a:lnTo>
                      <a:lnTo>
                        <a:pt x="360" y="402"/>
                      </a:lnTo>
                      <a:lnTo>
                        <a:pt x="360" y="400"/>
                      </a:lnTo>
                      <a:lnTo>
                        <a:pt x="360" y="400"/>
                      </a:lnTo>
                      <a:lnTo>
                        <a:pt x="360" y="402"/>
                      </a:lnTo>
                      <a:lnTo>
                        <a:pt x="359" y="402"/>
                      </a:lnTo>
                      <a:lnTo>
                        <a:pt x="359" y="400"/>
                      </a:lnTo>
                      <a:lnTo>
                        <a:pt x="356" y="400"/>
                      </a:lnTo>
                      <a:lnTo>
                        <a:pt x="355" y="398"/>
                      </a:lnTo>
                      <a:lnTo>
                        <a:pt x="351" y="396"/>
                      </a:lnTo>
                      <a:lnTo>
                        <a:pt x="350" y="391"/>
                      </a:lnTo>
                      <a:lnTo>
                        <a:pt x="349" y="391"/>
                      </a:lnTo>
                      <a:lnTo>
                        <a:pt x="349" y="389"/>
                      </a:lnTo>
                      <a:lnTo>
                        <a:pt x="350" y="387"/>
                      </a:lnTo>
                      <a:lnTo>
                        <a:pt x="349" y="386"/>
                      </a:lnTo>
                      <a:lnTo>
                        <a:pt x="347" y="385"/>
                      </a:lnTo>
                      <a:lnTo>
                        <a:pt x="346" y="385"/>
                      </a:lnTo>
                      <a:lnTo>
                        <a:pt x="346" y="382"/>
                      </a:lnTo>
                      <a:lnTo>
                        <a:pt x="346" y="382"/>
                      </a:lnTo>
                      <a:lnTo>
                        <a:pt x="346" y="381"/>
                      </a:lnTo>
                      <a:lnTo>
                        <a:pt x="346" y="381"/>
                      </a:lnTo>
                      <a:lnTo>
                        <a:pt x="345" y="379"/>
                      </a:lnTo>
                      <a:lnTo>
                        <a:pt x="345" y="379"/>
                      </a:lnTo>
                      <a:lnTo>
                        <a:pt x="343" y="379"/>
                      </a:lnTo>
                      <a:lnTo>
                        <a:pt x="343" y="379"/>
                      </a:lnTo>
                      <a:lnTo>
                        <a:pt x="338" y="379"/>
                      </a:lnTo>
                      <a:lnTo>
                        <a:pt x="338" y="378"/>
                      </a:lnTo>
                      <a:lnTo>
                        <a:pt x="337" y="377"/>
                      </a:lnTo>
                      <a:lnTo>
                        <a:pt x="335" y="375"/>
                      </a:lnTo>
                      <a:lnTo>
                        <a:pt x="334" y="374"/>
                      </a:lnTo>
                      <a:lnTo>
                        <a:pt x="334" y="373"/>
                      </a:lnTo>
                      <a:lnTo>
                        <a:pt x="333" y="373"/>
                      </a:lnTo>
                      <a:lnTo>
                        <a:pt x="333" y="370"/>
                      </a:lnTo>
                      <a:lnTo>
                        <a:pt x="333" y="370"/>
                      </a:lnTo>
                      <a:lnTo>
                        <a:pt x="332" y="366"/>
                      </a:lnTo>
                      <a:lnTo>
                        <a:pt x="330" y="366"/>
                      </a:lnTo>
                      <a:lnTo>
                        <a:pt x="330" y="366"/>
                      </a:lnTo>
                      <a:lnTo>
                        <a:pt x="329" y="368"/>
                      </a:lnTo>
                      <a:lnTo>
                        <a:pt x="329" y="368"/>
                      </a:lnTo>
                      <a:lnTo>
                        <a:pt x="328" y="368"/>
                      </a:lnTo>
                      <a:lnTo>
                        <a:pt x="326" y="366"/>
                      </a:lnTo>
                      <a:lnTo>
                        <a:pt x="322" y="366"/>
                      </a:lnTo>
                      <a:lnTo>
                        <a:pt x="322" y="368"/>
                      </a:lnTo>
                      <a:lnTo>
                        <a:pt x="318" y="366"/>
                      </a:lnTo>
                      <a:close/>
                      <a:moveTo>
                        <a:pt x="317" y="349"/>
                      </a:moveTo>
                      <a:lnTo>
                        <a:pt x="316" y="349"/>
                      </a:lnTo>
                      <a:lnTo>
                        <a:pt x="315" y="351"/>
                      </a:lnTo>
                      <a:lnTo>
                        <a:pt x="313" y="351"/>
                      </a:lnTo>
                      <a:lnTo>
                        <a:pt x="313" y="353"/>
                      </a:lnTo>
                      <a:lnTo>
                        <a:pt x="312" y="354"/>
                      </a:lnTo>
                      <a:lnTo>
                        <a:pt x="313" y="357"/>
                      </a:lnTo>
                      <a:lnTo>
                        <a:pt x="315" y="357"/>
                      </a:lnTo>
                      <a:lnTo>
                        <a:pt x="315" y="356"/>
                      </a:lnTo>
                      <a:lnTo>
                        <a:pt x="316" y="356"/>
                      </a:lnTo>
                      <a:lnTo>
                        <a:pt x="316" y="357"/>
                      </a:lnTo>
                      <a:lnTo>
                        <a:pt x="315" y="357"/>
                      </a:lnTo>
                      <a:lnTo>
                        <a:pt x="315" y="357"/>
                      </a:lnTo>
                      <a:lnTo>
                        <a:pt x="316" y="358"/>
                      </a:lnTo>
                      <a:lnTo>
                        <a:pt x="316" y="358"/>
                      </a:lnTo>
                      <a:lnTo>
                        <a:pt x="317" y="358"/>
                      </a:lnTo>
                      <a:lnTo>
                        <a:pt x="318" y="358"/>
                      </a:lnTo>
                      <a:lnTo>
                        <a:pt x="318" y="360"/>
                      </a:lnTo>
                      <a:lnTo>
                        <a:pt x="320" y="360"/>
                      </a:lnTo>
                      <a:lnTo>
                        <a:pt x="321" y="358"/>
                      </a:lnTo>
                      <a:lnTo>
                        <a:pt x="321" y="358"/>
                      </a:lnTo>
                      <a:lnTo>
                        <a:pt x="321" y="356"/>
                      </a:lnTo>
                      <a:lnTo>
                        <a:pt x="320" y="353"/>
                      </a:lnTo>
                      <a:lnTo>
                        <a:pt x="318" y="351"/>
                      </a:lnTo>
                      <a:lnTo>
                        <a:pt x="317" y="349"/>
                      </a:lnTo>
                      <a:close/>
                      <a:moveTo>
                        <a:pt x="218" y="327"/>
                      </a:moveTo>
                      <a:lnTo>
                        <a:pt x="216" y="327"/>
                      </a:lnTo>
                      <a:lnTo>
                        <a:pt x="216" y="327"/>
                      </a:lnTo>
                      <a:lnTo>
                        <a:pt x="216" y="327"/>
                      </a:lnTo>
                      <a:lnTo>
                        <a:pt x="215" y="327"/>
                      </a:lnTo>
                      <a:lnTo>
                        <a:pt x="215" y="330"/>
                      </a:lnTo>
                      <a:lnTo>
                        <a:pt x="216" y="330"/>
                      </a:lnTo>
                      <a:lnTo>
                        <a:pt x="216" y="331"/>
                      </a:lnTo>
                      <a:lnTo>
                        <a:pt x="216" y="332"/>
                      </a:lnTo>
                      <a:lnTo>
                        <a:pt x="218" y="332"/>
                      </a:lnTo>
                      <a:lnTo>
                        <a:pt x="219" y="334"/>
                      </a:lnTo>
                      <a:lnTo>
                        <a:pt x="220" y="335"/>
                      </a:lnTo>
                      <a:lnTo>
                        <a:pt x="220" y="337"/>
                      </a:lnTo>
                      <a:lnTo>
                        <a:pt x="223" y="337"/>
                      </a:lnTo>
                      <a:lnTo>
                        <a:pt x="224" y="348"/>
                      </a:lnTo>
                      <a:lnTo>
                        <a:pt x="228" y="348"/>
                      </a:lnTo>
                      <a:lnTo>
                        <a:pt x="228" y="347"/>
                      </a:lnTo>
                      <a:lnTo>
                        <a:pt x="229" y="345"/>
                      </a:lnTo>
                      <a:lnTo>
                        <a:pt x="229" y="344"/>
                      </a:lnTo>
                      <a:lnTo>
                        <a:pt x="228" y="343"/>
                      </a:lnTo>
                      <a:lnTo>
                        <a:pt x="227" y="341"/>
                      </a:lnTo>
                      <a:lnTo>
                        <a:pt x="225" y="337"/>
                      </a:lnTo>
                      <a:lnTo>
                        <a:pt x="224" y="336"/>
                      </a:lnTo>
                      <a:lnTo>
                        <a:pt x="223" y="335"/>
                      </a:lnTo>
                      <a:lnTo>
                        <a:pt x="223" y="334"/>
                      </a:lnTo>
                      <a:lnTo>
                        <a:pt x="223" y="330"/>
                      </a:lnTo>
                      <a:lnTo>
                        <a:pt x="220" y="331"/>
                      </a:lnTo>
                      <a:lnTo>
                        <a:pt x="220" y="330"/>
                      </a:lnTo>
                      <a:lnTo>
                        <a:pt x="220" y="330"/>
                      </a:lnTo>
                      <a:lnTo>
                        <a:pt x="220" y="328"/>
                      </a:lnTo>
                      <a:lnTo>
                        <a:pt x="219" y="328"/>
                      </a:lnTo>
                      <a:lnTo>
                        <a:pt x="218" y="327"/>
                      </a:lnTo>
                      <a:close/>
                      <a:moveTo>
                        <a:pt x="208" y="307"/>
                      </a:moveTo>
                      <a:lnTo>
                        <a:pt x="208" y="307"/>
                      </a:lnTo>
                      <a:lnTo>
                        <a:pt x="208" y="307"/>
                      </a:lnTo>
                      <a:lnTo>
                        <a:pt x="208" y="307"/>
                      </a:lnTo>
                      <a:lnTo>
                        <a:pt x="208" y="307"/>
                      </a:lnTo>
                      <a:lnTo>
                        <a:pt x="208" y="307"/>
                      </a:lnTo>
                      <a:lnTo>
                        <a:pt x="208" y="309"/>
                      </a:lnTo>
                      <a:lnTo>
                        <a:pt x="208" y="310"/>
                      </a:lnTo>
                      <a:lnTo>
                        <a:pt x="210" y="310"/>
                      </a:lnTo>
                      <a:lnTo>
                        <a:pt x="208" y="310"/>
                      </a:lnTo>
                      <a:lnTo>
                        <a:pt x="206" y="310"/>
                      </a:lnTo>
                      <a:lnTo>
                        <a:pt x="203" y="311"/>
                      </a:lnTo>
                      <a:lnTo>
                        <a:pt x="203" y="311"/>
                      </a:lnTo>
                      <a:lnTo>
                        <a:pt x="203" y="311"/>
                      </a:lnTo>
                      <a:lnTo>
                        <a:pt x="203" y="311"/>
                      </a:lnTo>
                      <a:lnTo>
                        <a:pt x="203" y="311"/>
                      </a:lnTo>
                      <a:lnTo>
                        <a:pt x="203" y="311"/>
                      </a:lnTo>
                      <a:lnTo>
                        <a:pt x="205" y="311"/>
                      </a:lnTo>
                      <a:lnTo>
                        <a:pt x="205" y="313"/>
                      </a:lnTo>
                      <a:lnTo>
                        <a:pt x="206" y="313"/>
                      </a:lnTo>
                      <a:lnTo>
                        <a:pt x="207" y="314"/>
                      </a:lnTo>
                      <a:lnTo>
                        <a:pt x="207" y="315"/>
                      </a:lnTo>
                      <a:lnTo>
                        <a:pt x="208" y="315"/>
                      </a:lnTo>
                      <a:lnTo>
                        <a:pt x="208" y="315"/>
                      </a:lnTo>
                      <a:lnTo>
                        <a:pt x="210" y="317"/>
                      </a:lnTo>
                      <a:lnTo>
                        <a:pt x="210" y="318"/>
                      </a:lnTo>
                      <a:lnTo>
                        <a:pt x="210" y="320"/>
                      </a:lnTo>
                      <a:lnTo>
                        <a:pt x="210" y="322"/>
                      </a:lnTo>
                      <a:lnTo>
                        <a:pt x="208" y="323"/>
                      </a:lnTo>
                      <a:lnTo>
                        <a:pt x="208" y="324"/>
                      </a:lnTo>
                      <a:lnTo>
                        <a:pt x="210" y="324"/>
                      </a:lnTo>
                      <a:lnTo>
                        <a:pt x="211" y="327"/>
                      </a:lnTo>
                      <a:lnTo>
                        <a:pt x="212" y="327"/>
                      </a:lnTo>
                      <a:lnTo>
                        <a:pt x="214" y="327"/>
                      </a:lnTo>
                      <a:lnTo>
                        <a:pt x="214" y="322"/>
                      </a:lnTo>
                      <a:lnTo>
                        <a:pt x="214" y="318"/>
                      </a:lnTo>
                      <a:lnTo>
                        <a:pt x="214" y="313"/>
                      </a:lnTo>
                      <a:lnTo>
                        <a:pt x="212" y="313"/>
                      </a:lnTo>
                      <a:lnTo>
                        <a:pt x="210" y="310"/>
                      </a:lnTo>
                      <a:lnTo>
                        <a:pt x="211" y="310"/>
                      </a:lnTo>
                      <a:lnTo>
                        <a:pt x="211" y="309"/>
                      </a:lnTo>
                      <a:lnTo>
                        <a:pt x="211" y="307"/>
                      </a:lnTo>
                      <a:lnTo>
                        <a:pt x="211" y="307"/>
                      </a:lnTo>
                      <a:lnTo>
                        <a:pt x="208" y="307"/>
                      </a:lnTo>
                      <a:close/>
                      <a:moveTo>
                        <a:pt x="227" y="294"/>
                      </a:moveTo>
                      <a:lnTo>
                        <a:pt x="227" y="294"/>
                      </a:lnTo>
                      <a:lnTo>
                        <a:pt x="227" y="294"/>
                      </a:lnTo>
                      <a:lnTo>
                        <a:pt x="227" y="294"/>
                      </a:lnTo>
                      <a:lnTo>
                        <a:pt x="227" y="294"/>
                      </a:lnTo>
                      <a:lnTo>
                        <a:pt x="225" y="294"/>
                      </a:lnTo>
                      <a:lnTo>
                        <a:pt x="225" y="296"/>
                      </a:lnTo>
                      <a:lnTo>
                        <a:pt x="225" y="296"/>
                      </a:lnTo>
                      <a:lnTo>
                        <a:pt x="225" y="296"/>
                      </a:lnTo>
                      <a:lnTo>
                        <a:pt x="225" y="296"/>
                      </a:lnTo>
                      <a:lnTo>
                        <a:pt x="225" y="298"/>
                      </a:lnTo>
                      <a:lnTo>
                        <a:pt x="225" y="298"/>
                      </a:lnTo>
                      <a:lnTo>
                        <a:pt x="223" y="298"/>
                      </a:lnTo>
                      <a:lnTo>
                        <a:pt x="222" y="298"/>
                      </a:lnTo>
                      <a:lnTo>
                        <a:pt x="222" y="298"/>
                      </a:lnTo>
                      <a:lnTo>
                        <a:pt x="222" y="298"/>
                      </a:lnTo>
                      <a:lnTo>
                        <a:pt x="220" y="301"/>
                      </a:lnTo>
                      <a:lnTo>
                        <a:pt x="219" y="302"/>
                      </a:lnTo>
                      <a:lnTo>
                        <a:pt x="219" y="305"/>
                      </a:lnTo>
                      <a:lnTo>
                        <a:pt x="218" y="305"/>
                      </a:lnTo>
                      <a:lnTo>
                        <a:pt x="218" y="306"/>
                      </a:lnTo>
                      <a:lnTo>
                        <a:pt x="216" y="306"/>
                      </a:lnTo>
                      <a:lnTo>
                        <a:pt x="216" y="307"/>
                      </a:lnTo>
                      <a:lnTo>
                        <a:pt x="218" y="307"/>
                      </a:lnTo>
                      <a:lnTo>
                        <a:pt x="218" y="309"/>
                      </a:lnTo>
                      <a:lnTo>
                        <a:pt x="219" y="309"/>
                      </a:lnTo>
                      <a:lnTo>
                        <a:pt x="219" y="310"/>
                      </a:lnTo>
                      <a:lnTo>
                        <a:pt x="223" y="310"/>
                      </a:lnTo>
                      <a:lnTo>
                        <a:pt x="223" y="310"/>
                      </a:lnTo>
                      <a:lnTo>
                        <a:pt x="222" y="311"/>
                      </a:lnTo>
                      <a:lnTo>
                        <a:pt x="220" y="311"/>
                      </a:lnTo>
                      <a:lnTo>
                        <a:pt x="220" y="314"/>
                      </a:lnTo>
                      <a:lnTo>
                        <a:pt x="222" y="314"/>
                      </a:lnTo>
                      <a:lnTo>
                        <a:pt x="222" y="314"/>
                      </a:lnTo>
                      <a:lnTo>
                        <a:pt x="222" y="315"/>
                      </a:lnTo>
                      <a:lnTo>
                        <a:pt x="224" y="317"/>
                      </a:lnTo>
                      <a:lnTo>
                        <a:pt x="227" y="319"/>
                      </a:lnTo>
                      <a:lnTo>
                        <a:pt x="229" y="320"/>
                      </a:lnTo>
                      <a:lnTo>
                        <a:pt x="229" y="320"/>
                      </a:lnTo>
                      <a:lnTo>
                        <a:pt x="231" y="320"/>
                      </a:lnTo>
                      <a:lnTo>
                        <a:pt x="232" y="319"/>
                      </a:lnTo>
                      <a:lnTo>
                        <a:pt x="232" y="320"/>
                      </a:lnTo>
                      <a:lnTo>
                        <a:pt x="232" y="322"/>
                      </a:lnTo>
                      <a:lnTo>
                        <a:pt x="233" y="322"/>
                      </a:lnTo>
                      <a:lnTo>
                        <a:pt x="233" y="323"/>
                      </a:lnTo>
                      <a:lnTo>
                        <a:pt x="233" y="323"/>
                      </a:lnTo>
                      <a:lnTo>
                        <a:pt x="232" y="324"/>
                      </a:lnTo>
                      <a:lnTo>
                        <a:pt x="232" y="324"/>
                      </a:lnTo>
                      <a:lnTo>
                        <a:pt x="232" y="327"/>
                      </a:lnTo>
                      <a:lnTo>
                        <a:pt x="236" y="327"/>
                      </a:lnTo>
                      <a:lnTo>
                        <a:pt x="237" y="328"/>
                      </a:lnTo>
                      <a:lnTo>
                        <a:pt x="237" y="331"/>
                      </a:lnTo>
                      <a:lnTo>
                        <a:pt x="236" y="331"/>
                      </a:lnTo>
                      <a:lnTo>
                        <a:pt x="236" y="331"/>
                      </a:lnTo>
                      <a:lnTo>
                        <a:pt x="239" y="331"/>
                      </a:lnTo>
                      <a:lnTo>
                        <a:pt x="239" y="335"/>
                      </a:lnTo>
                      <a:lnTo>
                        <a:pt x="239" y="335"/>
                      </a:lnTo>
                      <a:lnTo>
                        <a:pt x="240" y="335"/>
                      </a:lnTo>
                      <a:lnTo>
                        <a:pt x="240" y="336"/>
                      </a:lnTo>
                      <a:lnTo>
                        <a:pt x="240" y="336"/>
                      </a:lnTo>
                      <a:lnTo>
                        <a:pt x="239" y="336"/>
                      </a:lnTo>
                      <a:lnTo>
                        <a:pt x="239" y="340"/>
                      </a:lnTo>
                      <a:lnTo>
                        <a:pt x="240" y="340"/>
                      </a:lnTo>
                      <a:lnTo>
                        <a:pt x="240" y="345"/>
                      </a:lnTo>
                      <a:lnTo>
                        <a:pt x="244" y="345"/>
                      </a:lnTo>
                      <a:lnTo>
                        <a:pt x="244" y="343"/>
                      </a:lnTo>
                      <a:lnTo>
                        <a:pt x="246" y="343"/>
                      </a:lnTo>
                      <a:lnTo>
                        <a:pt x="246" y="341"/>
                      </a:lnTo>
                      <a:lnTo>
                        <a:pt x="246" y="341"/>
                      </a:lnTo>
                      <a:lnTo>
                        <a:pt x="246" y="339"/>
                      </a:lnTo>
                      <a:lnTo>
                        <a:pt x="245" y="339"/>
                      </a:lnTo>
                      <a:lnTo>
                        <a:pt x="245" y="336"/>
                      </a:lnTo>
                      <a:lnTo>
                        <a:pt x="245" y="335"/>
                      </a:lnTo>
                      <a:lnTo>
                        <a:pt x="246" y="334"/>
                      </a:lnTo>
                      <a:lnTo>
                        <a:pt x="248" y="331"/>
                      </a:lnTo>
                      <a:lnTo>
                        <a:pt x="245" y="331"/>
                      </a:lnTo>
                      <a:lnTo>
                        <a:pt x="244" y="331"/>
                      </a:lnTo>
                      <a:lnTo>
                        <a:pt x="243" y="330"/>
                      </a:lnTo>
                      <a:lnTo>
                        <a:pt x="241" y="328"/>
                      </a:lnTo>
                      <a:lnTo>
                        <a:pt x="239" y="327"/>
                      </a:lnTo>
                      <a:lnTo>
                        <a:pt x="239" y="323"/>
                      </a:lnTo>
                      <a:lnTo>
                        <a:pt x="237" y="323"/>
                      </a:lnTo>
                      <a:lnTo>
                        <a:pt x="237" y="322"/>
                      </a:lnTo>
                      <a:lnTo>
                        <a:pt x="237" y="322"/>
                      </a:lnTo>
                      <a:lnTo>
                        <a:pt x="237" y="320"/>
                      </a:lnTo>
                      <a:lnTo>
                        <a:pt x="237" y="320"/>
                      </a:lnTo>
                      <a:lnTo>
                        <a:pt x="237" y="319"/>
                      </a:lnTo>
                      <a:lnTo>
                        <a:pt x="236" y="318"/>
                      </a:lnTo>
                      <a:lnTo>
                        <a:pt x="236" y="315"/>
                      </a:lnTo>
                      <a:lnTo>
                        <a:pt x="235" y="315"/>
                      </a:lnTo>
                      <a:lnTo>
                        <a:pt x="235" y="313"/>
                      </a:lnTo>
                      <a:lnTo>
                        <a:pt x="232" y="311"/>
                      </a:lnTo>
                      <a:lnTo>
                        <a:pt x="232" y="309"/>
                      </a:lnTo>
                      <a:lnTo>
                        <a:pt x="231" y="309"/>
                      </a:lnTo>
                      <a:lnTo>
                        <a:pt x="231" y="307"/>
                      </a:lnTo>
                      <a:lnTo>
                        <a:pt x="231" y="307"/>
                      </a:lnTo>
                      <a:lnTo>
                        <a:pt x="231" y="305"/>
                      </a:lnTo>
                      <a:lnTo>
                        <a:pt x="229" y="305"/>
                      </a:lnTo>
                      <a:lnTo>
                        <a:pt x="229" y="302"/>
                      </a:lnTo>
                      <a:lnTo>
                        <a:pt x="229" y="300"/>
                      </a:lnTo>
                      <a:lnTo>
                        <a:pt x="229" y="297"/>
                      </a:lnTo>
                      <a:lnTo>
                        <a:pt x="227" y="297"/>
                      </a:lnTo>
                      <a:lnTo>
                        <a:pt x="227" y="294"/>
                      </a:lnTo>
                      <a:lnTo>
                        <a:pt x="227" y="294"/>
                      </a:lnTo>
                      <a:close/>
                      <a:moveTo>
                        <a:pt x="400" y="292"/>
                      </a:moveTo>
                      <a:lnTo>
                        <a:pt x="400" y="303"/>
                      </a:lnTo>
                      <a:lnTo>
                        <a:pt x="398" y="302"/>
                      </a:lnTo>
                      <a:lnTo>
                        <a:pt x="397" y="301"/>
                      </a:lnTo>
                      <a:lnTo>
                        <a:pt x="397" y="293"/>
                      </a:lnTo>
                      <a:lnTo>
                        <a:pt x="400" y="292"/>
                      </a:lnTo>
                      <a:close/>
                      <a:moveTo>
                        <a:pt x="181" y="267"/>
                      </a:moveTo>
                      <a:lnTo>
                        <a:pt x="181" y="268"/>
                      </a:lnTo>
                      <a:lnTo>
                        <a:pt x="181" y="268"/>
                      </a:lnTo>
                      <a:lnTo>
                        <a:pt x="181" y="269"/>
                      </a:lnTo>
                      <a:lnTo>
                        <a:pt x="182" y="269"/>
                      </a:lnTo>
                      <a:lnTo>
                        <a:pt x="182" y="269"/>
                      </a:lnTo>
                      <a:lnTo>
                        <a:pt x="184" y="268"/>
                      </a:lnTo>
                      <a:lnTo>
                        <a:pt x="184" y="267"/>
                      </a:lnTo>
                      <a:lnTo>
                        <a:pt x="182" y="267"/>
                      </a:lnTo>
                      <a:lnTo>
                        <a:pt x="181" y="267"/>
                      </a:lnTo>
                      <a:close/>
                      <a:moveTo>
                        <a:pt x="193" y="245"/>
                      </a:moveTo>
                      <a:lnTo>
                        <a:pt x="191" y="245"/>
                      </a:lnTo>
                      <a:lnTo>
                        <a:pt x="191" y="246"/>
                      </a:lnTo>
                      <a:lnTo>
                        <a:pt x="191" y="247"/>
                      </a:lnTo>
                      <a:lnTo>
                        <a:pt x="189" y="248"/>
                      </a:lnTo>
                      <a:lnTo>
                        <a:pt x="189" y="251"/>
                      </a:lnTo>
                      <a:lnTo>
                        <a:pt x="188" y="251"/>
                      </a:lnTo>
                      <a:lnTo>
                        <a:pt x="186" y="254"/>
                      </a:lnTo>
                      <a:lnTo>
                        <a:pt x="186" y="254"/>
                      </a:lnTo>
                      <a:lnTo>
                        <a:pt x="185" y="255"/>
                      </a:lnTo>
                      <a:lnTo>
                        <a:pt x="185" y="256"/>
                      </a:lnTo>
                      <a:lnTo>
                        <a:pt x="186" y="258"/>
                      </a:lnTo>
                      <a:lnTo>
                        <a:pt x="186" y="263"/>
                      </a:lnTo>
                      <a:lnTo>
                        <a:pt x="188" y="263"/>
                      </a:lnTo>
                      <a:lnTo>
                        <a:pt x="186" y="265"/>
                      </a:lnTo>
                      <a:lnTo>
                        <a:pt x="188" y="265"/>
                      </a:lnTo>
                      <a:lnTo>
                        <a:pt x="188" y="264"/>
                      </a:lnTo>
                      <a:lnTo>
                        <a:pt x="191" y="264"/>
                      </a:lnTo>
                      <a:lnTo>
                        <a:pt x="191" y="264"/>
                      </a:lnTo>
                      <a:lnTo>
                        <a:pt x="191" y="264"/>
                      </a:lnTo>
                      <a:lnTo>
                        <a:pt x="191" y="264"/>
                      </a:lnTo>
                      <a:lnTo>
                        <a:pt x="191" y="264"/>
                      </a:lnTo>
                      <a:lnTo>
                        <a:pt x="191" y="264"/>
                      </a:lnTo>
                      <a:lnTo>
                        <a:pt x="191" y="262"/>
                      </a:lnTo>
                      <a:lnTo>
                        <a:pt x="193" y="259"/>
                      </a:lnTo>
                      <a:lnTo>
                        <a:pt x="193" y="259"/>
                      </a:lnTo>
                      <a:lnTo>
                        <a:pt x="193" y="256"/>
                      </a:lnTo>
                      <a:lnTo>
                        <a:pt x="194" y="256"/>
                      </a:lnTo>
                      <a:lnTo>
                        <a:pt x="194" y="256"/>
                      </a:lnTo>
                      <a:lnTo>
                        <a:pt x="194" y="256"/>
                      </a:lnTo>
                      <a:lnTo>
                        <a:pt x="195" y="256"/>
                      </a:lnTo>
                      <a:lnTo>
                        <a:pt x="195" y="254"/>
                      </a:lnTo>
                      <a:lnTo>
                        <a:pt x="194" y="254"/>
                      </a:lnTo>
                      <a:lnTo>
                        <a:pt x="194" y="252"/>
                      </a:lnTo>
                      <a:lnTo>
                        <a:pt x="194" y="251"/>
                      </a:lnTo>
                      <a:lnTo>
                        <a:pt x="195" y="251"/>
                      </a:lnTo>
                      <a:lnTo>
                        <a:pt x="195" y="250"/>
                      </a:lnTo>
                      <a:lnTo>
                        <a:pt x="195" y="248"/>
                      </a:lnTo>
                      <a:lnTo>
                        <a:pt x="197" y="248"/>
                      </a:lnTo>
                      <a:lnTo>
                        <a:pt x="197" y="246"/>
                      </a:lnTo>
                      <a:lnTo>
                        <a:pt x="194" y="246"/>
                      </a:lnTo>
                      <a:lnTo>
                        <a:pt x="194" y="246"/>
                      </a:lnTo>
                      <a:lnTo>
                        <a:pt x="194" y="245"/>
                      </a:lnTo>
                      <a:lnTo>
                        <a:pt x="194" y="245"/>
                      </a:lnTo>
                      <a:lnTo>
                        <a:pt x="194" y="245"/>
                      </a:lnTo>
                      <a:lnTo>
                        <a:pt x="193" y="245"/>
                      </a:lnTo>
                      <a:close/>
                      <a:moveTo>
                        <a:pt x="185" y="237"/>
                      </a:moveTo>
                      <a:lnTo>
                        <a:pt x="184" y="238"/>
                      </a:lnTo>
                      <a:lnTo>
                        <a:pt x="181" y="239"/>
                      </a:lnTo>
                      <a:lnTo>
                        <a:pt x="181" y="241"/>
                      </a:lnTo>
                      <a:lnTo>
                        <a:pt x="181" y="241"/>
                      </a:lnTo>
                      <a:lnTo>
                        <a:pt x="182" y="241"/>
                      </a:lnTo>
                      <a:lnTo>
                        <a:pt x="182" y="243"/>
                      </a:lnTo>
                      <a:lnTo>
                        <a:pt x="184" y="245"/>
                      </a:lnTo>
                      <a:lnTo>
                        <a:pt x="185" y="243"/>
                      </a:lnTo>
                      <a:lnTo>
                        <a:pt x="186" y="241"/>
                      </a:lnTo>
                      <a:lnTo>
                        <a:pt x="186" y="238"/>
                      </a:lnTo>
                      <a:lnTo>
                        <a:pt x="185" y="237"/>
                      </a:lnTo>
                      <a:close/>
                      <a:moveTo>
                        <a:pt x="127" y="220"/>
                      </a:moveTo>
                      <a:lnTo>
                        <a:pt x="127" y="222"/>
                      </a:lnTo>
                      <a:lnTo>
                        <a:pt x="125" y="224"/>
                      </a:lnTo>
                      <a:lnTo>
                        <a:pt x="125" y="226"/>
                      </a:lnTo>
                      <a:lnTo>
                        <a:pt x="122" y="229"/>
                      </a:lnTo>
                      <a:lnTo>
                        <a:pt x="122" y="229"/>
                      </a:lnTo>
                      <a:lnTo>
                        <a:pt x="119" y="230"/>
                      </a:lnTo>
                      <a:lnTo>
                        <a:pt x="117" y="231"/>
                      </a:lnTo>
                      <a:lnTo>
                        <a:pt x="116" y="234"/>
                      </a:lnTo>
                      <a:lnTo>
                        <a:pt x="114" y="235"/>
                      </a:lnTo>
                      <a:lnTo>
                        <a:pt x="113" y="237"/>
                      </a:lnTo>
                      <a:lnTo>
                        <a:pt x="112" y="237"/>
                      </a:lnTo>
                      <a:lnTo>
                        <a:pt x="112" y="239"/>
                      </a:lnTo>
                      <a:lnTo>
                        <a:pt x="113" y="239"/>
                      </a:lnTo>
                      <a:lnTo>
                        <a:pt x="113" y="241"/>
                      </a:lnTo>
                      <a:lnTo>
                        <a:pt x="118" y="241"/>
                      </a:lnTo>
                      <a:lnTo>
                        <a:pt x="118" y="238"/>
                      </a:lnTo>
                      <a:lnTo>
                        <a:pt x="126" y="231"/>
                      </a:lnTo>
                      <a:lnTo>
                        <a:pt x="126" y="230"/>
                      </a:lnTo>
                      <a:lnTo>
                        <a:pt x="127" y="230"/>
                      </a:lnTo>
                      <a:lnTo>
                        <a:pt x="129" y="229"/>
                      </a:lnTo>
                      <a:lnTo>
                        <a:pt x="130" y="229"/>
                      </a:lnTo>
                      <a:lnTo>
                        <a:pt x="130" y="229"/>
                      </a:lnTo>
                      <a:lnTo>
                        <a:pt x="131" y="229"/>
                      </a:lnTo>
                      <a:lnTo>
                        <a:pt x="133" y="228"/>
                      </a:lnTo>
                      <a:lnTo>
                        <a:pt x="136" y="226"/>
                      </a:lnTo>
                      <a:lnTo>
                        <a:pt x="140" y="225"/>
                      </a:lnTo>
                      <a:lnTo>
                        <a:pt x="142" y="222"/>
                      </a:lnTo>
                      <a:lnTo>
                        <a:pt x="143" y="222"/>
                      </a:lnTo>
                      <a:lnTo>
                        <a:pt x="146" y="222"/>
                      </a:lnTo>
                      <a:lnTo>
                        <a:pt x="146" y="222"/>
                      </a:lnTo>
                      <a:lnTo>
                        <a:pt x="146" y="222"/>
                      </a:lnTo>
                      <a:lnTo>
                        <a:pt x="150" y="224"/>
                      </a:lnTo>
                      <a:lnTo>
                        <a:pt x="151" y="224"/>
                      </a:lnTo>
                      <a:lnTo>
                        <a:pt x="152" y="222"/>
                      </a:lnTo>
                      <a:lnTo>
                        <a:pt x="150" y="222"/>
                      </a:lnTo>
                      <a:lnTo>
                        <a:pt x="146" y="221"/>
                      </a:lnTo>
                      <a:lnTo>
                        <a:pt x="143" y="221"/>
                      </a:lnTo>
                      <a:lnTo>
                        <a:pt x="143" y="221"/>
                      </a:lnTo>
                      <a:lnTo>
                        <a:pt x="139" y="221"/>
                      </a:lnTo>
                      <a:lnTo>
                        <a:pt x="138" y="222"/>
                      </a:lnTo>
                      <a:lnTo>
                        <a:pt x="135" y="222"/>
                      </a:lnTo>
                      <a:lnTo>
                        <a:pt x="134" y="222"/>
                      </a:lnTo>
                      <a:lnTo>
                        <a:pt x="134" y="222"/>
                      </a:lnTo>
                      <a:lnTo>
                        <a:pt x="134" y="222"/>
                      </a:lnTo>
                      <a:lnTo>
                        <a:pt x="134" y="222"/>
                      </a:lnTo>
                      <a:lnTo>
                        <a:pt x="133" y="221"/>
                      </a:lnTo>
                      <a:lnTo>
                        <a:pt x="131" y="221"/>
                      </a:lnTo>
                      <a:lnTo>
                        <a:pt x="130" y="220"/>
                      </a:lnTo>
                      <a:lnTo>
                        <a:pt x="127" y="220"/>
                      </a:lnTo>
                      <a:close/>
                      <a:moveTo>
                        <a:pt x="126" y="169"/>
                      </a:moveTo>
                      <a:lnTo>
                        <a:pt x="122" y="170"/>
                      </a:lnTo>
                      <a:lnTo>
                        <a:pt x="122" y="170"/>
                      </a:lnTo>
                      <a:lnTo>
                        <a:pt x="118" y="170"/>
                      </a:lnTo>
                      <a:lnTo>
                        <a:pt x="118" y="171"/>
                      </a:lnTo>
                      <a:lnTo>
                        <a:pt x="117" y="171"/>
                      </a:lnTo>
                      <a:lnTo>
                        <a:pt x="113" y="175"/>
                      </a:lnTo>
                      <a:lnTo>
                        <a:pt x="109" y="175"/>
                      </a:lnTo>
                      <a:lnTo>
                        <a:pt x="108" y="178"/>
                      </a:lnTo>
                      <a:lnTo>
                        <a:pt x="108" y="178"/>
                      </a:lnTo>
                      <a:lnTo>
                        <a:pt x="108" y="179"/>
                      </a:lnTo>
                      <a:lnTo>
                        <a:pt x="102" y="182"/>
                      </a:lnTo>
                      <a:lnTo>
                        <a:pt x="99" y="182"/>
                      </a:lnTo>
                      <a:lnTo>
                        <a:pt x="95" y="182"/>
                      </a:lnTo>
                      <a:lnTo>
                        <a:pt x="89" y="182"/>
                      </a:lnTo>
                      <a:lnTo>
                        <a:pt x="87" y="182"/>
                      </a:lnTo>
                      <a:lnTo>
                        <a:pt x="87" y="182"/>
                      </a:lnTo>
                      <a:lnTo>
                        <a:pt x="87" y="182"/>
                      </a:lnTo>
                      <a:lnTo>
                        <a:pt x="85" y="182"/>
                      </a:lnTo>
                      <a:lnTo>
                        <a:pt x="85" y="180"/>
                      </a:lnTo>
                      <a:lnTo>
                        <a:pt x="85" y="178"/>
                      </a:lnTo>
                      <a:lnTo>
                        <a:pt x="84" y="178"/>
                      </a:lnTo>
                      <a:lnTo>
                        <a:pt x="84" y="175"/>
                      </a:lnTo>
                      <a:lnTo>
                        <a:pt x="85" y="175"/>
                      </a:lnTo>
                      <a:lnTo>
                        <a:pt x="84" y="173"/>
                      </a:lnTo>
                      <a:lnTo>
                        <a:pt x="81" y="174"/>
                      </a:lnTo>
                      <a:lnTo>
                        <a:pt x="80" y="173"/>
                      </a:lnTo>
                      <a:lnTo>
                        <a:pt x="80" y="171"/>
                      </a:lnTo>
                      <a:lnTo>
                        <a:pt x="80" y="171"/>
                      </a:lnTo>
                      <a:lnTo>
                        <a:pt x="80" y="171"/>
                      </a:lnTo>
                      <a:lnTo>
                        <a:pt x="76" y="171"/>
                      </a:lnTo>
                      <a:lnTo>
                        <a:pt x="76" y="170"/>
                      </a:lnTo>
                      <a:lnTo>
                        <a:pt x="72" y="170"/>
                      </a:lnTo>
                      <a:lnTo>
                        <a:pt x="74" y="171"/>
                      </a:lnTo>
                      <a:lnTo>
                        <a:pt x="75" y="173"/>
                      </a:lnTo>
                      <a:lnTo>
                        <a:pt x="75" y="174"/>
                      </a:lnTo>
                      <a:lnTo>
                        <a:pt x="76" y="174"/>
                      </a:lnTo>
                      <a:lnTo>
                        <a:pt x="76" y="175"/>
                      </a:lnTo>
                      <a:lnTo>
                        <a:pt x="76" y="175"/>
                      </a:lnTo>
                      <a:lnTo>
                        <a:pt x="76" y="176"/>
                      </a:lnTo>
                      <a:lnTo>
                        <a:pt x="78" y="176"/>
                      </a:lnTo>
                      <a:lnTo>
                        <a:pt x="78" y="179"/>
                      </a:lnTo>
                      <a:lnTo>
                        <a:pt x="78" y="180"/>
                      </a:lnTo>
                      <a:lnTo>
                        <a:pt x="80" y="180"/>
                      </a:lnTo>
                      <a:lnTo>
                        <a:pt x="80" y="183"/>
                      </a:lnTo>
                      <a:lnTo>
                        <a:pt x="81" y="183"/>
                      </a:lnTo>
                      <a:lnTo>
                        <a:pt x="83" y="183"/>
                      </a:lnTo>
                      <a:lnTo>
                        <a:pt x="83" y="186"/>
                      </a:lnTo>
                      <a:lnTo>
                        <a:pt x="76" y="186"/>
                      </a:lnTo>
                      <a:lnTo>
                        <a:pt x="75" y="187"/>
                      </a:lnTo>
                      <a:lnTo>
                        <a:pt x="72" y="190"/>
                      </a:lnTo>
                      <a:lnTo>
                        <a:pt x="70" y="192"/>
                      </a:lnTo>
                      <a:lnTo>
                        <a:pt x="66" y="193"/>
                      </a:lnTo>
                      <a:lnTo>
                        <a:pt x="63" y="193"/>
                      </a:lnTo>
                      <a:lnTo>
                        <a:pt x="63" y="193"/>
                      </a:lnTo>
                      <a:lnTo>
                        <a:pt x="59" y="193"/>
                      </a:lnTo>
                      <a:lnTo>
                        <a:pt x="59" y="192"/>
                      </a:lnTo>
                      <a:lnTo>
                        <a:pt x="55" y="192"/>
                      </a:lnTo>
                      <a:lnTo>
                        <a:pt x="55" y="192"/>
                      </a:lnTo>
                      <a:lnTo>
                        <a:pt x="55" y="193"/>
                      </a:lnTo>
                      <a:lnTo>
                        <a:pt x="57" y="193"/>
                      </a:lnTo>
                      <a:lnTo>
                        <a:pt x="57" y="193"/>
                      </a:lnTo>
                      <a:lnTo>
                        <a:pt x="58" y="195"/>
                      </a:lnTo>
                      <a:lnTo>
                        <a:pt x="58" y="196"/>
                      </a:lnTo>
                      <a:lnTo>
                        <a:pt x="59" y="196"/>
                      </a:lnTo>
                      <a:lnTo>
                        <a:pt x="59" y="196"/>
                      </a:lnTo>
                      <a:lnTo>
                        <a:pt x="62" y="196"/>
                      </a:lnTo>
                      <a:lnTo>
                        <a:pt x="62" y="197"/>
                      </a:lnTo>
                      <a:lnTo>
                        <a:pt x="64" y="197"/>
                      </a:lnTo>
                      <a:lnTo>
                        <a:pt x="67" y="197"/>
                      </a:lnTo>
                      <a:lnTo>
                        <a:pt x="68" y="201"/>
                      </a:lnTo>
                      <a:lnTo>
                        <a:pt x="70" y="203"/>
                      </a:lnTo>
                      <a:lnTo>
                        <a:pt x="71" y="203"/>
                      </a:lnTo>
                      <a:lnTo>
                        <a:pt x="72" y="203"/>
                      </a:lnTo>
                      <a:lnTo>
                        <a:pt x="72" y="201"/>
                      </a:lnTo>
                      <a:lnTo>
                        <a:pt x="74" y="201"/>
                      </a:lnTo>
                      <a:lnTo>
                        <a:pt x="74" y="201"/>
                      </a:lnTo>
                      <a:lnTo>
                        <a:pt x="76" y="201"/>
                      </a:lnTo>
                      <a:lnTo>
                        <a:pt x="76" y="201"/>
                      </a:lnTo>
                      <a:lnTo>
                        <a:pt x="81" y="201"/>
                      </a:lnTo>
                      <a:lnTo>
                        <a:pt x="81" y="200"/>
                      </a:lnTo>
                      <a:lnTo>
                        <a:pt x="83" y="200"/>
                      </a:lnTo>
                      <a:lnTo>
                        <a:pt x="84" y="201"/>
                      </a:lnTo>
                      <a:lnTo>
                        <a:pt x="85" y="201"/>
                      </a:lnTo>
                      <a:lnTo>
                        <a:pt x="85" y="200"/>
                      </a:lnTo>
                      <a:lnTo>
                        <a:pt x="89" y="199"/>
                      </a:lnTo>
                      <a:lnTo>
                        <a:pt x="89" y="197"/>
                      </a:lnTo>
                      <a:lnTo>
                        <a:pt x="89" y="197"/>
                      </a:lnTo>
                      <a:lnTo>
                        <a:pt x="91" y="196"/>
                      </a:lnTo>
                      <a:lnTo>
                        <a:pt x="91" y="195"/>
                      </a:lnTo>
                      <a:lnTo>
                        <a:pt x="92" y="193"/>
                      </a:lnTo>
                      <a:lnTo>
                        <a:pt x="93" y="193"/>
                      </a:lnTo>
                      <a:lnTo>
                        <a:pt x="96" y="193"/>
                      </a:lnTo>
                      <a:lnTo>
                        <a:pt x="96" y="195"/>
                      </a:lnTo>
                      <a:lnTo>
                        <a:pt x="97" y="195"/>
                      </a:lnTo>
                      <a:lnTo>
                        <a:pt x="99" y="195"/>
                      </a:lnTo>
                      <a:lnTo>
                        <a:pt x="100" y="193"/>
                      </a:lnTo>
                      <a:lnTo>
                        <a:pt x="102" y="193"/>
                      </a:lnTo>
                      <a:lnTo>
                        <a:pt x="102" y="192"/>
                      </a:lnTo>
                      <a:lnTo>
                        <a:pt x="102" y="191"/>
                      </a:lnTo>
                      <a:lnTo>
                        <a:pt x="104" y="191"/>
                      </a:lnTo>
                      <a:lnTo>
                        <a:pt x="106" y="187"/>
                      </a:lnTo>
                      <a:lnTo>
                        <a:pt x="108" y="187"/>
                      </a:lnTo>
                      <a:lnTo>
                        <a:pt x="109" y="186"/>
                      </a:lnTo>
                      <a:lnTo>
                        <a:pt x="109" y="184"/>
                      </a:lnTo>
                      <a:lnTo>
                        <a:pt x="112" y="184"/>
                      </a:lnTo>
                      <a:lnTo>
                        <a:pt x="112" y="183"/>
                      </a:lnTo>
                      <a:lnTo>
                        <a:pt x="113" y="183"/>
                      </a:lnTo>
                      <a:lnTo>
                        <a:pt x="114" y="183"/>
                      </a:lnTo>
                      <a:lnTo>
                        <a:pt x="114" y="183"/>
                      </a:lnTo>
                      <a:lnTo>
                        <a:pt x="116" y="183"/>
                      </a:lnTo>
                      <a:lnTo>
                        <a:pt x="116" y="182"/>
                      </a:lnTo>
                      <a:lnTo>
                        <a:pt x="118" y="179"/>
                      </a:lnTo>
                      <a:lnTo>
                        <a:pt x="118" y="178"/>
                      </a:lnTo>
                      <a:lnTo>
                        <a:pt x="121" y="178"/>
                      </a:lnTo>
                      <a:lnTo>
                        <a:pt x="122" y="176"/>
                      </a:lnTo>
                      <a:lnTo>
                        <a:pt x="122" y="175"/>
                      </a:lnTo>
                      <a:lnTo>
                        <a:pt x="125" y="174"/>
                      </a:lnTo>
                      <a:lnTo>
                        <a:pt x="127" y="174"/>
                      </a:lnTo>
                      <a:lnTo>
                        <a:pt x="126" y="173"/>
                      </a:lnTo>
                      <a:lnTo>
                        <a:pt x="126" y="171"/>
                      </a:lnTo>
                      <a:lnTo>
                        <a:pt x="125" y="170"/>
                      </a:lnTo>
                      <a:lnTo>
                        <a:pt x="130" y="171"/>
                      </a:lnTo>
                      <a:lnTo>
                        <a:pt x="130" y="170"/>
                      </a:lnTo>
                      <a:lnTo>
                        <a:pt x="127" y="170"/>
                      </a:lnTo>
                      <a:lnTo>
                        <a:pt x="127" y="169"/>
                      </a:lnTo>
                      <a:lnTo>
                        <a:pt x="126" y="169"/>
                      </a:lnTo>
                      <a:close/>
                      <a:moveTo>
                        <a:pt x="36" y="165"/>
                      </a:moveTo>
                      <a:lnTo>
                        <a:pt x="34" y="167"/>
                      </a:lnTo>
                      <a:lnTo>
                        <a:pt x="33" y="167"/>
                      </a:lnTo>
                      <a:lnTo>
                        <a:pt x="32" y="167"/>
                      </a:lnTo>
                      <a:lnTo>
                        <a:pt x="32" y="167"/>
                      </a:lnTo>
                      <a:lnTo>
                        <a:pt x="30" y="169"/>
                      </a:lnTo>
                      <a:lnTo>
                        <a:pt x="28" y="169"/>
                      </a:lnTo>
                      <a:lnTo>
                        <a:pt x="28" y="170"/>
                      </a:lnTo>
                      <a:lnTo>
                        <a:pt x="29" y="170"/>
                      </a:lnTo>
                      <a:lnTo>
                        <a:pt x="30" y="170"/>
                      </a:lnTo>
                      <a:lnTo>
                        <a:pt x="32" y="170"/>
                      </a:lnTo>
                      <a:lnTo>
                        <a:pt x="33" y="170"/>
                      </a:lnTo>
                      <a:lnTo>
                        <a:pt x="34" y="170"/>
                      </a:lnTo>
                      <a:lnTo>
                        <a:pt x="34" y="170"/>
                      </a:lnTo>
                      <a:lnTo>
                        <a:pt x="34" y="171"/>
                      </a:lnTo>
                      <a:lnTo>
                        <a:pt x="40" y="171"/>
                      </a:lnTo>
                      <a:lnTo>
                        <a:pt x="40" y="173"/>
                      </a:lnTo>
                      <a:lnTo>
                        <a:pt x="41" y="173"/>
                      </a:lnTo>
                      <a:lnTo>
                        <a:pt x="45" y="171"/>
                      </a:lnTo>
                      <a:lnTo>
                        <a:pt x="46" y="171"/>
                      </a:lnTo>
                      <a:lnTo>
                        <a:pt x="49" y="170"/>
                      </a:lnTo>
                      <a:lnTo>
                        <a:pt x="53" y="170"/>
                      </a:lnTo>
                      <a:lnTo>
                        <a:pt x="53" y="170"/>
                      </a:lnTo>
                      <a:lnTo>
                        <a:pt x="53" y="169"/>
                      </a:lnTo>
                      <a:lnTo>
                        <a:pt x="53" y="169"/>
                      </a:lnTo>
                      <a:lnTo>
                        <a:pt x="54" y="169"/>
                      </a:lnTo>
                      <a:lnTo>
                        <a:pt x="45" y="169"/>
                      </a:lnTo>
                      <a:lnTo>
                        <a:pt x="45" y="169"/>
                      </a:lnTo>
                      <a:lnTo>
                        <a:pt x="44" y="169"/>
                      </a:lnTo>
                      <a:lnTo>
                        <a:pt x="44" y="166"/>
                      </a:lnTo>
                      <a:lnTo>
                        <a:pt x="44" y="166"/>
                      </a:lnTo>
                      <a:lnTo>
                        <a:pt x="41" y="166"/>
                      </a:lnTo>
                      <a:lnTo>
                        <a:pt x="38" y="165"/>
                      </a:lnTo>
                      <a:lnTo>
                        <a:pt x="36" y="165"/>
                      </a:lnTo>
                      <a:close/>
                      <a:moveTo>
                        <a:pt x="0" y="68"/>
                      </a:moveTo>
                      <a:lnTo>
                        <a:pt x="2" y="68"/>
                      </a:lnTo>
                      <a:lnTo>
                        <a:pt x="0" y="69"/>
                      </a:lnTo>
                      <a:lnTo>
                        <a:pt x="0" y="69"/>
                      </a:lnTo>
                      <a:lnTo>
                        <a:pt x="0" y="68"/>
                      </a:lnTo>
                      <a:close/>
                      <a:moveTo>
                        <a:pt x="261" y="25"/>
                      </a:moveTo>
                      <a:lnTo>
                        <a:pt x="258" y="25"/>
                      </a:lnTo>
                      <a:lnTo>
                        <a:pt x="258" y="26"/>
                      </a:lnTo>
                      <a:lnTo>
                        <a:pt x="258" y="27"/>
                      </a:lnTo>
                      <a:lnTo>
                        <a:pt x="260" y="27"/>
                      </a:lnTo>
                      <a:lnTo>
                        <a:pt x="260" y="27"/>
                      </a:lnTo>
                      <a:lnTo>
                        <a:pt x="260" y="27"/>
                      </a:lnTo>
                      <a:lnTo>
                        <a:pt x="261" y="26"/>
                      </a:lnTo>
                      <a:lnTo>
                        <a:pt x="262" y="26"/>
                      </a:lnTo>
                      <a:lnTo>
                        <a:pt x="261" y="25"/>
                      </a:lnTo>
                      <a:close/>
                      <a:moveTo>
                        <a:pt x="266" y="0"/>
                      </a:moveTo>
                      <a:lnTo>
                        <a:pt x="267" y="0"/>
                      </a:lnTo>
                      <a:lnTo>
                        <a:pt x="267" y="0"/>
                      </a:lnTo>
                      <a:lnTo>
                        <a:pt x="267" y="0"/>
                      </a:lnTo>
                      <a:lnTo>
                        <a:pt x="274" y="0"/>
                      </a:lnTo>
                      <a:lnTo>
                        <a:pt x="274" y="1"/>
                      </a:lnTo>
                      <a:lnTo>
                        <a:pt x="277" y="1"/>
                      </a:lnTo>
                      <a:lnTo>
                        <a:pt x="277" y="1"/>
                      </a:lnTo>
                      <a:lnTo>
                        <a:pt x="278" y="1"/>
                      </a:lnTo>
                      <a:lnTo>
                        <a:pt x="278" y="2"/>
                      </a:lnTo>
                      <a:lnTo>
                        <a:pt x="280" y="2"/>
                      </a:lnTo>
                      <a:lnTo>
                        <a:pt x="280" y="2"/>
                      </a:lnTo>
                      <a:lnTo>
                        <a:pt x="283" y="2"/>
                      </a:lnTo>
                      <a:lnTo>
                        <a:pt x="284" y="5"/>
                      </a:lnTo>
                      <a:lnTo>
                        <a:pt x="284" y="5"/>
                      </a:lnTo>
                      <a:lnTo>
                        <a:pt x="284" y="5"/>
                      </a:lnTo>
                      <a:lnTo>
                        <a:pt x="284" y="5"/>
                      </a:lnTo>
                      <a:lnTo>
                        <a:pt x="284" y="4"/>
                      </a:lnTo>
                      <a:lnTo>
                        <a:pt x="286" y="4"/>
                      </a:lnTo>
                      <a:lnTo>
                        <a:pt x="292" y="4"/>
                      </a:lnTo>
                      <a:lnTo>
                        <a:pt x="294" y="5"/>
                      </a:lnTo>
                      <a:lnTo>
                        <a:pt x="300" y="5"/>
                      </a:lnTo>
                      <a:lnTo>
                        <a:pt x="297" y="12"/>
                      </a:lnTo>
                      <a:lnTo>
                        <a:pt x="296" y="12"/>
                      </a:lnTo>
                      <a:lnTo>
                        <a:pt x="296" y="15"/>
                      </a:lnTo>
                      <a:lnTo>
                        <a:pt x="295" y="15"/>
                      </a:lnTo>
                      <a:lnTo>
                        <a:pt x="294" y="17"/>
                      </a:lnTo>
                      <a:lnTo>
                        <a:pt x="294" y="18"/>
                      </a:lnTo>
                      <a:lnTo>
                        <a:pt x="292" y="19"/>
                      </a:lnTo>
                      <a:lnTo>
                        <a:pt x="290" y="21"/>
                      </a:lnTo>
                      <a:lnTo>
                        <a:pt x="288" y="22"/>
                      </a:lnTo>
                      <a:lnTo>
                        <a:pt x="287" y="22"/>
                      </a:lnTo>
                      <a:lnTo>
                        <a:pt x="284" y="22"/>
                      </a:lnTo>
                      <a:lnTo>
                        <a:pt x="279" y="23"/>
                      </a:lnTo>
                      <a:lnTo>
                        <a:pt x="273" y="25"/>
                      </a:lnTo>
                      <a:lnTo>
                        <a:pt x="266" y="25"/>
                      </a:lnTo>
                      <a:lnTo>
                        <a:pt x="266" y="26"/>
                      </a:lnTo>
                      <a:lnTo>
                        <a:pt x="263" y="26"/>
                      </a:lnTo>
                      <a:lnTo>
                        <a:pt x="263" y="27"/>
                      </a:lnTo>
                      <a:lnTo>
                        <a:pt x="263" y="27"/>
                      </a:lnTo>
                      <a:lnTo>
                        <a:pt x="263" y="29"/>
                      </a:lnTo>
                      <a:lnTo>
                        <a:pt x="265" y="29"/>
                      </a:lnTo>
                      <a:lnTo>
                        <a:pt x="265" y="29"/>
                      </a:lnTo>
                      <a:lnTo>
                        <a:pt x="265" y="29"/>
                      </a:lnTo>
                      <a:lnTo>
                        <a:pt x="265" y="30"/>
                      </a:lnTo>
                      <a:lnTo>
                        <a:pt x="266" y="30"/>
                      </a:lnTo>
                      <a:lnTo>
                        <a:pt x="267" y="31"/>
                      </a:lnTo>
                      <a:lnTo>
                        <a:pt x="267" y="32"/>
                      </a:lnTo>
                      <a:lnTo>
                        <a:pt x="267" y="32"/>
                      </a:lnTo>
                      <a:lnTo>
                        <a:pt x="266" y="32"/>
                      </a:lnTo>
                      <a:lnTo>
                        <a:pt x="265" y="34"/>
                      </a:lnTo>
                      <a:lnTo>
                        <a:pt x="263" y="34"/>
                      </a:lnTo>
                      <a:lnTo>
                        <a:pt x="262" y="36"/>
                      </a:lnTo>
                      <a:lnTo>
                        <a:pt x="263" y="36"/>
                      </a:lnTo>
                      <a:lnTo>
                        <a:pt x="263" y="39"/>
                      </a:lnTo>
                      <a:lnTo>
                        <a:pt x="261" y="39"/>
                      </a:lnTo>
                      <a:lnTo>
                        <a:pt x="261" y="42"/>
                      </a:lnTo>
                      <a:lnTo>
                        <a:pt x="263" y="40"/>
                      </a:lnTo>
                      <a:lnTo>
                        <a:pt x="263" y="42"/>
                      </a:lnTo>
                      <a:lnTo>
                        <a:pt x="263" y="42"/>
                      </a:lnTo>
                      <a:lnTo>
                        <a:pt x="263" y="43"/>
                      </a:lnTo>
                      <a:lnTo>
                        <a:pt x="265" y="43"/>
                      </a:lnTo>
                      <a:lnTo>
                        <a:pt x="267" y="46"/>
                      </a:lnTo>
                      <a:lnTo>
                        <a:pt x="269" y="46"/>
                      </a:lnTo>
                      <a:lnTo>
                        <a:pt x="269" y="46"/>
                      </a:lnTo>
                      <a:lnTo>
                        <a:pt x="270" y="47"/>
                      </a:lnTo>
                      <a:lnTo>
                        <a:pt x="270" y="47"/>
                      </a:lnTo>
                      <a:lnTo>
                        <a:pt x="270" y="48"/>
                      </a:lnTo>
                      <a:lnTo>
                        <a:pt x="271" y="48"/>
                      </a:lnTo>
                      <a:lnTo>
                        <a:pt x="273" y="48"/>
                      </a:lnTo>
                      <a:lnTo>
                        <a:pt x="274" y="49"/>
                      </a:lnTo>
                      <a:lnTo>
                        <a:pt x="274" y="49"/>
                      </a:lnTo>
                      <a:lnTo>
                        <a:pt x="275" y="49"/>
                      </a:lnTo>
                      <a:lnTo>
                        <a:pt x="275" y="51"/>
                      </a:lnTo>
                      <a:lnTo>
                        <a:pt x="279" y="51"/>
                      </a:lnTo>
                      <a:lnTo>
                        <a:pt x="280" y="52"/>
                      </a:lnTo>
                      <a:lnTo>
                        <a:pt x="282" y="52"/>
                      </a:lnTo>
                      <a:lnTo>
                        <a:pt x="282" y="53"/>
                      </a:lnTo>
                      <a:lnTo>
                        <a:pt x="283" y="53"/>
                      </a:lnTo>
                      <a:lnTo>
                        <a:pt x="283" y="55"/>
                      </a:lnTo>
                      <a:lnTo>
                        <a:pt x="284" y="55"/>
                      </a:lnTo>
                      <a:lnTo>
                        <a:pt x="286" y="55"/>
                      </a:lnTo>
                      <a:lnTo>
                        <a:pt x="288" y="56"/>
                      </a:lnTo>
                      <a:lnTo>
                        <a:pt x="288" y="57"/>
                      </a:lnTo>
                      <a:lnTo>
                        <a:pt x="290" y="60"/>
                      </a:lnTo>
                      <a:lnTo>
                        <a:pt x="292" y="59"/>
                      </a:lnTo>
                      <a:lnTo>
                        <a:pt x="292" y="60"/>
                      </a:lnTo>
                      <a:lnTo>
                        <a:pt x="294" y="60"/>
                      </a:lnTo>
                      <a:lnTo>
                        <a:pt x="294" y="63"/>
                      </a:lnTo>
                      <a:lnTo>
                        <a:pt x="294" y="63"/>
                      </a:lnTo>
                      <a:lnTo>
                        <a:pt x="294" y="63"/>
                      </a:lnTo>
                      <a:lnTo>
                        <a:pt x="292" y="64"/>
                      </a:lnTo>
                      <a:lnTo>
                        <a:pt x="290" y="63"/>
                      </a:lnTo>
                      <a:lnTo>
                        <a:pt x="290" y="63"/>
                      </a:lnTo>
                      <a:lnTo>
                        <a:pt x="288" y="64"/>
                      </a:lnTo>
                      <a:lnTo>
                        <a:pt x="288" y="64"/>
                      </a:lnTo>
                      <a:lnTo>
                        <a:pt x="288" y="63"/>
                      </a:lnTo>
                      <a:lnTo>
                        <a:pt x="287" y="63"/>
                      </a:lnTo>
                      <a:lnTo>
                        <a:pt x="286" y="63"/>
                      </a:lnTo>
                      <a:lnTo>
                        <a:pt x="286" y="61"/>
                      </a:lnTo>
                      <a:lnTo>
                        <a:pt x="283" y="68"/>
                      </a:lnTo>
                      <a:lnTo>
                        <a:pt x="284" y="66"/>
                      </a:lnTo>
                      <a:lnTo>
                        <a:pt x="287" y="65"/>
                      </a:lnTo>
                      <a:lnTo>
                        <a:pt x="288" y="65"/>
                      </a:lnTo>
                      <a:lnTo>
                        <a:pt x="288" y="68"/>
                      </a:lnTo>
                      <a:lnTo>
                        <a:pt x="287" y="69"/>
                      </a:lnTo>
                      <a:lnTo>
                        <a:pt x="286" y="69"/>
                      </a:lnTo>
                      <a:lnTo>
                        <a:pt x="286" y="70"/>
                      </a:lnTo>
                      <a:lnTo>
                        <a:pt x="283" y="70"/>
                      </a:lnTo>
                      <a:lnTo>
                        <a:pt x="282" y="72"/>
                      </a:lnTo>
                      <a:lnTo>
                        <a:pt x="280" y="73"/>
                      </a:lnTo>
                      <a:lnTo>
                        <a:pt x="280" y="74"/>
                      </a:lnTo>
                      <a:lnTo>
                        <a:pt x="282" y="74"/>
                      </a:lnTo>
                      <a:lnTo>
                        <a:pt x="282" y="76"/>
                      </a:lnTo>
                      <a:lnTo>
                        <a:pt x="284" y="77"/>
                      </a:lnTo>
                      <a:lnTo>
                        <a:pt x="286" y="77"/>
                      </a:lnTo>
                      <a:lnTo>
                        <a:pt x="287" y="78"/>
                      </a:lnTo>
                      <a:lnTo>
                        <a:pt x="290" y="78"/>
                      </a:lnTo>
                      <a:lnTo>
                        <a:pt x="290" y="80"/>
                      </a:lnTo>
                      <a:lnTo>
                        <a:pt x="291" y="80"/>
                      </a:lnTo>
                      <a:lnTo>
                        <a:pt x="291" y="80"/>
                      </a:lnTo>
                      <a:lnTo>
                        <a:pt x="295" y="80"/>
                      </a:lnTo>
                      <a:lnTo>
                        <a:pt x="295" y="82"/>
                      </a:lnTo>
                      <a:lnTo>
                        <a:pt x="297" y="82"/>
                      </a:lnTo>
                      <a:lnTo>
                        <a:pt x="297" y="84"/>
                      </a:lnTo>
                      <a:lnTo>
                        <a:pt x="296" y="84"/>
                      </a:lnTo>
                      <a:lnTo>
                        <a:pt x="296" y="84"/>
                      </a:lnTo>
                      <a:lnTo>
                        <a:pt x="297" y="85"/>
                      </a:lnTo>
                      <a:lnTo>
                        <a:pt x="297" y="85"/>
                      </a:lnTo>
                      <a:lnTo>
                        <a:pt x="297" y="86"/>
                      </a:lnTo>
                      <a:lnTo>
                        <a:pt x="299" y="86"/>
                      </a:lnTo>
                      <a:lnTo>
                        <a:pt x="297" y="89"/>
                      </a:lnTo>
                      <a:lnTo>
                        <a:pt x="300" y="91"/>
                      </a:lnTo>
                      <a:lnTo>
                        <a:pt x="300" y="94"/>
                      </a:lnTo>
                      <a:lnTo>
                        <a:pt x="301" y="94"/>
                      </a:lnTo>
                      <a:lnTo>
                        <a:pt x="301" y="98"/>
                      </a:lnTo>
                      <a:lnTo>
                        <a:pt x="301" y="99"/>
                      </a:lnTo>
                      <a:lnTo>
                        <a:pt x="301" y="99"/>
                      </a:lnTo>
                      <a:lnTo>
                        <a:pt x="301" y="99"/>
                      </a:lnTo>
                      <a:lnTo>
                        <a:pt x="305" y="101"/>
                      </a:lnTo>
                      <a:lnTo>
                        <a:pt x="305" y="95"/>
                      </a:lnTo>
                      <a:lnTo>
                        <a:pt x="307" y="95"/>
                      </a:lnTo>
                      <a:lnTo>
                        <a:pt x="307" y="94"/>
                      </a:lnTo>
                      <a:lnTo>
                        <a:pt x="309" y="94"/>
                      </a:lnTo>
                      <a:lnTo>
                        <a:pt x="308" y="87"/>
                      </a:lnTo>
                      <a:lnTo>
                        <a:pt x="309" y="87"/>
                      </a:lnTo>
                      <a:lnTo>
                        <a:pt x="309" y="86"/>
                      </a:lnTo>
                      <a:lnTo>
                        <a:pt x="311" y="86"/>
                      </a:lnTo>
                      <a:lnTo>
                        <a:pt x="311" y="82"/>
                      </a:lnTo>
                      <a:lnTo>
                        <a:pt x="311" y="82"/>
                      </a:lnTo>
                      <a:lnTo>
                        <a:pt x="313" y="82"/>
                      </a:lnTo>
                      <a:lnTo>
                        <a:pt x="315" y="81"/>
                      </a:lnTo>
                      <a:lnTo>
                        <a:pt x="317" y="80"/>
                      </a:lnTo>
                      <a:lnTo>
                        <a:pt x="317" y="80"/>
                      </a:lnTo>
                      <a:lnTo>
                        <a:pt x="318" y="80"/>
                      </a:lnTo>
                      <a:lnTo>
                        <a:pt x="318" y="80"/>
                      </a:lnTo>
                      <a:lnTo>
                        <a:pt x="320" y="82"/>
                      </a:lnTo>
                      <a:lnTo>
                        <a:pt x="321" y="86"/>
                      </a:lnTo>
                      <a:lnTo>
                        <a:pt x="322" y="89"/>
                      </a:lnTo>
                      <a:lnTo>
                        <a:pt x="321" y="90"/>
                      </a:lnTo>
                      <a:lnTo>
                        <a:pt x="321" y="91"/>
                      </a:lnTo>
                      <a:lnTo>
                        <a:pt x="321" y="91"/>
                      </a:lnTo>
                      <a:lnTo>
                        <a:pt x="318" y="93"/>
                      </a:lnTo>
                      <a:lnTo>
                        <a:pt x="318" y="95"/>
                      </a:lnTo>
                      <a:lnTo>
                        <a:pt x="318" y="98"/>
                      </a:lnTo>
                      <a:lnTo>
                        <a:pt x="318" y="99"/>
                      </a:lnTo>
                      <a:lnTo>
                        <a:pt x="316" y="99"/>
                      </a:lnTo>
                      <a:lnTo>
                        <a:pt x="316" y="101"/>
                      </a:lnTo>
                      <a:lnTo>
                        <a:pt x="315" y="102"/>
                      </a:lnTo>
                      <a:lnTo>
                        <a:pt x="316" y="103"/>
                      </a:lnTo>
                      <a:lnTo>
                        <a:pt x="316" y="103"/>
                      </a:lnTo>
                      <a:lnTo>
                        <a:pt x="316" y="106"/>
                      </a:lnTo>
                      <a:lnTo>
                        <a:pt x="317" y="106"/>
                      </a:lnTo>
                      <a:lnTo>
                        <a:pt x="317" y="107"/>
                      </a:lnTo>
                      <a:lnTo>
                        <a:pt x="318" y="107"/>
                      </a:lnTo>
                      <a:lnTo>
                        <a:pt x="318" y="110"/>
                      </a:lnTo>
                      <a:lnTo>
                        <a:pt x="322" y="110"/>
                      </a:lnTo>
                      <a:lnTo>
                        <a:pt x="324" y="112"/>
                      </a:lnTo>
                      <a:lnTo>
                        <a:pt x="325" y="115"/>
                      </a:lnTo>
                      <a:lnTo>
                        <a:pt x="326" y="118"/>
                      </a:lnTo>
                      <a:lnTo>
                        <a:pt x="329" y="116"/>
                      </a:lnTo>
                      <a:lnTo>
                        <a:pt x="330" y="118"/>
                      </a:lnTo>
                      <a:lnTo>
                        <a:pt x="332" y="118"/>
                      </a:lnTo>
                      <a:lnTo>
                        <a:pt x="332" y="115"/>
                      </a:lnTo>
                      <a:lnTo>
                        <a:pt x="332" y="115"/>
                      </a:lnTo>
                      <a:lnTo>
                        <a:pt x="332" y="115"/>
                      </a:lnTo>
                      <a:lnTo>
                        <a:pt x="332" y="115"/>
                      </a:lnTo>
                      <a:lnTo>
                        <a:pt x="334" y="115"/>
                      </a:lnTo>
                      <a:lnTo>
                        <a:pt x="335" y="114"/>
                      </a:lnTo>
                      <a:lnTo>
                        <a:pt x="338" y="114"/>
                      </a:lnTo>
                      <a:lnTo>
                        <a:pt x="338" y="112"/>
                      </a:lnTo>
                      <a:lnTo>
                        <a:pt x="337" y="111"/>
                      </a:lnTo>
                      <a:lnTo>
                        <a:pt x="335" y="110"/>
                      </a:lnTo>
                      <a:lnTo>
                        <a:pt x="337" y="108"/>
                      </a:lnTo>
                      <a:lnTo>
                        <a:pt x="337" y="108"/>
                      </a:lnTo>
                      <a:lnTo>
                        <a:pt x="338" y="107"/>
                      </a:lnTo>
                      <a:lnTo>
                        <a:pt x="338" y="107"/>
                      </a:lnTo>
                      <a:lnTo>
                        <a:pt x="338" y="106"/>
                      </a:lnTo>
                      <a:lnTo>
                        <a:pt x="341" y="104"/>
                      </a:lnTo>
                      <a:lnTo>
                        <a:pt x="341" y="103"/>
                      </a:lnTo>
                      <a:lnTo>
                        <a:pt x="341" y="103"/>
                      </a:lnTo>
                      <a:lnTo>
                        <a:pt x="342" y="102"/>
                      </a:lnTo>
                      <a:lnTo>
                        <a:pt x="342" y="102"/>
                      </a:lnTo>
                      <a:lnTo>
                        <a:pt x="342" y="102"/>
                      </a:lnTo>
                      <a:lnTo>
                        <a:pt x="343" y="101"/>
                      </a:lnTo>
                      <a:lnTo>
                        <a:pt x="342" y="98"/>
                      </a:lnTo>
                      <a:lnTo>
                        <a:pt x="343" y="98"/>
                      </a:lnTo>
                      <a:lnTo>
                        <a:pt x="345" y="91"/>
                      </a:lnTo>
                      <a:lnTo>
                        <a:pt x="347" y="91"/>
                      </a:lnTo>
                      <a:lnTo>
                        <a:pt x="349" y="91"/>
                      </a:lnTo>
                      <a:lnTo>
                        <a:pt x="349" y="91"/>
                      </a:lnTo>
                      <a:lnTo>
                        <a:pt x="351" y="90"/>
                      </a:lnTo>
                      <a:lnTo>
                        <a:pt x="350" y="89"/>
                      </a:lnTo>
                      <a:lnTo>
                        <a:pt x="352" y="89"/>
                      </a:lnTo>
                      <a:lnTo>
                        <a:pt x="352" y="87"/>
                      </a:lnTo>
                      <a:lnTo>
                        <a:pt x="351" y="87"/>
                      </a:lnTo>
                      <a:lnTo>
                        <a:pt x="351" y="86"/>
                      </a:lnTo>
                      <a:lnTo>
                        <a:pt x="351" y="85"/>
                      </a:lnTo>
                      <a:lnTo>
                        <a:pt x="350" y="85"/>
                      </a:lnTo>
                      <a:lnTo>
                        <a:pt x="350" y="82"/>
                      </a:lnTo>
                      <a:lnTo>
                        <a:pt x="349" y="82"/>
                      </a:lnTo>
                      <a:lnTo>
                        <a:pt x="349" y="82"/>
                      </a:lnTo>
                      <a:lnTo>
                        <a:pt x="349" y="82"/>
                      </a:lnTo>
                      <a:lnTo>
                        <a:pt x="347" y="82"/>
                      </a:lnTo>
                      <a:lnTo>
                        <a:pt x="347" y="74"/>
                      </a:lnTo>
                      <a:lnTo>
                        <a:pt x="346" y="74"/>
                      </a:lnTo>
                      <a:lnTo>
                        <a:pt x="347" y="73"/>
                      </a:lnTo>
                      <a:lnTo>
                        <a:pt x="347" y="73"/>
                      </a:lnTo>
                      <a:lnTo>
                        <a:pt x="346" y="73"/>
                      </a:lnTo>
                      <a:lnTo>
                        <a:pt x="345" y="72"/>
                      </a:lnTo>
                      <a:lnTo>
                        <a:pt x="351" y="72"/>
                      </a:lnTo>
                      <a:lnTo>
                        <a:pt x="351" y="70"/>
                      </a:lnTo>
                      <a:lnTo>
                        <a:pt x="358" y="72"/>
                      </a:lnTo>
                      <a:lnTo>
                        <a:pt x="358" y="73"/>
                      </a:lnTo>
                      <a:lnTo>
                        <a:pt x="359" y="73"/>
                      </a:lnTo>
                      <a:lnTo>
                        <a:pt x="360" y="74"/>
                      </a:lnTo>
                      <a:lnTo>
                        <a:pt x="362" y="73"/>
                      </a:lnTo>
                      <a:lnTo>
                        <a:pt x="362" y="72"/>
                      </a:lnTo>
                      <a:lnTo>
                        <a:pt x="368" y="73"/>
                      </a:lnTo>
                      <a:lnTo>
                        <a:pt x="368" y="74"/>
                      </a:lnTo>
                      <a:lnTo>
                        <a:pt x="368" y="74"/>
                      </a:lnTo>
                      <a:lnTo>
                        <a:pt x="369" y="77"/>
                      </a:lnTo>
                      <a:lnTo>
                        <a:pt x="372" y="77"/>
                      </a:lnTo>
                      <a:lnTo>
                        <a:pt x="372" y="78"/>
                      </a:lnTo>
                      <a:lnTo>
                        <a:pt x="369" y="78"/>
                      </a:lnTo>
                      <a:lnTo>
                        <a:pt x="369" y="78"/>
                      </a:lnTo>
                      <a:lnTo>
                        <a:pt x="371" y="80"/>
                      </a:lnTo>
                      <a:lnTo>
                        <a:pt x="372" y="82"/>
                      </a:lnTo>
                      <a:lnTo>
                        <a:pt x="376" y="82"/>
                      </a:lnTo>
                      <a:lnTo>
                        <a:pt x="380" y="81"/>
                      </a:lnTo>
                      <a:lnTo>
                        <a:pt x="380" y="81"/>
                      </a:lnTo>
                      <a:lnTo>
                        <a:pt x="380" y="82"/>
                      </a:lnTo>
                      <a:lnTo>
                        <a:pt x="381" y="82"/>
                      </a:lnTo>
                      <a:lnTo>
                        <a:pt x="380" y="85"/>
                      </a:lnTo>
                      <a:lnTo>
                        <a:pt x="380" y="85"/>
                      </a:lnTo>
                      <a:lnTo>
                        <a:pt x="379" y="85"/>
                      </a:lnTo>
                      <a:lnTo>
                        <a:pt x="379" y="87"/>
                      </a:lnTo>
                      <a:lnTo>
                        <a:pt x="377" y="87"/>
                      </a:lnTo>
                      <a:lnTo>
                        <a:pt x="376" y="89"/>
                      </a:lnTo>
                      <a:lnTo>
                        <a:pt x="375" y="91"/>
                      </a:lnTo>
                      <a:lnTo>
                        <a:pt x="376" y="91"/>
                      </a:lnTo>
                      <a:lnTo>
                        <a:pt x="376" y="91"/>
                      </a:lnTo>
                      <a:lnTo>
                        <a:pt x="380" y="91"/>
                      </a:lnTo>
                      <a:lnTo>
                        <a:pt x="380" y="94"/>
                      </a:lnTo>
                      <a:lnTo>
                        <a:pt x="375" y="95"/>
                      </a:lnTo>
                      <a:lnTo>
                        <a:pt x="375" y="98"/>
                      </a:lnTo>
                      <a:lnTo>
                        <a:pt x="375" y="99"/>
                      </a:lnTo>
                      <a:lnTo>
                        <a:pt x="373" y="102"/>
                      </a:lnTo>
                      <a:lnTo>
                        <a:pt x="375" y="102"/>
                      </a:lnTo>
                      <a:lnTo>
                        <a:pt x="375" y="103"/>
                      </a:lnTo>
                      <a:lnTo>
                        <a:pt x="375" y="103"/>
                      </a:lnTo>
                      <a:lnTo>
                        <a:pt x="375" y="104"/>
                      </a:lnTo>
                      <a:lnTo>
                        <a:pt x="377" y="106"/>
                      </a:lnTo>
                      <a:lnTo>
                        <a:pt x="377" y="107"/>
                      </a:lnTo>
                      <a:lnTo>
                        <a:pt x="377" y="107"/>
                      </a:lnTo>
                      <a:lnTo>
                        <a:pt x="379" y="108"/>
                      </a:lnTo>
                      <a:lnTo>
                        <a:pt x="380" y="108"/>
                      </a:lnTo>
                      <a:lnTo>
                        <a:pt x="380" y="108"/>
                      </a:lnTo>
                      <a:lnTo>
                        <a:pt x="380" y="108"/>
                      </a:lnTo>
                      <a:lnTo>
                        <a:pt x="381" y="108"/>
                      </a:lnTo>
                      <a:lnTo>
                        <a:pt x="381" y="108"/>
                      </a:lnTo>
                      <a:lnTo>
                        <a:pt x="383" y="108"/>
                      </a:lnTo>
                      <a:lnTo>
                        <a:pt x="384" y="111"/>
                      </a:lnTo>
                      <a:lnTo>
                        <a:pt x="385" y="112"/>
                      </a:lnTo>
                      <a:lnTo>
                        <a:pt x="385" y="115"/>
                      </a:lnTo>
                      <a:lnTo>
                        <a:pt x="384" y="115"/>
                      </a:lnTo>
                      <a:lnTo>
                        <a:pt x="384" y="118"/>
                      </a:lnTo>
                      <a:lnTo>
                        <a:pt x="384" y="118"/>
                      </a:lnTo>
                      <a:lnTo>
                        <a:pt x="383" y="119"/>
                      </a:lnTo>
                      <a:lnTo>
                        <a:pt x="383" y="120"/>
                      </a:lnTo>
                      <a:lnTo>
                        <a:pt x="376" y="120"/>
                      </a:lnTo>
                      <a:lnTo>
                        <a:pt x="376" y="121"/>
                      </a:lnTo>
                      <a:lnTo>
                        <a:pt x="375" y="121"/>
                      </a:lnTo>
                      <a:lnTo>
                        <a:pt x="373" y="123"/>
                      </a:lnTo>
                      <a:lnTo>
                        <a:pt x="372" y="123"/>
                      </a:lnTo>
                      <a:lnTo>
                        <a:pt x="371" y="124"/>
                      </a:lnTo>
                      <a:lnTo>
                        <a:pt x="367" y="124"/>
                      </a:lnTo>
                      <a:lnTo>
                        <a:pt x="367" y="125"/>
                      </a:lnTo>
                      <a:lnTo>
                        <a:pt x="366" y="125"/>
                      </a:lnTo>
                      <a:lnTo>
                        <a:pt x="366" y="127"/>
                      </a:lnTo>
                      <a:lnTo>
                        <a:pt x="360" y="131"/>
                      </a:lnTo>
                      <a:lnTo>
                        <a:pt x="360" y="132"/>
                      </a:lnTo>
                      <a:lnTo>
                        <a:pt x="359" y="131"/>
                      </a:lnTo>
                      <a:lnTo>
                        <a:pt x="359" y="131"/>
                      </a:lnTo>
                      <a:lnTo>
                        <a:pt x="358" y="129"/>
                      </a:lnTo>
                      <a:lnTo>
                        <a:pt x="358" y="129"/>
                      </a:lnTo>
                      <a:lnTo>
                        <a:pt x="356" y="129"/>
                      </a:lnTo>
                      <a:lnTo>
                        <a:pt x="356" y="129"/>
                      </a:lnTo>
                      <a:lnTo>
                        <a:pt x="355" y="129"/>
                      </a:lnTo>
                      <a:lnTo>
                        <a:pt x="355" y="128"/>
                      </a:lnTo>
                      <a:lnTo>
                        <a:pt x="354" y="127"/>
                      </a:lnTo>
                      <a:lnTo>
                        <a:pt x="354" y="127"/>
                      </a:lnTo>
                      <a:lnTo>
                        <a:pt x="354" y="125"/>
                      </a:lnTo>
                      <a:lnTo>
                        <a:pt x="354" y="124"/>
                      </a:lnTo>
                      <a:lnTo>
                        <a:pt x="351" y="125"/>
                      </a:lnTo>
                      <a:lnTo>
                        <a:pt x="351" y="124"/>
                      </a:lnTo>
                      <a:lnTo>
                        <a:pt x="350" y="124"/>
                      </a:lnTo>
                      <a:lnTo>
                        <a:pt x="349" y="123"/>
                      </a:lnTo>
                      <a:lnTo>
                        <a:pt x="349" y="123"/>
                      </a:lnTo>
                      <a:lnTo>
                        <a:pt x="349" y="124"/>
                      </a:lnTo>
                      <a:lnTo>
                        <a:pt x="347" y="124"/>
                      </a:lnTo>
                      <a:lnTo>
                        <a:pt x="347" y="124"/>
                      </a:lnTo>
                      <a:lnTo>
                        <a:pt x="346" y="125"/>
                      </a:lnTo>
                      <a:lnTo>
                        <a:pt x="349" y="125"/>
                      </a:lnTo>
                      <a:lnTo>
                        <a:pt x="350" y="127"/>
                      </a:lnTo>
                      <a:lnTo>
                        <a:pt x="350" y="128"/>
                      </a:lnTo>
                      <a:lnTo>
                        <a:pt x="351" y="128"/>
                      </a:lnTo>
                      <a:lnTo>
                        <a:pt x="351" y="129"/>
                      </a:lnTo>
                      <a:lnTo>
                        <a:pt x="354" y="129"/>
                      </a:lnTo>
                      <a:lnTo>
                        <a:pt x="354" y="131"/>
                      </a:lnTo>
                      <a:lnTo>
                        <a:pt x="354" y="131"/>
                      </a:lnTo>
                      <a:lnTo>
                        <a:pt x="354" y="131"/>
                      </a:lnTo>
                      <a:lnTo>
                        <a:pt x="354" y="132"/>
                      </a:lnTo>
                      <a:lnTo>
                        <a:pt x="355" y="132"/>
                      </a:lnTo>
                      <a:lnTo>
                        <a:pt x="356" y="132"/>
                      </a:lnTo>
                      <a:lnTo>
                        <a:pt x="356" y="132"/>
                      </a:lnTo>
                      <a:lnTo>
                        <a:pt x="356" y="133"/>
                      </a:lnTo>
                      <a:lnTo>
                        <a:pt x="356" y="133"/>
                      </a:lnTo>
                      <a:lnTo>
                        <a:pt x="356" y="133"/>
                      </a:lnTo>
                      <a:lnTo>
                        <a:pt x="356" y="133"/>
                      </a:lnTo>
                      <a:lnTo>
                        <a:pt x="356" y="133"/>
                      </a:lnTo>
                      <a:lnTo>
                        <a:pt x="351" y="135"/>
                      </a:lnTo>
                      <a:lnTo>
                        <a:pt x="351" y="136"/>
                      </a:lnTo>
                      <a:lnTo>
                        <a:pt x="347" y="136"/>
                      </a:lnTo>
                      <a:lnTo>
                        <a:pt x="346" y="133"/>
                      </a:lnTo>
                      <a:lnTo>
                        <a:pt x="343" y="131"/>
                      </a:lnTo>
                      <a:lnTo>
                        <a:pt x="341" y="129"/>
                      </a:lnTo>
                      <a:lnTo>
                        <a:pt x="339" y="129"/>
                      </a:lnTo>
                      <a:lnTo>
                        <a:pt x="339" y="131"/>
                      </a:lnTo>
                      <a:lnTo>
                        <a:pt x="337" y="131"/>
                      </a:lnTo>
                      <a:lnTo>
                        <a:pt x="334" y="131"/>
                      </a:lnTo>
                      <a:lnTo>
                        <a:pt x="333" y="131"/>
                      </a:lnTo>
                      <a:lnTo>
                        <a:pt x="333" y="132"/>
                      </a:lnTo>
                      <a:lnTo>
                        <a:pt x="334" y="132"/>
                      </a:lnTo>
                      <a:lnTo>
                        <a:pt x="335" y="135"/>
                      </a:lnTo>
                      <a:lnTo>
                        <a:pt x="335" y="138"/>
                      </a:lnTo>
                      <a:lnTo>
                        <a:pt x="334" y="140"/>
                      </a:lnTo>
                      <a:lnTo>
                        <a:pt x="334" y="140"/>
                      </a:lnTo>
                      <a:lnTo>
                        <a:pt x="333" y="141"/>
                      </a:lnTo>
                      <a:lnTo>
                        <a:pt x="333" y="142"/>
                      </a:lnTo>
                      <a:lnTo>
                        <a:pt x="332" y="142"/>
                      </a:lnTo>
                      <a:lnTo>
                        <a:pt x="333" y="144"/>
                      </a:lnTo>
                      <a:lnTo>
                        <a:pt x="332" y="144"/>
                      </a:lnTo>
                      <a:lnTo>
                        <a:pt x="332" y="145"/>
                      </a:lnTo>
                      <a:lnTo>
                        <a:pt x="330" y="145"/>
                      </a:lnTo>
                      <a:lnTo>
                        <a:pt x="330" y="145"/>
                      </a:lnTo>
                      <a:lnTo>
                        <a:pt x="329" y="145"/>
                      </a:lnTo>
                      <a:lnTo>
                        <a:pt x="324" y="140"/>
                      </a:lnTo>
                      <a:lnTo>
                        <a:pt x="320" y="140"/>
                      </a:lnTo>
                      <a:lnTo>
                        <a:pt x="320" y="140"/>
                      </a:lnTo>
                      <a:lnTo>
                        <a:pt x="317" y="140"/>
                      </a:lnTo>
                      <a:lnTo>
                        <a:pt x="317" y="138"/>
                      </a:lnTo>
                      <a:lnTo>
                        <a:pt x="317" y="138"/>
                      </a:lnTo>
                      <a:lnTo>
                        <a:pt x="316" y="138"/>
                      </a:lnTo>
                      <a:lnTo>
                        <a:pt x="315" y="138"/>
                      </a:lnTo>
                      <a:lnTo>
                        <a:pt x="315" y="138"/>
                      </a:lnTo>
                      <a:lnTo>
                        <a:pt x="315" y="138"/>
                      </a:lnTo>
                      <a:lnTo>
                        <a:pt x="313" y="140"/>
                      </a:lnTo>
                      <a:lnTo>
                        <a:pt x="312" y="140"/>
                      </a:lnTo>
                      <a:lnTo>
                        <a:pt x="312" y="138"/>
                      </a:lnTo>
                      <a:lnTo>
                        <a:pt x="309" y="138"/>
                      </a:lnTo>
                      <a:lnTo>
                        <a:pt x="309" y="138"/>
                      </a:lnTo>
                      <a:lnTo>
                        <a:pt x="308" y="137"/>
                      </a:lnTo>
                      <a:lnTo>
                        <a:pt x="308" y="137"/>
                      </a:lnTo>
                      <a:lnTo>
                        <a:pt x="307" y="137"/>
                      </a:lnTo>
                      <a:lnTo>
                        <a:pt x="307" y="137"/>
                      </a:lnTo>
                      <a:lnTo>
                        <a:pt x="307" y="137"/>
                      </a:lnTo>
                      <a:lnTo>
                        <a:pt x="307" y="140"/>
                      </a:lnTo>
                      <a:lnTo>
                        <a:pt x="305" y="141"/>
                      </a:lnTo>
                      <a:lnTo>
                        <a:pt x="308" y="141"/>
                      </a:lnTo>
                      <a:lnTo>
                        <a:pt x="308" y="142"/>
                      </a:lnTo>
                      <a:lnTo>
                        <a:pt x="307" y="142"/>
                      </a:lnTo>
                      <a:lnTo>
                        <a:pt x="307" y="142"/>
                      </a:lnTo>
                      <a:lnTo>
                        <a:pt x="303" y="142"/>
                      </a:lnTo>
                      <a:lnTo>
                        <a:pt x="303" y="144"/>
                      </a:lnTo>
                      <a:lnTo>
                        <a:pt x="299" y="142"/>
                      </a:lnTo>
                      <a:lnTo>
                        <a:pt x="299" y="145"/>
                      </a:lnTo>
                      <a:lnTo>
                        <a:pt x="300" y="145"/>
                      </a:lnTo>
                      <a:lnTo>
                        <a:pt x="301" y="145"/>
                      </a:lnTo>
                      <a:lnTo>
                        <a:pt x="305" y="145"/>
                      </a:lnTo>
                      <a:lnTo>
                        <a:pt x="309" y="144"/>
                      </a:lnTo>
                      <a:lnTo>
                        <a:pt x="312" y="144"/>
                      </a:lnTo>
                      <a:lnTo>
                        <a:pt x="322" y="145"/>
                      </a:lnTo>
                      <a:lnTo>
                        <a:pt x="324" y="146"/>
                      </a:lnTo>
                      <a:lnTo>
                        <a:pt x="328" y="146"/>
                      </a:lnTo>
                      <a:lnTo>
                        <a:pt x="328" y="146"/>
                      </a:lnTo>
                      <a:lnTo>
                        <a:pt x="329" y="146"/>
                      </a:lnTo>
                      <a:lnTo>
                        <a:pt x="329" y="148"/>
                      </a:lnTo>
                      <a:lnTo>
                        <a:pt x="328" y="148"/>
                      </a:lnTo>
                      <a:lnTo>
                        <a:pt x="326" y="149"/>
                      </a:lnTo>
                      <a:lnTo>
                        <a:pt x="325" y="150"/>
                      </a:lnTo>
                      <a:lnTo>
                        <a:pt x="325" y="152"/>
                      </a:lnTo>
                      <a:lnTo>
                        <a:pt x="325" y="153"/>
                      </a:lnTo>
                      <a:lnTo>
                        <a:pt x="326" y="154"/>
                      </a:lnTo>
                      <a:lnTo>
                        <a:pt x="325" y="157"/>
                      </a:lnTo>
                      <a:lnTo>
                        <a:pt x="324" y="158"/>
                      </a:lnTo>
                      <a:lnTo>
                        <a:pt x="321" y="158"/>
                      </a:lnTo>
                      <a:lnTo>
                        <a:pt x="318" y="159"/>
                      </a:lnTo>
                      <a:lnTo>
                        <a:pt x="317" y="159"/>
                      </a:lnTo>
                      <a:lnTo>
                        <a:pt x="317" y="162"/>
                      </a:lnTo>
                      <a:lnTo>
                        <a:pt x="316" y="161"/>
                      </a:lnTo>
                      <a:lnTo>
                        <a:pt x="316" y="161"/>
                      </a:lnTo>
                      <a:lnTo>
                        <a:pt x="316" y="161"/>
                      </a:lnTo>
                      <a:lnTo>
                        <a:pt x="316" y="159"/>
                      </a:lnTo>
                      <a:lnTo>
                        <a:pt x="313" y="159"/>
                      </a:lnTo>
                      <a:lnTo>
                        <a:pt x="312" y="158"/>
                      </a:lnTo>
                      <a:lnTo>
                        <a:pt x="308" y="158"/>
                      </a:lnTo>
                      <a:lnTo>
                        <a:pt x="308" y="158"/>
                      </a:lnTo>
                      <a:lnTo>
                        <a:pt x="307" y="158"/>
                      </a:lnTo>
                      <a:lnTo>
                        <a:pt x="307" y="158"/>
                      </a:lnTo>
                      <a:lnTo>
                        <a:pt x="307" y="158"/>
                      </a:lnTo>
                      <a:lnTo>
                        <a:pt x="307" y="161"/>
                      </a:lnTo>
                      <a:lnTo>
                        <a:pt x="304" y="161"/>
                      </a:lnTo>
                      <a:lnTo>
                        <a:pt x="303" y="161"/>
                      </a:lnTo>
                      <a:lnTo>
                        <a:pt x="303" y="161"/>
                      </a:lnTo>
                      <a:lnTo>
                        <a:pt x="301" y="161"/>
                      </a:lnTo>
                      <a:lnTo>
                        <a:pt x="301" y="162"/>
                      </a:lnTo>
                      <a:lnTo>
                        <a:pt x="301" y="163"/>
                      </a:lnTo>
                      <a:lnTo>
                        <a:pt x="301" y="165"/>
                      </a:lnTo>
                      <a:lnTo>
                        <a:pt x="301" y="165"/>
                      </a:lnTo>
                      <a:lnTo>
                        <a:pt x="301" y="165"/>
                      </a:lnTo>
                      <a:lnTo>
                        <a:pt x="303" y="166"/>
                      </a:lnTo>
                      <a:lnTo>
                        <a:pt x="301" y="169"/>
                      </a:lnTo>
                      <a:lnTo>
                        <a:pt x="300" y="169"/>
                      </a:lnTo>
                      <a:lnTo>
                        <a:pt x="300" y="169"/>
                      </a:lnTo>
                      <a:lnTo>
                        <a:pt x="300" y="170"/>
                      </a:lnTo>
                      <a:lnTo>
                        <a:pt x="295" y="170"/>
                      </a:lnTo>
                      <a:lnTo>
                        <a:pt x="295" y="170"/>
                      </a:lnTo>
                      <a:lnTo>
                        <a:pt x="295" y="170"/>
                      </a:lnTo>
                      <a:lnTo>
                        <a:pt x="295" y="174"/>
                      </a:lnTo>
                      <a:lnTo>
                        <a:pt x="299" y="174"/>
                      </a:lnTo>
                      <a:lnTo>
                        <a:pt x="299" y="176"/>
                      </a:lnTo>
                      <a:lnTo>
                        <a:pt x="299" y="178"/>
                      </a:lnTo>
                      <a:lnTo>
                        <a:pt x="297" y="179"/>
                      </a:lnTo>
                      <a:lnTo>
                        <a:pt x="296" y="180"/>
                      </a:lnTo>
                      <a:lnTo>
                        <a:pt x="296" y="180"/>
                      </a:lnTo>
                      <a:lnTo>
                        <a:pt x="295" y="180"/>
                      </a:lnTo>
                      <a:lnTo>
                        <a:pt x="295" y="180"/>
                      </a:lnTo>
                      <a:lnTo>
                        <a:pt x="294" y="180"/>
                      </a:lnTo>
                      <a:lnTo>
                        <a:pt x="294" y="182"/>
                      </a:lnTo>
                      <a:lnTo>
                        <a:pt x="292" y="182"/>
                      </a:lnTo>
                      <a:lnTo>
                        <a:pt x="290" y="182"/>
                      </a:lnTo>
                      <a:lnTo>
                        <a:pt x="287" y="180"/>
                      </a:lnTo>
                      <a:lnTo>
                        <a:pt x="287" y="180"/>
                      </a:lnTo>
                      <a:lnTo>
                        <a:pt x="286" y="180"/>
                      </a:lnTo>
                      <a:lnTo>
                        <a:pt x="284" y="180"/>
                      </a:lnTo>
                      <a:lnTo>
                        <a:pt x="284" y="182"/>
                      </a:lnTo>
                      <a:lnTo>
                        <a:pt x="284" y="182"/>
                      </a:lnTo>
                      <a:lnTo>
                        <a:pt x="284" y="182"/>
                      </a:lnTo>
                      <a:lnTo>
                        <a:pt x="284" y="182"/>
                      </a:lnTo>
                      <a:lnTo>
                        <a:pt x="286" y="182"/>
                      </a:lnTo>
                      <a:lnTo>
                        <a:pt x="286" y="182"/>
                      </a:lnTo>
                      <a:lnTo>
                        <a:pt x="287" y="182"/>
                      </a:lnTo>
                      <a:lnTo>
                        <a:pt x="287" y="184"/>
                      </a:lnTo>
                      <a:lnTo>
                        <a:pt x="283" y="184"/>
                      </a:lnTo>
                      <a:lnTo>
                        <a:pt x="283" y="184"/>
                      </a:lnTo>
                      <a:lnTo>
                        <a:pt x="283" y="184"/>
                      </a:lnTo>
                      <a:lnTo>
                        <a:pt x="284" y="186"/>
                      </a:lnTo>
                      <a:lnTo>
                        <a:pt x="286" y="186"/>
                      </a:lnTo>
                      <a:lnTo>
                        <a:pt x="286" y="187"/>
                      </a:lnTo>
                      <a:lnTo>
                        <a:pt x="280" y="187"/>
                      </a:lnTo>
                      <a:lnTo>
                        <a:pt x="280" y="187"/>
                      </a:lnTo>
                      <a:lnTo>
                        <a:pt x="280" y="187"/>
                      </a:lnTo>
                      <a:lnTo>
                        <a:pt x="279" y="186"/>
                      </a:lnTo>
                      <a:lnTo>
                        <a:pt x="279" y="188"/>
                      </a:lnTo>
                      <a:lnTo>
                        <a:pt x="277" y="188"/>
                      </a:lnTo>
                      <a:lnTo>
                        <a:pt x="277" y="191"/>
                      </a:lnTo>
                      <a:lnTo>
                        <a:pt x="277" y="191"/>
                      </a:lnTo>
                      <a:lnTo>
                        <a:pt x="277" y="193"/>
                      </a:lnTo>
                      <a:lnTo>
                        <a:pt x="277" y="193"/>
                      </a:lnTo>
                      <a:lnTo>
                        <a:pt x="275" y="195"/>
                      </a:lnTo>
                      <a:lnTo>
                        <a:pt x="274" y="195"/>
                      </a:lnTo>
                      <a:lnTo>
                        <a:pt x="271" y="195"/>
                      </a:lnTo>
                      <a:lnTo>
                        <a:pt x="271" y="197"/>
                      </a:lnTo>
                      <a:lnTo>
                        <a:pt x="270" y="199"/>
                      </a:lnTo>
                      <a:lnTo>
                        <a:pt x="269" y="200"/>
                      </a:lnTo>
                      <a:lnTo>
                        <a:pt x="267" y="200"/>
                      </a:lnTo>
                      <a:lnTo>
                        <a:pt x="266" y="201"/>
                      </a:lnTo>
                      <a:lnTo>
                        <a:pt x="266" y="203"/>
                      </a:lnTo>
                      <a:lnTo>
                        <a:pt x="266" y="204"/>
                      </a:lnTo>
                      <a:lnTo>
                        <a:pt x="265" y="205"/>
                      </a:lnTo>
                      <a:lnTo>
                        <a:pt x="266" y="205"/>
                      </a:lnTo>
                      <a:lnTo>
                        <a:pt x="266" y="207"/>
                      </a:lnTo>
                      <a:lnTo>
                        <a:pt x="266" y="207"/>
                      </a:lnTo>
                      <a:lnTo>
                        <a:pt x="262" y="207"/>
                      </a:lnTo>
                      <a:lnTo>
                        <a:pt x="260" y="208"/>
                      </a:lnTo>
                      <a:lnTo>
                        <a:pt x="260" y="208"/>
                      </a:lnTo>
                      <a:lnTo>
                        <a:pt x="260" y="209"/>
                      </a:lnTo>
                      <a:lnTo>
                        <a:pt x="261" y="209"/>
                      </a:lnTo>
                      <a:lnTo>
                        <a:pt x="261" y="209"/>
                      </a:lnTo>
                      <a:lnTo>
                        <a:pt x="261" y="209"/>
                      </a:lnTo>
                      <a:lnTo>
                        <a:pt x="262" y="209"/>
                      </a:lnTo>
                      <a:lnTo>
                        <a:pt x="262" y="212"/>
                      </a:lnTo>
                      <a:lnTo>
                        <a:pt x="261" y="212"/>
                      </a:lnTo>
                      <a:lnTo>
                        <a:pt x="260" y="214"/>
                      </a:lnTo>
                      <a:lnTo>
                        <a:pt x="258" y="214"/>
                      </a:lnTo>
                      <a:lnTo>
                        <a:pt x="258" y="216"/>
                      </a:lnTo>
                      <a:lnTo>
                        <a:pt x="258" y="216"/>
                      </a:lnTo>
                      <a:lnTo>
                        <a:pt x="258" y="222"/>
                      </a:lnTo>
                      <a:lnTo>
                        <a:pt x="257" y="222"/>
                      </a:lnTo>
                      <a:lnTo>
                        <a:pt x="256" y="224"/>
                      </a:lnTo>
                      <a:lnTo>
                        <a:pt x="256" y="224"/>
                      </a:lnTo>
                      <a:lnTo>
                        <a:pt x="257" y="224"/>
                      </a:lnTo>
                      <a:lnTo>
                        <a:pt x="257" y="225"/>
                      </a:lnTo>
                      <a:lnTo>
                        <a:pt x="258" y="226"/>
                      </a:lnTo>
                      <a:lnTo>
                        <a:pt x="258" y="229"/>
                      </a:lnTo>
                      <a:lnTo>
                        <a:pt x="260" y="231"/>
                      </a:lnTo>
                      <a:lnTo>
                        <a:pt x="260" y="234"/>
                      </a:lnTo>
                      <a:lnTo>
                        <a:pt x="262" y="235"/>
                      </a:lnTo>
                      <a:lnTo>
                        <a:pt x="262" y="235"/>
                      </a:lnTo>
                      <a:lnTo>
                        <a:pt x="262" y="235"/>
                      </a:lnTo>
                      <a:lnTo>
                        <a:pt x="263" y="234"/>
                      </a:lnTo>
                      <a:lnTo>
                        <a:pt x="263" y="234"/>
                      </a:lnTo>
                      <a:lnTo>
                        <a:pt x="265" y="234"/>
                      </a:lnTo>
                      <a:lnTo>
                        <a:pt x="265" y="234"/>
                      </a:lnTo>
                      <a:lnTo>
                        <a:pt x="265" y="234"/>
                      </a:lnTo>
                      <a:lnTo>
                        <a:pt x="265" y="234"/>
                      </a:lnTo>
                      <a:lnTo>
                        <a:pt x="273" y="234"/>
                      </a:lnTo>
                      <a:lnTo>
                        <a:pt x="273" y="234"/>
                      </a:lnTo>
                      <a:lnTo>
                        <a:pt x="274" y="234"/>
                      </a:lnTo>
                      <a:lnTo>
                        <a:pt x="274" y="237"/>
                      </a:lnTo>
                      <a:lnTo>
                        <a:pt x="275" y="237"/>
                      </a:lnTo>
                      <a:lnTo>
                        <a:pt x="275" y="238"/>
                      </a:lnTo>
                      <a:lnTo>
                        <a:pt x="275" y="238"/>
                      </a:lnTo>
                      <a:lnTo>
                        <a:pt x="275" y="239"/>
                      </a:lnTo>
                      <a:lnTo>
                        <a:pt x="277" y="239"/>
                      </a:lnTo>
                      <a:lnTo>
                        <a:pt x="277" y="242"/>
                      </a:lnTo>
                      <a:lnTo>
                        <a:pt x="278" y="243"/>
                      </a:lnTo>
                      <a:lnTo>
                        <a:pt x="278" y="247"/>
                      </a:lnTo>
                      <a:lnTo>
                        <a:pt x="279" y="247"/>
                      </a:lnTo>
                      <a:lnTo>
                        <a:pt x="279" y="248"/>
                      </a:lnTo>
                      <a:lnTo>
                        <a:pt x="279" y="248"/>
                      </a:lnTo>
                      <a:lnTo>
                        <a:pt x="279" y="250"/>
                      </a:lnTo>
                      <a:lnTo>
                        <a:pt x="280" y="250"/>
                      </a:lnTo>
                      <a:lnTo>
                        <a:pt x="280" y="252"/>
                      </a:lnTo>
                      <a:lnTo>
                        <a:pt x="282" y="252"/>
                      </a:lnTo>
                      <a:lnTo>
                        <a:pt x="282" y="254"/>
                      </a:lnTo>
                      <a:lnTo>
                        <a:pt x="283" y="254"/>
                      </a:lnTo>
                      <a:lnTo>
                        <a:pt x="283" y="255"/>
                      </a:lnTo>
                      <a:lnTo>
                        <a:pt x="282" y="255"/>
                      </a:lnTo>
                      <a:lnTo>
                        <a:pt x="282" y="256"/>
                      </a:lnTo>
                      <a:lnTo>
                        <a:pt x="282" y="256"/>
                      </a:lnTo>
                      <a:lnTo>
                        <a:pt x="283" y="258"/>
                      </a:lnTo>
                      <a:lnTo>
                        <a:pt x="284" y="258"/>
                      </a:lnTo>
                      <a:lnTo>
                        <a:pt x="284" y="256"/>
                      </a:lnTo>
                      <a:lnTo>
                        <a:pt x="284" y="256"/>
                      </a:lnTo>
                      <a:lnTo>
                        <a:pt x="288" y="256"/>
                      </a:lnTo>
                      <a:lnTo>
                        <a:pt x="288" y="256"/>
                      </a:lnTo>
                      <a:lnTo>
                        <a:pt x="290" y="256"/>
                      </a:lnTo>
                      <a:lnTo>
                        <a:pt x="290" y="255"/>
                      </a:lnTo>
                      <a:lnTo>
                        <a:pt x="295" y="255"/>
                      </a:lnTo>
                      <a:lnTo>
                        <a:pt x="296" y="256"/>
                      </a:lnTo>
                      <a:lnTo>
                        <a:pt x="297" y="256"/>
                      </a:lnTo>
                      <a:lnTo>
                        <a:pt x="299" y="256"/>
                      </a:lnTo>
                      <a:lnTo>
                        <a:pt x="300" y="258"/>
                      </a:lnTo>
                      <a:lnTo>
                        <a:pt x="300" y="259"/>
                      </a:lnTo>
                      <a:lnTo>
                        <a:pt x="304" y="259"/>
                      </a:lnTo>
                      <a:lnTo>
                        <a:pt x="305" y="260"/>
                      </a:lnTo>
                      <a:lnTo>
                        <a:pt x="308" y="262"/>
                      </a:lnTo>
                      <a:lnTo>
                        <a:pt x="308" y="262"/>
                      </a:lnTo>
                      <a:lnTo>
                        <a:pt x="312" y="262"/>
                      </a:lnTo>
                      <a:lnTo>
                        <a:pt x="315" y="265"/>
                      </a:lnTo>
                      <a:lnTo>
                        <a:pt x="320" y="265"/>
                      </a:lnTo>
                      <a:lnTo>
                        <a:pt x="320" y="265"/>
                      </a:lnTo>
                      <a:lnTo>
                        <a:pt x="320" y="265"/>
                      </a:lnTo>
                      <a:lnTo>
                        <a:pt x="320" y="268"/>
                      </a:lnTo>
                      <a:lnTo>
                        <a:pt x="321" y="268"/>
                      </a:lnTo>
                      <a:lnTo>
                        <a:pt x="322" y="269"/>
                      </a:lnTo>
                      <a:lnTo>
                        <a:pt x="322" y="272"/>
                      </a:lnTo>
                      <a:lnTo>
                        <a:pt x="322" y="275"/>
                      </a:lnTo>
                      <a:lnTo>
                        <a:pt x="325" y="275"/>
                      </a:lnTo>
                      <a:lnTo>
                        <a:pt x="328" y="275"/>
                      </a:lnTo>
                      <a:lnTo>
                        <a:pt x="329" y="275"/>
                      </a:lnTo>
                      <a:lnTo>
                        <a:pt x="330" y="277"/>
                      </a:lnTo>
                      <a:lnTo>
                        <a:pt x="330" y="277"/>
                      </a:lnTo>
                      <a:lnTo>
                        <a:pt x="332" y="277"/>
                      </a:lnTo>
                      <a:lnTo>
                        <a:pt x="332" y="277"/>
                      </a:lnTo>
                      <a:lnTo>
                        <a:pt x="332" y="277"/>
                      </a:lnTo>
                      <a:lnTo>
                        <a:pt x="332" y="277"/>
                      </a:lnTo>
                      <a:lnTo>
                        <a:pt x="332" y="277"/>
                      </a:lnTo>
                      <a:lnTo>
                        <a:pt x="333" y="279"/>
                      </a:lnTo>
                      <a:lnTo>
                        <a:pt x="333" y="279"/>
                      </a:lnTo>
                      <a:lnTo>
                        <a:pt x="334" y="279"/>
                      </a:lnTo>
                      <a:lnTo>
                        <a:pt x="337" y="279"/>
                      </a:lnTo>
                      <a:lnTo>
                        <a:pt x="338" y="279"/>
                      </a:lnTo>
                      <a:lnTo>
                        <a:pt x="339" y="279"/>
                      </a:lnTo>
                      <a:lnTo>
                        <a:pt x="341" y="281"/>
                      </a:lnTo>
                      <a:lnTo>
                        <a:pt x="345" y="282"/>
                      </a:lnTo>
                      <a:lnTo>
                        <a:pt x="345" y="284"/>
                      </a:lnTo>
                      <a:lnTo>
                        <a:pt x="347" y="284"/>
                      </a:lnTo>
                      <a:lnTo>
                        <a:pt x="349" y="285"/>
                      </a:lnTo>
                      <a:lnTo>
                        <a:pt x="352" y="285"/>
                      </a:lnTo>
                      <a:lnTo>
                        <a:pt x="352" y="284"/>
                      </a:lnTo>
                      <a:lnTo>
                        <a:pt x="352" y="284"/>
                      </a:lnTo>
                      <a:lnTo>
                        <a:pt x="352" y="285"/>
                      </a:lnTo>
                      <a:lnTo>
                        <a:pt x="354" y="285"/>
                      </a:lnTo>
                      <a:lnTo>
                        <a:pt x="359" y="284"/>
                      </a:lnTo>
                      <a:lnTo>
                        <a:pt x="359" y="285"/>
                      </a:lnTo>
                      <a:lnTo>
                        <a:pt x="362" y="285"/>
                      </a:lnTo>
                      <a:lnTo>
                        <a:pt x="362" y="286"/>
                      </a:lnTo>
                      <a:lnTo>
                        <a:pt x="366" y="285"/>
                      </a:lnTo>
                      <a:lnTo>
                        <a:pt x="366" y="286"/>
                      </a:lnTo>
                      <a:lnTo>
                        <a:pt x="367" y="286"/>
                      </a:lnTo>
                      <a:lnTo>
                        <a:pt x="367" y="286"/>
                      </a:lnTo>
                      <a:lnTo>
                        <a:pt x="369" y="288"/>
                      </a:lnTo>
                      <a:lnTo>
                        <a:pt x="372" y="288"/>
                      </a:lnTo>
                      <a:lnTo>
                        <a:pt x="372" y="297"/>
                      </a:lnTo>
                      <a:lnTo>
                        <a:pt x="371" y="297"/>
                      </a:lnTo>
                      <a:lnTo>
                        <a:pt x="371" y="300"/>
                      </a:lnTo>
                      <a:lnTo>
                        <a:pt x="371" y="300"/>
                      </a:lnTo>
                      <a:lnTo>
                        <a:pt x="372" y="302"/>
                      </a:lnTo>
                      <a:lnTo>
                        <a:pt x="372" y="302"/>
                      </a:lnTo>
                      <a:lnTo>
                        <a:pt x="372" y="303"/>
                      </a:lnTo>
                      <a:lnTo>
                        <a:pt x="372" y="305"/>
                      </a:lnTo>
                      <a:lnTo>
                        <a:pt x="372" y="306"/>
                      </a:lnTo>
                      <a:lnTo>
                        <a:pt x="372" y="310"/>
                      </a:lnTo>
                      <a:lnTo>
                        <a:pt x="372" y="310"/>
                      </a:lnTo>
                      <a:lnTo>
                        <a:pt x="372" y="317"/>
                      </a:lnTo>
                      <a:lnTo>
                        <a:pt x="373" y="318"/>
                      </a:lnTo>
                      <a:lnTo>
                        <a:pt x="375" y="319"/>
                      </a:lnTo>
                      <a:lnTo>
                        <a:pt x="376" y="320"/>
                      </a:lnTo>
                      <a:lnTo>
                        <a:pt x="377" y="322"/>
                      </a:lnTo>
                      <a:lnTo>
                        <a:pt x="379" y="323"/>
                      </a:lnTo>
                      <a:lnTo>
                        <a:pt x="377" y="324"/>
                      </a:lnTo>
                      <a:lnTo>
                        <a:pt x="377" y="324"/>
                      </a:lnTo>
                      <a:lnTo>
                        <a:pt x="376" y="326"/>
                      </a:lnTo>
                      <a:lnTo>
                        <a:pt x="379" y="327"/>
                      </a:lnTo>
                      <a:lnTo>
                        <a:pt x="380" y="330"/>
                      </a:lnTo>
                      <a:lnTo>
                        <a:pt x="383" y="330"/>
                      </a:lnTo>
                      <a:lnTo>
                        <a:pt x="384" y="332"/>
                      </a:lnTo>
                      <a:lnTo>
                        <a:pt x="385" y="334"/>
                      </a:lnTo>
                      <a:lnTo>
                        <a:pt x="387" y="334"/>
                      </a:lnTo>
                      <a:lnTo>
                        <a:pt x="385" y="336"/>
                      </a:lnTo>
                      <a:lnTo>
                        <a:pt x="394" y="336"/>
                      </a:lnTo>
                      <a:lnTo>
                        <a:pt x="394" y="335"/>
                      </a:lnTo>
                      <a:lnTo>
                        <a:pt x="396" y="334"/>
                      </a:lnTo>
                      <a:lnTo>
                        <a:pt x="397" y="332"/>
                      </a:lnTo>
                      <a:lnTo>
                        <a:pt x="400" y="334"/>
                      </a:lnTo>
                      <a:lnTo>
                        <a:pt x="400" y="432"/>
                      </a:lnTo>
                      <a:lnTo>
                        <a:pt x="400" y="432"/>
                      </a:lnTo>
                      <a:lnTo>
                        <a:pt x="396" y="433"/>
                      </a:lnTo>
                      <a:lnTo>
                        <a:pt x="396" y="433"/>
                      </a:lnTo>
                      <a:lnTo>
                        <a:pt x="396" y="434"/>
                      </a:lnTo>
                      <a:lnTo>
                        <a:pt x="394" y="434"/>
                      </a:lnTo>
                      <a:lnTo>
                        <a:pt x="394" y="434"/>
                      </a:lnTo>
                      <a:lnTo>
                        <a:pt x="393" y="436"/>
                      </a:lnTo>
                      <a:lnTo>
                        <a:pt x="393" y="437"/>
                      </a:lnTo>
                      <a:lnTo>
                        <a:pt x="396" y="437"/>
                      </a:lnTo>
                      <a:lnTo>
                        <a:pt x="397" y="438"/>
                      </a:lnTo>
                      <a:lnTo>
                        <a:pt x="397" y="440"/>
                      </a:lnTo>
                      <a:lnTo>
                        <a:pt x="396" y="441"/>
                      </a:lnTo>
                      <a:lnTo>
                        <a:pt x="394" y="441"/>
                      </a:lnTo>
                      <a:lnTo>
                        <a:pt x="394" y="440"/>
                      </a:lnTo>
                      <a:lnTo>
                        <a:pt x="389" y="440"/>
                      </a:lnTo>
                      <a:lnTo>
                        <a:pt x="388" y="441"/>
                      </a:lnTo>
                      <a:lnTo>
                        <a:pt x="388" y="441"/>
                      </a:lnTo>
                      <a:lnTo>
                        <a:pt x="387" y="442"/>
                      </a:lnTo>
                      <a:lnTo>
                        <a:pt x="387" y="444"/>
                      </a:lnTo>
                      <a:lnTo>
                        <a:pt x="380" y="444"/>
                      </a:lnTo>
                      <a:lnTo>
                        <a:pt x="377" y="446"/>
                      </a:lnTo>
                      <a:lnTo>
                        <a:pt x="376" y="446"/>
                      </a:lnTo>
                      <a:lnTo>
                        <a:pt x="376" y="447"/>
                      </a:lnTo>
                      <a:lnTo>
                        <a:pt x="375" y="447"/>
                      </a:lnTo>
                      <a:lnTo>
                        <a:pt x="375" y="447"/>
                      </a:lnTo>
                      <a:lnTo>
                        <a:pt x="375" y="447"/>
                      </a:lnTo>
                      <a:lnTo>
                        <a:pt x="375" y="447"/>
                      </a:lnTo>
                      <a:lnTo>
                        <a:pt x="375" y="447"/>
                      </a:lnTo>
                      <a:lnTo>
                        <a:pt x="373" y="449"/>
                      </a:lnTo>
                      <a:lnTo>
                        <a:pt x="372" y="450"/>
                      </a:lnTo>
                      <a:lnTo>
                        <a:pt x="372" y="450"/>
                      </a:lnTo>
                      <a:lnTo>
                        <a:pt x="371" y="450"/>
                      </a:lnTo>
                      <a:lnTo>
                        <a:pt x="369" y="451"/>
                      </a:lnTo>
                      <a:lnTo>
                        <a:pt x="364" y="451"/>
                      </a:lnTo>
                      <a:lnTo>
                        <a:pt x="364" y="449"/>
                      </a:lnTo>
                      <a:lnTo>
                        <a:pt x="366" y="447"/>
                      </a:lnTo>
                      <a:lnTo>
                        <a:pt x="367" y="446"/>
                      </a:lnTo>
                      <a:lnTo>
                        <a:pt x="368" y="445"/>
                      </a:lnTo>
                      <a:lnTo>
                        <a:pt x="368" y="444"/>
                      </a:lnTo>
                      <a:lnTo>
                        <a:pt x="366" y="444"/>
                      </a:lnTo>
                      <a:lnTo>
                        <a:pt x="366" y="444"/>
                      </a:lnTo>
                      <a:lnTo>
                        <a:pt x="366" y="444"/>
                      </a:lnTo>
                      <a:lnTo>
                        <a:pt x="366" y="446"/>
                      </a:lnTo>
                      <a:lnTo>
                        <a:pt x="363" y="451"/>
                      </a:lnTo>
                      <a:lnTo>
                        <a:pt x="362" y="451"/>
                      </a:lnTo>
                      <a:lnTo>
                        <a:pt x="359" y="453"/>
                      </a:lnTo>
                      <a:lnTo>
                        <a:pt x="359" y="457"/>
                      </a:lnTo>
                      <a:lnTo>
                        <a:pt x="360" y="455"/>
                      </a:lnTo>
                      <a:lnTo>
                        <a:pt x="362" y="455"/>
                      </a:lnTo>
                      <a:lnTo>
                        <a:pt x="362" y="455"/>
                      </a:lnTo>
                      <a:lnTo>
                        <a:pt x="362" y="457"/>
                      </a:lnTo>
                      <a:lnTo>
                        <a:pt x="363" y="457"/>
                      </a:lnTo>
                      <a:lnTo>
                        <a:pt x="363" y="457"/>
                      </a:lnTo>
                      <a:lnTo>
                        <a:pt x="363" y="458"/>
                      </a:lnTo>
                      <a:lnTo>
                        <a:pt x="366" y="458"/>
                      </a:lnTo>
                      <a:lnTo>
                        <a:pt x="366" y="459"/>
                      </a:lnTo>
                      <a:lnTo>
                        <a:pt x="363" y="459"/>
                      </a:lnTo>
                      <a:lnTo>
                        <a:pt x="363" y="459"/>
                      </a:lnTo>
                      <a:lnTo>
                        <a:pt x="364" y="459"/>
                      </a:lnTo>
                      <a:lnTo>
                        <a:pt x="364" y="461"/>
                      </a:lnTo>
                      <a:lnTo>
                        <a:pt x="369" y="461"/>
                      </a:lnTo>
                      <a:lnTo>
                        <a:pt x="369" y="459"/>
                      </a:lnTo>
                      <a:lnTo>
                        <a:pt x="372" y="459"/>
                      </a:lnTo>
                      <a:lnTo>
                        <a:pt x="372" y="459"/>
                      </a:lnTo>
                      <a:lnTo>
                        <a:pt x="375" y="458"/>
                      </a:lnTo>
                      <a:lnTo>
                        <a:pt x="376" y="457"/>
                      </a:lnTo>
                      <a:lnTo>
                        <a:pt x="377" y="454"/>
                      </a:lnTo>
                      <a:lnTo>
                        <a:pt x="384" y="453"/>
                      </a:lnTo>
                      <a:lnTo>
                        <a:pt x="384" y="453"/>
                      </a:lnTo>
                      <a:lnTo>
                        <a:pt x="385" y="453"/>
                      </a:lnTo>
                      <a:lnTo>
                        <a:pt x="385" y="451"/>
                      </a:lnTo>
                      <a:lnTo>
                        <a:pt x="387" y="451"/>
                      </a:lnTo>
                      <a:lnTo>
                        <a:pt x="388" y="450"/>
                      </a:lnTo>
                      <a:lnTo>
                        <a:pt x="389" y="450"/>
                      </a:lnTo>
                      <a:lnTo>
                        <a:pt x="389" y="450"/>
                      </a:lnTo>
                      <a:lnTo>
                        <a:pt x="392" y="450"/>
                      </a:lnTo>
                      <a:lnTo>
                        <a:pt x="393" y="449"/>
                      </a:lnTo>
                      <a:lnTo>
                        <a:pt x="394" y="449"/>
                      </a:lnTo>
                      <a:lnTo>
                        <a:pt x="394" y="447"/>
                      </a:lnTo>
                      <a:lnTo>
                        <a:pt x="397" y="446"/>
                      </a:lnTo>
                      <a:lnTo>
                        <a:pt x="397" y="445"/>
                      </a:lnTo>
                      <a:lnTo>
                        <a:pt x="400" y="442"/>
                      </a:lnTo>
                      <a:lnTo>
                        <a:pt x="398" y="441"/>
                      </a:lnTo>
                      <a:lnTo>
                        <a:pt x="397" y="438"/>
                      </a:lnTo>
                      <a:lnTo>
                        <a:pt x="398" y="438"/>
                      </a:lnTo>
                      <a:lnTo>
                        <a:pt x="400" y="438"/>
                      </a:lnTo>
                      <a:lnTo>
                        <a:pt x="400" y="506"/>
                      </a:lnTo>
                      <a:lnTo>
                        <a:pt x="13" y="506"/>
                      </a:lnTo>
                      <a:lnTo>
                        <a:pt x="13" y="506"/>
                      </a:lnTo>
                      <a:lnTo>
                        <a:pt x="12" y="506"/>
                      </a:lnTo>
                      <a:lnTo>
                        <a:pt x="11" y="505"/>
                      </a:lnTo>
                      <a:lnTo>
                        <a:pt x="11" y="504"/>
                      </a:lnTo>
                      <a:lnTo>
                        <a:pt x="11" y="502"/>
                      </a:lnTo>
                      <a:lnTo>
                        <a:pt x="11" y="502"/>
                      </a:lnTo>
                      <a:lnTo>
                        <a:pt x="11" y="502"/>
                      </a:lnTo>
                      <a:lnTo>
                        <a:pt x="12" y="501"/>
                      </a:lnTo>
                      <a:lnTo>
                        <a:pt x="15" y="504"/>
                      </a:lnTo>
                      <a:lnTo>
                        <a:pt x="15" y="502"/>
                      </a:lnTo>
                      <a:lnTo>
                        <a:pt x="13" y="501"/>
                      </a:lnTo>
                      <a:lnTo>
                        <a:pt x="13" y="500"/>
                      </a:lnTo>
                      <a:lnTo>
                        <a:pt x="13" y="498"/>
                      </a:lnTo>
                      <a:lnTo>
                        <a:pt x="15" y="496"/>
                      </a:lnTo>
                      <a:lnTo>
                        <a:pt x="13" y="496"/>
                      </a:lnTo>
                      <a:lnTo>
                        <a:pt x="13" y="496"/>
                      </a:lnTo>
                      <a:lnTo>
                        <a:pt x="9" y="496"/>
                      </a:lnTo>
                      <a:lnTo>
                        <a:pt x="9" y="496"/>
                      </a:lnTo>
                      <a:lnTo>
                        <a:pt x="11" y="496"/>
                      </a:lnTo>
                      <a:lnTo>
                        <a:pt x="11" y="498"/>
                      </a:lnTo>
                      <a:lnTo>
                        <a:pt x="7" y="498"/>
                      </a:lnTo>
                      <a:lnTo>
                        <a:pt x="7" y="493"/>
                      </a:lnTo>
                      <a:lnTo>
                        <a:pt x="6" y="493"/>
                      </a:lnTo>
                      <a:lnTo>
                        <a:pt x="6" y="492"/>
                      </a:lnTo>
                      <a:lnTo>
                        <a:pt x="4" y="492"/>
                      </a:lnTo>
                      <a:lnTo>
                        <a:pt x="4" y="491"/>
                      </a:lnTo>
                      <a:lnTo>
                        <a:pt x="4" y="491"/>
                      </a:lnTo>
                      <a:lnTo>
                        <a:pt x="4" y="491"/>
                      </a:lnTo>
                      <a:lnTo>
                        <a:pt x="2" y="489"/>
                      </a:lnTo>
                      <a:lnTo>
                        <a:pt x="2" y="483"/>
                      </a:lnTo>
                      <a:lnTo>
                        <a:pt x="0" y="481"/>
                      </a:lnTo>
                      <a:lnTo>
                        <a:pt x="0" y="374"/>
                      </a:lnTo>
                      <a:lnTo>
                        <a:pt x="3" y="374"/>
                      </a:lnTo>
                      <a:lnTo>
                        <a:pt x="3" y="374"/>
                      </a:lnTo>
                      <a:lnTo>
                        <a:pt x="7" y="374"/>
                      </a:lnTo>
                      <a:lnTo>
                        <a:pt x="8" y="373"/>
                      </a:lnTo>
                      <a:lnTo>
                        <a:pt x="9" y="373"/>
                      </a:lnTo>
                      <a:lnTo>
                        <a:pt x="11" y="373"/>
                      </a:lnTo>
                      <a:lnTo>
                        <a:pt x="11" y="374"/>
                      </a:lnTo>
                      <a:lnTo>
                        <a:pt x="12" y="375"/>
                      </a:lnTo>
                      <a:lnTo>
                        <a:pt x="11" y="375"/>
                      </a:lnTo>
                      <a:lnTo>
                        <a:pt x="11" y="375"/>
                      </a:lnTo>
                      <a:lnTo>
                        <a:pt x="11" y="375"/>
                      </a:lnTo>
                      <a:lnTo>
                        <a:pt x="9" y="375"/>
                      </a:lnTo>
                      <a:lnTo>
                        <a:pt x="9" y="378"/>
                      </a:lnTo>
                      <a:lnTo>
                        <a:pt x="9" y="378"/>
                      </a:lnTo>
                      <a:lnTo>
                        <a:pt x="9" y="378"/>
                      </a:lnTo>
                      <a:lnTo>
                        <a:pt x="9" y="378"/>
                      </a:lnTo>
                      <a:lnTo>
                        <a:pt x="9" y="378"/>
                      </a:lnTo>
                      <a:lnTo>
                        <a:pt x="9" y="378"/>
                      </a:lnTo>
                      <a:lnTo>
                        <a:pt x="11" y="379"/>
                      </a:lnTo>
                      <a:lnTo>
                        <a:pt x="11" y="381"/>
                      </a:lnTo>
                      <a:lnTo>
                        <a:pt x="12" y="382"/>
                      </a:lnTo>
                      <a:lnTo>
                        <a:pt x="13" y="382"/>
                      </a:lnTo>
                      <a:lnTo>
                        <a:pt x="12" y="379"/>
                      </a:lnTo>
                      <a:lnTo>
                        <a:pt x="12" y="377"/>
                      </a:lnTo>
                      <a:lnTo>
                        <a:pt x="13" y="375"/>
                      </a:lnTo>
                      <a:lnTo>
                        <a:pt x="15" y="373"/>
                      </a:lnTo>
                      <a:lnTo>
                        <a:pt x="13" y="373"/>
                      </a:lnTo>
                      <a:lnTo>
                        <a:pt x="13" y="373"/>
                      </a:lnTo>
                      <a:lnTo>
                        <a:pt x="12" y="373"/>
                      </a:lnTo>
                      <a:lnTo>
                        <a:pt x="11" y="373"/>
                      </a:lnTo>
                      <a:lnTo>
                        <a:pt x="12" y="373"/>
                      </a:lnTo>
                      <a:lnTo>
                        <a:pt x="11" y="370"/>
                      </a:lnTo>
                      <a:lnTo>
                        <a:pt x="9" y="369"/>
                      </a:lnTo>
                      <a:lnTo>
                        <a:pt x="8" y="368"/>
                      </a:lnTo>
                      <a:lnTo>
                        <a:pt x="11" y="368"/>
                      </a:lnTo>
                      <a:lnTo>
                        <a:pt x="11" y="366"/>
                      </a:lnTo>
                      <a:lnTo>
                        <a:pt x="12" y="365"/>
                      </a:lnTo>
                      <a:lnTo>
                        <a:pt x="8" y="362"/>
                      </a:lnTo>
                      <a:lnTo>
                        <a:pt x="8" y="360"/>
                      </a:lnTo>
                      <a:lnTo>
                        <a:pt x="6" y="360"/>
                      </a:lnTo>
                      <a:lnTo>
                        <a:pt x="6" y="358"/>
                      </a:lnTo>
                      <a:lnTo>
                        <a:pt x="4" y="357"/>
                      </a:lnTo>
                      <a:lnTo>
                        <a:pt x="3" y="357"/>
                      </a:lnTo>
                      <a:lnTo>
                        <a:pt x="3" y="356"/>
                      </a:lnTo>
                      <a:lnTo>
                        <a:pt x="3" y="354"/>
                      </a:lnTo>
                      <a:lnTo>
                        <a:pt x="4" y="354"/>
                      </a:lnTo>
                      <a:lnTo>
                        <a:pt x="4" y="353"/>
                      </a:lnTo>
                      <a:lnTo>
                        <a:pt x="3" y="353"/>
                      </a:lnTo>
                      <a:lnTo>
                        <a:pt x="2" y="353"/>
                      </a:lnTo>
                      <a:lnTo>
                        <a:pt x="0" y="353"/>
                      </a:lnTo>
                      <a:lnTo>
                        <a:pt x="0" y="125"/>
                      </a:lnTo>
                      <a:lnTo>
                        <a:pt x="3" y="125"/>
                      </a:lnTo>
                      <a:lnTo>
                        <a:pt x="3" y="124"/>
                      </a:lnTo>
                      <a:lnTo>
                        <a:pt x="6" y="124"/>
                      </a:lnTo>
                      <a:lnTo>
                        <a:pt x="6" y="125"/>
                      </a:lnTo>
                      <a:lnTo>
                        <a:pt x="9" y="125"/>
                      </a:lnTo>
                      <a:lnTo>
                        <a:pt x="9" y="125"/>
                      </a:lnTo>
                      <a:lnTo>
                        <a:pt x="17" y="125"/>
                      </a:lnTo>
                      <a:lnTo>
                        <a:pt x="17" y="127"/>
                      </a:lnTo>
                      <a:lnTo>
                        <a:pt x="19" y="128"/>
                      </a:lnTo>
                      <a:lnTo>
                        <a:pt x="20" y="129"/>
                      </a:lnTo>
                      <a:lnTo>
                        <a:pt x="21" y="129"/>
                      </a:lnTo>
                      <a:lnTo>
                        <a:pt x="21" y="132"/>
                      </a:lnTo>
                      <a:lnTo>
                        <a:pt x="21" y="132"/>
                      </a:lnTo>
                      <a:lnTo>
                        <a:pt x="19" y="132"/>
                      </a:lnTo>
                      <a:lnTo>
                        <a:pt x="15" y="132"/>
                      </a:lnTo>
                      <a:lnTo>
                        <a:pt x="12" y="131"/>
                      </a:lnTo>
                      <a:lnTo>
                        <a:pt x="9" y="131"/>
                      </a:lnTo>
                      <a:lnTo>
                        <a:pt x="9" y="131"/>
                      </a:lnTo>
                      <a:lnTo>
                        <a:pt x="12" y="132"/>
                      </a:lnTo>
                      <a:lnTo>
                        <a:pt x="13" y="135"/>
                      </a:lnTo>
                      <a:lnTo>
                        <a:pt x="15" y="137"/>
                      </a:lnTo>
                      <a:lnTo>
                        <a:pt x="13" y="137"/>
                      </a:lnTo>
                      <a:lnTo>
                        <a:pt x="13" y="137"/>
                      </a:lnTo>
                      <a:lnTo>
                        <a:pt x="13" y="138"/>
                      </a:lnTo>
                      <a:lnTo>
                        <a:pt x="12" y="138"/>
                      </a:lnTo>
                      <a:lnTo>
                        <a:pt x="11" y="140"/>
                      </a:lnTo>
                      <a:lnTo>
                        <a:pt x="8" y="141"/>
                      </a:lnTo>
                      <a:lnTo>
                        <a:pt x="9" y="142"/>
                      </a:lnTo>
                      <a:lnTo>
                        <a:pt x="9" y="144"/>
                      </a:lnTo>
                      <a:lnTo>
                        <a:pt x="9" y="144"/>
                      </a:lnTo>
                      <a:lnTo>
                        <a:pt x="9" y="145"/>
                      </a:lnTo>
                      <a:lnTo>
                        <a:pt x="8" y="145"/>
                      </a:lnTo>
                      <a:lnTo>
                        <a:pt x="7" y="145"/>
                      </a:lnTo>
                      <a:lnTo>
                        <a:pt x="7" y="146"/>
                      </a:lnTo>
                      <a:lnTo>
                        <a:pt x="9" y="148"/>
                      </a:lnTo>
                      <a:lnTo>
                        <a:pt x="11" y="149"/>
                      </a:lnTo>
                      <a:lnTo>
                        <a:pt x="11" y="149"/>
                      </a:lnTo>
                      <a:lnTo>
                        <a:pt x="20" y="152"/>
                      </a:lnTo>
                      <a:lnTo>
                        <a:pt x="20" y="150"/>
                      </a:lnTo>
                      <a:lnTo>
                        <a:pt x="21" y="149"/>
                      </a:lnTo>
                      <a:lnTo>
                        <a:pt x="21" y="149"/>
                      </a:lnTo>
                      <a:lnTo>
                        <a:pt x="21" y="146"/>
                      </a:lnTo>
                      <a:lnTo>
                        <a:pt x="23" y="145"/>
                      </a:lnTo>
                      <a:lnTo>
                        <a:pt x="23" y="144"/>
                      </a:lnTo>
                      <a:lnTo>
                        <a:pt x="24" y="144"/>
                      </a:lnTo>
                      <a:lnTo>
                        <a:pt x="27" y="142"/>
                      </a:lnTo>
                      <a:lnTo>
                        <a:pt x="28" y="141"/>
                      </a:lnTo>
                      <a:lnTo>
                        <a:pt x="28" y="141"/>
                      </a:lnTo>
                      <a:lnTo>
                        <a:pt x="33" y="141"/>
                      </a:lnTo>
                      <a:lnTo>
                        <a:pt x="34" y="141"/>
                      </a:lnTo>
                      <a:lnTo>
                        <a:pt x="36" y="142"/>
                      </a:lnTo>
                      <a:lnTo>
                        <a:pt x="36" y="144"/>
                      </a:lnTo>
                      <a:lnTo>
                        <a:pt x="33" y="144"/>
                      </a:lnTo>
                      <a:lnTo>
                        <a:pt x="32" y="144"/>
                      </a:lnTo>
                      <a:lnTo>
                        <a:pt x="30" y="145"/>
                      </a:lnTo>
                      <a:lnTo>
                        <a:pt x="29" y="146"/>
                      </a:lnTo>
                      <a:lnTo>
                        <a:pt x="28" y="146"/>
                      </a:lnTo>
                      <a:lnTo>
                        <a:pt x="28" y="148"/>
                      </a:lnTo>
                      <a:lnTo>
                        <a:pt x="25" y="149"/>
                      </a:lnTo>
                      <a:lnTo>
                        <a:pt x="25" y="149"/>
                      </a:lnTo>
                      <a:lnTo>
                        <a:pt x="23" y="149"/>
                      </a:lnTo>
                      <a:lnTo>
                        <a:pt x="23" y="153"/>
                      </a:lnTo>
                      <a:lnTo>
                        <a:pt x="24" y="153"/>
                      </a:lnTo>
                      <a:lnTo>
                        <a:pt x="24" y="152"/>
                      </a:lnTo>
                      <a:lnTo>
                        <a:pt x="24" y="152"/>
                      </a:lnTo>
                      <a:lnTo>
                        <a:pt x="25" y="152"/>
                      </a:lnTo>
                      <a:lnTo>
                        <a:pt x="27" y="150"/>
                      </a:lnTo>
                      <a:lnTo>
                        <a:pt x="28" y="149"/>
                      </a:lnTo>
                      <a:lnTo>
                        <a:pt x="29" y="149"/>
                      </a:lnTo>
                      <a:lnTo>
                        <a:pt x="29" y="148"/>
                      </a:lnTo>
                      <a:lnTo>
                        <a:pt x="30" y="148"/>
                      </a:lnTo>
                      <a:lnTo>
                        <a:pt x="33" y="146"/>
                      </a:lnTo>
                      <a:lnTo>
                        <a:pt x="36" y="145"/>
                      </a:lnTo>
                      <a:lnTo>
                        <a:pt x="38" y="145"/>
                      </a:lnTo>
                      <a:lnTo>
                        <a:pt x="41" y="145"/>
                      </a:lnTo>
                      <a:lnTo>
                        <a:pt x="42" y="145"/>
                      </a:lnTo>
                      <a:lnTo>
                        <a:pt x="42" y="145"/>
                      </a:lnTo>
                      <a:lnTo>
                        <a:pt x="45" y="145"/>
                      </a:lnTo>
                      <a:lnTo>
                        <a:pt x="45" y="145"/>
                      </a:lnTo>
                      <a:lnTo>
                        <a:pt x="46" y="146"/>
                      </a:lnTo>
                      <a:lnTo>
                        <a:pt x="46" y="146"/>
                      </a:lnTo>
                      <a:lnTo>
                        <a:pt x="46" y="145"/>
                      </a:lnTo>
                      <a:lnTo>
                        <a:pt x="45" y="144"/>
                      </a:lnTo>
                      <a:lnTo>
                        <a:pt x="44" y="144"/>
                      </a:lnTo>
                      <a:lnTo>
                        <a:pt x="41" y="142"/>
                      </a:lnTo>
                      <a:lnTo>
                        <a:pt x="40" y="142"/>
                      </a:lnTo>
                      <a:lnTo>
                        <a:pt x="38" y="141"/>
                      </a:lnTo>
                      <a:lnTo>
                        <a:pt x="38" y="138"/>
                      </a:lnTo>
                      <a:lnTo>
                        <a:pt x="40" y="138"/>
                      </a:lnTo>
                      <a:lnTo>
                        <a:pt x="40" y="138"/>
                      </a:lnTo>
                      <a:lnTo>
                        <a:pt x="44" y="137"/>
                      </a:lnTo>
                      <a:lnTo>
                        <a:pt x="44" y="138"/>
                      </a:lnTo>
                      <a:lnTo>
                        <a:pt x="45" y="140"/>
                      </a:lnTo>
                      <a:lnTo>
                        <a:pt x="47" y="140"/>
                      </a:lnTo>
                      <a:lnTo>
                        <a:pt x="50" y="140"/>
                      </a:lnTo>
                      <a:lnTo>
                        <a:pt x="51" y="140"/>
                      </a:lnTo>
                      <a:lnTo>
                        <a:pt x="53" y="140"/>
                      </a:lnTo>
                      <a:lnTo>
                        <a:pt x="54" y="138"/>
                      </a:lnTo>
                      <a:lnTo>
                        <a:pt x="55" y="138"/>
                      </a:lnTo>
                      <a:lnTo>
                        <a:pt x="54" y="137"/>
                      </a:lnTo>
                      <a:lnTo>
                        <a:pt x="54" y="136"/>
                      </a:lnTo>
                      <a:lnTo>
                        <a:pt x="53" y="135"/>
                      </a:lnTo>
                      <a:lnTo>
                        <a:pt x="55" y="132"/>
                      </a:lnTo>
                      <a:lnTo>
                        <a:pt x="57" y="131"/>
                      </a:lnTo>
                      <a:lnTo>
                        <a:pt x="57" y="127"/>
                      </a:lnTo>
                      <a:lnTo>
                        <a:pt x="57" y="127"/>
                      </a:lnTo>
                      <a:lnTo>
                        <a:pt x="55" y="127"/>
                      </a:lnTo>
                      <a:lnTo>
                        <a:pt x="54" y="125"/>
                      </a:lnTo>
                      <a:lnTo>
                        <a:pt x="53" y="127"/>
                      </a:lnTo>
                      <a:lnTo>
                        <a:pt x="50" y="127"/>
                      </a:lnTo>
                      <a:lnTo>
                        <a:pt x="47" y="128"/>
                      </a:lnTo>
                      <a:lnTo>
                        <a:pt x="45" y="127"/>
                      </a:lnTo>
                      <a:lnTo>
                        <a:pt x="45" y="127"/>
                      </a:lnTo>
                      <a:lnTo>
                        <a:pt x="44" y="127"/>
                      </a:lnTo>
                      <a:lnTo>
                        <a:pt x="44" y="125"/>
                      </a:lnTo>
                      <a:lnTo>
                        <a:pt x="40" y="125"/>
                      </a:lnTo>
                      <a:lnTo>
                        <a:pt x="40" y="124"/>
                      </a:lnTo>
                      <a:lnTo>
                        <a:pt x="37" y="124"/>
                      </a:lnTo>
                      <a:lnTo>
                        <a:pt x="36" y="124"/>
                      </a:lnTo>
                      <a:lnTo>
                        <a:pt x="34" y="124"/>
                      </a:lnTo>
                      <a:lnTo>
                        <a:pt x="33" y="123"/>
                      </a:lnTo>
                      <a:lnTo>
                        <a:pt x="34" y="123"/>
                      </a:lnTo>
                      <a:lnTo>
                        <a:pt x="37" y="121"/>
                      </a:lnTo>
                      <a:lnTo>
                        <a:pt x="40" y="120"/>
                      </a:lnTo>
                      <a:lnTo>
                        <a:pt x="42" y="120"/>
                      </a:lnTo>
                      <a:lnTo>
                        <a:pt x="46" y="120"/>
                      </a:lnTo>
                      <a:lnTo>
                        <a:pt x="46" y="119"/>
                      </a:lnTo>
                      <a:lnTo>
                        <a:pt x="41" y="119"/>
                      </a:lnTo>
                      <a:lnTo>
                        <a:pt x="41" y="118"/>
                      </a:lnTo>
                      <a:lnTo>
                        <a:pt x="40" y="118"/>
                      </a:lnTo>
                      <a:lnTo>
                        <a:pt x="40" y="118"/>
                      </a:lnTo>
                      <a:lnTo>
                        <a:pt x="37" y="118"/>
                      </a:lnTo>
                      <a:lnTo>
                        <a:pt x="37" y="116"/>
                      </a:lnTo>
                      <a:lnTo>
                        <a:pt x="33" y="116"/>
                      </a:lnTo>
                      <a:lnTo>
                        <a:pt x="33" y="116"/>
                      </a:lnTo>
                      <a:lnTo>
                        <a:pt x="32" y="116"/>
                      </a:lnTo>
                      <a:lnTo>
                        <a:pt x="32" y="116"/>
                      </a:lnTo>
                      <a:lnTo>
                        <a:pt x="32" y="116"/>
                      </a:lnTo>
                      <a:lnTo>
                        <a:pt x="28" y="118"/>
                      </a:lnTo>
                      <a:lnTo>
                        <a:pt x="28" y="118"/>
                      </a:lnTo>
                      <a:lnTo>
                        <a:pt x="24" y="118"/>
                      </a:lnTo>
                      <a:lnTo>
                        <a:pt x="24" y="119"/>
                      </a:lnTo>
                      <a:lnTo>
                        <a:pt x="21" y="119"/>
                      </a:lnTo>
                      <a:lnTo>
                        <a:pt x="21" y="119"/>
                      </a:lnTo>
                      <a:lnTo>
                        <a:pt x="20" y="119"/>
                      </a:lnTo>
                      <a:lnTo>
                        <a:pt x="20" y="120"/>
                      </a:lnTo>
                      <a:lnTo>
                        <a:pt x="15" y="120"/>
                      </a:lnTo>
                      <a:lnTo>
                        <a:pt x="15" y="120"/>
                      </a:lnTo>
                      <a:lnTo>
                        <a:pt x="13" y="120"/>
                      </a:lnTo>
                      <a:lnTo>
                        <a:pt x="13" y="121"/>
                      </a:lnTo>
                      <a:lnTo>
                        <a:pt x="12" y="121"/>
                      </a:lnTo>
                      <a:lnTo>
                        <a:pt x="9" y="121"/>
                      </a:lnTo>
                      <a:lnTo>
                        <a:pt x="8" y="120"/>
                      </a:lnTo>
                      <a:lnTo>
                        <a:pt x="6" y="120"/>
                      </a:lnTo>
                      <a:lnTo>
                        <a:pt x="6" y="121"/>
                      </a:lnTo>
                      <a:lnTo>
                        <a:pt x="3" y="121"/>
                      </a:lnTo>
                      <a:lnTo>
                        <a:pt x="2" y="121"/>
                      </a:lnTo>
                      <a:lnTo>
                        <a:pt x="0" y="121"/>
                      </a:lnTo>
                      <a:lnTo>
                        <a:pt x="0" y="76"/>
                      </a:lnTo>
                      <a:lnTo>
                        <a:pt x="2" y="76"/>
                      </a:lnTo>
                      <a:lnTo>
                        <a:pt x="2" y="78"/>
                      </a:lnTo>
                      <a:lnTo>
                        <a:pt x="2" y="80"/>
                      </a:lnTo>
                      <a:lnTo>
                        <a:pt x="2" y="80"/>
                      </a:lnTo>
                      <a:lnTo>
                        <a:pt x="2" y="80"/>
                      </a:lnTo>
                      <a:lnTo>
                        <a:pt x="3" y="80"/>
                      </a:lnTo>
                      <a:lnTo>
                        <a:pt x="4" y="80"/>
                      </a:lnTo>
                      <a:lnTo>
                        <a:pt x="6" y="78"/>
                      </a:lnTo>
                      <a:lnTo>
                        <a:pt x="7" y="77"/>
                      </a:lnTo>
                      <a:lnTo>
                        <a:pt x="9" y="76"/>
                      </a:lnTo>
                      <a:lnTo>
                        <a:pt x="9" y="73"/>
                      </a:lnTo>
                      <a:lnTo>
                        <a:pt x="15" y="73"/>
                      </a:lnTo>
                      <a:lnTo>
                        <a:pt x="15" y="73"/>
                      </a:lnTo>
                      <a:lnTo>
                        <a:pt x="19" y="73"/>
                      </a:lnTo>
                      <a:lnTo>
                        <a:pt x="19" y="73"/>
                      </a:lnTo>
                      <a:lnTo>
                        <a:pt x="21" y="73"/>
                      </a:lnTo>
                      <a:lnTo>
                        <a:pt x="21" y="74"/>
                      </a:lnTo>
                      <a:lnTo>
                        <a:pt x="23" y="74"/>
                      </a:lnTo>
                      <a:lnTo>
                        <a:pt x="23" y="74"/>
                      </a:lnTo>
                      <a:lnTo>
                        <a:pt x="30" y="77"/>
                      </a:lnTo>
                      <a:lnTo>
                        <a:pt x="30" y="78"/>
                      </a:lnTo>
                      <a:lnTo>
                        <a:pt x="33" y="78"/>
                      </a:lnTo>
                      <a:lnTo>
                        <a:pt x="33" y="80"/>
                      </a:lnTo>
                      <a:lnTo>
                        <a:pt x="36" y="80"/>
                      </a:lnTo>
                      <a:lnTo>
                        <a:pt x="36" y="81"/>
                      </a:lnTo>
                      <a:lnTo>
                        <a:pt x="38" y="81"/>
                      </a:lnTo>
                      <a:lnTo>
                        <a:pt x="38" y="82"/>
                      </a:lnTo>
                      <a:lnTo>
                        <a:pt x="45" y="82"/>
                      </a:lnTo>
                      <a:lnTo>
                        <a:pt x="45" y="84"/>
                      </a:lnTo>
                      <a:lnTo>
                        <a:pt x="47" y="84"/>
                      </a:lnTo>
                      <a:lnTo>
                        <a:pt x="47" y="86"/>
                      </a:lnTo>
                      <a:lnTo>
                        <a:pt x="51" y="86"/>
                      </a:lnTo>
                      <a:lnTo>
                        <a:pt x="51" y="87"/>
                      </a:lnTo>
                      <a:lnTo>
                        <a:pt x="54" y="87"/>
                      </a:lnTo>
                      <a:lnTo>
                        <a:pt x="55" y="86"/>
                      </a:lnTo>
                      <a:lnTo>
                        <a:pt x="55" y="87"/>
                      </a:lnTo>
                      <a:lnTo>
                        <a:pt x="58" y="89"/>
                      </a:lnTo>
                      <a:lnTo>
                        <a:pt x="59" y="90"/>
                      </a:lnTo>
                      <a:lnTo>
                        <a:pt x="62" y="90"/>
                      </a:lnTo>
                      <a:lnTo>
                        <a:pt x="62" y="90"/>
                      </a:lnTo>
                      <a:lnTo>
                        <a:pt x="64" y="90"/>
                      </a:lnTo>
                      <a:lnTo>
                        <a:pt x="64" y="91"/>
                      </a:lnTo>
                      <a:lnTo>
                        <a:pt x="70" y="91"/>
                      </a:lnTo>
                      <a:lnTo>
                        <a:pt x="70" y="93"/>
                      </a:lnTo>
                      <a:lnTo>
                        <a:pt x="71" y="93"/>
                      </a:lnTo>
                      <a:lnTo>
                        <a:pt x="71" y="91"/>
                      </a:lnTo>
                      <a:lnTo>
                        <a:pt x="70" y="90"/>
                      </a:lnTo>
                      <a:lnTo>
                        <a:pt x="68" y="89"/>
                      </a:lnTo>
                      <a:lnTo>
                        <a:pt x="75" y="87"/>
                      </a:lnTo>
                      <a:lnTo>
                        <a:pt x="76" y="90"/>
                      </a:lnTo>
                      <a:lnTo>
                        <a:pt x="80" y="90"/>
                      </a:lnTo>
                      <a:lnTo>
                        <a:pt x="81" y="93"/>
                      </a:lnTo>
                      <a:lnTo>
                        <a:pt x="83" y="93"/>
                      </a:lnTo>
                      <a:lnTo>
                        <a:pt x="84" y="94"/>
                      </a:lnTo>
                      <a:lnTo>
                        <a:pt x="84" y="94"/>
                      </a:lnTo>
                      <a:lnTo>
                        <a:pt x="84" y="95"/>
                      </a:lnTo>
                      <a:lnTo>
                        <a:pt x="84" y="97"/>
                      </a:lnTo>
                      <a:lnTo>
                        <a:pt x="87" y="97"/>
                      </a:lnTo>
                      <a:lnTo>
                        <a:pt x="85" y="99"/>
                      </a:lnTo>
                      <a:lnTo>
                        <a:pt x="84" y="99"/>
                      </a:lnTo>
                      <a:lnTo>
                        <a:pt x="81" y="99"/>
                      </a:lnTo>
                      <a:lnTo>
                        <a:pt x="79" y="98"/>
                      </a:lnTo>
                      <a:lnTo>
                        <a:pt x="79" y="99"/>
                      </a:lnTo>
                      <a:lnTo>
                        <a:pt x="79" y="101"/>
                      </a:lnTo>
                      <a:lnTo>
                        <a:pt x="79" y="102"/>
                      </a:lnTo>
                      <a:lnTo>
                        <a:pt x="76" y="102"/>
                      </a:lnTo>
                      <a:lnTo>
                        <a:pt x="76" y="107"/>
                      </a:lnTo>
                      <a:lnTo>
                        <a:pt x="81" y="108"/>
                      </a:lnTo>
                      <a:lnTo>
                        <a:pt x="81" y="108"/>
                      </a:lnTo>
                      <a:lnTo>
                        <a:pt x="83" y="108"/>
                      </a:lnTo>
                      <a:lnTo>
                        <a:pt x="85" y="108"/>
                      </a:lnTo>
                      <a:lnTo>
                        <a:pt x="87" y="108"/>
                      </a:lnTo>
                      <a:lnTo>
                        <a:pt x="88" y="108"/>
                      </a:lnTo>
                      <a:lnTo>
                        <a:pt x="88" y="108"/>
                      </a:lnTo>
                      <a:lnTo>
                        <a:pt x="88" y="108"/>
                      </a:lnTo>
                      <a:lnTo>
                        <a:pt x="88" y="108"/>
                      </a:lnTo>
                      <a:lnTo>
                        <a:pt x="89" y="108"/>
                      </a:lnTo>
                      <a:lnTo>
                        <a:pt x="89" y="108"/>
                      </a:lnTo>
                      <a:lnTo>
                        <a:pt x="89" y="108"/>
                      </a:lnTo>
                      <a:lnTo>
                        <a:pt x="96" y="108"/>
                      </a:lnTo>
                      <a:lnTo>
                        <a:pt x="96" y="107"/>
                      </a:lnTo>
                      <a:lnTo>
                        <a:pt x="99" y="107"/>
                      </a:lnTo>
                      <a:lnTo>
                        <a:pt x="99" y="107"/>
                      </a:lnTo>
                      <a:lnTo>
                        <a:pt x="100" y="107"/>
                      </a:lnTo>
                      <a:lnTo>
                        <a:pt x="100" y="107"/>
                      </a:lnTo>
                      <a:lnTo>
                        <a:pt x="102" y="107"/>
                      </a:lnTo>
                      <a:lnTo>
                        <a:pt x="102" y="106"/>
                      </a:lnTo>
                      <a:lnTo>
                        <a:pt x="105" y="106"/>
                      </a:lnTo>
                      <a:lnTo>
                        <a:pt x="105" y="106"/>
                      </a:lnTo>
                      <a:lnTo>
                        <a:pt x="110" y="106"/>
                      </a:lnTo>
                      <a:lnTo>
                        <a:pt x="110" y="104"/>
                      </a:lnTo>
                      <a:lnTo>
                        <a:pt x="112" y="104"/>
                      </a:lnTo>
                      <a:lnTo>
                        <a:pt x="112" y="103"/>
                      </a:lnTo>
                      <a:lnTo>
                        <a:pt x="114" y="103"/>
                      </a:lnTo>
                      <a:lnTo>
                        <a:pt x="114" y="102"/>
                      </a:lnTo>
                      <a:lnTo>
                        <a:pt x="116" y="102"/>
                      </a:lnTo>
                      <a:lnTo>
                        <a:pt x="116" y="102"/>
                      </a:lnTo>
                      <a:lnTo>
                        <a:pt x="117" y="103"/>
                      </a:lnTo>
                      <a:lnTo>
                        <a:pt x="118" y="104"/>
                      </a:lnTo>
                      <a:lnTo>
                        <a:pt x="118" y="106"/>
                      </a:lnTo>
                      <a:lnTo>
                        <a:pt x="119" y="106"/>
                      </a:lnTo>
                      <a:lnTo>
                        <a:pt x="122" y="106"/>
                      </a:lnTo>
                      <a:lnTo>
                        <a:pt x="122" y="107"/>
                      </a:lnTo>
                      <a:lnTo>
                        <a:pt x="125" y="107"/>
                      </a:lnTo>
                      <a:lnTo>
                        <a:pt x="125" y="110"/>
                      </a:lnTo>
                      <a:lnTo>
                        <a:pt x="126" y="110"/>
                      </a:lnTo>
                      <a:lnTo>
                        <a:pt x="126" y="112"/>
                      </a:lnTo>
                      <a:lnTo>
                        <a:pt x="125" y="112"/>
                      </a:lnTo>
                      <a:lnTo>
                        <a:pt x="126" y="116"/>
                      </a:lnTo>
                      <a:lnTo>
                        <a:pt x="127" y="115"/>
                      </a:lnTo>
                      <a:lnTo>
                        <a:pt x="127" y="112"/>
                      </a:lnTo>
                      <a:lnTo>
                        <a:pt x="129" y="111"/>
                      </a:lnTo>
                      <a:lnTo>
                        <a:pt x="129" y="108"/>
                      </a:lnTo>
                      <a:lnTo>
                        <a:pt x="130" y="118"/>
                      </a:lnTo>
                      <a:lnTo>
                        <a:pt x="131" y="118"/>
                      </a:lnTo>
                      <a:lnTo>
                        <a:pt x="131" y="120"/>
                      </a:lnTo>
                      <a:lnTo>
                        <a:pt x="133" y="121"/>
                      </a:lnTo>
                      <a:lnTo>
                        <a:pt x="135" y="124"/>
                      </a:lnTo>
                      <a:lnTo>
                        <a:pt x="135" y="124"/>
                      </a:lnTo>
                      <a:lnTo>
                        <a:pt x="135" y="124"/>
                      </a:lnTo>
                      <a:lnTo>
                        <a:pt x="135" y="124"/>
                      </a:lnTo>
                      <a:lnTo>
                        <a:pt x="135" y="124"/>
                      </a:lnTo>
                      <a:lnTo>
                        <a:pt x="135" y="121"/>
                      </a:lnTo>
                      <a:lnTo>
                        <a:pt x="136" y="120"/>
                      </a:lnTo>
                      <a:lnTo>
                        <a:pt x="139" y="120"/>
                      </a:lnTo>
                      <a:lnTo>
                        <a:pt x="138" y="119"/>
                      </a:lnTo>
                      <a:lnTo>
                        <a:pt x="138" y="118"/>
                      </a:lnTo>
                      <a:lnTo>
                        <a:pt x="136" y="118"/>
                      </a:lnTo>
                      <a:lnTo>
                        <a:pt x="136" y="118"/>
                      </a:lnTo>
                      <a:lnTo>
                        <a:pt x="135" y="116"/>
                      </a:lnTo>
                      <a:lnTo>
                        <a:pt x="136" y="115"/>
                      </a:lnTo>
                      <a:lnTo>
                        <a:pt x="136" y="115"/>
                      </a:lnTo>
                      <a:lnTo>
                        <a:pt x="136" y="114"/>
                      </a:lnTo>
                      <a:lnTo>
                        <a:pt x="136" y="112"/>
                      </a:lnTo>
                      <a:lnTo>
                        <a:pt x="135" y="111"/>
                      </a:lnTo>
                      <a:lnTo>
                        <a:pt x="135" y="111"/>
                      </a:lnTo>
                      <a:lnTo>
                        <a:pt x="134" y="107"/>
                      </a:lnTo>
                      <a:lnTo>
                        <a:pt x="135" y="107"/>
                      </a:lnTo>
                      <a:lnTo>
                        <a:pt x="136" y="106"/>
                      </a:lnTo>
                      <a:lnTo>
                        <a:pt x="136" y="104"/>
                      </a:lnTo>
                      <a:lnTo>
                        <a:pt x="139" y="104"/>
                      </a:lnTo>
                      <a:lnTo>
                        <a:pt x="139" y="103"/>
                      </a:lnTo>
                      <a:lnTo>
                        <a:pt x="140" y="103"/>
                      </a:lnTo>
                      <a:lnTo>
                        <a:pt x="142" y="102"/>
                      </a:lnTo>
                      <a:lnTo>
                        <a:pt x="142" y="102"/>
                      </a:lnTo>
                      <a:lnTo>
                        <a:pt x="146" y="101"/>
                      </a:lnTo>
                      <a:lnTo>
                        <a:pt x="146" y="99"/>
                      </a:lnTo>
                      <a:lnTo>
                        <a:pt x="147" y="99"/>
                      </a:lnTo>
                      <a:lnTo>
                        <a:pt x="148" y="98"/>
                      </a:lnTo>
                      <a:lnTo>
                        <a:pt x="150" y="98"/>
                      </a:lnTo>
                      <a:lnTo>
                        <a:pt x="152" y="97"/>
                      </a:lnTo>
                      <a:lnTo>
                        <a:pt x="152" y="97"/>
                      </a:lnTo>
                      <a:lnTo>
                        <a:pt x="152" y="95"/>
                      </a:lnTo>
                      <a:lnTo>
                        <a:pt x="153" y="95"/>
                      </a:lnTo>
                      <a:lnTo>
                        <a:pt x="153" y="95"/>
                      </a:lnTo>
                      <a:lnTo>
                        <a:pt x="155" y="95"/>
                      </a:lnTo>
                      <a:lnTo>
                        <a:pt x="155" y="95"/>
                      </a:lnTo>
                      <a:lnTo>
                        <a:pt x="156" y="94"/>
                      </a:lnTo>
                      <a:lnTo>
                        <a:pt x="157" y="94"/>
                      </a:lnTo>
                      <a:lnTo>
                        <a:pt x="157" y="94"/>
                      </a:lnTo>
                      <a:lnTo>
                        <a:pt x="157" y="93"/>
                      </a:lnTo>
                      <a:lnTo>
                        <a:pt x="155" y="93"/>
                      </a:lnTo>
                      <a:lnTo>
                        <a:pt x="153" y="93"/>
                      </a:lnTo>
                      <a:lnTo>
                        <a:pt x="153" y="91"/>
                      </a:lnTo>
                      <a:lnTo>
                        <a:pt x="152" y="91"/>
                      </a:lnTo>
                      <a:lnTo>
                        <a:pt x="151" y="91"/>
                      </a:lnTo>
                      <a:lnTo>
                        <a:pt x="151" y="91"/>
                      </a:lnTo>
                      <a:lnTo>
                        <a:pt x="152" y="93"/>
                      </a:lnTo>
                      <a:lnTo>
                        <a:pt x="152" y="93"/>
                      </a:lnTo>
                      <a:lnTo>
                        <a:pt x="152" y="94"/>
                      </a:lnTo>
                      <a:lnTo>
                        <a:pt x="152" y="94"/>
                      </a:lnTo>
                      <a:lnTo>
                        <a:pt x="152" y="95"/>
                      </a:lnTo>
                      <a:lnTo>
                        <a:pt x="150" y="95"/>
                      </a:lnTo>
                      <a:lnTo>
                        <a:pt x="150" y="95"/>
                      </a:lnTo>
                      <a:lnTo>
                        <a:pt x="144" y="95"/>
                      </a:lnTo>
                      <a:lnTo>
                        <a:pt x="143" y="97"/>
                      </a:lnTo>
                      <a:lnTo>
                        <a:pt x="143" y="98"/>
                      </a:lnTo>
                      <a:lnTo>
                        <a:pt x="142" y="98"/>
                      </a:lnTo>
                      <a:lnTo>
                        <a:pt x="139" y="98"/>
                      </a:lnTo>
                      <a:lnTo>
                        <a:pt x="139" y="97"/>
                      </a:lnTo>
                      <a:lnTo>
                        <a:pt x="138" y="97"/>
                      </a:lnTo>
                      <a:lnTo>
                        <a:pt x="138" y="97"/>
                      </a:lnTo>
                      <a:lnTo>
                        <a:pt x="136" y="98"/>
                      </a:lnTo>
                      <a:lnTo>
                        <a:pt x="136" y="98"/>
                      </a:lnTo>
                      <a:lnTo>
                        <a:pt x="136" y="99"/>
                      </a:lnTo>
                      <a:lnTo>
                        <a:pt x="138" y="99"/>
                      </a:lnTo>
                      <a:lnTo>
                        <a:pt x="136" y="101"/>
                      </a:lnTo>
                      <a:lnTo>
                        <a:pt x="135" y="101"/>
                      </a:lnTo>
                      <a:lnTo>
                        <a:pt x="135" y="99"/>
                      </a:lnTo>
                      <a:lnTo>
                        <a:pt x="133" y="101"/>
                      </a:lnTo>
                      <a:lnTo>
                        <a:pt x="133" y="101"/>
                      </a:lnTo>
                      <a:lnTo>
                        <a:pt x="130" y="101"/>
                      </a:lnTo>
                      <a:lnTo>
                        <a:pt x="131" y="98"/>
                      </a:lnTo>
                      <a:lnTo>
                        <a:pt x="133" y="98"/>
                      </a:lnTo>
                      <a:lnTo>
                        <a:pt x="133" y="97"/>
                      </a:lnTo>
                      <a:lnTo>
                        <a:pt x="134" y="95"/>
                      </a:lnTo>
                      <a:lnTo>
                        <a:pt x="134" y="95"/>
                      </a:lnTo>
                      <a:lnTo>
                        <a:pt x="135" y="91"/>
                      </a:lnTo>
                      <a:lnTo>
                        <a:pt x="135" y="91"/>
                      </a:lnTo>
                      <a:lnTo>
                        <a:pt x="135" y="90"/>
                      </a:lnTo>
                      <a:lnTo>
                        <a:pt x="135" y="90"/>
                      </a:lnTo>
                      <a:lnTo>
                        <a:pt x="136" y="89"/>
                      </a:lnTo>
                      <a:lnTo>
                        <a:pt x="139" y="89"/>
                      </a:lnTo>
                      <a:lnTo>
                        <a:pt x="142" y="89"/>
                      </a:lnTo>
                      <a:lnTo>
                        <a:pt x="142" y="90"/>
                      </a:lnTo>
                      <a:lnTo>
                        <a:pt x="143" y="90"/>
                      </a:lnTo>
                      <a:lnTo>
                        <a:pt x="143" y="90"/>
                      </a:lnTo>
                      <a:lnTo>
                        <a:pt x="143" y="89"/>
                      </a:lnTo>
                      <a:lnTo>
                        <a:pt x="146" y="89"/>
                      </a:lnTo>
                      <a:lnTo>
                        <a:pt x="146" y="87"/>
                      </a:lnTo>
                      <a:lnTo>
                        <a:pt x="151" y="89"/>
                      </a:lnTo>
                      <a:lnTo>
                        <a:pt x="151" y="87"/>
                      </a:lnTo>
                      <a:lnTo>
                        <a:pt x="155" y="87"/>
                      </a:lnTo>
                      <a:lnTo>
                        <a:pt x="155" y="87"/>
                      </a:lnTo>
                      <a:lnTo>
                        <a:pt x="161" y="90"/>
                      </a:lnTo>
                      <a:lnTo>
                        <a:pt x="161" y="91"/>
                      </a:lnTo>
                      <a:lnTo>
                        <a:pt x="161" y="93"/>
                      </a:lnTo>
                      <a:lnTo>
                        <a:pt x="161" y="93"/>
                      </a:lnTo>
                      <a:lnTo>
                        <a:pt x="163" y="94"/>
                      </a:lnTo>
                      <a:lnTo>
                        <a:pt x="163" y="94"/>
                      </a:lnTo>
                      <a:lnTo>
                        <a:pt x="163" y="95"/>
                      </a:lnTo>
                      <a:lnTo>
                        <a:pt x="163" y="97"/>
                      </a:lnTo>
                      <a:lnTo>
                        <a:pt x="163" y="97"/>
                      </a:lnTo>
                      <a:lnTo>
                        <a:pt x="163" y="99"/>
                      </a:lnTo>
                      <a:lnTo>
                        <a:pt x="164" y="99"/>
                      </a:lnTo>
                      <a:lnTo>
                        <a:pt x="165" y="101"/>
                      </a:lnTo>
                      <a:lnTo>
                        <a:pt x="167" y="101"/>
                      </a:lnTo>
                      <a:lnTo>
                        <a:pt x="168" y="99"/>
                      </a:lnTo>
                      <a:lnTo>
                        <a:pt x="168" y="99"/>
                      </a:lnTo>
                      <a:lnTo>
                        <a:pt x="169" y="98"/>
                      </a:lnTo>
                      <a:lnTo>
                        <a:pt x="169" y="97"/>
                      </a:lnTo>
                      <a:lnTo>
                        <a:pt x="172" y="98"/>
                      </a:lnTo>
                      <a:lnTo>
                        <a:pt x="172" y="101"/>
                      </a:lnTo>
                      <a:lnTo>
                        <a:pt x="171" y="102"/>
                      </a:lnTo>
                      <a:lnTo>
                        <a:pt x="171" y="103"/>
                      </a:lnTo>
                      <a:lnTo>
                        <a:pt x="172" y="103"/>
                      </a:lnTo>
                      <a:lnTo>
                        <a:pt x="172" y="102"/>
                      </a:lnTo>
                      <a:lnTo>
                        <a:pt x="177" y="102"/>
                      </a:lnTo>
                      <a:lnTo>
                        <a:pt x="178" y="101"/>
                      </a:lnTo>
                      <a:lnTo>
                        <a:pt x="180" y="101"/>
                      </a:lnTo>
                      <a:lnTo>
                        <a:pt x="180" y="102"/>
                      </a:lnTo>
                      <a:lnTo>
                        <a:pt x="181" y="101"/>
                      </a:lnTo>
                      <a:lnTo>
                        <a:pt x="181" y="103"/>
                      </a:lnTo>
                      <a:lnTo>
                        <a:pt x="182" y="103"/>
                      </a:lnTo>
                      <a:lnTo>
                        <a:pt x="182" y="103"/>
                      </a:lnTo>
                      <a:lnTo>
                        <a:pt x="184" y="103"/>
                      </a:lnTo>
                      <a:lnTo>
                        <a:pt x="185" y="106"/>
                      </a:lnTo>
                      <a:lnTo>
                        <a:pt x="186" y="106"/>
                      </a:lnTo>
                      <a:lnTo>
                        <a:pt x="190" y="106"/>
                      </a:lnTo>
                      <a:lnTo>
                        <a:pt x="190" y="107"/>
                      </a:lnTo>
                      <a:lnTo>
                        <a:pt x="190" y="107"/>
                      </a:lnTo>
                      <a:lnTo>
                        <a:pt x="193" y="107"/>
                      </a:lnTo>
                      <a:lnTo>
                        <a:pt x="193" y="107"/>
                      </a:lnTo>
                      <a:lnTo>
                        <a:pt x="193" y="106"/>
                      </a:lnTo>
                      <a:lnTo>
                        <a:pt x="193" y="106"/>
                      </a:lnTo>
                      <a:lnTo>
                        <a:pt x="194" y="107"/>
                      </a:lnTo>
                      <a:lnTo>
                        <a:pt x="195" y="108"/>
                      </a:lnTo>
                      <a:lnTo>
                        <a:pt x="197" y="110"/>
                      </a:lnTo>
                      <a:lnTo>
                        <a:pt x="199" y="107"/>
                      </a:lnTo>
                      <a:lnTo>
                        <a:pt x="199" y="107"/>
                      </a:lnTo>
                      <a:lnTo>
                        <a:pt x="203" y="106"/>
                      </a:lnTo>
                      <a:lnTo>
                        <a:pt x="203" y="106"/>
                      </a:lnTo>
                      <a:lnTo>
                        <a:pt x="205" y="106"/>
                      </a:lnTo>
                      <a:lnTo>
                        <a:pt x="205" y="104"/>
                      </a:lnTo>
                      <a:lnTo>
                        <a:pt x="207" y="104"/>
                      </a:lnTo>
                      <a:lnTo>
                        <a:pt x="208" y="104"/>
                      </a:lnTo>
                      <a:lnTo>
                        <a:pt x="210" y="106"/>
                      </a:lnTo>
                      <a:lnTo>
                        <a:pt x="210" y="107"/>
                      </a:lnTo>
                      <a:lnTo>
                        <a:pt x="216" y="107"/>
                      </a:lnTo>
                      <a:lnTo>
                        <a:pt x="216" y="107"/>
                      </a:lnTo>
                      <a:lnTo>
                        <a:pt x="219" y="107"/>
                      </a:lnTo>
                      <a:lnTo>
                        <a:pt x="219" y="108"/>
                      </a:lnTo>
                      <a:lnTo>
                        <a:pt x="220" y="108"/>
                      </a:lnTo>
                      <a:lnTo>
                        <a:pt x="220" y="108"/>
                      </a:lnTo>
                      <a:lnTo>
                        <a:pt x="220" y="107"/>
                      </a:lnTo>
                      <a:lnTo>
                        <a:pt x="222" y="107"/>
                      </a:lnTo>
                      <a:lnTo>
                        <a:pt x="222" y="107"/>
                      </a:lnTo>
                      <a:lnTo>
                        <a:pt x="222" y="106"/>
                      </a:lnTo>
                      <a:lnTo>
                        <a:pt x="223" y="106"/>
                      </a:lnTo>
                      <a:lnTo>
                        <a:pt x="224" y="106"/>
                      </a:lnTo>
                      <a:lnTo>
                        <a:pt x="224" y="106"/>
                      </a:lnTo>
                      <a:lnTo>
                        <a:pt x="225" y="106"/>
                      </a:lnTo>
                      <a:lnTo>
                        <a:pt x="225" y="106"/>
                      </a:lnTo>
                      <a:lnTo>
                        <a:pt x="225" y="106"/>
                      </a:lnTo>
                      <a:lnTo>
                        <a:pt x="224" y="102"/>
                      </a:lnTo>
                      <a:lnTo>
                        <a:pt x="224" y="97"/>
                      </a:lnTo>
                      <a:lnTo>
                        <a:pt x="225" y="97"/>
                      </a:lnTo>
                      <a:lnTo>
                        <a:pt x="225" y="95"/>
                      </a:lnTo>
                      <a:lnTo>
                        <a:pt x="225" y="95"/>
                      </a:lnTo>
                      <a:lnTo>
                        <a:pt x="225" y="95"/>
                      </a:lnTo>
                      <a:lnTo>
                        <a:pt x="225" y="94"/>
                      </a:lnTo>
                      <a:lnTo>
                        <a:pt x="228" y="95"/>
                      </a:lnTo>
                      <a:lnTo>
                        <a:pt x="231" y="97"/>
                      </a:lnTo>
                      <a:lnTo>
                        <a:pt x="233" y="97"/>
                      </a:lnTo>
                      <a:lnTo>
                        <a:pt x="233" y="99"/>
                      </a:lnTo>
                      <a:lnTo>
                        <a:pt x="235" y="99"/>
                      </a:lnTo>
                      <a:lnTo>
                        <a:pt x="235" y="101"/>
                      </a:lnTo>
                      <a:lnTo>
                        <a:pt x="237" y="101"/>
                      </a:lnTo>
                      <a:lnTo>
                        <a:pt x="239" y="99"/>
                      </a:lnTo>
                      <a:lnTo>
                        <a:pt x="239" y="99"/>
                      </a:lnTo>
                      <a:lnTo>
                        <a:pt x="239" y="98"/>
                      </a:lnTo>
                      <a:lnTo>
                        <a:pt x="240" y="98"/>
                      </a:lnTo>
                      <a:lnTo>
                        <a:pt x="240" y="98"/>
                      </a:lnTo>
                      <a:lnTo>
                        <a:pt x="240" y="98"/>
                      </a:lnTo>
                      <a:lnTo>
                        <a:pt x="240" y="101"/>
                      </a:lnTo>
                      <a:lnTo>
                        <a:pt x="240" y="101"/>
                      </a:lnTo>
                      <a:lnTo>
                        <a:pt x="240" y="102"/>
                      </a:lnTo>
                      <a:lnTo>
                        <a:pt x="239" y="102"/>
                      </a:lnTo>
                      <a:lnTo>
                        <a:pt x="239" y="103"/>
                      </a:lnTo>
                      <a:lnTo>
                        <a:pt x="240" y="103"/>
                      </a:lnTo>
                      <a:lnTo>
                        <a:pt x="240" y="103"/>
                      </a:lnTo>
                      <a:lnTo>
                        <a:pt x="240" y="102"/>
                      </a:lnTo>
                      <a:lnTo>
                        <a:pt x="241" y="102"/>
                      </a:lnTo>
                      <a:lnTo>
                        <a:pt x="241" y="102"/>
                      </a:lnTo>
                      <a:lnTo>
                        <a:pt x="241" y="102"/>
                      </a:lnTo>
                      <a:lnTo>
                        <a:pt x="241" y="102"/>
                      </a:lnTo>
                      <a:lnTo>
                        <a:pt x="243" y="101"/>
                      </a:lnTo>
                      <a:lnTo>
                        <a:pt x="243" y="104"/>
                      </a:lnTo>
                      <a:lnTo>
                        <a:pt x="241" y="104"/>
                      </a:lnTo>
                      <a:lnTo>
                        <a:pt x="241" y="108"/>
                      </a:lnTo>
                      <a:lnTo>
                        <a:pt x="240" y="108"/>
                      </a:lnTo>
                      <a:lnTo>
                        <a:pt x="240" y="110"/>
                      </a:lnTo>
                      <a:lnTo>
                        <a:pt x="239" y="110"/>
                      </a:lnTo>
                      <a:lnTo>
                        <a:pt x="239" y="111"/>
                      </a:lnTo>
                      <a:lnTo>
                        <a:pt x="240" y="111"/>
                      </a:lnTo>
                      <a:lnTo>
                        <a:pt x="240" y="111"/>
                      </a:lnTo>
                      <a:lnTo>
                        <a:pt x="241" y="114"/>
                      </a:lnTo>
                      <a:lnTo>
                        <a:pt x="243" y="115"/>
                      </a:lnTo>
                      <a:lnTo>
                        <a:pt x="244" y="115"/>
                      </a:lnTo>
                      <a:lnTo>
                        <a:pt x="246" y="116"/>
                      </a:lnTo>
                      <a:lnTo>
                        <a:pt x="245" y="118"/>
                      </a:lnTo>
                      <a:lnTo>
                        <a:pt x="246" y="118"/>
                      </a:lnTo>
                      <a:lnTo>
                        <a:pt x="246" y="118"/>
                      </a:lnTo>
                      <a:lnTo>
                        <a:pt x="250" y="119"/>
                      </a:lnTo>
                      <a:lnTo>
                        <a:pt x="250" y="120"/>
                      </a:lnTo>
                      <a:lnTo>
                        <a:pt x="252" y="120"/>
                      </a:lnTo>
                      <a:lnTo>
                        <a:pt x="253" y="120"/>
                      </a:lnTo>
                      <a:lnTo>
                        <a:pt x="254" y="119"/>
                      </a:lnTo>
                      <a:lnTo>
                        <a:pt x="254" y="118"/>
                      </a:lnTo>
                      <a:lnTo>
                        <a:pt x="250" y="118"/>
                      </a:lnTo>
                      <a:lnTo>
                        <a:pt x="250" y="116"/>
                      </a:lnTo>
                      <a:lnTo>
                        <a:pt x="250" y="115"/>
                      </a:lnTo>
                      <a:lnTo>
                        <a:pt x="250" y="115"/>
                      </a:lnTo>
                      <a:lnTo>
                        <a:pt x="250" y="114"/>
                      </a:lnTo>
                      <a:lnTo>
                        <a:pt x="250" y="114"/>
                      </a:lnTo>
                      <a:lnTo>
                        <a:pt x="249" y="112"/>
                      </a:lnTo>
                      <a:lnTo>
                        <a:pt x="249" y="112"/>
                      </a:lnTo>
                      <a:lnTo>
                        <a:pt x="248" y="112"/>
                      </a:lnTo>
                      <a:lnTo>
                        <a:pt x="248" y="111"/>
                      </a:lnTo>
                      <a:lnTo>
                        <a:pt x="249" y="110"/>
                      </a:lnTo>
                      <a:lnTo>
                        <a:pt x="250" y="110"/>
                      </a:lnTo>
                      <a:lnTo>
                        <a:pt x="250" y="107"/>
                      </a:lnTo>
                      <a:lnTo>
                        <a:pt x="252" y="107"/>
                      </a:lnTo>
                      <a:lnTo>
                        <a:pt x="252" y="106"/>
                      </a:lnTo>
                      <a:lnTo>
                        <a:pt x="252" y="106"/>
                      </a:lnTo>
                      <a:lnTo>
                        <a:pt x="252" y="103"/>
                      </a:lnTo>
                      <a:lnTo>
                        <a:pt x="254" y="103"/>
                      </a:lnTo>
                      <a:lnTo>
                        <a:pt x="256" y="104"/>
                      </a:lnTo>
                      <a:lnTo>
                        <a:pt x="256" y="103"/>
                      </a:lnTo>
                      <a:lnTo>
                        <a:pt x="257" y="103"/>
                      </a:lnTo>
                      <a:lnTo>
                        <a:pt x="257" y="103"/>
                      </a:lnTo>
                      <a:lnTo>
                        <a:pt x="257" y="102"/>
                      </a:lnTo>
                      <a:lnTo>
                        <a:pt x="257" y="102"/>
                      </a:lnTo>
                      <a:lnTo>
                        <a:pt x="258" y="102"/>
                      </a:lnTo>
                      <a:lnTo>
                        <a:pt x="258" y="101"/>
                      </a:lnTo>
                      <a:lnTo>
                        <a:pt x="261" y="98"/>
                      </a:lnTo>
                      <a:lnTo>
                        <a:pt x="261" y="97"/>
                      </a:lnTo>
                      <a:lnTo>
                        <a:pt x="263" y="97"/>
                      </a:lnTo>
                      <a:lnTo>
                        <a:pt x="263" y="97"/>
                      </a:lnTo>
                      <a:lnTo>
                        <a:pt x="266" y="97"/>
                      </a:lnTo>
                      <a:lnTo>
                        <a:pt x="267" y="95"/>
                      </a:lnTo>
                      <a:lnTo>
                        <a:pt x="269" y="95"/>
                      </a:lnTo>
                      <a:lnTo>
                        <a:pt x="269" y="95"/>
                      </a:lnTo>
                      <a:lnTo>
                        <a:pt x="269" y="95"/>
                      </a:lnTo>
                      <a:lnTo>
                        <a:pt x="270" y="94"/>
                      </a:lnTo>
                      <a:lnTo>
                        <a:pt x="270" y="93"/>
                      </a:lnTo>
                      <a:lnTo>
                        <a:pt x="269" y="93"/>
                      </a:lnTo>
                      <a:lnTo>
                        <a:pt x="269" y="91"/>
                      </a:lnTo>
                      <a:lnTo>
                        <a:pt x="270" y="91"/>
                      </a:lnTo>
                      <a:lnTo>
                        <a:pt x="270" y="91"/>
                      </a:lnTo>
                      <a:lnTo>
                        <a:pt x="270" y="90"/>
                      </a:lnTo>
                      <a:lnTo>
                        <a:pt x="269" y="90"/>
                      </a:lnTo>
                      <a:lnTo>
                        <a:pt x="267" y="91"/>
                      </a:lnTo>
                      <a:lnTo>
                        <a:pt x="265" y="93"/>
                      </a:lnTo>
                      <a:lnTo>
                        <a:pt x="262" y="93"/>
                      </a:lnTo>
                      <a:lnTo>
                        <a:pt x="262" y="93"/>
                      </a:lnTo>
                      <a:lnTo>
                        <a:pt x="262" y="90"/>
                      </a:lnTo>
                      <a:lnTo>
                        <a:pt x="262" y="89"/>
                      </a:lnTo>
                      <a:lnTo>
                        <a:pt x="263" y="89"/>
                      </a:lnTo>
                      <a:lnTo>
                        <a:pt x="263" y="87"/>
                      </a:lnTo>
                      <a:lnTo>
                        <a:pt x="262" y="86"/>
                      </a:lnTo>
                      <a:lnTo>
                        <a:pt x="262" y="84"/>
                      </a:lnTo>
                      <a:lnTo>
                        <a:pt x="263" y="82"/>
                      </a:lnTo>
                      <a:lnTo>
                        <a:pt x="265" y="81"/>
                      </a:lnTo>
                      <a:lnTo>
                        <a:pt x="267" y="82"/>
                      </a:lnTo>
                      <a:lnTo>
                        <a:pt x="267" y="82"/>
                      </a:lnTo>
                      <a:lnTo>
                        <a:pt x="267" y="82"/>
                      </a:lnTo>
                      <a:lnTo>
                        <a:pt x="269" y="82"/>
                      </a:lnTo>
                      <a:lnTo>
                        <a:pt x="270" y="82"/>
                      </a:lnTo>
                      <a:lnTo>
                        <a:pt x="270" y="82"/>
                      </a:lnTo>
                      <a:lnTo>
                        <a:pt x="271" y="82"/>
                      </a:lnTo>
                      <a:lnTo>
                        <a:pt x="273" y="82"/>
                      </a:lnTo>
                      <a:lnTo>
                        <a:pt x="273" y="82"/>
                      </a:lnTo>
                      <a:lnTo>
                        <a:pt x="271" y="82"/>
                      </a:lnTo>
                      <a:lnTo>
                        <a:pt x="271" y="77"/>
                      </a:lnTo>
                      <a:lnTo>
                        <a:pt x="273" y="76"/>
                      </a:lnTo>
                      <a:lnTo>
                        <a:pt x="273" y="76"/>
                      </a:lnTo>
                      <a:lnTo>
                        <a:pt x="274" y="74"/>
                      </a:lnTo>
                      <a:lnTo>
                        <a:pt x="278" y="74"/>
                      </a:lnTo>
                      <a:lnTo>
                        <a:pt x="278" y="74"/>
                      </a:lnTo>
                      <a:lnTo>
                        <a:pt x="278" y="73"/>
                      </a:lnTo>
                      <a:lnTo>
                        <a:pt x="277" y="73"/>
                      </a:lnTo>
                      <a:lnTo>
                        <a:pt x="275" y="73"/>
                      </a:lnTo>
                      <a:lnTo>
                        <a:pt x="275" y="73"/>
                      </a:lnTo>
                      <a:lnTo>
                        <a:pt x="273" y="74"/>
                      </a:lnTo>
                      <a:lnTo>
                        <a:pt x="273" y="74"/>
                      </a:lnTo>
                      <a:lnTo>
                        <a:pt x="271" y="74"/>
                      </a:lnTo>
                      <a:lnTo>
                        <a:pt x="271" y="76"/>
                      </a:lnTo>
                      <a:lnTo>
                        <a:pt x="270" y="76"/>
                      </a:lnTo>
                      <a:lnTo>
                        <a:pt x="269" y="77"/>
                      </a:lnTo>
                      <a:lnTo>
                        <a:pt x="266" y="77"/>
                      </a:lnTo>
                      <a:lnTo>
                        <a:pt x="266" y="78"/>
                      </a:lnTo>
                      <a:lnTo>
                        <a:pt x="263" y="78"/>
                      </a:lnTo>
                      <a:lnTo>
                        <a:pt x="262" y="76"/>
                      </a:lnTo>
                      <a:lnTo>
                        <a:pt x="262" y="76"/>
                      </a:lnTo>
                      <a:lnTo>
                        <a:pt x="262" y="74"/>
                      </a:lnTo>
                      <a:lnTo>
                        <a:pt x="261" y="74"/>
                      </a:lnTo>
                      <a:lnTo>
                        <a:pt x="258" y="70"/>
                      </a:lnTo>
                      <a:lnTo>
                        <a:pt x="257" y="70"/>
                      </a:lnTo>
                      <a:lnTo>
                        <a:pt x="257" y="70"/>
                      </a:lnTo>
                      <a:lnTo>
                        <a:pt x="254" y="70"/>
                      </a:lnTo>
                      <a:lnTo>
                        <a:pt x="253" y="69"/>
                      </a:lnTo>
                      <a:lnTo>
                        <a:pt x="253" y="70"/>
                      </a:lnTo>
                      <a:lnTo>
                        <a:pt x="253" y="70"/>
                      </a:lnTo>
                      <a:lnTo>
                        <a:pt x="253" y="76"/>
                      </a:lnTo>
                      <a:lnTo>
                        <a:pt x="252" y="76"/>
                      </a:lnTo>
                      <a:lnTo>
                        <a:pt x="252" y="73"/>
                      </a:lnTo>
                      <a:lnTo>
                        <a:pt x="250" y="73"/>
                      </a:lnTo>
                      <a:lnTo>
                        <a:pt x="250" y="74"/>
                      </a:lnTo>
                      <a:lnTo>
                        <a:pt x="249" y="76"/>
                      </a:lnTo>
                      <a:lnTo>
                        <a:pt x="248" y="76"/>
                      </a:lnTo>
                      <a:lnTo>
                        <a:pt x="248" y="73"/>
                      </a:lnTo>
                      <a:lnTo>
                        <a:pt x="249" y="72"/>
                      </a:lnTo>
                      <a:lnTo>
                        <a:pt x="250" y="70"/>
                      </a:lnTo>
                      <a:lnTo>
                        <a:pt x="250" y="69"/>
                      </a:lnTo>
                      <a:lnTo>
                        <a:pt x="250" y="69"/>
                      </a:lnTo>
                      <a:lnTo>
                        <a:pt x="250" y="69"/>
                      </a:lnTo>
                      <a:lnTo>
                        <a:pt x="250" y="68"/>
                      </a:lnTo>
                      <a:lnTo>
                        <a:pt x="248" y="68"/>
                      </a:lnTo>
                      <a:lnTo>
                        <a:pt x="248" y="68"/>
                      </a:lnTo>
                      <a:lnTo>
                        <a:pt x="246" y="66"/>
                      </a:lnTo>
                      <a:lnTo>
                        <a:pt x="244" y="66"/>
                      </a:lnTo>
                      <a:lnTo>
                        <a:pt x="245" y="64"/>
                      </a:lnTo>
                      <a:lnTo>
                        <a:pt x="244" y="64"/>
                      </a:lnTo>
                      <a:lnTo>
                        <a:pt x="244" y="61"/>
                      </a:lnTo>
                      <a:lnTo>
                        <a:pt x="249" y="61"/>
                      </a:lnTo>
                      <a:lnTo>
                        <a:pt x="249" y="60"/>
                      </a:lnTo>
                      <a:lnTo>
                        <a:pt x="246" y="59"/>
                      </a:lnTo>
                      <a:lnTo>
                        <a:pt x="246" y="57"/>
                      </a:lnTo>
                      <a:lnTo>
                        <a:pt x="246" y="55"/>
                      </a:lnTo>
                      <a:lnTo>
                        <a:pt x="246" y="53"/>
                      </a:lnTo>
                      <a:lnTo>
                        <a:pt x="246" y="53"/>
                      </a:lnTo>
                      <a:lnTo>
                        <a:pt x="248" y="52"/>
                      </a:lnTo>
                      <a:lnTo>
                        <a:pt x="246" y="52"/>
                      </a:lnTo>
                      <a:lnTo>
                        <a:pt x="246" y="51"/>
                      </a:lnTo>
                      <a:lnTo>
                        <a:pt x="248" y="49"/>
                      </a:lnTo>
                      <a:lnTo>
                        <a:pt x="249" y="49"/>
                      </a:lnTo>
                      <a:lnTo>
                        <a:pt x="249" y="47"/>
                      </a:lnTo>
                      <a:lnTo>
                        <a:pt x="252" y="47"/>
                      </a:lnTo>
                      <a:lnTo>
                        <a:pt x="253" y="48"/>
                      </a:lnTo>
                      <a:lnTo>
                        <a:pt x="256" y="48"/>
                      </a:lnTo>
                      <a:lnTo>
                        <a:pt x="256" y="47"/>
                      </a:lnTo>
                      <a:lnTo>
                        <a:pt x="254" y="46"/>
                      </a:lnTo>
                      <a:lnTo>
                        <a:pt x="253" y="44"/>
                      </a:lnTo>
                      <a:lnTo>
                        <a:pt x="250" y="44"/>
                      </a:lnTo>
                      <a:lnTo>
                        <a:pt x="250" y="43"/>
                      </a:lnTo>
                      <a:lnTo>
                        <a:pt x="252" y="43"/>
                      </a:lnTo>
                      <a:lnTo>
                        <a:pt x="253" y="40"/>
                      </a:lnTo>
                      <a:lnTo>
                        <a:pt x="257" y="40"/>
                      </a:lnTo>
                      <a:lnTo>
                        <a:pt x="257" y="36"/>
                      </a:lnTo>
                      <a:lnTo>
                        <a:pt x="257" y="36"/>
                      </a:lnTo>
                      <a:lnTo>
                        <a:pt x="257" y="36"/>
                      </a:lnTo>
                      <a:lnTo>
                        <a:pt x="257" y="35"/>
                      </a:lnTo>
                      <a:lnTo>
                        <a:pt x="257" y="35"/>
                      </a:lnTo>
                      <a:lnTo>
                        <a:pt x="257" y="34"/>
                      </a:lnTo>
                      <a:lnTo>
                        <a:pt x="257" y="34"/>
                      </a:lnTo>
                      <a:lnTo>
                        <a:pt x="257" y="32"/>
                      </a:lnTo>
                      <a:lnTo>
                        <a:pt x="257" y="32"/>
                      </a:lnTo>
                      <a:lnTo>
                        <a:pt x="257" y="32"/>
                      </a:lnTo>
                      <a:lnTo>
                        <a:pt x="257" y="30"/>
                      </a:lnTo>
                      <a:lnTo>
                        <a:pt x="254" y="29"/>
                      </a:lnTo>
                      <a:lnTo>
                        <a:pt x="253" y="26"/>
                      </a:lnTo>
                      <a:lnTo>
                        <a:pt x="254" y="26"/>
                      </a:lnTo>
                      <a:lnTo>
                        <a:pt x="256" y="26"/>
                      </a:lnTo>
                      <a:lnTo>
                        <a:pt x="256" y="26"/>
                      </a:lnTo>
                      <a:lnTo>
                        <a:pt x="256" y="26"/>
                      </a:lnTo>
                      <a:lnTo>
                        <a:pt x="256" y="26"/>
                      </a:lnTo>
                      <a:lnTo>
                        <a:pt x="256" y="26"/>
                      </a:lnTo>
                      <a:lnTo>
                        <a:pt x="256" y="22"/>
                      </a:lnTo>
                      <a:lnTo>
                        <a:pt x="254" y="22"/>
                      </a:lnTo>
                      <a:lnTo>
                        <a:pt x="254" y="21"/>
                      </a:lnTo>
                      <a:lnTo>
                        <a:pt x="253" y="19"/>
                      </a:lnTo>
                      <a:lnTo>
                        <a:pt x="253" y="19"/>
                      </a:lnTo>
                      <a:lnTo>
                        <a:pt x="253" y="18"/>
                      </a:lnTo>
                      <a:lnTo>
                        <a:pt x="253" y="18"/>
                      </a:lnTo>
                      <a:lnTo>
                        <a:pt x="253" y="17"/>
                      </a:lnTo>
                      <a:lnTo>
                        <a:pt x="253" y="17"/>
                      </a:lnTo>
                      <a:lnTo>
                        <a:pt x="253" y="15"/>
                      </a:lnTo>
                      <a:lnTo>
                        <a:pt x="252" y="15"/>
                      </a:lnTo>
                      <a:lnTo>
                        <a:pt x="252" y="13"/>
                      </a:lnTo>
                      <a:lnTo>
                        <a:pt x="252" y="13"/>
                      </a:lnTo>
                      <a:lnTo>
                        <a:pt x="252" y="13"/>
                      </a:lnTo>
                      <a:lnTo>
                        <a:pt x="252" y="13"/>
                      </a:lnTo>
                      <a:lnTo>
                        <a:pt x="252" y="13"/>
                      </a:lnTo>
                      <a:lnTo>
                        <a:pt x="252" y="12"/>
                      </a:lnTo>
                      <a:lnTo>
                        <a:pt x="250" y="12"/>
                      </a:lnTo>
                      <a:lnTo>
                        <a:pt x="250" y="8"/>
                      </a:lnTo>
                      <a:lnTo>
                        <a:pt x="254" y="9"/>
                      </a:lnTo>
                      <a:lnTo>
                        <a:pt x="254" y="6"/>
                      </a:lnTo>
                      <a:lnTo>
                        <a:pt x="253" y="5"/>
                      </a:lnTo>
                      <a:lnTo>
                        <a:pt x="253" y="4"/>
                      </a:lnTo>
                      <a:lnTo>
                        <a:pt x="262" y="2"/>
                      </a:lnTo>
                      <a:lnTo>
                        <a:pt x="263" y="5"/>
                      </a:lnTo>
                      <a:lnTo>
                        <a:pt x="263" y="4"/>
                      </a:lnTo>
                      <a:lnTo>
                        <a:pt x="265" y="2"/>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1">
                  <a:extLst>
                    <a:ext uri="{FF2B5EF4-FFF2-40B4-BE49-F238E27FC236}">
                      <a16:creationId xmlns:a16="http://schemas.microsoft.com/office/drawing/2014/main" id="{98DFB8B4-2EF7-4C06-8B0B-3DB9409331D0}"/>
                    </a:ext>
                  </a:extLst>
                </p:cNvPr>
                <p:cNvSpPr>
                  <a:spLocks noEditPoints="1"/>
                </p:cNvSpPr>
                <p:nvPr/>
              </p:nvSpPr>
              <p:spPr bwMode="auto">
                <a:xfrm>
                  <a:off x="5642008" y="2026021"/>
                  <a:ext cx="1897867" cy="1420813"/>
                </a:xfrm>
                <a:custGeom>
                  <a:avLst/>
                  <a:gdLst>
                    <a:gd name="T0" fmla="*/ 421 w 1191"/>
                    <a:gd name="T1" fmla="*/ 655 h 895"/>
                    <a:gd name="T2" fmla="*/ 408 w 1191"/>
                    <a:gd name="T3" fmla="*/ 604 h 895"/>
                    <a:gd name="T4" fmla="*/ 386 w 1191"/>
                    <a:gd name="T5" fmla="*/ 609 h 895"/>
                    <a:gd name="T6" fmla="*/ 378 w 1191"/>
                    <a:gd name="T7" fmla="*/ 570 h 895"/>
                    <a:gd name="T8" fmla="*/ 402 w 1191"/>
                    <a:gd name="T9" fmla="*/ 524 h 895"/>
                    <a:gd name="T10" fmla="*/ 413 w 1191"/>
                    <a:gd name="T11" fmla="*/ 557 h 895"/>
                    <a:gd name="T12" fmla="*/ 416 w 1191"/>
                    <a:gd name="T13" fmla="*/ 525 h 895"/>
                    <a:gd name="T14" fmla="*/ 434 w 1191"/>
                    <a:gd name="T15" fmla="*/ 481 h 895"/>
                    <a:gd name="T16" fmla="*/ 540 w 1191"/>
                    <a:gd name="T17" fmla="*/ 478 h 895"/>
                    <a:gd name="T18" fmla="*/ 492 w 1191"/>
                    <a:gd name="T19" fmla="*/ 528 h 895"/>
                    <a:gd name="T20" fmla="*/ 460 w 1191"/>
                    <a:gd name="T21" fmla="*/ 592 h 895"/>
                    <a:gd name="T22" fmla="*/ 475 w 1191"/>
                    <a:gd name="T23" fmla="*/ 673 h 895"/>
                    <a:gd name="T24" fmla="*/ 432 w 1191"/>
                    <a:gd name="T25" fmla="*/ 722 h 895"/>
                    <a:gd name="T26" fmla="*/ 419 w 1191"/>
                    <a:gd name="T27" fmla="*/ 789 h 895"/>
                    <a:gd name="T28" fmla="*/ 383 w 1191"/>
                    <a:gd name="T29" fmla="*/ 849 h 895"/>
                    <a:gd name="T30" fmla="*/ 326 w 1191"/>
                    <a:gd name="T31" fmla="*/ 887 h 895"/>
                    <a:gd name="T32" fmla="*/ 272 w 1191"/>
                    <a:gd name="T33" fmla="*/ 891 h 895"/>
                    <a:gd name="T34" fmla="*/ 256 w 1191"/>
                    <a:gd name="T35" fmla="*/ 823 h 895"/>
                    <a:gd name="T36" fmla="*/ 242 w 1191"/>
                    <a:gd name="T37" fmla="*/ 765 h 895"/>
                    <a:gd name="T38" fmla="*/ 217 w 1191"/>
                    <a:gd name="T39" fmla="*/ 700 h 895"/>
                    <a:gd name="T40" fmla="*/ 230 w 1191"/>
                    <a:gd name="T41" fmla="*/ 616 h 895"/>
                    <a:gd name="T42" fmla="*/ 208 w 1191"/>
                    <a:gd name="T43" fmla="*/ 559 h 895"/>
                    <a:gd name="T44" fmla="*/ 199 w 1191"/>
                    <a:gd name="T45" fmla="*/ 503 h 895"/>
                    <a:gd name="T46" fmla="*/ 179 w 1191"/>
                    <a:gd name="T47" fmla="*/ 476 h 895"/>
                    <a:gd name="T48" fmla="*/ 140 w 1191"/>
                    <a:gd name="T49" fmla="*/ 453 h 895"/>
                    <a:gd name="T50" fmla="*/ 98 w 1191"/>
                    <a:gd name="T51" fmla="*/ 466 h 895"/>
                    <a:gd name="T52" fmla="*/ 2 w 1191"/>
                    <a:gd name="T53" fmla="*/ 448 h 895"/>
                    <a:gd name="T54" fmla="*/ 646 w 1191"/>
                    <a:gd name="T55" fmla="*/ 285 h 895"/>
                    <a:gd name="T56" fmla="*/ 606 w 1191"/>
                    <a:gd name="T57" fmla="*/ 338 h 895"/>
                    <a:gd name="T58" fmla="*/ 595 w 1191"/>
                    <a:gd name="T59" fmla="*/ 262 h 895"/>
                    <a:gd name="T60" fmla="*/ 1187 w 1191"/>
                    <a:gd name="T61" fmla="*/ 192 h 895"/>
                    <a:gd name="T62" fmla="*/ 807 w 1191"/>
                    <a:gd name="T63" fmla="*/ 52 h 895"/>
                    <a:gd name="T64" fmla="*/ 633 w 1191"/>
                    <a:gd name="T65" fmla="*/ 41 h 895"/>
                    <a:gd name="T66" fmla="*/ 662 w 1191"/>
                    <a:gd name="T67" fmla="*/ 37 h 895"/>
                    <a:gd name="T68" fmla="*/ 797 w 1191"/>
                    <a:gd name="T69" fmla="*/ 0 h 895"/>
                    <a:gd name="T70" fmla="*/ 775 w 1191"/>
                    <a:gd name="T71" fmla="*/ 17 h 895"/>
                    <a:gd name="T72" fmla="*/ 823 w 1191"/>
                    <a:gd name="T73" fmla="*/ 2 h 895"/>
                    <a:gd name="T74" fmla="*/ 1191 w 1191"/>
                    <a:gd name="T75" fmla="*/ 114 h 895"/>
                    <a:gd name="T76" fmla="*/ 1190 w 1191"/>
                    <a:gd name="T77" fmla="*/ 228 h 895"/>
                    <a:gd name="T78" fmla="*/ 1165 w 1191"/>
                    <a:gd name="T79" fmla="*/ 268 h 895"/>
                    <a:gd name="T80" fmla="*/ 1114 w 1191"/>
                    <a:gd name="T81" fmla="*/ 292 h 895"/>
                    <a:gd name="T82" fmla="*/ 1082 w 1191"/>
                    <a:gd name="T83" fmla="*/ 296 h 895"/>
                    <a:gd name="T84" fmla="*/ 1069 w 1191"/>
                    <a:gd name="T85" fmla="*/ 346 h 895"/>
                    <a:gd name="T86" fmla="*/ 1084 w 1191"/>
                    <a:gd name="T87" fmla="*/ 408 h 895"/>
                    <a:gd name="T88" fmla="*/ 1053 w 1191"/>
                    <a:gd name="T89" fmla="*/ 419 h 895"/>
                    <a:gd name="T90" fmla="*/ 1021 w 1191"/>
                    <a:gd name="T91" fmla="*/ 392 h 895"/>
                    <a:gd name="T92" fmla="*/ 1013 w 1191"/>
                    <a:gd name="T93" fmla="*/ 448 h 895"/>
                    <a:gd name="T94" fmla="*/ 988 w 1191"/>
                    <a:gd name="T95" fmla="*/ 374 h 895"/>
                    <a:gd name="T96" fmla="*/ 954 w 1191"/>
                    <a:gd name="T97" fmla="*/ 355 h 895"/>
                    <a:gd name="T98" fmla="*/ 936 w 1191"/>
                    <a:gd name="T99" fmla="*/ 304 h 895"/>
                    <a:gd name="T100" fmla="*/ 899 w 1191"/>
                    <a:gd name="T101" fmla="*/ 296 h 895"/>
                    <a:gd name="T102" fmla="*/ 847 w 1191"/>
                    <a:gd name="T103" fmla="*/ 342 h 895"/>
                    <a:gd name="T104" fmla="*/ 822 w 1191"/>
                    <a:gd name="T105" fmla="*/ 414 h 895"/>
                    <a:gd name="T106" fmla="*/ 792 w 1191"/>
                    <a:gd name="T107" fmla="*/ 421 h 895"/>
                    <a:gd name="T108" fmla="*/ 768 w 1191"/>
                    <a:gd name="T109" fmla="*/ 358 h 895"/>
                    <a:gd name="T110" fmla="*/ 763 w 1191"/>
                    <a:gd name="T111" fmla="*/ 302 h 895"/>
                    <a:gd name="T112" fmla="*/ 744 w 1191"/>
                    <a:gd name="T113" fmla="*/ 279 h 895"/>
                    <a:gd name="T114" fmla="*/ 693 w 1191"/>
                    <a:gd name="T115" fmla="*/ 253 h 895"/>
                    <a:gd name="T116" fmla="*/ 619 w 1191"/>
                    <a:gd name="T117" fmla="*/ 236 h 895"/>
                    <a:gd name="T118" fmla="*/ 582 w 1191"/>
                    <a:gd name="T119" fmla="*/ 125 h 895"/>
                    <a:gd name="T120" fmla="*/ 586 w 1191"/>
                    <a:gd name="T121" fmla="*/ 75 h 895"/>
                    <a:gd name="T122" fmla="*/ 572 w 1191"/>
                    <a:gd name="T123" fmla="*/ 50 h 895"/>
                    <a:gd name="T124" fmla="*/ 586 w 1191"/>
                    <a:gd name="T125" fmla="*/ 36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1" h="895">
                      <a:moveTo>
                        <a:pt x="242" y="731"/>
                      </a:moveTo>
                      <a:lnTo>
                        <a:pt x="242" y="732"/>
                      </a:lnTo>
                      <a:lnTo>
                        <a:pt x="242" y="732"/>
                      </a:lnTo>
                      <a:lnTo>
                        <a:pt x="240" y="732"/>
                      </a:lnTo>
                      <a:lnTo>
                        <a:pt x="242" y="734"/>
                      </a:lnTo>
                      <a:lnTo>
                        <a:pt x="243" y="734"/>
                      </a:lnTo>
                      <a:lnTo>
                        <a:pt x="243" y="731"/>
                      </a:lnTo>
                      <a:lnTo>
                        <a:pt x="242" y="731"/>
                      </a:lnTo>
                      <a:close/>
                      <a:moveTo>
                        <a:pt x="416" y="624"/>
                      </a:moveTo>
                      <a:lnTo>
                        <a:pt x="416" y="629"/>
                      </a:lnTo>
                      <a:lnTo>
                        <a:pt x="417" y="629"/>
                      </a:lnTo>
                      <a:lnTo>
                        <a:pt x="417" y="639"/>
                      </a:lnTo>
                      <a:lnTo>
                        <a:pt x="417" y="639"/>
                      </a:lnTo>
                      <a:lnTo>
                        <a:pt x="417" y="643"/>
                      </a:lnTo>
                      <a:lnTo>
                        <a:pt x="416" y="643"/>
                      </a:lnTo>
                      <a:lnTo>
                        <a:pt x="416" y="646"/>
                      </a:lnTo>
                      <a:lnTo>
                        <a:pt x="416" y="646"/>
                      </a:lnTo>
                      <a:lnTo>
                        <a:pt x="415" y="647"/>
                      </a:lnTo>
                      <a:lnTo>
                        <a:pt x="415" y="648"/>
                      </a:lnTo>
                      <a:lnTo>
                        <a:pt x="416" y="650"/>
                      </a:lnTo>
                      <a:lnTo>
                        <a:pt x="417" y="650"/>
                      </a:lnTo>
                      <a:lnTo>
                        <a:pt x="417" y="651"/>
                      </a:lnTo>
                      <a:lnTo>
                        <a:pt x="416" y="654"/>
                      </a:lnTo>
                      <a:lnTo>
                        <a:pt x="417" y="655"/>
                      </a:lnTo>
                      <a:lnTo>
                        <a:pt x="417" y="656"/>
                      </a:lnTo>
                      <a:lnTo>
                        <a:pt x="417" y="656"/>
                      </a:lnTo>
                      <a:lnTo>
                        <a:pt x="419" y="656"/>
                      </a:lnTo>
                      <a:lnTo>
                        <a:pt x="417" y="663"/>
                      </a:lnTo>
                      <a:lnTo>
                        <a:pt x="420" y="664"/>
                      </a:lnTo>
                      <a:lnTo>
                        <a:pt x="420" y="669"/>
                      </a:lnTo>
                      <a:lnTo>
                        <a:pt x="421" y="669"/>
                      </a:lnTo>
                      <a:lnTo>
                        <a:pt x="421" y="669"/>
                      </a:lnTo>
                      <a:lnTo>
                        <a:pt x="424" y="671"/>
                      </a:lnTo>
                      <a:lnTo>
                        <a:pt x="424" y="668"/>
                      </a:lnTo>
                      <a:lnTo>
                        <a:pt x="422" y="667"/>
                      </a:lnTo>
                      <a:lnTo>
                        <a:pt x="422" y="665"/>
                      </a:lnTo>
                      <a:lnTo>
                        <a:pt x="422" y="664"/>
                      </a:lnTo>
                      <a:lnTo>
                        <a:pt x="422" y="662"/>
                      </a:lnTo>
                      <a:lnTo>
                        <a:pt x="422" y="662"/>
                      </a:lnTo>
                      <a:lnTo>
                        <a:pt x="421" y="662"/>
                      </a:lnTo>
                      <a:lnTo>
                        <a:pt x="421" y="660"/>
                      </a:lnTo>
                      <a:lnTo>
                        <a:pt x="422" y="660"/>
                      </a:lnTo>
                      <a:lnTo>
                        <a:pt x="422" y="656"/>
                      </a:lnTo>
                      <a:lnTo>
                        <a:pt x="421" y="656"/>
                      </a:lnTo>
                      <a:lnTo>
                        <a:pt x="421" y="655"/>
                      </a:lnTo>
                      <a:lnTo>
                        <a:pt x="420" y="654"/>
                      </a:lnTo>
                      <a:lnTo>
                        <a:pt x="421" y="646"/>
                      </a:lnTo>
                      <a:lnTo>
                        <a:pt x="421" y="646"/>
                      </a:lnTo>
                      <a:lnTo>
                        <a:pt x="421" y="638"/>
                      </a:lnTo>
                      <a:lnTo>
                        <a:pt x="421" y="638"/>
                      </a:lnTo>
                      <a:lnTo>
                        <a:pt x="421" y="637"/>
                      </a:lnTo>
                      <a:lnTo>
                        <a:pt x="422" y="637"/>
                      </a:lnTo>
                      <a:lnTo>
                        <a:pt x="421" y="634"/>
                      </a:lnTo>
                      <a:lnTo>
                        <a:pt x="421" y="634"/>
                      </a:lnTo>
                      <a:lnTo>
                        <a:pt x="421" y="629"/>
                      </a:lnTo>
                      <a:lnTo>
                        <a:pt x="420" y="628"/>
                      </a:lnTo>
                      <a:lnTo>
                        <a:pt x="420" y="626"/>
                      </a:lnTo>
                      <a:lnTo>
                        <a:pt x="419" y="626"/>
                      </a:lnTo>
                      <a:lnTo>
                        <a:pt x="417" y="625"/>
                      </a:lnTo>
                      <a:lnTo>
                        <a:pt x="417" y="624"/>
                      </a:lnTo>
                      <a:lnTo>
                        <a:pt x="416" y="624"/>
                      </a:lnTo>
                      <a:close/>
                      <a:moveTo>
                        <a:pt x="366" y="616"/>
                      </a:moveTo>
                      <a:lnTo>
                        <a:pt x="365" y="617"/>
                      </a:lnTo>
                      <a:lnTo>
                        <a:pt x="364" y="617"/>
                      </a:lnTo>
                      <a:lnTo>
                        <a:pt x="362" y="617"/>
                      </a:lnTo>
                      <a:lnTo>
                        <a:pt x="362" y="618"/>
                      </a:lnTo>
                      <a:lnTo>
                        <a:pt x="362" y="621"/>
                      </a:lnTo>
                      <a:lnTo>
                        <a:pt x="362" y="621"/>
                      </a:lnTo>
                      <a:lnTo>
                        <a:pt x="362" y="621"/>
                      </a:lnTo>
                      <a:lnTo>
                        <a:pt x="362" y="622"/>
                      </a:lnTo>
                      <a:lnTo>
                        <a:pt x="365" y="622"/>
                      </a:lnTo>
                      <a:lnTo>
                        <a:pt x="365" y="621"/>
                      </a:lnTo>
                      <a:lnTo>
                        <a:pt x="366" y="620"/>
                      </a:lnTo>
                      <a:lnTo>
                        <a:pt x="366" y="620"/>
                      </a:lnTo>
                      <a:lnTo>
                        <a:pt x="367" y="620"/>
                      </a:lnTo>
                      <a:lnTo>
                        <a:pt x="367" y="618"/>
                      </a:lnTo>
                      <a:lnTo>
                        <a:pt x="369" y="618"/>
                      </a:lnTo>
                      <a:lnTo>
                        <a:pt x="369" y="616"/>
                      </a:lnTo>
                      <a:lnTo>
                        <a:pt x="367" y="616"/>
                      </a:lnTo>
                      <a:lnTo>
                        <a:pt x="366" y="616"/>
                      </a:lnTo>
                      <a:close/>
                      <a:moveTo>
                        <a:pt x="407" y="604"/>
                      </a:moveTo>
                      <a:lnTo>
                        <a:pt x="407" y="604"/>
                      </a:lnTo>
                      <a:lnTo>
                        <a:pt x="405" y="604"/>
                      </a:lnTo>
                      <a:lnTo>
                        <a:pt x="405" y="607"/>
                      </a:lnTo>
                      <a:lnTo>
                        <a:pt x="407" y="607"/>
                      </a:lnTo>
                      <a:lnTo>
                        <a:pt x="408" y="608"/>
                      </a:lnTo>
                      <a:lnTo>
                        <a:pt x="411" y="608"/>
                      </a:lnTo>
                      <a:lnTo>
                        <a:pt x="411" y="607"/>
                      </a:lnTo>
                      <a:lnTo>
                        <a:pt x="409" y="605"/>
                      </a:lnTo>
                      <a:lnTo>
                        <a:pt x="408" y="604"/>
                      </a:lnTo>
                      <a:lnTo>
                        <a:pt x="407" y="604"/>
                      </a:lnTo>
                      <a:close/>
                      <a:moveTo>
                        <a:pt x="425" y="565"/>
                      </a:moveTo>
                      <a:lnTo>
                        <a:pt x="422" y="569"/>
                      </a:lnTo>
                      <a:lnTo>
                        <a:pt x="425" y="569"/>
                      </a:lnTo>
                      <a:lnTo>
                        <a:pt x="425" y="567"/>
                      </a:lnTo>
                      <a:lnTo>
                        <a:pt x="426" y="566"/>
                      </a:lnTo>
                      <a:lnTo>
                        <a:pt x="426" y="565"/>
                      </a:lnTo>
                      <a:lnTo>
                        <a:pt x="425" y="565"/>
                      </a:lnTo>
                      <a:close/>
                      <a:moveTo>
                        <a:pt x="373" y="558"/>
                      </a:moveTo>
                      <a:lnTo>
                        <a:pt x="373" y="559"/>
                      </a:lnTo>
                      <a:lnTo>
                        <a:pt x="373" y="561"/>
                      </a:lnTo>
                      <a:lnTo>
                        <a:pt x="373" y="563"/>
                      </a:lnTo>
                      <a:lnTo>
                        <a:pt x="371" y="565"/>
                      </a:lnTo>
                      <a:lnTo>
                        <a:pt x="371" y="565"/>
                      </a:lnTo>
                      <a:lnTo>
                        <a:pt x="370" y="569"/>
                      </a:lnTo>
                      <a:lnTo>
                        <a:pt x="373" y="569"/>
                      </a:lnTo>
                      <a:lnTo>
                        <a:pt x="371" y="574"/>
                      </a:lnTo>
                      <a:lnTo>
                        <a:pt x="373" y="574"/>
                      </a:lnTo>
                      <a:lnTo>
                        <a:pt x="373" y="575"/>
                      </a:lnTo>
                      <a:lnTo>
                        <a:pt x="373" y="575"/>
                      </a:lnTo>
                      <a:lnTo>
                        <a:pt x="373" y="578"/>
                      </a:lnTo>
                      <a:lnTo>
                        <a:pt x="374" y="578"/>
                      </a:lnTo>
                      <a:lnTo>
                        <a:pt x="374" y="579"/>
                      </a:lnTo>
                      <a:lnTo>
                        <a:pt x="374" y="582"/>
                      </a:lnTo>
                      <a:lnTo>
                        <a:pt x="373" y="583"/>
                      </a:lnTo>
                      <a:lnTo>
                        <a:pt x="373" y="584"/>
                      </a:lnTo>
                      <a:lnTo>
                        <a:pt x="373" y="586"/>
                      </a:lnTo>
                      <a:lnTo>
                        <a:pt x="373" y="586"/>
                      </a:lnTo>
                      <a:lnTo>
                        <a:pt x="373" y="587"/>
                      </a:lnTo>
                      <a:lnTo>
                        <a:pt x="375" y="588"/>
                      </a:lnTo>
                      <a:lnTo>
                        <a:pt x="375" y="591"/>
                      </a:lnTo>
                      <a:lnTo>
                        <a:pt x="375" y="591"/>
                      </a:lnTo>
                      <a:lnTo>
                        <a:pt x="375" y="592"/>
                      </a:lnTo>
                      <a:lnTo>
                        <a:pt x="377" y="595"/>
                      </a:lnTo>
                      <a:lnTo>
                        <a:pt x="377" y="596"/>
                      </a:lnTo>
                      <a:lnTo>
                        <a:pt x="378" y="596"/>
                      </a:lnTo>
                      <a:lnTo>
                        <a:pt x="378" y="597"/>
                      </a:lnTo>
                      <a:lnTo>
                        <a:pt x="379" y="597"/>
                      </a:lnTo>
                      <a:lnTo>
                        <a:pt x="381" y="599"/>
                      </a:lnTo>
                      <a:lnTo>
                        <a:pt x="384" y="601"/>
                      </a:lnTo>
                      <a:lnTo>
                        <a:pt x="384" y="604"/>
                      </a:lnTo>
                      <a:lnTo>
                        <a:pt x="384" y="604"/>
                      </a:lnTo>
                      <a:lnTo>
                        <a:pt x="386" y="607"/>
                      </a:lnTo>
                      <a:lnTo>
                        <a:pt x="386" y="607"/>
                      </a:lnTo>
                      <a:lnTo>
                        <a:pt x="386" y="609"/>
                      </a:lnTo>
                      <a:lnTo>
                        <a:pt x="387" y="609"/>
                      </a:lnTo>
                      <a:lnTo>
                        <a:pt x="387" y="610"/>
                      </a:lnTo>
                      <a:lnTo>
                        <a:pt x="388" y="610"/>
                      </a:lnTo>
                      <a:lnTo>
                        <a:pt x="388" y="612"/>
                      </a:lnTo>
                      <a:lnTo>
                        <a:pt x="387" y="614"/>
                      </a:lnTo>
                      <a:lnTo>
                        <a:pt x="387" y="616"/>
                      </a:lnTo>
                      <a:lnTo>
                        <a:pt x="390" y="616"/>
                      </a:lnTo>
                      <a:lnTo>
                        <a:pt x="390" y="614"/>
                      </a:lnTo>
                      <a:lnTo>
                        <a:pt x="391" y="614"/>
                      </a:lnTo>
                      <a:lnTo>
                        <a:pt x="392" y="614"/>
                      </a:lnTo>
                      <a:lnTo>
                        <a:pt x="392" y="616"/>
                      </a:lnTo>
                      <a:lnTo>
                        <a:pt x="396" y="616"/>
                      </a:lnTo>
                      <a:lnTo>
                        <a:pt x="396" y="614"/>
                      </a:lnTo>
                      <a:lnTo>
                        <a:pt x="396" y="614"/>
                      </a:lnTo>
                      <a:lnTo>
                        <a:pt x="396" y="613"/>
                      </a:lnTo>
                      <a:lnTo>
                        <a:pt x="395" y="612"/>
                      </a:lnTo>
                      <a:lnTo>
                        <a:pt x="392" y="610"/>
                      </a:lnTo>
                      <a:lnTo>
                        <a:pt x="392" y="608"/>
                      </a:lnTo>
                      <a:lnTo>
                        <a:pt x="391" y="608"/>
                      </a:lnTo>
                      <a:lnTo>
                        <a:pt x="391" y="607"/>
                      </a:lnTo>
                      <a:lnTo>
                        <a:pt x="390" y="607"/>
                      </a:lnTo>
                      <a:lnTo>
                        <a:pt x="390" y="605"/>
                      </a:lnTo>
                      <a:lnTo>
                        <a:pt x="388" y="604"/>
                      </a:lnTo>
                      <a:lnTo>
                        <a:pt x="388" y="603"/>
                      </a:lnTo>
                      <a:lnTo>
                        <a:pt x="386" y="603"/>
                      </a:lnTo>
                      <a:lnTo>
                        <a:pt x="387" y="597"/>
                      </a:lnTo>
                      <a:lnTo>
                        <a:pt x="388" y="595"/>
                      </a:lnTo>
                      <a:lnTo>
                        <a:pt x="387" y="595"/>
                      </a:lnTo>
                      <a:lnTo>
                        <a:pt x="387" y="593"/>
                      </a:lnTo>
                      <a:lnTo>
                        <a:pt x="384" y="593"/>
                      </a:lnTo>
                      <a:lnTo>
                        <a:pt x="383" y="592"/>
                      </a:lnTo>
                      <a:lnTo>
                        <a:pt x="383" y="592"/>
                      </a:lnTo>
                      <a:lnTo>
                        <a:pt x="383" y="591"/>
                      </a:lnTo>
                      <a:lnTo>
                        <a:pt x="382" y="590"/>
                      </a:lnTo>
                      <a:lnTo>
                        <a:pt x="382" y="590"/>
                      </a:lnTo>
                      <a:lnTo>
                        <a:pt x="378" y="588"/>
                      </a:lnTo>
                      <a:lnTo>
                        <a:pt x="378" y="583"/>
                      </a:lnTo>
                      <a:lnTo>
                        <a:pt x="379" y="582"/>
                      </a:lnTo>
                      <a:lnTo>
                        <a:pt x="379" y="580"/>
                      </a:lnTo>
                      <a:lnTo>
                        <a:pt x="378" y="580"/>
                      </a:lnTo>
                      <a:lnTo>
                        <a:pt x="378" y="579"/>
                      </a:lnTo>
                      <a:lnTo>
                        <a:pt x="378" y="578"/>
                      </a:lnTo>
                      <a:lnTo>
                        <a:pt x="379" y="578"/>
                      </a:lnTo>
                      <a:lnTo>
                        <a:pt x="378" y="574"/>
                      </a:lnTo>
                      <a:lnTo>
                        <a:pt x="378" y="570"/>
                      </a:lnTo>
                      <a:lnTo>
                        <a:pt x="378" y="567"/>
                      </a:lnTo>
                      <a:lnTo>
                        <a:pt x="377" y="563"/>
                      </a:lnTo>
                      <a:lnTo>
                        <a:pt x="377" y="559"/>
                      </a:lnTo>
                      <a:lnTo>
                        <a:pt x="374" y="559"/>
                      </a:lnTo>
                      <a:lnTo>
                        <a:pt x="373" y="558"/>
                      </a:lnTo>
                      <a:close/>
                      <a:moveTo>
                        <a:pt x="369" y="541"/>
                      </a:moveTo>
                      <a:lnTo>
                        <a:pt x="369" y="541"/>
                      </a:lnTo>
                      <a:lnTo>
                        <a:pt x="369" y="544"/>
                      </a:lnTo>
                      <a:lnTo>
                        <a:pt x="369" y="545"/>
                      </a:lnTo>
                      <a:lnTo>
                        <a:pt x="369" y="548"/>
                      </a:lnTo>
                      <a:lnTo>
                        <a:pt x="369" y="549"/>
                      </a:lnTo>
                      <a:lnTo>
                        <a:pt x="373" y="549"/>
                      </a:lnTo>
                      <a:lnTo>
                        <a:pt x="373" y="548"/>
                      </a:lnTo>
                      <a:lnTo>
                        <a:pt x="374" y="546"/>
                      </a:lnTo>
                      <a:lnTo>
                        <a:pt x="374" y="545"/>
                      </a:lnTo>
                      <a:lnTo>
                        <a:pt x="373" y="545"/>
                      </a:lnTo>
                      <a:lnTo>
                        <a:pt x="373" y="542"/>
                      </a:lnTo>
                      <a:lnTo>
                        <a:pt x="373" y="542"/>
                      </a:lnTo>
                      <a:lnTo>
                        <a:pt x="371" y="541"/>
                      </a:lnTo>
                      <a:lnTo>
                        <a:pt x="370" y="541"/>
                      </a:lnTo>
                      <a:lnTo>
                        <a:pt x="369" y="541"/>
                      </a:lnTo>
                      <a:close/>
                      <a:moveTo>
                        <a:pt x="374" y="528"/>
                      </a:moveTo>
                      <a:lnTo>
                        <a:pt x="373" y="529"/>
                      </a:lnTo>
                      <a:lnTo>
                        <a:pt x="373" y="529"/>
                      </a:lnTo>
                      <a:lnTo>
                        <a:pt x="373" y="532"/>
                      </a:lnTo>
                      <a:lnTo>
                        <a:pt x="370" y="532"/>
                      </a:lnTo>
                      <a:lnTo>
                        <a:pt x="370" y="533"/>
                      </a:lnTo>
                      <a:lnTo>
                        <a:pt x="371" y="533"/>
                      </a:lnTo>
                      <a:lnTo>
                        <a:pt x="371" y="535"/>
                      </a:lnTo>
                      <a:lnTo>
                        <a:pt x="373" y="535"/>
                      </a:lnTo>
                      <a:lnTo>
                        <a:pt x="374" y="533"/>
                      </a:lnTo>
                      <a:lnTo>
                        <a:pt x="377" y="531"/>
                      </a:lnTo>
                      <a:lnTo>
                        <a:pt x="378" y="529"/>
                      </a:lnTo>
                      <a:lnTo>
                        <a:pt x="378" y="528"/>
                      </a:lnTo>
                      <a:lnTo>
                        <a:pt x="374" y="528"/>
                      </a:lnTo>
                      <a:close/>
                      <a:moveTo>
                        <a:pt x="411" y="521"/>
                      </a:moveTo>
                      <a:lnTo>
                        <a:pt x="411" y="524"/>
                      </a:lnTo>
                      <a:lnTo>
                        <a:pt x="408" y="524"/>
                      </a:lnTo>
                      <a:lnTo>
                        <a:pt x="407" y="523"/>
                      </a:lnTo>
                      <a:lnTo>
                        <a:pt x="407" y="523"/>
                      </a:lnTo>
                      <a:lnTo>
                        <a:pt x="405" y="523"/>
                      </a:lnTo>
                      <a:lnTo>
                        <a:pt x="405" y="523"/>
                      </a:lnTo>
                      <a:lnTo>
                        <a:pt x="405" y="524"/>
                      </a:lnTo>
                      <a:lnTo>
                        <a:pt x="402" y="523"/>
                      </a:lnTo>
                      <a:lnTo>
                        <a:pt x="402" y="524"/>
                      </a:lnTo>
                      <a:lnTo>
                        <a:pt x="398" y="525"/>
                      </a:lnTo>
                      <a:lnTo>
                        <a:pt x="398" y="528"/>
                      </a:lnTo>
                      <a:lnTo>
                        <a:pt x="396" y="528"/>
                      </a:lnTo>
                      <a:lnTo>
                        <a:pt x="396" y="528"/>
                      </a:lnTo>
                      <a:lnTo>
                        <a:pt x="396" y="531"/>
                      </a:lnTo>
                      <a:lnTo>
                        <a:pt x="398" y="532"/>
                      </a:lnTo>
                      <a:lnTo>
                        <a:pt x="398" y="533"/>
                      </a:lnTo>
                      <a:lnTo>
                        <a:pt x="396" y="535"/>
                      </a:lnTo>
                      <a:lnTo>
                        <a:pt x="395" y="536"/>
                      </a:lnTo>
                      <a:lnTo>
                        <a:pt x="395" y="537"/>
                      </a:lnTo>
                      <a:lnTo>
                        <a:pt x="395" y="537"/>
                      </a:lnTo>
                      <a:lnTo>
                        <a:pt x="395" y="537"/>
                      </a:lnTo>
                      <a:lnTo>
                        <a:pt x="395" y="537"/>
                      </a:lnTo>
                      <a:lnTo>
                        <a:pt x="395" y="537"/>
                      </a:lnTo>
                      <a:lnTo>
                        <a:pt x="396" y="538"/>
                      </a:lnTo>
                      <a:lnTo>
                        <a:pt x="398" y="540"/>
                      </a:lnTo>
                      <a:lnTo>
                        <a:pt x="398" y="540"/>
                      </a:lnTo>
                      <a:lnTo>
                        <a:pt x="399" y="541"/>
                      </a:lnTo>
                      <a:lnTo>
                        <a:pt x="398" y="542"/>
                      </a:lnTo>
                      <a:lnTo>
                        <a:pt x="398" y="544"/>
                      </a:lnTo>
                      <a:lnTo>
                        <a:pt x="398" y="545"/>
                      </a:lnTo>
                      <a:lnTo>
                        <a:pt x="398" y="546"/>
                      </a:lnTo>
                      <a:lnTo>
                        <a:pt x="396" y="546"/>
                      </a:lnTo>
                      <a:lnTo>
                        <a:pt x="396" y="548"/>
                      </a:lnTo>
                      <a:lnTo>
                        <a:pt x="396" y="548"/>
                      </a:lnTo>
                      <a:lnTo>
                        <a:pt x="396" y="549"/>
                      </a:lnTo>
                      <a:lnTo>
                        <a:pt x="396" y="550"/>
                      </a:lnTo>
                      <a:lnTo>
                        <a:pt x="398" y="550"/>
                      </a:lnTo>
                      <a:lnTo>
                        <a:pt x="398" y="550"/>
                      </a:lnTo>
                      <a:lnTo>
                        <a:pt x="396" y="553"/>
                      </a:lnTo>
                      <a:lnTo>
                        <a:pt x="399" y="553"/>
                      </a:lnTo>
                      <a:lnTo>
                        <a:pt x="398" y="554"/>
                      </a:lnTo>
                      <a:lnTo>
                        <a:pt x="400" y="556"/>
                      </a:lnTo>
                      <a:lnTo>
                        <a:pt x="402" y="558"/>
                      </a:lnTo>
                      <a:lnTo>
                        <a:pt x="402" y="558"/>
                      </a:lnTo>
                      <a:lnTo>
                        <a:pt x="402" y="557"/>
                      </a:lnTo>
                      <a:lnTo>
                        <a:pt x="404" y="557"/>
                      </a:lnTo>
                      <a:lnTo>
                        <a:pt x="404" y="557"/>
                      </a:lnTo>
                      <a:lnTo>
                        <a:pt x="403" y="557"/>
                      </a:lnTo>
                      <a:lnTo>
                        <a:pt x="403" y="556"/>
                      </a:lnTo>
                      <a:lnTo>
                        <a:pt x="403" y="554"/>
                      </a:lnTo>
                      <a:lnTo>
                        <a:pt x="407" y="553"/>
                      </a:lnTo>
                      <a:lnTo>
                        <a:pt x="405" y="552"/>
                      </a:lnTo>
                      <a:lnTo>
                        <a:pt x="413" y="554"/>
                      </a:lnTo>
                      <a:lnTo>
                        <a:pt x="413" y="557"/>
                      </a:lnTo>
                      <a:lnTo>
                        <a:pt x="415" y="558"/>
                      </a:lnTo>
                      <a:lnTo>
                        <a:pt x="416" y="558"/>
                      </a:lnTo>
                      <a:lnTo>
                        <a:pt x="416" y="559"/>
                      </a:lnTo>
                      <a:lnTo>
                        <a:pt x="416" y="559"/>
                      </a:lnTo>
                      <a:lnTo>
                        <a:pt x="416" y="558"/>
                      </a:lnTo>
                      <a:lnTo>
                        <a:pt x="417" y="558"/>
                      </a:lnTo>
                      <a:lnTo>
                        <a:pt x="417" y="558"/>
                      </a:lnTo>
                      <a:lnTo>
                        <a:pt x="416" y="558"/>
                      </a:lnTo>
                      <a:lnTo>
                        <a:pt x="416" y="554"/>
                      </a:lnTo>
                      <a:lnTo>
                        <a:pt x="416" y="554"/>
                      </a:lnTo>
                      <a:lnTo>
                        <a:pt x="416" y="554"/>
                      </a:lnTo>
                      <a:lnTo>
                        <a:pt x="416" y="552"/>
                      </a:lnTo>
                      <a:lnTo>
                        <a:pt x="417" y="552"/>
                      </a:lnTo>
                      <a:lnTo>
                        <a:pt x="419" y="552"/>
                      </a:lnTo>
                      <a:lnTo>
                        <a:pt x="420" y="552"/>
                      </a:lnTo>
                      <a:lnTo>
                        <a:pt x="421" y="552"/>
                      </a:lnTo>
                      <a:lnTo>
                        <a:pt x="422" y="549"/>
                      </a:lnTo>
                      <a:lnTo>
                        <a:pt x="419" y="549"/>
                      </a:lnTo>
                      <a:lnTo>
                        <a:pt x="419" y="548"/>
                      </a:lnTo>
                      <a:lnTo>
                        <a:pt x="419" y="548"/>
                      </a:lnTo>
                      <a:lnTo>
                        <a:pt x="420" y="546"/>
                      </a:lnTo>
                      <a:lnTo>
                        <a:pt x="417" y="546"/>
                      </a:lnTo>
                      <a:lnTo>
                        <a:pt x="416" y="546"/>
                      </a:lnTo>
                      <a:lnTo>
                        <a:pt x="416" y="545"/>
                      </a:lnTo>
                      <a:lnTo>
                        <a:pt x="420" y="544"/>
                      </a:lnTo>
                      <a:lnTo>
                        <a:pt x="420" y="536"/>
                      </a:lnTo>
                      <a:lnTo>
                        <a:pt x="422" y="535"/>
                      </a:lnTo>
                      <a:lnTo>
                        <a:pt x="422" y="531"/>
                      </a:lnTo>
                      <a:lnTo>
                        <a:pt x="425" y="531"/>
                      </a:lnTo>
                      <a:lnTo>
                        <a:pt x="425" y="529"/>
                      </a:lnTo>
                      <a:lnTo>
                        <a:pt x="424" y="529"/>
                      </a:lnTo>
                      <a:lnTo>
                        <a:pt x="422" y="529"/>
                      </a:lnTo>
                      <a:lnTo>
                        <a:pt x="421" y="529"/>
                      </a:lnTo>
                      <a:lnTo>
                        <a:pt x="421" y="531"/>
                      </a:lnTo>
                      <a:lnTo>
                        <a:pt x="420" y="531"/>
                      </a:lnTo>
                      <a:lnTo>
                        <a:pt x="420" y="531"/>
                      </a:lnTo>
                      <a:lnTo>
                        <a:pt x="420" y="531"/>
                      </a:lnTo>
                      <a:lnTo>
                        <a:pt x="419" y="529"/>
                      </a:lnTo>
                      <a:lnTo>
                        <a:pt x="419" y="528"/>
                      </a:lnTo>
                      <a:lnTo>
                        <a:pt x="416" y="528"/>
                      </a:lnTo>
                      <a:lnTo>
                        <a:pt x="416" y="527"/>
                      </a:lnTo>
                      <a:lnTo>
                        <a:pt x="416" y="527"/>
                      </a:lnTo>
                      <a:lnTo>
                        <a:pt x="416" y="527"/>
                      </a:lnTo>
                      <a:lnTo>
                        <a:pt x="416" y="525"/>
                      </a:lnTo>
                      <a:lnTo>
                        <a:pt x="416" y="525"/>
                      </a:lnTo>
                      <a:lnTo>
                        <a:pt x="416" y="523"/>
                      </a:lnTo>
                      <a:lnTo>
                        <a:pt x="413" y="523"/>
                      </a:lnTo>
                      <a:lnTo>
                        <a:pt x="413" y="523"/>
                      </a:lnTo>
                      <a:lnTo>
                        <a:pt x="413" y="521"/>
                      </a:lnTo>
                      <a:lnTo>
                        <a:pt x="413" y="521"/>
                      </a:lnTo>
                      <a:lnTo>
                        <a:pt x="413" y="521"/>
                      </a:lnTo>
                      <a:lnTo>
                        <a:pt x="411" y="521"/>
                      </a:lnTo>
                      <a:close/>
                      <a:moveTo>
                        <a:pt x="402" y="507"/>
                      </a:moveTo>
                      <a:lnTo>
                        <a:pt x="400" y="508"/>
                      </a:lnTo>
                      <a:lnTo>
                        <a:pt x="400" y="508"/>
                      </a:lnTo>
                      <a:lnTo>
                        <a:pt x="399" y="510"/>
                      </a:lnTo>
                      <a:lnTo>
                        <a:pt x="402" y="510"/>
                      </a:lnTo>
                      <a:lnTo>
                        <a:pt x="402" y="511"/>
                      </a:lnTo>
                      <a:lnTo>
                        <a:pt x="403" y="511"/>
                      </a:lnTo>
                      <a:lnTo>
                        <a:pt x="404" y="511"/>
                      </a:lnTo>
                      <a:lnTo>
                        <a:pt x="404" y="511"/>
                      </a:lnTo>
                      <a:lnTo>
                        <a:pt x="405" y="511"/>
                      </a:lnTo>
                      <a:lnTo>
                        <a:pt x="404" y="510"/>
                      </a:lnTo>
                      <a:lnTo>
                        <a:pt x="404" y="510"/>
                      </a:lnTo>
                      <a:lnTo>
                        <a:pt x="404" y="510"/>
                      </a:lnTo>
                      <a:lnTo>
                        <a:pt x="404" y="510"/>
                      </a:lnTo>
                      <a:lnTo>
                        <a:pt x="404" y="508"/>
                      </a:lnTo>
                      <a:lnTo>
                        <a:pt x="404" y="508"/>
                      </a:lnTo>
                      <a:lnTo>
                        <a:pt x="404" y="507"/>
                      </a:lnTo>
                      <a:lnTo>
                        <a:pt x="402" y="507"/>
                      </a:lnTo>
                      <a:close/>
                      <a:moveTo>
                        <a:pt x="391" y="504"/>
                      </a:moveTo>
                      <a:lnTo>
                        <a:pt x="391" y="506"/>
                      </a:lnTo>
                      <a:lnTo>
                        <a:pt x="390" y="507"/>
                      </a:lnTo>
                      <a:lnTo>
                        <a:pt x="390" y="507"/>
                      </a:lnTo>
                      <a:lnTo>
                        <a:pt x="388" y="508"/>
                      </a:lnTo>
                      <a:lnTo>
                        <a:pt x="387" y="508"/>
                      </a:lnTo>
                      <a:lnTo>
                        <a:pt x="386" y="510"/>
                      </a:lnTo>
                      <a:lnTo>
                        <a:pt x="384" y="511"/>
                      </a:lnTo>
                      <a:lnTo>
                        <a:pt x="386" y="512"/>
                      </a:lnTo>
                      <a:lnTo>
                        <a:pt x="386" y="512"/>
                      </a:lnTo>
                      <a:lnTo>
                        <a:pt x="386" y="512"/>
                      </a:lnTo>
                      <a:lnTo>
                        <a:pt x="386" y="514"/>
                      </a:lnTo>
                      <a:lnTo>
                        <a:pt x="387" y="514"/>
                      </a:lnTo>
                      <a:lnTo>
                        <a:pt x="390" y="510"/>
                      </a:lnTo>
                      <a:lnTo>
                        <a:pt x="392" y="507"/>
                      </a:lnTo>
                      <a:lnTo>
                        <a:pt x="392" y="504"/>
                      </a:lnTo>
                      <a:lnTo>
                        <a:pt x="391" y="504"/>
                      </a:lnTo>
                      <a:close/>
                      <a:moveTo>
                        <a:pt x="434" y="478"/>
                      </a:moveTo>
                      <a:lnTo>
                        <a:pt x="434" y="481"/>
                      </a:lnTo>
                      <a:lnTo>
                        <a:pt x="434" y="481"/>
                      </a:lnTo>
                      <a:lnTo>
                        <a:pt x="434" y="481"/>
                      </a:lnTo>
                      <a:lnTo>
                        <a:pt x="434" y="481"/>
                      </a:lnTo>
                      <a:lnTo>
                        <a:pt x="434" y="484"/>
                      </a:lnTo>
                      <a:lnTo>
                        <a:pt x="434" y="484"/>
                      </a:lnTo>
                      <a:lnTo>
                        <a:pt x="433" y="489"/>
                      </a:lnTo>
                      <a:lnTo>
                        <a:pt x="434" y="489"/>
                      </a:lnTo>
                      <a:lnTo>
                        <a:pt x="434" y="490"/>
                      </a:lnTo>
                      <a:lnTo>
                        <a:pt x="438" y="494"/>
                      </a:lnTo>
                      <a:lnTo>
                        <a:pt x="439" y="495"/>
                      </a:lnTo>
                      <a:lnTo>
                        <a:pt x="439" y="497"/>
                      </a:lnTo>
                      <a:lnTo>
                        <a:pt x="439" y="497"/>
                      </a:lnTo>
                      <a:lnTo>
                        <a:pt x="441" y="498"/>
                      </a:lnTo>
                      <a:lnTo>
                        <a:pt x="442" y="499"/>
                      </a:lnTo>
                      <a:lnTo>
                        <a:pt x="442" y="494"/>
                      </a:lnTo>
                      <a:lnTo>
                        <a:pt x="439" y="493"/>
                      </a:lnTo>
                      <a:lnTo>
                        <a:pt x="438" y="489"/>
                      </a:lnTo>
                      <a:lnTo>
                        <a:pt x="438" y="489"/>
                      </a:lnTo>
                      <a:lnTo>
                        <a:pt x="438" y="484"/>
                      </a:lnTo>
                      <a:lnTo>
                        <a:pt x="438" y="484"/>
                      </a:lnTo>
                      <a:lnTo>
                        <a:pt x="438" y="482"/>
                      </a:lnTo>
                      <a:lnTo>
                        <a:pt x="437" y="482"/>
                      </a:lnTo>
                      <a:lnTo>
                        <a:pt x="437" y="480"/>
                      </a:lnTo>
                      <a:lnTo>
                        <a:pt x="437" y="478"/>
                      </a:lnTo>
                      <a:lnTo>
                        <a:pt x="434" y="478"/>
                      </a:lnTo>
                      <a:close/>
                      <a:moveTo>
                        <a:pt x="0" y="448"/>
                      </a:moveTo>
                      <a:lnTo>
                        <a:pt x="553" y="448"/>
                      </a:lnTo>
                      <a:lnTo>
                        <a:pt x="553" y="449"/>
                      </a:lnTo>
                      <a:lnTo>
                        <a:pt x="553" y="449"/>
                      </a:lnTo>
                      <a:lnTo>
                        <a:pt x="553" y="452"/>
                      </a:lnTo>
                      <a:lnTo>
                        <a:pt x="552" y="452"/>
                      </a:lnTo>
                      <a:lnTo>
                        <a:pt x="552" y="456"/>
                      </a:lnTo>
                      <a:lnTo>
                        <a:pt x="551" y="456"/>
                      </a:lnTo>
                      <a:lnTo>
                        <a:pt x="551" y="461"/>
                      </a:lnTo>
                      <a:lnTo>
                        <a:pt x="547" y="464"/>
                      </a:lnTo>
                      <a:lnTo>
                        <a:pt x="547" y="465"/>
                      </a:lnTo>
                      <a:lnTo>
                        <a:pt x="547" y="468"/>
                      </a:lnTo>
                      <a:lnTo>
                        <a:pt x="547" y="469"/>
                      </a:lnTo>
                      <a:lnTo>
                        <a:pt x="544" y="470"/>
                      </a:lnTo>
                      <a:lnTo>
                        <a:pt x="544" y="472"/>
                      </a:lnTo>
                      <a:lnTo>
                        <a:pt x="543" y="473"/>
                      </a:lnTo>
                      <a:lnTo>
                        <a:pt x="543" y="474"/>
                      </a:lnTo>
                      <a:lnTo>
                        <a:pt x="543" y="474"/>
                      </a:lnTo>
                      <a:lnTo>
                        <a:pt x="543" y="476"/>
                      </a:lnTo>
                      <a:lnTo>
                        <a:pt x="542" y="477"/>
                      </a:lnTo>
                      <a:lnTo>
                        <a:pt x="540" y="478"/>
                      </a:lnTo>
                      <a:lnTo>
                        <a:pt x="542" y="478"/>
                      </a:lnTo>
                      <a:lnTo>
                        <a:pt x="542" y="480"/>
                      </a:lnTo>
                      <a:lnTo>
                        <a:pt x="540" y="480"/>
                      </a:lnTo>
                      <a:lnTo>
                        <a:pt x="539" y="481"/>
                      </a:lnTo>
                      <a:lnTo>
                        <a:pt x="539" y="481"/>
                      </a:lnTo>
                      <a:lnTo>
                        <a:pt x="535" y="482"/>
                      </a:lnTo>
                      <a:lnTo>
                        <a:pt x="535" y="484"/>
                      </a:lnTo>
                      <a:lnTo>
                        <a:pt x="535" y="484"/>
                      </a:lnTo>
                      <a:lnTo>
                        <a:pt x="534" y="484"/>
                      </a:lnTo>
                      <a:lnTo>
                        <a:pt x="534" y="487"/>
                      </a:lnTo>
                      <a:lnTo>
                        <a:pt x="531" y="490"/>
                      </a:lnTo>
                      <a:lnTo>
                        <a:pt x="531" y="491"/>
                      </a:lnTo>
                      <a:lnTo>
                        <a:pt x="530" y="491"/>
                      </a:lnTo>
                      <a:lnTo>
                        <a:pt x="530" y="491"/>
                      </a:lnTo>
                      <a:lnTo>
                        <a:pt x="528" y="491"/>
                      </a:lnTo>
                      <a:lnTo>
                        <a:pt x="528" y="491"/>
                      </a:lnTo>
                      <a:lnTo>
                        <a:pt x="528" y="494"/>
                      </a:lnTo>
                      <a:lnTo>
                        <a:pt x="518" y="502"/>
                      </a:lnTo>
                      <a:lnTo>
                        <a:pt x="518" y="503"/>
                      </a:lnTo>
                      <a:lnTo>
                        <a:pt x="517" y="504"/>
                      </a:lnTo>
                      <a:lnTo>
                        <a:pt x="517" y="504"/>
                      </a:lnTo>
                      <a:lnTo>
                        <a:pt x="514" y="506"/>
                      </a:lnTo>
                      <a:lnTo>
                        <a:pt x="513" y="507"/>
                      </a:lnTo>
                      <a:lnTo>
                        <a:pt x="511" y="507"/>
                      </a:lnTo>
                      <a:lnTo>
                        <a:pt x="510" y="508"/>
                      </a:lnTo>
                      <a:lnTo>
                        <a:pt x="509" y="508"/>
                      </a:lnTo>
                      <a:lnTo>
                        <a:pt x="508" y="511"/>
                      </a:lnTo>
                      <a:lnTo>
                        <a:pt x="506" y="511"/>
                      </a:lnTo>
                      <a:lnTo>
                        <a:pt x="506" y="512"/>
                      </a:lnTo>
                      <a:lnTo>
                        <a:pt x="505" y="512"/>
                      </a:lnTo>
                      <a:lnTo>
                        <a:pt x="504" y="515"/>
                      </a:lnTo>
                      <a:lnTo>
                        <a:pt x="504" y="515"/>
                      </a:lnTo>
                      <a:lnTo>
                        <a:pt x="502" y="515"/>
                      </a:lnTo>
                      <a:lnTo>
                        <a:pt x="502" y="516"/>
                      </a:lnTo>
                      <a:lnTo>
                        <a:pt x="501" y="516"/>
                      </a:lnTo>
                      <a:lnTo>
                        <a:pt x="500" y="518"/>
                      </a:lnTo>
                      <a:lnTo>
                        <a:pt x="498" y="520"/>
                      </a:lnTo>
                      <a:lnTo>
                        <a:pt x="498" y="521"/>
                      </a:lnTo>
                      <a:lnTo>
                        <a:pt x="497" y="521"/>
                      </a:lnTo>
                      <a:lnTo>
                        <a:pt x="496" y="523"/>
                      </a:lnTo>
                      <a:lnTo>
                        <a:pt x="494" y="523"/>
                      </a:lnTo>
                      <a:lnTo>
                        <a:pt x="494" y="524"/>
                      </a:lnTo>
                      <a:lnTo>
                        <a:pt x="492" y="527"/>
                      </a:lnTo>
                      <a:lnTo>
                        <a:pt x="492" y="527"/>
                      </a:lnTo>
                      <a:lnTo>
                        <a:pt x="492" y="528"/>
                      </a:lnTo>
                      <a:lnTo>
                        <a:pt x="492" y="529"/>
                      </a:lnTo>
                      <a:lnTo>
                        <a:pt x="491" y="531"/>
                      </a:lnTo>
                      <a:lnTo>
                        <a:pt x="491" y="532"/>
                      </a:lnTo>
                      <a:lnTo>
                        <a:pt x="488" y="533"/>
                      </a:lnTo>
                      <a:lnTo>
                        <a:pt x="489" y="535"/>
                      </a:lnTo>
                      <a:lnTo>
                        <a:pt x="485" y="537"/>
                      </a:lnTo>
                      <a:lnTo>
                        <a:pt x="485" y="540"/>
                      </a:lnTo>
                      <a:lnTo>
                        <a:pt x="485" y="540"/>
                      </a:lnTo>
                      <a:lnTo>
                        <a:pt x="484" y="545"/>
                      </a:lnTo>
                      <a:lnTo>
                        <a:pt x="483" y="545"/>
                      </a:lnTo>
                      <a:lnTo>
                        <a:pt x="481" y="546"/>
                      </a:lnTo>
                      <a:lnTo>
                        <a:pt x="480" y="545"/>
                      </a:lnTo>
                      <a:lnTo>
                        <a:pt x="480" y="546"/>
                      </a:lnTo>
                      <a:lnTo>
                        <a:pt x="479" y="546"/>
                      </a:lnTo>
                      <a:lnTo>
                        <a:pt x="479" y="548"/>
                      </a:lnTo>
                      <a:lnTo>
                        <a:pt x="477" y="549"/>
                      </a:lnTo>
                      <a:lnTo>
                        <a:pt x="477" y="550"/>
                      </a:lnTo>
                      <a:lnTo>
                        <a:pt x="476" y="552"/>
                      </a:lnTo>
                      <a:lnTo>
                        <a:pt x="476" y="553"/>
                      </a:lnTo>
                      <a:lnTo>
                        <a:pt x="474" y="553"/>
                      </a:lnTo>
                      <a:lnTo>
                        <a:pt x="471" y="554"/>
                      </a:lnTo>
                      <a:lnTo>
                        <a:pt x="468" y="558"/>
                      </a:lnTo>
                      <a:lnTo>
                        <a:pt x="467" y="561"/>
                      </a:lnTo>
                      <a:lnTo>
                        <a:pt x="466" y="561"/>
                      </a:lnTo>
                      <a:lnTo>
                        <a:pt x="466" y="563"/>
                      </a:lnTo>
                      <a:lnTo>
                        <a:pt x="464" y="565"/>
                      </a:lnTo>
                      <a:lnTo>
                        <a:pt x="466" y="569"/>
                      </a:lnTo>
                      <a:lnTo>
                        <a:pt x="466" y="569"/>
                      </a:lnTo>
                      <a:lnTo>
                        <a:pt x="466" y="570"/>
                      </a:lnTo>
                      <a:lnTo>
                        <a:pt x="464" y="571"/>
                      </a:lnTo>
                      <a:lnTo>
                        <a:pt x="463" y="575"/>
                      </a:lnTo>
                      <a:lnTo>
                        <a:pt x="462" y="576"/>
                      </a:lnTo>
                      <a:lnTo>
                        <a:pt x="462" y="578"/>
                      </a:lnTo>
                      <a:lnTo>
                        <a:pt x="462" y="578"/>
                      </a:lnTo>
                      <a:lnTo>
                        <a:pt x="460" y="582"/>
                      </a:lnTo>
                      <a:lnTo>
                        <a:pt x="460" y="582"/>
                      </a:lnTo>
                      <a:lnTo>
                        <a:pt x="460" y="584"/>
                      </a:lnTo>
                      <a:lnTo>
                        <a:pt x="459" y="584"/>
                      </a:lnTo>
                      <a:lnTo>
                        <a:pt x="459" y="586"/>
                      </a:lnTo>
                      <a:lnTo>
                        <a:pt x="459" y="587"/>
                      </a:lnTo>
                      <a:lnTo>
                        <a:pt x="458" y="587"/>
                      </a:lnTo>
                      <a:lnTo>
                        <a:pt x="458" y="587"/>
                      </a:lnTo>
                      <a:lnTo>
                        <a:pt x="459" y="587"/>
                      </a:lnTo>
                      <a:lnTo>
                        <a:pt x="459" y="592"/>
                      </a:lnTo>
                      <a:lnTo>
                        <a:pt x="460" y="592"/>
                      </a:lnTo>
                      <a:lnTo>
                        <a:pt x="462" y="593"/>
                      </a:lnTo>
                      <a:lnTo>
                        <a:pt x="462" y="596"/>
                      </a:lnTo>
                      <a:lnTo>
                        <a:pt x="463" y="596"/>
                      </a:lnTo>
                      <a:lnTo>
                        <a:pt x="463" y="596"/>
                      </a:lnTo>
                      <a:lnTo>
                        <a:pt x="463" y="597"/>
                      </a:lnTo>
                      <a:lnTo>
                        <a:pt x="464" y="597"/>
                      </a:lnTo>
                      <a:lnTo>
                        <a:pt x="464" y="597"/>
                      </a:lnTo>
                      <a:lnTo>
                        <a:pt x="466" y="599"/>
                      </a:lnTo>
                      <a:lnTo>
                        <a:pt x="466" y="600"/>
                      </a:lnTo>
                      <a:lnTo>
                        <a:pt x="466" y="601"/>
                      </a:lnTo>
                      <a:lnTo>
                        <a:pt x="466" y="603"/>
                      </a:lnTo>
                      <a:lnTo>
                        <a:pt x="464" y="605"/>
                      </a:lnTo>
                      <a:lnTo>
                        <a:pt x="464" y="608"/>
                      </a:lnTo>
                      <a:lnTo>
                        <a:pt x="463" y="610"/>
                      </a:lnTo>
                      <a:lnTo>
                        <a:pt x="463" y="613"/>
                      </a:lnTo>
                      <a:lnTo>
                        <a:pt x="464" y="613"/>
                      </a:lnTo>
                      <a:lnTo>
                        <a:pt x="464" y="618"/>
                      </a:lnTo>
                      <a:lnTo>
                        <a:pt x="464" y="618"/>
                      </a:lnTo>
                      <a:lnTo>
                        <a:pt x="464" y="625"/>
                      </a:lnTo>
                      <a:lnTo>
                        <a:pt x="466" y="625"/>
                      </a:lnTo>
                      <a:lnTo>
                        <a:pt x="466" y="628"/>
                      </a:lnTo>
                      <a:lnTo>
                        <a:pt x="468" y="629"/>
                      </a:lnTo>
                      <a:lnTo>
                        <a:pt x="471" y="631"/>
                      </a:lnTo>
                      <a:lnTo>
                        <a:pt x="472" y="634"/>
                      </a:lnTo>
                      <a:lnTo>
                        <a:pt x="474" y="634"/>
                      </a:lnTo>
                      <a:lnTo>
                        <a:pt x="474" y="638"/>
                      </a:lnTo>
                      <a:lnTo>
                        <a:pt x="472" y="638"/>
                      </a:lnTo>
                      <a:lnTo>
                        <a:pt x="472" y="642"/>
                      </a:lnTo>
                      <a:lnTo>
                        <a:pt x="472" y="642"/>
                      </a:lnTo>
                      <a:lnTo>
                        <a:pt x="474" y="646"/>
                      </a:lnTo>
                      <a:lnTo>
                        <a:pt x="474" y="646"/>
                      </a:lnTo>
                      <a:lnTo>
                        <a:pt x="474" y="648"/>
                      </a:lnTo>
                      <a:lnTo>
                        <a:pt x="474" y="648"/>
                      </a:lnTo>
                      <a:lnTo>
                        <a:pt x="474" y="655"/>
                      </a:lnTo>
                      <a:lnTo>
                        <a:pt x="475" y="655"/>
                      </a:lnTo>
                      <a:lnTo>
                        <a:pt x="475" y="658"/>
                      </a:lnTo>
                      <a:lnTo>
                        <a:pt x="474" y="658"/>
                      </a:lnTo>
                      <a:lnTo>
                        <a:pt x="475" y="664"/>
                      </a:lnTo>
                      <a:lnTo>
                        <a:pt x="475" y="664"/>
                      </a:lnTo>
                      <a:lnTo>
                        <a:pt x="475" y="665"/>
                      </a:lnTo>
                      <a:lnTo>
                        <a:pt x="476" y="665"/>
                      </a:lnTo>
                      <a:lnTo>
                        <a:pt x="476" y="667"/>
                      </a:lnTo>
                      <a:lnTo>
                        <a:pt x="475" y="667"/>
                      </a:lnTo>
                      <a:lnTo>
                        <a:pt x="475" y="667"/>
                      </a:lnTo>
                      <a:lnTo>
                        <a:pt x="475" y="673"/>
                      </a:lnTo>
                      <a:lnTo>
                        <a:pt x="474" y="673"/>
                      </a:lnTo>
                      <a:lnTo>
                        <a:pt x="474" y="675"/>
                      </a:lnTo>
                      <a:lnTo>
                        <a:pt x="474" y="675"/>
                      </a:lnTo>
                      <a:lnTo>
                        <a:pt x="472" y="677"/>
                      </a:lnTo>
                      <a:lnTo>
                        <a:pt x="472" y="680"/>
                      </a:lnTo>
                      <a:lnTo>
                        <a:pt x="474" y="682"/>
                      </a:lnTo>
                      <a:lnTo>
                        <a:pt x="475" y="684"/>
                      </a:lnTo>
                      <a:lnTo>
                        <a:pt x="475" y="685"/>
                      </a:lnTo>
                      <a:lnTo>
                        <a:pt x="475" y="685"/>
                      </a:lnTo>
                      <a:lnTo>
                        <a:pt x="474" y="686"/>
                      </a:lnTo>
                      <a:lnTo>
                        <a:pt x="474" y="686"/>
                      </a:lnTo>
                      <a:lnTo>
                        <a:pt x="472" y="686"/>
                      </a:lnTo>
                      <a:lnTo>
                        <a:pt x="474" y="690"/>
                      </a:lnTo>
                      <a:lnTo>
                        <a:pt x="471" y="694"/>
                      </a:lnTo>
                      <a:lnTo>
                        <a:pt x="468" y="694"/>
                      </a:lnTo>
                      <a:lnTo>
                        <a:pt x="467" y="698"/>
                      </a:lnTo>
                      <a:lnTo>
                        <a:pt x="467" y="698"/>
                      </a:lnTo>
                      <a:lnTo>
                        <a:pt x="466" y="701"/>
                      </a:lnTo>
                      <a:lnTo>
                        <a:pt x="463" y="701"/>
                      </a:lnTo>
                      <a:lnTo>
                        <a:pt x="463" y="702"/>
                      </a:lnTo>
                      <a:lnTo>
                        <a:pt x="459" y="705"/>
                      </a:lnTo>
                      <a:lnTo>
                        <a:pt x="459" y="706"/>
                      </a:lnTo>
                      <a:lnTo>
                        <a:pt x="458" y="706"/>
                      </a:lnTo>
                      <a:lnTo>
                        <a:pt x="458" y="706"/>
                      </a:lnTo>
                      <a:lnTo>
                        <a:pt x="456" y="706"/>
                      </a:lnTo>
                      <a:lnTo>
                        <a:pt x="456" y="707"/>
                      </a:lnTo>
                      <a:lnTo>
                        <a:pt x="451" y="707"/>
                      </a:lnTo>
                      <a:lnTo>
                        <a:pt x="450" y="709"/>
                      </a:lnTo>
                      <a:lnTo>
                        <a:pt x="447" y="710"/>
                      </a:lnTo>
                      <a:lnTo>
                        <a:pt x="445" y="711"/>
                      </a:lnTo>
                      <a:lnTo>
                        <a:pt x="445" y="713"/>
                      </a:lnTo>
                      <a:lnTo>
                        <a:pt x="441" y="713"/>
                      </a:lnTo>
                      <a:lnTo>
                        <a:pt x="439" y="714"/>
                      </a:lnTo>
                      <a:lnTo>
                        <a:pt x="439" y="714"/>
                      </a:lnTo>
                      <a:lnTo>
                        <a:pt x="439" y="714"/>
                      </a:lnTo>
                      <a:lnTo>
                        <a:pt x="438" y="714"/>
                      </a:lnTo>
                      <a:lnTo>
                        <a:pt x="438" y="714"/>
                      </a:lnTo>
                      <a:lnTo>
                        <a:pt x="438" y="714"/>
                      </a:lnTo>
                      <a:lnTo>
                        <a:pt x="433" y="714"/>
                      </a:lnTo>
                      <a:lnTo>
                        <a:pt x="433" y="715"/>
                      </a:lnTo>
                      <a:lnTo>
                        <a:pt x="433" y="715"/>
                      </a:lnTo>
                      <a:lnTo>
                        <a:pt x="433" y="715"/>
                      </a:lnTo>
                      <a:lnTo>
                        <a:pt x="433" y="715"/>
                      </a:lnTo>
                      <a:lnTo>
                        <a:pt x="433" y="720"/>
                      </a:lnTo>
                      <a:lnTo>
                        <a:pt x="432" y="722"/>
                      </a:lnTo>
                      <a:lnTo>
                        <a:pt x="430" y="723"/>
                      </a:lnTo>
                      <a:lnTo>
                        <a:pt x="429" y="723"/>
                      </a:lnTo>
                      <a:lnTo>
                        <a:pt x="428" y="724"/>
                      </a:lnTo>
                      <a:lnTo>
                        <a:pt x="426" y="724"/>
                      </a:lnTo>
                      <a:lnTo>
                        <a:pt x="426" y="727"/>
                      </a:lnTo>
                      <a:lnTo>
                        <a:pt x="425" y="728"/>
                      </a:lnTo>
                      <a:lnTo>
                        <a:pt x="425" y="730"/>
                      </a:lnTo>
                      <a:lnTo>
                        <a:pt x="420" y="732"/>
                      </a:lnTo>
                      <a:lnTo>
                        <a:pt x="420" y="735"/>
                      </a:lnTo>
                      <a:lnTo>
                        <a:pt x="419" y="737"/>
                      </a:lnTo>
                      <a:lnTo>
                        <a:pt x="420" y="740"/>
                      </a:lnTo>
                      <a:lnTo>
                        <a:pt x="420" y="743"/>
                      </a:lnTo>
                      <a:lnTo>
                        <a:pt x="422" y="744"/>
                      </a:lnTo>
                      <a:lnTo>
                        <a:pt x="422" y="745"/>
                      </a:lnTo>
                      <a:lnTo>
                        <a:pt x="422" y="745"/>
                      </a:lnTo>
                      <a:lnTo>
                        <a:pt x="422" y="745"/>
                      </a:lnTo>
                      <a:lnTo>
                        <a:pt x="422" y="753"/>
                      </a:lnTo>
                      <a:lnTo>
                        <a:pt x="424" y="753"/>
                      </a:lnTo>
                      <a:lnTo>
                        <a:pt x="424" y="754"/>
                      </a:lnTo>
                      <a:lnTo>
                        <a:pt x="424" y="754"/>
                      </a:lnTo>
                      <a:lnTo>
                        <a:pt x="424" y="757"/>
                      </a:lnTo>
                      <a:lnTo>
                        <a:pt x="425" y="757"/>
                      </a:lnTo>
                      <a:lnTo>
                        <a:pt x="425" y="758"/>
                      </a:lnTo>
                      <a:lnTo>
                        <a:pt x="425" y="758"/>
                      </a:lnTo>
                      <a:lnTo>
                        <a:pt x="425" y="761"/>
                      </a:lnTo>
                      <a:lnTo>
                        <a:pt x="426" y="761"/>
                      </a:lnTo>
                      <a:lnTo>
                        <a:pt x="426" y="762"/>
                      </a:lnTo>
                      <a:lnTo>
                        <a:pt x="425" y="764"/>
                      </a:lnTo>
                      <a:lnTo>
                        <a:pt x="425" y="765"/>
                      </a:lnTo>
                      <a:lnTo>
                        <a:pt x="426" y="765"/>
                      </a:lnTo>
                      <a:lnTo>
                        <a:pt x="426" y="768"/>
                      </a:lnTo>
                      <a:lnTo>
                        <a:pt x="426" y="768"/>
                      </a:lnTo>
                      <a:lnTo>
                        <a:pt x="426" y="775"/>
                      </a:lnTo>
                      <a:lnTo>
                        <a:pt x="426" y="775"/>
                      </a:lnTo>
                      <a:lnTo>
                        <a:pt x="426" y="777"/>
                      </a:lnTo>
                      <a:lnTo>
                        <a:pt x="426" y="777"/>
                      </a:lnTo>
                      <a:lnTo>
                        <a:pt x="426" y="779"/>
                      </a:lnTo>
                      <a:lnTo>
                        <a:pt x="428" y="779"/>
                      </a:lnTo>
                      <a:lnTo>
                        <a:pt x="426" y="783"/>
                      </a:lnTo>
                      <a:lnTo>
                        <a:pt x="424" y="785"/>
                      </a:lnTo>
                      <a:lnTo>
                        <a:pt x="424" y="786"/>
                      </a:lnTo>
                      <a:lnTo>
                        <a:pt x="422" y="786"/>
                      </a:lnTo>
                      <a:lnTo>
                        <a:pt x="421" y="787"/>
                      </a:lnTo>
                      <a:lnTo>
                        <a:pt x="419" y="787"/>
                      </a:lnTo>
                      <a:lnTo>
                        <a:pt x="419" y="789"/>
                      </a:lnTo>
                      <a:lnTo>
                        <a:pt x="416" y="789"/>
                      </a:lnTo>
                      <a:lnTo>
                        <a:pt x="416" y="790"/>
                      </a:lnTo>
                      <a:lnTo>
                        <a:pt x="412" y="790"/>
                      </a:lnTo>
                      <a:lnTo>
                        <a:pt x="412" y="791"/>
                      </a:lnTo>
                      <a:lnTo>
                        <a:pt x="408" y="792"/>
                      </a:lnTo>
                      <a:lnTo>
                        <a:pt x="408" y="792"/>
                      </a:lnTo>
                      <a:lnTo>
                        <a:pt x="404" y="794"/>
                      </a:lnTo>
                      <a:lnTo>
                        <a:pt x="403" y="795"/>
                      </a:lnTo>
                      <a:lnTo>
                        <a:pt x="400" y="798"/>
                      </a:lnTo>
                      <a:lnTo>
                        <a:pt x="400" y="799"/>
                      </a:lnTo>
                      <a:lnTo>
                        <a:pt x="402" y="800"/>
                      </a:lnTo>
                      <a:lnTo>
                        <a:pt x="403" y="800"/>
                      </a:lnTo>
                      <a:lnTo>
                        <a:pt x="404" y="802"/>
                      </a:lnTo>
                      <a:lnTo>
                        <a:pt x="403" y="804"/>
                      </a:lnTo>
                      <a:lnTo>
                        <a:pt x="403" y="804"/>
                      </a:lnTo>
                      <a:lnTo>
                        <a:pt x="403" y="809"/>
                      </a:lnTo>
                      <a:lnTo>
                        <a:pt x="403" y="809"/>
                      </a:lnTo>
                      <a:lnTo>
                        <a:pt x="403" y="812"/>
                      </a:lnTo>
                      <a:lnTo>
                        <a:pt x="403" y="815"/>
                      </a:lnTo>
                      <a:lnTo>
                        <a:pt x="403" y="817"/>
                      </a:lnTo>
                      <a:lnTo>
                        <a:pt x="402" y="820"/>
                      </a:lnTo>
                      <a:lnTo>
                        <a:pt x="402" y="821"/>
                      </a:lnTo>
                      <a:lnTo>
                        <a:pt x="402" y="821"/>
                      </a:lnTo>
                      <a:lnTo>
                        <a:pt x="398" y="821"/>
                      </a:lnTo>
                      <a:lnTo>
                        <a:pt x="399" y="824"/>
                      </a:lnTo>
                      <a:lnTo>
                        <a:pt x="399" y="825"/>
                      </a:lnTo>
                      <a:lnTo>
                        <a:pt x="399" y="825"/>
                      </a:lnTo>
                      <a:lnTo>
                        <a:pt x="400" y="830"/>
                      </a:lnTo>
                      <a:lnTo>
                        <a:pt x="399" y="832"/>
                      </a:lnTo>
                      <a:lnTo>
                        <a:pt x="398" y="832"/>
                      </a:lnTo>
                      <a:lnTo>
                        <a:pt x="395" y="833"/>
                      </a:lnTo>
                      <a:lnTo>
                        <a:pt x="395" y="834"/>
                      </a:lnTo>
                      <a:lnTo>
                        <a:pt x="394" y="834"/>
                      </a:lnTo>
                      <a:lnTo>
                        <a:pt x="391" y="836"/>
                      </a:lnTo>
                      <a:lnTo>
                        <a:pt x="391" y="837"/>
                      </a:lnTo>
                      <a:lnTo>
                        <a:pt x="390" y="838"/>
                      </a:lnTo>
                      <a:lnTo>
                        <a:pt x="390" y="838"/>
                      </a:lnTo>
                      <a:lnTo>
                        <a:pt x="388" y="841"/>
                      </a:lnTo>
                      <a:lnTo>
                        <a:pt x="388" y="841"/>
                      </a:lnTo>
                      <a:lnTo>
                        <a:pt x="388" y="845"/>
                      </a:lnTo>
                      <a:lnTo>
                        <a:pt x="386" y="845"/>
                      </a:lnTo>
                      <a:lnTo>
                        <a:pt x="386" y="846"/>
                      </a:lnTo>
                      <a:lnTo>
                        <a:pt x="386" y="847"/>
                      </a:lnTo>
                      <a:lnTo>
                        <a:pt x="384" y="849"/>
                      </a:lnTo>
                      <a:lnTo>
                        <a:pt x="383" y="849"/>
                      </a:lnTo>
                      <a:lnTo>
                        <a:pt x="382" y="853"/>
                      </a:lnTo>
                      <a:lnTo>
                        <a:pt x="381" y="855"/>
                      </a:lnTo>
                      <a:lnTo>
                        <a:pt x="378" y="857"/>
                      </a:lnTo>
                      <a:lnTo>
                        <a:pt x="378" y="858"/>
                      </a:lnTo>
                      <a:lnTo>
                        <a:pt x="377" y="858"/>
                      </a:lnTo>
                      <a:lnTo>
                        <a:pt x="375" y="861"/>
                      </a:lnTo>
                      <a:lnTo>
                        <a:pt x="374" y="862"/>
                      </a:lnTo>
                      <a:lnTo>
                        <a:pt x="371" y="863"/>
                      </a:lnTo>
                      <a:lnTo>
                        <a:pt x="371" y="864"/>
                      </a:lnTo>
                      <a:lnTo>
                        <a:pt x="370" y="866"/>
                      </a:lnTo>
                      <a:lnTo>
                        <a:pt x="369" y="866"/>
                      </a:lnTo>
                      <a:lnTo>
                        <a:pt x="369" y="867"/>
                      </a:lnTo>
                      <a:lnTo>
                        <a:pt x="367" y="868"/>
                      </a:lnTo>
                      <a:lnTo>
                        <a:pt x="367" y="868"/>
                      </a:lnTo>
                      <a:lnTo>
                        <a:pt x="366" y="868"/>
                      </a:lnTo>
                      <a:lnTo>
                        <a:pt x="365" y="870"/>
                      </a:lnTo>
                      <a:lnTo>
                        <a:pt x="365" y="871"/>
                      </a:lnTo>
                      <a:lnTo>
                        <a:pt x="364" y="872"/>
                      </a:lnTo>
                      <a:lnTo>
                        <a:pt x="362" y="872"/>
                      </a:lnTo>
                      <a:lnTo>
                        <a:pt x="361" y="874"/>
                      </a:lnTo>
                      <a:lnTo>
                        <a:pt x="360" y="875"/>
                      </a:lnTo>
                      <a:lnTo>
                        <a:pt x="358" y="878"/>
                      </a:lnTo>
                      <a:lnTo>
                        <a:pt x="357" y="879"/>
                      </a:lnTo>
                      <a:lnTo>
                        <a:pt x="356" y="879"/>
                      </a:lnTo>
                      <a:lnTo>
                        <a:pt x="354" y="881"/>
                      </a:lnTo>
                      <a:lnTo>
                        <a:pt x="350" y="881"/>
                      </a:lnTo>
                      <a:lnTo>
                        <a:pt x="350" y="883"/>
                      </a:lnTo>
                      <a:lnTo>
                        <a:pt x="349" y="883"/>
                      </a:lnTo>
                      <a:lnTo>
                        <a:pt x="349" y="884"/>
                      </a:lnTo>
                      <a:lnTo>
                        <a:pt x="348" y="884"/>
                      </a:lnTo>
                      <a:lnTo>
                        <a:pt x="345" y="884"/>
                      </a:lnTo>
                      <a:lnTo>
                        <a:pt x="344" y="883"/>
                      </a:lnTo>
                      <a:lnTo>
                        <a:pt x="344" y="883"/>
                      </a:lnTo>
                      <a:lnTo>
                        <a:pt x="343" y="884"/>
                      </a:lnTo>
                      <a:lnTo>
                        <a:pt x="341" y="884"/>
                      </a:lnTo>
                      <a:lnTo>
                        <a:pt x="341" y="887"/>
                      </a:lnTo>
                      <a:lnTo>
                        <a:pt x="339" y="887"/>
                      </a:lnTo>
                      <a:lnTo>
                        <a:pt x="336" y="887"/>
                      </a:lnTo>
                      <a:lnTo>
                        <a:pt x="335" y="887"/>
                      </a:lnTo>
                      <a:lnTo>
                        <a:pt x="335" y="887"/>
                      </a:lnTo>
                      <a:lnTo>
                        <a:pt x="332" y="888"/>
                      </a:lnTo>
                      <a:lnTo>
                        <a:pt x="331" y="889"/>
                      </a:lnTo>
                      <a:lnTo>
                        <a:pt x="328" y="888"/>
                      </a:lnTo>
                      <a:lnTo>
                        <a:pt x="327" y="888"/>
                      </a:lnTo>
                      <a:lnTo>
                        <a:pt x="326" y="887"/>
                      </a:lnTo>
                      <a:lnTo>
                        <a:pt x="323" y="887"/>
                      </a:lnTo>
                      <a:lnTo>
                        <a:pt x="322" y="885"/>
                      </a:lnTo>
                      <a:lnTo>
                        <a:pt x="320" y="885"/>
                      </a:lnTo>
                      <a:lnTo>
                        <a:pt x="320" y="887"/>
                      </a:lnTo>
                      <a:lnTo>
                        <a:pt x="318" y="887"/>
                      </a:lnTo>
                      <a:lnTo>
                        <a:pt x="318" y="888"/>
                      </a:lnTo>
                      <a:lnTo>
                        <a:pt x="314" y="887"/>
                      </a:lnTo>
                      <a:lnTo>
                        <a:pt x="314" y="887"/>
                      </a:lnTo>
                      <a:lnTo>
                        <a:pt x="312" y="887"/>
                      </a:lnTo>
                      <a:lnTo>
                        <a:pt x="311" y="888"/>
                      </a:lnTo>
                      <a:lnTo>
                        <a:pt x="311" y="888"/>
                      </a:lnTo>
                      <a:lnTo>
                        <a:pt x="311" y="888"/>
                      </a:lnTo>
                      <a:lnTo>
                        <a:pt x="310" y="888"/>
                      </a:lnTo>
                      <a:lnTo>
                        <a:pt x="310" y="888"/>
                      </a:lnTo>
                      <a:lnTo>
                        <a:pt x="309" y="888"/>
                      </a:lnTo>
                      <a:lnTo>
                        <a:pt x="309" y="891"/>
                      </a:lnTo>
                      <a:lnTo>
                        <a:pt x="305" y="891"/>
                      </a:lnTo>
                      <a:lnTo>
                        <a:pt x="303" y="889"/>
                      </a:lnTo>
                      <a:lnTo>
                        <a:pt x="297" y="889"/>
                      </a:lnTo>
                      <a:lnTo>
                        <a:pt x="297" y="891"/>
                      </a:lnTo>
                      <a:lnTo>
                        <a:pt x="293" y="892"/>
                      </a:lnTo>
                      <a:lnTo>
                        <a:pt x="290" y="893"/>
                      </a:lnTo>
                      <a:lnTo>
                        <a:pt x="288" y="895"/>
                      </a:lnTo>
                      <a:lnTo>
                        <a:pt x="284" y="895"/>
                      </a:lnTo>
                      <a:lnTo>
                        <a:pt x="284" y="895"/>
                      </a:lnTo>
                      <a:lnTo>
                        <a:pt x="284" y="893"/>
                      </a:lnTo>
                      <a:lnTo>
                        <a:pt x="284" y="893"/>
                      </a:lnTo>
                      <a:lnTo>
                        <a:pt x="282" y="893"/>
                      </a:lnTo>
                      <a:lnTo>
                        <a:pt x="282" y="893"/>
                      </a:lnTo>
                      <a:lnTo>
                        <a:pt x="282" y="893"/>
                      </a:lnTo>
                      <a:lnTo>
                        <a:pt x="281" y="893"/>
                      </a:lnTo>
                      <a:lnTo>
                        <a:pt x="281" y="892"/>
                      </a:lnTo>
                      <a:lnTo>
                        <a:pt x="280" y="892"/>
                      </a:lnTo>
                      <a:lnTo>
                        <a:pt x="280" y="891"/>
                      </a:lnTo>
                      <a:lnTo>
                        <a:pt x="277" y="892"/>
                      </a:lnTo>
                      <a:lnTo>
                        <a:pt x="277" y="891"/>
                      </a:lnTo>
                      <a:lnTo>
                        <a:pt x="277" y="891"/>
                      </a:lnTo>
                      <a:lnTo>
                        <a:pt x="277" y="891"/>
                      </a:lnTo>
                      <a:lnTo>
                        <a:pt x="277" y="889"/>
                      </a:lnTo>
                      <a:lnTo>
                        <a:pt x="275" y="889"/>
                      </a:lnTo>
                      <a:lnTo>
                        <a:pt x="275" y="892"/>
                      </a:lnTo>
                      <a:lnTo>
                        <a:pt x="273" y="892"/>
                      </a:lnTo>
                      <a:lnTo>
                        <a:pt x="273" y="891"/>
                      </a:lnTo>
                      <a:lnTo>
                        <a:pt x="272" y="891"/>
                      </a:lnTo>
                      <a:lnTo>
                        <a:pt x="272" y="891"/>
                      </a:lnTo>
                      <a:lnTo>
                        <a:pt x="272" y="889"/>
                      </a:lnTo>
                      <a:lnTo>
                        <a:pt x="271" y="888"/>
                      </a:lnTo>
                      <a:lnTo>
                        <a:pt x="272" y="887"/>
                      </a:lnTo>
                      <a:lnTo>
                        <a:pt x="272" y="887"/>
                      </a:lnTo>
                      <a:lnTo>
                        <a:pt x="272" y="885"/>
                      </a:lnTo>
                      <a:lnTo>
                        <a:pt x="272" y="883"/>
                      </a:lnTo>
                      <a:lnTo>
                        <a:pt x="271" y="881"/>
                      </a:lnTo>
                      <a:lnTo>
                        <a:pt x="269" y="879"/>
                      </a:lnTo>
                      <a:lnTo>
                        <a:pt x="271" y="879"/>
                      </a:lnTo>
                      <a:lnTo>
                        <a:pt x="271" y="878"/>
                      </a:lnTo>
                      <a:lnTo>
                        <a:pt x="269" y="876"/>
                      </a:lnTo>
                      <a:lnTo>
                        <a:pt x="269" y="876"/>
                      </a:lnTo>
                      <a:lnTo>
                        <a:pt x="268" y="875"/>
                      </a:lnTo>
                      <a:lnTo>
                        <a:pt x="268" y="872"/>
                      </a:lnTo>
                      <a:lnTo>
                        <a:pt x="269" y="871"/>
                      </a:lnTo>
                      <a:lnTo>
                        <a:pt x="272" y="872"/>
                      </a:lnTo>
                      <a:lnTo>
                        <a:pt x="272" y="871"/>
                      </a:lnTo>
                      <a:lnTo>
                        <a:pt x="272" y="871"/>
                      </a:lnTo>
                      <a:lnTo>
                        <a:pt x="272" y="871"/>
                      </a:lnTo>
                      <a:lnTo>
                        <a:pt x="272" y="870"/>
                      </a:lnTo>
                      <a:lnTo>
                        <a:pt x="272" y="867"/>
                      </a:lnTo>
                      <a:lnTo>
                        <a:pt x="273" y="867"/>
                      </a:lnTo>
                      <a:lnTo>
                        <a:pt x="272" y="857"/>
                      </a:lnTo>
                      <a:lnTo>
                        <a:pt x="271" y="857"/>
                      </a:lnTo>
                      <a:lnTo>
                        <a:pt x="271" y="855"/>
                      </a:lnTo>
                      <a:lnTo>
                        <a:pt x="269" y="855"/>
                      </a:lnTo>
                      <a:lnTo>
                        <a:pt x="269" y="853"/>
                      </a:lnTo>
                      <a:lnTo>
                        <a:pt x="269" y="851"/>
                      </a:lnTo>
                      <a:lnTo>
                        <a:pt x="269" y="851"/>
                      </a:lnTo>
                      <a:lnTo>
                        <a:pt x="268" y="850"/>
                      </a:lnTo>
                      <a:lnTo>
                        <a:pt x="267" y="850"/>
                      </a:lnTo>
                      <a:lnTo>
                        <a:pt x="267" y="850"/>
                      </a:lnTo>
                      <a:lnTo>
                        <a:pt x="267" y="850"/>
                      </a:lnTo>
                      <a:lnTo>
                        <a:pt x="265" y="846"/>
                      </a:lnTo>
                      <a:lnTo>
                        <a:pt x="264" y="846"/>
                      </a:lnTo>
                      <a:lnTo>
                        <a:pt x="264" y="838"/>
                      </a:lnTo>
                      <a:lnTo>
                        <a:pt x="263" y="838"/>
                      </a:lnTo>
                      <a:lnTo>
                        <a:pt x="263" y="837"/>
                      </a:lnTo>
                      <a:lnTo>
                        <a:pt x="263" y="837"/>
                      </a:lnTo>
                      <a:lnTo>
                        <a:pt x="263" y="837"/>
                      </a:lnTo>
                      <a:lnTo>
                        <a:pt x="263" y="834"/>
                      </a:lnTo>
                      <a:lnTo>
                        <a:pt x="261" y="834"/>
                      </a:lnTo>
                      <a:lnTo>
                        <a:pt x="260" y="832"/>
                      </a:lnTo>
                      <a:lnTo>
                        <a:pt x="259" y="830"/>
                      </a:lnTo>
                      <a:lnTo>
                        <a:pt x="256" y="823"/>
                      </a:lnTo>
                      <a:lnTo>
                        <a:pt x="254" y="823"/>
                      </a:lnTo>
                      <a:lnTo>
                        <a:pt x="251" y="821"/>
                      </a:lnTo>
                      <a:lnTo>
                        <a:pt x="251" y="821"/>
                      </a:lnTo>
                      <a:lnTo>
                        <a:pt x="250" y="819"/>
                      </a:lnTo>
                      <a:lnTo>
                        <a:pt x="248" y="817"/>
                      </a:lnTo>
                      <a:lnTo>
                        <a:pt x="248" y="816"/>
                      </a:lnTo>
                      <a:lnTo>
                        <a:pt x="248" y="816"/>
                      </a:lnTo>
                      <a:lnTo>
                        <a:pt x="247" y="811"/>
                      </a:lnTo>
                      <a:lnTo>
                        <a:pt x="247" y="811"/>
                      </a:lnTo>
                      <a:lnTo>
                        <a:pt x="247" y="808"/>
                      </a:lnTo>
                      <a:lnTo>
                        <a:pt x="246" y="808"/>
                      </a:lnTo>
                      <a:lnTo>
                        <a:pt x="246" y="803"/>
                      </a:lnTo>
                      <a:lnTo>
                        <a:pt x="244" y="803"/>
                      </a:lnTo>
                      <a:lnTo>
                        <a:pt x="244" y="802"/>
                      </a:lnTo>
                      <a:lnTo>
                        <a:pt x="244" y="802"/>
                      </a:lnTo>
                      <a:lnTo>
                        <a:pt x="246" y="800"/>
                      </a:lnTo>
                      <a:lnTo>
                        <a:pt x="246" y="799"/>
                      </a:lnTo>
                      <a:lnTo>
                        <a:pt x="244" y="799"/>
                      </a:lnTo>
                      <a:lnTo>
                        <a:pt x="244" y="798"/>
                      </a:lnTo>
                      <a:lnTo>
                        <a:pt x="243" y="796"/>
                      </a:lnTo>
                      <a:lnTo>
                        <a:pt x="243" y="796"/>
                      </a:lnTo>
                      <a:lnTo>
                        <a:pt x="244" y="795"/>
                      </a:lnTo>
                      <a:lnTo>
                        <a:pt x="244" y="795"/>
                      </a:lnTo>
                      <a:lnTo>
                        <a:pt x="244" y="795"/>
                      </a:lnTo>
                      <a:lnTo>
                        <a:pt x="244" y="789"/>
                      </a:lnTo>
                      <a:lnTo>
                        <a:pt x="244" y="789"/>
                      </a:lnTo>
                      <a:lnTo>
                        <a:pt x="244" y="787"/>
                      </a:lnTo>
                      <a:lnTo>
                        <a:pt x="244" y="787"/>
                      </a:lnTo>
                      <a:lnTo>
                        <a:pt x="244" y="785"/>
                      </a:lnTo>
                      <a:lnTo>
                        <a:pt x="243" y="785"/>
                      </a:lnTo>
                      <a:lnTo>
                        <a:pt x="242" y="781"/>
                      </a:lnTo>
                      <a:lnTo>
                        <a:pt x="242" y="781"/>
                      </a:lnTo>
                      <a:lnTo>
                        <a:pt x="242" y="779"/>
                      </a:lnTo>
                      <a:lnTo>
                        <a:pt x="242" y="778"/>
                      </a:lnTo>
                      <a:lnTo>
                        <a:pt x="242" y="777"/>
                      </a:lnTo>
                      <a:lnTo>
                        <a:pt x="242" y="777"/>
                      </a:lnTo>
                      <a:lnTo>
                        <a:pt x="240" y="772"/>
                      </a:lnTo>
                      <a:lnTo>
                        <a:pt x="242" y="772"/>
                      </a:lnTo>
                      <a:lnTo>
                        <a:pt x="242" y="770"/>
                      </a:lnTo>
                      <a:lnTo>
                        <a:pt x="240" y="770"/>
                      </a:lnTo>
                      <a:lnTo>
                        <a:pt x="240" y="770"/>
                      </a:lnTo>
                      <a:lnTo>
                        <a:pt x="240" y="769"/>
                      </a:lnTo>
                      <a:lnTo>
                        <a:pt x="240" y="768"/>
                      </a:lnTo>
                      <a:lnTo>
                        <a:pt x="240" y="766"/>
                      </a:lnTo>
                      <a:lnTo>
                        <a:pt x="242" y="765"/>
                      </a:lnTo>
                      <a:lnTo>
                        <a:pt x="242" y="765"/>
                      </a:lnTo>
                      <a:lnTo>
                        <a:pt x="242" y="765"/>
                      </a:lnTo>
                      <a:lnTo>
                        <a:pt x="240" y="765"/>
                      </a:lnTo>
                      <a:lnTo>
                        <a:pt x="240" y="762"/>
                      </a:lnTo>
                      <a:lnTo>
                        <a:pt x="242" y="762"/>
                      </a:lnTo>
                      <a:lnTo>
                        <a:pt x="242" y="761"/>
                      </a:lnTo>
                      <a:lnTo>
                        <a:pt x="242" y="761"/>
                      </a:lnTo>
                      <a:lnTo>
                        <a:pt x="240" y="757"/>
                      </a:lnTo>
                      <a:lnTo>
                        <a:pt x="239" y="757"/>
                      </a:lnTo>
                      <a:lnTo>
                        <a:pt x="238" y="756"/>
                      </a:lnTo>
                      <a:lnTo>
                        <a:pt x="237" y="753"/>
                      </a:lnTo>
                      <a:lnTo>
                        <a:pt x="235" y="753"/>
                      </a:lnTo>
                      <a:lnTo>
                        <a:pt x="237" y="752"/>
                      </a:lnTo>
                      <a:lnTo>
                        <a:pt x="237" y="749"/>
                      </a:lnTo>
                      <a:lnTo>
                        <a:pt x="237" y="748"/>
                      </a:lnTo>
                      <a:lnTo>
                        <a:pt x="235" y="748"/>
                      </a:lnTo>
                      <a:lnTo>
                        <a:pt x="235" y="747"/>
                      </a:lnTo>
                      <a:lnTo>
                        <a:pt x="235" y="745"/>
                      </a:lnTo>
                      <a:lnTo>
                        <a:pt x="233" y="745"/>
                      </a:lnTo>
                      <a:lnTo>
                        <a:pt x="231" y="741"/>
                      </a:lnTo>
                      <a:lnTo>
                        <a:pt x="230" y="741"/>
                      </a:lnTo>
                      <a:lnTo>
                        <a:pt x="230" y="740"/>
                      </a:lnTo>
                      <a:lnTo>
                        <a:pt x="229" y="739"/>
                      </a:lnTo>
                      <a:lnTo>
                        <a:pt x="229" y="734"/>
                      </a:lnTo>
                      <a:lnTo>
                        <a:pt x="227" y="734"/>
                      </a:lnTo>
                      <a:lnTo>
                        <a:pt x="227" y="731"/>
                      </a:lnTo>
                      <a:lnTo>
                        <a:pt x="227" y="731"/>
                      </a:lnTo>
                      <a:lnTo>
                        <a:pt x="227" y="730"/>
                      </a:lnTo>
                      <a:lnTo>
                        <a:pt x="227" y="728"/>
                      </a:lnTo>
                      <a:lnTo>
                        <a:pt x="227" y="727"/>
                      </a:lnTo>
                      <a:lnTo>
                        <a:pt x="227" y="726"/>
                      </a:lnTo>
                      <a:lnTo>
                        <a:pt x="226" y="724"/>
                      </a:lnTo>
                      <a:lnTo>
                        <a:pt x="225" y="723"/>
                      </a:lnTo>
                      <a:lnTo>
                        <a:pt x="223" y="722"/>
                      </a:lnTo>
                      <a:lnTo>
                        <a:pt x="222" y="720"/>
                      </a:lnTo>
                      <a:lnTo>
                        <a:pt x="221" y="718"/>
                      </a:lnTo>
                      <a:lnTo>
                        <a:pt x="220" y="717"/>
                      </a:lnTo>
                      <a:lnTo>
                        <a:pt x="218" y="717"/>
                      </a:lnTo>
                      <a:lnTo>
                        <a:pt x="217" y="717"/>
                      </a:lnTo>
                      <a:lnTo>
                        <a:pt x="217" y="707"/>
                      </a:lnTo>
                      <a:lnTo>
                        <a:pt x="217" y="707"/>
                      </a:lnTo>
                      <a:lnTo>
                        <a:pt x="218" y="705"/>
                      </a:lnTo>
                      <a:lnTo>
                        <a:pt x="217" y="705"/>
                      </a:lnTo>
                      <a:lnTo>
                        <a:pt x="217" y="701"/>
                      </a:lnTo>
                      <a:lnTo>
                        <a:pt x="217" y="700"/>
                      </a:lnTo>
                      <a:lnTo>
                        <a:pt x="218" y="700"/>
                      </a:lnTo>
                      <a:lnTo>
                        <a:pt x="218" y="697"/>
                      </a:lnTo>
                      <a:lnTo>
                        <a:pt x="217" y="694"/>
                      </a:lnTo>
                      <a:lnTo>
                        <a:pt x="217" y="692"/>
                      </a:lnTo>
                      <a:lnTo>
                        <a:pt x="217" y="689"/>
                      </a:lnTo>
                      <a:lnTo>
                        <a:pt x="217" y="689"/>
                      </a:lnTo>
                      <a:lnTo>
                        <a:pt x="218" y="685"/>
                      </a:lnTo>
                      <a:lnTo>
                        <a:pt x="220" y="685"/>
                      </a:lnTo>
                      <a:lnTo>
                        <a:pt x="220" y="684"/>
                      </a:lnTo>
                      <a:lnTo>
                        <a:pt x="221" y="682"/>
                      </a:lnTo>
                      <a:lnTo>
                        <a:pt x="221" y="682"/>
                      </a:lnTo>
                      <a:lnTo>
                        <a:pt x="222" y="681"/>
                      </a:lnTo>
                      <a:lnTo>
                        <a:pt x="222" y="679"/>
                      </a:lnTo>
                      <a:lnTo>
                        <a:pt x="222" y="677"/>
                      </a:lnTo>
                      <a:lnTo>
                        <a:pt x="223" y="676"/>
                      </a:lnTo>
                      <a:lnTo>
                        <a:pt x="223" y="669"/>
                      </a:lnTo>
                      <a:lnTo>
                        <a:pt x="225" y="669"/>
                      </a:lnTo>
                      <a:lnTo>
                        <a:pt x="226" y="663"/>
                      </a:lnTo>
                      <a:lnTo>
                        <a:pt x="227" y="663"/>
                      </a:lnTo>
                      <a:lnTo>
                        <a:pt x="229" y="660"/>
                      </a:lnTo>
                      <a:lnTo>
                        <a:pt x="230" y="660"/>
                      </a:lnTo>
                      <a:lnTo>
                        <a:pt x="230" y="656"/>
                      </a:lnTo>
                      <a:lnTo>
                        <a:pt x="231" y="656"/>
                      </a:lnTo>
                      <a:lnTo>
                        <a:pt x="231" y="655"/>
                      </a:lnTo>
                      <a:lnTo>
                        <a:pt x="233" y="655"/>
                      </a:lnTo>
                      <a:lnTo>
                        <a:pt x="233" y="654"/>
                      </a:lnTo>
                      <a:lnTo>
                        <a:pt x="234" y="652"/>
                      </a:lnTo>
                      <a:lnTo>
                        <a:pt x="234" y="652"/>
                      </a:lnTo>
                      <a:lnTo>
                        <a:pt x="234" y="648"/>
                      </a:lnTo>
                      <a:lnTo>
                        <a:pt x="235" y="648"/>
                      </a:lnTo>
                      <a:lnTo>
                        <a:pt x="235" y="641"/>
                      </a:lnTo>
                      <a:lnTo>
                        <a:pt x="235" y="641"/>
                      </a:lnTo>
                      <a:lnTo>
                        <a:pt x="235" y="637"/>
                      </a:lnTo>
                      <a:lnTo>
                        <a:pt x="234" y="637"/>
                      </a:lnTo>
                      <a:lnTo>
                        <a:pt x="234" y="634"/>
                      </a:lnTo>
                      <a:lnTo>
                        <a:pt x="233" y="633"/>
                      </a:lnTo>
                      <a:lnTo>
                        <a:pt x="233" y="631"/>
                      </a:lnTo>
                      <a:lnTo>
                        <a:pt x="231" y="630"/>
                      </a:lnTo>
                      <a:lnTo>
                        <a:pt x="231" y="626"/>
                      </a:lnTo>
                      <a:lnTo>
                        <a:pt x="231" y="626"/>
                      </a:lnTo>
                      <a:lnTo>
                        <a:pt x="231" y="624"/>
                      </a:lnTo>
                      <a:lnTo>
                        <a:pt x="230" y="624"/>
                      </a:lnTo>
                      <a:lnTo>
                        <a:pt x="230" y="621"/>
                      </a:lnTo>
                      <a:lnTo>
                        <a:pt x="231" y="621"/>
                      </a:lnTo>
                      <a:lnTo>
                        <a:pt x="230" y="616"/>
                      </a:lnTo>
                      <a:lnTo>
                        <a:pt x="233" y="614"/>
                      </a:lnTo>
                      <a:lnTo>
                        <a:pt x="231" y="613"/>
                      </a:lnTo>
                      <a:lnTo>
                        <a:pt x="233" y="612"/>
                      </a:lnTo>
                      <a:lnTo>
                        <a:pt x="233" y="612"/>
                      </a:lnTo>
                      <a:lnTo>
                        <a:pt x="233" y="612"/>
                      </a:lnTo>
                      <a:lnTo>
                        <a:pt x="233" y="610"/>
                      </a:lnTo>
                      <a:lnTo>
                        <a:pt x="233" y="610"/>
                      </a:lnTo>
                      <a:lnTo>
                        <a:pt x="231" y="609"/>
                      </a:lnTo>
                      <a:lnTo>
                        <a:pt x="231" y="609"/>
                      </a:lnTo>
                      <a:lnTo>
                        <a:pt x="231" y="605"/>
                      </a:lnTo>
                      <a:lnTo>
                        <a:pt x="231" y="605"/>
                      </a:lnTo>
                      <a:lnTo>
                        <a:pt x="231" y="604"/>
                      </a:lnTo>
                      <a:lnTo>
                        <a:pt x="230" y="603"/>
                      </a:lnTo>
                      <a:lnTo>
                        <a:pt x="229" y="597"/>
                      </a:lnTo>
                      <a:lnTo>
                        <a:pt x="229" y="597"/>
                      </a:lnTo>
                      <a:lnTo>
                        <a:pt x="229" y="596"/>
                      </a:lnTo>
                      <a:lnTo>
                        <a:pt x="227" y="595"/>
                      </a:lnTo>
                      <a:lnTo>
                        <a:pt x="226" y="592"/>
                      </a:lnTo>
                      <a:lnTo>
                        <a:pt x="226" y="592"/>
                      </a:lnTo>
                      <a:lnTo>
                        <a:pt x="226" y="590"/>
                      </a:lnTo>
                      <a:lnTo>
                        <a:pt x="225" y="590"/>
                      </a:lnTo>
                      <a:lnTo>
                        <a:pt x="225" y="588"/>
                      </a:lnTo>
                      <a:lnTo>
                        <a:pt x="223" y="588"/>
                      </a:lnTo>
                      <a:lnTo>
                        <a:pt x="223" y="584"/>
                      </a:lnTo>
                      <a:lnTo>
                        <a:pt x="222" y="584"/>
                      </a:lnTo>
                      <a:lnTo>
                        <a:pt x="223" y="582"/>
                      </a:lnTo>
                      <a:lnTo>
                        <a:pt x="221" y="580"/>
                      </a:lnTo>
                      <a:lnTo>
                        <a:pt x="221" y="579"/>
                      </a:lnTo>
                      <a:lnTo>
                        <a:pt x="220" y="579"/>
                      </a:lnTo>
                      <a:lnTo>
                        <a:pt x="220" y="578"/>
                      </a:lnTo>
                      <a:lnTo>
                        <a:pt x="221" y="576"/>
                      </a:lnTo>
                      <a:lnTo>
                        <a:pt x="221" y="576"/>
                      </a:lnTo>
                      <a:lnTo>
                        <a:pt x="221" y="576"/>
                      </a:lnTo>
                      <a:lnTo>
                        <a:pt x="221" y="574"/>
                      </a:lnTo>
                      <a:lnTo>
                        <a:pt x="220" y="574"/>
                      </a:lnTo>
                      <a:lnTo>
                        <a:pt x="220" y="573"/>
                      </a:lnTo>
                      <a:lnTo>
                        <a:pt x="218" y="573"/>
                      </a:lnTo>
                      <a:lnTo>
                        <a:pt x="218" y="571"/>
                      </a:lnTo>
                      <a:lnTo>
                        <a:pt x="218" y="570"/>
                      </a:lnTo>
                      <a:lnTo>
                        <a:pt x="217" y="567"/>
                      </a:lnTo>
                      <a:lnTo>
                        <a:pt x="216" y="567"/>
                      </a:lnTo>
                      <a:lnTo>
                        <a:pt x="216" y="566"/>
                      </a:lnTo>
                      <a:lnTo>
                        <a:pt x="214" y="566"/>
                      </a:lnTo>
                      <a:lnTo>
                        <a:pt x="214" y="563"/>
                      </a:lnTo>
                      <a:lnTo>
                        <a:pt x="208" y="559"/>
                      </a:lnTo>
                      <a:lnTo>
                        <a:pt x="208" y="558"/>
                      </a:lnTo>
                      <a:lnTo>
                        <a:pt x="208" y="558"/>
                      </a:lnTo>
                      <a:lnTo>
                        <a:pt x="208" y="556"/>
                      </a:lnTo>
                      <a:lnTo>
                        <a:pt x="206" y="554"/>
                      </a:lnTo>
                      <a:lnTo>
                        <a:pt x="205" y="553"/>
                      </a:lnTo>
                      <a:lnTo>
                        <a:pt x="204" y="553"/>
                      </a:lnTo>
                      <a:lnTo>
                        <a:pt x="203" y="550"/>
                      </a:lnTo>
                      <a:lnTo>
                        <a:pt x="201" y="550"/>
                      </a:lnTo>
                      <a:lnTo>
                        <a:pt x="200" y="549"/>
                      </a:lnTo>
                      <a:lnTo>
                        <a:pt x="199" y="546"/>
                      </a:lnTo>
                      <a:lnTo>
                        <a:pt x="197" y="546"/>
                      </a:lnTo>
                      <a:lnTo>
                        <a:pt x="197" y="545"/>
                      </a:lnTo>
                      <a:lnTo>
                        <a:pt x="196" y="545"/>
                      </a:lnTo>
                      <a:lnTo>
                        <a:pt x="196" y="545"/>
                      </a:lnTo>
                      <a:lnTo>
                        <a:pt x="195" y="545"/>
                      </a:lnTo>
                      <a:lnTo>
                        <a:pt x="195" y="544"/>
                      </a:lnTo>
                      <a:lnTo>
                        <a:pt x="193" y="541"/>
                      </a:lnTo>
                      <a:lnTo>
                        <a:pt x="197" y="541"/>
                      </a:lnTo>
                      <a:lnTo>
                        <a:pt x="197" y="540"/>
                      </a:lnTo>
                      <a:lnTo>
                        <a:pt x="195" y="540"/>
                      </a:lnTo>
                      <a:lnTo>
                        <a:pt x="196" y="538"/>
                      </a:lnTo>
                      <a:lnTo>
                        <a:pt x="193" y="538"/>
                      </a:lnTo>
                      <a:lnTo>
                        <a:pt x="192" y="537"/>
                      </a:lnTo>
                      <a:lnTo>
                        <a:pt x="192" y="537"/>
                      </a:lnTo>
                      <a:lnTo>
                        <a:pt x="192" y="535"/>
                      </a:lnTo>
                      <a:lnTo>
                        <a:pt x="191" y="535"/>
                      </a:lnTo>
                      <a:lnTo>
                        <a:pt x="191" y="535"/>
                      </a:lnTo>
                      <a:lnTo>
                        <a:pt x="189" y="535"/>
                      </a:lnTo>
                      <a:lnTo>
                        <a:pt x="189" y="532"/>
                      </a:lnTo>
                      <a:lnTo>
                        <a:pt x="192" y="532"/>
                      </a:lnTo>
                      <a:lnTo>
                        <a:pt x="193" y="529"/>
                      </a:lnTo>
                      <a:lnTo>
                        <a:pt x="195" y="527"/>
                      </a:lnTo>
                      <a:lnTo>
                        <a:pt x="195" y="524"/>
                      </a:lnTo>
                      <a:lnTo>
                        <a:pt x="193" y="521"/>
                      </a:lnTo>
                      <a:lnTo>
                        <a:pt x="196" y="521"/>
                      </a:lnTo>
                      <a:lnTo>
                        <a:pt x="196" y="520"/>
                      </a:lnTo>
                      <a:lnTo>
                        <a:pt x="196" y="520"/>
                      </a:lnTo>
                      <a:lnTo>
                        <a:pt x="195" y="519"/>
                      </a:lnTo>
                      <a:lnTo>
                        <a:pt x="193" y="519"/>
                      </a:lnTo>
                      <a:lnTo>
                        <a:pt x="193" y="518"/>
                      </a:lnTo>
                      <a:lnTo>
                        <a:pt x="199" y="518"/>
                      </a:lnTo>
                      <a:lnTo>
                        <a:pt x="196" y="512"/>
                      </a:lnTo>
                      <a:lnTo>
                        <a:pt x="195" y="511"/>
                      </a:lnTo>
                      <a:lnTo>
                        <a:pt x="199" y="503"/>
                      </a:lnTo>
                      <a:lnTo>
                        <a:pt x="199" y="503"/>
                      </a:lnTo>
                      <a:lnTo>
                        <a:pt x="199" y="502"/>
                      </a:lnTo>
                      <a:lnTo>
                        <a:pt x="199" y="499"/>
                      </a:lnTo>
                      <a:lnTo>
                        <a:pt x="199" y="498"/>
                      </a:lnTo>
                      <a:lnTo>
                        <a:pt x="200" y="498"/>
                      </a:lnTo>
                      <a:lnTo>
                        <a:pt x="200" y="493"/>
                      </a:lnTo>
                      <a:lnTo>
                        <a:pt x="200" y="493"/>
                      </a:lnTo>
                      <a:lnTo>
                        <a:pt x="200" y="490"/>
                      </a:lnTo>
                      <a:lnTo>
                        <a:pt x="201" y="490"/>
                      </a:lnTo>
                      <a:lnTo>
                        <a:pt x="201" y="489"/>
                      </a:lnTo>
                      <a:lnTo>
                        <a:pt x="200" y="487"/>
                      </a:lnTo>
                      <a:lnTo>
                        <a:pt x="200" y="487"/>
                      </a:lnTo>
                      <a:lnTo>
                        <a:pt x="200" y="486"/>
                      </a:lnTo>
                      <a:lnTo>
                        <a:pt x="199" y="485"/>
                      </a:lnTo>
                      <a:lnTo>
                        <a:pt x="199" y="482"/>
                      </a:lnTo>
                      <a:lnTo>
                        <a:pt x="197" y="482"/>
                      </a:lnTo>
                      <a:lnTo>
                        <a:pt x="197" y="481"/>
                      </a:lnTo>
                      <a:lnTo>
                        <a:pt x="197" y="481"/>
                      </a:lnTo>
                      <a:lnTo>
                        <a:pt x="197" y="481"/>
                      </a:lnTo>
                      <a:lnTo>
                        <a:pt x="197" y="480"/>
                      </a:lnTo>
                      <a:lnTo>
                        <a:pt x="199" y="480"/>
                      </a:lnTo>
                      <a:lnTo>
                        <a:pt x="199" y="478"/>
                      </a:lnTo>
                      <a:lnTo>
                        <a:pt x="196" y="478"/>
                      </a:lnTo>
                      <a:lnTo>
                        <a:pt x="196" y="480"/>
                      </a:lnTo>
                      <a:lnTo>
                        <a:pt x="195" y="480"/>
                      </a:lnTo>
                      <a:lnTo>
                        <a:pt x="193" y="478"/>
                      </a:lnTo>
                      <a:lnTo>
                        <a:pt x="191" y="478"/>
                      </a:lnTo>
                      <a:lnTo>
                        <a:pt x="191" y="476"/>
                      </a:lnTo>
                      <a:lnTo>
                        <a:pt x="192" y="473"/>
                      </a:lnTo>
                      <a:lnTo>
                        <a:pt x="191" y="473"/>
                      </a:lnTo>
                      <a:lnTo>
                        <a:pt x="189" y="474"/>
                      </a:lnTo>
                      <a:lnTo>
                        <a:pt x="188" y="476"/>
                      </a:lnTo>
                      <a:lnTo>
                        <a:pt x="187" y="474"/>
                      </a:lnTo>
                      <a:lnTo>
                        <a:pt x="187" y="474"/>
                      </a:lnTo>
                      <a:lnTo>
                        <a:pt x="187" y="473"/>
                      </a:lnTo>
                      <a:lnTo>
                        <a:pt x="187" y="473"/>
                      </a:lnTo>
                      <a:lnTo>
                        <a:pt x="186" y="473"/>
                      </a:lnTo>
                      <a:lnTo>
                        <a:pt x="186" y="476"/>
                      </a:lnTo>
                      <a:lnTo>
                        <a:pt x="184" y="476"/>
                      </a:lnTo>
                      <a:lnTo>
                        <a:pt x="184" y="473"/>
                      </a:lnTo>
                      <a:lnTo>
                        <a:pt x="183" y="473"/>
                      </a:lnTo>
                      <a:lnTo>
                        <a:pt x="183" y="473"/>
                      </a:lnTo>
                      <a:lnTo>
                        <a:pt x="180" y="473"/>
                      </a:lnTo>
                      <a:lnTo>
                        <a:pt x="180" y="473"/>
                      </a:lnTo>
                      <a:lnTo>
                        <a:pt x="179" y="474"/>
                      </a:lnTo>
                      <a:lnTo>
                        <a:pt x="179" y="476"/>
                      </a:lnTo>
                      <a:lnTo>
                        <a:pt x="179" y="476"/>
                      </a:lnTo>
                      <a:lnTo>
                        <a:pt x="178" y="476"/>
                      </a:lnTo>
                      <a:lnTo>
                        <a:pt x="176" y="476"/>
                      </a:lnTo>
                      <a:lnTo>
                        <a:pt x="176" y="476"/>
                      </a:lnTo>
                      <a:lnTo>
                        <a:pt x="175" y="477"/>
                      </a:lnTo>
                      <a:lnTo>
                        <a:pt x="174" y="477"/>
                      </a:lnTo>
                      <a:lnTo>
                        <a:pt x="174" y="476"/>
                      </a:lnTo>
                      <a:lnTo>
                        <a:pt x="174" y="476"/>
                      </a:lnTo>
                      <a:lnTo>
                        <a:pt x="172" y="476"/>
                      </a:lnTo>
                      <a:lnTo>
                        <a:pt x="172" y="477"/>
                      </a:lnTo>
                      <a:lnTo>
                        <a:pt x="166" y="478"/>
                      </a:lnTo>
                      <a:lnTo>
                        <a:pt x="166" y="477"/>
                      </a:lnTo>
                      <a:lnTo>
                        <a:pt x="165" y="476"/>
                      </a:lnTo>
                      <a:lnTo>
                        <a:pt x="165" y="476"/>
                      </a:lnTo>
                      <a:lnTo>
                        <a:pt x="165" y="476"/>
                      </a:lnTo>
                      <a:lnTo>
                        <a:pt x="163" y="474"/>
                      </a:lnTo>
                      <a:lnTo>
                        <a:pt x="162" y="474"/>
                      </a:lnTo>
                      <a:lnTo>
                        <a:pt x="162" y="473"/>
                      </a:lnTo>
                      <a:lnTo>
                        <a:pt x="162" y="473"/>
                      </a:lnTo>
                      <a:lnTo>
                        <a:pt x="162" y="470"/>
                      </a:lnTo>
                      <a:lnTo>
                        <a:pt x="161" y="470"/>
                      </a:lnTo>
                      <a:lnTo>
                        <a:pt x="161" y="469"/>
                      </a:lnTo>
                      <a:lnTo>
                        <a:pt x="162" y="468"/>
                      </a:lnTo>
                      <a:lnTo>
                        <a:pt x="163" y="466"/>
                      </a:lnTo>
                      <a:lnTo>
                        <a:pt x="162" y="465"/>
                      </a:lnTo>
                      <a:lnTo>
                        <a:pt x="161" y="463"/>
                      </a:lnTo>
                      <a:lnTo>
                        <a:pt x="159" y="463"/>
                      </a:lnTo>
                      <a:lnTo>
                        <a:pt x="159" y="460"/>
                      </a:lnTo>
                      <a:lnTo>
                        <a:pt x="158" y="460"/>
                      </a:lnTo>
                      <a:lnTo>
                        <a:pt x="157" y="460"/>
                      </a:lnTo>
                      <a:lnTo>
                        <a:pt x="155" y="460"/>
                      </a:lnTo>
                      <a:lnTo>
                        <a:pt x="154" y="459"/>
                      </a:lnTo>
                      <a:lnTo>
                        <a:pt x="154" y="457"/>
                      </a:lnTo>
                      <a:lnTo>
                        <a:pt x="154" y="457"/>
                      </a:lnTo>
                      <a:lnTo>
                        <a:pt x="154" y="457"/>
                      </a:lnTo>
                      <a:lnTo>
                        <a:pt x="154" y="457"/>
                      </a:lnTo>
                      <a:lnTo>
                        <a:pt x="153" y="457"/>
                      </a:lnTo>
                      <a:lnTo>
                        <a:pt x="153" y="457"/>
                      </a:lnTo>
                      <a:lnTo>
                        <a:pt x="151" y="455"/>
                      </a:lnTo>
                      <a:lnTo>
                        <a:pt x="141" y="455"/>
                      </a:lnTo>
                      <a:lnTo>
                        <a:pt x="141" y="453"/>
                      </a:lnTo>
                      <a:lnTo>
                        <a:pt x="142" y="453"/>
                      </a:lnTo>
                      <a:lnTo>
                        <a:pt x="142" y="453"/>
                      </a:lnTo>
                      <a:lnTo>
                        <a:pt x="140" y="453"/>
                      </a:lnTo>
                      <a:lnTo>
                        <a:pt x="140" y="453"/>
                      </a:lnTo>
                      <a:lnTo>
                        <a:pt x="137" y="453"/>
                      </a:lnTo>
                      <a:lnTo>
                        <a:pt x="137" y="455"/>
                      </a:lnTo>
                      <a:lnTo>
                        <a:pt x="131" y="456"/>
                      </a:lnTo>
                      <a:lnTo>
                        <a:pt x="129" y="457"/>
                      </a:lnTo>
                      <a:lnTo>
                        <a:pt x="129" y="459"/>
                      </a:lnTo>
                      <a:lnTo>
                        <a:pt x="128" y="460"/>
                      </a:lnTo>
                      <a:lnTo>
                        <a:pt x="127" y="460"/>
                      </a:lnTo>
                      <a:lnTo>
                        <a:pt x="127" y="460"/>
                      </a:lnTo>
                      <a:lnTo>
                        <a:pt x="125" y="460"/>
                      </a:lnTo>
                      <a:lnTo>
                        <a:pt x="125" y="461"/>
                      </a:lnTo>
                      <a:lnTo>
                        <a:pt x="124" y="461"/>
                      </a:lnTo>
                      <a:lnTo>
                        <a:pt x="124" y="461"/>
                      </a:lnTo>
                      <a:lnTo>
                        <a:pt x="124" y="463"/>
                      </a:lnTo>
                      <a:lnTo>
                        <a:pt x="123" y="463"/>
                      </a:lnTo>
                      <a:lnTo>
                        <a:pt x="121" y="463"/>
                      </a:lnTo>
                      <a:lnTo>
                        <a:pt x="121" y="461"/>
                      </a:lnTo>
                      <a:lnTo>
                        <a:pt x="124" y="460"/>
                      </a:lnTo>
                      <a:lnTo>
                        <a:pt x="124" y="460"/>
                      </a:lnTo>
                      <a:lnTo>
                        <a:pt x="124" y="460"/>
                      </a:lnTo>
                      <a:lnTo>
                        <a:pt x="123" y="460"/>
                      </a:lnTo>
                      <a:lnTo>
                        <a:pt x="123" y="460"/>
                      </a:lnTo>
                      <a:lnTo>
                        <a:pt x="123" y="457"/>
                      </a:lnTo>
                      <a:lnTo>
                        <a:pt x="123" y="457"/>
                      </a:lnTo>
                      <a:lnTo>
                        <a:pt x="123" y="459"/>
                      </a:lnTo>
                      <a:lnTo>
                        <a:pt x="121" y="460"/>
                      </a:lnTo>
                      <a:lnTo>
                        <a:pt x="121" y="461"/>
                      </a:lnTo>
                      <a:lnTo>
                        <a:pt x="119" y="461"/>
                      </a:lnTo>
                      <a:lnTo>
                        <a:pt x="119" y="460"/>
                      </a:lnTo>
                      <a:lnTo>
                        <a:pt x="117" y="460"/>
                      </a:lnTo>
                      <a:lnTo>
                        <a:pt x="117" y="457"/>
                      </a:lnTo>
                      <a:lnTo>
                        <a:pt x="116" y="457"/>
                      </a:lnTo>
                      <a:lnTo>
                        <a:pt x="114" y="457"/>
                      </a:lnTo>
                      <a:lnTo>
                        <a:pt x="114" y="457"/>
                      </a:lnTo>
                      <a:lnTo>
                        <a:pt x="116" y="459"/>
                      </a:lnTo>
                      <a:lnTo>
                        <a:pt x="116" y="460"/>
                      </a:lnTo>
                      <a:lnTo>
                        <a:pt x="117" y="463"/>
                      </a:lnTo>
                      <a:lnTo>
                        <a:pt x="112" y="463"/>
                      </a:lnTo>
                      <a:lnTo>
                        <a:pt x="112" y="464"/>
                      </a:lnTo>
                      <a:lnTo>
                        <a:pt x="110" y="464"/>
                      </a:lnTo>
                      <a:lnTo>
                        <a:pt x="110" y="465"/>
                      </a:lnTo>
                      <a:lnTo>
                        <a:pt x="102" y="465"/>
                      </a:lnTo>
                      <a:lnTo>
                        <a:pt x="102" y="465"/>
                      </a:lnTo>
                      <a:lnTo>
                        <a:pt x="100" y="465"/>
                      </a:lnTo>
                      <a:lnTo>
                        <a:pt x="100" y="466"/>
                      </a:lnTo>
                      <a:lnTo>
                        <a:pt x="98" y="466"/>
                      </a:lnTo>
                      <a:lnTo>
                        <a:pt x="96" y="468"/>
                      </a:lnTo>
                      <a:lnTo>
                        <a:pt x="93" y="468"/>
                      </a:lnTo>
                      <a:lnTo>
                        <a:pt x="93" y="469"/>
                      </a:lnTo>
                      <a:lnTo>
                        <a:pt x="91" y="469"/>
                      </a:lnTo>
                      <a:lnTo>
                        <a:pt x="91" y="469"/>
                      </a:lnTo>
                      <a:lnTo>
                        <a:pt x="90" y="469"/>
                      </a:lnTo>
                      <a:lnTo>
                        <a:pt x="90" y="470"/>
                      </a:lnTo>
                      <a:lnTo>
                        <a:pt x="85" y="472"/>
                      </a:lnTo>
                      <a:lnTo>
                        <a:pt x="85" y="472"/>
                      </a:lnTo>
                      <a:lnTo>
                        <a:pt x="77" y="472"/>
                      </a:lnTo>
                      <a:lnTo>
                        <a:pt x="77" y="470"/>
                      </a:lnTo>
                      <a:lnTo>
                        <a:pt x="74" y="470"/>
                      </a:lnTo>
                      <a:lnTo>
                        <a:pt x="74" y="470"/>
                      </a:lnTo>
                      <a:lnTo>
                        <a:pt x="72" y="469"/>
                      </a:lnTo>
                      <a:lnTo>
                        <a:pt x="72" y="469"/>
                      </a:lnTo>
                      <a:lnTo>
                        <a:pt x="57" y="469"/>
                      </a:lnTo>
                      <a:lnTo>
                        <a:pt x="56" y="472"/>
                      </a:lnTo>
                      <a:lnTo>
                        <a:pt x="52" y="474"/>
                      </a:lnTo>
                      <a:lnTo>
                        <a:pt x="48" y="476"/>
                      </a:lnTo>
                      <a:lnTo>
                        <a:pt x="44" y="477"/>
                      </a:lnTo>
                      <a:lnTo>
                        <a:pt x="40" y="478"/>
                      </a:lnTo>
                      <a:lnTo>
                        <a:pt x="38" y="477"/>
                      </a:lnTo>
                      <a:lnTo>
                        <a:pt x="36" y="476"/>
                      </a:lnTo>
                      <a:lnTo>
                        <a:pt x="36" y="474"/>
                      </a:lnTo>
                      <a:lnTo>
                        <a:pt x="32" y="474"/>
                      </a:lnTo>
                      <a:lnTo>
                        <a:pt x="31" y="473"/>
                      </a:lnTo>
                      <a:lnTo>
                        <a:pt x="28" y="472"/>
                      </a:lnTo>
                      <a:lnTo>
                        <a:pt x="27" y="470"/>
                      </a:lnTo>
                      <a:lnTo>
                        <a:pt x="24" y="468"/>
                      </a:lnTo>
                      <a:lnTo>
                        <a:pt x="24" y="465"/>
                      </a:lnTo>
                      <a:lnTo>
                        <a:pt x="22" y="464"/>
                      </a:lnTo>
                      <a:lnTo>
                        <a:pt x="22" y="464"/>
                      </a:lnTo>
                      <a:lnTo>
                        <a:pt x="21" y="463"/>
                      </a:lnTo>
                      <a:lnTo>
                        <a:pt x="19" y="461"/>
                      </a:lnTo>
                      <a:lnTo>
                        <a:pt x="17" y="461"/>
                      </a:lnTo>
                      <a:lnTo>
                        <a:pt x="15" y="459"/>
                      </a:lnTo>
                      <a:lnTo>
                        <a:pt x="14" y="459"/>
                      </a:lnTo>
                      <a:lnTo>
                        <a:pt x="13" y="457"/>
                      </a:lnTo>
                      <a:lnTo>
                        <a:pt x="13" y="457"/>
                      </a:lnTo>
                      <a:lnTo>
                        <a:pt x="13" y="456"/>
                      </a:lnTo>
                      <a:lnTo>
                        <a:pt x="10" y="455"/>
                      </a:lnTo>
                      <a:lnTo>
                        <a:pt x="10" y="453"/>
                      </a:lnTo>
                      <a:lnTo>
                        <a:pt x="6" y="449"/>
                      </a:lnTo>
                      <a:lnTo>
                        <a:pt x="2" y="449"/>
                      </a:lnTo>
                      <a:lnTo>
                        <a:pt x="2" y="448"/>
                      </a:lnTo>
                      <a:lnTo>
                        <a:pt x="1" y="448"/>
                      </a:lnTo>
                      <a:lnTo>
                        <a:pt x="0" y="448"/>
                      </a:lnTo>
                      <a:close/>
                      <a:moveTo>
                        <a:pt x="1050" y="413"/>
                      </a:moveTo>
                      <a:lnTo>
                        <a:pt x="1050" y="414"/>
                      </a:lnTo>
                      <a:lnTo>
                        <a:pt x="1051" y="415"/>
                      </a:lnTo>
                      <a:lnTo>
                        <a:pt x="1052" y="417"/>
                      </a:lnTo>
                      <a:lnTo>
                        <a:pt x="1053" y="417"/>
                      </a:lnTo>
                      <a:lnTo>
                        <a:pt x="1053" y="415"/>
                      </a:lnTo>
                      <a:lnTo>
                        <a:pt x="1052" y="414"/>
                      </a:lnTo>
                      <a:lnTo>
                        <a:pt x="1052" y="413"/>
                      </a:lnTo>
                      <a:lnTo>
                        <a:pt x="1051" y="414"/>
                      </a:lnTo>
                      <a:lnTo>
                        <a:pt x="1050" y="413"/>
                      </a:lnTo>
                      <a:close/>
                      <a:moveTo>
                        <a:pt x="1002" y="326"/>
                      </a:moveTo>
                      <a:lnTo>
                        <a:pt x="1001" y="326"/>
                      </a:lnTo>
                      <a:lnTo>
                        <a:pt x="1000" y="326"/>
                      </a:lnTo>
                      <a:lnTo>
                        <a:pt x="1001" y="329"/>
                      </a:lnTo>
                      <a:lnTo>
                        <a:pt x="1002" y="328"/>
                      </a:lnTo>
                      <a:lnTo>
                        <a:pt x="1002" y="326"/>
                      </a:lnTo>
                      <a:close/>
                      <a:moveTo>
                        <a:pt x="614" y="244"/>
                      </a:moveTo>
                      <a:lnTo>
                        <a:pt x="614" y="256"/>
                      </a:lnTo>
                      <a:lnTo>
                        <a:pt x="615" y="256"/>
                      </a:lnTo>
                      <a:lnTo>
                        <a:pt x="615" y="258"/>
                      </a:lnTo>
                      <a:lnTo>
                        <a:pt x="616" y="260"/>
                      </a:lnTo>
                      <a:lnTo>
                        <a:pt x="618" y="261"/>
                      </a:lnTo>
                      <a:lnTo>
                        <a:pt x="619" y="261"/>
                      </a:lnTo>
                      <a:lnTo>
                        <a:pt x="619" y="262"/>
                      </a:lnTo>
                      <a:lnTo>
                        <a:pt x="621" y="264"/>
                      </a:lnTo>
                      <a:lnTo>
                        <a:pt x="621" y="265"/>
                      </a:lnTo>
                      <a:lnTo>
                        <a:pt x="625" y="268"/>
                      </a:lnTo>
                      <a:lnTo>
                        <a:pt x="625" y="269"/>
                      </a:lnTo>
                      <a:lnTo>
                        <a:pt x="628" y="269"/>
                      </a:lnTo>
                      <a:lnTo>
                        <a:pt x="628" y="269"/>
                      </a:lnTo>
                      <a:lnTo>
                        <a:pt x="632" y="270"/>
                      </a:lnTo>
                      <a:lnTo>
                        <a:pt x="632" y="271"/>
                      </a:lnTo>
                      <a:lnTo>
                        <a:pt x="635" y="271"/>
                      </a:lnTo>
                      <a:lnTo>
                        <a:pt x="637" y="275"/>
                      </a:lnTo>
                      <a:lnTo>
                        <a:pt x="640" y="275"/>
                      </a:lnTo>
                      <a:lnTo>
                        <a:pt x="640" y="275"/>
                      </a:lnTo>
                      <a:lnTo>
                        <a:pt x="640" y="277"/>
                      </a:lnTo>
                      <a:lnTo>
                        <a:pt x="640" y="278"/>
                      </a:lnTo>
                      <a:lnTo>
                        <a:pt x="642" y="279"/>
                      </a:lnTo>
                      <a:lnTo>
                        <a:pt x="642" y="282"/>
                      </a:lnTo>
                      <a:lnTo>
                        <a:pt x="644" y="283"/>
                      </a:lnTo>
                      <a:lnTo>
                        <a:pt x="645" y="285"/>
                      </a:lnTo>
                      <a:lnTo>
                        <a:pt x="646" y="285"/>
                      </a:lnTo>
                      <a:lnTo>
                        <a:pt x="646" y="286"/>
                      </a:lnTo>
                      <a:lnTo>
                        <a:pt x="645" y="288"/>
                      </a:lnTo>
                      <a:lnTo>
                        <a:pt x="644" y="290"/>
                      </a:lnTo>
                      <a:lnTo>
                        <a:pt x="644" y="291"/>
                      </a:lnTo>
                      <a:lnTo>
                        <a:pt x="644" y="291"/>
                      </a:lnTo>
                      <a:lnTo>
                        <a:pt x="644" y="294"/>
                      </a:lnTo>
                      <a:lnTo>
                        <a:pt x="642" y="294"/>
                      </a:lnTo>
                      <a:lnTo>
                        <a:pt x="642" y="295"/>
                      </a:lnTo>
                      <a:lnTo>
                        <a:pt x="641" y="295"/>
                      </a:lnTo>
                      <a:lnTo>
                        <a:pt x="641" y="298"/>
                      </a:lnTo>
                      <a:lnTo>
                        <a:pt x="638" y="299"/>
                      </a:lnTo>
                      <a:lnTo>
                        <a:pt x="638" y="300"/>
                      </a:lnTo>
                      <a:lnTo>
                        <a:pt x="638" y="303"/>
                      </a:lnTo>
                      <a:lnTo>
                        <a:pt x="637" y="304"/>
                      </a:lnTo>
                      <a:lnTo>
                        <a:pt x="636" y="305"/>
                      </a:lnTo>
                      <a:lnTo>
                        <a:pt x="635" y="307"/>
                      </a:lnTo>
                      <a:lnTo>
                        <a:pt x="635" y="308"/>
                      </a:lnTo>
                      <a:lnTo>
                        <a:pt x="635" y="311"/>
                      </a:lnTo>
                      <a:lnTo>
                        <a:pt x="632" y="309"/>
                      </a:lnTo>
                      <a:lnTo>
                        <a:pt x="632" y="311"/>
                      </a:lnTo>
                      <a:lnTo>
                        <a:pt x="631" y="311"/>
                      </a:lnTo>
                      <a:lnTo>
                        <a:pt x="631" y="313"/>
                      </a:lnTo>
                      <a:lnTo>
                        <a:pt x="629" y="313"/>
                      </a:lnTo>
                      <a:lnTo>
                        <a:pt x="629" y="315"/>
                      </a:lnTo>
                      <a:lnTo>
                        <a:pt x="629" y="315"/>
                      </a:lnTo>
                      <a:lnTo>
                        <a:pt x="629" y="321"/>
                      </a:lnTo>
                      <a:lnTo>
                        <a:pt x="629" y="321"/>
                      </a:lnTo>
                      <a:lnTo>
                        <a:pt x="629" y="322"/>
                      </a:lnTo>
                      <a:lnTo>
                        <a:pt x="629" y="324"/>
                      </a:lnTo>
                      <a:lnTo>
                        <a:pt x="629" y="324"/>
                      </a:lnTo>
                      <a:lnTo>
                        <a:pt x="621" y="325"/>
                      </a:lnTo>
                      <a:lnTo>
                        <a:pt x="620" y="328"/>
                      </a:lnTo>
                      <a:lnTo>
                        <a:pt x="619" y="328"/>
                      </a:lnTo>
                      <a:lnTo>
                        <a:pt x="619" y="329"/>
                      </a:lnTo>
                      <a:lnTo>
                        <a:pt x="618" y="330"/>
                      </a:lnTo>
                      <a:lnTo>
                        <a:pt x="618" y="332"/>
                      </a:lnTo>
                      <a:lnTo>
                        <a:pt x="618" y="332"/>
                      </a:lnTo>
                      <a:lnTo>
                        <a:pt x="618" y="333"/>
                      </a:lnTo>
                      <a:lnTo>
                        <a:pt x="616" y="333"/>
                      </a:lnTo>
                      <a:lnTo>
                        <a:pt x="615" y="334"/>
                      </a:lnTo>
                      <a:lnTo>
                        <a:pt x="612" y="334"/>
                      </a:lnTo>
                      <a:lnTo>
                        <a:pt x="610" y="334"/>
                      </a:lnTo>
                      <a:lnTo>
                        <a:pt x="607" y="334"/>
                      </a:lnTo>
                      <a:lnTo>
                        <a:pt x="607" y="337"/>
                      </a:lnTo>
                      <a:lnTo>
                        <a:pt x="606" y="338"/>
                      </a:lnTo>
                      <a:lnTo>
                        <a:pt x="606" y="341"/>
                      </a:lnTo>
                      <a:lnTo>
                        <a:pt x="603" y="341"/>
                      </a:lnTo>
                      <a:lnTo>
                        <a:pt x="603" y="342"/>
                      </a:lnTo>
                      <a:lnTo>
                        <a:pt x="602" y="342"/>
                      </a:lnTo>
                      <a:lnTo>
                        <a:pt x="602" y="343"/>
                      </a:lnTo>
                      <a:lnTo>
                        <a:pt x="598" y="343"/>
                      </a:lnTo>
                      <a:lnTo>
                        <a:pt x="598" y="343"/>
                      </a:lnTo>
                      <a:lnTo>
                        <a:pt x="594" y="345"/>
                      </a:lnTo>
                      <a:lnTo>
                        <a:pt x="594" y="346"/>
                      </a:lnTo>
                      <a:lnTo>
                        <a:pt x="587" y="346"/>
                      </a:lnTo>
                      <a:lnTo>
                        <a:pt x="586" y="349"/>
                      </a:lnTo>
                      <a:lnTo>
                        <a:pt x="583" y="349"/>
                      </a:lnTo>
                      <a:lnTo>
                        <a:pt x="583" y="349"/>
                      </a:lnTo>
                      <a:lnTo>
                        <a:pt x="582" y="349"/>
                      </a:lnTo>
                      <a:lnTo>
                        <a:pt x="582" y="350"/>
                      </a:lnTo>
                      <a:lnTo>
                        <a:pt x="580" y="351"/>
                      </a:lnTo>
                      <a:lnTo>
                        <a:pt x="580" y="354"/>
                      </a:lnTo>
                      <a:lnTo>
                        <a:pt x="580" y="354"/>
                      </a:lnTo>
                      <a:lnTo>
                        <a:pt x="580" y="354"/>
                      </a:lnTo>
                      <a:lnTo>
                        <a:pt x="580" y="354"/>
                      </a:lnTo>
                      <a:lnTo>
                        <a:pt x="581" y="357"/>
                      </a:lnTo>
                      <a:lnTo>
                        <a:pt x="580" y="357"/>
                      </a:lnTo>
                      <a:lnTo>
                        <a:pt x="580" y="357"/>
                      </a:lnTo>
                      <a:lnTo>
                        <a:pt x="578" y="357"/>
                      </a:lnTo>
                      <a:lnTo>
                        <a:pt x="577" y="359"/>
                      </a:lnTo>
                      <a:lnTo>
                        <a:pt x="574" y="362"/>
                      </a:lnTo>
                      <a:lnTo>
                        <a:pt x="572" y="363"/>
                      </a:lnTo>
                      <a:lnTo>
                        <a:pt x="572" y="262"/>
                      </a:lnTo>
                      <a:lnTo>
                        <a:pt x="573" y="264"/>
                      </a:lnTo>
                      <a:lnTo>
                        <a:pt x="573" y="265"/>
                      </a:lnTo>
                      <a:lnTo>
                        <a:pt x="580" y="265"/>
                      </a:lnTo>
                      <a:lnTo>
                        <a:pt x="580" y="264"/>
                      </a:lnTo>
                      <a:lnTo>
                        <a:pt x="581" y="264"/>
                      </a:lnTo>
                      <a:lnTo>
                        <a:pt x="582" y="262"/>
                      </a:lnTo>
                      <a:lnTo>
                        <a:pt x="583" y="264"/>
                      </a:lnTo>
                      <a:lnTo>
                        <a:pt x="585" y="264"/>
                      </a:lnTo>
                      <a:lnTo>
                        <a:pt x="585" y="264"/>
                      </a:lnTo>
                      <a:lnTo>
                        <a:pt x="585" y="264"/>
                      </a:lnTo>
                      <a:lnTo>
                        <a:pt x="586" y="264"/>
                      </a:lnTo>
                      <a:lnTo>
                        <a:pt x="586" y="264"/>
                      </a:lnTo>
                      <a:lnTo>
                        <a:pt x="587" y="265"/>
                      </a:lnTo>
                      <a:lnTo>
                        <a:pt x="593" y="266"/>
                      </a:lnTo>
                      <a:lnTo>
                        <a:pt x="593" y="264"/>
                      </a:lnTo>
                      <a:lnTo>
                        <a:pt x="594" y="264"/>
                      </a:lnTo>
                      <a:lnTo>
                        <a:pt x="595" y="262"/>
                      </a:lnTo>
                      <a:lnTo>
                        <a:pt x="597" y="262"/>
                      </a:lnTo>
                      <a:lnTo>
                        <a:pt x="598" y="261"/>
                      </a:lnTo>
                      <a:lnTo>
                        <a:pt x="599" y="260"/>
                      </a:lnTo>
                      <a:lnTo>
                        <a:pt x="600" y="260"/>
                      </a:lnTo>
                      <a:lnTo>
                        <a:pt x="602" y="258"/>
                      </a:lnTo>
                      <a:lnTo>
                        <a:pt x="602" y="257"/>
                      </a:lnTo>
                      <a:lnTo>
                        <a:pt x="604" y="256"/>
                      </a:lnTo>
                      <a:lnTo>
                        <a:pt x="604" y="254"/>
                      </a:lnTo>
                      <a:lnTo>
                        <a:pt x="611" y="249"/>
                      </a:lnTo>
                      <a:lnTo>
                        <a:pt x="611" y="248"/>
                      </a:lnTo>
                      <a:lnTo>
                        <a:pt x="611" y="247"/>
                      </a:lnTo>
                      <a:lnTo>
                        <a:pt x="612" y="245"/>
                      </a:lnTo>
                      <a:lnTo>
                        <a:pt x="614" y="244"/>
                      </a:lnTo>
                      <a:close/>
                      <a:moveTo>
                        <a:pt x="1119" y="214"/>
                      </a:moveTo>
                      <a:lnTo>
                        <a:pt x="1116" y="215"/>
                      </a:lnTo>
                      <a:lnTo>
                        <a:pt x="1116" y="216"/>
                      </a:lnTo>
                      <a:lnTo>
                        <a:pt x="1114" y="216"/>
                      </a:lnTo>
                      <a:lnTo>
                        <a:pt x="1114" y="215"/>
                      </a:lnTo>
                      <a:lnTo>
                        <a:pt x="1112" y="215"/>
                      </a:lnTo>
                      <a:lnTo>
                        <a:pt x="1112" y="218"/>
                      </a:lnTo>
                      <a:lnTo>
                        <a:pt x="1115" y="219"/>
                      </a:lnTo>
                      <a:lnTo>
                        <a:pt x="1116" y="219"/>
                      </a:lnTo>
                      <a:lnTo>
                        <a:pt x="1118" y="219"/>
                      </a:lnTo>
                      <a:lnTo>
                        <a:pt x="1119" y="219"/>
                      </a:lnTo>
                      <a:lnTo>
                        <a:pt x="1120" y="215"/>
                      </a:lnTo>
                      <a:lnTo>
                        <a:pt x="1119" y="215"/>
                      </a:lnTo>
                      <a:lnTo>
                        <a:pt x="1119" y="214"/>
                      </a:lnTo>
                      <a:close/>
                      <a:moveTo>
                        <a:pt x="1158" y="210"/>
                      </a:moveTo>
                      <a:lnTo>
                        <a:pt x="1152" y="211"/>
                      </a:lnTo>
                      <a:lnTo>
                        <a:pt x="1152" y="211"/>
                      </a:lnTo>
                      <a:lnTo>
                        <a:pt x="1153" y="213"/>
                      </a:lnTo>
                      <a:lnTo>
                        <a:pt x="1154" y="214"/>
                      </a:lnTo>
                      <a:lnTo>
                        <a:pt x="1156" y="214"/>
                      </a:lnTo>
                      <a:lnTo>
                        <a:pt x="1157" y="213"/>
                      </a:lnTo>
                      <a:lnTo>
                        <a:pt x="1157" y="211"/>
                      </a:lnTo>
                      <a:lnTo>
                        <a:pt x="1158" y="210"/>
                      </a:lnTo>
                      <a:close/>
                      <a:moveTo>
                        <a:pt x="1184" y="186"/>
                      </a:moveTo>
                      <a:lnTo>
                        <a:pt x="1184" y="186"/>
                      </a:lnTo>
                      <a:lnTo>
                        <a:pt x="1183" y="186"/>
                      </a:lnTo>
                      <a:lnTo>
                        <a:pt x="1183" y="188"/>
                      </a:lnTo>
                      <a:lnTo>
                        <a:pt x="1182" y="189"/>
                      </a:lnTo>
                      <a:lnTo>
                        <a:pt x="1182" y="190"/>
                      </a:lnTo>
                      <a:lnTo>
                        <a:pt x="1183" y="190"/>
                      </a:lnTo>
                      <a:lnTo>
                        <a:pt x="1184" y="192"/>
                      </a:lnTo>
                      <a:lnTo>
                        <a:pt x="1187" y="192"/>
                      </a:lnTo>
                      <a:lnTo>
                        <a:pt x="1187" y="189"/>
                      </a:lnTo>
                      <a:lnTo>
                        <a:pt x="1186" y="189"/>
                      </a:lnTo>
                      <a:lnTo>
                        <a:pt x="1186" y="189"/>
                      </a:lnTo>
                      <a:lnTo>
                        <a:pt x="1187" y="189"/>
                      </a:lnTo>
                      <a:lnTo>
                        <a:pt x="1187" y="188"/>
                      </a:lnTo>
                      <a:lnTo>
                        <a:pt x="1186" y="186"/>
                      </a:lnTo>
                      <a:lnTo>
                        <a:pt x="1184" y="186"/>
                      </a:lnTo>
                      <a:close/>
                      <a:moveTo>
                        <a:pt x="1158" y="148"/>
                      </a:moveTo>
                      <a:lnTo>
                        <a:pt x="1159" y="150"/>
                      </a:lnTo>
                      <a:lnTo>
                        <a:pt x="1161" y="150"/>
                      </a:lnTo>
                      <a:lnTo>
                        <a:pt x="1161" y="148"/>
                      </a:lnTo>
                      <a:lnTo>
                        <a:pt x="1158" y="148"/>
                      </a:lnTo>
                      <a:close/>
                      <a:moveTo>
                        <a:pt x="1008" y="124"/>
                      </a:moveTo>
                      <a:lnTo>
                        <a:pt x="1008" y="126"/>
                      </a:lnTo>
                      <a:lnTo>
                        <a:pt x="1012" y="127"/>
                      </a:lnTo>
                      <a:lnTo>
                        <a:pt x="1012" y="125"/>
                      </a:lnTo>
                      <a:lnTo>
                        <a:pt x="1010" y="125"/>
                      </a:lnTo>
                      <a:lnTo>
                        <a:pt x="1009" y="124"/>
                      </a:lnTo>
                      <a:lnTo>
                        <a:pt x="1008" y="124"/>
                      </a:lnTo>
                      <a:close/>
                      <a:moveTo>
                        <a:pt x="807" y="52"/>
                      </a:moveTo>
                      <a:lnTo>
                        <a:pt x="806" y="52"/>
                      </a:lnTo>
                      <a:lnTo>
                        <a:pt x="803" y="53"/>
                      </a:lnTo>
                      <a:lnTo>
                        <a:pt x="801" y="53"/>
                      </a:lnTo>
                      <a:lnTo>
                        <a:pt x="798" y="53"/>
                      </a:lnTo>
                      <a:lnTo>
                        <a:pt x="797" y="54"/>
                      </a:lnTo>
                      <a:lnTo>
                        <a:pt x="796" y="55"/>
                      </a:lnTo>
                      <a:lnTo>
                        <a:pt x="796" y="55"/>
                      </a:lnTo>
                      <a:lnTo>
                        <a:pt x="796" y="55"/>
                      </a:lnTo>
                      <a:lnTo>
                        <a:pt x="798" y="57"/>
                      </a:lnTo>
                      <a:lnTo>
                        <a:pt x="799" y="58"/>
                      </a:lnTo>
                      <a:lnTo>
                        <a:pt x="802" y="58"/>
                      </a:lnTo>
                      <a:lnTo>
                        <a:pt x="802" y="58"/>
                      </a:lnTo>
                      <a:lnTo>
                        <a:pt x="805" y="57"/>
                      </a:lnTo>
                      <a:lnTo>
                        <a:pt x="805" y="57"/>
                      </a:lnTo>
                      <a:lnTo>
                        <a:pt x="806" y="58"/>
                      </a:lnTo>
                      <a:lnTo>
                        <a:pt x="807" y="57"/>
                      </a:lnTo>
                      <a:lnTo>
                        <a:pt x="809" y="54"/>
                      </a:lnTo>
                      <a:lnTo>
                        <a:pt x="811" y="54"/>
                      </a:lnTo>
                      <a:lnTo>
                        <a:pt x="811" y="54"/>
                      </a:lnTo>
                      <a:lnTo>
                        <a:pt x="813" y="53"/>
                      </a:lnTo>
                      <a:lnTo>
                        <a:pt x="813" y="53"/>
                      </a:lnTo>
                      <a:lnTo>
                        <a:pt x="813" y="53"/>
                      </a:lnTo>
                      <a:lnTo>
                        <a:pt x="813" y="52"/>
                      </a:lnTo>
                      <a:lnTo>
                        <a:pt x="810" y="52"/>
                      </a:lnTo>
                      <a:lnTo>
                        <a:pt x="807" y="52"/>
                      </a:lnTo>
                      <a:close/>
                      <a:moveTo>
                        <a:pt x="657" y="7"/>
                      </a:moveTo>
                      <a:lnTo>
                        <a:pt x="657" y="7"/>
                      </a:lnTo>
                      <a:lnTo>
                        <a:pt x="658" y="8"/>
                      </a:lnTo>
                      <a:lnTo>
                        <a:pt x="658" y="8"/>
                      </a:lnTo>
                      <a:lnTo>
                        <a:pt x="658" y="8"/>
                      </a:lnTo>
                      <a:lnTo>
                        <a:pt x="655" y="8"/>
                      </a:lnTo>
                      <a:lnTo>
                        <a:pt x="653" y="8"/>
                      </a:lnTo>
                      <a:lnTo>
                        <a:pt x="650" y="8"/>
                      </a:lnTo>
                      <a:lnTo>
                        <a:pt x="652" y="10"/>
                      </a:lnTo>
                      <a:lnTo>
                        <a:pt x="652" y="11"/>
                      </a:lnTo>
                      <a:lnTo>
                        <a:pt x="652" y="12"/>
                      </a:lnTo>
                      <a:lnTo>
                        <a:pt x="652" y="14"/>
                      </a:lnTo>
                      <a:lnTo>
                        <a:pt x="650" y="14"/>
                      </a:lnTo>
                      <a:lnTo>
                        <a:pt x="649" y="14"/>
                      </a:lnTo>
                      <a:lnTo>
                        <a:pt x="649" y="14"/>
                      </a:lnTo>
                      <a:lnTo>
                        <a:pt x="648" y="12"/>
                      </a:lnTo>
                      <a:lnTo>
                        <a:pt x="648" y="12"/>
                      </a:lnTo>
                      <a:lnTo>
                        <a:pt x="648" y="14"/>
                      </a:lnTo>
                      <a:lnTo>
                        <a:pt x="646" y="14"/>
                      </a:lnTo>
                      <a:lnTo>
                        <a:pt x="646" y="14"/>
                      </a:lnTo>
                      <a:lnTo>
                        <a:pt x="646" y="15"/>
                      </a:lnTo>
                      <a:lnTo>
                        <a:pt x="644" y="15"/>
                      </a:lnTo>
                      <a:lnTo>
                        <a:pt x="642" y="20"/>
                      </a:lnTo>
                      <a:lnTo>
                        <a:pt x="641" y="20"/>
                      </a:lnTo>
                      <a:lnTo>
                        <a:pt x="641" y="21"/>
                      </a:lnTo>
                      <a:lnTo>
                        <a:pt x="640" y="21"/>
                      </a:lnTo>
                      <a:lnTo>
                        <a:pt x="641" y="17"/>
                      </a:lnTo>
                      <a:lnTo>
                        <a:pt x="638" y="17"/>
                      </a:lnTo>
                      <a:lnTo>
                        <a:pt x="637" y="19"/>
                      </a:lnTo>
                      <a:lnTo>
                        <a:pt x="636" y="19"/>
                      </a:lnTo>
                      <a:lnTo>
                        <a:pt x="635" y="23"/>
                      </a:lnTo>
                      <a:lnTo>
                        <a:pt x="632" y="25"/>
                      </a:lnTo>
                      <a:lnTo>
                        <a:pt x="632" y="27"/>
                      </a:lnTo>
                      <a:lnTo>
                        <a:pt x="632" y="29"/>
                      </a:lnTo>
                      <a:lnTo>
                        <a:pt x="632" y="31"/>
                      </a:lnTo>
                      <a:lnTo>
                        <a:pt x="633" y="32"/>
                      </a:lnTo>
                      <a:lnTo>
                        <a:pt x="631" y="32"/>
                      </a:lnTo>
                      <a:lnTo>
                        <a:pt x="631" y="34"/>
                      </a:lnTo>
                      <a:lnTo>
                        <a:pt x="631" y="37"/>
                      </a:lnTo>
                      <a:lnTo>
                        <a:pt x="632" y="37"/>
                      </a:lnTo>
                      <a:lnTo>
                        <a:pt x="631" y="40"/>
                      </a:lnTo>
                      <a:lnTo>
                        <a:pt x="632" y="40"/>
                      </a:lnTo>
                      <a:lnTo>
                        <a:pt x="632" y="41"/>
                      </a:lnTo>
                      <a:lnTo>
                        <a:pt x="633" y="41"/>
                      </a:lnTo>
                      <a:lnTo>
                        <a:pt x="633" y="41"/>
                      </a:lnTo>
                      <a:lnTo>
                        <a:pt x="632" y="41"/>
                      </a:lnTo>
                      <a:lnTo>
                        <a:pt x="632" y="41"/>
                      </a:lnTo>
                      <a:lnTo>
                        <a:pt x="632" y="41"/>
                      </a:lnTo>
                      <a:lnTo>
                        <a:pt x="632" y="45"/>
                      </a:lnTo>
                      <a:lnTo>
                        <a:pt x="635" y="44"/>
                      </a:lnTo>
                      <a:lnTo>
                        <a:pt x="637" y="42"/>
                      </a:lnTo>
                      <a:lnTo>
                        <a:pt x="640" y="41"/>
                      </a:lnTo>
                      <a:lnTo>
                        <a:pt x="640" y="42"/>
                      </a:lnTo>
                      <a:lnTo>
                        <a:pt x="642" y="44"/>
                      </a:lnTo>
                      <a:lnTo>
                        <a:pt x="641" y="45"/>
                      </a:lnTo>
                      <a:lnTo>
                        <a:pt x="641" y="46"/>
                      </a:lnTo>
                      <a:lnTo>
                        <a:pt x="641" y="46"/>
                      </a:lnTo>
                      <a:lnTo>
                        <a:pt x="641" y="49"/>
                      </a:lnTo>
                      <a:lnTo>
                        <a:pt x="640" y="49"/>
                      </a:lnTo>
                      <a:lnTo>
                        <a:pt x="640" y="49"/>
                      </a:lnTo>
                      <a:lnTo>
                        <a:pt x="640" y="50"/>
                      </a:lnTo>
                      <a:lnTo>
                        <a:pt x="641" y="52"/>
                      </a:lnTo>
                      <a:lnTo>
                        <a:pt x="641" y="52"/>
                      </a:lnTo>
                      <a:lnTo>
                        <a:pt x="641" y="50"/>
                      </a:lnTo>
                      <a:lnTo>
                        <a:pt x="644" y="49"/>
                      </a:lnTo>
                      <a:lnTo>
                        <a:pt x="644" y="45"/>
                      </a:lnTo>
                      <a:lnTo>
                        <a:pt x="645" y="42"/>
                      </a:lnTo>
                      <a:lnTo>
                        <a:pt x="646" y="42"/>
                      </a:lnTo>
                      <a:lnTo>
                        <a:pt x="646" y="44"/>
                      </a:lnTo>
                      <a:lnTo>
                        <a:pt x="646" y="44"/>
                      </a:lnTo>
                      <a:lnTo>
                        <a:pt x="646" y="45"/>
                      </a:lnTo>
                      <a:lnTo>
                        <a:pt x="648" y="45"/>
                      </a:lnTo>
                      <a:lnTo>
                        <a:pt x="648" y="46"/>
                      </a:lnTo>
                      <a:lnTo>
                        <a:pt x="648" y="46"/>
                      </a:lnTo>
                      <a:lnTo>
                        <a:pt x="646" y="48"/>
                      </a:lnTo>
                      <a:lnTo>
                        <a:pt x="646" y="48"/>
                      </a:lnTo>
                      <a:lnTo>
                        <a:pt x="648" y="48"/>
                      </a:lnTo>
                      <a:lnTo>
                        <a:pt x="650" y="48"/>
                      </a:lnTo>
                      <a:lnTo>
                        <a:pt x="652" y="48"/>
                      </a:lnTo>
                      <a:lnTo>
                        <a:pt x="654" y="46"/>
                      </a:lnTo>
                      <a:lnTo>
                        <a:pt x="654" y="46"/>
                      </a:lnTo>
                      <a:lnTo>
                        <a:pt x="654" y="45"/>
                      </a:lnTo>
                      <a:lnTo>
                        <a:pt x="655" y="45"/>
                      </a:lnTo>
                      <a:lnTo>
                        <a:pt x="657" y="44"/>
                      </a:lnTo>
                      <a:lnTo>
                        <a:pt x="657" y="42"/>
                      </a:lnTo>
                      <a:lnTo>
                        <a:pt x="658" y="41"/>
                      </a:lnTo>
                      <a:lnTo>
                        <a:pt x="659" y="40"/>
                      </a:lnTo>
                      <a:lnTo>
                        <a:pt x="661" y="40"/>
                      </a:lnTo>
                      <a:lnTo>
                        <a:pt x="661" y="38"/>
                      </a:lnTo>
                      <a:lnTo>
                        <a:pt x="662" y="37"/>
                      </a:lnTo>
                      <a:lnTo>
                        <a:pt x="662" y="37"/>
                      </a:lnTo>
                      <a:lnTo>
                        <a:pt x="663" y="37"/>
                      </a:lnTo>
                      <a:lnTo>
                        <a:pt x="663" y="34"/>
                      </a:lnTo>
                      <a:lnTo>
                        <a:pt x="662" y="33"/>
                      </a:lnTo>
                      <a:lnTo>
                        <a:pt x="663" y="33"/>
                      </a:lnTo>
                      <a:lnTo>
                        <a:pt x="665" y="33"/>
                      </a:lnTo>
                      <a:lnTo>
                        <a:pt x="666" y="32"/>
                      </a:lnTo>
                      <a:lnTo>
                        <a:pt x="666" y="31"/>
                      </a:lnTo>
                      <a:lnTo>
                        <a:pt x="663" y="31"/>
                      </a:lnTo>
                      <a:lnTo>
                        <a:pt x="662" y="31"/>
                      </a:lnTo>
                      <a:lnTo>
                        <a:pt x="661" y="29"/>
                      </a:lnTo>
                      <a:lnTo>
                        <a:pt x="659" y="28"/>
                      </a:lnTo>
                      <a:lnTo>
                        <a:pt x="658" y="27"/>
                      </a:lnTo>
                      <a:lnTo>
                        <a:pt x="658" y="25"/>
                      </a:lnTo>
                      <a:lnTo>
                        <a:pt x="658" y="23"/>
                      </a:lnTo>
                      <a:lnTo>
                        <a:pt x="657" y="20"/>
                      </a:lnTo>
                      <a:lnTo>
                        <a:pt x="658" y="20"/>
                      </a:lnTo>
                      <a:lnTo>
                        <a:pt x="657" y="16"/>
                      </a:lnTo>
                      <a:lnTo>
                        <a:pt x="658" y="16"/>
                      </a:lnTo>
                      <a:lnTo>
                        <a:pt x="659" y="14"/>
                      </a:lnTo>
                      <a:lnTo>
                        <a:pt x="661" y="12"/>
                      </a:lnTo>
                      <a:lnTo>
                        <a:pt x="662" y="10"/>
                      </a:lnTo>
                      <a:lnTo>
                        <a:pt x="663" y="7"/>
                      </a:lnTo>
                      <a:lnTo>
                        <a:pt x="661" y="8"/>
                      </a:lnTo>
                      <a:lnTo>
                        <a:pt x="661" y="8"/>
                      </a:lnTo>
                      <a:lnTo>
                        <a:pt x="661" y="7"/>
                      </a:lnTo>
                      <a:lnTo>
                        <a:pt x="657" y="7"/>
                      </a:lnTo>
                      <a:close/>
                      <a:moveTo>
                        <a:pt x="572" y="0"/>
                      </a:moveTo>
                      <a:lnTo>
                        <a:pt x="818" y="0"/>
                      </a:lnTo>
                      <a:lnTo>
                        <a:pt x="816" y="2"/>
                      </a:lnTo>
                      <a:lnTo>
                        <a:pt x="816" y="3"/>
                      </a:lnTo>
                      <a:lnTo>
                        <a:pt x="814" y="3"/>
                      </a:lnTo>
                      <a:lnTo>
                        <a:pt x="811" y="2"/>
                      </a:lnTo>
                      <a:lnTo>
                        <a:pt x="811" y="2"/>
                      </a:lnTo>
                      <a:lnTo>
                        <a:pt x="811" y="2"/>
                      </a:lnTo>
                      <a:lnTo>
                        <a:pt x="811" y="2"/>
                      </a:lnTo>
                      <a:lnTo>
                        <a:pt x="809" y="3"/>
                      </a:lnTo>
                      <a:lnTo>
                        <a:pt x="806" y="3"/>
                      </a:lnTo>
                      <a:lnTo>
                        <a:pt x="805" y="3"/>
                      </a:lnTo>
                      <a:lnTo>
                        <a:pt x="805" y="2"/>
                      </a:lnTo>
                      <a:lnTo>
                        <a:pt x="803" y="2"/>
                      </a:lnTo>
                      <a:lnTo>
                        <a:pt x="803" y="0"/>
                      </a:lnTo>
                      <a:lnTo>
                        <a:pt x="799" y="2"/>
                      </a:lnTo>
                      <a:lnTo>
                        <a:pt x="798" y="0"/>
                      </a:lnTo>
                      <a:lnTo>
                        <a:pt x="797" y="0"/>
                      </a:lnTo>
                      <a:lnTo>
                        <a:pt x="792" y="0"/>
                      </a:lnTo>
                      <a:lnTo>
                        <a:pt x="792" y="0"/>
                      </a:lnTo>
                      <a:lnTo>
                        <a:pt x="790" y="0"/>
                      </a:lnTo>
                      <a:lnTo>
                        <a:pt x="790" y="2"/>
                      </a:lnTo>
                      <a:lnTo>
                        <a:pt x="788" y="2"/>
                      </a:lnTo>
                      <a:lnTo>
                        <a:pt x="788" y="0"/>
                      </a:lnTo>
                      <a:lnTo>
                        <a:pt x="780" y="2"/>
                      </a:lnTo>
                      <a:lnTo>
                        <a:pt x="780" y="3"/>
                      </a:lnTo>
                      <a:lnTo>
                        <a:pt x="780" y="3"/>
                      </a:lnTo>
                      <a:lnTo>
                        <a:pt x="779" y="4"/>
                      </a:lnTo>
                      <a:lnTo>
                        <a:pt x="776" y="4"/>
                      </a:lnTo>
                      <a:lnTo>
                        <a:pt x="775" y="7"/>
                      </a:lnTo>
                      <a:lnTo>
                        <a:pt x="773" y="8"/>
                      </a:lnTo>
                      <a:lnTo>
                        <a:pt x="772" y="8"/>
                      </a:lnTo>
                      <a:lnTo>
                        <a:pt x="771" y="8"/>
                      </a:lnTo>
                      <a:lnTo>
                        <a:pt x="771" y="8"/>
                      </a:lnTo>
                      <a:lnTo>
                        <a:pt x="769" y="10"/>
                      </a:lnTo>
                      <a:lnTo>
                        <a:pt x="768" y="12"/>
                      </a:lnTo>
                      <a:lnTo>
                        <a:pt x="768" y="14"/>
                      </a:lnTo>
                      <a:lnTo>
                        <a:pt x="764" y="15"/>
                      </a:lnTo>
                      <a:lnTo>
                        <a:pt x="764" y="16"/>
                      </a:lnTo>
                      <a:lnTo>
                        <a:pt x="763" y="17"/>
                      </a:lnTo>
                      <a:lnTo>
                        <a:pt x="763" y="19"/>
                      </a:lnTo>
                      <a:lnTo>
                        <a:pt x="764" y="20"/>
                      </a:lnTo>
                      <a:lnTo>
                        <a:pt x="765" y="20"/>
                      </a:lnTo>
                      <a:lnTo>
                        <a:pt x="767" y="21"/>
                      </a:lnTo>
                      <a:lnTo>
                        <a:pt x="767" y="23"/>
                      </a:lnTo>
                      <a:lnTo>
                        <a:pt x="767" y="25"/>
                      </a:lnTo>
                      <a:lnTo>
                        <a:pt x="767" y="25"/>
                      </a:lnTo>
                      <a:lnTo>
                        <a:pt x="767" y="25"/>
                      </a:lnTo>
                      <a:lnTo>
                        <a:pt x="767" y="25"/>
                      </a:lnTo>
                      <a:lnTo>
                        <a:pt x="765" y="25"/>
                      </a:lnTo>
                      <a:lnTo>
                        <a:pt x="767" y="27"/>
                      </a:lnTo>
                      <a:lnTo>
                        <a:pt x="769" y="28"/>
                      </a:lnTo>
                      <a:lnTo>
                        <a:pt x="772" y="28"/>
                      </a:lnTo>
                      <a:lnTo>
                        <a:pt x="772" y="27"/>
                      </a:lnTo>
                      <a:lnTo>
                        <a:pt x="769" y="27"/>
                      </a:lnTo>
                      <a:lnTo>
                        <a:pt x="769" y="25"/>
                      </a:lnTo>
                      <a:lnTo>
                        <a:pt x="769" y="25"/>
                      </a:lnTo>
                      <a:lnTo>
                        <a:pt x="769" y="23"/>
                      </a:lnTo>
                      <a:lnTo>
                        <a:pt x="771" y="21"/>
                      </a:lnTo>
                      <a:lnTo>
                        <a:pt x="771" y="19"/>
                      </a:lnTo>
                      <a:lnTo>
                        <a:pt x="772" y="19"/>
                      </a:lnTo>
                      <a:lnTo>
                        <a:pt x="773" y="17"/>
                      </a:lnTo>
                      <a:lnTo>
                        <a:pt x="775" y="17"/>
                      </a:lnTo>
                      <a:lnTo>
                        <a:pt x="775" y="16"/>
                      </a:lnTo>
                      <a:lnTo>
                        <a:pt x="775" y="15"/>
                      </a:lnTo>
                      <a:lnTo>
                        <a:pt x="776" y="15"/>
                      </a:lnTo>
                      <a:lnTo>
                        <a:pt x="776" y="14"/>
                      </a:lnTo>
                      <a:lnTo>
                        <a:pt x="779" y="14"/>
                      </a:lnTo>
                      <a:lnTo>
                        <a:pt x="779" y="14"/>
                      </a:lnTo>
                      <a:lnTo>
                        <a:pt x="780" y="14"/>
                      </a:lnTo>
                      <a:lnTo>
                        <a:pt x="780" y="12"/>
                      </a:lnTo>
                      <a:lnTo>
                        <a:pt x="781" y="12"/>
                      </a:lnTo>
                      <a:lnTo>
                        <a:pt x="781" y="12"/>
                      </a:lnTo>
                      <a:lnTo>
                        <a:pt x="782" y="11"/>
                      </a:lnTo>
                      <a:lnTo>
                        <a:pt x="784" y="11"/>
                      </a:lnTo>
                      <a:lnTo>
                        <a:pt x="784" y="10"/>
                      </a:lnTo>
                      <a:lnTo>
                        <a:pt x="785" y="8"/>
                      </a:lnTo>
                      <a:lnTo>
                        <a:pt x="786" y="8"/>
                      </a:lnTo>
                      <a:lnTo>
                        <a:pt x="788" y="8"/>
                      </a:lnTo>
                      <a:lnTo>
                        <a:pt x="788" y="8"/>
                      </a:lnTo>
                      <a:lnTo>
                        <a:pt x="789" y="8"/>
                      </a:lnTo>
                      <a:lnTo>
                        <a:pt x="789" y="7"/>
                      </a:lnTo>
                      <a:lnTo>
                        <a:pt x="792" y="6"/>
                      </a:lnTo>
                      <a:lnTo>
                        <a:pt x="792" y="3"/>
                      </a:lnTo>
                      <a:lnTo>
                        <a:pt x="796" y="3"/>
                      </a:lnTo>
                      <a:lnTo>
                        <a:pt x="796" y="4"/>
                      </a:lnTo>
                      <a:lnTo>
                        <a:pt x="796" y="4"/>
                      </a:lnTo>
                      <a:lnTo>
                        <a:pt x="797" y="3"/>
                      </a:lnTo>
                      <a:lnTo>
                        <a:pt x="798" y="3"/>
                      </a:lnTo>
                      <a:lnTo>
                        <a:pt x="798" y="4"/>
                      </a:lnTo>
                      <a:lnTo>
                        <a:pt x="802" y="4"/>
                      </a:lnTo>
                      <a:lnTo>
                        <a:pt x="802" y="6"/>
                      </a:lnTo>
                      <a:lnTo>
                        <a:pt x="803" y="6"/>
                      </a:lnTo>
                      <a:lnTo>
                        <a:pt x="803" y="4"/>
                      </a:lnTo>
                      <a:lnTo>
                        <a:pt x="813" y="4"/>
                      </a:lnTo>
                      <a:lnTo>
                        <a:pt x="814" y="6"/>
                      </a:lnTo>
                      <a:lnTo>
                        <a:pt x="814" y="6"/>
                      </a:lnTo>
                      <a:lnTo>
                        <a:pt x="814" y="6"/>
                      </a:lnTo>
                      <a:lnTo>
                        <a:pt x="814" y="4"/>
                      </a:lnTo>
                      <a:lnTo>
                        <a:pt x="816" y="6"/>
                      </a:lnTo>
                      <a:lnTo>
                        <a:pt x="816" y="3"/>
                      </a:lnTo>
                      <a:lnTo>
                        <a:pt x="818" y="3"/>
                      </a:lnTo>
                      <a:lnTo>
                        <a:pt x="818" y="3"/>
                      </a:lnTo>
                      <a:lnTo>
                        <a:pt x="822" y="3"/>
                      </a:lnTo>
                      <a:lnTo>
                        <a:pt x="822" y="3"/>
                      </a:lnTo>
                      <a:lnTo>
                        <a:pt x="823" y="3"/>
                      </a:lnTo>
                      <a:lnTo>
                        <a:pt x="823" y="2"/>
                      </a:lnTo>
                      <a:lnTo>
                        <a:pt x="823" y="2"/>
                      </a:lnTo>
                      <a:lnTo>
                        <a:pt x="823" y="0"/>
                      </a:lnTo>
                      <a:lnTo>
                        <a:pt x="1191" y="0"/>
                      </a:lnTo>
                      <a:lnTo>
                        <a:pt x="1191" y="80"/>
                      </a:lnTo>
                      <a:lnTo>
                        <a:pt x="1190" y="80"/>
                      </a:lnTo>
                      <a:lnTo>
                        <a:pt x="1187" y="87"/>
                      </a:lnTo>
                      <a:lnTo>
                        <a:pt x="1186" y="87"/>
                      </a:lnTo>
                      <a:lnTo>
                        <a:pt x="1183" y="89"/>
                      </a:lnTo>
                      <a:lnTo>
                        <a:pt x="1179" y="91"/>
                      </a:lnTo>
                      <a:lnTo>
                        <a:pt x="1178" y="92"/>
                      </a:lnTo>
                      <a:lnTo>
                        <a:pt x="1176" y="92"/>
                      </a:lnTo>
                      <a:lnTo>
                        <a:pt x="1171" y="100"/>
                      </a:lnTo>
                      <a:lnTo>
                        <a:pt x="1163" y="100"/>
                      </a:lnTo>
                      <a:lnTo>
                        <a:pt x="1162" y="100"/>
                      </a:lnTo>
                      <a:lnTo>
                        <a:pt x="1162" y="101"/>
                      </a:lnTo>
                      <a:lnTo>
                        <a:pt x="1162" y="104"/>
                      </a:lnTo>
                      <a:lnTo>
                        <a:pt x="1161" y="104"/>
                      </a:lnTo>
                      <a:lnTo>
                        <a:pt x="1161" y="104"/>
                      </a:lnTo>
                      <a:lnTo>
                        <a:pt x="1161" y="104"/>
                      </a:lnTo>
                      <a:lnTo>
                        <a:pt x="1162" y="104"/>
                      </a:lnTo>
                      <a:lnTo>
                        <a:pt x="1162" y="106"/>
                      </a:lnTo>
                      <a:lnTo>
                        <a:pt x="1163" y="106"/>
                      </a:lnTo>
                      <a:lnTo>
                        <a:pt x="1163" y="109"/>
                      </a:lnTo>
                      <a:lnTo>
                        <a:pt x="1163" y="109"/>
                      </a:lnTo>
                      <a:lnTo>
                        <a:pt x="1163" y="110"/>
                      </a:lnTo>
                      <a:lnTo>
                        <a:pt x="1165" y="110"/>
                      </a:lnTo>
                      <a:lnTo>
                        <a:pt x="1165" y="113"/>
                      </a:lnTo>
                      <a:lnTo>
                        <a:pt x="1167" y="114"/>
                      </a:lnTo>
                      <a:lnTo>
                        <a:pt x="1169" y="116"/>
                      </a:lnTo>
                      <a:lnTo>
                        <a:pt x="1169" y="117"/>
                      </a:lnTo>
                      <a:lnTo>
                        <a:pt x="1170" y="120"/>
                      </a:lnTo>
                      <a:lnTo>
                        <a:pt x="1171" y="121"/>
                      </a:lnTo>
                      <a:lnTo>
                        <a:pt x="1173" y="122"/>
                      </a:lnTo>
                      <a:lnTo>
                        <a:pt x="1173" y="122"/>
                      </a:lnTo>
                      <a:lnTo>
                        <a:pt x="1173" y="122"/>
                      </a:lnTo>
                      <a:lnTo>
                        <a:pt x="1173" y="122"/>
                      </a:lnTo>
                      <a:lnTo>
                        <a:pt x="1173" y="122"/>
                      </a:lnTo>
                      <a:lnTo>
                        <a:pt x="1175" y="122"/>
                      </a:lnTo>
                      <a:lnTo>
                        <a:pt x="1175" y="121"/>
                      </a:lnTo>
                      <a:lnTo>
                        <a:pt x="1178" y="121"/>
                      </a:lnTo>
                      <a:lnTo>
                        <a:pt x="1178" y="121"/>
                      </a:lnTo>
                      <a:lnTo>
                        <a:pt x="1179" y="120"/>
                      </a:lnTo>
                      <a:lnTo>
                        <a:pt x="1179" y="118"/>
                      </a:lnTo>
                      <a:lnTo>
                        <a:pt x="1183" y="117"/>
                      </a:lnTo>
                      <a:lnTo>
                        <a:pt x="1184" y="114"/>
                      </a:lnTo>
                      <a:lnTo>
                        <a:pt x="1191" y="114"/>
                      </a:lnTo>
                      <a:lnTo>
                        <a:pt x="1191" y="130"/>
                      </a:lnTo>
                      <a:lnTo>
                        <a:pt x="1190" y="130"/>
                      </a:lnTo>
                      <a:lnTo>
                        <a:pt x="1188" y="131"/>
                      </a:lnTo>
                      <a:lnTo>
                        <a:pt x="1186" y="133"/>
                      </a:lnTo>
                      <a:lnTo>
                        <a:pt x="1186" y="134"/>
                      </a:lnTo>
                      <a:lnTo>
                        <a:pt x="1184" y="135"/>
                      </a:lnTo>
                      <a:lnTo>
                        <a:pt x="1183" y="137"/>
                      </a:lnTo>
                      <a:lnTo>
                        <a:pt x="1182" y="137"/>
                      </a:lnTo>
                      <a:lnTo>
                        <a:pt x="1183" y="139"/>
                      </a:lnTo>
                      <a:lnTo>
                        <a:pt x="1178" y="143"/>
                      </a:lnTo>
                      <a:lnTo>
                        <a:pt x="1176" y="146"/>
                      </a:lnTo>
                      <a:lnTo>
                        <a:pt x="1176" y="150"/>
                      </a:lnTo>
                      <a:lnTo>
                        <a:pt x="1176" y="152"/>
                      </a:lnTo>
                      <a:lnTo>
                        <a:pt x="1178" y="156"/>
                      </a:lnTo>
                      <a:lnTo>
                        <a:pt x="1180" y="159"/>
                      </a:lnTo>
                      <a:lnTo>
                        <a:pt x="1182" y="160"/>
                      </a:lnTo>
                      <a:lnTo>
                        <a:pt x="1180" y="161"/>
                      </a:lnTo>
                      <a:lnTo>
                        <a:pt x="1180" y="163"/>
                      </a:lnTo>
                      <a:lnTo>
                        <a:pt x="1179" y="164"/>
                      </a:lnTo>
                      <a:lnTo>
                        <a:pt x="1182" y="164"/>
                      </a:lnTo>
                      <a:lnTo>
                        <a:pt x="1182" y="163"/>
                      </a:lnTo>
                      <a:lnTo>
                        <a:pt x="1183" y="163"/>
                      </a:lnTo>
                      <a:lnTo>
                        <a:pt x="1184" y="167"/>
                      </a:lnTo>
                      <a:lnTo>
                        <a:pt x="1186" y="169"/>
                      </a:lnTo>
                      <a:lnTo>
                        <a:pt x="1188" y="173"/>
                      </a:lnTo>
                      <a:lnTo>
                        <a:pt x="1190" y="175"/>
                      </a:lnTo>
                      <a:lnTo>
                        <a:pt x="1191" y="175"/>
                      </a:lnTo>
                      <a:lnTo>
                        <a:pt x="1191" y="182"/>
                      </a:lnTo>
                      <a:lnTo>
                        <a:pt x="1190" y="182"/>
                      </a:lnTo>
                      <a:lnTo>
                        <a:pt x="1187" y="182"/>
                      </a:lnTo>
                      <a:lnTo>
                        <a:pt x="1186" y="182"/>
                      </a:lnTo>
                      <a:lnTo>
                        <a:pt x="1184" y="184"/>
                      </a:lnTo>
                      <a:lnTo>
                        <a:pt x="1186" y="184"/>
                      </a:lnTo>
                      <a:lnTo>
                        <a:pt x="1186" y="186"/>
                      </a:lnTo>
                      <a:lnTo>
                        <a:pt x="1188" y="185"/>
                      </a:lnTo>
                      <a:lnTo>
                        <a:pt x="1188" y="185"/>
                      </a:lnTo>
                      <a:lnTo>
                        <a:pt x="1190" y="185"/>
                      </a:lnTo>
                      <a:lnTo>
                        <a:pt x="1190" y="184"/>
                      </a:lnTo>
                      <a:lnTo>
                        <a:pt x="1191" y="184"/>
                      </a:lnTo>
                      <a:lnTo>
                        <a:pt x="1191" y="226"/>
                      </a:lnTo>
                      <a:lnTo>
                        <a:pt x="1190" y="226"/>
                      </a:lnTo>
                      <a:lnTo>
                        <a:pt x="1190" y="226"/>
                      </a:lnTo>
                      <a:lnTo>
                        <a:pt x="1191" y="227"/>
                      </a:lnTo>
                      <a:lnTo>
                        <a:pt x="1191" y="228"/>
                      </a:lnTo>
                      <a:lnTo>
                        <a:pt x="1190" y="228"/>
                      </a:lnTo>
                      <a:lnTo>
                        <a:pt x="1190" y="232"/>
                      </a:lnTo>
                      <a:lnTo>
                        <a:pt x="1188" y="232"/>
                      </a:lnTo>
                      <a:lnTo>
                        <a:pt x="1188" y="233"/>
                      </a:lnTo>
                      <a:lnTo>
                        <a:pt x="1187" y="233"/>
                      </a:lnTo>
                      <a:lnTo>
                        <a:pt x="1187" y="235"/>
                      </a:lnTo>
                      <a:lnTo>
                        <a:pt x="1186" y="235"/>
                      </a:lnTo>
                      <a:lnTo>
                        <a:pt x="1186" y="236"/>
                      </a:lnTo>
                      <a:lnTo>
                        <a:pt x="1184" y="237"/>
                      </a:lnTo>
                      <a:lnTo>
                        <a:pt x="1184" y="237"/>
                      </a:lnTo>
                      <a:lnTo>
                        <a:pt x="1183" y="237"/>
                      </a:lnTo>
                      <a:lnTo>
                        <a:pt x="1180" y="237"/>
                      </a:lnTo>
                      <a:lnTo>
                        <a:pt x="1179" y="239"/>
                      </a:lnTo>
                      <a:lnTo>
                        <a:pt x="1179" y="241"/>
                      </a:lnTo>
                      <a:lnTo>
                        <a:pt x="1179" y="244"/>
                      </a:lnTo>
                      <a:lnTo>
                        <a:pt x="1178" y="244"/>
                      </a:lnTo>
                      <a:lnTo>
                        <a:pt x="1178" y="244"/>
                      </a:lnTo>
                      <a:lnTo>
                        <a:pt x="1176" y="245"/>
                      </a:lnTo>
                      <a:lnTo>
                        <a:pt x="1176" y="245"/>
                      </a:lnTo>
                      <a:lnTo>
                        <a:pt x="1176" y="245"/>
                      </a:lnTo>
                      <a:lnTo>
                        <a:pt x="1180" y="247"/>
                      </a:lnTo>
                      <a:lnTo>
                        <a:pt x="1180" y="248"/>
                      </a:lnTo>
                      <a:lnTo>
                        <a:pt x="1180" y="249"/>
                      </a:lnTo>
                      <a:lnTo>
                        <a:pt x="1180" y="252"/>
                      </a:lnTo>
                      <a:lnTo>
                        <a:pt x="1180" y="252"/>
                      </a:lnTo>
                      <a:lnTo>
                        <a:pt x="1180" y="252"/>
                      </a:lnTo>
                      <a:lnTo>
                        <a:pt x="1180" y="253"/>
                      </a:lnTo>
                      <a:lnTo>
                        <a:pt x="1179" y="253"/>
                      </a:lnTo>
                      <a:lnTo>
                        <a:pt x="1176" y="253"/>
                      </a:lnTo>
                      <a:lnTo>
                        <a:pt x="1175" y="254"/>
                      </a:lnTo>
                      <a:lnTo>
                        <a:pt x="1175" y="256"/>
                      </a:lnTo>
                      <a:lnTo>
                        <a:pt x="1175" y="256"/>
                      </a:lnTo>
                      <a:lnTo>
                        <a:pt x="1176" y="257"/>
                      </a:lnTo>
                      <a:lnTo>
                        <a:pt x="1174" y="257"/>
                      </a:lnTo>
                      <a:lnTo>
                        <a:pt x="1175" y="261"/>
                      </a:lnTo>
                      <a:lnTo>
                        <a:pt x="1171" y="261"/>
                      </a:lnTo>
                      <a:lnTo>
                        <a:pt x="1171" y="262"/>
                      </a:lnTo>
                      <a:lnTo>
                        <a:pt x="1171" y="262"/>
                      </a:lnTo>
                      <a:lnTo>
                        <a:pt x="1169" y="262"/>
                      </a:lnTo>
                      <a:lnTo>
                        <a:pt x="1166" y="264"/>
                      </a:lnTo>
                      <a:lnTo>
                        <a:pt x="1165" y="264"/>
                      </a:lnTo>
                      <a:lnTo>
                        <a:pt x="1165" y="265"/>
                      </a:lnTo>
                      <a:lnTo>
                        <a:pt x="1166" y="265"/>
                      </a:lnTo>
                      <a:lnTo>
                        <a:pt x="1166" y="266"/>
                      </a:lnTo>
                      <a:lnTo>
                        <a:pt x="1165" y="266"/>
                      </a:lnTo>
                      <a:lnTo>
                        <a:pt x="1165" y="268"/>
                      </a:lnTo>
                      <a:lnTo>
                        <a:pt x="1165" y="268"/>
                      </a:lnTo>
                      <a:lnTo>
                        <a:pt x="1163" y="269"/>
                      </a:lnTo>
                      <a:lnTo>
                        <a:pt x="1163" y="269"/>
                      </a:lnTo>
                      <a:lnTo>
                        <a:pt x="1161" y="269"/>
                      </a:lnTo>
                      <a:lnTo>
                        <a:pt x="1161" y="271"/>
                      </a:lnTo>
                      <a:lnTo>
                        <a:pt x="1159" y="271"/>
                      </a:lnTo>
                      <a:lnTo>
                        <a:pt x="1158" y="273"/>
                      </a:lnTo>
                      <a:lnTo>
                        <a:pt x="1158" y="273"/>
                      </a:lnTo>
                      <a:lnTo>
                        <a:pt x="1156" y="273"/>
                      </a:lnTo>
                      <a:lnTo>
                        <a:pt x="1156" y="274"/>
                      </a:lnTo>
                      <a:lnTo>
                        <a:pt x="1152" y="277"/>
                      </a:lnTo>
                      <a:lnTo>
                        <a:pt x="1152" y="278"/>
                      </a:lnTo>
                      <a:lnTo>
                        <a:pt x="1152" y="279"/>
                      </a:lnTo>
                      <a:lnTo>
                        <a:pt x="1152" y="282"/>
                      </a:lnTo>
                      <a:lnTo>
                        <a:pt x="1150" y="282"/>
                      </a:lnTo>
                      <a:lnTo>
                        <a:pt x="1149" y="282"/>
                      </a:lnTo>
                      <a:lnTo>
                        <a:pt x="1149" y="283"/>
                      </a:lnTo>
                      <a:lnTo>
                        <a:pt x="1149" y="285"/>
                      </a:lnTo>
                      <a:lnTo>
                        <a:pt x="1144" y="283"/>
                      </a:lnTo>
                      <a:lnTo>
                        <a:pt x="1141" y="285"/>
                      </a:lnTo>
                      <a:lnTo>
                        <a:pt x="1139" y="285"/>
                      </a:lnTo>
                      <a:lnTo>
                        <a:pt x="1139" y="286"/>
                      </a:lnTo>
                      <a:lnTo>
                        <a:pt x="1135" y="286"/>
                      </a:lnTo>
                      <a:lnTo>
                        <a:pt x="1135" y="287"/>
                      </a:lnTo>
                      <a:lnTo>
                        <a:pt x="1132" y="287"/>
                      </a:lnTo>
                      <a:lnTo>
                        <a:pt x="1132" y="286"/>
                      </a:lnTo>
                      <a:lnTo>
                        <a:pt x="1132" y="285"/>
                      </a:lnTo>
                      <a:lnTo>
                        <a:pt x="1131" y="285"/>
                      </a:lnTo>
                      <a:lnTo>
                        <a:pt x="1129" y="283"/>
                      </a:lnTo>
                      <a:lnTo>
                        <a:pt x="1129" y="282"/>
                      </a:lnTo>
                      <a:lnTo>
                        <a:pt x="1128" y="282"/>
                      </a:lnTo>
                      <a:lnTo>
                        <a:pt x="1128" y="283"/>
                      </a:lnTo>
                      <a:lnTo>
                        <a:pt x="1129" y="283"/>
                      </a:lnTo>
                      <a:lnTo>
                        <a:pt x="1129" y="285"/>
                      </a:lnTo>
                      <a:lnTo>
                        <a:pt x="1128" y="285"/>
                      </a:lnTo>
                      <a:lnTo>
                        <a:pt x="1127" y="287"/>
                      </a:lnTo>
                      <a:lnTo>
                        <a:pt x="1127" y="288"/>
                      </a:lnTo>
                      <a:lnTo>
                        <a:pt x="1124" y="288"/>
                      </a:lnTo>
                      <a:lnTo>
                        <a:pt x="1124" y="291"/>
                      </a:lnTo>
                      <a:lnTo>
                        <a:pt x="1123" y="292"/>
                      </a:lnTo>
                      <a:lnTo>
                        <a:pt x="1120" y="292"/>
                      </a:lnTo>
                      <a:lnTo>
                        <a:pt x="1120" y="292"/>
                      </a:lnTo>
                      <a:lnTo>
                        <a:pt x="1119" y="292"/>
                      </a:lnTo>
                      <a:lnTo>
                        <a:pt x="1119" y="292"/>
                      </a:lnTo>
                      <a:lnTo>
                        <a:pt x="1114" y="292"/>
                      </a:lnTo>
                      <a:lnTo>
                        <a:pt x="1114" y="294"/>
                      </a:lnTo>
                      <a:lnTo>
                        <a:pt x="1112" y="294"/>
                      </a:lnTo>
                      <a:lnTo>
                        <a:pt x="1112" y="294"/>
                      </a:lnTo>
                      <a:lnTo>
                        <a:pt x="1111" y="294"/>
                      </a:lnTo>
                      <a:lnTo>
                        <a:pt x="1111" y="294"/>
                      </a:lnTo>
                      <a:lnTo>
                        <a:pt x="1110" y="295"/>
                      </a:lnTo>
                      <a:lnTo>
                        <a:pt x="1110" y="296"/>
                      </a:lnTo>
                      <a:lnTo>
                        <a:pt x="1107" y="295"/>
                      </a:lnTo>
                      <a:lnTo>
                        <a:pt x="1107" y="296"/>
                      </a:lnTo>
                      <a:lnTo>
                        <a:pt x="1104" y="296"/>
                      </a:lnTo>
                      <a:lnTo>
                        <a:pt x="1104" y="299"/>
                      </a:lnTo>
                      <a:lnTo>
                        <a:pt x="1102" y="300"/>
                      </a:lnTo>
                      <a:lnTo>
                        <a:pt x="1099" y="302"/>
                      </a:lnTo>
                      <a:lnTo>
                        <a:pt x="1097" y="303"/>
                      </a:lnTo>
                      <a:lnTo>
                        <a:pt x="1097" y="304"/>
                      </a:lnTo>
                      <a:lnTo>
                        <a:pt x="1097" y="304"/>
                      </a:lnTo>
                      <a:lnTo>
                        <a:pt x="1097" y="305"/>
                      </a:lnTo>
                      <a:lnTo>
                        <a:pt x="1094" y="305"/>
                      </a:lnTo>
                      <a:lnTo>
                        <a:pt x="1094" y="305"/>
                      </a:lnTo>
                      <a:lnTo>
                        <a:pt x="1095" y="305"/>
                      </a:lnTo>
                      <a:lnTo>
                        <a:pt x="1095" y="307"/>
                      </a:lnTo>
                      <a:lnTo>
                        <a:pt x="1097" y="307"/>
                      </a:lnTo>
                      <a:lnTo>
                        <a:pt x="1097" y="308"/>
                      </a:lnTo>
                      <a:lnTo>
                        <a:pt x="1098" y="309"/>
                      </a:lnTo>
                      <a:lnTo>
                        <a:pt x="1097" y="309"/>
                      </a:lnTo>
                      <a:lnTo>
                        <a:pt x="1097" y="309"/>
                      </a:lnTo>
                      <a:lnTo>
                        <a:pt x="1097" y="311"/>
                      </a:lnTo>
                      <a:lnTo>
                        <a:pt x="1093" y="312"/>
                      </a:lnTo>
                      <a:lnTo>
                        <a:pt x="1091" y="309"/>
                      </a:lnTo>
                      <a:lnTo>
                        <a:pt x="1091" y="308"/>
                      </a:lnTo>
                      <a:lnTo>
                        <a:pt x="1090" y="307"/>
                      </a:lnTo>
                      <a:lnTo>
                        <a:pt x="1090" y="305"/>
                      </a:lnTo>
                      <a:lnTo>
                        <a:pt x="1089" y="305"/>
                      </a:lnTo>
                      <a:lnTo>
                        <a:pt x="1089" y="305"/>
                      </a:lnTo>
                      <a:lnTo>
                        <a:pt x="1089" y="303"/>
                      </a:lnTo>
                      <a:lnTo>
                        <a:pt x="1089" y="300"/>
                      </a:lnTo>
                      <a:lnTo>
                        <a:pt x="1090" y="299"/>
                      </a:lnTo>
                      <a:lnTo>
                        <a:pt x="1090" y="298"/>
                      </a:lnTo>
                      <a:lnTo>
                        <a:pt x="1089" y="298"/>
                      </a:lnTo>
                      <a:lnTo>
                        <a:pt x="1089" y="296"/>
                      </a:lnTo>
                      <a:lnTo>
                        <a:pt x="1086" y="298"/>
                      </a:lnTo>
                      <a:lnTo>
                        <a:pt x="1086" y="296"/>
                      </a:lnTo>
                      <a:lnTo>
                        <a:pt x="1085" y="295"/>
                      </a:lnTo>
                      <a:lnTo>
                        <a:pt x="1082" y="295"/>
                      </a:lnTo>
                      <a:lnTo>
                        <a:pt x="1082" y="296"/>
                      </a:lnTo>
                      <a:lnTo>
                        <a:pt x="1078" y="296"/>
                      </a:lnTo>
                      <a:lnTo>
                        <a:pt x="1077" y="298"/>
                      </a:lnTo>
                      <a:lnTo>
                        <a:pt x="1076" y="299"/>
                      </a:lnTo>
                      <a:lnTo>
                        <a:pt x="1074" y="299"/>
                      </a:lnTo>
                      <a:lnTo>
                        <a:pt x="1073" y="300"/>
                      </a:lnTo>
                      <a:lnTo>
                        <a:pt x="1070" y="304"/>
                      </a:lnTo>
                      <a:lnTo>
                        <a:pt x="1067" y="304"/>
                      </a:lnTo>
                      <a:lnTo>
                        <a:pt x="1067" y="305"/>
                      </a:lnTo>
                      <a:lnTo>
                        <a:pt x="1067" y="305"/>
                      </a:lnTo>
                      <a:lnTo>
                        <a:pt x="1067" y="307"/>
                      </a:lnTo>
                      <a:lnTo>
                        <a:pt x="1064" y="308"/>
                      </a:lnTo>
                      <a:lnTo>
                        <a:pt x="1064" y="309"/>
                      </a:lnTo>
                      <a:lnTo>
                        <a:pt x="1063" y="311"/>
                      </a:lnTo>
                      <a:lnTo>
                        <a:pt x="1061" y="312"/>
                      </a:lnTo>
                      <a:lnTo>
                        <a:pt x="1061" y="312"/>
                      </a:lnTo>
                      <a:lnTo>
                        <a:pt x="1060" y="313"/>
                      </a:lnTo>
                      <a:lnTo>
                        <a:pt x="1060" y="315"/>
                      </a:lnTo>
                      <a:lnTo>
                        <a:pt x="1059" y="315"/>
                      </a:lnTo>
                      <a:lnTo>
                        <a:pt x="1059" y="316"/>
                      </a:lnTo>
                      <a:lnTo>
                        <a:pt x="1057" y="316"/>
                      </a:lnTo>
                      <a:lnTo>
                        <a:pt x="1056" y="317"/>
                      </a:lnTo>
                      <a:lnTo>
                        <a:pt x="1055" y="317"/>
                      </a:lnTo>
                      <a:lnTo>
                        <a:pt x="1055" y="322"/>
                      </a:lnTo>
                      <a:lnTo>
                        <a:pt x="1055" y="324"/>
                      </a:lnTo>
                      <a:lnTo>
                        <a:pt x="1053" y="326"/>
                      </a:lnTo>
                      <a:lnTo>
                        <a:pt x="1053" y="328"/>
                      </a:lnTo>
                      <a:lnTo>
                        <a:pt x="1055" y="328"/>
                      </a:lnTo>
                      <a:lnTo>
                        <a:pt x="1055" y="329"/>
                      </a:lnTo>
                      <a:lnTo>
                        <a:pt x="1055" y="329"/>
                      </a:lnTo>
                      <a:lnTo>
                        <a:pt x="1055" y="332"/>
                      </a:lnTo>
                      <a:lnTo>
                        <a:pt x="1056" y="332"/>
                      </a:lnTo>
                      <a:lnTo>
                        <a:pt x="1056" y="333"/>
                      </a:lnTo>
                      <a:lnTo>
                        <a:pt x="1057" y="333"/>
                      </a:lnTo>
                      <a:lnTo>
                        <a:pt x="1057" y="334"/>
                      </a:lnTo>
                      <a:lnTo>
                        <a:pt x="1060" y="337"/>
                      </a:lnTo>
                      <a:lnTo>
                        <a:pt x="1060" y="338"/>
                      </a:lnTo>
                      <a:lnTo>
                        <a:pt x="1060" y="338"/>
                      </a:lnTo>
                      <a:lnTo>
                        <a:pt x="1060" y="340"/>
                      </a:lnTo>
                      <a:lnTo>
                        <a:pt x="1063" y="341"/>
                      </a:lnTo>
                      <a:lnTo>
                        <a:pt x="1063" y="342"/>
                      </a:lnTo>
                      <a:lnTo>
                        <a:pt x="1064" y="342"/>
                      </a:lnTo>
                      <a:lnTo>
                        <a:pt x="1067" y="345"/>
                      </a:lnTo>
                      <a:lnTo>
                        <a:pt x="1068" y="345"/>
                      </a:lnTo>
                      <a:lnTo>
                        <a:pt x="1068" y="346"/>
                      </a:lnTo>
                      <a:lnTo>
                        <a:pt x="1069" y="346"/>
                      </a:lnTo>
                      <a:lnTo>
                        <a:pt x="1069" y="347"/>
                      </a:lnTo>
                      <a:lnTo>
                        <a:pt x="1069" y="347"/>
                      </a:lnTo>
                      <a:lnTo>
                        <a:pt x="1069" y="349"/>
                      </a:lnTo>
                      <a:lnTo>
                        <a:pt x="1070" y="350"/>
                      </a:lnTo>
                      <a:lnTo>
                        <a:pt x="1070" y="351"/>
                      </a:lnTo>
                      <a:lnTo>
                        <a:pt x="1072" y="351"/>
                      </a:lnTo>
                      <a:lnTo>
                        <a:pt x="1072" y="353"/>
                      </a:lnTo>
                      <a:lnTo>
                        <a:pt x="1072" y="353"/>
                      </a:lnTo>
                      <a:lnTo>
                        <a:pt x="1073" y="354"/>
                      </a:lnTo>
                      <a:lnTo>
                        <a:pt x="1074" y="354"/>
                      </a:lnTo>
                      <a:lnTo>
                        <a:pt x="1076" y="355"/>
                      </a:lnTo>
                      <a:lnTo>
                        <a:pt x="1076" y="357"/>
                      </a:lnTo>
                      <a:lnTo>
                        <a:pt x="1077" y="357"/>
                      </a:lnTo>
                      <a:lnTo>
                        <a:pt x="1077" y="359"/>
                      </a:lnTo>
                      <a:lnTo>
                        <a:pt x="1077" y="362"/>
                      </a:lnTo>
                      <a:lnTo>
                        <a:pt x="1078" y="363"/>
                      </a:lnTo>
                      <a:lnTo>
                        <a:pt x="1080" y="363"/>
                      </a:lnTo>
                      <a:lnTo>
                        <a:pt x="1080" y="364"/>
                      </a:lnTo>
                      <a:lnTo>
                        <a:pt x="1082" y="366"/>
                      </a:lnTo>
                      <a:lnTo>
                        <a:pt x="1082" y="367"/>
                      </a:lnTo>
                      <a:lnTo>
                        <a:pt x="1084" y="367"/>
                      </a:lnTo>
                      <a:lnTo>
                        <a:pt x="1084" y="372"/>
                      </a:lnTo>
                      <a:lnTo>
                        <a:pt x="1085" y="372"/>
                      </a:lnTo>
                      <a:lnTo>
                        <a:pt x="1085" y="374"/>
                      </a:lnTo>
                      <a:lnTo>
                        <a:pt x="1085" y="376"/>
                      </a:lnTo>
                      <a:lnTo>
                        <a:pt x="1085" y="377"/>
                      </a:lnTo>
                      <a:lnTo>
                        <a:pt x="1086" y="377"/>
                      </a:lnTo>
                      <a:lnTo>
                        <a:pt x="1086" y="384"/>
                      </a:lnTo>
                      <a:lnTo>
                        <a:pt x="1087" y="384"/>
                      </a:lnTo>
                      <a:lnTo>
                        <a:pt x="1087" y="387"/>
                      </a:lnTo>
                      <a:lnTo>
                        <a:pt x="1087" y="387"/>
                      </a:lnTo>
                      <a:lnTo>
                        <a:pt x="1089" y="389"/>
                      </a:lnTo>
                      <a:lnTo>
                        <a:pt x="1089" y="389"/>
                      </a:lnTo>
                      <a:lnTo>
                        <a:pt x="1090" y="391"/>
                      </a:lnTo>
                      <a:lnTo>
                        <a:pt x="1090" y="393"/>
                      </a:lnTo>
                      <a:lnTo>
                        <a:pt x="1089" y="393"/>
                      </a:lnTo>
                      <a:lnTo>
                        <a:pt x="1087" y="394"/>
                      </a:lnTo>
                      <a:lnTo>
                        <a:pt x="1087" y="396"/>
                      </a:lnTo>
                      <a:lnTo>
                        <a:pt x="1089" y="398"/>
                      </a:lnTo>
                      <a:lnTo>
                        <a:pt x="1089" y="401"/>
                      </a:lnTo>
                      <a:lnTo>
                        <a:pt x="1087" y="401"/>
                      </a:lnTo>
                      <a:lnTo>
                        <a:pt x="1086" y="406"/>
                      </a:lnTo>
                      <a:lnTo>
                        <a:pt x="1085" y="406"/>
                      </a:lnTo>
                      <a:lnTo>
                        <a:pt x="1084" y="408"/>
                      </a:lnTo>
                      <a:lnTo>
                        <a:pt x="1084" y="408"/>
                      </a:lnTo>
                      <a:lnTo>
                        <a:pt x="1082" y="410"/>
                      </a:lnTo>
                      <a:lnTo>
                        <a:pt x="1081" y="410"/>
                      </a:lnTo>
                      <a:lnTo>
                        <a:pt x="1081" y="412"/>
                      </a:lnTo>
                      <a:lnTo>
                        <a:pt x="1078" y="412"/>
                      </a:lnTo>
                      <a:lnTo>
                        <a:pt x="1077" y="413"/>
                      </a:lnTo>
                      <a:lnTo>
                        <a:pt x="1076" y="413"/>
                      </a:lnTo>
                      <a:lnTo>
                        <a:pt x="1076" y="414"/>
                      </a:lnTo>
                      <a:lnTo>
                        <a:pt x="1074" y="414"/>
                      </a:lnTo>
                      <a:lnTo>
                        <a:pt x="1074" y="414"/>
                      </a:lnTo>
                      <a:lnTo>
                        <a:pt x="1073" y="414"/>
                      </a:lnTo>
                      <a:lnTo>
                        <a:pt x="1073" y="415"/>
                      </a:lnTo>
                      <a:lnTo>
                        <a:pt x="1073" y="417"/>
                      </a:lnTo>
                      <a:lnTo>
                        <a:pt x="1070" y="417"/>
                      </a:lnTo>
                      <a:lnTo>
                        <a:pt x="1070" y="418"/>
                      </a:lnTo>
                      <a:lnTo>
                        <a:pt x="1069" y="417"/>
                      </a:lnTo>
                      <a:lnTo>
                        <a:pt x="1068" y="417"/>
                      </a:lnTo>
                      <a:lnTo>
                        <a:pt x="1068" y="418"/>
                      </a:lnTo>
                      <a:lnTo>
                        <a:pt x="1067" y="418"/>
                      </a:lnTo>
                      <a:lnTo>
                        <a:pt x="1065" y="418"/>
                      </a:lnTo>
                      <a:lnTo>
                        <a:pt x="1065" y="418"/>
                      </a:lnTo>
                      <a:lnTo>
                        <a:pt x="1065" y="418"/>
                      </a:lnTo>
                      <a:lnTo>
                        <a:pt x="1065" y="418"/>
                      </a:lnTo>
                      <a:lnTo>
                        <a:pt x="1065" y="418"/>
                      </a:lnTo>
                      <a:lnTo>
                        <a:pt x="1063" y="419"/>
                      </a:lnTo>
                      <a:lnTo>
                        <a:pt x="1063" y="418"/>
                      </a:lnTo>
                      <a:lnTo>
                        <a:pt x="1063" y="418"/>
                      </a:lnTo>
                      <a:lnTo>
                        <a:pt x="1061" y="418"/>
                      </a:lnTo>
                      <a:lnTo>
                        <a:pt x="1061" y="419"/>
                      </a:lnTo>
                      <a:lnTo>
                        <a:pt x="1059" y="419"/>
                      </a:lnTo>
                      <a:lnTo>
                        <a:pt x="1059" y="418"/>
                      </a:lnTo>
                      <a:lnTo>
                        <a:pt x="1056" y="417"/>
                      </a:lnTo>
                      <a:lnTo>
                        <a:pt x="1055" y="417"/>
                      </a:lnTo>
                      <a:lnTo>
                        <a:pt x="1055" y="417"/>
                      </a:lnTo>
                      <a:lnTo>
                        <a:pt x="1056" y="418"/>
                      </a:lnTo>
                      <a:lnTo>
                        <a:pt x="1057" y="421"/>
                      </a:lnTo>
                      <a:lnTo>
                        <a:pt x="1060" y="422"/>
                      </a:lnTo>
                      <a:lnTo>
                        <a:pt x="1061" y="423"/>
                      </a:lnTo>
                      <a:lnTo>
                        <a:pt x="1061" y="426"/>
                      </a:lnTo>
                      <a:lnTo>
                        <a:pt x="1059" y="426"/>
                      </a:lnTo>
                      <a:lnTo>
                        <a:pt x="1057" y="423"/>
                      </a:lnTo>
                      <a:lnTo>
                        <a:pt x="1056" y="423"/>
                      </a:lnTo>
                      <a:lnTo>
                        <a:pt x="1056" y="422"/>
                      </a:lnTo>
                      <a:lnTo>
                        <a:pt x="1055" y="421"/>
                      </a:lnTo>
                      <a:lnTo>
                        <a:pt x="1055" y="421"/>
                      </a:lnTo>
                      <a:lnTo>
                        <a:pt x="1053" y="419"/>
                      </a:lnTo>
                      <a:lnTo>
                        <a:pt x="1053" y="421"/>
                      </a:lnTo>
                      <a:lnTo>
                        <a:pt x="1055" y="421"/>
                      </a:lnTo>
                      <a:lnTo>
                        <a:pt x="1055" y="422"/>
                      </a:lnTo>
                      <a:lnTo>
                        <a:pt x="1055" y="422"/>
                      </a:lnTo>
                      <a:lnTo>
                        <a:pt x="1056" y="429"/>
                      </a:lnTo>
                      <a:lnTo>
                        <a:pt x="1057" y="429"/>
                      </a:lnTo>
                      <a:lnTo>
                        <a:pt x="1057" y="430"/>
                      </a:lnTo>
                      <a:lnTo>
                        <a:pt x="1056" y="430"/>
                      </a:lnTo>
                      <a:lnTo>
                        <a:pt x="1056" y="431"/>
                      </a:lnTo>
                      <a:lnTo>
                        <a:pt x="1053" y="431"/>
                      </a:lnTo>
                      <a:lnTo>
                        <a:pt x="1052" y="434"/>
                      </a:lnTo>
                      <a:lnTo>
                        <a:pt x="1051" y="435"/>
                      </a:lnTo>
                      <a:lnTo>
                        <a:pt x="1047" y="436"/>
                      </a:lnTo>
                      <a:lnTo>
                        <a:pt x="1048" y="435"/>
                      </a:lnTo>
                      <a:lnTo>
                        <a:pt x="1048" y="434"/>
                      </a:lnTo>
                      <a:lnTo>
                        <a:pt x="1048" y="432"/>
                      </a:lnTo>
                      <a:lnTo>
                        <a:pt x="1047" y="432"/>
                      </a:lnTo>
                      <a:lnTo>
                        <a:pt x="1046" y="426"/>
                      </a:lnTo>
                      <a:lnTo>
                        <a:pt x="1047" y="426"/>
                      </a:lnTo>
                      <a:lnTo>
                        <a:pt x="1047" y="425"/>
                      </a:lnTo>
                      <a:lnTo>
                        <a:pt x="1047" y="425"/>
                      </a:lnTo>
                      <a:lnTo>
                        <a:pt x="1047" y="422"/>
                      </a:lnTo>
                      <a:lnTo>
                        <a:pt x="1047" y="419"/>
                      </a:lnTo>
                      <a:lnTo>
                        <a:pt x="1044" y="417"/>
                      </a:lnTo>
                      <a:lnTo>
                        <a:pt x="1043" y="417"/>
                      </a:lnTo>
                      <a:lnTo>
                        <a:pt x="1043" y="415"/>
                      </a:lnTo>
                      <a:lnTo>
                        <a:pt x="1043" y="415"/>
                      </a:lnTo>
                      <a:lnTo>
                        <a:pt x="1042" y="415"/>
                      </a:lnTo>
                      <a:lnTo>
                        <a:pt x="1042" y="417"/>
                      </a:lnTo>
                      <a:lnTo>
                        <a:pt x="1039" y="415"/>
                      </a:lnTo>
                      <a:lnTo>
                        <a:pt x="1039" y="413"/>
                      </a:lnTo>
                      <a:lnTo>
                        <a:pt x="1038" y="413"/>
                      </a:lnTo>
                      <a:lnTo>
                        <a:pt x="1036" y="413"/>
                      </a:lnTo>
                      <a:lnTo>
                        <a:pt x="1035" y="414"/>
                      </a:lnTo>
                      <a:lnTo>
                        <a:pt x="1034" y="409"/>
                      </a:lnTo>
                      <a:lnTo>
                        <a:pt x="1032" y="409"/>
                      </a:lnTo>
                      <a:lnTo>
                        <a:pt x="1031" y="406"/>
                      </a:lnTo>
                      <a:lnTo>
                        <a:pt x="1030" y="405"/>
                      </a:lnTo>
                      <a:lnTo>
                        <a:pt x="1029" y="402"/>
                      </a:lnTo>
                      <a:lnTo>
                        <a:pt x="1029" y="400"/>
                      </a:lnTo>
                      <a:lnTo>
                        <a:pt x="1026" y="400"/>
                      </a:lnTo>
                      <a:lnTo>
                        <a:pt x="1026" y="400"/>
                      </a:lnTo>
                      <a:lnTo>
                        <a:pt x="1025" y="397"/>
                      </a:lnTo>
                      <a:lnTo>
                        <a:pt x="1022" y="394"/>
                      </a:lnTo>
                      <a:lnTo>
                        <a:pt x="1021" y="392"/>
                      </a:lnTo>
                      <a:lnTo>
                        <a:pt x="1021" y="392"/>
                      </a:lnTo>
                      <a:lnTo>
                        <a:pt x="1017" y="392"/>
                      </a:lnTo>
                      <a:lnTo>
                        <a:pt x="1015" y="391"/>
                      </a:lnTo>
                      <a:lnTo>
                        <a:pt x="1015" y="388"/>
                      </a:lnTo>
                      <a:lnTo>
                        <a:pt x="1014" y="385"/>
                      </a:lnTo>
                      <a:lnTo>
                        <a:pt x="1014" y="385"/>
                      </a:lnTo>
                      <a:lnTo>
                        <a:pt x="1010" y="385"/>
                      </a:lnTo>
                      <a:lnTo>
                        <a:pt x="1010" y="384"/>
                      </a:lnTo>
                      <a:lnTo>
                        <a:pt x="1008" y="384"/>
                      </a:lnTo>
                      <a:lnTo>
                        <a:pt x="1008" y="385"/>
                      </a:lnTo>
                      <a:lnTo>
                        <a:pt x="1006" y="385"/>
                      </a:lnTo>
                      <a:lnTo>
                        <a:pt x="1006" y="389"/>
                      </a:lnTo>
                      <a:lnTo>
                        <a:pt x="1008" y="389"/>
                      </a:lnTo>
                      <a:lnTo>
                        <a:pt x="1008" y="389"/>
                      </a:lnTo>
                      <a:lnTo>
                        <a:pt x="1006" y="392"/>
                      </a:lnTo>
                      <a:lnTo>
                        <a:pt x="1006" y="393"/>
                      </a:lnTo>
                      <a:lnTo>
                        <a:pt x="1006" y="394"/>
                      </a:lnTo>
                      <a:lnTo>
                        <a:pt x="1006" y="400"/>
                      </a:lnTo>
                      <a:lnTo>
                        <a:pt x="1006" y="400"/>
                      </a:lnTo>
                      <a:lnTo>
                        <a:pt x="1005" y="402"/>
                      </a:lnTo>
                      <a:lnTo>
                        <a:pt x="1005" y="402"/>
                      </a:lnTo>
                      <a:lnTo>
                        <a:pt x="1005" y="406"/>
                      </a:lnTo>
                      <a:lnTo>
                        <a:pt x="1004" y="406"/>
                      </a:lnTo>
                      <a:lnTo>
                        <a:pt x="1004" y="413"/>
                      </a:lnTo>
                      <a:lnTo>
                        <a:pt x="1004" y="413"/>
                      </a:lnTo>
                      <a:lnTo>
                        <a:pt x="1004" y="414"/>
                      </a:lnTo>
                      <a:lnTo>
                        <a:pt x="1002" y="414"/>
                      </a:lnTo>
                      <a:lnTo>
                        <a:pt x="1002" y="419"/>
                      </a:lnTo>
                      <a:lnTo>
                        <a:pt x="1001" y="419"/>
                      </a:lnTo>
                      <a:lnTo>
                        <a:pt x="1001" y="422"/>
                      </a:lnTo>
                      <a:lnTo>
                        <a:pt x="1001" y="422"/>
                      </a:lnTo>
                      <a:lnTo>
                        <a:pt x="1000" y="425"/>
                      </a:lnTo>
                      <a:lnTo>
                        <a:pt x="1001" y="427"/>
                      </a:lnTo>
                      <a:lnTo>
                        <a:pt x="1001" y="430"/>
                      </a:lnTo>
                      <a:lnTo>
                        <a:pt x="1004" y="430"/>
                      </a:lnTo>
                      <a:lnTo>
                        <a:pt x="1004" y="430"/>
                      </a:lnTo>
                      <a:lnTo>
                        <a:pt x="1005" y="432"/>
                      </a:lnTo>
                      <a:lnTo>
                        <a:pt x="1005" y="435"/>
                      </a:lnTo>
                      <a:lnTo>
                        <a:pt x="1005" y="436"/>
                      </a:lnTo>
                      <a:lnTo>
                        <a:pt x="1006" y="436"/>
                      </a:lnTo>
                      <a:lnTo>
                        <a:pt x="1008" y="436"/>
                      </a:lnTo>
                      <a:lnTo>
                        <a:pt x="1009" y="440"/>
                      </a:lnTo>
                      <a:lnTo>
                        <a:pt x="1009" y="443"/>
                      </a:lnTo>
                      <a:lnTo>
                        <a:pt x="1012" y="447"/>
                      </a:lnTo>
                      <a:lnTo>
                        <a:pt x="1013" y="448"/>
                      </a:lnTo>
                      <a:lnTo>
                        <a:pt x="1004" y="448"/>
                      </a:lnTo>
                      <a:lnTo>
                        <a:pt x="1004" y="447"/>
                      </a:lnTo>
                      <a:lnTo>
                        <a:pt x="1001" y="446"/>
                      </a:lnTo>
                      <a:lnTo>
                        <a:pt x="1001" y="444"/>
                      </a:lnTo>
                      <a:lnTo>
                        <a:pt x="995" y="438"/>
                      </a:lnTo>
                      <a:lnTo>
                        <a:pt x="995" y="435"/>
                      </a:lnTo>
                      <a:lnTo>
                        <a:pt x="993" y="435"/>
                      </a:lnTo>
                      <a:lnTo>
                        <a:pt x="993" y="431"/>
                      </a:lnTo>
                      <a:lnTo>
                        <a:pt x="992" y="431"/>
                      </a:lnTo>
                      <a:lnTo>
                        <a:pt x="992" y="430"/>
                      </a:lnTo>
                      <a:lnTo>
                        <a:pt x="993" y="429"/>
                      </a:lnTo>
                      <a:lnTo>
                        <a:pt x="993" y="426"/>
                      </a:lnTo>
                      <a:lnTo>
                        <a:pt x="995" y="425"/>
                      </a:lnTo>
                      <a:lnTo>
                        <a:pt x="995" y="423"/>
                      </a:lnTo>
                      <a:lnTo>
                        <a:pt x="996" y="422"/>
                      </a:lnTo>
                      <a:lnTo>
                        <a:pt x="996" y="419"/>
                      </a:lnTo>
                      <a:lnTo>
                        <a:pt x="995" y="419"/>
                      </a:lnTo>
                      <a:lnTo>
                        <a:pt x="995" y="415"/>
                      </a:lnTo>
                      <a:lnTo>
                        <a:pt x="996" y="414"/>
                      </a:lnTo>
                      <a:lnTo>
                        <a:pt x="996" y="413"/>
                      </a:lnTo>
                      <a:lnTo>
                        <a:pt x="997" y="410"/>
                      </a:lnTo>
                      <a:lnTo>
                        <a:pt x="997" y="408"/>
                      </a:lnTo>
                      <a:lnTo>
                        <a:pt x="997" y="406"/>
                      </a:lnTo>
                      <a:lnTo>
                        <a:pt x="996" y="406"/>
                      </a:lnTo>
                      <a:lnTo>
                        <a:pt x="996" y="405"/>
                      </a:lnTo>
                      <a:lnTo>
                        <a:pt x="996" y="405"/>
                      </a:lnTo>
                      <a:lnTo>
                        <a:pt x="996" y="402"/>
                      </a:lnTo>
                      <a:lnTo>
                        <a:pt x="995" y="401"/>
                      </a:lnTo>
                      <a:lnTo>
                        <a:pt x="995" y="400"/>
                      </a:lnTo>
                      <a:lnTo>
                        <a:pt x="993" y="400"/>
                      </a:lnTo>
                      <a:lnTo>
                        <a:pt x="992" y="398"/>
                      </a:lnTo>
                      <a:lnTo>
                        <a:pt x="993" y="397"/>
                      </a:lnTo>
                      <a:lnTo>
                        <a:pt x="995" y="394"/>
                      </a:lnTo>
                      <a:lnTo>
                        <a:pt x="995" y="392"/>
                      </a:lnTo>
                      <a:lnTo>
                        <a:pt x="993" y="392"/>
                      </a:lnTo>
                      <a:lnTo>
                        <a:pt x="993" y="391"/>
                      </a:lnTo>
                      <a:lnTo>
                        <a:pt x="993" y="391"/>
                      </a:lnTo>
                      <a:lnTo>
                        <a:pt x="993" y="387"/>
                      </a:lnTo>
                      <a:lnTo>
                        <a:pt x="992" y="387"/>
                      </a:lnTo>
                      <a:lnTo>
                        <a:pt x="992" y="380"/>
                      </a:lnTo>
                      <a:lnTo>
                        <a:pt x="989" y="379"/>
                      </a:lnTo>
                      <a:lnTo>
                        <a:pt x="989" y="376"/>
                      </a:lnTo>
                      <a:lnTo>
                        <a:pt x="988" y="376"/>
                      </a:lnTo>
                      <a:lnTo>
                        <a:pt x="988" y="374"/>
                      </a:lnTo>
                      <a:lnTo>
                        <a:pt x="988" y="374"/>
                      </a:lnTo>
                      <a:lnTo>
                        <a:pt x="988" y="370"/>
                      </a:lnTo>
                      <a:lnTo>
                        <a:pt x="987" y="370"/>
                      </a:lnTo>
                      <a:lnTo>
                        <a:pt x="987" y="364"/>
                      </a:lnTo>
                      <a:lnTo>
                        <a:pt x="987" y="364"/>
                      </a:lnTo>
                      <a:lnTo>
                        <a:pt x="987" y="363"/>
                      </a:lnTo>
                      <a:lnTo>
                        <a:pt x="985" y="363"/>
                      </a:lnTo>
                      <a:lnTo>
                        <a:pt x="985" y="360"/>
                      </a:lnTo>
                      <a:lnTo>
                        <a:pt x="985" y="360"/>
                      </a:lnTo>
                      <a:lnTo>
                        <a:pt x="984" y="360"/>
                      </a:lnTo>
                      <a:lnTo>
                        <a:pt x="983" y="359"/>
                      </a:lnTo>
                      <a:lnTo>
                        <a:pt x="983" y="358"/>
                      </a:lnTo>
                      <a:lnTo>
                        <a:pt x="981" y="357"/>
                      </a:lnTo>
                      <a:lnTo>
                        <a:pt x="983" y="355"/>
                      </a:lnTo>
                      <a:lnTo>
                        <a:pt x="983" y="355"/>
                      </a:lnTo>
                      <a:lnTo>
                        <a:pt x="983" y="355"/>
                      </a:lnTo>
                      <a:lnTo>
                        <a:pt x="983" y="354"/>
                      </a:lnTo>
                      <a:lnTo>
                        <a:pt x="983" y="353"/>
                      </a:lnTo>
                      <a:lnTo>
                        <a:pt x="983" y="353"/>
                      </a:lnTo>
                      <a:lnTo>
                        <a:pt x="983" y="351"/>
                      </a:lnTo>
                      <a:lnTo>
                        <a:pt x="983" y="351"/>
                      </a:lnTo>
                      <a:lnTo>
                        <a:pt x="983" y="351"/>
                      </a:lnTo>
                      <a:lnTo>
                        <a:pt x="980" y="351"/>
                      </a:lnTo>
                      <a:lnTo>
                        <a:pt x="980" y="350"/>
                      </a:lnTo>
                      <a:lnTo>
                        <a:pt x="980" y="350"/>
                      </a:lnTo>
                      <a:lnTo>
                        <a:pt x="979" y="349"/>
                      </a:lnTo>
                      <a:lnTo>
                        <a:pt x="978" y="347"/>
                      </a:lnTo>
                      <a:lnTo>
                        <a:pt x="978" y="346"/>
                      </a:lnTo>
                      <a:lnTo>
                        <a:pt x="976" y="346"/>
                      </a:lnTo>
                      <a:lnTo>
                        <a:pt x="975" y="345"/>
                      </a:lnTo>
                      <a:lnTo>
                        <a:pt x="974" y="345"/>
                      </a:lnTo>
                      <a:lnTo>
                        <a:pt x="971" y="351"/>
                      </a:lnTo>
                      <a:lnTo>
                        <a:pt x="970" y="353"/>
                      </a:lnTo>
                      <a:lnTo>
                        <a:pt x="968" y="353"/>
                      </a:lnTo>
                      <a:lnTo>
                        <a:pt x="968" y="354"/>
                      </a:lnTo>
                      <a:lnTo>
                        <a:pt x="966" y="354"/>
                      </a:lnTo>
                      <a:lnTo>
                        <a:pt x="966" y="355"/>
                      </a:lnTo>
                      <a:lnTo>
                        <a:pt x="964" y="357"/>
                      </a:lnTo>
                      <a:lnTo>
                        <a:pt x="959" y="357"/>
                      </a:lnTo>
                      <a:lnTo>
                        <a:pt x="959" y="357"/>
                      </a:lnTo>
                      <a:lnTo>
                        <a:pt x="958" y="357"/>
                      </a:lnTo>
                      <a:lnTo>
                        <a:pt x="958" y="357"/>
                      </a:lnTo>
                      <a:lnTo>
                        <a:pt x="958" y="355"/>
                      </a:lnTo>
                      <a:lnTo>
                        <a:pt x="957" y="357"/>
                      </a:lnTo>
                      <a:lnTo>
                        <a:pt x="954" y="357"/>
                      </a:lnTo>
                      <a:lnTo>
                        <a:pt x="954" y="355"/>
                      </a:lnTo>
                      <a:lnTo>
                        <a:pt x="953" y="354"/>
                      </a:lnTo>
                      <a:lnTo>
                        <a:pt x="953" y="353"/>
                      </a:lnTo>
                      <a:lnTo>
                        <a:pt x="953" y="353"/>
                      </a:lnTo>
                      <a:lnTo>
                        <a:pt x="953" y="347"/>
                      </a:lnTo>
                      <a:lnTo>
                        <a:pt x="954" y="347"/>
                      </a:lnTo>
                      <a:lnTo>
                        <a:pt x="954" y="346"/>
                      </a:lnTo>
                      <a:lnTo>
                        <a:pt x="954" y="346"/>
                      </a:lnTo>
                      <a:lnTo>
                        <a:pt x="955" y="343"/>
                      </a:lnTo>
                      <a:lnTo>
                        <a:pt x="955" y="343"/>
                      </a:lnTo>
                      <a:lnTo>
                        <a:pt x="957" y="337"/>
                      </a:lnTo>
                      <a:lnTo>
                        <a:pt x="955" y="337"/>
                      </a:lnTo>
                      <a:lnTo>
                        <a:pt x="955" y="334"/>
                      </a:lnTo>
                      <a:lnTo>
                        <a:pt x="955" y="334"/>
                      </a:lnTo>
                      <a:lnTo>
                        <a:pt x="955" y="334"/>
                      </a:lnTo>
                      <a:lnTo>
                        <a:pt x="955" y="334"/>
                      </a:lnTo>
                      <a:lnTo>
                        <a:pt x="955" y="333"/>
                      </a:lnTo>
                      <a:lnTo>
                        <a:pt x="955" y="332"/>
                      </a:lnTo>
                      <a:lnTo>
                        <a:pt x="953" y="330"/>
                      </a:lnTo>
                      <a:lnTo>
                        <a:pt x="951" y="324"/>
                      </a:lnTo>
                      <a:lnTo>
                        <a:pt x="953" y="322"/>
                      </a:lnTo>
                      <a:lnTo>
                        <a:pt x="951" y="322"/>
                      </a:lnTo>
                      <a:lnTo>
                        <a:pt x="950" y="320"/>
                      </a:lnTo>
                      <a:lnTo>
                        <a:pt x="950" y="319"/>
                      </a:lnTo>
                      <a:lnTo>
                        <a:pt x="949" y="317"/>
                      </a:lnTo>
                      <a:lnTo>
                        <a:pt x="949" y="316"/>
                      </a:lnTo>
                      <a:lnTo>
                        <a:pt x="949" y="315"/>
                      </a:lnTo>
                      <a:lnTo>
                        <a:pt x="949" y="312"/>
                      </a:lnTo>
                      <a:lnTo>
                        <a:pt x="946" y="312"/>
                      </a:lnTo>
                      <a:lnTo>
                        <a:pt x="946" y="313"/>
                      </a:lnTo>
                      <a:lnTo>
                        <a:pt x="943" y="313"/>
                      </a:lnTo>
                      <a:lnTo>
                        <a:pt x="943" y="315"/>
                      </a:lnTo>
                      <a:lnTo>
                        <a:pt x="943" y="315"/>
                      </a:lnTo>
                      <a:lnTo>
                        <a:pt x="943" y="315"/>
                      </a:lnTo>
                      <a:lnTo>
                        <a:pt x="942" y="316"/>
                      </a:lnTo>
                      <a:lnTo>
                        <a:pt x="941" y="316"/>
                      </a:lnTo>
                      <a:lnTo>
                        <a:pt x="941" y="313"/>
                      </a:lnTo>
                      <a:lnTo>
                        <a:pt x="940" y="313"/>
                      </a:lnTo>
                      <a:lnTo>
                        <a:pt x="940" y="312"/>
                      </a:lnTo>
                      <a:lnTo>
                        <a:pt x="938" y="311"/>
                      </a:lnTo>
                      <a:lnTo>
                        <a:pt x="938" y="309"/>
                      </a:lnTo>
                      <a:lnTo>
                        <a:pt x="938" y="309"/>
                      </a:lnTo>
                      <a:lnTo>
                        <a:pt x="937" y="307"/>
                      </a:lnTo>
                      <a:lnTo>
                        <a:pt x="936" y="305"/>
                      </a:lnTo>
                      <a:lnTo>
                        <a:pt x="936" y="304"/>
                      </a:lnTo>
                      <a:lnTo>
                        <a:pt x="936" y="304"/>
                      </a:lnTo>
                      <a:lnTo>
                        <a:pt x="934" y="302"/>
                      </a:lnTo>
                      <a:lnTo>
                        <a:pt x="934" y="299"/>
                      </a:lnTo>
                      <a:lnTo>
                        <a:pt x="934" y="296"/>
                      </a:lnTo>
                      <a:lnTo>
                        <a:pt x="934" y="294"/>
                      </a:lnTo>
                      <a:lnTo>
                        <a:pt x="933" y="294"/>
                      </a:lnTo>
                      <a:lnTo>
                        <a:pt x="933" y="291"/>
                      </a:lnTo>
                      <a:lnTo>
                        <a:pt x="932" y="290"/>
                      </a:lnTo>
                      <a:lnTo>
                        <a:pt x="930" y="287"/>
                      </a:lnTo>
                      <a:lnTo>
                        <a:pt x="929" y="287"/>
                      </a:lnTo>
                      <a:lnTo>
                        <a:pt x="928" y="285"/>
                      </a:lnTo>
                      <a:lnTo>
                        <a:pt x="925" y="285"/>
                      </a:lnTo>
                      <a:lnTo>
                        <a:pt x="924" y="283"/>
                      </a:lnTo>
                      <a:lnTo>
                        <a:pt x="920" y="279"/>
                      </a:lnTo>
                      <a:lnTo>
                        <a:pt x="920" y="281"/>
                      </a:lnTo>
                      <a:lnTo>
                        <a:pt x="920" y="281"/>
                      </a:lnTo>
                      <a:lnTo>
                        <a:pt x="920" y="282"/>
                      </a:lnTo>
                      <a:lnTo>
                        <a:pt x="921" y="282"/>
                      </a:lnTo>
                      <a:lnTo>
                        <a:pt x="921" y="283"/>
                      </a:lnTo>
                      <a:lnTo>
                        <a:pt x="923" y="285"/>
                      </a:lnTo>
                      <a:lnTo>
                        <a:pt x="923" y="286"/>
                      </a:lnTo>
                      <a:lnTo>
                        <a:pt x="919" y="287"/>
                      </a:lnTo>
                      <a:lnTo>
                        <a:pt x="920" y="288"/>
                      </a:lnTo>
                      <a:lnTo>
                        <a:pt x="920" y="291"/>
                      </a:lnTo>
                      <a:lnTo>
                        <a:pt x="921" y="294"/>
                      </a:lnTo>
                      <a:lnTo>
                        <a:pt x="920" y="294"/>
                      </a:lnTo>
                      <a:lnTo>
                        <a:pt x="919" y="295"/>
                      </a:lnTo>
                      <a:lnTo>
                        <a:pt x="919" y="295"/>
                      </a:lnTo>
                      <a:lnTo>
                        <a:pt x="917" y="296"/>
                      </a:lnTo>
                      <a:lnTo>
                        <a:pt x="916" y="295"/>
                      </a:lnTo>
                      <a:lnTo>
                        <a:pt x="916" y="294"/>
                      </a:lnTo>
                      <a:lnTo>
                        <a:pt x="915" y="294"/>
                      </a:lnTo>
                      <a:lnTo>
                        <a:pt x="915" y="295"/>
                      </a:lnTo>
                      <a:lnTo>
                        <a:pt x="912" y="296"/>
                      </a:lnTo>
                      <a:lnTo>
                        <a:pt x="912" y="295"/>
                      </a:lnTo>
                      <a:lnTo>
                        <a:pt x="912" y="295"/>
                      </a:lnTo>
                      <a:lnTo>
                        <a:pt x="912" y="295"/>
                      </a:lnTo>
                      <a:lnTo>
                        <a:pt x="912" y="296"/>
                      </a:lnTo>
                      <a:lnTo>
                        <a:pt x="909" y="296"/>
                      </a:lnTo>
                      <a:lnTo>
                        <a:pt x="908" y="298"/>
                      </a:lnTo>
                      <a:lnTo>
                        <a:pt x="907" y="299"/>
                      </a:lnTo>
                      <a:lnTo>
                        <a:pt x="904" y="299"/>
                      </a:lnTo>
                      <a:lnTo>
                        <a:pt x="904" y="299"/>
                      </a:lnTo>
                      <a:lnTo>
                        <a:pt x="904" y="296"/>
                      </a:lnTo>
                      <a:lnTo>
                        <a:pt x="899" y="298"/>
                      </a:lnTo>
                      <a:lnTo>
                        <a:pt x="899" y="296"/>
                      </a:lnTo>
                      <a:lnTo>
                        <a:pt x="898" y="296"/>
                      </a:lnTo>
                      <a:lnTo>
                        <a:pt x="898" y="296"/>
                      </a:lnTo>
                      <a:lnTo>
                        <a:pt x="898" y="296"/>
                      </a:lnTo>
                      <a:lnTo>
                        <a:pt x="898" y="298"/>
                      </a:lnTo>
                      <a:lnTo>
                        <a:pt x="898" y="298"/>
                      </a:lnTo>
                      <a:lnTo>
                        <a:pt x="895" y="298"/>
                      </a:lnTo>
                      <a:lnTo>
                        <a:pt x="894" y="299"/>
                      </a:lnTo>
                      <a:lnTo>
                        <a:pt x="892" y="299"/>
                      </a:lnTo>
                      <a:lnTo>
                        <a:pt x="891" y="300"/>
                      </a:lnTo>
                      <a:lnTo>
                        <a:pt x="891" y="302"/>
                      </a:lnTo>
                      <a:lnTo>
                        <a:pt x="891" y="302"/>
                      </a:lnTo>
                      <a:lnTo>
                        <a:pt x="891" y="303"/>
                      </a:lnTo>
                      <a:lnTo>
                        <a:pt x="890" y="303"/>
                      </a:lnTo>
                      <a:lnTo>
                        <a:pt x="890" y="304"/>
                      </a:lnTo>
                      <a:lnTo>
                        <a:pt x="890" y="304"/>
                      </a:lnTo>
                      <a:lnTo>
                        <a:pt x="890" y="309"/>
                      </a:lnTo>
                      <a:lnTo>
                        <a:pt x="890" y="309"/>
                      </a:lnTo>
                      <a:lnTo>
                        <a:pt x="890" y="311"/>
                      </a:lnTo>
                      <a:lnTo>
                        <a:pt x="887" y="312"/>
                      </a:lnTo>
                      <a:lnTo>
                        <a:pt x="886" y="315"/>
                      </a:lnTo>
                      <a:lnTo>
                        <a:pt x="885" y="316"/>
                      </a:lnTo>
                      <a:lnTo>
                        <a:pt x="883" y="316"/>
                      </a:lnTo>
                      <a:lnTo>
                        <a:pt x="882" y="317"/>
                      </a:lnTo>
                      <a:lnTo>
                        <a:pt x="879" y="317"/>
                      </a:lnTo>
                      <a:lnTo>
                        <a:pt x="879" y="319"/>
                      </a:lnTo>
                      <a:lnTo>
                        <a:pt x="874" y="319"/>
                      </a:lnTo>
                      <a:lnTo>
                        <a:pt x="873" y="320"/>
                      </a:lnTo>
                      <a:lnTo>
                        <a:pt x="873" y="320"/>
                      </a:lnTo>
                      <a:lnTo>
                        <a:pt x="873" y="320"/>
                      </a:lnTo>
                      <a:lnTo>
                        <a:pt x="873" y="322"/>
                      </a:lnTo>
                      <a:lnTo>
                        <a:pt x="871" y="322"/>
                      </a:lnTo>
                      <a:lnTo>
                        <a:pt x="870" y="324"/>
                      </a:lnTo>
                      <a:lnTo>
                        <a:pt x="870" y="324"/>
                      </a:lnTo>
                      <a:lnTo>
                        <a:pt x="869" y="325"/>
                      </a:lnTo>
                      <a:lnTo>
                        <a:pt x="868" y="325"/>
                      </a:lnTo>
                      <a:lnTo>
                        <a:pt x="866" y="329"/>
                      </a:lnTo>
                      <a:lnTo>
                        <a:pt x="865" y="330"/>
                      </a:lnTo>
                      <a:lnTo>
                        <a:pt x="862" y="333"/>
                      </a:lnTo>
                      <a:lnTo>
                        <a:pt x="862" y="336"/>
                      </a:lnTo>
                      <a:lnTo>
                        <a:pt x="858" y="337"/>
                      </a:lnTo>
                      <a:lnTo>
                        <a:pt x="854" y="338"/>
                      </a:lnTo>
                      <a:lnTo>
                        <a:pt x="853" y="341"/>
                      </a:lnTo>
                      <a:lnTo>
                        <a:pt x="848" y="341"/>
                      </a:lnTo>
                      <a:lnTo>
                        <a:pt x="848" y="342"/>
                      </a:lnTo>
                      <a:lnTo>
                        <a:pt x="847" y="342"/>
                      </a:lnTo>
                      <a:lnTo>
                        <a:pt x="847" y="342"/>
                      </a:lnTo>
                      <a:lnTo>
                        <a:pt x="847" y="343"/>
                      </a:lnTo>
                      <a:lnTo>
                        <a:pt x="847" y="343"/>
                      </a:lnTo>
                      <a:lnTo>
                        <a:pt x="847" y="343"/>
                      </a:lnTo>
                      <a:lnTo>
                        <a:pt x="845" y="343"/>
                      </a:lnTo>
                      <a:lnTo>
                        <a:pt x="845" y="343"/>
                      </a:lnTo>
                      <a:lnTo>
                        <a:pt x="845" y="345"/>
                      </a:lnTo>
                      <a:lnTo>
                        <a:pt x="844" y="345"/>
                      </a:lnTo>
                      <a:lnTo>
                        <a:pt x="844" y="346"/>
                      </a:lnTo>
                      <a:lnTo>
                        <a:pt x="844" y="346"/>
                      </a:lnTo>
                      <a:lnTo>
                        <a:pt x="844" y="349"/>
                      </a:lnTo>
                      <a:lnTo>
                        <a:pt x="844" y="350"/>
                      </a:lnTo>
                      <a:lnTo>
                        <a:pt x="843" y="350"/>
                      </a:lnTo>
                      <a:lnTo>
                        <a:pt x="843" y="351"/>
                      </a:lnTo>
                      <a:lnTo>
                        <a:pt x="836" y="353"/>
                      </a:lnTo>
                      <a:lnTo>
                        <a:pt x="834" y="357"/>
                      </a:lnTo>
                      <a:lnTo>
                        <a:pt x="832" y="357"/>
                      </a:lnTo>
                      <a:lnTo>
                        <a:pt x="831" y="357"/>
                      </a:lnTo>
                      <a:lnTo>
                        <a:pt x="830" y="357"/>
                      </a:lnTo>
                      <a:lnTo>
                        <a:pt x="828" y="357"/>
                      </a:lnTo>
                      <a:lnTo>
                        <a:pt x="828" y="358"/>
                      </a:lnTo>
                      <a:lnTo>
                        <a:pt x="827" y="359"/>
                      </a:lnTo>
                      <a:lnTo>
                        <a:pt x="826" y="360"/>
                      </a:lnTo>
                      <a:lnTo>
                        <a:pt x="826" y="366"/>
                      </a:lnTo>
                      <a:lnTo>
                        <a:pt x="826" y="366"/>
                      </a:lnTo>
                      <a:lnTo>
                        <a:pt x="826" y="366"/>
                      </a:lnTo>
                      <a:lnTo>
                        <a:pt x="827" y="367"/>
                      </a:lnTo>
                      <a:lnTo>
                        <a:pt x="827" y="368"/>
                      </a:lnTo>
                      <a:lnTo>
                        <a:pt x="826" y="368"/>
                      </a:lnTo>
                      <a:lnTo>
                        <a:pt x="826" y="370"/>
                      </a:lnTo>
                      <a:lnTo>
                        <a:pt x="826" y="370"/>
                      </a:lnTo>
                      <a:lnTo>
                        <a:pt x="824" y="381"/>
                      </a:lnTo>
                      <a:lnTo>
                        <a:pt x="827" y="393"/>
                      </a:lnTo>
                      <a:lnTo>
                        <a:pt x="826" y="394"/>
                      </a:lnTo>
                      <a:lnTo>
                        <a:pt x="824" y="400"/>
                      </a:lnTo>
                      <a:lnTo>
                        <a:pt x="823" y="401"/>
                      </a:lnTo>
                      <a:lnTo>
                        <a:pt x="822" y="402"/>
                      </a:lnTo>
                      <a:lnTo>
                        <a:pt x="822" y="404"/>
                      </a:lnTo>
                      <a:lnTo>
                        <a:pt x="822" y="406"/>
                      </a:lnTo>
                      <a:lnTo>
                        <a:pt x="820" y="406"/>
                      </a:lnTo>
                      <a:lnTo>
                        <a:pt x="820" y="406"/>
                      </a:lnTo>
                      <a:lnTo>
                        <a:pt x="822" y="406"/>
                      </a:lnTo>
                      <a:lnTo>
                        <a:pt x="822" y="413"/>
                      </a:lnTo>
                      <a:lnTo>
                        <a:pt x="822" y="413"/>
                      </a:lnTo>
                      <a:lnTo>
                        <a:pt x="822" y="414"/>
                      </a:lnTo>
                      <a:lnTo>
                        <a:pt x="823" y="414"/>
                      </a:lnTo>
                      <a:lnTo>
                        <a:pt x="823" y="418"/>
                      </a:lnTo>
                      <a:lnTo>
                        <a:pt x="822" y="418"/>
                      </a:lnTo>
                      <a:lnTo>
                        <a:pt x="822" y="418"/>
                      </a:lnTo>
                      <a:lnTo>
                        <a:pt x="822" y="419"/>
                      </a:lnTo>
                      <a:lnTo>
                        <a:pt x="818" y="419"/>
                      </a:lnTo>
                      <a:lnTo>
                        <a:pt x="818" y="419"/>
                      </a:lnTo>
                      <a:lnTo>
                        <a:pt x="818" y="421"/>
                      </a:lnTo>
                      <a:lnTo>
                        <a:pt x="818" y="421"/>
                      </a:lnTo>
                      <a:lnTo>
                        <a:pt x="816" y="422"/>
                      </a:lnTo>
                      <a:lnTo>
                        <a:pt x="815" y="423"/>
                      </a:lnTo>
                      <a:lnTo>
                        <a:pt x="815" y="425"/>
                      </a:lnTo>
                      <a:lnTo>
                        <a:pt x="814" y="426"/>
                      </a:lnTo>
                      <a:lnTo>
                        <a:pt x="814" y="427"/>
                      </a:lnTo>
                      <a:lnTo>
                        <a:pt x="813" y="427"/>
                      </a:lnTo>
                      <a:lnTo>
                        <a:pt x="813" y="429"/>
                      </a:lnTo>
                      <a:lnTo>
                        <a:pt x="809" y="431"/>
                      </a:lnTo>
                      <a:lnTo>
                        <a:pt x="809" y="434"/>
                      </a:lnTo>
                      <a:lnTo>
                        <a:pt x="807" y="435"/>
                      </a:lnTo>
                      <a:lnTo>
                        <a:pt x="806" y="436"/>
                      </a:lnTo>
                      <a:lnTo>
                        <a:pt x="803" y="438"/>
                      </a:lnTo>
                      <a:lnTo>
                        <a:pt x="803" y="438"/>
                      </a:lnTo>
                      <a:lnTo>
                        <a:pt x="801" y="438"/>
                      </a:lnTo>
                      <a:lnTo>
                        <a:pt x="801" y="438"/>
                      </a:lnTo>
                      <a:lnTo>
                        <a:pt x="799" y="436"/>
                      </a:lnTo>
                      <a:lnTo>
                        <a:pt x="799" y="435"/>
                      </a:lnTo>
                      <a:lnTo>
                        <a:pt x="799" y="435"/>
                      </a:lnTo>
                      <a:lnTo>
                        <a:pt x="799" y="434"/>
                      </a:lnTo>
                      <a:lnTo>
                        <a:pt x="798" y="434"/>
                      </a:lnTo>
                      <a:lnTo>
                        <a:pt x="798" y="432"/>
                      </a:lnTo>
                      <a:lnTo>
                        <a:pt x="797" y="432"/>
                      </a:lnTo>
                      <a:lnTo>
                        <a:pt x="797" y="431"/>
                      </a:lnTo>
                      <a:lnTo>
                        <a:pt x="797" y="431"/>
                      </a:lnTo>
                      <a:lnTo>
                        <a:pt x="797" y="430"/>
                      </a:lnTo>
                      <a:lnTo>
                        <a:pt x="796" y="429"/>
                      </a:lnTo>
                      <a:lnTo>
                        <a:pt x="796" y="427"/>
                      </a:lnTo>
                      <a:lnTo>
                        <a:pt x="794" y="427"/>
                      </a:lnTo>
                      <a:lnTo>
                        <a:pt x="793" y="426"/>
                      </a:lnTo>
                      <a:lnTo>
                        <a:pt x="792" y="425"/>
                      </a:lnTo>
                      <a:lnTo>
                        <a:pt x="792" y="423"/>
                      </a:lnTo>
                      <a:lnTo>
                        <a:pt x="792" y="423"/>
                      </a:lnTo>
                      <a:lnTo>
                        <a:pt x="790" y="422"/>
                      </a:lnTo>
                      <a:lnTo>
                        <a:pt x="790" y="422"/>
                      </a:lnTo>
                      <a:lnTo>
                        <a:pt x="792" y="422"/>
                      </a:lnTo>
                      <a:lnTo>
                        <a:pt x="792" y="421"/>
                      </a:lnTo>
                      <a:lnTo>
                        <a:pt x="792" y="421"/>
                      </a:lnTo>
                      <a:lnTo>
                        <a:pt x="793" y="421"/>
                      </a:lnTo>
                      <a:lnTo>
                        <a:pt x="792" y="418"/>
                      </a:lnTo>
                      <a:lnTo>
                        <a:pt x="792" y="418"/>
                      </a:lnTo>
                      <a:lnTo>
                        <a:pt x="792" y="417"/>
                      </a:lnTo>
                      <a:lnTo>
                        <a:pt x="790" y="415"/>
                      </a:lnTo>
                      <a:lnTo>
                        <a:pt x="789" y="413"/>
                      </a:lnTo>
                      <a:lnTo>
                        <a:pt x="788" y="413"/>
                      </a:lnTo>
                      <a:lnTo>
                        <a:pt x="786" y="406"/>
                      </a:lnTo>
                      <a:lnTo>
                        <a:pt x="786" y="406"/>
                      </a:lnTo>
                      <a:lnTo>
                        <a:pt x="785" y="404"/>
                      </a:lnTo>
                      <a:lnTo>
                        <a:pt x="784" y="404"/>
                      </a:lnTo>
                      <a:lnTo>
                        <a:pt x="784" y="402"/>
                      </a:lnTo>
                      <a:lnTo>
                        <a:pt x="784" y="402"/>
                      </a:lnTo>
                      <a:lnTo>
                        <a:pt x="782" y="398"/>
                      </a:lnTo>
                      <a:lnTo>
                        <a:pt x="780" y="397"/>
                      </a:lnTo>
                      <a:lnTo>
                        <a:pt x="780" y="396"/>
                      </a:lnTo>
                      <a:lnTo>
                        <a:pt x="779" y="396"/>
                      </a:lnTo>
                      <a:lnTo>
                        <a:pt x="779" y="391"/>
                      </a:lnTo>
                      <a:lnTo>
                        <a:pt x="777" y="391"/>
                      </a:lnTo>
                      <a:lnTo>
                        <a:pt x="777" y="389"/>
                      </a:lnTo>
                      <a:lnTo>
                        <a:pt x="777" y="389"/>
                      </a:lnTo>
                      <a:lnTo>
                        <a:pt x="777" y="388"/>
                      </a:lnTo>
                      <a:lnTo>
                        <a:pt x="776" y="388"/>
                      </a:lnTo>
                      <a:lnTo>
                        <a:pt x="776" y="381"/>
                      </a:lnTo>
                      <a:lnTo>
                        <a:pt x="776" y="381"/>
                      </a:lnTo>
                      <a:lnTo>
                        <a:pt x="775" y="376"/>
                      </a:lnTo>
                      <a:lnTo>
                        <a:pt x="775" y="376"/>
                      </a:lnTo>
                      <a:lnTo>
                        <a:pt x="775" y="372"/>
                      </a:lnTo>
                      <a:lnTo>
                        <a:pt x="773" y="372"/>
                      </a:lnTo>
                      <a:lnTo>
                        <a:pt x="773" y="371"/>
                      </a:lnTo>
                      <a:lnTo>
                        <a:pt x="773" y="371"/>
                      </a:lnTo>
                      <a:lnTo>
                        <a:pt x="773" y="368"/>
                      </a:lnTo>
                      <a:lnTo>
                        <a:pt x="772" y="368"/>
                      </a:lnTo>
                      <a:lnTo>
                        <a:pt x="772" y="367"/>
                      </a:lnTo>
                      <a:lnTo>
                        <a:pt x="772" y="367"/>
                      </a:lnTo>
                      <a:lnTo>
                        <a:pt x="772" y="366"/>
                      </a:lnTo>
                      <a:lnTo>
                        <a:pt x="771" y="366"/>
                      </a:lnTo>
                      <a:lnTo>
                        <a:pt x="771" y="364"/>
                      </a:lnTo>
                      <a:lnTo>
                        <a:pt x="771" y="364"/>
                      </a:lnTo>
                      <a:lnTo>
                        <a:pt x="771" y="363"/>
                      </a:lnTo>
                      <a:lnTo>
                        <a:pt x="769" y="363"/>
                      </a:lnTo>
                      <a:lnTo>
                        <a:pt x="769" y="359"/>
                      </a:lnTo>
                      <a:lnTo>
                        <a:pt x="768" y="359"/>
                      </a:lnTo>
                      <a:lnTo>
                        <a:pt x="768" y="358"/>
                      </a:lnTo>
                      <a:lnTo>
                        <a:pt x="768" y="358"/>
                      </a:lnTo>
                      <a:lnTo>
                        <a:pt x="768" y="355"/>
                      </a:lnTo>
                      <a:lnTo>
                        <a:pt x="767" y="355"/>
                      </a:lnTo>
                      <a:lnTo>
                        <a:pt x="767" y="353"/>
                      </a:lnTo>
                      <a:lnTo>
                        <a:pt x="765" y="353"/>
                      </a:lnTo>
                      <a:lnTo>
                        <a:pt x="765" y="347"/>
                      </a:lnTo>
                      <a:lnTo>
                        <a:pt x="765" y="347"/>
                      </a:lnTo>
                      <a:lnTo>
                        <a:pt x="765" y="343"/>
                      </a:lnTo>
                      <a:lnTo>
                        <a:pt x="764" y="343"/>
                      </a:lnTo>
                      <a:lnTo>
                        <a:pt x="764" y="342"/>
                      </a:lnTo>
                      <a:lnTo>
                        <a:pt x="764" y="342"/>
                      </a:lnTo>
                      <a:lnTo>
                        <a:pt x="764" y="341"/>
                      </a:lnTo>
                      <a:lnTo>
                        <a:pt x="763" y="341"/>
                      </a:lnTo>
                      <a:lnTo>
                        <a:pt x="763" y="340"/>
                      </a:lnTo>
                      <a:lnTo>
                        <a:pt x="764" y="340"/>
                      </a:lnTo>
                      <a:lnTo>
                        <a:pt x="764" y="340"/>
                      </a:lnTo>
                      <a:lnTo>
                        <a:pt x="764" y="338"/>
                      </a:lnTo>
                      <a:lnTo>
                        <a:pt x="763" y="338"/>
                      </a:lnTo>
                      <a:lnTo>
                        <a:pt x="763" y="337"/>
                      </a:lnTo>
                      <a:lnTo>
                        <a:pt x="763" y="337"/>
                      </a:lnTo>
                      <a:lnTo>
                        <a:pt x="763" y="334"/>
                      </a:lnTo>
                      <a:lnTo>
                        <a:pt x="762" y="334"/>
                      </a:lnTo>
                      <a:lnTo>
                        <a:pt x="763" y="329"/>
                      </a:lnTo>
                      <a:lnTo>
                        <a:pt x="762" y="329"/>
                      </a:lnTo>
                      <a:lnTo>
                        <a:pt x="762" y="326"/>
                      </a:lnTo>
                      <a:lnTo>
                        <a:pt x="763" y="326"/>
                      </a:lnTo>
                      <a:lnTo>
                        <a:pt x="762" y="322"/>
                      </a:lnTo>
                      <a:lnTo>
                        <a:pt x="762" y="322"/>
                      </a:lnTo>
                      <a:lnTo>
                        <a:pt x="762" y="321"/>
                      </a:lnTo>
                      <a:lnTo>
                        <a:pt x="760" y="320"/>
                      </a:lnTo>
                      <a:lnTo>
                        <a:pt x="760" y="317"/>
                      </a:lnTo>
                      <a:lnTo>
                        <a:pt x="759" y="317"/>
                      </a:lnTo>
                      <a:lnTo>
                        <a:pt x="759" y="316"/>
                      </a:lnTo>
                      <a:lnTo>
                        <a:pt x="759" y="315"/>
                      </a:lnTo>
                      <a:lnTo>
                        <a:pt x="760" y="313"/>
                      </a:lnTo>
                      <a:lnTo>
                        <a:pt x="760" y="312"/>
                      </a:lnTo>
                      <a:lnTo>
                        <a:pt x="760" y="311"/>
                      </a:lnTo>
                      <a:lnTo>
                        <a:pt x="760" y="309"/>
                      </a:lnTo>
                      <a:lnTo>
                        <a:pt x="762" y="308"/>
                      </a:lnTo>
                      <a:lnTo>
                        <a:pt x="762" y="305"/>
                      </a:lnTo>
                      <a:lnTo>
                        <a:pt x="763" y="305"/>
                      </a:lnTo>
                      <a:lnTo>
                        <a:pt x="763" y="304"/>
                      </a:lnTo>
                      <a:lnTo>
                        <a:pt x="763" y="303"/>
                      </a:lnTo>
                      <a:lnTo>
                        <a:pt x="763" y="303"/>
                      </a:lnTo>
                      <a:lnTo>
                        <a:pt x="763" y="302"/>
                      </a:lnTo>
                      <a:lnTo>
                        <a:pt x="760" y="300"/>
                      </a:lnTo>
                      <a:lnTo>
                        <a:pt x="760" y="296"/>
                      </a:lnTo>
                      <a:lnTo>
                        <a:pt x="760" y="296"/>
                      </a:lnTo>
                      <a:lnTo>
                        <a:pt x="762" y="295"/>
                      </a:lnTo>
                      <a:lnTo>
                        <a:pt x="762" y="295"/>
                      </a:lnTo>
                      <a:lnTo>
                        <a:pt x="760" y="294"/>
                      </a:lnTo>
                      <a:lnTo>
                        <a:pt x="759" y="294"/>
                      </a:lnTo>
                      <a:lnTo>
                        <a:pt x="759" y="292"/>
                      </a:lnTo>
                      <a:lnTo>
                        <a:pt x="760" y="291"/>
                      </a:lnTo>
                      <a:lnTo>
                        <a:pt x="760" y="291"/>
                      </a:lnTo>
                      <a:lnTo>
                        <a:pt x="759" y="290"/>
                      </a:lnTo>
                      <a:lnTo>
                        <a:pt x="760" y="288"/>
                      </a:lnTo>
                      <a:lnTo>
                        <a:pt x="758" y="287"/>
                      </a:lnTo>
                      <a:lnTo>
                        <a:pt x="756" y="291"/>
                      </a:lnTo>
                      <a:lnTo>
                        <a:pt x="756" y="291"/>
                      </a:lnTo>
                      <a:lnTo>
                        <a:pt x="756" y="298"/>
                      </a:lnTo>
                      <a:lnTo>
                        <a:pt x="755" y="299"/>
                      </a:lnTo>
                      <a:lnTo>
                        <a:pt x="755" y="302"/>
                      </a:lnTo>
                      <a:lnTo>
                        <a:pt x="754" y="303"/>
                      </a:lnTo>
                      <a:lnTo>
                        <a:pt x="752" y="303"/>
                      </a:lnTo>
                      <a:lnTo>
                        <a:pt x="751" y="303"/>
                      </a:lnTo>
                      <a:lnTo>
                        <a:pt x="750" y="304"/>
                      </a:lnTo>
                      <a:lnTo>
                        <a:pt x="747" y="305"/>
                      </a:lnTo>
                      <a:lnTo>
                        <a:pt x="747" y="307"/>
                      </a:lnTo>
                      <a:lnTo>
                        <a:pt x="744" y="307"/>
                      </a:lnTo>
                      <a:lnTo>
                        <a:pt x="742" y="307"/>
                      </a:lnTo>
                      <a:lnTo>
                        <a:pt x="739" y="303"/>
                      </a:lnTo>
                      <a:lnTo>
                        <a:pt x="737" y="300"/>
                      </a:lnTo>
                      <a:lnTo>
                        <a:pt x="733" y="298"/>
                      </a:lnTo>
                      <a:lnTo>
                        <a:pt x="730" y="294"/>
                      </a:lnTo>
                      <a:lnTo>
                        <a:pt x="729" y="290"/>
                      </a:lnTo>
                      <a:lnTo>
                        <a:pt x="730" y="290"/>
                      </a:lnTo>
                      <a:lnTo>
                        <a:pt x="730" y="288"/>
                      </a:lnTo>
                      <a:lnTo>
                        <a:pt x="733" y="290"/>
                      </a:lnTo>
                      <a:lnTo>
                        <a:pt x="734" y="288"/>
                      </a:lnTo>
                      <a:lnTo>
                        <a:pt x="735" y="288"/>
                      </a:lnTo>
                      <a:lnTo>
                        <a:pt x="735" y="287"/>
                      </a:lnTo>
                      <a:lnTo>
                        <a:pt x="738" y="287"/>
                      </a:lnTo>
                      <a:lnTo>
                        <a:pt x="738" y="287"/>
                      </a:lnTo>
                      <a:lnTo>
                        <a:pt x="739" y="286"/>
                      </a:lnTo>
                      <a:lnTo>
                        <a:pt x="741" y="285"/>
                      </a:lnTo>
                      <a:lnTo>
                        <a:pt x="741" y="283"/>
                      </a:lnTo>
                      <a:lnTo>
                        <a:pt x="743" y="283"/>
                      </a:lnTo>
                      <a:lnTo>
                        <a:pt x="743" y="281"/>
                      </a:lnTo>
                      <a:lnTo>
                        <a:pt x="744" y="279"/>
                      </a:lnTo>
                      <a:lnTo>
                        <a:pt x="746" y="278"/>
                      </a:lnTo>
                      <a:lnTo>
                        <a:pt x="743" y="278"/>
                      </a:lnTo>
                      <a:lnTo>
                        <a:pt x="742" y="279"/>
                      </a:lnTo>
                      <a:lnTo>
                        <a:pt x="742" y="279"/>
                      </a:lnTo>
                      <a:lnTo>
                        <a:pt x="742" y="281"/>
                      </a:lnTo>
                      <a:lnTo>
                        <a:pt x="741" y="282"/>
                      </a:lnTo>
                      <a:lnTo>
                        <a:pt x="741" y="282"/>
                      </a:lnTo>
                      <a:lnTo>
                        <a:pt x="730" y="282"/>
                      </a:lnTo>
                      <a:lnTo>
                        <a:pt x="729" y="281"/>
                      </a:lnTo>
                      <a:lnTo>
                        <a:pt x="726" y="281"/>
                      </a:lnTo>
                      <a:lnTo>
                        <a:pt x="724" y="279"/>
                      </a:lnTo>
                      <a:lnTo>
                        <a:pt x="725" y="278"/>
                      </a:lnTo>
                      <a:lnTo>
                        <a:pt x="725" y="277"/>
                      </a:lnTo>
                      <a:lnTo>
                        <a:pt x="724" y="274"/>
                      </a:lnTo>
                      <a:lnTo>
                        <a:pt x="724" y="273"/>
                      </a:lnTo>
                      <a:lnTo>
                        <a:pt x="725" y="271"/>
                      </a:lnTo>
                      <a:lnTo>
                        <a:pt x="725" y="270"/>
                      </a:lnTo>
                      <a:lnTo>
                        <a:pt x="725" y="270"/>
                      </a:lnTo>
                      <a:lnTo>
                        <a:pt x="724" y="271"/>
                      </a:lnTo>
                      <a:lnTo>
                        <a:pt x="720" y="271"/>
                      </a:lnTo>
                      <a:lnTo>
                        <a:pt x="720" y="271"/>
                      </a:lnTo>
                      <a:lnTo>
                        <a:pt x="720" y="271"/>
                      </a:lnTo>
                      <a:lnTo>
                        <a:pt x="720" y="269"/>
                      </a:lnTo>
                      <a:lnTo>
                        <a:pt x="717" y="270"/>
                      </a:lnTo>
                      <a:lnTo>
                        <a:pt x="717" y="270"/>
                      </a:lnTo>
                      <a:lnTo>
                        <a:pt x="717" y="270"/>
                      </a:lnTo>
                      <a:lnTo>
                        <a:pt x="717" y="269"/>
                      </a:lnTo>
                      <a:lnTo>
                        <a:pt x="716" y="269"/>
                      </a:lnTo>
                      <a:lnTo>
                        <a:pt x="713" y="264"/>
                      </a:lnTo>
                      <a:lnTo>
                        <a:pt x="710" y="262"/>
                      </a:lnTo>
                      <a:lnTo>
                        <a:pt x="710" y="262"/>
                      </a:lnTo>
                      <a:lnTo>
                        <a:pt x="709" y="262"/>
                      </a:lnTo>
                      <a:lnTo>
                        <a:pt x="709" y="261"/>
                      </a:lnTo>
                      <a:lnTo>
                        <a:pt x="707" y="261"/>
                      </a:lnTo>
                      <a:lnTo>
                        <a:pt x="705" y="260"/>
                      </a:lnTo>
                      <a:lnTo>
                        <a:pt x="707" y="260"/>
                      </a:lnTo>
                      <a:lnTo>
                        <a:pt x="707" y="258"/>
                      </a:lnTo>
                      <a:lnTo>
                        <a:pt x="707" y="256"/>
                      </a:lnTo>
                      <a:lnTo>
                        <a:pt x="705" y="254"/>
                      </a:lnTo>
                      <a:lnTo>
                        <a:pt x="704" y="254"/>
                      </a:lnTo>
                      <a:lnTo>
                        <a:pt x="704" y="252"/>
                      </a:lnTo>
                      <a:lnTo>
                        <a:pt x="701" y="252"/>
                      </a:lnTo>
                      <a:lnTo>
                        <a:pt x="697" y="253"/>
                      </a:lnTo>
                      <a:lnTo>
                        <a:pt x="693" y="252"/>
                      </a:lnTo>
                      <a:lnTo>
                        <a:pt x="693" y="253"/>
                      </a:lnTo>
                      <a:lnTo>
                        <a:pt x="692" y="253"/>
                      </a:lnTo>
                      <a:lnTo>
                        <a:pt x="692" y="253"/>
                      </a:lnTo>
                      <a:lnTo>
                        <a:pt x="690" y="254"/>
                      </a:lnTo>
                      <a:lnTo>
                        <a:pt x="690" y="254"/>
                      </a:lnTo>
                      <a:lnTo>
                        <a:pt x="684" y="254"/>
                      </a:lnTo>
                      <a:lnTo>
                        <a:pt x="684" y="256"/>
                      </a:lnTo>
                      <a:lnTo>
                        <a:pt x="683" y="256"/>
                      </a:lnTo>
                      <a:lnTo>
                        <a:pt x="680" y="256"/>
                      </a:lnTo>
                      <a:lnTo>
                        <a:pt x="679" y="256"/>
                      </a:lnTo>
                      <a:lnTo>
                        <a:pt x="678" y="256"/>
                      </a:lnTo>
                      <a:lnTo>
                        <a:pt x="676" y="256"/>
                      </a:lnTo>
                      <a:lnTo>
                        <a:pt x="676" y="256"/>
                      </a:lnTo>
                      <a:lnTo>
                        <a:pt x="676" y="257"/>
                      </a:lnTo>
                      <a:lnTo>
                        <a:pt x="670" y="256"/>
                      </a:lnTo>
                      <a:lnTo>
                        <a:pt x="670" y="256"/>
                      </a:lnTo>
                      <a:lnTo>
                        <a:pt x="669" y="254"/>
                      </a:lnTo>
                      <a:lnTo>
                        <a:pt x="667" y="257"/>
                      </a:lnTo>
                      <a:lnTo>
                        <a:pt x="663" y="256"/>
                      </a:lnTo>
                      <a:lnTo>
                        <a:pt x="663" y="257"/>
                      </a:lnTo>
                      <a:lnTo>
                        <a:pt x="661" y="257"/>
                      </a:lnTo>
                      <a:lnTo>
                        <a:pt x="661" y="257"/>
                      </a:lnTo>
                      <a:lnTo>
                        <a:pt x="655" y="257"/>
                      </a:lnTo>
                      <a:lnTo>
                        <a:pt x="655" y="256"/>
                      </a:lnTo>
                      <a:lnTo>
                        <a:pt x="652" y="254"/>
                      </a:lnTo>
                      <a:lnTo>
                        <a:pt x="652" y="254"/>
                      </a:lnTo>
                      <a:lnTo>
                        <a:pt x="652" y="254"/>
                      </a:lnTo>
                      <a:lnTo>
                        <a:pt x="650" y="254"/>
                      </a:lnTo>
                      <a:lnTo>
                        <a:pt x="650" y="254"/>
                      </a:lnTo>
                      <a:lnTo>
                        <a:pt x="642" y="254"/>
                      </a:lnTo>
                      <a:lnTo>
                        <a:pt x="641" y="254"/>
                      </a:lnTo>
                      <a:lnTo>
                        <a:pt x="641" y="254"/>
                      </a:lnTo>
                      <a:lnTo>
                        <a:pt x="640" y="253"/>
                      </a:lnTo>
                      <a:lnTo>
                        <a:pt x="633" y="253"/>
                      </a:lnTo>
                      <a:lnTo>
                        <a:pt x="631" y="253"/>
                      </a:lnTo>
                      <a:lnTo>
                        <a:pt x="628" y="252"/>
                      </a:lnTo>
                      <a:lnTo>
                        <a:pt x="627" y="250"/>
                      </a:lnTo>
                      <a:lnTo>
                        <a:pt x="625" y="248"/>
                      </a:lnTo>
                      <a:lnTo>
                        <a:pt x="624" y="248"/>
                      </a:lnTo>
                      <a:lnTo>
                        <a:pt x="624" y="244"/>
                      </a:lnTo>
                      <a:lnTo>
                        <a:pt x="623" y="244"/>
                      </a:lnTo>
                      <a:lnTo>
                        <a:pt x="623" y="241"/>
                      </a:lnTo>
                      <a:lnTo>
                        <a:pt x="623" y="241"/>
                      </a:lnTo>
                      <a:lnTo>
                        <a:pt x="621" y="239"/>
                      </a:lnTo>
                      <a:lnTo>
                        <a:pt x="621" y="239"/>
                      </a:lnTo>
                      <a:lnTo>
                        <a:pt x="619" y="236"/>
                      </a:lnTo>
                      <a:lnTo>
                        <a:pt x="616" y="235"/>
                      </a:lnTo>
                      <a:lnTo>
                        <a:pt x="616" y="235"/>
                      </a:lnTo>
                      <a:lnTo>
                        <a:pt x="615" y="235"/>
                      </a:lnTo>
                      <a:lnTo>
                        <a:pt x="615" y="236"/>
                      </a:lnTo>
                      <a:lnTo>
                        <a:pt x="614" y="236"/>
                      </a:lnTo>
                      <a:lnTo>
                        <a:pt x="614" y="236"/>
                      </a:lnTo>
                      <a:lnTo>
                        <a:pt x="612" y="236"/>
                      </a:lnTo>
                      <a:lnTo>
                        <a:pt x="611" y="236"/>
                      </a:lnTo>
                      <a:lnTo>
                        <a:pt x="611" y="237"/>
                      </a:lnTo>
                      <a:lnTo>
                        <a:pt x="610" y="237"/>
                      </a:lnTo>
                      <a:lnTo>
                        <a:pt x="608" y="239"/>
                      </a:lnTo>
                      <a:lnTo>
                        <a:pt x="606" y="240"/>
                      </a:lnTo>
                      <a:lnTo>
                        <a:pt x="606" y="240"/>
                      </a:lnTo>
                      <a:lnTo>
                        <a:pt x="603" y="241"/>
                      </a:lnTo>
                      <a:lnTo>
                        <a:pt x="603" y="241"/>
                      </a:lnTo>
                      <a:lnTo>
                        <a:pt x="602" y="243"/>
                      </a:lnTo>
                      <a:lnTo>
                        <a:pt x="599" y="243"/>
                      </a:lnTo>
                      <a:lnTo>
                        <a:pt x="597" y="243"/>
                      </a:lnTo>
                      <a:lnTo>
                        <a:pt x="597" y="243"/>
                      </a:lnTo>
                      <a:lnTo>
                        <a:pt x="594" y="241"/>
                      </a:lnTo>
                      <a:lnTo>
                        <a:pt x="594" y="241"/>
                      </a:lnTo>
                      <a:lnTo>
                        <a:pt x="591" y="241"/>
                      </a:lnTo>
                      <a:lnTo>
                        <a:pt x="590" y="240"/>
                      </a:lnTo>
                      <a:lnTo>
                        <a:pt x="586" y="239"/>
                      </a:lnTo>
                      <a:lnTo>
                        <a:pt x="583" y="236"/>
                      </a:lnTo>
                      <a:lnTo>
                        <a:pt x="582" y="236"/>
                      </a:lnTo>
                      <a:lnTo>
                        <a:pt x="581" y="235"/>
                      </a:lnTo>
                      <a:lnTo>
                        <a:pt x="580" y="233"/>
                      </a:lnTo>
                      <a:lnTo>
                        <a:pt x="580" y="231"/>
                      </a:lnTo>
                      <a:lnTo>
                        <a:pt x="578" y="231"/>
                      </a:lnTo>
                      <a:lnTo>
                        <a:pt x="577" y="230"/>
                      </a:lnTo>
                      <a:lnTo>
                        <a:pt x="576" y="228"/>
                      </a:lnTo>
                      <a:lnTo>
                        <a:pt x="574" y="227"/>
                      </a:lnTo>
                      <a:lnTo>
                        <a:pt x="574" y="224"/>
                      </a:lnTo>
                      <a:lnTo>
                        <a:pt x="573" y="224"/>
                      </a:lnTo>
                      <a:lnTo>
                        <a:pt x="573" y="223"/>
                      </a:lnTo>
                      <a:lnTo>
                        <a:pt x="572" y="223"/>
                      </a:lnTo>
                      <a:lnTo>
                        <a:pt x="572" y="125"/>
                      </a:lnTo>
                      <a:lnTo>
                        <a:pt x="573" y="125"/>
                      </a:lnTo>
                      <a:lnTo>
                        <a:pt x="573" y="126"/>
                      </a:lnTo>
                      <a:lnTo>
                        <a:pt x="574" y="126"/>
                      </a:lnTo>
                      <a:lnTo>
                        <a:pt x="574" y="127"/>
                      </a:lnTo>
                      <a:lnTo>
                        <a:pt x="576" y="127"/>
                      </a:lnTo>
                      <a:lnTo>
                        <a:pt x="578" y="126"/>
                      </a:lnTo>
                      <a:lnTo>
                        <a:pt x="582" y="125"/>
                      </a:lnTo>
                      <a:lnTo>
                        <a:pt x="586" y="124"/>
                      </a:lnTo>
                      <a:lnTo>
                        <a:pt x="589" y="122"/>
                      </a:lnTo>
                      <a:lnTo>
                        <a:pt x="589" y="125"/>
                      </a:lnTo>
                      <a:lnTo>
                        <a:pt x="593" y="125"/>
                      </a:lnTo>
                      <a:lnTo>
                        <a:pt x="593" y="122"/>
                      </a:lnTo>
                      <a:lnTo>
                        <a:pt x="594" y="120"/>
                      </a:lnTo>
                      <a:lnTo>
                        <a:pt x="594" y="116"/>
                      </a:lnTo>
                      <a:lnTo>
                        <a:pt x="593" y="113"/>
                      </a:lnTo>
                      <a:lnTo>
                        <a:pt x="591" y="110"/>
                      </a:lnTo>
                      <a:lnTo>
                        <a:pt x="591" y="108"/>
                      </a:lnTo>
                      <a:lnTo>
                        <a:pt x="593" y="104"/>
                      </a:lnTo>
                      <a:lnTo>
                        <a:pt x="594" y="104"/>
                      </a:lnTo>
                      <a:lnTo>
                        <a:pt x="594" y="104"/>
                      </a:lnTo>
                      <a:lnTo>
                        <a:pt x="595" y="104"/>
                      </a:lnTo>
                      <a:lnTo>
                        <a:pt x="595" y="99"/>
                      </a:lnTo>
                      <a:lnTo>
                        <a:pt x="594" y="99"/>
                      </a:lnTo>
                      <a:lnTo>
                        <a:pt x="594" y="99"/>
                      </a:lnTo>
                      <a:lnTo>
                        <a:pt x="594" y="97"/>
                      </a:lnTo>
                      <a:lnTo>
                        <a:pt x="594" y="97"/>
                      </a:lnTo>
                      <a:lnTo>
                        <a:pt x="594" y="97"/>
                      </a:lnTo>
                      <a:lnTo>
                        <a:pt x="591" y="97"/>
                      </a:lnTo>
                      <a:lnTo>
                        <a:pt x="591" y="95"/>
                      </a:lnTo>
                      <a:lnTo>
                        <a:pt x="590" y="95"/>
                      </a:lnTo>
                      <a:lnTo>
                        <a:pt x="591" y="93"/>
                      </a:lnTo>
                      <a:lnTo>
                        <a:pt x="590" y="91"/>
                      </a:lnTo>
                      <a:lnTo>
                        <a:pt x="587" y="89"/>
                      </a:lnTo>
                      <a:lnTo>
                        <a:pt x="589" y="88"/>
                      </a:lnTo>
                      <a:lnTo>
                        <a:pt x="594" y="87"/>
                      </a:lnTo>
                      <a:lnTo>
                        <a:pt x="594" y="87"/>
                      </a:lnTo>
                      <a:lnTo>
                        <a:pt x="587" y="87"/>
                      </a:lnTo>
                      <a:lnTo>
                        <a:pt x="587" y="87"/>
                      </a:lnTo>
                      <a:lnTo>
                        <a:pt x="585" y="87"/>
                      </a:lnTo>
                      <a:lnTo>
                        <a:pt x="583" y="89"/>
                      </a:lnTo>
                      <a:lnTo>
                        <a:pt x="583" y="89"/>
                      </a:lnTo>
                      <a:lnTo>
                        <a:pt x="583" y="88"/>
                      </a:lnTo>
                      <a:lnTo>
                        <a:pt x="582" y="88"/>
                      </a:lnTo>
                      <a:lnTo>
                        <a:pt x="582" y="88"/>
                      </a:lnTo>
                      <a:lnTo>
                        <a:pt x="581" y="87"/>
                      </a:lnTo>
                      <a:lnTo>
                        <a:pt x="582" y="87"/>
                      </a:lnTo>
                      <a:lnTo>
                        <a:pt x="582" y="83"/>
                      </a:lnTo>
                      <a:lnTo>
                        <a:pt x="583" y="82"/>
                      </a:lnTo>
                      <a:lnTo>
                        <a:pt x="583" y="79"/>
                      </a:lnTo>
                      <a:lnTo>
                        <a:pt x="585" y="76"/>
                      </a:lnTo>
                      <a:lnTo>
                        <a:pt x="583" y="75"/>
                      </a:lnTo>
                      <a:lnTo>
                        <a:pt x="586" y="75"/>
                      </a:lnTo>
                      <a:lnTo>
                        <a:pt x="586" y="78"/>
                      </a:lnTo>
                      <a:lnTo>
                        <a:pt x="587" y="78"/>
                      </a:lnTo>
                      <a:lnTo>
                        <a:pt x="586" y="79"/>
                      </a:lnTo>
                      <a:lnTo>
                        <a:pt x="593" y="79"/>
                      </a:lnTo>
                      <a:lnTo>
                        <a:pt x="593" y="79"/>
                      </a:lnTo>
                      <a:lnTo>
                        <a:pt x="595" y="80"/>
                      </a:lnTo>
                      <a:lnTo>
                        <a:pt x="597" y="80"/>
                      </a:lnTo>
                      <a:lnTo>
                        <a:pt x="597" y="78"/>
                      </a:lnTo>
                      <a:lnTo>
                        <a:pt x="597" y="78"/>
                      </a:lnTo>
                      <a:lnTo>
                        <a:pt x="597" y="78"/>
                      </a:lnTo>
                      <a:lnTo>
                        <a:pt x="598" y="76"/>
                      </a:lnTo>
                      <a:lnTo>
                        <a:pt x="599" y="76"/>
                      </a:lnTo>
                      <a:lnTo>
                        <a:pt x="600" y="76"/>
                      </a:lnTo>
                      <a:lnTo>
                        <a:pt x="600" y="75"/>
                      </a:lnTo>
                      <a:lnTo>
                        <a:pt x="600" y="72"/>
                      </a:lnTo>
                      <a:lnTo>
                        <a:pt x="594" y="67"/>
                      </a:lnTo>
                      <a:lnTo>
                        <a:pt x="594" y="63"/>
                      </a:lnTo>
                      <a:lnTo>
                        <a:pt x="594" y="63"/>
                      </a:lnTo>
                      <a:lnTo>
                        <a:pt x="587" y="62"/>
                      </a:lnTo>
                      <a:lnTo>
                        <a:pt x="585" y="65"/>
                      </a:lnTo>
                      <a:lnTo>
                        <a:pt x="583" y="66"/>
                      </a:lnTo>
                      <a:lnTo>
                        <a:pt x="583" y="66"/>
                      </a:lnTo>
                      <a:lnTo>
                        <a:pt x="583" y="67"/>
                      </a:lnTo>
                      <a:lnTo>
                        <a:pt x="583" y="67"/>
                      </a:lnTo>
                      <a:lnTo>
                        <a:pt x="583" y="69"/>
                      </a:lnTo>
                      <a:lnTo>
                        <a:pt x="582" y="69"/>
                      </a:lnTo>
                      <a:lnTo>
                        <a:pt x="582" y="69"/>
                      </a:lnTo>
                      <a:lnTo>
                        <a:pt x="581" y="67"/>
                      </a:lnTo>
                      <a:lnTo>
                        <a:pt x="580" y="66"/>
                      </a:lnTo>
                      <a:lnTo>
                        <a:pt x="580" y="63"/>
                      </a:lnTo>
                      <a:lnTo>
                        <a:pt x="581" y="62"/>
                      </a:lnTo>
                      <a:lnTo>
                        <a:pt x="581" y="61"/>
                      </a:lnTo>
                      <a:lnTo>
                        <a:pt x="581" y="59"/>
                      </a:lnTo>
                      <a:lnTo>
                        <a:pt x="581" y="58"/>
                      </a:lnTo>
                      <a:lnTo>
                        <a:pt x="582" y="58"/>
                      </a:lnTo>
                      <a:lnTo>
                        <a:pt x="583" y="54"/>
                      </a:lnTo>
                      <a:lnTo>
                        <a:pt x="582" y="54"/>
                      </a:lnTo>
                      <a:lnTo>
                        <a:pt x="582" y="54"/>
                      </a:lnTo>
                      <a:lnTo>
                        <a:pt x="580" y="54"/>
                      </a:lnTo>
                      <a:lnTo>
                        <a:pt x="578" y="53"/>
                      </a:lnTo>
                      <a:lnTo>
                        <a:pt x="576" y="53"/>
                      </a:lnTo>
                      <a:lnTo>
                        <a:pt x="576" y="52"/>
                      </a:lnTo>
                      <a:lnTo>
                        <a:pt x="574" y="50"/>
                      </a:lnTo>
                      <a:lnTo>
                        <a:pt x="573" y="49"/>
                      </a:lnTo>
                      <a:lnTo>
                        <a:pt x="572" y="50"/>
                      </a:lnTo>
                      <a:lnTo>
                        <a:pt x="572" y="36"/>
                      </a:lnTo>
                      <a:lnTo>
                        <a:pt x="573" y="36"/>
                      </a:lnTo>
                      <a:lnTo>
                        <a:pt x="573" y="34"/>
                      </a:lnTo>
                      <a:lnTo>
                        <a:pt x="572" y="34"/>
                      </a:lnTo>
                      <a:lnTo>
                        <a:pt x="572" y="29"/>
                      </a:lnTo>
                      <a:lnTo>
                        <a:pt x="573" y="29"/>
                      </a:lnTo>
                      <a:lnTo>
                        <a:pt x="573" y="29"/>
                      </a:lnTo>
                      <a:lnTo>
                        <a:pt x="574" y="29"/>
                      </a:lnTo>
                      <a:lnTo>
                        <a:pt x="574" y="28"/>
                      </a:lnTo>
                      <a:lnTo>
                        <a:pt x="574" y="29"/>
                      </a:lnTo>
                      <a:lnTo>
                        <a:pt x="576" y="29"/>
                      </a:lnTo>
                      <a:lnTo>
                        <a:pt x="577" y="29"/>
                      </a:lnTo>
                      <a:lnTo>
                        <a:pt x="576" y="24"/>
                      </a:lnTo>
                      <a:lnTo>
                        <a:pt x="578" y="24"/>
                      </a:lnTo>
                      <a:lnTo>
                        <a:pt x="581" y="24"/>
                      </a:lnTo>
                      <a:lnTo>
                        <a:pt x="582" y="25"/>
                      </a:lnTo>
                      <a:lnTo>
                        <a:pt x="585" y="27"/>
                      </a:lnTo>
                      <a:lnTo>
                        <a:pt x="587" y="27"/>
                      </a:lnTo>
                      <a:lnTo>
                        <a:pt x="591" y="28"/>
                      </a:lnTo>
                      <a:lnTo>
                        <a:pt x="591" y="29"/>
                      </a:lnTo>
                      <a:lnTo>
                        <a:pt x="589" y="31"/>
                      </a:lnTo>
                      <a:lnTo>
                        <a:pt x="589" y="31"/>
                      </a:lnTo>
                      <a:lnTo>
                        <a:pt x="587" y="31"/>
                      </a:lnTo>
                      <a:lnTo>
                        <a:pt x="586" y="32"/>
                      </a:lnTo>
                      <a:lnTo>
                        <a:pt x="585" y="33"/>
                      </a:lnTo>
                      <a:lnTo>
                        <a:pt x="585" y="34"/>
                      </a:lnTo>
                      <a:lnTo>
                        <a:pt x="583" y="34"/>
                      </a:lnTo>
                      <a:lnTo>
                        <a:pt x="583" y="36"/>
                      </a:lnTo>
                      <a:lnTo>
                        <a:pt x="582" y="36"/>
                      </a:lnTo>
                      <a:lnTo>
                        <a:pt x="581" y="36"/>
                      </a:lnTo>
                      <a:lnTo>
                        <a:pt x="581" y="34"/>
                      </a:lnTo>
                      <a:lnTo>
                        <a:pt x="581" y="34"/>
                      </a:lnTo>
                      <a:lnTo>
                        <a:pt x="580" y="34"/>
                      </a:lnTo>
                      <a:lnTo>
                        <a:pt x="578" y="36"/>
                      </a:lnTo>
                      <a:lnTo>
                        <a:pt x="578" y="36"/>
                      </a:lnTo>
                      <a:lnTo>
                        <a:pt x="580" y="36"/>
                      </a:lnTo>
                      <a:lnTo>
                        <a:pt x="580" y="37"/>
                      </a:lnTo>
                      <a:lnTo>
                        <a:pt x="581" y="37"/>
                      </a:lnTo>
                      <a:lnTo>
                        <a:pt x="581" y="37"/>
                      </a:lnTo>
                      <a:lnTo>
                        <a:pt x="582" y="38"/>
                      </a:lnTo>
                      <a:lnTo>
                        <a:pt x="583" y="38"/>
                      </a:lnTo>
                      <a:lnTo>
                        <a:pt x="585" y="37"/>
                      </a:lnTo>
                      <a:lnTo>
                        <a:pt x="585" y="37"/>
                      </a:lnTo>
                      <a:lnTo>
                        <a:pt x="585" y="36"/>
                      </a:lnTo>
                      <a:lnTo>
                        <a:pt x="586" y="36"/>
                      </a:lnTo>
                      <a:lnTo>
                        <a:pt x="586" y="33"/>
                      </a:lnTo>
                      <a:lnTo>
                        <a:pt x="586" y="33"/>
                      </a:lnTo>
                      <a:lnTo>
                        <a:pt x="589" y="32"/>
                      </a:lnTo>
                      <a:lnTo>
                        <a:pt x="590" y="31"/>
                      </a:lnTo>
                      <a:lnTo>
                        <a:pt x="593" y="29"/>
                      </a:lnTo>
                      <a:lnTo>
                        <a:pt x="595" y="29"/>
                      </a:lnTo>
                      <a:lnTo>
                        <a:pt x="597" y="28"/>
                      </a:lnTo>
                      <a:lnTo>
                        <a:pt x="597" y="28"/>
                      </a:lnTo>
                      <a:lnTo>
                        <a:pt x="597" y="25"/>
                      </a:lnTo>
                      <a:lnTo>
                        <a:pt x="598" y="25"/>
                      </a:lnTo>
                      <a:lnTo>
                        <a:pt x="598" y="24"/>
                      </a:lnTo>
                      <a:lnTo>
                        <a:pt x="598" y="21"/>
                      </a:lnTo>
                      <a:lnTo>
                        <a:pt x="597" y="21"/>
                      </a:lnTo>
                      <a:lnTo>
                        <a:pt x="595" y="20"/>
                      </a:lnTo>
                      <a:lnTo>
                        <a:pt x="595" y="20"/>
                      </a:lnTo>
                      <a:lnTo>
                        <a:pt x="594" y="19"/>
                      </a:lnTo>
                      <a:lnTo>
                        <a:pt x="594" y="19"/>
                      </a:lnTo>
                      <a:lnTo>
                        <a:pt x="594" y="16"/>
                      </a:lnTo>
                      <a:lnTo>
                        <a:pt x="593" y="15"/>
                      </a:lnTo>
                      <a:lnTo>
                        <a:pt x="593" y="11"/>
                      </a:lnTo>
                      <a:lnTo>
                        <a:pt x="591" y="11"/>
                      </a:lnTo>
                      <a:lnTo>
                        <a:pt x="591" y="11"/>
                      </a:lnTo>
                      <a:lnTo>
                        <a:pt x="587" y="11"/>
                      </a:lnTo>
                      <a:lnTo>
                        <a:pt x="587" y="10"/>
                      </a:lnTo>
                      <a:lnTo>
                        <a:pt x="587" y="10"/>
                      </a:lnTo>
                      <a:lnTo>
                        <a:pt x="586" y="7"/>
                      </a:lnTo>
                      <a:lnTo>
                        <a:pt x="585" y="7"/>
                      </a:lnTo>
                      <a:lnTo>
                        <a:pt x="585" y="6"/>
                      </a:lnTo>
                      <a:lnTo>
                        <a:pt x="583" y="6"/>
                      </a:lnTo>
                      <a:lnTo>
                        <a:pt x="582" y="4"/>
                      </a:lnTo>
                      <a:lnTo>
                        <a:pt x="582" y="3"/>
                      </a:lnTo>
                      <a:lnTo>
                        <a:pt x="581" y="4"/>
                      </a:lnTo>
                      <a:lnTo>
                        <a:pt x="580" y="4"/>
                      </a:lnTo>
                      <a:lnTo>
                        <a:pt x="580" y="4"/>
                      </a:lnTo>
                      <a:lnTo>
                        <a:pt x="578" y="3"/>
                      </a:lnTo>
                      <a:lnTo>
                        <a:pt x="577" y="3"/>
                      </a:lnTo>
                      <a:lnTo>
                        <a:pt x="577" y="2"/>
                      </a:lnTo>
                      <a:lnTo>
                        <a:pt x="577" y="2"/>
                      </a:lnTo>
                      <a:lnTo>
                        <a:pt x="576" y="3"/>
                      </a:lnTo>
                      <a:lnTo>
                        <a:pt x="574" y="3"/>
                      </a:lnTo>
                      <a:lnTo>
                        <a:pt x="572" y="3"/>
                      </a:lnTo>
                      <a:lnTo>
                        <a:pt x="5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2">
                  <a:extLst>
                    <a:ext uri="{FF2B5EF4-FFF2-40B4-BE49-F238E27FC236}">
                      <a16:creationId xmlns:a16="http://schemas.microsoft.com/office/drawing/2014/main" id="{21080D86-0714-4E36-9F69-E60234F2961E}"/>
                    </a:ext>
                  </a:extLst>
                </p:cNvPr>
                <p:cNvSpPr>
                  <a:spLocks noEditPoints="1"/>
                </p:cNvSpPr>
                <p:nvPr/>
              </p:nvSpPr>
              <p:spPr bwMode="auto">
                <a:xfrm>
                  <a:off x="5753100" y="1492704"/>
                  <a:ext cx="1546225" cy="1354138"/>
                </a:xfrm>
                <a:custGeom>
                  <a:avLst/>
                  <a:gdLst>
                    <a:gd name="T0" fmla="*/ 971 w 974"/>
                    <a:gd name="T1" fmla="*/ 841 h 853"/>
                    <a:gd name="T2" fmla="*/ 941 w 974"/>
                    <a:gd name="T3" fmla="*/ 816 h 853"/>
                    <a:gd name="T4" fmla="*/ 175 w 974"/>
                    <a:gd name="T5" fmla="*/ 194 h 853"/>
                    <a:gd name="T6" fmla="*/ 382 w 974"/>
                    <a:gd name="T7" fmla="*/ 184 h 853"/>
                    <a:gd name="T8" fmla="*/ 164 w 974"/>
                    <a:gd name="T9" fmla="*/ 179 h 853"/>
                    <a:gd name="T10" fmla="*/ 207 w 974"/>
                    <a:gd name="T11" fmla="*/ 181 h 853"/>
                    <a:gd name="T12" fmla="*/ 313 w 974"/>
                    <a:gd name="T13" fmla="*/ 150 h 853"/>
                    <a:gd name="T14" fmla="*/ 327 w 974"/>
                    <a:gd name="T15" fmla="*/ 148 h 853"/>
                    <a:gd name="T16" fmla="*/ 357 w 974"/>
                    <a:gd name="T17" fmla="*/ 148 h 853"/>
                    <a:gd name="T18" fmla="*/ 360 w 974"/>
                    <a:gd name="T19" fmla="*/ 125 h 853"/>
                    <a:gd name="T20" fmla="*/ 304 w 974"/>
                    <a:gd name="T21" fmla="*/ 10 h 853"/>
                    <a:gd name="T22" fmla="*/ 312 w 974"/>
                    <a:gd name="T23" fmla="*/ 21 h 853"/>
                    <a:gd name="T24" fmla="*/ 336 w 974"/>
                    <a:gd name="T25" fmla="*/ 28 h 853"/>
                    <a:gd name="T26" fmla="*/ 389 w 974"/>
                    <a:gd name="T27" fmla="*/ 49 h 853"/>
                    <a:gd name="T28" fmla="*/ 394 w 974"/>
                    <a:gd name="T29" fmla="*/ 84 h 853"/>
                    <a:gd name="T30" fmla="*/ 333 w 974"/>
                    <a:gd name="T31" fmla="*/ 66 h 853"/>
                    <a:gd name="T32" fmla="*/ 356 w 974"/>
                    <a:gd name="T33" fmla="*/ 87 h 853"/>
                    <a:gd name="T34" fmla="*/ 387 w 974"/>
                    <a:gd name="T35" fmla="*/ 118 h 853"/>
                    <a:gd name="T36" fmla="*/ 401 w 974"/>
                    <a:gd name="T37" fmla="*/ 104 h 853"/>
                    <a:gd name="T38" fmla="*/ 428 w 974"/>
                    <a:gd name="T39" fmla="*/ 87 h 853"/>
                    <a:gd name="T40" fmla="*/ 440 w 974"/>
                    <a:gd name="T41" fmla="*/ 49 h 853"/>
                    <a:gd name="T42" fmla="*/ 452 w 974"/>
                    <a:gd name="T43" fmla="*/ 79 h 853"/>
                    <a:gd name="T44" fmla="*/ 496 w 974"/>
                    <a:gd name="T45" fmla="*/ 53 h 853"/>
                    <a:gd name="T46" fmla="*/ 12 w 974"/>
                    <a:gd name="T47" fmla="*/ 338 h 853"/>
                    <a:gd name="T48" fmla="*/ 25 w 974"/>
                    <a:gd name="T49" fmla="*/ 324 h 853"/>
                    <a:gd name="T50" fmla="*/ 56 w 974"/>
                    <a:gd name="T51" fmla="*/ 304 h 853"/>
                    <a:gd name="T52" fmla="*/ 84 w 974"/>
                    <a:gd name="T53" fmla="*/ 282 h 853"/>
                    <a:gd name="T54" fmla="*/ 119 w 974"/>
                    <a:gd name="T55" fmla="*/ 268 h 853"/>
                    <a:gd name="T56" fmla="*/ 123 w 974"/>
                    <a:gd name="T57" fmla="*/ 223 h 853"/>
                    <a:gd name="T58" fmla="*/ 139 w 974"/>
                    <a:gd name="T59" fmla="*/ 203 h 853"/>
                    <a:gd name="T60" fmla="*/ 132 w 974"/>
                    <a:gd name="T61" fmla="*/ 241 h 853"/>
                    <a:gd name="T62" fmla="*/ 152 w 974"/>
                    <a:gd name="T63" fmla="*/ 256 h 853"/>
                    <a:gd name="T64" fmla="*/ 208 w 974"/>
                    <a:gd name="T65" fmla="*/ 248 h 853"/>
                    <a:gd name="T66" fmla="*/ 229 w 974"/>
                    <a:gd name="T67" fmla="*/ 241 h 853"/>
                    <a:gd name="T68" fmla="*/ 247 w 974"/>
                    <a:gd name="T69" fmla="*/ 211 h 853"/>
                    <a:gd name="T70" fmla="*/ 275 w 974"/>
                    <a:gd name="T71" fmla="*/ 179 h 853"/>
                    <a:gd name="T72" fmla="*/ 308 w 974"/>
                    <a:gd name="T73" fmla="*/ 167 h 853"/>
                    <a:gd name="T74" fmla="*/ 254 w 974"/>
                    <a:gd name="T75" fmla="*/ 167 h 853"/>
                    <a:gd name="T76" fmla="*/ 242 w 974"/>
                    <a:gd name="T77" fmla="*/ 144 h 853"/>
                    <a:gd name="T78" fmla="*/ 268 w 974"/>
                    <a:gd name="T79" fmla="*/ 101 h 853"/>
                    <a:gd name="T80" fmla="*/ 245 w 974"/>
                    <a:gd name="T81" fmla="*/ 88 h 853"/>
                    <a:gd name="T82" fmla="*/ 223 w 974"/>
                    <a:gd name="T83" fmla="*/ 118 h 853"/>
                    <a:gd name="T84" fmla="*/ 202 w 974"/>
                    <a:gd name="T85" fmla="*/ 142 h 853"/>
                    <a:gd name="T86" fmla="*/ 212 w 974"/>
                    <a:gd name="T87" fmla="*/ 171 h 853"/>
                    <a:gd name="T88" fmla="*/ 195 w 974"/>
                    <a:gd name="T89" fmla="*/ 193 h 853"/>
                    <a:gd name="T90" fmla="*/ 171 w 974"/>
                    <a:gd name="T91" fmla="*/ 231 h 853"/>
                    <a:gd name="T92" fmla="*/ 148 w 974"/>
                    <a:gd name="T93" fmla="*/ 205 h 853"/>
                    <a:gd name="T94" fmla="*/ 119 w 974"/>
                    <a:gd name="T95" fmla="*/ 201 h 853"/>
                    <a:gd name="T96" fmla="*/ 96 w 974"/>
                    <a:gd name="T97" fmla="*/ 184 h 853"/>
                    <a:gd name="T98" fmla="*/ 92 w 974"/>
                    <a:gd name="T99" fmla="*/ 165 h 853"/>
                    <a:gd name="T100" fmla="*/ 103 w 974"/>
                    <a:gd name="T101" fmla="*/ 156 h 853"/>
                    <a:gd name="T102" fmla="*/ 94 w 974"/>
                    <a:gd name="T103" fmla="*/ 146 h 853"/>
                    <a:gd name="T104" fmla="*/ 113 w 974"/>
                    <a:gd name="T105" fmla="*/ 135 h 853"/>
                    <a:gd name="T106" fmla="*/ 132 w 974"/>
                    <a:gd name="T107" fmla="*/ 120 h 853"/>
                    <a:gd name="T108" fmla="*/ 139 w 974"/>
                    <a:gd name="T109" fmla="*/ 116 h 853"/>
                    <a:gd name="T110" fmla="*/ 173 w 974"/>
                    <a:gd name="T111" fmla="*/ 89 h 853"/>
                    <a:gd name="T112" fmla="*/ 194 w 974"/>
                    <a:gd name="T113" fmla="*/ 65 h 853"/>
                    <a:gd name="T114" fmla="*/ 200 w 974"/>
                    <a:gd name="T115" fmla="*/ 49 h 853"/>
                    <a:gd name="T116" fmla="*/ 215 w 974"/>
                    <a:gd name="T117" fmla="*/ 29 h 853"/>
                    <a:gd name="T118" fmla="*/ 236 w 974"/>
                    <a:gd name="T119" fmla="*/ 20 h 853"/>
                    <a:gd name="T120" fmla="*/ 258 w 974"/>
                    <a:gd name="T121" fmla="*/ 15 h 853"/>
                    <a:gd name="T122" fmla="*/ 274 w 974"/>
                    <a:gd name="T123" fmla="*/ 23 h 853"/>
                    <a:gd name="T124" fmla="*/ 293 w 974"/>
                    <a:gd name="T125" fmla="*/ 7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4" h="853">
                      <a:moveTo>
                        <a:pt x="935" y="791"/>
                      </a:moveTo>
                      <a:lnTo>
                        <a:pt x="944" y="791"/>
                      </a:lnTo>
                      <a:lnTo>
                        <a:pt x="945" y="791"/>
                      </a:lnTo>
                      <a:lnTo>
                        <a:pt x="945" y="792"/>
                      </a:lnTo>
                      <a:lnTo>
                        <a:pt x="949" y="792"/>
                      </a:lnTo>
                      <a:lnTo>
                        <a:pt x="949" y="795"/>
                      </a:lnTo>
                      <a:lnTo>
                        <a:pt x="950" y="796"/>
                      </a:lnTo>
                      <a:lnTo>
                        <a:pt x="952" y="798"/>
                      </a:lnTo>
                      <a:lnTo>
                        <a:pt x="953" y="799"/>
                      </a:lnTo>
                      <a:lnTo>
                        <a:pt x="953" y="800"/>
                      </a:lnTo>
                      <a:lnTo>
                        <a:pt x="954" y="800"/>
                      </a:lnTo>
                      <a:lnTo>
                        <a:pt x="954" y="803"/>
                      </a:lnTo>
                      <a:lnTo>
                        <a:pt x="958" y="804"/>
                      </a:lnTo>
                      <a:lnTo>
                        <a:pt x="958" y="806"/>
                      </a:lnTo>
                      <a:lnTo>
                        <a:pt x="960" y="806"/>
                      </a:lnTo>
                      <a:lnTo>
                        <a:pt x="960" y="807"/>
                      </a:lnTo>
                      <a:lnTo>
                        <a:pt x="962" y="808"/>
                      </a:lnTo>
                      <a:lnTo>
                        <a:pt x="963" y="813"/>
                      </a:lnTo>
                      <a:lnTo>
                        <a:pt x="966" y="815"/>
                      </a:lnTo>
                      <a:lnTo>
                        <a:pt x="966" y="817"/>
                      </a:lnTo>
                      <a:lnTo>
                        <a:pt x="966" y="817"/>
                      </a:lnTo>
                      <a:lnTo>
                        <a:pt x="966" y="819"/>
                      </a:lnTo>
                      <a:lnTo>
                        <a:pt x="967" y="819"/>
                      </a:lnTo>
                      <a:lnTo>
                        <a:pt x="967" y="821"/>
                      </a:lnTo>
                      <a:lnTo>
                        <a:pt x="966" y="821"/>
                      </a:lnTo>
                      <a:lnTo>
                        <a:pt x="966" y="821"/>
                      </a:lnTo>
                      <a:lnTo>
                        <a:pt x="967" y="823"/>
                      </a:lnTo>
                      <a:lnTo>
                        <a:pt x="967" y="823"/>
                      </a:lnTo>
                      <a:lnTo>
                        <a:pt x="967" y="823"/>
                      </a:lnTo>
                      <a:lnTo>
                        <a:pt x="966" y="836"/>
                      </a:lnTo>
                      <a:lnTo>
                        <a:pt x="967" y="836"/>
                      </a:lnTo>
                      <a:lnTo>
                        <a:pt x="967" y="837"/>
                      </a:lnTo>
                      <a:lnTo>
                        <a:pt x="967" y="837"/>
                      </a:lnTo>
                      <a:lnTo>
                        <a:pt x="967" y="838"/>
                      </a:lnTo>
                      <a:lnTo>
                        <a:pt x="970" y="838"/>
                      </a:lnTo>
                      <a:lnTo>
                        <a:pt x="970" y="841"/>
                      </a:lnTo>
                      <a:lnTo>
                        <a:pt x="971" y="841"/>
                      </a:lnTo>
                      <a:lnTo>
                        <a:pt x="971" y="844"/>
                      </a:lnTo>
                      <a:lnTo>
                        <a:pt x="973" y="844"/>
                      </a:lnTo>
                      <a:lnTo>
                        <a:pt x="973" y="845"/>
                      </a:lnTo>
                      <a:lnTo>
                        <a:pt x="974" y="846"/>
                      </a:lnTo>
                      <a:lnTo>
                        <a:pt x="974" y="849"/>
                      </a:lnTo>
                      <a:lnTo>
                        <a:pt x="969" y="849"/>
                      </a:lnTo>
                      <a:lnTo>
                        <a:pt x="967" y="850"/>
                      </a:lnTo>
                      <a:lnTo>
                        <a:pt x="967" y="851"/>
                      </a:lnTo>
                      <a:lnTo>
                        <a:pt x="966" y="853"/>
                      </a:lnTo>
                      <a:lnTo>
                        <a:pt x="965" y="851"/>
                      </a:lnTo>
                      <a:lnTo>
                        <a:pt x="963" y="850"/>
                      </a:lnTo>
                      <a:lnTo>
                        <a:pt x="963" y="850"/>
                      </a:lnTo>
                      <a:lnTo>
                        <a:pt x="962" y="850"/>
                      </a:lnTo>
                      <a:lnTo>
                        <a:pt x="962" y="849"/>
                      </a:lnTo>
                      <a:lnTo>
                        <a:pt x="961" y="849"/>
                      </a:lnTo>
                      <a:lnTo>
                        <a:pt x="960" y="847"/>
                      </a:lnTo>
                      <a:lnTo>
                        <a:pt x="958" y="847"/>
                      </a:lnTo>
                      <a:lnTo>
                        <a:pt x="958" y="846"/>
                      </a:lnTo>
                      <a:lnTo>
                        <a:pt x="957" y="846"/>
                      </a:lnTo>
                      <a:lnTo>
                        <a:pt x="957" y="845"/>
                      </a:lnTo>
                      <a:lnTo>
                        <a:pt x="957" y="845"/>
                      </a:lnTo>
                      <a:lnTo>
                        <a:pt x="954" y="844"/>
                      </a:lnTo>
                      <a:lnTo>
                        <a:pt x="953" y="842"/>
                      </a:lnTo>
                      <a:lnTo>
                        <a:pt x="950" y="841"/>
                      </a:lnTo>
                      <a:lnTo>
                        <a:pt x="949" y="840"/>
                      </a:lnTo>
                      <a:lnTo>
                        <a:pt x="949" y="838"/>
                      </a:lnTo>
                      <a:lnTo>
                        <a:pt x="949" y="836"/>
                      </a:lnTo>
                      <a:lnTo>
                        <a:pt x="948" y="833"/>
                      </a:lnTo>
                      <a:lnTo>
                        <a:pt x="948" y="833"/>
                      </a:lnTo>
                      <a:lnTo>
                        <a:pt x="946" y="832"/>
                      </a:lnTo>
                      <a:lnTo>
                        <a:pt x="946" y="830"/>
                      </a:lnTo>
                      <a:lnTo>
                        <a:pt x="944" y="829"/>
                      </a:lnTo>
                      <a:lnTo>
                        <a:pt x="943" y="820"/>
                      </a:lnTo>
                      <a:lnTo>
                        <a:pt x="941" y="820"/>
                      </a:lnTo>
                      <a:lnTo>
                        <a:pt x="941" y="817"/>
                      </a:lnTo>
                      <a:lnTo>
                        <a:pt x="941" y="817"/>
                      </a:lnTo>
                      <a:lnTo>
                        <a:pt x="941" y="816"/>
                      </a:lnTo>
                      <a:lnTo>
                        <a:pt x="940" y="816"/>
                      </a:lnTo>
                      <a:lnTo>
                        <a:pt x="940" y="815"/>
                      </a:lnTo>
                      <a:lnTo>
                        <a:pt x="941" y="813"/>
                      </a:lnTo>
                      <a:lnTo>
                        <a:pt x="941" y="812"/>
                      </a:lnTo>
                      <a:lnTo>
                        <a:pt x="941" y="812"/>
                      </a:lnTo>
                      <a:lnTo>
                        <a:pt x="940" y="812"/>
                      </a:lnTo>
                      <a:lnTo>
                        <a:pt x="940" y="809"/>
                      </a:lnTo>
                      <a:lnTo>
                        <a:pt x="940" y="809"/>
                      </a:lnTo>
                      <a:lnTo>
                        <a:pt x="940" y="807"/>
                      </a:lnTo>
                      <a:lnTo>
                        <a:pt x="939" y="807"/>
                      </a:lnTo>
                      <a:lnTo>
                        <a:pt x="939" y="806"/>
                      </a:lnTo>
                      <a:lnTo>
                        <a:pt x="939" y="806"/>
                      </a:lnTo>
                      <a:lnTo>
                        <a:pt x="937" y="795"/>
                      </a:lnTo>
                      <a:lnTo>
                        <a:pt x="936" y="794"/>
                      </a:lnTo>
                      <a:lnTo>
                        <a:pt x="935" y="791"/>
                      </a:lnTo>
                      <a:close/>
                      <a:moveTo>
                        <a:pt x="127" y="261"/>
                      </a:moveTo>
                      <a:lnTo>
                        <a:pt x="128" y="262"/>
                      </a:lnTo>
                      <a:lnTo>
                        <a:pt x="128" y="262"/>
                      </a:lnTo>
                      <a:lnTo>
                        <a:pt x="130" y="262"/>
                      </a:lnTo>
                      <a:lnTo>
                        <a:pt x="128" y="262"/>
                      </a:lnTo>
                      <a:lnTo>
                        <a:pt x="128" y="262"/>
                      </a:lnTo>
                      <a:lnTo>
                        <a:pt x="127" y="261"/>
                      </a:lnTo>
                      <a:close/>
                      <a:moveTo>
                        <a:pt x="296" y="201"/>
                      </a:moveTo>
                      <a:lnTo>
                        <a:pt x="296" y="202"/>
                      </a:lnTo>
                      <a:lnTo>
                        <a:pt x="296" y="202"/>
                      </a:lnTo>
                      <a:lnTo>
                        <a:pt x="296" y="202"/>
                      </a:lnTo>
                      <a:lnTo>
                        <a:pt x="297" y="202"/>
                      </a:lnTo>
                      <a:lnTo>
                        <a:pt x="297" y="201"/>
                      </a:lnTo>
                      <a:lnTo>
                        <a:pt x="296" y="201"/>
                      </a:lnTo>
                      <a:close/>
                      <a:moveTo>
                        <a:pt x="178" y="189"/>
                      </a:moveTo>
                      <a:lnTo>
                        <a:pt x="177" y="189"/>
                      </a:lnTo>
                      <a:lnTo>
                        <a:pt x="174" y="194"/>
                      </a:lnTo>
                      <a:lnTo>
                        <a:pt x="174" y="199"/>
                      </a:lnTo>
                      <a:lnTo>
                        <a:pt x="174" y="199"/>
                      </a:lnTo>
                      <a:lnTo>
                        <a:pt x="174" y="198"/>
                      </a:lnTo>
                      <a:lnTo>
                        <a:pt x="175" y="198"/>
                      </a:lnTo>
                      <a:lnTo>
                        <a:pt x="175" y="194"/>
                      </a:lnTo>
                      <a:lnTo>
                        <a:pt x="177" y="194"/>
                      </a:lnTo>
                      <a:lnTo>
                        <a:pt x="178" y="189"/>
                      </a:lnTo>
                      <a:lnTo>
                        <a:pt x="178" y="189"/>
                      </a:lnTo>
                      <a:lnTo>
                        <a:pt x="178" y="189"/>
                      </a:lnTo>
                      <a:close/>
                      <a:moveTo>
                        <a:pt x="289" y="186"/>
                      </a:moveTo>
                      <a:lnTo>
                        <a:pt x="289" y="188"/>
                      </a:lnTo>
                      <a:lnTo>
                        <a:pt x="289" y="189"/>
                      </a:lnTo>
                      <a:lnTo>
                        <a:pt x="288" y="190"/>
                      </a:lnTo>
                      <a:lnTo>
                        <a:pt x="289" y="192"/>
                      </a:lnTo>
                      <a:lnTo>
                        <a:pt x="289" y="193"/>
                      </a:lnTo>
                      <a:lnTo>
                        <a:pt x="289" y="194"/>
                      </a:lnTo>
                      <a:lnTo>
                        <a:pt x="289" y="196"/>
                      </a:lnTo>
                      <a:lnTo>
                        <a:pt x="291" y="196"/>
                      </a:lnTo>
                      <a:lnTo>
                        <a:pt x="292" y="196"/>
                      </a:lnTo>
                      <a:lnTo>
                        <a:pt x="292" y="197"/>
                      </a:lnTo>
                      <a:lnTo>
                        <a:pt x="292" y="198"/>
                      </a:lnTo>
                      <a:lnTo>
                        <a:pt x="295" y="198"/>
                      </a:lnTo>
                      <a:lnTo>
                        <a:pt x="295" y="197"/>
                      </a:lnTo>
                      <a:lnTo>
                        <a:pt x="295" y="196"/>
                      </a:lnTo>
                      <a:lnTo>
                        <a:pt x="296" y="194"/>
                      </a:lnTo>
                      <a:lnTo>
                        <a:pt x="296" y="193"/>
                      </a:lnTo>
                      <a:lnTo>
                        <a:pt x="295" y="193"/>
                      </a:lnTo>
                      <a:lnTo>
                        <a:pt x="295" y="192"/>
                      </a:lnTo>
                      <a:lnTo>
                        <a:pt x="295" y="192"/>
                      </a:lnTo>
                      <a:lnTo>
                        <a:pt x="293" y="186"/>
                      </a:lnTo>
                      <a:lnTo>
                        <a:pt x="289" y="186"/>
                      </a:lnTo>
                      <a:close/>
                      <a:moveTo>
                        <a:pt x="382" y="180"/>
                      </a:moveTo>
                      <a:lnTo>
                        <a:pt x="381" y="180"/>
                      </a:lnTo>
                      <a:lnTo>
                        <a:pt x="381" y="181"/>
                      </a:lnTo>
                      <a:lnTo>
                        <a:pt x="381" y="181"/>
                      </a:lnTo>
                      <a:lnTo>
                        <a:pt x="381" y="181"/>
                      </a:lnTo>
                      <a:lnTo>
                        <a:pt x="381" y="182"/>
                      </a:lnTo>
                      <a:lnTo>
                        <a:pt x="378" y="182"/>
                      </a:lnTo>
                      <a:lnTo>
                        <a:pt x="378" y="184"/>
                      </a:lnTo>
                      <a:lnTo>
                        <a:pt x="381" y="182"/>
                      </a:lnTo>
                      <a:lnTo>
                        <a:pt x="381" y="184"/>
                      </a:lnTo>
                      <a:lnTo>
                        <a:pt x="382" y="184"/>
                      </a:lnTo>
                      <a:lnTo>
                        <a:pt x="384" y="184"/>
                      </a:lnTo>
                      <a:lnTo>
                        <a:pt x="384" y="185"/>
                      </a:lnTo>
                      <a:lnTo>
                        <a:pt x="384" y="189"/>
                      </a:lnTo>
                      <a:lnTo>
                        <a:pt x="381" y="189"/>
                      </a:lnTo>
                      <a:lnTo>
                        <a:pt x="381" y="189"/>
                      </a:lnTo>
                      <a:lnTo>
                        <a:pt x="381" y="190"/>
                      </a:lnTo>
                      <a:lnTo>
                        <a:pt x="381" y="190"/>
                      </a:lnTo>
                      <a:lnTo>
                        <a:pt x="381" y="190"/>
                      </a:lnTo>
                      <a:lnTo>
                        <a:pt x="381" y="189"/>
                      </a:lnTo>
                      <a:lnTo>
                        <a:pt x="378" y="189"/>
                      </a:lnTo>
                      <a:lnTo>
                        <a:pt x="378" y="189"/>
                      </a:lnTo>
                      <a:lnTo>
                        <a:pt x="377" y="188"/>
                      </a:lnTo>
                      <a:lnTo>
                        <a:pt x="376" y="188"/>
                      </a:lnTo>
                      <a:lnTo>
                        <a:pt x="376" y="189"/>
                      </a:lnTo>
                      <a:lnTo>
                        <a:pt x="380" y="193"/>
                      </a:lnTo>
                      <a:lnTo>
                        <a:pt x="380" y="194"/>
                      </a:lnTo>
                      <a:lnTo>
                        <a:pt x="381" y="194"/>
                      </a:lnTo>
                      <a:lnTo>
                        <a:pt x="382" y="196"/>
                      </a:lnTo>
                      <a:lnTo>
                        <a:pt x="384" y="196"/>
                      </a:lnTo>
                      <a:lnTo>
                        <a:pt x="384" y="197"/>
                      </a:lnTo>
                      <a:lnTo>
                        <a:pt x="385" y="197"/>
                      </a:lnTo>
                      <a:lnTo>
                        <a:pt x="386" y="198"/>
                      </a:lnTo>
                      <a:lnTo>
                        <a:pt x="387" y="197"/>
                      </a:lnTo>
                      <a:lnTo>
                        <a:pt x="390" y="197"/>
                      </a:lnTo>
                      <a:lnTo>
                        <a:pt x="390" y="194"/>
                      </a:lnTo>
                      <a:lnTo>
                        <a:pt x="393" y="196"/>
                      </a:lnTo>
                      <a:lnTo>
                        <a:pt x="391" y="192"/>
                      </a:lnTo>
                      <a:lnTo>
                        <a:pt x="394" y="190"/>
                      </a:lnTo>
                      <a:lnTo>
                        <a:pt x="394" y="189"/>
                      </a:lnTo>
                      <a:lnTo>
                        <a:pt x="387" y="188"/>
                      </a:lnTo>
                      <a:lnTo>
                        <a:pt x="385" y="185"/>
                      </a:lnTo>
                      <a:lnTo>
                        <a:pt x="384" y="185"/>
                      </a:lnTo>
                      <a:lnTo>
                        <a:pt x="384" y="184"/>
                      </a:lnTo>
                      <a:lnTo>
                        <a:pt x="384" y="182"/>
                      </a:lnTo>
                      <a:lnTo>
                        <a:pt x="382" y="181"/>
                      </a:lnTo>
                      <a:lnTo>
                        <a:pt x="382" y="180"/>
                      </a:lnTo>
                      <a:close/>
                      <a:moveTo>
                        <a:pt x="164" y="179"/>
                      </a:moveTo>
                      <a:lnTo>
                        <a:pt x="164" y="181"/>
                      </a:lnTo>
                      <a:lnTo>
                        <a:pt x="164" y="181"/>
                      </a:lnTo>
                      <a:lnTo>
                        <a:pt x="164" y="184"/>
                      </a:lnTo>
                      <a:lnTo>
                        <a:pt x="164" y="184"/>
                      </a:lnTo>
                      <a:lnTo>
                        <a:pt x="162" y="186"/>
                      </a:lnTo>
                      <a:lnTo>
                        <a:pt x="162" y="186"/>
                      </a:lnTo>
                      <a:lnTo>
                        <a:pt x="161" y="186"/>
                      </a:lnTo>
                      <a:lnTo>
                        <a:pt x="160" y="186"/>
                      </a:lnTo>
                      <a:lnTo>
                        <a:pt x="158" y="186"/>
                      </a:lnTo>
                      <a:lnTo>
                        <a:pt x="157" y="188"/>
                      </a:lnTo>
                      <a:lnTo>
                        <a:pt x="157" y="190"/>
                      </a:lnTo>
                      <a:lnTo>
                        <a:pt x="157" y="192"/>
                      </a:lnTo>
                      <a:lnTo>
                        <a:pt x="157" y="192"/>
                      </a:lnTo>
                      <a:lnTo>
                        <a:pt x="157" y="194"/>
                      </a:lnTo>
                      <a:lnTo>
                        <a:pt x="157" y="194"/>
                      </a:lnTo>
                      <a:lnTo>
                        <a:pt x="160" y="194"/>
                      </a:lnTo>
                      <a:lnTo>
                        <a:pt x="161" y="193"/>
                      </a:lnTo>
                      <a:lnTo>
                        <a:pt x="162" y="193"/>
                      </a:lnTo>
                      <a:lnTo>
                        <a:pt x="162" y="192"/>
                      </a:lnTo>
                      <a:lnTo>
                        <a:pt x="165" y="193"/>
                      </a:lnTo>
                      <a:lnTo>
                        <a:pt x="165" y="192"/>
                      </a:lnTo>
                      <a:lnTo>
                        <a:pt x="166" y="190"/>
                      </a:lnTo>
                      <a:lnTo>
                        <a:pt x="166" y="190"/>
                      </a:lnTo>
                      <a:lnTo>
                        <a:pt x="168" y="189"/>
                      </a:lnTo>
                      <a:lnTo>
                        <a:pt x="169" y="189"/>
                      </a:lnTo>
                      <a:lnTo>
                        <a:pt x="170" y="188"/>
                      </a:lnTo>
                      <a:lnTo>
                        <a:pt x="170" y="186"/>
                      </a:lnTo>
                      <a:lnTo>
                        <a:pt x="170" y="185"/>
                      </a:lnTo>
                      <a:lnTo>
                        <a:pt x="170" y="184"/>
                      </a:lnTo>
                      <a:lnTo>
                        <a:pt x="170" y="181"/>
                      </a:lnTo>
                      <a:lnTo>
                        <a:pt x="166" y="181"/>
                      </a:lnTo>
                      <a:lnTo>
                        <a:pt x="166" y="179"/>
                      </a:lnTo>
                      <a:lnTo>
                        <a:pt x="164" y="179"/>
                      </a:lnTo>
                      <a:close/>
                      <a:moveTo>
                        <a:pt x="199" y="179"/>
                      </a:moveTo>
                      <a:lnTo>
                        <a:pt x="200" y="181"/>
                      </a:lnTo>
                      <a:lnTo>
                        <a:pt x="207" y="181"/>
                      </a:lnTo>
                      <a:lnTo>
                        <a:pt x="207" y="181"/>
                      </a:lnTo>
                      <a:lnTo>
                        <a:pt x="206" y="180"/>
                      </a:lnTo>
                      <a:lnTo>
                        <a:pt x="206" y="180"/>
                      </a:lnTo>
                      <a:lnTo>
                        <a:pt x="204" y="179"/>
                      </a:lnTo>
                      <a:lnTo>
                        <a:pt x="204" y="179"/>
                      </a:lnTo>
                      <a:lnTo>
                        <a:pt x="203" y="179"/>
                      </a:lnTo>
                      <a:lnTo>
                        <a:pt x="202" y="180"/>
                      </a:lnTo>
                      <a:lnTo>
                        <a:pt x="202" y="180"/>
                      </a:lnTo>
                      <a:lnTo>
                        <a:pt x="202" y="179"/>
                      </a:lnTo>
                      <a:lnTo>
                        <a:pt x="199" y="179"/>
                      </a:lnTo>
                      <a:close/>
                      <a:moveTo>
                        <a:pt x="195" y="179"/>
                      </a:moveTo>
                      <a:lnTo>
                        <a:pt x="195" y="180"/>
                      </a:lnTo>
                      <a:lnTo>
                        <a:pt x="198" y="179"/>
                      </a:lnTo>
                      <a:lnTo>
                        <a:pt x="198" y="179"/>
                      </a:lnTo>
                      <a:lnTo>
                        <a:pt x="195" y="179"/>
                      </a:lnTo>
                      <a:close/>
                      <a:moveTo>
                        <a:pt x="378" y="164"/>
                      </a:moveTo>
                      <a:lnTo>
                        <a:pt x="378" y="164"/>
                      </a:lnTo>
                      <a:lnTo>
                        <a:pt x="376" y="164"/>
                      </a:lnTo>
                      <a:lnTo>
                        <a:pt x="376" y="165"/>
                      </a:lnTo>
                      <a:lnTo>
                        <a:pt x="376" y="167"/>
                      </a:lnTo>
                      <a:lnTo>
                        <a:pt x="377" y="167"/>
                      </a:lnTo>
                      <a:lnTo>
                        <a:pt x="378" y="167"/>
                      </a:lnTo>
                      <a:lnTo>
                        <a:pt x="378" y="168"/>
                      </a:lnTo>
                      <a:lnTo>
                        <a:pt x="382" y="168"/>
                      </a:lnTo>
                      <a:lnTo>
                        <a:pt x="382" y="165"/>
                      </a:lnTo>
                      <a:lnTo>
                        <a:pt x="381" y="165"/>
                      </a:lnTo>
                      <a:lnTo>
                        <a:pt x="380" y="164"/>
                      </a:lnTo>
                      <a:lnTo>
                        <a:pt x="378" y="164"/>
                      </a:lnTo>
                      <a:close/>
                      <a:moveTo>
                        <a:pt x="321" y="146"/>
                      </a:moveTo>
                      <a:lnTo>
                        <a:pt x="321" y="146"/>
                      </a:lnTo>
                      <a:lnTo>
                        <a:pt x="319" y="146"/>
                      </a:lnTo>
                      <a:lnTo>
                        <a:pt x="319" y="148"/>
                      </a:lnTo>
                      <a:lnTo>
                        <a:pt x="318" y="148"/>
                      </a:lnTo>
                      <a:lnTo>
                        <a:pt x="315" y="147"/>
                      </a:lnTo>
                      <a:lnTo>
                        <a:pt x="315" y="148"/>
                      </a:lnTo>
                      <a:lnTo>
                        <a:pt x="315" y="150"/>
                      </a:lnTo>
                      <a:lnTo>
                        <a:pt x="314" y="150"/>
                      </a:lnTo>
                      <a:lnTo>
                        <a:pt x="313" y="150"/>
                      </a:lnTo>
                      <a:lnTo>
                        <a:pt x="314" y="151"/>
                      </a:lnTo>
                      <a:lnTo>
                        <a:pt x="314" y="152"/>
                      </a:lnTo>
                      <a:lnTo>
                        <a:pt x="314" y="154"/>
                      </a:lnTo>
                      <a:lnTo>
                        <a:pt x="315" y="154"/>
                      </a:lnTo>
                      <a:lnTo>
                        <a:pt x="317" y="155"/>
                      </a:lnTo>
                      <a:lnTo>
                        <a:pt x="317" y="155"/>
                      </a:lnTo>
                      <a:lnTo>
                        <a:pt x="318" y="158"/>
                      </a:lnTo>
                      <a:lnTo>
                        <a:pt x="318" y="159"/>
                      </a:lnTo>
                      <a:lnTo>
                        <a:pt x="319" y="160"/>
                      </a:lnTo>
                      <a:lnTo>
                        <a:pt x="321" y="161"/>
                      </a:lnTo>
                      <a:lnTo>
                        <a:pt x="321" y="163"/>
                      </a:lnTo>
                      <a:lnTo>
                        <a:pt x="322" y="164"/>
                      </a:lnTo>
                      <a:lnTo>
                        <a:pt x="323" y="165"/>
                      </a:lnTo>
                      <a:lnTo>
                        <a:pt x="323" y="169"/>
                      </a:lnTo>
                      <a:lnTo>
                        <a:pt x="327" y="169"/>
                      </a:lnTo>
                      <a:lnTo>
                        <a:pt x="329" y="168"/>
                      </a:lnTo>
                      <a:lnTo>
                        <a:pt x="330" y="167"/>
                      </a:lnTo>
                      <a:lnTo>
                        <a:pt x="333" y="167"/>
                      </a:lnTo>
                      <a:lnTo>
                        <a:pt x="333" y="167"/>
                      </a:lnTo>
                      <a:lnTo>
                        <a:pt x="334" y="167"/>
                      </a:lnTo>
                      <a:lnTo>
                        <a:pt x="335" y="167"/>
                      </a:lnTo>
                      <a:lnTo>
                        <a:pt x="336" y="167"/>
                      </a:lnTo>
                      <a:lnTo>
                        <a:pt x="336" y="165"/>
                      </a:lnTo>
                      <a:lnTo>
                        <a:pt x="336" y="163"/>
                      </a:lnTo>
                      <a:lnTo>
                        <a:pt x="338" y="164"/>
                      </a:lnTo>
                      <a:lnTo>
                        <a:pt x="338" y="164"/>
                      </a:lnTo>
                      <a:lnTo>
                        <a:pt x="339" y="164"/>
                      </a:lnTo>
                      <a:lnTo>
                        <a:pt x="339" y="161"/>
                      </a:lnTo>
                      <a:lnTo>
                        <a:pt x="336" y="158"/>
                      </a:lnTo>
                      <a:lnTo>
                        <a:pt x="335" y="155"/>
                      </a:lnTo>
                      <a:lnTo>
                        <a:pt x="335" y="154"/>
                      </a:lnTo>
                      <a:lnTo>
                        <a:pt x="334" y="152"/>
                      </a:lnTo>
                      <a:lnTo>
                        <a:pt x="331" y="152"/>
                      </a:lnTo>
                      <a:lnTo>
                        <a:pt x="330" y="150"/>
                      </a:lnTo>
                      <a:lnTo>
                        <a:pt x="327" y="150"/>
                      </a:lnTo>
                      <a:lnTo>
                        <a:pt x="327" y="150"/>
                      </a:lnTo>
                      <a:lnTo>
                        <a:pt x="327" y="148"/>
                      </a:lnTo>
                      <a:lnTo>
                        <a:pt x="327" y="147"/>
                      </a:lnTo>
                      <a:lnTo>
                        <a:pt x="326" y="147"/>
                      </a:lnTo>
                      <a:lnTo>
                        <a:pt x="325" y="147"/>
                      </a:lnTo>
                      <a:lnTo>
                        <a:pt x="322" y="147"/>
                      </a:lnTo>
                      <a:lnTo>
                        <a:pt x="322" y="146"/>
                      </a:lnTo>
                      <a:lnTo>
                        <a:pt x="321" y="146"/>
                      </a:lnTo>
                      <a:close/>
                      <a:moveTo>
                        <a:pt x="118" y="134"/>
                      </a:moveTo>
                      <a:lnTo>
                        <a:pt x="118" y="135"/>
                      </a:lnTo>
                      <a:lnTo>
                        <a:pt x="118" y="135"/>
                      </a:lnTo>
                      <a:lnTo>
                        <a:pt x="119" y="135"/>
                      </a:lnTo>
                      <a:lnTo>
                        <a:pt x="118" y="135"/>
                      </a:lnTo>
                      <a:lnTo>
                        <a:pt x="118" y="135"/>
                      </a:lnTo>
                      <a:lnTo>
                        <a:pt x="118" y="134"/>
                      </a:lnTo>
                      <a:close/>
                      <a:moveTo>
                        <a:pt x="356" y="134"/>
                      </a:moveTo>
                      <a:lnTo>
                        <a:pt x="356" y="134"/>
                      </a:lnTo>
                      <a:lnTo>
                        <a:pt x="356" y="134"/>
                      </a:lnTo>
                      <a:lnTo>
                        <a:pt x="356" y="137"/>
                      </a:lnTo>
                      <a:lnTo>
                        <a:pt x="357" y="138"/>
                      </a:lnTo>
                      <a:lnTo>
                        <a:pt x="357" y="138"/>
                      </a:lnTo>
                      <a:lnTo>
                        <a:pt x="363" y="137"/>
                      </a:lnTo>
                      <a:lnTo>
                        <a:pt x="363" y="138"/>
                      </a:lnTo>
                      <a:lnTo>
                        <a:pt x="363" y="138"/>
                      </a:lnTo>
                      <a:lnTo>
                        <a:pt x="363" y="142"/>
                      </a:lnTo>
                      <a:lnTo>
                        <a:pt x="361" y="143"/>
                      </a:lnTo>
                      <a:lnTo>
                        <a:pt x="361" y="144"/>
                      </a:lnTo>
                      <a:lnTo>
                        <a:pt x="359" y="143"/>
                      </a:lnTo>
                      <a:lnTo>
                        <a:pt x="359" y="143"/>
                      </a:lnTo>
                      <a:lnTo>
                        <a:pt x="357" y="143"/>
                      </a:lnTo>
                      <a:lnTo>
                        <a:pt x="357" y="143"/>
                      </a:lnTo>
                      <a:lnTo>
                        <a:pt x="357" y="144"/>
                      </a:lnTo>
                      <a:lnTo>
                        <a:pt x="356" y="144"/>
                      </a:lnTo>
                      <a:lnTo>
                        <a:pt x="355" y="144"/>
                      </a:lnTo>
                      <a:lnTo>
                        <a:pt x="355" y="147"/>
                      </a:lnTo>
                      <a:lnTo>
                        <a:pt x="355" y="147"/>
                      </a:lnTo>
                      <a:lnTo>
                        <a:pt x="355" y="147"/>
                      </a:lnTo>
                      <a:lnTo>
                        <a:pt x="357" y="147"/>
                      </a:lnTo>
                      <a:lnTo>
                        <a:pt x="357" y="148"/>
                      </a:lnTo>
                      <a:lnTo>
                        <a:pt x="359" y="148"/>
                      </a:lnTo>
                      <a:lnTo>
                        <a:pt x="359" y="150"/>
                      </a:lnTo>
                      <a:lnTo>
                        <a:pt x="359" y="151"/>
                      </a:lnTo>
                      <a:lnTo>
                        <a:pt x="360" y="151"/>
                      </a:lnTo>
                      <a:lnTo>
                        <a:pt x="361" y="151"/>
                      </a:lnTo>
                      <a:lnTo>
                        <a:pt x="365" y="156"/>
                      </a:lnTo>
                      <a:lnTo>
                        <a:pt x="367" y="156"/>
                      </a:lnTo>
                      <a:lnTo>
                        <a:pt x="367" y="159"/>
                      </a:lnTo>
                      <a:lnTo>
                        <a:pt x="367" y="159"/>
                      </a:lnTo>
                      <a:lnTo>
                        <a:pt x="367" y="159"/>
                      </a:lnTo>
                      <a:lnTo>
                        <a:pt x="368" y="159"/>
                      </a:lnTo>
                      <a:lnTo>
                        <a:pt x="368" y="159"/>
                      </a:lnTo>
                      <a:lnTo>
                        <a:pt x="369" y="158"/>
                      </a:lnTo>
                      <a:lnTo>
                        <a:pt x="369" y="158"/>
                      </a:lnTo>
                      <a:lnTo>
                        <a:pt x="370" y="156"/>
                      </a:lnTo>
                      <a:lnTo>
                        <a:pt x="370" y="154"/>
                      </a:lnTo>
                      <a:lnTo>
                        <a:pt x="370" y="154"/>
                      </a:lnTo>
                      <a:lnTo>
                        <a:pt x="372" y="151"/>
                      </a:lnTo>
                      <a:lnTo>
                        <a:pt x="370" y="151"/>
                      </a:lnTo>
                      <a:lnTo>
                        <a:pt x="370" y="150"/>
                      </a:lnTo>
                      <a:lnTo>
                        <a:pt x="369" y="148"/>
                      </a:lnTo>
                      <a:lnTo>
                        <a:pt x="368" y="146"/>
                      </a:lnTo>
                      <a:lnTo>
                        <a:pt x="367" y="146"/>
                      </a:lnTo>
                      <a:lnTo>
                        <a:pt x="367" y="143"/>
                      </a:lnTo>
                      <a:lnTo>
                        <a:pt x="365" y="143"/>
                      </a:lnTo>
                      <a:lnTo>
                        <a:pt x="365" y="139"/>
                      </a:lnTo>
                      <a:lnTo>
                        <a:pt x="367" y="139"/>
                      </a:lnTo>
                      <a:lnTo>
                        <a:pt x="365" y="135"/>
                      </a:lnTo>
                      <a:lnTo>
                        <a:pt x="356" y="134"/>
                      </a:lnTo>
                      <a:close/>
                      <a:moveTo>
                        <a:pt x="351" y="118"/>
                      </a:moveTo>
                      <a:lnTo>
                        <a:pt x="351" y="120"/>
                      </a:lnTo>
                      <a:lnTo>
                        <a:pt x="352" y="121"/>
                      </a:lnTo>
                      <a:lnTo>
                        <a:pt x="353" y="124"/>
                      </a:lnTo>
                      <a:lnTo>
                        <a:pt x="353" y="126"/>
                      </a:lnTo>
                      <a:lnTo>
                        <a:pt x="356" y="126"/>
                      </a:lnTo>
                      <a:lnTo>
                        <a:pt x="357" y="126"/>
                      </a:lnTo>
                      <a:lnTo>
                        <a:pt x="360" y="125"/>
                      </a:lnTo>
                      <a:lnTo>
                        <a:pt x="361" y="125"/>
                      </a:lnTo>
                      <a:lnTo>
                        <a:pt x="361" y="124"/>
                      </a:lnTo>
                      <a:lnTo>
                        <a:pt x="360" y="124"/>
                      </a:lnTo>
                      <a:lnTo>
                        <a:pt x="359" y="124"/>
                      </a:lnTo>
                      <a:lnTo>
                        <a:pt x="359" y="122"/>
                      </a:lnTo>
                      <a:lnTo>
                        <a:pt x="356" y="121"/>
                      </a:lnTo>
                      <a:lnTo>
                        <a:pt x="356" y="120"/>
                      </a:lnTo>
                      <a:lnTo>
                        <a:pt x="351" y="118"/>
                      </a:lnTo>
                      <a:close/>
                      <a:moveTo>
                        <a:pt x="175" y="87"/>
                      </a:moveTo>
                      <a:lnTo>
                        <a:pt x="175" y="88"/>
                      </a:lnTo>
                      <a:lnTo>
                        <a:pt x="177" y="88"/>
                      </a:lnTo>
                      <a:lnTo>
                        <a:pt x="177" y="87"/>
                      </a:lnTo>
                      <a:lnTo>
                        <a:pt x="175" y="87"/>
                      </a:lnTo>
                      <a:close/>
                      <a:moveTo>
                        <a:pt x="190" y="70"/>
                      </a:moveTo>
                      <a:lnTo>
                        <a:pt x="190" y="71"/>
                      </a:lnTo>
                      <a:lnTo>
                        <a:pt x="190" y="71"/>
                      </a:lnTo>
                      <a:lnTo>
                        <a:pt x="191" y="71"/>
                      </a:lnTo>
                      <a:lnTo>
                        <a:pt x="190" y="70"/>
                      </a:lnTo>
                      <a:lnTo>
                        <a:pt x="190" y="70"/>
                      </a:lnTo>
                      <a:lnTo>
                        <a:pt x="190" y="70"/>
                      </a:lnTo>
                      <a:close/>
                      <a:moveTo>
                        <a:pt x="295" y="0"/>
                      </a:moveTo>
                      <a:lnTo>
                        <a:pt x="297" y="0"/>
                      </a:lnTo>
                      <a:lnTo>
                        <a:pt x="298" y="2"/>
                      </a:lnTo>
                      <a:lnTo>
                        <a:pt x="298" y="2"/>
                      </a:lnTo>
                      <a:lnTo>
                        <a:pt x="300" y="3"/>
                      </a:lnTo>
                      <a:lnTo>
                        <a:pt x="301" y="2"/>
                      </a:lnTo>
                      <a:lnTo>
                        <a:pt x="301" y="2"/>
                      </a:lnTo>
                      <a:lnTo>
                        <a:pt x="301" y="2"/>
                      </a:lnTo>
                      <a:lnTo>
                        <a:pt x="301" y="4"/>
                      </a:lnTo>
                      <a:lnTo>
                        <a:pt x="302" y="4"/>
                      </a:lnTo>
                      <a:lnTo>
                        <a:pt x="302" y="6"/>
                      </a:lnTo>
                      <a:lnTo>
                        <a:pt x="298" y="7"/>
                      </a:lnTo>
                      <a:lnTo>
                        <a:pt x="300" y="11"/>
                      </a:lnTo>
                      <a:lnTo>
                        <a:pt x="301" y="10"/>
                      </a:lnTo>
                      <a:lnTo>
                        <a:pt x="302" y="10"/>
                      </a:lnTo>
                      <a:lnTo>
                        <a:pt x="304" y="8"/>
                      </a:lnTo>
                      <a:lnTo>
                        <a:pt x="304" y="10"/>
                      </a:lnTo>
                      <a:lnTo>
                        <a:pt x="302" y="11"/>
                      </a:lnTo>
                      <a:lnTo>
                        <a:pt x="302" y="12"/>
                      </a:lnTo>
                      <a:lnTo>
                        <a:pt x="301" y="15"/>
                      </a:lnTo>
                      <a:lnTo>
                        <a:pt x="304" y="15"/>
                      </a:lnTo>
                      <a:lnTo>
                        <a:pt x="304" y="15"/>
                      </a:lnTo>
                      <a:lnTo>
                        <a:pt x="305" y="14"/>
                      </a:lnTo>
                      <a:lnTo>
                        <a:pt x="305" y="12"/>
                      </a:lnTo>
                      <a:lnTo>
                        <a:pt x="305" y="11"/>
                      </a:lnTo>
                      <a:lnTo>
                        <a:pt x="304" y="8"/>
                      </a:lnTo>
                      <a:lnTo>
                        <a:pt x="306" y="7"/>
                      </a:lnTo>
                      <a:lnTo>
                        <a:pt x="306" y="6"/>
                      </a:lnTo>
                      <a:lnTo>
                        <a:pt x="308" y="6"/>
                      </a:lnTo>
                      <a:lnTo>
                        <a:pt x="308" y="6"/>
                      </a:lnTo>
                      <a:lnTo>
                        <a:pt x="308" y="6"/>
                      </a:lnTo>
                      <a:lnTo>
                        <a:pt x="309" y="6"/>
                      </a:lnTo>
                      <a:lnTo>
                        <a:pt x="310" y="7"/>
                      </a:lnTo>
                      <a:lnTo>
                        <a:pt x="310" y="10"/>
                      </a:lnTo>
                      <a:lnTo>
                        <a:pt x="312" y="10"/>
                      </a:lnTo>
                      <a:lnTo>
                        <a:pt x="312" y="12"/>
                      </a:lnTo>
                      <a:lnTo>
                        <a:pt x="314" y="11"/>
                      </a:lnTo>
                      <a:lnTo>
                        <a:pt x="314" y="10"/>
                      </a:lnTo>
                      <a:lnTo>
                        <a:pt x="315" y="10"/>
                      </a:lnTo>
                      <a:lnTo>
                        <a:pt x="315" y="10"/>
                      </a:lnTo>
                      <a:lnTo>
                        <a:pt x="315" y="10"/>
                      </a:lnTo>
                      <a:lnTo>
                        <a:pt x="317" y="11"/>
                      </a:lnTo>
                      <a:lnTo>
                        <a:pt x="317" y="11"/>
                      </a:lnTo>
                      <a:lnTo>
                        <a:pt x="315" y="12"/>
                      </a:lnTo>
                      <a:lnTo>
                        <a:pt x="315" y="14"/>
                      </a:lnTo>
                      <a:lnTo>
                        <a:pt x="321" y="14"/>
                      </a:lnTo>
                      <a:lnTo>
                        <a:pt x="321" y="15"/>
                      </a:lnTo>
                      <a:lnTo>
                        <a:pt x="322" y="15"/>
                      </a:lnTo>
                      <a:lnTo>
                        <a:pt x="323" y="19"/>
                      </a:lnTo>
                      <a:lnTo>
                        <a:pt x="317" y="19"/>
                      </a:lnTo>
                      <a:lnTo>
                        <a:pt x="317" y="19"/>
                      </a:lnTo>
                      <a:lnTo>
                        <a:pt x="317" y="20"/>
                      </a:lnTo>
                      <a:lnTo>
                        <a:pt x="315" y="20"/>
                      </a:lnTo>
                      <a:lnTo>
                        <a:pt x="312" y="21"/>
                      </a:lnTo>
                      <a:lnTo>
                        <a:pt x="312" y="21"/>
                      </a:lnTo>
                      <a:lnTo>
                        <a:pt x="312" y="21"/>
                      </a:lnTo>
                      <a:lnTo>
                        <a:pt x="312" y="21"/>
                      </a:lnTo>
                      <a:lnTo>
                        <a:pt x="309" y="21"/>
                      </a:lnTo>
                      <a:lnTo>
                        <a:pt x="309" y="23"/>
                      </a:lnTo>
                      <a:lnTo>
                        <a:pt x="310" y="24"/>
                      </a:lnTo>
                      <a:lnTo>
                        <a:pt x="310" y="25"/>
                      </a:lnTo>
                      <a:lnTo>
                        <a:pt x="310" y="27"/>
                      </a:lnTo>
                      <a:lnTo>
                        <a:pt x="314" y="25"/>
                      </a:lnTo>
                      <a:lnTo>
                        <a:pt x="314" y="25"/>
                      </a:lnTo>
                      <a:lnTo>
                        <a:pt x="314" y="24"/>
                      </a:lnTo>
                      <a:lnTo>
                        <a:pt x="314" y="23"/>
                      </a:lnTo>
                      <a:lnTo>
                        <a:pt x="317" y="25"/>
                      </a:lnTo>
                      <a:lnTo>
                        <a:pt x="317" y="24"/>
                      </a:lnTo>
                      <a:lnTo>
                        <a:pt x="318" y="24"/>
                      </a:lnTo>
                      <a:lnTo>
                        <a:pt x="319" y="23"/>
                      </a:lnTo>
                      <a:lnTo>
                        <a:pt x="321" y="23"/>
                      </a:lnTo>
                      <a:lnTo>
                        <a:pt x="321" y="24"/>
                      </a:lnTo>
                      <a:lnTo>
                        <a:pt x="326" y="24"/>
                      </a:lnTo>
                      <a:lnTo>
                        <a:pt x="326" y="24"/>
                      </a:lnTo>
                      <a:lnTo>
                        <a:pt x="327" y="25"/>
                      </a:lnTo>
                      <a:lnTo>
                        <a:pt x="329" y="25"/>
                      </a:lnTo>
                      <a:lnTo>
                        <a:pt x="329" y="24"/>
                      </a:lnTo>
                      <a:lnTo>
                        <a:pt x="331" y="24"/>
                      </a:lnTo>
                      <a:lnTo>
                        <a:pt x="330" y="23"/>
                      </a:lnTo>
                      <a:lnTo>
                        <a:pt x="331" y="21"/>
                      </a:lnTo>
                      <a:lnTo>
                        <a:pt x="334" y="24"/>
                      </a:lnTo>
                      <a:lnTo>
                        <a:pt x="335" y="24"/>
                      </a:lnTo>
                      <a:lnTo>
                        <a:pt x="336" y="25"/>
                      </a:lnTo>
                      <a:lnTo>
                        <a:pt x="336" y="25"/>
                      </a:lnTo>
                      <a:lnTo>
                        <a:pt x="338" y="25"/>
                      </a:lnTo>
                      <a:lnTo>
                        <a:pt x="338" y="25"/>
                      </a:lnTo>
                      <a:lnTo>
                        <a:pt x="339" y="25"/>
                      </a:lnTo>
                      <a:lnTo>
                        <a:pt x="339" y="25"/>
                      </a:lnTo>
                      <a:lnTo>
                        <a:pt x="339" y="25"/>
                      </a:lnTo>
                      <a:lnTo>
                        <a:pt x="338" y="27"/>
                      </a:lnTo>
                      <a:lnTo>
                        <a:pt x="336" y="28"/>
                      </a:lnTo>
                      <a:lnTo>
                        <a:pt x="334" y="28"/>
                      </a:lnTo>
                      <a:lnTo>
                        <a:pt x="334" y="29"/>
                      </a:lnTo>
                      <a:lnTo>
                        <a:pt x="338" y="29"/>
                      </a:lnTo>
                      <a:lnTo>
                        <a:pt x="338" y="31"/>
                      </a:lnTo>
                      <a:lnTo>
                        <a:pt x="339" y="31"/>
                      </a:lnTo>
                      <a:lnTo>
                        <a:pt x="342" y="31"/>
                      </a:lnTo>
                      <a:lnTo>
                        <a:pt x="343" y="31"/>
                      </a:lnTo>
                      <a:lnTo>
                        <a:pt x="343" y="31"/>
                      </a:lnTo>
                      <a:lnTo>
                        <a:pt x="344" y="31"/>
                      </a:lnTo>
                      <a:lnTo>
                        <a:pt x="344" y="31"/>
                      </a:lnTo>
                      <a:lnTo>
                        <a:pt x="344" y="31"/>
                      </a:lnTo>
                      <a:lnTo>
                        <a:pt x="346" y="31"/>
                      </a:lnTo>
                      <a:lnTo>
                        <a:pt x="346" y="32"/>
                      </a:lnTo>
                      <a:lnTo>
                        <a:pt x="348" y="32"/>
                      </a:lnTo>
                      <a:lnTo>
                        <a:pt x="351" y="33"/>
                      </a:lnTo>
                      <a:lnTo>
                        <a:pt x="353" y="33"/>
                      </a:lnTo>
                      <a:lnTo>
                        <a:pt x="355" y="33"/>
                      </a:lnTo>
                      <a:lnTo>
                        <a:pt x="356" y="35"/>
                      </a:lnTo>
                      <a:lnTo>
                        <a:pt x="357" y="36"/>
                      </a:lnTo>
                      <a:lnTo>
                        <a:pt x="357" y="36"/>
                      </a:lnTo>
                      <a:lnTo>
                        <a:pt x="359" y="36"/>
                      </a:lnTo>
                      <a:lnTo>
                        <a:pt x="360" y="36"/>
                      </a:lnTo>
                      <a:lnTo>
                        <a:pt x="361" y="36"/>
                      </a:lnTo>
                      <a:lnTo>
                        <a:pt x="364" y="38"/>
                      </a:lnTo>
                      <a:lnTo>
                        <a:pt x="365" y="38"/>
                      </a:lnTo>
                      <a:lnTo>
                        <a:pt x="365" y="38"/>
                      </a:lnTo>
                      <a:lnTo>
                        <a:pt x="365" y="38"/>
                      </a:lnTo>
                      <a:lnTo>
                        <a:pt x="365" y="38"/>
                      </a:lnTo>
                      <a:lnTo>
                        <a:pt x="373" y="41"/>
                      </a:lnTo>
                      <a:lnTo>
                        <a:pt x="373" y="41"/>
                      </a:lnTo>
                      <a:lnTo>
                        <a:pt x="378" y="42"/>
                      </a:lnTo>
                      <a:lnTo>
                        <a:pt x="380" y="45"/>
                      </a:lnTo>
                      <a:lnTo>
                        <a:pt x="384" y="45"/>
                      </a:lnTo>
                      <a:lnTo>
                        <a:pt x="384" y="46"/>
                      </a:lnTo>
                      <a:lnTo>
                        <a:pt x="385" y="46"/>
                      </a:lnTo>
                      <a:lnTo>
                        <a:pt x="386" y="48"/>
                      </a:lnTo>
                      <a:lnTo>
                        <a:pt x="389" y="49"/>
                      </a:lnTo>
                      <a:lnTo>
                        <a:pt x="391" y="50"/>
                      </a:lnTo>
                      <a:lnTo>
                        <a:pt x="393" y="52"/>
                      </a:lnTo>
                      <a:lnTo>
                        <a:pt x="394" y="53"/>
                      </a:lnTo>
                      <a:lnTo>
                        <a:pt x="395" y="53"/>
                      </a:lnTo>
                      <a:lnTo>
                        <a:pt x="395" y="52"/>
                      </a:lnTo>
                      <a:lnTo>
                        <a:pt x="397" y="52"/>
                      </a:lnTo>
                      <a:lnTo>
                        <a:pt x="397" y="52"/>
                      </a:lnTo>
                      <a:lnTo>
                        <a:pt x="397" y="53"/>
                      </a:lnTo>
                      <a:lnTo>
                        <a:pt x="397" y="53"/>
                      </a:lnTo>
                      <a:lnTo>
                        <a:pt x="397" y="54"/>
                      </a:lnTo>
                      <a:lnTo>
                        <a:pt x="398" y="54"/>
                      </a:lnTo>
                      <a:lnTo>
                        <a:pt x="398" y="55"/>
                      </a:lnTo>
                      <a:lnTo>
                        <a:pt x="399" y="57"/>
                      </a:lnTo>
                      <a:lnTo>
                        <a:pt x="402" y="57"/>
                      </a:lnTo>
                      <a:lnTo>
                        <a:pt x="405" y="57"/>
                      </a:lnTo>
                      <a:lnTo>
                        <a:pt x="405" y="58"/>
                      </a:lnTo>
                      <a:lnTo>
                        <a:pt x="407" y="59"/>
                      </a:lnTo>
                      <a:lnTo>
                        <a:pt x="407" y="62"/>
                      </a:lnTo>
                      <a:lnTo>
                        <a:pt x="408" y="62"/>
                      </a:lnTo>
                      <a:lnTo>
                        <a:pt x="410" y="63"/>
                      </a:lnTo>
                      <a:lnTo>
                        <a:pt x="410" y="63"/>
                      </a:lnTo>
                      <a:lnTo>
                        <a:pt x="411" y="71"/>
                      </a:lnTo>
                      <a:lnTo>
                        <a:pt x="410" y="71"/>
                      </a:lnTo>
                      <a:lnTo>
                        <a:pt x="410" y="74"/>
                      </a:lnTo>
                      <a:lnTo>
                        <a:pt x="408" y="74"/>
                      </a:lnTo>
                      <a:lnTo>
                        <a:pt x="407" y="75"/>
                      </a:lnTo>
                      <a:lnTo>
                        <a:pt x="406" y="76"/>
                      </a:lnTo>
                      <a:lnTo>
                        <a:pt x="406" y="78"/>
                      </a:lnTo>
                      <a:lnTo>
                        <a:pt x="403" y="78"/>
                      </a:lnTo>
                      <a:lnTo>
                        <a:pt x="401" y="82"/>
                      </a:lnTo>
                      <a:lnTo>
                        <a:pt x="398" y="82"/>
                      </a:lnTo>
                      <a:lnTo>
                        <a:pt x="398" y="82"/>
                      </a:lnTo>
                      <a:lnTo>
                        <a:pt x="397" y="82"/>
                      </a:lnTo>
                      <a:lnTo>
                        <a:pt x="397" y="83"/>
                      </a:lnTo>
                      <a:lnTo>
                        <a:pt x="395" y="83"/>
                      </a:lnTo>
                      <a:lnTo>
                        <a:pt x="395" y="84"/>
                      </a:lnTo>
                      <a:lnTo>
                        <a:pt x="394" y="84"/>
                      </a:lnTo>
                      <a:lnTo>
                        <a:pt x="394" y="84"/>
                      </a:lnTo>
                      <a:lnTo>
                        <a:pt x="382" y="84"/>
                      </a:lnTo>
                      <a:lnTo>
                        <a:pt x="382" y="83"/>
                      </a:lnTo>
                      <a:lnTo>
                        <a:pt x="380" y="83"/>
                      </a:lnTo>
                      <a:lnTo>
                        <a:pt x="380" y="83"/>
                      </a:lnTo>
                      <a:lnTo>
                        <a:pt x="374" y="83"/>
                      </a:lnTo>
                      <a:lnTo>
                        <a:pt x="374" y="82"/>
                      </a:lnTo>
                      <a:lnTo>
                        <a:pt x="370" y="82"/>
                      </a:lnTo>
                      <a:lnTo>
                        <a:pt x="369" y="80"/>
                      </a:lnTo>
                      <a:lnTo>
                        <a:pt x="364" y="80"/>
                      </a:lnTo>
                      <a:lnTo>
                        <a:pt x="364" y="79"/>
                      </a:lnTo>
                      <a:lnTo>
                        <a:pt x="356" y="78"/>
                      </a:lnTo>
                      <a:lnTo>
                        <a:pt x="355" y="72"/>
                      </a:lnTo>
                      <a:lnTo>
                        <a:pt x="355" y="72"/>
                      </a:lnTo>
                      <a:lnTo>
                        <a:pt x="355" y="72"/>
                      </a:lnTo>
                      <a:lnTo>
                        <a:pt x="353" y="74"/>
                      </a:lnTo>
                      <a:lnTo>
                        <a:pt x="353" y="74"/>
                      </a:lnTo>
                      <a:lnTo>
                        <a:pt x="353" y="76"/>
                      </a:lnTo>
                      <a:lnTo>
                        <a:pt x="352" y="76"/>
                      </a:lnTo>
                      <a:lnTo>
                        <a:pt x="352" y="75"/>
                      </a:lnTo>
                      <a:lnTo>
                        <a:pt x="350" y="74"/>
                      </a:lnTo>
                      <a:lnTo>
                        <a:pt x="348" y="74"/>
                      </a:lnTo>
                      <a:lnTo>
                        <a:pt x="347" y="72"/>
                      </a:lnTo>
                      <a:lnTo>
                        <a:pt x="347" y="71"/>
                      </a:lnTo>
                      <a:lnTo>
                        <a:pt x="343" y="72"/>
                      </a:lnTo>
                      <a:lnTo>
                        <a:pt x="343" y="71"/>
                      </a:lnTo>
                      <a:lnTo>
                        <a:pt x="340" y="71"/>
                      </a:lnTo>
                      <a:lnTo>
                        <a:pt x="340" y="70"/>
                      </a:lnTo>
                      <a:lnTo>
                        <a:pt x="340" y="70"/>
                      </a:lnTo>
                      <a:lnTo>
                        <a:pt x="339" y="70"/>
                      </a:lnTo>
                      <a:lnTo>
                        <a:pt x="339" y="70"/>
                      </a:lnTo>
                      <a:lnTo>
                        <a:pt x="339" y="69"/>
                      </a:lnTo>
                      <a:lnTo>
                        <a:pt x="338" y="69"/>
                      </a:lnTo>
                      <a:lnTo>
                        <a:pt x="338" y="67"/>
                      </a:lnTo>
                      <a:lnTo>
                        <a:pt x="335" y="66"/>
                      </a:lnTo>
                      <a:lnTo>
                        <a:pt x="335" y="65"/>
                      </a:lnTo>
                      <a:lnTo>
                        <a:pt x="333" y="66"/>
                      </a:lnTo>
                      <a:lnTo>
                        <a:pt x="333" y="67"/>
                      </a:lnTo>
                      <a:lnTo>
                        <a:pt x="334" y="67"/>
                      </a:lnTo>
                      <a:lnTo>
                        <a:pt x="334" y="67"/>
                      </a:lnTo>
                      <a:lnTo>
                        <a:pt x="335" y="69"/>
                      </a:lnTo>
                      <a:lnTo>
                        <a:pt x="335" y="70"/>
                      </a:lnTo>
                      <a:lnTo>
                        <a:pt x="336" y="71"/>
                      </a:lnTo>
                      <a:lnTo>
                        <a:pt x="338" y="72"/>
                      </a:lnTo>
                      <a:lnTo>
                        <a:pt x="338" y="72"/>
                      </a:lnTo>
                      <a:lnTo>
                        <a:pt x="336" y="74"/>
                      </a:lnTo>
                      <a:lnTo>
                        <a:pt x="336" y="74"/>
                      </a:lnTo>
                      <a:lnTo>
                        <a:pt x="336" y="74"/>
                      </a:lnTo>
                      <a:lnTo>
                        <a:pt x="336" y="75"/>
                      </a:lnTo>
                      <a:lnTo>
                        <a:pt x="339" y="74"/>
                      </a:lnTo>
                      <a:lnTo>
                        <a:pt x="339" y="74"/>
                      </a:lnTo>
                      <a:lnTo>
                        <a:pt x="340" y="74"/>
                      </a:lnTo>
                      <a:lnTo>
                        <a:pt x="342" y="75"/>
                      </a:lnTo>
                      <a:lnTo>
                        <a:pt x="342" y="76"/>
                      </a:lnTo>
                      <a:lnTo>
                        <a:pt x="339" y="76"/>
                      </a:lnTo>
                      <a:lnTo>
                        <a:pt x="340" y="79"/>
                      </a:lnTo>
                      <a:lnTo>
                        <a:pt x="342" y="80"/>
                      </a:lnTo>
                      <a:lnTo>
                        <a:pt x="344" y="80"/>
                      </a:lnTo>
                      <a:lnTo>
                        <a:pt x="344" y="80"/>
                      </a:lnTo>
                      <a:lnTo>
                        <a:pt x="344" y="79"/>
                      </a:lnTo>
                      <a:lnTo>
                        <a:pt x="344" y="79"/>
                      </a:lnTo>
                      <a:lnTo>
                        <a:pt x="344" y="82"/>
                      </a:lnTo>
                      <a:lnTo>
                        <a:pt x="344" y="82"/>
                      </a:lnTo>
                      <a:lnTo>
                        <a:pt x="344" y="82"/>
                      </a:lnTo>
                      <a:lnTo>
                        <a:pt x="340" y="82"/>
                      </a:lnTo>
                      <a:lnTo>
                        <a:pt x="340" y="83"/>
                      </a:lnTo>
                      <a:lnTo>
                        <a:pt x="346" y="83"/>
                      </a:lnTo>
                      <a:lnTo>
                        <a:pt x="347" y="84"/>
                      </a:lnTo>
                      <a:lnTo>
                        <a:pt x="350" y="84"/>
                      </a:lnTo>
                      <a:lnTo>
                        <a:pt x="350" y="86"/>
                      </a:lnTo>
                      <a:lnTo>
                        <a:pt x="351" y="86"/>
                      </a:lnTo>
                      <a:lnTo>
                        <a:pt x="351" y="86"/>
                      </a:lnTo>
                      <a:lnTo>
                        <a:pt x="356" y="86"/>
                      </a:lnTo>
                      <a:lnTo>
                        <a:pt x="356" y="87"/>
                      </a:lnTo>
                      <a:lnTo>
                        <a:pt x="357" y="87"/>
                      </a:lnTo>
                      <a:lnTo>
                        <a:pt x="357" y="88"/>
                      </a:lnTo>
                      <a:lnTo>
                        <a:pt x="359" y="88"/>
                      </a:lnTo>
                      <a:lnTo>
                        <a:pt x="360" y="89"/>
                      </a:lnTo>
                      <a:lnTo>
                        <a:pt x="361" y="92"/>
                      </a:lnTo>
                      <a:lnTo>
                        <a:pt x="360" y="92"/>
                      </a:lnTo>
                      <a:lnTo>
                        <a:pt x="359" y="96"/>
                      </a:lnTo>
                      <a:lnTo>
                        <a:pt x="360" y="96"/>
                      </a:lnTo>
                      <a:lnTo>
                        <a:pt x="360" y="100"/>
                      </a:lnTo>
                      <a:lnTo>
                        <a:pt x="361" y="100"/>
                      </a:lnTo>
                      <a:lnTo>
                        <a:pt x="361" y="105"/>
                      </a:lnTo>
                      <a:lnTo>
                        <a:pt x="361" y="105"/>
                      </a:lnTo>
                      <a:lnTo>
                        <a:pt x="361" y="107"/>
                      </a:lnTo>
                      <a:lnTo>
                        <a:pt x="363" y="107"/>
                      </a:lnTo>
                      <a:lnTo>
                        <a:pt x="361" y="108"/>
                      </a:lnTo>
                      <a:lnTo>
                        <a:pt x="361" y="108"/>
                      </a:lnTo>
                      <a:lnTo>
                        <a:pt x="363" y="109"/>
                      </a:lnTo>
                      <a:lnTo>
                        <a:pt x="363" y="109"/>
                      </a:lnTo>
                      <a:lnTo>
                        <a:pt x="363" y="112"/>
                      </a:lnTo>
                      <a:lnTo>
                        <a:pt x="364" y="112"/>
                      </a:lnTo>
                      <a:lnTo>
                        <a:pt x="364" y="112"/>
                      </a:lnTo>
                      <a:lnTo>
                        <a:pt x="365" y="113"/>
                      </a:lnTo>
                      <a:lnTo>
                        <a:pt x="365" y="112"/>
                      </a:lnTo>
                      <a:lnTo>
                        <a:pt x="367" y="112"/>
                      </a:lnTo>
                      <a:lnTo>
                        <a:pt x="368" y="112"/>
                      </a:lnTo>
                      <a:lnTo>
                        <a:pt x="368" y="112"/>
                      </a:lnTo>
                      <a:lnTo>
                        <a:pt x="369" y="113"/>
                      </a:lnTo>
                      <a:lnTo>
                        <a:pt x="369" y="113"/>
                      </a:lnTo>
                      <a:lnTo>
                        <a:pt x="369" y="117"/>
                      </a:lnTo>
                      <a:lnTo>
                        <a:pt x="370" y="118"/>
                      </a:lnTo>
                      <a:lnTo>
                        <a:pt x="373" y="117"/>
                      </a:lnTo>
                      <a:lnTo>
                        <a:pt x="378" y="118"/>
                      </a:lnTo>
                      <a:lnTo>
                        <a:pt x="382" y="120"/>
                      </a:lnTo>
                      <a:lnTo>
                        <a:pt x="382" y="121"/>
                      </a:lnTo>
                      <a:lnTo>
                        <a:pt x="384" y="121"/>
                      </a:lnTo>
                      <a:lnTo>
                        <a:pt x="384" y="118"/>
                      </a:lnTo>
                      <a:lnTo>
                        <a:pt x="387" y="118"/>
                      </a:lnTo>
                      <a:lnTo>
                        <a:pt x="387" y="117"/>
                      </a:lnTo>
                      <a:lnTo>
                        <a:pt x="387" y="117"/>
                      </a:lnTo>
                      <a:lnTo>
                        <a:pt x="387" y="116"/>
                      </a:lnTo>
                      <a:lnTo>
                        <a:pt x="387" y="116"/>
                      </a:lnTo>
                      <a:lnTo>
                        <a:pt x="387" y="116"/>
                      </a:lnTo>
                      <a:lnTo>
                        <a:pt x="387" y="116"/>
                      </a:lnTo>
                      <a:lnTo>
                        <a:pt x="387" y="109"/>
                      </a:lnTo>
                      <a:lnTo>
                        <a:pt x="385" y="108"/>
                      </a:lnTo>
                      <a:lnTo>
                        <a:pt x="384" y="108"/>
                      </a:lnTo>
                      <a:lnTo>
                        <a:pt x="382" y="107"/>
                      </a:lnTo>
                      <a:lnTo>
                        <a:pt x="381" y="104"/>
                      </a:lnTo>
                      <a:lnTo>
                        <a:pt x="380" y="104"/>
                      </a:lnTo>
                      <a:lnTo>
                        <a:pt x="378" y="101"/>
                      </a:lnTo>
                      <a:lnTo>
                        <a:pt x="380" y="101"/>
                      </a:lnTo>
                      <a:lnTo>
                        <a:pt x="380" y="100"/>
                      </a:lnTo>
                      <a:lnTo>
                        <a:pt x="381" y="100"/>
                      </a:lnTo>
                      <a:lnTo>
                        <a:pt x="381" y="97"/>
                      </a:lnTo>
                      <a:lnTo>
                        <a:pt x="381" y="96"/>
                      </a:lnTo>
                      <a:lnTo>
                        <a:pt x="381" y="95"/>
                      </a:lnTo>
                      <a:lnTo>
                        <a:pt x="385" y="96"/>
                      </a:lnTo>
                      <a:lnTo>
                        <a:pt x="387" y="99"/>
                      </a:lnTo>
                      <a:lnTo>
                        <a:pt x="391" y="99"/>
                      </a:lnTo>
                      <a:lnTo>
                        <a:pt x="391" y="100"/>
                      </a:lnTo>
                      <a:lnTo>
                        <a:pt x="393" y="100"/>
                      </a:lnTo>
                      <a:lnTo>
                        <a:pt x="393" y="101"/>
                      </a:lnTo>
                      <a:lnTo>
                        <a:pt x="391" y="103"/>
                      </a:lnTo>
                      <a:lnTo>
                        <a:pt x="391" y="103"/>
                      </a:lnTo>
                      <a:lnTo>
                        <a:pt x="390" y="103"/>
                      </a:lnTo>
                      <a:lnTo>
                        <a:pt x="390" y="104"/>
                      </a:lnTo>
                      <a:lnTo>
                        <a:pt x="391" y="104"/>
                      </a:lnTo>
                      <a:lnTo>
                        <a:pt x="393" y="103"/>
                      </a:lnTo>
                      <a:lnTo>
                        <a:pt x="393" y="103"/>
                      </a:lnTo>
                      <a:lnTo>
                        <a:pt x="394" y="103"/>
                      </a:lnTo>
                      <a:lnTo>
                        <a:pt x="394" y="103"/>
                      </a:lnTo>
                      <a:lnTo>
                        <a:pt x="397" y="103"/>
                      </a:lnTo>
                      <a:lnTo>
                        <a:pt x="397" y="104"/>
                      </a:lnTo>
                      <a:lnTo>
                        <a:pt x="401" y="104"/>
                      </a:lnTo>
                      <a:lnTo>
                        <a:pt x="401" y="105"/>
                      </a:lnTo>
                      <a:lnTo>
                        <a:pt x="405" y="105"/>
                      </a:lnTo>
                      <a:lnTo>
                        <a:pt x="405" y="105"/>
                      </a:lnTo>
                      <a:lnTo>
                        <a:pt x="408" y="107"/>
                      </a:lnTo>
                      <a:lnTo>
                        <a:pt x="408" y="104"/>
                      </a:lnTo>
                      <a:lnTo>
                        <a:pt x="407" y="103"/>
                      </a:lnTo>
                      <a:lnTo>
                        <a:pt x="407" y="101"/>
                      </a:lnTo>
                      <a:lnTo>
                        <a:pt x="406" y="100"/>
                      </a:lnTo>
                      <a:lnTo>
                        <a:pt x="405" y="99"/>
                      </a:lnTo>
                      <a:lnTo>
                        <a:pt x="405" y="99"/>
                      </a:lnTo>
                      <a:lnTo>
                        <a:pt x="402" y="96"/>
                      </a:lnTo>
                      <a:lnTo>
                        <a:pt x="401" y="95"/>
                      </a:lnTo>
                      <a:lnTo>
                        <a:pt x="401" y="92"/>
                      </a:lnTo>
                      <a:lnTo>
                        <a:pt x="403" y="91"/>
                      </a:lnTo>
                      <a:lnTo>
                        <a:pt x="403" y="89"/>
                      </a:lnTo>
                      <a:lnTo>
                        <a:pt x="405" y="89"/>
                      </a:lnTo>
                      <a:lnTo>
                        <a:pt x="405" y="88"/>
                      </a:lnTo>
                      <a:lnTo>
                        <a:pt x="406" y="88"/>
                      </a:lnTo>
                      <a:lnTo>
                        <a:pt x="407" y="87"/>
                      </a:lnTo>
                      <a:lnTo>
                        <a:pt x="408" y="87"/>
                      </a:lnTo>
                      <a:lnTo>
                        <a:pt x="408" y="86"/>
                      </a:lnTo>
                      <a:lnTo>
                        <a:pt x="410" y="84"/>
                      </a:lnTo>
                      <a:lnTo>
                        <a:pt x="410" y="83"/>
                      </a:lnTo>
                      <a:lnTo>
                        <a:pt x="414" y="83"/>
                      </a:lnTo>
                      <a:lnTo>
                        <a:pt x="415" y="80"/>
                      </a:lnTo>
                      <a:lnTo>
                        <a:pt x="416" y="80"/>
                      </a:lnTo>
                      <a:lnTo>
                        <a:pt x="418" y="79"/>
                      </a:lnTo>
                      <a:lnTo>
                        <a:pt x="420" y="79"/>
                      </a:lnTo>
                      <a:lnTo>
                        <a:pt x="423" y="82"/>
                      </a:lnTo>
                      <a:lnTo>
                        <a:pt x="425" y="82"/>
                      </a:lnTo>
                      <a:lnTo>
                        <a:pt x="427" y="83"/>
                      </a:lnTo>
                      <a:lnTo>
                        <a:pt x="428" y="83"/>
                      </a:lnTo>
                      <a:lnTo>
                        <a:pt x="428" y="84"/>
                      </a:lnTo>
                      <a:lnTo>
                        <a:pt x="429" y="84"/>
                      </a:lnTo>
                      <a:lnTo>
                        <a:pt x="429" y="86"/>
                      </a:lnTo>
                      <a:lnTo>
                        <a:pt x="428" y="86"/>
                      </a:lnTo>
                      <a:lnTo>
                        <a:pt x="428" y="87"/>
                      </a:lnTo>
                      <a:lnTo>
                        <a:pt x="432" y="87"/>
                      </a:lnTo>
                      <a:lnTo>
                        <a:pt x="432" y="84"/>
                      </a:lnTo>
                      <a:lnTo>
                        <a:pt x="433" y="82"/>
                      </a:lnTo>
                      <a:lnTo>
                        <a:pt x="433" y="79"/>
                      </a:lnTo>
                      <a:lnTo>
                        <a:pt x="435" y="79"/>
                      </a:lnTo>
                      <a:lnTo>
                        <a:pt x="435" y="76"/>
                      </a:lnTo>
                      <a:lnTo>
                        <a:pt x="436" y="75"/>
                      </a:lnTo>
                      <a:lnTo>
                        <a:pt x="437" y="75"/>
                      </a:lnTo>
                      <a:lnTo>
                        <a:pt x="439" y="74"/>
                      </a:lnTo>
                      <a:lnTo>
                        <a:pt x="439" y="72"/>
                      </a:lnTo>
                      <a:lnTo>
                        <a:pt x="437" y="72"/>
                      </a:lnTo>
                      <a:lnTo>
                        <a:pt x="439" y="70"/>
                      </a:lnTo>
                      <a:lnTo>
                        <a:pt x="437" y="70"/>
                      </a:lnTo>
                      <a:lnTo>
                        <a:pt x="437" y="69"/>
                      </a:lnTo>
                      <a:lnTo>
                        <a:pt x="436" y="69"/>
                      </a:lnTo>
                      <a:lnTo>
                        <a:pt x="435" y="67"/>
                      </a:lnTo>
                      <a:lnTo>
                        <a:pt x="435" y="67"/>
                      </a:lnTo>
                      <a:lnTo>
                        <a:pt x="435" y="65"/>
                      </a:lnTo>
                      <a:lnTo>
                        <a:pt x="436" y="63"/>
                      </a:lnTo>
                      <a:lnTo>
                        <a:pt x="436" y="63"/>
                      </a:lnTo>
                      <a:lnTo>
                        <a:pt x="436" y="62"/>
                      </a:lnTo>
                      <a:lnTo>
                        <a:pt x="436" y="62"/>
                      </a:lnTo>
                      <a:lnTo>
                        <a:pt x="436" y="61"/>
                      </a:lnTo>
                      <a:lnTo>
                        <a:pt x="437" y="61"/>
                      </a:lnTo>
                      <a:lnTo>
                        <a:pt x="437" y="59"/>
                      </a:lnTo>
                      <a:lnTo>
                        <a:pt x="437" y="59"/>
                      </a:lnTo>
                      <a:lnTo>
                        <a:pt x="439" y="59"/>
                      </a:lnTo>
                      <a:lnTo>
                        <a:pt x="439" y="58"/>
                      </a:lnTo>
                      <a:lnTo>
                        <a:pt x="439" y="57"/>
                      </a:lnTo>
                      <a:lnTo>
                        <a:pt x="440" y="57"/>
                      </a:lnTo>
                      <a:lnTo>
                        <a:pt x="440" y="55"/>
                      </a:lnTo>
                      <a:lnTo>
                        <a:pt x="441" y="55"/>
                      </a:lnTo>
                      <a:lnTo>
                        <a:pt x="441" y="54"/>
                      </a:lnTo>
                      <a:lnTo>
                        <a:pt x="441" y="54"/>
                      </a:lnTo>
                      <a:lnTo>
                        <a:pt x="441" y="50"/>
                      </a:lnTo>
                      <a:lnTo>
                        <a:pt x="440" y="50"/>
                      </a:lnTo>
                      <a:lnTo>
                        <a:pt x="440" y="49"/>
                      </a:lnTo>
                      <a:lnTo>
                        <a:pt x="437" y="48"/>
                      </a:lnTo>
                      <a:lnTo>
                        <a:pt x="435" y="46"/>
                      </a:lnTo>
                      <a:lnTo>
                        <a:pt x="435" y="42"/>
                      </a:lnTo>
                      <a:lnTo>
                        <a:pt x="435" y="42"/>
                      </a:lnTo>
                      <a:lnTo>
                        <a:pt x="436" y="44"/>
                      </a:lnTo>
                      <a:lnTo>
                        <a:pt x="439" y="45"/>
                      </a:lnTo>
                      <a:lnTo>
                        <a:pt x="441" y="46"/>
                      </a:lnTo>
                      <a:lnTo>
                        <a:pt x="444" y="46"/>
                      </a:lnTo>
                      <a:lnTo>
                        <a:pt x="444" y="46"/>
                      </a:lnTo>
                      <a:lnTo>
                        <a:pt x="445" y="46"/>
                      </a:lnTo>
                      <a:lnTo>
                        <a:pt x="445" y="48"/>
                      </a:lnTo>
                      <a:lnTo>
                        <a:pt x="453" y="48"/>
                      </a:lnTo>
                      <a:lnTo>
                        <a:pt x="457" y="53"/>
                      </a:lnTo>
                      <a:lnTo>
                        <a:pt x="457" y="54"/>
                      </a:lnTo>
                      <a:lnTo>
                        <a:pt x="461" y="58"/>
                      </a:lnTo>
                      <a:lnTo>
                        <a:pt x="461" y="59"/>
                      </a:lnTo>
                      <a:lnTo>
                        <a:pt x="462" y="59"/>
                      </a:lnTo>
                      <a:lnTo>
                        <a:pt x="462" y="61"/>
                      </a:lnTo>
                      <a:lnTo>
                        <a:pt x="462" y="61"/>
                      </a:lnTo>
                      <a:lnTo>
                        <a:pt x="463" y="63"/>
                      </a:lnTo>
                      <a:lnTo>
                        <a:pt x="462" y="63"/>
                      </a:lnTo>
                      <a:lnTo>
                        <a:pt x="461" y="63"/>
                      </a:lnTo>
                      <a:lnTo>
                        <a:pt x="458" y="65"/>
                      </a:lnTo>
                      <a:lnTo>
                        <a:pt x="457" y="65"/>
                      </a:lnTo>
                      <a:lnTo>
                        <a:pt x="457" y="65"/>
                      </a:lnTo>
                      <a:lnTo>
                        <a:pt x="453" y="65"/>
                      </a:lnTo>
                      <a:lnTo>
                        <a:pt x="452" y="65"/>
                      </a:lnTo>
                      <a:lnTo>
                        <a:pt x="452" y="66"/>
                      </a:lnTo>
                      <a:lnTo>
                        <a:pt x="452" y="67"/>
                      </a:lnTo>
                      <a:lnTo>
                        <a:pt x="450" y="67"/>
                      </a:lnTo>
                      <a:lnTo>
                        <a:pt x="450" y="69"/>
                      </a:lnTo>
                      <a:lnTo>
                        <a:pt x="449" y="70"/>
                      </a:lnTo>
                      <a:lnTo>
                        <a:pt x="449" y="72"/>
                      </a:lnTo>
                      <a:lnTo>
                        <a:pt x="452" y="74"/>
                      </a:lnTo>
                      <a:lnTo>
                        <a:pt x="452" y="75"/>
                      </a:lnTo>
                      <a:lnTo>
                        <a:pt x="452" y="76"/>
                      </a:lnTo>
                      <a:lnTo>
                        <a:pt x="452" y="79"/>
                      </a:lnTo>
                      <a:lnTo>
                        <a:pt x="453" y="80"/>
                      </a:lnTo>
                      <a:lnTo>
                        <a:pt x="453" y="80"/>
                      </a:lnTo>
                      <a:lnTo>
                        <a:pt x="456" y="80"/>
                      </a:lnTo>
                      <a:lnTo>
                        <a:pt x="457" y="79"/>
                      </a:lnTo>
                      <a:lnTo>
                        <a:pt x="461" y="79"/>
                      </a:lnTo>
                      <a:lnTo>
                        <a:pt x="461" y="79"/>
                      </a:lnTo>
                      <a:lnTo>
                        <a:pt x="465" y="78"/>
                      </a:lnTo>
                      <a:lnTo>
                        <a:pt x="466" y="76"/>
                      </a:lnTo>
                      <a:lnTo>
                        <a:pt x="467" y="76"/>
                      </a:lnTo>
                      <a:lnTo>
                        <a:pt x="467" y="76"/>
                      </a:lnTo>
                      <a:lnTo>
                        <a:pt x="469" y="76"/>
                      </a:lnTo>
                      <a:lnTo>
                        <a:pt x="469" y="76"/>
                      </a:lnTo>
                      <a:lnTo>
                        <a:pt x="470" y="75"/>
                      </a:lnTo>
                      <a:lnTo>
                        <a:pt x="470" y="72"/>
                      </a:lnTo>
                      <a:lnTo>
                        <a:pt x="469" y="70"/>
                      </a:lnTo>
                      <a:lnTo>
                        <a:pt x="470" y="69"/>
                      </a:lnTo>
                      <a:lnTo>
                        <a:pt x="470" y="69"/>
                      </a:lnTo>
                      <a:lnTo>
                        <a:pt x="471" y="63"/>
                      </a:lnTo>
                      <a:lnTo>
                        <a:pt x="471" y="63"/>
                      </a:lnTo>
                      <a:lnTo>
                        <a:pt x="471" y="63"/>
                      </a:lnTo>
                      <a:lnTo>
                        <a:pt x="473" y="63"/>
                      </a:lnTo>
                      <a:lnTo>
                        <a:pt x="475" y="63"/>
                      </a:lnTo>
                      <a:lnTo>
                        <a:pt x="475" y="62"/>
                      </a:lnTo>
                      <a:lnTo>
                        <a:pt x="477" y="63"/>
                      </a:lnTo>
                      <a:lnTo>
                        <a:pt x="477" y="62"/>
                      </a:lnTo>
                      <a:lnTo>
                        <a:pt x="478" y="62"/>
                      </a:lnTo>
                      <a:lnTo>
                        <a:pt x="478" y="59"/>
                      </a:lnTo>
                      <a:lnTo>
                        <a:pt x="480" y="59"/>
                      </a:lnTo>
                      <a:lnTo>
                        <a:pt x="483" y="59"/>
                      </a:lnTo>
                      <a:lnTo>
                        <a:pt x="486" y="58"/>
                      </a:lnTo>
                      <a:lnTo>
                        <a:pt x="487" y="58"/>
                      </a:lnTo>
                      <a:lnTo>
                        <a:pt x="490" y="57"/>
                      </a:lnTo>
                      <a:lnTo>
                        <a:pt x="490" y="55"/>
                      </a:lnTo>
                      <a:lnTo>
                        <a:pt x="491" y="55"/>
                      </a:lnTo>
                      <a:lnTo>
                        <a:pt x="491" y="55"/>
                      </a:lnTo>
                      <a:lnTo>
                        <a:pt x="495" y="54"/>
                      </a:lnTo>
                      <a:lnTo>
                        <a:pt x="496" y="53"/>
                      </a:lnTo>
                      <a:lnTo>
                        <a:pt x="497" y="53"/>
                      </a:lnTo>
                      <a:lnTo>
                        <a:pt x="497" y="52"/>
                      </a:lnTo>
                      <a:lnTo>
                        <a:pt x="501" y="52"/>
                      </a:lnTo>
                      <a:lnTo>
                        <a:pt x="503" y="50"/>
                      </a:lnTo>
                      <a:lnTo>
                        <a:pt x="503" y="50"/>
                      </a:lnTo>
                      <a:lnTo>
                        <a:pt x="503" y="343"/>
                      </a:lnTo>
                      <a:lnTo>
                        <a:pt x="503" y="343"/>
                      </a:lnTo>
                      <a:lnTo>
                        <a:pt x="501" y="342"/>
                      </a:lnTo>
                      <a:lnTo>
                        <a:pt x="500" y="342"/>
                      </a:lnTo>
                      <a:lnTo>
                        <a:pt x="497" y="341"/>
                      </a:lnTo>
                      <a:lnTo>
                        <a:pt x="497" y="342"/>
                      </a:lnTo>
                      <a:lnTo>
                        <a:pt x="496" y="342"/>
                      </a:lnTo>
                      <a:lnTo>
                        <a:pt x="497" y="342"/>
                      </a:lnTo>
                      <a:lnTo>
                        <a:pt x="496" y="343"/>
                      </a:lnTo>
                      <a:lnTo>
                        <a:pt x="20" y="343"/>
                      </a:lnTo>
                      <a:lnTo>
                        <a:pt x="20" y="342"/>
                      </a:lnTo>
                      <a:lnTo>
                        <a:pt x="20" y="341"/>
                      </a:lnTo>
                      <a:lnTo>
                        <a:pt x="16" y="341"/>
                      </a:lnTo>
                      <a:lnTo>
                        <a:pt x="16" y="341"/>
                      </a:lnTo>
                      <a:lnTo>
                        <a:pt x="17" y="340"/>
                      </a:lnTo>
                      <a:lnTo>
                        <a:pt x="18" y="340"/>
                      </a:lnTo>
                      <a:lnTo>
                        <a:pt x="18" y="340"/>
                      </a:lnTo>
                      <a:lnTo>
                        <a:pt x="18" y="338"/>
                      </a:lnTo>
                      <a:lnTo>
                        <a:pt x="18" y="338"/>
                      </a:lnTo>
                      <a:lnTo>
                        <a:pt x="17" y="338"/>
                      </a:lnTo>
                      <a:lnTo>
                        <a:pt x="17" y="338"/>
                      </a:lnTo>
                      <a:lnTo>
                        <a:pt x="17" y="338"/>
                      </a:lnTo>
                      <a:lnTo>
                        <a:pt x="17" y="338"/>
                      </a:lnTo>
                      <a:lnTo>
                        <a:pt x="17" y="338"/>
                      </a:lnTo>
                      <a:lnTo>
                        <a:pt x="16" y="340"/>
                      </a:lnTo>
                      <a:lnTo>
                        <a:pt x="14" y="340"/>
                      </a:lnTo>
                      <a:lnTo>
                        <a:pt x="14" y="341"/>
                      </a:lnTo>
                      <a:lnTo>
                        <a:pt x="14" y="341"/>
                      </a:lnTo>
                      <a:lnTo>
                        <a:pt x="13" y="341"/>
                      </a:lnTo>
                      <a:lnTo>
                        <a:pt x="13" y="340"/>
                      </a:lnTo>
                      <a:lnTo>
                        <a:pt x="13" y="338"/>
                      </a:lnTo>
                      <a:lnTo>
                        <a:pt x="12" y="338"/>
                      </a:lnTo>
                      <a:lnTo>
                        <a:pt x="10" y="337"/>
                      </a:lnTo>
                      <a:lnTo>
                        <a:pt x="9" y="336"/>
                      </a:lnTo>
                      <a:lnTo>
                        <a:pt x="8" y="337"/>
                      </a:lnTo>
                      <a:lnTo>
                        <a:pt x="7" y="334"/>
                      </a:lnTo>
                      <a:lnTo>
                        <a:pt x="0" y="336"/>
                      </a:lnTo>
                      <a:lnTo>
                        <a:pt x="0" y="334"/>
                      </a:lnTo>
                      <a:lnTo>
                        <a:pt x="1" y="333"/>
                      </a:lnTo>
                      <a:lnTo>
                        <a:pt x="1" y="333"/>
                      </a:lnTo>
                      <a:lnTo>
                        <a:pt x="1" y="332"/>
                      </a:lnTo>
                      <a:lnTo>
                        <a:pt x="1" y="330"/>
                      </a:lnTo>
                      <a:lnTo>
                        <a:pt x="3" y="330"/>
                      </a:lnTo>
                      <a:lnTo>
                        <a:pt x="4" y="332"/>
                      </a:lnTo>
                      <a:lnTo>
                        <a:pt x="4" y="330"/>
                      </a:lnTo>
                      <a:lnTo>
                        <a:pt x="4" y="330"/>
                      </a:lnTo>
                      <a:lnTo>
                        <a:pt x="4" y="330"/>
                      </a:lnTo>
                      <a:lnTo>
                        <a:pt x="3" y="329"/>
                      </a:lnTo>
                      <a:lnTo>
                        <a:pt x="3" y="328"/>
                      </a:lnTo>
                      <a:lnTo>
                        <a:pt x="0" y="328"/>
                      </a:lnTo>
                      <a:lnTo>
                        <a:pt x="0" y="326"/>
                      </a:lnTo>
                      <a:lnTo>
                        <a:pt x="1" y="326"/>
                      </a:lnTo>
                      <a:lnTo>
                        <a:pt x="1" y="326"/>
                      </a:lnTo>
                      <a:lnTo>
                        <a:pt x="4" y="325"/>
                      </a:lnTo>
                      <a:lnTo>
                        <a:pt x="8" y="325"/>
                      </a:lnTo>
                      <a:lnTo>
                        <a:pt x="8" y="325"/>
                      </a:lnTo>
                      <a:lnTo>
                        <a:pt x="8" y="325"/>
                      </a:lnTo>
                      <a:lnTo>
                        <a:pt x="9" y="325"/>
                      </a:lnTo>
                      <a:lnTo>
                        <a:pt x="9" y="324"/>
                      </a:lnTo>
                      <a:lnTo>
                        <a:pt x="10" y="324"/>
                      </a:lnTo>
                      <a:lnTo>
                        <a:pt x="14" y="324"/>
                      </a:lnTo>
                      <a:lnTo>
                        <a:pt x="16" y="328"/>
                      </a:lnTo>
                      <a:lnTo>
                        <a:pt x="17" y="328"/>
                      </a:lnTo>
                      <a:lnTo>
                        <a:pt x="18" y="326"/>
                      </a:lnTo>
                      <a:lnTo>
                        <a:pt x="18" y="325"/>
                      </a:lnTo>
                      <a:lnTo>
                        <a:pt x="18" y="325"/>
                      </a:lnTo>
                      <a:lnTo>
                        <a:pt x="22" y="325"/>
                      </a:lnTo>
                      <a:lnTo>
                        <a:pt x="24" y="324"/>
                      </a:lnTo>
                      <a:lnTo>
                        <a:pt x="25" y="324"/>
                      </a:lnTo>
                      <a:lnTo>
                        <a:pt x="25" y="324"/>
                      </a:lnTo>
                      <a:lnTo>
                        <a:pt x="25" y="323"/>
                      </a:lnTo>
                      <a:lnTo>
                        <a:pt x="26" y="324"/>
                      </a:lnTo>
                      <a:lnTo>
                        <a:pt x="26" y="325"/>
                      </a:lnTo>
                      <a:lnTo>
                        <a:pt x="30" y="325"/>
                      </a:lnTo>
                      <a:lnTo>
                        <a:pt x="31" y="324"/>
                      </a:lnTo>
                      <a:lnTo>
                        <a:pt x="30" y="323"/>
                      </a:lnTo>
                      <a:lnTo>
                        <a:pt x="29" y="321"/>
                      </a:lnTo>
                      <a:lnTo>
                        <a:pt x="30" y="320"/>
                      </a:lnTo>
                      <a:lnTo>
                        <a:pt x="30" y="319"/>
                      </a:lnTo>
                      <a:lnTo>
                        <a:pt x="29" y="316"/>
                      </a:lnTo>
                      <a:lnTo>
                        <a:pt x="29" y="316"/>
                      </a:lnTo>
                      <a:lnTo>
                        <a:pt x="29" y="315"/>
                      </a:lnTo>
                      <a:lnTo>
                        <a:pt x="27" y="315"/>
                      </a:lnTo>
                      <a:lnTo>
                        <a:pt x="27" y="312"/>
                      </a:lnTo>
                      <a:lnTo>
                        <a:pt x="27" y="312"/>
                      </a:lnTo>
                      <a:lnTo>
                        <a:pt x="27" y="312"/>
                      </a:lnTo>
                      <a:lnTo>
                        <a:pt x="26" y="311"/>
                      </a:lnTo>
                      <a:lnTo>
                        <a:pt x="31" y="309"/>
                      </a:lnTo>
                      <a:lnTo>
                        <a:pt x="33" y="315"/>
                      </a:lnTo>
                      <a:lnTo>
                        <a:pt x="34" y="315"/>
                      </a:lnTo>
                      <a:lnTo>
                        <a:pt x="34" y="315"/>
                      </a:lnTo>
                      <a:lnTo>
                        <a:pt x="42" y="315"/>
                      </a:lnTo>
                      <a:lnTo>
                        <a:pt x="43" y="313"/>
                      </a:lnTo>
                      <a:lnTo>
                        <a:pt x="46" y="313"/>
                      </a:lnTo>
                      <a:lnTo>
                        <a:pt x="46" y="312"/>
                      </a:lnTo>
                      <a:lnTo>
                        <a:pt x="46" y="312"/>
                      </a:lnTo>
                      <a:lnTo>
                        <a:pt x="46" y="311"/>
                      </a:lnTo>
                      <a:lnTo>
                        <a:pt x="46" y="311"/>
                      </a:lnTo>
                      <a:lnTo>
                        <a:pt x="46" y="309"/>
                      </a:lnTo>
                      <a:lnTo>
                        <a:pt x="47" y="308"/>
                      </a:lnTo>
                      <a:lnTo>
                        <a:pt x="50" y="307"/>
                      </a:lnTo>
                      <a:lnTo>
                        <a:pt x="51" y="307"/>
                      </a:lnTo>
                      <a:lnTo>
                        <a:pt x="54" y="305"/>
                      </a:lnTo>
                      <a:lnTo>
                        <a:pt x="56" y="305"/>
                      </a:lnTo>
                      <a:lnTo>
                        <a:pt x="56" y="305"/>
                      </a:lnTo>
                      <a:lnTo>
                        <a:pt x="56" y="304"/>
                      </a:lnTo>
                      <a:lnTo>
                        <a:pt x="56" y="304"/>
                      </a:lnTo>
                      <a:lnTo>
                        <a:pt x="56" y="303"/>
                      </a:lnTo>
                      <a:lnTo>
                        <a:pt x="56" y="302"/>
                      </a:lnTo>
                      <a:lnTo>
                        <a:pt x="56" y="302"/>
                      </a:lnTo>
                      <a:lnTo>
                        <a:pt x="56" y="295"/>
                      </a:lnTo>
                      <a:lnTo>
                        <a:pt x="58" y="294"/>
                      </a:lnTo>
                      <a:lnTo>
                        <a:pt x="58" y="294"/>
                      </a:lnTo>
                      <a:lnTo>
                        <a:pt x="63" y="292"/>
                      </a:lnTo>
                      <a:lnTo>
                        <a:pt x="64" y="291"/>
                      </a:lnTo>
                      <a:lnTo>
                        <a:pt x="67" y="291"/>
                      </a:lnTo>
                      <a:lnTo>
                        <a:pt x="67" y="291"/>
                      </a:lnTo>
                      <a:lnTo>
                        <a:pt x="69" y="291"/>
                      </a:lnTo>
                      <a:lnTo>
                        <a:pt x="69" y="290"/>
                      </a:lnTo>
                      <a:lnTo>
                        <a:pt x="73" y="290"/>
                      </a:lnTo>
                      <a:lnTo>
                        <a:pt x="73" y="288"/>
                      </a:lnTo>
                      <a:lnTo>
                        <a:pt x="75" y="288"/>
                      </a:lnTo>
                      <a:lnTo>
                        <a:pt x="76" y="288"/>
                      </a:lnTo>
                      <a:lnTo>
                        <a:pt x="76" y="290"/>
                      </a:lnTo>
                      <a:lnTo>
                        <a:pt x="77" y="290"/>
                      </a:lnTo>
                      <a:lnTo>
                        <a:pt x="77" y="290"/>
                      </a:lnTo>
                      <a:lnTo>
                        <a:pt x="77" y="290"/>
                      </a:lnTo>
                      <a:lnTo>
                        <a:pt x="79" y="290"/>
                      </a:lnTo>
                      <a:lnTo>
                        <a:pt x="79" y="290"/>
                      </a:lnTo>
                      <a:lnTo>
                        <a:pt x="80" y="290"/>
                      </a:lnTo>
                      <a:lnTo>
                        <a:pt x="81" y="290"/>
                      </a:lnTo>
                      <a:lnTo>
                        <a:pt x="81" y="290"/>
                      </a:lnTo>
                      <a:lnTo>
                        <a:pt x="82" y="288"/>
                      </a:lnTo>
                      <a:lnTo>
                        <a:pt x="82" y="287"/>
                      </a:lnTo>
                      <a:lnTo>
                        <a:pt x="82" y="287"/>
                      </a:lnTo>
                      <a:lnTo>
                        <a:pt x="82" y="286"/>
                      </a:lnTo>
                      <a:lnTo>
                        <a:pt x="82" y="286"/>
                      </a:lnTo>
                      <a:lnTo>
                        <a:pt x="82" y="286"/>
                      </a:lnTo>
                      <a:lnTo>
                        <a:pt x="84" y="285"/>
                      </a:lnTo>
                      <a:lnTo>
                        <a:pt x="84" y="283"/>
                      </a:lnTo>
                      <a:lnTo>
                        <a:pt x="85" y="283"/>
                      </a:lnTo>
                      <a:lnTo>
                        <a:pt x="84" y="282"/>
                      </a:lnTo>
                      <a:lnTo>
                        <a:pt x="84" y="282"/>
                      </a:lnTo>
                      <a:lnTo>
                        <a:pt x="84" y="281"/>
                      </a:lnTo>
                      <a:lnTo>
                        <a:pt x="85" y="279"/>
                      </a:lnTo>
                      <a:lnTo>
                        <a:pt x="85" y="278"/>
                      </a:lnTo>
                      <a:lnTo>
                        <a:pt x="86" y="275"/>
                      </a:lnTo>
                      <a:lnTo>
                        <a:pt x="86" y="275"/>
                      </a:lnTo>
                      <a:lnTo>
                        <a:pt x="86" y="274"/>
                      </a:lnTo>
                      <a:lnTo>
                        <a:pt x="88" y="274"/>
                      </a:lnTo>
                      <a:lnTo>
                        <a:pt x="89" y="271"/>
                      </a:lnTo>
                      <a:lnTo>
                        <a:pt x="92" y="271"/>
                      </a:lnTo>
                      <a:lnTo>
                        <a:pt x="93" y="270"/>
                      </a:lnTo>
                      <a:lnTo>
                        <a:pt x="94" y="269"/>
                      </a:lnTo>
                      <a:lnTo>
                        <a:pt x="96" y="269"/>
                      </a:lnTo>
                      <a:lnTo>
                        <a:pt x="96" y="268"/>
                      </a:lnTo>
                      <a:lnTo>
                        <a:pt x="97" y="268"/>
                      </a:lnTo>
                      <a:lnTo>
                        <a:pt x="99" y="266"/>
                      </a:lnTo>
                      <a:lnTo>
                        <a:pt x="101" y="266"/>
                      </a:lnTo>
                      <a:lnTo>
                        <a:pt x="101" y="268"/>
                      </a:lnTo>
                      <a:lnTo>
                        <a:pt x="102" y="268"/>
                      </a:lnTo>
                      <a:lnTo>
                        <a:pt x="102" y="268"/>
                      </a:lnTo>
                      <a:lnTo>
                        <a:pt x="103" y="268"/>
                      </a:lnTo>
                      <a:lnTo>
                        <a:pt x="103" y="268"/>
                      </a:lnTo>
                      <a:lnTo>
                        <a:pt x="105" y="268"/>
                      </a:lnTo>
                      <a:lnTo>
                        <a:pt x="106" y="268"/>
                      </a:lnTo>
                      <a:lnTo>
                        <a:pt x="107" y="268"/>
                      </a:lnTo>
                      <a:lnTo>
                        <a:pt x="110" y="268"/>
                      </a:lnTo>
                      <a:lnTo>
                        <a:pt x="110" y="270"/>
                      </a:lnTo>
                      <a:lnTo>
                        <a:pt x="113" y="273"/>
                      </a:lnTo>
                      <a:lnTo>
                        <a:pt x="113" y="271"/>
                      </a:lnTo>
                      <a:lnTo>
                        <a:pt x="111" y="270"/>
                      </a:lnTo>
                      <a:lnTo>
                        <a:pt x="111" y="269"/>
                      </a:lnTo>
                      <a:lnTo>
                        <a:pt x="110" y="268"/>
                      </a:lnTo>
                      <a:lnTo>
                        <a:pt x="113" y="266"/>
                      </a:lnTo>
                      <a:lnTo>
                        <a:pt x="115" y="265"/>
                      </a:lnTo>
                      <a:lnTo>
                        <a:pt x="118" y="264"/>
                      </a:lnTo>
                      <a:lnTo>
                        <a:pt x="119" y="265"/>
                      </a:lnTo>
                      <a:lnTo>
                        <a:pt x="119" y="265"/>
                      </a:lnTo>
                      <a:lnTo>
                        <a:pt x="119" y="268"/>
                      </a:lnTo>
                      <a:lnTo>
                        <a:pt x="120" y="268"/>
                      </a:lnTo>
                      <a:lnTo>
                        <a:pt x="120" y="266"/>
                      </a:lnTo>
                      <a:lnTo>
                        <a:pt x="120" y="266"/>
                      </a:lnTo>
                      <a:lnTo>
                        <a:pt x="122" y="265"/>
                      </a:lnTo>
                      <a:lnTo>
                        <a:pt x="122" y="261"/>
                      </a:lnTo>
                      <a:lnTo>
                        <a:pt x="126" y="261"/>
                      </a:lnTo>
                      <a:lnTo>
                        <a:pt x="126" y="261"/>
                      </a:lnTo>
                      <a:lnTo>
                        <a:pt x="126" y="260"/>
                      </a:lnTo>
                      <a:lnTo>
                        <a:pt x="124" y="258"/>
                      </a:lnTo>
                      <a:lnTo>
                        <a:pt x="123" y="257"/>
                      </a:lnTo>
                      <a:lnTo>
                        <a:pt x="123" y="254"/>
                      </a:lnTo>
                      <a:lnTo>
                        <a:pt x="124" y="254"/>
                      </a:lnTo>
                      <a:lnTo>
                        <a:pt x="124" y="251"/>
                      </a:lnTo>
                      <a:lnTo>
                        <a:pt x="123" y="251"/>
                      </a:lnTo>
                      <a:lnTo>
                        <a:pt x="123" y="247"/>
                      </a:lnTo>
                      <a:lnTo>
                        <a:pt x="122" y="247"/>
                      </a:lnTo>
                      <a:lnTo>
                        <a:pt x="122" y="245"/>
                      </a:lnTo>
                      <a:lnTo>
                        <a:pt x="122" y="244"/>
                      </a:lnTo>
                      <a:lnTo>
                        <a:pt x="123" y="244"/>
                      </a:lnTo>
                      <a:lnTo>
                        <a:pt x="123" y="243"/>
                      </a:lnTo>
                      <a:lnTo>
                        <a:pt x="123" y="241"/>
                      </a:lnTo>
                      <a:lnTo>
                        <a:pt x="122" y="240"/>
                      </a:lnTo>
                      <a:lnTo>
                        <a:pt x="120" y="240"/>
                      </a:lnTo>
                      <a:lnTo>
                        <a:pt x="119" y="239"/>
                      </a:lnTo>
                      <a:lnTo>
                        <a:pt x="118" y="237"/>
                      </a:lnTo>
                      <a:lnTo>
                        <a:pt x="118" y="236"/>
                      </a:lnTo>
                      <a:lnTo>
                        <a:pt x="118" y="233"/>
                      </a:lnTo>
                      <a:lnTo>
                        <a:pt x="119" y="232"/>
                      </a:lnTo>
                      <a:lnTo>
                        <a:pt x="119" y="232"/>
                      </a:lnTo>
                      <a:lnTo>
                        <a:pt x="120" y="231"/>
                      </a:lnTo>
                      <a:lnTo>
                        <a:pt x="119" y="231"/>
                      </a:lnTo>
                      <a:lnTo>
                        <a:pt x="119" y="230"/>
                      </a:lnTo>
                      <a:lnTo>
                        <a:pt x="117" y="230"/>
                      </a:lnTo>
                      <a:lnTo>
                        <a:pt x="117" y="226"/>
                      </a:lnTo>
                      <a:lnTo>
                        <a:pt x="117" y="223"/>
                      </a:lnTo>
                      <a:lnTo>
                        <a:pt x="118" y="222"/>
                      </a:lnTo>
                      <a:lnTo>
                        <a:pt x="123" y="223"/>
                      </a:lnTo>
                      <a:lnTo>
                        <a:pt x="124" y="220"/>
                      </a:lnTo>
                      <a:lnTo>
                        <a:pt x="126" y="219"/>
                      </a:lnTo>
                      <a:lnTo>
                        <a:pt x="126" y="218"/>
                      </a:lnTo>
                      <a:lnTo>
                        <a:pt x="128" y="218"/>
                      </a:lnTo>
                      <a:lnTo>
                        <a:pt x="128" y="219"/>
                      </a:lnTo>
                      <a:lnTo>
                        <a:pt x="128" y="219"/>
                      </a:lnTo>
                      <a:lnTo>
                        <a:pt x="130" y="220"/>
                      </a:lnTo>
                      <a:lnTo>
                        <a:pt x="130" y="220"/>
                      </a:lnTo>
                      <a:lnTo>
                        <a:pt x="131" y="220"/>
                      </a:lnTo>
                      <a:lnTo>
                        <a:pt x="131" y="219"/>
                      </a:lnTo>
                      <a:lnTo>
                        <a:pt x="130" y="216"/>
                      </a:lnTo>
                      <a:lnTo>
                        <a:pt x="130" y="215"/>
                      </a:lnTo>
                      <a:lnTo>
                        <a:pt x="130" y="214"/>
                      </a:lnTo>
                      <a:lnTo>
                        <a:pt x="127" y="214"/>
                      </a:lnTo>
                      <a:lnTo>
                        <a:pt x="124" y="214"/>
                      </a:lnTo>
                      <a:lnTo>
                        <a:pt x="124" y="214"/>
                      </a:lnTo>
                      <a:lnTo>
                        <a:pt x="123" y="215"/>
                      </a:lnTo>
                      <a:lnTo>
                        <a:pt x="120" y="216"/>
                      </a:lnTo>
                      <a:lnTo>
                        <a:pt x="120" y="219"/>
                      </a:lnTo>
                      <a:lnTo>
                        <a:pt x="118" y="218"/>
                      </a:lnTo>
                      <a:lnTo>
                        <a:pt x="118" y="218"/>
                      </a:lnTo>
                      <a:lnTo>
                        <a:pt x="118" y="216"/>
                      </a:lnTo>
                      <a:lnTo>
                        <a:pt x="118" y="215"/>
                      </a:lnTo>
                      <a:lnTo>
                        <a:pt x="119" y="214"/>
                      </a:lnTo>
                      <a:lnTo>
                        <a:pt x="122" y="213"/>
                      </a:lnTo>
                      <a:lnTo>
                        <a:pt x="123" y="211"/>
                      </a:lnTo>
                      <a:lnTo>
                        <a:pt x="123" y="211"/>
                      </a:lnTo>
                      <a:lnTo>
                        <a:pt x="124" y="211"/>
                      </a:lnTo>
                      <a:lnTo>
                        <a:pt x="124" y="211"/>
                      </a:lnTo>
                      <a:lnTo>
                        <a:pt x="131" y="211"/>
                      </a:lnTo>
                      <a:lnTo>
                        <a:pt x="134" y="207"/>
                      </a:lnTo>
                      <a:lnTo>
                        <a:pt x="134" y="206"/>
                      </a:lnTo>
                      <a:lnTo>
                        <a:pt x="135" y="205"/>
                      </a:lnTo>
                      <a:lnTo>
                        <a:pt x="136" y="205"/>
                      </a:lnTo>
                      <a:lnTo>
                        <a:pt x="137" y="205"/>
                      </a:lnTo>
                      <a:lnTo>
                        <a:pt x="137" y="203"/>
                      </a:lnTo>
                      <a:lnTo>
                        <a:pt x="139" y="203"/>
                      </a:lnTo>
                      <a:lnTo>
                        <a:pt x="139" y="203"/>
                      </a:lnTo>
                      <a:lnTo>
                        <a:pt x="140" y="202"/>
                      </a:lnTo>
                      <a:lnTo>
                        <a:pt x="140" y="205"/>
                      </a:lnTo>
                      <a:lnTo>
                        <a:pt x="140" y="206"/>
                      </a:lnTo>
                      <a:lnTo>
                        <a:pt x="140" y="207"/>
                      </a:lnTo>
                      <a:lnTo>
                        <a:pt x="140" y="210"/>
                      </a:lnTo>
                      <a:lnTo>
                        <a:pt x="137" y="213"/>
                      </a:lnTo>
                      <a:lnTo>
                        <a:pt x="137" y="213"/>
                      </a:lnTo>
                      <a:lnTo>
                        <a:pt x="134" y="213"/>
                      </a:lnTo>
                      <a:lnTo>
                        <a:pt x="134" y="214"/>
                      </a:lnTo>
                      <a:lnTo>
                        <a:pt x="134" y="214"/>
                      </a:lnTo>
                      <a:lnTo>
                        <a:pt x="135" y="214"/>
                      </a:lnTo>
                      <a:lnTo>
                        <a:pt x="135" y="214"/>
                      </a:lnTo>
                      <a:lnTo>
                        <a:pt x="135" y="214"/>
                      </a:lnTo>
                      <a:lnTo>
                        <a:pt x="135" y="214"/>
                      </a:lnTo>
                      <a:lnTo>
                        <a:pt x="137" y="214"/>
                      </a:lnTo>
                      <a:lnTo>
                        <a:pt x="137" y="219"/>
                      </a:lnTo>
                      <a:lnTo>
                        <a:pt x="137" y="223"/>
                      </a:lnTo>
                      <a:lnTo>
                        <a:pt x="143" y="224"/>
                      </a:lnTo>
                      <a:lnTo>
                        <a:pt x="143" y="224"/>
                      </a:lnTo>
                      <a:lnTo>
                        <a:pt x="141" y="226"/>
                      </a:lnTo>
                      <a:lnTo>
                        <a:pt x="141" y="228"/>
                      </a:lnTo>
                      <a:lnTo>
                        <a:pt x="139" y="228"/>
                      </a:lnTo>
                      <a:lnTo>
                        <a:pt x="139" y="227"/>
                      </a:lnTo>
                      <a:lnTo>
                        <a:pt x="139" y="226"/>
                      </a:lnTo>
                      <a:lnTo>
                        <a:pt x="137" y="226"/>
                      </a:lnTo>
                      <a:lnTo>
                        <a:pt x="137" y="228"/>
                      </a:lnTo>
                      <a:lnTo>
                        <a:pt x="136" y="231"/>
                      </a:lnTo>
                      <a:lnTo>
                        <a:pt x="136" y="233"/>
                      </a:lnTo>
                      <a:lnTo>
                        <a:pt x="135" y="233"/>
                      </a:lnTo>
                      <a:lnTo>
                        <a:pt x="135" y="235"/>
                      </a:lnTo>
                      <a:lnTo>
                        <a:pt x="134" y="236"/>
                      </a:lnTo>
                      <a:lnTo>
                        <a:pt x="134" y="236"/>
                      </a:lnTo>
                      <a:lnTo>
                        <a:pt x="134" y="237"/>
                      </a:lnTo>
                      <a:lnTo>
                        <a:pt x="132" y="237"/>
                      </a:lnTo>
                      <a:lnTo>
                        <a:pt x="132" y="241"/>
                      </a:lnTo>
                      <a:lnTo>
                        <a:pt x="132" y="241"/>
                      </a:lnTo>
                      <a:lnTo>
                        <a:pt x="131" y="243"/>
                      </a:lnTo>
                      <a:lnTo>
                        <a:pt x="131" y="244"/>
                      </a:lnTo>
                      <a:lnTo>
                        <a:pt x="134" y="244"/>
                      </a:lnTo>
                      <a:lnTo>
                        <a:pt x="135" y="244"/>
                      </a:lnTo>
                      <a:lnTo>
                        <a:pt x="135" y="243"/>
                      </a:lnTo>
                      <a:lnTo>
                        <a:pt x="135" y="243"/>
                      </a:lnTo>
                      <a:lnTo>
                        <a:pt x="136" y="243"/>
                      </a:lnTo>
                      <a:lnTo>
                        <a:pt x="134" y="247"/>
                      </a:lnTo>
                      <a:lnTo>
                        <a:pt x="132" y="247"/>
                      </a:lnTo>
                      <a:lnTo>
                        <a:pt x="132" y="247"/>
                      </a:lnTo>
                      <a:lnTo>
                        <a:pt x="134" y="247"/>
                      </a:lnTo>
                      <a:lnTo>
                        <a:pt x="134" y="248"/>
                      </a:lnTo>
                      <a:lnTo>
                        <a:pt x="134" y="249"/>
                      </a:lnTo>
                      <a:lnTo>
                        <a:pt x="135" y="249"/>
                      </a:lnTo>
                      <a:lnTo>
                        <a:pt x="134" y="249"/>
                      </a:lnTo>
                      <a:lnTo>
                        <a:pt x="135" y="251"/>
                      </a:lnTo>
                      <a:lnTo>
                        <a:pt x="135" y="251"/>
                      </a:lnTo>
                      <a:lnTo>
                        <a:pt x="135" y="252"/>
                      </a:lnTo>
                      <a:lnTo>
                        <a:pt x="136" y="252"/>
                      </a:lnTo>
                      <a:lnTo>
                        <a:pt x="136" y="254"/>
                      </a:lnTo>
                      <a:lnTo>
                        <a:pt x="137" y="256"/>
                      </a:lnTo>
                      <a:lnTo>
                        <a:pt x="137" y="256"/>
                      </a:lnTo>
                      <a:lnTo>
                        <a:pt x="143" y="254"/>
                      </a:lnTo>
                      <a:lnTo>
                        <a:pt x="143" y="256"/>
                      </a:lnTo>
                      <a:lnTo>
                        <a:pt x="143" y="256"/>
                      </a:lnTo>
                      <a:lnTo>
                        <a:pt x="143" y="258"/>
                      </a:lnTo>
                      <a:lnTo>
                        <a:pt x="144" y="258"/>
                      </a:lnTo>
                      <a:lnTo>
                        <a:pt x="145" y="260"/>
                      </a:lnTo>
                      <a:lnTo>
                        <a:pt x="147" y="260"/>
                      </a:lnTo>
                      <a:lnTo>
                        <a:pt x="148" y="260"/>
                      </a:lnTo>
                      <a:lnTo>
                        <a:pt x="148" y="257"/>
                      </a:lnTo>
                      <a:lnTo>
                        <a:pt x="148" y="257"/>
                      </a:lnTo>
                      <a:lnTo>
                        <a:pt x="148" y="257"/>
                      </a:lnTo>
                      <a:lnTo>
                        <a:pt x="151" y="257"/>
                      </a:lnTo>
                      <a:lnTo>
                        <a:pt x="151" y="256"/>
                      </a:lnTo>
                      <a:lnTo>
                        <a:pt x="152" y="257"/>
                      </a:lnTo>
                      <a:lnTo>
                        <a:pt x="152" y="256"/>
                      </a:lnTo>
                      <a:lnTo>
                        <a:pt x="153" y="254"/>
                      </a:lnTo>
                      <a:lnTo>
                        <a:pt x="153" y="254"/>
                      </a:lnTo>
                      <a:lnTo>
                        <a:pt x="154" y="253"/>
                      </a:lnTo>
                      <a:lnTo>
                        <a:pt x="156" y="253"/>
                      </a:lnTo>
                      <a:lnTo>
                        <a:pt x="158" y="252"/>
                      </a:lnTo>
                      <a:lnTo>
                        <a:pt x="158" y="253"/>
                      </a:lnTo>
                      <a:lnTo>
                        <a:pt x="164" y="254"/>
                      </a:lnTo>
                      <a:lnTo>
                        <a:pt x="164" y="254"/>
                      </a:lnTo>
                      <a:lnTo>
                        <a:pt x="165" y="254"/>
                      </a:lnTo>
                      <a:lnTo>
                        <a:pt x="165" y="254"/>
                      </a:lnTo>
                      <a:lnTo>
                        <a:pt x="168" y="254"/>
                      </a:lnTo>
                      <a:lnTo>
                        <a:pt x="168" y="256"/>
                      </a:lnTo>
                      <a:lnTo>
                        <a:pt x="170" y="256"/>
                      </a:lnTo>
                      <a:lnTo>
                        <a:pt x="170" y="257"/>
                      </a:lnTo>
                      <a:lnTo>
                        <a:pt x="171" y="257"/>
                      </a:lnTo>
                      <a:lnTo>
                        <a:pt x="171" y="257"/>
                      </a:lnTo>
                      <a:lnTo>
                        <a:pt x="185" y="256"/>
                      </a:lnTo>
                      <a:lnTo>
                        <a:pt x="185" y="254"/>
                      </a:lnTo>
                      <a:lnTo>
                        <a:pt x="186" y="254"/>
                      </a:lnTo>
                      <a:lnTo>
                        <a:pt x="186" y="254"/>
                      </a:lnTo>
                      <a:lnTo>
                        <a:pt x="189" y="254"/>
                      </a:lnTo>
                      <a:lnTo>
                        <a:pt x="189" y="254"/>
                      </a:lnTo>
                      <a:lnTo>
                        <a:pt x="190" y="254"/>
                      </a:lnTo>
                      <a:lnTo>
                        <a:pt x="192" y="252"/>
                      </a:lnTo>
                      <a:lnTo>
                        <a:pt x="195" y="252"/>
                      </a:lnTo>
                      <a:lnTo>
                        <a:pt x="195" y="251"/>
                      </a:lnTo>
                      <a:lnTo>
                        <a:pt x="198" y="251"/>
                      </a:lnTo>
                      <a:lnTo>
                        <a:pt x="198" y="251"/>
                      </a:lnTo>
                      <a:lnTo>
                        <a:pt x="199" y="251"/>
                      </a:lnTo>
                      <a:lnTo>
                        <a:pt x="199" y="249"/>
                      </a:lnTo>
                      <a:lnTo>
                        <a:pt x="202" y="249"/>
                      </a:lnTo>
                      <a:lnTo>
                        <a:pt x="202" y="248"/>
                      </a:lnTo>
                      <a:lnTo>
                        <a:pt x="207" y="248"/>
                      </a:lnTo>
                      <a:lnTo>
                        <a:pt x="207" y="247"/>
                      </a:lnTo>
                      <a:lnTo>
                        <a:pt x="207" y="247"/>
                      </a:lnTo>
                      <a:lnTo>
                        <a:pt x="208" y="248"/>
                      </a:lnTo>
                      <a:lnTo>
                        <a:pt x="208" y="248"/>
                      </a:lnTo>
                      <a:lnTo>
                        <a:pt x="209" y="248"/>
                      </a:lnTo>
                      <a:lnTo>
                        <a:pt x="212" y="249"/>
                      </a:lnTo>
                      <a:lnTo>
                        <a:pt x="212" y="249"/>
                      </a:lnTo>
                      <a:lnTo>
                        <a:pt x="211" y="249"/>
                      </a:lnTo>
                      <a:lnTo>
                        <a:pt x="211" y="251"/>
                      </a:lnTo>
                      <a:lnTo>
                        <a:pt x="209" y="251"/>
                      </a:lnTo>
                      <a:lnTo>
                        <a:pt x="209" y="251"/>
                      </a:lnTo>
                      <a:lnTo>
                        <a:pt x="209" y="249"/>
                      </a:lnTo>
                      <a:lnTo>
                        <a:pt x="208" y="249"/>
                      </a:lnTo>
                      <a:lnTo>
                        <a:pt x="208" y="253"/>
                      </a:lnTo>
                      <a:lnTo>
                        <a:pt x="211" y="253"/>
                      </a:lnTo>
                      <a:lnTo>
                        <a:pt x="213" y="252"/>
                      </a:lnTo>
                      <a:lnTo>
                        <a:pt x="215" y="251"/>
                      </a:lnTo>
                      <a:lnTo>
                        <a:pt x="217" y="251"/>
                      </a:lnTo>
                      <a:lnTo>
                        <a:pt x="217" y="251"/>
                      </a:lnTo>
                      <a:lnTo>
                        <a:pt x="217" y="252"/>
                      </a:lnTo>
                      <a:lnTo>
                        <a:pt x="216" y="252"/>
                      </a:lnTo>
                      <a:lnTo>
                        <a:pt x="217" y="252"/>
                      </a:lnTo>
                      <a:lnTo>
                        <a:pt x="217" y="253"/>
                      </a:lnTo>
                      <a:lnTo>
                        <a:pt x="217" y="253"/>
                      </a:lnTo>
                      <a:lnTo>
                        <a:pt x="219" y="253"/>
                      </a:lnTo>
                      <a:lnTo>
                        <a:pt x="219" y="252"/>
                      </a:lnTo>
                      <a:lnTo>
                        <a:pt x="220" y="251"/>
                      </a:lnTo>
                      <a:lnTo>
                        <a:pt x="221" y="249"/>
                      </a:lnTo>
                      <a:lnTo>
                        <a:pt x="221" y="247"/>
                      </a:lnTo>
                      <a:lnTo>
                        <a:pt x="223" y="245"/>
                      </a:lnTo>
                      <a:lnTo>
                        <a:pt x="223" y="245"/>
                      </a:lnTo>
                      <a:lnTo>
                        <a:pt x="221" y="245"/>
                      </a:lnTo>
                      <a:lnTo>
                        <a:pt x="221" y="241"/>
                      </a:lnTo>
                      <a:lnTo>
                        <a:pt x="224" y="240"/>
                      </a:lnTo>
                      <a:lnTo>
                        <a:pt x="226" y="239"/>
                      </a:lnTo>
                      <a:lnTo>
                        <a:pt x="228" y="237"/>
                      </a:lnTo>
                      <a:lnTo>
                        <a:pt x="228" y="240"/>
                      </a:lnTo>
                      <a:lnTo>
                        <a:pt x="228" y="241"/>
                      </a:lnTo>
                      <a:lnTo>
                        <a:pt x="226" y="241"/>
                      </a:lnTo>
                      <a:lnTo>
                        <a:pt x="228" y="241"/>
                      </a:lnTo>
                      <a:lnTo>
                        <a:pt x="229" y="241"/>
                      </a:lnTo>
                      <a:lnTo>
                        <a:pt x="230" y="240"/>
                      </a:lnTo>
                      <a:lnTo>
                        <a:pt x="232" y="240"/>
                      </a:lnTo>
                      <a:lnTo>
                        <a:pt x="230" y="239"/>
                      </a:lnTo>
                      <a:lnTo>
                        <a:pt x="232" y="239"/>
                      </a:lnTo>
                      <a:lnTo>
                        <a:pt x="232" y="235"/>
                      </a:lnTo>
                      <a:lnTo>
                        <a:pt x="232" y="235"/>
                      </a:lnTo>
                      <a:lnTo>
                        <a:pt x="232" y="235"/>
                      </a:lnTo>
                      <a:lnTo>
                        <a:pt x="232" y="235"/>
                      </a:lnTo>
                      <a:lnTo>
                        <a:pt x="232" y="235"/>
                      </a:lnTo>
                      <a:lnTo>
                        <a:pt x="232" y="235"/>
                      </a:lnTo>
                      <a:lnTo>
                        <a:pt x="232" y="235"/>
                      </a:lnTo>
                      <a:lnTo>
                        <a:pt x="232" y="235"/>
                      </a:lnTo>
                      <a:lnTo>
                        <a:pt x="232" y="235"/>
                      </a:lnTo>
                      <a:lnTo>
                        <a:pt x="232" y="233"/>
                      </a:lnTo>
                      <a:lnTo>
                        <a:pt x="230" y="233"/>
                      </a:lnTo>
                      <a:lnTo>
                        <a:pt x="230" y="231"/>
                      </a:lnTo>
                      <a:lnTo>
                        <a:pt x="230" y="228"/>
                      </a:lnTo>
                      <a:lnTo>
                        <a:pt x="230" y="227"/>
                      </a:lnTo>
                      <a:lnTo>
                        <a:pt x="232" y="226"/>
                      </a:lnTo>
                      <a:lnTo>
                        <a:pt x="232" y="222"/>
                      </a:lnTo>
                      <a:lnTo>
                        <a:pt x="232" y="222"/>
                      </a:lnTo>
                      <a:lnTo>
                        <a:pt x="233" y="218"/>
                      </a:lnTo>
                      <a:lnTo>
                        <a:pt x="233" y="218"/>
                      </a:lnTo>
                      <a:lnTo>
                        <a:pt x="234" y="214"/>
                      </a:lnTo>
                      <a:lnTo>
                        <a:pt x="236" y="214"/>
                      </a:lnTo>
                      <a:lnTo>
                        <a:pt x="236" y="213"/>
                      </a:lnTo>
                      <a:lnTo>
                        <a:pt x="237" y="211"/>
                      </a:lnTo>
                      <a:lnTo>
                        <a:pt x="237" y="210"/>
                      </a:lnTo>
                      <a:lnTo>
                        <a:pt x="238" y="210"/>
                      </a:lnTo>
                      <a:lnTo>
                        <a:pt x="238" y="209"/>
                      </a:lnTo>
                      <a:lnTo>
                        <a:pt x="238" y="209"/>
                      </a:lnTo>
                      <a:lnTo>
                        <a:pt x="240" y="207"/>
                      </a:lnTo>
                      <a:lnTo>
                        <a:pt x="245" y="205"/>
                      </a:lnTo>
                      <a:lnTo>
                        <a:pt x="245" y="209"/>
                      </a:lnTo>
                      <a:lnTo>
                        <a:pt x="245" y="209"/>
                      </a:lnTo>
                      <a:lnTo>
                        <a:pt x="247" y="211"/>
                      </a:lnTo>
                      <a:lnTo>
                        <a:pt x="247" y="211"/>
                      </a:lnTo>
                      <a:lnTo>
                        <a:pt x="249" y="213"/>
                      </a:lnTo>
                      <a:lnTo>
                        <a:pt x="249" y="214"/>
                      </a:lnTo>
                      <a:lnTo>
                        <a:pt x="249" y="214"/>
                      </a:lnTo>
                      <a:lnTo>
                        <a:pt x="250" y="215"/>
                      </a:lnTo>
                      <a:lnTo>
                        <a:pt x="253" y="215"/>
                      </a:lnTo>
                      <a:lnTo>
                        <a:pt x="254" y="215"/>
                      </a:lnTo>
                      <a:lnTo>
                        <a:pt x="254" y="215"/>
                      </a:lnTo>
                      <a:lnTo>
                        <a:pt x="257" y="215"/>
                      </a:lnTo>
                      <a:lnTo>
                        <a:pt x="259" y="214"/>
                      </a:lnTo>
                      <a:lnTo>
                        <a:pt x="259" y="213"/>
                      </a:lnTo>
                      <a:lnTo>
                        <a:pt x="259" y="210"/>
                      </a:lnTo>
                      <a:lnTo>
                        <a:pt x="259" y="207"/>
                      </a:lnTo>
                      <a:lnTo>
                        <a:pt x="258" y="205"/>
                      </a:lnTo>
                      <a:lnTo>
                        <a:pt x="259" y="202"/>
                      </a:lnTo>
                      <a:lnTo>
                        <a:pt x="259" y="202"/>
                      </a:lnTo>
                      <a:lnTo>
                        <a:pt x="261" y="196"/>
                      </a:lnTo>
                      <a:lnTo>
                        <a:pt x="259" y="196"/>
                      </a:lnTo>
                      <a:lnTo>
                        <a:pt x="259" y="197"/>
                      </a:lnTo>
                      <a:lnTo>
                        <a:pt x="257" y="196"/>
                      </a:lnTo>
                      <a:lnTo>
                        <a:pt x="257" y="190"/>
                      </a:lnTo>
                      <a:lnTo>
                        <a:pt x="257" y="190"/>
                      </a:lnTo>
                      <a:lnTo>
                        <a:pt x="257" y="189"/>
                      </a:lnTo>
                      <a:lnTo>
                        <a:pt x="258" y="189"/>
                      </a:lnTo>
                      <a:lnTo>
                        <a:pt x="257" y="184"/>
                      </a:lnTo>
                      <a:lnTo>
                        <a:pt x="259" y="184"/>
                      </a:lnTo>
                      <a:lnTo>
                        <a:pt x="259" y="182"/>
                      </a:lnTo>
                      <a:lnTo>
                        <a:pt x="261" y="184"/>
                      </a:lnTo>
                      <a:lnTo>
                        <a:pt x="262" y="182"/>
                      </a:lnTo>
                      <a:lnTo>
                        <a:pt x="266" y="182"/>
                      </a:lnTo>
                      <a:lnTo>
                        <a:pt x="266" y="181"/>
                      </a:lnTo>
                      <a:lnTo>
                        <a:pt x="267" y="181"/>
                      </a:lnTo>
                      <a:lnTo>
                        <a:pt x="267" y="180"/>
                      </a:lnTo>
                      <a:lnTo>
                        <a:pt x="268" y="180"/>
                      </a:lnTo>
                      <a:lnTo>
                        <a:pt x="268" y="181"/>
                      </a:lnTo>
                      <a:lnTo>
                        <a:pt x="272" y="181"/>
                      </a:lnTo>
                      <a:lnTo>
                        <a:pt x="272" y="179"/>
                      </a:lnTo>
                      <a:lnTo>
                        <a:pt x="275" y="179"/>
                      </a:lnTo>
                      <a:lnTo>
                        <a:pt x="275" y="180"/>
                      </a:lnTo>
                      <a:lnTo>
                        <a:pt x="276" y="180"/>
                      </a:lnTo>
                      <a:lnTo>
                        <a:pt x="276" y="180"/>
                      </a:lnTo>
                      <a:lnTo>
                        <a:pt x="278" y="180"/>
                      </a:lnTo>
                      <a:lnTo>
                        <a:pt x="278" y="180"/>
                      </a:lnTo>
                      <a:lnTo>
                        <a:pt x="279" y="180"/>
                      </a:lnTo>
                      <a:lnTo>
                        <a:pt x="285" y="180"/>
                      </a:lnTo>
                      <a:lnTo>
                        <a:pt x="285" y="177"/>
                      </a:lnTo>
                      <a:lnTo>
                        <a:pt x="285" y="177"/>
                      </a:lnTo>
                      <a:lnTo>
                        <a:pt x="285" y="177"/>
                      </a:lnTo>
                      <a:lnTo>
                        <a:pt x="288" y="177"/>
                      </a:lnTo>
                      <a:lnTo>
                        <a:pt x="288" y="177"/>
                      </a:lnTo>
                      <a:lnTo>
                        <a:pt x="288" y="177"/>
                      </a:lnTo>
                      <a:lnTo>
                        <a:pt x="289" y="177"/>
                      </a:lnTo>
                      <a:lnTo>
                        <a:pt x="289" y="179"/>
                      </a:lnTo>
                      <a:lnTo>
                        <a:pt x="292" y="180"/>
                      </a:lnTo>
                      <a:lnTo>
                        <a:pt x="296" y="180"/>
                      </a:lnTo>
                      <a:lnTo>
                        <a:pt x="297" y="173"/>
                      </a:lnTo>
                      <a:lnTo>
                        <a:pt x="298" y="175"/>
                      </a:lnTo>
                      <a:lnTo>
                        <a:pt x="298" y="176"/>
                      </a:lnTo>
                      <a:lnTo>
                        <a:pt x="300" y="175"/>
                      </a:lnTo>
                      <a:lnTo>
                        <a:pt x="305" y="175"/>
                      </a:lnTo>
                      <a:lnTo>
                        <a:pt x="305" y="175"/>
                      </a:lnTo>
                      <a:lnTo>
                        <a:pt x="306" y="175"/>
                      </a:lnTo>
                      <a:lnTo>
                        <a:pt x="308" y="172"/>
                      </a:lnTo>
                      <a:lnTo>
                        <a:pt x="309" y="172"/>
                      </a:lnTo>
                      <a:lnTo>
                        <a:pt x="309" y="172"/>
                      </a:lnTo>
                      <a:lnTo>
                        <a:pt x="317" y="173"/>
                      </a:lnTo>
                      <a:lnTo>
                        <a:pt x="318" y="172"/>
                      </a:lnTo>
                      <a:lnTo>
                        <a:pt x="317" y="172"/>
                      </a:lnTo>
                      <a:lnTo>
                        <a:pt x="317" y="171"/>
                      </a:lnTo>
                      <a:lnTo>
                        <a:pt x="315" y="171"/>
                      </a:lnTo>
                      <a:lnTo>
                        <a:pt x="312" y="167"/>
                      </a:lnTo>
                      <a:lnTo>
                        <a:pt x="310" y="167"/>
                      </a:lnTo>
                      <a:lnTo>
                        <a:pt x="310" y="167"/>
                      </a:lnTo>
                      <a:lnTo>
                        <a:pt x="309" y="167"/>
                      </a:lnTo>
                      <a:lnTo>
                        <a:pt x="308" y="167"/>
                      </a:lnTo>
                      <a:lnTo>
                        <a:pt x="306" y="168"/>
                      </a:lnTo>
                      <a:lnTo>
                        <a:pt x="304" y="168"/>
                      </a:lnTo>
                      <a:lnTo>
                        <a:pt x="302" y="165"/>
                      </a:lnTo>
                      <a:lnTo>
                        <a:pt x="300" y="164"/>
                      </a:lnTo>
                      <a:lnTo>
                        <a:pt x="298" y="163"/>
                      </a:lnTo>
                      <a:lnTo>
                        <a:pt x="296" y="160"/>
                      </a:lnTo>
                      <a:lnTo>
                        <a:pt x="298" y="160"/>
                      </a:lnTo>
                      <a:lnTo>
                        <a:pt x="298" y="158"/>
                      </a:lnTo>
                      <a:lnTo>
                        <a:pt x="296" y="159"/>
                      </a:lnTo>
                      <a:lnTo>
                        <a:pt x="295" y="160"/>
                      </a:lnTo>
                      <a:lnTo>
                        <a:pt x="293" y="160"/>
                      </a:lnTo>
                      <a:lnTo>
                        <a:pt x="291" y="161"/>
                      </a:lnTo>
                      <a:lnTo>
                        <a:pt x="288" y="161"/>
                      </a:lnTo>
                      <a:lnTo>
                        <a:pt x="288" y="160"/>
                      </a:lnTo>
                      <a:lnTo>
                        <a:pt x="285" y="161"/>
                      </a:lnTo>
                      <a:lnTo>
                        <a:pt x="285" y="163"/>
                      </a:lnTo>
                      <a:lnTo>
                        <a:pt x="281" y="163"/>
                      </a:lnTo>
                      <a:lnTo>
                        <a:pt x="281" y="161"/>
                      </a:lnTo>
                      <a:lnTo>
                        <a:pt x="281" y="161"/>
                      </a:lnTo>
                      <a:lnTo>
                        <a:pt x="280" y="161"/>
                      </a:lnTo>
                      <a:lnTo>
                        <a:pt x="280" y="163"/>
                      </a:lnTo>
                      <a:lnTo>
                        <a:pt x="279" y="163"/>
                      </a:lnTo>
                      <a:lnTo>
                        <a:pt x="278" y="163"/>
                      </a:lnTo>
                      <a:lnTo>
                        <a:pt x="276" y="163"/>
                      </a:lnTo>
                      <a:lnTo>
                        <a:pt x="276" y="165"/>
                      </a:lnTo>
                      <a:lnTo>
                        <a:pt x="271" y="165"/>
                      </a:lnTo>
                      <a:lnTo>
                        <a:pt x="268" y="169"/>
                      </a:lnTo>
                      <a:lnTo>
                        <a:pt x="266" y="169"/>
                      </a:lnTo>
                      <a:lnTo>
                        <a:pt x="266" y="172"/>
                      </a:lnTo>
                      <a:lnTo>
                        <a:pt x="262" y="172"/>
                      </a:lnTo>
                      <a:lnTo>
                        <a:pt x="262" y="172"/>
                      </a:lnTo>
                      <a:lnTo>
                        <a:pt x="258" y="173"/>
                      </a:lnTo>
                      <a:lnTo>
                        <a:pt x="258" y="171"/>
                      </a:lnTo>
                      <a:lnTo>
                        <a:pt x="255" y="171"/>
                      </a:lnTo>
                      <a:lnTo>
                        <a:pt x="257" y="168"/>
                      </a:lnTo>
                      <a:lnTo>
                        <a:pt x="254" y="168"/>
                      </a:lnTo>
                      <a:lnTo>
                        <a:pt x="254" y="167"/>
                      </a:lnTo>
                      <a:lnTo>
                        <a:pt x="254" y="167"/>
                      </a:lnTo>
                      <a:lnTo>
                        <a:pt x="254" y="167"/>
                      </a:lnTo>
                      <a:lnTo>
                        <a:pt x="253" y="167"/>
                      </a:lnTo>
                      <a:lnTo>
                        <a:pt x="253" y="169"/>
                      </a:lnTo>
                      <a:lnTo>
                        <a:pt x="253" y="169"/>
                      </a:lnTo>
                      <a:lnTo>
                        <a:pt x="253" y="171"/>
                      </a:lnTo>
                      <a:lnTo>
                        <a:pt x="249" y="171"/>
                      </a:lnTo>
                      <a:lnTo>
                        <a:pt x="249" y="171"/>
                      </a:lnTo>
                      <a:lnTo>
                        <a:pt x="247" y="171"/>
                      </a:lnTo>
                      <a:lnTo>
                        <a:pt x="247" y="168"/>
                      </a:lnTo>
                      <a:lnTo>
                        <a:pt x="249" y="168"/>
                      </a:lnTo>
                      <a:lnTo>
                        <a:pt x="247" y="167"/>
                      </a:lnTo>
                      <a:lnTo>
                        <a:pt x="249" y="167"/>
                      </a:lnTo>
                      <a:lnTo>
                        <a:pt x="249" y="165"/>
                      </a:lnTo>
                      <a:lnTo>
                        <a:pt x="255" y="165"/>
                      </a:lnTo>
                      <a:lnTo>
                        <a:pt x="255" y="163"/>
                      </a:lnTo>
                      <a:lnTo>
                        <a:pt x="251" y="163"/>
                      </a:lnTo>
                      <a:lnTo>
                        <a:pt x="251" y="160"/>
                      </a:lnTo>
                      <a:lnTo>
                        <a:pt x="245" y="158"/>
                      </a:lnTo>
                      <a:lnTo>
                        <a:pt x="245" y="160"/>
                      </a:lnTo>
                      <a:lnTo>
                        <a:pt x="246" y="160"/>
                      </a:lnTo>
                      <a:lnTo>
                        <a:pt x="246" y="161"/>
                      </a:lnTo>
                      <a:lnTo>
                        <a:pt x="246" y="161"/>
                      </a:lnTo>
                      <a:lnTo>
                        <a:pt x="245" y="161"/>
                      </a:lnTo>
                      <a:lnTo>
                        <a:pt x="243" y="159"/>
                      </a:lnTo>
                      <a:lnTo>
                        <a:pt x="243" y="156"/>
                      </a:lnTo>
                      <a:lnTo>
                        <a:pt x="241" y="156"/>
                      </a:lnTo>
                      <a:lnTo>
                        <a:pt x="241" y="154"/>
                      </a:lnTo>
                      <a:lnTo>
                        <a:pt x="240" y="154"/>
                      </a:lnTo>
                      <a:lnTo>
                        <a:pt x="240" y="154"/>
                      </a:lnTo>
                      <a:lnTo>
                        <a:pt x="241" y="154"/>
                      </a:lnTo>
                      <a:lnTo>
                        <a:pt x="241" y="150"/>
                      </a:lnTo>
                      <a:lnTo>
                        <a:pt x="241" y="150"/>
                      </a:lnTo>
                      <a:lnTo>
                        <a:pt x="241" y="147"/>
                      </a:lnTo>
                      <a:lnTo>
                        <a:pt x="241" y="147"/>
                      </a:lnTo>
                      <a:lnTo>
                        <a:pt x="242" y="146"/>
                      </a:lnTo>
                      <a:lnTo>
                        <a:pt x="242" y="144"/>
                      </a:lnTo>
                      <a:lnTo>
                        <a:pt x="242" y="143"/>
                      </a:lnTo>
                      <a:lnTo>
                        <a:pt x="242" y="143"/>
                      </a:lnTo>
                      <a:lnTo>
                        <a:pt x="241" y="139"/>
                      </a:lnTo>
                      <a:lnTo>
                        <a:pt x="240" y="138"/>
                      </a:lnTo>
                      <a:lnTo>
                        <a:pt x="241" y="135"/>
                      </a:lnTo>
                      <a:lnTo>
                        <a:pt x="238" y="134"/>
                      </a:lnTo>
                      <a:lnTo>
                        <a:pt x="238" y="134"/>
                      </a:lnTo>
                      <a:lnTo>
                        <a:pt x="238" y="133"/>
                      </a:lnTo>
                      <a:lnTo>
                        <a:pt x="238" y="130"/>
                      </a:lnTo>
                      <a:lnTo>
                        <a:pt x="242" y="127"/>
                      </a:lnTo>
                      <a:lnTo>
                        <a:pt x="242" y="126"/>
                      </a:lnTo>
                      <a:lnTo>
                        <a:pt x="242" y="125"/>
                      </a:lnTo>
                      <a:lnTo>
                        <a:pt x="245" y="125"/>
                      </a:lnTo>
                      <a:lnTo>
                        <a:pt x="246" y="125"/>
                      </a:lnTo>
                      <a:lnTo>
                        <a:pt x="246" y="122"/>
                      </a:lnTo>
                      <a:lnTo>
                        <a:pt x="247" y="122"/>
                      </a:lnTo>
                      <a:lnTo>
                        <a:pt x="251" y="118"/>
                      </a:lnTo>
                      <a:lnTo>
                        <a:pt x="254" y="118"/>
                      </a:lnTo>
                      <a:lnTo>
                        <a:pt x="254" y="117"/>
                      </a:lnTo>
                      <a:lnTo>
                        <a:pt x="255" y="117"/>
                      </a:lnTo>
                      <a:lnTo>
                        <a:pt x="255" y="116"/>
                      </a:lnTo>
                      <a:lnTo>
                        <a:pt x="257" y="116"/>
                      </a:lnTo>
                      <a:lnTo>
                        <a:pt x="257" y="113"/>
                      </a:lnTo>
                      <a:lnTo>
                        <a:pt x="258" y="113"/>
                      </a:lnTo>
                      <a:lnTo>
                        <a:pt x="258" y="112"/>
                      </a:lnTo>
                      <a:lnTo>
                        <a:pt x="259" y="112"/>
                      </a:lnTo>
                      <a:lnTo>
                        <a:pt x="259" y="110"/>
                      </a:lnTo>
                      <a:lnTo>
                        <a:pt x="259" y="109"/>
                      </a:lnTo>
                      <a:lnTo>
                        <a:pt x="259" y="109"/>
                      </a:lnTo>
                      <a:lnTo>
                        <a:pt x="259" y="109"/>
                      </a:lnTo>
                      <a:lnTo>
                        <a:pt x="261" y="109"/>
                      </a:lnTo>
                      <a:lnTo>
                        <a:pt x="263" y="101"/>
                      </a:lnTo>
                      <a:lnTo>
                        <a:pt x="266" y="101"/>
                      </a:lnTo>
                      <a:lnTo>
                        <a:pt x="266" y="100"/>
                      </a:lnTo>
                      <a:lnTo>
                        <a:pt x="268" y="100"/>
                      </a:lnTo>
                      <a:lnTo>
                        <a:pt x="268" y="101"/>
                      </a:lnTo>
                      <a:lnTo>
                        <a:pt x="268" y="101"/>
                      </a:lnTo>
                      <a:lnTo>
                        <a:pt x="268" y="100"/>
                      </a:lnTo>
                      <a:lnTo>
                        <a:pt x="270" y="100"/>
                      </a:lnTo>
                      <a:lnTo>
                        <a:pt x="268" y="99"/>
                      </a:lnTo>
                      <a:lnTo>
                        <a:pt x="270" y="99"/>
                      </a:lnTo>
                      <a:lnTo>
                        <a:pt x="270" y="96"/>
                      </a:lnTo>
                      <a:lnTo>
                        <a:pt x="270" y="96"/>
                      </a:lnTo>
                      <a:lnTo>
                        <a:pt x="268" y="95"/>
                      </a:lnTo>
                      <a:lnTo>
                        <a:pt x="268" y="93"/>
                      </a:lnTo>
                      <a:lnTo>
                        <a:pt x="268" y="93"/>
                      </a:lnTo>
                      <a:lnTo>
                        <a:pt x="268" y="92"/>
                      </a:lnTo>
                      <a:lnTo>
                        <a:pt x="268" y="92"/>
                      </a:lnTo>
                      <a:lnTo>
                        <a:pt x="270" y="89"/>
                      </a:lnTo>
                      <a:lnTo>
                        <a:pt x="268" y="89"/>
                      </a:lnTo>
                      <a:lnTo>
                        <a:pt x="268" y="87"/>
                      </a:lnTo>
                      <a:lnTo>
                        <a:pt x="266" y="88"/>
                      </a:lnTo>
                      <a:lnTo>
                        <a:pt x="266" y="87"/>
                      </a:lnTo>
                      <a:lnTo>
                        <a:pt x="264" y="86"/>
                      </a:lnTo>
                      <a:lnTo>
                        <a:pt x="263" y="86"/>
                      </a:lnTo>
                      <a:lnTo>
                        <a:pt x="261" y="86"/>
                      </a:lnTo>
                      <a:lnTo>
                        <a:pt x="257" y="86"/>
                      </a:lnTo>
                      <a:lnTo>
                        <a:pt x="253" y="84"/>
                      </a:lnTo>
                      <a:lnTo>
                        <a:pt x="251" y="87"/>
                      </a:lnTo>
                      <a:lnTo>
                        <a:pt x="251" y="87"/>
                      </a:lnTo>
                      <a:lnTo>
                        <a:pt x="251" y="86"/>
                      </a:lnTo>
                      <a:lnTo>
                        <a:pt x="249" y="84"/>
                      </a:lnTo>
                      <a:lnTo>
                        <a:pt x="249" y="84"/>
                      </a:lnTo>
                      <a:lnTo>
                        <a:pt x="249" y="84"/>
                      </a:lnTo>
                      <a:lnTo>
                        <a:pt x="249" y="84"/>
                      </a:lnTo>
                      <a:lnTo>
                        <a:pt x="247" y="86"/>
                      </a:lnTo>
                      <a:lnTo>
                        <a:pt x="247" y="86"/>
                      </a:lnTo>
                      <a:lnTo>
                        <a:pt x="246" y="84"/>
                      </a:lnTo>
                      <a:lnTo>
                        <a:pt x="246" y="84"/>
                      </a:lnTo>
                      <a:lnTo>
                        <a:pt x="245" y="83"/>
                      </a:lnTo>
                      <a:lnTo>
                        <a:pt x="245" y="84"/>
                      </a:lnTo>
                      <a:lnTo>
                        <a:pt x="245" y="86"/>
                      </a:lnTo>
                      <a:lnTo>
                        <a:pt x="243" y="86"/>
                      </a:lnTo>
                      <a:lnTo>
                        <a:pt x="245" y="88"/>
                      </a:lnTo>
                      <a:lnTo>
                        <a:pt x="243" y="88"/>
                      </a:lnTo>
                      <a:lnTo>
                        <a:pt x="242" y="89"/>
                      </a:lnTo>
                      <a:lnTo>
                        <a:pt x="241" y="91"/>
                      </a:lnTo>
                      <a:lnTo>
                        <a:pt x="241" y="91"/>
                      </a:lnTo>
                      <a:lnTo>
                        <a:pt x="241" y="91"/>
                      </a:lnTo>
                      <a:lnTo>
                        <a:pt x="240" y="91"/>
                      </a:lnTo>
                      <a:lnTo>
                        <a:pt x="240" y="91"/>
                      </a:lnTo>
                      <a:lnTo>
                        <a:pt x="238" y="91"/>
                      </a:lnTo>
                      <a:lnTo>
                        <a:pt x="238" y="93"/>
                      </a:lnTo>
                      <a:lnTo>
                        <a:pt x="238" y="93"/>
                      </a:lnTo>
                      <a:lnTo>
                        <a:pt x="237" y="93"/>
                      </a:lnTo>
                      <a:lnTo>
                        <a:pt x="237" y="93"/>
                      </a:lnTo>
                      <a:lnTo>
                        <a:pt x="236" y="93"/>
                      </a:lnTo>
                      <a:lnTo>
                        <a:pt x="237" y="96"/>
                      </a:lnTo>
                      <a:lnTo>
                        <a:pt x="236" y="96"/>
                      </a:lnTo>
                      <a:lnTo>
                        <a:pt x="236" y="97"/>
                      </a:lnTo>
                      <a:lnTo>
                        <a:pt x="234" y="99"/>
                      </a:lnTo>
                      <a:lnTo>
                        <a:pt x="233" y="99"/>
                      </a:lnTo>
                      <a:lnTo>
                        <a:pt x="234" y="103"/>
                      </a:lnTo>
                      <a:lnTo>
                        <a:pt x="233" y="104"/>
                      </a:lnTo>
                      <a:lnTo>
                        <a:pt x="234" y="104"/>
                      </a:lnTo>
                      <a:lnTo>
                        <a:pt x="234" y="107"/>
                      </a:lnTo>
                      <a:lnTo>
                        <a:pt x="234" y="107"/>
                      </a:lnTo>
                      <a:lnTo>
                        <a:pt x="236" y="107"/>
                      </a:lnTo>
                      <a:lnTo>
                        <a:pt x="236" y="107"/>
                      </a:lnTo>
                      <a:lnTo>
                        <a:pt x="236" y="108"/>
                      </a:lnTo>
                      <a:lnTo>
                        <a:pt x="236" y="110"/>
                      </a:lnTo>
                      <a:lnTo>
                        <a:pt x="233" y="110"/>
                      </a:lnTo>
                      <a:lnTo>
                        <a:pt x="232" y="112"/>
                      </a:lnTo>
                      <a:lnTo>
                        <a:pt x="232" y="113"/>
                      </a:lnTo>
                      <a:lnTo>
                        <a:pt x="230" y="116"/>
                      </a:lnTo>
                      <a:lnTo>
                        <a:pt x="229" y="117"/>
                      </a:lnTo>
                      <a:lnTo>
                        <a:pt x="228" y="117"/>
                      </a:lnTo>
                      <a:lnTo>
                        <a:pt x="228" y="118"/>
                      </a:lnTo>
                      <a:lnTo>
                        <a:pt x="226" y="118"/>
                      </a:lnTo>
                      <a:lnTo>
                        <a:pt x="226" y="117"/>
                      </a:lnTo>
                      <a:lnTo>
                        <a:pt x="223" y="118"/>
                      </a:lnTo>
                      <a:lnTo>
                        <a:pt x="221" y="121"/>
                      </a:lnTo>
                      <a:lnTo>
                        <a:pt x="220" y="120"/>
                      </a:lnTo>
                      <a:lnTo>
                        <a:pt x="220" y="121"/>
                      </a:lnTo>
                      <a:lnTo>
                        <a:pt x="217" y="121"/>
                      </a:lnTo>
                      <a:lnTo>
                        <a:pt x="217" y="122"/>
                      </a:lnTo>
                      <a:lnTo>
                        <a:pt x="216" y="121"/>
                      </a:lnTo>
                      <a:lnTo>
                        <a:pt x="215" y="121"/>
                      </a:lnTo>
                      <a:lnTo>
                        <a:pt x="215" y="121"/>
                      </a:lnTo>
                      <a:lnTo>
                        <a:pt x="213" y="122"/>
                      </a:lnTo>
                      <a:lnTo>
                        <a:pt x="213" y="124"/>
                      </a:lnTo>
                      <a:lnTo>
                        <a:pt x="212" y="125"/>
                      </a:lnTo>
                      <a:lnTo>
                        <a:pt x="212" y="125"/>
                      </a:lnTo>
                      <a:lnTo>
                        <a:pt x="212" y="126"/>
                      </a:lnTo>
                      <a:lnTo>
                        <a:pt x="213" y="126"/>
                      </a:lnTo>
                      <a:lnTo>
                        <a:pt x="213" y="126"/>
                      </a:lnTo>
                      <a:lnTo>
                        <a:pt x="212" y="126"/>
                      </a:lnTo>
                      <a:lnTo>
                        <a:pt x="212" y="127"/>
                      </a:lnTo>
                      <a:lnTo>
                        <a:pt x="211" y="127"/>
                      </a:lnTo>
                      <a:lnTo>
                        <a:pt x="209" y="129"/>
                      </a:lnTo>
                      <a:lnTo>
                        <a:pt x="207" y="129"/>
                      </a:lnTo>
                      <a:lnTo>
                        <a:pt x="207" y="130"/>
                      </a:lnTo>
                      <a:lnTo>
                        <a:pt x="208" y="130"/>
                      </a:lnTo>
                      <a:lnTo>
                        <a:pt x="208" y="131"/>
                      </a:lnTo>
                      <a:lnTo>
                        <a:pt x="207" y="133"/>
                      </a:lnTo>
                      <a:lnTo>
                        <a:pt x="207" y="133"/>
                      </a:lnTo>
                      <a:lnTo>
                        <a:pt x="204" y="134"/>
                      </a:lnTo>
                      <a:lnTo>
                        <a:pt x="203" y="134"/>
                      </a:lnTo>
                      <a:lnTo>
                        <a:pt x="203" y="135"/>
                      </a:lnTo>
                      <a:lnTo>
                        <a:pt x="203" y="135"/>
                      </a:lnTo>
                      <a:lnTo>
                        <a:pt x="202" y="135"/>
                      </a:lnTo>
                      <a:lnTo>
                        <a:pt x="202" y="134"/>
                      </a:lnTo>
                      <a:lnTo>
                        <a:pt x="200" y="134"/>
                      </a:lnTo>
                      <a:lnTo>
                        <a:pt x="200" y="137"/>
                      </a:lnTo>
                      <a:lnTo>
                        <a:pt x="202" y="138"/>
                      </a:lnTo>
                      <a:lnTo>
                        <a:pt x="202" y="141"/>
                      </a:lnTo>
                      <a:lnTo>
                        <a:pt x="202" y="142"/>
                      </a:lnTo>
                      <a:lnTo>
                        <a:pt x="202" y="142"/>
                      </a:lnTo>
                      <a:lnTo>
                        <a:pt x="202" y="143"/>
                      </a:lnTo>
                      <a:lnTo>
                        <a:pt x="200" y="143"/>
                      </a:lnTo>
                      <a:lnTo>
                        <a:pt x="200" y="146"/>
                      </a:lnTo>
                      <a:lnTo>
                        <a:pt x="202" y="147"/>
                      </a:lnTo>
                      <a:lnTo>
                        <a:pt x="202" y="148"/>
                      </a:lnTo>
                      <a:lnTo>
                        <a:pt x="200" y="148"/>
                      </a:lnTo>
                      <a:lnTo>
                        <a:pt x="200" y="148"/>
                      </a:lnTo>
                      <a:lnTo>
                        <a:pt x="200" y="148"/>
                      </a:lnTo>
                      <a:lnTo>
                        <a:pt x="199" y="148"/>
                      </a:lnTo>
                      <a:lnTo>
                        <a:pt x="199" y="151"/>
                      </a:lnTo>
                      <a:lnTo>
                        <a:pt x="200" y="151"/>
                      </a:lnTo>
                      <a:lnTo>
                        <a:pt x="200" y="152"/>
                      </a:lnTo>
                      <a:lnTo>
                        <a:pt x="199" y="152"/>
                      </a:lnTo>
                      <a:lnTo>
                        <a:pt x="199" y="154"/>
                      </a:lnTo>
                      <a:lnTo>
                        <a:pt x="199" y="154"/>
                      </a:lnTo>
                      <a:lnTo>
                        <a:pt x="200" y="155"/>
                      </a:lnTo>
                      <a:lnTo>
                        <a:pt x="200" y="159"/>
                      </a:lnTo>
                      <a:lnTo>
                        <a:pt x="202" y="159"/>
                      </a:lnTo>
                      <a:lnTo>
                        <a:pt x="200" y="161"/>
                      </a:lnTo>
                      <a:lnTo>
                        <a:pt x="200" y="161"/>
                      </a:lnTo>
                      <a:lnTo>
                        <a:pt x="200" y="164"/>
                      </a:lnTo>
                      <a:lnTo>
                        <a:pt x="202" y="164"/>
                      </a:lnTo>
                      <a:lnTo>
                        <a:pt x="202" y="165"/>
                      </a:lnTo>
                      <a:lnTo>
                        <a:pt x="204" y="165"/>
                      </a:lnTo>
                      <a:lnTo>
                        <a:pt x="204" y="165"/>
                      </a:lnTo>
                      <a:lnTo>
                        <a:pt x="206" y="165"/>
                      </a:lnTo>
                      <a:lnTo>
                        <a:pt x="206" y="164"/>
                      </a:lnTo>
                      <a:lnTo>
                        <a:pt x="206" y="164"/>
                      </a:lnTo>
                      <a:lnTo>
                        <a:pt x="207" y="164"/>
                      </a:lnTo>
                      <a:lnTo>
                        <a:pt x="207" y="165"/>
                      </a:lnTo>
                      <a:lnTo>
                        <a:pt x="208" y="167"/>
                      </a:lnTo>
                      <a:lnTo>
                        <a:pt x="208" y="167"/>
                      </a:lnTo>
                      <a:lnTo>
                        <a:pt x="208" y="168"/>
                      </a:lnTo>
                      <a:lnTo>
                        <a:pt x="209" y="167"/>
                      </a:lnTo>
                      <a:lnTo>
                        <a:pt x="212" y="168"/>
                      </a:lnTo>
                      <a:lnTo>
                        <a:pt x="211" y="168"/>
                      </a:lnTo>
                      <a:lnTo>
                        <a:pt x="212" y="171"/>
                      </a:lnTo>
                      <a:lnTo>
                        <a:pt x="215" y="172"/>
                      </a:lnTo>
                      <a:lnTo>
                        <a:pt x="215" y="175"/>
                      </a:lnTo>
                      <a:lnTo>
                        <a:pt x="216" y="176"/>
                      </a:lnTo>
                      <a:lnTo>
                        <a:pt x="215" y="179"/>
                      </a:lnTo>
                      <a:lnTo>
                        <a:pt x="209" y="181"/>
                      </a:lnTo>
                      <a:lnTo>
                        <a:pt x="209" y="182"/>
                      </a:lnTo>
                      <a:lnTo>
                        <a:pt x="213" y="182"/>
                      </a:lnTo>
                      <a:lnTo>
                        <a:pt x="213" y="182"/>
                      </a:lnTo>
                      <a:lnTo>
                        <a:pt x="213" y="184"/>
                      </a:lnTo>
                      <a:lnTo>
                        <a:pt x="215" y="184"/>
                      </a:lnTo>
                      <a:lnTo>
                        <a:pt x="215" y="184"/>
                      </a:lnTo>
                      <a:lnTo>
                        <a:pt x="212" y="184"/>
                      </a:lnTo>
                      <a:lnTo>
                        <a:pt x="212" y="185"/>
                      </a:lnTo>
                      <a:lnTo>
                        <a:pt x="212" y="185"/>
                      </a:lnTo>
                      <a:lnTo>
                        <a:pt x="212" y="186"/>
                      </a:lnTo>
                      <a:lnTo>
                        <a:pt x="211" y="186"/>
                      </a:lnTo>
                      <a:lnTo>
                        <a:pt x="211" y="188"/>
                      </a:lnTo>
                      <a:lnTo>
                        <a:pt x="207" y="188"/>
                      </a:lnTo>
                      <a:lnTo>
                        <a:pt x="207" y="189"/>
                      </a:lnTo>
                      <a:lnTo>
                        <a:pt x="206" y="190"/>
                      </a:lnTo>
                      <a:lnTo>
                        <a:pt x="206" y="190"/>
                      </a:lnTo>
                      <a:lnTo>
                        <a:pt x="204" y="190"/>
                      </a:lnTo>
                      <a:lnTo>
                        <a:pt x="204" y="189"/>
                      </a:lnTo>
                      <a:lnTo>
                        <a:pt x="203" y="189"/>
                      </a:lnTo>
                      <a:lnTo>
                        <a:pt x="203" y="189"/>
                      </a:lnTo>
                      <a:lnTo>
                        <a:pt x="199" y="189"/>
                      </a:lnTo>
                      <a:lnTo>
                        <a:pt x="199" y="190"/>
                      </a:lnTo>
                      <a:lnTo>
                        <a:pt x="196" y="192"/>
                      </a:lnTo>
                      <a:lnTo>
                        <a:pt x="194" y="190"/>
                      </a:lnTo>
                      <a:lnTo>
                        <a:pt x="191" y="190"/>
                      </a:lnTo>
                      <a:lnTo>
                        <a:pt x="191" y="192"/>
                      </a:lnTo>
                      <a:lnTo>
                        <a:pt x="192" y="192"/>
                      </a:lnTo>
                      <a:lnTo>
                        <a:pt x="192" y="192"/>
                      </a:lnTo>
                      <a:lnTo>
                        <a:pt x="194" y="192"/>
                      </a:lnTo>
                      <a:lnTo>
                        <a:pt x="195" y="192"/>
                      </a:lnTo>
                      <a:lnTo>
                        <a:pt x="195" y="192"/>
                      </a:lnTo>
                      <a:lnTo>
                        <a:pt x="195" y="193"/>
                      </a:lnTo>
                      <a:lnTo>
                        <a:pt x="196" y="193"/>
                      </a:lnTo>
                      <a:lnTo>
                        <a:pt x="198" y="193"/>
                      </a:lnTo>
                      <a:lnTo>
                        <a:pt x="198" y="194"/>
                      </a:lnTo>
                      <a:lnTo>
                        <a:pt x="195" y="194"/>
                      </a:lnTo>
                      <a:lnTo>
                        <a:pt x="194" y="194"/>
                      </a:lnTo>
                      <a:lnTo>
                        <a:pt x="195" y="197"/>
                      </a:lnTo>
                      <a:lnTo>
                        <a:pt x="195" y="197"/>
                      </a:lnTo>
                      <a:lnTo>
                        <a:pt x="195" y="199"/>
                      </a:lnTo>
                      <a:lnTo>
                        <a:pt x="195" y="201"/>
                      </a:lnTo>
                      <a:lnTo>
                        <a:pt x="195" y="205"/>
                      </a:lnTo>
                      <a:lnTo>
                        <a:pt x="194" y="206"/>
                      </a:lnTo>
                      <a:lnTo>
                        <a:pt x="194" y="209"/>
                      </a:lnTo>
                      <a:lnTo>
                        <a:pt x="194" y="209"/>
                      </a:lnTo>
                      <a:lnTo>
                        <a:pt x="192" y="211"/>
                      </a:lnTo>
                      <a:lnTo>
                        <a:pt x="192" y="211"/>
                      </a:lnTo>
                      <a:lnTo>
                        <a:pt x="192" y="216"/>
                      </a:lnTo>
                      <a:lnTo>
                        <a:pt x="191" y="216"/>
                      </a:lnTo>
                      <a:lnTo>
                        <a:pt x="191" y="220"/>
                      </a:lnTo>
                      <a:lnTo>
                        <a:pt x="191" y="220"/>
                      </a:lnTo>
                      <a:lnTo>
                        <a:pt x="191" y="220"/>
                      </a:lnTo>
                      <a:lnTo>
                        <a:pt x="194" y="218"/>
                      </a:lnTo>
                      <a:lnTo>
                        <a:pt x="195" y="216"/>
                      </a:lnTo>
                      <a:lnTo>
                        <a:pt x="195" y="219"/>
                      </a:lnTo>
                      <a:lnTo>
                        <a:pt x="192" y="224"/>
                      </a:lnTo>
                      <a:lnTo>
                        <a:pt x="190" y="224"/>
                      </a:lnTo>
                      <a:lnTo>
                        <a:pt x="190" y="223"/>
                      </a:lnTo>
                      <a:lnTo>
                        <a:pt x="190" y="223"/>
                      </a:lnTo>
                      <a:lnTo>
                        <a:pt x="190" y="224"/>
                      </a:lnTo>
                      <a:lnTo>
                        <a:pt x="186" y="224"/>
                      </a:lnTo>
                      <a:lnTo>
                        <a:pt x="183" y="226"/>
                      </a:lnTo>
                      <a:lnTo>
                        <a:pt x="179" y="226"/>
                      </a:lnTo>
                      <a:lnTo>
                        <a:pt x="179" y="224"/>
                      </a:lnTo>
                      <a:lnTo>
                        <a:pt x="175" y="226"/>
                      </a:lnTo>
                      <a:lnTo>
                        <a:pt x="175" y="228"/>
                      </a:lnTo>
                      <a:lnTo>
                        <a:pt x="173" y="228"/>
                      </a:lnTo>
                      <a:lnTo>
                        <a:pt x="173" y="231"/>
                      </a:lnTo>
                      <a:lnTo>
                        <a:pt x="171" y="231"/>
                      </a:lnTo>
                      <a:lnTo>
                        <a:pt x="171" y="231"/>
                      </a:lnTo>
                      <a:lnTo>
                        <a:pt x="173" y="232"/>
                      </a:lnTo>
                      <a:lnTo>
                        <a:pt x="173" y="233"/>
                      </a:lnTo>
                      <a:lnTo>
                        <a:pt x="171" y="235"/>
                      </a:lnTo>
                      <a:lnTo>
                        <a:pt x="170" y="235"/>
                      </a:lnTo>
                      <a:lnTo>
                        <a:pt x="169" y="236"/>
                      </a:lnTo>
                      <a:lnTo>
                        <a:pt x="166" y="236"/>
                      </a:lnTo>
                      <a:lnTo>
                        <a:pt x="165" y="236"/>
                      </a:lnTo>
                      <a:lnTo>
                        <a:pt x="164" y="236"/>
                      </a:lnTo>
                      <a:lnTo>
                        <a:pt x="162" y="236"/>
                      </a:lnTo>
                      <a:lnTo>
                        <a:pt x="162" y="237"/>
                      </a:lnTo>
                      <a:lnTo>
                        <a:pt x="161" y="237"/>
                      </a:lnTo>
                      <a:lnTo>
                        <a:pt x="161" y="236"/>
                      </a:lnTo>
                      <a:lnTo>
                        <a:pt x="160" y="236"/>
                      </a:lnTo>
                      <a:lnTo>
                        <a:pt x="160" y="236"/>
                      </a:lnTo>
                      <a:lnTo>
                        <a:pt x="158" y="236"/>
                      </a:lnTo>
                      <a:lnTo>
                        <a:pt x="160" y="232"/>
                      </a:lnTo>
                      <a:lnTo>
                        <a:pt x="158" y="231"/>
                      </a:lnTo>
                      <a:lnTo>
                        <a:pt x="158" y="227"/>
                      </a:lnTo>
                      <a:lnTo>
                        <a:pt x="160" y="226"/>
                      </a:lnTo>
                      <a:lnTo>
                        <a:pt x="160" y="224"/>
                      </a:lnTo>
                      <a:lnTo>
                        <a:pt x="160" y="222"/>
                      </a:lnTo>
                      <a:lnTo>
                        <a:pt x="161" y="222"/>
                      </a:lnTo>
                      <a:lnTo>
                        <a:pt x="161" y="222"/>
                      </a:lnTo>
                      <a:lnTo>
                        <a:pt x="162" y="220"/>
                      </a:lnTo>
                      <a:lnTo>
                        <a:pt x="162" y="220"/>
                      </a:lnTo>
                      <a:lnTo>
                        <a:pt x="162" y="220"/>
                      </a:lnTo>
                      <a:lnTo>
                        <a:pt x="160" y="219"/>
                      </a:lnTo>
                      <a:lnTo>
                        <a:pt x="158" y="216"/>
                      </a:lnTo>
                      <a:lnTo>
                        <a:pt x="157" y="215"/>
                      </a:lnTo>
                      <a:lnTo>
                        <a:pt x="156" y="214"/>
                      </a:lnTo>
                      <a:lnTo>
                        <a:pt x="154" y="211"/>
                      </a:lnTo>
                      <a:lnTo>
                        <a:pt x="153" y="209"/>
                      </a:lnTo>
                      <a:lnTo>
                        <a:pt x="151" y="209"/>
                      </a:lnTo>
                      <a:lnTo>
                        <a:pt x="151" y="207"/>
                      </a:lnTo>
                      <a:lnTo>
                        <a:pt x="149" y="206"/>
                      </a:lnTo>
                      <a:lnTo>
                        <a:pt x="148" y="205"/>
                      </a:lnTo>
                      <a:lnTo>
                        <a:pt x="149" y="203"/>
                      </a:lnTo>
                      <a:lnTo>
                        <a:pt x="149" y="203"/>
                      </a:lnTo>
                      <a:lnTo>
                        <a:pt x="149" y="202"/>
                      </a:lnTo>
                      <a:lnTo>
                        <a:pt x="149" y="201"/>
                      </a:lnTo>
                      <a:lnTo>
                        <a:pt x="151" y="201"/>
                      </a:lnTo>
                      <a:lnTo>
                        <a:pt x="151" y="199"/>
                      </a:lnTo>
                      <a:lnTo>
                        <a:pt x="149" y="198"/>
                      </a:lnTo>
                      <a:lnTo>
                        <a:pt x="148" y="196"/>
                      </a:lnTo>
                      <a:lnTo>
                        <a:pt x="147" y="196"/>
                      </a:lnTo>
                      <a:lnTo>
                        <a:pt x="147" y="196"/>
                      </a:lnTo>
                      <a:lnTo>
                        <a:pt x="145" y="196"/>
                      </a:lnTo>
                      <a:lnTo>
                        <a:pt x="145" y="190"/>
                      </a:lnTo>
                      <a:lnTo>
                        <a:pt x="147" y="190"/>
                      </a:lnTo>
                      <a:lnTo>
                        <a:pt x="147" y="186"/>
                      </a:lnTo>
                      <a:lnTo>
                        <a:pt x="144" y="186"/>
                      </a:lnTo>
                      <a:lnTo>
                        <a:pt x="144" y="188"/>
                      </a:lnTo>
                      <a:lnTo>
                        <a:pt x="144" y="188"/>
                      </a:lnTo>
                      <a:lnTo>
                        <a:pt x="143" y="188"/>
                      </a:lnTo>
                      <a:lnTo>
                        <a:pt x="141" y="189"/>
                      </a:lnTo>
                      <a:lnTo>
                        <a:pt x="140" y="189"/>
                      </a:lnTo>
                      <a:lnTo>
                        <a:pt x="139" y="190"/>
                      </a:lnTo>
                      <a:lnTo>
                        <a:pt x="137" y="190"/>
                      </a:lnTo>
                      <a:lnTo>
                        <a:pt x="137" y="192"/>
                      </a:lnTo>
                      <a:lnTo>
                        <a:pt x="135" y="192"/>
                      </a:lnTo>
                      <a:lnTo>
                        <a:pt x="135" y="193"/>
                      </a:lnTo>
                      <a:lnTo>
                        <a:pt x="131" y="193"/>
                      </a:lnTo>
                      <a:lnTo>
                        <a:pt x="131" y="193"/>
                      </a:lnTo>
                      <a:lnTo>
                        <a:pt x="130" y="194"/>
                      </a:lnTo>
                      <a:lnTo>
                        <a:pt x="130" y="194"/>
                      </a:lnTo>
                      <a:lnTo>
                        <a:pt x="128" y="194"/>
                      </a:lnTo>
                      <a:lnTo>
                        <a:pt x="127" y="197"/>
                      </a:lnTo>
                      <a:lnTo>
                        <a:pt x="124" y="197"/>
                      </a:lnTo>
                      <a:lnTo>
                        <a:pt x="124" y="198"/>
                      </a:lnTo>
                      <a:lnTo>
                        <a:pt x="122" y="198"/>
                      </a:lnTo>
                      <a:lnTo>
                        <a:pt x="122" y="198"/>
                      </a:lnTo>
                      <a:lnTo>
                        <a:pt x="120" y="199"/>
                      </a:lnTo>
                      <a:lnTo>
                        <a:pt x="119" y="201"/>
                      </a:lnTo>
                      <a:lnTo>
                        <a:pt x="117" y="201"/>
                      </a:lnTo>
                      <a:lnTo>
                        <a:pt x="117" y="201"/>
                      </a:lnTo>
                      <a:lnTo>
                        <a:pt x="115" y="201"/>
                      </a:lnTo>
                      <a:lnTo>
                        <a:pt x="114" y="203"/>
                      </a:lnTo>
                      <a:lnTo>
                        <a:pt x="107" y="203"/>
                      </a:lnTo>
                      <a:lnTo>
                        <a:pt x="107" y="199"/>
                      </a:lnTo>
                      <a:lnTo>
                        <a:pt x="106" y="199"/>
                      </a:lnTo>
                      <a:lnTo>
                        <a:pt x="106" y="201"/>
                      </a:lnTo>
                      <a:lnTo>
                        <a:pt x="99" y="201"/>
                      </a:lnTo>
                      <a:lnTo>
                        <a:pt x="99" y="198"/>
                      </a:lnTo>
                      <a:lnTo>
                        <a:pt x="98" y="198"/>
                      </a:lnTo>
                      <a:lnTo>
                        <a:pt x="98" y="197"/>
                      </a:lnTo>
                      <a:lnTo>
                        <a:pt x="97" y="196"/>
                      </a:lnTo>
                      <a:lnTo>
                        <a:pt x="97" y="193"/>
                      </a:lnTo>
                      <a:lnTo>
                        <a:pt x="98" y="193"/>
                      </a:lnTo>
                      <a:lnTo>
                        <a:pt x="99" y="192"/>
                      </a:lnTo>
                      <a:lnTo>
                        <a:pt x="101" y="190"/>
                      </a:lnTo>
                      <a:lnTo>
                        <a:pt x="101" y="188"/>
                      </a:lnTo>
                      <a:lnTo>
                        <a:pt x="102" y="188"/>
                      </a:lnTo>
                      <a:lnTo>
                        <a:pt x="101" y="184"/>
                      </a:lnTo>
                      <a:lnTo>
                        <a:pt x="102" y="184"/>
                      </a:lnTo>
                      <a:lnTo>
                        <a:pt x="102" y="181"/>
                      </a:lnTo>
                      <a:lnTo>
                        <a:pt x="102" y="181"/>
                      </a:lnTo>
                      <a:lnTo>
                        <a:pt x="102" y="182"/>
                      </a:lnTo>
                      <a:lnTo>
                        <a:pt x="101" y="182"/>
                      </a:lnTo>
                      <a:lnTo>
                        <a:pt x="101" y="182"/>
                      </a:lnTo>
                      <a:lnTo>
                        <a:pt x="101" y="184"/>
                      </a:lnTo>
                      <a:lnTo>
                        <a:pt x="98" y="184"/>
                      </a:lnTo>
                      <a:lnTo>
                        <a:pt x="98" y="184"/>
                      </a:lnTo>
                      <a:lnTo>
                        <a:pt x="97" y="182"/>
                      </a:lnTo>
                      <a:lnTo>
                        <a:pt x="97" y="184"/>
                      </a:lnTo>
                      <a:lnTo>
                        <a:pt x="97" y="184"/>
                      </a:lnTo>
                      <a:lnTo>
                        <a:pt x="97" y="185"/>
                      </a:lnTo>
                      <a:lnTo>
                        <a:pt x="96" y="185"/>
                      </a:lnTo>
                      <a:lnTo>
                        <a:pt x="96" y="186"/>
                      </a:lnTo>
                      <a:lnTo>
                        <a:pt x="96" y="186"/>
                      </a:lnTo>
                      <a:lnTo>
                        <a:pt x="96" y="184"/>
                      </a:lnTo>
                      <a:lnTo>
                        <a:pt x="92" y="184"/>
                      </a:lnTo>
                      <a:lnTo>
                        <a:pt x="92" y="181"/>
                      </a:lnTo>
                      <a:lnTo>
                        <a:pt x="93" y="181"/>
                      </a:lnTo>
                      <a:lnTo>
                        <a:pt x="93" y="180"/>
                      </a:lnTo>
                      <a:lnTo>
                        <a:pt x="98" y="180"/>
                      </a:lnTo>
                      <a:lnTo>
                        <a:pt x="98" y="179"/>
                      </a:lnTo>
                      <a:lnTo>
                        <a:pt x="99" y="179"/>
                      </a:lnTo>
                      <a:lnTo>
                        <a:pt x="99" y="177"/>
                      </a:lnTo>
                      <a:lnTo>
                        <a:pt x="99" y="176"/>
                      </a:lnTo>
                      <a:lnTo>
                        <a:pt x="99" y="175"/>
                      </a:lnTo>
                      <a:lnTo>
                        <a:pt x="102" y="175"/>
                      </a:lnTo>
                      <a:lnTo>
                        <a:pt x="103" y="169"/>
                      </a:lnTo>
                      <a:lnTo>
                        <a:pt x="106" y="169"/>
                      </a:lnTo>
                      <a:lnTo>
                        <a:pt x="107" y="168"/>
                      </a:lnTo>
                      <a:lnTo>
                        <a:pt x="109" y="167"/>
                      </a:lnTo>
                      <a:lnTo>
                        <a:pt x="107" y="167"/>
                      </a:lnTo>
                      <a:lnTo>
                        <a:pt x="107" y="168"/>
                      </a:lnTo>
                      <a:lnTo>
                        <a:pt x="105" y="168"/>
                      </a:lnTo>
                      <a:lnTo>
                        <a:pt x="105" y="168"/>
                      </a:lnTo>
                      <a:lnTo>
                        <a:pt x="102" y="169"/>
                      </a:lnTo>
                      <a:lnTo>
                        <a:pt x="102" y="169"/>
                      </a:lnTo>
                      <a:lnTo>
                        <a:pt x="101" y="171"/>
                      </a:lnTo>
                      <a:lnTo>
                        <a:pt x="99" y="173"/>
                      </a:lnTo>
                      <a:lnTo>
                        <a:pt x="97" y="172"/>
                      </a:lnTo>
                      <a:lnTo>
                        <a:pt x="97" y="171"/>
                      </a:lnTo>
                      <a:lnTo>
                        <a:pt x="93" y="171"/>
                      </a:lnTo>
                      <a:lnTo>
                        <a:pt x="94" y="169"/>
                      </a:lnTo>
                      <a:lnTo>
                        <a:pt x="96" y="169"/>
                      </a:lnTo>
                      <a:lnTo>
                        <a:pt x="96" y="167"/>
                      </a:lnTo>
                      <a:lnTo>
                        <a:pt x="94" y="168"/>
                      </a:lnTo>
                      <a:lnTo>
                        <a:pt x="93" y="168"/>
                      </a:lnTo>
                      <a:lnTo>
                        <a:pt x="92" y="168"/>
                      </a:lnTo>
                      <a:lnTo>
                        <a:pt x="90" y="168"/>
                      </a:lnTo>
                      <a:lnTo>
                        <a:pt x="89" y="168"/>
                      </a:lnTo>
                      <a:lnTo>
                        <a:pt x="89" y="167"/>
                      </a:lnTo>
                      <a:lnTo>
                        <a:pt x="92" y="167"/>
                      </a:lnTo>
                      <a:lnTo>
                        <a:pt x="92" y="165"/>
                      </a:lnTo>
                      <a:lnTo>
                        <a:pt x="90" y="165"/>
                      </a:lnTo>
                      <a:lnTo>
                        <a:pt x="90" y="165"/>
                      </a:lnTo>
                      <a:lnTo>
                        <a:pt x="90" y="164"/>
                      </a:lnTo>
                      <a:lnTo>
                        <a:pt x="93" y="164"/>
                      </a:lnTo>
                      <a:lnTo>
                        <a:pt x="93" y="163"/>
                      </a:lnTo>
                      <a:lnTo>
                        <a:pt x="94" y="161"/>
                      </a:lnTo>
                      <a:lnTo>
                        <a:pt x="93" y="161"/>
                      </a:lnTo>
                      <a:lnTo>
                        <a:pt x="93" y="161"/>
                      </a:lnTo>
                      <a:lnTo>
                        <a:pt x="89" y="160"/>
                      </a:lnTo>
                      <a:lnTo>
                        <a:pt x="89" y="159"/>
                      </a:lnTo>
                      <a:lnTo>
                        <a:pt x="92" y="160"/>
                      </a:lnTo>
                      <a:lnTo>
                        <a:pt x="92" y="159"/>
                      </a:lnTo>
                      <a:lnTo>
                        <a:pt x="93" y="159"/>
                      </a:lnTo>
                      <a:lnTo>
                        <a:pt x="93" y="159"/>
                      </a:lnTo>
                      <a:lnTo>
                        <a:pt x="99" y="159"/>
                      </a:lnTo>
                      <a:lnTo>
                        <a:pt x="99" y="159"/>
                      </a:lnTo>
                      <a:lnTo>
                        <a:pt x="102" y="159"/>
                      </a:lnTo>
                      <a:lnTo>
                        <a:pt x="102" y="159"/>
                      </a:lnTo>
                      <a:lnTo>
                        <a:pt x="102" y="159"/>
                      </a:lnTo>
                      <a:lnTo>
                        <a:pt x="102" y="159"/>
                      </a:lnTo>
                      <a:lnTo>
                        <a:pt x="103" y="159"/>
                      </a:lnTo>
                      <a:lnTo>
                        <a:pt x="103" y="160"/>
                      </a:lnTo>
                      <a:lnTo>
                        <a:pt x="105" y="160"/>
                      </a:lnTo>
                      <a:lnTo>
                        <a:pt x="105" y="160"/>
                      </a:lnTo>
                      <a:lnTo>
                        <a:pt x="106" y="159"/>
                      </a:lnTo>
                      <a:lnTo>
                        <a:pt x="109" y="158"/>
                      </a:lnTo>
                      <a:lnTo>
                        <a:pt x="109" y="156"/>
                      </a:lnTo>
                      <a:lnTo>
                        <a:pt x="107" y="156"/>
                      </a:lnTo>
                      <a:lnTo>
                        <a:pt x="107" y="158"/>
                      </a:lnTo>
                      <a:lnTo>
                        <a:pt x="106" y="158"/>
                      </a:lnTo>
                      <a:lnTo>
                        <a:pt x="106" y="158"/>
                      </a:lnTo>
                      <a:lnTo>
                        <a:pt x="106" y="158"/>
                      </a:lnTo>
                      <a:lnTo>
                        <a:pt x="106" y="156"/>
                      </a:lnTo>
                      <a:lnTo>
                        <a:pt x="106" y="156"/>
                      </a:lnTo>
                      <a:lnTo>
                        <a:pt x="105" y="156"/>
                      </a:lnTo>
                      <a:lnTo>
                        <a:pt x="103" y="156"/>
                      </a:lnTo>
                      <a:lnTo>
                        <a:pt x="103" y="156"/>
                      </a:lnTo>
                      <a:lnTo>
                        <a:pt x="103" y="156"/>
                      </a:lnTo>
                      <a:lnTo>
                        <a:pt x="102" y="155"/>
                      </a:lnTo>
                      <a:lnTo>
                        <a:pt x="101" y="155"/>
                      </a:lnTo>
                      <a:lnTo>
                        <a:pt x="101" y="155"/>
                      </a:lnTo>
                      <a:lnTo>
                        <a:pt x="99" y="155"/>
                      </a:lnTo>
                      <a:lnTo>
                        <a:pt x="99" y="156"/>
                      </a:lnTo>
                      <a:lnTo>
                        <a:pt x="99" y="158"/>
                      </a:lnTo>
                      <a:lnTo>
                        <a:pt x="98" y="158"/>
                      </a:lnTo>
                      <a:lnTo>
                        <a:pt x="97" y="158"/>
                      </a:lnTo>
                      <a:lnTo>
                        <a:pt x="97" y="158"/>
                      </a:lnTo>
                      <a:lnTo>
                        <a:pt x="96" y="158"/>
                      </a:lnTo>
                      <a:lnTo>
                        <a:pt x="94" y="155"/>
                      </a:lnTo>
                      <a:lnTo>
                        <a:pt x="94" y="155"/>
                      </a:lnTo>
                      <a:lnTo>
                        <a:pt x="93" y="156"/>
                      </a:lnTo>
                      <a:lnTo>
                        <a:pt x="92" y="156"/>
                      </a:lnTo>
                      <a:lnTo>
                        <a:pt x="90" y="158"/>
                      </a:lnTo>
                      <a:lnTo>
                        <a:pt x="89" y="155"/>
                      </a:lnTo>
                      <a:lnTo>
                        <a:pt x="89" y="155"/>
                      </a:lnTo>
                      <a:lnTo>
                        <a:pt x="90" y="154"/>
                      </a:lnTo>
                      <a:lnTo>
                        <a:pt x="90" y="154"/>
                      </a:lnTo>
                      <a:lnTo>
                        <a:pt x="89" y="152"/>
                      </a:lnTo>
                      <a:lnTo>
                        <a:pt x="89" y="150"/>
                      </a:lnTo>
                      <a:lnTo>
                        <a:pt x="96" y="150"/>
                      </a:lnTo>
                      <a:lnTo>
                        <a:pt x="98" y="150"/>
                      </a:lnTo>
                      <a:lnTo>
                        <a:pt x="99" y="150"/>
                      </a:lnTo>
                      <a:lnTo>
                        <a:pt x="99" y="150"/>
                      </a:lnTo>
                      <a:lnTo>
                        <a:pt x="102" y="150"/>
                      </a:lnTo>
                      <a:lnTo>
                        <a:pt x="101" y="150"/>
                      </a:lnTo>
                      <a:lnTo>
                        <a:pt x="101" y="150"/>
                      </a:lnTo>
                      <a:lnTo>
                        <a:pt x="99" y="148"/>
                      </a:lnTo>
                      <a:lnTo>
                        <a:pt x="98" y="148"/>
                      </a:lnTo>
                      <a:lnTo>
                        <a:pt x="96" y="147"/>
                      </a:lnTo>
                      <a:lnTo>
                        <a:pt x="93" y="147"/>
                      </a:lnTo>
                      <a:lnTo>
                        <a:pt x="93" y="147"/>
                      </a:lnTo>
                      <a:lnTo>
                        <a:pt x="93" y="144"/>
                      </a:lnTo>
                      <a:lnTo>
                        <a:pt x="93" y="144"/>
                      </a:lnTo>
                      <a:lnTo>
                        <a:pt x="94" y="146"/>
                      </a:lnTo>
                      <a:lnTo>
                        <a:pt x="94" y="146"/>
                      </a:lnTo>
                      <a:lnTo>
                        <a:pt x="94" y="146"/>
                      </a:lnTo>
                      <a:lnTo>
                        <a:pt x="96" y="144"/>
                      </a:lnTo>
                      <a:lnTo>
                        <a:pt x="96" y="144"/>
                      </a:lnTo>
                      <a:lnTo>
                        <a:pt x="98" y="143"/>
                      </a:lnTo>
                      <a:lnTo>
                        <a:pt x="98" y="144"/>
                      </a:lnTo>
                      <a:lnTo>
                        <a:pt x="102" y="144"/>
                      </a:lnTo>
                      <a:lnTo>
                        <a:pt x="102" y="142"/>
                      </a:lnTo>
                      <a:lnTo>
                        <a:pt x="103" y="142"/>
                      </a:lnTo>
                      <a:lnTo>
                        <a:pt x="105" y="144"/>
                      </a:lnTo>
                      <a:lnTo>
                        <a:pt x="105" y="143"/>
                      </a:lnTo>
                      <a:lnTo>
                        <a:pt x="106" y="143"/>
                      </a:lnTo>
                      <a:lnTo>
                        <a:pt x="106" y="143"/>
                      </a:lnTo>
                      <a:lnTo>
                        <a:pt x="109" y="142"/>
                      </a:lnTo>
                      <a:lnTo>
                        <a:pt x="109" y="146"/>
                      </a:lnTo>
                      <a:lnTo>
                        <a:pt x="109" y="146"/>
                      </a:lnTo>
                      <a:lnTo>
                        <a:pt x="109" y="144"/>
                      </a:lnTo>
                      <a:lnTo>
                        <a:pt x="110" y="144"/>
                      </a:lnTo>
                      <a:lnTo>
                        <a:pt x="110" y="144"/>
                      </a:lnTo>
                      <a:lnTo>
                        <a:pt x="110" y="143"/>
                      </a:lnTo>
                      <a:lnTo>
                        <a:pt x="110" y="143"/>
                      </a:lnTo>
                      <a:lnTo>
                        <a:pt x="110" y="143"/>
                      </a:lnTo>
                      <a:lnTo>
                        <a:pt x="109" y="143"/>
                      </a:lnTo>
                      <a:lnTo>
                        <a:pt x="109" y="142"/>
                      </a:lnTo>
                      <a:lnTo>
                        <a:pt x="107" y="141"/>
                      </a:lnTo>
                      <a:lnTo>
                        <a:pt x="107" y="141"/>
                      </a:lnTo>
                      <a:lnTo>
                        <a:pt x="103" y="141"/>
                      </a:lnTo>
                      <a:lnTo>
                        <a:pt x="103" y="139"/>
                      </a:lnTo>
                      <a:lnTo>
                        <a:pt x="103" y="139"/>
                      </a:lnTo>
                      <a:lnTo>
                        <a:pt x="103" y="137"/>
                      </a:lnTo>
                      <a:lnTo>
                        <a:pt x="105" y="137"/>
                      </a:lnTo>
                      <a:lnTo>
                        <a:pt x="107" y="138"/>
                      </a:lnTo>
                      <a:lnTo>
                        <a:pt x="109" y="138"/>
                      </a:lnTo>
                      <a:lnTo>
                        <a:pt x="110" y="138"/>
                      </a:lnTo>
                      <a:lnTo>
                        <a:pt x="110" y="137"/>
                      </a:lnTo>
                      <a:lnTo>
                        <a:pt x="111" y="137"/>
                      </a:lnTo>
                      <a:lnTo>
                        <a:pt x="113" y="135"/>
                      </a:lnTo>
                      <a:lnTo>
                        <a:pt x="113" y="134"/>
                      </a:lnTo>
                      <a:lnTo>
                        <a:pt x="113" y="133"/>
                      </a:lnTo>
                      <a:lnTo>
                        <a:pt x="113" y="133"/>
                      </a:lnTo>
                      <a:lnTo>
                        <a:pt x="113" y="133"/>
                      </a:lnTo>
                      <a:lnTo>
                        <a:pt x="110" y="133"/>
                      </a:lnTo>
                      <a:lnTo>
                        <a:pt x="110" y="131"/>
                      </a:lnTo>
                      <a:lnTo>
                        <a:pt x="110" y="130"/>
                      </a:lnTo>
                      <a:lnTo>
                        <a:pt x="111" y="130"/>
                      </a:lnTo>
                      <a:lnTo>
                        <a:pt x="113" y="131"/>
                      </a:lnTo>
                      <a:lnTo>
                        <a:pt x="115" y="130"/>
                      </a:lnTo>
                      <a:lnTo>
                        <a:pt x="117" y="130"/>
                      </a:lnTo>
                      <a:lnTo>
                        <a:pt x="118" y="130"/>
                      </a:lnTo>
                      <a:lnTo>
                        <a:pt x="119" y="131"/>
                      </a:lnTo>
                      <a:lnTo>
                        <a:pt x="119" y="127"/>
                      </a:lnTo>
                      <a:lnTo>
                        <a:pt x="122" y="129"/>
                      </a:lnTo>
                      <a:lnTo>
                        <a:pt x="122" y="130"/>
                      </a:lnTo>
                      <a:lnTo>
                        <a:pt x="124" y="130"/>
                      </a:lnTo>
                      <a:lnTo>
                        <a:pt x="124" y="129"/>
                      </a:lnTo>
                      <a:lnTo>
                        <a:pt x="122" y="129"/>
                      </a:lnTo>
                      <a:lnTo>
                        <a:pt x="122" y="126"/>
                      </a:lnTo>
                      <a:lnTo>
                        <a:pt x="123" y="126"/>
                      </a:lnTo>
                      <a:lnTo>
                        <a:pt x="124" y="126"/>
                      </a:lnTo>
                      <a:lnTo>
                        <a:pt x="126" y="126"/>
                      </a:lnTo>
                      <a:lnTo>
                        <a:pt x="126" y="125"/>
                      </a:lnTo>
                      <a:lnTo>
                        <a:pt x="126" y="124"/>
                      </a:lnTo>
                      <a:lnTo>
                        <a:pt x="124" y="124"/>
                      </a:lnTo>
                      <a:lnTo>
                        <a:pt x="124" y="122"/>
                      </a:lnTo>
                      <a:lnTo>
                        <a:pt x="126" y="121"/>
                      </a:lnTo>
                      <a:lnTo>
                        <a:pt x="126" y="121"/>
                      </a:lnTo>
                      <a:lnTo>
                        <a:pt x="126" y="121"/>
                      </a:lnTo>
                      <a:lnTo>
                        <a:pt x="127" y="121"/>
                      </a:lnTo>
                      <a:lnTo>
                        <a:pt x="128" y="121"/>
                      </a:lnTo>
                      <a:lnTo>
                        <a:pt x="130" y="121"/>
                      </a:lnTo>
                      <a:lnTo>
                        <a:pt x="131" y="122"/>
                      </a:lnTo>
                      <a:lnTo>
                        <a:pt x="131" y="121"/>
                      </a:lnTo>
                      <a:lnTo>
                        <a:pt x="132" y="120"/>
                      </a:lnTo>
                      <a:lnTo>
                        <a:pt x="132" y="120"/>
                      </a:lnTo>
                      <a:lnTo>
                        <a:pt x="134" y="120"/>
                      </a:lnTo>
                      <a:lnTo>
                        <a:pt x="134" y="120"/>
                      </a:lnTo>
                      <a:lnTo>
                        <a:pt x="134" y="121"/>
                      </a:lnTo>
                      <a:lnTo>
                        <a:pt x="135" y="122"/>
                      </a:lnTo>
                      <a:lnTo>
                        <a:pt x="135" y="124"/>
                      </a:lnTo>
                      <a:lnTo>
                        <a:pt x="141" y="125"/>
                      </a:lnTo>
                      <a:lnTo>
                        <a:pt x="143" y="121"/>
                      </a:lnTo>
                      <a:lnTo>
                        <a:pt x="143" y="121"/>
                      </a:lnTo>
                      <a:lnTo>
                        <a:pt x="144" y="120"/>
                      </a:lnTo>
                      <a:lnTo>
                        <a:pt x="145" y="120"/>
                      </a:lnTo>
                      <a:lnTo>
                        <a:pt x="145" y="120"/>
                      </a:lnTo>
                      <a:lnTo>
                        <a:pt x="147" y="118"/>
                      </a:lnTo>
                      <a:lnTo>
                        <a:pt x="147" y="117"/>
                      </a:lnTo>
                      <a:lnTo>
                        <a:pt x="149" y="116"/>
                      </a:lnTo>
                      <a:lnTo>
                        <a:pt x="149" y="114"/>
                      </a:lnTo>
                      <a:lnTo>
                        <a:pt x="147" y="116"/>
                      </a:lnTo>
                      <a:lnTo>
                        <a:pt x="145" y="117"/>
                      </a:lnTo>
                      <a:lnTo>
                        <a:pt x="145" y="117"/>
                      </a:lnTo>
                      <a:lnTo>
                        <a:pt x="144" y="118"/>
                      </a:lnTo>
                      <a:lnTo>
                        <a:pt x="143" y="120"/>
                      </a:lnTo>
                      <a:lnTo>
                        <a:pt x="141" y="120"/>
                      </a:lnTo>
                      <a:lnTo>
                        <a:pt x="141" y="120"/>
                      </a:lnTo>
                      <a:lnTo>
                        <a:pt x="140" y="120"/>
                      </a:lnTo>
                      <a:lnTo>
                        <a:pt x="140" y="120"/>
                      </a:lnTo>
                      <a:lnTo>
                        <a:pt x="139" y="121"/>
                      </a:lnTo>
                      <a:lnTo>
                        <a:pt x="137" y="121"/>
                      </a:lnTo>
                      <a:lnTo>
                        <a:pt x="137" y="121"/>
                      </a:lnTo>
                      <a:lnTo>
                        <a:pt x="137" y="121"/>
                      </a:lnTo>
                      <a:lnTo>
                        <a:pt x="136" y="121"/>
                      </a:lnTo>
                      <a:lnTo>
                        <a:pt x="136" y="120"/>
                      </a:lnTo>
                      <a:lnTo>
                        <a:pt x="137" y="120"/>
                      </a:lnTo>
                      <a:lnTo>
                        <a:pt x="137" y="120"/>
                      </a:lnTo>
                      <a:lnTo>
                        <a:pt x="137" y="118"/>
                      </a:lnTo>
                      <a:lnTo>
                        <a:pt x="136" y="118"/>
                      </a:lnTo>
                      <a:lnTo>
                        <a:pt x="136" y="117"/>
                      </a:lnTo>
                      <a:lnTo>
                        <a:pt x="139" y="117"/>
                      </a:lnTo>
                      <a:lnTo>
                        <a:pt x="139" y="116"/>
                      </a:lnTo>
                      <a:lnTo>
                        <a:pt x="140" y="116"/>
                      </a:lnTo>
                      <a:lnTo>
                        <a:pt x="141" y="114"/>
                      </a:lnTo>
                      <a:lnTo>
                        <a:pt x="143" y="112"/>
                      </a:lnTo>
                      <a:lnTo>
                        <a:pt x="144" y="110"/>
                      </a:lnTo>
                      <a:lnTo>
                        <a:pt x="145" y="110"/>
                      </a:lnTo>
                      <a:lnTo>
                        <a:pt x="145" y="108"/>
                      </a:lnTo>
                      <a:lnTo>
                        <a:pt x="147" y="108"/>
                      </a:lnTo>
                      <a:lnTo>
                        <a:pt x="147" y="107"/>
                      </a:lnTo>
                      <a:lnTo>
                        <a:pt x="149" y="108"/>
                      </a:lnTo>
                      <a:lnTo>
                        <a:pt x="149" y="105"/>
                      </a:lnTo>
                      <a:lnTo>
                        <a:pt x="152" y="105"/>
                      </a:lnTo>
                      <a:lnTo>
                        <a:pt x="152" y="104"/>
                      </a:lnTo>
                      <a:lnTo>
                        <a:pt x="152" y="104"/>
                      </a:lnTo>
                      <a:lnTo>
                        <a:pt x="151" y="103"/>
                      </a:lnTo>
                      <a:lnTo>
                        <a:pt x="153" y="101"/>
                      </a:lnTo>
                      <a:lnTo>
                        <a:pt x="156" y="103"/>
                      </a:lnTo>
                      <a:lnTo>
                        <a:pt x="157" y="103"/>
                      </a:lnTo>
                      <a:lnTo>
                        <a:pt x="158" y="103"/>
                      </a:lnTo>
                      <a:lnTo>
                        <a:pt x="160" y="101"/>
                      </a:lnTo>
                      <a:lnTo>
                        <a:pt x="160" y="101"/>
                      </a:lnTo>
                      <a:lnTo>
                        <a:pt x="160" y="100"/>
                      </a:lnTo>
                      <a:lnTo>
                        <a:pt x="158" y="99"/>
                      </a:lnTo>
                      <a:lnTo>
                        <a:pt x="158" y="97"/>
                      </a:lnTo>
                      <a:lnTo>
                        <a:pt x="160" y="96"/>
                      </a:lnTo>
                      <a:lnTo>
                        <a:pt x="160" y="96"/>
                      </a:lnTo>
                      <a:lnTo>
                        <a:pt x="162" y="95"/>
                      </a:lnTo>
                      <a:lnTo>
                        <a:pt x="164" y="95"/>
                      </a:lnTo>
                      <a:lnTo>
                        <a:pt x="164" y="93"/>
                      </a:lnTo>
                      <a:lnTo>
                        <a:pt x="166" y="93"/>
                      </a:lnTo>
                      <a:lnTo>
                        <a:pt x="168" y="92"/>
                      </a:lnTo>
                      <a:lnTo>
                        <a:pt x="169" y="91"/>
                      </a:lnTo>
                      <a:lnTo>
                        <a:pt x="169" y="91"/>
                      </a:lnTo>
                      <a:lnTo>
                        <a:pt x="169" y="91"/>
                      </a:lnTo>
                      <a:lnTo>
                        <a:pt x="169" y="91"/>
                      </a:lnTo>
                      <a:lnTo>
                        <a:pt x="170" y="91"/>
                      </a:lnTo>
                      <a:lnTo>
                        <a:pt x="170" y="91"/>
                      </a:lnTo>
                      <a:lnTo>
                        <a:pt x="173" y="89"/>
                      </a:lnTo>
                      <a:lnTo>
                        <a:pt x="171" y="88"/>
                      </a:lnTo>
                      <a:lnTo>
                        <a:pt x="171" y="88"/>
                      </a:lnTo>
                      <a:lnTo>
                        <a:pt x="171" y="87"/>
                      </a:lnTo>
                      <a:lnTo>
                        <a:pt x="173" y="87"/>
                      </a:lnTo>
                      <a:lnTo>
                        <a:pt x="171" y="87"/>
                      </a:lnTo>
                      <a:lnTo>
                        <a:pt x="171" y="84"/>
                      </a:lnTo>
                      <a:lnTo>
                        <a:pt x="173" y="84"/>
                      </a:lnTo>
                      <a:lnTo>
                        <a:pt x="173" y="83"/>
                      </a:lnTo>
                      <a:lnTo>
                        <a:pt x="171" y="83"/>
                      </a:lnTo>
                      <a:lnTo>
                        <a:pt x="171" y="82"/>
                      </a:lnTo>
                      <a:lnTo>
                        <a:pt x="171" y="80"/>
                      </a:lnTo>
                      <a:lnTo>
                        <a:pt x="173" y="80"/>
                      </a:lnTo>
                      <a:lnTo>
                        <a:pt x="175" y="80"/>
                      </a:lnTo>
                      <a:lnTo>
                        <a:pt x="175" y="79"/>
                      </a:lnTo>
                      <a:lnTo>
                        <a:pt x="178" y="79"/>
                      </a:lnTo>
                      <a:lnTo>
                        <a:pt x="178" y="78"/>
                      </a:lnTo>
                      <a:lnTo>
                        <a:pt x="177" y="78"/>
                      </a:lnTo>
                      <a:lnTo>
                        <a:pt x="177" y="76"/>
                      </a:lnTo>
                      <a:lnTo>
                        <a:pt x="181" y="76"/>
                      </a:lnTo>
                      <a:lnTo>
                        <a:pt x="181" y="75"/>
                      </a:lnTo>
                      <a:lnTo>
                        <a:pt x="182" y="76"/>
                      </a:lnTo>
                      <a:lnTo>
                        <a:pt x="182" y="75"/>
                      </a:lnTo>
                      <a:lnTo>
                        <a:pt x="183" y="75"/>
                      </a:lnTo>
                      <a:lnTo>
                        <a:pt x="185" y="74"/>
                      </a:lnTo>
                      <a:lnTo>
                        <a:pt x="185" y="72"/>
                      </a:lnTo>
                      <a:lnTo>
                        <a:pt x="186" y="72"/>
                      </a:lnTo>
                      <a:lnTo>
                        <a:pt x="186" y="72"/>
                      </a:lnTo>
                      <a:lnTo>
                        <a:pt x="187" y="72"/>
                      </a:lnTo>
                      <a:lnTo>
                        <a:pt x="187" y="72"/>
                      </a:lnTo>
                      <a:lnTo>
                        <a:pt x="189" y="71"/>
                      </a:lnTo>
                      <a:lnTo>
                        <a:pt x="187" y="71"/>
                      </a:lnTo>
                      <a:lnTo>
                        <a:pt x="186" y="70"/>
                      </a:lnTo>
                      <a:lnTo>
                        <a:pt x="187" y="69"/>
                      </a:lnTo>
                      <a:lnTo>
                        <a:pt x="187" y="69"/>
                      </a:lnTo>
                      <a:lnTo>
                        <a:pt x="187" y="67"/>
                      </a:lnTo>
                      <a:lnTo>
                        <a:pt x="194" y="67"/>
                      </a:lnTo>
                      <a:lnTo>
                        <a:pt x="194" y="65"/>
                      </a:lnTo>
                      <a:lnTo>
                        <a:pt x="191" y="65"/>
                      </a:lnTo>
                      <a:lnTo>
                        <a:pt x="192" y="63"/>
                      </a:lnTo>
                      <a:lnTo>
                        <a:pt x="192" y="63"/>
                      </a:lnTo>
                      <a:lnTo>
                        <a:pt x="192" y="61"/>
                      </a:lnTo>
                      <a:lnTo>
                        <a:pt x="190" y="62"/>
                      </a:lnTo>
                      <a:lnTo>
                        <a:pt x="190" y="59"/>
                      </a:lnTo>
                      <a:lnTo>
                        <a:pt x="191" y="59"/>
                      </a:lnTo>
                      <a:lnTo>
                        <a:pt x="191" y="58"/>
                      </a:lnTo>
                      <a:lnTo>
                        <a:pt x="190" y="58"/>
                      </a:lnTo>
                      <a:lnTo>
                        <a:pt x="190" y="58"/>
                      </a:lnTo>
                      <a:lnTo>
                        <a:pt x="189" y="58"/>
                      </a:lnTo>
                      <a:lnTo>
                        <a:pt x="189" y="57"/>
                      </a:lnTo>
                      <a:lnTo>
                        <a:pt x="191" y="57"/>
                      </a:lnTo>
                      <a:lnTo>
                        <a:pt x="194" y="57"/>
                      </a:lnTo>
                      <a:lnTo>
                        <a:pt x="195" y="58"/>
                      </a:lnTo>
                      <a:lnTo>
                        <a:pt x="195" y="59"/>
                      </a:lnTo>
                      <a:lnTo>
                        <a:pt x="196" y="61"/>
                      </a:lnTo>
                      <a:lnTo>
                        <a:pt x="198" y="61"/>
                      </a:lnTo>
                      <a:lnTo>
                        <a:pt x="196" y="58"/>
                      </a:lnTo>
                      <a:lnTo>
                        <a:pt x="196" y="55"/>
                      </a:lnTo>
                      <a:lnTo>
                        <a:pt x="198" y="55"/>
                      </a:lnTo>
                      <a:lnTo>
                        <a:pt x="198" y="55"/>
                      </a:lnTo>
                      <a:lnTo>
                        <a:pt x="200" y="54"/>
                      </a:lnTo>
                      <a:lnTo>
                        <a:pt x="203" y="54"/>
                      </a:lnTo>
                      <a:lnTo>
                        <a:pt x="203" y="53"/>
                      </a:lnTo>
                      <a:lnTo>
                        <a:pt x="202" y="53"/>
                      </a:lnTo>
                      <a:lnTo>
                        <a:pt x="200" y="52"/>
                      </a:lnTo>
                      <a:lnTo>
                        <a:pt x="199" y="53"/>
                      </a:lnTo>
                      <a:lnTo>
                        <a:pt x="198" y="54"/>
                      </a:lnTo>
                      <a:lnTo>
                        <a:pt x="196" y="54"/>
                      </a:lnTo>
                      <a:lnTo>
                        <a:pt x="194" y="54"/>
                      </a:lnTo>
                      <a:lnTo>
                        <a:pt x="194" y="52"/>
                      </a:lnTo>
                      <a:lnTo>
                        <a:pt x="195" y="52"/>
                      </a:lnTo>
                      <a:lnTo>
                        <a:pt x="195" y="50"/>
                      </a:lnTo>
                      <a:lnTo>
                        <a:pt x="199" y="50"/>
                      </a:lnTo>
                      <a:lnTo>
                        <a:pt x="199" y="49"/>
                      </a:lnTo>
                      <a:lnTo>
                        <a:pt x="200" y="49"/>
                      </a:lnTo>
                      <a:lnTo>
                        <a:pt x="200" y="49"/>
                      </a:lnTo>
                      <a:lnTo>
                        <a:pt x="202" y="49"/>
                      </a:lnTo>
                      <a:lnTo>
                        <a:pt x="203" y="48"/>
                      </a:lnTo>
                      <a:lnTo>
                        <a:pt x="204" y="45"/>
                      </a:lnTo>
                      <a:lnTo>
                        <a:pt x="204" y="45"/>
                      </a:lnTo>
                      <a:lnTo>
                        <a:pt x="203" y="45"/>
                      </a:lnTo>
                      <a:lnTo>
                        <a:pt x="203" y="44"/>
                      </a:lnTo>
                      <a:lnTo>
                        <a:pt x="204" y="42"/>
                      </a:lnTo>
                      <a:lnTo>
                        <a:pt x="204" y="40"/>
                      </a:lnTo>
                      <a:lnTo>
                        <a:pt x="206" y="40"/>
                      </a:lnTo>
                      <a:lnTo>
                        <a:pt x="206" y="38"/>
                      </a:lnTo>
                      <a:lnTo>
                        <a:pt x="206" y="37"/>
                      </a:lnTo>
                      <a:lnTo>
                        <a:pt x="208" y="37"/>
                      </a:lnTo>
                      <a:lnTo>
                        <a:pt x="208" y="35"/>
                      </a:lnTo>
                      <a:lnTo>
                        <a:pt x="208" y="32"/>
                      </a:lnTo>
                      <a:lnTo>
                        <a:pt x="209" y="32"/>
                      </a:lnTo>
                      <a:lnTo>
                        <a:pt x="209" y="33"/>
                      </a:lnTo>
                      <a:lnTo>
                        <a:pt x="209" y="33"/>
                      </a:lnTo>
                      <a:lnTo>
                        <a:pt x="209" y="33"/>
                      </a:lnTo>
                      <a:lnTo>
                        <a:pt x="211" y="35"/>
                      </a:lnTo>
                      <a:lnTo>
                        <a:pt x="212" y="35"/>
                      </a:lnTo>
                      <a:lnTo>
                        <a:pt x="213" y="35"/>
                      </a:lnTo>
                      <a:lnTo>
                        <a:pt x="213" y="35"/>
                      </a:lnTo>
                      <a:lnTo>
                        <a:pt x="213" y="35"/>
                      </a:lnTo>
                      <a:lnTo>
                        <a:pt x="215" y="33"/>
                      </a:lnTo>
                      <a:lnTo>
                        <a:pt x="212" y="32"/>
                      </a:lnTo>
                      <a:lnTo>
                        <a:pt x="212" y="31"/>
                      </a:lnTo>
                      <a:lnTo>
                        <a:pt x="213" y="31"/>
                      </a:lnTo>
                      <a:lnTo>
                        <a:pt x="213" y="31"/>
                      </a:lnTo>
                      <a:lnTo>
                        <a:pt x="215" y="32"/>
                      </a:lnTo>
                      <a:lnTo>
                        <a:pt x="215" y="32"/>
                      </a:lnTo>
                      <a:lnTo>
                        <a:pt x="215" y="33"/>
                      </a:lnTo>
                      <a:lnTo>
                        <a:pt x="216" y="33"/>
                      </a:lnTo>
                      <a:lnTo>
                        <a:pt x="216" y="35"/>
                      </a:lnTo>
                      <a:lnTo>
                        <a:pt x="217" y="35"/>
                      </a:lnTo>
                      <a:lnTo>
                        <a:pt x="217" y="29"/>
                      </a:lnTo>
                      <a:lnTo>
                        <a:pt x="215" y="29"/>
                      </a:lnTo>
                      <a:lnTo>
                        <a:pt x="215" y="28"/>
                      </a:lnTo>
                      <a:lnTo>
                        <a:pt x="215" y="27"/>
                      </a:lnTo>
                      <a:lnTo>
                        <a:pt x="215" y="27"/>
                      </a:lnTo>
                      <a:lnTo>
                        <a:pt x="216" y="24"/>
                      </a:lnTo>
                      <a:lnTo>
                        <a:pt x="219" y="24"/>
                      </a:lnTo>
                      <a:lnTo>
                        <a:pt x="219" y="24"/>
                      </a:lnTo>
                      <a:lnTo>
                        <a:pt x="219" y="24"/>
                      </a:lnTo>
                      <a:lnTo>
                        <a:pt x="219" y="27"/>
                      </a:lnTo>
                      <a:lnTo>
                        <a:pt x="220" y="28"/>
                      </a:lnTo>
                      <a:lnTo>
                        <a:pt x="221" y="28"/>
                      </a:lnTo>
                      <a:lnTo>
                        <a:pt x="223" y="27"/>
                      </a:lnTo>
                      <a:lnTo>
                        <a:pt x="225" y="25"/>
                      </a:lnTo>
                      <a:lnTo>
                        <a:pt x="225" y="23"/>
                      </a:lnTo>
                      <a:lnTo>
                        <a:pt x="226" y="23"/>
                      </a:lnTo>
                      <a:lnTo>
                        <a:pt x="226" y="21"/>
                      </a:lnTo>
                      <a:lnTo>
                        <a:pt x="228" y="21"/>
                      </a:lnTo>
                      <a:lnTo>
                        <a:pt x="228" y="24"/>
                      </a:lnTo>
                      <a:lnTo>
                        <a:pt x="228" y="25"/>
                      </a:lnTo>
                      <a:lnTo>
                        <a:pt x="228" y="27"/>
                      </a:lnTo>
                      <a:lnTo>
                        <a:pt x="228" y="25"/>
                      </a:lnTo>
                      <a:lnTo>
                        <a:pt x="230" y="24"/>
                      </a:lnTo>
                      <a:lnTo>
                        <a:pt x="230" y="24"/>
                      </a:lnTo>
                      <a:lnTo>
                        <a:pt x="230" y="23"/>
                      </a:lnTo>
                      <a:lnTo>
                        <a:pt x="230" y="23"/>
                      </a:lnTo>
                      <a:lnTo>
                        <a:pt x="232" y="21"/>
                      </a:lnTo>
                      <a:lnTo>
                        <a:pt x="232" y="20"/>
                      </a:lnTo>
                      <a:lnTo>
                        <a:pt x="232" y="20"/>
                      </a:lnTo>
                      <a:lnTo>
                        <a:pt x="232" y="25"/>
                      </a:lnTo>
                      <a:lnTo>
                        <a:pt x="232" y="25"/>
                      </a:lnTo>
                      <a:lnTo>
                        <a:pt x="232" y="25"/>
                      </a:lnTo>
                      <a:lnTo>
                        <a:pt x="234" y="25"/>
                      </a:lnTo>
                      <a:lnTo>
                        <a:pt x="236" y="23"/>
                      </a:lnTo>
                      <a:lnTo>
                        <a:pt x="234" y="23"/>
                      </a:lnTo>
                      <a:lnTo>
                        <a:pt x="233" y="20"/>
                      </a:lnTo>
                      <a:lnTo>
                        <a:pt x="234" y="20"/>
                      </a:lnTo>
                      <a:lnTo>
                        <a:pt x="234" y="20"/>
                      </a:lnTo>
                      <a:lnTo>
                        <a:pt x="236" y="20"/>
                      </a:lnTo>
                      <a:lnTo>
                        <a:pt x="236" y="20"/>
                      </a:lnTo>
                      <a:lnTo>
                        <a:pt x="236" y="20"/>
                      </a:lnTo>
                      <a:lnTo>
                        <a:pt x="238" y="21"/>
                      </a:lnTo>
                      <a:lnTo>
                        <a:pt x="240" y="23"/>
                      </a:lnTo>
                      <a:lnTo>
                        <a:pt x="242" y="24"/>
                      </a:lnTo>
                      <a:lnTo>
                        <a:pt x="241" y="21"/>
                      </a:lnTo>
                      <a:lnTo>
                        <a:pt x="240" y="19"/>
                      </a:lnTo>
                      <a:lnTo>
                        <a:pt x="238" y="17"/>
                      </a:lnTo>
                      <a:lnTo>
                        <a:pt x="237" y="19"/>
                      </a:lnTo>
                      <a:lnTo>
                        <a:pt x="236" y="19"/>
                      </a:lnTo>
                      <a:lnTo>
                        <a:pt x="236" y="19"/>
                      </a:lnTo>
                      <a:lnTo>
                        <a:pt x="236" y="17"/>
                      </a:lnTo>
                      <a:lnTo>
                        <a:pt x="236" y="17"/>
                      </a:lnTo>
                      <a:lnTo>
                        <a:pt x="234" y="16"/>
                      </a:lnTo>
                      <a:lnTo>
                        <a:pt x="238" y="16"/>
                      </a:lnTo>
                      <a:lnTo>
                        <a:pt x="240" y="14"/>
                      </a:lnTo>
                      <a:lnTo>
                        <a:pt x="242" y="15"/>
                      </a:lnTo>
                      <a:lnTo>
                        <a:pt x="242" y="16"/>
                      </a:lnTo>
                      <a:lnTo>
                        <a:pt x="243" y="16"/>
                      </a:lnTo>
                      <a:lnTo>
                        <a:pt x="246" y="16"/>
                      </a:lnTo>
                      <a:lnTo>
                        <a:pt x="246" y="17"/>
                      </a:lnTo>
                      <a:lnTo>
                        <a:pt x="247" y="19"/>
                      </a:lnTo>
                      <a:lnTo>
                        <a:pt x="249" y="19"/>
                      </a:lnTo>
                      <a:lnTo>
                        <a:pt x="249" y="20"/>
                      </a:lnTo>
                      <a:lnTo>
                        <a:pt x="251" y="20"/>
                      </a:lnTo>
                      <a:lnTo>
                        <a:pt x="251" y="20"/>
                      </a:lnTo>
                      <a:lnTo>
                        <a:pt x="253" y="20"/>
                      </a:lnTo>
                      <a:lnTo>
                        <a:pt x="253" y="20"/>
                      </a:lnTo>
                      <a:lnTo>
                        <a:pt x="253" y="20"/>
                      </a:lnTo>
                      <a:lnTo>
                        <a:pt x="253" y="19"/>
                      </a:lnTo>
                      <a:lnTo>
                        <a:pt x="254" y="17"/>
                      </a:lnTo>
                      <a:lnTo>
                        <a:pt x="254" y="17"/>
                      </a:lnTo>
                      <a:lnTo>
                        <a:pt x="254" y="17"/>
                      </a:lnTo>
                      <a:lnTo>
                        <a:pt x="255" y="17"/>
                      </a:lnTo>
                      <a:lnTo>
                        <a:pt x="257" y="16"/>
                      </a:lnTo>
                      <a:lnTo>
                        <a:pt x="258" y="16"/>
                      </a:lnTo>
                      <a:lnTo>
                        <a:pt x="258" y="15"/>
                      </a:lnTo>
                      <a:lnTo>
                        <a:pt x="259" y="15"/>
                      </a:lnTo>
                      <a:lnTo>
                        <a:pt x="261" y="12"/>
                      </a:lnTo>
                      <a:lnTo>
                        <a:pt x="261" y="12"/>
                      </a:lnTo>
                      <a:lnTo>
                        <a:pt x="261" y="11"/>
                      </a:lnTo>
                      <a:lnTo>
                        <a:pt x="263" y="11"/>
                      </a:lnTo>
                      <a:lnTo>
                        <a:pt x="263" y="12"/>
                      </a:lnTo>
                      <a:lnTo>
                        <a:pt x="263" y="15"/>
                      </a:lnTo>
                      <a:lnTo>
                        <a:pt x="267" y="15"/>
                      </a:lnTo>
                      <a:lnTo>
                        <a:pt x="267" y="14"/>
                      </a:lnTo>
                      <a:lnTo>
                        <a:pt x="266" y="12"/>
                      </a:lnTo>
                      <a:lnTo>
                        <a:pt x="266" y="11"/>
                      </a:lnTo>
                      <a:lnTo>
                        <a:pt x="266" y="8"/>
                      </a:lnTo>
                      <a:lnTo>
                        <a:pt x="267" y="7"/>
                      </a:lnTo>
                      <a:lnTo>
                        <a:pt x="267" y="7"/>
                      </a:lnTo>
                      <a:lnTo>
                        <a:pt x="268" y="7"/>
                      </a:lnTo>
                      <a:lnTo>
                        <a:pt x="270" y="8"/>
                      </a:lnTo>
                      <a:lnTo>
                        <a:pt x="271" y="10"/>
                      </a:lnTo>
                      <a:lnTo>
                        <a:pt x="272" y="10"/>
                      </a:lnTo>
                      <a:lnTo>
                        <a:pt x="272" y="8"/>
                      </a:lnTo>
                      <a:lnTo>
                        <a:pt x="274" y="8"/>
                      </a:lnTo>
                      <a:lnTo>
                        <a:pt x="274" y="11"/>
                      </a:lnTo>
                      <a:lnTo>
                        <a:pt x="276" y="10"/>
                      </a:lnTo>
                      <a:lnTo>
                        <a:pt x="276" y="10"/>
                      </a:lnTo>
                      <a:lnTo>
                        <a:pt x="276" y="11"/>
                      </a:lnTo>
                      <a:lnTo>
                        <a:pt x="278" y="11"/>
                      </a:lnTo>
                      <a:lnTo>
                        <a:pt x="278" y="12"/>
                      </a:lnTo>
                      <a:lnTo>
                        <a:pt x="276" y="15"/>
                      </a:lnTo>
                      <a:lnTo>
                        <a:pt x="275" y="15"/>
                      </a:lnTo>
                      <a:lnTo>
                        <a:pt x="275" y="16"/>
                      </a:lnTo>
                      <a:lnTo>
                        <a:pt x="272" y="16"/>
                      </a:lnTo>
                      <a:lnTo>
                        <a:pt x="272" y="20"/>
                      </a:lnTo>
                      <a:lnTo>
                        <a:pt x="271" y="24"/>
                      </a:lnTo>
                      <a:lnTo>
                        <a:pt x="271" y="24"/>
                      </a:lnTo>
                      <a:lnTo>
                        <a:pt x="272" y="24"/>
                      </a:lnTo>
                      <a:lnTo>
                        <a:pt x="272" y="24"/>
                      </a:lnTo>
                      <a:lnTo>
                        <a:pt x="272" y="24"/>
                      </a:lnTo>
                      <a:lnTo>
                        <a:pt x="274" y="23"/>
                      </a:lnTo>
                      <a:lnTo>
                        <a:pt x="274" y="21"/>
                      </a:lnTo>
                      <a:lnTo>
                        <a:pt x="275" y="21"/>
                      </a:lnTo>
                      <a:lnTo>
                        <a:pt x="275" y="19"/>
                      </a:lnTo>
                      <a:lnTo>
                        <a:pt x="276" y="19"/>
                      </a:lnTo>
                      <a:lnTo>
                        <a:pt x="276" y="17"/>
                      </a:lnTo>
                      <a:lnTo>
                        <a:pt x="279" y="17"/>
                      </a:lnTo>
                      <a:lnTo>
                        <a:pt x="279" y="16"/>
                      </a:lnTo>
                      <a:lnTo>
                        <a:pt x="280" y="14"/>
                      </a:lnTo>
                      <a:lnTo>
                        <a:pt x="280" y="12"/>
                      </a:lnTo>
                      <a:lnTo>
                        <a:pt x="281" y="11"/>
                      </a:lnTo>
                      <a:lnTo>
                        <a:pt x="283" y="11"/>
                      </a:lnTo>
                      <a:lnTo>
                        <a:pt x="283" y="10"/>
                      </a:lnTo>
                      <a:lnTo>
                        <a:pt x="283" y="8"/>
                      </a:lnTo>
                      <a:lnTo>
                        <a:pt x="284" y="8"/>
                      </a:lnTo>
                      <a:lnTo>
                        <a:pt x="285" y="8"/>
                      </a:lnTo>
                      <a:lnTo>
                        <a:pt x="285" y="6"/>
                      </a:lnTo>
                      <a:lnTo>
                        <a:pt x="287" y="6"/>
                      </a:lnTo>
                      <a:lnTo>
                        <a:pt x="287" y="8"/>
                      </a:lnTo>
                      <a:lnTo>
                        <a:pt x="287" y="8"/>
                      </a:lnTo>
                      <a:lnTo>
                        <a:pt x="287" y="10"/>
                      </a:lnTo>
                      <a:lnTo>
                        <a:pt x="285" y="11"/>
                      </a:lnTo>
                      <a:lnTo>
                        <a:pt x="285" y="12"/>
                      </a:lnTo>
                      <a:lnTo>
                        <a:pt x="284" y="12"/>
                      </a:lnTo>
                      <a:lnTo>
                        <a:pt x="284" y="14"/>
                      </a:lnTo>
                      <a:lnTo>
                        <a:pt x="285" y="14"/>
                      </a:lnTo>
                      <a:lnTo>
                        <a:pt x="285" y="15"/>
                      </a:lnTo>
                      <a:lnTo>
                        <a:pt x="284" y="19"/>
                      </a:lnTo>
                      <a:lnTo>
                        <a:pt x="285" y="19"/>
                      </a:lnTo>
                      <a:lnTo>
                        <a:pt x="285" y="16"/>
                      </a:lnTo>
                      <a:lnTo>
                        <a:pt x="287" y="15"/>
                      </a:lnTo>
                      <a:lnTo>
                        <a:pt x="289" y="14"/>
                      </a:lnTo>
                      <a:lnTo>
                        <a:pt x="289" y="11"/>
                      </a:lnTo>
                      <a:lnTo>
                        <a:pt x="291" y="10"/>
                      </a:lnTo>
                      <a:lnTo>
                        <a:pt x="291" y="10"/>
                      </a:lnTo>
                      <a:lnTo>
                        <a:pt x="292" y="8"/>
                      </a:lnTo>
                      <a:lnTo>
                        <a:pt x="293" y="8"/>
                      </a:lnTo>
                      <a:lnTo>
                        <a:pt x="293" y="7"/>
                      </a:lnTo>
                      <a:lnTo>
                        <a:pt x="292" y="6"/>
                      </a:lnTo>
                      <a:lnTo>
                        <a:pt x="292" y="4"/>
                      </a:lnTo>
                      <a:lnTo>
                        <a:pt x="295" y="4"/>
                      </a:lnTo>
                      <a:lnTo>
                        <a:pt x="295" y="4"/>
                      </a:lnTo>
                      <a:lnTo>
                        <a:pt x="295" y="4"/>
                      </a:lnTo>
                      <a:lnTo>
                        <a:pt x="2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
                  <a:extLst>
                    <a:ext uri="{FF2B5EF4-FFF2-40B4-BE49-F238E27FC236}">
                      <a16:creationId xmlns:a16="http://schemas.microsoft.com/office/drawing/2014/main" id="{B6E64E8C-FB3A-4E82-81E0-90F2F18EB948}"/>
                    </a:ext>
                  </a:extLst>
                </p:cNvPr>
                <p:cNvSpPr>
                  <a:spLocks/>
                </p:cNvSpPr>
                <p:nvPr/>
              </p:nvSpPr>
              <p:spPr bwMode="auto">
                <a:xfrm>
                  <a:off x="7514397" y="1457779"/>
                  <a:ext cx="976313" cy="579438"/>
                </a:xfrm>
                <a:custGeom>
                  <a:avLst/>
                  <a:gdLst>
                    <a:gd name="T0" fmla="*/ 219 w 615"/>
                    <a:gd name="T1" fmla="*/ 11 h 365"/>
                    <a:gd name="T2" fmla="*/ 228 w 615"/>
                    <a:gd name="T3" fmla="*/ 16 h 365"/>
                    <a:gd name="T4" fmla="*/ 216 w 615"/>
                    <a:gd name="T5" fmla="*/ 28 h 365"/>
                    <a:gd name="T6" fmla="*/ 250 w 615"/>
                    <a:gd name="T7" fmla="*/ 15 h 365"/>
                    <a:gd name="T8" fmla="*/ 254 w 615"/>
                    <a:gd name="T9" fmla="*/ 32 h 365"/>
                    <a:gd name="T10" fmla="*/ 292 w 615"/>
                    <a:gd name="T11" fmla="*/ 33 h 365"/>
                    <a:gd name="T12" fmla="*/ 326 w 615"/>
                    <a:gd name="T13" fmla="*/ 32 h 365"/>
                    <a:gd name="T14" fmla="*/ 352 w 615"/>
                    <a:gd name="T15" fmla="*/ 45 h 365"/>
                    <a:gd name="T16" fmla="*/ 361 w 615"/>
                    <a:gd name="T17" fmla="*/ 55 h 365"/>
                    <a:gd name="T18" fmla="*/ 402 w 615"/>
                    <a:gd name="T19" fmla="*/ 51 h 365"/>
                    <a:gd name="T20" fmla="*/ 428 w 615"/>
                    <a:gd name="T21" fmla="*/ 59 h 365"/>
                    <a:gd name="T22" fmla="*/ 449 w 615"/>
                    <a:gd name="T23" fmla="*/ 45 h 365"/>
                    <a:gd name="T24" fmla="*/ 497 w 615"/>
                    <a:gd name="T25" fmla="*/ 51 h 365"/>
                    <a:gd name="T26" fmla="*/ 524 w 615"/>
                    <a:gd name="T27" fmla="*/ 62 h 365"/>
                    <a:gd name="T28" fmla="*/ 550 w 615"/>
                    <a:gd name="T29" fmla="*/ 81 h 365"/>
                    <a:gd name="T30" fmla="*/ 577 w 615"/>
                    <a:gd name="T31" fmla="*/ 108 h 365"/>
                    <a:gd name="T32" fmla="*/ 613 w 615"/>
                    <a:gd name="T33" fmla="*/ 114 h 365"/>
                    <a:gd name="T34" fmla="*/ 598 w 615"/>
                    <a:gd name="T35" fmla="*/ 126 h 365"/>
                    <a:gd name="T36" fmla="*/ 582 w 615"/>
                    <a:gd name="T37" fmla="*/ 140 h 365"/>
                    <a:gd name="T38" fmla="*/ 551 w 615"/>
                    <a:gd name="T39" fmla="*/ 119 h 365"/>
                    <a:gd name="T40" fmla="*/ 531 w 615"/>
                    <a:gd name="T41" fmla="*/ 114 h 365"/>
                    <a:gd name="T42" fmla="*/ 521 w 615"/>
                    <a:gd name="T43" fmla="*/ 131 h 365"/>
                    <a:gd name="T44" fmla="*/ 504 w 615"/>
                    <a:gd name="T45" fmla="*/ 132 h 365"/>
                    <a:gd name="T46" fmla="*/ 517 w 615"/>
                    <a:gd name="T47" fmla="*/ 152 h 365"/>
                    <a:gd name="T48" fmla="*/ 499 w 615"/>
                    <a:gd name="T49" fmla="*/ 161 h 365"/>
                    <a:gd name="T50" fmla="*/ 467 w 615"/>
                    <a:gd name="T51" fmla="*/ 170 h 365"/>
                    <a:gd name="T52" fmla="*/ 454 w 615"/>
                    <a:gd name="T53" fmla="*/ 183 h 365"/>
                    <a:gd name="T54" fmla="*/ 420 w 615"/>
                    <a:gd name="T55" fmla="*/ 187 h 365"/>
                    <a:gd name="T56" fmla="*/ 402 w 615"/>
                    <a:gd name="T57" fmla="*/ 191 h 365"/>
                    <a:gd name="T58" fmla="*/ 376 w 615"/>
                    <a:gd name="T59" fmla="*/ 210 h 365"/>
                    <a:gd name="T60" fmla="*/ 380 w 615"/>
                    <a:gd name="T61" fmla="*/ 248 h 365"/>
                    <a:gd name="T62" fmla="*/ 357 w 615"/>
                    <a:gd name="T63" fmla="*/ 275 h 365"/>
                    <a:gd name="T64" fmla="*/ 330 w 615"/>
                    <a:gd name="T65" fmla="*/ 316 h 365"/>
                    <a:gd name="T66" fmla="*/ 315 w 615"/>
                    <a:gd name="T67" fmla="*/ 284 h 365"/>
                    <a:gd name="T68" fmla="*/ 322 w 615"/>
                    <a:gd name="T69" fmla="*/ 241 h 365"/>
                    <a:gd name="T70" fmla="*/ 348 w 615"/>
                    <a:gd name="T71" fmla="*/ 212 h 365"/>
                    <a:gd name="T72" fmla="*/ 368 w 615"/>
                    <a:gd name="T73" fmla="*/ 186 h 365"/>
                    <a:gd name="T74" fmla="*/ 399 w 615"/>
                    <a:gd name="T75" fmla="*/ 163 h 365"/>
                    <a:gd name="T76" fmla="*/ 380 w 615"/>
                    <a:gd name="T77" fmla="*/ 173 h 365"/>
                    <a:gd name="T78" fmla="*/ 353 w 615"/>
                    <a:gd name="T79" fmla="*/ 187 h 365"/>
                    <a:gd name="T80" fmla="*/ 344 w 615"/>
                    <a:gd name="T81" fmla="*/ 170 h 365"/>
                    <a:gd name="T82" fmla="*/ 314 w 615"/>
                    <a:gd name="T83" fmla="*/ 186 h 365"/>
                    <a:gd name="T84" fmla="*/ 309 w 615"/>
                    <a:gd name="T85" fmla="*/ 207 h 365"/>
                    <a:gd name="T86" fmla="*/ 275 w 615"/>
                    <a:gd name="T87" fmla="*/ 211 h 365"/>
                    <a:gd name="T88" fmla="*/ 258 w 615"/>
                    <a:gd name="T89" fmla="*/ 198 h 365"/>
                    <a:gd name="T90" fmla="*/ 236 w 615"/>
                    <a:gd name="T91" fmla="*/ 203 h 365"/>
                    <a:gd name="T92" fmla="*/ 219 w 615"/>
                    <a:gd name="T93" fmla="*/ 201 h 365"/>
                    <a:gd name="T94" fmla="*/ 186 w 615"/>
                    <a:gd name="T95" fmla="*/ 211 h 365"/>
                    <a:gd name="T96" fmla="*/ 160 w 615"/>
                    <a:gd name="T97" fmla="*/ 238 h 365"/>
                    <a:gd name="T98" fmla="*/ 132 w 615"/>
                    <a:gd name="T99" fmla="*/ 267 h 365"/>
                    <a:gd name="T100" fmla="*/ 153 w 615"/>
                    <a:gd name="T101" fmla="*/ 287 h 365"/>
                    <a:gd name="T102" fmla="*/ 184 w 615"/>
                    <a:gd name="T103" fmla="*/ 296 h 365"/>
                    <a:gd name="T104" fmla="*/ 177 w 615"/>
                    <a:gd name="T105" fmla="*/ 314 h 365"/>
                    <a:gd name="T106" fmla="*/ 171 w 615"/>
                    <a:gd name="T107" fmla="*/ 343 h 365"/>
                    <a:gd name="T108" fmla="*/ 4 w 615"/>
                    <a:gd name="T109" fmla="*/ 3 h 365"/>
                    <a:gd name="T110" fmla="*/ 34 w 615"/>
                    <a:gd name="T111" fmla="*/ 8 h 365"/>
                    <a:gd name="T112" fmla="*/ 54 w 615"/>
                    <a:gd name="T113" fmla="*/ 20 h 365"/>
                    <a:gd name="T114" fmla="*/ 72 w 615"/>
                    <a:gd name="T115" fmla="*/ 24 h 365"/>
                    <a:gd name="T116" fmla="*/ 92 w 615"/>
                    <a:gd name="T117" fmla="*/ 38 h 365"/>
                    <a:gd name="T118" fmla="*/ 112 w 615"/>
                    <a:gd name="T119" fmla="*/ 26 h 365"/>
                    <a:gd name="T120" fmla="*/ 148 w 615"/>
                    <a:gd name="T121" fmla="*/ 30 h 365"/>
                    <a:gd name="T122" fmla="*/ 162 w 615"/>
                    <a:gd name="T123" fmla="*/ 28 h 365"/>
                    <a:gd name="T124" fmla="*/ 170 w 615"/>
                    <a:gd name="T125" fmla="*/ 1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5" h="365">
                      <a:moveTo>
                        <a:pt x="174" y="0"/>
                      </a:moveTo>
                      <a:lnTo>
                        <a:pt x="181" y="0"/>
                      </a:lnTo>
                      <a:lnTo>
                        <a:pt x="182" y="3"/>
                      </a:lnTo>
                      <a:lnTo>
                        <a:pt x="183" y="3"/>
                      </a:lnTo>
                      <a:lnTo>
                        <a:pt x="183" y="4"/>
                      </a:lnTo>
                      <a:lnTo>
                        <a:pt x="187" y="4"/>
                      </a:lnTo>
                      <a:lnTo>
                        <a:pt x="187" y="4"/>
                      </a:lnTo>
                      <a:lnTo>
                        <a:pt x="188" y="4"/>
                      </a:lnTo>
                      <a:lnTo>
                        <a:pt x="188" y="5"/>
                      </a:lnTo>
                      <a:lnTo>
                        <a:pt x="194" y="5"/>
                      </a:lnTo>
                      <a:lnTo>
                        <a:pt x="194" y="5"/>
                      </a:lnTo>
                      <a:lnTo>
                        <a:pt x="196" y="5"/>
                      </a:lnTo>
                      <a:lnTo>
                        <a:pt x="196" y="7"/>
                      </a:lnTo>
                      <a:lnTo>
                        <a:pt x="199" y="7"/>
                      </a:lnTo>
                      <a:lnTo>
                        <a:pt x="199" y="7"/>
                      </a:lnTo>
                      <a:lnTo>
                        <a:pt x="207" y="7"/>
                      </a:lnTo>
                      <a:lnTo>
                        <a:pt x="207" y="7"/>
                      </a:lnTo>
                      <a:lnTo>
                        <a:pt x="208" y="7"/>
                      </a:lnTo>
                      <a:lnTo>
                        <a:pt x="208" y="8"/>
                      </a:lnTo>
                      <a:lnTo>
                        <a:pt x="212" y="8"/>
                      </a:lnTo>
                      <a:lnTo>
                        <a:pt x="212" y="8"/>
                      </a:lnTo>
                      <a:lnTo>
                        <a:pt x="217" y="9"/>
                      </a:lnTo>
                      <a:lnTo>
                        <a:pt x="217" y="9"/>
                      </a:lnTo>
                      <a:lnTo>
                        <a:pt x="217" y="9"/>
                      </a:lnTo>
                      <a:lnTo>
                        <a:pt x="219" y="11"/>
                      </a:lnTo>
                      <a:lnTo>
                        <a:pt x="219" y="11"/>
                      </a:lnTo>
                      <a:lnTo>
                        <a:pt x="212" y="11"/>
                      </a:lnTo>
                      <a:lnTo>
                        <a:pt x="212" y="11"/>
                      </a:lnTo>
                      <a:lnTo>
                        <a:pt x="211" y="11"/>
                      </a:lnTo>
                      <a:lnTo>
                        <a:pt x="211" y="9"/>
                      </a:lnTo>
                      <a:lnTo>
                        <a:pt x="211" y="9"/>
                      </a:lnTo>
                      <a:lnTo>
                        <a:pt x="209" y="9"/>
                      </a:lnTo>
                      <a:lnTo>
                        <a:pt x="209" y="11"/>
                      </a:lnTo>
                      <a:lnTo>
                        <a:pt x="208" y="11"/>
                      </a:lnTo>
                      <a:lnTo>
                        <a:pt x="209" y="12"/>
                      </a:lnTo>
                      <a:lnTo>
                        <a:pt x="209" y="15"/>
                      </a:lnTo>
                      <a:lnTo>
                        <a:pt x="211" y="15"/>
                      </a:lnTo>
                      <a:lnTo>
                        <a:pt x="212" y="16"/>
                      </a:lnTo>
                      <a:lnTo>
                        <a:pt x="213" y="15"/>
                      </a:lnTo>
                      <a:lnTo>
                        <a:pt x="215" y="15"/>
                      </a:lnTo>
                      <a:lnTo>
                        <a:pt x="216" y="15"/>
                      </a:lnTo>
                      <a:lnTo>
                        <a:pt x="217" y="15"/>
                      </a:lnTo>
                      <a:lnTo>
                        <a:pt x="221" y="15"/>
                      </a:lnTo>
                      <a:lnTo>
                        <a:pt x="221" y="15"/>
                      </a:lnTo>
                      <a:lnTo>
                        <a:pt x="225" y="15"/>
                      </a:lnTo>
                      <a:lnTo>
                        <a:pt x="225" y="13"/>
                      </a:lnTo>
                      <a:lnTo>
                        <a:pt x="225" y="13"/>
                      </a:lnTo>
                      <a:lnTo>
                        <a:pt x="226" y="13"/>
                      </a:lnTo>
                      <a:lnTo>
                        <a:pt x="229" y="15"/>
                      </a:lnTo>
                      <a:lnTo>
                        <a:pt x="228" y="16"/>
                      </a:lnTo>
                      <a:lnTo>
                        <a:pt x="228" y="17"/>
                      </a:lnTo>
                      <a:lnTo>
                        <a:pt x="228" y="20"/>
                      </a:lnTo>
                      <a:lnTo>
                        <a:pt x="225" y="20"/>
                      </a:lnTo>
                      <a:lnTo>
                        <a:pt x="224" y="19"/>
                      </a:lnTo>
                      <a:lnTo>
                        <a:pt x="225" y="17"/>
                      </a:lnTo>
                      <a:lnTo>
                        <a:pt x="225" y="16"/>
                      </a:lnTo>
                      <a:lnTo>
                        <a:pt x="225" y="16"/>
                      </a:lnTo>
                      <a:lnTo>
                        <a:pt x="225" y="16"/>
                      </a:lnTo>
                      <a:lnTo>
                        <a:pt x="224" y="16"/>
                      </a:lnTo>
                      <a:lnTo>
                        <a:pt x="224" y="16"/>
                      </a:lnTo>
                      <a:lnTo>
                        <a:pt x="224" y="16"/>
                      </a:lnTo>
                      <a:lnTo>
                        <a:pt x="222" y="17"/>
                      </a:lnTo>
                      <a:lnTo>
                        <a:pt x="222" y="19"/>
                      </a:lnTo>
                      <a:lnTo>
                        <a:pt x="221" y="21"/>
                      </a:lnTo>
                      <a:lnTo>
                        <a:pt x="217" y="21"/>
                      </a:lnTo>
                      <a:lnTo>
                        <a:pt x="217" y="24"/>
                      </a:lnTo>
                      <a:lnTo>
                        <a:pt x="219" y="24"/>
                      </a:lnTo>
                      <a:lnTo>
                        <a:pt x="219" y="24"/>
                      </a:lnTo>
                      <a:lnTo>
                        <a:pt x="219" y="24"/>
                      </a:lnTo>
                      <a:lnTo>
                        <a:pt x="220" y="24"/>
                      </a:lnTo>
                      <a:lnTo>
                        <a:pt x="219" y="25"/>
                      </a:lnTo>
                      <a:lnTo>
                        <a:pt x="219" y="26"/>
                      </a:lnTo>
                      <a:lnTo>
                        <a:pt x="216" y="26"/>
                      </a:lnTo>
                      <a:lnTo>
                        <a:pt x="216" y="28"/>
                      </a:lnTo>
                      <a:lnTo>
                        <a:pt x="216" y="28"/>
                      </a:lnTo>
                      <a:lnTo>
                        <a:pt x="217" y="29"/>
                      </a:lnTo>
                      <a:lnTo>
                        <a:pt x="219" y="29"/>
                      </a:lnTo>
                      <a:lnTo>
                        <a:pt x="221" y="29"/>
                      </a:lnTo>
                      <a:lnTo>
                        <a:pt x="222" y="28"/>
                      </a:lnTo>
                      <a:lnTo>
                        <a:pt x="225" y="28"/>
                      </a:lnTo>
                      <a:lnTo>
                        <a:pt x="225" y="26"/>
                      </a:lnTo>
                      <a:lnTo>
                        <a:pt x="226" y="26"/>
                      </a:lnTo>
                      <a:lnTo>
                        <a:pt x="228" y="24"/>
                      </a:lnTo>
                      <a:lnTo>
                        <a:pt x="228" y="24"/>
                      </a:lnTo>
                      <a:lnTo>
                        <a:pt x="228" y="22"/>
                      </a:lnTo>
                      <a:lnTo>
                        <a:pt x="230" y="20"/>
                      </a:lnTo>
                      <a:lnTo>
                        <a:pt x="232" y="17"/>
                      </a:lnTo>
                      <a:lnTo>
                        <a:pt x="233" y="17"/>
                      </a:lnTo>
                      <a:lnTo>
                        <a:pt x="233" y="15"/>
                      </a:lnTo>
                      <a:lnTo>
                        <a:pt x="233" y="15"/>
                      </a:lnTo>
                      <a:lnTo>
                        <a:pt x="234" y="13"/>
                      </a:lnTo>
                      <a:lnTo>
                        <a:pt x="236" y="13"/>
                      </a:lnTo>
                      <a:lnTo>
                        <a:pt x="237" y="12"/>
                      </a:lnTo>
                      <a:lnTo>
                        <a:pt x="237" y="12"/>
                      </a:lnTo>
                      <a:lnTo>
                        <a:pt x="239" y="12"/>
                      </a:lnTo>
                      <a:lnTo>
                        <a:pt x="241" y="13"/>
                      </a:lnTo>
                      <a:lnTo>
                        <a:pt x="241" y="13"/>
                      </a:lnTo>
                      <a:lnTo>
                        <a:pt x="241" y="12"/>
                      </a:lnTo>
                      <a:lnTo>
                        <a:pt x="249" y="13"/>
                      </a:lnTo>
                      <a:lnTo>
                        <a:pt x="250" y="15"/>
                      </a:lnTo>
                      <a:lnTo>
                        <a:pt x="254" y="15"/>
                      </a:lnTo>
                      <a:lnTo>
                        <a:pt x="254" y="15"/>
                      </a:lnTo>
                      <a:lnTo>
                        <a:pt x="255" y="15"/>
                      </a:lnTo>
                      <a:lnTo>
                        <a:pt x="255" y="16"/>
                      </a:lnTo>
                      <a:lnTo>
                        <a:pt x="256" y="16"/>
                      </a:lnTo>
                      <a:lnTo>
                        <a:pt x="256" y="16"/>
                      </a:lnTo>
                      <a:lnTo>
                        <a:pt x="258" y="17"/>
                      </a:lnTo>
                      <a:lnTo>
                        <a:pt x="259" y="17"/>
                      </a:lnTo>
                      <a:lnTo>
                        <a:pt x="260" y="19"/>
                      </a:lnTo>
                      <a:lnTo>
                        <a:pt x="260" y="21"/>
                      </a:lnTo>
                      <a:lnTo>
                        <a:pt x="259" y="22"/>
                      </a:lnTo>
                      <a:lnTo>
                        <a:pt x="259" y="24"/>
                      </a:lnTo>
                      <a:lnTo>
                        <a:pt x="258" y="24"/>
                      </a:lnTo>
                      <a:lnTo>
                        <a:pt x="256" y="25"/>
                      </a:lnTo>
                      <a:lnTo>
                        <a:pt x="255" y="24"/>
                      </a:lnTo>
                      <a:lnTo>
                        <a:pt x="255" y="22"/>
                      </a:lnTo>
                      <a:lnTo>
                        <a:pt x="255" y="21"/>
                      </a:lnTo>
                      <a:lnTo>
                        <a:pt x="253" y="21"/>
                      </a:lnTo>
                      <a:lnTo>
                        <a:pt x="253" y="22"/>
                      </a:lnTo>
                      <a:lnTo>
                        <a:pt x="251" y="22"/>
                      </a:lnTo>
                      <a:lnTo>
                        <a:pt x="251" y="26"/>
                      </a:lnTo>
                      <a:lnTo>
                        <a:pt x="256" y="26"/>
                      </a:lnTo>
                      <a:lnTo>
                        <a:pt x="256" y="28"/>
                      </a:lnTo>
                      <a:lnTo>
                        <a:pt x="256" y="29"/>
                      </a:lnTo>
                      <a:lnTo>
                        <a:pt x="254" y="32"/>
                      </a:lnTo>
                      <a:lnTo>
                        <a:pt x="250" y="34"/>
                      </a:lnTo>
                      <a:lnTo>
                        <a:pt x="249" y="38"/>
                      </a:lnTo>
                      <a:lnTo>
                        <a:pt x="250" y="38"/>
                      </a:lnTo>
                      <a:lnTo>
                        <a:pt x="250" y="37"/>
                      </a:lnTo>
                      <a:lnTo>
                        <a:pt x="251" y="37"/>
                      </a:lnTo>
                      <a:lnTo>
                        <a:pt x="251" y="37"/>
                      </a:lnTo>
                      <a:lnTo>
                        <a:pt x="253" y="37"/>
                      </a:lnTo>
                      <a:lnTo>
                        <a:pt x="253" y="37"/>
                      </a:lnTo>
                      <a:lnTo>
                        <a:pt x="256" y="37"/>
                      </a:lnTo>
                      <a:lnTo>
                        <a:pt x="256" y="38"/>
                      </a:lnTo>
                      <a:lnTo>
                        <a:pt x="259" y="37"/>
                      </a:lnTo>
                      <a:lnTo>
                        <a:pt x="259" y="38"/>
                      </a:lnTo>
                      <a:lnTo>
                        <a:pt x="264" y="38"/>
                      </a:lnTo>
                      <a:lnTo>
                        <a:pt x="264" y="37"/>
                      </a:lnTo>
                      <a:lnTo>
                        <a:pt x="268" y="37"/>
                      </a:lnTo>
                      <a:lnTo>
                        <a:pt x="268" y="37"/>
                      </a:lnTo>
                      <a:lnTo>
                        <a:pt x="277" y="37"/>
                      </a:lnTo>
                      <a:lnTo>
                        <a:pt x="277" y="37"/>
                      </a:lnTo>
                      <a:lnTo>
                        <a:pt x="284" y="37"/>
                      </a:lnTo>
                      <a:lnTo>
                        <a:pt x="284" y="36"/>
                      </a:lnTo>
                      <a:lnTo>
                        <a:pt x="288" y="34"/>
                      </a:lnTo>
                      <a:lnTo>
                        <a:pt x="288" y="34"/>
                      </a:lnTo>
                      <a:lnTo>
                        <a:pt x="289" y="34"/>
                      </a:lnTo>
                      <a:lnTo>
                        <a:pt x="289" y="33"/>
                      </a:lnTo>
                      <a:lnTo>
                        <a:pt x="292" y="33"/>
                      </a:lnTo>
                      <a:lnTo>
                        <a:pt x="293" y="33"/>
                      </a:lnTo>
                      <a:lnTo>
                        <a:pt x="294" y="34"/>
                      </a:lnTo>
                      <a:lnTo>
                        <a:pt x="296" y="34"/>
                      </a:lnTo>
                      <a:lnTo>
                        <a:pt x="298" y="36"/>
                      </a:lnTo>
                      <a:lnTo>
                        <a:pt x="300" y="36"/>
                      </a:lnTo>
                      <a:lnTo>
                        <a:pt x="301" y="34"/>
                      </a:lnTo>
                      <a:lnTo>
                        <a:pt x="304" y="33"/>
                      </a:lnTo>
                      <a:lnTo>
                        <a:pt x="306" y="32"/>
                      </a:lnTo>
                      <a:lnTo>
                        <a:pt x="309" y="32"/>
                      </a:lnTo>
                      <a:lnTo>
                        <a:pt x="310" y="32"/>
                      </a:lnTo>
                      <a:lnTo>
                        <a:pt x="310" y="33"/>
                      </a:lnTo>
                      <a:lnTo>
                        <a:pt x="311" y="33"/>
                      </a:lnTo>
                      <a:lnTo>
                        <a:pt x="311" y="33"/>
                      </a:lnTo>
                      <a:lnTo>
                        <a:pt x="313" y="33"/>
                      </a:lnTo>
                      <a:lnTo>
                        <a:pt x="315" y="33"/>
                      </a:lnTo>
                      <a:lnTo>
                        <a:pt x="317" y="33"/>
                      </a:lnTo>
                      <a:lnTo>
                        <a:pt x="318" y="33"/>
                      </a:lnTo>
                      <a:lnTo>
                        <a:pt x="318" y="33"/>
                      </a:lnTo>
                      <a:lnTo>
                        <a:pt x="318" y="33"/>
                      </a:lnTo>
                      <a:lnTo>
                        <a:pt x="318" y="34"/>
                      </a:lnTo>
                      <a:lnTo>
                        <a:pt x="323" y="34"/>
                      </a:lnTo>
                      <a:lnTo>
                        <a:pt x="323" y="33"/>
                      </a:lnTo>
                      <a:lnTo>
                        <a:pt x="325" y="33"/>
                      </a:lnTo>
                      <a:lnTo>
                        <a:pt x="325" y="33"/>
                      </a:lnTo>
                      <a:lnTo>
                        <a:pt x="326" y="32"/>
                      </a:lnTo>
                      <a:lnTo>
                        <a:pt x="327" y="33"/>
                      </a:lnTo>
                      <a:lnTo>
                        <a:pt x="328" y="33"/>
                      </a:lnTo>
                      <a:lnTo>
                        <a:pt x="328" y="34"/>
                      </a:lnTo>
                      <a:lnTo>
                        <a:pt x="328" y="33"/>
                      </a:lnTo>
                      <a:lnTo>
                        <a:pt x="330" y="32"/>
                      </a:lnTo>
                      <a:lnTo>
                        <a:pt x="330" y="32"/>
                      </a:lnTo>
                      <a:lnTo>
                        <a:pt x="334" y="32"/>
                      </a:lnTo>
                      <a:lnTo>
                        <a:pt x="334" y="33"/>
                      </a:lnTo>
                      <a:lnTo>
                        <a:pt x="336" y="33"/>
                      </a:lnTo>
                      <a:lnTo>
                        <a:pt x="336" y="34"/>
                      </a:lnTo>
                      <a:lnTo>
                        <a:pt x="339" y="34"/>
                      </a:lnTo>
                      <a:lnTo>
                        <a:pt x="339" y="34"/>
                      </a:lnTo>
                      <a:lnTo>
                        <a:pt x="340" y="34"/>
                      </a:lnTo>
                      <a:lnTo>
                        <a:pt x="340" y="36"/>
                      </a:lnTo>
                      <a:lnTo>
                        <a:pt x="342" y="36"/>
                      </a:lnTo>
                      <a:lnTo>
                        <a:pt x="344" y="39"/>
                      </a:lnTo>
                      <a:lnTo>
                        <a:pt x="348" y="39"/>
                      </a:lnTo>
                      <a:lnTo>
                        <a:pt x="348" y="41"/>
                      </a:lnTo>
                      <a:lnTo>
                        <a:pt x="351" y="42"/>
                      </a:lnTo>
                      <a:lnTo>
                        <a:pt x="351" y="43"/>
                      </a:lnTo>
                      <a:lnTo>
                        <a:pt x="351" y="43"/>
                      </a:lnTo>
                      <a:lnTo>
                        <a:pt x="351" y="43"/>
                      </a:lnTo>
                      <a:lnTo>
                        <a:pt x="352" y="43"/>
                      </a:lnTo>
                      <a:lnTo>
                        <a:pt x="352" y="45"/>
                      </a:lnTo>
                      <a:lnTo>
                        <a:pt x="352" y="45"/>
                      </a:lnTo>
                      <a:lnTo>
                        <a:pt x="352" y="45"/>
                      </a:lnTo>
                      <a:lnTo>
                        <a:pt x="352" y="45"/>
                      </a:lnTo>
                      <a:lnTo>
                        <a:pt x="351" y="46"/>
                      </a:lnTo>
                      <a:lnTo>
                        <a:pt x="351" y="46"/>
                      </a:lnTo>
                      <a:lnTo>
                        <a:pt x="349" y="46"/>
                      </a:lnTo>
                      <a:lnTo>
                        <a:pt x="349" y="47"/>
                      </a:lnTo>
                      <a:lnTo>
                        <a:pt x="351" y="47"/>
                      </a:lnTo>
                      <a:lnTo>
                        <a:pt x="351" y="51"/>
                      </a:lnTo>
                      <a:lnTo>
                        <a:pt x="355" y="53"/>
                      </a:lnTo>
                      <a:lnTo>
                        <a:pt x="355" y="55"/>
                      </a:lnTo>
                      <a:lnTo>
                        <a:pt x="356" y="57"/>
                      </a:lnTo>
                      <a:lnTo>
                        <a:pt x="356" y="57"/>
                      </a:lnTo>
                      <a:lnTo>
                        <a:pt x="357" y="58"/>
                      </a:lnTo>
                      <a:lnTo>
                        <a:pt x="357" y="60"/>
                      </a:lnTo>
                      <a:lnTo>
                        <a:pt x="359" y="62"/>
                      </a:lnTo>
                      <a:lnTo>
                        <a:pt x="359" y="64"/>
                      </a:lnTo>
                      <a:lnTo>
                        <a:pt x="359" y="64"/>
                      </a:lnTo>
                      <a:lnTo>
                        <a:pt x="359" y="64"/>
                      </a:lnTo>
                      <a:lnTo>
                        <a:pt x="360" y="63"/>
                      </a:lnTo>
                      <a:lnTo>
                        <a:pt x="360" y="62"/>
                      </a:lnTo>
                      <a:lnTo>
                        <a:pt x="360" y="62"/>
                      </a:lnTo>
                      <a:lnTo>
                        <a:pt x="360" y="59"/>
                      </a:lnTo>
                      <a:lnTo>
                        <a:pt x="361" y="59"/>
                      </a:lnTo>
                      <a:lnTo>
                        <a:pt x="361" y="55"/>
                      </a:lnTo>
                      <a:lnTo>
                        <a:pt x="361" y="55"/>
                      </a:lnTo>
                      <a:lnTo>
                        <a:pt x="363" y="55"/>
                      </a:lnTo>
                      <a:lnTo>
                        <a:pt x="363" y="54"/>
                      </a:lnTo>
                      <a:lnTo>
                        <a:pt x="364" y="54"/>
                      </a:lnTo>
                      <a:lnTo>
                        <a:pt x="364" y="54"/>
                      </a:lnTo>
                      <a:lnTo>
                        <a:pt x="364" y="53"/>
                      </a:lnTo>
                      <a:lnTo>
                        <a:pt x="368" y="53"/>
                      </a:lnTo>
                      <a:lnTo>
                        <a:pt x="368" y="53"/>
                      </a:lnTo>
                      <a:lnTo>
                        <a:pt x="370" y="51"/>
                      </a:lnTo>
                      <a:lnTo>
                        <a:pt x="370" y="51"/>
                      </a:lnTo>
                      <a:lnTo>
                        <a:pt x="372" y="51"/>
                      </a:lnTo>
                      <a:lnTo>
                        <a:pt x="372" y="50"/>
                      </a:lnTo>
                      <a:lnTo>
                        <a:pt x="377" y="50"/>
                      </a:lnTo>
                      <a:lnTo>
                        <a:pt x="378" y="50"/>
                      </a:lnTo>
                      <a:lnTo>
                        <a:pt x="385" y="50"/>
                      </a:lnTo>
                      <a:lnTo>
                        <a:pt x="390" y="50"/>
                      </a:lnTo>
                      <a:lnTo>
                        <a:pt x="390" y="53"/>
                      </a:lnTo>
                      <a:lnTo>
                        <a:pt x="393" y="53"/>
                      </a:lnTo>
                      <a:lnTo>
                        <a:pt x="393" y="54"/>
                      </a:lnTo>
                      <a:lnTo>
                        <a:pt x="393" y="54"/>
                      </a:lnTo>
                      <a:lnTo>
                        <a:pt x="394" y="54"/>
                      </a:lnTo>
                      <a:lnTo>
                        <a:pt x="395" y="53"/>
                      </a:lnTo>
                      <a:lnTo>
                        <a:pt x="395" y="51"/>
                      </a:lnTo>
                      <a:lnTo>
                        <a:pt x="400" y="51"/>
                      </a:lnTo>
                      <a:lnTo>
                        <a:pt x="400" y="51"/>
                      </a:lnTo>
                      <a:lnTo>
                        <a:pt x="402" y="51"/>
                      </a:lnTo>
                      <a:lnTo>
                        <a:pt x="403" y="51"/>
                      </a:lnTo>
                      <a:lnTo>
                        <a:pt x="406" y="53"/>
                      </a:lnTo>
                      <a:lnTo>
                        <a:pt x="407" y="53"/>
                      </a:lnTo>
                      <a:lnTo>
                        <a:pt x="410" y="53"/>
                      </a:lnTo>
                      <a:lnTo>
                        <a:pt x="410" y="55"/>
                      </a:lnTo>
                      <a:lnTo>
                        <a:pt x="412" y="55"/>
                      </a:lnTo>
                      <a:lnTo>
                        <a:pt x="414" y="55"/>
                      </a:lnTo>
                      <a:lnTo>
                        <a:pt x="415" y="54"/>
                      </a:lnTo>
                      <a:lnTo>
                        <a:pt x="419" y="54"/>
                      </a:lnTo>
                      <a:lnTo>
                        <a:pt x="419" y="53"/>
                      </a:lnTo>
                      <a:lnTo>
                        <a:pt x="419" y="53"/>
                      </a:lnTo>
                      <a:lnTo>
                        <a:pt x="419" y="54"/>
                      </a:lnTo>
                      <a:lnTo>
                        <a:pt x="420" y="54"/>
                      </a:lnTo>
                      <a:lnTo>
                        <a:pt x="420" y="53"/>
                      </a:lnTo>
                      <a:lnTo>
                        <a:pt x="421" y="53"/>
                      </a:lnTo>
                      <a:lnTo>
                        <a:pt x="423" y="51"/>
                      </a:lnTo>
                      <a:lnTo>
                        <a:pt x="424" y="50"/>
                      </a:lnTo>
                      <a:lnTo>
                        <a:pt x="424" y="51"/>
                      </a:lnTo>
                      <a:lnTo>
                        <a:pt x="423" y="51"/>
                      </a:lnTo>
                      <a:lnTo>
                        <a:pt x="423" y="53"/>
                      </a:lnTo>
                      <a:lnTo>
                        <a:pt x="424" y="53"/>
                      </a:lnTo>
                      <a:lnTo>
                        <a:pt x="424" y="58"/>
                      </a:lnTo>
                      <a:lnTo>
                        <a:pt x="427" y="58"/>
                      </a:lnTo>
                      <a:lnTo>
                        <a:pt x="427" y="59"/>
                      </a:lnTo>
                      <a:lnTo>
                        <a:pt x="428" y="59"/>
                      </a:lnTo>
                      <a:lnTo>
                        <a:pt x="429" y="62"/>
                      </a:lnTo>
                      <a:lnTo>
                        <a:pt x="429" y="66"/>
                      </a:lnTo>
                      <a:lnTo>
                        <a:pt x="431" y="68"/>
                      </a:lnTo>
                      <a:lnTo>
                        <a:pt x="433" y="68"/>
                      </a:lnTo>
                      <a:lnTo>
                        <a:pt x="435" y="67"/>
                      </a:lnTo>
                      <a:lnTo>
                        <a:pt x="437" y="67"/>
                      </a:lnTo>
                      <a:lnTo>
                        <a:pt x="438" y="67"/>
                      </a:lnTo>
                      <a:lnTo>
                        <a:pt x="441" y="66"/>
                      </a:lnTo>
                      <a:lnTo>
                        <a:pt x="441" y="63"/>
                      </a:lnTo>
                      <a:lnTo>
                        <a:pt x="444" y="63"/>
                      </a:lnTo>
                      <a:lnTo>
                        <a:pt x="445" y="63"/>
                      </a:lnTo>
                      <a:lnTo>
                        <a:pt x="445" y="62"/>
                      </a:lnTo>
                      <a:lnTo>
                        <a:pt x="446" y="60"/>
                      </a:lnTo>
                      <a:lnTo>
                        <a:pt x="449" y="60"/>
                      </a:lnTo>
                      <a:lnTo>
                        <a:pt x="448" y="53"/>
                      </a:lnTo>
                      <a:lnTo>
                        <a:pt x="446" y="53"/>
                      </a:lnTo>
                      <a:lnTo>
                        <a:pt x="445" y="51"/>
                      </a:lnTo>
                      <a:lnTo>
                        <a:pt x="444" y="51"/>
                      </a:lnTo>
                      <a:lnTo>
                        <a:pt x="445" y="49"/>
                      </a:lnTo>
                      <a:lnTo>
                        <a:pt x="445" y="49"/>
                      </a:lnTo>
                      <a:lnTo>
                        <a:pt x="444" y="42"/>
                      </a:lnTo>
                      <a:lnTo>
                        <a:pt x="446" y="43"/>
                      </a:lnTo>
                      <a:lnTo>
                        <a:pt x="448" y="43"/>
                      </a:lnTo>
                      <a:lnTo>
                        <a:pt x="449" y="43"/>
                      </a:lnTo>
                      <a:lnTo>
                        <a:pt x="449" y="45"/>
                      </a:lnTo>
                      <a:lnTo>
                        <a:pt x="458" y="45"/>
                      </a:lnTo>
                      <a:lnTo>
                        <a:pt x="458" y="43"/>
                      </a:lnTo>
                      <a:lnTo>
                        <a:pt x="461" y="43"/>
                      </a:lnTo>
                      <a:lnTo>
                        <a:pt x="462" y="45"/>
                      </a:lnTo>
                      <a:lnTo>
                        <a:pt x="463" y="45"/>
                      </a:lnTo>
                      <a:lnTo>
                        <a:pt x="463" y="46"/>
                      </a:lnTo>
                      <a:lnTo>
                        <a:pt x="465" y="46"/>
                      </a:lnTo>
                      <a:lnTo>
                        <a:pt x="466" y="46"/>
                      </a:lnTo>
                      <a:lnTo>
                        <a:pt x="466" y="45"/>
                      </a:lnTo>
                      <a:lnTo>
                        <a:pt x="467" y="45"/>
                      </a:lnTo>
                      <a:lnTo>
                        <a:pt x="469" y="45"/>
                      </a:lnTo>
                      <a:lnTo>
                        <a:pt x="470" y="45"/>
                      </a:lnTo>
                      <a:lnTo>
                        <a:pt x="470" y="45"/>
                      </a:lnTo>
                      <a:lnTo>
                        <a:pt x="483" y="46"/>
                      </a:lnTo>
                      <a:lnTo>
                        <a:pt x="483" y="45"/>
                      </a:lnTo>
                      <a:lnTo>
                        <a:pt x="486" y="45"/>
                      </a:lnTo>
                      <a:lnTo>
                        <a:pt x="486" y="46"/>
                      </a:lnTo>
                      <a:lnTo>
                        <a:pt x="486" y="46"/>
                      </a:lnTo>
                      <a:lnTo>
                        <a:pt x="486" y="46"/>
                      </a:lnTo>
                      <a:lnTo>
                        <a:pt x="487" y="46"/>
                      </a:lnTo>
                      <a:lnTo>
                        <a:pt x="488" y="49"/>
                      </a:lnTo>
                      <a:lnTo>
                        <a:pt x="495" y="49"/>
                      </a:lnTo>
                      <a:lnTo>
                        <a:pt x="495" y="50"/>
                      </a:lnTo>
                      <a:lnTo>
                        <a:pt x="496" y="50"/>
                      </a:lnTo>
                      <a:lnTo>
                        <a:pt x="497" y="51"/>
                      </a:lnTo>
                      <a:lnTo>
                        <a:pt x="497" y="53"/>
                      </a:lnTo>
                      <a:lnTo>
                        <a:pt x="499" y="53"/>
                      </a:lnTo>
                      <a:lnTo>
                        <a:pt x="499" y="53"/>
                      </a:lnTo>
                      <a:lnTo>
                        <a:pt x="500" y="55"/>
                      </a:lnTo>
                      <a:lnTo>
                        <a:pt x="503" y="55"/>
                      </a:lnTo>
                      <a:lnTo>
                        <a:pt x="505" y="55"/>
                      </a:lnTo>
                      <a:lnTo>
                        <a:pt x="507" y="54"/>
                      </a:lnTo>
                      <a:lnTo>
                        <a:pt x="508" y="54"/>
                      </a:lnTo>
                      <a:lnTo>
                        <a:pt x="509" y="54"/>
                      </a:lnTo>
                      <a:lnTo>
                        <a:pt x="509" y="54"/>
                      </a:lnTo>
                      <a:lnTo>
                        <a:pt x="509" y="54"/>
                      </a:lnTo>
                      <a:lnTo>
                        <a:pt x="512" y="54"/>
                      </a:lnTo>
                      <a:lnTo>
                        <a:pt x="512" y="55"/>
                      </a:lnTo>
                      <a:lnTo>
                        <a:pt x="513" y="55"/>
                      </a:lnTo>
                      <a:lnTo>
                        <a:pt x="513" y="57"/>
                      </a:lnTo>
                      <a:lnTo>
                        <a:pt x="516" y="57"/>
                      </a:lnTo>
                      <a:lnTo>
                        <a:pt x="517" y="57"/>
                      </a:lnTo>
                      <a:lnTo>
                        <a:pt x="518" y="57"/>
                      </a:lnTo>
                      <a:lnTo>
                        <a:pt x="520" y="57"/>
                      </a:lnTo>
                      <a:lnTo>
                        <a:pt x="521" y="57"/>
                      </a:lnTo>
                      <a:lnTo>
                        <a:pt x="521" y="57"/>
                      </a:lnTo>
                      <a:lnTo>
                        <a:pt x="521" y="58"/>
                      </a:lnTo>
                      <a:lnTo>
                        <a:pt x="522" y="59"/>
                      </a:lnTo>
                      <a:lnTo>
                        <a:pt x="522" y="62"/>
                      </a:lnTo>
                      <a:lnTo>
                        <a:pt x="524" y="62"/>
                      </a:lnTo>
                      <a:lnTo>
                        <a:pt x="524" y="63"/>
                      </a:lnTo>
                      <a:lnTo>
                        <a:pt x="525" y="63"/>
                      </a:lnTo>
                      <a:lnTo>
                        <a:pt x="526" y="63"/>
                      </a:lnTo>
                      <a:lnTo>
                        <a:pt x="527" y="64"/>
                      </a:lnTo>
                      <a:lnTo>
                        <a:pt x="527" y="66"/>
                      </a:lnTo>
                      <a:lnTo>
                        <a:pt x="529" y="66"/>
                      </a:lnTo>
                      <a:lnTo>
                        <a:pt x="530" y="67"/>
                      </a:lnTo>
                      <a:lnTo>
                        <a:pt x="530" y="68"/>
                      </a:lnTo>
                      <a:lnTo>
                        <a:pt x="530" y="68"/>
                      </a:lnTo>
                      <a:lnTo>
                        <a:pt x="530" y="70"/>
                      </a:lnTo>
                      <a:lnTo>
                        <a:pt x="533" y="71"/>
                      </a:lnTo>
                      <a:lnTo>
                        <a:pt x="534" y="71"/>
                      </a:lnTo>
                      <a:lnTo>
                        <a:pt x="537" y="71"/>
                      </a:lnTo>
                      <a:lnTo>
                        <a:pt x="538" y="74"/>
                      </a:lnTo>
                      <a:lnTo>
                        <a:pt x="542" y="72"/>
                      </a:lnTo>
                      <a:lnTo>
                        <a:pt x="542" y="74"/>
                      </a:lnTo>
                      <a:lnTo>
                        <a:pt x="543" y="74"/>
                      </a:lnTo>
                      <a:lnTo>
                        <a:pt x="544" y="75"/>
                      </a:lnTo>
                      <a:lnTo>
                        <a:pt x="544" y="76"/>
                      </a:lnTo>
                      <a:lnTo>
                        <a:pt x="543" y="76"/>
                      </a:lnTo>
                      <a:lnTo>
                        <a:pt x="543" y="77"/>
                      </a:lnTo>
                      <a:lnTo>
                        <a:pt x="546" y="79"/>
                      </a:lnTo>
                      <a:lnTo>
                        <a:pt x="547" y="79"/>
                      </a:lnTo>
                      <a:lnTo>
                        <a:pt x="548" y="80"/>
                      </a:lnTo>
                      <a:lnTo>
                        <a:pt x="550" y="81"/>
                      </a:lnTo>
                      <a:lnTo>
                        <a:pt x="551" y="81"/>
                      </a:lnTo>
                      <a:lnTo>
                        <a:pt x="552" y="83"/>
                      </a:lnTo>
                      <a:lnTo>
                        <a:pt x="555" y="84"/>
                      </a:lnTo>
                      <a:lnTo>
                        <a:pt x="558" y="87"/>
                      </a:lnTo>
                      <a:lnTo>
                        <a:pt x="559" y="87"/>
                      </a:lnTo>
                      <a:lnTo>
                        <a:pt x="559" y="87"/>
                      </a:lnTo>
                      <a:lnTo>
                        <a:pt x="560" y="87"/>
                      </a:lnTo>
                      <a:lnTo>
                        <a:pt x="560" y="88"/>
                      </a:lnTo>
                      <a:lnTo>
                        <a:pt x="561" y="88"/>
                      </a:lnTo>
                      <a:lnTo>
                        <a:pt x="563" y="91"/>
                      </a:lnTo>
                      <a:lnTo>
                        <a:pt x="565" y="91"/>
                      </a:lnTo>
                      <a:lnTo>
                        <a:pt x="567" y="91"/>
                      </a:lnTo>
                      <a:lnTo>
                        <a:pt x="569" y="92"/>
                      </a:lnTo>
                      <a:lnTo>
                        <a:pt x="569" y="92"/>
                      </a:lnTo>
                      <a:lnTo>
                        <a:pt x="569" y="94"/>
                      </a:lnTo>
                      <a:lnTo>
                        <a:pt x="571" y="94"/>
                      </a:lnTo>
                      <a:lnTo>
                        <a:pt x="572" y="96"/>
                      </a:lnTo>
                      <a:lnTo>
                        <a:pt x="572" y="96"/>
                      </a:lnTo>
                      <a:lnTo>
                        <a:pt x="573" y="97"/>
                      </a:lnTo>
                      <a:lnTo>
                        <a:pt x="573" y="100"/>
                      </a:lnTo>
                      <a:lnTo>
                        <a:pt x="573" y="100"/>
                      </a:lnTo>
                      <a:lnTo>
                        <a:pt x="573" y="104"/>
                      </a:lnTo>
                      <a:lnTo>
                        <a:pt x="573" y="105"/>
                      </a:lnTo>
                      <a:lnTo>
                        <a:pt x="573" y="106"/>
                      </a:lnTo>
                      <a:lnTo>
                        <a:pt x="577" y="108"/>
                      </a:lnTo>
                      <a:lnTo>
                        <a:pt x="577" y="105"/>
                      </a:lnTo>
                      <a:lnTo>
                        <a:pt x="576" y="102"/>
                      </a:lnTo>
                      <a:lnTo>
                        <a:pt x="576" y="100"/>
                      </a:lnTo>
                      <a:lnTo>
                        <a:pt x="590" y="98"/>
                      </a:lnTo>
                      <a:lnTo>
                        <a:pt x="590" y="100"/>
                      </a:lnTo>
                      <a:lnTo>
                        <a:pt x="594" y="100"/>
                      </a:lnTo>
                      <a:lnTo>
                        <a:pt x="594" y="101"/>
                      </a:lnTo>
                      <a:lnTo>
                        <a:pt x="596" y="101"/>
                      </a:lnTo>
                      <a:lnTo>
                        <a:pt x="596" y="101"/>
                      </a:lnTo>
                      <a:lnTo>
                        <a:pt x="597" y="101"/>
                      </a:lnTo>
                      <a:lnTo>
                        <a:pt x="598" y="102"/>
                      </a:lnTo>
                      <a:lnTo>
                        <a:pt x="598" y="104"/>
                      </a:lnTo>
                      <a:lnTo>
                        <a:pt x="598" y="105"/>
                      </a:lnTo>
                      <a:lnTo>
                        <a:pt x="599" y="105"/>
                      </a:lnTo>
                      <a:lnTo>
                        <a:pt x="601" y="106"/>
                      </a:lnTo>
                      <a:lnTo>
                        <a:pt x="602" y="106"/>
                      </a:lnTo>
                      <a:lnTo>
                        <a:pt x="602" y="109"/>
                      </a:lnTo>
                      <a:lnTo>
                        <a:pt x="605" y="109"/>
                      </a:lnTo>
                      <a:lnTo>
                        <a:pt x="605" y="110"/>
                      </a:lnTo>
                      <a:lnTo>
                        <a:pt x="605" y="110"/>
                      </a:lnTo>
                      <a:lnTo>
                        <a:pt x="609" y="111"/>
                      </a:lnTo>
                      <a:lnTo>
                        <a:pt x="609" y="113"/>
                      </a:lnTo>
                      <a:lnTo>
                        <a:pt x="611" y="113"/>
                      </a:lnTo>
                      <a:lnTo>
                        <a:pt x="611" y="114"/>
                      </a:lnTo>
                      <a:lnTo>
                        <a:pt x="613" y="114"/>
                      </a:lnTo>
                      <a:lnTo>
                        <a:pt x="614" y="115"/>
                      </a:lnTo>
                      <a:lnTo>
                        <a:pt x="615" y="115"/>
                      </a:lnTo>
                      <a:lnTo>
                        <a:pt x="615" y="117"/>
                      </a:lnTo>
                      <a:lnTo>
                        <a:pt x="613" y="117"/>
                      </a:lnTo>
                      <a:lnTo>
                        <a:pt x="613" y="121"/>
                      </a:lnTo>
                      <a:lnTo>
                        <a:pt x="613" y="121"/>
                      </a:lnTo>
                      <a:lnTo>
                        <a:pt x="613" y="121"/>
                      </a:lnTo>
                      <a:lnTo>
                        <a:pt x="610" y="121"/>
                      </a:lnTo>
                      <a:lnTo>
                        <a:pt x="610" y="125"/>
                      </a:lnTo>
                      <a:lnTo>
                        <a:pt x="609" y="125"/>
                      </a:lnTo>
                      <a:lnTo>
                        <a:pt x="609" y="125"/>
                      </a:lnTo>
                      <a:lnTo>
                        <a:pt x="606" y="125"/>
                      </a:lnTo>
                      <a:lnTo>
                        <a:pt x="606" y="125"/>
                      </a:lnTo>
                      <a:lnTo>
                        <a:pt x="605" y="125"/>
                      </a:lnTo>
                      <a:lnTo>
                        <a:pt x="605" y="123"/>
                      </a:lnTo>
                      <a:lnTo>
                        <a:pt x="601" y="123"/>
                      </a:lnTo>
                      <a:lnTo>
                        <a:pt x="601" y="123"/>
                      </a:lnTo>
                      <a:lnTo>
                        <a:pt x="598" y="123"/>
                      </a:lnTo>
                      <a:lnTo>
                        <a:pt x="598" y="123"/>
                      </a:lnTo>
                      <a:lnTo>
                        <a:pt x="594" y="123"/>
                      </a:lnTo>
                      <a:lnTo>
                        <a:pt x="594" y="123"/>
                      </a:lnTo>
                      <a:lnTo>
                        <a:pt x="594" y="126"/>
                      </a:lnTo>
                      <a:lnTo>
                        <a:pt x="594" y="126"/>
                      </a:lnTo>
                      <a:lnTo>
                        <a:pt x="594" y="126"/>
                      </a:lnTo>
                      <a:lnTo>
                        <a:pt x="598" y="126"/>
                      </a:lnTo>
                      <a:lnTo>
                        <a:pt x="598" y="126"/>
                      </a:lnTo>
                      <a:lnTo>
                        <a:pt x="598" y="126"/>
                      </a:lnTo>
                      <a:lnTo>
                        <a:pt x="598" y="130"/>
                      </a:lnTo>
                      <a:lnTo>
                        <a:pt x="592" y="131"/>
                      </a:lnTo>
                      <a:lnTo>
                        <a:pt x="592" y="132"/>
                      </a:lnTo>
                      <a:lnTo>
                        <a:pt x="593" y="132"/>
                      </a:lnTo>
                      <a:lnTo>
                        <a:pt x="593" y="132"/>
                      </a:lnTo>
                      <a:lnTo>
                        <a:pt x="593" y="132"/>
                      </a:lnTo>
                      <a:lnTo>
                        <a:pt x="594" y="132"/>
                      </a:lnTo>
                      <a:lnTo>
                        <a:pt x="594" y="135"/>
                      </a:lnTo>
                      <a:lnTo>
                        <a:pt x="594" y="135"/>
                      </a:lnTo>
                      <a:lnTo>
                        <a:pt x="596" y="136"/>
                      </a:lnTo>
                      <a:lnTo>
                        <a:pt x="597" y="138"/>
                      </a:lnTo>
                      <a:lnTo>
                        <a:pt x="598" y="140"/>
                      </a:lnTo>
                      <a:lnTo>
                        <a:pt x="596" y="139"/>
                      </a:lnTo>
                      <a:lnTo>
                        <a:pt x="594" y="139"/>
                      </a:lnTo>
                      <a:lnTo>
                        <a:pt x="593" y="139"/>
                      </a:lnTo>
                      <a:lnTo>
                        <a:pt x="592" y="142"/>
                      </a:lnTo>
                      <a:lnTo>
                        <a:pt x="590" y="140"/>
                      </a:lnTo>
                      <a:lnTo>
                        <a:pt x="589" y="139"/>
                      </a:lnTo>
                      <a:lnTo>
                        <a:pt x="589" y="136"/>
                      </a:lnTo>
                      <a:lnTo>
                        <a:pt x="586" y="138"/>
                      </a:lnTo>
                      <a:lnTo>
                        <a:pt x="586" y="138"/>
                      </a:lnTo>
                      <a:lnTo>
                        <a:pt x="584" y="139"/>
                      </a:lnTo>
                      <a:lnTo>
                        <a:pt x="582" y="140"/>
                      </a:lnTo>
                      <a:lnTo>
                        <a:pt x="581" y="138"/>
                      </a:lnTo>
                      <a:lnTo>
                        <a:pt x="581" y="138"/>
                      </a:lnTo>
                      <a:lnTo>
                        <a:pt x="580" y="136"/>
                      </a:lnTo>
                      <a:lnTo>
                        <a:pt x="579" y="136"/>
                      </a:lnTo>
                      <a:lnTo>
                        <a:pt x="577" y="135"/>
                      </a:lnTo>
                      <a:lnTo>
                        <a:pt x="576" y="135"/>
                      </a:lnTo>
                      <a:lnTo>
                        <a:pt x="576" y="134"/>
                      </a:lnTo>
                      <a:lnTo>
                        <a:pt x="575" y="134"/>
                      </a:lnTo>
                      <a:lnTo>
                        <a:pt x="573" y="132"/>
                      </a:lnTo>
                      <a:lnTo>
                        <a:pt x="572" y="132"/>
                      </a:lnTo>
                      <a:lnTo>
                        <a:pt x="571" y="134"/>
                      </a:lnTo>
                      <a:lnTo>
                        <a:pt x="568" y="134"/>
                      </a:lnTo>
                      <a:lnTo>
                        <a:pt x="565" y="131"/>
                      </a:lnTo>
                      <a:lnTo>
                        <a:pt x="563" y="130"/>
                      </a:lnTo>
                      <a:lnTo>
                        <a:pt x="563" y="129"/>
                      </a:lnTo>
                      <a:lnTo>
                        <a:pt x="564" y="127"/>
                      </a:lnTo>
                      <a:lnTo>
                        <a:pt x="564" y="126"/>
                      </a:lnTo>
                      <a:lnTo>
                        <a:pt x="563" y="126"/>
                      </a:lnTo>
                      <a:lnTo>
                        <a:pt x="563" y="123"/>
                      </a:lnTo>
                      <a:lnTo>
                        <a:pt x="560" y="122"/>
                      </a:lnTo>
                      <a:lnTo>
                        <a:pt x="559" y="119"/>
                      </a:lnTo>
                      <a:lnTo>
                        <a:pt x="554" y="119"/>
                      </a:lnTo>
                      <a:lnTo>
                        <a:pt x="552" y="118"/>
                      </a:lnTo>
                      <a:lnTo>
                        <a:pt x="551" y="118"/>
                      </a:lnTo>
                      <a:lnTo>
                        <a:pt x="551" y="119"/>
                      </a:lnTo>
                      <a:lnTo>
                        <a:pt x="550" y="119"/>
                      </a:lnTo>
                      <a:lnTo>
                        <a:pt x="550" y="121"/>
                      </a:lnTo>
                      <a:lnTo>
                        <a:pt x="547" y="122"/>
                      </a:lnTo>
                      <a:lnTo>
                        <a:pt x="546" y="122"/>
                      </a:lnTo>
                      <a:lnTo>
                        <a:pt x="544" y="123"/>
                      </a:lnTo>
                      <a:lnTo>
                        <a:pt x="542" y="123"/>
                      </a:lnTo>
                      <a:lnTo>
                        <a:pt x="539" y="122"/>
                      </a:lnTo>
                      <a:lnTo>
                        <a:pt x="538" y="121"/>
                      </a:lnTo>
                      <a:lnTo>
                        <a:pt x="535" y="121"/>
                      </a:lnTo>
                      <a:lnTo>
                        <a:pt x="535" y="117"/>
                      </a:lnTo>
                      <a:lnTo>
                        <a:pt x="537" y="117"/>
                      </a:lnTo>
                      <a:lnTo>
                        <a:pt x="537" y="113"/>
                      </a:lnTo>
                      <a:lnTo>
                        <a:pt x="535" y="113"/>
                      </a:lnTo>
                      <a:lnTo>
                        <a:pt x="535" y="110"/>
                      </a:lnTo>
                      <a:lnTo>
                        <a:pt x="537" y="109"/>
                      </a:lnTo>
                      <a:lnTo>
                        <a:pt x="537" y="109"/>
                      </a:lnTo>
                      <a:lnTo>
                        <a:pt x="537" y="108"/>
                      </a:lnTo>
                      <a:lnTo>
                        <a:pt x="537" y="108"/>
                      </a:lnTo>
                      <a:lnTo>
                        <a:pt x="537" y="109"/>
                      </a:lnTo>
                      <a:lnTo>
                        <a:pt x="534" y="109"/>
                      </a:lnTo>
                      <a:lnTo>
                        <a:pt x="533" y="108"/>
                      </a:lnTo>
                      <a:lnTo>
                        <a:pt x="533" y="109"/>
                      </a:lnTo>
                      <a:lnTo>
                        <a:pt x="530" y="110"/>
                      </a:lnTo>
                      <a:lnTo>
                        <a:pt x="531" y="111"/>
                      </a:lnTo>
                      <a:lnTo>
                        <a:pt x="531" y="114"/>
                      </a:lnTo>
                      <a:lnTo>
                        <a:pt x="530" y="114"/>
                      </a:lnTo>
                      <a:lnTo>
                        <a:pt x="530" y="115"/>
                      </a:lnTo>
                      <a:lnTo>
                        <a:pt x="529" y="115"/>
                      </a:lnTo>
                      <a:lnTo>
                        <a:pt x="529" y="115"/>
                      </a:lnTo>
                      <a:lnTo>
                        <a:pt x="529" y="117"/>
                      </a:lnTo>
                      <a:lnTo>
                        <a:pt x="529" y="117"/>
                      </a:lnTo>
                      <a:lnTo>
                        <a:pt x="530" y="117"/>
                      </a:lnTo>
                      <a:lnTo>
                        <a:pt x="531" y="119"/>
                      </a:lnTo>
                      <a:lnTo>
                        <a:pt x="533" y="119"/>
                      </a:lnTo>
                      <a:lnTo>
                        <a:pt x="534" y="119"/>
                      </a:lnTo>
                      <a:lnTo>
                        <a:pt x="534" y="121"/>
                      </a:lnTo>
                      <a:lnTo>
                        <a:pt x="534" y="122"/>
                      </a:lnTo>
                      <a:lnTo>
                        <a:pt x="531" y="123"/>
                      </a:lnTo>
                      <a:lnTo>
                        <a:pt x="531" y="126"/>
                      </a:lnTo>
                      <a:lnTo>
                        <a:pt x="530" y="129"/>
                      </a:lnTo>
                      <a:lnTo>
                        <a:pt x="529" y="130"/>
                      </a:lnTo>
                      <a:lnTo>
                        <a:pt x="529" y="130"/>
                      </a:lnTo>
                      <a:lnTo>
                        <a:pt x="527" y="130"/>
                      </a:lnTo>
                      <a:lnTo>
                        <a:pt x="527" y="131"/>
                      </a:lnTo>
                      <a:lnTo>
                        <a:pt x="526" y="131"/>
                      </a:lnTo>
                      <a:lnTo>
                        <a:pt x="525" y="132"/>
                      </a:lnTo>
                      <a:lnTo>
                        <a:pt x="524" y="132"/>
                      </a:lnTo>
                      <a:lnTo>
                        <a:pt x="524" y="132"/>
                      </a:lnTo>
                      <a:lnTo>
                        <a:pt x="522" y="132"/>
                      </a:lnTo>
                      <a:lnTo>
                        <a:pt x="521" y="131"/>
                      </a:lnTo>
                      <a:lnTo>
                        <a:pt x="521" y="132"/>
                      </a:lnTo>
                      <a:lnTo>
                        <a:pt x="521" y="132"/>
                      </a:lnTo>
                      <a:lnTo>
                        <a:pt x="518" y="132"/>
                      </a:lnTo>
                      <a:lnTo>
                        <a:pt x="518" y="134"/>
                      </a:lnTo>
                      <a:lnTo>
                        <a:pt x="509" y="132"/>
                      </a:lnTo>
                      <a:lnTo>
                        <a:pt x="509" y="131"/>
                      </a:lnTo>
                      <a:lnTo>
                        <a:pt x="508" y="131"/>
                      </a:lnTo>
                      <a:lnTo>
                        <a:pt x="508" y="131"/>
                      </a:lnTo>
                      <a:lnTo>
                        <a:pt x="507" y="130"/>
                      </a:lnTo>
                      <a:lnTo>
                        <a:pt x="505" y="130"/>
                      </a:lnTo>
                      <a:lnTo>
                        <a:pt x="505" y="130"/>
                      </a:lnTo>
                      <a:lnTo>
                        <a:pt x="504" y="130"/>
                      </a:lnTo>
                      <a:lnTo>
                        <a:pt x="504" y="130"/>
                      </a:lnTo>
                      <a:lnTo>
                        <a:pt x="504" y="131"/>
                      </a:lnTo>
                      <a:lnTo>
                        <a:pt x="495" y="130"/>
                      </a:lnTo>
                      <a:lnTo>
                        <a:pt x="495" y="131"/>
                      </a:lnTo>
                      <a:lnTo>
                        <a:pt x="493" y="131"/>
                      </a:lnTo>
                      <a:lnTo>
                        <a:pt x="493" y="132"/>
                      </a:lnTo>
                      <a:lnTo>
                        <a:pt x="495" y="132"/>
                      </a:lnTo>
                      <a:lnTo>
                        <a:pt x="497" y="131"/>
                      </a:lnTo>
                      <a:lnTo>
                        <a:pt x="500" y="132"/>
                      </a:lnTo>
                      <a:lnTo>
                        <a:pt x="501" y="134"/>
                      </a:lnTo>
                      <a:lnTo>
                        <a:pt x="501" y="134"/>
                      </a:lnTo>
                      <a:lnTo>
                        <a:pt x="504" y="134"/>
                      </a:lnTo>
                      <a:lnTo>
                        <a:pt x="504" y="132"/>
                      </a:lnTo>
                      <a:lnTo>
                        <a:pt x="507" y="132"/>
                      </a:lnTo>
                      <a:lnTo>
                        <a:pt x="507" y="132"/>
                      </a:lnTo>
                      <a:lnTo>
                        <a:pt x="507" y="132"/>
                      </a:lnTo>
                      <a:lnTo>
                        <a:pt x="507" y="135"/>
                      </a:lnTo>
                      <a:lnTo>
                        <a:pt x="505" y="135"/>
                      </a:lnTo>
                      <a:lnTo>
                        <a:pt x="505" y="136"/>
                      </a:lnTo>
                      <a:lnTo>
                        <a:pt x="504" y="136"/>
                      </a:lnTo>
                      <a:lnTo>
                        <a:pt x="504" y="138"/>
                      </a:lnTo>
                      <a:lnTo>
                        <a:pt x="504" y="138"/>
                      </a:lnTo>
                      <a:lnTo>
                        <a:pt x="504" y="139"/>
                      </a:lnTo>
                      <a:lnTo>
                        <a:pt x="504" y="139"/>
                      </a:lnTo>
                      <a:lnTo>
                        <a:pt x="504" y="139"/>
                      </a:lnTo>
                      <a:lnTo>
                        <a:pt x="507" y="139"/>
                      </a:lnTo>
                      <a:lnTo>
                        <a:pt x="508" y="138"/>
                      </a:lnTo>
                      <a:lnTo>
                        <a:pt x="510" y="138"/>
                      </a:lnTo>
                      <a:lnTo>
                        <a:pt x="512" y="142"/>
                      </a:lnTo>
                      <a:lnTo>
                        <a:pt x="514" y="143"/>
                      </a:lnTo>
                      <a:lnTo>
                        <a:pt x="514" y="146"/>
                      </a:lnTo>
                      <a:lnTo>
                        <a:pt x="516" y="146"/>
                      </a:lnTo>
                      <a:lnTo>
                        <a:pt x="516" y="149"/>
                      </a:lnTo>
                      <a:lnTo>
                        <a:pt x="517" y="149"/>
                      </a:lnTo>
                      <a:lnTo>
                        <a:pt x="517" y="151"/>
                      </a:lnTo>
                      <a:lnTo>
                        <a:pt x="517" y="151"/>
                      </a:lnTo>
                      <a:lnTo>
                        <a:pt x="517" y="152"/>
                      </a:lnTo>
                      <a:lnTo>
                        <a:pt x="517" y="152"/>
                      </a:lnTo>
                      <a:lnTo>
                        <a:pt x="517" y="153"/>
                      </a:lnTo>
                      <a:lnTo>
                        <a:pt x="517" y="153"/>
                      </a:lnTo>
                      <a:lnTo>
                        <a:pt x="517" y="153"/>
                      </a:lnTo>
                      <a:lnTo>
                        <a:pt x="521" y="155"/>
                      </a:lnTo>
                      <a:lnTo>
                        <a:pt x="521" y="159"/>
                      </a:lnTo>
                      <a:lnTo>
                        <a:pt x="522" y="159"/>
                      </a:lnTo>
                      <a:lnTo>
                        <a:pt x="522" y="160"/>
                      </a:lnTo>
                      <a:lnTo>
                        <a:pt x="521" y="160"/>
                      </a:lnTo>
                      <a:lnTo>
                        <a:pt x="520" y="161"/>
                      </a:lnTo>
                      <a:lnTo>
                        <a:pt x="518" y="163"/>
                      </a:lnTo>
                      <a:lnTo>
                        <a:pt x="517" y="164"/>
                      </a:lnTo>
                      <a:lnTo>
                        <a:pt x="517" y="163"/>
                      </a:lnTo>
                      <a:lnTo>
                        <a:pt x="512" y="163"/>
                      </a:lnTo>
                      <a:lnTo>
                        <a:pt x="512" y="163"/>
                      </a:lnTo>
                      <a:lnTo>
                        <a:pt x="510" y="163"/>
                      </a:lnTo>
                      <a:lnTo>
                        <a:pt x="509" y="161"/>
                      </a:lnTo>
                      <a:lnTo>
                        <a:pt x="508" y="161"/>
                      </a:lnTo>
                      <a:lnTo>
                        <a:pt x="508" y="160"/>
                      </a:lnTo>
                      <a:lnTo>
                        <a:pt x="501" y="161"/>
                      </a:lnTo>
                      <a:lnTo>
                        <a:pt x="500" y="161"/>
                      </a:lnTo>
                      <a:lnTo>
                        <a:pt x="500" y="161"/>
                      </a:lnTo>
                      <a:lnTo>
                        <a:pt x="500" y="160"/>
                      </a:lnTo>
                      <a:lnTo>
                        <a:pt x="500" y="160"/>
                      </a:lnTo>
                      <a:lnTo>
                        <a:pt x="500" y="161"/>
                      </a:lnTo>
                      <a:lnTo>
                        <a:pt x="499" y="161"/>
                      </a:lnTo>
                      <a:lnTo>
                        <a:pt x="499" y="161"/>
                      </a:lnTo>
                      <a:lnTo>
                        <a:pt x="493" y="163"/>
                      </a:lnTo>
                      <a:lnTo>
                        <a:pt x="493" y="163"/>
                      </a:lnTo>
                      <a:lnTo>
                        <a:pt x="492" y="163"/>
                      </a:lnTo>
                      <a:lnTo>
                        <a:pt x="491" y="164"/>
                      </a:lnTo>
                      <a:lnTo>
                        <a:pt x="489" y="164"/>
                      </a:lnTo>
                      <a:lnTo>
                        <a:pt x="489" y="165"/>
                      </a:lnTo>
                      <a:lnTo>
                        <a:pt x="488" y="165"/>
                      </a:lnTo>
                      <a:lnTo>
                        <a:pt x="488" y="165"/>
                      </a:lnTo>
                      <a:lnTo>
                        <a:pt x="487" y="165"/>
                      </a:lnTo>
                      <a:lnTo>
                        <a:pt x="486" y="166"/>
                      </a:lnTo>
                      <a:lnTo>
                        <a:pt x="483" y="166"/>
                      </a:lnTo>
                      <a:lnTo>
                        <a:pt x="483" y="168"/>
                      </a:lnTo>
                      <a:lnTo>
                        <a:pt x="479" y="168"/>
                      </a:lnTo>
                      <a:lnTo>
                        <a:pt x="479" y="169"/>
                      </a:lnTo>
                      <a:lnTo>
                        <a:pt x="478" y="169"/>
                      </a:lnTo>
                      <a:lnTo>
                        <a:pt x="478" y="169"/>
                      </a:lnTo>
                      <a:lnTo>
                        <a:pt x="476" y="169"/>
                      </a:lnTo>
                      <a:lnTo>
                        <a:pt x="475" y="170"/>
                      </a:lnTo>
                      <a:lnTo>
                        <a:pt x="474" y="170"/>
                      </a:lnTo>
                      <a:lnTo>
                        <a:pt x="474" y="172"/>
                      </a:lnTo>
                      <a:lnTo>
                        <a:pt x="472" y="172"/>
                      </a:lnTo>
                      <a:lnTo>
                        <a:pt x="471" y="173"/>
                      </a:lnTo>
                      <a:lnTo>
                        <a:pt x="470" y="172"/>
                      </a:lnTo>
                      <a:lnTo>
                        <a:pt x="467" y="170"/>
                      </a:lnTo>
                      <a:lnTo>
                        <a:pt x="467" y="172"/>
                      </a:lnTo>
                      <a:lnTo>
                        <a:pt x="469" y="173"/>
                      </a:lnTo>
                      <a:lnTo>
                        <a:pt x="469" y="174"/>
                      </a:lnTo>
                      <a:lnTo>
                        <a:pt x="467" y="176"/>
                      </a:lnTo>
                      <a:lnTo>
                        <a:pt x="466" y="177"/>
                      </a:lnTo>
                      <a:lnTo>
                        <a:pt x="465" y="176"/>
                      </a:lnTo>
                      <a:lnTo>
                        <a:pt x="463" y="176"/>
                      </a:lnTo>
                      <a:lnTo>
                        <a:pt x="461" y="174"/>
                      </a:lnTo>
                      <a:lnTo>
                        <a:pt x="461" y="176"/>
                      </a:lnTo>
                      <a:lnTo>
                        <a:pt x="462" y="177"/>
                      </a:lnTo>
                      <a:lnTo>
                        <a:pt x="462" y="177"/>
                      </a:lnTo>
                      <a:lnTo>
                        <a:pt x="463" y="178"/>
                      </a:lnTo>
                      <a:lnTo>
                        <a:pt x="462" y="178"/>
                      </a:lnTo>
                      <a:lnTo>
                        <a:pt x="461" y="180"/>
                      </a:lnTo>
                      <a:lnTo>
                        <a:pt x="459" y="181"/>
                      </a:lnTo>
                      <a:lnTo>
                        <a:pt x="458" y="181"/>
                      </a:lnTo>
                      <a:lnTo>
                        <a:pt x="457" y="181"/>
                      </a:lnTo>
                      <a:lnTo>
                        <a:pt x="457" y="180"/>
                      </a:lnTo>
                      <a:lnTo>
                        <a:pt x="455" y="180"/>
                      </a:lnTo>
                      <a:lnTo>
                        <a:pt x="455" y="181"/>
                      </a:lnTo>
                      <a:lnTo>
                        <a:pt x="453" y="181"/>
                      </a:lnTo>
                      <a:lnTo>
                        <a:pt x="454" y="182"/>
                      </a:lnTo>
                      <a:lnTo>
                        <a:pt x="454" y="183"/>
                      </a:lnTo>
                      <a:lnTo>
                        <a:pt x="454" y="183"/>
                      </a:lnTo>
                      <a:lnTo>
                        <a:pt x="454" y="183"/>
                      </a:lnTo>
                      <a:lnTo>
                        <a:pt x="452" y="186"/>
                      </a:lnTo>
                      <a:lnTo>
                        <a:pt x="449" y="186"/>
                      </a:lnTo>
                      <a:lnTo>
                        <a:pt x="448" y="189"/>
                      </a:lnTo>
                      <a:lnTo>
                        <a:pt x="446" y="189"/>
                      </a:lnTo>
                      <a:lnTo>
                        <a:pt x="446" y="190"/>
                      </a:lnTo>
                      <a:lnTo>
                        <a:pt x="445" y="190"/>
                      </a:lnTo>
                      <a:lnTo>
                        <a:pt x="442" y="198"/>
                      </a:lnTo>
                      <a:lnTo>
                        <a:pt x="438" y="197"/>
                      </a:lnTo>
                      <a:lnTo>
                        <a:pt x="438" y="195"/>
                      </a:lnTo>
                      <a:lnTo>
                        <a:pt x="437" y="194"/>
                      </a:lnTo>
                      <a:lnTo>
                        <a:pt x="436" y="194"/>
                      </a:lnTo>
                      <a:lnTo>
                        <a:pt x="436" y="190"/>
                      </a:lnTo>
                      <a:lnTo>
                        <a:pt x="435" y="190"/>
                      </a:lnTo>
                      <a:lnTo>
                        <a:pt x="435" y="189"/>
                      </a:lnTo>
                      <a:lnTo>
                        <a:pt x="432" y="189"/>
                      </a:lnTo>
                      <a:lnTo>
                        <a:pt x="431" y="187"/>
                      </a:lnTo>
                      <a:lnTo>
                        <a:pt x="428" y="187"/>
                      </a:lnTo>
                      <a:lnTo>
                        <a:pt x="428" y="186"/>
                      </a:lnTo>
                      <a:lnTo>
                        <a:pt x="427" y="186"/>
                      </a:lnTo>
                      <a:lnTo>
                        <a:pt x="427" y="186"/>
                      </a:lnTo>
                      <a:lnTo>
                        <a:pt x="425" y="185"/>
                      </a:lnTo>
                      <a:lnTo>
                        <a:pt x="424" y="185"/>
                      </a:lnTo>
                      <a:lnTo>
                        <a:pt x="423" y="185"/>
                      </a:lnTo>
                      <a:lnTo>
                        <a:pt x="420" y="185"/>
                      </a:lnTo>
                      <a:lnTo>
                        <a:pt x="420" y="187"/>
                      </a:lnTo>
                      <a:lnTo>
                        <a:pt x="417" y="187"/>
                      </a:lnTo>
                      <a:lnTo>
                        <a:pt x="417" y="187"/>
                      </a:lnTo>
                      <a:lnTo>
                        <a:pt x="417" y="189"/>
                      </a:lnTo>
                      <a:lnTo>
                        <a:pt x="415" y="187"/>
                      </a:lnTo>
                      <a:lnTo>
                        <a:pt x="415" y="190"/>
                      </a:lnTo>
                      <a:lnTo>
                        <a:pt x="414" y="193"/>
                      </a:lnTo>
                      <a:lnTo>
                        <a:pt x="412" y="193"/>
                      </a:lnTo>
                      <a:lnTo>
                        <a:pt x="412" y="194"/>
                      </a:lnTo>
                      <a:lnTo>
                        <a:pt x="411" y="194"/>
                      </a:lnTo>
                      <a:lnTo>
                        <a:pt x="411" y="195"/>
                      </a:lnTo>
                      <a:lnTo>
                        <a:pt x="410" y="197"/>
                      </a:lnTo>
                      <a:lnTo>
                        <a:pt x="410" y="198"/>
                      </a:lnTo>
                      <a:lnTo>
                        <a:pt x="408" y="198"/>
                      </a:lnTo>
                      <a:lnTo>
                        <a:pt x="407" y="198"/>
                      </a:lnTo>
                      <a:lnTo>
                        <a:pt x="406" y="199"/>
                      </a:lnTo>
                      <a:lnTo>
                        <a:pt x="404" y="197"/>
                      </a:lnTo>
                      <a:lnTo>
                        <a:pt x="404" y="194"/>
                      </a:lnTo>
                      <a:lnTo>
                        <a:pt x="406" y="193"/>
                      </a:lnTo>
                      <a:lnTo>
                        <a:pt x="406" y="190"/>
                      </a:lnTo>
                      <a:lnTo>
                        <a:pt x="406" y="189"/>
                      </a:lnTo>
                      <a:lnTo>
                        <a:pt x="407" y="187"/>
                      </a:lnTo>
                      <a:lnTo>
                        <a:pt x="407" y="187"/>
                      </a:lnTo>
                      <a:lnTo>
                        <a:pt x="406" y="187"/>
                      </a:lnTo>
                      <a:lnTo>
                        <a:pt x="404" y="189"/>
                      </a:lnTo>
                      <a:lnTo>
                        <a:pt x="402" y="191"/>
                      </a:lnTo>
                      <a:lnTo>
                        <a:pt x="398" y="194"/>
                      </a:lnTo>
                      <a:lnTo>
                        <a:pt x="395" y="194"/>
                      </a:lnTo>
                      <a:lnTo>
                        <a:pt x="395" y="197"/>
                      </a:lnTo>
                      <a:lnTo>
                        <a:pt x="395" y="197"/>
                      </a:lnTo>
                      <a:lnTo>
                        <a:pt x="395" y="198"/>
                      </a:lnTo>
                      <a:lnTo>
                        <a:pt x="393" y="198"/>
                      </a:lnTo>
                      <a:lnTo>
                        <a:pt x="393" y="197"/>
                      </a:lnTo>
                      <a:lnTo>
                        <a:pt x="391" y="197"/>
                      </a:lnTo>
                      <a:lnTo>
                        <a:pt x="390" y="197"/>
                      </a:lnTo>
                      <a:lnTo>
                        <a:pt x="389" y="197"/>
                      </a:lnTo>
                      <a:lnTo>
                        <a:pt x="387" y="197"/>
                      </a:lnTo>
                      <a:lnTo>
                        <a:pt x="387" y="195"/>
                      </a:lnTo>
                      <a:lnTo>
                        <a:pt x="383" y="194"/>
                      </a:lnTo>
                      <a:lnTo>
                        <a:pt x="383" y="197"/>
                      </a:lnTo>
                      <a:lnTo>
                        <a:pt x="382" y="198"/>
                      </a:lnTo>
                      <a:lnTo>
                        <a:pt x="382" y="199"/>
                      </a:lnTo>
                      <a:lnTo>
                        <a:pt x="380" y="201"/>
                      </a:lnTo>
                      <a:lnTo>
                        <a:pt x="381" y="204"/>
                      </a:lnTo>
                      <a:lnTo>
                        <a:pt x="378" y="204"/>
                      </a:lnTo>
                      <a:lnTo>
                        <a:pt x="378" y="206"/>
                      </a:lnTo>
                      <a:lnTo>
                        <a:pt x="378" y="207"/>
                      </a:lnTo>
                      <a:lnTo>
                        <a:pt x="377" y="207"/>
                      </a:lnTo>
                      <a:lnTo>
                        <a:pt x="377" y="207"/>
                      </a:lnTo>
                      <a:lnTo>
                        <a:pt x="376" y="207"/>
                      </a:lnTo>
                      <a:lnTo>
                        <a:pt x="376" y="210"/>
                      </a:lnTo>
                      <a:lnTo>
                        <a:pt x="374" y="210"/>
                      </a:lnTo>
                      <a:lnTo>
                        <a:pt x="374" y="211"/>
                      </a:lnTo>
                      <a:lnTo>
                        <a:pt x="373" y="212"/>
                      </a:lnTo>
                      <a:lnTo>
                        <a:pt x="370" y="214"/>
                      </a:lnTo>
                      <a:lnTo>
                        <a:pt x="369" y="216"/>
                      </a:lnTo>
                      <a:lnTo>
                        <a:pt x="368" y="219"/>
                      </a:lnTo>
                      <a:lnTo>
                        <a:pt x="368" y="223"/>
                      </a:lnTo>
                      <a:lnTo>
                        <a:pt x="369" y="223"/>
                      </a:lnTo>
                      <a:lnTo>
                        <a:pt x="369" y="225"/>
                      </a:lnTo>
                      <a:lnTo>
                        <a:pt x="372" y="225"/>
                      </a:lnTo>
                      <a:lnTo>
                        <a:pt x="372" y="224"/>
                      </a:lnTo>
                      <a:lnTo>
                        <a:pt x="373" y="224"/>
                      </a:lnTo>
                      <a:lnTo>
                        <a:pt x="374" y="225"/>
                      </a:lnTo>
                      <a:lnTo>
                        <a:pt x="376" y="225"/>
                      </a:lnTo>
                      <a:lnTo>
                        <a:pt x="378" y="227"/>
                      </a:lnTo>
                      <a:lnTo>
                        <a:pt x="377" y="232"/>
                      </a:lnTo>
                      <a:lnTo>
                        <a:pt x="373" y="235"/>
                      </a:lnTo>
                      <a:lnTo>
                        <a:pt x="372" y="240"/>
                      </a:lnTo>
                      <a:lnTo>
                        <a:pt x="370" y="240"/>
                      </a:lnTo>
                      <a:lnTo>
                        <a:pt x="370" y="241"/>
                      </a:lnTo>
                      <a:lnTo>
                        <a:pt x="372" y="242"/>
                      </a:lnTo>
                      <a:lnTo>
                        <a:pt x="373" y="244"/>
                      </a:lnTo>
                      <a:lnTo>
                        <a:pt x="373" y="245"/>
                      </a:lnTo>
                      <a:lnTo>
                        <a:pt x="373" y="248"/>
                      </a:lnTo>
                      <a:lnTo>
                        <a:pt x="380" y="248"/>
                      </a:lnTo>
                      <a:lnTo>
                        <a:pt x="380" y="252"/>
                      </a:lnTo>
                      <a:lnTo>
                        <a:pt x="378" y="253"/>
                      </a:lnTo>
                      <a:lnTo>
                        <a:pt x="377" y="253"/>
                      </a:lnTo>
                      <a:lnTo>
                        <a:pt x="376" y="254"/>
                      </a:lnTo>
                      <a:lnTo>
                        <a:pt x="376" y="253"/>
                      </a:lnTo>
                      <a:lnTo>
                        <a:pt x="374" y="252"/>
                      </a:lnTo>
                      <a:lnTo>
                        <a:pt x="373" y="252"/>
                      </a:lnTo>
                      <a:lnTo>
                        <a:pt x="372" y="252"/>
                      </a:lnTo>
                      <a:lnTo>
                        <a:pt x="372" y="253"/>
                      </a:lnTo>
                      <a:lnTo>
                        <a:pt x="365" y="255"/>
                      </a:lnTo>
                      <a:lnTo>
                        <a:pt x="365" y="262"/>
                      </a:lnTo>
                      <a:lnTo>
                        <a:pt x="364" y="262"/>
                      </a:lnTo>
                      <a:lnTo>
                        <a:pt x="364" y="266"/>
                      </a:lnTo>
                      <a:lnTo>
                        <a:pt x="365" y="267"/>
                      </a:lnTo>
                      <a:lnTo>
                        <a:pt x="368" y="270"/>
                      </a:lnTo>
                      <a:lnTo>
                        <a:pt x="369" y="273"/>
                      </a:lnTo>
                      <a:lnTo>
                        <a:pt x="368" y="273"/>
                      </a:lnTo>
                      <a:lnTo>
                        <a:pt x="366" y="275"/>
                      </a:lnTo>
                      <a:lnTo>
                        <a:pt x="365" y="275"/>
                      </a:lnTo>
                      <a:lnTo>
                        <a:pt x="365" y="276"/>
                      </a:lnTo>
                      <a:lnTo>
                        <a:pt x="364" y="276"/>
                      </a:lnTo>
                      <a:lnTo>
                        <a:pt x="361" y="276"/>
                      </a:lnTo>
                      <a:lnTo>
                        <a:pt x="361" y="276"/>
                      </a:lnTo>
                      <a:lnTo>
                        <a:pt x="359" y="275"/>
                      </a:lnTo>
                      <a:lnTo>
                        <a:pt x="357" y="275"/>
                      </a:lnTo>
                      <a:lnTo>
                        <a:pt x="356" y="276"/>
                      </a:lnTo>
                      <a:lnTo>
                        <a:pt x="356" y="276"/>
                      </a:lnTo>
                      <a:lnTo>
                        <a:pt x="356" y="276"/>
                      </a:lnTo>
                      <a:lnTo>
                        <a:pt x="356" y="276"/>
                      </a:lnTo>
                      <a:lnTo>
                        <a:pt x="355" y="276"/>
                      </a:lnTo>
                      <a:lnTo>
                        <a:pt x="355" y="278"/>
                      </a:lnTo>
                      <a:lnTo>
                        <a:pt x="352" y="279"/>
                      </a:lnTo>
                      <a:lnTo>
                        <a:pt x="352" y="280"/>
                      </a:lnTo>
                      <a:lnTo>
                        <a:pt x="351" y="282"/>
                      </a:lnTo>
                      <a:lnTo>
                        <a:pt x="351" y="283"/>
                      </a:lnTo>
                      <a:lnTo>
                        <a:pt x="349" y="283"/>
                      </a:lnTo>
                      <a:lnTo>
                        <a:pt x="348" y="284"/>
                      </a:lnTo>
                      <a:lnTo>
                        <a:pt x="347" y="286"/>
                      </a:lnTo>
                      <a:lnTo>
                        <a:pt x="347" y="290"/>
                      </a:lnTo>
                      <a:lnTo>
                        <a:pt x="347" y="293"/>
                      </a:lnTo>
                      <a:lnTo>
                        <a:pt x="347" y="296"/>
                      </a:lnTo>
                      <a:lnTo>
                        <a:pt x="340" y="297"/>
                      </a:lnTo>
                      <a:lnTo>
                        <a:pt x="340" y="297"/>
                      </a:lnTo>
                      <a:lnTo>
                        <a:pt x="339" y="299"/>
                      </a:lnTo>
                      <a:lnTo>
                        <a:pt x="338" y="299"/>
                      </a:lnTo>
                      <a:lnTo>
                        <a:pt x="336" y="299"/>
                      </a:lnTo>
                      <a:lnTo>
                        <a:pt x="336" y="310"/>
                      </a:lnTo>
                      <a:lnTo>
                        <a:pt x="330" y="314"/>
                      </a:lnTo>
                      <a:lnTo>
                        <a:pt x="330" y="316"/>
                      </a:lnTo>
                      <a:lnTo>
                        <a:pt x="330" y="316"/>
                      </a:lnTo>
                      <a:lnTo>
                        <a:pt x="328" y="318"/>
                      </a:lnTo>
                      <a:lnTo>
                        <a:pt x="326" y="318"/>
                      </a:lnTo>
                      <a:lnTo>
                        <a:pt x="325" y="320"/>
                      </a:lnTo>
                      <a:lnTo>
                        <a:pt x="325" y="320"/>
                      </a:lnTo>
                      <a:lnTo>
                        <a:pt x="323" y="321"/>
                      </a:lnTo>
                      <a:lnTo>
                        <a:pt x="321" y="321"/>
                      </a:lnTo>
                      <a:lnTo>
                        <a:pt x="321" y="318"/>
                      </a:lnTo>
                      <a:lnTo>
                        <a:pt x="321" y="317"/>
                      </a:lnTo>
                      <a:lnTo>
                        <a:pt x="319" y="316"/>
                      </a:lnTo>
                      <a:lnTo>
                        <a:pt x="319" y="314"/>
                      </a:lnTo>
                      <a:lnTo>
                        <a:pt x="319" y="314"/>
                      </a:lnTo>
                      <a:lnTo>
                        <a:pt x="319" y="314"/>
                      </a:lnTo>
                      <a:lnTo>
                        <a:pt x="319" y="307"/>
                      </a:lnTo>
                      <a:lnTo>
                        <a:pt x="318" y="307"/>
                      </a:lnTo>
                      <a:lnTo>
                        <a:pt x="318" y="304"/>
                      </a:lnTo>
                      <a:lnTo>
                        <a:pt x="317" y="304"/>
                      </a:lnTo>
                      <a:lnTo>
                        <a:pt x="317" y="303"/>
                      </a:lnTo>
                      <a:lnTo>
                        <a:pt x="317" y="303"/>
                      </a:lnTo>
                      <a:lnTo>
                        <a:pt x="317" y="297"/>
                      </a:lnTo>
                      <a:lnTo>
                        <a:pt x="315" y="297"/>
                      </a:lnTo>
                      <a:lnTo>
                        <a:pt x="315" y="295"/>
                      </a:lnTo>
                      <a:lnTo>
                        <a:pt x="315" y="295"/>
                      </a:lnTo>
                      <a:lnTo>
                        <a:pt x="315" y="288"/>
                      </a:lnTo>
                      <a:lnTo>
                        <a:pt x="315" y="288"/>
                      </a:lnTo>
                      <a:lnTo>
                        <a:pt x="315" y="284"/>
                      </a:lnTo>
                      <a:lnTo>
                        <a:pt x="314" y="284"/>
                      </a:lnTo>
                      <a:lnTo>
                        <a:pt x="315" y="279"/>
                      </a:lnTo>
                      <a:lnTo>
                        <a:pt x="314" y="279"/>
                      </a:lnTo>
                      <a:lnTo>
                        <a:pt x="314" y="275"/>
                      </a:lnTo>
                      <a:lnTo>
                        <a:pt x="313" y="275"/>
                      </a:lnTo>
                      <a:lnTo>
                        <a:pt x="313" y="274"/>
                      </a:lnTo>
                      <a:lnTo>
                        <a:pt x="313" y="274"/>
                      </a:lnTo>
                      <a:lnTo>
                        <a:pt x="313" y="270"/>
                      </a:lnTo>
                      <a:lnTo>
                        <a:pt x="311" y="270"/>
                      </a:lnTo>
                      <a:lnTo>
                        <a:pt x="311" y="257"/>
                      </a:lnTo>
                      <a:lnTo>
                        <a:pt x="311" y="257"/>
                      </a:lnTo>
                      <a:lnTo>
                        <a:pt x="313" y="254"/>
                      </a:lnTo>
                      <a:lnTo>
                        <a:pt x="313" y="254"/>
                      </a:lnTo>
                      <a:lnTo>
                        <a:pt x="313" y="252"/>
                      </a:lnTo>
                      <a:lnTo>
                        <a:pt x="314" y="252"/>
                      </a:lnTo>
                      <a:lnTo>
                        <a:pt x="314" y="249"/>
                      </a:lnTo>
                      <a:lnTo>
                        <a:pt x="314" y="246"/>
                      </a:lnTo>
                      <a:lnTo>
                        <a:pt x="315" y="245"/>
                      </a:lnTo>
                      <a:lnTo>
                        <a:pt x="317" y="242"/>
                      </a:lnTo>
                      <a:lnTo>
                        <a:pt x="318" y="242"/>
                      </a:lnTo>
                      <a:lnTo>
                        <a:pt x="318" y="241"/>
                      </a:lnTo>
                      <a:lnTo>
                        <a:pt x="319" y="241"/>
                      </a:lnTo>
                      <a:lnTo>
                        <a:pt x="321" y="241"/>
                      </a:lnTo>
                      <a:lnTo>
                        <a:pt x="322" y="242"/>
                      </a:lnTo>
                      <a:lnTo>
                        <a:pt x="322" y="241"/>
                      </a:lnTo>
                      <a:lnTo>
                        <a:pt x="323" y="240"/>
                      </a:lnTo>
                      <a:lnTo>
                        <a:pt x="323" y="238"/>
                      </a:lnTo>
                      <a:lnTo>
                        <a:pt x="323" y="236"/>
                      </a:lnTo>
                      <a:lnTo>
                        <a:pt x="323" y="235"/>
                      </a:lnTo>
                      <a:lnTo>
                        <a:pt x="325" y="235"/>
                      </a:lnTo>
                      <a:lnTo>
                        <a:pt x="325" y="231"/>
                      </a:lnTo>
                      <a:lnTo>
                        <a:pt x="323" y="229"/>
                      </a:lnTo>
                      <a:lnTo>
                        <a:pt x="322" y="229"/>
                      </a:lnTo>
                      <a:lnTo>
                        <a:pt x="322" y="228"/>
                      </a:lnTo>
                      <a:lnTo>
                        <a:pt x="323" y="227"/>
                      </a:lnTo>
                      <a:lnTo>
                        <a:pt x="326" y="227"/>
                      </a:lnTo>
                      <a:lnTo>
                        <a:pt x="326" y="228"/>
                      </a:lnTo>
                      <a:lnTo>
                        <a:pt x="330" y="228"/>
                      </a:lnTo>
                      <a:lnTo>
                        <a:pt x="330" y="227"/>
                      </a:lnTo>
                      <a:lnTo>
                        <a:pt x="331" y="225"/>
                      </a:lnTo>
                      <a:lnTo>
                        <a:pt x="331" y="224"/>
                      </a:lnTo>
                      <a:lnTo>
                        <a:pt x="332" y="224"/>
                      </a:lnTo>
                      <a:lnTo>
                        <a:pt x="334" y="224"/>
                      </a:lnTo>
                      <a:lnTo>
                        <a:pt x="335" y="224"/>
                      </a:lnTo>
                      <a:lnTo>
                        <a:pt x="338" y="224"/>
                      </a:lnTo>
                      <a:lnTo>
                        <a:pt x="340" y="220"/>
                      </a:lnTo>
                      <a:lnTo>
                        <a:pt x="342" y="220"/>
                      </a:lnTo>
                      <a:lnTo>
                        <a:pt x="345" y="215"/>
                      </a:lnTo>
                      <a:lnTo>
                        <a:pt x="348" y="214"/>
                      </a:lnTo>
                      <a:lnTo>
                        <a:pt x="348" y="212"/>
                      </a:lnTo>
                      <a:lnTo>
                        <a:pt x="349" y="211"/>
                      </a:lnTo>
                      <a:lnTo>
                        <a:pt x="351" y="210"/>
                      </a:lnTo>
                      <a:lnTo>
                        <a:pt x="352" y="208"/>
                      </a:lnTo>
                      <a:lnTo>
                        <a:pt x="353" y="207"/>
                      </a:lnTo>
                      <a:lnTo>
                        <a:pt x="355" y="207"/>
                      </a:lnTo>
                      <a:lnTo>
                        <a:pt x="355" y="204"/>
                      </a:lnTo>
                      <a:lnTo>
                        <a:pt x="360" y="202"/>
                      </a:lnTo>
                      <a:lnTo>
                        <a:pt x="360" y="201"/>
                      </a:lnTo>
                      <a:lnTo>
                        <a:pt x="361" y="199"/>
                      </a:lnTo>
                      <a:lnTo>
                        <a:pt x="363" y="198"/>
                      </a:lnTo>
                      <a:lnTo>
                        <a:pt x="364" y="198"/>
                      </a:lnTo>
                      <a:lnTo>
                        <a:pt x="364" y="197"/>
                      </a:lnTo>
                      <a:lnTo>
                        <a:pt x="364" y="195"/>
                      </a:lnTo>
                      <a:lnTo>
                        <a:pt x="364" y="195"/>
                      </a:lnTo>
                      <a:lnTo>
                        <a:pt x="365" y="194"/>
                      </a:lnTo>
                      <a:lnTo>
                        <a:pt x="366" y="194"/>
                      </a:lnTo>
                      <a:lnTo>
                        <a:pt x="368" y="190"/>
                      </a:lnTo>
                      <a:lnTo>
                        <a:pt x="366" y="190"/>
                      </a:lnTo>
                      <a:lnTo>
                        <a:pt x="366" y="190"/>
                      </a:lnTo>
                      <a:lnTo>
                        <a:pt x="366" y="189"/>
                      </a:lnTo>
                      <a:lnTo>
                        <a:pt x="366" y="189"/>
                      </a:lnTo>
                      <a:lnTo>
                        <a:pt x="366" y="187"/>
                      </a:lnTo>
                      <a:lnTo>
                        <a:pt x="368" y="187"/>
                      </a:lnTo>
                      <a:lnTo>
                        <a:pt x="368" y="187"/>
                      </a:lnTo>
                      <a:lnTo>
                        <a:pt x="368" y="186"/>
                      </a:lnTo>
                      <a:lnTo>
                        <a:pt x="373" y="186"/>
                      </a:lnTo>
                      <a:lnTo>
                        <a:pt x="373" y="185"/>
                      </a:lnTo>
                      <a:lnTo>
                        <a:pt x="374" y="185"/>
                      </a:lnTo>
                      <a:lnTo>
                        <a:pt x="374" y="185"/>
                      </a:lnTo>
                      <a:lnTo>
                        <a:pt x="376" y="185"/>
                      </a:lnTo>
                      <a:lnTo>
                        <a:pt x="377" y="185"/>
                      </a:lnTo>
                      <a:lnTo>
                        <a:pt x="377" y="185"/>
                      </a:lnTo>
                      <a:lnTo>
                        <a:pt x="385" y="185"/>
                      </a:lnTo>
                      <a:lnTo>
                        <a:pt x="385" y="182"/>
                      </a:lnTo>
                      <a:lnTo>
                        <a:pt x="386" y="181"/>
                      </a:lnTo>
                      <a:lnTo>
                        <a:pt x="386" y="180"/>
                      </a:lnTo>
                      <a:lnTo>
                        <a:pt x="385" y="180"/>
                      </a:lnTo>
                      <a:lnTo>
                        <a:pt x="386" y="177"/>
                      </a:lnTo>
                      <a:lnTo>
                        <a:pt x="386" y="174"/>
                      </a:lnTo>
                      <a:lnTo>
                        <a:pt x="387" y="173"/>
                      </a:lnTo>
                      <a:lnTo>
                        <a:pt x="387" y="172"/>
                      </a:lnTo>
                      <a:lnTo>
                        <a:pt x="389" y="172"/>
                      </a:lnTo>
                      <a:lnTo>
                        <a:pt x="387" y="165"/>
                      </a:lnTo>
                      <a:lnTo>
                        <a:pt x="389" y="164"/>
                      </a:lnTo>
                      <a:lnTo>
                        <a:pt x="390" y="163"/>
                      </a:lnTo>
                      <a:lnTo>
                        <a:pt x="391" y="161"/>
                      </a:lnTo>
                      <a:lnTo>
                        <a:pt x="394" y="161"/>
                      </a:lnTo>
                      <a:lnTo>
                        <a:pt x="395" y="163"/>
                      </a:lnTo>
                      <a:lnTo>
                        <a:pt x="397" y="163"/>
                      </a:lnTo>
                      <a:lnTo>
                        <a:pt x="399" y="163"/>
                      </a:lnTo>
                      <a:lnTo>
                        <a:pt x="399" y="161"/>
                      </a:lnTo>
                      <a:lnTo>
                        <a:pt x="397" y="161"/>
                      </a:lnTo>
                      <a:lnTo>
                        <a:pt x="393" y="159"/>
                      </a:lnTo>
                      <a:lnTo>
                        <a:pt x="391" y="157"/>
                      </a:lnTo>
                      <a:lnTo>
                        <a:pt x="390" y="157"/>
                      </a:lnTo>
                      <a:lnTo>
                        <a:pt x="390" y="157"/>
                      </a:lnTo>
                      <a:lnTo>
                        <a:pt x="387" y="157"/>
                      </a:lnTo>
                      <a:lnTo>
                        <a:pt x="387" y="159"/>
                      </a:lnTo>
                      <a:lnTo>
                        <a:pt x="386" y="159"/>
                      </a:lnTo>
                      <a:lnTo>
                        <a:pt x="386" y="159"/>
                      </a:lnTo>
                      <a:lnTo>
                        <a:pt x="382" y="159"/>
                      </a:lnTo>
                      <a:lnTo>
                        <a:pt x="382" y="160"/>
                      </a:lnTo>
                      <a:lnTo>
                        <a:pt x="382" y="160"/>
                      </a:lnTo>
                      <a:lnTo>
                        <a:pt x="382" y="161"/>
                      </a:lnTo>
                      <a:lnTo>
                        <a:pt x="382" y="163"/>
                      </a:lnTo>
                      <a:lnTo>
                        <a:pt x="382" y="164"/>
                      </a:lnTo>
                      <a:lnTo>
                        <a:pt x="380" y="164"/>
                      </a:lnTo>
                      <a:lnTo>
                        <a:pt x="380" y="165"/>
                      </a:lnTo>
                      <a:lnTo>
                        <a:pt x="381" y="168"/>
                      </a:lnTo>
                      <a:lnTo>
                        <a:pt x="381" y="169"/>
                      </a:lnTo>
                      <a:lnTo>
                        <a:pt x="382" y="170"/>
                      </a:lnTo>
                      <a:lnTo>
                        <a:pt x="382" y="170"/>
                      </a:lnTo>
                      <a:lnTo>
                        <a:pt x="382" y="170"/>
                      </a:lnTo>
                      <a:lnTo>
                        <a:pt x="382" y="172"/>
                      </a:lnTo>
                      <a:lnTo>
                        <a:pt x="380" y="173"/>
                      </a:lnTo>
                      <a:lnTo>
                        <a:pt x="380" y="174"/>
                      </a:lnTo>
                      <a:lnTo>
                        <a:pt x="378" y="173"/>
                      </a:lnTo>
                      <a:lnTo>
                        <a:pt x="378" y="170"/>
                      </a:lnTo>
                      <a:lnTo>
                        <a:pt x="377" y="170"/>
                      </a:lnTo>
                      <a:lnTo>
                        <a:pt x="377" y="172"/>
                      </a:lnTo>
                      <a:lnTo>
                        <a:pt x="372" y="170"/>
                      </a:lnTo>
                      <a:lnTo>
                        <a:pt x="372" y="172"/>
                      </a:lnTo>
                      <a:lnTo>
                        <a:pt x="370" y="173"/>
                      </a:lnTo>
                      <a:lnTo>
                        <a:pt x="370" y="173"/>
                      </a:lnTo>
                      <a:lnTo>
                        <a:pt x="368" y="173"/>
                      </a:lnTo>
                      <a:lnTo>
                        <a:pt x="368" y="174"/>
                      </a:lnTo>
                      <a:lnTo>
                        <a:pt x="366" y="176"/>
                      </a:lnTo>
                      <a:lnTo>
                        <a:pt x="366" y="177"/>
                      </a:lnTo>
                      <a:lnTo>
                        <a:pt x="365" y="178"/>
                      </a:lnTo>
                      <a:lnTo>
                        <a:pt x="363" y="180"/>
                      </a:lnTo>
                      <a:lnTo>
                        <a:pt x="363" y="181"/>
                      </a:lnTo>
                      <a:lnTo>
                        <a:pt x="361" y="182"/>
                      </a:lnTo>
                      <a:lnTo>
                        <a:pt x="361" y="182"/>
                      </a:lnTo>
                      <a:lnTo>
                        <a:pt x="360" y="183"/>
                      </a:lnTo>
                      <a:lnTo>
                        <a:pt x="359" y="183"/>
                      </a:lnTo>
                      <a:lnTo>
                        <a:pt x="359" y="185"/>
                      </a:lnTo>
                      <a:lnTo>
                        <a:pt x="357" y="186"/>
                      </a:lnTo>
                      <a:lnTo>
                        <a:pt x="356" y="186"/>
                      </a:lnTo>
                      <a:lnTo>
                        <a:pt x="355" y="187"/>
                      </a:lnTo>
                      <a:lnTo>
                        <a:pt x="353" y="187"/>
                      </a:lnTo>
                      <a:lnTo>
                        <a:pt x="353" y="185"/>
                      </a:lnTo>
                      <a:lnTo>
                        <a:pt x="355" y="183"/>
                      </a:lnTo>
                      <a:lnTo>
                        <a:pt x="356" y="180"/>
                      </a:lnTo>
                      <a:lnTo>
                        <a:pt x="355" y="180"/>
                      </a:lnTo>
                      <a:lnTo>
                        <a:pt x="353" y="182"/>
                      </a:lnTo>
                      <a:lnTo>
                        <a:pt x="352" y="182"/>
                      </a:lnTo>
                      <a:lnTo>
                        <a:pt x="351" y="183"/>
                      </a:lnTo>
                      <a:lnTo>
                        <a:pt x="351" y="181"/>
                      </a:lnTo>
                      <a:lnTo>
                        <a:pt x="351" y="180"/>
                      </a:lnTo>
                      <a:lnTo>
                        <a:pt x="352" y="178"/>
                      </a:lnTo>
                      <a:lnTo>
                        <a:pt x="352" y="176"/>
                      </a:lnTo>
                      <a:lnTo>
                        <a:pt x="355" y="176"/>
                      </a:lnTo>
                      <a:lnTo>
                        <a:pt x="355" y="173"/>
                      </a:lnTo>
                      <a:lnTo>
                        <a:pt x="355" y="172"/>
                      </a:lnTo>
                      <a:lnTo>
                        <a:pt x="355" y="169"/>
                      </a:lnTo>
                      <a:lnTo>
                        <a:pt x="353" y="170"/>
                      </a:lnTo>
                      <a:lnTo>
                        <a:pt x="353" y="170"/>
                      </a:lnTo>
                      <a:lnTo>
                        <a:pt x="353" y="170"/>
                      </a:lnTo>
                      <a:lnTo>
                        <a:pt x="352" y="172"/>
                      </a:lnTo>
                      <a:lnTo>
                        <a:pt x="351" y="173"/>
                      </a:lnTo>
                      <a:lnTo>
                        <a:pt x="347" y="173"/>
                      </a:lnTo>
                      <a:lnTo>
                        <a:pt x="347" y="173"/>
                      </a:lnTo>
                      <a:lnTo>
                        <a:pt x="345" y="172"/>
                      </a:lnTo>
                      <a:lnTo>
                        <a:pt x="344" y="172"/>
                      </a:lnTo>
                      <a:lnTo>
                        <a:pt x="344" y="170"/>
                      </a:lnTo>
                      <a:lnTo>
                        <a:pt x="344" y="169"/>
                      </a:lnTo>
                      <a:lnTo>
                        <a:pt x="343" y="169"/>
                      </a:lnTo>
                      <a:lnTo>
                        <a:pt x="342" y="169"/>
                      </a:lnTo>
                      <a:lnTo>
                        <a:pt x="340" y="170"/>
                      </a:lnTo>
                      <a:lnTo>
                        <a:pt x="339" y="170"/>
                      </a:lnTo>
                      <a:lnTo>
                        <a:pt x="339" y="170"/>
                      </a:lnTo>
                      <a:lnTo>
                        <a:pt x="338" y="169"/>
                      </a:lnTo>
                      <a:lnTo>
                        <a:pt x="338" y="169"/>
                      </a:lnTo>
                      <a:lnTo>
                        <a:pt x="338" y="170"/>
                      </a:lnTo>
                      <a:lnTo>
                        <a:pt x="336" y="170"/>
                      </a:lnTo>
                      <a:lnTo>
                        <a:pt x="336" y="170"/>
                      </a:lnTo>
                      <a:lnTo>
                        <a:pt x="330" y="170"/>
                      </a:lnTo>
                      <a:lnTo>
                        <a:pt x="330" y="172"/>
                      </a:lnTo>
                      <a:lnTo>
                        <a:pt x="326" y="172"/>
                      </a:lnTo>
                      <a:lnTo>
                        <a:pt x="326" y="173"/>
                      </a:lnTo>
                      <a:lnTo>
                        <a:pt x="325" y="173"/>
                      </a:lnTo>
                      <a:lnTo>
                        <a:pt x="325" y="174"/>
                      </a:lnTo>
                      <a:lnTo>
                        <a:pt x="322" y="173"/>
                      </a:lnTo>
                      <a:lnTo>
                        <a:pt x="321" y="177"/>
                      </a:lnTo>
                      <a:lnTo>
                        <a:pt x="319" y="178"/>
                      </a:lnTo>
                      <a:lnTo>
                        <a:pt x="317" y="178"/>
                      </a:lnTo>
                      <a:lnTo>
                        <a:pt x="317" y="182"/>
                      </a:lnTo>
                      <a:lnTo>
                        <a:pt x="315" y="183"/>
                      </a:lnTo>
                      <a:lnTo>
                        <a:pt x="315" y="185"/>
                      </a:lnTo>
                      <a:lnTo>
                        <a:pt x="314" y="186"/>
                      </a:lnTo>
                      <a:lnTo>
                        <a:pt x="311" y="186"/>
                      </a:lnTo>
                      <a:lnTo>
                        <a:pt x="310" y="186"/>
                      </a:lnTo>
                      <a:lnTo>
                        <a:pt x="309" y="189"/>
                      </a:lnTo>
                      <a:lnTo>
                        <a:pt x="304" y="190"/>
                      </a:lnTo>
                      <a:lnTo>
                        <a:pt x="302" y="191"/>
                      </a:lnTo>
                      <a:lnTo>
                        <a:pt x="302" y="191"/>
                      </a:lnTo>
                      <a:lnTo>
                        <a:pt x="302" y="191"/>
                      </a:lnTo>
                      <a:lnTo>
                        <a:pt x="302" y="194"/>
                      </a:lnTo>
                      <a:lnTo>
                        <a:pt x="301" y="194"/>
                      </a:lnTo>
                      <a:lnTo>
                        <a:pt x="302" y="195"/>
                      </a:lnTo>
                      <a:lnTo>
                        <a:pt x="301" y="195"/>
                      </a:lnTo>
                      <a:lnTo>
                        <a:pt x="301" y="197"/>
                      </a:lnTo>
                      <a:lnTo>
                        <a:pt x="298" y="195"/>
                      </a:lnTo>
                      <a:lnTo>
                        <a:pt x="300" y="199"/>
                      </a:lnTo>
                      <a:lnTo>
                        <a:pt x="298" y="199"/>
                      </a:lnTo>
                      <a:lnTo>
                        <a:pt x="298" y="203"/>
                      </a:lnTo>
                      <a:lnTo>
                        <a:pt x="298" y="203"/>
                      </a:lnTo>
                      <a:lnTo>
                        <a:pt x="300" y="203"/>
                      </a:lnTo>
                      <a:lnTo>
                        <a:pt x="301" y="204"/>
                      </a:lnTo>
                      <a:lnTo>
                        <a:pt x="302" y="203"/>
                      </a:lnTo>
                      <a:lnTo>
                        <a:pt x="306" y="202"/>
                      </a:lnTo>
                      <a:lnTo>
                        <a:pt x="306" y="203"/>
                      </a:lnTo>
                      <a:lnTo>
                        <a:pt x="306" y="203"/>
                      </a:lnTo>
                      <a:lnTo>
                        <a:pt x="308" y="203"/>
                      </a:lnTo>
                      <a:lnTo>
                        <a:pt x="309" y="207"/>
                      </a:lnTo>
                      <a:lnTo>
                        <a:pt x="306" y="207"/>
                      </a:lnTo>
                      <a:lnTo>
                        <a:pt x="305" y="207"/>
                      </a:lnTo>
                      <a:lnTo>
                        <a:pt x="305" y="208"/>
                      </a:lnTo>
                      <a:lnTo>
                        <a:pt x="302" y="207"/>
                      </a:lnTo>
                      <a:lnTo>
                        <a:pt x="302" y="208"/>
                      </a:lnTo>
                      <a:lnTo>
                        <a:pt x="298" y="210"/>
                      </a:lnTo>
                      <a:lnTo>
                        <a:pt x="298" y="207"/>
                      </a:lnTo>
                      <a:lnTo>
                        <a:pt x="298" y="207"/>
                      </a:lnTo>
                      <a:lnTo>
                        <a:pt x="298" y="207"/>
                      </a:lnTo>
                      <a:lnTo>
                        <a:pt x="296" y="207"/>
                      </a:lnTo>
                      <a:lnTo>
                        <a:pt x="294" y="208"/>
                      </a:lnTo>
                      <a:lnTo>
                        <a:pt x="292" y="210"/>
                      </a:lnTo>
                      <a:lnTo>
                        <a:pt x="291" y="212"/>
                      </a:lnTo>
                      <a:lnTo>
                        <a:pt x="289" y="211"/>
                      </a:lnTo>
                      <a:lnTo>
                        <a:pt x="288" y="211"/>
                      </a:lnTo>
                      <a:lnTo>
                        <a:pt x="287" y="211"/>
                      </a:lnTo>
                      <a:lnTo>
                        <a:pt x="285" y="210"/>
                      </a:lnTo>
                      <a:lnTo>
                        <a:pt x="285" y="212"/>
                      </a:lnTo>
                      <a:lnTo>
                        <a:pt x="281" y="214"/>
                      </a:lnTo>
                      <a:lnTo>
                        <a:pt x="279" y="214"/>
                      </a:lnTo>
                      <a:lnTo>
                        <a:pt x="277" y="214"/>
                      </a:lnTo>
                      <a:lnTo>
                        <a:pt x="277" y="214"/>
                      </a:lnTo>
                      <a:lnTo>
                        <a:pt x="277" y="214"/>
                      </a:lnTo>
                      <a:lnTo>
                        <a:pt x="276" y="214"/>
                      </a:lnTo>
                      <a:lnTo>
                        <a:pt x="275" y="211"/>
                      </a:lnTo>
                      <a:lnTo>
                        <a:pt x="273" y="208"/>
                      </a:lnTo>
                      <a:lnTo>
                        <a:pt x="273" y="207"/>
                      </a:lnTo>
                      <a:lnTo>
                        <a:pt x="276" y="207"/>
                      </a:lnTo>
                      <a:lnTo>
                        <a:pt x="279" y="207"/>
                      </a:lnTo>
                      <a:lnTo>
                        <a:pt x="281" y="207"/>
                      </a:lnTo>
                      <a:lnTo>
                        <a:pt x="283" y="206"/>
                      </a:lnTo>
                      <a:lnTo>
                        <a:pt x="283" y="206"/>
                      </a:lnTo>
                      <a:lnTo>
                        <a:pt x="283" y="206"/>
                      </a:lnTo>
                      <a:lnTo>
                        <a:pt x="284" y="204"/>
                      </a:lnTo>
                      <a:lnTo>
                        <a:pt x="281" y="204"/>
                      </a:lnTo>
                      <a:lnTo>
                        <a:pt x="280" y="202"/>
                      </a:lnTo>
                      <a:lnTo>
                        <a:pt x="280" y="202"/>
                      </a:lnTo>
                      <a:lnTo>
                        <a:pt x="279" y="201"/>
                      </a:lnTo>
                      <a:lnTo>
                        <a:pt x="277" y="198"/>
                      </a:lnTo>
                      <a:lnTo>
                        <a:pt x="273" y="199"/>
                      </a:lnTo>
                      <a:lnTo>
                        <a:pt x="273" y="199"/>
                      </a:lnTo>
                      <a:lnTo>
                        <a:pt x="273" y="201"/>
                      </a:lnTo>
                      <a:lnTo>
                        <a:pt x="272" y="201"/>
                      </a:lnTo>
                      <a:lnTo>
                        <a:pt x="272" y="202"/>
                      </a:lnTo>
                      <a:lnTo>
                        <a:pt x="271" y="202"/>
                      </a:lnTo>
                      <a:lnTo>
                        <a:pt x="270" y="199"/>
                      </a:lnTo>
                      <a:lnTo>
                        <a:pt x="263" y="201"/>
                      </a:lnTo>
                      <a:lnTo>
                        <a:pt x="263" y="199"/>
                      </a:lnTo>
                      <a:lnTo>
                        <a:pt x="260" y="199"/>
                      </a:lnTo>
                      <a:lnTo>
                        <a:pt x="258" y="198"/>
                      </a:lnTo>
                      <a:lnTo>
                        <a:pt x="255" y="198"/>
                      </a:lnTo>
                      <a:lnTo>
                        <a:pt x="255" y="199"/>
                      </a:lnTo>
                      <a:lnTo>
                        <a:pt x="254" y="201"/>
                      </a:lnTo>
                      <a:lnTo>
                        <a:pt x="254" y="202"/>
                      </a:lnTo>
                      <a:lnTo>
                        <a:pt x="254" y="202"/>
                      </a:lnTo>
                      <a:lnTo>
                        <a:pt x="254" y="202"/>
                      </a:lnTo>
                      <a:lnTo>
                        <a:pt x="255" y="203"/>
                      </a:lnTo>
                      <a:lnTo>
                        <a:pt x="253" y="203"/>
                      </a:lnTo>
                      <a:lnTo>
                        <a:pt x="254" y="204"/>
                      </a:lnTo>
                      <a:lnTo>
                        <a:pt x="254" y="206"/>
                      </a:lnTo>
                      <a:lnTo>
                        <a:pt x="255" y="207"/>
                      </a:lnTo>
                      <a:lnTo>
                        <a:pt x="251" y="207"/>
                      </a:lnTo>
                      <a:lnTo>
                        <a:pt x="251" y="207"/>
                      </a:lnTo>
                      <a:lnTo>
                        <a:pt x="250" y="206"/>
                      </a:lnTo>
                      <a:lnTo>
                        <a:pt x="250" y="206"/>
                      </a:lnTo>
                      <a:lnTo>
                        <a:pt x="250" y="204"/>
                      </a:lnTo>
                      <a:lnTo>
                        <a:pt x="239" y="206"/>
                      </a:lnTo>
                      <a:lnTo>
                        <a:pt x="239" y="206"/>
                      </a:lnTo>
                      <a:lnTo>
                        <a:pt x="237" y="204"/>
                      </a:lnTo>
                      <a:lnTo>
                        <a:pt x="237" y="204"/>
                      </a:lnTo>
                      <a:lnTo>
                        <a:pt x="237" y="203"/>
                      </a:lnTo>
                      <a:lnTo>
                        <a:pt x="237" y="203"/>
                      </a:lnTo>
                      <a:lnTo>
                        <a:pt x="236" y="203"/>
                      </a:lnTo>
                      <a:lnTo>
                        <a:pt x="236" y="203"/>
                      </a:lnTo>
                      <a:lnTo>
                        <a:pt x="236" y="203"/>
                      </a:lnTo>
                      <a:lnTo>
                        <a:pt x="236" y="202"/>
                      </a:lnTo>
                      <a:lnTo>
                        <a:pt x="234" y="202"/>
                      </a:lnTo>
                      <a:lnTo>
                        <a:pt x="234" y="202"/>
                      </a:lnTo>
                      <a:lnTo>
                        <a:pt x="234" y="202"/>
                      </a:lnTo>
                      <a:lnTo>
                        <a:pt x="233" y="202"/>
                      </a:lnTo>
                      <a:lnTo>
                        <a:pt x="232" y="203"/>
                      </a:lnTo>
                      <a:lnTo>
                        <a:pt x="232" y="204"/>
                      </a:lnTo>
                      <a:lnTo>
                        <a:pt x="230" y="204"/>
                      </a:lnTo>
                      <a:lnTo>
                        <a:pt x="230" y="206"/>
                      </a:lnTo>
                      <a:lnTo>
                        <a:pt x="228" y="207"/>
                      </a:lnTo>
                      <a:lnTo>
                        <a:pt x="226" y="206"/>
                      </a:lnTo>
                      <a:lnTo>
                        <a:pt x="226" y="204"/>
                      </a:lnTo>
                      <a:lnTo>
                        <a:pt x="228" y="204"/>
                      </a:lnTo>
                      <a:lnTo>
                        <a:pt x="228" y="203"/>
                      </a:lnTo>
                      <a:lnTo>
                        <a:pt x="226" y="202"/>
                      </a:lnTo>
                      <a:lnTo>
                        <a:pt x="226" y="202"/>
                      </a:lnTo>
                      <a:lnTo>
                        <a:pt x="222" y="201"/>
                      </a:lnTo>
                      <a:lnTo>
                        <a:pt x="222" y="201"/>
                      </a:lnTo>
                      <a:lnTo>
                        <a:pt x="222" y="201"/>
                      </a:lnTo>
                      <a:lnTo>
                        <a:pt x="221" y="201"/>
                      </a:lnTo>
                      <a:lnTo>
                        <a:pt x="220" y="201"/>
                      </a:lnTo>
                      <a:lnTo>
                        <a:pt x="220" y="199"/>
                      </a:lnTo>
                      <a:lnTo>
                        <a:pt x="219" y="199"/>
                      </a:lnTo>
                      <a:lnTo>
                        <a:pt x="219" y="199"/>
                      </a:lnTo>
                      <a:lnTo>
                        <a:pt x="219" y="201"/>
                      </a:lnTo>
                      <a:lnTo>
                        <a:pt x="208" y="201"/>
                      </a:lnTo>
                      <a:lnTo>
                        <a:pt x="208" y="201"/>
                      </a:lnTo>
                      <a:lnTo>
                        <a:pt x="204" y="201"/>
                      </a:lnTo>
                      <a:lnTo>
                        <a:pt x="204" y="201"/>
                      </a:lnTo>
                      <a:lnTo>
                        <a:pt x="203" y="202"/>
                      </a:lnTo>
                      <a:lnTo>
                        <a:pt x="204" y="198"/>
                      </a:lnTo>
                      <a:lnTo>
                        <a:pt x="203" y="198"/>
                      </a:lnTo>
                      <a:lnTo>
                        <a:pt x="203" y="199"/>
                      </a:lnTo>
                      <a:lnTo>
                        <a:pt x="201" y="199"/>
                      </a:lnTo>
                      <a:lnTo>
                        <a:pt x="200" y="199"/>
                      </a:lnTo>
                      <a:lnTo>
                        <a:pt x="200" y="199"/>
                      </a:lnTo>
                      <a:lnTo>
                        <a:pt x="199" y="198"/>
                      </a:lnTo>
                      <a:lnTo>
                        <a:pt x="198" y="198"/>
                      </a:lnTo>
                      <a:lnTo>
                        <a:pt x="199" y="202"/>
                      </a:lnTo>
                      <a:lnTo>
                        <a:pt x="195" y="202"/>
                      </a:lnTo>
                      <a:lnTo>
                        <a:pt x="192" y="203"/>
                      </a:lnTo>
                      <a:lnTo>
                        <a:pt x="191" y="206"/>
                      </a:lnTo>
                      <a:lnTo>
                        <a:pt x="190" y="206"/>
                      </a:lnTo>
                      <a:lnTo>
                        <a:pt x="190" y="206"/>
                      </a:lnTo>
                      <a:lnTo>
                        <a:pt x="188" y="206"/>
                      </a:lnTo>
                      <a:lnTo>
                        <a:pt x="187" y="206"/>
                      </a:lnTo>
                      <a:lnTo>
                        <a:pt x="187" y="210"/>
                      </a:lnTo>
                      <a:lnTo>
                        <a:pt x="187" y="210"/>
                      </a:lnTo>
                      <a:lnTo>
                        <a:pt x="186" y="210"/>
                      </a:lnTo>
                      <a:lnTo>
                        <a:pt x="186" y="211"/>
                      </a:lnTo>
                      <a:lnTo>
                        <a:pt x="184" y="212"/>
                      </a:lnTo>
                      <a:lnTo>
                        <a:pt x="183" y="212"/>
                      </a:lnTo>
                      <a:lnTo>
                        <a:pt x="183" y="212"/>
                      </a:lnTo>
                      <a:lnTo>
                        <a:pt x="183" y="214"/>
                      </a:lnTo>
                      <a:lnTo>
                        <a:pt x="183" y="214"/>
                      </a:lnTo>
                      <a:lnTo>
                        <a:pt x="182" y="215"/>
                      </a:lnTo>
                      <a:lnTo>
                        <a:pt x="182" y="216"/>
                      </a:lnTo>
                      <a:lnTo>
                        <a:pt x="179" y="218"/>
                      </a:lnTo>
                      <a:lnTo>
                        <a:pt x="177" y="227"/>
                      </a:lnTo>
                      <a:lnTo>
                        <a:pt x="174" y="227"/>
                      </a:lnTo>
                      <a:lnTo>
                        <a:pt x="174" y="227"/>
                      </a:lnTo>
                      <a:lnTo>
                        <a:pt x="171" y="228"/>
                      </a:lnTo>
                      <a:lnTo>
                        <a:pt x="170" y="231"/>
                      </a:lnTo>
                      <a:lnTo>
                        <a:pt x="169" y="231"/>
                      </a:lnTo>
                      <a:lnTo>
                        <a:pt x="166" y="235"/>
                      </a:lnTo>
                      <a:lnTo>
                        <a:pt x="165" y="235"/>
                      </a:lnTo>
                      <a:lnTo>
                        <a:pt x="165" y="235"/>
                      </a:lnTo>
                      <a:lnTo>
                        <a:pt x="164" y="235"/>
                      </a:lnTo>
                      <a:lnTo>
                        <a:pt x="164" y="235"/>
                      </a:lnTo>
                      <a:lnTo>
                        <a:pt x="164" y="235"/>
                      </a:lnTo>
                      <a:lnTo>
                        <a:pt x="164" y="235"/>
                      </a:lnTo>
                      <a:lnTo>
                        <a:pt x="162" y="236"/>
                      </a:lnTo>
                      <a:lnTo>
                        <a:pt x="162" y="237"/>
                      </a:lnTo>
                      <a:lnTo>
                        <a:pt x="161" y="237"/>
                      </a:lnTo>
                      <a:lnTo>
                        <a:pt x="160" y="238"/>
                      </a:lnTo>
                      <a:lnTo>
                        <a:pt x="158" y="241"/>
                      </a:lnTo>
                      <a:lnTo>
                        <a:pt x="158" y="240"/>
                      </a:lnTo>
                      <a:lnTo>
                        <a:pt x="158" y="240"/>
                      </a:lnTo>
                      <a:lnTo>
                        <a:pt x="157" y="240"/>
                      </a:lnTo>
                      <a:lnTo>
                        <a:pt x="156" y="240"/>
                      </a:lnTo>
                      <a:lnTo>
                        <a:pt x="156" y="241"/>
                      </a:lnTo>
                      <a:lnTo>
                        <a:pt x="156" y="242"/>
                      </a:lnTo>
                      <a:lnTo>
                        <a:pt x="156" y="242"/>
                      </a:lnTo>
                      <a:lnTo>
                        <a:pt x="156" y="242"/>
                      </a:lnTo>
                      <a:lnTo>
                        <a:pt x="154" y="245"/>
                      </a:lnTo>
                      <a:lnTo>
                        <a:pt x="154" y="245"/>
                      </a:lnTo>
                      <a:lnTo>
                        <a:pt x="154" y="249"/>
                      </a:lnTo>
                      <a:lnTo>
                        <a:pt x="149" y="252"/>
                      </a:lnTo>
                      <a:lnTo>
                        <a:pt x="149" y="254"/>
                      </a:lnTo>
                      <a:lnTo>
                        <a:pt x="148" y="254"/>
                      </a:lnTo>
                      <a:lnTo>
                        <a:pt x="148" y="254"/>
                      </a:lnTo>
                      <a:lnTo>
                        <a:pt x="148" y="254"/>
                      </a:lnTo>
                      <a:lnTo>
                        <a:pt x="147" y="255"/>
                      </a:lnTo>
                      <a:lnTo>
                        <a:pt x="141" y="261"/>
                      </a:lnTo>
                      <a:lnTo>
                        <a:pt x="139" y="261"/>
                      </a:lnTo>
                      <a:lnTo>
                        <a:pt x="136" y="265"/>
                      </a:lnTo>
                      <a:lnTo>
                        <a:pt x="135" y="265"/>
                      </a:lnTo>
                      <a:lnTo>
                        <a:pt x="135" y="266"/>
                      </a:lnTo>
                      <a:lnTo>
                        <a:pt x="132" y="267"/>
                      </a:lnTo>
                      <a:lnTo>
                        <a:pt x="132" y="267"/>
                      </a:lnTo>
                      <a:lnTo>
                        <a:pt x="129" y="269"/>
                      </a:lnTo>
                      <a:lnTo>
                        <a:pt x="129" y="270"/>
                      </a:lnTo>
                      <a:lnTo>
                        <a:pt x="129" y="270"/>
                      </a:lnTo>
                      <a:lnTo>
                        <a:pt x="129" y="271"/>
                      </a:lnTo>
                      <a:lnTo>
                        <a:pt x="128" y="273"/>
                      </a:lnTo>
                      <a:lnTo>
                        <a:pt x="127" y="275"/>
                      </a:lnTo>
                      <a:lnTo>
                        <a:pt x="131" y="275"/>
                      </a:lnTo>
                      <a:lnTo>
                        <a:pt x="132" y="276"/>
                      </a:lnTo>
                      <a:lnTo>
                        <a:pt x="141" y="275"/>
                      </a:lnTo>
                      <a:lnTo>
                        <a:pt x="141" y="282"/>
                      </a:lnTo>
                      <a:lnTo>
                        <a:pt x="141" y="282"/>
                      </a:lnTo>
                      <a:lnTo>
                        <a:pt x="141" y="288"/>
                      </a:lnTo>
                      <a:lnTo>
                        <a:pt x="144" y="288"/>
                      </a:lnTo>
                      <a:lnTo>
                        <a:pt x="144" y="286"/>
                      </a:lnTo>
                      <a:lnTo>
                        <a:pt x="145" y="284"/>
                      </a:lnTo>
                      <a:lnTo>
                        <a:pt x="147" y="283"/>
                      </a:lnTo>
                      <a:lnTo>
                        <a:pt x="148" y="284"/>
                      </a:lnTo>
                      <a:lnTo>
                        <a:pt x="149" y="284"/>
                      </a:lnTo>
                      <a:lnTo>
                        <a:pt x="149" y="288"/>
                      </a:lnTo>
                      <a:lnTo>
                        <a:pt x="148" y="290"/>
                      </a:lnTo>
                      <a:lnTo>
                        <a:pt x="147" y="292"/>
                      </a:lnTo>
                      <a:lnTo>
                        <a:pt x="149" y="292"/>
                      </a:lnTo>
                      <a:lnTo>
                        <a:pt x="150" y="291"/>
                      </a:lnTo>
                      <a:lnTo>
                        <a:pt x="153" y="290"/>
                      </a:lnTo>
                      <a:lnTo>
                        <a:pt x="153" y="287"/>
                      </a:lnTo>
                      <a:lnTo>
                        <a:pt x="156" y="287"/>
                      </a:lnTo>
                      <a:lnTo>
                        <a:pt x="156" y="288"/>
                      </a:lnTo>
                      <a:lnTo>
                        <a:pt x="157" y="288"/>
                      </a:lnTo>
                      <a:lnTo>
                        <a:pt x="157" y="282"/>
                      </a:lnTo>
                      <a:lnTo>
                        <a:pt x="166" y="283"/>
                      </a:lnTo>
                      <a:lnTo>
                        <a:pt x="166" y="284"/>
                      </a:lnTo>
                      <a:lnTo>
                        <a:pt x="169" y="286"/>
                      </a:lnTo>
                      <a:lnTo>
                        <a:pt x="171" y="287"/>
                      </a:lnTo>
                      <a:lnTo>
                        <a:pt x="171" y="290"/>
                      </a:lnTo>
                      <a:lnTo>
                        <a:pt x="173" y="290"/>
                      </a:lnTo>
                      <a:lnTo>
                        <a:pt x="177" y="293"/>
                      </a:lnTo>
                      <a:lnTo>
                        <a:pt x="177" y="293"/>
                      </a:lnTo>
                      <a:lnTo>
                        <a:pt x="179" y="293"/>
                      </a:lnTo>
                      <a:lnTo>
                        <a:pt x="179" y="295"/>
                      </a:lnTo>
                      <a:lnTo>
                        <a:pt x="181" y="296"/>
                      </a:lnTo>
                      <a:lnTo>
                        <a:pt x="181" y="296"/>
                      </a:lnTo>
                      <a:lnTo>
                        <a:pt x="183" y="296"/>
                      </a:lnTo>
                      <a:lnTo>
                        <a:pt x="183" y="297"/>
                      </a:lnTo>
                      <a:lnTo>
                        <a:pt x="184" y="297"/>
                      </a:lnTo>
                      <a:lnTo>
                        <a:pt x="184" y="297"/>
                      </a:lnTo>
                      <a:lnTo>
                        <a:pt x="184" y="296"/>
                      </a:lnTo>
                      <a:lnTo>
                        <a:pt x="184" y="296"/>
                      </a:lnTo>
                      <a:lnTo>
                        <a:pt x="184" y="296"/>
                      </a:lnTo>
                      <a:lnTo>
                        <a:pt x="184" y="296"/>
                      </a:lnTo>
                      <a:lnTo>
                        <a:pt x="184" y="296"/>
                      </a:lnTo>
                      <a:lnTo>
                        <a:pt x="184" y="297"/>
                      </a:lnTo>
                      <a:lnTo>
                        <a:pt x="186" y="297"/>
                      </a:lnTo>
                      <a:lnTo>
                        <a:pt x="186" y="299"/>
                      </a:lnTo>
                      <a:lnTo>
                        <a:pt x="184" y="299"/>
                      </a:lnTo>
                      <a:lnTo>
                        <a:pt x="184" y="300"/>
                      </a:lnTo>
                      <a:lnTo>
                        <a:pt x="183" y="299"/>
                      </a:lnTo>
                      <a:lnTo>
                        <a:pt x="182" y="299"/>
                      </a:lnTo>
                      <a:lnTo>
                        <a:pt x="179" y="297"/>
                      </a:lnTo>
                      <a:lnTo>
                        <a:pt x="179" y="299"/>
                      </a:lnTo>
                      <a:lnTo>
                        <a:pt x="178" y="299"/>
                      </a:lnTo>
                      <a:lnTo>
                        <a:pt x="178" y="303"/>
                      </a:lnTo>
                      <a:lnTo>
                        <a:pt x="179" y="303"/>
                      </a:lnTo>
                      <a:lnTo>
                        <a:pt x="179" y="305"/>
                      </a:lnTo>
                      <a:lnTo>
                        <a:pt x="179" y="305"/>
                      </a:lnTo>
                      <a:lnTo>
                        <a:pt x="178" y="308"/>
                      </a:lnTo>
                      <a:lnTo>
                        <a:pt x="179" y="308"/>
                      </a:lnTo>
                      <a:lnTo>
                        <a:pt x="179" y="308"/>
                      </a:lnTo>
                      <a:lnTo>
                        <a:pt x="179" y="308"/>
                      </a:lnTo>
                      <a:lnTo>
                        <a:pt x="181" y="308"/>
                      </a:lnTo>
                      <a:lnTo>
                        <a:pt x="179" y="309"/>
                      </a:lnTo>
                      <a:lnTo>
                        <a:pt x="179" y="310"/>
                      </a:lnTo>
                      <a:lnTo>
                        <a:pt x="178" y="310"/>
                      </a:lnTo>
                      <a:lnTo>
                        <a:pt x="178" y="313"/>
                      </a:lnTo>
                      <a:lnTo>
                        <a:pt x="178" y="313"/>
                      </a:lnTo>
                      <a:lnTo>
                        <a:pt x="177" y="314"/>
                      </a:lnTo>
                      <a:lnTo>
                        <a:pt x="175" y="316"/>
                      </a:lnTo>
                      <a:lnTo>
                        <a:pt x="175" y="317"/>
                      </a:lnTo>
                      <a:lnTo>
                        <a:pt x="174" y="317"/>
                      </a:lnTo>
                      <a:lnTo>
                        <a:pt x="174" y="318"/>
                      </a:lnTo>
                      <a:lnTo>
                        <a:pt x="174" y="320"/>
                      </a:lnTo>
                      <a:lnTo>
                        <a:pt x="174" y="320"/>
                      </a:lnTo>
                      <a:lnTo>
                        <a:pt x="175" y="321"/>
                      </a:lnTo>
                      <a:lnTo>
                        <a:pt x="175" y="322"/>
                      </a:lnTo>
                      <a:lnTo>
                        <a:pt x="174" y="322"/>
                      </a:lnTo>
                      <a:lnTo>
                        <a:pt x="173" y="325"/>
                      </a:lnTo>
                      <a:lnTo>
                        <a:pt x="173" y="327"/>
                      </a:lnTo>
                      <a:lnTo>
                        <a:pt x="175" y="327"/>
                      </a:lnTo>
                      <a:lnTo>
                        <a:pt x="174" y="331"/>
                      </a:lnTo>
                      <a:lnTo>
                        <a:pt x="174" y="331"/>
                      </a:lnTo>
                      <a:lnTo>
                        <a:pt x="174" y="333"/>
                      </a:lnTo>
                      <a:lnTo>
                        <a:pt x="175" y="335"/>
                      </a:lnTo>
                      <a:lnTo>
                        <a:pt x="175" y="337"/>
                      </a:lnTo>
                      <a:lnTo>
                        <a:pt x="174" y="337"/>
                      </a:lnTo>
                      <a:lnTo>
                        <a:pt x="174" y="338"/>
                      </a:lnTo>
                      <a:lnTo>
                        <a:pt x="174" y="338"/>
                      </a:lnTo>
                      <a:lnTo>
                        <a:pt x="174" y="341"/>
                      </a:lnTo>
                      <a:lnTo>
                        <a:pt x="173" y="341"/>
                      </a:lnTo>
                      <a:lnTo>
                        <a:pt x="173" y="342"/>
                      </a:lnTo>
                      <a:lnTo>
                        <a:pt x="171" y="342"/>
                      </a:lnTo>
                      <a:lnTo>
                        <a:pt x="171" y="343"/>
                      </a:lnTo>
                      <a:lnTo>
                        <a:pt x="174" y="345"/>
                      </a:lnTo>
                      <a:lnTo>
                        <a:pt x="173" y="345"/>
                      </a:lnTo>
                      <a:lnTo>
                        <a:pt x="173" y="345"/>
                      </a:lnTo>
                      <a:lnTo>
                        <a:pt x="173" y="346"/>
                      </a:lnTo>
                      <a:lnTo>
                        <a:pt x="173" y="346"/>
                      </a:lnTo>
                      <a:lnTo>
                        <a:pt x="173" y="346"/>
                      </a:lnTo>
                      <a:lnTo>
                        <a:pt x="171" y="346"/>
                      </a:lnTo>
                      <a:lnTo>
                        <a:pt x="170" y="351"/>
                      </a:lnTo>
                      <a:lnTo>
                        <a:pt x="165" y="355"/>
                      </a:lnTo>
                      <a:lnTo>
                        <a:pt x="165" y="356"/>
                      </a:lnTo>
                      <a:lnTo>
                        <a:pt x="164" y="358"/>
                      </a:lnTo>
                      <a:lnTo>
                        <a:pt x="164" y="359"/>
                      </a:lnTo>
                      <a:lnTo>
                        <a:pt x="162" y="359"/>
                      </a:lnTo>
                      <a:lnTo>
                        <a:pt x="162" y="363"/>
                      </a:lnTo>
                      <a:lnTo>
                        <a:pt x="160" y="363"/>
                      </a:lnTo>
                      <a:lnTo>
                        <a:pt x="160" y="364"/>
                      </a:lnTo>
                      <a:lnTo>
                        <a:pt x="158" y="365"/>
                      </a:lnTo>
                      <a:lnTo>
                        <a:pt x="0" y="365"/>
                      </a:lnTo>
                      <a:lnTo>
                        <a:pt x="0" y="3"/>
                      </a:lnTo>
                      <a:lnTo>
                        <a:pt x="0" y="3"/>
                      </a:lnTo>
                      <a:lnTo>
                        <a:pt x="0" y="2"/>
                      </a:lnTo>
                      <a:lnTo>
                        <a:pt x="3" y="2"/>
                      </a:lnTo>
                      <a:lnTo>
                        <a:pt x="3" y="2"/>
                      </a:lnTo>
                      <a:lnTo>
                        <a:pt x="4" y="2"/>
                      </a:lnTo>
                      <a:lnTo>
                        <a:pt x="4" y="3"/>
                      </a:lnTo>
                      <a:lnTo>
                        <a:pt x="6" y="3"/>
                      </a:lnTo>
                      <a:lnTo>
                        <a:pt x="6" y="4"/>
                      </a:lnTo>
                      <a:lnTo>
                        <a:pt x="10" y="3"/>
                      </a:lnTo>
                      <a:lnTo>
                        <a:pt x="10" y="4"/>
                      </a:lnTo>
                      <a:lnTo>
                        <a:pt x="13" y="4"/>
                      </a:lnTo>
                      <a:lnTo>
                        <a:pt x="14" y="7"/>
                      </a:lnTo>
                      <a:lnTo>
                        <a:pt x="17" y="7"/>
                      </a:lnTo>
                      <a:lnTo>
                        <a:pt x="17" y="7"/>
                      </a:lnTo>
                      <a:lnTo>
                        <a:pt x="20" y="7"/>
                      </a:lnTo>
                      <a:lnTo>
                        <a:pt x="22" y="7"/>
                      </a:lnTo>
                      <a:lnTo>
                        <a:pt x="25" y="8"/>
                      </a:lnTo>
                      <a:lnTo>
                        <a:pt x="23" y="7"/>
                      </a:lnTo>
                      <a:lnTo>
                        <a:pt x="23" y="5"/>
                      </a:lnTo>
                      <a:lnTo>
                        <a:pt x="22" y="4"/>
                      </a:lnTo>
                      <a:lnTo>
                        <a:pt x="25" y="4"/>
                      </a:lnTo>
                      <a:lnTo>
                        <a:pt x="27" y="4"/>
                      </a:lnTo>
                      <a:lnTo>
                        <a:pt x="27" y="4"/>
                      </a:lnTo>
                      <a:lnTo>
                        <a:pt x="31" y="5"/>
                      </a:lnTo>
                      <a:lnTo>
                        <a:pt x="31" y="4"/>
                      </a:lnTo>
                      <a:lnTo>
                        <a:pt x="34" y="4"/>
                      </a:lnTo>
                      <a:lnTo>
                        <a:pt x="34" y="5"/>
                      </a:lnTo>
                      <a:lnTo>
                        <a:pt x="35" y="5"/>
                      </a:lnTo>
                      <a:lnTo>
                        <a:pt x="35" y="7"/>
                      </a:lnTo>
                      <a:lnTo>
                        <a:pt x="35" y="7"/>
                      </a:lnTo>
                      <a:lnTo>
                        <a:pt x="34" y="8"/>
                      </a:lnTo>
                      <a:lnTo>
                        <a:pt x="34" y="8"/>
                      </a:lnTo>
                      <a:lnTo>
                        <a:pt x="31" y="8"/>
                      </a:lnTo>
                      <a:lnTo>
                        <a:pt x="31" y="9"/>
                      </a:lnTo>
                      <a:lnTo>
                        <a:pt x="34" y="9"/>
                      </a:lnTo>
                      <a:lnTo>
                        <a:pt x="37" y="9"/>
                      </a:lnTo>
                      <a:lnTo>
                        <a:pt x="37" y="11"/>
                      </a:lnTo>
                      <a:lnTo>
                        <a:pt x="38" y="11"/>
                      </a:lnTo>
                      <a:lnTo>
                        <a:pt x="39" y="12"/>
                      </a:lnTo>
                      <a:lnTo>
                        <a:pt x="42" y="12"/>
                      </a:lnTo>
                      <a:lnTo>
                        <a:pt x="42" y="13"/>
                      </a:lnTo>
                      <a:lnTo>
                        <a:pt x="43" y="13"/>
                      </a:lnTo>
                      <a:lnTo>
                        <a:pt x="43" y="13"/>
                      </a:lnTo>
                      <a:lnTo>
                        <a:pt x="46" y="13"/>
                      </a:lnTo>
                      <a:lnTo>
                        <a:pt x="46" y="15"/>
                      </a:lnTo>
                      <a:lnTo>
                        <a:pt x="47" y="15"/>
                      </a:lnTo>
                      <a:lnTo>
                        <a:pt x="50" y="15"/>
                      </a:lnTo>
                      <a:lnTo>
                        <a:pt x="51" y="17"/>
                      </a:lnTo>
                      <a:lnTo>
                        <a:pt x="52" y="17"/>
                      </a:lnTo>
                      <a:lnTo>
                        <a:pt x="54" y="22"/>
                      </a:lnTo>
                      <a:lnTo>
                        <a:pt x="55" y="22"/>
                      </a:lnTo>
                      <a:lnTo>
                        <a:pt x="55" y="22"/>
                      </a:lnTo>
                      <a:lnTo>
                        <a:pt x="55" y="21"/>
                      </a:lnTo>
                      <a:lnTo>
                        <a:pt x="55" y="21"/>
                      </a:lnTo>
                      <a:lnTo>
                        <a:pt x="55" y="21"/>
                      </a:lnTo>
                      <a:lnTo>
                        <a:pt x="54" y="20"/>
                      </a:lnTo>
                      <a:lnTo>
                        <a:pt x="54" y="17"/>
                      </a:lnTo>
                      <a:lnTo>
                        <a:pt x="54" y="16"/>
                      </a:lnTo>
                      <a:lnTo>
                        <a:pt x="54" y="15"/>
                      </a:lnTo>
                      <a:lnTo>
                        <a:pt x="55" y="13"/>
                      </a:lnTo>
                      <a:lnTo>
                        <a:pt x="57" y="13"/>
                      </a:lnTo>
                      <a:lnTo>
                        <a:pt x="61" y="16"/>
                      </a:lnTo>
                      <a:lnTo>
                        <a:pt x="61" y="17"/>
                      </a:lnTo>
                      <a:lnTo>
                        <a:pt x="63" y="17"/>
                      </a:lnTo>
                      <a:lnTo>
                        <a:pt x="63" y="19"/>
                      </a:lnTo>
                      <a:lnTo>
                        <a:pt x="65" y="19"/>
                      </a:lnTo>
                      <a:lnTo>
                        <a:pt x="65" y="20"/>
                      </a:lnTo>
                      <a:lnTo>
                        <a:pt x="67" y="20"/>
                      </a:lnTo>
                      <a:lnTo>
                        <a:pt x="68" y="24"/>
                      </a:lnTo>
                      <a:lnTo>
                        <a:pt x="71" y="24"/>
                      </a:lnTo>
                      <a:lnTo>
                        <a:pt x="71" y="22"/>
                      </a:lnTo>
                      <a:lnTo>
                        <a:pt x="71" y="22"/>
                      </a:lnTo>
                      <a:lnTo>
                        <a:pt x="72" y="22"/>
                      </a:lnTo>
                      <a:lnTo>
                        <a:pt x="72" y="22"/>
                      </a:lnTo>
                      <a:lnTo>
                        <a:pt x="71" y="21"/>
                      </a:lnTo>
                      <a:lnTo>
                        <a:pt x="71" y="20"/>
                      </a:lnTo>
                      <a:lnTo>
                        <a:pt x="72" y="20"/>
                      </a:lnTo>
                      <a:lnTo>
                        <a:pt x="73" y="21"/>
                      </a:lnTo>
                      <a:lnTo>
                        <a:pt x="73" y="22"/>
                      </a:lnTo>
                      <a:lnTo>
                        <a:pt x="75" y="24"/>
                      </a:lnTo>
                      <a:lnTo>
                        <a:pt x="72" y="24"/>
                      </a:lnTo>
                      <a:lnTo>
                        <a:pt x="71" y="25"/>
                      </a:lnTo>
                      <a:lnTo>
                        <a:pt x="69" y="26"/>
                      </a:lnTo>
                      <a:lnTo>
                        <a:pt x="69" y="29"/>
                      </a:lnTo>
                      <a:lnTo>
                        <a:pt x="72" y="28"/>
                      </a:lnTo>
                      <a:lnTo>
                        <a:pt x="72" y="28"/>
                      </a:lnTo>
                      <a:lnTo>
                        <a:pt x="73" y="28"/>
                      </a:lnTo>
                      <a:lnTo>
                        <a:pt x="75" y="29"/>
                      </a:lnTo>
                      <a:lnTo>
                        <a:pt x="75" y="30"/>
                      </a:lnTo>
                      <a:lnTo>
                        <a:pt x="76" y="32"/>
                      </a:lnTo>
                      <a:lnTo>
                        <a:pt x="77" y="32"/>
                      </a:lnTo>
                      <a:lnTo>
                        <a:pt x="77" y="33"/>
                      </a:lnTo>
                      <a:lnTo>
                        <a:pt x="80" y="33"/>
                      </a:lnTo>
                      <a:lnTo>
                        <a:pt x="81" y="33"/>
                      </a:lnTo>
                      <a:lnTo>
                        <a:pt x="82" y="32"/>
                      </a:lnTo>
                      <a:lnTo>
                        <a:pt x="84" y="32"/>
                      </a:lnTo>
                      <a:lnTo>
                        <a:pt x="85" y="33"/>
                      </a:lnTo>
                      <a:lnTo>
                        <a:pt x="85" y="34"/>
                      </a:lnTo>
                      <a:lnTo>
                        <a:pt x="86" y="36"/>
                      </a:lnTo>
                      <a:lnTo>
                        <a:pt x="88" y="36"/>
                      </a:lnTo>
                      <a:lnTo>
                        <a:pt x="89" y="36"/>
                      </a:lnTo>
                      <a:lnTo>
                        <a:pt x="90" y="37"/>
                      </a:lnTo>
                      <a:lnTo>
                        <a:pt x="90" y="36"/>
                      </a:lnTo>
                      <a:lnTo>
                        <a:pt x="93" y="36"/>
                      </a:lnTo>
                      <a:lnTo>
                        <a:pt x="93" y="37"/>
                      </a:lnTo>
                      <a:lnTo>
                        <a:pt x="92" y="38"/>
                      </a:lnTo>
                      <a:lnTo>
                        <a:pt x="92" y="39"/>
                      </a:lnTo>
                      <a:lnTo>
                        <a:pt x="90" y="41"/>
                      </a:lnTo>
                      <a:lnTo>
                        <a:pt x="92" y="42"/>
                      </a:lnTo>
                      <a:lnTo>
                        <a:pt x="93" y="42"/>
                      </a:lnTo>
                      <a:lnTo>
                        <a:pt x="95" y="42"/>
                      </a:lnTo>
                      <a:lnTo>
                        <a:pt x="97" y="39"/>
                      </a:lnTo>
                      <a:lnTo>
                        <a:pt x="99" y="37"/>
                      </a:lnTo>
                      <a:lnTo>
                        <a:pt x="101" y="34"/>
                      </a:lnTo>
                      <a:lnTo>
                        <a:pt x="101" y="28"/>
                      </a:lnTo>
                      <a:lnTo>
                        <a:pt x="103" y="26"/>
                      </a:lnTo>
                      <a:lnTo>
                        <a:pt x="103" y="25"/>
                      </a:lnTo>
                      <a:lnTo>
                        <a:pt x="103" y="24"/>
                      </a:lnTo>
                      <a:lnTo>
                        <a:pt x="102" y="22"/>
                      </a:lnTo>
                      <a:lnTo>
                        <a:pt x="102" y="21"/>
                      </a:lnTo>
                      <a:lnTo>
                        <a:pt x="103" y="21"/>
                      </a:lnTo>
                      <a:lnTo>
                        <a:pt x="105" y="19"/>
                      </a:lnTo>
                      <a:lnTo>
                        <a:pt x="105" y="17"/>
                      </a:lnTo>
                      <a:lnTo>
                        <a:pt x="106" y="16"/>
                      </a:lnTo>
                      <a:lnTo>
                        <a:pt x="107" y="16"/>
                      </a:lnTo>
                      <a:lnTo>
                        <a:pt x="107" y="16"/>
                      </a:lnTo>
                      <a:lnTo>
                        <a:pt x="107" y="16"/>
                      </a:lnTo>
                      <a:lnTo>
                        <a:pt x="107" y="20"/>
                      </a:lnTo>
                      <a:lnTo>
                        <a:pt x="111" y="21"/>
                      </a:lnTo>
                      <a:lnTo>
                        <a:pt x="110" y="28"/>
                      </a:lnTo>
                      <a:lnTo>
                        <a:pt x="112" y="26"/>
                      </a:lnTo>
                      <a:lnTo>
                        <a:pt x="114" y="25"/>
                      </a:lnTo>
                      <a:lnTo>
                        <a:pt x="115" y="25"/>
                      </a:lnTo>
                      <a:lnTo>
                        <a:pt x="116" y="25"/>
                      </a:lnTo>
                      <a:lnTo>
                        <a:pt x="116" y="25"/>
                      </a:lnTo>
                      <a:lnTo>
                        <a:pt x="119" y="25"/>
                      </a:lnTo>
                      <a:lnTo>
                        <a:pt x="120" y="22"/>
                      </a:lnTo>
                      <a:lnTo>
                        <a:pt x="123" y="22"/>
                      </a:lnTo>
                      <a:lnTo>
                        <a:pt x="123" y="21"/>
                      </a:lnTo>
                      <a:lnTo>
                        <a:pt x="126" y="20"/>
                      </a:lnTo>
                      <a:lnTo>
                        <a:pt x="128" y="20"/>
                      </a:lnTo>
                      <a:lnTo>
                        <a:pt x="129" y="21"/>
                      </a:lnTo>
                      <a:lnTo>
                        <a:pt x="131" y="21"/>
                      </a:lnTo>
                      <a:lnTo>
                        <a:pt x="131" y="21"/>
                      </a:lnTo>
                      <a:lnTo>
                        <a:pt x="132" y="21"/>
                      </a:lnTo>
                      <a:lnTo>
                        <a:pt x="133" y="21"/>
                      </a:lnTo>
                      <a:lnTo>
                        <a:pt x="136" y="24"/>
                      </a:lnTo>
                      <a:lnTo>
                        <a:pt x="137" y="24"/>
                      </a:lnTo>
                      <a:lnTo>
                        <a:pt x="139" y="25"/>
                      </a:lnTo>
                      <a:lnTo>
                        <a:pt x="140" y="25"/>
                      </a:lnTo>
                      <a:lnTo>
                        <a:pt x="141" y="28"/>
                      </a:lnTo>
                      <a:lnTo>
                        <a:pt x="143" y="28"/>
                      </a:lnTo>
                      <a:lnTo>
                        <a:pt x="143" y="29"/>
                      </a:lnTo>
                      <a:lnTo>
                        <a:pt x="147" y="29"/>
                      </a:lnTo>
                      <a:lnTo>
                        <a:pt x="148" y="30"/>
                      </a:lnTo>
                      <a:lnTo>
                        <a:pt x="148" y="30"/>
                      </a:lnTo>
                      <a:lnTo>
                        <a:pt x="149" y="30"/>
                      </a:lnTo>
                      <a:lnTo>
                        <a:pt x="149" y="30"/>
                      </a:lnTo>
                      <a:lnTo>
                        <a:pt x="150" y="30"/>
                      </a:lnTo>
                      <a:lnTo>
                        <a:pt x="150" y="30"/>
                      </a:lnTo>
                      <a:lnTo>
                        <a:pt x="152" y="30"/>
                      </a:lnTo>
                      <a:lnTo>
                        <a:pt x="153" y="30"/>
                      </a:lnTo>
                      <a:lnTo>
                        <a:pt x="153" y="30"/>
                      </a:lnTo>
                      <a:lnTo>
                        <a:pt x="154" y="29"/>
                      </a:lnTo>
                      <a:lnTo>
                        <a:pt x="156" y="28"/>
                      </a:lnTo>
                      <a:lnTo>
                        <a:pt x="156" y="28"/>
                      </a:lnTo>
                      <a:lnTo>
                        <a:pt x="154" y="26"/>
                      </a:lnTo>
                      <a:lnTo>
                        <a:pt x="154" y="25"/>
                      </a:lnTo>
                      <a:lnTo>
                        <a:pt x="154" y="24"/>
                      </a:lnTo>
                      <a:lnTo>
                        <a:pt x="156" y="24"/>
                      </a:lnTo>
                      <a:lnTo>
                        <a:pt x="156" y="22"/>
                      </a:lnTo>
                      <a:lnTo>
                        <a:pt x="157" y="24"/>
                      </a:lnTo>
                      <a:lnTo>
                        <a:pt x="157" y="22"/>
                      </a:lnTo>
                      <a:lnTo>
                        <a:pt x="160" y="22"/>
                      </a:lnTo>
                      <a:lnTo>
                        <a:pt x="160" y="22"/>
                      </a:lnTo>
                      <a:lnTo>
                        <a:pt x="161" y="24"/>
                      </a:lnTo>
                      <a:lnTo>
                        <a:pt x="161" y="26"/>
                      </a:lnTo>
                      <a:lnTo>
                        <a:pt x="161" y="26"/>
                      </a:lnTo>
                      <a:lnTo>
                        <a:pt x="161" y="26"/>
                      </a:lnTo>
                      <a:lnTo>
                        <a:pt x="161" y="28"/>
                      </a:lnTo>
                      <a:lnTo>
                        <a:pt x="162" y="28"/>
                      </a:lnTo>
                      <a:lnTo>
                        <a:pt x="162" y="26"/>
                      </a:lnTo>
                      <a:lnTo>
                        <a:pt x="164" y="25"/>
                      </a:lnTo>
                      <a:lnTo>
                        <a:pt x="165" y="26"/>
                      </a:lnTo>
                      <a:lnTo>
                        <a:pt x="165" y="26"/>
                      </a:lnTo>
                      <a:lnTo>
                        <a:pt x="165" y="28"/>
                      </a:lnTo>
                      <a:lnTo>
                        <a:pt x="169" y="28"/>
                      </a:lnTo>
                      <a:lnTo>
                        <a:pt x="169" y="25"/>
                      </a:lnTo>
                      <a:lnTo>
                        <a:pt x="169" y="22"/>
                      </a:lnTo>
                      <a:lnTo>
                        <a:pt x="167" y="21"/>
                      </a:lnTo>
                      <a:lnTo>
                        <a:pt x="166" y="19"/>
                      </a:lnTo>
                      <a:lnTo>
                        <a:pt x="166" y="15"/>
                      </a:lnTo>
                      <a:lnTo>
                        <a:pt x="167" y="13"/>
                      </a:lnTo>
                      <a:lnTo>
                        <a:pt x="167" y="13"/>
                      </a:lnTo>
                      <a:lnTo>
                        <a:pt x="174" y="12"/>
                      </a:lnTo>
                      <a:lnTo>
                        <a:pt x="174" y="13"/>
                      </a:lnTo>
                      <a:lnTo>
                        <a:pt x="175" y="13"/>
                      </a:lnTo>
                      <a:lnTo>
                        <a:pt x="177" y="13"/>
                      </a:lnTo>
                      <a:lnTo>
                        <a:pt x="177" y="12"/>
                      </a:lnTo>
                      <a:lnTo>
                        <a:pt x="177" y="12"/>
                      </a:lnTo>
                      <a:lnTo>
                        <a:pt x="175" y="11"/>
                      </a:lnTo>
                      <a:lnTo>
                        <a:pt x="174" y="11"/>
                      </a:lnTo>
                      <a:lnTo>
                        <a:pt x="173" y="11"/>
                      </a:lnTo>
                      <a:lnTo>
                        <a:pt x="171" y="12"/>
                      </a:lnTo>
                      <a:lnTo>
                        <a:pt x="170" y="12"/>
                      </a:lnTo>
                      <a:lnTo>
                        <a:pt x="170" y="11"/>
                      </a:lnTo>
                      <a:lnTo>
                        <a:pt x="167" y="11"/>
                      </a:lnTo>
                      <a:lnTo>
                        <a:pt x="167" y="7"/>
                      </a:lnTo>
                      <a:lnTo>
                        <a:pt x="169" y="7"/>
                      </a:lnTo>
                      <a:lnTo>
                        <a:pt x="169" y="7"/>
                      </a:lnTo>
                      <a:lnTo>
                        <a:pt x="173" y="7"/>
                      </a:lnTo>
                      <a:lnTo>
                        <a:pt x="178" y="7"/>
                      </a:lnTo>
                      <a:lnTo>
                        <a:pt x="178" y="5"/>
                      </a:lnTo>
                      <a:lnTo>
                        <a:pt x="178" y="4"/>
                      </a:lnTo>
                      <a:lnTo>
                        <a:pt x="178" y="3"/>
                      </a:lnTo>
                      <a:lnTo>
                        <a:pt x="177" y="3"/>
                      </a:lnTo>
                      <a:lnTo>
                        <a:pt x="175" y="2"/>
                      </a:lnTo>
                      <a:lnTo>
                        <a:pt x="175" y="2"/>
                      </a:lnTo>
                      <a:lnTo>
                        <a:pt x="175" y="2"/>
                      </a:lnTo>
                      <a:lnTo>
                        <a:pt x="174" y="2"/>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4">
                  <a:extLst>
                    <a:ext uri="{FF2B5EF4-FFF2-40B4-BE49-F238E27FC236}">
                      <a16:creationId xmlns:a16="http://schemas.microsoft.com/office/drawing/2014/main" id="{2D79F522-0B2B-405D-9FCB-3E7A2999B12D}"/>
                    </a:ext>
                  </a:extLst>
                </p:cNvPr>
                <p:cNvSpPr>
                  <a:spLocks noEditPoints="1"/>
                </p:cNvSpPr>
                <p:nvPr/>
              </p:nvSpPr>
              <p:spPr bwMode="auto">
                <a:xfrm>
                  <a:off x="5584910" y="2031619"/>
                  <a:ext cx="2198577" cy="711200"/>
                </a:xfrm>
                <a:custGeom>
                  <a:avLst/>
                  <a:gdLst>
                    <a:gd name="T0" fmla="*/ 1235 w 1393"/>
                    <a:gd name="T1" fmla="*/ 227 h 448"/>
                    <a:gd name="T2" fmla="*/ 1241 w 1393"/>
                    <a:gd name="T3" fmla="*/ 213 h 448"/>
                    <a:gd name="T4" fmla="*/ 1244 w 1393"/>
                    <a:gd name="T5" fmla="*/ 117 h 448"/>
                    <a:gd name="T6" fmla="*/ 558 w 1393"/>
                    <a:gd name="T7" fmla="*/ 108 h 448"/>
                    <a:gd name="T8" fmla="*/ 616 w 1393"/>
                    <a:gd name="T9" fmla="*/ 50 h 448"/>
                    <a:gd name="T10" fmla="*/ 1337 w 1393"/>
                    <a:gd name="T11" fmla="*/ 32 h 448"/>
                    <a:gd name="T12" fmla="*/ 1366 w 1393"/>
                    <a:gd name="T13" fmla="*/ 38 h 448"/>
                    <a:gd name="T14" fmla="*/ 1324 w 1393"/>
                    <a:gd name="T15" fmla="*/ 55 h 448"/>
                    <a:gd name="T16" fmla="*/ 1300 w 1393"/>
                    <a:gd name="T17" fmla="*/ 106 h 448"/>
                    <a:gd name="T18" fmla="*/ 1283 w 1393"/>
                    <a:gd name="T19" fmla="*/ 151 h 448"/>
                    <a:gd name="T20" fmla="*/ 1270 w 1393"/>
                    <a:gd name="T21" fmla="*/ 110 h 448"/>
                    <a:gd name="T22" fmla="*/ 1239 w 1393"/>
                    <a:gd name="T23" fmla="*/ 101 h 448"/>
                    <a:gd name="T24" fmla="*/ 593 w 1393"/>
                    <a:gd name="T25" fmla="*/ 10 h 448"/>
                    <a:gd name="T26" fmla="*/ 572 w 1393"/>
                    <a:gd name="T27" fmla="*/ 33 h 448"/>
                    <a:gd name="T28" fmla="*/ 604 w 1393"/>
                    <a:gd name="T29" fmla="*/ 82 h 448"/>
                    <a:gd name="T30" fmla="*/ 609 w 1393"/>
                    <a:gd name="T31" fmla="*/ 211 h 448"/>
                    <a:gd name="T32" fmla="*/ 590 w 1393"/>
                    <a:gd name="T33" fmla="*/ 220 h 448"/>
                    <a:gd name="T34" fmla="*/ 614 w 1393"/>
                    <a:gd name="T35" fmla="*/ 363 h 448"/>
                    <a:gd name="T36" fmla="*/ 541 w 1393"/>
                    <a:gd name="T37" fmla="*/ 375 h 448"/>
                    <a:gd name="T38" fmla="*/ 516 w 1393"/>
                    <a:gd name="T39" fmla="*/ 312 h 448"/>
                    <a:gd name="T40" fmla="*/ 478 w 1393"/>
                    <a:gd name="T41" fmla="*/ 235 h 448"/>
                    <a:gd name="T42" fmla="*/ 470 w 1393"/>
                    <a:gd name="T43" fmla="*/ 254 h 448"/>
                    <a:gd name="T44" fmla="*/ 500 w 1393"/>
                    <a:gd name="T45" fmla="*/ 329 h 448"/>
                    <a:gd name="T46" fmla="*/ 535 w 1393"/>
                    <a:gd name="T47" fmla="*/ 379 h 448"/>
                    <a:gd name="T48" fmla="*/ 583 w 1393"/>
                    <a:gd name="T49" fmla="*/ 408 h 448"/>
                    <a:gd name="T50" fmla="*/ 36 w 1393"/>
                    <a:gd name="T51" fmla="*/ 436 h 448"/>
                    <a:gd name="T52" fmla="*/ 11 w 1393"/>
                    <a:gd name="T53" fmla="*/ 396 h 448"/>
                    <a:gd name="T54" fmla="*/ 10 w 1393"/>
                    <a:gd name="T55" fmla="*/ 322 h 448"/>
                    <a:gd name="T56" fmla="*/ 19 w 1393"/>
                    <a:gd name="T57" fmla="*/ 265 h 448"/>
                    <a:gd name="T58" fmla="*/ 70 w 1393"/>
                    <a:gd name="T59" fmla="*/ 194 h 448"/>
                    <a:gd name="T60" fmla="*/ 127 w 1393"/>
                    <a:gd name="T61" fmla="*/ 142 h 448"/>
                    <a:gd name="T62" fmla="*/ 197 w 1393"/>
                    <a:gd name="T63" fmla="*/ 124 h 448"/>
                    <a:gd name="T64" fmla="*/ 252 w 1393"/>
                    <a:gd name="T65" fmla="*/ 139 h 448"/>
                    <a:gd name="T66" fmla="*/ 274 w 1393"/>
                    <a:gd name="T67" fmla="*/ 172 h 448"/>
                    <a:gd name="T68" fmla="*/ 360 w 1393"/>
                    <a:gd name="T69" fmla="*/ 175 h 448"/>
                    <a:gd name="T70" fmla="*/ 427 w 1393"/>
                    <a:gd name="T71" fmla="*/ 190 h 448"/>
                    <a:gd name="T72" fmla="*/ 478 w 1393"/>
                    <a:gd name="T73" fmla="*/ 158 h 448"/>
                    <a:gd name="T74" fmla="*/ 436 w 1393"/>
                    <a:gd name="T75" fmla="*/ 126 h 448"/>
                    <a:gd name="T76" fmla="*/ 394 w 1393"/>
                    <a:gd name="T77" fmla="*/ 108 h 448"/>
                    <a:gd name="T78" fmla="*/ 417 w 1393"/>
                    <a:gd name="T79" fmla="*/ 76 h 448"/>
                    <a:gd name="T80" fmla="*/ 483 w 1393"/>
                    <a:gd name="T81" fmla="*/ 72 h 448"/>
                    <a:gd name="T82" fmla="*/ 520 w 1393"/>
                    <a:gd name="T83" fmla="*/ 52 h 448"/>
                    <a:gd name="T84" fmla="*/ 499 w 1393"/>
                    <a:gd name="T85" fmla="*/ 15 h 448"/>
                    <a:gd name="T86" fmla="*/ 474 w 1393"/>
                    <a:gd name="T87" fmla="*/ 15 h 448"/>
                    <a:gd name="T88" fmla="*/ 459 w 1393"/>
                    <a:gd name="T89" fmla="*/ 37 h 448"/>
                    <a:gd name="T90" fmla="*/ 442 w 1393"/>
                    <a:gd name="T91" fmla="*/ 8 h 448"/>
                    <a:gd name="T92" fmla="*/ 409 w 1393"/>
                    <a:gd name="T93" fmla="*/ 52 h 448"/>
                    <a:gd name="T94" fmla="*/ 381 w 1393"/>
                    <a:gd name="T95" fmla="*/ 78 h 448"/>
                    <a:gd name="T96" fmla="*/ 363 w 1393"/>
                    <a:gd name="T97" fmla="*/ 96 h 448"/>
                    <a:gd name="T98" fmla="*/ 366 w 1393"/>
                    <a:gd name="T99" fmla="*/ 106 h 448"/>
                    <a:gd name="T100" fmla="*/ 355 w 1393"/>
                    <a:gd name="T101" fmla="*/ 110 h 448"/>
                    <a:gd name="T102" fmla="*/ 332 w 1393"/>
                    <a:gd name="T103" fmla="*/ 71 h 448"/>
                    <a:gd name="T104" fmla="*/ 288 w 1393"/>
                    <a:gd name="T105" fmla="*/ 34 h 448"/>
                    <a:gd name="T106" fmla="*/ 264 w 1393"/>
                    <a:gd name="T107" fmla="*/ 37 h 448"/>
                    <a:gd name="T108" fmla="*/ 317 w 1393"/>
                    <a:gd name="T109" fmla="*/ 83 h 448"/>
                    <a:gd name="T110" fmla="*/ 296 w 1393"/>
                    <a:gd name="T111" fmla="*/ 104 h 448"/>
                    <a:gd name="T112" fmla="*/ 245 w 1393"/>
                    <a:gd name="T113" fmla="*/ 41 h 448"/>
                    <a:gd name="T114" fmla="*/ 190 w 1393"/>
                    <a:gd name="T115" fmla="*/ 48 h 448"/>
                    <a:gd name="T116" fmla="*/ 152 w 1393"/>
                    <a:gd name="T117" fmla="*/ 104 h 448"/>
                    <a:gd name="T118" fmla="*/ 87 w 1393"/>
                    <a:gd name="T119" fmla="*/ 121 h 448"/>
                    <a:gd name="T120" fmla="*/ 78 w 1393"/>
                    <a:gd name="T121" fmla="*/ 59 h 448"/>
                    <a:gd name="T122" fmla="*/ 127 w 1393"/>
                    <a:gd name="T123" fmla="*/ 4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3" h="448">
                      <a:moveTo>
                        <a:pt x="493" y="402"/>
                      </a:moveTo>
                      <a:lnTo>
                        <a:pt x="486" y="402"/>
                      </a:lnTo>
                      <a:lnTo>
                        <a:pt x="486" y="406"/>
                      </a:lnTo>
                      <a:lnTo>
                        <a:pt x="489" y="406"/>
                      </a:lnTo>
                      <a:lnTo>
                        <a:pt x="490" y="408"/>
                      </a:lnTo>
                      <a:lnTo>
                        <a:pt x="490" y="408"/>
                      </a:lnTo>
                      <a:lnTo>
                        <a:pt x="491" y="405"/>
                      </a:lnTo>
                      <a:lnTo>
                        <a:pt x="493" y="402"/>
                      </a:lnTo>
                      <a:close/>
                      <a:moveTo>
                        <a:pt x="447" y="402"/>
                      </a:moveTo>
                      <a:lnTo>
                        <a:pt x="447" y="404"/>
                      </a:lnTo>
                      <a:lnTo>
                        <a:pt x="448" y="404"/>
                      </a:lnTo>
                      <a:lnTo>
                        <a:pt x="448" y="404"/>
                      </a:lnTo>
                      <a:lnTo>
                        <a:pt x="447" y="404"/>
                      </a:lnTo>
                      <a:lnTo>
                        <a:pt x="447" y="402"/>
                      </a:lnTo>
                      <a:lnTo>
                        <a:pt x="447" y="402"/>
                      </a:lnTo>
                      <a:close/>
                      <a:moveTo>
                        <a:pt x="279" y="371"/>
                      </a:moveTo>
                      <a:lnTo>
                        <a:pt x="279" y="372"/>
                      </a:lnTo>
                      <a:lnTo>
                        <a:pt x="281" y="374"/>
                      </a:lnTo>
                      <a:lnTo>
                        <a:pt x="283" y="375"/>
                      </a:lnTo>
                      <a:lnTo>
                        <a:pt x="283" y="377"/>
                      </a:lnTo>
                      <a:lnTo>
                        <a:pt x="283" y="377"/>
                      </a:lnTo>
                      <a:lnTo>
                        <a:pt x="283" y="377"/>
                      </a:lnTo>
                      <a:lnTo>
                        <a:pt x="283" y="379"/>
                      </a:lnTo>
                      <a:lnTo>
                        <a:pt x="283" y="379"/>
                      </a:lnTo>
                      <a:lnTo>
                        <a:pt x="284" y="379"/>
                      </a:lnTo>
                      <a:lnTo>
                        <a:pt x="286" y="379"/>
                      </a:lnTo>
                      <a:lnTo>
                        <a:pt x="287" y="379"/>
                      </a:lnTo>
                      <a:lnTo>
                        <a:pt x="288" y="379"/>
                      </a:lnTo>
                      <a:lnTo>
                        <a:pt x="290" y="379"/>
                      </a:lnTo>
                      <a:lnTo>
                        <a:pt x="291" y="379"/>
                      </a:lnTo>
                      <a:lnTo>
                        <a:pt x="292" y="380"/>
                      </a:lnTo>
                      <a:lnTo>
                        <a:pt x="294" y="380"/>
                      </a:lnTo>
                      <a:lnTo>
                        <a:pt x="294" y="380"/>
                      </a:lnTo>
                      <a:lnTo>
                        <a:pt x="295" y="380"/>
                      </a:lnTo>
                      <a:lnTo>
                        <a:pt x="295" y="377"/>
                      </a:lnTo>
                      <a:lnTo>
                        <a:pt x="292" y="376"/>
                      </a:lnTo>
                      <a:lnTo>
                        <a:pt x="292" y="376"/>
                      </a:lnTo>
                      <a:lnTo>
                        <a:pt x="292" y="376"/>
                      </a:lnTo>
                      <a:lnTo>
                        <a:pt x="290" y="376"/>
                      </a:lnTo>
                      <a:lnTo>
                        <a:pt x="288" y="376"/>
                      </a:lnTo>
                      <a:lnTo>
                        <a:pt x="288" y="376"/>
                      </a:lnTo>
                      <a:lnTo>
                        <a:pt x="287" y="375"/>
                      </a:lnTo>
                      <a:lnTo>
                        <a:pt x="286" y="375"/>
                      </a:lnTo>
                      <a:lnTo>
                        <a:pt x="286" y="375"/>
                      </a:lnTo>
                      <a:lnTo>
                        <a:pt x="283" y="374"/>
                      </a:lnTo>
                      <a:lnTo>
                        <a:pt x="283" y="371"/>
                      </a:lnTo>
                      <a:lnTo>
                        <a:pt x="279" y="371"/>
                      </a:lnTo>
                      <a:close/>
                      <a:moveTo>
                        <a:pt x="1235" y="227"/>
                      </a:moveTo>
                      <a:lnTo>
                        <a:pt x="1235" y="227"/>
                      </a:lnTo>
                      <a:lnTo>
                        <a:pt x="1235" y="227"/>
                      </a:lnTo>
                      <a:lnTo>
                        <a:pt x="1235" y="228"/>
                      </a:lnTo>
                      <a:lnTo>
                        <a:pt x="1235" y="227"/>
                      </a:lnTo>
                      <a:close/>
                      <a:moveTo>
                        <a:pt x="448" y="205"/>
                      </a:moveTo>
                      <a:lnTo>
                        <a:pt x="448" y="207"/>
                      </a:lnTo>
                      <a:lnTo>
                        <a:pt x="448" y="207"/>
                      </a:lnTo>
                      <a:lnTo>
                        <a:pt x="448" y="205"/>
                      </a:lnTo>
                      <a:lnTo>
                        <a:pt x="448" y="205"/>
                      </a:lnTo>
                      <a:close/>
                      <a:moveTo>
                        <a:pt x="1235" y="184"/>
                      </a:moveTo>
                      <a:lnTo>
                        <a:pt x="1238" y="185"/>
                      </a:lnTo>
                      <a:lnTo>
                        <a:pt x="1238" y="186"/>
                      </a:lnTo>
                      <a:lnTo>
                        <a:pt x="1240" y="188"/>
                      </a:lnTo>
                      <a:lnTo>
                        <a:pt x="1241" y="189"/>
                      </a:lnTo>
                      <a:lnTo>
                        <a:pt x="1241" y="192"/>
                      </a:lnTo>
                      <a:lnTo>
                        <a:pt x="1243" y="194"/>
                      </a:lnTo>
                      <a:lnTo>
                        <a:pt x="1241" y="194"/>
                      </a:lnTo>
                      <a:lnTo>
                        <a:pt x="1240" y="196"/>
                      </a:lnTo>
                      <a:lnTo>
                        <a:pt x="1239" y="196"/>
                      </a:lnTo>
                      <a:lnTo>
                        <a:pt x="1238" y="197"/>
                      </a:lnTo>
                      <a:lnTo>
                        <a:pt x="1236" y="198"/>
                      </a:lnTo>
                      <a:lnTo>
                        <a:pt x="1235" y="199"/>
                      </a:lnTo>
                      <a:lnTo>
                        <a:pt x="1235" y="199"/>
                      </a:lnTo>
                      <a:lnTo>
                        <a:pt x="1235" y="199"/>
                      </a:lnTo>
                      <a:lnTo>
                        <a:pt x="1235" y="201"/>
                      </a:lnTo>
                      <a:lnTo>
                        <a:pt x="1238" y="201"/>
                      </a:lnTo>
                      <a:lnTo>
                        <a:pt x="1239" y="201"/>
                      </a:lnTo>
                      <a:lnTo>
                        <a:pt x="1241" y="199"/>
                      </a:lnTo>
                      <a:lnTo>
                        <a:pt x="1243" y="201"/>
                      </a:lnTo>
                      <a:lnTo>
                        <a:pt x="1243" y="202"/>
                      </a:lnTo>
                      <a:lnTo>
                        <a:pt x="1247" y="202"/>
                      </a:lnTo>
                      <a:lnTo>
                        <a:pt x="1247" y="203"/>
                      </a:lnTo>
                      <a:lnTo>
                        <a:pt x="1247" y="203"/>
                      </a:lnTo>
                      <a:lnTo>
                        <a:pt x="1247" y="203"/>
                      </a:lnTo>
                      <a:lnTo>
                        <a:pt x="1248" y="205"/>
                      </a:lnTo>
                      <a:lnTo>
                        <a:pt x="1245" y="205"/>
                      </a:lnTo>
                      <a:lnTo>
                        <a:pt x="1244" y="206"/>
                      </a:lnTo>
                      <a:lnTo>
                        <a:pt x="1244" y="207"/>
                      </a:lnTo>
                      <a:lnTo>
                        <a:pt x="1245" y="207"/>
                      </a:lnTo>
                      <a:lnTo>
                        <a:pt x="1245" y="209"/>
                      </a:lnTo>
                      <a:lnTo>
                        <a:pt x="1244" y="209"/>
                      </a:lnTo>
                      <a:lnTo>
                        <a:pt x="1244" y="209"/>
                      </a:lnTo>
                      <a:lnTo>
                        <a:pt x="1244" y="210"/>
                      </a:lnTo>
                      <a:lnTo>
                        <a:pt x="1244" y="211"/>
                      </a:lnTo>
                      <a:lnTo>
                        <a:pt x="1245" y="213"/>
                      </a:lnTo>
                      <a:lnTo>
                        <a:pt x="1245" y="213"/>
                      </a:lnTo>
                      <a:lnTo>
                        <a:pt x="1245" y="213"/>
                      </a:lnTo>
                      <a:lnTo>
                        <a:pt x="1244" y="213"/>
                      </a:lnTo>
                      <a:lnTo>
                        <a:pt x="1243" y="213"/>
                      </a:lnTo>
                      <a:lnTo>
                        <a:pt x="1241" y="213"/>
                      </a:lnTo>
                      <a:lnTo>
                        <a:pt x="1240" y="213"/>
                      </a:lnTo>
                      <a:lnTo>
                        <a:pt x="1240" y="214"/>
                      </a:lnTo>
                      <a:lnTo>
                        <a:pt x="1240" y="215"/>
                      </a:lnTo>
                      <a:lnTo>
                        <a:pt x="1240" y="216"/>
                      </a:lnTo>
                      <a:lnTo>
                        <a:pt x="1240" y="216"/>
                      </a:lnTo>
                      <a:lnTo>
                        <a:pt x="1240" y="216"/>
                      </a:lnTo>
                      <a:lnTo>
                        <a:pt x="1239" y="218"/>
                      </a:lnTo>
                      <a:lnTo>
                        <a:pt x="1239" y="218"/>
                      </a:lnTo>
                      <a:lnTo>
                        <a:pt x="1240" y="218"/>
                      </a:lnTo>
                      <a:lnTo>
                        <a:pt x="1241" y="219"/>
                      </a:lnTo>
                      <a:lnTo>
                        <a:pt x="1241" y="220"/>
                      </a:lnTo>
                      <a:lnTo>
                        <a:pt x="1241" y="222"/>
                      </a:lnTo>
                      <a:lnTo>
                        <a:pt x="1240" y="223"/>
                      </a:lnTo>
                      <a:lnTo>
                        <a:pt x="1240" y="223"/>
                      </a:lnTo>
                      <a:lnTo>
                        <a:pt x="1239" y="223"/>
                      </a:lnTo>
                      <a:lnTo>
                        <a:pt x="1239" y="222"/>
                      </a:lnTo>
                      <a:lnTo>
                        <a:pt x="1239" y="223"/>
                      </a:lnTo>
                      <a:lnTo>
                        <a:pt x="1238" y="223"/>
                      </a:lnTo>
                      <a:lnTo>
                        <a:pt x="1238" y="224"/>
                      </a:lnTo>
                      <a:lnTo>
                        <a:pt x="1238" y="224"/>
                      </a:lnTo>
                      <a:lnTo>
                        <a:pt x="1238" y="226"/>
                      </a:lnTo>
                      <a:lnTo>
                        <a:pt x="1235" y="226"/>
                      </a:lnTo>
                      <a:lnTo>
                        <a:pt x="1235" y="184"/>
                      </a:lnTo>
                      <a:close/>
                      <a:moveTo>
                        <a:pt x="476" y="182"/>
                      </a:moveTo>
                      <a:lnTo>
                        <a:pt x="476" y="182"/>
                      </a:lnTo>
                      <a:lnTo>
                        <a:pt x="476" y="182"/>
                      </a:lnTo>
                      <a:lnTo>
                        <a:pt x="476" y="186"/>
                      </a:lnTo>
                      <a:lnTo>
                        <a:pt x="477" y="186"/>
                      </a:lnTo>
                      <a:lnTo>
                        <a:pt x="477" y="185"/>
                      </a:lnTo>
                      <a:lnTo>
                        <a:pt x="477" y="182"/>
                      </a:lnTo>
                      <a:lnTo>
                        <a:pt x="477" y="182"/>
                      </a:lnTo>
                      <a:lnTo>
                        <a:pt x="477" y="182"/>
                      </a:lnTo>
                      <a:lnTo>
                        <a:pt x="476" y="182"/>
                      </a:lnTo>
                      <a:close/>
                      <a:moveTo>
                        <a:pt x="1235" y="175"/>
                      </a:moveTo>
                      <a:lnTo>
                        <a:pt x="1235" y="177"/>
                      </a:lnTo>
                      <a:lnTo>
                        <a:pt x="1236" y="178"/>
                      </a:lnTo>
                      <a:lnTo>
                        <a:pt x="1239" y="180"/>
                      </a:lnTo>
                      <a:lnTo>
                        <a:pt x="1239" y="184"/>
                      </a:lnTo>
                      <a:lnTo>
                        <a:pt x="1236" y="184"/>
                      </a:lnTo>
                      <a:lnTo>
                        <a:pt x="1236" y="182"/>
                      </a:lnTo>
                      <a:lnTo>
                        <a:pt x="1235" y="182"/>
                      </a:lnTo>
                      <a:lnTo>
                        <a:pt x="1235" y="182"/>
                      </a:lnTo>
                      <a:lnTo>
                        <a:pt x="1235" y="182"/>
                      </a:lnTo>
                      <a:lnTo>
                        <a:pt x="1235" y="175"/>
                      </a:lnTo>
                      <a:close/>
                      <a:moveTo>
                        <a:pt x="1235" y="114"/>
                      </a:moveTo>
                      <a:lnTo>
                        <a:pt x="1238" y="114"/>
                      </a:lnTo>
                      <a:lnTo>
                        <a:pt x="1239" y="117"/>
                      </a:lnTo>
                      <a:lnTo>
                        <a:pt x="1243" y="117"/>
                      </a:lnTo>
                      <a:lnTo>
                        <a:pt x="1244" y="117"/>
                      </a:lnTo>
                      <a:lnTo>
                        <a:pt x="1245" y="117"/>
                      </a:lnTo>
                      <a:lnTo>
                        <a:pt x="1248" y="117"/>
                      </a:lnTo>
                      <a:lnTo>
                        <a:pt x="1252" y="117"/>
                      </a:lnTo>
                      <a:lnTo>
                        <a:pt x="1251" y="120"/>
                      </a:lnTo>
                      <a:lnTo>
                        <a:pt x="1249" y="122"/>
                      </a:lnTo>
                      <a:lnTo>
                        <a:pt x="1249" y="124"/>
                      </a:lnTo>
                      <a:lnTo>
                        <a:pt x="1247" y="125"/>
                      </a:lnTo>
                      <a:lnTo>
                        <a:pt x="1247" y="124"/>
                      </a:lnTo>
                      <a:lnTo>
                        <a:pt x="1245" y="124"/>
                      </a:lnTo>
                      <a:lnTo>
                        <a:pt x="1244" y="124"/>
                      </a:lnTo>
                      <a:lnTo>
                        <a:pt x="1244" y="124"/>
                      </a:lnTo>
                      <a:lnTo>
                        <a:pt x="1243" y="125"/>
                      </a:lnTo>
                      <a:lnTo>
                        <a:pt x="1243" y="126"/>
                      </a:lnTo>
                      <a:lnTo>
                        <a:pt x="1241" y="126"/>
                      </a:lnTo>
                      <a:lnTo>
                        <a:pt x="1239" y="126"/>
                      </a:lnTo>
                      <a:lnTo>
                        <a:pt x="1238" y="129"/>
                      </a:lnTo>
                      <a:lnTo>
                        <a:pt x="1235" y="130"/>
                      </a:lnTo>
                      <a:lnTo>
                        <a:pt x="1235" y="114"/>
                      </a:lnTo>
                      <a:close/>
                      <a:moveTo>
                        <a:pt x="554" y="106"/>
                      </a:moveTo>
                      <a:lnTo>
                        <a:pt x="554" y="109"/>
                      </a:lnTo>
                      <a:lnTo>
                        <a:pt x="555" y="110"/>
                      </a:lnTo>
                      <a:lnTo>
                        <a:pt x="557" y="110"/>
                      </a:lnTo>
                      <a:lnTo>
                        <a:pt x="558" y="112"/>
                      </a:lnTo>
                      <a:lnTo>
                        <a:pt x="557" y="113"/>
                      </a:lnTo>
                      <a:lnTo>
                        <a:pt x="557" y="114"/>
                      </a:lnTo>
                      <a:lnTo>
                        <a:pt x="557" y="116"/>
                      </a:lnTo>
                      <a:lnTo>
                        <a:pt x="559" y="118"/>
                      </a:lnTo>
                      <a:lnTo>
                        <a:pt x="559" y="121"/>
                      </a:lnTo>
                      <a:lnTo>
                        <a:pt x="561" y="121"/>
                      </a:lnTo>
                      <a:lnTo>
                        <a:pt x="561" y="124"/>
                      </a:lnTo>
                      <a:lnTo>
                        <a:pt x="562" y="125"/>
                      </a:lnTo>
                      <a:lnTo>
                        <a:pt x="562" y="125"/>
                      </a:lnTo>
                      <a:lnTo>
                        <a:pt x="563" y="126"/>
                      </a:lnTo>
                      <a:lnTo>
                        <a:pt x="566" y="126"/>
                      </a:lnTo>
                      <a:lnTo>
                        <a:pt x="566" y="126"/>
                      </a:lnTo>
                      <a:lnTo>
                        <a:pt x="567" y="125"/>
                      </a:lnTo>
                      <a:lnTo>
                        <a:pt x="569" y="124"/>
                      </a:lnTo>
                      <a:lnTo>
                        <a:pt x="569" y="122"/>
                      </a:lnTo>
                      <a:lnTo>
                        <a:pt x="570" y="122"/>
                      </a:lnTo>
                      <a:lnTo>
                        <a:pt x="570" y="121"/>
                      </a:lnTo>
                      <a:lnTo>
                        <a:pt x="565" y="120"/>
                      </a:lnTo>
                      <a:lnTo>
                        <a:pt x="566" y="117"/>
                      </a:lnTo>
                      <a:lnTo>
                        <a:pt x="566" y="116"/>
                      </a:lnTo>
                      <a:lnTo>
                        <a:pt x="565" y="114"/>
                      </a:lnTo>
                      <a:lnTo>
                        <a:pt x="562" y="113"/>
                      </a:lnTo>
                      <a:lnTo>
                        <a:pt x="562" y="112"/>
                      </a:lnTo>
                      <a:lnTo>
                        <a:pt x="561" y="110"/>
                      </a:lnTo>
                      <a:lnTo>
                        <a:pt x="559" y="109"/>
                      </a:lnTo>
                      <a:lnTo>
                        <a:pt x="558" y="108"/>
                      </a:lnTo>
                      <a:lnTo>
                        <a:pt x="557" y="108"/>
                      </a:lnTo>
                      <a:lnTo>
                        <a:pt x="554" y="106"/>
                      </a:lnTo>
                      <a:close/>
                      <a:moveTo>
                        <a:pt x="541" y="101"/>
                      </a:moveTo>
                      <a:lnTo>
                        <a:pt x="541" y="103"/>
                      </a:lnTo>
                      <a:lnTo>
                        <a:pt x="541" y="103"/>
                      </a:lnTo>
                      <a:lnTo>
                        <a:pt x="541" y="104"/>
                      </a:lnTo>
                      <a:lnTo>
                        <a:pt x="538" y="104"/>
                      </a:lnTo>
                      <a:lnTo>
                        <a:pt x="536" y="104"/>
                      </a:lnTo>
                      <a:lnTo>
                        <a:pt x="535" y="104"/>
                      </a:lnTo>
                      <a:lnTo>
                        <a:pt x="532" y="104"/>
                      </a:lnTo>
                      <a:lnTo>
                        <a:pt x="532" y="104"/>
                      </a:lnTo>
                      <a:lnTo>
                        <a:pt x="532" y="106"/>
                      </a:lnTo>
                      <a:lnTo>
                        <a:pt x="531" y="106"/>
                      </a:lnTo>
                      <a:lnTo>
                        <a:pt x="531" y="108"/>
                      </a:lnTo>
                      <a:lnTo>
                        <a:pt x="536" y="108"/>
                      </a:lnTo>
                      <a:lnTo>
                        <a:pt x="537" y="106"/>
                      </a:lnTo>
                      <a:lnTo>
                        <a:pt x="537" y="106"/>
                      </a:lnTo>
                      <a:lnTo>
                        <a:pt x="540" y="106"/>
                      </a:lnTo>
                      <a:lnTo>
                        <a:pt x="542" y="108"/>
                      </a:lnTo>
                      <a:lnTo>
                        <a:pt x="542" y="105"/>
                      </a:lnTo>
                      <a:lnTo>
                        <a:pt x="542" y="105"/>
                      </a:lnTo>
                      <a:lnTo>
                        <a:pt x="541" y="105"/>
                      </a:lnTo>
                      <a:lnTo>
                        <a:pt x="541" y="104"/>
                      </a:lnTo>
                      <a:lnTo>
                        <a:pt x="542" y="104"/>
                      </a:lnTo>
                      <a:lnTo>
                        <a:pt x="542" y="103"/>
                      </a:lnTo>
                      <a:lnTo>
                        <a:pt x="542" y="101"/>
                      </a:lnTo>
                      <a:lnTo>
                        <a:pt x="544" y="101"/>
                      </a:lnTo>
                      <a:lnTo>
                        <a:pt x="541" y="101"/>
                      </a:lnTo>
                      <a:close/>
                      <a:moveTo>
                        <a:pt x="555" y="83"/>
                      </a:moveTo>
                      <a:lnTo>
                        <a:pt x="557" y="84"/>
                      </a:lnTo>
                      <a:lnTo>
                        <a:pt x="558" y="86"/>
                      </a:lnTo>
                      <a:lnTo>
                        <a:pt x="561" y="86"/>
                      </a:lnTo>
                      <a:lnTo>
                        <a:pt x="561" y="86"/>
                      </a:lnTo>
                      <a:lnTo>
                        <a:pt x="561" y="86"/>
                      </a:lnTo>
                      <a:lnTo>
                        <a:pt x="562" y="86"/>
                      </a:lnTo>
                      <a:lnTo>
                        <a:pt x="562" y="84"/>
                      </a:lnTo>
                      <a:lnTo>
                        <a:pt x="561" y="83"/>
                      </a:lnTo>
                      <a:lnTo>
                        <a:pt x="559" y="83"/>
                      </a:lnTo>
                      <a:lnTo>
                        <a:pt x="558" y="83"/>
                      </a:lnTo>
                      <a:lnTo>
                        <a:pt x="558" y="83"/>
                      </a:lnTo>
                      <a:lnTo>
                        <a:pt x="557" y="83"/>
                      </a:lnTo>
                      <a:lnTo>
                        <a:pt x="555" y="83"/>
                      </a:lnTo>
                      <a:close/>
                      <a:moveTo>
                        <a:pt x="610" y="36"/>
                      </a:moveTo>
                      <a:lnTo>
                        <a:pt x="612" y="37"/>
                      </a:lnTo>
                      <a:lnTo>
                        <a:pt x="613" y="37"/>
                      </a:lnTo>
                      <a:lnTo>
                        <a:pt x="616" y="36"/>
                      </a:lnTo>
                      <a:lnTo>
                        <a:pt x="616" y="50"/>
                      </a:lnTo>
                      <a:lnTo>
                        <a:pt x="616" y="50"/>
                      </a:lnTo>
                      <a:lnTo>
                        <a:pt x="616" y="50"/>
                      </a:lnTo>
                      <a:lnTo>
                        <a:pt x="614" y="50"/>
                      </a:lnTo>
                      <a:lnTo>
                        <a:pt x="614" y="49"/>
                      </a:lnTo>
                      <a:lnTo>
                        <a:pt x="616" y="48"/>
                      </a:lnTo>
                      <a:lnTo>
                        <a:pt x="616" y="48"/>
                      </a:lnTo>
                      <a:lnTo>
                        <a:pt x="614" y="48"/>
                      </a:lnTo>
                      <a:lnTo>
                        <a:pt x="614" y="46"/>
                      </a:lnTo>
                      <a:lnTo>
                        <a:pt x="614" y="45"/>
                      </a:lnTo>
                      <a:lnTo>
                        <a:pt x="613" y="45"/>
                      </a:lnTo>
                      <a:lnTo>
                        <a:pt x="613" y="44"/>
                      </a:lnTo>
                      <a:lnTo>
                        <a:pt x="613" y="44"/>
                      </a:lnTo>
                      <a:lnTo>
                        <a:pt x="612" y="42"/>
                      </a:lnTo>
                      <a:lnTo>
                        <a:pt x="612" y="42"/>
                      </a:lnTo>
                      <a:lnTo>
                        <a:pt x="612" y="41"/>
                      </a:lnTo>
                      <a:lnTo>
                        <a:pt x="609" y="40"/>
                      </a:lnTo>
                      <a:lnTo>
                        <a:pt x="609" y="40"/>
                      </a:lnTo>
                      <a:lnTo>
                        <a:pt x="608" y="38"/>
                      </a:lnTo>
                      <a:lnTo>
                        <a:pt x="608" y="38"/>
                      </a:lnTo>
                      <a:lnTo>
                        <a:pt x="607" y="38"/>
                      </a:lnTo>
                      <a:lnTo>
                        <a:pt x="607" y="38"/>
                      </a:lnTo>
                      <a:lnTo>
                        <a:pt x="607" y="38"/>
                      </a:lnTo>
                      <a:lnTo>
                        <a:pt x="605" y="38"/>
                      </a:lnTo>
                      <a:lnTo>
                        <a:pt x="605" y="37"/>
                      </a:lnTo>
                      <a:lnTo>
                        <a:pt x="607" y="36"/>
                      </a:lnTo>
                      <a:lnTo>
                        <a:pt x="607" y="36"/>
                      </a:lnTo>
                      <a:lnTo>
                        <a:pt x="608" y="36"/>
                      </a:lnTo>
                      <a:lnTo>
                        <a:pt x="610" y="36"/>
                      </a:lnTo>
                      <a:close/>
                      <a:moveTo>
                        <a:pt x="612" y="28"/>
                      </a:moveTo>
                      <a:lnTo>
                        <a:pt x="613" y="29"/>
                      </a:lnTo>
                      <a:lnTo>
                        <a:pt x="616" y="29"/>
                      </a:lnTo>
                      <a:lnTo>
                        <a:pt x="616" y="29"/>
                      </a:lnTo>
                      <a:lnTo>
                        <a:pt x="616" y="34"/>
                      </a:lnTo>
                      <a:lnTo>
                        <a:pt x="613" y="34"/>
                      </a:lnTo>
                      <a:lnTo>
                        <a:pt x="613" y="33"/>
                      </a:lnTo>
                      <a:lnTo>
                        <a:pt x="613" y="33"/>
                      </a:lnTo>
                      <a:lnTo>
                        <a:pt x="612" y="32"/>
                      </a:lnTo>
                      <a:lnTo>
                        <a:pt x="612" y="31"/>
                      </a:lnTo>
                      <a:lnTo>
                        <a:pt x="612" y="29"/>
                      </a:lnTo>
                      <a:lnTo>
                        <a:pt x="612" y="29"/>
                      </a:lnTo>
                      <a:lnTo>
                        <a:pt x="612" y="28"/>
                      </a:lnTo>
                      <a:close/>
                      <a:moveTo>
                        <a:pt x="1332" y="23"/>
                      </a:moveTo>
                      <a:lnTo>
                        <a:pt x="1333" y="27"/>
                      </a:lnTo>
                      <a:lnTo>
                        <a:pt x="1334" y="27"/>
                      </a:lnTo>
                      <a:lnTo>
                        <a:pt x="1333" y="33"/>
                      </a:lnTo>
                      <a:lnTo>
                        <a:pt x="1334" y="33"/>
                      </a:lnTo>
                      <a:lnTo>
                        <a:pt x="1334" y="34"/>
                      </a:lnTo>
                      <a:lnTo>
                        <a:pt x="1337" y="34"/>
                      </a:lnTo>
                      <a:lnTo>
                        <a:pt x="1337" y="33"/>
                      </a:lnTo>
                      <a:lnTo>
                        <a:pt x="1337" y="32"/>
                      </a:lnTo>
                      <a:lnTo>
                        <a:pt x="1337" y="32"/>
                      </a:lnTo>
                      <a:lnTo>
                        <a:pt x="1337" y="32"/>
                      </a:lnTo>
                      <a:lnTo>
                        <a:pt x="1337" y="29"/>
                      </a:lnTo>
                      <a:lnTo>
                        <a:pt x="1337" y="29"/>
                      </a:lnTo>
                      <a:lnTo>
                        <a:pt x="1337" y="28"/>
                      </a:lnTo>
                      <a:lnTo>
                        <a:pt x="1338" y="28"/>
                      </a:lnTo>
                      <a:lnTo>
                        <a:pt x="1337" y="24"/>
                      </a:lnTo>
                      <a:lnTo>
                        <a:pt x="1336" y="24"/>
                      </a:lnTo>
                      <a:lnTo>
                        <a:pt x="1334" y="24"/>
                      </a:lnTo>
                      <a:lnTo>
                        <a:pt x="1332" y="23"/>
                      </a:lnTo>
                      <a:close/>
                      <a:moveTo>
                        <a:pt x="1235" y="0"/>
                      </a:moveTo>
                      <a:lnTo>
                        <a:pt x="1393" y="0"/>
                      </a:lnTo>
                      <a:lnTo>
                        <a:pt x="1392" y="0"/>
                      </a:lnTo>
                      <a:lnTo>
                        <a:pt x="1392" y="2"/>
                      </a:lnTo>
                      <a:lnTo>
                        <a:pt x="1392" y="2"/>
                      </a:lnTo>
                      <a:lnTo>
                        <a:pt x="1392" y="3"/>
                      </a:lnTo>
                      <a:lnTo>
                        <a:pt x="1391" y="3"/>
                      </a:lnTo>
                      <a:lnTo>
                        <a:pt x="1391" y="4"/>
                      </a:lnTo>
                      <a:lnTo>
                        <a:pt x="1391" y="4"/>
                      </a:lnTo>
                      <a:lnTo>
                        <a:pt x="1391" y="6"/>
                      </a:lnTo>
                      <a:lnTo>
                        <a:pt x="1389" y="6"/>
                      </a:lnTo>
                      <a:lnTo>
                        <a:pt x="1389" y="7"/>
                      </a:lnTo>
                      <a:lnTo>
                        <a:pt x="1389" y="8"/>
                      </a:lnTo>
                      <a:lnTo>
                        <a:pt x="1391" y="10"/>
                      </a:lnTo>
                      <a:lnTo>
                        <a:pt x="1389" y="10"/>
                      </a:lnTo>
                      <a:lnTo>
                        <a:pt x="1388" y="11"/>
                      </a:lnTo>
                      <a:lnTo>
                        <a:pt x="1388" y="12"/>
                      </a:lnTo>
                      <a:lnTo>
                        <a:pt x="1388" y="12"/>
                      </a:lnTo>
                      <a:lnTo>
                        <a:pt x="1388" y="14"/>
                      </a:lnTo>
                      <a:lnTo>
                        <a:pt x="1387" y="15"/>
                      </a:lnTo>
                      <a:lnTo>
                        <a:pt x="1387" y="16"/>
                      </a:lnTo>
                      <a:lnTo>
                        <a:pt x="1383" y="19"/>
                      </a:lnTo>
                      <a:lnTo>
                        <a:pt x="1382" y="20"/>
                      </a:lnTo>
                      <a:lnTo>
                        <a:pt x="1382" y="21"/>
                      </a:lnTo>
                      <a:lnTo>
                        <a:pt x="1382" y="23"/>
                      </a:lnTo>
                      <a:lnTo>
                        <a:pt x="1379" y="23"/>
                      </a:lnTo>
                      <a:lnTo>
                        <a:pt x="1379" y="23"/>
                      </a:lnTo>
                      <a:lnTo>
                        <a:pt x="1378" y="23"/>
                      </a:lnTo>
                      <a:lnTo>
                        <a:pt x="1378" y="24"/>
                      </a:lnTo>
                      <a:lnTo>
                        <a:pt x="1376" y="24"/>
                      </a:lnTo>
                      <a:lnTo>
                        <a:pt x="1376" y="27"/>
                      </a:lnTo>
                      <a:lnTo>
                        <a:pt x="1372" y="29"/>
                      </a:lnTo>
                      <a:lnTo>
                        <a:pt x="1372" y="32"/>
                      </a:lnTo>
                      <a:lnTo>
                        <a:pt x="1372" y="32"/>
                      </a:lnTo>
                      <a:lnTo>
                        <a:pt x="1371" y="33"/>
                      </a:lnTo>
                      <a:lnTo>
                        <a:pt x="1370" y="33"/>
                      </a:lnTo>
                      <a:lnTo>
                        <a:pt x="1368" y="33"/>
                      </a:lnTo>
                      <a:lnTo>
                        <a:pt x="1367" y="36"/>
                      </a:lnTo>
                      <a:lnTo>
                        <a:pt x="1367" y="37"/>
                      </a:lnTo>
                      <a:lnTo>
                        <a:pt x="1366" y="38"/>
                      </a:lnTo>
                      <a:lnTo>
                        <a:pt x="1364" y="41"/>
                      </a:lnTo>
                      <a:lnTo>
                        <a:pt x="1364" y="44"/>
                      </a:lnTo>
                      <a:lnTo>
                        <a:pt x="1363" y="44"/>
                      </a:lnTo>
                      <a:lnTo>
                        <a:pt x="1363" y="45"/>
                      </a:lnTo>
                      <a:lnTo>
                        <a:pt x="1361" y="44"/>
                      </a:lnTo>
                      <a:lnTo>
                        <a:pt x="1361" y="46"/>
                      </a:lnTo>
                      <a:lnTo>
                        <a:pt x="1361" y="46"/>
                      </a:lnTo>
                      <a:lnTo>
                        <a:pt x="1359" y="48"/>
                      </a:lnTo>
                      <a:lnTo>
                        <a:pt x="1358" y="49"/>
                      </a:lnTo>
                      <a:lnTo>
                        <a:pt x="1358" y="49"/>
                      </a:lnTo>
                      <a:lnTo>
                        <a:pt x="1357" y="52"/>
                      </a:lnTo>
                      <a:lnTo>
                        <a:pt x="1355" y="52"/>
                      </a:lnTo>
                      <a:lnTo>
                        <a:pt x="1355" y="53"/>
                      </a:lnTo>
                      <a:lnTo>
                        <a:pt x="1354" y="53"/>
                      </a:lnTo>
                      <a:lnTo>
                        <a:pt x="1354" y="54"/>
                      </a:lnTo>
                      <a:lnTo>
                        <a:pt x="1353" y="55"/>
                      </a:lnTo>
                      <a:lnTo>
                        <a:pt x="1351" y="55"/>
                      </a:lnTo>
                      <a:lnTo>
                        <a:pt x="1351" y="57"/>
                      </a:lnTo>
                      <a:lnTo>
                        <a:pt x="1350" y="57"/>
                      </a:lnTo>
                      <a:lnTo>
                        <a:pt x="1349" y="57"/>
                      </a:lnTo>
                      <a:lnTo>
                        <a:pt x="1349" y="58"/>
                      </a:lnTo>
                      <a:lnTo>
                        <a:pt x="1347" y="58"/>
                      </a:lnTo>
                      <a:lnTo>
                        <a:pt x="1347" y="57"/>
                      </a:lnTo>
                      <a:lnTo>
                        <a:pt x="1346" y="55"/>
                      </a:lnTo>
                      <a:lnTo>
                        <a:pt x="1345" y="55"/>
                      </a:lnTo>
                      <a:lnTo>
                        <a:pt x="1345" y="55"/>
                      </a:lnTo>
                      <a:lnTo>
                        <a:pt x="1344" y="55"/>
                      </a:lnTo>
                      <a:lnTo>
                        <a:pt x="1342" y="55"/>
                      </a:lnTo>
                      <a:lnTo>
                        <a:pt x="1342" y="53"/>
                      </a:lnTo>
                      <a:lnTo>
                        <a:pt x="1340" y="53"/>
                      </a:lnTo>
                      <a:lnTo>
                        <a:pt x="1340" y="52"/>
                      </a:lnTo>
                      <a:lnTo>
                        <a:pt x="1338" y="50"/>
                      </a:lnTo>
                      <a:lnTo>
                        <a:pt x="1338" y="49"/>
                      </a:lnTo>
                      <a:lnTo>
                        <a:pt x="1340" y="49"/>
                      </a:lnTo>
                      <a:lnTo>
                        <a:pt x="1340" y="46"/>
                      </a:lnTo>
                      <a:lnTo>
                        <a:pt x="1338" y="48"/>
                      </a:lnTo>
                      <a:lnTo>
                        <a:pt x="1337" y="48"/>
                      </a:lnTo>
                      <a:lnTo>
                        <a:pt x="1334" y="49"/>
                      </a:lnTo>
                      <a:lnTo>
                        <a:pt x="1336" y="46"/>
                      </a:lnTo>
                      <a:lnTo>
                        <a:pt x="1334" y="46"/>
                      </a:lnTo>
                      <a:lnTo>
                        <a:pt x="1334" y="46"/>
                      </a:lnTo>
                      <a:lnTo>
                        <a:pt x="1333" y="46"/>
                      </a:lnTo>
                      <a:lnTo>
                        <a:pt x="1330" y="50"/>
                      </a:lnTo>
                      <a:lnTo>
                        <a:pt x="1329" y="50"/>
                      </a:lnTo>
                      <a:lnTo>
                        <a:pt x="1329" y="52"/>
                      </a:lnTo>
                      <a:lnTo>
                        <a:pt x="1328" y="52"/>
                      </a:lnTo>
                      <a:lnTo>
                        <a:pt x="1327" y="52"/>
                      </a:lnTo>
                      <a:lnTo>
                        <a:pt x="1327" y="54"/>
                      </a:lnTo>
                      <a:lnTo>
                        <a:pt x="1324" y="55"/>
                      </a:lnTo>
                      <a:lnTo>
                        <a:pt x="1324" y="55"/>
                      </a:lnTo>
                      <a:lnTo>
                        <a:pt x="1323" y="55"/>
                      </a:lnTo>
                      <a:lnTo>
                        <a:pt x="1321" y="57"/>
                      </a:lnTo>
                      <a:lnTo>
                        <a:pt x="1320" y="58"/>
                      </a:lnTo>
                      <a:lnTo>
                        <a:pt x="1319" y="59"/>
                      </a:lnTo>
                      <a:lnTo>
                        <a:pt x="1317" y="61"/>
                      </a:lnTo>
                      <a:lnTo>
                        <a:pt x="1317" y="62"/>
                      </a:lnTo>
                      <a:lnTo>
                        <a:pt x="1315" y="62"/>
                      </a:lnTo>
                      <a:lnTo>
                        <a:pt x="1313" y="65"/>
                      </a:lnTo>
                      <a:lnTo>
                        <a:pt x="1312" y="66"/>
                      </a:lnTo>
                      <a:lnTo>
                        <a:pt x="1311" y="66"/>
                      </a:lnTo>
                      <a:lnTo>
                        <a:pt x="1311" y="69"/>
                      </a:lnTo>
                      <a:lnTo>
                        <a:pt x="1311" y="70"/>
                      </a:lnTo>
                      <a:lnTo>
                        <a:pt x="1312" y="71"/>
                      </a:lnTo>
                      <a:lnTo>
                        <a:pt x="1312" y="74"/>
                      </a:lnTo>
                      <a:lnTo>
                        <a:pt x="1313" y="76"/>
                      </a:lnTo>
                      <a:lnTo>
                        <a:pt x="1310" y="78"/>
                      </a:lnTo>
                      <a:lnTo>
                        <a:pt x="1310" y="79"/>
                      </a:lnTo>
                      <a:lnTo>
                        <a:pt x="1308" y="80"/>
                      </a:lnTo>
                      <a:lnTo>
                        <a:pt x="1308" y="80"/>
                      </a:lnTo>
                      <a:lnTo>
                        <a:pt x="1304" y="82"/>
                      </a:lnTo>
                      <a:lnTo>
                        <a:pt x="1304" y="82"/>
                      </a:lnTo>
                      <a:lnTo>
                        <a:pt x="1304" y="82"/>
                      </a:lnTo>
                      <a:lnTo>
                        <a:pt x="1304" y="83"/>
                      </a:lnTo>
                      <a:lnTo>
                        <a:pt x="1300" y="86"/>
                      </a:lnTo>
                      <a:lnTo>
                        <a:pt x="1300" y="88"/>
                      </a:lnTo>
                      <a:lnTo>
                        <a:pt x="1298" y="88"/>
                      </a:lnTo>
                      <a:lnTo>
                        <a:pt x="1296" y="89"/>
                      </a:lnTo>
                      <a:lnTo>
                        <a:pt x="1296" y="89"/>
                      </a:lnTo>
                      <a:lnTo>
                        <a:pt x="1295" y="89"/>
                      </a:lnTo>
                      <a:lnTo>
                        <a:pt x="1294" y="91"/>
                      </a:lnTo>
                      <a:lnTo>
                        <a:pt x="1292" y="97"/>
                      </a:lnTo>
                      <a:lnTo>
                        <a:pt x="1291" y="97"/>
                      </a:lnTo>
                      <a:lnTo>
                        <a:pt x="1291" y="97"/>
                      </a:lnTo>
                      <a:lnTo>
                        <a:pt x="1291" y="99"/>
                      </a:lnTo>
                      <a:lnTo>
                        <a:pt x="1292" y="99"/>
                      </a:lnTo>
                      <a:lnTo>
                        <a:pt x="1292" y="100"/>
                      </a:lnTo>
                      <a:lnTo>
                        <a:pt x="1295" y="100"/>
                      </a:lnTo>
                      <a:lnTo>
                        <a:pt x="1296" y="101"/>
                      </a:lnTo>
                      <a:lnTo>
                        <a:pt x="1298" y="101"/>
                      </a:lnTo>
                      <a:lnTo>
                        <a:pt x="1298" y="101"/>
                      </a:lnTo>
                      <a:lnTo>
                        <a:pt x="1299" y="103"/>
                      </a:lnTo>
                      <a:lnTo>
                        <a:pt x="1300" y="103"/>
                      </a:lnTo>
                      <a:lnTo>
                        <a:pt x="1300" y="104"/>
                      </a:lnTo>
                      <a:lnTo>
                        <a:pt x="1299" y="104"/>
                      </a:lnTo>
                      <a:lnTo>
                        <a:pt x="1299" y="104"/>
                      </a:lnTo>
                      <a:lnTo>
                        <a:pt x="1299" y="105"/>
                      </a:lnTo>
                      <a:lnTo>
                        <a:pt x="1300" y="105"/>
                      </a:lnTo>
                      <a:lnTo>
                        <a:pt x="1300" y="106"/>
                      </a:lnTo>
                      <a:lnTo>
                        <a:pt x="1300" y="106"/>
                      </a:lnTo>
                      <a:lnTo>
                        <a:pt x="1300" y="108"/>
                      </a:lnTo>
                      <a:lnTo>
                        <a:pt x="1302" y="108"/>
                      </a:lnTo>
                      <a:lnTo>
                        <a:pt x="1302" y="109"/>
                      </a:lnTo>
                      <a:lnTo>
                        <a:pt x="1303" y="110"/>
                      </a:lnTo>
                      <a:lnTo>
                        <a:pt x="1303" y="112"/>
                      </a:lnTo>
                      <a:lnTo>
                        <a:pt x="1303" y="113"/>
                      </a:lnTo>
                      <a:lnTo>
                        <a:pt x="1303" y="113"/>
                      </a:lnTo>
                      <a:lnTo>
                        <a:pt x="1303" y="116"/>
                      </a:lnTo>
                      <a:lnTo>
                        <a:pt x="1306" y="116"/>
                      </a:lnTo>
                      <a:lnTo>
                        <a:pt x="1306" y="116"/>
                      </a:lnTo>
                      <a:lnTo>
                        <a:pt x="1306" y="116"/>
                      </a:lnTo>
                      <a:lnTo>
                        <a:pt x="1307" y="120"/>
                      </a:lnTo>
                      <a:lnTo>
                        <a:pt x="1308" y="121"/>
                      </a:lnTo>
                      <a:lnTo>
                        <a:pt x="1310" y="124"/>
                      </a:lnTo>
                      <a:lnTo>
                        <a:pt x="1310" y="124"/>
                      </a:lnTo>
                      <a:lnTo>
                        <a:pt x="1310" y="125"/>
                      </a:lnTo>
                      <a:lnTo>
                        <a:pt x="1310" y="126"/>
                      </a:lnTo>
                      <a:lnTo>
                        <a:pt x="1310" y="126"/>
                      </a:lnTo>
                      <a:lnTo>
                        <a:pt x="1310" y="129"/>
                      </a:lnTo>
                      <a:lnTo>
                        <a:pt x="1310" y="129"/>
                      </a:lnTo>
                      <a:lnTo>
                        <a:pt x="1310" y="130"/>
                      </a:lnTo>
                      <a:lnTo>
                        <a:pt x="1310" y="130"/>
                      </a:lnTo>
                      <a:lnTo>
                        <a:pt x="1310" y="130"/>
                      </a:lnTo>
                      <a:lnTo>
                        <a:pt x="1310" y="134"/>
                      </a:lnTo>
                      <a:lnTo>
                        <a:pt x="1311" y="134"/>
                      </a:lnTo>
                      <a:lnTo>
                        <a:pt x="1311" y="138"/>
                      </a:lnTo>
                      <a:lnTo>
                        <a:pt x="1310" y="141"/>
                      </a:lnTo>
                      <a:lnTo>
                        <a:pt x="1308" y="144"/>
                      </a:lnTo>
                      <a:lnTo>
                        <a:pt x="1307" y="144"/>
                      </a:lnTo>
                      <a:lnTo>
                        <a:pt x="1306" y="146"/>
                      </a:lnTo>
                      <a:lnTo>
                        <a:pt x="1303" y="146"/>
                      </a:lnTo>
                      <a:lnTo>
                        <a:pt x="1303" y="148"/>
                      </a:lnTo>
                      <a:lnTo>
                        <a:pt x="1295" y="150"/>
                      </a:lnTo>
                      <a:lnTo>
                        <a:pt x="1295" y="150"/>
                      </a:lnTo>
                      <a:lnTo>
                        <a:pt x="1292" y="151"/>
                      </a:lnTo>
                      <a:lnTo>
                        <a:pt x="1291" y="154"/>
                      </a:lnTo>
                      <a:lnTo>
                        <a:pt x="1290" y="154"/>
                      </a:lnTo>
                      <a:lnTo>
                        <a:pt x="1289" y="155"/>
                      </a:lnTo>
                      <a:lnTo>
                        <a:pt x="1287" y="155"/>
                      </a:lnTo>
                      <a:lnTo>
                        <a:pt x="1286" y="156"/>
                      </a:lnTo>
                      <a:lnTo>
                        <a:pt x="1285" y="155"/>
                      </a:lnTo>
                      <a:lnTo>
                        <a:pt x="1285" y="155"/>
                      </a:lnTo>
                      <a:lnTo>
                        <a:pt x="1283" y="155"/>
                      </a:lnTo>
                      <a:lnTo>
                        <a:pt x="1283" y="154"/>
                      </a:lnTo>
                      <a:lnTo>
                        <a:pt x="1285" y="152"/>
                      </a:lnTo>
                      <a:lnTo>
                        <a:pt x="1285" y="152"/>
                      </a:lnTo>
                      <a:lnTo>
                        <a:pt x="1285" y="152"/>
                      </a:lnTo>
                      <a:lnTo>
                        <a:pt x="1283" y="151"/>
                      </a:lnTo>
                      <a:lnTo>
                        <a:pt x="1283" y="150"/>
                      </a:lnTo>
                      <a:lnTo>
                        <a:pt x="1285" y="150"/>
                      </a:lnTo>
                      <a:lnTo>
                        <a:pt x="1285" y="148"/>
                      </a:lnTo>
                      <a:lnTo>
                        <a:pt x="1286" y="148"/>
                      </a:lnTo>
                      <a:lnTo>
                        <a:pt x="1286" y="146"/>
                      </a:lnTo>
                      <a:lnTo>
                        <a:pt x="1286" y="146"/>
                      </a:lnTo>
                      <a:lnTo>
                        <a:pt x="1286" y="141"/>
                      </a:lnTo>
                      <a:lnTo>
                        <a:pt x="1289" y="138"/>
                      </a:lnTo>
                      <a:lnTo>
                        <a:pt x="1289" y="137"/>
                      </a:lnTo>
                      <a:lnTo>
                        <a:pt x="1289" y="137"/>
                      </a:lnTo>
                      <a:lnTo>
                        <a:pt x="1290" y="135"/>
                      </a:lnTo>
                      <a:lnTo>
                        <a:pt x="1289" y="135"/>
                      </a:lnTo>
                      <a:lnTo>
                        <a:pt x="1287" y="134"/>
                      </a:lnTo>
                      <a:lnTo>
                        <a:pt x="1287" y="133"/>
                      </a:lnTo>
                      <a:lnTo>
                        <a:pt x="1287" y="130"/>
                      </a:lnTo>
                      <a:lnTo>
                        <a:pt x="1289" y="130"/>
                      </a:lnTo>
                      <a:lnTo>
                        <a:pt x="1289" y="129"/>
                      </a:lnTo>
                      <a:lnTo>
                        <a:pt x="1287" y="127"/>
                      </a:lnTo>
                      <a:lnTo>
                        <a:pt x="1286" y="126"/>
                      </a:lnTo>
                      <a:lnTo>
                        <a:pt x="1286" y="124"/>
                      </a:lnTo>
                      <a:lnTo>
                        <a:pt x="1289" y="124"/>
                      </a:lnTo>
                      <a:lnTo>
                        <a:pt x="1289" y="124"/>
                      </a:lnTo>
                      <a:lnTo>
                        <a:pt x="1289" y="124"/>
                      </a:lnTo>
                      <a:lnTo>
                        <a:pt x="1290" y="124"/>
                      </a:lnTo>
                      <a:lnTo>
                        <a:pt x="1290" y="121"/>
                      </a:lnTo>
                      <a:lnTo>
                        <a:pt x="1289" y="121"/>
                      </a:lnTo>
                      <a:lnTo>
                        <a:pt x="1287" y="116"/>
                      </a:lnTo>
                      <a:lnTo>
                        <a:pt x="1286" y="116"/>
                      </a:lnTo>
                      <a:lnTo>
                        <a:pt x="1283" y="114"/>
                      </a:lnTo>
                      <a:lnTo>
                        <a:pt x="1283" y="116"/>
                      </a:lnTo>
                      <a:lnTo>
                        <a:pt x="1279" y="114"/>
                      </a:lnTo>
                      <a:lnTo>
                        <a:pt x="1279" y="116"/>
                      </a:lnTo>
                      <a:lnTo>
                        <a:pt x="1277" y="116"/>
                      </a:lnTo>
                      <a:lnTo>
                        <a:pt x="1277" y="117"/>
                      </a:lnTo>
                      <a:lnTo>
                        <a:pt x="1277" y="117"/>
                      </a:lnTo>
                      <a:lnTo>
                        <a:pt x="1277" y="117"/>
                      </a:lnTo>
                      <a:lnTo>
                        <a:pt x="1277" y="116"/>
                      </a:lnTo>
                      <a:lnTo>
                        <a:pt x="1274" y="116"/>
                      </a:lnTo>
                      <a:lnTo>
                        <a:pt x="1273" y="113"/>
                      </a:lnTo>
                      <a:lnTo>
                        <a:pt x="1273" y="113"/>
                      </a:lnTo>
                      <a:lnTo>
                        <a:pt x="1274" y="112"/>
                      </a:lnTo>
                      <a:lnTo>
                        <a:pt x="1274" y="112"/>
                      </a:lnTo>
                      <a:lnTo>
                        <a:pt x="1273" y="110"/>
                      </a:lnTo>
                      <a:lnTo>
                        <a:pt x="1273" y="110"/>
                      </a:lnTo>
                      <a:lnTo>
                        <a:pt x="1273" y="110"/>
                      </a:lnTo>
                      <a:lnTo>
                        <a:pt x="1272" y="110"/>
                      </a:lnTo>
                      <a:lnTo>
                        <a:pt x="1272" y="110"/>
                      </a:lnTo>
                      <a:lnTo>
                        <a:pt x="1272" y="110"/>
                      </a:lnTo>
                      <a:lnTo>
                        <a:pt x="1270" y="110"/>
                      </a:lnTo>
                      <a:lnTo>
                        <a:pt x="1269" y="109"/>
                      </a:lnTo>
                      <a:lnTo>
                        <a:pt x="1269" y="106"/>
                      </a:lnTo>
                      <a:lnTo>
                        <a:pt x="1270" y="106"/>
                      </a:lnTo>
                      <a:lnTo>
                        <a:pt x="1270" y="105"/>
                      </a:lnTo>
                      <a:lnTo>
                        <a:pt x="1272" y="104"/>
                      </a:lnTo>
                      <a:lnTo>
                        <a:pt x="1272" y="104"/>
                      </a:lnTo>
                      <a:lnTo>
                        <a:pt x="1273" y="103"/>
                      </a:lnTo>
                      <a:lnTo>
                        <a:pt x="1274" y="103"/>
                      </a:lnTo>
                      <a:lnTo>
                        <a:pt x="1274" y="103"/>
                      </a:lnTo>
                      <a:lnTo>
                        <a:pt x="1275" y="103"/>
                      </a:lnTo>
                      <a:lnTo>
                        <a:pt x="1277" y="103"/>
                      </a:lnTo>
                      <a:lnTo>
                        <a:pt x="1274" y="101"/>
                      </a:lnTo>
                      <a:lnTo>
                        <a:pt x="1274" y="99"/>
                      </a:lnTo>
                      <a:lnTo>
                        <a:pt x="1274" y="97"/>
                      </a:lnTo>
                      <a:lnTo>
                        <a:pt x="1274" y="95"/>
                      </a:lnTo>
                      <a:lnTo>
                        <a:pt x="1273" y="93"/>
                      </a:lnTo>
                      <a:lnTo>
                        <a:pt x="1272" y="93"/>
                      </a:lnTo>
                      <a:lnTo>
                        <a:pt x="1270" y="92"/>
                      </a:lnTo>
                      <a:lnTo>
                        <a:pt x="1269" y="91"/>
                      </a:lnTo>
                      <a:lnTo>
                        <a:pt x="1268" y="91"/>
                      </a:lnTo>
                      <a:lnTo>
                        <a:pt x="1268" y="91"/>
                      </a:lnTo>
                      <a:lnTo>
                        <a:pt x="1268" y="91"/>
                      </a:lnTo>
                      <a:lnTo>
                        <a:pt x="1266" y="92"/>
                      </a:lnTo>
                      <a:lnTo>
                        <a:pt x="1266" y="92"/>
                      </a:lnTo>
                      <a:lnTo>
                        <a:pt x="1265" y="91"/>
                      </a:lnTo>
                      <a:lnTo>
                        <a:pt x="1264" y="89"/>
                      </a:lnTo>
                      <a:lnTo>
                        <a:pt x="1261" y="89"/>
                      </a:lnTo>
                      <a:lnTo>
                        <a:pt x="1260" y="89"/>
                      </a:lnTo>
                      <a:lnTo>
                        <a:pt x="1260" y="91"/>
                      </a:lnTo>
                      <a:lnTo>
                        <a:pt x="1257" y="91"/>
                      </a:lnTo>
                      <a:lnTo>
                        <a:pt x="1257" y="91"/>
                      </a:lnTo>
                      <a:lnTo>
                        <a:pt x="1256" y="91"/>
                      </a:lnTo>
                      <a:lnTo>
                        <a:pt x="1256" y="92"/>
                      </a:lnTo>
                      <a:lnTo>
                        <a:pt x="1255" y="92"/>
                      </a:lnTo>
                      <a:lnTo>
                        <a:pt x="1253" y="93"/>
                      </a:lnTo>
                      <a:lnTo>
                        <a:pt x="1252" y="93"/>
                      </a:lnTo>
                      <a:lnTo>
                        <a:pt x="1252" y="95"/>
                      </a:lnTo>
                      <a:lnTo>
                        <a:pt x="1251" y="95"/>
                      </a:lnTo>
                      <a:lnTo>
                        <a:pt x="1247" y="99"/>
                      </a:lnTo>
                      <a:lnTo>
                        <a:pt x="1245" y="99"/>
                      </a:lnTo>
                      <a:lnTo>
                        <a:pt x="1245" y="99"/>
                      </a:lnTo>
                      <a:lnTo>
                        <a:pt x="1243" y="100"/>
                      </a:lnTo>
                      <a:lnTo>
                        <a:pt x="1244" y="101"/>
                      </a:lnTo>
                      <a:lnTo>
                        <a:pt x="1243" y="101"/>
                      </a:lnTo>
                      <a:lnTo>
                        <a:pt x="1243" y="103"/>
                      </a:lnTo>
                      <a:lnTo>
                        <a:pt x="1240" y="103"/>
                      </a:lnTo>
                      <a:lnTo>
                        <a:pt x="1240" y="103"/>
                      </a:lnTo>
                      <a:lnTo>
                        <a:pt x="1239" y="101"/>
                      </a:lnTo>
                      <a:lnTo>
                        <a:pt x="1239" y="101"/>
                      </a:lnTo>
                      <a:lnTo>
                        <a:pt x="1239" y="101"/>
                      </a:lnTo>
                      <a:lnTo>
                        <a:pt x="1240" y="100"/>
                      </a:lnTo>
                      <a:lnTo>
                        <a:pt x="1240" y="100"/>
                      </a:lnTo>
                      <a:lnTo>
                        <a:pt x="1240" y="100"/>
                      </a:lnTo>
                      <a:lnTo>
                        <a:pt x="1241" y="99"/>
                      </a:lnTo>
                      <a:lnTo>
                        <a:pt x="1241" y="99"/>
                      </a:lnTo>
                      <a:lnTo>
                        <a:pt x="1241" y="97"/>
                      </a:lnTo>
                      <a:lnTo>
                        <a:pt x="1243" y="96"/>
                      </a:lnTo>
                      <a:lnTo>
                        <a:pt x="1243" y="96"/>
                      </a:lnTo>
                      <a:lnTo>
                        <a:pt x="1241" y="96"/>
                      </a:lnTo>
                      <a:lnTo>
                        <a:pt x="1241" y="96"/>
                      </a:lnTo>
                      <a:lnTo>
                        <a:pt x="1241" y="96"/>
                      </a:lnTo>
                      <a:lnTo>
                        <a:pt x="1241" y="96"/>
                      </a:lnTo>
                      <a:lnTo>
                        <a:pt x="1240" y="96"/>
                      </a:lnTo>
                      <a:lnTo>
                        <a:pt x="1240" y="96"/>
                      </a:lnTo>
                      <a:lnTo>
                        <a:pt x="1240" y="93"/>
                      </a:lnTo>
                      <a:lnTo>
                        <a:pt x="1240" y="93"/>
                      </a:lnTo>
                      <a:lnTo>
                        <a:pt x="1240" y="92"/>
                      </a:lnTo>
                      <a:lnTo>
                        <a:pt x="1244" y="88"/>
                      </a:lnTo>
                      <a:lnTo>
                        <a:pt x="1244" y="87"/>
                      </a:lnTo>
                      <a:lnTo>
                        <a:pt x="1245" y="86"/>
                      </a:lnTo>
                      <a:lnTo>
                        <a:pt x="1247" y="83"/>
                      </a:lnTo>
                      <a:lnTo>
                        <a:pt x="1247" y="83"/>
                      </a:lnTo>
                      <a:lnTo>
                        <a:pt x="1248" y="82"/>
                      </a:lnTo>
                      <a:lnTo>
                        <a:pt x="1249" y="79"/>
                      </a:lnTo>
                      <a:lnTo>
                        <a:pt x="1238" y="76"/>
                      </a:lnTo>
                      <a:lnTo>
                        <a:pt x="1235" y="80"/>
                      </a:lnTo>
                      <a:lnTo>
                        <a:pt x="1235" y="80"/>
                      </a:lnTo>
                      <a:lnTo>
                        <a:pt x="1235" y="0"/>
                      </a:lnTo>
                      <a:close/>
                      <a:moveTo>
                        <a:pt x="616" y="0"/>
                      </a:moveTo>
                      <a:lnTo>
                        <a:pt x="616" y="0"/>
                      </a:lnTo>
                      <a:lnTo>
                        <a:pt x="616" y="3"/>
                      </a:lnTo>
                      <a:lnTo>
                        <a:pt x="616" y="3"/>
                      </a:lnTo>
                      <a:lnTo>
                        <a:pt x="616" y="0"/>
                      </a:lnTo>
                      <a:lnTo>
                        <a:pt x="616" y="0"/>
                      </a:lnTo>
                      <a:close/>
                      <a:moveTo>
                        <a:pt x="133" y="0"/>
                      </a:moveTo>
                      <a:lnTo>
                        <a:pt x="609" y="0"/>
                      </a:lnTo>
                      <a:lnTo>
                        <a:pt x="609" y="2"/>
                      </a:lnTo>
                      <a:lnTo>
                        <a:pt x="608" y="3"/>
                      </a:lnTo>
                      <a:lnTo>
                        <a:pt x="608" y="3"/>
                      </a:lnTo>
                      <a:lnTo>
                        <a:pt x="607" y="3"/>
                      </a:lnTo>
                      <a:lnTo>
                        <a:pt x="605" y="4"/>
                      </a:lnTo>
                      <a:lnTo>
                        <a:pt x="604" y="4"/>
                      </a:lnTo>
                      <a:lnTo>
                        <a:pt x="603" y="6"/>
                      </a:lnTo>
                      <a:lnTo>
                        <a:pt x="597" y="6"/>
                      </a:lnTo>
                      <a:lnTo>
                        <a:pt x="596" y="8"/>
                      </a:lnTo>
                      <a:lnTo>
                        <a:pt x="595" y="8"/>
                      </a:lnTo>
                      <a:lnTo>
                        <a:pt x="595" y="10"/>
                      </a:lnTo>
                      <a:lnTo>
                        <a:pt x="593" y="10"/>
                      </a:lnTo>
                      <a:lnTo>
                        <a:pt x="592" y="10"/>
                      </a:lnTo>
                      <a:lnTo>
                        <a:pt x="591" y="8"/>
                      </a:lnTo>
                      <a:lnTo>
                        <a:pt x="591" y="10"/>
                      </a:lnTo>
                      <a:lnTo>
                        <a:pt x="591" y="10"/>
                      </a:lnTo>
                      <a:lnTo>
                        <a:pt x="591" y="10"/>
                      </a:lnTo>
                      <a:lnTo>
                        <a:pt x="591" y="11"/>
                      </a:lnTo>
                      <a:lnTo>
                        <a:pt x="588" y="11"/>
                      </a:lnTo>
                      <a:lnTo>
                        <a:pt x="588" y="8"/>
                      </a:lnTo>
                      <a:lnTo>
                        <a:pt x="587" y="10"/>
                      </a:lnTo>
                      <a:lnTo>
                        <a:pt x="587" y="10"/>
                      </a:lnTo>
                      <a:lnTo>
                        <a:pt x="587" y="10"/>
                      </a:lnTo>
                      <a:lnTo>
                        <a:pt x="587" y="10"/>
                      </a:lnTo>
                      <a:lnTo>
                        <a:pt x="587" y="11"/>
                      </a:lnTo>
                      <a:lnTo>
                        <a:pt x="587" y="11"/>
                      </a:lnTo>
                      <a:lnTo>
                        <a:pt x="587" y="11"/>
                      </a:lnTo>
                      <a:lnTo>
                        <a:pt x="590" y="11"/>
                      </a:lnTo>
                      <a:lnTo>
                        <a:pt x="590" y="12"/>
                      </a:lnTo>
                      <a:lnTo>
                        <a:pt x="590" y="14"/>
                      </a:lnTo>
                      <a:lnTo>
                        <a:pt x="588" y="14"/>
                      </a:lnTo>
                      <a:lnTo>
                        <a:pt x="588" y="15"/>
                      </a:lnTo>
                      <a:lnTo>
                        <a:pt x="587" y="15"/>
                      </a:lnTo>
                      <a:lnTo>
                        <a:pt x="587" y="15"/>
                      </a:lnTo>
                      <a:lnTo>
                        <a:pt x="586" y="16"/>
                      </a:lnTo>
                      <a:lnTo>
                        <a:pt x="587" y="14"/>
                      </a:lnTo>
                      <a:lnTo>
                        <a:pt x="586" y="14"/>
                      </a:lnTo>
                      <a:lnTo>
                        <a:pt x="586" y="14"/>
                      </a:lnTo>
                      <a:lnTo>
                        <a:pt x="584" y="14"/>
                      </a:lnTo>
                      <a:lnTo>
                        <a:pt x="584" y="11"/>
                      </a:lnTo>
                      <a:lnTo>
                        <a:pt x="583" y="11"/>
                      </a:lnTo>
                      <a:lnTo>
                        <a:pt x="583" y="12"/>
                      </a:lnTo>
                      <a:lnTo>
                        <a:pt x="580" y="14"/>
                      </a:lnTo>
                      <a:lnTo>
                        <a:pt x="580" y="14"/>
                      </a:lnTo>
                      <a:lnTo>
                        <a:pt x="579" y="14"/>
                      </a:lnTo>
                      <a:lnTo>
                        <a:pt x="578" y="14"/>
                      </a:lnTo>
                      <a:lnTo>
                        <a:pt x="578" y="15"/>
                      </a:lnTo>
                      <a:lnTo>
                        <a:pt x="578" y="16"/>
                      </a:lnTo>
                      <a:lnTo>
                        <a:pt x="578" y="17"/>
                      </a:lnTo>
                      <a:lnTo>
                        <a:pt x="579" y="17"/>
                      </a:lnTo>
                      <a:lnTo>
                        <a:pt x="579" y="17"/>
                      </a:lnTo>
                      <a:lnTo>
                        <a:pt x="579" y="19"/>
                      </a:lnTo>
                      <a:lnTo>
                        <a:pt x="576" y="20"/>
                      </a:lnTo>
                      <a:lnTo>
                        <a:pt x="576" y="21"/>
                      </a:lnTo>
                      <a:lnTo>
                        <a:pt x="576" y="21"/>
                      </a:lnTo>
                      <a:lnTo>
                        <a:pt x="576" y="23"/>
                      </a:lnTo>
                      <a:lnTo>
                        <a:pt x="575" y="24"/>
                      </a:lnTo>
                      <a:lnTo>
                        <a:pt x="574" y="31"/>
                      </a:lnTo>
                      <a:lnTo>
                        <a:pt x="572" y="31"/>
                      </a:lnTo>
                      <a:lnTo>
                        <a:pt x="572" y="33"/>
                      </a:lnTo>
                      <a:lnTo>
                        <a:pt x="572" y="33"/>
                      </a:lnTo>
                      <a:lnTo>
                        <a:pt x="572" y="34"/>
                      </a:lnTo>
                      <a:lnTo>
                        <a:pt x="572" y="34"/>
                      </a:lnTo>
                      <a:lnTo>
                        <a:pt x="571" y="36"/>
                      </a:lnTo>
                      <a:lnTo>
                        <a:pt x="571" y="36"/>
                      </a:lnTo>
                      <a:lnTo>
                        <a:pt x="572" y="36"/>
                      </a:lnTo>
                      <a:lnTo>
                        <a:pt x="572" y="37"/>
                      </a:lnTo>
                      <a:lnTo>
                        <a:pt x="574" y="37"/>
                      </a:lnTo>
                      <a:lnTo>
                        <a:pt x="576" y="37"/>
                      </a:lnTo>
                      <a:lnTo>
                        <a:pt x="578" y="36"/>
                      </a:lnTo>
                      <a:lnTo>
                        <a:pt x="579" y="37"/>
                      </a:lnTo>
                      <a:lnTo>
                        <a:pt x="579" y="38"/>
                      </a:lnTo>
                      <a:lnTo>
                        <a:pt x="578" y="44"/>
                      </a:lnTo>
                      <a:lnTo>
                        <a:pt x="579" y="44"/>
                      </a:lnTo>
                      <a:lnTo>
                        <a:pt x="579" y="45"/>
                      </a:lnTo>
                      <a:lnTo>
                        <a:pt x="580" y="45"/>
                      </a:lnTo>
                      <a:lnTo>
                        <a:pt x="580" y="48"/>
                      </a:lnTo>
                      <a:lnTo>
                        <a:pt x="580" y="50"/>
                      </a:lnTo>
                      <a:lnTo>
                        <a:pt x="580" y="53"/>
                      </a:lnTo>
                      <a:lnTo>
                        <a:pt x="582" y="53"/>
                      </a:lnTo>
                      <a:lnTo>
                        <a:pt x="582" y="55"/>
                      </a:lnTo>
                      <a:lnTo>
                        <a:pt x="584" y="57"/>
                      </a:lnTo>
                      <a:lnTo>
                        <a:pt x="584" y="58"/>
                      </a:lnTo>
                      <a:lnTo>
                        <a:pt x="586" y="58"/>
                      </a:lnTo>
                      <a:lnTo>
                        <a:pt x="586" y="61"/>
                      </a:lnTo>
                      <a:lnTo>
                        <a:pt x="586" y="61"/>
                      </a:lnTo>
                      <a:lnTo>
                        <a:pt x="587" y="63"/>
                      </a:lnTo>
                      <a:lnTo>
                        <a:pt x="590" y="65"/>
                      </a:lnTo>
                      <a:lnTo>
                        <a:pt x="590" y="66"/>
                      </a:lnTo>
                      <a:lnTo>
                        <a:pt x="591" y="66"/>
                      </a:lnTo>
                      <a:lnTo>
                        <a:pt x="592" y="69"/>
                      </a:lnTo>
                      <a:lnTo>
                        <a:pt x="595" y="70"/>
                      </a:lnTo>
                      <a:lnTo>
                        <a:pt x="595" y="71"/>
                      </a:lnTo>
                      <a:lnTo>
                        <a:pt x="595" y="71"/>
                      </a:lnTo>
                      <a:lnTo>
                        <a:pt x="596" y="74"/>
                      </a:lnTo>
                      <a:lnTo>
                        <a:pt x="597" y="75"/>
                      </a:lnTo>
                      <a:lnTo>
                        <a:pt x="597" y="76"/>
                      </a:lnTo>
                      <a:lnTo>
                        <a:pt x="599" y="76"/>
                      </a:lnTo>
                      <a:lnTo>
                        <a:pt x="599" y="78"/>
                      </a:lnTo>
                      <a:lnTo>
                        <a:pt x="600" y="78"/>
                      </a:lnTo>
                      <a:lnTo>
                        <a:pt x="600" y="78"/>
                      </a:lnTo>
                      <a:lnTo>
                        <a:pt x="601" y="78"/>
                      </a:lnTo>
                      <a:lnTo>
                        <a:pt x="601" y="79"/>
                      </a:lnTo>
                      <a:lnTo>
                        <a:pt x="603" y="79"/>
                      </a:lnTo>
                      <a:lnTo>
                        <a:pt x="603" y="79"/>
                      </a:lnTo>
                      <a:lnTo>
                        <a:pt x="603" y="79"/>
                      </a:lnTo>
                      <a:lnTo>
                        <a:pt x="603" y="79"/>
                      </a:lnTo>
                      <a:lnTo>
                        <a:pt x="604" y="80"/>
                      </a:lnTo>
                      <a:lnTo>
                        <a:pt x="604" y="80"/>
                      </a:lnTo>
                      <a:lnTo>
                        <a:pt x="604" y="82"/>
                      </a:lnTo>
                      <a:lnTo>
                        <a:pt x="600" y="82"/>
                      </a:lnTo>
                      <a:lnTo>
                        <a:pt x="597" y="86"/>
                      </a:lnTo>
                      <a:lnTo>
                        <a:pt x="596" y="86"/>
                      </a:lnTo>
                      <a:lnTo>
                        <a:pt x="596" y="91"/>
                      </a:lnTo>
                      <a:lnTo>
                        <a:pt x="596" y="91"/>
                      </a:lnTo>
                      <a:lnTo>
                        <a:pt x="596" y="92"/>
                      </a:lnTo>
                      <a:lnTo>
                        <a:pt x="595" y="92"/>
                      </a:lnTo>
                      <a:lnTo>
                        <a:pt x="595" y="93"/>
                      </a:lnTo>
                      <a:lnTo>
                        <a:pt x="593" y="93"/>
                      </a:lnTo>
                      <a:lnTo>
                        <a:pt x="593" y="95"/>
                      </a:lnTo>
                      <a:lnTo>
                        <a:pt x="595" y="95"/>
                      </a:lnTo>
                      <a:lnTo>
                        <a:pt x="595" y="95"/>
                      </a:lnTo>
                      <a:lnTo>
                        <a:pt x="595" y="97"/>
                      </a:lnTo>
                      <a:lnTo>
                        <a:pt x="593" y="97"/>
                      </a:lnTo>
                      <a:lnTo>
                        <a:pt x="593" y="97"/>
                      </a:lnTo>
                      <a:lnTo>
                        <a:pt x="591" y="99"/>
                      </a:lnTo>
                      <a:lnTo>
                        <a:pt x="591" y="104"/>
                      </a:lnTo>
                      <a:lnTo>
                        <a:pt x="591" y="104"/>
                      </a:lnTo>
                      <a:lnTo>
                        <a:pt x="591" y="105"/>
                      </a:lnTo>
                      <a:lnTo>
                        <a:pt x="592" y="105"/>
                      </a:lnTo>
                      <a:lnTo>
                        <a:pt x="592" y="109"/>
                      </a:lnTo>
                      <a:lnTo>
                        <a:pt x="592" y="109"/>
                      </a:lnTo>
                      <a:lnTo>
                        <a:pt x="592" y="110"/>
                      </a:lnTo>
                      <a:lnTo>
                        <a:pt x="593" y="110"/>
                      </a:lnTo>
                      <a:lnTo>
                        <a:pt x="593" y="113"/>
                      </a:lnTo>
                      <a:lnTo>
                        <a:pt x="595" y="113"/>
                      </a:lnTo>
                      <a:lnTo>
                        <a:pt x="595" y="116"/>
                      </a:lnTo>
                      <a:lnTo>
                        <a:pt x="596" y="117"/>
                      </a:lnTo>
                      <a:lnTo>
                        <a:pt x="597" y="118"/>
                      </a:lnTo>
                      <a:lnTo>
                        <a:pt x="599" y="118"/>
                      </a:lnTo>
                      <a:lnTo>
                        <a:pt x="600" y="116"/>
                      </a:lnTo>
                      <a:lnTo>
                        <a:pt x="601" y="117"/>
                      </a:lnTo>
                      <a:lnTo>
                        <a:pt x="601" y="117"/>
                      </a:lnTo>
                      <a:lnTo>
                        <a:pt x="601" y="117"/>
                      </a:lnTo>
                      <a:lnTo>
                        <a:pt x="604" y="117"/>
                      </a:lnTo>
                      <a:lnTo>
                        <a:pt x="609" y="122"/>
                      </a:lnTo>
                      <a:lnTo>
                        <a:pt x="610" y="122"/>
                      </a:lnTo>
                      <a:lnTo>
                        <a:pt x="610" y="124"/>
                      </a:lnTo>
                      <a:lnTo>
                        <a:pt x="616" y="125"/>
                      </a:lnTo>
                      <a:lnTo>
                        <a:pt x="616" y="223"/>
                      </a:lnTo>
                      <a:lnTo>
                        <a:pt x="614" y="222"/>
                      </a:lnTo>
                      <a:lnTo>
                        <a:pt x="614" y="218"/>
                      </a:lnTo>
                      <a:lnTo>
                        <a:pt x="613" y="218"/>
                      </a:lnTo>
                      <a:lnTo>
                        <a:pt x="613" y="216"/>
                      </a:lnTo>
                      <a:lnTo>
                        <a:pt x="610" y="215"/>
                      </a:lnTo>
                      <a:lnTo>
                        <a:pt x="610" y="214"/>
                      </a:lnTo>
                      <a:lnTo>
                        <a:pt x="612" y="214"/>
                      </a:lnTo>
                      <a:lnTo>
                        <a:pt x="612" y="213"/>
                      </a:lnTo>
                      <a:lnTo>
                        <a:pt x="609" y="211"/>
                      </a:lnTo>
                      <a:lnTo>
                        <a:pt x="608" y="210"/>
                      </a:lnTo>
                      <a:lnTo>
                        <a:pt x="608" y="209"/>
                      </a:lnTo>
                      <a:lnTo>
                        <a:pt x="608" y="207"/>
                      </a:lnTo>
                      <a:lnTo>
                        <a:pt x="607" y="207"/>
                      </a:lnTo>
                      <a:lnTo>
                        <a:pt x="607" y="206"/>
                      </a:lnTo>
                      <a:lnTo>
                        <a:pt x="607" y="203"/>
                      </a:lnTo>
                      <a:lnTo>
                        <a:pt x="605" y="202"/>
                      </a:lnTo>
                      <a:lnTo>
                        <a:pt x="604" y="201"/>
                      </a:lnTo>
                      <a:lnTo>
                        <a:pt x="600" y="201"/>
                      </a:lnTo>
                      <a:lnTo>
                        <a:pt x="600" y="202"/>
                      </a:lnTo>
                      <a:lnTo>
                        <a:pt x="600" y="202"/>
                      </a:lnTo>
                      <a:lnTo>
                        <a:pt x="597" y="201"/>
                      </a:lnTo>
                      <a:lnTo>
                        <a:pt x="595" y="199"/>
                      </a:lnTo>
                      <a:lnTo>
                        <a:pt x="592" y="198"/>
                      </a:lnTo>
                      <a:lnTo>
                        <a:pt x="592" y="199"/>
                      </a:lnTo>
                      <a:lnTo>
                        <a:pt x="592" y="199"/>
                      </a:lnTo>
                      <a:lnTo>
                        <a:pt x="590" y="201"/>
                      </a:lnTo>
                      <a:lnTo>
                        <a:pt x="590" y="199"/>
                      </a:lnTo>
                      <a:lnTo>
                        <a:pt x="590" y="199"/>
                      </a:lnTo>
                      <a:lnTo>
                        <a:pt x="588" y="199"/>
                      </a:lnTo>
                      <a:lnTo>
                        <a:pt x="588" y="198"/>
                      </a:lnTo>
                      <a:lnTo>
                        <a:pt x="588" y="198"/>
                      </a:lnTo>
                      <a:lnTo>
                        <a:pt x="587" y="197"/>
                      </a:lnTo>
                      <a:lnTo>
                        <a:pt x="586" y="197"/>
                      </a:lnTo>
                      <a:lnTo>
                        <a:pt x="586" y="198"/>
                      </a:lnTo>
                      <a:lnTo>
                        <a:pt x="586" y="198"/>
                      </a:lnTo>
                      <a:lnTo>
                        <a:pt x="587" y="201"/>
                      </a:lnTo>
                      <a:lnTo>
                        <a:pt x="588" y="202"/>
                      </a:lnTo>
                      <a:lnTo>
                        <a:pt x="588" y="202"/>
                      </a:lnTo>
                      <a:lnTo>
                        <a:pt x="590" y="202"/>
                      </a:lnTo>
                      <a:lnTo>
                        <a:pt x="588" y="203"/>
                      </a:lnTo>
                      <a:lnTo>
                        <a:pt x="588" y="203"/>
                      </a:lnTo>
                      <a:lnTo>
                        <a:pt x="587" y="202"/>
                      </a:lnTo>
                      <a:lnTo>
                        <a:pt x="586" y="202"/>
                      </a:lnTo>
                      <a:lnTo>
                        <a:pt x="584" y="202"/>
                      </a:lnTo>
                      <a:lnTo>
                        <a:pt x="584" y="203"/>
                      </a:lnTo>
                      <a:lnTo>
                        <a:pt x="583" y="206"/>
                      </a:lnTo>
                      <a:lnTo>
                        <a:pt x="583" y="207"/>
                      </a:lnTo>
                      <a:lnTo>
                        <a:pt x="583" y="210"/>
                      </a:lnTo>
                      <a:lnTo>
                        <a:pt x="584" y="210"/>
                      </a:lnTo>
                      <a:lnTo>
                        <a:pt x="586" y="213"/>
                      </a:lnTo>
                      <a:lnTo>
                        <a:pt x="587" y="213"/>
                      </a:lnTo>
                      <a:lnTo>
                        <a:pt x="587" y="214"/>
                      </a:lnTo>
                      <a:lnTo>
                        <a:pt x="588" y="215"/>
                      </a:lnTo>
                      <a:lnTo>
                        <a:pt x="588" y="218"/>
                      </a:lnTo>
                      <a:lnTo>
                        <a:pt x="588" y="218"/>
                      </a:lnTo>
                      <a:lnTo>
                        <a:pt x="588" y="219"/>
                      </a:lnTo>
                      <a:lnTo>
                        <a:pt x="590" y="219"/>
                      </a:lnTo>
                      <a:lnTo>
                        <a:pt x="590" y="220"/>
                      </a:lnTo>
                      <a:lnTo>
                        <a:pt x="590" y="222"/>
                      </a:lnTo>
                      <a:lnTo>
                        <a:pt x="591" y="223"/>
                      </a:lnTo>
                      <a:lnTo>
                        <a:pt x="591" y="226"/>
                      </a:lnTo>
                      <a:lnTo>
                        <a:pt x="593" y="226"/>
                      </a:lnTo>
                      <a:lnTo>
                        <a:pt x="593" y="227"/>
                      </a:lnTo>
                      <a:lnTo>
                        <a:pt x="593" y="227"/>
                      </a:lnTo>
                      <a:lnTo>
                        <a:pt x="593" y="228"/>
                      </a:lnTo>
                      <a:lnTo>
                        <a:pt x="595" y="228"/>
                      </a:lnTo>
                      <a:lnTo>
                        <a:pt x="596" y="228"/>
                      </a:lnTo>
                      <a:lnTo>
                        <a:pt x="596" y="232"/>
                      </a:lnTo>
                      <a:lnTo>
                        <a:pt x="596" y="232"/>
                      </a:lnTo>
                      <a:lnTo>
                        <a:pt x="597" y="233"/>
                      </a:lnTo>
                      <a:lnTo>
                        <a:pt x="599" y="235"/>
                      </a:lnTo>
                      <a:lnTo>
                        <a:pt x="600" y="235"/>
                      </a:lnTo>
                      <a:lnTo>
                        <a:pt x="600" y="236"/>
                      </a:lnTo>
                      <a:lnTo>
                        <a:pt x="601" y="237"/>
                      </a:lnTo>
                      <a:lnTo>
                        <a:pt x="603" y="239"/>
                      </a:lnTo>
                      <a:lnTo>
                        <a:pt x="604" y="239"/>
                      </a:lnTo>
                      <a:lnTo>
                        <a:pt x="604" y="245"/>
                      </a:lnTo>
                      <a:lnTo>
                        <a:pt x="604" y="252"/>
                      </a:lnTo>
                      <a:lnTo>
                        <a:pt x="605" y="252"/>
                      </a:lnTo>
                      <a:lnTo>
                        <a:pt x="605" y="253"/>
                      </a:lnTo>
                      <a:lnTo>
                        <a:pt x="607" y="254"/>
                      </a:lnTo>
                      <a:lnTo>
                        <a:pt x="607" y="254"/>
                      </a:lnTo>
                      <a:lnTo>
                        <a:pt x="607" y="252"/>
                      </a:lnTo>
                      <a:lnTo>
                        <a:pt x="608" y="252"/>
                      </a:lnTo>
                      <a:lnTo>
                        <a:pt x="609" y="250"/>
                      </a:lnTo>
                      <a:lnTo>
                        <a:pt x="610" y="250"/>
                      </a:lnTo>
                      <a:lnTo>
                        <a:pt x="612" y="249"/>
                      </a:lnTo>
                      <a:lnTo>
                        <a:pt x="612" y="248"/>
                      </a:lnTo>
                      <a:lnTo>
                        <a:pt x="612" y="245"/>
                      </a:lnTo>
                      <a:lnTo>
                        <a:pt x="614" y="245"/>
                      </a:lnTo>
                      <a:lnTo>
                        <a:pt x="616" y="249"/>
                      </a:lnTo>
                      <a:lnTo>
                        <a:pt x="614" y="250"/>
                      </a:lnTo>
                      <a:lnTo>
                        <a:pt x="614" y="250"/>
                      </a:lnTo>
                      <a:lnTo>
                        <a:pt x="614" y="250"/>
                      </a:lnTo>
                      <a:lnTo>
                        <a:pt x="614" y="250"/>
                      </a:lnTo>
                      <a:lnTo>
                        <a:pt x="614" y="252"/>
                      </a:lnTo>
                      <a:lnTo>
                        <a:pt x="616" y="254"/>
                      </a:lnTo>
                      <a:lnTo>
                        <a:pt x="616" y="256"/>
                      </a:lnTo>
                      <a:lnTo>
                        <a:pt x="616" y="257"/>
                      </a:lnTo>
                      <a:lnTo>
                        <a:pt x="614" y="257"/>
                      </a:lnTo>
                      <a:lnTo>
                        <a:pt x="614" y="258"/>
                      </a:lnTo>
                      <a:lnTo>
                        <a:pt x="613" y="260"/>
                      </a:lnTo>
                      <a:lnTo>
                        <a:pt x="613" y="262"/>
                      </a:lnTo>
                      <a:lnTo>
                        <a:pt x="614" y="262"/>
                      </a:lnTo>
                      <a:lnTo>
                        <a:pt x="616" y="262"/>
                      </a:lnTo>
                      <a:lnTo>
                        <a:pt x="616" y="363"/>
                      </a:lnTo>
                      <a:lnTo>
                        <a:pt x="614" y="363"/>
                      </a:lnTo>
                      <a:lnTo>
                        <a:pt x="613" y="363"/>
                      </a:lnTo>
                      <a:lnTo>
                        <a:pt x="613" y="364"/>
                      </a:lnTo>
                      <a:lnTo>
                        <a:pt x="612" y="364"/>
                      </a:lnTo>
                      <a:lnTo>
                        <a:pt x="610" y="366"/>
                      </a:lnTo>
                      <a:lnTo>
                        <a:pt x="609" y="366"/>
                      </a:lnTo>
                      <a:lnTo>
                        <a:pt x="609" y="367"/>
                      </a:lnTo>
                      <a:lnTo>
                        <a:pt x="607" y="367"/>
                      </a:lnTo>
                      <a:lnTo>
                        <a:pt x="607" y="367"/>
                      </a:lnTo>
                      <a:lnTo>
                        <a:pt x="605" y="367"/>
                      </a:lnTo>
                      <a:lnTo>
                        <a:pt x="605" y="368"/>
                      </a:lnTo>
                      <a:lnTo>
                        <a:pt x="601" y="370"/>
                      </a:lnTo>
                      <a:lnTo>
                        <a:pt x="601" y="370"/>
                      </a:lnTo>
                      <a:lnTo>
                        <a:pt x="599" y="370"/>
                      </a:lnTo>
                      <a:lnTo>
                        <a:pt x="597" y="371"/>
                      </a:lnTo>
                      <a:lnTo>
                        <a:pt x="596" y="371"/>
                      </a:lnTo>
                      <a:lnTo>
                        <a:pt x="596" y="372"/>
                      </a:lnTo>
                      <a:lnTo>
                        <a:pt x="593" y="374"/>
                      </a:lnTo>
                      <a:lnTo>
                        <a:pt x="592" y="375"/>
                      </a:lnTo>
                      <a:lnTo>
                        <a:pt x="591" y="376"/>
                      </a:lnTo>
                      <a:lnTo>
                        <a:pt x="587" y="376"/>
                      </a:lnTo>
                      <a:lnTo>
                        <a:pt x="587" y="377"/>
                      </a:lnTo>
                      <a:lnTo>
                        <a:pt x="587" y="377"/>
                      </a:lnTo>
                      <a:lnTo>
                        <a:pt x="587" y="377"/>
                      </a:lnTo>
                      <a:lnTo>
                        <a:pt x="587" y="376"/>
                      </a:lnTo>
                      <a:lnTo>
                        <a:pt x="587" y="376"/>
                      </a:lnTo>
                      <a:lnTo>
                        <a:pt x="583" y="377"/>
                      </a:lnTo>
                      <a:lnTo>
                        <a:pt x="583" y="379"/>
                      </a:lnTo>
                      <a:lnTo>
                        <a:pt x="580" y="379"/>
                      </a:lnTo>
                      <a:lnTo>
                        <a:pt x="579" y="380"/>
                      </a:lnTo>
                      <a:lnTo>
                        <a:pt x="578" y="380"/>
                      </a:lnTo>
                      <a:lnTo>
                        <a:pt x="578" y="381"/>
                      </a:lnTo>
                      <a:lnTo>
                        <a:pt x="575" y="383"/>
                      </a:lnTo>
                      <a:lnTo>
                        <a:pt x="575" y="383"/>
                      </a:lnTo>
                      <a:lnTo>
                        <a:pt x="572" y="383"/>
                      </a:lnTo>
                      <a:lnTo>
                        <a:pt x="572" y="383"/>
                      </a:lnTo>
                      <a:lnTo>
                        <a:pt x="566" y="383"/>
                      </a:lnTo>
                      <a:lnTo>
                        <a:pt x="566" y="384"/>
                      </a:lnTo>
                      <a:lnTo>
                        <a:pt x="563" y="384"/>
                      </a:lnTo>
                      <a:lnTo>
                        <a:pt x="561" y="388"/>
                      </a:lnTo>
                      <a:lnTo>
                        <a:pt x="558" y="388"/>
                      </a:lnTo>
                      <a:lnTo>
                        <a:pt x="558" y="389"/>
                      </a:lnTo>
                      <a:lnTo>
                        <a:pt x="555" y="389"/>
                      </a:lnTo>
                      <a:lnTo>
                        <a:pt x="554" y="391"/>
                      </a:lnTo>
                      <a:lnTo>
                        <a:pt x="544" y="388"/>
                      </a:lnTo>
                      <a:lnTo>
                        <a:pt x="544" y="384"/>
                      </a:lnTo>
                      <a:lnTo>
                        <a:pt x="542" y="384"/>
                      </a:lnTo>
                      <a:lnTo>
                        <a:pt x="544" y="377"/>
                      </a:lnTo>
                      <a:lnTo>
                        <a:pt x="541" y="376"/>
                      </a:lnTo>
                      <a:lnTo>
                        <a:pt x="541" y="375"/>
                      </a:lnTo>
                      <a:lnTo>
                        <a:pt x="540" y="375"/>
                      </a:lnTo>
                      <a:lnTo>
                        <a:pt x="541" y="371"/>
                      </a:lnTo>
                      <a:lnTo>
                        <a:pt x="540" y="371"/>
                      </a:lnTo>
                      <a:lnTo>
                        <a:pt x="540" y="370"/>
                      </a:lnTo>
                      <a:lnTo>
                        <a:pt x="538" y="370"/>
                      </a:lnTo>
                      <a:lnTo>
                        <a:pt x="538" y="364"/>
                      </a:lnTo>
                      <a:lnTo>
                        <a:pt x="537" y="364"/>
                      </a:lnTo>
                      <a:lnTo>
                        <a:pt x="537" y="363"/>
                      </a:lnTo>
                      <a:lnTo>
                        <a:pt x="538" y="363"/>
                      </a:lnTo>
                      <a:lnTo>
                        <a:pt x="538" y="363"/>
                      </a:lnTo>
                      <a:lnTo>
                        <a:pt x="538" y="363"/>
                      </a:lnTo>
                      <a:lnTo>
                        <a:pt x="538" y="358"/>
                      </a:lnTo>
                      <a:lnTo>
                        <a:pt x="537" y="357"/>
                      </a:lnTo>
                      <a:lnTo>
                        <a:pt x="537" y="357"/>
                      </a:lnTo>
                      <a:lnTo>
                        <a:pt x="538" y="357"/>
                      </a:lnTo>
                      <a:lnTo>
                        <a:pt x="538" y="346"/>
                      </a:lnTo>
                      <a:lnTo>
                        <a:pt x="537" y="345"/>
                      </a:lnTo>
                      <a:lnTo>
                        <a:pt x="536" y="343"/>
                      </a:lnTo>
                      <a:lnTo>
                        <a:pt x="533" y="341"/>
                      </a:lnTo>
                      <a:lnTo>
                        <a:pt x="533" y="340"/>
                      </a:lnTo>
                      <a:lnTo>
                        <a:pt x="532" y="338"/>
                      </a:lnTo>
                      <a:lnTo>
                        <a:pt x="532" y="336"/>
                      </a:lnTo>
                      <a:lnTo>
                        <a:pt x="531" y="336"/>
                      </a:lnTo>
                      <a:lnTo>
                        <a:pt x="529" y="334"/>
                      </a:lnTo>
                      <a:lnTo>
                        <a:pt x="528" y="333"/>
                      </a:lnTo>
                      <a:lnTo>
                        <a:pt x="527" y="332"/>
                      </a:lnTo>
                      <a:lnTo>
                        <a:pt x="527" y="330"/>
                      </a:lnTo>
                      <a:lnTo>
                        <a:pt x="527" y="328"/>
                      </a:lnTo>
                      <a:lnTo>
                        <a:pt x="527" y="325"/>
                      </a:lnTo>
                      <a:lnTo>
                        <a:pt x="525" y="325"/>
                      </a:lnTo>
                      <a:lnTo>
                        <a:pt x="525" y="325"/>
                      </a:lnTo>
                      <a:lnTo>
                        <a:pt x="524" y="325"/>
                      </a:lnTo>
                      <a:lnTo>
                        <a:pt x="524" y="324"/>
                      </a:lnTo>
                      <a:lnTo>
                        <a:pt x="524" y="324"/>
                      </a:lnTo>
                      <a:lnTo>
                        <a:pt x="524" y="321"/>
                      </a:lnTo>
                      <a:lnTo>
                        <a:pt x="523" y="321"/>
                      </a:lnTo>
                      <a:lnTo>
                        <a:pt x="523" y="319"/>
                      </a:lnTo>
                      <a:lnTo>
                        <a:pt x="521" y="319"/>
                      </a:lnTo>
                      <a:lnTo>
                        <a:pt x="521" y="319"/>
                      </a:lnTo>
                      <a:lnTo>
                        <a:pt x="521" y="317"/>
                      </a:lnTo>
                      <a:lnTo>
                        <a:pt x="520" y="317"/>
                      </a:lnTo>
                      <a:lnTo>
                        <a:pt x="520" y="316"/>
                      </a:lnTo>
                      <a:lnTo>
                        <a:pt x="520" y="316"/>
                      </a:lnTo>
                      <a:lnTo>
                        <a:pt x="519" y="316"/>
                      </a:lnTo>
                      <a:lnTo>
                        <a:pt x="519" y="315"/>
                      </a:lnTo>
                      <a:lnTo>
                        <a:pt x="518" y="313"/>
                      </a:lnTo>
                      <a:lnTo>
                        <a:pt x="518" y="313"/>
                      </a:lnTo>
                      <a:lnTo>
                        <a:pt x="516" y="313"/>
                      </a:lnTo>
                      <a:lnTo>
                        <a:pt x="516" y="312"/>
                      </a:lnTo>
                      <a:lnTo>
                        <a:pt x="514" y="313"/>
                      </a:lnTo>
                      <a:lnTo>
                        <a:pt x="514" y="312"/>
                      </a:lnTo>
                      <a:lnTo>
                        <a:pt x="511" y="311"/>
                      </a:lnTo>
                      <a:lnTo>
                        <a:pt x="511" y="309"/>
                      </a:lnTo>
                      <a:lnTo>
                        <a:pt x="511" y="309"/>
                      </a:lnTo>
                      <a:lnTo>
                        <a:pt x="510" y="309"/>
                      </a:lnTo>
                      <a:lnTo>
                        <a:pt x="510" y="308"/>
                      </a:lnTo>
                      <a:lnTo>
                        <a:pt x="508" y="308"/>
                      </a:lnTo>
                      <a:lnTo>
                        <a:pt x="508" y="305"/>
                      </a:lnTo>
                      <a:lnTo>
                        <a:pt x="507" y="304"/>
                      </a:lnTo>
                      <a:lnTo>
                        <a:pt x="507" y="303"/>
                      </a:lnTo>
                      <a:lnTo>
                        <a:pt x="507" y="300"/>
                      </a:lnTo>
                      <a:lnTo>
                        <a:pt x="506" y="300"/>
                      </a:lnTo>
                      <a:lnTo>
                        <a:pt x="506" y="292"/>
                      </a:lnTo>
                      <a:lnTo>
                        <a:pt x="506" y="292"/>
                      </a:lnTo>
                      <a:lnTo>
                        <a:pt x="506" y="291"/>
                      </a:lnTo>
                      <a:lnTo>
                        <a:pt x="503" y="291"/>
                      </a:lnTo>
                      <a:lnTo>
                        <a:pt x="503" y="288"/>
                      </a:lnTo>
                      <a:lnTo>
                        <a:pt x="503" y="287"/>
                      </a:lnTo>
                      <a:lnTo>
                        <a:pt x="504" y="286"/>
                      </a:lnTo>
                      <a:lnTo>
                        <a:pt x="506" y="286"/>
                      </a:lnTo>
                      <a:lnTo>
                        <a:pt x="506" y="285"/>
                      </a:lnTo>
                      <a:lnTo>
                        <a:pt x="504" y="283"/>
                      </a:lnTo>
                      <a:lnTo>
                        <a:pt x="504" y="281"/>
                      </a:lnTo>
                      <a:lnTo>
                        <a:pt x="504" y="281"/>
                      </a:lnTo>
                      <a:lnTo>
                        <a:pt x="504" y="273"/>
                      </a:lnTo>
                      <a:lnTo>
                        <a:pt x="503" y="273"/>
                      </a:lnTo>
                      <a:lnTo>
                        <a:pt x="503" y="271"/>
                      </a:lnTo>
                      <a:lnTo>
                        <a:pt x="503" y="271"/>
                      </a:lnTo>
                      <a:lnTo>
                        <a:pt x="503" y="270"/>
                      </a:lnTo>
                      <a:lnTo>
                        <a:pt x="502" y="270"/>
                      </a:lnTo>
                      <a:lnTo>
                        <a:pt x="502" y="269"/>
                      </a:lnTo>
                      <a:lnTo>
                        <a:pt x="500" y="268"/>
                      </a:lnTo>
                      <a:lnTo>
                        <a:pt x="500" y="266"/>
                      </a:lnTo>
                      <a:lnTo>
                        <a:pt x="494" y="261"/>
                      </a:lnTo>
                      <a:lnTo>
                        <a:pt x="494" y="261"/>
                      </a:lnTo>
                      <a:lnTo>
                        <a:pt x="493" y="261"/>
                      </a:lnTo>
                      <a:lnTo>
                        <a:pt x="493" y="258"/>
                      </a:lnTo>
                      <a:lnTo>
                        <a:pt x="491" y="256"/>
                      </a:lnTo>
                      <a:lnTo>
                        <a:pt x="491" y="250"/>
                      </a:lnTo>
                      <a:lnTo>
                        <a:pt x="490" y="250"/>
                      </a:lnTo>
                      <a:lnTo>
                        <a:pt x="490" y="248"/>
                      </a:lnTo>
                      <a:lnTo>
                        <a:pt x="489" y="248"/>
                      </a:lnTo>
                      <a:lnTo>
                        <a:pt x="489" y="247"/>
                      </a:lnTo>
                      <a:lnTo>
                        <a:pt x="483" y="244"/>
                      </a:lnTo>
                      <a:lnTo>
                        <a:pt x="483" y="241"/>
                      </a:lnTo>
                      <a:lnTo>
                        <a:pt x="481" y="240"/>
                      </a:lnTo>
                      <a:lnTo>
                        <a:pt x="481" y="236"/>
                      </a:lnTo>
                      <a:lnTo>
                        <a:pt x="478" y="235"/>
                      </a:lnTo>
                      <a:lnTo>
                        <a:pt x="478" y="232"/>
                      </a:lnTo>
                      <a:lnTo>
                        <a:pt x="477" y="232"/>
                      </a:lnTo>
                      <a:lnTo>
                        <a:pt x="477" y="230"/>
                      </a:lnTo>
                      <a:lnTo>
                        <a:pt x="476" y="230"/>
                      </a:lnTo>
                      <a:lnTo>
                        <a:pt x="476" y="227"/>
                      </a:lnTo>
                      <a:lnTo>
                        <a:pt x="476" y="227"/>
                      </a:lnTo>
                      <a:lnTo>
                        <a:pt x="476" y="226"/>
                      </a:lnTo>
                      <a:lnTo>
                        <a:pt x="474" y="226"/>
                      </a:lnTo>
                      <a:lnTo>
                        <a:pt x="473" y="223"/>
                      </a:lnTo>
                      <a:lnTo>
                        <a:pt x="466" y="222"/>
                      </a:lnTo>
                      <a:lnTo>
                        <a:pt x="468" y="218"/>
                      </a:lnTo>
                      <a:lnTo>
                        <a:pt x="466" y="218"/>
                      </a:lnTo>
                      <a:lnTo>
                        <a:pt x="466" y="219"/>
                      </a:lnTo>
                      <a:lnTo>
                        <a:pt x="466" y="219"/>
                      </a:lnTo>
                      <a:lnTo>
                        <a:pt x="464" y="224"/>
                      </a:lnTo>
                      <a:lnTo>
                        <a:pt x="461" y="224"/>
                      </a:lnTo>
                      <a:lnTo>
                        <a:pt x="456" y="220"/>
                      </a:lnTo>
                      <a:lnTo>
                        <a:pt x="455" y="219"/>
                      </a:lnTo>
                      <a:lnTo>
                        <a:pt x="455" y="216"/>
                      </a:lnTo>
                      <a:lnTo>
                        <a:pt x="455" y="216"/>
                      </a:lnTo>
                      <a:lnTo>
                        <a:pt x="453" y="214"/>
                      </a:lnTo>
                      <a:lnTo>
                        <a:pt x="452" y="214"/>
                      </a:lnTo>
                      <a:lnTo>
                        <a:pt x="452" y="213"/>
                      </a:lnTo>
                      <a:lnTo>
                        <a:pt x="452" y="213"/>
                      </a:lnTo>
                      <a:lnTo>
                        <a:pt x="449" y="210"/>
                      </a:lnTo>
                      <a:lnTo>
                        <a:pt x="449" y="210"/>
                      </a:lnTo>
                      <a:lnTo>
                        <a:pt x="449" y="211"/>
                      </a:lnTo>
                      <a:lnTo>
                        <a:pt x="448" y="211"/>
                      </a:lnTo>
                      <a:lnTo>
                        <a:pt x="449" y="215"/>
                      </a:lnTo>
                      <a:lnTo>
                        <a:pt x="451" y="216"/>
                      </a:lnTo>
                      <a:lnTo>
                        <a:pt x="451" y="218"/>
                      </a:lnTo>
                      <a:lnTo>
                        <a:pt x="452" y="219"/>
                      </a:lnTo>
                      <a:lnTo>
                        <a:pt x="453" y="220"/>
                      </a:lnTo>
                      <a:lnTo>
                        <a:pt x="453" y="222"/>
                      </a:lnTo>
                      <a:lnTo>
                        <a:pt x="456" y="223"/>
                      </a:lnTo>
                      <a:lnTo>
                        <a:pt x="455" y="226"/>
                      </a:lnTo>
                      <a:lnTo>
                        <a:pt x="456" y="226"/>
                      </a:lnTo>
                      <a:lnTo>
                        <a:pt x="456" y="230"/>
                      </a:lnTo>
                      <a:lnTo>
                        <a:pt x="459" y="231"/>
                      </a:lnTo>
                      <a:lnTo>
                        <a:pt x="463" y="244"/>
                      </a:lnTo>
                      <a:lnTo>
                        <a:pt x="464" y="245"/>
                      </a:lnTo>
                      <a:lnTo>
                        <a:pt x="465" y="247"/>
                      </a:lnTo>
                      <a:lnTo>
                        <a:pt x="465" y="249"/>
                      </a:lnTo>
                      <a:lnTo>
                        <a:pt x="466" y="249"/>
                      </a:lnTo>
                      <a:lnTo>
                        <a:pt x="466" y="249"/>
                      </a:lnTo>
                      <a:lnTo>
                        <a:pt x="468" y="250"/>
                      </a:lnTo>
                      <a:lnTo>
                        <a:pt x="468" y="250"/>
                      </a:lnTo>
                      <a:lnTo>
                        <a:pt x="469" y="254"/>
                      </a:lnTo>
                      <a:lnTo>
                        <a:pt x="470" y="254"/>
                      </a:lnTo>
                      <a:lnTo>
                        <a:pt x="470" y="256"/>
                      </a:lnTo>
                      <a:lnTo>
                        <a:pt x="470" y="256"/>
                      </a:lnTo>
                      <a:lnTo>
                        <a:pt x="470" y="257"/>
                      </a:lnTo>
                      <a:lnTo>
                        <a:pt x="472" y="257"/>
                      </a:lnTo>
                      <a:lnTo>
                        <a:pt x="473" y="261"/>
                      </a:lnTo>
                      <a:lnTo>
                        <a:pt x="474" y="261"/>
                      </a:lnTo>
                      <a:lnTo>
                        <a:pt x="474" y="264"/>
                      </a:lnTo>
                      <a:lnTo>
                        <a:pt x="474" y="264"/>
                      </a:lnTo>
                      <a:lnTo>
                        <a:pt x="477" y="266"/>
                      </a:lnTo>
                      <a:lnTo>
                        <a:pt x="474" y="266"/>
                      </a:lnTo>
                      <a:lnTo>
                        <a:pt x="476" y="274"/>
                      </a:lnTo>
                      <a:lnTo>
                        <a:pt x="477" y="274"/>
                      </a:lnTo>
                      <a:lnTo>
                        <a:pt x="477" y="278"/>
                      </a:lnTo>
                      <a:lnTo>
                        <a:pt x="477" y="278"/>
                      </a:lnTo>
                      <a:lnTo>
                        <a:pt x="478" y="279"/>
                      </a:lnTo>
                      <a:lnTo>
                        <a:pt x="482" y="283"/>
                      </a:lnTo>
                      <a:lnTo>
                        <a:pt x="482" y="285"/>
                      </a:lnTo>
                      <a:lnTo>
                        <a:pt x="483" y="285"/>
                      </a:lnTo>
                      <a:lnTo>
                        <a:pt x="486" y="286"/>
                      </a:lnTo>
                      <a:lnTo>
                        <a:pt x="486" y="286"/>
                      </a:lnTo>
                      <a:lnTo>
                        <a:pt x="486" y="288"/>
                      </a:lnTo>
                      <a:lnTo>
                        <a:pt x="487" y="288"/>
                      </a:lnTo>
                      <a:lnTo>
                        <a:pt x="487" y="291"/>
                      </a:lnTo>
                      <a:lnTo>
                        <a:pt x="487" y="291"/>
                      </a:lnTo>
                      <a:lnTo>
                        <a:pt x="487" y="294"/>
                      </a:lnTo>
                      <a:lnTo>
                        <a:pt x="490" y="295"/>
                      </a:lnTo>
                      <a:lnTo>
                        <a:pt x="490" y="296"/>
                      </a:lnTo>
                      <a:lnTo>
                        <a:pt x="490" y="296"/>
                      </a:lnTo>
                      <a:lnTo>
                        <a:pt x="490" y="300"/>
                      </a:lnTo>
                      <a:lnTo>
                        <a:pt x="490" y="300"/>
                      </a:lnTo>
                      <a:lnTo>
                        <a:pt x="490" y="302"/>
                      </a:lnTo>
                      <a:lnTo>
                        <a:pt x="491" y="302"/>
                      </a:lnTo>
                      <a:lnTo>
                        <a:pt x="491" y="302"/>
                      </a:lnTo>
                      <a:lnTo>
                        <a:pt x="490" y="302"/>
                      </a:lnTo>
                      <a:lnTo>
                        <a:pt x="490" y="303"/>
                      </a:lnTo>
                      <a:lnTo>
                        <a:pt x="491" y="308"/>
                      </a:lnTo>
                      <a:lnTo>
                        <a:pt x="490" y="308"/>
                      </a:lnTo>
                      <a:lnTo>
                        <a:pt x="490" y="312"/>
                      </a:lnTo>
                      <a:lnTo>
                        <a:pt x="490" y="312"/>
                      </a:lnTo>
                      <a:lnTo>
                        <a:pt x="490" y="317"/>
                      </a:lnTo>
                      <a:lnTo>
                        <a:pt x="491" y="319"/>
                      </a:lnTo>
                      <a:lnTo>
                        <a:pt x="491" y="320"/>
                      </a:lnTo>
                      <a:lnTo>
                        <a:pt x="491" y="321"/>
                      </a:lnTo>
                      <a:lnTo>
                        <a:pt x="493" y="322"/>
                      </a:lnTo>
                      <a:lnTo>
                        <a:pt x="495" y="324"/>
                      </a:lnTo>
                      <a:lnTo>
                        <a:pt x="497" y="325"/>
                      </a:lnTo>
                      <a:lnTo>
                        <a:pt x="498" y="326"/>
                      </a:lnTo>
                      <a:lnTo>
                        <a:pt x="499" y="328"/>
                      </a:lnTo>
                      <a:lnTo>
                        <a:pt x="500" y="329"/>
                      </a:lnTo>
                      <a:lnTo>
                        <a:pt x="502" y="330"/>
                      </a:lnTo>
                      <a:lnTo>
                        <a:pt x="502" y="330"/>
                      </a:lnTo>
                      <a:lnTo>
                        <a:pt x="502" y="330"/>
                      </a:lnTo>
                      <a:lnTo>
                        <a:pt x="503" y="330"/>
                      </a:lnTo>
                      <a:lnTo>
                        <a:pt x="503" y="330"/>
                      </a:lnTo>
                      <a:lnTo>
                        <a:pt x="503" y="330"/>
                      </a:lnTo>
                      <a:lnTo>
                        <a:pt x="504" y="332"/>
                      </a:lnTo>
                      <a:lnTo>
                        <a:pt x="504" y="332"/>
                      </a:lnTo>
                      <a:lnTo>
                        <a:pt x="504" y="336"/>
                      </a:lnTo>
                      <a:lnTo>
                        <a:pt x="506" y="336"/>
                      </a:lnTo>
                      <a:lnTo>
                        <a:pt x="506" y="337"/>
                      </a:lnTo>
                      <a:lnTo>
                        <a:pt x="506" y="337"/>
                      </a:lnTo>
                      <a:lnTo>
                        <a:pt x="506" y="338"/>
                      </a:lnTo>
                      <a:lnTo>
                        <a:pt x="507" y="338"/>
                      </a:lnTo>
                      <a:lnTo>
                        <a:pt x="507" y="340"/>
                      </a:lnTo>
                      <a:lnTo>
                        <a:pt x="507" y="340"/>
                      </a:lnTo>
                      <a:lnTo>
                        <a:pt x="507" y="343"/>
                      </a:lnTo>
                      <a:lnTo>
                        <a:pt x="507" y="343"/>
                      </a:lnTo>
                      <a:lnTo>
                        <a:pt x="507" y="350"/>
                      </a:lnTo>
                      <a:lnTo>
                        <a:pt x="508" y="351"/>
                      </a:lnTo>
                      <a:lnTo>
                        <a:pt x="508" y="354"/>
                      </a:lnTo>
                      <a:lnTo>
                        <a:pt x="508" y="357"/>
                      </a:lnTo>
                      <a:lnTo>
                        <a:pt x="511" y="358"/>
                      </a:lnTo>
                      <a:lnTo>
                        <a:pt x="511" y="359"/>
                      </a:lnTo>
                      <a:lnTo>
                        <a:pt x="514" y="359"/>
                      </a:lnTo>
                      <a:lnTo>
                        <a:pt x="514" y="358"/>
                      </a:lnTo>
                      <a:lnTo>
                        <a:pt x="514" y="358"/>
                      </a:lnTo>
                      <a:lnTo>
                        <a:pt x="514" y="358"/>
                      </a:lnTo>
                      <a:lnTo>
                        <a:pt x="514" y="359"/>
                      </a:lnTo>
                      <a:lnTo>
                        <a:pt x="515" y="360"/>
                      </a:lnTo>
                      <a:lnTo>
                        <a:pt x="515" y="362"/>
                      </a:lnTo>
                      <a:lnTo>
                        <a:pt x="515" y="362"/>
                      </a:lnTo>
                      <a:lnTo>
                        <a:pt x="516" y="363"/>
                      </a:lnTo>
                      <a:lnTo>
                        <a:pt x="519" y="363"/>
                      </a:lnTo>
                      <a:lnTo>
                        <a:pt x="519" y="366"/>
                      </a:lnTo>
                      <a:lnTo>
                        <a:pt x="519" y="366"/>
                      </a:lnTo>
                      <a:lnTo>
                        <a:pt x="519" y="366"/>
                      </a:lnTo>
                      <a:lnTo>
                        <a:pt x="521" y="366"/>
                      </a:lnTo>
                      <a:lnTo>
                        <a:pt x="523" y="367"/>
                      </a:lnTo>
                      <a:lnTo>
                        <a:pt x="524" y="367"/>
                      </a:lnTo>
                      <a:lnTo>
                        <a:pt x="528" y="375"/>
                      </a:lnTo>
                      <a:lnTo>
                        <a:pt x="529" y="375"/>
                      </a:lnTo>
                      <a:lnTo>
                        <a:pt x="531" y="377"/>
                      </a:lnTo>
                      <a:lnTo>
                        <a:pt x="532" y="377"/>
                      </a:lnTo>
                      <a:lnTo>
                        <a:pt x="532" y="377"/>
                      </a:lnTo>
                      <a:lnTo>
                        <a:pt x="533" y="377"/>
                      </a:lnTo>
                      <a:lnTo>
                        <a:pt x="533" y="377"/>
                      </a:lnTo>
                      <a:lnTo>
                        <a:pt x="533" y="379"/>
                      </a:lnTo>
                      <a:lnTo>
                        <a:pt x="535" y="379"/>
                      </a:lnTo>
                      <a:lnTo>
                        <a:pt x="535" y="384"/>
                      </a:lnTo>
                      <a:lnTo>
                        <a:pt x="537" y="385"/>
                      </a:lnTo>
                      <a:lnTo>
                        <a:pt x="540" y="387"/>
                      </a:lnTo>
                      <a:lnTo>
                        <a:pt x="542" y="389"/>
                      </a:lnTo>
                      <a:lnTo>
                        <a:pt x="542" y="389"/>
                      </a:lnTo>
                      <a:lnTo>
                        <a:pt x="544" y="391"/>
                      </a:lnTo>
                      <a:lnTo>
                        <a:pt x="544" y="393"/>
                      </a:lnTo>
                      <a:lnTo>
                        <a:pt x="545" y="393"/>
                      </a:lnTo>
                      <a:lnTo>
                        <a:pt x="545" y="393"/>
                      </a:lnTo>
                      <a:lnTo>
                        <a:pt x="544" y="394"/>
                      </a:lnTo>
                      <a:lnTo>
                        <a:pt x="545" y="396"/>
                      </a:lnTo>
                      <a:lnTo>
                        <a:pt x="544" y="396"/>
                      </a:lnTo>
                      <a:lnTo>
                        <a:pt x="542" y="398"/>
                      </a:lnTo>
                      <a:lnTo>
                        <a:pt x="541" y="398"/>
                      </a:lnTo>
                      <a:lnTo>
                        <a:pt x="541" y="400"/>
                      </a:lnTo>
                      <a:lnTo>
                        <a:pt x="541" y="400"/>
                      </a:lnTo>
                      <a:lnTo>
                        <a:pt x="540" y="400"/>
                      </a:lnTo>
                      <a:lnTo>
                        <a:pt x="540" y="401"/>
                      </a:lnTo>
                      <a:lnTo>
                        <a:pt x="542" y="401"/>
                      </a:lnTo>
                      <a:lnTo>
                        <a:pt x="542" y="402"/>
                      </a:lnTo>
                      <a:lnTo>
                        <a:pt x="544" y="404"/>
                      </a:lnTo>
                      <a:lnTo>
                        <a:pt x="544" y="406"/>
                      </a:lnTo>
                      <a:lnTo>
                        <a:pt x="546" y="408"/>
                      </a:lnTo>
                      <a:lnTo>
                        <a:pt x="546" y="410"/>
                      </a:lnTo>
                      <a:lnTo>
                        <a:pt x="549" y="412"/>
                      </a:lnTo>
                      <a:lnTo>
                        <a:pt x="549" y="412"/>
                      </a:lnTo>
                      <a:lnTo>
                        <a:pt x="550" y="412"/>
                      </a:lnTo>
                      <a:lnTo>
                        <a:pt x="550" y="413"/>
                      </a:lnTo>
                      <a:lnTo>
                        <a:pt x="552" y="413"/>
                      </a:lnTo>
                      <a:lnTo>
                        <a:pt x="553" y="414"/>
                      </a:lnTo>
                      <a:lnTo>
                        <a:pt x="555" y="414"/>
                      </a:lnTo>
                      <a:lnTo>
                        <a:pt x="557" y="413"/>
                      </a:lnTo>
                      <a:lnTo>
                        <a:pt x="559" y="412"/>
                      </a:lnTo>
                      <a:lnTo>
                        <a:pt x="563" y="412"/>
                      </a:lnTo>
                      <a:lnTo>
                        <a:pt x="566" y="410"/>
                      </a:lnTo>
                      <a:lnTo>
                        <a:pt x="569" y="412"/>
                      </a:lnTo>
                      <a:lnTo>
                        <a:pt x="569" y="412"/>
                      </a:lnTo>
                      <a:lnTo>
                        <a:pt x="570" y="413"/>
                      </a:lnTo>
                      <a:lnTo>
                        <a:pt x="571" y="413"/>
                      </a:lnTo>
                      <a:lnTo>
                        <a:pt x="572" y="413"/>
                      </a:lnTo>
                      <a:lnTo>
                        <a:pt x="574" y="412"/>
                      </a:lnTo>
                      <a:lnTo>
                        <a:pt x="575" y="412"/>
                      </a:lnTo>
                      <a:lnTo>
                        <a:pt x="575" y="412"/>
                      </a:lnTo>
                      <a:lnTo>
                        <a:pt x="576" y="412"/>
                      </a:lnTo>
                      <a:lnTo>
                        <a:pt x="576" y="410"/>
                      </a:lnTo>
                      <a:lnTo>
                        <a:pt x="578" y="410"/>
                      </a:lnTo>
                      <a:lnTo>
                        <a:pt x="579" y="409"/>
                      </a:lnTo>
                      <a:lnTo>
                        <a:pt x="583" y="408"/>
                      </a:lnTo>
                      <a:lnTo>
                        <a:pt x="583" y="408"/>
                      </a:lnTo>
                      <a:lnTo>
                        <a:pt x="587" y="408"/>
                      </a:lnTo>
                      <a:lnTo>
                        <a:pt x="588" y="406"/>
                      </a:lnTo>
                      <a:lnTo>
                        <a:pt x="590" y="406"/>
                      </a:lnTo>
                      <a:lnTo>
                        <a:pt x="590" y="405"/>
                      </a:lnTo>
                      <a:lnTo>
                        <a:pt x="592" y="405"/>
                      </a:lnTo>
                      <a:lnTo>
                        <a:pt x="595" y="405"/>
                      </a:lnTo>
                      <a:lnTo>
                        <a:pt x="597" y="405"/>
                      </a:lnTo>
                      <a:lnTo>
                        <a:pt x="599" y="405"/>
                      </a:lnTo>
                      <a:lnTo>
                        <a:pt x="599" y="405"/>
                      </a:lnTo>
                      <a:lnTo>
                        <a:pt x="601" y="405"/>
                      </a:lnTo>
                      <a:lnTo>
                        <a:pt x="601" y="404"/>
                      </a:lnTo>
                      <a:lnTo>
                        <a:pt x="604" y="404"/>
                      </a:lnTo>
                      <a:lnTo>
                        <a:pt x="604" y="402"/>
                      </a:lnTo>
                      <a:lnTo>
                        <a:pt x="605" y="402"/>
                      </a:lnTo>
                      <a:lnTo>
                        <a:pt x="605" y="402"/>
                      </a:lnTo>
                      <a:lnTo>
                        <a:pt x="608" y="402"/>
                      </a:lnTo>
                      <a:lnTo>
                        <a:pt x="608" y="401"/>
                      </a:lnTo>
                      <a:lnTo>
                        <a:pt x="609" y="401"/>
                      </a:lnTo>
                      <a:lnTo>
                        <a:pt x="609" y="400"/>
                      </a:lnTo>
                      <a:lnTo>
                        <a:pt x="612" y="400"/>
                      </a:lnTo>
                      <a:lnTo>
                        <a:pt x="613" y="401"/>
                      </a:lnTo>
                      <a:lnTo>
                        <a:pt x="613" y="404"/>
                      </a:lnTo>
                      <a:lnTo>
                        <a:pt x="612" y="404"/>
                      </a:lnTo>
                      <a:lnTo>
                        <a:pt x="612" y="413"/>
                      </a:lnTo>
                      <a:lnTo>
                        <a:pt x="612" y="413"/>
                      </a:lnTo>
                      <a:lnTo>
                        <a:pt x="612" y="417"/>
                      </a:lnTo>
                      <a:lnTo>
                        <a:pt x="610" y="417"/>
                      </a:lnTo>
                      <a:lnTo>
                        <a:pt x="610" y="418"/>
                      </a:lnTo>
                      <a:lnTo>
                        <a:pt x="610" y="418"/>
                      </a:lnTo>
                      <a:lnTo>
                        <a:pt x="610" y="422"/>
                      </a:lnTo>
                      <a:lnTo>
                        <a:pt x="609" y="422"/>
                      </a:lnTo>
                      <a:lnTo>
                        <a:pt x="609" y="427"/>
                      </a:lnTo>
                      <a:lnTo>
                        <a:pt x="607" y="427"/>
                      </a:lnTo>
                      <a:lnTo>
                        <a:pt x="607" y="434"/>
                      </a:lnTo>
                      <a:lnTo>
                        <a:pt x="604" y="435"/>
                      </a:lnTo>
                      <a:lnTo>
                        <a:pt x="604" y="438"/>
                      </a:lnTo>
                      <a:lnTo>
                        <a:pt x="601" y="439"/>
                      </a:lnTo>
                      <a:lnTo>
                        <a:pt x="600" y="443"/>
                      </a:lnTo>
                      <a:lnTo>
                        <a:pt x="599" y="443"/>
                      </a:lnTo>
                      <a:lnTo>
                        <a:pt x="597" y="448"/>
                      </a:lnTo>
                      <a:lnTo>
                        <a:pt x="44" y="448"/>
                      </a:lnTo>
                      <a:lnTo>
                        <a:pt x="44" y="447"/>
                      </a:lnTo>
                      <a:lnTo>
                        <a:pt x="44" y="446"/>
                      </a:lnTo>
                      <a:lnTo>
                        <a:pt x="42" y="443"/>
                      </a:lnTo>
                      <a:lnTo>
                        <a:pt x="40" y="442"/>
                      </a:lnTo>
                      <a:lnTo>
                        <a:pt x="40" y="438"/>
                      </a:lnTo>
                      <a:lnTo>
                        <a:pt x="36" y="436"/>
                      </a:lnTo>
                      <a:lnTo>
                        <a:pt x="36" y="436"/>
                      </a:lnTo>
                      <a:lnTo>
                        <a:pt x="36" y="436"/>
                      </a:lnTo>
                      <a:lnTo>
                        <a:pt x="37" y="436"/>
                      </a:lnTo>
                      <a:lnTo>
                        <a:pt x="37" y="436"/>
                      </a:lnTo>
                      <a:lnTo>
                        <a:pt x="37" y="435"/>
                      </a:lnTo>
                      <a:lnTo>
                        <a:pt x="37" y="434"/>
                      </a:lnTo>
                      <a:lnTo>
                        <a:pt x="36" y="434"/>
                      </a:lnTo>
                      <a:lnTo>
                        <a:pt x="36" y="434"/>
                      </a:lnTo>
                      <a:lnTo>
                        <a:pt x="36" y="434"/>
                      </a:lnTo>
                      <a:lnTo>
                        <a:pt x="36" y="432"/>
                      </a:lnTo>
                      <a:lnTo>
                        <a:pt x="34" y="432"/>
                      </a:lnTo>
                      <a:lnTo>
                        <a:pt x="34" y="430"/>
                      </a:lnTo>
                      <a:lnTo>
                        <a:pt x="34" y="430"/>
                      </a:lnTo>
                      <a:lnTo>
                        <a:pt x="34" y="430"/>
                      </a:lnTo>
                      <a:lnTo>
                        <a:pt x="34" y="430"/>
                      </a:lnTo>
                      <a:lnTo>
                        <a:pt x="34" y="429"/>
                      </a:lnTo>
                      <a:lnTo>
                        <a:pt x="34" y="426"/>
                      </a:lnTo>
                      <a:lnTo>
                        <a:pt x="33" y="425"/>
                      </a:lnTo>
                      <a:lnTo>
                        <a:pt x="33" y="425"/>
                      </a:lnTo>
                      <a:lnTo>
                        <a:pt x="31" y="425"/>
                      </a:lnTo>
                      <a:lnTo>
                        <a:pt x="31" y="422"/>
                      </a:lnTo>
                      <a:lnTo>
                        <a:pt x="29" y="422"/>
                      </a:lnTo>
                      <a:lnTo>
                        <a:pt x="29" y="418"/>
                      </a:lnTo>
                      <a:lnTo>
                        <a:pt x="31" y="415"/>
                      </a:lnTo>
                      <a:lnTo>
                        <a:pt x="27" y="415"/>
                      </a:lnTo>
                      <a:lnTo>
                        <a:pt x="27" y="413"/>
                      </a:lnTo>
                      <a:lnTo>
                        <a:pt x="25" y="413"/>
                      </a:lnTo>
                      <a:lnTo>
                        <a:pt x="25" y="412"/>
                      </a:lnTo>
                      <a:lnTo>
                        <a:pt x="25" y="412"/>
                      </a:lnTo>
                      <a:lnTo>
                        <a:pt x="25" y="412"/>
                      </a:lnTo>
                      <a:lnTo>
                        <a:pt x="25" y="410"/>
                      </a:lnTo>
                      <a:lnTo>
                        <a:pt x="25" y="409"/>
                      </a:lnTo>
                      <a:lnTo>
                        <a:pt x="25" y="409"/>
                      </a:lnTo>
                      <a:lnTo>
                        <a:pt x="24" y="408"/>
                      </a:lnTo>
                      <a:lnTo>
                        <a:pt x="23" y="406"/>
                      </a:lnTo>
                      <a:lnTo>
                        <a:pt x="20" y="406"/>
                      </a:lnTo>
                      <a:lnTo>
                        <a:pt x="20" y="405"/>
                      </a:lnTo>
                      <a:lnTo>
                        <a:pt x="19" y="404"/>
                      </a:lnTo>
                      <a:lnTo>
                        <a:pt x="17" y="404"/>
                      </a:lnTo>
                      <a:lnTo>
                        <a:pt x="17" y="402"/>
                      </a:lnTo>
                      <a:lnTo>
                        <a:pt x="16" y="402"/>
                      </a:lnTo>
                      <a:lnTo>
                        <a:pt x="16" y="401"/>
                      </a:lnTo>
                      <a:lnTo>
                        <a:pt x="16" y="401"/>
                      </a:lnTo>
                      <a:lnTo>
                        <a:pt x="17" y="401"/>
                      </a:lnTo>
                      <a:lnTo>
                        <a:pt x="17" y="400"/>
                      </a:lnTo>
                      <a:lnTo>
                        <a:pt x="16" y="400"/>
                      </a:lnTo>
                      <a:lnTo>
                        <a:pt x="16" y="400"/>
                      </a:lnTo>
                      <a:lnTo>
                        <a:pt x="16" y="397"/>
                      </a:lnTo>
                      <a:lnTo>
                        <a:pt x="14" y="397"/>
                      </a:lnTo>
                      <a:lnTo>
                        <a:pt x="14" y="396"/>
                      </a:lnTo>
                      <a:lnTo>
                        <a:pt x="11" y="396"/>
                      </a:lnTo>
                      <a:lnTo>
                        <a:pt x="10" y="394"/>
                      </a:lnTo>
                      <a:lnTo>
                        <a:pt x="8" y="393"/>
                      </a:lnTo>
                      <a:lnTo>
                        <a:pt x="8" y="392"/>
                      </a:lnTo>
                      <a:lnTo>
                        <a:pt x="7" y="391"/>
                      </a:lnTo>
                      <a:lnTo>
                        <a:pt x="7" y="391"/>
                      </a:lnTo>
                      <a:lnTo>
                        <a:pt x="6" y="389"/>
                      </a:lnTo>
                      <a:lnTo>
                        <a:pt x="6" y="388"/>
                      </a:lnTo>
                      <a:lnTo>
                        <a:pt x="7" y="388"/>
                      </a:lnTo>
                      <a:lnTo>
                        <a:pt x="7" y="387"/>
                      </a:lnTo>
                      <a:lnTo>
                        <a:pt x="6" y="387"/>
                      </a:lnTo>
                      <a:lnTo>
                        <a:pt x="6" y="383"/>
                      </a:lnTo>
                      <a:lnTo>
                        <a:pt x="7" y="383"/>
                      </a:lnTo>
                      <a:lnTo>
                        <a:pt x="6" y="379"/>
                      </a:lnTo>
                      <a:lnTo>
                        <a:pt x="4" y="377"/>
                      </a:lnTo>
                      <a:lnTo>
                        <a:pt x="3" y="370"/>
                      </a:lnTo>
                      <a:lnTo>
                        <a:pt x="2" y="370"/>
                      </a:lnTo>
                      <a:lnTo>
                        <a:pt x="0" y="370"/>
                      </a:lnTo>
                      <a:lnTo>
                        <a:pt x="0" y="368"/>
                      </a:lnTo>
                      <a:lnTo>
                        <a:pt x="0" y="368"/>
                      </a:lnTo>
                      <a:lnTo>
                        <a:pt x="0" y="367"/>
                      </a:lnTo>
                      <a:lnTo>
                        <a:pt x="2" y="367"/>
                      </a:lnTo>
                      <a:lnTo>
                        <a:pt x="2" y="367"/>
                      </a:lnTo>
                      <a:lnTo>
                        <a:pt x="3" y="364"/>
                      </a:lnTo>
                      <a:lnTo>
                        <a:pt x="3" y="364"/>
                      </a:lnTo>
                      <a:lnTo>
                        <a:pt x="4" y="363"/>
                      </a:lnTo>
                      <a:lnTo>
                        <a:pt x="4" y="363"/>
                      </a:lnTo>
                      <a:lnTo>
                        <a:pt x="4" y="363"/>
                      </a:lnTo>
                      <a:lnTo>
                        <a:pt x="6" y="360"/>
                      </a:lnTo>
                      <a:lnTo>
                        <a:pt x="7" y="359"/>
                      </a:lnTo>
                      <a:lnTo>
                        <a:pt x="7" y="359"/>
                      </a:lnTo>
                      <a:lnTo>
                        <a:pt x="7" y="355"/>
                      </a:lnTo>
                      <a:lnTo>
                        <a:pt x="7" y="355"/>
                      </a:lnTo>
                      <a:lnTo>
                        <a:pt x="7" y="349"/>
                      </a:lnTo>
                      <a:lnTo>
                        <a:pt x="8" y="349"/>
                      </a:lnTo>
                      <a:lnTo>
                        <a:pt x="8" y="347"/>
                      </a:lnTo>
                      <a:lnTo>
                        <a:pt x="8" y="347"/>
                      </a:lnTo>
                      <a:lnTo>
                        <a:pt x="8" y="345"/>
                      </a:lnTo>
                      <a:lnTo>
                        <a:pt x="10" y="345"/>
                      </a:lnTo>
                      <a:lnTo>
                        <a:pt x="10" y="342"/>
                      </a:lnTo>
                      <a:lnTo>
                        <a:pt x="10" y="342"/>
                      </a:lnTo>
                      <a:lnTo>
                        <a:pt x="10" y="334"/>
                      </a:lnTo>
                      <a:lnTo>
                        <a:pt x="10" y="334"/>
                      </a:lnTo>
                      <a:lnTo>
                        <a:pt x="11" y="334"/>
                      </a:lnTo>
                      <a:lnTo>
                        <a:pt x="11" y="334"/>
                      </a:lnTo>
                      <a:lnTo>
                        <a:pt x="11" y="333"/>
                      </a:lnTo>
                      <a:lnTo>
                        <a:pt x="10" y="332"/>
                      </a:lnTo>
                      <a:lnTo>
                        <a:pt x="10" y="325"/>
                      </a:lnTo>
                      <a:lnTo>
                        <a:pt x="10" y="325"/>
                      </a:lnTo>
                      <a:lnTo>
                        <a:pt x="10" y="322"/>
                      </a:lnTo>
                      <a:lnTo>
                        <a:pt x="8" y="322"/>
                      </a:lnTo>
                      <a:lnTo>
                        <a:pt x="8" y="321"/>
                      </a:lnTo>
                      <a:lnTo>
                        <a:pt x="7" y="321"/>
                      </a:lnTo>
                      <a:lnTo>
                        <a:pt x="7" y="316"/>
                      </a:lnTo>
                      <a:lnTo>
                        <a:pt x="8" y="316"/>
                      </a:lnTo>
                      <a:lnTo>
                        <a:pt x="10" y="313"/>
                      </a:lnTo>
                      <a:lnTo>
                        <a:pt x="8" y="312"/>
                      </a:lnTo>
                      <a:lnTo>
                        <a:pt x="8" y="311"/>
                      </a:lnTo>
                      <a:lnTo>
                        <a:pt x="7" y="311"/>
                      </a:lnTo>
                      <a:lnTo>
                        <a:pt x="7" y="309"/>
                      </a:lnTo>
                      <a:lnTo>
                        <a:pt x="8" y="308"/>
                      </a:lnTo>
                      <a:lnTo>
                        <a:pt x="8" y="308"/>
                      </a:lnTo>
                      <a:lnTo>
                        <a:pt x="8" y="307"/>
                      </a:lnTo>
                      <a:lnTo>
                        <a:pt x="8" y="307"/>
                      </a:lnTo>
                      <a:lnTo>
                        <a:pt x="8" y="305"/>
                      </a:lnTo>
                      <a:lnTo>
                        <a:pt x="7" y="304"/>
                      </a:lnTo>
                      <a:lnTo>
                        <a:pt x="6" y="302"/>
                      </a:lnTo>
                      <a:lnTo>
                        <a:pt x="4" y="300"/>
                      </a:lnTo>
                      <a:lnTo>
                        <a:pt x="3" y="300"/>
                      </a:lnTo>
                      <a:lnTo>
                        <a:pt x="4" y="298"/>
                      </a:lnTo>
                      <a:lnTo>
                        <a:pt x="4" y="296"/>
                      </a:lnTo>
                      <a:lnTo>
                        <a:pt x="3" y="296"/>
                      </a:lnTo>
                      <a:lnTo>
                        <a:pt x="3" y="295"/>
                      </a:lnTo>
                      <a:lnTo>
                        <a:pt x="4" y="295"/>
                      </a:lnTo>
                      <a:lnTo>
                        <a:pt x="4" y="294"/>
                      </a:lnTo>
                      <a:lnTo>
                        <a:pt x="4" y="294"/>
                      </a:lnTo>
                      <a:lnTo>
                        <a:pt x="4" y="290"/>
                      </a:lnTo>
                      <a:lnTo>
                        <a:pt x="4" y="290"/>
                      </a:lnTo>
                      <a:lnTo>
                        <a:pt x="6" y="288"/>
                      </a:lnTo>
                      <a:lnTo>
                        <a:pt x="7" y="288"/>
                      </a:lnTo>
                      <a:lnTo>
                        <a:pt x="8" y="287"/>
                      </a:lnTo>
                      <a:lnTo>
                        <a:pt x="8" y="285"/>
                      </a:lnTo>
                      <a:lnTo>
                        <a:pt x="10" y="283"/>
                      </a:lnTo>
                      <a:lnTo>
                        <a:pt x="11" y="282"/>
                      </a:lnTo>
                      <a:lnTo>
                        <a:pt x="11" y="279"/>
                      </a:lnTo>
                      <a:lnTo>
                        <a:pt x="12" y="279"/>
                      </a:lnTo>
                      <a:lnTo>
                        <a:pt x="14" y="275"/>
                      </a:lnTo>
                      <a:lnTo>
                        <a:pt x="14" y="275"/>
                      </a:lnTo>
                      <a:lnTo>
                        <a:pt x="14" y="274"/>
                      </a:lnTo>
                      <a:lnTo>
                        <a:pt x="15" y="273"/>
                      </a:lnTo>
                      <a:lnTo>
                        <a:pt x="15" y="271"/>
                      </a:lnTo>
                      <a:lnTo>
                        <a:pt x="15" y="271"/>
                      </a:lnTo>
                      <a:lnTo>
                        <a:pt x="15" y="270"/>
                      </a:lnTo>
                      <a:lnTo>
                        <a:pt x="16" y="270"/>
                      </a:lnTo>
                      <a:lnTo>
                        <a:pt x="16" y="269"/>
                      </a:lnTo>
                      <a:lnTo>
                        <a:pt x="17" y="269"/>
                      </a:lnTo>
                      <a:lnTo>
                        <a:pt x="19" y="268"/>
                      </a:lnTo>
                      <a:lnTo>
                        <a:pt x="19" y="266"/>
                      </a:lnTo>
                      <a:lnTo>
                        <a:pt x="19" y="265"/>
                      </a:lnTo>
                      <a:lnTo>
                        <a:pt x="20" y="265"/>
                      </a:lnTo>
                      <a:lnTo>
                        <a:pt x="20" y="262"/>
                      </a:lnTo>
                      <a:lnTo>
                        <a:pt x="21" y="262"/>
                      </a:lnTo>
                      <a:lnTo>
                        <a:pt x="21" y="261"/>
                      </a:lnTo>
                      <a:lnTo>
                        <a:pt x="21" y="261"/>
                      </a:lnTo>
                      <a:lnTo>
                        <a:pt x="21" y="260"/>
                      </a:lnTo>
                      <a:lnTo>
                        <a:pt x="23" y="260"/>
                      </a:lnTo>
                      <a:lnTo>
                        <a:pt x="23" y="257"/>
                      </a:lnTo>
                      <a:lnTo>
                        <a:pt x="23" y="257"/>
                      </a:lnTo>
                      <a:lnTo>
                        <a:pt x="23" y="256"/>
                      </a:lnTo>
                      <a:lnTo>
                        <a:pt x="25" y="254"/>
                      </a:lnTo>
                      <a:lnTo>
                        <a:pt x="25" y="253"/>
                      </a:lnTo>
                      <a:lnTo>
                        <a:pt x="27" y="252"/>
                      </a:lnTo>
                      <a:lnTo>
                        <a:pt x="27" y="248"/>
                      </a:lnTo>
                      <a:lnTo>
                        <a:pt x="28" y="248"/>
                      </a:lnTo>
                      <a:lnTo>
                        <a:pt x="28" y="247"/>
                      </a:lnTo>
                      <a:lnTo>
                        <a:pt x="31" y="244"/>
                      </a:lnTo>
                      <a:lnTo>
                        <a:pt x="31" y="243"/>
                      </a:lnTo>
                      <a:lnTo>
                        <a:pt x="32" y="241"/>
                      </a:lnTo>
                      <a:lnTo>
                        <a:pt x="34" y="240"/>
                      </a:lnTo>
                      <a:lnTo>
                        <a:pt x="34" y="239"/>
                      </a:lnTo>
                      <a:lnTo>
                        <a:pt x="36" y="237"/>
                      </a:lnTo>
                      <a:lnTo>
                        <a:pt x="36" y="235"/>
                      </a:lnTo>
                      <a:lnTo>
                        <a:pt x="36" y="235"/>
                      </a:lnTo>
                      <a:lnTo>
                        <a:pt x="37" y="233"/>
                      </a:lnTo>
                      <a:lnTo>
                        <a:pt x="38" y="232"/>
                      </a:lnTo>
                      <a:lnTo>
                        <a:pt x="38" y="231"/>
                      </a:lnTo>
                      <a:lnTo>
                        <a:pt x="40" y="231"/>
                      </a:lnTo>
                      <a:lnTo>
                        <a:pt x="41" y="231"/>
                      </a:lnTo>
                      <a:lnTo>
                        <a:pt x="42" y="231"/>
                      </a:lnTo>
                      <a:lnTo>
                        <a:pt x="44" y="231"/>
                      </a:lnTo>
                      <a:lnTo>
                        <a:pt x="44" y="231"/>
                      </a:lnTo>
                      <a:lnTo>
                        <a:pt x="45" y="230"/>
                      </a:lnTo>
                      <a:lnTo>
                        <a:pt x="45" y="228"/>
                      </a:lnTo>
                      <a:lnTo>
                        <a:pt x="48" y="227"/>
                      </a:lnTo>
                      <a:lnTo>
                        <a:pt x="48" y="226"/>
                      </a:lnTo>
                      <a:lnTo>
                        <a:pt x="50" y="224"/>
                      </a:lnTo>
                      <a:lnTo>
                        <a:pt x="57" y="219"/>
                      </a:lnTo>
                      <a:lnTo>
                        <a:pt x="59" y="218"/>
                      </a:lnTo>
                      <a:lnTo>
                        <a:pt x="62" y="214"/>
                      </a:lnTo>
                      <a:lnTo>
                        <a:pt x="62" y="213"/>
                      </a:lnTo>
                      <a:lnTo>
                        <a:pt x="65" y="211"/>
                      </a:lnTo>
                      <a:lnTo>
                        <a:pt x="66" y="209"/>
                      </a:lnTo>
                      <a:lnTo>
                        <a:pt x="67" y="207"/>
                      </a:lnTo>
                      <a:lnTo>
                        <a:pt x="68" y="205"/>
                      </a:lnTo>
                      <a:lnTo>
                        <a:pt x="68" y="205"/>
                      </a:lnTo>
                      <a:lnTo>
                        <a:pt x="68" y="203"/>
                      </a:lnTo>
                      <a:lnTo>
                        <a:pt x="70" y="203"/>
                      </a:lnTo>
                      <a:lnTo>
                        <a:pt x="70" y="194"/>
                      </a:lnTo>
                      <a:lnTo>
                        <a:pt x="67" y="193"/>
                      </a:lnTo>
                      <a:lnTo>
                        <a:pt x="67" y="189"/>
                      </a:lnTo>
                      <a:lnTo>
                        <a:pt x="67" y="189"/>
                      </a:lnTo>
                      <a:lnTo>
                        <a:pt x="67" y="188"/>
                      </a:lnTo>
                      <a:lnTo>
                        <a:pt x="67" y="188"/>
                      </a:lnTo>
                      <a:lnTo>
                        <a:pt x="67" y="186"/>
                      </a:lnTo>
                      <a:lnTo>
                        <a:pt x="68" y="186"/>
                      </a:lnTo>
                      <a:lnTo>
                        <a:pt x="68" y="181"/>
                      </a:lnTo>
                      <a:lnTo>
                        <a:pt x="70" y="180"/>
                      </a:lnTo>
                      <a:lnTo>
                        <a:pt x="71" y="177"/>
                      </a:lnTo>
                      <a:lnTo>
                        <a:pt x="71" y="177"/>
                      </a:lnTo>
                      <a:lnTo>
                        <a:pt x="72" y="171"/>
                      </a:lnTo>
                      <a:lnTo>
                        <a:pt x="76" y="168"/>
                      </a:lnTo>
                      <a:lnTo>
                        <a:pt x="76" y="165"/>
                      </a:lnTo>
                      <a:lnTo>
                        <a:pt x="79" y="165"/>
                      </a:lnTo>
                      <a:lnTo>
                        <a:pt x="80" y="164"/>
                      </a:lnTo>
                      <a:lnTo>
                        <a:pt x="84" y="164"/>
                      </a:lnTo>
                      <a:lnTo>
                        <a:pt x="84" y="163"/>
                      </a:lnTo>
                      <a:lnTo>
                        <a:pt x="87" y="163"/>
                      </a:lnTo>
                      <a:lnTo>
                        <a:pt x="87" y="161"/>
                      </a:lnTo>
                      <a:lnTo>
                        <a:pt x="88" y="161"/>
                      </a:lnTo>
                      <a:lnTo>
                        <a:pt x="88" y="160"/>
                      </a:lnTo>
                      <a:lnTo>
                        <a:pt x="89" y="160"/>
                      </a:lnTo>
                      <a:lnTo>
                        <a:pt x="91" y="159"/>
                      </a:lnTo>
                      <a:lnTo>
                        <a:pt x="92" y="159"/>
                      </a:lnTo>
                      <a:lnTo>
                        <a:pt x="92" y="159"/>
                      </a:lnTo>
                      <a:lnTo>
                        <a:pt x="95" y="156"/>
                      </a:lnTo>
                      <a:lnTo>
                        <a:pt x="96" y="154"/>
                      </a:lnTo>
                      <a:lnTo>
                        <a:pt x="97" y="152"/>
                      </a:lnTo>
                      <a:lnTo>
                        <a:pt x="97" y="151"/>
                      </a:lnTo>
                      <a:lnTo>
                        <a:pt x="99" y="151"/>
                      </a:lnTo>
                      <a:lnTo>
                        <a:pt x="99" y="148"/>
                      </a:lnTo>
                      <a:lnTo>
                        <a:pt x="100" y="148"/>
                      </a:lnTo>
                      <a:lnTo>
                        <a:pt x="100" y="143"/>
                      </a:lnTo>
                      <a:lnTo>
                        <a:pt x="101" y="143"/>
                      </a:lnTo>
                      <a:lnTo>
                        <a:pt x="101" y="142"/>
                      </a:lnTo>
                      <a:lnTo>
                        <a:pt x="101" y="142"/>
                      </a:lnTo>
                      <a:lnTo>
                        <a:pt x="103" y="138"/>
                      </a:lnTo>
                      <a:lnTo>
                        <a:pt x="105" y="135"/>
                      </a:lnTo>
                      <a:lnTo>
                        <a:pt x="105" y="134"/>
                      </a:lnTo>
                      <a:lnTo>
                        <a:pt x="109" y="134"/>
                      </a:lnTo>
                      <a:lnTo>
                        <a:pt x="109" y="138"/>
                      </a:lnTo>
                      <a:lnTo>
                        <a:pt x="112" y="141"/>
                      </a:lnTo>
                      <a:lnTo>
                        <a:pt x="114" y="142"/>
                      </a:lnTo>
                      <a:lnTo>
                        <a:pt x="116" y="142"/>
                      </a:lnTo>
                      <a:lnTo>
                        <a:pt x="117" y="142"/>
                      </a:lnTo>
                      <a:lnTo>
                        <a:pt x="120" y="142"/>
                      </a:lnTo>
                      <a:lnTo>
                        <a:pt x="120" y="141"/>
                      </a:lnTo>
                      <a:lnTo>
                        <a:pt x="127" y="142"/>
                      </a:lnTo>
                      <a:lnTo>
                        <a:pt x="127" y="141"/>
                      </a:lnTo>
                      <a:lnTo>
                        <a:pt x="129" y="141"/>
                      </a:lnTo>
                      <a:lnTo>
                        <a:pt x="129" y="141"/>
                      </a:lnTo>
                      <a:lnTo>
                        <a:pt x="130" y="139"/>
                      </a:lnTo>
                      <a:lnTo>
                        <a:pt x="131" y="139"/>
                      </a:lnTo>
                      <a:lnTo>
                        <a:pt x="131" y="141"/>
                      </a:lnTo>
                      <a:lnTo>
                        <a:pt x="133" y="141"/>
                      </a:lnTo>
                      <a:lnTo>
                        <a:pt x="134" y="142"/>
                      </a:lnTo>
                      <a:lnTo>
                        <a:pt x="135" y="143"/>
                      </a:lnTo>
                      <a:lnTo>
                        <a:pt x="138" y="142"/>
                      </a:lnTo>
                      <a:lnTo>
                        <a:pt x="138" y="142"/>
                      </a:lnTo>
                      <a:lnTo>
                        <a:pt x="139" y="142"/>
                      </a:lnTo>
                      <a:lnTo>
                        <a:pt x="139" y="141"/>
                      </a:lnTo>
                      <a:lnTo>
                        <a:pt x="142" y="141"/>
                      </a:lnTo>
                      <a:lnTo>
                        <a:pt x="144" y="138"/>
                      </a:lnTo>
                      <a:lnTo>
                        <a:pt x="146" y="138"/>
                      </a:lnTo>
                      <a:lnTo>
                        <a:pt x="146" y="137"/>
                      </a:lnTo>
                      <a:lnTo>
                        <a:pt x="147" y="135"/>
                      </a:lnTo>
                      <a:lnTo>
                        <a:pt x="147" y="135"/>
                      </a:lnTo>
                      <a:lnTo>
                        <a:pt x="148" y="135"/>
                      </a:lnTo>
                      <a:lnTo>
                        <a:pt x="150" y="135"/>
                      </a:lnTo>
                      <a:lnTo>
                        <a:pt x="150" y="135"/>
                      </a:lnTo>
                      <a:lnTo>
                        <a:pt x="152" y="134"/>
                      </a:lnTo>
                      <a:lnTo>
                        <a:pt x="152" y="133"/>
                      </a:lnTo>
                      <a:lnTo>
                        <a:pt x="156" y="134"/>
                      </a:lnTo>
                      <a:lnTo>
                        <a:pt x="156" y="133"/>
                      </a:lnTo>
                      <a:lnTo>
                        <a:pt x="158" y="133"/>
                      </a:lnTo>
                      <a:lnTo>
                        <a:pt x="159" y="131"/>
                      </a:lnTo>
                      <a:lnTo>
                        <a:pt x="161" y="130"/>
                      </a:lnTo>
                      <a:lnTo>
                        <a:pt x="165" y="130"/>
                      </a:lnTo>
                      <a:lnTo>
                        <a:pt x="165" y="129"/>
                      </a:lnTo>
                      <a:lnTo>
                        <a:pt x="165" y="129"/>
                      </a:lnTo>
                      <a:lnTo>
                        <a:pt x="165" y="129"/>
                      </a:lnTo>
                      <a:lnTo>
                        <a:pt x="165" y="129"/>
                      </a:lnTo>
                      <a:lnTo>
                        <a:pt x="167" y="129"/>
                      </a:lnTo>
                      <a:lnTo>
                        <a:pt x="167" y="127"/>
                      </a:lnTo>
                      <a:lnTo>
                        <a:pt x="168" y="126"/>
                      </a:lnTo>
                      <a:lnTo>
                        <a:pt x="169" y="126"/>
                      </a:lnTo>
                      <a:lnTo>
                        <a:pt x="169" y="126"/>
                      </a:lnTo>
                      <a:lnTo>
                        <a:pt x="171" y="126"/>
                      </a:lnTo>
                      <a:lnTo>
                        <a:pt x="172" y="124"/>
                      </a:lnTo>
                      <a:lnTo>
                        <a:pt x="185" y="125"/>
                      </a:lnTo>
                      <a:lnTo>
                        <a:pt x="185" y="125"/>
                      </a:lnTo>
                      <a:lnTo>
                        <a:pt x="186" y="125"/>
                      </a:lnTo>
                      <a:lnTo>
                        <a:pt x="188" y="124"/>
                      </a:lnTo>
                      <a:lnTo>
                        <a:pt x="195" y="122"/>
                      </a:lnTo>
                      <a:lnTo>
                        <a:pt x="195" y="124"/>
                      </a:lnTo>
                      <a:lnTo>
                        <a:pt x="195" y="124"/>
                      </a:lnTo>
                      <a:lnTo>
                        <a:pt x="197" y="124"/>
                      </a:lnTo>
                      <a:lnTo>
                        <a:pt x="197" y="124"/>
                      </a:lnTo>
                      <a:lnTo>
                        <a:pt x="199" y="124"/>
                      </a:lnTo>
                      <a:lnTo>
                        <a:pt x="201" y="122"/>
                      </a:lnTo>
                      <a:lnTo>
                        <a:pt x="202" y="122"/>
                      </a:lnTo>
                      <a:lnTo>
                        <a:pt x="203" y="124"/>
                      </a:lnTo>
                      <a:lnTo>
                        <a:pt x="207" y="124"/>
                      </a:lnTo>
                      <a:lnTo>
                        <a:pt x="207" y="122"/>
                      </a:lnTo>
                      <a:lnTo>
                        <a:pt x="211" y="124"/>
                      </a:lnTo>
                      <a:lnTo>
                        <a:pt x="211" y="122"/>
                      </a:lnTo>
                      <a:lnTo>
                        <a:pt x="214" y="121"/>
                      </a:lnTo>
                      <a:lnTo>
                        <a:pt x="215" y="121"/>
                      </a:lnTo>
                      <a:lnTo>
                        <a:pt x="216" y="121"/>
                      </a:lnTo>
                      <a:lnTo>
                        <a:pt x="218" y="122"/>
                      </a:lnTo>
                      <a:lnTo>
                        <a:pt x="219" y="124"/>
                      </a:lnTo>
                      <a:lnTo>
                        <a:pt x="220" y="125"/>
                      </a:lnTo>
                      <a:lnTo>
                        <a:pt x="220" y="125"/>
                      </a:lnTo>
                      <a:lnTo>
                        <a:pt x="220" y="125"/>
                      </a:lnTo>
                      <a:lnTo>
                        <a:pt x="222" y="125"/>
                      </a:lnTo>
                      <a:lnTo>
                        <a:pt x="222" y="125"/>
                      </a:lnTo>
                      <a:lnTo>
                        <a:pt x="223" y="121"/>
                      </a:lnTo>
                      <a:lnTo>
                        <a:pt x="226" y="122"/>
                      </a:lnTo>
                      <a:lnTo>
                        <a:pt x="226" y="122"/>
                      </a:lnTo>
                      <a:lnTo>
                        <a:pt x="231" y="122"/>
                      </a:lnTo>
                      <a:lnTo>
                        <a:pt x="231" y="122"/>
                      </a:lnTo>
                      <a:lnTo>
                        <a:pt x="239" y="122"/>
                      </a:lnTo>
                      <a:lnTo>
                        <a:pt x="239" y="121"/>
                      </a:lnTo>
                      <a:lnTo>
                        <a:pt x="241" y="121"/>
                      </a:lnTo>
                      <a:lnTo>
                        <a:pt x="243" y="120"/>
                      </a:lnTo>
                      <a:lnTo>
                        <a:pt x="244" y="120"/>
                      </a:lnTo>
                      <a:lnTo>
                        <a:pt x="244" y="120"/>
                      </a:lnTo>
                      <a:lnTo>
                        <a:pt x="245" y="120"/>
                      </a:lnTo>
                      <a:lnTo>
                        <a:pt x="247" y="120"/>
                      </a:lnTo>
                      <a:lnTo>
                        <a:pt x="247" y="121"/>
                      </a:lnTo>
                      <a:lnTo>
                        <a:pt x="247" y="121"/>
                      </a:lnTo>
                      <a:lnTo>
                        <a:pt x="249" y="120"/>
                      </a:lnTo>
                      <a:lnTo>
                        <a:pt x="249" y="121"/>
                      </a:lnTo>
                      <a:lnTo>
                        <a:pt x="249" y="122"/>
                      </a:lnTo>
                      <a:lnTo>
                        <a:pt x="250" y="124"/>
                      </a:lnTo>
                      <a:lnTo>
                        <a:pt x="250" y="124"/>
                      </a:lnTo>
                      <a:lnTo>
                        <a:pt x="250" y="125"/>
                      </a:lnTo>
                      <a:lnTo>
                        <a:pt x="253" y="125"/>
                      </a:lnTo>
                      <a:lnTo>
                        <a:pt x="253" y="124"/>
                      </a:lnTo>
                      <a:lnTo>
                        <a:pt x="258" y="124"/>
                      </a:lnTo>
                      <a:lnTo>
                        <a:pt x="257" y="127"/>
                      </a:lnTo>
                      <a:lnTo>
                        <a:pt x="256" y="129"/>
                      </a:lnTo>
                      <a:lnTo>
                        <a:pt x="254" y="130"/>
                      </a:lnTo>
                      <a:lnTo>
                        <a:pt x="253" y="131"/>
                      </a:lnTo>
                      <a:lnTo>
                        <a:pt x="252" y="133"/>
                      </a:lnTo>
                      <a:lnTo>
                        <a:pt x="252" y="139"/>
                      </a:lnTo>
                      <a:lnTo>
                        <a:pt x="256" y="139"/>
                      </a:lnTo>
                      <a:lnTo>
                        <a:pt x="254" y="142"/>
                      </a:lnTo>
                      <a:lnTo>
                        <a:pt x="253" y="142"/>
                      </a:lnTo>
                      <a:lnTo>
                        <a:pt x="256" y="148"/>
                      </a:lnTo>
                      <a:lnTo>
                        <a:pt x="253" y="148"/>
                      </a:lnTo>
                      <a:lnTo>
                        <a:pt x="253" y="150"/>
                      </a:lnTo>
                      <a:lnTo>
                        <a:pt x="252" y="151"/>
                      </a:lnTo>
                      <a:lnTo>
                        <a:pt x="252" y="151"/>
                      </a:lnTo>
                      <a:lnTo>
                        <a:pt x="252" y="152"/>
                      </a:lnTo>
                      <a:lnTo>
                        <a:pt x="250" y="154"/>
                      </a:lnTo>
                      <a:lnTo>
                        <a:pt x="250" y="154"/>
                      </a:lnTo>
                      <a:lnTo>
                        <a:pt x="249" y="155"/>
                      </a:lnTo>
                      <a:lnTo>
                        <a:pt x="249" y="156"/>
                      </a:lnTo>
                      <a:lnTo>
                        <a:pt x="248" y="156"/>
                      </a:lnTo>
                      <a:lnTo>
                        <a:pt x="248" y="159"/>
                      </a:lnTo>
                      <a:lnTo>
                        <a:pt x="249" y="160"/>
                      </a:lnTo>
                      <a:lnTo>
                        <a:pt x="249" y="160"/>
                      </a:lnTo>
                      <a:lnTo>
                        <a:pt x="249" y="160"/>
                      </a:lnTo>
                      <a:lnTo>
                        <a:pt x="249" y="160"/>
                      </a:lnTo>
                      <a:lnTo>
                        <a:pt x="250" y="161"/>
                      </a:lnTo>
                      <a:lnTo>
                        <a:pt x="250" y="161"/>
                      </a:lnTo>
                      <a:lnTo>
                        <a:pt x="252" y="161"/>
                      </a:lnTo>
                      <a:lnTo>
                        <a:pt x="253" y="163"/>
                      </a:lnTo>
                      <a:lnTo>
                        <a:pt x="253" y="163"/>
                      </a:lnTo>
                      <a:lnTo>
                        <a:pt x="253" y="163"/>
                      </a:lnTo>
                      <a:lnTo>
                        <a:pt x="256" y="164"/>
                      </a:lnTo>
                      <a:lnTo>
                        <a:pt x="257" y="165"/>
                      </a:lnTo>
                      <a:lnTo>
                        <a:pt x="257" y="165"/>
                      </a:lnTo>
                      <a:lnTo>
                        <a:pt x="257" y="165"/>
                      </a:lnTo>
                      <a:lnTo>
                        <a:pt x="257" y="165"/>
                      </a:lnTo>
                      <a:lnTo>
                        <a:pt x="257" y="165"/>
                      </a:lnTo>
                      <a:lnTo>
                        <a:pt x="257" y="165"/>
                      </a:lnTo>
                      <a:lnTo>
                        <a:pt x="257" y="167"/>
                      </a:lnTo>
                      <a:lnTo>
                        <a:pt x="260" y="168"/>
                      </a:lnTo>
                      <a:lnTo>
                        <a:pt x="260" y="168"/>
                      </a:lnTo>
                      <a:lnTo>
                        <a:pt x="261" y="169"/>
                      </a:lnTo>
                      <a:lnTo>
                        <a:pt x="262" y="169"/>
                      </a:lnTo>
                      <a:lnTo>
                        <a:pt x="262" y="169"/>
                      </a:lnTo>
                      <a:lnTo>
                        <a:pt x="264" y="171"/>
                      </a:lnTo>
                      <a:lnTo>
                        <a:pt x="265" y="171"/>
                      </a:lnTo>
                      <a:lnTo>
                        <a:pt x="265" y="172"/>
                      </a:lnTo>
                      <a:lnTo>
                        <a:pt x="265" y="172"/>
                      </a:lnTo>
                      <a:lnTo>
                        <a:pt x="267" y="172"/>
                      </a:lnTo>
                      <a:lnTo>
                        <a:pt x="267" y="172"/>
                      </a:lnTo>
                      <a:lnTo>
                        <a:pt x="269" y="172"/>
                      </a:lnTo>
                      <a:lnTo>
                        <a:pt x="270" y="172"/>
                      </a:lnTo>
                      <a:lnTo>
                        <a:pt x="273" y="172"/>
                      </a:lnTo>
                      <a:lnTo>
                        <a:pt x="274" y="172"/>
                      </a:lnTo>
                      <a:lnTo>
                        <a:pt x="274" y="172"/>
                      </a:lnTo>
                      <a:lnTo>
                        <a:pt x="277" y="172"/>
                      </a:lnTo>
                      <a:lnTo>
                        <a:pt x="277" y="173"/>
                      </a:lnTo>
                      <a:lnTo>
                        <a:pt x="281" y="175"/>
                      </a:lnTo>
                      <a:lnTo>
                        <a:pt x="281" y="176"/>
                      </a:lnTo>
                      <a:lnTo>
                        <a:pt x="284" y="176"/>
                      </a:lnTo>
                      <a:lnTo>
                        <a:pt x="284" y="177"/>
                      </a:lnTo>
                      <a:lnTo>
                        <a:pt x="290" y="178"/>
                      </a:lnTo>
                      <a:lnTo>
                        <a:pt x="290" y="178"/>
                      </a:lnTo>
                      <a:lnTo>
                        <a:pt x="290" y="180"/>
                      </a:lnTo>
                      <a:lnTo>
                        <a:pt x="290" y="181"/>
                      </a:lnTo>
                      <a:lnTo>
                        <a:pt x="292" y="182"/>
                      </a:lnTo>
                      <a:lnTo>
                        <a:pt x="299" y="189"/>
                      </a:lnTo>
                      <a:lnTo>
                        <a:pt x="300" y="189"/>
                      </a:lnTo>
                      <a:lnTo>
                        <a:pt x="302" y="192"/>
                      </a:lnTo>
                      <a:lnTo>
                        <a:pt x="305" y="190"/>
                      </a:lnTo>
                      <a:lnTo>
                        <a:pt x="305" y="192"/>
                      </a:lnTo>
                      <a:lnTo>
                        <a:pt x="307" y="192"/>
                      </a:lnTo>
                      <a:lnTo>
                        <a:pt x="308" y="193"/>
                      </a:lnTo>
                      <a:lnTo>
                        <a:pt x="311" y="193"/>
                      </a:lnTo>
                      <a:lnTo>
                        <a:pt x="311" y="193"/>
                      </a:lnTo>
                      <a:lnTo>
                        <a:pt x="312" y="193"/>
                      </a:lnTo>
                      <a:lnTo>
                        <a:pt x="312" y="194"/>
                      </a:lnTo>
                      <a:lnTo>
                        <a:pt x="330" y="198"/>
                      </a:lnTo>
                      <a:lnTo>
                        <a:pt x="332" y="196"/>
                      </a:lnTo>
                      <a:lnTo>
                        <a:pt x="333" y="194"/>
                      </a:lnTo>
                      <a:lnTo>
                        <a:pt x="334" y="192"/>
                      </a:lnTo>
                      <a:lnTo>
                        <a:pt x="336" y="190"/>
                      </a:lnTo>
                      <a:lnTo>
                        <a:pt x="337" y="188"/>
                      </a:lnTo>
                      <a:lnTo>
                        <a:pt x="336" y="188"/>
                      </a:lnTo>
                      <a:lnTo>
                        <a:pt x="336" y="185"/>
                      </a:lnTo>
                      <a:lnTo>
                        <a:pt x="334" y="185"/>
                      </a:lnTo>
                      <a:lnTo>
                        <a:pt x="333" y="182"/>
                      </a:lnTo>
                      <a:lnTo>
                        <a:pt x="333" y="181"/>
                      </a:lnTo>
                      <a:lnTo>
                        <a:pt x="334" y="181"/>
                      </a:lnTo>
                      <a:lnTo>
                        <a:pt x="338" y="175"/>
                      </a:lnTo>
                      <a:lnTo>
                        <a:pt x="341" y="175"/>
                      </a:lnTo>
                      <a:lnTo>
                        <a:pt x="341" y="173"/>
                      </a:lnTo>
                      <a:lnTo>
                        <a:pt x="342" y="173"/>
                      </a:lnTo>
                      <a:lnTo>
                        <a:pt x="343" y="172"/>
                      </a:lnTo>
                      <a:lnTo>
                        <a:pt x="345" y="172"/>
                      </a:lnTo>
                      <a:lnTo>
                        <a:pt x="345" y="171"/>
                      </a:lnTo>
                      <a:lnTo>
                        <a:pt x="346" y="171"/>
                      </a:lnTo>
                      <a:lnTo>
                        <a:pt x="346" y="171"/>
                      </a:lnTo>
                      <a:lnTo>
                        <a:pt x="347" y="171"/>
                      </a:lnTo>
                      <a:lnTo>
                        <a:pt x="347" y="171"/>
                      </a:lnTo>
                      <a:lnTo>
                        <a:pt x="347" y="169"/>
                      </a:lnTo>
                      <a:lnTo>
                        <a:pt x="356" y="173"/>
                      </a:lnTo>
                      <a:lnTo>
                        <a:pt x="360" y="173"/>
                      </a:lnTo>
                      <a:lnTo>
                        <a:pt x="360" y="175"/>
                      </a:lnTo>
                      <a:lnTo>
                        <a:pt x="362" y="175"/>
                      </a:lnTo>
                      <a:lnTo>
                        <a:pt x="362" y="175"/>
                      </a:lnTo>
                      <a:lnTo>
                        <a:pt x="362" y="176"/>
                      </a:lnTo>
                      <a:lnTo>
                        <a:pt x="364" y="176"/>
                      </a:lnTo>
                      <a:lnTo>
                        <a:pt x="363" y="178"/>
                      </a:lnTo>
                      <a:lnTo>
                        <a:pt x="364" y="178"/>
                      </a:lnTo>
                      <a:lnTo>
                        <a:pt x="364" y="178"/>
                      </a:lnTo>
                      <a:lnTo>
                        <a:pt x="366" y="178"/>
                      </a:lnTo>
                      <a:lnTo>
                        <a:pt x="367" y="178"/>
                      </a:lnTo>
                      <a:lnTo>
                        <a:pt x="368" y="178"/>
                      </a:lnTo>
                      <a:lnTo>
                        <a:pt x="371" y="178"/>
                      </a:lnTo>
                      <a:lnTo>
                        <a:pt x="374" y="178"/>
                      </a:lnTo>
                      <a:lnTo>
                        <a:pt x="374" y="181"/>
                      </a:lnTo>
                      <a:lnTo>
                        <a:pt x="381" y="181"/>
                      </a:lnTo>
                      <a:lnTo>
                        <a:pt x="383" y="185"/>
                      </a:lnTo>
                      <a:lnTo>
                        <a:pt x="383" y="185"/>
                      </a:lnTo>
                      <a:lnTo>
                        <a:pt x="384" y="186"/>
                      </a:lnTo>
                      <a:lnTo>
                        <a:pt x="388" y="185"/>
                      </a:lnTo>
                      <a:lnTo>
                        <a:pt x="388" y="185"/>
                      </a:lnTo>
                      <a:lnTo>
                        <a:pt x="388" y="185"/>
                      </a:lnTo>
                      <a:lnTo>
                        <a:pt x="391" y="185"/>
                      </a:lnTo>
                      <a:lnTo>
                        <a:pt x="392" y="185"/>
                      </a:lnTo>
                      <a:lnTo>
                        <a:pt x="394" y="185"/>
                      </a:lnTo>
                      <a:lnTo>
                        <a:pt x="396" y="186"/>
                      </a:lnTo>
                      <a:lnTo>
                        <a:pt x="397" y="188"/>
                      </a:lnTo>
                      <a:lnTo>
                        <a:pt x="398" y="188"/>
                      </a:lnTo>
                      <a:lnTo>
                        <a:pt x="398" y="189"/>
                      </a:lnTo>
                      <a:lnTo>
                        <a:pt x="400" y="189"/>
                      </a:lnTo>
                      <a:lnTo>
                        <a:pt x="400" y="189"/>
                      </a:lnTo>
                      <a:lnTo>
                        <a:pt x="402" y="189"/>
                      </a:lnTo>
                      <a:lnTo>
                        <a:pt x="402" y="190"/>
                      </a:lnTo>
                      <a:lnTo>
                        <a:pt x="406" y="190"/>
                      </a:lnTo>
                      <a:lnTo>
                        <a:pt x="406" y="190"/>
                      </a:lnTo>
                      <a:lnTo>
                        <a:pt x="411" y="190"/>
                      </a:lnTo>
                      <a:lnTo>
                        <a:pt x="413" y="190"/>
                      </a:lnTo>
                      <a:lnTo>
                        <a:pt x="413" y="190"/>
                      </a:lnTo>
                      <a:lnTo>
                        <a:pt x="414" y="190"/>
                      </a:lnTo>
                      <a:lnTo>
                        <a:pt x="414" y="190"/>
                      </a:lnTo>
                      <a:lnTo>
                        <a:pt x="415" y="192"/>
                      </a:lnTo>
                      <a:lnTo>
                        <a:pt x="417" y="193"/>
                      </a:lnTo>
                      <a:lnTo>
                        <a:pt x="418" y="193"/>
                      </a:lnTo>
                      <a:lnTo>
                        <a:pt x="419" y="193"/>
                      </a:lnTo>
                      <a:lnTo>
                        <a:pt x="421" y="192"/>
                      </a:lnTo>
                      <a:lnTo>
                        <a:pt x="422" y="192"/>
                      </a:lnTo>
                      <a:lnTo>
                        <a:pt x="422" y="192"/>
                      </a:lnTo>
                      <a:lnTo>
                        <a:pt x="423" y="190"/>
                      </a:lnTo>
                      <a:lnTo>
                        <a:pt x="426" y="192"/>
                      </a:lnTo>
                      <a:lnTo>
                        <a:pt x="427" y="193"/>
                      </a:lnTo>
                      <a:lnTo>
                        <a:pt x="427" y="190"/>
                      </a:lnTo>
                      <a:lnTo>
                        <a:pt x="428" y="189"/>
                      </a:lnTo>
                      <a:lnTo>
                        <a:pt x="430" y="189"/>
                      </a:lnTo>
                      <a:lnTo>
                        <a:pt x="431" y="189"/>
                      </a:lnTo>
                      <a:lnTo>
                        <a:pt x="432" y="189"/>
                      </a:lnTo>
                      <a:lnTo>
                        <a:pt x="434" y="189"/>
                      </a:lnTo>
                      <a:lnTo>
                        <a:pt x="436" y="189"/>
                      </a:lnTo>
                      <a:lnTo>
                        <a:pt x="435" y="190"/>
                      </a:lnTo>
                      <a:lnTo>
                        <a:pt x="435" y="190"/>
                      </a:lnTo>
                      <a:lnTo>
                        <a:pt x="436" y="192"/>
                      </a:lnTo>
                      <a:lnTo>
                        <a:pt x="436" y="192"/>
                      </a:lnTo>
                      <a:lnTo>
                        <a:pt x="436" y="192"/>
                      </a:lnTo>
                      <a:lnTo>
                        <a:pt x="438" y="192"/>
                      </a:lnTo>
                      <a:lnTo>
                        <a:pt x="438" y="190"/>
                      </a:lnTo>
                      <a:lnTo>
                        <a:pt x="438" y="190"/>
                      </a:lnTo>
                      <a:lnTo>
                        <a:pt x="438" y="190"/>
                      </a:lnTo>
                      <a:lnTo>
                        <a:pt x="436" y="189"/>
                      </a:lnTo>
                      <a:lnTo>
                        <a:pt x="436" y="186"/>
                      </a:lnTo>
                      <a:lnTo>
                        <a:pt x="442" y="188"/>
                      </a:lnTo>
                      <a:lnTo>
                        <a:pt x="440" y="190"/>
                      </a:lnTo>
                      <a:lnTo>
                        <a:pt x="444" y="190"/>
                      </a:lnTo>
                      <a:lnTo>
                        <a:pt x="444" y="190"/>
                      </a:lnTo>
                      <a:lnTo>
                        <a:pt x="444" y="190"/>
                      </a:lnTo>
                      <a:lnTo>
                        <a:pt x="446" y="192"/>
                      </a:lnTo>
                      <a:lnTo>
                        <a:pt x="446" y="192"/>
                      </a:lnTo>
                      <a:lnTo>
                        <a:pt x="447" y="190"/>
                      </a:lnTo>
                      <a:lnTo>
                        <a:pt x="452" y="189"/>
                      </a:lnTo>
                      <a:lnTo>
                        <a:pt x="452" y="190"/>
                      </a:lnTo>
                      <a:lnTo>
                        <a:pt x="456" y="190"/>
                      </a:lnTo>
                      <a:lnTo>
                        <a:pt x="460" y="189"/>
                      </a:lnTo>
                      <a:lnTo>
                        <a:pt x="464" y="189"/>
                      </a:lnTo>
                      <a:lnTo>
                        <a:pt x="466" y="185"/>
                      </a:lnTo>
                      <a:lnTo>
                        <a:pt x="468" y="185"/>
                      </a:lnTo>
                      <a:lnTo>
                        <a:pt x="468" y="184"/>
                      </a:lnTo>
                      <a:lnTo>
                        <a:pt x="468" y="182"/>
                      </a:lnTo>
                      <a:lnTo>
                        <a:pt x="468" y="180"/>
                      </a:lnTo>
                      <a:lnTo>
                        <a:pt x="469" y="180"/>
                      </a:lnTo>
                      <a:lnTo>
                        <a:pt x="469" y="178"/>
                      </a:lnTo>
                      <a:lnTo>
                        <a:pt x="470" y="177"/>
                      </a:lnTo>
                      <a:lnTo>
                        <a:pt x="472" y="169"/>
                      </a:lnTo>
                      <a:lnTo>
                        <a:pt x="473" y="169"/>
                      </a:lnTo>
                      <a:lnTo>
                        <a:pt x="473" y="168"/>
                      </a:lnTo>
                      <a:lnTo>
                        <a:pt x="474" y="168"/>
                      </a:lnTo>
                      <a:lnTo>
                        <a:pt x="474" y="168"/>
                      </a:lnTo>
                      <a:lnTo>
                        <a:pt x="474" y="163"/>
                      </a:lnTo>
                      <a:lnTo>
                        <a:pt x="476" y="163"/>
                      </a:lnTo>
                      <a:lnTo>
                        <a:pt x="476" y="159"/>
                      </a:lnTo>
                      <a:lnTo>
                        <a:pt x="476" y="159"/>
                      </a:lnTo>
                      <a:lnTo>
                        <a:pt x="476" y="158"/>
                      </a:lnTo>
                      <a:lnTo>
                        <a:pt x="478" y="158"/>
                      </a:lnTo>
                      <a:lnTo>
                        <a:pt x="478" y="154"/>
                      </a:lnTo>
                      <a:lnTo>
                        <a:pt x="480" y="154"/>
                      </a:lnTo>
                      <a:lnTo>
                        <a:pt x="480" y="152"/>
                      </a:lnTo>
                      <a:lnTo>
                        <a:pt x="480" y="152"/>
                      </a:lnTo>
                      <a:lnTo>
                        <a:pt x="480" y="152"/>
                      </a:lnTo>
                      <a:lnTo>
                        <a:pt x="478" y="151"/>
                      </a:lnTo>
                      <a:lnTo>
                        <a:pt x="478" y="150"/>
                      </a:lnTo>
                      <a:lnTo>
                        <a:pt x="477" y="148"/>
                      </a:lnTo>
                      <a:lnTo>
                        <a:pt x="478" y="147"/>
                      </a:lnTo>
                      <a:lnTo>
                        <a:pt x="478" y="146"/>
                      </a:lnTo>
                      <a:lnTo>
                        <a:pt x="478" y="143"/>
                      </a:lnTo>
                      <a:lnTo>
                        <a:pt x="477" y="142"/>
                      </a:lnTo>
                      <a:lnTo>
                        <a:pt x="477" y="139"/>
                      </a:lnTo>
                      <a:lnTo>
                        <a:pt x="477" y="139"/>
                      </a:lnTo>
                      <a:lnTo>
                        <a:pt x="477" y="137"/>
                      </a:lnTo>
                      <a:lnTo>
                        <a:pt x="477" y="137"/>
                      </a:lnTo>
                      <a:lnTo>
                        <a:pt x="477" y="137"/>
                      </a:lnTo>
                      <a:lnTo>
                        <a:pt x="477" y="137"/>
                      </a:lnTo>
                      <a:lnTo>
                        <a:pt x="477" y="135"/>
                      </a:lnTo>
                      <a:lnTo>
                        <a:pt x="477" y="135"/>
                      </a:lnTo>
                      <a:lnTo>
                        <a:pt x="476" y="131"/>
                      </a:lnTo>
                      <a:lnTo>
                        <a:pt x="478" y="130"/>
                      </a:lnTo>
                      <a:lnTo>
                        <a:pt x="478" y="129"/>
                      </a:lnTo>
                      <a:lnTo>
                        <a:pt x="478" y="126"/>
                      </a:lnTo>
                      <a:lnTo>
                        <a:pt x="478" y="124"/>
                      </a:lnTo>
                      <a:lnTo>
                        <a:pt x="476" y="124"/>
                      </a:lnTo>
                      <a:lnTo>
                        <a:pt x="474" y="126"/>
                      </a:lnTo>
                      <a:lnTo>
                        <a:pt x="473" y="127"/>
                      </a:lnTo>
                      <a:lnTo>
                        <a:pt x="470" y="129"/>
                      </a:lnTo>
                      <a:lnTo>
                        <a:pt x="470" y="127"/>
                      </a:lnTo>
                      <a:lnTo>
                        <a:pt x="466" y="127"/>
                      </a:lnTo>
                      <a:lnTo>
                        <a:pt x="464" y="131"/>
                      </a:lnTo>
                      <a:lnTo>
                        <a:pt x="460" y="133"/>
                      </a:lnTo>
                      <a:lnTo>
                        <a:pt x="456" y="134"/>
                      </a:lnTo>
                      <a:lnTo>
                        <a:pt x="451" y="134"/>
                      </a:lnTo>
                      <a:lnTo>
                        <a:pt x="449" y="134"/>
                      </a:lnTo>
                      <a:lnTo>
                        <a:pt x="448" y="133"/>
                      </a:lnTo>
                      <a:lnTo>
                        <a:pt x="447" y="133"/>
                      </a:lnTo>
                      <a:lnTo>
                        <a:pt x="446" y="131"/>
                      </a:lnTo>
                      <a:lnTo>
                        <a:pt x="444" y="130"/>
                      </a:lnTo>
                      <a:lnTo>
                        <a:pt x="443" y="130"/>
                      </a:lnTo>
                      <a:lnTo>
                        <a:pt x="443" y="129"/>
                      </a:lnTo>
                      <a:lnTo>
                        <a:pt x="442" y="129"/>
                      </a:lnTo>
                      <a:lnTo>
                        <a:pt x="440" y="127"/>
                      </a:lnTo>
                      <a:lnTo>
                        <a:pt x="438" y="127"/>
                      </a:lnTo>
                      <a:lnTo>
                        <a:pt x="438" y="127"/>
                      </a:lnTo>
                      <a:lnTo>
                        <a:pt x="436" y="127"/>
                      </a:lnTo>
                      <a:lnTo>
                        <a:pt x="436" y="126"/>
                      </a:lnTo>
                      <a:lnTo>
                        <a:pt x="436" y="126"/>
                      </a:lnTo>
                      <a:lnTo>
                        <a:pt x="435" y="127"/>
                      </a:lnTo>
                      <a:lnTo>
                        <a:pt x="435" y="127"/>
                      </a:lnTo>
                      <a:lnTo>
                        <a:pt x="434" y="127"/>
                      </a:lnTo>
                      <a:lnTo>
                        <a:pt x="432" y="127"/>
                      </a:lnTo>
                      <a:lnTo>
                        <a:pt x="432" y="126"/>
                      </a:lnTo>
                      <a:lnTo>
                        <a:pt x="431" y="129"/>
                      </a:lnTo>
                      <a:lnTo>
                        <a:pt x="431" y="130"/>
                      </a:lnTo>
                      <a:lnTo>
                        <a:pt x="430" y="133"/>
                      </a:lnTo>
                      <a:lnTo>
                        <a:pt x="428" y="133"/>
                      </a:lnTo>
                      <a:lnTo>
                        <a:pt x="426" y="134"/>
                      </a:lnTo>
                      <a:lnTo>
                        <a:pt x="426" y="134"/>
                      </a:lnTo>
                      <a:lnTo>
                        <a:pt x="425" y="135"/>
                      </a:lnTo>
                      <a:lnTo>
                        <a:pt x="423" y="135"/>
                      </a:lnTo>
                      <a:lnTo>
                        <a:pt x="421" y="133"/>
                      </a:lnTo>
                      <a:lnTo>
                        <a:pt x="419" y="133"/>
                      </a:lnTo>
                      <a:lnTo>
                        <a:pt x="418" y="130"/>
                      </a:lnTo>
                      <a:lnTo>
                        <a:pt x="417" y="130"/>
                      </a:lnTo>
                      <a:lnTo>
                        <a:pt x="418" y="129"/>
                      </a:lnTo>
                      <a:lnTo>
                        <a:pt x="417" y="129"/>
                      </a:lnTo>
                      <a:lnTo>
                        <a:pt x="417" y="127"/>
                      </a:lnTo>
                      <a:lnTo>
                        <a:pt x="417" y="127"/>
                      </a:lnTo>
                      <a:lnTo>
                        <a:pt x="415" y="127"/>
                      </a:lnTo>
                      <a:lnTo>
                        <a:pt x="414" y="127"/>
                      </a:lnTo>
                      <a:lnTo>
                        <a:pt x="414" y="127"/>
                      </a:lnTo>
                      <a:lnTo>
                        <a:pt x="413" y="126"/>
                      </a:lnTo>
                      <a:lnTo>
                        <a:pt x="413" y="126"/>
                      </a:lnTo>
                      <a:lnTo>
                        <a:pt x="413" y="125"/>
                      </a:lnTo>
                      <a:lnTo>
                        <a:pt x="413" y="125"/>
                      </a:lnTo>
                      <a:lnTo>
                        <a:pt x="410" y="125"/>
                      </a:lnTo>
                      <a:lnTo>
                        <a:pt x="410" y="126"/>
                      </a:lnTo>
                      <a:lnTo>
                        <a:pt x="409" y="126"/>
                      </a:lnTo>
                      <a:lnTo>
                        <a:pt x="409" y="125"/>
                      </a:lnTo>
                      <a:lnTo>
                        <a:pt x="408" y="125"/>
                      </a:lnTo>
                      <a:lnTo>
                        <a:pt x="408" y="125"/>
                      </a:lnTo>
                      <a:lnTo>
                        <a:pt x="408" y="124"/>
                      </a:lnTo>
                      <a:lnTo>
                        <a:pt x="408" y="124"/>
                      </a:lnTo>
                      <a:lnTo>
                        <a:pt x="409" y="124"/>
                      </a:lnTo>
                      <a:lnTo>
                        <a:pt x="409" y="122"/>
                      </a:lnTo>
                      <a:lnTo>
                        <a:pt x="401" y="122"/>
                      </a:lnTo>
                      <a:lnTo>
                        <a:pt x="401" y="120"/>
                      </a:lnTo>
                      <a:lnTo>
                        <a:pt x="402" y="120"/>
                      </a:lnTo>
                      <a:lnTo>
                        <a:pt x="402" y="117"/>
                      </a:lnTo>
                      <a:lnTo>
                        <a:pt x="401" y="117"/>
                      </a:lnTo>
                      <a:lnTo>
                        <a:pt x="400" y="110"/>
                      </a:lnTo>
                      <a:lnTo>
                        <a:pt x="398" y="110"/>
                      </a:lnTo>
                      <a:lnTo>
                        <a:pt x="394" y="110"/>
                      </a:lnTo>
                      <a:lnTo>
                        <a:pt x="394" y="110"/>
                      </a:lnTo>
                      <a:lnTo>
                        <a:pt x="396" y="109"/>
                      </a:lnTo>
                      <a:lnTo>
                        <a:pt x="394" y="108"/>
                      </a:lnTo>
                      <a:lnTo>
                        <a:pt x="394" y="105"/>
                      </a:lnTo>
                      <a:lnTo>
                        <a:pt x="396" y="106"/>
                      </a:lnTo>
                      <a:lnTo>
                        <a:pt x="397" y="106"/>
                      </a:lnTo>
                      <a:lnTo>
                        <a:pt x="398" y="108"/>
                      </a:lnTo>
                      <a:lnTo>
                        <a:pt x="398" y="106"/>
                      </a:lnTo>
                      <a:lnTo>
                        <a:pt x="400" y="106"/>
                      </a:lnTo>
                      <a:lnTo>
                        <a:pt x="400" y="104"/>
                      </a:lnTo>
                      <a:lnTo>
                        <a:pt x="398" y="104"/>
                      </a:lnTo>
                      <a:lnTo>
                        <a:pt x="398" y="104"/>
                      </a:lnTo>
                      <a:lnTo>
                        <a:pt x="397" y="103"/>
                      </a:lnTo>
                      <a:lnTo>
                        <a:pt x="398" y="101"/>
                      </a:lnTo>
                      <a:lnTo>
                        <a:pt x="400" y="99"/>
                      </a:lnTo>
                      <a:lnTo>
                        <a:pt x="398" y="97"/>
                      </a:lnTo>
                      <a:lnTo>
                        <a:pt x="398" y="95"/>
                      </a:lnTo>
                      <a:lnTo>
                        <a:pt x="397" y="95"/>
                      </a:lnTo>
                      <a:lnTo>
                        <a:pt x="394" y="95"/>
                      </a:lnTo>
                      <a:lnTo>
                        <a:pt x="392" y="95"/>
                      </a:lnTo>
                      <a:lnTo>
                        <a:pt x="392" y="93"/>
                      </a:lnTo>
                      <a:lnTo>
                        <a:pt x="393" y="92"/>
                      </a:lnTo>
                      <a:lnTo>
                        <a:pt x="393" y="91"/>
                      </a:lnTo>
                      <a:lnTo>
                        <a:pt x="393" y="88"/>
                      </a:lnTo>
                      <a:lnTo>
                        <a:pt x="393" y="88"/>
                      </a:lnTo>
                      <a:lnTo>
                        <a:pt x="394" y="87"/>
                      </a:lnTo>
                      <a:lnTo>
                        <a:pt x="396" y="87"/>
                      </a:lnTo>
                      <a:lnTo>
                        <a:pt x="397" y="84"/>
                      </a:lnTo>
                      <a:lnTo>
                        <a:pt x="398" y="83"/>
                      </a:lnTo>
                      <a:lnTo>
                        <a:pt x="401" y="83"/>
                      </a:lnTo>
                      <a:lnTo>
                        <a:pt x="402" y="83"/>
                      </a:lnTo>
                      <a:lnTo>
                        <a:pt x="404" y="83"/>
                      </a:lnTo>
                      <a:lnTo>
                        <a:pt x="406" y="83"/>
                      </a:lnTo>
                      <a:lnTo>
                        <a:pt x="406" y="80"/>
                      </a:lnTo>
                      <a:lnTo>
                        <a:pt x="410" y="80"/>
                      </a:lnTo>
                      <a:lnTo>
                        <a:pt x="410" y="82"/>
                      </a:lnTo>
                      <a:lnTo>
                        <a:pt x="413" y="82"/>
                      </a:lnTo>
                      <a:lnTo>
                        <a:pt x="415" y="80"/>
                      </a:lnTo>
                      <a:lnTo>
                        <a:pt x="417" y="80"/>
                      </a:lnTo>
                      <a:lnTo>
                        <a:pt x="418" y="79"/>
                      </a:lnTo>
                      <a:lnTo>
                        <a:pt x="418" y="79"/>
                      </a:lnTo>
                      <a:lnTo>
                        <a:pt x="418" y="79"/>
                      </a:lnTo>
                      <a:lnTo>
                        <a:pt x="418" y="79"/>
                      </a:lnTo>
                      <a:lnTo>
                        <a:pt x="417" y="79"/>
                      </a:lnTo>
                      <a:lnTo>
                        <a:pt x="418" y="78"/>
                      </a:lnTo>
                      <a:lnTo>
                        <a:pt x="419" y="78"/>
                      </a:lnTo>
                      <a:lnTo>
                        <a:pt x="421" y="78"/>
                      </a:lnTo>
                      <a:lnTo>
                        <a:pt x="422" y="78"/>
                      </a:lnTo>
                      <a:lnTo>
                        <a:pt x="425" y="78"/>
                      </a:lnTo>
                      <a:lnTo>
                        <a:pt x="425" y="78"/>
                      </a:lnTo>
                      <a:lnTo>
                        <a:pt x="421" y="76"/>
                      </a:lnTo>
                      <a:lnTo>
                        <a:pt x="417" y="76"/>
                      </a:lnTo>
                      <a:lnTo>
                        <a:pt x="418" y="74"/>
                      </a:lnTo>
                      <a:lnTo>
                        <a:pt x="421" y="74"/>
                      </a:lnTo>
                      <a:lnTo>
                        <a:pt x="423" y="74"/>
                      </a:lnTo>
                      <a:lnTo>
                        <a:pt x="425" y="74"/>
                      </a:lnTo>
                      <a:lnTo>
                        <a:pt x="426" y="74"/>
                      </a:lnTo>
                      <a:lnTo>
                        <a:pt x="426" y="74"/>
                      </a:lnTo>
                      <a:lnTo>
                        <a:pt x="427" y="74"/>
                      </a:lnTo>
                      <a:lnTo>
                        <a:pt x="427" y="72"/>
                      </a:lnTo>
                      <a:lnTo>
                        <a:pt x="428" y="72"/>
                      </a:lnTo>
                      <a:lnTo>
                        <a:pt x="428" y="72"/>
                      </a:lnTo>
                      <a:lnTo>
                        <a:pt x="430" y="74"/>
                      </a:lnTo>
                      <a:lnTo>
                        <a:pt x="432" y="74"/>
                      </a:lnTo>
                      <a:lnTo>
                        <a:pt x="434" y="74"/>
                      </a:lnTo>
                      <a:lnTo>
                        <a:pt x="436" y="74"/>
                      </a:lnTo>
                      <a:lnTo>
                        <a:pt x="438" y="74"/>
                      </a:lnTo>
                      <a:lnTo>
                        <a:pt x="439" y="71"/>
                      </a:lnTo>
                      <a:lnTo>
                        <a:pt x="440" y="71"/>
                      </a:lnTo>
                      <a:lnTo>
                        <a:pt x="440" y="70"/>
                      </a:lnTo>
                      <a:lnTo>
                        <a:pt x="442" y="70"/>
                      </a:lnTo>
                      <a:lnTo>
                        <a:pt x="444" y="70"/>
                      </a:lnTo>
                      <a:lnTo>
                        <a:pt x="446" y="69"/>
                      </a:lnTo>
                      <a:lnTo>
                        <a:pt x="446" y="69"/>
                      </a:lnTo>
                      <a:lnTo>
                        <a:pt x="447" y="67"/>
                      </a:lnTo>
                      <a:lnTo>
                        <a:pt x="447" y="66"/>
                      </a:lnTo>
                      <a:lnTo>
                        <a:pt x="453" y="65"/>
                      </a:lnTo>
                      <a:lnTo>
                        <a:pt x="455" y="63"/>
                      </a:lnTo>
                      <a:lnTo>
                        <a:pt x="461" y="63"/>
                      </a:lnTo>
                      <a:lnTo>
                        <a:pt x="461" y="65"/>
                      </a:lnTo>
                      <a:lnTo>
                        <a:pt x="464" y="65"/>
                      </a:lnTo>
                      <a:lnTo>
                        <a:pt x="464" y="66"/>
                      </a:lnTo>
                      <a:lnTo>
                        <a:pt x="465" y="66"/>
                      </a:lnTo>
                      <a:lnTo>
                        <a:pt x="466" y="65"/>
                      </a:lnTo>
                      <a:lnTo>
                        <a:pt x="466" y="65"/>
                      </a:lnTo>
                      <a:lnTo>
                        <a:pt x="469" y="65"/>
                      </a:lnTo>
                      <a:lnTo>
                        <a:pt x="469" y="65"/>
                      </a:lnTo>
                      <a:lnTo>
                        <a:pt x="469" y="65"/>
                      </a:lnTo>
                      <a:lnTo>
                        <a:pt x="470" y="63"/>
                      </a:lnTo>
                      <a:lnTo>
                        <a:pt x="472" y="65"/>
                      </a:lnTo>
                      <a:lnTo>
                        <a:pt x="472" y="66"/>
                      </a:lnTo>
                      <a:lnTo>
                        <a:pt x="474" y="67"/>
                      </a:lnTo>
                      <a:lnTo>
                        <a:pt x="474" y="67"/>
                      </a:lnTo>
                      <a:lnTo>
                        <a:pt x="474" y="67"/>
                      </a:lnTo>
                      <a:lnTo>
                        <a:pt x="477" y="67"/>
                      </a:lnTo>
                      <a:lnTo>
                        <a:pt x="478" y="67"/>
                      </a:lnTo>
                      <a:lnTo>
                        <a:pt x="478" y="67"/>
                      </a:lnTo>
                      <a:lnTo>
                        <a:pt x="478" y="67"/>
                      </a:lnTo>
                      <a:lnTo>
                        <a:pt x="480" y="70"/>
                      </a:lnTo>
                      <a:lnTo>
                        <a:pt x="481" y="72"/>
                      </a:lnTo>
                      <a:lnTo>
                        <a:pt x="483" y="72"/>
                      </a:lnTo>
                      <a:lnTo>
                        <a:pt x="485" y="71"/>
                      </a:lnTo>
                      <a:lnTo>
                        <a:pt x="487" y="71"/>
                      </a:lnTo>
                      <a:lnTo>
                        <a:pt x="489" y="71"/>
                      </a:lnTo>
                      <a:lnTo>
                        <a:pt x="489" y="71"/>
                      </a:lnTo>
                      <a:lnTo>
                        <a:pt x="490" y="71"/>
                      </a:lnTo>
                      <a:lnTo>
                        <a:pt x="490" y="71"/>
                      </a:lnTo>
                      <a:lnTo>
                        <a:pt x="491" y="74"/>
                      </a:lnTo>
                      <a:lnTo>
                        <a:pt x="493" y="74"/>
                      </a:lnTo>
                      <a:lnTo>
                        <a:pt x="493" y="74"/>
                      </a:lnTo>
                      <a:lnTo>
                        <a:pt x="495" y="74"/>
                      </a:lnTo>
                      <a:lnTo>
                        <a:pt x="497" y="75"/>
                      </a:lnTo>
                      <a:lnTo>
                        <a:pt x="503" y="76"/>
                      </a:lnTo>
                      <a:lnTo>
                        <a:pt x="503" y="75"/>
                      </a:lnTo>
                      <a:lnTo>
                        <a:pt x="507" y="75"/>
                      </a:lnTo>
                      <a:lnTo>
                        <a:pt x="507" y="74"/>
                      </a:lnTo>
                      <a:lnTo>
                        <a:pt x="508" y="74"/>
                      </a:lnTo>
                      <a:lnTo>
                        <a:pt x="508" y="74"/>
                      </a:lnTo>
                      <a:lnTo>
                        <a:pt x="510" y="74"/>
                      </a:lnTo>
                      <a:lnTo>
                        <a:pt x="511" y="74"/>
                      </a:lnTo>
                      <a:lnTo>
                        <a:pt x="512" y="74"/>
                      </a:lnTo>
                      <a:lnTo>
                        <a:pt x="514" y="75"/>
                      </a:lnTo>
                      <a:lnTo>
                        <a:pt x="515" y="75"/>
                      </a:lnTo>
                      <a:lnTo>
                        <a:pt x="516" y="75"/>
                      </a:lnTo>
                      <a:lnTo>
                        <a:pt x="518" y="75"/>
                      </a:lnTo>
                      <a:lnTo>
                        <a:pt x="519" y="74"/>
                      </a:lnTo>
                      <a:lnTo>
                        <a:pt x="519" y="74"/>
                      </a:lnTo>
                      <a:lnTo>
                        <a:pt x="521" y="74"/>
                      </a:lnTo>
                      <a:lnTo>
                        <a:pt x="521" y="72"/>
                      </a:lnTo>
                      <a:lnTo>
                        <a:pt x="523" y="72"/>
                      </a:lnTo>
                      <a:lnTo>
                        <a:pt x="523" y="72"/>
                      </a:lnTo>
                      <a:lnTo>
                        <a:pt x="524" y="72"/>
                      </a:lnTo>
                      <a:lnTo>
                        <a:pt x="524" y="71"/>
                      </a:lnTo>
                      <a:lnTo>
                        <a:pt x="525" y="71"/>
                      </a:lnTo>
                      <a:lnTo>
                        <a:pt x="525" y="70"/>
                      </a:lnTo>
                      <a:lnTo>
                        <a:pt x="525" y="70"/>
                      </a:lnTo>
                      <a:lnTo>
                        <a:pt x="527" y="70"/>
                      </a:lnTo>
                      <a:lnTo>
                        <a:pt x="528" y="69"/>
                      </a:lnTo>
                      <a:lnTo>
                        <a:pt x="528" y="66"/>
                      </a:lnTo>
                      <a:lnTo>
                        <a:pt x="529" y="66"/>
                      </a:lnTo>
                      <a:lnTo>
                        <a:pt x="529" y="63"/>
                      </a:lnTo>
                      <a:lnTo>
                        <a:pt x="528" y="61"/>
                      </a:lnTo>
                      <a:lnTo>
                        <a:pt x="527" y="58"/>
                      </a:lnTo>
                      <a:lnTo>
                        <a:pt x="527" y="55"/>
                      </a:lnTo>
                      <a:lnTo>
                        <a:pt x="524" y="55"/>
                      </a:lnTo>
                      <a:lnTo>
                        <a:pt x="524" y="54"/>
                      </a:lnTo>
                      <a:lnTo>
                        <a:pt x="523" y="53"/>
                      </a:lnTo>
                      <a:lnTo>
                        <a:pt x="523" y="53"/>
                      </a:lnTo>
                      <a:lnTo>
                        <a:pt x="521" y="53"/>
                      </a:lnTo>
                      <a:lnTo>
                        <a:pt x="520" y="52"/>
                      </a:lnTo>
                      <a:lnTo>
                        <a:pt x="519" y="52"/>
                      </a:lnTo>
                      <a:lnTo>
                        <a:pt x="519" y="50"/>
                      </a:lnTo>
                      <a:lnTo>
                        <a:pt x="516" y="50"/>
                      </a:lnTo>
                      <a:lnTo>
                        <a:pt x="515" y="49"/>
                      </a:lnTo>
                      <a:lnTo>
                        <a:pt x="514" y="49"/>
                      </a:lnTo>
                      <a:lnTo>
                        <a:pt x="514" y="48"/>
                      </a:lnTo>
                      <a:lnTo>
                        <a:pt x="511" y="48"/>
                      </a:lnTo>
                      <a:lnTo>
                        <a:pt x="511" y="46"/>
                      </a:lnTo>
                      <a:lnTo>
                        <a:pt x="508" y="45"/>
                      </a:lnTo>
                      <a:lnTo>
                        <a:pt x="508" y="44"/>
                      </a:lnTo>
                      <a:lnTo>
                        <a:pt x="508" y="44"/>
                      </a:lnTo>
                      <a:lnTo>
                        <a:pt x="507" y="41"/>
                      </a:lnTo>
                      <a:lnTo>
                        <a:pt x="504" y="41"/>
                      </a:lnTo>
                      <a:lnTo>
                        <a:pt x="504" y="41"/>
                      </a:lnTo>
                      <a:lnTo>
                        <a:pt x="504" y="41"/>
                      </a:lnTo>
                      <a:lnTo>
                        <a:pt x="503" y="38"/>
                      </a:lnTo>
                      <a:lnTo>
                        <a:pt x="503" y="38"/>
                      </a:lnTo>
                      <a:lnTo>
                        <a:pt x="503" y="37"/>
                      </a:lnTo>
                      <a:lnTo>
                        <a:pt x="500" y="37"/>
                      </a:lnTo>
                      <a:lnTo>
                        <a:pt x="500" y="36"/>
                      </a:lnTo>
                      <a:lnTo>
                        <a:pt x="498" y="36"/>
                      </a:lnTo>
                      <a:lnTo>
                        <a:pt x="498" y="34"/>
                      </a:lnTo>
                      <a:lnTo>
                        <a:pt x="498" y="33"/>
                      </a:lnTo>
                      <a:lnTo>
                        <a:pt x="497" y="32"/>
                      </a:lnTo>
                      <a:lnTo>
                        <a:pt x="494" y="33"/>
                      </a:lnTo>
                      <a:lnTo>
                        <a:pt x="494" y="32"/>
                      </a:lnTo>
                      <a:lnTo>
                        <a:pt x="494" y="32"/>
                      </a:lnTo>
                      <a:lnTo>
                        <a:pt x="494" y="31"/>
                      </a:lnTo>
                      <a:lnTo>
                        <a:pt x="493" y="29"/>
                      </a:lnTo>
                      <a:lnTo>
                        <a:pt x="493" y="29"/>
                      </a:lnTo>
                      <a:lnTo>
                        <a:pt x="491" y="28"/>
                      </a:lnTo>
                      <a:lnTo>
                        <a:pt x="491" y="27"/>
                      </a:lnTo>
                      <a:lnTo>
                        <a:pt x="486" y="28"/>
                      </a:lnTo>
                      <a:lnTo>
                        <a:pt x="486" y="27"/>
                      </a:lnTo>
                      <a:lnTo>
                        <a:pt x="490" y="25"/>
                      </a:lnTo>
                      <a:lnTo>
                        <a:pt x="490" y="23"/>
                      </a:lnTo>
                      <a:lnTo>
                        <a:pt x="493" y="23"/>
                      </a:lnTo>
                      <a:lnTo>
                        <a:pt x="493" y="24"/>
                      </a:lnTo>
                      <a:lnTo>
                        <a:pt x="493" y="24"/>
                      </a:lnTo>
                      <a:lnTo>
                        <a:pt x="494" y="24"/>
                      </a:lnTo>
                      <a:lnTo>
                        <a:pt x="495" y="23"/>
                      </a:lnTo>
                      <a:lnTo>
                        <a:pt x="495" y="20"/>
                      </a:lnTo>
                      <a:lnTo>
                        <a:pt x="495" y="20"/>
                      </a:lnTo>
                      <a:lnTo>
                        <a:pt x="497" y="19"/>
                      </a:lnTo>
                      <a:lnTo>
                        <a:pt x="497" y="19"/>
                      </a:lnTo>
                      <a:lnTo>
                        <a:pt x="498" y="19"/>
                      </a:lnTo>
                      <a:lnTo>
                        <a:pt x="498" y="16"/>
                      </a:lnTo>
                      <a:lnTo>
                        <a:pt x="499" y="16"/>
                      </a:lnTo>
                      <a:lnTo>
                        <a:pt x="499" y="15"/>
                      </a:lnTo>
                      <a:lnTo>
                        <a:pt x="498" y="15"/>
                      </a:lnTo>
                      <a:lnTo>
                        <a:pt x="498" y="14"/>
                      </a:lnTo>
                      <a:lnTo>
                        <a:pt x="495" y="14"/>
                      </a:lnTo>
                      <a:lnTo>
                        <a:pt x="493" y="11"/>
                      </a:lnTo>
                      <a:lnTo>
                        <a:pt x="497" y="11"/>
                      </a:lnTo>
                      <a:lnTo>
                        <a:pt x="499" y="11"/>
                      </a:lnTo>
                      <a:lnTo>
                        <a:pt x="500" y="11"/>
                      </a:lnTo>
                      <a:lnTo>
                        <a:pt x="500" y="10"/>
                      </a:lnTo>
                      <a:lnTo>
                        <a:pt x="500" y="10"/>
                      </a:lnTo>
                      <a:lnTo>
                        <a:pt x="500" y="10"/>
                      </a:lnTo>
                      <a:lnTo>
                        <a:pt x="500" y="8"/>
                      </a:lnTo>
                      <a:lnTo>
                        <a:pt x="500" y="7"/>
                      </a:lnTo>
                      <a:lnTo>
                        <a:pt x="502" y="7"/>
                      </a:lnTo>
                      <a:lnTo>
                        <a:pt x="502" y="7"/>
                      </a:lnTo>
                      <a:lnTo>
                        <a:pt x="503" y="7"/>
                      </a:lnTo>
                      <a:lnTo>
                        <a:pt x="503" y="7"/>
                      </a:lnTo>
                      <a:lnTo>
                        <a:pt x="504" y="7"/>
                      </a:lnTo>
                      <a:lnTo>
                        <a:pt x="506" y="6"/>
                      </a:lnTo>
                      <a:lnTo>
                        <a:pt x="506" y="4"/>
                      </a:lnTo>
                      <a:lnTo>
                        <a:pt x="507" y="4"/>
                      </a:lnTo>
                      <a:lnTo>
                        <a:pt x="508" y="3"/>
                      </a:lnTo>
                      <a:lnTo>
                        <a:pt x="511" y="3"/>
                      </a:lnTo>
                      <a:lnTo>
                        <a:pt x="511" y="2"/>
                      </a:lnTo>
                      <a:lnTo>
                        <a:pt x="510" y="2"/>
                      </a:lnTo>
                      <a:lnTo>
                        <a:pt x="510" y="0"/>
                      </a:lnTo>
                      <a:lnTo>
                        <a:pt x="510" y="0"/>
                      </a:lnTo>
                      <a:lnTo>
                        <a:pt x="508" y="2"/>
                      </a:lnTo>
                      <a:lnTo>
                        <a:pt x="508" y="2"/>
                      </a:lnTo>
                      <a:lnTo>
                        <a:pt x="508" y="2"/>
                      </a:lnTo>
                      <a:lnTo>
                        <a:pt x="502" y="3"/>
                      </a:lnTo>
                      <a:lnTo>
                        <a:pt x="502" y="2"/>
                      </a:lnTo>
                      <a:lnTo>
                        <a:pt x="498" y="3"/>
                      </a:lnTo>
                      <a:lnTo>
                        <a:pt x="497" y="4"/>
                      </a:lnTo>
                      <a:lnTo>
                        <a:pt x="491" y="6"/>
                      </a:lnTo>
                      <a:lnTo>
                        <a:pt x="490" y="8"/>
                      </a:lnTo>
                      <a:lnTo>
                        <a:pt x="485" y="8"/>
                      </a:lnTo>
                      <a:lnTo>
                        <a:pt x="483" y="10"/>
                      </a:lnTo>
                      <a:lnTo>
                        <a:pt x="481" y="11"/>
                      </a:lnTo>
                      <a:lnTo>
                        <a:pt x="481" y="10"/>
                      </a:lnTo>
                      <a:lnTo>
                        <a:pt x="480" y="10"/>
                      </a:lnTo>
                      <a:lnTo>
                        <a:pt x="477" y="12"/>
                      </a:lnTo>
                      <a:lnTo>
                        <a:pt x="476" y="12"/>
                      </a:lnTo>
                      <a:lnTo>
                        <a:pt x="476" y="12"/>
                      </a:lnTo>
                      <a:lnTo>
                        <a:pt x="476" y="14"/>
                      </a:lnTo>
                      <a:lnTo>
                        <a:pt x="474" y="14"/>
                      </a:lnTo>
                      <a:lnTo>
                        <a:pt x="474" y="14"/>
                      </a:lnTo>
                      <a:lnTo>
                        <a:pt x="474" y="14"/>
                      </a:lnTo>
                      <a:lnTo>
                        <a:pt x="474" y="14"/>
                      </a:lnTo>
                      <a:lnTo>
                        <a:pt x="474" y="15"/>
                      </a:lnTo>
                      <a:lnTo>
                        <a:pt x="466" y="15"/>
                      </a:lnTo>
                      <a:lnTo>
                        <a:pt x="466" y="14"/>
                      </a:lnTo>
                      <a:lnTo>
                        <a:pt x="465" y="14"/>
                      </a:lnTo>
                      <a:lnTo>
                        <a:pt x="464" y="14"/>
                      </a:lnTo>
                      <a:lnTo>
                        <a:pt x="463" y="14"/>
                      </a:lnTo>
                      <a:lnTo>
                        <a:pt x="461" y="14"/>
                      </a:lnTo>
                      <a:lnTo>
                        <a:pt x="461" y="16"/>
                      </a:lnTo>
                      <a:lnTo>
                        <a:pt x="464" y="17"/>
                      </a:lnTo>
                      <a:lnTo>
                        <a:pt x="464" y="17"/>
                      </a:lnTo>
                      <a:lnTo>
                        <a:pt x="465" y="19"/>
                      </a:lnTo>
                      <a:lnTo>
                        <a:pt x="465" y="19"/>
                      </a:lnTo>
                      <a:lnTo>
                        <a:pt x="465" y="19"/>
                      </a:lnTo>
                      <a:lnTo>
                        <a:pt x="465" y="19"/>
                      </a:lnTo>
                      <a:lnTo>
                        <a:pt x="466" y="20"/>
                      </a:lnTo>
                      <a:lnTo>
                        <a:pt x="469" y="20"/>
                      </a:lnTo>
                      <a:lnTo>
                        <a:pt x="469" y="23"/>
                      </a:lnTo>
                      <a:lnTo>
                        <a:pt x="469" y="24"/>
                      </a:lnTo>
                      <a:lnTo>
                        <a:pt x="470" y="24"/>
                      </a:lnTo>
                      <a:lnTo>
                        <a:pt x="470" y="25"/>
                      </a:lnTo>
                      <a:lnTo>
                        <a:pt x="476" y="25"/>
                      </a:lnTo>
                      <a:lnTo>
                        <a:pt x="476" y="25"/>
                      </a:lnTo>
                      <a:lnTo>
                        <a:pt x="476" y="25"/>
                      </a:lnTo>
                      <a:lnTo>
                        <a:pt x="477" y="25"/>
                      </a:lnTo>
                      <a:lnTo>
                        <a:pt x="477" y="25"/>
                      </a:lnTo>
                      <a:lnTo>
                        <a:pt x="480" y="25"/>
                      </a:lnTo>
                      <a:lnTo>
                        <a:pt x="480" y="25"/>
                      </a:lnTo>
                      <a:lnTo>
                        <a:pt x="483" y="24"/>
                      </a:lnTo>
                      <a:lnTo>
                        <a:pt x="483" y="25"/>
                      </a:lnTo>
                      <a:lnTo>
                        <a:pt x="485" y="25"/>
                      </a:lnTo>
                      <a:lnTo>
                        <a:pt x="483" y="28"/>
                      </a:lnTo>
                      <a:lnTo>
                        <a:pt x="483" y="28"/>
                      </a:lnTo>
                      <a:lnTo>
                        <a:pt x="483" y="29"/>
                      </a:lnTo>
                      <a:lnTo>
                        <a:pt x="480" y="29"/>
                      </a:lnTo>
                      <a:lnTo>
                        <a:pt x="480" y="29"/>
                      </a:lnTo>
                      <a:lnTo>
                        <a:pt x="480" y="31"/>
                      </a:lnTo>
                      <a:lnTo>
                        <a:pt x="478" y="31"/>
                      </a:lnTo>
                      <a:lnTo>
                        <a:pt x="477" y="31"/>
                      </a:lnTo>
                      <a:lnTo>
                        <a:pt x="477" y="31"/>
                      </a:lnTo>
                      <a:lnTo>
                        <a:pt x="476" y="29"/>
                      </a:lnTo>
                      <a:lnTo>
                        <a:pt x="476" y="29"/>
                      </a:lnTo>
                      <a:lnTo>
                        <a:pt x="476" y="31"/>
                      </a:lnTo>
                      <a:lnTo>
                        <a:pt x="472" y="32"/>
                      </a:lnTo>
                      <a:lnTo>
                        <a:pt x="470" y="33"/>
                      </a:lnTo>
                      <a:lnTo>
                        <a:pt x="468" y="33"/>
                      </a:lnTo>
                      <a:lnTo>
                        <a:pt x="468" y="33"/>
                      </a:lnTo>
                      <a:lnTo>
                        <a:pt x="464" y="34"/>
                      </a:lnTo>
                      <a:lnTo>
                        <a:pt x="464" y="36"/>
                      </a:lnTo>
                      <a:lnTo>
                        <a:pt x="459" y="36"/>
                      </a:lnTo>
                      <a:lnTo>
                        <a:pt x="459" y="37"/>
                      </a:lnTo>
                      <a:lnTo>
                        <a:pt x="457" y="37"/>
                      </a:lnTo>
                      <a:lnTo>
                        <a:pt x="456" y="37"/>
                      </a:lnTo>
                      <a:lnTo>
                        <a:pt x="457" y="36"/>
                      </a:lnTo>
                      <a:lnTo>
                        <a:pt x="457" y="36"/>
                      </a:lnTo>
                      <a:lnTo>
                        <a:pt x="457" y="34"/>
                      </a:lnTo>
                      <a:lnTo>
                        <a:pt x="459" y="34"/>
                      </a:lnTo>
                      <a:lnTo>
                        <a:pt x="457" y="28"/>
                      </a:lnTo>
                      <a:lnTo>
                        <a:pt x="456" y="28"/>
                      </a:lnTo>
                      <a:lnTo>
                        <a:pt x="455" y="27"/>
                      </a:lnTo>
                      <a:lnTo>
                        <a:pt x="455" y="27"/>
                      </a:lnTo>
                      <a:lnTo>
                        <a:pt x="452" y="27"/>
                      </a:lnTo>
                      <a:lnTo>
                        <a:pt x="452" y="25"/>
                      </a:lnTo>
                      <a:lnTo>
                        <a:pt x="452" y="25"/>
                      </a:lnTo>
                      <a:lnTo>
                        <a:pt x="452" y="27"/>
                      </a:lnTo>
                      <a:lnTo>
                        <a:pt x="448" y="27"/>
                      </a:lnTo>
                      <a:lnTo>
                        <a:pt x="449" y="25"/>
                      </a:lnTo>
                      <a:lnTo>
                        <a:pt x="451" y="24"/>
                      </a:lnTo>
                      <a:lnTo>
                        <a:pt x="452" y="23"/>
                      </a:lnTo>
                      <a:lnTo>
                        <a:pt x="452" y="21"/>
                      </a:lnTo>
                      <a:lnTo>
                        <a:pt x="456" y="21"/>
                      </a:lnTo>
                      <a:lnTo>
                        <a:pt x="457" y="20"/>
                      </a:lnTo>
                      <a:lnTo>
                        <a:pt x="461" y="20"/>
                      </a:lnTo>
                      <a:lnTo>
                        <a:pt x="460" y="17"/>
                      </a:lnTo>
                      <a:lnTo>
                        <a:pt x="460" y="16"/>
                      </a:lnTo>
                      <a:lnTo>
                        <a:pt x="456" y="16"/>
                      </a:lnTo>
                      <a:lnTo>
                        <a:pt x="456" y="15"/>
                      </a:lnTo>
                      <a:lnTo>
                        <a:pt x="453" y="15"/>
                      </a:lnTo>
                      <a:lnTo>
                        <a:pt x="451" y="15"/>
                      </a:lnTo>
                      <a:lnTo>
                        <a:pt x="451" y="15"/>
                      </a:lnTo>
                      <a:lnTo>
                        <a:pt x="451" y="17"/>
                      </a:lnTo>
                      <a:lnTo>
                        <a:pt x="449" y="17"/>
                      </a:lnTo>
                      <a:lnTo>
                        <a:pt x="448" y="17"/>
                      </a:lnTo>
                      <a:lnTo>
                        <a:pt x="447" y="16"/>
                      </a:lnTo>
                      <a:lnTo>
                        <a:pt x="446" y="16"/>
                      </a:lnTo>
                      <a:lnTo>
                        <a:pt x="443" y="15"/>
                      </a:lnTo>
                      <a:lnTo>
                        <a:pt x="443" y="14"/>
                      </a:lnTo>
                      <a:lnTo>
                        <a:pt x="440" y="14"/>
                      </a:lnTo>
                      <a:lnTo>
                        <a:pt x="440" y="12"/>
                      </a:lnTo>
                      <a:lnTo>
                        <a:pt x="440" y="12"/>
                      </a:lnTo>
                      <a:lnTo>
                        <a:pt x="440" y="12"/>
                      </a:lnTo>
                      <a:lnTo>
                        <a:pt x="446" y="12"/>
                      </a:lnTo>
                      <a:lnTo>
                        <a:pt x="447" y="11"/>
                      </a:lnTo>
                      <a:lnTo>
                        <a:pt x="447" y="11"/>
                      </a:lnTo>
                      <a:lnTo>
                        <a:pt x="444" y="11"/>
                      </a:lnTo>
                      <a:lnTo>
                        <a:pt x="443" y="11"/>
                      </a:lnTo>
                      <a:lnTo>
                        <a:pt x="443" y="10"/>
                      </a:lnTo>
                      <a:lnTo>
                        <a:pt x="443" y="10"/>
                      </a:lnTo>
                      <a:lnTo>
                        <a:pt x="442" y="8"/>
                      </a:lnTo>
                      <a:lnTo>
                        <a:pt x="442" y="8"/>
                      </a:lnTo>
                      <a:lnTo>
                        <a:pt x="442" y="10"/>
                      </a:lnTo>
                      <a:lnTo>
                        <a:pt x="442" y="10"/>
                      </a:lnTo>
                      <a:lnTo>
                        <a:pt x="442" y="10"/>
                      </a:lnTo>
                      <a:lnTo>
                        <a:pt x="435" y="11"/>
                      </a:lnTo>
                      <a:lnTo>
                        <a:pt x="435" y="10"/>
                      </a:lnTo>
                      <a:lnTo>
                        <a:pt x="435" y="10"/>
                      </a:lnTo>
                      <a:lnTo>
                        <a:pt x="435" y="11"/>
                      </a:lnTo>
                      <a:lnTo>
                        <a:pt x="432" y="11"/>
                      </a:lnTo>
                      <a:lnTo>
                        <a:pt x="431" y="12"/>
                      </a:lnTo>
                      <a:lnTo>
                        <a:pt x="431" y="14"/>
                      </a:lnTo>
                      <a:lnTo>
                        <a:pt x="430" y="15"/>
                      </a:lnTo>
                      <a:lnTo>
                        <a:pt x="428" y="15"/>
                      </a:lnTo>
                      <a:lnTo>
                        <a:pt x="428" y="17"/>
                      </a:lnTo>
                      <a:lnTo>
                        <a:pt x="427" y="19"/>
                      </a:lnTo>
                      <a:lnTo>
                        <a:pt x="425" y="20"/>
                      </a:lnTo>
                      <a:lnTo>
                        <a:pt x="423" y="21"/>
                      </a:lnTo>
                      <a:lnTo>
                        <a:pt x="423" y="24"/>
                      </a:lnTo>
                      <a:lnTo>
                        <a:pt x="423" y="24"/>
                      </a:lnTo>
                      <a:lnTo>
                        <a:pt x="422" y="24"/>
                      </a:lnTo>
                      <a:lnTo>
                        <a:pt x="422" y="23"/>
                      </a:lnTo>
                      <a:lnTo>
                        <a:pt x="422" y="24"/>
                      </a:lnTo>
                      <a:lnTo>
                        <a:pt x="422" y="24"/>
                      </a:lnTo>
                      <a:lnTo>
                        <a:pt x="421" y="24"/>
                      </a:lnTo>
                      <a:lnTo>
                        <a:pt x="421" y="25"/>
                      </a:lnTo>
                      <a:lnTo>
                        <a:pt x="422" y="25"/>
                      </a:lnTo>
                      <a:lnTo>
                        <a:pt x="421" y="27"/>
                      </a:lnTo>
                      <a:lnTo>
                        <a:pt x="422" y="29"/>
                      </a:lnTo>
                      <a:lnTo>
                        <a:pt x="421" y="29"/>
                      </a:lnTo>
                      <a:lnTo>
                        <a:pt x="421" y="31"/>
                      </a:lnTo>
                      <a:lnTo>
                        <a:pt x="421" y="31"/>
                      </a:lnTo>
                      <a:lnTo>
                        <a:pt x="421" y="33"/>
                      </a:lnTo>
                      <a:lnTo>
                        <a:pt x="421" y="33"/>
                      </a:lnTo>
                      <a:lnTo>
                        <a:pt x="419" y="34"/>
                      </a:lnTo>
                      <a:lnTo>
                        <a:pt x="417" y="33"/>
                      </a:lnTo>
                      <a:lnTo>
                        <a:pt x="417" y="34"/>
                      </a:lnTo>
                      <a:lnTo>
                        <a:pt x="417" y="34"/>
                      </a:lnTo>
                      <a:lnTo>
                        <a:pt x="415" y="34"/>
                      </a:lnTo>
                      <a:lnTo>
                        <a:pt x="417" y="37"/>
                      </a:lnTo>
                      <a:lnTo>
                        <a:pt x="415" y="37"/>
                      </a:lnTo>
                      <a:lnTo>
                        <a:pt x="415" y="38"/>
                      </a:lnTo>
                      <a:lnTo>
                        <a:pt x="415" y="38"/>
                      </a:lnTo>
                      <a:lnTo>
                        <a:pt x="414" y="40"/>
                      </a:lnTo>
                      <a:lnTo>
                        <a:pt x="413" y="40"/>
                      </a:lnTo>
                      <a:lnTo>
                        <a:pt x="414" y="44"/>
                      </a:lnTo>
                      <a:lnTo>
                        <a:pt x="413" y="46"/>
                      </a:lnTo>
                      <a:lnTo>
                        <a:pt x="413" y="49"/>
                      </a:lnTo>
                      <a:lnTo>
                        <a:pt x="411" y="49"/>
                      </a:lnTo>
                      <a:lnTo>
                        <a:pt x="410" y="52"/>
                      </a:lnTo>
                      <a:lnTo>
                        <a:pt x="409" y="52"/>
                      </a:lnTo>
                      <a:lnTo>
                        <a:pt x="409" y="53"/>
                      </a:lnTo>
                      <a:lnTo>
                        <a:pt x="408" y="54"/>
                      </a:lnTo>
                      <a:lnTo>
                        <a:pt x="406" y="55"/>
                      </a:lnTo>
                      <a:lnTo>
                        <a:pt x="406" y="58"/>
                      </a:lnTo>
                      <a:lnTo>
                        <a:pt x="406" y="59"/>
                      </a:lnTo>
                      <a:lnTo>
                        <a:pt x="406" y="59"/>
                      </a:lnTo>
                      <a:lnTo>
                        <a:pt x="405" y="59"/>
                      </a:lnTo>
                      <a:lnTo>
                        <a:pt x="404" y="61"/>
                      </a:lnTo>
                      <a:lnTo>
                        <a:pt x="404" y="62"/>
                      </a:lnTo>
                      <a:lnTo>
                        <a:pt x="406" y="62"/>
                      </a:lnTo>
                      <a:lnTo>
                        <a:pt x="406" y="65"/>
                      </a:lnTo>
                      <a:lnTo>
                        <a:pt x="408" y="65"/>
                      </a:lnTo>
                      <a:lnTo>
                        <a:pt x="408" y="66"/>
                      </a:lnTo>
                      <a:lnTo>
                        <a:pt x="408" y="66"/>
                      </a:lnTo>
                      <a:lnTo>
                        <a:pt x="408" y="69"/>
                      </a:lnTo>
                      <a:lnTo>
                        <a:pt x="409" y="69"/>
                      </a:lnTo>
                      <a:lnTo>
                        <a:pt x="409" y="70"/>
                      </a:lnTo>
                      <a:lnTo>
                        <a:pt x="410" y="71"/>
                      </a:lnTo>
                      <a:lnTo>
                        <a:pt x="413" y="71"/>
                      </a:lnTo>
                      <a:lnTo>
                        <a:pt x="414" y="72"/>
                      </a:lnTo>
                      <a:lnTo>
                        <a:pt x="417" y="74"/>
                      </a:lnTo>
                      <a:lnTo>
                        <a:pt x="417" y="75"/>
                      </a:lnTo>
                      <a:lnTo>
                        <a:pt x="415" y="75"/>
                      </a:lnTo>
                      <a:lnTo>
                        <a:pt x="415" y="76"/>
                      </a:lnTo>
                      <a:lnTo>
                        <a:pt x="413" y="76"/>
                      </a:lnTo>
                      <a:lnTo>
                        <a:pt x="413" y="76"/>
                      </a:lnTo>
                      <a:lnTo>
                        <a:pt x="411" y="76"/>
                      </a:lnTo>
                      <a:lnTo>
                        <a:pt x="411" y="78"/>
                      </a:lnTo>
                      <a:lnTo>
                        <a:pt x="406" y="78"/>
                      </a:lnTo>
                      <a:lnTo>
                        <a:pt x="404" y="80"/>
                      </a:lnTo>
                      <a:lnTo>
                        <a:pt x="398" y="82"/>
                      </a:lnTo>
                      <a:lnTo>
                        <a:pt x="398" y="83"/>
                      </a:lnTo>
                      <a:lnTo>
                        <a:pt x="397" y="83"/>
                      </a:lnTo>
                      <a:lnTo>
                        <a:pt x="396" y="84"/>
                      </a:lnTo>
                      <a:lnTo>
                        <a:pt x="394" y="84"/>
                      </a:lnTo>
                      <a:lnTo>
                        <a:pt x="394" y="86"/>
                      </a:lnTo>
                      <a:lnTo>
                        <a:pt x="392" y="86"/>
                      </a:lnTo>
                      <a:lnTo>
                        <a:pt x="392" y="83"/>
                      </a:lnTo>
                      <a:lnTo>
                        <a:pt x="393" y="82"/>
                      </a:lnTo>
                      <a:lnTo>
                        <a:pt x="393" y="82"/>
                      </a:lnTo>
                      <a:lnTo>
                        <a:pt x="394" y="82"/>
                      </a:lnTo>
                      <a:lnTo>
                        <a:pt x="394" y="80"/>
                      </a:lnTo>
                      <a:lnTo>
                        <a:pt x="393" y="80"/>
                      </a:lnTo>
                      <a:lnTo>
                        <a:pt x="392" y="79"/>
                      </a:lnTo>
                      <a:lnTo>
                        <a:pt x="391" y="79"/>
                      </a:lnTo>
                      <a:lnTo>
                        <a:pt x="391" y="76"/>
                      </a:lnTo>
                      <a:lnTo>
                        <a:pt x="388" y="78"/>
                      </a:lnTo>
                      <a:lnTo>
                        <a:pt x="385" y="78"/>
                      </a:lnTo>
                      <a:lnTo>
                        <a:pt x="381" y="78"/>
                      </a:lnTo>
                      <a:lnTo>
                        <a:pt x="381" y="78"/>
                      </a:lnTo>
                      <a:lnTo>
                        <a:pt x="377" y="78"/>
                      </a:lnTo>
                      <a:lnTo>
                        <a:pt x="377" y="78"/>
                      </a:lnTo>
                      <a:lnTo>
                        <a:pt x="376" y="78"/>
                      </a:lnTo>
                      <a:lnTo>
                        <a:pt x="376" y="76"/>
                      </a:lnTo>
                      <a:lnTo>
                        <a:pt x="376" y="76"/>
                      </a:lnTo>
                      <a:lnTo>
                        <a:pt x="375" y="76"/>
                      </a:lnTo>
                      <a:lnTo>
                        <a:pt x="374" y="76"/>
                      </a:lnTo>
                      <a:lnTo>
                        <a:pt x="371" y="78"/>
                      </a:lnTo>
                      <a:lnTo>
                        <a:pt x="370" y="78"/>
                      </a:lnTo>
                      <a:lnTo>
                        <a:pt x="370" y="80"/>
                      </a:lnTo>
                      <a:lnTo>
                        <a:pt x="371" y="80"/>
                      </a:lnTo>
                      <a:lnTo>
                        <a:pt x="371" y="82"/>
                      </a:lnTo>
                      <a:lnTo>
                        <a:pt x="374" y="82"/>
                      </a:lnTo>
                      <a:lnTo>
                        <a:pt x="374" y="83"/>
                      </a:lnTo>
                      <a:lnTo>
                        <a:pt x="375" y="84"/>
                      </a:lnTo>
                      <a:lnTo>
                        <a:pt x="371" y="84"/>
                      </a:lnTo>
                      <a:lnTo>
                        <a:pt x="372" y="86"/>
                      </a:lnTo>
                      <a:lnTo>
                        <a:pt x="371" y="86"/>
                      </a:lnTo>
                      <a:lnTo>
                        <a:pt x="371" y="87"/>
                      </a:lnTo>
                      <a:lnTo>
                        <a:pt x="368" y="86"/>
                      </a:lnTo>
                      <a:lnTo>
                        <a:pt x="368" y="86"/>
                      </a:lnTo>
                      <a:lnTo>
                        <a:pt x="367" y="87"/>
                      </a:lnTo>
                      <a:lnTo>
                        <a:pt x="368" y="88"/>
                      </a:lnTo>
                      <a:lnTo>
                        <a:pt x="367" y="88"/>
                      </a:lnTo>
                      <a:lnTo>
                        <a:pt x="366" y="87"/>
                      </a:lnTo>
                      <a:lnTo>
                        <a:pt x="366" y="87"/>
                      </a:lnTo>
                      <a:lnTo>
                        <a:pt x="366" y="84"/>
                      </a:lnTo>
                      <a:lnTo>
                        <a:pt x="364" y="84"/>
                      </a:lnTo>
                      <a:lnTo>
                        <a:pt x="363" y="83"/>
                      </a:lnTo>
                      <a:lnTo>
                        <a:pt x="362" y="80"/>
                      </a:lnTo>
                      <a:lnTo>
                        <a:pt x="362" y="80"/>
                      </a:lnTo>
                      <a:lnTo>
                        <a:pt x="362" y="82"/>
                      </a:lnTo>
                      <a:lnTo>
                        <a:pt x="362" y="82"/>
                      </a:lnTo>
                      <a:lnTo>
                        <a:pt x="360" y="82"/>
                      </a:lnTo>
                      <a:lnTo>
                        <a:pt x="360" y="84"/>
                      </a:lnTo>
                      <a:lnTo>
                        <a:pt x="360" y="84"/>
                      </a:lnTo>
                      <a:lnTo>
                        <a:pt x="359" y="88"/>
                      </a:lnTo>
                      <a:lnTo>
                        <a:pt x="359" y="88"/>
                      </a:lnTo>
                      <a:lnTo>
                        <a:pt x="360" y="88"/>
                      </a:lnTo>
                      <a:lnTo>
                        <a:pt x="360" y="88"/>
                      </a:lnTo>
                      <a:lnTo>
                        <a:pt x="362" y="89"/>
                      </a:lnTo>
                      <a:lnTo>
                        <a:pt x="362" y="92"/>
                      </a:lnTo>
                      <a:lnTo>
                        <a:pt x="363" y="93"/>
                      </a:lnTo>
                      <a:lnTo>
                        <a:pt x="364" y="95"/>
                      </a:lnTo>
                      <a:lnTo>
                        <a:pt x="366" y="96"/>
                      </a:lnTo>
                      <a:lnTo>
                        <a:pt x="367" y="99"/>
                      </a:lnTo>
                      <a:lnTo>
                        <a:pt x="364" y="99"/>
                      </a:lnTo>
                      <a:lnTo>
                        <a:pt x="363" y="96"/>
                      </a:lnTo>
                      <a:lnTo>
                        <a:pt x="362" y="96"/>
                      </a:lnTo>
                      <a:lnTo>
                        <a:pt x="362" y="99"/>
                      </a:lnTo>
                      <a:lnTo>
                        <a:pt x="363" y="100"/>
                      </a:lnTo>
                      <a:lnTo>
                        <a:pt x="364" y="101"/>
                      </a:lnTo>
                      <a:lnTo>
                        <a:pt x="363" y="101"/>
                      </a:lnTo>
                      <a:lnTo>
                        <a:pt x="362" y="103"/>
                      </a:lnTo>
                      <a:lnTo>
                        <a:pt x="362" y="103"/>
                      </a:lnTo>
                      <a:lnTo>
                        <a:pt x="362" y="103"/>
                      </a:lnTo>
                      <a:lnTo>
                        <a:pt x="362" y="103"/>
                      </a:lnTo>
                      <a:lnTo>
                        <a:pt x="360" y="103"/>
                      </a:lnTo>
                      <a:lnTo>
                        <a:pt x="360" y="104"/>
                      </a:lnTo>
                      <a:lnTo>
                        <a:pt x="362" y="104"/>
                      </a:lnTo>
                      <a:lnTo>
                        <a:pt x="362" y="104"/>
                      </a:lnTo>
                      <a:lnTo>
                        <a:pt x="364" y="104"/>
                      </a:lnTo>
                      <a:lnTo>
                        <a:pt x="364" y="104"/>
                      </a:lnTo>
                      <a:lnTo>
                        <a:pt x="363" y="103"/>
                      </a:lnTo>
                      <a:lnTo>
                        <a:pt x="363" y="103"/>
                      </a:lnTo>
                      <a:lnTo>
                        <a:pt x="363" y="103"/>
                      </a:lnTo>
                      <a:lnTo>
                        <a:pt x="364" y="101"/>
                      </a:lnTo>
                      <a:lnTo>
                        <a:pt x="366" y="101"/>
                      </a:lnTo>
                      <a:lnTo>
                        <a:pt x="367" y="101"/>
                      </a:lnTo>
                      <a:lnTo>
                        <a:pt x="367" y="103"/>
                      </a:lnTo>
                      <a:lnTo>
                        <a:pt x="368" y="103"/>
                      </a:lnTo>
                      <a:lnTo>
                        <a:pt x="370" y="103"/>
                      </a:lnTo>
                      <a:lnTo>
                        <a:pt x="370" y="104"/>
                      </a:lnTo>
                      <a:lnTo>
                        <a:pt x="372" y="105"/>
                      </a:lnTo>
                      <a:lnTo>
                        <a:pt x="374" y="106"/>
                      </a:lnTo>
                      <a:lnTo>
                        <a:pt x="376" y="106"/>
                      </a:lnTo>
                      <a:lnTo>
                        <a:pt x="376" y="109"/>
                      </a:lnTo>
                      <a:lnTo>
                        <a:pt x="379" y="110"/>
                      </a:lnTo>
                      <a:lnTo>
                        <a:pt x="379" y="112"/>
                      </a:lnTo>
                      <a:lnTo>
                        <a:pt x="379" y="112"/>
                      </a:lnTo>
                      <a:lnTo>
                        <a:pt x="379" y="112"/>
                      </a:lnTo>
                      <a:lnTo>
                        <a:pt x="380" y="113"/>
                      </a:lnTo>
                      <a:lnTo>
                        <a:pt x="379" y="113"/>
                      </a:lnTo>
                      <a:lnTo>
                        <a:pt x="379" y="113"/>
                      </a:lnTo>
                      <a:lnTo>
                        <a:pt x="375" y="110"/>
                      </a:lnTo>
                      <a:lnTo>
                        <a:pt x="375" y="109"/>
                      </a:lnTo>
                      <a:lnTo>
                        <a:pt x="371" y="109"/>
                      </a:lnTo>
                      <a:lnTo>
                        <a:pt x="370" y="108"/>
                      </a:lnTo>
                      <a:lnTo>
                        <a:pt x="370" y="108"/>
                      </a:lnTo>
                      <a:lnTo>
                        <a:pt x="368" y="108"/>
                      </a:lnTo>
                      <a:lnTo>
                        <a:pt x="368" y="106"/>
                      </a:lnTo>
                      <a:lnTo>
                        <a:pt x="367" y="105"/>
                      </a:lnTo>
                      <a:lnTo>
                        <a:pt x="366" y="105"/>
                      </a:lnTo>
                      <a:lnTo>
                        <a:pt x="364" y="104"/>
                      </a:lnTo>
                      <a:lnTo>
                        <a:pt x="364" y="105"/>
                      </a:lnTo>
                      <a:lnTo>
                        <a:pt x="366" y="105"/>
                      </a:lnTo>
                      <a:lnTo>
                        <a:pt x="366" y="106"/>
                      </a:lnTo>
                      <a:lnTo>
                        <a:pt x="367" y="108"/>
                      </a:lnTo>
                      <a:lnTo>
                        <a:pt x="367" y="108"/>
                      </a:lnTo>
                      <a:lnTo>
                        <a:pt x="368" y="108"/>
                      </a:lnTo>
                      <a:lnTo>
                        <a:pt x="370" y="110"/>
                      </a:lnTo>
                      <a:lnTo>
                        <a:pt x="371" y="110"/>
                      </a:lnTo>
                      <a:lnTo>
                        <a:pt x="372" y="112"/>
                      </a:lnTo>
                      <a:lnTo>
                        <a:pt x="372" y="112"/>
                      </a:lnTo>
                      <a:lnTo>
                        <a:pt x="372" y="114"/>
                      </a:lnTo>
                      <a:lnTo>
                        <a:pt x="372" y="117"/>
                      </a:lnTo>
                      <a:lnTo>
                        <a:pt x="371" y="116"/>
                      </a:lnTo>
                      <a:lnTo>
                        <a:pt x="370" y="116"/>
                      </a:lnTo>
                      <a:lnTo>
                        <a:pt x="368" y="114"/>
                      </a:lnTo>
                      <a:lnTo>
                        <a:pt x="368" y="113"/>
                      </a:lnTo>
                      <a:lnTo>
                        <a:pt x="367" y="113"/>
                      </a:lnTo>
                      <a:lnTo>
                        <a:pt x="367" y="114"/>
                      </a:lnTo>
                      <a:lnTo>
                        <a:pt x="364" y="114"/>
                      </a:lnTo>
                      <a:lnTo>
                        <a:pt x="364" y="116"/>
                      </a:lnTo>
                      <a:lnTo>
                        <a:pt x="366" y="116"/>
                      </a:lnTo>
                      <a:lnTo>
                        <a:pt x="366" y="117"/>
                      </a:lnTo>
                      <a:lnTo>
                        <a:pt x="366" y="117"/>
                      </a:lnTo>
                      <a:lnTo>
                        <a:pt x="367" y="117"/>
                      </a:lnTo>
                      <a:lnTo>
                        <a:pt x="367" y="118"/>
                      </a:lnTo>
                      <a:lnTo>
                        <a:pt x="367" y="118"/>
                      </a:lnTo>
                      <a:lnTo>
                        <a:pt x="368" y="120"/>
                      </a:lnTo>
                      <a:lnTo>
                        <a:pt x="367" y="120"/>
                      </a:lnTo>
                      <a:lnTo>
                        <a:pt x="367" y="121"/>
                      </a:lnTo>
                      <a:lnTo>
                        <a:pt x="364" y="121"/>
                      </a:lnTo>
                      <a:lnTo>
                        <a:pt x="360" y="120"/>
                      </a:lnTo>
                      <a:lnTo>
                        <a:pt x="360" y="120"/>
                      </a:lnTo>
                      <a:lnTo>
                        <a:pt x="360" y="124"/>
                      </a:lnTo>
                      <a:lnTo>
                        <a:pt x="353" y="122"/>
                      </a:lnTo>
                      <a:lnTo>
                        <a:pt x="353" y="124"/>
                      </a:lnTo>
                      <a:lnTo>
                        <a:pt x="350" y="124"/>
                      </a:lnTo>
                      <a:lnTo>
                        <a:pt x="350" y="122"/>
                      </a:lnTo>
                      <a:lnTo>
                        <a:pt x="349" y="120"/>
                      </a:lnTo>
                      <a:lnTo>
                        <a:pt x="350" y="118"/>
                      </a:lnTo>
                      <a:lnTo>
                        <a:pt x="350" y="117"/>
                      </a:lnTo>
                      <a:lnTo>
                        <a:pt x="349" y="114"/>
                      </a:lnTo>
                      <a:lnTo>
                        <a:pt x="347" y="114"/>
                      </a:lnTo>
                      <a:lnTo>
                        <a:pt x="347" y="113"/>
                      </a:lnTo>
                      <a:lnTo>
                        <a:pt x="347" y="113"/>
                      </a:lnTo>
                      <a:lnTo>
                        <a:pt x="347" y="112"/>
                      </a:lnTo>
                      <a:lnTo>
                        <a:pt x="349" y="112"/>
                      </a:lnTo>
                      <a:lnTo>
                        <a:pt x="349" y="110"/>
                      </a:lnTo>
                      <a:lnTo>
                        <a:pt x="351" y="110"/>
                      </a:lnTo>
                      <a:lnTo>
                        <a:pt x="351" y="110"/>
                      </a:lnTo>
                      <a:lnTo>
                        <a:pt x="354" y="110"/>
                      </a:lnTo>
                      <a:lnTo>
                        <a:pt x="354" y="110"/>
                      </a:lnTo>
                      <a:lnTo>
                        <a:pt x="355" y="110"/>
                      </a:lnTo>
                      <a:lnTo>
                        <a:pt x="356" y="113"/>
                      </a:lnTo>
                      <a:lnTo>
                        <a:pt x="360" y="113"/>
                      </a:lnTo>
                      <a:lnTo>
                        <a:pt x="362" y="112"/>
                      </a:lnTo>
                      <a:lnTo>
                        <a:pt x="360" y="112"/>
                      </a:lnTo>
                      <a:lnTo>
                        <a:pt x="360" y="112"/>
                      </a:lnTo>
                      <a:lnTo>
                        <a:pt x="359" y="112"/>
                      </a:lnTo>
                      <a:lnTo>
                        <a:pt x="358" y="109"/>
                      </a:lnTo>
                      <a:lnTo>
                        <a:pt x="354" y="109"/>
                      </a:lnTo>
                      <a:lnTo>
                        <a:pt x="354" y="108"/>
                      </a:lnTo>
                      <a:lnTo>
                        <a:pt x="351" y="108"/>
                      </a:lnTo>
                      <a:lnTo>
                        <a:pt x="349" y="108"/>
                      </a:lnTo>
                      <a:lnTo>
                        <a:pt x="347" y="109"/>
                      </a:lnTo>
                      <a:lnTo>
                        <a:pt x="346" y="108"/>
                      </a:lnTo>
                      <a:lnTo>
                        <a:pt x="346" y="106"/>
                      </a:lnTo>
                      <a:lnTo>
                        <a:pt x="346" y="105"/>
                      </a:lnTo>
                      <a:lnTo>
                        <a:pt x="346" y="103"/>
                      </a:lnTo>
                      <a:lnTo>
                        <a:pt x="347" y="103"/>
                      </a:lnTo>
                      <a:lnTo>
                        <a:pt x="347" y="101"/>
                      </a:lnTo>
                      <a:lnTo>
                        <a:pt x="346" y="101"/>
                      </a:lnTo>
                      <a:lnTo>
                        <a:pt x="345" y="101"/>
                      </a:lnTo>
                      <a:lnTo>
                        <a:pt x="345" y="101"/>
                      </a:lnTo>
                      <a:lnTo>
                        <a:pt x="342" y="99"/>
                      </a:lnTo>
                      <a:lnTo>
                        <a:pt x="342" y="97"/>
                      </a:lnTo>
                      <a:lnTo>
                        <a:pt x="339" y="96"/>
                      </a:lnTo>
                      <a:lnTo>
                        <a:pt x="339" y="93"/>
                      </a:lnTo>
                      <a:lnTo>
                        <a:pt x="338" y="93"/>
                      </a:lnTo>
                      <a:lnTo>
                        <a:pt x="338" y="92"/>
                      </a:lnTo>
                      <a:lnTo>
                        <a:pt x="338" y="92"/>
                      </a:lnTo>
                      <a:lnTo>
                        <a:pt x="338" y="91"/>
                      </a:lnTo>
                      <a:lnTo>
                        <a:pt x="337" y="91"/>
                      </a:lnTo>
                      <a:lnTo>
                        <a:pt x="337" y="89"/>
                      </a:lnTo>
                      <a:lnTo>
                        <a:pt x="334" y="88"/>
                      </a:lnTo>
                      <a:lnTo>
                        <a:pt x="334" y="87"/>
                      </a:lnTo>
                      <a:lnTo>
                        <a:pt x="333" y="87"/>
                      </a:lnTo>
                      <a:lnTo>
                        <a:pt x="332" y="86"/>
                      </a:lnTo>
                      <a:lnTo>
                        <a:pt x="332" y="84"/>
                      </a:lnTo>
                      <a:lnTo>
                        <a:pt x="330" y="82"/>
                      </a:lnTo>
                      <a:lnTo>
                        <a:pt x="330" y="82"/>
                      </a:lnTo>
                      <a:lnTo>
                        <a:pt x="330" y="80"/>
                      </a:lnTo>
                      <a:lnTo>
                        <a:pt x="330" y="78"/>
                      </a:lnTo>
                      <a:lnTo>
                        <a:pt x="330" y="76"/>
                      </a:lnTo>
                      <a:lnTo>
                        <a:pt x="332" y="76"/>
                      </a:lnTo>
                      <a:lnTo>
                        <a:pt x="332" y="74"/>
                      </a:lnTo>
                      <a:lnTo>
                        <a:pt x="332" y="74"/>
                      </a:lnTo>
                      <a:lnTo>
                        <a:pt x="332" y="72"/>
                      </a:lnTo>
                      <a:lnTo>
                        <a:pt x="332" y="72"/>
                      </a:lnTo>
                      <a:lnTo>
                        <a:pt x="330" y="71"/>
                      </a:lnTo>
                      <a:lnTo>
                        <a:pt x="330" y="71"/>
                      </a:lnTo>
                      <a:lnTo>
                        <a:pt x="332" y="71"/>
                      </a:lnTo>
                      <a:lnTo>
                        <a:pt x="332" y="70"/>
                      </a:lnTo>
                      <a:lnTo>
                        <a:pt x="332" y="70"/>
                      </a:lnTo>
                      <a:lnTo>
                        <a:pt x="332" y="66"/>
                      </a:lnTo>
                      <a:lnTo>
                        <a:pt x="332" y="66"/>
                      </a:lnTo>
                      <a:lnTo>
                        <a:pt x="332" y="66"/>
                      </a:lnTo>
                      <a:lnTo>
                        <a:pt x="328" y="66"/>
                      </a:lnTo>
                      <a:lnTo>
                        <a:pt x="328" y="63"/>
                      </a:lnTo>
                      <a:lnTo>
                        <a:pt x="326" y="62"/>
                      </a:lnTo>
                      <a:lnTo>
                        <a:pt x="325" y="62"/>
                      </a:lnTo>
                      <a:lnTo>
                        <a:pt x="325" y="61"/>
                      </a:lnTo>
                      <a:lnTo>
                        <a:pt x="322" y="61"/>
                      </a:lnTo>
                      <a:lnTo>
                        <a:pt x="322" y="61"/>
                      </a:lnTo>
                      <a:lnTo>
                        <a:pt x="321" y="61"/>
                      </a:lnTo>
                      <a:lnTo>
                        <a:pt x="320" y="61"/>
                      </a:lnTo>
                      <a:lnTo>
                        <a:pt x="316" y="55"/>
                      </a:lnTo>
                      <a:lnTo>
                        <a:pt x="313" y="57"/>
                      </a:lnTo>
                      <a:lnTo>
                        <a:pt x="313" y="55"/>
                      </a:lnTo>
                      <a:lnTo>
                        <a:pt x="312" y="55"/>
                      </a:lnTo>
                      <a:lnTo>
                        <a:pt x="312" y="54"/>
                      </a:lnTo>
                      <a:lnTo>
                        <a:pt x="309" y="53"/>
                      </a:lnTo>
                      <a:lnTo>
                        <a:pt x="308" y="52"/>
                      </a:lnTo>
                      <a:lnTo>
                        <a:pt x="305" y="50"/>
                      </a:lnTo>
                      <a:lnTo>
                        <a:pt x="305" y="49"/>
                      </a:lnTo>
                      <a:lnTo>
                        <a:pt x="304" y="48"/>
                      </a:lnTo>
                      <a:lnTo>
                        <a:pt x="304" y="48"/>
                      </a:lnTo>
                      <a:lnTo>
                        <a:pt x="304" y="48"/>
                      </a:lnTo>
                      <a:lnTo>
                        <a:pt x="303" y="48"/>
                      </a:lnTo>
                      <a:lnTo>
                        <a:pt x="302" y="48"/>
                      </a:lnTo>
                      <a:lnTo>
                        <a:pt x="302" y="48"/>
                      </a:lnTo>
                      <a:lnTo>
                        <a:pt x="302" y="48"/>
                      </a:lnTo>
                      <a:lnTo>
                        <a:pt x="300" y="48"/>
                      </a:lnTo>
                      <a:lnTo>
                        <a:pt x="300" y="48"/>
                      </a:lnTo>
                      <a:lnTo>
                        <a:pt x="298" y="48"/>
                      </a:lnTo>
                      <a:lnTo>
                        <a:pt x="298" y="46"/>
                      </a:lnTo>
                      <a:lnTo>
                        <a:pt x="298" y="46"/>
                      </a:lnTo>
                      <a:lnTo>
                        <a:pt x="298" y="45"/>
                      </a:lnTo>
                      <a:lnTo>
                        <a:pt x="295" y="45"/>
                      </a:lnTo>
                      <a:lnTo>
                        <a:pt x="294" y="44"/>
                      </a:lnTo>
                      <a:lnTo>
                        <a:pt x="292" y="44"/>
                      </a:lnTo>
                      <a:lnTo>
                        <a:pt x="292" y="44"/>
                      </a:lnTo>
                      <a:lnTo>
                        <a:pt x="291" y="42"/>
                      </a:lnTo>
                      <a:lnTo>
                        <a:pt x="291" y="41"/>
                      </a:lnTo>
                      <a:lnTo>
                        <a:pt x="292" y="41"/>
                      </a:lnTo>
                      <a:lnTo>
                        <a:pt x="294" y="40"/>
                      </a:lnTo>
                      <a:lnTo>
                        <a:pt x="292" y="40"/>
                      </a:lnTo>
                      <a:lnTo>
                        <a:pt x="291" y="38"/>
                      </a:lnTo>
                      <a:lnTo>
                        <a:pt x="290" y="37"/>
                      </a:lnTo>
                      <a:lnTo>
                        <a:pt x="290" y="36"/>
                      </a:lnTo>
                      <a:lnTo>
                        <a:pt x="288" y="34"/>
                      </a:lnTo>
                      <a:lnTo>
                        <a:pt x="287" y="34"/>
                      </a:lnTo>
                      <a:lnTo>
                        <a:pt x="287" y="32"/>
                      </a:lnTo>
                      <a:lnTo>
                        <a:pt x="287" y="29"/>
                      </a:lnTo>
                      <a:lnTo>
                        <a:pt x="287" y="28"/>
                      </a:lnTo>
                      <a:lnTo>
                        <a:pt x="287" y="27"/>
                      </a:lnTo>
                      <a:lnTo>
                        <a:pt x="286" y="25"/>
                      </a:lnTo>
                      <a:lnTo>
                        <a:pt x="284" y="24"/>
                      </a:lnTo>
                      <a:lnTo>
                        <a:pt x="283" y="31"/>
                      </a:lnTo>
                      <a:lnTo>
                        <a:pt x="281" y="31"/>
                      </a:lnTo>
                      <a:lnTo>
                        <a:pt x="281" y="31"/>
                      </a:lnTo>
                      <a:lnTo>
                        <a:pt x="279" y="31"/>
                      </a:lnTo>
                      <a:lnTo>
                        <a:pt x="279" y="33"/>
                      </a:lnTo>
                      <a:lnTo>
                        <a:pt x="279" y="33"/>
                      </a:lnTo>
                      <a:lnTo>
                        <a:pt x="279" y="33"/>
                      </a:lnTo>
                      <a:lnTo>
                        <a:pt x="278" y="33"/>
                      </a:lnTo>
                      <a:lnTo>
                        <a:pt x="278" y="33"/>
                      </a:lnTo>
                      <a:lnTo>
                        <a:pt x="278" y="33"/>
                      </a:lnTo>
                      <a:lnTo>
                        <a:pt x="277" y="32"/>
                      </a:lnTo>
                      <a:lnTo>
                        <a:pt x="277" y="31"/>
                      </a:lnTo>
                      <a:lnTo>
                        <a:pt x="277" y="28"/>
                      </a:lnTo>
                      <a:lnTo>
                        <a:pt x="277" y="27"/>
                      </a:lnTo>
                      <a:lnTo>
                        <a:pt x="275" y="27"/>
                      </a:lnTo>
                      <a:lnTo>
                        <a:pt x="275" y="25"/>
                      </a:lnTo>
                      <a:lnTo>
                        <a:pt x="275" y="24"/>
                      </a:lnTo>
                      <a:lnTo>
                        <a:pt x="277" y="23"/>
                      </a:lnTo>
                      <a:lnTo>
                        <a:pt x="278" y="21"/>
                      </a:lnTo>
                      <a:lnTo>
                        <a:pt x="277" y="21"/>
                      </a:lnTo>
                      <a:lnTo>
                        <a:pt x="277" y="20"/>
                      </a:lnTo>
                      <a:lnTo>
                        <a:pt x="277" y="20"/>
                      </a:lnTo>
                      <a:lnTo>
                        <a:pt x="277" y="20"/>
                      </a:lnTo>
                      <a:lnTo>
                        <a:pt x="277" y="20"/>
                      </a:lnTo>
                      <a:lnTo>
                        <a:pt x="273" y="20"/>
                      </a:lnTo>
                      <a:lnTo>
                        <a:pt x="273" y="21"/>
                      </a:lnTo>
                      <a:lnTo>
                        <a:pt x="270" y="21"/>
                      </a:lnTo>
                      <a:lnTo>
                        <a:pt x="269" y="23"/>
                      </a:lnTo>
                      <a:lnTo>
                        <a:pt x="267" y="23"/>
                      </a:lnTo>
                      <a:lnTo>
                        <a:pt x="267" y="24"/>
                      </a:lnTo>
                      <a:lnTo>
                        <a:pt x="265" y="23"/>
                      </a:lnTo>
                      <a:lnTo>
                        <a:pt x="265" y="23"/>
                      </a:lnTo>
                      <a:lnTo>
                        <a:pt x="265" y="23"/>
                      </a:lnTo>
                      <a:lnTo>
                        <a:pt x="265" y="25"/>
                      </a:lnTo>
                      <a:lnTo>
                        <a:pt x="266" y="27"/>
                      </a:lnTo>
                      <a:lnTo>
                        <a:pt x="266" y="28"/>
                      </a:lnTo>
                      <a:lnTo>
                        <a:pt x="266" y="29"/>
                      </a:lnTo>
                      <a:lnTo>
                        <a:pt x="266" y="32"/>
                      </a:lnTo>
                      <a:lnTo>
                        <a:pt x="265" y="33"/>
                      </a:lnTo>
                      <a:lnTo>
                        <a:pt x="264" y="33"/>
                      </a:lnTo>
                      <a:lnTo>
                        <a:pt x="264" y="34"/>
                      </a:lnTo>
                      <a:lnTo>
                        <a:pt x="264" y="37"/>
                      </a:lnTo>
                      <a:lnTo>
                        <a:pt x="264" y="38"/>
                      </a:lnTo>
                      <a:lnTo>
                        <a:pt x="265" y="40"/>
                      </a:lnTo>
                      <a:lnTo>
                        <a:pt x="265" y="41"/>
                      </a:lnTo>
                      <a:lnTo>
                        <a:pt x="265" y="41"/>
                      </a:lnTo>
                      <a:lnTo>
                        <a:pt x="266" y="41"/>
                      </a:lnTo>
                      <a:lnTo>
                        <a:pt x="266" y="42"/>
                      </a:lnTo>
                      <a:lnTo>
                        <a:pt x="267" y="42"/>
                      </a:lnTo>
                      <a:lnTo>
                        <a:pt x="267" y="42"/>
                      </a:lnTo>
                      <a:lnTo>
                        <a:pt x="270" y="42"/>
                      </a:lnTo>
                      <a:lnTo>
                        <a:pt x="270" y="44"/>
                      </a:lnTo>
                      <a:lnTo>
                        <a:pt x="273" y="44"/>
                      </a:lnTo>
                      <a:lnTo>
                        <a:pt x="273" y="44"/>
                      </a:lnTo>
                      <a:lnTo>
                        <a:pt x="274" y="45"/>
                      </a:lnTo>
                      <a:lnTo>
                        <a:pt x="274" y="46"/>
                      </a:lnTo>
                      <a:lnTo>
                        <a:pt x="275" y="46"/>
                      </a:lnTo>
                      <a:lnTo>
                        <a:pt x="275" y="48"/>
                      </a:lnTo>
                      <a:lnTo>
                        <a:pt x="278" y="49"/>
                      </a:lnTo>
                      <a:lnTo>
                        <a:pt x="278" y="52"/>
                      </a:lnTo>
                      <a:lnTo>
                        <a:pt x="278" y="52"/>
                      </a:lnTo>
                      <a:lnTo>
                        <a:pt x="278" y="53"/>
                      </a:lnTo>
                      <a:lnTo>
                        <a:pt x="279" y="53"/>
                      </a:lnTo>
                      <a:lnTo>
                        <a:pt x="279" y="54"/>
                      </a:lnTo>
                      <a:lnTo>
                        <a:pt x="279" y="54"/>
                      </a:lnTo>
                      <a:lnTo>
                        <a:pt x="281" y="57"/>
                      </a:lnTo>
                      <a:lnTo>
                        <a:pt x="281" y="57"/>
                      </a:lnTo>
                      <a:lnTo>
                        <a:pt x="281" y="58"/>
                      </a:lnTo>
                      <a:lnTo>
                        <a:pt x="284" y="61"/>
                      </a:lnTo>
                      <a:lnTo>
                        <a:pt x="284" y="62"/>
                      </a:lnTo>
                      <a:lnTo>
                        <a:pt x="287" y="65"/>
                      </a:lnTo>
                      <a:lnTo>
                        <a:pt x="287" y="65"/>
                      </a:lnTo>
                      <a:lnTo>
                        <a:pt x="288" y="65"/>
                      </a:lnTo>
                      <a:lnTo>
                        <a:pt x="290" y="66"/>
                      </a:lnTo>
                      <a:lnTo>
                        <a:pt x="294" y="66"/>
                      </a:lnTo>
                      <a:lnTo>
                        <a:pt x="294" y="67"/>
                      </a:lnTo>
                      <a:lnTo>
                        <a:pt x="295" y="66"/>
                      </a:lnTo>
                      <a:lnTo>
                        <a:pt x="295" y="67"/>
                      </a:lnTo>
                      <a:lnTo>
                        <a:pt x="298" y="67"/>
                      </a:lnTo>
                      <a:lnTo>
                        <a:pt x="300" y="67"/>
                      </a:lnTo>
                      <a:lnTo>
                        <a:pt x="299" y="71"/>
                      </a:lnTo>
                      <a:lnTo>
                        <a:pt x="299" y="71"/>
                      </a:lnTo>
                      <a:lnTo>
                        <a:pt x="302" y="74"/>
                      </a:lnTo>
                      <a:lnTo>
                        <a:pt x="304" y="75"/>
                      </a:lnTo>
                      <a:lnTo>
                        <a:pt x="307" y="76"/>
                      </a:lnTo>
                      <a:lnTo>
                        <a:pt x="308" y="76"/>
                      </a:lnTo>
                      <a:lnTo>
                        <a:pt x="309" y="78"/>
                      </a:lnTo>
                      <a:lnTo>
                        <a:pt x="311" y="78"/>
                      </a:lnTo>
                      <a:lnTo>
                        <a:pt x="315" y="82"/>
                      </a:lnTo>
                      <a:lnTo>
                        <a:pt x="316" y="83"/>
                      </a:lnTo>
                      <a:lnTo>
                        <a:pt x="317" y="83"/>
                      </a:lnTo>
                      <a:lnTo>
                        <a:pt x="317" y="84"/>
                      </a:lnTo>
                      <a:lnTo>
                        <a:pt x="317" y="87"/>
                      </a:lnTo>
                      <a:lnTo>
                        <a:pt x="319" y="87"/>
                      </a:lnTo>
                      <a:lnTo>
                        <a:pt x="319" y="87"/>
                      </a:lnTo>
                      <a:lnTo>
                        <a:pt x="319" y="88"/>
                      </a:lnTo>
                      <a:lnTo>
                        <a:pt x="317" y="88"/>
                      </a:lnTo>
                      <a:lnTo>
                        <a:pt x="317" y="88"/>
                      </a:lnTo>
                      <a:lnTo>
                        <a:pt x="317" y="89"/>
                      </a:lnTo>
                      <a:lnTo>
                        <a:pt x="315" y="89"/>
                      </a:lnTo>
                      <a:lnTo>
                        <a:pt x="315" y="86"/>
                      </a:lnTo>
                      <a:lnTo>
                        <a:pt x="312" y="86"/>
                      </a:lnTo>
                      <a:lnTo>
                        <a:pt x="309" y="86"/>
                      </a:lnTo>
                      <a:lnTo>
                        <a:pt x="308" y="84"/>
                      </a:lnTo>
                      <a:lnTo>
                        <a:pt x="307" y="83"/>
                      </a:lnTo>
                      <a:lnTo>
                        <a:pt x="305" y="83"/>
                      </a:lnTo>
                      <a:lnTo>
                        <a:pt x="304" y="86"/>
                      </a:lnTo>
                      <a:lnTo>
                        <a:pt x="303" y="88"/>
                      </a:lnTo>
                      <a:lnTo>
                        <a:pt x="302" y="91"/>
                      </a:lnTo>
                      <a:lnTo>
                        <a:pt x="303" y="92"/>
                      </a:lnTo>
                      <a:lnTo>
                        <a:pt x="304" y="92"/>
                      </a:lnTo>
                      <a:lnTo>
                        <a:pt x="304" y="93"/>
                      </a:lnTo>
                      <a:lnTo>
                        <a:pt x="304" y="95"/>
                      </a:lnTo>
                      <a:lnTo>
                        <a:pt x="305" y="96"/>
                      </a:lnTo>
                      <a:lnTo>
                        <a:pt x="307" y="96"/>
                      </a:lnTo>
                      <a:lnTo>
                        <a:pt x="307" y="97"/>
                      </a:lnTo>
                      <a:lnTo>
                        <a:pt x="307" y="99"/>
                      </a:lnTo>
                      <a:lnTo>
                        <a:pt x="307" y="99"/>
                      </a:lnTo>
                      <a:lnTo>
                        <a:pt x="307" y="103"/>
                      </a:lnTo>
                      <a:lnTo>
                        <a:pt x="307" y="103"/>
                      </a:lnTo>
                      <a:lnTo>
                        <a:pt x="305" y="104"/>
                      </a:lnTo>
                      <a:lnTo>
                        <a:pt x="304" y="104"/>
                      </a:lnTo>
                      <a:lnTo>
                        <a:pt x="304" y="104"/>
                      </a:lnTo>
                      <a:lnTo>
                        <a:pt x="303" y="105"/>
                      </a:lnTo>
                      <a:lnTo>
                        <a:pt x="303" y="109"/>
                      </a:lnTo>
                      <a:lnTo>
                        <a:pt x="302" y="109"/>
                      </a:lnTo>
                      <a:lnTo>
                        <a:pt x="302" y="110"/>
                      </a:lnTo>
                      <a:lnTo>
                        <a:pt x="300" y="110"/>
                      </a:lnTo>
                      <a:lnTo>
                        <a:pt x="300" y="112"/>
                      </a:lnTo>
                      <a:lnTo>
                        <a:pt x="299" y="112"/>
                      </a:lnTo>
                      <a:lnTo>
                        <a:pt x="299" y="114"/>
                      </a:lnTo>
                      <a:lnTo>
                        <a:pt x="298" y="114"/>
                      </a:lnTo>
                      <a:lnTo>
                        <a:pt x="296" y="114"/>
                      </a:lnTo>
                      <a:lnTo>
                        <a:pt x="296" y="114"/>
                      </a:lnTo>
                      <a:lnTo>
                        <a:pt x="294" y="114"/>
                      </a:lnTo>
                      <a:lnTo>
                        <a:pt x="295" y="112"/>
                      </a:lnTo>
                      <a:lnTo>
                        <a:pt x="295" y="110"/>
                      </a:lnTo>
                      <a:lnTo>
                        <a:pt x="295" y="108"/>
                      </a:lnTo>
                      <a:lnTo>
                        <a:pt x="296" y="108"/>
                      </a:lnTo>
                      <a:lnTo>
                        <a:pt x="296" y="104"/>
                      </a:lnTo>
                      <a:lnTo>
                        <a:pt x="298" y="104"/>
                      </a:lnTo>
                      <a:lnTo>
                        <a:pt x="298" y="104"/>
                      </a:lnTo>
                      <a:lnTo>
                        <a:pt x="298" y="104"/>
                      </a:lnTo>
                      <a:lnTo>
                        <a:pt x="299" y="104"/>
                      </a:lnTo>
                      <a:lnTo>
                        <a:pt x="298" y="100"/>
                      </a:lnTo>
                      <a:lnTo>
                        <a:pt x="298" y="100"/>
                      </a:lnTo>
                      <a:lnTo>
                        <a:pt x="296" y="97"/>
                      </a:lnTo>
                      <a:lnTo>
                        <a:pt x="298" y="96"/>
                      </a:lnTo>
                      <a:lnTo>
                        <a:pt x="298" y="96"/>
                      </a:lnTo>
                      <a:lnTo>
                        <a:pt x="298" y="96"/>
                      </a:lnTo>
                      <a:lnTo>
                        <a:pt x="295" y="89"/>
                      </a:lnTo>
                      <a:lnTo>
                        <a:pt x="294" y="89"/>
                      </a:lnTo>
                      <a:lnTo>
                        <a:pt x="291" y="88"/>
                      </a:lnTo>
                      <a:lnTo>
                        <a:pt x="290" y="87"/>
                      </a:lnTo>
                      <a:lnTo>
                        <a:pt x="288" y="87"/>
                      </a:lnTo>
                      <a:lnTo>
                        <a:pt x="288" y="84"/>
                      </a:lnTo>
                      <a:lnTo>
                        <a:pt x="287" y="83"/>
                      </a:lnTo>
                      <a:lnTo>
                        <a:pt x="286" y="82"/>
                      </a:lnTo>
                      <a:lnTo>
                        <a:pt x="283" y="82"/>
                      </a:lnTo>
                      <a:lnTo>
                        <a:pt x="283" y="79"/>
                      </a:lnTo>
                      <a:lnTo>
                        <a:pt x="282" y="79"/>
                      </a:lnTo>
                      <a:lnTo>
                        <a:pt x="279" y="78"/>
                      </a:lnTo>
                      <a:lnTo>
                        <a:pt x="278" y="76"/>
                      </a:lnTo>
                      <a:lnTo>
                        <a:pt x="278" y="75"/>
                      </a:lnTo>
                      <a:lnTo>
                        <a:pt x="274" y="75"/>
                      </a:lnTo>
                      <a:lnTo>
                        <a:pt x="274" y="75"/>
                      </a:lnTo>
                      <a:lnTo>
                        <a:pt x="273" y="75"/>
                      </a:lnTo>
                      <a:lnTo>
                        <a:pt x="271" y="74"/>
                      </a:lnTo>
                      <a:lnTo>
                        <a:pt x="266" y="72"/>
                      </a:lnTo>
                      <a:lnTo>
                        <a:pt x="264" y="69"/>
                      </a:lnTo>
                      <a:lnTo>
                        <a:pt x="264" y="67"/>
                      </a:lnTo>
                      <a:lnTo>
                        <a:pt x="262" y="67"/>
                      </a:lnTo>
                      <a:lnTo>
                        <a:pt x="262" y="66"/>
                      </a:lnTo>
                      <a:lnTo>
                        <a:pt x="261" y="66"/>
                      </a:lnTo>
                      <a:lnTo>
                        <a:pt x="260" y="63"/>
                      </a:lnTo>
                      <a:lnTo>
                        <a:pt x="257" y="62"/>
                      </a:lnTo>
                      <a:lnTo>
                        <a:pt x="256" y="61"/>
                      </a:lnTo>
                      <a:lnTo>
                        <a:pt x="254" y="58"/>
                      </a:lnTo>
                      <a:lnTo>
                        <a:pt x="253" y="55"/>
                      </a:lnTo>
                      <a:lnTo>
                        <a:pt x="253" y="53"/>
                      </a:lnTo>
                      <a:lnTo>
                        <a:pt x="250" y="52"/>
                      </a:lnTo>
                      <a:lnTo>
                        <a:pt x="250" y="49"/>
                      </a:lnTo>
                      <a:lnTo>
                        <a:pt x="250" y="49"/>
                      </a:lnTo>
                      <a:lnTo>
                        <a:pt x="250" y="48"/>
                      </a:lnTo>
                      <a:lnTo>
                        <a:pt x="248" y="46"/>
                      </a:lnTo>
                      <a:lnTo>
                        <a:pt x="248" y="42"/>
                      </a:lnTo>
                      <a:lnTo>
                        <a:pt x="248" y="42"/>
                      </a:lnTo>
                      <a:lnTo>
                        <a:pt x="248" y="41"/>
                      </a:lnTo>
                      <a:lnTo>
                        <a:pt x="245" y="41"/>
                      </a:lnTo>
                      <a:lnTo>
                        <a:pt x="244" y="40"/>
                      </a:lnTo>
                      <a:lnTo>
                        <a:pt x="244" y="38"/>
                      </a:lnTo>
                      <a:lnTo>
                        <a:pt x="243" y="38"/>
                      </a:lnTo>
                      <a:lnTo>
                        <a:pt x="243" y="37"/>
                      </a:lnTo>
                      <a:lnTo>
                        <a:pt x="239" y="37"/>
                      </a:lnTo>
                      <a:lnTo>
                        <a:pt x="237" y="36"/>
                      </a:lnTo>
                      <a:lnTo>
                        <a:pt x="237" y="36"/>
                      </a:lnTo>
                      <a:lnTo>
                        <a:pt x="236" y="34"/>
                      </a:lnTo>
                      <a:lnTo>
                        <a:pt x="233" y="34"/>
                      </a:lnTo>
                      <a:lnTo>
                        <a:pt x="233" y="34"/>
                      </a:lnTo>
                      <a:lnTo>
                        <a:pt x="232" y="36"/>
                      </a:lnTo>
                      <a:lnTo>
                        <a:pt x="231" y="36"/>
                      </a:lnTo>
                      <a:lnTo>
                        <a:pt x="231" y="38"/>
                      </a:lnTo>
                      <a:lnTo>
                        <a:pt x="228" y="41"/>
                      </a:lnTo>
                      <a:lnTo>
                        <a:pt x="227" y="42"/>
                      </a:lnTo>
                      <a:lnTo>
                        <a:pt x="224" y="42"/>
                      </a:lnTo>
                      <a:lnTo>
                        <a:pt x="224" y="44"/>
                      </a:lnTo>
                      <a:lnTo>
                        <a:pt x="222" y="44"/>
                      </a:lnTo>
                      <a:lnTo>
                        <a:pt x="222" y="45"/>
                      </a:lnTo>
                      <a:lnTo>
                        <a:pt x="220" y="45"/>
                      </a:lnTo>
                      <a:lnTo>
                        <a:pt x="220" y="45"/>
                      </a:lnTo>
                      <a:lnTo>
                        <a:pt x="219" y="45"/>
                      </a:lnTo>
                      <a:lnTo>
                        <a:pt x="219" y="46"/>
                      </a:lnTo>
                      <a:lnTo>
                        <a:pt x="218" y="46"/>
                      </a:lnTo>
                      <a:lnTo>
                        <a:pt x="218" y="46"/>
                      </a:lnTo>
                      <a:lnTo>
                        <a:pt x="218" y="48"/>
                      </a:lnTo>
                      <a:lnTo>
                        <a:pt x="218" y="48"/>
                      </a:lnTo>
                      <a:lnTo>
                        <a:pt x="218" y="48"/>
                      </a:lnTo>
                      <a:lnTo>
                        <a:pt x="216" y="49"/>
                      </a:lnTo>
                      <a:lnTo>
                        <a:pt x="216" y="50"/>
                      </a:lnTo>
                      <a:lnTo>
                        <a:pt x="212" y="50"/>
                      </a:lnTo>
                      <a:lnTo>
                        <a:pt x="210" y="50"/>
                      </a:lnTo>
                      <a:lnTo>
                        <a:pt x="209" y="50"/>
                      </a:lnTo>
                      <a:lnTo>
                        <a:pt x="209" y="50"/>
                      </a:lnTo>
                      <a:lnTo>
                        <a:pt x="209" y="50"/>
                      </a:lnTo>
                      <a:lnTo>
                        <a:pt x="209" y="49"/>
                      </a:lnTo>
                      <a:lnTo>
                        <a:pt x="206" y="49"/>
                      </a:lnTo>
                      <a:lnTo>
                        <a:pt x="206" y="48"/>
                      </a:lnTo>
                      <a:lnTo>
                        <a:pt x="205" y="48"/>
                      </a:lnTo>
                      <a:lnTo>
                        <a:pt x="203" y="46"/>
                      </a:lnTo>
                      <a:lnTo>
                        <a:pt x="201" y="48"/>
                      </a:lnTo>
                      <a:lnTo>
                        <a:pt x="201" y="46"/>
                      </a:lnTo>
                      <a:lnTo>
                        <a:pt x="198" y="46"/>
                      </a:lnTo>
                      <a:lnTo>
                        <a:pt x="195" y="45"/>
                      </a:lnTo>
                      <a:lnTo>
                        <a:pt x="194" y="46"/>
                      </a:lnTo>
                      <a:lnTo>
                        <a:pt x="192" y="46"/>
                      </a:lnTo>
                      <a:lnTo>
                        <a:pt x="192" y="48"/>
                      </a:lnTo>
                      <a:lnTo>
                        <a:pt x="190" y="48"/>
                      </a:lnTo>
                      <a:lnTo>
                        <a:pt x="190" y="48"/>
                      </a:lnTo>
                      <a:lnTo>
                        <a:pt x="190" y="49"/>
                      </a:lnTo>
                      <a:lnTo>
                        <a:pt x="189" y="49"/>
                      </a:lnTo>
                      <a:lnTo>
                        <a:pt x="189" y="50"/>
                      </a:lnTo>
                      <a:lnTo>
                        <a:pt x="185" y="50"/>
                      </a:lnTo>
                      <a:lnTo>
                        <a:pt x="185" y="58"/>
                      </a:lnTo>
                      <a:lnTo>
                        <a:pt x="185" y="58"/>
                      </a:lnTo>
                      <a:lnTo>
                        <a:pt x="186" y="59"/>
                      </a:lnTo>
                      <a:lnTo>
                        <a:pt x="186" y="62"/>
                      </a:lnTo>
                      <a:lnTo>
                        <a:pt x="186" y="63"/>
                      </a:lnTo>
                      <a:lnTo>
                        <a:pt x="185" y="63"/>
                      </a:lnTo>
                      <a:lnTo>
                        <a:pt x="184" y="66"/>
                      </a:lnTo>
                      <a:lnTo>
                        <a:pt x="181" y="67"/>
                      </a:lnTo>
                      <a:lnTo>
                        <a:pt x="177" y="69"/>
                      </a:lnTo>
                      <a:lnTo>
                        <a:pt x="177" y="70"/>
                      </a:lnTo>
                      <a:lnTo>
                        <a:pt x="176" y="70"/>
                      </a:lnTo>
                      <a:lnTo>
                        <a:pt x="176" y="70"/>
                      </a:lnTo>
                      <a:lnTo>
                        <a:pt x="176" y="70"/>
                      </a:lnTo>
                      <a:lnTo>
                        <a:pt x="175" y="71"/>
                      </a:lnTo>
                      <a:lnTo>
                        <a:pt x="175" y="71"/>
                      </a:lnTo>
                      <a:lnTo>
                        <a:pt x="172" y="71"/>
                      </a:lnTo>
                      <a:lnTo>
                        <a:pt x="171" y="74"/>
                      </a:lnTo>
                      <a:lnTo>
                        <a:pt x="169" y="74"/>
                      </a:lnTo>
                      <a:lnTo>
                        <a:pt x="169" y="74"/>
                      </a:lnTo>
                      <a:lnTo>
                        <a:pt x="168" y="75"/>
                      </a:lnTo>
                      <a:lnTo>
                        <a:pt x="167" y="76"/>
                      </a:lnTo>
                      <a:lnTo>
                        <a:pt x="164" y="78"/>
                      </a:lnTo>
                      <a:lnTo>
                        <a:pt x="164" y="80"/>
                      </a:lnTo>
                      <a:lnTo>
                        <a:pt x="163" y="82"/>
                      </a:lnTo>
                      <a:lnTo>
                        <a:pt x="161" y="83"/>
                      </a:lnTo>
                      <a:lnTo>
                        <a:pt x="161" y="84"/>
                      </a:lnTo>
                      <a:lnTo>
                        <a:pt x="160" y="84"/>
                      </a:lnTo>
                      <a:lnTo>
                        <a:pt x="160" y="86"/>
                      </a:lnTo>
                      <a:lnTo>
                        <a:pt x="159" y="87"/>
                      </a:lnTo>
                      <a:lnTo>
                        <a:pt x="159" y="88"/>
                      </a:lnTo>
                      <a:lnTo>
                        <a:pt x="156" y="88"/>
                      </a:lnTo>
                      <a:lnTo>
                        <a:pt x="156" y="89"/>
                      </a:lnTo>
                      <a:lnTo>
                        <a:pt x="156" y="89"/>
                      </a:lnTo>
                      <a:lnTo>
                        <a:pt x="155" y="91"/>
                      </a:lnTo>
                      <a:lnTo>
                        <a:pt x="155" y="92"/>
                      </a:lnTo>
                      <a:lnTo>
                        <a:pt x="155" y="93"/>
                      </a:lnTo>
                      <a:lnTo>
                        <a:pt x="156" y="95"/>
                      </a:lnTo>
                      <a:lnTo>
                        <a:pt x="156" y="96"/>
                      </a:lnTo>
                      <a:lnTo>
                        <a:pt x="159" y="97"/>
                      </a:lnTo>
                      <a:lnTo>
                        <a:pt x="159" y="99"/>
                      </a:lnTo>
                      <a:lnTo>
                        <a:pt x="158" y="100"/>
                      </a:lnTo>
                      <a:lnTo>
                        <a:pt x="156" y="100"/>
                      </a:lnTo>
                      <a:lnTo>
                        <a:pt x="156" y="101"/>
                      </a:lnTo>
                      <a:lnTo>
                        <a:pt x="155" y="103"/>
                      </a:lnTo>
                      <a:lnTo>
                        <a:pt x="152" y="104"/>
                      </a:lnTo>
                      <a:lnTo>
                        <a:pt x="152" y="105"/>
                      </a:lnTo>
                      <a:lnTo>
                        <a:pt x="150" y="106"/>
                      </a:lnTo>
                      <a:lnTo>
                        <a:pt x="150" y="109"/>
                      </a:lnTo>
                      <a:lnTo>
                        <a:pt x="150" y="109"/>
                      </a:lnTo>
                      <a:lnTo>
                        <a:pt x="150" y="112"/>
                      </a:lnTo>
                      <a:lnTo>
                        <a:pt x="148" y="113"/>
                      </a:lnTo>
                      <a:lnTo>
                        <a:pt x="147" y="113"/>
                      </a:lnTo>
                      <a:lnTo>
                        <a:pt x="147" y="113"/>
                      </a:lnTo>
                      <a:lnTo>
                        <a:pt x="144" y="113"/>
                      </a:lnTo>
                      <a:lnTo>
                        <a:pt x="143" y="114"/>
                      </a:lnTo>
                      <a:lnTo>
                        <a:pt x="140" y="116"/>
                      </a:lnTo>
                      <a:lnTo>
                        <a:pt x="140" y="117"/>
                      </a:lnTo>
                      <a:lnTo>
                        <a:pt x="139" y="118"/>
                      </a:lnTo>
                      <a:lnTo>
                        <a:pt x="138" y="120"/>
                      </a:lnTo>
                      <a:lnTo>
                        <a:pt x="137" y="121"/>
                      </a:lnTo>
                      <a:lnTo>
                        <a:pt x="137" y="124"/>
                      </a:lnTo>
                      <a:lnTo>
                        <a:pt x="135" y="124"/>
                      </a:lnTo>
                      <a:lnTo>
                        <a:pt x="134" y="125"/>
                      </a:lnTo>
                      <a:lnTo>
                        <a:pt x="129" y="125"/>
                      </a:lnTo>
                      <a:lnTo>
                        <a:pt x="129" y="125"/>
                      </a:lnTo>
                      <a:lnTo>
                        <a:pt x="127" y="125"/>
                      </a:lnTo>
                      <a:lnTo>
                        <a:pt x="127" y="126"/>
                      </a:lnTo>
                      <a:lnTo>
                        <a:pt x="123" y="125"/>
                      </a:lnTo>
                      <a:lnTo>
                        <a:pt x="123" y="125"/>
                      </a:lnTo>
                      <a:lnTo>
                        <a:pt x="123" y="125"/>
                      </a:lnTo>
                      <a:lnTo>
                        <a:pt x="122" y="125"/>
                      </a:lnTo>
                      <a:lnTo>
                        <a:pt x="122" y="126"/>
                      </a:lnTo>
                      <a:lnTo>
                        <a:pt x="121" y="125"/>
                      </a:lnTo>
                      <a:lnTo>
                        <a:pt x="121" y="125"/>
                      </a:lnTo>
                      <a:lnTo>
                        <a:pt x="120" y="125"/>
                      </a:lnTo>
                      <a:lnTo>
                        <a:pt x="117" y="124"/>
                      </a:lnTo>
                      <a:lnTo>
                        <a:pt x="116" y="126"/>
                      </a:lnTo>
                      <a:lnTo>
                        <a:pt x="112" y="127"/>
                      </a:lnTo>
                      <a:lnTo>
                        <a:pt x="112" y="127"/>
                      </a:lnTo>
                      <a:lnTo>
                        <a:pt x="110" y="129"/>
                      </a:lnTo>
                      <a:lnTo>
                        <a:pt x="109" y="129"/>
                      </a:lnTo>
                      <a:lnTo>
                        <a:pt x="108" y="130"/>
                      </a:lnTo>
                      <a:lnTo>
                        <a:pt x="103" y="129"/>
                      </a:lnTo>
                      <a:lnTo>
                        <a:pt x="101" y="127"/>
                      </a:lnTo>
                      <a:lnTo>
                        <a:pt x="101" y="126"/>
                      </a:lnTo>
                      <a:lnTo>
                        <a:pt x="100" y="126"/>
                      </a:lnTo>
                      <a:lnTo>
                        <a:pt x="100" y="122"/>
                      </a:lnTo>
                      <a:lnTo>
                        <a:pt x="99" y="122"/>
                      </a:lnTo>
                      <a:lnTo>
                        <a:pt x="96" y="118"/>
                      </a:lnTo>
                      <a:lnTo>
                        <a:pt x="92" y="118"/>
                      </a:lnTo>
                      <a:lnTo>
                        <a:pt x="92" y="120"/>
                      </a:lnTo>
                      <a:lnTo>
                        <a:pt x="89" y="120"/>
                      </a:lnTo>
                      <a:lnTo>
                        <a:pt x="88" y="120"/>
                      </a:lnTo>
                      <a:lnTo>
                        <a:pt x="87" y="121"/>
                      </a:lnTo>
                      <a:lnTo>
                        <a:pt x="84" y="121"/>
                      </a:lnTo>
                      <a:lnTo>
                        <a:pt x="84" y="121"/>
                      </a:lnTo>
                      <a:lnTo>
                        <a:pt x="83" y="120"/>
                      </a:lnTo>
                      <a:lnTo>
                        <a:pt x="80" y="120"/>
                      </a:lnTo>
                      <a:lnTo>
                        <a:pt x="80" y="118"/>
                      </a:lnTo>
                      <a:lnTo>
                        <a:pt x="79" y="118"/>
                      </a:lnTo>
                      <a:lnTo>
                        <a:pt x="76" y="120"/>
                      </a:lnTo>
                      <a:lnTo>
                        <a:pt x="75" y="120"/>
                      </a:lnTo>
                      <a:lnTo>
                        <a:pt x="76" y="110"/>
                      </a:lnTo>
                      <a:lnTo>
                        <a:pt x="76" y="110"/>
                      </a:lnTo>
                      <a:lnTo>
                        <a:pt x="75" y="104"/>
                      </a:lnTo>
                      <a:lnTo>
                        <a:pt x="74" y="104"/>
                      </a:lnTo>
                      <a:lnTo>
                        <a:pt x="74" y="103"/>
                      </a:lnTo>
                      <a:lnTo>
                        <a:pt x="74" y="103"/>
                      </a:lnTo>
                      <a:lnTo>
                        <a:pt x="75" y="101"/>
                      </a:lnTo>
                      <a:lnTo>
                        <a:pt x="75" y="101"/>
                      </a:lnTo>
                      <a:lnTo>
                        <a:pt x="75" y="101"/>
                      </a:lnTo>
                      <a:lnTo>
                        <a:pt x="75" y="99"/>
                      </a:lnTo>
                      <a:lnTo>
                        <a:pt x="74" y="99"/>
                      </a:lnTo>
                      <a:lnTo>
                        <a:pt x="74" y="101"/>
                      </a:lnTo>
                      <a:lnTo>
                        <a:pt x="72" y="101"/>
                      </a:lnTo>
                      <a:lnTo>
                        <a:pt x="72" y="100"/>
                      </a:lnTo>
                      <a:lnTo>
                        <a:pt x="72" y="100"/>
                      </a:lnTo>
                      <a:lnTo>
                        <a:pt x="72" y="97"/>
                      </a:lnTo>
                      <a:lnTo>
                        <a:pt x="72" y="95"/>
                      </a:lnTo>
                      <a:lnTo>
                        <a:pt x="74" y="93"/>
                      </a:lnTo>
                      <a:lnTo>
                        <a:pt x="72" y="92"/>
                      </a:lnTo>
                      <a:lnTo>
                        <a:pt x="75" y="92"/>
                      </a:lnTo>
                      <a:lnTo>
                        <a:pt x="75" y="89"/>
                      </a:lnTo>
                      <a:lnTo>
                        <a:pt x="75" y="88"/>
                      </a:lnTo>
                      <a:lnTo>
                        <a:pt x="76" y="87"/>
                      </a:lnTo>
                      <a:lnTo>
                        <a:pt x="76" y="87"/>
                      </a:lnTo>
                      <a:lnTo>
                        <a:pt x="76" y="86"/>
                      </a:lnTo>
                      <a:lnTo>
                        <a:pt x="76" y="84"/>
                      </a:lnTo>
                      <a:lnTo>
                        <a:pt x="76" y="83"/>
                      </a:lnTo>
                      <a:lnTo>
                        <a:pt x="78" y="82"/>
                      </a:lnTo>
                      <a:lnTo>
                        <a:pt x="78" y="80"/>
                      </a:lnTo>
                      <a:lnTo>
                        <a:pt x="79" y="80"/>
                      </a:lnTo>
                      <a:lnTo>
                        <a:pt x="79" y="76"/>
                      </a:lnTo>
                      <a:lnTo>
                        <a:pt x="80" y="76"/>
                      </a:lnTo>
                      <a:lnTo>
                        <a:pt x="80" y="72"/>
                      </a:lnTo>
                      <a:lnTo>
                        <a:pt x="79" y="72"/>
                      </a:lnTo>
                      <a:lnTo>
                        <a:pt x="80" y="71"/>
                      </a:lnTo>
                      <a:lnTo>
                        <a:pt x="78" y="71"/>
                      </a:lnTo>
                      <a:lnTo>
                        <a:pt x="78" y="63"/>
                      </a:lnTo>
                      <a:lnTo>
                        <a:pt x="76" y="63"/>
                      </a:lnTo>
                      <a:lnTo>
                        <a:pt x="78" y="61"/>
                      </a:lnTo>
                      <a:lnTo>
                        <a:pt x="79" y="59"/>
                      </a:lnTo>
                      <a:lnTo>
                        <a:pt x="78" y="59"/>
                      </a:lnTo>
                      <a:lnTo>
                        <a:pt x="78" y="58"/>
                      </a:lnTo>
                      <a:lnTo>
                        <a:pt x="78" y="58"/>
                      </a:lnTo>
                      <a:lnTo>
                        <a:pt x="76" y="55"/>
                      </a:lnTo>
                      <a:lnTo>
                        <a:pt x="75" y="55"/>
                      </a:lnTo>
                      <a:lnTo>
                        <a:pt x="75" y="53"/>
                      </a:lnTo>
                      <a:lnTo>
                        <a:pt x="74" y="53"/>
                      </a:lnTo>
                      <a:lnTo>
                        <a:pt x="74" y="52"/>
                      </a:lnTo>
                      <a:lnTo>
                        <a:pt x="74" y="52"/>
                      </a:lnTo>
                      <a:lnTo>
                        <a:pt x="74" y="52"/>
                      </a:lnTo>
                      <a:lnTo>
                        <a:pt x="72" y="50"/>
                      </a:lnTo>
                      <a:lnTo>
                        <a:pt x="72" y="50"/>
                      </a:lnTo>
                      <a:lnTo>
                        <a:pt x="74" y="50"/>
                      </a:lnTo>
                      <a:lnTo>
                        <a:pt x="74" y="49"/>
                      </a:lnTo>
                      <a:lnTo>
                        <a:pt x="75" y="48"/>
                      </a:lnTo>
                      <a:lnTo>
                        <a:pt x="76" y="48"/>
                      </a:lnTo>
                      <a:lnTo>
                        <a:pt x="78" y="46"/>
                      </a:lnTo>
                      <a:lnTo>
                        <a:pt x="79" y="46"/>
                      </a:lnTo>
                      <a:lnTo>
                        <a:pt x="79" y="46"/>
                      </a:lnTo>
                      <a:lnTo>
                        <a:pt x="79" y="46"/>
                      </a:lnTo>
                      <a:lnTo>
                        <a:pt x="79" y="46"/>
                      </a:lnTo>
                      <a:lnTo>
                        <a:pt x="79" y="46"/>
                      </a:lnTo>
                      <a:lnTo>
                        <a:pt x="80" y="46"/>
                      </a:lnTo>
                      <a:lnTo>
                        <a:pt x="84" y="46"/>
                      </a:lnTo>
                      <a:lnTo>
                        <a:pt x="84" y="44"/>
                      </a:lnTo>
                      <a:lnTo>
                        <a:pt x="84" y="44"/>
                      </a:lnTo>
                      <a:lnTo>
                        <a:pt x="84" y="44"/>
                      </a:lnTo>
                      <a:lnTo>
                        <a:pt x="87" y="44"/>
                      </a:lnTo>
                      <a:lnTo>
                        <a:pt x="87" y="42"/>
                      </a:lnTo>
                      <a:lnTo>
                        <a:pt x="89" y="42"/>
                      </a:lnTo>
                      <a:lnTo>
                        <a:pt x="92" y="41"/>
                      </a:lnTo>
                      <a:lnTo>
                        <a:pt x="95" y="42"/>
                      </a:lnTo>
                      <a:lnTo>
                        <a:pt x="95" y="42"/>
                      </a:lnTo>
                      <a:lnTo>
                        <a:pt x="96" y="44"/>
                      </a:lnTo>
                      <a:lnTo>
                        <a:pt x="97" y="45"/>
                      </a:lnTo>
                      <a:lnTo>
                        <a:pt x="97" y="45"/>
                      </a:lnTo>
                      <a:lnTo>
                        <a:pt x="97" y="44"/>
                      </a:lnTo>
                      <a:lnTo>
                        <a:pt x="110" y="44"/>
                      </a:lnTo>
                      <a:lnTo>
                        <a:pt x="110" y="44"/>
                      </a:lnTo>
                      <a:lnTo>
                        <a:pt x="113" y="44"/>
                      </a:lnTo>
                      <a:lnTo>
                        <a:pt x="113" y="45"/>
                      </a:lnTo>
                      <a:lnTo>
                        <a:pt x="114" y="45"/>
                      </a:lnTo>
                      <a:lnTo>
                        <a:pt x="114" y="45"/>
                      </a:lnTo>
                      <a:lnTo>
                        <a:pt x="117" y="45"/>
                      </a:lnTo>
                      <a:lnTo>
                        <a:pt x="117" y="45"/>
                      </a:lnTo>
                      <a:lnTo>
                        <a:pt x="123" y="45"/>
                      </a:lnTo>
                      <a:lnTo>
                        <a:pt x="123" y="45"/>
                      </a:lnTo>
                      <a:lnTo>
                        <a:pt x="123" y="45"/>
                      </a:lnTo>
                      <a:lnTo>
                        <a:pt x="126" y="45"/>
                      </a:lnTo>
                      <a:lnTo>
                        <a:pt x="127" y="45"/>
                      </a:lnTo>
                      <a:lnTo>
                        <a:pt x="127" y="45"/>
                      </a:lnTo>
                      <a:lnTo>
                        <a:pt x="127" y="45"/>
                      </a:lnTo>
                      <a:lnTo>
                        <a:pt x="133" y="46"/>
                      </a:lnTo>
                      <a:lnTo>
                        <a:pt x="134" y="48"/>
                      </a:lnTo>
                      <a:lnTo>
                        <a:pt x="142" y="48"/>
                      </a:lnTo>
                      <a:lnTo>
                        <a:pt x="144" y="46"/>
                      </a:lnTo>
                      <a:lnTo>
                        <a:pt x="146" y="45"/>
                      </a:lnTo>
                      <a:lnTo>
                        <a:pt x="147" y="44"/>
                      </a:lnTo>
                      <a:lnTo>
                        <a:pt x="148" y="38"/>
                      </a:lnTo>
                      <a:lnTo>
                        <a:pt x="147" y="38"/>
                      </a:lnTo>
                      <a:lnTo>
                        <a:pt x="147" y="38"/>
                      </a:lnTo>
                      <a:lnTo>
                        <a:pt x="147" y="38"/>
                      </a:lnTo>
                      <a:lnTo>
                        <a:pt x="147" y="37"/>
                      </a:lnTo>
                      <a:lnTo>
                        <a:pt x="150" y="32"/>
                      </a:lnTo>
                      <a:lnTo>
                        <a:pt x="148" y="32"/>
                      </a:lnTo>
                      <a:lnTo>
                        <a:pt x="148" y="25"/>
                      </a:lnTo>
                      <a:lnTo>
                        <a:pt x="150" y="25"/>
                      </a:lnTo>
                      <a:lnTo>
                        <a:pt x="148" y="23"/>
                      </a:lnTo>
                      <a:lnTo>
                        <a:pt x="148" y="23"/>
                      </a:lnTo>
                      <a:lnTo>
                        <a:pt x="148" y="23"/>
                      </a:lnTo>
                      <a:lnTo>
                        <a:pt x="148" y="23"/>
                      </a:lnTo>
                      <a:lnTo>
                        <a:pt x="148" y="21"/>
                      </a:lnTo>
                      <a:lnTo>
                        <a:pt x="148" y="15"/>
                      </a:lnTo>
                      <a:lnTo>
                        <a:pt x="146" y="16"/>
                      </a:lnTo>
                      <a:lnTo>
                        <a:pt x="144" y="14"/>
                      </a:lnTo>
                      <a:lnTo>
                        <a:pt x="140" y="12"/>
                      </a:lnTo>
                      <a:lnTo>
                        <a:pt x="139" y="11"/>
                      </a:lnTo>
                      <a:lnTo>
                        <a:pt x="138" y="10"/>
                      </a:lnTo>
                      <a:lnTo>
                        <a:pt x="138" y="8"/>
                      </a:lnTo>
                      <a:lnTo>
                        <a:pt x="137" y="8"/>
                      </a:lnTo>
                      <a:lnTo>
                        <a:pt x="137" y="4"/>
                      </a:lnTo>
                      <a:lnTo>
                        <a:pt x="135" y="4"/>
                      </a:lnTo>
                      <a:lnTo>
                        <a:pt x="135" y="4"/>
                      </a:lnTo>
                      <a:lnTo>
                        <a:pt x="135" y="3"/>
                      </a:lnTo>
                      <a:lnTo>
                        <a:pt x="135" y="3"/>
                      </a:lnTo>
                      <a:lnTo>
                        <a:pt x="135" y="3"/>
                      </a:lnTo>
                      <a:lnTo>
                        <a:pt x="137" y="2"/>
                      </a:lnTo>
                      <a:lnTo>
                        <a:pt x="133" y="2"/>
                      </a:lnTo>
                      <a:lnTo>
                        <a:pt x="133" y="0"/>
                      </a:lnTo>
                      <a:lnTo>
                        <a:pt x="131" y="0"/>
                      </a:lnTo>
                      <a:lnTo>
                        <a:pt x="1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5">
                  <a:extLst>
                    <a:ext uri="{FF2B5EF4-FFF2-40B4-BE49-F238E27FC236}">
                      <a16:creationId xmlns:a16="http://schemas.microsoft.com/office/drawing/2014/main" id="{D4A4578A-8AE9-4B43-ACF0-E4F3F2ED4287}"/>
                    </a:ext>
                  </a:extLst>
                </p:cNvPr>
                <p:cNvSpPr>
                  <a:spLocks noEditPoints="1"/>
                </p:cNvSpPr>
                <p:nvPr/>
              </p:nvSpPr>
              <p:spPr bwMode="auto">
                <a:xfrm>
                  <a:off x="6531735" y="1329192"/>
                  <a:ext cx="982663" cy="708025"/>
                </a:xfrm>
                <a:custGeom>
                  <a:avLst/>
                  <a:gdLst>
                    <a:gd name="T0" fmla="*/ 514 w 619"/>
                    <a:gd name="T1" fmla="*/ 340 h 446"/>
                    <a:gd name="T2" fmla="*/ 480 w 619"/>
                    <a:gd name="T3" fmla="*/ 385 h 446"/>
                    <a:gd name="T4" fmla="*/ 480 w 619"/>
                    <a:gd name="T5" fmla="*/ 395 h 446"/>
                    <a:gd name="T6" fmla="*/ 509 w 619"/>
                    <a:gd name="T7" fmla="*/ 368 h 446"/>
                    <a:gd name="T8" fmla="*/ 454 w 619"/>
                    <a:gd name="T9" fmla="*/ 100 h 446"/>
                    <a:gd name="T10" fmla="*/ 527 w 619"/>
                    <a:gd name="T11" fmla="*/ 72 h 446"/>
                    <a:gd name="T12" fmla="*/ 458 w 619"/>
                    <a:gd name="T13" fmla="*/ 37 h 446"/>
                    <a:gd name="T14" fmla="*/ 454 w 619"/>
                    <a:gd name="T15" fmla="*/ 46 h 446"/>
                    <a:gd name="T16" fmla="*/ 476 w 619"/>
                    <a:gd name="T17" fmla="*/ 0 h 446"/>
                    <a:gd name="T18" fmla="*/ 487 w 619"/>
                    <a:gd name="T19" fmla="*/ 13 h 446"/>
                    <a:gd name="T20" fmla="*/ 525 w 619"/>
                    <a:gd name="T21" fmla="*/ 14 h 446"/>
                    <a:gd name="T22" fmla="*/ 553 w 619"/>
                    <a:gd name="T23" fmla="*/ 29 h 446"/>
                    <a:gd name="T24" fmla="*/ 546 w 619"/>
                    <a:gd name="T25" fmla="*/ 52 h 446"/>
                    <a:gd name="T26" fmla="*/ 508 w 619"/>
                    <a:gd name="T27" fmla="*/ 76 h 446"/>
                    <a:gd name="T28" fmla="*/ 496 w 619"/>
                    <a:gd name="T29" fmla="*/ 84 h 446"/>
                    <a:gd name="T30" fmla="*/ 519 w 619"/>
                    <a:gd name="T31" fmla="*/ 71 h 446"/>
                    <a:gd name="T32" fmla="*/ 536 w 619"/>
                    <a:gd name="T33" fmla="*/ 72 h 446"/>
                    <a:gd name="T34" fmla="*/ 548 w 619"/>
                    <a:gd name="T35" fmla="*/ 83 h 446"/>
                    <a:gd name="T36" fmla="*/ 555 w 619"/>
                    <a:gd name="T37" fmla="*/ 71 h 446"/>
                    <a:gd name="T38" fmla="*/ 591 w 619"/>
                    <a:gd name="T39" fmla="*/ 68 h 446"/>
                    <a:gd name="T40" fmla="*/ 251 w 619"/>
                    <a:gd name="T41" fmla="*/ 445 h 446"/>
                    <a:gd name="T42" fmla="*/ 9 w 619"/>
                    <a:gd name="T43" fmla="*/ 151 h 446"/>
                    <a:gd name="T44" fmla="*/ 23 w 619"/>
                    <a:gd name="T45" fmla="*/ 157 h 446"/>
                    <a:gd name="T46" fmla="*/ 56 w 619"/>
                    <a:gd name="T47" fmla="*/ 153 h 446"/>
                    <a:gd name="T48" fmla="*/ 77 w 619"/>
                    <a:gd name="T49" fmla="*/ 152 h 446"/>
                    <a:gd name="T50" fmla="*/ 87 w 619"/>
                    <a:gd name="T51" fmla="*/ 132 h 446"/>
                    <a:gd name="T52" fmla="*/ 119 w 619"/>
                    <a:gd name="T53" fmla="*/ 143 h 446"/>
                    <a:gd name="T54" fmla="*/ 145 w 619"/>
                    <a:gd name="T55" fmla="*/ 156 h 446"/>
                    <a:gd name="T56" fmla="*/ 150 w 619"/>
                    <a:gd name="T57" fmla="*/ 136 h 446"/>
                    <a:gd name="T58" fmla="*/ 144 w 619"/>
                    <a:gd name="T59" fmla="*/ 119 h 446"/>
                    <a:gd name="T60" fmla="*/ 159 w 619"/>
                    <a:gd name="T61" fmla="*/ 88 h 446"/>
                    <a:gd name="T62" fmla="*/ 192 w 619"/>
                    <a:gd name="T63" fmla="*/ 90 h 446"/>
                    <a:gd name="T64" fmla="*/ 191 w 619"/>
                    <a:gd name="T65" fmla="*/ 120 h 446"/>
                    <a:gd name="T66" fmla="*/ 199 w 619"/>
                    <a:gd name="T67" fmla="*/ 155 h 446"/>
                    <a:gd name="T68" fmla="*/ 187 w 619"/>
                    <a:gd name="T69" fmla="*/ 178 h 446"/>
                    <a:gd name="T70" fmla="*/ 184 w 619"/>
                    <a:gd name="T71" fmla="*/ 187 h 446"/>
                    <a:gd name="T72" fmla="*/ 203 w 619"/>
                    <a:gd name="T73" fmla="*/ 178 h 446"/>
                    <a:gd name="T74" fmla="*/ 229 w 619"/>
                    <a:gd name="T75" fmla="*/ 148 h 446"/>
                    <a:gd name="T76" fmla="*/ 251 w 619"/>
                    <a:gd name="T77" fmla="*/ 173 h 446"/>
                    <a:gd name="T78" fmla="*/ 239 w 619"/>
                    <a:gd name="T79" fmla="*/ 153 h 446"/>
                    <a:gd name="T80" fmla="*/ 213 w 619"/>
                    <a:gd name="T81" fmla="*/ 141 h 446"/>
                    <a:gd name="T82" fmla="*/ 199 w 619"/>
                    <a:gd name="T83" fmla="*/ 117 h 446"/>
                    <a:gd name="T84" fmla="*/ 212 w 619"/>
                    <a:gd name="T85" fmla="*/ 88 h 446"/>
                    <a:gd name="T86" fmla="*/ 226 w 619"/>
                    <a:gd name="T87" fmla="*/ 114 h 446"/>
                    <a:gd name="T88" fmla="*/ 237 w 619"/>
                    <a:gd name="T89" fmla="*/ 111 h 446"/>
                    <a:gd name="T90" fmla="*/ 242 w 619"/>
                    <a:gd name="T91" fmla="*/ 97 h 446"/>
                    <a:gd name="T92" fmla="*/ 260 w 619"/>
                    <a:gd name="T93" fmla="*/ 96 h 446"/>
                    <a:gd name="T94" fmla="*/ 273 w 619"/>
                    <a:gd name="T95" fmla="*/ 127 h 446"/>
                    <a:gd name="T96" fmla="*/ 301 w 619"/>
                    <a:gd name="T97" fmla="*/ 135 h 446"/>
                    <a:gd name="T98" fmla="*/ 292 w 619"/>
                    <a:gd name="T99" fmla="*/ 134 h 446"/>
                    <a:gd name="T100" fmla="*/ 289 w 619"/>
                    <a:gd name="T101" fmla="*/ 106 h 446"/>
                    <a:gd name="T102" fmla="*/ 265 w 619"/>
                    <a:gd name="T103" fmla="*/ 73 h 446"/>
                    <a:gd name="T104" fmla="*/ 302 w 619"/>
                    <a:gd name="T105" fmla="*/ 67 h 446"/>
                    <a:gd name="T106" fmla="*/ 319 w 619"/>
                    <a:gd name="T107" fmla="*/ 59 h 446"/>
                    <a:gd name="T108" fmla="*/ 323 w 619"/>
                    <a:gd name="T109" fmla="*/ 46 h 446"/>
                    <a:gd name="T110" fmla="*/ 334 w 619"/>
                    <a:gd name="T111" fmla="*/ 38 h 446"/>
                    <a:gd name="T112" fmla="*/ 360 w 619"/>
                    <a:gd name="T113" fmla="*/ 31 h 446"/>
                    <a:gd name="T114" fmla="*/ 394 w 619"/>
                    <a:gd name="T115" fmla="*/ 25 h 446"/>
                    <a:gd name="T116" fmla="*/ 404 w 619"/>
                    <a:gd name="T117" fmla="*/ 34 h 446"/>
                    <a:gd name="T118" fmla="*/ 430 w 619"/>
                    <a:gd name="T119" fmla="*/ 28 h 446"/>
                    <a:gd name="T120" fmla="*/ 432 w 619"/>
                    <a:gd name="T121" fmla="*/ 20 h 446"/>
                    <a:gd name="T122" fmla="*/ 446 w 619"/>
                    <a:gd name="T123" fmla="*/ 1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9" h="446">
                      <a:moveTo>
                        <a:pt x="369" y="405"/>
                      </a:moveTo>
                      <a:lnTo>
                        <a:pt x="369" y="405"/>
                      </a:lnTo>
                      <a:lnTo>
                        <a:pt x="368" y="406"/>
                      </a:lnTo>
                      <a:lnTo>
                        <a:pt x="366" y="407"/>
                      </a:lnTo>
                      <a:lnTo>
                        <a:pt x="368" y="408"/>
                      </a:lnTo>
                      <a:lnTo>
                        <a:pt x="368" y="408"/>
                      </a:lnTo>
                      <a:lnTo>
                        <a:pt x="370" y="408"/>
                      </a:lnTo>
                      <a:lnTo>
                        <a:pt x="371" y="406"/>
                      </a:lnTo>
                      <a:lnTo>
                        <a:pt x="370" y="405"/>
                      </a:lnTo>
                      <a:lnTo>
                        <a:pt x="370" y="405"/>
                      </a:lnTo>
                      <a:lnTo>
                        <a:pt x="369" y="405"/>
                      </a:lnTo>
                      <a:close/>
                      <a:moveTo>
                        <a:pt x="437" y="395"/>
                      </a:moveTo>
                      <a:lnTo>
                        <a:pt x="436" y="399"/>
                      </a:lnTo>
                      <a:lnTo>
                        <a:pt x="437" y="399"/>
                      </a:lnTo>
                      <a:lnTo>
                        <a:pt x="437" y="402"/>
                      </a:lnTo>
                      <a:lnTo>
                        <a:pt x="438" y="402"/>
                      </a:lnTo>
                      <a:lnTo>
                        <a:pt x="438" y="399"/>
                      </a:lnTo>
                      <a:lnTo>
                        <a:pt x="438" y="398"/>
                      </a:lnTo>
                      <a:lnTo>
                        <a:pt x="438" y="395"/>
                      </a:lnTo>
                      <a:lnTo>
                        <a:pt x="437" y="395"/>
                      </a:lnTo>
                      <a:close/>
                      <a:moveTo>
                        <a:pt x="517" y="338"/>
                      </a:moveTo>
                      <a:lnTo>
                        <a:pt x="515" y="340"/>
                      </a:lnTo>
                      <a:lnTo>
                        <a:pt x="515" y="340"/>
                      </a:lnTo>
                      <a:lnTo>
                        <a:pt x="514" y="340"/>
                      </a:lnTo>
                      <a:lnTo>
                        <a:pt x="514" y="344"/>
                      </a:lnTo>
                      <a:lnTo>
                        <a:pt x="513" y="344"/>
                      </a:lnTo>
                      <a:lnTo>
                        <a:pt x="513" y="347"/>
                      </a:lnTo>
                      <a:lnTo>
                        <a:pt x="512" y="347"/>
                      </a:lnTo>
                      <a:lnTo>
                        <a:pt x="510" y="354"/>
                      </a:lnTo>
                      <a:lnTo>
                        <a:pt x="508" y="355"/>
                      </a:lnTo>
                      <a:lnTo>
                        <a:pt x="505" y="360"/>
                      </a:lnTo>
                      <a:lnTo>
                        <a:pt x="501" y="364"/>
                      </a:lnTo>
                      <a:lnTo>
                        <a:pt x="501" y="365"/>
                      </a:lnTo>
                      <a:lnTo>
                        <a:pt x="497" y="368"/>
                      </a:lnTo>
                      <a:lnTo>
                        <a:pt x="497" y="369"/>
                      </a:lnTo>
                      <a:lnTo>
                        <a:pt x="496" y="369"/>
                      </a:lnTo>
                      <a:lnTo>
                        <a:pt x="495" y="371"/>
                      </a:lnTo>
                      <a:lnTo>
                        <a:pt x="492" y="371"/>
                      </a:lnTo>
                      <a:lnTo>
                        <a:pt x="492" y="372"/>
                      </a:lnTo>
                      <a:lnTo>
                        <a:pt x="492" y="373"/>
                      </a:lnTo>
                      <a:lnTo>
                        <a:pt x="491" y="374"/>
                      </a:lnTo>
                      <a:lnTo>
                        <a:pt x="489" y="376"/>
                      </a:lnTo>
                      <a:lnTo>
                        <a:pt x="489" y="376"/>
                      </a:lnTo>
                      <a:lnTo>
                        <a:pt x="485" y="377"/>
                      </a:lnTo>
                      <a:lnTo>
                        <a:pt x="484" y="380"/>
                      </a:lnTo>
                      <a:lnTo>
                        <a:pt x="483" y="380"/>
                      </a:lnTo>
                      <a:lnTo>
                        <a:pt x="481" y="384"/>
                      </a:lnTo>
                      <a:lnTo>
                        <a:pt x="480" y="385"/>
                      </a:lnTo>
                      <a:lnTo>
                        <a:pt x="480" y="386"/>
                      </a:lnTo>
                      <a:lnTo>
                        <a:pt x="478" y="386"/>
                      </a:lnTo>
                      <a:lnTo>
                        <a:pt x="478" y="388"/>
                      </a:lnTo>
                      <a:lnTo>
                        <a:pt x="476" y="389"/>
                      </a:lnTo>
                      <a:lnTo>
                        <a:pt x="476" y="390"/>
                      </a:lnTo>
                      <a:lnTo>
                        <a:pt x="475" y="390"/>
                      </a:lnTo>
                      <a:lnTo>
                        <a:pt x="472" y="393"/>
                      </a:lnTo>
                      <a:lnTo>
                        <a:pt x="471" y="393"/>
                      </a:lnTo>
                      <a:lnTo>
                        <a:pt x="470" y="393"/>
                      </a:lnTo>
                      <a:lnTo>
                        <a:pt x="468" y="394"/>
                      </a:lnTo>
                      <a:lnTo>
                        <a:pt x="467" y="394"/>
                      </a:lnTo>
                      <a:lnTo>
                        <a:pt x="463" y="394"/>
                      </a:lnTo>
                      <a:lnTo>
                        <a:pt x="463" y="394"/>
                      </a:lnTo>
                      <a:lnTo>
                        <a:pt x="464" y="397"/>
                      </a:lnTo>
                      <a:lnTo>
                        <a:pt x="468" y="397"/>
                      </a:lnTo>
                      <a:lnTo>
                        <a:pt x="468" y="398"/>
                      </a:lnTo>
                      <a:lnTo>
                        <a:pt x="470" y="398"/>
                      </a:lnTo>
                      <a:lnTo>
                        <a:pt x="470" y="398"/>
                      </a:lnTo>
                      <a:lnTo>
                        <a:pt x="475" y="398"/>
                      </a:lnTo>
                      <a:lnTo>
                        <a:pt x="476" y="398"/>
                      </a:lnTo>
                      <a:lnTo>
                        <a:pt x="476" y="397"/>
                      </a:lnTo>
                      <a:lnTo>
                        <a:pt x="476" y="397"/>
                      </a:lnTo>
                      <a:lnTo>
                        <a:pt x="479" y="397"/>
                      </a:lnTo>
                      <a:lnTo>
                        <a:pt x="480" y="395"/>
                      </a:lnTo>
                      <a:lnTo>
                        <a:pt x="481" y="394"/>
                      </a:lnTo>
                      <a:lnTo>
                        <a:pt x="483" y="393"/>
                      </a:lnTo>
                      <a:lnTo>
                        <a:pt x="484" y="391"/>
                      </a:lnTo>
                      <a:lnTo>
                        <a:pt x="485" y="389"/>
                      </a:lnTo>
                      <a:lnTo>
                        <a:pt x="487" y="386"/>
                      </a:lnTo>
                      <a:lnTo>
                        <a:pt x="489" y="384"/>
                      </a:lnTo>
                      <a:lnTo>
                        <a:pt x="491" y="381"/>
                      </a:lnTo>
                      <a:lnTo>
                        <a:pt x="492" y="382"/>
                      </a:lnTo>
                      <a:lnTo>
                        <a:pt x="493" y="382"/>
                      </a:lnTo>
                      <a:lnTo>
                        <a:pt x="495" y="382"/>
                      </a:lnTo>
                      <a:lnTo>
                        <a:pt x="496" y="381"/>
                      </a:lnTo>
                      <a:lnTo>
                        <a:pt x="497" y="380"/>
                      </a:lnTo>
                      <a:lnTo>
                        <a:pt x="498" y="378"/>
                      </a:lnTo>
                      <a:lnTo>
                        <a:pt x="500" y="378"/>
                      </a:lnTo>
                      <a:lnTo>
                        <a:pt x="500" y="376"/>
                      </a:lnTo>
                      <a:lnTo>
                        <a:pt x="502" y="376"/>
                      </a:lnTo>
                      <a:lnTo>
                        <a:pt x="505" y="376"/>
                      </a:lnTo>
                      <a:lnTo>
                        <a:pt x="506" y="373"/>
                      </a:lnTo>
                      <a:lnTo>
                        <a:pt x="508" y="373"/>
                      </a:lnTo>
                      <a:lnTo>
                        <a:pt x="508" y="372"/>
                      </a:lnTo>
                      <a:lnTo>
                        <a:pt x="509" y="371"/>
                      </a:lnTo>
                      <a:lnTo>
                        <a:pt x="512" y="369"/>
                      </a:lnTo>
                      <a:lnTo>
                        <a:pt x="512" y="367"/>
                      </a:lnTo>
                      <a:lnTo>
                        <a:pt x="509" y="368"/>
                      </a:lnTo>
                      <a:lnTo>
                        <a:pt x="509" y="367"/>
                      </a:lnTo>
                      <a:lnTo>
                        <a:pt x="510" y="365"/>
                      </a:lnTo>
                      <a:lnTo>
                        <a:pt x="512" y="361"/>
                      </a:lnTo>
                      <a:lnTo>
                        <a:pt x="514" y="364"/>
                      </a:lnTo>
                      <a:lnTo>
                        <a:pt x="515" y="361"/>
                      </a:lnTo>
                      <a:lnTo>
                        <a:pt x="517" y="359"/>
                      </a:lnTo>
                      <a:lnTo>
                        <a:pt x="518" y="356"/>
                      </a:lnTo>
                      <a:lnTo>
                        <a:pt x="518" y="354"/>
                      </a:lnTo>
                      <a:lnTo>
                        <a:pt x="517" y="352"/>
                      </a:lnTo>
                      <a:lnTo>
                        <a:pt x="517" y="350"/>
                      </a:lnTo>
                      <a:lnTo>
                        <a:pt x="518" y="350"/>
                      </a:lnTo>
                      <a:lnTo>
                        <a:pt x="518" y="350"/>
                      </a:lnTo>
                      <a:lnTo>
                        <a:pt x="518" y="348"/>
                      </a:lnTo>
                      <a:lnTo>
                        <a:pt x="517" y="348"/>
                      </a:lnTo>
                      <a:lnTo>
                        <a:pt x="517" y="343"/>
                      </a:lnTo>
                      <a:lnTo>
                        <a:pt x="519" y="342"/>
                      </a:lnTo>
                      <a:lnTo>
                        <a:pt x="518" y="338"/>
                      </a:lnTo>
                      <a:lnTo>
                        <a:pt x="517" y="338"/>
                      </a:lnTo>
                      <a:close/>
                      <a:moveTo>
                        <a:pt x="451" y="97"/>
                      </a:moveTo>
                      <a:lnTo>
                        <a:pt x="451" y="98"/>
                      </a:lnTo>
                      <a:lnTo>
                        <a:pt x="451" y="98"/>
                      </a:lnTo>
                      <a:lnTo>
                        <a:pt x="451" y="98"/>
                      </a:lnTo>
                      <a:lnTo>
                        <a:pt x="451" y="100"/>
                      </a:lnTo>
                      <a:lnTo>
                        <a:pt x="454" y="100"/>
                      </a:lnTo>
                      <a:lnTo>
                        <a:pt x="453" y="97"/>
                      </a:lnTo>
                      <a:lnTo>
                        <a:pt x="451" y="97"/>
                      </a:lnTo>
                      <a:close/>
                      <a:moveTo>
                        <a:pt x="459" y="92"/>
                      </a:moveTo>
                      <a:lnTo>
                        <a:pt x="459" y="92"/>
                      </a:lnTo>
                      <a:lnTo>
                        <a:pt x="459" y="93"/>
                      </a:lnTo>
                      <a:lnTo>
                        <a:pt x="460" y="93"/>
                      </a:lnTo>
                      <a:lnTo>
                        <a:pt x="459" y="92"/>
                      </a:lnTo>
                      <a:lnTo>
                        <a:pt x="459" y="92"/>
                      </a:lnTo>
                      <a:lnTo>
                        <a:pt x="459" y="92"/>
                      </a:lnTo>
                      <a:close/>
                      <a:moveTo>
                        <a:pt x="466" y="89"/>
                      </a:moveTo>
                      <a:lnTo>
                        <a:pt x="463" y="90"/>
                      </a:lnTo>
                      <a:lnTo>
                        <a:pt x="463" y="92"/>
                      </a:lnTo>
                      <a:lnTo>
                        <a:pt x="467" y="92"/>
                      </a:lnTo>
                      <a:lnTo>
                        <a:pt x="467" y="92"/>
                      </a:lnTo>
                      <a:lnTo>
                        <a:pt x="471" y="90"/>
                      </a:lnTo>
                      <a:lnTo>
                        <a:pt x="471" y="90"/>
                      </a:lnTo>
                      <a:lnTo>
                        <a:pt x="467" y="90"/>
                      </a:lnTo>
                      <a:lnTo>
                        <a:pt x="466" y="89"/>
                      </a:lnTo>
                      <a:close/>
                      <a:moveTo>
                        <a:pt x="527" y="72"/>
                      </a:moveTo>
                      <a:lnTo>
                        <a:pt x="526" y="73"/>
                      </a:lnTo>
                      <a:lnTo>
                        <a:pt x="527" y="73"/>
                      </a:lnTo>
                      <a:lnTo>
                        <a:pt x="527" y="73"/>
                      </a:lnTo>
                      <a:lnTo>
                        <a:pt x="527" y="73"/>
                      </a:lnTo>
                      <a:lnTo>
                        <a:pt x="527" y="72"/>
                      </a:lnTo>
                      <a:lnTo>
                        <a:pt x="527" y="72"/>
                      </a:lnTo>
                      <a:lnTo>
                        <a:pt x="527" y="72"/>
                      </a:lnTo>
                      <a:close/>
                      <a:moveTo>
                        <a:pt x="310" y="71"/>
                      </a:moveTo>
                      <a:lnTo>
                        <a:pt x="310" y="72"/>
                      </a:lnTo>
                      <a:lnTo>
                        <a:pt x="309" y="73"/>
                      </a:lnTo>
                      <a:lnTo>
                        <a:pt x="309" y="75"/>
                      </a:lnTo>
                      <a:lnTo>
                        <a:pt x="309" y="75"/>
                      </a:lnTo>
                      <a:lnTo>
                        <a:pt x="309" y="73"/>
                      </a:lnTo>
                      <a:lnTo>
                        <a:pt x="310" y="73"/>
                      </a:lnTo>
                      <a:lnTo>
                        <a:pt x="310" y="72"/>
                      </a:lnTo>
                      <a:lnTo>
                        <a:pt x="313" y="72"/>
                      </a:lnTo>
                      <a:lnTo>
                        <a:pt x="313" y="71"/>
                      </a:lnTo>
                      <a:lnTo>
                        <a:pt x="313" y="71"/>
                      </a:lnTo>
                      <a:lnTo>
                        <a:pt x="313" y="71"/>
                      </a:lnTo>
                      <a:lnTo>
                        <a:pt x="310" y="71"/>
                      </a:lnTo>
                      <a:close/>
                      <a:moveTo>
                        <a:pt x="467" y="29"/>
                      </a:moveTo>
                      <a:lnTo>
                        <a:pt x="467" y="31"/>
                      </a:lnTo>
                      <a:lnTo>
                        <a:pt x="468" y="31"/>
                      </a:lnTo>
                      <a:lnTo>
                        <a:pt x="468" y="33"/>
                      </a:lnTo>
                      <a:lnTo>
                        <a:pt x="467" y="33"/>
                      </a:lnTo>
                      <a:lnTo>
                        <a:pt x="466" y="34"/>
                      </a:lnTo>
                      <a:lnTo>
                        <a:pt x="466" y="34"/>
                      </a:lnTo>
                      <a:lnTo>
                        <a:pt x="463" y="34"/>
                      </a:lnTo>
                      <a:lnTo>
                        <a:pt x="458" y="37"/>
                      </a:lnTo>
                      <a:lnTo>
                        <a:pt x="451" y="37"/>
                      </a:lnTo>
                      <a:lnTo>
                        <a:pt x="450" y="34"/>
                      </a:lnTo>
                      <a:lnTo>
                        <a:pt x="449" y="34"/>
                      </a:lnTo>
                      <a:lnTo>
                        <a:pt x="449" y="35"/>
                      </a:lnTo>
                      <a:lnTo>
                        <a:pt x="447" y="35"/>
                      </a:lnTo>
                      <a:lnTo>
                        <a:pt x="447" y="35"/>
                      </a:lnTo>
                      <a:lnTo>
                        <a:pt x="449" y="35"/>
                      </a:lnTo>
                      <a:lnTo>
                        <a:pt x="449" y="35"/>
                      </a:lnTo>
                      <a:lnTo>
                        <a:pt x="449" y="35"/>
                      </a:lnTo>
                      <a:lnTo>
                        <a:pt x="447" y="41"/>
                      </a:lnTo>
                      <a:lnTo>
                        <a:pt x="446" y="41"/>
                      </a:lnTo>
                      <a:lnTo>
                        <a:pt x="446" y="42"/>
                      </a:lnTo>
                      <a:lnTo>
                        <a:pt x="447" y="42"/>
                      </a:lnTo>
                      <a:lnTo>
                        <a:pt x="447" y="42"/>
                      </a:lnTo>
                      <a:lnTo>
                        <a:pt x="447" y="43"/>
                      </a:lnTo>
                      <a:lnTo>
                        <a:pt x="451" y="43"/>
                      </a:lnTo>
                      <a:lnTo>
                        <a:pt x="451" y="43"/>
                      </a:lnTo>
                      <a:lnTo>
                        <a:pt x="451" y="46"/>
                      </a:lnTo>
                      <a:lnTo>
                        <a:pt x="451" y="46"/>
                      </a:lnTo>
                      <a:lnTo>
                        <a:pt x="451" y="46"/>
                      </a:lnTo>
                      <a:lnTo>
                        <a:pt x="453" y="46"/>
                      </a:lnTo>
                      <a:lnTo>
                        <a:pt x="453" y="46"/>
                      </a:lnTo>
                      <a:lnTo>
                        <a:pt x="454" y="46"/>
                      </a:lnTo>
                      <a:lnTo>
                        <a:pt x="454" y="46"/>
                      </a:lnTo>
                      <a:lnTo>
                        <a:pt x="454" y="43"/>
                      </a:lnTo>
                      <a:lnTo>
                        <a:pt x="455" y="43"/>
                      </a:lnTo>
                      <a:lnTo>
                        <a:pt x="455" y="43"/>
                      </a:lnTo>
                      <a:lnTo>
                        <a:pt x="457" y="42"/>
                      </a:lnTo>
                      <a:lnTo>
                        <a:pt x="458" y="42"/>
                      </a:lnTo>
                      <a:lnTo>
                        <a:pt x="458" y="39"/>
                      </a:lnTo>
                      <a:lnTo>
                        <a:pt x="459" y="39"/>
                      </a:lnTo>
                      <a:lnTo>
                        <a:pt x="460" y="39"/>
                      </a:lnTo>
                      <a:lnTo>
                        <a:pt x="460" y="39"/>
                      </a:lnTo>
                      <a:lnTo>
                        <a:pt x="462" y="38"/>
                      </a:lnTo>
                      <a:lnTo>
                        <a:pt x="462" y="38"/>
                      </a:lnTo>
                      <a:lnTo>
                        <a:pt x="464" y="38"/>
                      </a:lnTo>
                      <a:lnTo>
                        <a:pt x="467" y="35"/>
                      </a:lnTo>
                      <a:lnTo>
                        <a:pt x="472" y="34"/>
                      </a:lnTo>
                      <a:lnTo>
                        <a:pt x="474" y="31"/>
                      </a:lnTo>
                      <a:lnTo>
                        <a:pt x="471" y="31"/>
                      </a:lnTo>
                      <a:lnTo>
                        <a:pt x="471" y="31"/>
                      </a:lnTo>
                      <a:lnTo>
                        <a:pt x="471" y="30"/>
                      </a:lnTo>
                      <a:lnTo>
                        <a:pt x="470" y="29"/>
                      </a:lnTo>
                      <a:lnTo>
                        <a:pt x="470" y="29"/>
                      </a:lnTo>
                      <a:lnTo>
                        <a:pt x="467" y="29"/>
                      </a:lnTo>
                      <a:close/>
                      <a:moveTo>
                        <a:pt x="471" y="0"/>
                      </a:moveTo>
                      <a:lnTo>
                        <a:pt x="475" y="0"/>
                      </a:lnTo>
                      <a:lnTo>
                        <a:pt x="476" y="0"/>
                      </a:lnTo>
                      <a:lnTo>
                        <a:pt x="478" y="1"/>
                      </a:lnTo>
                      <a:lnTo>
                        <a:pt x="479" y="0"/>
                      </a:lnTo>
                      <a:lnTo>
                        <a:pt x="481" y="0"/>
                      </a:lnTo>
                      <a:lnTo>
                        <a:pt x="481" y="3"/>
                      </a:lnTo>
                      <a:lnTo>
                        <a:pt x="481" y="3"/>
                      </a:lnTo>
                      <a:lnTo>
                        <a:pt x="481" y="4"/>
                      </a:lnTo>
                      <a:lnTo>
                        <a:pt x="483" y="4"/>
                      </a:lnTo>
                      <a:lnTo>
                        <a:pt x="485" y="4"/>
                      </a:lnTo>
                      <a:lnTo>
                        <a:pt x="487" y="4"/>
                      </a:lnTo>
                      <a:lnTo>
                        <a:pt x="488" y="5"/>
                      </a:lnTo>
                      <a:lnTo>
                        <a:pt x="488" y="7"/>
                      </a:lnTo>
                      <a:lnTo>
                        <a:pt x="485" y="7"/>
                      </a:lnTo>
                      <a:lnTo>
                        <a:pt x="484" y="9"/>
                      </a:lnTo>
                      <a:lnTo>
                        <a:pt x="483" y="11"/>
                      </a:lnTo>
                      <a:lnTo>
                        <a:pt x="483" y="12"/>
                      </a:lnTo>
                      <a:lnTo>
                        <a:pt x="484" y="12"/>
                      </a:lnTo>
                      <a:lnTo>
                        <a:pt x="484" y="11"/>
                      </a:lnTo>
                      <a:lnTo>
                        <a:pt x="487" y="11"/>
                      </a:lnTo>
                      <a:lnTo>
                        <a:pt x="487" y="11"/>
                      </a:lnTo>
                      <a:lnTo>
                        <a:pt x="487" y="11"/>
                      </a:lnTo>
                      <a:lnTo>
                        <a:pt x="487" y="12"/>
                      </a:lnTo>
                      <a:lnTo>
                        <a:pt x="485" y="12"/>
                      </a:lnTo>
                      <a:lnTo>
                        <a:pt x="485" y="13"/>
                      </a:lnTo>
                      <a:lnTo>
                        <a:pt x="487" y="13"/>
                      </a:lnTo>
                      <a:lnTo>
                        <a:pt x="487" y="13"/>
                      </a:lnTo>
                      <a:lnTo>
                        <a:pt x="491" y="13"/>
                      </a:lnTo>
                      <a:lnTo>
                        <a:pt x="491" y="12"/>
                      </a:lnTo>
                      <a:lnTo>
                        <a:pt x="495" y="12"/>
                      </a:lnTo>
                      <a:lnTo>
                        <a:pt x="495" y="13"/>
                      </a:lnTo>
                      <a:lnTo>
                        <a:pt x="501" y="14"/>
                      </a:lnTo>
                      <a:lnTo>
                        <a:pt x="501" y="16"/>
                      </a:lnTo>
                      <a:lnTo>
                        <a:pt x="500" y="17"/>
                      </a:lnTo>
                      <a:lnTo>
                        <a:pt x="500" y="17"/>
                      </a:lnTo>
                      <a:lnTo>
                        <a:pt x="500" y="18"/>
                      </a:lnTo>
                      <a:lnTo>
                        <a:pt x="500" y="20"/>
                      </a:lnTo>
                      <a:lnTo>
                        <a:pt x="498" y="20"/>
                      </a:lnTo>
                      <a:lnTo>
                        <a:pt x="498" y="22"/>
                      </a:lnTo>
                      <a:lnTo>
                        <a:pt x="498" y="22"/>
                      </a:lnTo>
                      <a:lnTo>
                        <a:pt x="501" y="22"/>
                      </a:lnTo>
                      <a:lnTo>
                        <a:pt x="502" y="22"/>
                      </a:lnTo>
                      <a:lnTo>
                        <a:pt x="505" y="21"/>
                      </a:lnTo>
                      <a:lnTo>
                        <a:pt x="509" y="16"/>
                      </a:lnTo>
                      <a:lnTo>
                        <a:pt x="514" y="16"/>
                      </a:lnTo>
                      <a:lnTo>
                        <a:pt x="515" y="16"/>
                      </a:lnTo>
                      <a:lnTo>
                        <a:pt x="518" y="14"/>
                      </a:lnTo>
                      <a:lnTo>
                        <a:pt x="521" y="13"/>
                      </a:lnTo>
                      <a:lnTo>
                        <a:pt x="523" y="13"/>
                      </a:lnTo>
                      <a:lnTo>
                        <a:pt x="525" y="14"/>
                      </a:lnTo>
                      <a:lnTo>
                        <a:pt x="526" y="16"/>
                      </a:lnTo>
                      <a:lnTo>
                        <a:pt x="530" y="14"/>
                      </a:lnTo>
                      <a:lnTo>
                        <a:pt x="530" y="14"/>
                      </a:lnTo>
                      <a:lnTo>
                        <a:pt x="535" y="14"/>
                      </a:lnTo>
                      <a:lnTo>
                        <a:pt x="535" y="13"/>
                      </a:lnTo>
                      <a:lnTo>
                        <a:pt x="536" y="13"/>
                      </a:lnTo>
                      <a:lnTo>
                        <a:pt x="536" y="13"/>
                      </a:lnTo>
                      <a:lnTo>
                        <a:pt x="536" y="12"/>
                      </a:lnTo>
                      <a:lnTo>
                        <a:pt x="536" y="13"/>
                      </a:lnTo>
                      <a:lnTo>
                        <a:pt x="538" y="13"/>
                      </a:lnTo>
                      <a:lnTo>
                        <a:pt x="539" y="13"/>
                      </a:lnTo>
                      <a:lnTo>
                        <a:pt x="539" y="14"/>
                      </a:lnTo>
                      <a:lnTo>
                        <a:pt x="540" y="14"/>
                      </a:lnTo>
                      <a:lnTo>
                        <a:pt x="540" y="17"/>
                      </a:lnTo>
                      <a:lnTo>
                        <a:pt x="542" y="20"/>
                      </a:lnTo>
                      <a:lnTo>
                        <a:pt x="542" y="21"/>
                      </a:lnTo>
                      <a:lnTo>
                        <a:pt x="543" y="21"/>
                      </a:lnTo>
                      <a:lnTo>
                        <a:pt x="544" y="21"/>
                      </a:lnTo>
                      <a:lnTo>
                        <a:pt x="544" y="22"/>
                      </a:lnTo>
                      <a:lnTo>
                        <a:pt x="548" y="22"/>
                      </a:lnTo>
                      <a:lnTo>
                        <a:pt x="550" y="24"/>
                      </a:lnTo>
                      <a:lnTo>
                        <a:pt x="552" y="24"/>
                      </a:lnTo>
                      <a:lnTo>
                        <a:pt x="552" y="26"/>
                      </a:lnTo>
                      <a:lnTo>
                        <a:pt x="553" y="29"/>
                      </a:lnTo>
                      <a:lnTo>
                        <a:pt x="553" y="30"/>
                      </a:lnTo>
                      <a:lnTo>
                        <a:pt x="556" y="30"/>
                      </a:lnTo>
                      <a:lnTo>
                        <a:pt x="557" y="33"/>
                      </a:lnTo>
                      <a:lnTo>
                        <a:pt x="557" y="33"/>
                      </a:lnTo>
                      <a:lnTo>
                        <a:pt x="556" y="39"/>
                      </a:lnTo>
                      <a:lnTo>
                        <a:pt x="555" y="39"/>
                      </a:lnTo>
                      <a:lnTo>
                        <a:pt x="552" y="38"/>
                      </a:lnTo>
                      <a:lnTo>
                        <a:pt x="551" y="37"/>
                      </a:lnTo>
                      <a:lnTo>
                        <a:pt x="551" y="39"/>
                      </a:lnTo>
                      <a:lnTo>
                        <a:pt x="552" y="41"/>
                      </a:lnTo>
                      <a:lnTo>
                        <a:pt x="552" y="41"/>
                      </a:lnTo>
                      <a:lnTo>
                        <a:pt x="553" y="41"/>
                      </a:lnTo>
                      <a:lnTo>
                        <a:pt x="553" y="41"/>
                      </a:lnTo>
                      <a:lnTo>
                        <a:pt x="555" y="41"/>
                      </a:lnTo>
                      <a:lnTo>
                        <a:pt x="556" y="43"/>
                      </a:lnTo>
                      <a:lnTo>
                        <a:pt x="556" y="45"/>
                      </a:lnTo>
                      <a:lnTo>
                        <a:pt x="557" y="46"/>
                      </a:lnTo>
                      <a:lnTo>
                        <a:pt x="557" y="48"/>
                      </a:lnTo>
                      <a:lnTo>
                        <a:pt x="557" y="48"/>
                      </a:lnTo>
                      <a:lnTo>
                        <a:pt x="556" y="50"/>
                      </a:lnTo>
                      <a:lnTo>
                        <a:pt x="555" y="50"/>
                      </a:lnTo>
                      <a:lnTo>
                        <a:pt x="555" y="51"/>
                      </a:lnTo>
                      <a:lnTo>
                        <a:pt x="546" y="52"/>
                      </a:lnTo>
                      <a:lnTo>
                        <a:pt x="546" y="52"/>
                      </a:lnTo>
                      <a:lnTo>
                        <a:pt x="544" y="52"/>
                      </a:lnTo>
                      <a:lnTo>
                        <a:pt x="544" y="54"/>
                      </a:lnTo>
                      <a:lnTo>
                        <a:pt x="542" y="54"/>
                      </a:lnTo>
                      <a:lnTo>
                        <a:pt x="542" y="54"/>
                      </a:lnTo>
                      <a:lnTo>
                        <a:pt x="532" y="55"/>
                      </a:lnTo>
                      <a:lnTo>
                        <a:pt x="532" y="56"/>
                      </a:lnTo>
                      <a:lnTo>
                        <a:pt x="531" y="56"/>
                      </a:lnTo>
                      <a:lnTo>
                        <a:pt x="531" y="56"/>
                      </a:lnTo>
                      <a:lnTo>
                        <a:pt x="529" y="56"/>
                      </a:lnTo>
                      <a:lnTo>
                        <a:pt x="525" y="58"/>
                      </a:lnTo>
                      <a:lnTo>
                        <a:pt x="522" y="59"/>
                      </a:lnTo>
                      <a:lnTo>
                        <a:pt x="518" y="59"/>
                      </a:lnTo>
                      <a:lnTo>
                        <a:pt x="517" y="63"/>
                      </a:lnTo>
                      <a:lnTo>
                        <a:pt x="515" y="63"/>
                      </a:lnTo>
                      <a:lnTo>
                        <a:pt x="514" y="64"/>
                      </a:lnTo>
                      <a:lnTo>
                        <a:pt x="514" y="66"/>
                      </a:lnTo>
                      <a:lnTo>
                        <a:pt x="515" y="66"/>
                      </a:lnTo>
                      <a:lnTo>
                        <a:pt x="515" y="69"/>
                      </a:lnTo>
                      <a:lnTo>
                        <a:pt x="513" y="69"/>
                      </a:lnTo>
                      <a:lnTo>
                        <a:pt x="512" y="71"/>
                      </a:lnTo>
                      <a:lnTo>
                        <a:pt x="510" y="71"/>
                      </a:lnTo>
                      <a:lnTo>
                        <a:pt x="510" y="73"/>
                      </a:lnTo>
                      <a:lnTo>
                        <a:pt x="509" y="75"/>
                      </a:lnTo>
                      <a:lnTo>
                        <a:pt x="508" y="76"/>
                      </a:lnTo>
                      <a:lnTo>
                        <a:pt x="504" y="76"/>
                      </a:lnTo>
                      <a:lnTo>
                        <a:pt x="504" y="77"/>
                      </a:lnTo>
                      <a:lnTo>
                        <a:pt x="502" y="77"/>
                      </a:lnTo>
                      <a:lnTo>
                        <a:pt x="501" y="79"/>
                      </a:lnTo>
                      <a:lnTo>
                        <a:pt x="493" y="80"/>
                      </a:lnTo>
                      <a:lnTo>
                        <a:pt x="492" y="83"/>
                      </a:lnTo>
                      <a:lnTo>
                        <a:pt x="491" y="85"/>
                      </a:lnTo>
                      <a:lnTo>
                        <a:pt x="488" y="85"/>
                      </a:lnTo>
                      <a:lnTo>
                        <a:pt x="485" y="86"/>
                      </a:lnTo>
                      <a:lnTo>
                        <a:pt x="474" y="89"/>
                      </a:lnTo>
                      <a:lnTo>
                        <a:pt x="474" y="89"/>
                      </a:lnTo>
                      <a:lnTo>
                        <a:pt x="480" y="89"/>
                      </a:lnTo>
                      <a:lnTo>
                        <a:pt x="480" y="89"/>
                      </a:lnTo>
                      <a:lnTo>
                        <a:pt x="481" y="89"/>
                      </a:lnTo>
                      <a:lnTo>
                        <a:pt x="484" y="89"/>
                      </a:lnTo>
                      <a:lnTo>
                        <a:pt x="485" y="89"/>
                      </a:lnTo>
                      <a:lnTo>
                        <a:pt x="488" y="89"/>
                      </a:lnTo>
                      <a:lnTo>
                        <a:pt x="488" y="88"/>
                      </a:lnTo>
                      <a:lnTo>
                        <a:pt x="491" y="88"/>
                      </a:lnTo>
                      <a:lnTo>
                        <a:pt x="492" y="86"/>
                      </a:lnTo>
                      <a:lnTo>
                        <a:pt x="495" y="86"/>
                      </a:lnTo>
                      <a:lnTo>
                        <a:pt x="495" y="84"/>
                      </a:lnTo>
                      <a:lnTo>
                        <a:pt x="496" y="84"/>
                      </a:lnTo>
                      <a:lnTo>
                        <a:pt x="496" y="84"/>
                      </a:lnTo>
                      <a:lnTo>
                        <a:pt x="501" y="84"/>
                      </a:lnTo>
                      <a:lnTo>
                        <a:pt x="502" y="83"/>
                      </a:lnTo>
                      <a:lnTo>
                        <a:pt x="505" y="84"/>
                      </a:lnTo>
                      <a:lnTo>
                        <a:pt x="508" y="84"/>
                      </a:lnTo>
                      <a:lnTo>
                        <a:pt x="508" y="83"/>
                      </a:lnTo>
                      <a:lnTo>
                        <a:pt x="514" y="81"/>
                      </a:lnTo>
                      <a:lnTo>
                        <a:pt x="515" y="80"/>
                      </a:lnTo>
                      <a:lnTo>
                        <a:pt x="515" y="79"/>
                      </a:lnTo>
                      <a:lnTo>
                        <a:pt x="515" y="79"/>
                      </a:lnTo>
                      <a:lnTo>
                        <a:pt x="517" y="79"/>
                      </a:lnTo>
                      <a:lnTo>
                        <a:pt x="515" y="76"/>
                      </a:lnTo>
                      <a:lnTo>
                        <a:pt x="517" y="76"/>
                      </a:lnTo>
                      <a:lnTo>
                        <a:pt x="518" y="77"/>
                      </a:lnTo>
                      <a:lnTo>
                        <a:pt x="519" y="79"/>
                      </a:lnTo>
                      <a:lnTo>
                        <a:pt x="521" y="79"/>
                      </a:lnTo>
                      <a:lnTo>
                        <a:pt x="522" y="79"/>
                      </a:lnTo>
                      <a:lnTo>
                        <a:pt x="523" y="77"/>
                      </a:lnTo>
                      <a:lnTo>
                        <a:pt x="525" y="76"/>
                      </a:lnTo>
                      <a:lnTo>
                        <a:pt x="525" y="76"/>
                      </a:lnTo>
                      <a:lnTo>
                        <a:pt x="523" y="76"/>
                      </a:lnTo>
                      <a:lnTo>
                        <a:pt x="521" y="76"/>
                      </a:lnTo>
                      <a:lnTo>
                        <a:pt x="519" y="75"/>
                      </a:lnTo>
                      <a:lnTo>
                        <a:pt x="518" y="72"/>
                      </a:lnTo>
                      <a:lnTo>
                        <a:pt x="519" y="71"/>
                      </a:lnTo>
                      <a:lnTo>
                        <a:pt x="519" y="71"/>
                      </a:lnTo>
                      <a:lnTo>
                        <a:pt x="519" y="71"/>
                      </a:lnTo>
                      <a:lnTo>
                        <a:pt x="521" y="71"/>
                      </a:lnTo>
                      <a:lnTo>
                        <a:pt x="525" y="66"/>
                      </a:lnTo>
                      <a:lnTo>
                        <a:pt x="525" y="66"/>
                      </a:lnTo>
                      <a:lnTo>
                        <a:pt x="525" y="66"/>
                      </a:lnTo>
                      <a:lnTo>
                        <a:pt x="526" y="66"/>
                      </a:lnTo>
                      <a:lnTo>
                        <a:pt x="527" y="66"/>
                      </a:lnTo>
                      <a:lnTo>
                        <a:pt x="527" y="67"/>
                      </a:lnTo>
                      <a:lnTo>
                        <a:pt x="529" y="67"/>
                      </a:lnTo>
                      <a:lnTo>
                        <a:pt x="529" y="68"/>
                      </a:lnTo>
                      <a:lnTo>
                        <a:pt x="529" y="68"/>
                      </a:lnTo>
                      <a:lnTo>
                        <a:pt x="529" y="67"/>
                      </a:lnTo>
                      <a:lnTo>
                        <a:pt x="530" y="67"/>
                      </a:lnTo>
                      <a:lnTo>
                        <a:pt x="530" y="67"/>
                      </a:lnTo>
                      <a:lnTo>
                        <a:pt x="530" y="66"/>
                      </a:lnTo>
                      <a:lnTo>
                        <a:pt x="530" y="66"/>
                      </a:lnTo>
                      <a:lnTo>
                        <a:pt x="530" y="66"/>
                      </a:lnTo>
                      <a:lnTo>
                        <a:pt x="531" y="64"/>
                      </a:lnTo>
                      <a:lnTo>
                        <a:pt x="532" y="67"/>
                      </a:lnTo>
                      <a:lnTo>
                        <a:pt x="534" y="69"/>
                      </a:lnTo>
                      <a:lnTo>
                        <a:pt x="535" y="72"/>
                      </a:lnTo>
                      <a:lnTo>
                        <a:pt x="536" y="72"/>
                      </a:lnTo>
                      <a:lnTo>
                        <a:pt x="536" y="72"/>
                      </a:lnTo>
                      <a:lnTo>
                        <a:pt x="536" y="72"/>
                      </a:lnTo>
                      <a:lnTo>
                        <a:pt x="536" y="72"/>
                      </a:lnTo>
                      <a:lnTo>
                        <a:pt x="546" y="72"/>
                      </a:lnTo>
                      <a:lnTo>
                        <a:pt x="546" y="67"/>
                      </a:lnTo>
                      <a:lnTo>
                        <a:pt x="547" y="67"/>
                      </a:lnTo>
                      <a:lnTo>
                        <a:pt x="548" y="68"/>
                      </a:lnTo>
                      <a:lnTo>
                        <a:pt x="550" y="69"/>
                      </a:lnTo>
                      <a:lnTo>
                        <a:pt x="550" y="71"/>
                      </a:lnTo>
                      <a:lnTo>
                        <a:pt x="551" y="73"/>
                      </a:lnTo>
                      <a:lnTo>
                        <a:pt x="550" y="75"/>
                      </a:lnTo>
                      <a:lnTo>
                        <a:pt x="550" y="77"/>
                      </a:lnTo>
                      <a:lnTo>
                        <a:pt x="551" y="79"/>
                      </a:lnTo>
                      <a:lnTo>
                        <a:pt x="551" y="79"/>
                      </a:lnTo>
                      <a:lnTo>
                        <a:pt x="552" y="80"/>
                      </a:lnTo>
                      <a:lnTo>
                        <a:pt x="552" y="80"/>
                      </a:lnTo>
                      <a:lnTo>
                        <a:pt x="551" y="80"/>
                      </a:lnTo>
                      <a:lnTo>
                        <a:pt x="551" y="81"/>
                      </a:lnTo>
                      <a:lnTo>
                        <a:pt x="551" y="81"/>
                      </a:lnTo>
                      <a:lnTo>
                        <a:pt x="548" y="81"/>
                      </a:lnTo>
                      <a:lnTo>
                        <a:pt x="548" y="83"/>
                      </a:lnTo>
                      <a:lnTo>
                        <a:pt x="548" y="83"/>
                      </a:lnTo>
                      <a:lnTo>
                        <a:pt x="548" y="83"/>
                      </a:lnTo>
                      <a:lnTo>
                        <a:pt x="548" y="83"/>
                      </a:lnTo>
                      <a:lnTo>
                        <a:pt x="548" y="83"/>
                      </a:lnTo>
                      <a:lnTo>
                        <a:pt x="548" y="84"/>
                      </a:lnTo>
                      <a:lnTo>
                        <a:pt x="550" y="84"/>
                      </a:lnTo>
                      <a:lnTo>
                        <a:pt x="550" y="85"/>
                      </a:lnTo>
                      <a:lnTo>
                        <a:pt x="548" y="86"/>
                      </a:lnTo>
                      <a:lnTo>
                        <a:pt x="548" y="88"/>
                      </a:lnTo>
                      <a:lnTo>
                        <a:pt x="547" y="88"/>
                      </a:lnTo>
                      <a:lnTo>
                        <a:pt x="548" y="92"/>
                      </a:lnTo>
                      <a:lnTo>
                        <a:pt x="550" y="92"/>
                      </a:lnTo>
                      <a:lnTo>
                        <a:pt x="550" y="90"/>
                      </a:lnTo>
                      <a:lnTo>
                        <a:pt x="548" y="90"/>
                      </a:lnTo>
                      <a:lnTo>
                        <a:pt x="550" y="88"/>
                      </a:lnTo>
                      <a:lnTo>
                        <a:pt x="551" y="86"/>
                      </a:lnTo>
                      <a:lnTo>
                        <a:pt x="553" y="84"/>
                      </a:lnTo>
                      <a:lnTo>
                        <a:pt x="553" y="84"/>
                      </a:lnTo>
                      <a:lnTo>
                        <a:pt x="553" y="83"/>
                      </a:lnTo>
                      <a:lnTo>
                        <a:pt x="555" y="83"/>
                      </a:lnTo>
                      <a:lnTo>
                        <a:pt x="553" y="79"/>
                      </a:lnTo>
                      <a:lnTo>
                        <a:pt x="551" y="79"/>
                      </a:lnTo>
                      <a:lnTo>
                        <a:pt x="551" y="76"/>
                      </a:lnTo>
                      <a:lnTo>
                        <a:pt x="552" y="75"/>
                      </a:lnTo>
                      <a:lnTo>
                        <a:pt x="552" y="73"/>
                      </a:lnTo>
                      <a:lnTo>
                        <a:pt x="552" y="73"/>
                      </a:lnTo>
                      <a:lnTo>
                        <a:pt x="553" y="73"/>
                      </a:lnTo>
                      <a:lnTo>
                        <a:pt x="555" y="71"/>
                      </a:lnTo>
                      <a:lnTo>
                        <a:pt x="556" y="71"/>
                      </a:lnTo>
                      <a:lnTo>
                        <a:pt x="556" y="71"/>
                      </a:lnTo>
                      <a:lnTo>
                        <a:pt x="557" y="71"/>
                      </a:lnTo>
                      <a:lnTo>
                        <a:pt x="560" y="67"/>
                      </a:lnTo>
                      <a:lnTo>
                        <a:pt x="563" y="67"/>
                      </a:lnTo>
                      <a:lnTo>
                        <a:pt x="564" y="66"/>
                      </a:lnTo>
                      <a:lnTo>
                        <a:pt x="565" y="64"/>
                      </a:lnTo>
                      <a:lnTo>
                        <a:pt x="568" y="64"/>
                      </a:lnTo>
                      <a:lnTo>
                        <a:pt x="569" y="66"/>
                      </a:lnTo>
                      <a:lnTo>
                        <a:pt x="572" y="66"/>
                      </a:lnTo>
                      <a:lnTo>
                        <a:pt x="573" y="66"/>
                      </a:lnTo>
                      <a:lnTo>
                        <a:pt x="573" y="67"/>
                      </a:lnTo>
                      <a:lnTo>
                        <a:pt x="574" y="67"/>
                      </a:lnTo>
                      <a:lnTo>
                        <a:pt x="577" y="67"/>
                      </a:lnTo>
                      <a:lnTo>
                        <a:pt x="578" y="66"/>
                      </a:lnTo>
                      <a:lnTo>
                        <a:pt x="578" y="66"/>
                      </a:lnTo>
                      <a:lnTo>
                        <a:pt x="580" y="68"/>
                      </a:lnTo>
                      <a:lnTo>
                        <a:pt x="581" y="68"/>
                      </a:lnTo>
                      <a:lnTo>
                        <a:pt x="584" y="68"/>
                      </a:lnTo>
                      <a:lnTo>
                        <a:pt x="585" y="67"/>
                      </a:lnTo>
                      <a:lnTo>
                        <a:pt x="590" y="67"/>
                      </a:lnTo>
                      <a:lnTo>
                        <a:pt x="590" y="68"/>
                      </a:lnTo>
                      <a:lnTo>
                        <a:pt x="590" y="68"/>
                      </a:lnTo>
                      <a:lnTo>
                        <a:pt x="591" y="68"/>
                      </a:lnTo>
                      <a:lnTo>
                        <a:pt x="593" y="67"/>
                      </a:lnTo>
                      <a:lnTo>
                        <a:pt x="595" y="68"/>
                      </a:lnTo>
                      <a:lnTo>
                        <a:pt x="595" y="71"/>
                      </a:lnTo>
                      <a:lnTo>
                        <a:pt x="595" y="72"/>
                      </a:lnTo>
                      <a:lnTo>
                        <a:pt x="595" y="75"/>
                      </a:lnTo>
                      <a:lnTo>
                        <a:pt x="594" y="75"/>
                      </a:lnTo>
                      <a:lnTo>
                        <a:pt x="594" y="76"/>
                      </a:lnTo>
                      <a:lnTo>
                        <a:pt x="594" y="76"/>
                      </a:lnTo>
                      <a:lnTo>
                        <a:pt x="594" y="77"/>
                      </a:lnTo>
                      <a:lnTo>
                        <a:pt x="595" y="77"/>
                      </a:lnTo>
                      <a:lnTo>
                        <a:pt x="597" y="79"/>
                      </a:lnTo>
                      <a:lnTo>
                        <a:pt x="598" y="79"/>
                      </a:lnTo>
                      <a:lnTo>
                        <a:pt x="598" y="79"/>
                      </a:lnTo>
                      <a:lnTo>
                        <a:pt x="602" y="80"/>
                      </a:lnTo>
                      <a:lnTo>
                        <a:pt x="603" y="81"/>
                      </a:lnTo>
                      <a:lnTo>
                        <a:pt x="606" y="81"/>
                      </a:lnTo>
                      <a:lnTo>
                        <a:pt x="606" y="83"/>
                      </a:lnTo>
                      <a:lnTo>
                        <a:pt x="608" y="84"/>
                      </a:lnTo>
                      <a:lnTo>
                        <a:pt x="611" y="84"/>
                      </a:lnTo>
                      <a:lnTo>
                        <a:pt x="611" y="83"/>
                      </a:lnTo>
                      <a:lnTo>
                        <a:pt x="619" y="84"/>
                      </a:lnTo>
                      <a:lnTo>
                        <a:pt x="619" y="446"/>
                      </a:lnTo>
                      <a:lnTo>
                        <a:pt x="251" y="446"/>
                      </a:lnTo>
                      <a:lnTo>
                        <a:pt x="251" y="445"/>
                      </a:lnTo>
                      <a:lnTo>
                        <a:pt x="252" y="445"/>
                      </a:lnTo>
                      <a:lnTo>
                        <a:pt x="252" y="445"/>
                      </a:lnTo>
                      <a:lnTo>
                        <a:pt x="254" y="445"/>
                      </a:lnTo>
                      <a:lnTo>
                        <a:pt x="254" y="444"/>
                      </a:lnTo>
                      <a:lnTo>
                        <a:pt x="254" y="443"/>
                      </a:lnTo>
                      <a:lnTo>
                        <a:pt x="252" y="443"/>
                      </a:lnTo>
                      <a:lnTo>
                        <a:pt x="250" y="444"/>
                      </a:lnTo>
                      <a:lnTo>
                        <a:pt x="250" y="444"/>
                      </a:lnTo>
                      <a:lnTo>
                        <a:pt x="247" y="444"/>
                      </a:lnTo>
                      <a:lnTo>
                        <a:pt x="247" y="444"/>
                      </a:lnTo>
                      <a:lnTo>
                        <a:pt x="246" y="446"/>
                      </a:lnTo>
                      <a:lnTo>
                        <a:pt x="0" y="446"/>
                      </a:lnTo>
                      <a:lnTo>
                        <a:pt x="0" y="153"/>
                      </a:lnTo>
                      <a:lnTo>
                        <a:pt x="4" y="153"/>
                      </a:lnTo>
                      <a:lnTo>
                        <a:pt x="8" y="152"/>
                      </a:lnTo>
                      <a:lnTo>
                        <a:pt x="8" y="155"/>
                      </a:lnTo>
                      <a:lnTo>
                        <a:pt x="8" y="155"/>
                      </a:lnTo>
                      <a:lnTo>
                        <a:pt x="8" y="155"/>
                      </a:lnTo>
                      <a:lnTo>
                        <a:pt x="8" y="155"/>
                      </a:lnTo>
                      <a:lnTo>
                        <a:pt x="8" y="153"/>
                      </a:lnTo>
                      <a:lnTo>
                        <a:pt x="9" y="153"/>
                      </a:lnTo>
                      <a:lnTo>
                        <a:pt x="9" y="153"/>
                      </a:lnTo>
                      <a:lnTo>
                        <a:pt x="9" y="152"/>
                      </a:lnTo>
                      <a:lnTo>
                        <a:pt x="9" y="151"/>
                      </a:lnTo>
                      <a:lnTo>
                        <a:pt x="11" y="149"/>
                      </a:lnTo>
                      <a:lnTo>
                        <a:pt x="13" y="148"/>
                      </a:lnTo>
                      <a:lnTo>
                        <a:pt x="14" y="148"/>
                      </a:lnTo>
                      <a:lnTo>
                        <a:pt x="14" y="147"/>
                      </a:lnTo>
                      <a:lnTo>
                        <a:pt x="17" y="145"/>
                      </a:lnTo>
                      <a:lnTo>
                        <a:pt x="18" y="145"/>
                      </a:lnTo>
                      <a:lnTo>
                        <a:pt x="18" y="147"/>
                      </a:lnTo>
                      <a:lnTo>
                        <a:pt x="17" y="148"/>
                      </a:lnTo>
                      <a:lnTo>
                        <a:pt x="17" y="149"/>
                      </a:lnTo>
                      <a:lnTo>
                        <a:pt x="21" y="149"/>
                      </a:lnTo>
                      <a:lnTo>
                        <a:pt x="21" y="152"/>
                      </a:lnTo>
                      <a:lnTo>
                        <a:pt x="22" y="152"/>
                      </a:lnTo>
                      <a:lnTo>
                        <a:pt x="22" y="153"/>
                      </a:lnTo>
                      <a:lnTo>
                        <a:pt x="23" y="155"/>
                      </a:lnTo>
                      <a:lnTo>
                        <a:pt x="22" y="155"/>
                      </a:lnTo>
                      <a:lnTo>
                        <a:pt x="22" y="156"/>
                      </a:lnTo>
                      <a:lnTo>
                        <a:pt x="19" y="156"/>
                      </a:lnTo>
                      <a:lnTo>
                        <a:pt x="17" y="155"/>
                      </a:lnTo>
                      <a:lnTo>
                        <a:pt x="17" y="156"/>
                      </a:lnTo>
                      <a:lnTo>
                        <a:pt x="17" y="157"/>
                      </a:lnTo>
                      <a:lnTo>
                        <a:pt x="15" y="158"/>
                      </a:lnTo>
                      <a:lnTo>
                        <a:pt x="18" y="157"/>
                      </a:lnTo>
                      <a:lnTo>
                        <a:pt x="22" y="157"/>
                      </a:lnTo>
                      <a:lnTo>
                        <a:pt x="23" y="157"/>
                      </a:lnTo>
                      <a:lnTo>
                        <a:pt x="23" y="158"/>
                      </a:lnTo>
                      <a:lnTo>
                        <a:pt x="25" y="158"/>
                      </a:lnTo>
                      <a:lnTo>
                        <a:pt x="25" y="158"/>
                      </a:lnTo>
                      <a:lnTo>
                        <a:pt x="25" y="157"/>
                      </a:lnTo>
                      <a:lnTo>
                        <a:pt x="27" y="156"/>
                      </a:lnTo>
                      <a:lnTo>
                        <a:pt x="28" y="156"/>
                      </a:lnTo>
                      <a:lnTo>
                        <a:pt x="28" y="156"/>
                      </a:lnTo>
                      <a:lnTo>
                        <a:pt x="30" y="157"/>
                      </a:lnTo>
                      <a:lnTo>
                        <a:pt x="31" y="157"/>
                      </a:lnTo>
                      <a:lnTo>
                        <a:pt x="32" y="158"/>
                      </a:lnTo>
                      <a:lnTo>
                        <a:pt x="32" y="157"/>
                      </a:lnTo>
                      <a:lnTo>
                        <a:pt x="32" y="157"/>
                      </a:lnTo>
                      <a:lnTo>
                        <a:pt x="32" y="157"/>
                      </a:lnTo>
                      <a:lnTo>
                        <a:pt x="34" y="156"/>
                      </a:lnTo>
                      <a:lnTo>
                        <a:pt x="32" y="156"/>
                      </a:lnTo>
                      <a:lnTo>
                        <a:pt x="31" y="153"/>
                      </a:lnTo>
                      <a:lnTo>
                        <a:pt x="36" y="153"/>
                      </a:lnTo>
                      <a:lnTo>
                        <a:pt x="39" y="151"/>
                      </a:lnTo>
                      <a:lnTo>
                        <a:pt x="43" y="149"/>
                      </a:lnTo>
                      <a:lnTo>
                        <a:pt x="51" y="151"/>
                      </a:lnTo>
                      <a:lnTo>
                        <a:pt x="51" y="152"/>
                      </a:lnTo>
                      <a:lnTo>
                        <a:pt x="51" y="152"/>
                      </a:lnTo>
                      <a:lnTo>
                        <a:pt x="52" y="153"/>
                      </a:lnTo>
                      <a:lnTo>
                        <a:pt x="56" y="153"/>
                      </a:lnTo>
                      <a:lnTo>
                        <a:pt x="56" y="152"/>
                      </a:lnTo>
                      <a:lnTo>
                        <a:pt x="57" y="151"/>
                      </a:lnTo>
                      <a:lnTo>
                        <a:pt x="60" y="149"/>
                      </a:lnTo>
                      <a:lnTo>
                        <a:pt x="63" y="148"/>
                      </a:lnTo>
                      <a:lnTo>
                        <a:pt x="66" y="148"/>
                      </a:lnTo>
                      <a:lnTo>
                        <a:pt x="69" y="147"/>
                      </a:lnTo>
                      <a:lnTo>
                        <a:pt x="69" y="148"/>
                      </a:lnTo>
                      <a:lnTo>
                        <a:pt x="69" y="149"/>
                      </a:lnTo>
                      <a:lnTo>
                        <a:pt x="68" y="151"/>
                      </a:lnTo>
                      <a:lnTo>
                        <a:pt x="69" y="152"/>
                      </a:lnTo>
                      <a:lnTo>
                        <a:pt x="69" y="153"/>
                      </a:lnTo>
                      <a:lnTo>
                        <a:pt x="69" y="153"/>
                      </a:lnTo>
                      <a:lnTo>
                        <a:pt x="69" y="155"/>
                      </a:lnTo>
                      <a:lnTo>
                        <a:pt x="70" y="156"/>
                      </a:lnTo>
                      <a:lnTo>
                        <a:pt x="72" y="156"/>
                      </a:lnTo>
                      <a:lnTo>
                        <a:pt x="72" y="157"/>
                      </a:lnTo>
                      <a:lnTo>
                        <a:pt x="74" y="158"/>
                      </a:lnTo>
                      <a:lnTo>
                        <a:pt x="74" y="158"/>
                      </a:lnTo>
                      <a:lnTo>
                        <a:pt x="74" y="158"/>
                      </a:lnTo>
                      <a:lnTo>
                        <a:pt x="74" y="157"/>
                      </a:lnTo>
                      <a:lnTo>
                        <a:pt x="74" y="155"/>
                      </a:lnTo>
                      <a:lnTo>
                        <a:pt x="74" y="153"/>
                      </a:lnTo>
                      <a:lnTo>
                        <a:pt x="74" y="153"/>
                      </a:lnTo>
                      <a:lnTo>
                        <a:pt x="77" y="152"/>
                      </a:lnTo>
                      <a:lnTo>
                        <a:pt x="77" y="152"/>
                      </a:lnTo>
                      <a:lnTo>
                        <a:pt x="77" y="151"/>
                      </a:lnTo>
                      <a:lnTo>
                        <a:pt x="77" y="151"/>
                      </a:lnTo>
                      <a:lnTo>
                        <a:pt x="78" y="152"/>
                      </a:lnTo>
                      <a:lnTo>
                        <a:pt x="81" y="153"/>
                      </a:lnTo>
                      <a:lnTo>
                        <a:pt x="83" y="153"/>
                      </a:lnTo>
                      <a:lnTo>
                        <a:pt x="83" y="152"/>
                      </a:lnTo>
                      <a:lnTo>
                        <a:pt x="85" y="152"/>
                      </a:lnTo>
                      <a:lnTo>
                        <a:pt x="85" y="149"/>
                      </a:lnTo>
                      <a:lnTo>
                        <a:pt x="85" y="149"/>
                      </a:lnTo>
                      <a:lnTo>
                        <a:pt x="85" y="145"/>
                      </a:lnTo>
                      <a:lnTo>
                        <a:pt x="85" y="145"/>
                      </a:lnTo>
                      <a:lnTo>
                        <a:pt x="83" y="140"/>
                      </a:lnTo>
                      <a:lnTo>
                        <a:pt x="83" y="140"/>
                      </a:lnTo>
                      <a:lnTo>
                        <a:pt x="82" y="139"/>
                      </a:lnTo>
                      <a:lnTo>
                        <a:pt x="82" y="138"/>
                      </a:lnTo>
                      <a:lnTo>
                        <a:pt x="81" y="136"/>
                      </a:lnTo>
                      <a:lnTo>
                        <a:pt x="82" y="136"/>
                      </a:lnTo>
                      <a:lnTo>
                        <a:pt x="82" y="135"/>
                      </a:lnTo>
                      <a:lnTo>
                        <a:pt x="86" y="135"/>
                      </a:lnTo>
                      <a:lnTo>
                        <a:pt x="86" y="135"/>
                      </a:lnTo>
                      <a:lnTo>
                        <a:pt x="87" y="135"/>
                      </a:lnTo>
                      <a:lnTo>
                        <a:pt x="87" y="132"/>
                      </a:lnTo>
                      <a:lnTo>
                        <a:pt x="87" y="132"/>
                      </a:lnTo>
                      <a:lnTo>
                        <a:pt x="87" y="132"/>
                      </a:lnTo>
                      <a:lnTo>
                        <a:pt x="90" y="132"/>
                      </a:lnTo>
                      <a:lnTo>
                        <a:pt x="93" y="134"/>
                      </a:lnTo>
                      <a:lnTo>
                        <a:pt x="97" y="134"/>
                      </a:lnTo>
                      <a:lnTo>
                        <a:pt x="99" y="134"/>
                      </a:lnTo>
                      <a:lnTo>
                        <a:pt x="100" y="132"/>
                      </a:lnTo>
                      <a:lnTo>
                        <a:pt x="100" y="131"/>
                      </a:lnTo>
                      <a:lnTo>
                        <a:pt x="102" y="131"/>
                      </a:lnTo>
                      <a:lnTo>
                        <a:pt x="104" y="131"/>
                      </a:lnTo>
                      <a:lnTo>
                        <a:pt x="104" y="131"/>
                      </a:lnTo>
                      <a:lnTo>
                        <a:pt x="106" y="132"/>
                      </a:lnTo>
                      <a:lnTo>
                        <a:pt x="106" y="132"/>
                      </a:lnTo>
                      <a:lnTo>
                        <a:pt x="107" y="132"/>
                      </a:lnTo>
                      <a:lnTo>
                        <a:pt x="107" y="134"/>
                      </a:lnTo>
                      <a:lnTo>
                        <a:pt x="108" y="134"/>
                      </a:lnTo>
                      <a:lnTo>
                        <a:pt x="110" y="134"/>
                      </a:lnTo>
                      <a:lnTo>
                        <a:pt x="110" y="135"/>
                      </a:lnTo>
                      <a:lnTo>
                        <a:pt x="111" y="136"/>
                      </a:lnTo>
                      <a:lnTo>
                        <a:pt x="111" y="136"/>
                      </a:lnTo>
                      <a:lnTo>
                        <a:pt x="118" y="136"/>
                      </a:lnTo>
                      <a:lnTo>
                        <a:pt x="118" y="136"/>
                      </a:lnTo>
                      <a:lnTo>
                        <a:pt x="120" y="138"/>
                      </a:lnTo>
                      <a:lnTo>
                        <a:pt x="120" y="143"/>
                      </a:lnTo>
                      <a:lnTo>
                        <a:pt x="119" y="143"/>
                      </a:lnTo>
                      <a:lnTo>
                        <a:pt x="120" y="145"/>
                      </a:lnTo>
                      <a:lnTo>
                        <a:pt x="121" y="145"/>
                      </a:lnTo>
                      <a:lnTo>
                        <a:pt x="121" y="143"/>
                      </a:lnTo>
                      <a:lnTo>
                        <a:pt x="123" y="140"/>
                      </a:lnTo>
                      <a:lnTo>
                        <a:pt x="125" y="141"/>
                      </a:lnTo>
                      <a:lnTo>
                        <a:pt x="128" y="143"/>
                      </a:lnTo>
                      <a:lnTo>
                        <a:pt x="131" y="143"/>
                      </a:lnTo>
                      <a:lnTo>
                        <a:pt x="131" y="144"/>
                      </a:lnTo>
                      <a:lnTo>
                        <a:pt x="131" y="144"/>
                      </a:lnTo>
                      <a:lnTo>
                        <a:pt x="129" y="144"/>
                      </a:lnTo>
                      <a:lnTo>
                        <a:pt x="131" y="145"/>
                      </a:lnTo>
                      <a:lnTo>
                        <a:pt x="132" y="147"/>
                      </a:lnTo>
                      <a:lnTo>
                        <a:pt x="132" y="147"/>
                      </a:lnTo>
                      <a:lnTo>
                        <a:pt x="133" y="147"/>
                      </a:lnTo>
                      <a:lnTo>
                        <a:pt x="136" y="147"/>
                      </a:lnTo>
                      <a:lnTo>
                        <a:pt x="136" y="147"/>
                      </a:lnTo>
                      <a:lnTo>
                        <a:pt x="137" y="147"/>
                      </a:lnTo>
                      <a:lnTo>
                        <a:pt x="137" y="148"/>
                      </a:lnTo>
                      <a:lnTo>
                        <a:pt x="140" y="151"/>
                      </a:lnTo>
                      <a:lnTo>
                        <a:pt x="140" y="152"/>
                      </a:lnTo>
                      <a:lnTo>
                        <a:pt x="144" y="153"/>
                      </a:lnTo>
                      <a:lnTo>
                        <a:pt x="144" y="155"/>
                      </a:lnTo>
                      <a:lnTo>
                        <a:pt x="145" y="155"/>
                      </a:lnTo>
                      <a:lnTo>
                        <a:pt x="145" y="156"/>
                      </a:lnTo>
                      <a:lnTo>
                        <a:pt x="146" y="156"/>
                      </a:lnTo>
                      <a:lnTo>
                        <a:pt x="146" y="160"/>
                      </a:lnTo>
                      <a:lnTo>
                        <a:pt x="149" y="160"/>
                      </a:lnTo>
                      <a:lnTo>
                        <a:pt x="150" y="157"/>
                      </a:lnTo>
                      <a:lnTo>
                        <a:pt x="150" y="157"/>
                      </a:lnTo>
                      <a:lnTo>
                        <a:pt x="150" y="156"/>
                      </a:lnTo>
                      <a:lnTo>
                        <a:pt x="152" y="156"/>
                      </a:lnTo>
                      <a:lnTo>
                        <a:pt x="152" y="153"/>
                      </a:lnTo>
                      <a:lnTo>
                        <a:pt x="154" y="148"/>
                      </a:lnTo>
                      <a:lnTo>
                        <a:pt x="152" y="148"/>
                      </a:lnTo>
                      <a:lnTo>
                        <a:pt x="152" y="148"/>
                      </a:lnTo>
                      <a:lnTo>
                        <a:pt x="152" y="149"/>
                      </a:lnTo>
                      <a:lnTo>
                        <a:pt x="152" y="149"/>
                      </a:lnTo>
                      <a:lnTo>
                        <a:pt x="152" y="149"/>
                      </a:lnTo>
                      <a:lnTo>
                        <a:pt x="150" y="148"/>
                      </a:lnTo>
                      <a:lnTo>
                        <a:pt x="150" y="148"/>
                      </a:lnTo>
                      <a:lnTo>
                        <a:pt x="150" y="145"/>
                      </a:lnTo>
                      <a:lnTo>
                        <a:pt x="149" y="145"/>
                      </a:lnTo>
                      <a:lnTo>
                        <a:pt x="149" y="144"/>
                      </a:lnTo>
                      <a:lnTo>
                        <a:pt x="148" y="143"/>
                      </a:lnTo>
                      <a:lnTo>
                        <a:pt x="148" y="140"/>
                      </a:lnTo>
                      <a:lnTo>
                        <a:pt x="149" y="140"/>
                      </a:lnTo>
                      <a:lnTo>
                        <a:pt x="150" y="139"/>
                      </a:lnTo>
                      <a:lnTo>
                        <a:pt x="150" y="136"/>
                      </a:lnTo>
                      <a:lnTo>
                        <a:pt x="150" y="136"/>
                      </a:lnTo>
                      <a:lnTo>
                        <a:pt x="150" y="136"/>
                      </a:lnTo>
                      <a:lnTo>
                        <a:pt x="149" y="136"/>
                      </a:lnTo>
                      <a:lnTo>
                        <a:pt x="149" y="136"/>
                      </a:lnTo>
                      <a:lnTo>
                        <a:pt x="148" y="138"/>
                      </a:lnTo>
                      <a:lnTo>
                        <a:pt x="148" y="138"/>
                      </a:lnTo>
                      <a:lnTo>
                        <a:pt x="148" y="138"/>
                      </a:lnTo>
                      <a:lnTo>
                        <a:pt x="148" y="136"/>
                      </a:lnTo>
                      <a:lnTo>
                        <a:pt x="146" y="136"/>
                      </a:lnTo>
                      <a:lnTo>
                        <a:pt x="145" y="135"/>
                      </a:lnTo>
                      <a:lnTo>
                        <a:pt x="144" y="135"/>
                      </a:lnTo>
                      <a:lnTo>
                        <a:pt x="142" y="135"/>
                      </a:lnTo>
                      <a:lnTo>
                        <a:pt x="140" y="135"/>
                      </a:lnTo>
                      <a:lnTo>
                        <a:pt x="140" y="131"/>
                      </a:lnTo>
                      <a:lnTo>
                        <a:pt x="140" y="127"/>
                      </a:lnTo>
                      <a:lnTo>
                        <a:pt x="144" y="127"/>
                      </a:lnTo>
                      <a:lnTo>
                        <a:pt x="144" y="126"/>
                      </a:lnTo>
                      <a:lnTo>
                        <a:pt x="144" y="126"/>
                      </a:lnTo>
                      <a:lnTo>
                        <a:pt x="145" y="124"/>
                      </a:lnTo>
                      <a:lnTo>
                        <a:pt x="144" y="123"/>
                      </a:lnTo>
                      <a:lnTo>
                        <a:pt x="144" y="122"/>
                      </a:lnTo>
                      <a:lnTo>
                        <a:pt x="144" y="120"/>
                      </a:lnTo>
                      <a:lnTo>
                        <a:pt x="144" y="120"/>
                      </a:lnTo>
                      <a:lnTo>
                        <a:pt x="144" y="119"/>
                      </a:lnTo>
                      <a:lnTo>
                        <a:pt x="144" y="119"/>
                      </a:lnTo>
                      <a:lnTo>
                        <a:pt x="144" y="117"/>
                      </a:lnTo>
                      <a:lnTo>
                        <a:pt x="142" y="117"/>
                      </a:lnTo>
                      <a:lnTo>
                        <a:pt x="142" y="115"/>
                      </a:lnTo>
                      <a:lnTo>
                        <a:pt x="141" y="114"/>
                      </a:lnTo>
                      <a:lnTo>
                        <a:pt x="141" y="111"/>
                      </a:lnTo>
                      <a:lnTo>
                        <a:pt x="142" y="111"/>
                      </a:lnTo>
                      <a:lnTo>
                        <a:pt x="141" y="107"/>
                      </a:lnTo>
                      <a:lnTo>
                        <a:pt x="142" y="106"/>
                      </a:lnTo>
                      <a:lnTo>
                        <a:pt x="142" y="106"/>
                      </a:lnTo>
                      <a:lnTo>
                        <a:pt x="145" y="106"/>
                      </a:lnTo>
                      <a:lnTo>
                        <a:pt x="146" y="105"/>
                      </a:lnTo>
                      <a:lnTo>
                        <a:pt x="148" y="105"/>
                      </a:lnTo>
                      <a:lnTo>
                        <a:pt x="148" y="103"/>
                      </a:lnTo>
                      <a:lnTo>
                        <a:pt x="149" y="103"/>
                      </a:lnTo>
                      <a:lnTo>
                        <a:pt x="150" y="100"/>
                      </a:lnTo>
                      <a:lnTo>
                        <a:pt x="155" y="94"/>
                      </a:lnTo>
                      <a:lnTo>
                        <a:pt x="155" y="93"/>
                      </a:lnTo>
                      <a:lnTo>
                        <a:pt x="158" y="92"/>
                      </a:lnTo>
                      <a:lnTo>
                        <a:pt x="158" y="90"/>
                      </a:lnTo>
                      <a:lnTo>
                        <a:pt x="158" y="90"/>
                      </a:lnTo>
                      <a:lnTo>
                        <a:pt x="158" y="89"/>
                      </a:lnTo>
                      <a:lnTo>
                        <a:pt x="159" y="89"/>
                      </a:lnTo>
                      <a:lnTo>
                        <a:pt x="159" y="88"/>
                      </a:lnTo>
                      <a:lnTo>
                        <a:pt x="159" y="88"/>
                      </a:lnTo>
                      <a:lnTo>
                        <a:pt x="159" y="86"/>
                      </a:lnTo>
                      <a:lnTo>
                        <a:pt x="161" y="86"/>
                      </a:lnTo>
                      <a:lnTo>
                        <a:pt x="161" y="85"/>
                      </a:lnTo>
                      <a:lnTo>
                        <a:pt x="161" y="85"/>
                      </a:lnTo>
                      <a:lnTo>
                        <a:pt x="161" y="84"/>
                      </a:lnTo>
                      <a:lnTo>
                        <a:pt x="162" y="84"/>
                      </a:lnTo>
                      <a:lnTo>
                        <a:pt x="162" y="83"/>
                      </a:lnTo>
                      <a:lnTo>
                        <a:pt x="167" y="79"/>
                      </a:lnTo>
                      <a:lnTo>
                        <a:pt x="167" y="77"/>
                      </a:lnTo>
                      <a:lnTo>
                        <a:pt x="167" y="77"/>
                      </a:lnTo>
                      <a:lnTo>
                        <a:pt x="167" y="79"/>
                      </a:lnTo>
                      <a:lnTo>
                        <a:pt x="169" y="79"/>
                      </a:lnTo>
                      <a:lnTo>
                        <a:pt x="183" y="77"/>
                      </a:lnTo>
                      <a:lnTo>
                        <a:pt x="184" y="79"/>
                      </a:lnTo>
                      <a:lnTo>
                        <a:pt x="190" y="80"/>
                      </a:lnTo>
                      <a:lnTo>
                        <a:pt x="190" y="83"/>
                      </a:lnTo>
                      <a:lnTo>
                        <a:pt x="191" y="85"/>
                      </a:lnTo>
                      <a:lnTo>
                        <a:pt x="191" y="85"/>
                      </a:lnTo>
                      <a:lnTo>
                        <a:pt x="191" y="86"/>
                      </a:lnTo>
                      <a:lnTo>
                        <a:pt x="192" y="86"/>
                      </a:lnTo>
                      <a:lnTo>
                        <a:pt x="191" y="90"/>
                      </a:lnTo>
                      <a:lnTo>
                        <a:pt x="192" y="90"/>
                      </a:lnTo>
                      <a:lnTo>
                        <a:pt x="192" y="90"/>
                      </a:lnTo>
                      <a:lnTo>
                        <a:pt x="192" y="92"/>
                      </a:lnTo>
                      <a:lnTo>
                        <a:pt x="191" y="92"/>
                      </a:lnTo>
                      <a:lnTo>
                        <a:pt x="191" y="94"/>
                      </a:lnTo>
                      <a:lnTo>
                        <a:pt x="190" y="94"/>
                      </a:lnTo>
                      <a:lnTo>
                        <a:pt x="191" y="100"/>
                      </a:lnTo>
                      <a:lnTo>
                        <a:pt x="190" y="100"/>
                      </a:lnTo>
                      <a:lnTo>
                        <a:pt x="190" y="101"/>
                      </a:lnTo>
                      <a:lnTo>
                        <a:pt x="190" y="101"/>
                      </a:lnTo>
                      <a:lnTo>
                        <a:pt x="190" y="102"/>
                      </a:lnTo>
                      <a:lnTo>
                        <a:pt x="190" y="103"/>
                      </a:lnTo>
                      <a:lnTo>
                        <a:pt x="188" y="105"/>
                      </a:lnTo>
                      <a:lnTo>
                        <a:pt x="187" y="106"/>
                      </a:lnTo>
                      <a:lnTo>
                        <a:pt x="187" y="107"/>
                      </a:lnTo>
                      <a:lnTo>
                        <a:pt x="186" y="107"/>
                      </a:lnTo>
                      <a:lnTo>
                        <a:pt x="184" y="109"/>
                      </a:lnTo>
                      <a:lnTo>
                        <a:pt x="184" y="110"/>
                      </a:lnTo>
                      <a:lnTo>
                        <a:pt x="184" y="113"/>
                      </a:lnTo>
                      <a:lnTo>
                        <a:pt x="186" y="113"/>
                      </a:lnTo>
                      <a:lnTo>
                        <a:pt x="186" y="117"/>
                      </a:lnTo>
                      <a:lnTo>
                        <a:pt x="187" y="117"/>
                      </a:lnTo>
                      <a:lnTo>
                        <a:pt x="188" y="117"/>
                      </a:lnTo>
                      <a:lnTo>
                        <a:pt x="191" y="118"/>
                      </a:lnTo>
                      <a:lnTo>
                        <a:pt x="191" y="119"/>
                      </a:lnTo>
                      <a:lnTo>
                        <a:pt x="191" y="120"/>
                      </a:lnTo>
                      <a:lnTo>
                        <a:pt x="190" y="122"/>
                      </a:lnTo>
                      <a:lnTo>
                        <a:pt x="190" y="122"/>
                      </a:lnTo>
                      <a:lnTo>
                        <a:pt x="192" y="123"/>
                      </a:lnTo>
                      <a:lnTo>
                        <a:pt x="192" y="127"/>
                      </a:lnTo>
                      <a:lnTo>
                        <a:pt x="191" y="127"/>
                      </a:lnTo>
                      <a:lnTo>
                        <a:pt x="192" y="128"/>
                      </a:lnTo>
                      <a:lnTo>
                        <a:pt x="191" y="128"/>
                      </a:lnTo>
                      <a:lnTo>
                        <a:pt x="191" y="131"/>
                      </a:lnTo>
                      <a:lnTo>
                        <a:pt x="190" y="131"/>
                      </a:lnTo>
                      <a:lnTo>
                        <a:pt x="190" y="134"/>
                      </a:lnTo>
                      <a:lnTo>
                        <a:pt x="190" y="134"/>
                      </a:lnTo>
                      <a:lnTo>
                        <a:pt x="190" y="135"/>
                      </a:lnTo>
                      <a:lnTo>
                        <a:pt x="190" y="136"/>
                      </a:lnTo>
                      <a:lnTo>
                        <a:pt x="190" y="138"/>
                      </a:lnTo>
                      <a:lnTo>
                        <a:pt x="190" y="138"/>
                      </a:lnTo>
                      <a:lnTo>
                        <a:pt x="188" y="140"/>
                      </a:lnTo>
                      <a:lnTo>
                        <a:pt x="190" y="140"/>
                      </a:lnTo>
                      <a:lnTo>
                        <a:pt x="190" y="143"/>
                      </a:lnTo>
                      <a:lnTo>
                        <a:pt x="191" y="143"/>
                      </a:lnTo>
                      <a:lnTo>
                        <a:pt x="191" y="145"/>
                      </a:lnTo>
                      <a:lnTo>
                        <a:pt x="192" y="147"/>
                      </a:lnTo>
                      <a:lnTo>
                        <a:pt x="192" y="148"/>
                      </a:lnTo>
                      <a:lnTo>
                        <a:pt x="199" y="152"/>
                      </a:lnTo>
                      <a:lnTo>
                        <a:pt x="199" y="155"/>
                      </a:lnTo>
                      <a:lnTo>
                        <a:pt x="197" y="155"/>
                      </a:lnTo>
                      <a:lnTo>
                        <a:pt x="197" y="157"/>
                      </a:lnTo>
                      <a:lnTo>
                        <a:pt x="196" y="158"/>
                      </a:lnTo>
                      <a:lnTo>
                        <a:pt x="196" y="161"/>
                      </a:lnTo>
                      <a:lnTo>
                        <a:pt x="195" y="161"/>
                      </a:lnTo>
                      <a:lnTo>
                        <a:pt x="195" y="162"/>
                      </a:lnTo>
                      <a:lnTo>
                        <a:pt x="196" y="162"/>
                      </a:lnTo>
                      <a:lnTo>
                        <a:pt x="196" y="164"/>
                      </a:lnTo>
                      <a:lnTo>
                        <a:pt x="196" y="164"/>
                      </a:lnTo>
                      <a:lnTo>
                        <a:pt x="196" y="165"/>
                      </a:lnTo>
                      <a:lnTo>
                        <a:pt x="197" y="165"/>
                      </a:lnTo>
                      <a:lnTo>
                        <a:pt x="197" y="168"/>
                      </a:lnTo>
                      <a:lnTo>
                        <a:pt x="193" y="168"/>
                      </a:lnTo>
                      <a:lnTo>
                        <a:pt x="193" y="169"/>
                      </a:lnTo>
                      <a:lnTo>
                        <a:pt x="193" y="169"/>
                      </a:lnTo>
                      <a:lnTo>
                        <a:pt x="193" y="172"/>
                      </a:lnTo>
                      <a:lnTo>
                        <a:pt x="191" y="173"/>
                      </a:lnTo>
                      <a:lnTo>
                        <a:pt x="191" y="174"/>
                      </a:lnTo>
                      <a:lnTo>
                        <a:pt x="191" y="174"/>
                      </a:lnTo>
                      <a:lnTo>
                        <a:pt x="191" y="175"/>
                      </a:lnTo>
                      <a:lnTo>
                        <a:pt x="191" y="175"/>
                      </a:lnTo>
                      <a:lnTo>
                        <a:pt x="190" y="177"/>
                      </a:lnTo>
                      <a:lnTo>
                        <a:pt x="190" y="178"/>
                      </a:lnTo>
                      <a:lnTo>
                        <a:pt x="187" y="178"/>
                      </a:lnTo>
                      <a:lnTo>
                        <a:pt x="187" y="177"/>
                      </a:lnTo>
                      <a:lnTo>
                        <a:pt x="186" y="175"/>
                      </a:lnTo>
                      <a:lnTo>
                        <a:pt x="183" y="175"/>
                      </a:lnTo>
                      <a:lnTo>
                        <a:pt x="182" y="178"/>
                      </a:lnTo>
                      <a:lnTo>
                        <a:pt x="180" y="179"/>
                      </a:lnTo>
                      <a:lnTo>
                        <a:pt x="178" y="181"/>
                      </a:lnTo>
                      <a:lnTo>
                        <a:pt x="178" y="181"/>
                      </a:lnTo>
                      <a:lnTo>
                        <a:pt x="176" y="181"/>
                      </a:lnTo>
                      <a:lnTo>
                        <a:pt x="174" y="181"/>
                      </a:lnTo>
                      <a:lnTo>
                        <a:pt x="171" y="181"/>
                      </a:lnTo>
                      <a:lnTo>
                        <a:pt x="170" y="179"/>
                      </a:lnTo>
                      <a:lnTo>
                        <a:pt x="163" y="181"/>
                      </a:lnTo>
                      <a:lnTo>
                        <a:pt x="163" y="185"/>
                      </a:lnTo>
                      <a:lnTo>
                        <a:pt x="166" y="185"/>
                      </a:lnTo>
                      <a:lnTo>
                        <a:pt x="166" y="186"/>
                      </a:lnTo>
                      <a:lnTo>
                        <a:pt x="167" y="186"/>
                      </a:lnTo>
                      <a:lnTo>
                        <a:pt x="169" y="187"/>
                      </a:lnTo>
                      <a:lnTo>
                        <a:pt x="171" y="187"/>
                      </a:lnTo>
                      <a:lnTo>
                        <a:pt x="171" y="187"/>
                      </a:lnTo>
                      <a:lnTo>
                        <a:pt x="174" y="187"/>
                      </a:lnTo>
                      <a:lnTo>
                        <a:pt x="174" y="189"/>
                      </a:lnTo>
                      <a:lnTo>
                        <a:pt x="176" y="187"/>
                      </a:lnTo>
                      <a:lnTo>
                        <a:pt x="176" y="187"/>
                      </a:lnTo>
                      <a:lnTo>
                        <a:pt x="184" y="187"/>
                      </a:lnTo>
                      <a:lnTo>
                        <a:pt x="186" y="190"/>
                      </a:lnTo>
                      <a:lnTo>
                        <a:pt x="187" y="191"/>
                      </a:lnTo>
                      <a:lnTo>
                        <a:pt x="188" y="192"/>
                      </a:lnTo>
                      <a:lnTo>
                        <a:pt x="188" y="194"/>
                      </a:lnTo>
                      <a:lnTo>
                        <a:pt x="190" y="196"/>
                      </a:lnTo>
                      <a:lnTo>
                        <a:pt x="192" y="195"/>
                      </a:lnTo>
                      <a:lnTo>
                        <a:pt x="192" y="198"/>
                      </a:lnTo>
                      <a:lnTo>
                        <a:pt x="193" y="198"/>
                      </a:lnTo>
                      <a:lnTo>
                        <a:pt x="193" y="195"/>
                      </a:lnTo>
                      <a:lnTo>
                        <a:pt x="192" y="195"/>
                      </a:lnTo>
                      <a:lnTo>
                        <a:pt x="192" y="191"/>
                      </a:lnTo>
                      <a:lnTo>
                        <a:pt x="191" y="190"/>
                      </a:lnTo>
                      <a:lnTo>
                        <a:pt x="191" y="189"/>
                      </a:lnTo>
                      <a:lnTo>
                        <a:pt x="191" y="186"/>
                      </a:lnTo>
                      <a:lnTo>
                        <a:pt x="186" y="185"/>
                      </a:lnTo>
                      <a:lnTo>
                        <a:pt x="186" y="185"/>
                      </a:lnTo>
                      <a:lnTo>
                        <a:pt x="187" y="185"/>
                      </a:lnTo>
                      <a:lnTo>
                        <a:pt x="188" y="182"/>
                      </a:lnTo>
                      <a:lnTo>
                        <a:pt x="191" y="182"/>
                      </a:lnTo>
                      <a:lnTo>
                        <a:pt x="195" y="181"/>
                      </a:lnTo>
                      <a:lnTo>
                        <a:pt x="197" y="179"/>
                      </a:lnTo>
                      <a:lnTo>
                        <a:pt x="201" y="179"/>
                      </a:lnTo>
                      <a:lnTo>
                        <a:pt x="201" y="178"/>
                      </a:lnTo>
                      <a:lnTo>
                        <a:pt x="203" y="178"/>
                      </a:lnTo>
                      <a:lnTo>
                        <a:pt x="203" y="177"/>
                      </a:lnTo>
                      <a:lnTo>
                        <a:pt x="204" y="175"/>
                      </a:lnTo>
                      <a:lnTo>
                        <a:pt x="204" y="173"/>
                      </a:lnTo>
                      <a:lnTo>
                        <a:pt x="207" y="172"/>
                      </a:lnTo>
                      <a:lnTo>
                        <a:pt x="205" y="168"/>
                      </a:lnTo>
                      <a:lnTo>
                        <a:pt x="207" y="168"/>
                      </a:lnTo>
                      <a:lnTo>
                        <a:pt x="207" y="166"/>
                      </a:lnTo>
                      <a:lnTo>
                        <a:pt x="207" y="166"/>
                      </a:lnTo>
                      <a:lnTo>
                        <a:pt x="209" y="158"/>
                      </a:lnTo>
                      <a:lnTo>
                        <a:pt x="208" y="157"/>
                      </a:lnTo>
                      <a:lnTo>
                        <a:pt x="207" y="156"/>
                      </a:lnTo>
                      <a:lnTo>
                        <a:pt x="209" y="148"/>
                      </a:lnTo>
                      <a:lnTo>
                        <a:pt x="213" y="147"/>
                      </a:lnTo>
                      <a:lnTo>
                        <a:pt x="216" y="145"/>
                      </a:lnTo>
                      <a:lnTo>
                        <a:pt x="218" y="145"/>
                      </a:lnTo>
                      <a:lnTo>
                        <a:pt x="218" y="145"/>
                      </a:lnTo>
                      <a:lnTo>
                        <a:pt x="220" y="145"/>
                      </a:lnTo>
                      <a:lnTo>
                        <a:pt x="221" y="143"/>
                      </a:lnTo>
                      <a:lnTo>
                        <a:pt x="227" y="143"/>
                      </a:lnTo>
                      <a:lnTo>
                        <a:pt x="227" y="144"/>
                      </a:lnTo>
                      <a:lnTo>
                        <a:pt x="229" y="144"/>
                      </a:lnTo>
                      <a:lnTo>
                        <a:pt x="229" y="144"/>
                      </a:lnTo>
                      <a:lnTo>
                        <a:pt x="229" y="147"/>
                      </a:lnTo>
                      <a:lnTo>
                        <a:pt x="229" y="148"/>
                      </a:lnTo>
                      <a:lnTo>
                        <a:pt x="229" y="149"/>
                      </a:lnTo>
                      <a:lnTo>
                        <a:pt x="230" y="149"/>
                      </a:lnTo>
                      <a:lnTo>
                        <a:pt x="230" y="151"/>
                      </a:lnTo>
                      <a:lnTo>
                        <a:pt x="231" y="151"/>
                      </a:lnTo>
                      <a:lnTo>
                        <a:pt x="231" y="152"/>
                      </a:lnTo>
                      <a:lnTo>
                        <a:pt x="231" y="152"/>
                      </a:lnTo>
                      <a:lnTo>
                        <a:pt x="231" y="158"/>
                      </a:lnTo>
                      <a:lnTo>
                        <a:pt x="231" y="161"/>
                      </a:lnTo>
                      <a:lnTo>
                        <a:pt x="231" y="164"/>
                      </a:lnTo>
                      <a:lnTo>
                        <a:pt x="231" y="166"/>
                      </a:lnTo>
                      <a:lnTo>
                        <a:pt x="230" y="169"/>
                      </a:lnTo>
                      <a:lnTo>
                        <a:pt x="239" y="175"/>
                      </a:lnTo>
                      <a:lnTo>
                        <a:pt x="239" y="174"/>
                      </a:lnTo>
                      <a:lnTo>
                        <a:pt x="238" y="174"/>
                      </a:lnTo>
                      <a:lnTo>
                        <a:pt x="238" y="172"/>
                      </a:lnTo>
                      <a:lnTo>
                        <a:pt x="241" y="170"/>
                      </a:lnTo>
                      <a:lnTo>
                        <a:pt x="241" y="170"/>
                      </a:lnTo>
                      <a:lnTo>
                        <a:pt x="242" y="170"/>
                      </a:lnTo>
                      <a:lnTo>
                        <a:pt x="243" y="172"/>
                      </a:lnTo>
                      <a:lnTo>
                        <a:pt x="244" y="172"/>
                      </a:lnTo>
                      <a:lnTo>
                        <a:pt x="246" y="172"/>
                      </a:lnTo>
                      <a:lnTo>
                        <a:pt x="248" y="173"/>
                      </a:lnTo>
                      <a:lnTo>
                        <a:pt x="248" y="173"/>
                      </a:lnTo>
                      <a:lnTo>
                        <a:pt x="251" y="173"/>
                      </a:lnTo>
                      <a:lnTo>
                        <a:pt x="251" y="174"/>
                      </a:lnTo>
                      <a:lnTo>
                        <a:pt x="255" y="173"/>
                      </a:lnTo>
                      <a:lnTo>
                        <a:pt x="255" y="173"/>
                      </a:lnTo>
                      <a:lnTo>
                        <a:pt x="254" y="172"/>
                      </a:lnTo>
                      <a:lnTo>
                        <a:pt x="254" y="172"/>
                      </a:lnTo>
                      <a:lnTo>
                        <a:pt x="251" y="172"/>
                      </a:lnTo>
                      <a:lnTo>
                        <a:pt x="251" y="170"/>
                      </a:lnTo>
                      <a:lnTo>
                        <a:pt x="248" y="170"/>
                      </a:lnTo>
                      <a:lnTo>
                        <a:pt x="248" y="170"/>
                      </a:lnTo>
                      <a:lnTo>
                        <a:pt x="247" y="170"/>
                      </a:lnTo>
                      <a:lnTo>
                        <a:pt x="247" y="169"/>
                      </a:lnTo>
                      <a:lnTo>
                        <a:pt x="244" y="169"/>
                      </a:lnTo>
                      <a:lnTo>
                        <a:pt x="244" y="169"/>
                      </a:lnTo>
                      <a:lnTo>
                        <a:pt x="242" y="169"/>
                      </a:lnTo>
                      <a:lnTo>
                        <a:pt x="242" y="168"/>
                      </a:lnTo>
                      <a:lnTo>
                        <a:pt x="239" y="166"/>
                      </a:lnTo>
                      <a:lnTo>
                        <a:pt x="237" y="165"/>
                      </a:lnTo>
                      <a:lnTo>
                        <a:pt x="237" y="164"/>
                      </a:lnTo>
                      <a:lnTo>
                        <a:pt x="237" y="162"/>
                      </a:lnTo>
                      <a:lnTo>
                        <a:pt x="237" y="160"/>
                      </a:lnTo>
                      <a:lnTo>
                        <a:pt x="242" y="157"/>
                      </a:lnTo>
                      <a:lnTo>
                        <a:pt x="242" y="156"/>
                      </a:lnTo>
                      <a:lnTo>
                        <a:pt x="241" y="155"/>
                      </a:lnTo>
                      <a:lnTo>
                        <a:pt x="239" y="153"/>
                      </a:lnTo>
                      <a:lnTo>
                        <a:pt x="239" y="151"/>
                      </a:lnTo>
                      <a:lnTo>
                        <a:pt x="238" y="151"/>
                      </a:lnTo>
                      <a:lnTo>
                        <a:pt x="238" y="151"/>
                      </a:lnTo>
                      <a:lnTo>
                        <a:pt x="238" y="149"/>
                      </a:lnTo>
                      <a:lnTo>
                        <a:pt x="237" y="149"/>
                      </a:lnTo>
                      <a:lnTo>
                        <a:pt x="237" y="147"/>
                      </a:lnTo>
                      <a:lnTo>
                        <a:pt x="237" y="147"/>
                      </a:lnTo>
                      <a:lnTo>
                        <a:pt x="235" y="145"/>
                      </a:lnTo>
                      <a:lnTo>
                        <a:pt x="235" y="143"/>
                      </a:lnTo>
                      <a:lnTo>
                        <a:pt x="234" y="141"/>
                      </a:lnTo>
                      <a:lnTo>
                        <a:pt x="233" y="141"/>
                      </a:lnTo>
                      <a:lnTo>
                        <a:pt x="230" y="140"/>
                      </a:lnTo>
                      <a:lnTo>
                        <a:pt x="229" y="140"/>
                      </a:lnTo>
                      <a:lnTo>
                        <a:pt x="227" y="140"/>
                      </a:lnTo>
                      <a:lnTo>
                        <a:pt x="227" y="140"/>
                      </a:lnTo>
                      <a:lnTo>
                        <a:pt x="225" y="140"/>
                      </a:lnTo>
                      <a:lnTo>
                        <a:pt x="225" y="139"/>
                      </a:lnTo>
                      <a:lnTo>
                        <a:pt x="224" y="139"/>
                      </a:lnTo>
                      <a:lnTo>
                        <a:pt x="224" y="139"/>
                      </a:lnTo>
                      <a:lnTo>
                        <a:pt x="221" y="139"/>
                      </a:lnTo>
                      <a:lnTo>
                        <a:pt x="218" y="139"/>
                      </a:lnTo>
                      <a:lnTo>
                        <a:pt x="216" y="140"/>
                      </a:lnTo>
                      <a:lnTo>
                        <a:pt x="213" y="140"/>
                      </a:lnTo>
                      <a:lnTo>
                        <a:pt x="213" y="141"/>
                      </a:lnTo>
                      <a:lnTo>
                        <a:pt x="205" y="141"/>
                      </a:lnTo>
                      <a:lnTo>
                        <a:pt x="205" y="143"/>
                      </a:lnTo>
                      <a:lnTo>
                        <a:pt x="204" y="143"/>
                      </a:lnTo>
                      <a:lnTo>
                        <a:pt x="204" y="143"/>
                      </a:lnTo>
                      <a:lnTo>
                        <a:pt x="203" y="143"/>
                      </a:lnTo>
                      <a:lnTo>
                        <a:pt x="203" y="138"/>
                      </a:lnTo>
                      <a:lnTo>
                        <a:pt x="201" y="136"/>
                      </a:lnTo>
                      <a:lnTo>
                        <a:pt x="201" y="131"/>
                      </a:lnTo>
                      <a:lnTo>
                        <a:pt x="201" y="131"/>
                      </a:lnTo>
                      <a:lnTo>
                        <a:pt x="201" y="130"/>
                      </a:lnTo>
                      <a:lnTo>
                        <a:pt x="201" y="130"/>
                      </a:lnTo>
                      <a:lnTo>
                        <a:pt x="201" y="128"/>
                      </a:lnTo>
                      <a:lnTo>
                        <a:pt x="203" y="127"/>
                      </a:lnTo>
                      <a:lnTo>
                        <a:pt x="204" y="124"/>
                      </a:lnTo>
                      <a:lnTo>
                        <a:pt x="203" y="123"/>
                      </a:lnTo>
                      <a:lnTo>
                        <a:pt x="203" y="123"/>
                      </a:lnTo>
                      <a:lnTo>
                        <a:pt x="203" y="122"/>
                      </a:lnTo>
                      <a:lnTo>
                        <a:pt x="201" y="122"/>
                      </a:lnTo>
                      <a:lnTo>
                        <a:pt x="201" y="120"/>
                      </a:lnTo>
                      <a:lnTo>
                        <a:pt x="201" y="120"/>
                      </a:lnTo>
                      <a:lnTo>
                        <a:pt x="201" y="119"/>
                      </a:lnTo>
                      <a:lnTo>
                        <a:pt x="200" y="119"/>
                      </a:lnTo>
                      <a:lnTo>
                        <a:pt x="199" y="118"/>
                      </a:lnTo>
                      <a:lnTo>
                        <a:pt x="199" y="117"/>
                      </a:lnTo>
                      <a:lnTo>
                        <a:pt x="197" y="114"/>
                      </a:lnTo>
                      <a:lnTo>
                        <a:pt x="199" y="113"/>
                      </a:lnTo>
                      <a:lnTo>
                        <a:pt x="200" y="110"/>
                      </a:lnTo>
                      <a:lnTo>
                        <a:pt x="200" y="106"/>
                      </a:lnTo>
                      <a:lnTo>
                        <a:pt x="201" y="106"/>
                      </a:lnTo>
                      <a:lnTo>
                        <a:pt x="201" y="105"/>
                      </a:lnTo>
                      <a:lnTo>
                        <a:pt x="203" y="105"/>
                      </a:lnTo>
                      <a:lnTo>
                        <a:pt x="203" y="105"/>
                      </a:lnTo>
                      <a:lnTo>
                        <a:pt x="205" y="103"/>
                      </a:lnTo>
                      <a:lnTo>
                        <a:pt x="205" y="102"/>
                      </a:lnTo>
                      <a:lnTo>
                        <a:pt x="207" y="101"/>
                      </a:lnTo>
                      <a:lnTo>
                        <a:pt x="207" y="100"/>
                      </a:lnTo>
                      <a:lnTo>
                        <a:pt x="208" y="96"/>
                      </a:lnTo>
                      <a:lnTo>
                        <a:pt x="208" y="90"/>
                      </a:lnTo>
                      <a:lnTo>
                        <a:pt x="208" y="86"/>
                      </a:lnTo>
                      <a:lnTo>
                        <a:pt x="207" y="83"/>
                      </a:lnTo>
                      <a:lnTo>
                        <a:pt x="207" y="83"/>
                      </a:lnTo>
                      <a:lnTo>
                        <a:pt x="207" y="81"/>
                      </a:lnTo>
                      <a:lnTo>
                        <a:pt x="208" y="81"/>
                      </a:lnTo>
                      <a:lnTo>
                        <a:pt x="209" y="83"/>
                      </a:lnTo>
                      <a:lnTo>
                        <a:pt x="209" y="84"/>
                      </a:lnTo>
                      <a:lnTo>
                        <a:pt x="210" y="85"/>
                      </a:lnTo>
                      <a:lnTo>
                        <a:pt x="212" y="85"/>
                      </a:lnTo>
                      <a:lnTo>
                        <a:pt x="212" y="88"/>
                      </a:lnTo>
                      <a:lnTo>
                        <a:pt x="210" y="88"/>
                      </a:lnTo>
                      <a:lnTo>
                        <a:pt x="210" y="92"/>
                      </a:lnTo>
                      <a:lnTo>
                        <a:pt x="213" y="93"/>
                      </a:lnTo>
                      <a:lnTo>
                        <a:pt x="213" y="96"/>
                      </a:lnTo>
                      <a:lnTo>
                        <a:pt x="212" y="96"/>
                      </a:lnTo>
                      <a:lnTo>
                        <a:pt x="212" y="97"/>
                      </a:lnTo>
                      <a:lnTo>
                        <a:pt x="210" y="97"/>
                      </a:lnTo>
                      <a:lnTo>
                        <a:pt x="210" y="100"/>
                      </a:lnTo>
                      <a:lnTo>
                        <a:pt x="212" y="100"/>
                      </a:lnTo>
                      <a:lnTo>
                        <a:pt x="212" y="103"/>
                      </a:lnTo>
                      <a:lnTo>
                        <a:pt x="212" y="103"/>
                      </a:lnTo>
                      <a:lnTo>
                        <a:pt x="212" y="105"/>
                      </a:lnTo>
                      <a:lnTo>
                        <a:pt x="213" y="106"/>
                      </a:lnTo>
                      <a:lnTo>
                        <a:pt x="214" y="109"/>
                      </a:lnTo>
                      <a:lnTo>
                        <a:pt x="214" y="109"/>
                      </a:lnTo>
                      <a:lnTo>
                        <a:pt x="213" y="113"/>
                      </a:lnTo>
                      <a:lnTo>
                        <a:pt x="214" y="113"/>
                      </a:lnTo>
                      <a:lnTo>
                        <a:pt x="216" y="114"/>
                      </a:lnTo>
                      <a:lnTo>
                        <a:pt x="217" y="115"/>
                      </a:lnTo>
                      <a:lnTo>
                        <a:pt x="220" y="117"/>
                      </a:lnTo>
                      <a:lnTo>
                        <a:pt x="221" y="114"/>
                      </a:lnTo>
                      <a:lnTo>
                        <a:pt x="224" y="115"/>
                      </a:lnTo>
                      <a:lnTo>
                        <a:pt x="224" y="114"/>
                      </a:lnTo>
                      <a:lnTo>
                        <a:pt x="226" y="114"/>
                      </a:lnTo>
                      <a:lnTo>
                        <a:pt x="226" y="114"/>
                      </a:lnTo>
                      <a:lnTo>
                        <a:pt x="227" y="115"/>
                      </a:lnTo>
                      <a:lnTo>
                        <a:pt x="229" y="115"/>
                      </a:lnTo>
                      <a:lnTo>
                        <a:pt x="229" y="115"/>
                      </a:lnTo>
                      <a:lnTo>
                        <a:pt x="229" y="115"/>
                      </a:lnTo>
                      <a:lnTo>
                        <a:pt x="230" y="115"/>
                      </a:lnTo>
                      <a:lnTo>
                        <a:pt x="230" y="114"/>
                      </a:lnTo>
                      <a:lnTo>
                        <a:pt x="237" y="114"/>
                      </a:lnTo>
                      <a:lnTo>
                        <a:pt x="237" y="115"/>
                      </a:lnTo>
                      <a:lnTo>
                        <a:pt x="238" y="115"/>
                      </a:lnTo>
                      <a:lnTo>
                        <a:pt x="238" y="117"/>
                      </a:lnTo>
                      <a:lnTo>
                        <a:pt x="238" y="118"/>
                      </a:lnTo>
                      <a:lnTo>
                        <a:pt x="239" y="119"/>
                      </a:lnTo>
                      <a:lnTo>
                        <a:pt x="239" y="118"/>
                      </a:lnTo>
                      <a:lnTo>
                        <a:pt x="242" y="118"/>
                      </a:lnTo>
                      <a:lnTo>
                        <a:pt x="242" y="118"/>
                      </a:lnTo>
                      <a:lnTo>
                        <a:pt x="241" y="117"/>
                      </a:lnTo>
                      <a:lnTo>
                        <a:pt x="239" y="117"/>
                      </a:lnTo>
                      <a:lnTo>
                        <a:pt x="238" y="115"/>
                      </a:lnTo>
                      <a:lnTo>
                        <a:pt x="238" y="115"/>
                      </a:lnTo>
                      <a:lnTo>
                        <a:pt x="238" y="113"/>
                      </a:lnTo>
                      <a:lnTo>
                        <a:pt x="238" y="113"/>
                      </a:lnTo>
                      <a:lnTo>
                        <a:pt x="237" y="111"/>
                      </a:lnTo>
                      <a:lnTo>
                        <a:pt x="237" y="111"/>
                      </a:lnTo>
                      <a:lnTo>
                        <a:pt x="237" y="111"/>
                      </a:lnTo>
                      <a:lnTo>
                        <a:pt x="235" y="111"/>
                      </a:lnTo>
                      <a:lnTo>
                        <a:pt x="235" y="111"/>
                      </a:lnTo>
                      <a:lnTo>
                        <a:pt x="234" y="111"/>
                      </a:lnTo>
                      <a:lnTo>
                        <a:pt x="233" y="109"/>
                      </a:lnTo>
                      <a:lnTo>
                        <a:pt x="229" y="109"/>
                      </a:lnTo>
                      <a:lnTo>
                        <a:pt x="229" y="107"/>
                      </a:lnTo>
                      <a:lnTo>
                        <a:pt x="227" y="106"/>
                      </a:lnTo>
                      <a:lnTo>
                        <a:pt x="225" y="106"/>
                      </a:lnTo>
                      <a:lnTo>
                        <a:pt x="224" y="106"/>
                      </a:lnTo>
                      <a:lnTo>
                        <a:pt x="224" y="103"/>
                      </a:lnTo>
                      <a:lnTo>
                        <a:pt x="225" y="101"/>
                      </a:lnTo>
                      <a:lnTo>
                        <a:pt x="226" y="100"/>
                      </a:lnTo>
                      <a:lnTo>
                        <a:pt x="226" y="98"/>
                      </a:lnTo>
                      <a:lnTo>
                        <a:pt x="230" y="98"/>
                      </a:lnTo>
                      <a:lnTo>
                        <a:pt x="231" y="100"/>
                      </a:lnTo>
                      <a:lnTo>
                        <a:pt x="234" y="100"/>
                      </a:lnTo>
                      <a:lnTo>
                        <a:pt x="235" y="101"/>
                      </a:lnTo>
                      <a:lnTo>
                        <a:pt x="238" y="103"/>
                      </a:lnTo>
                      <a:lnTo>
                        <a:pt x="239" y="103"/>
                      </a:lnTo>
                      <a:lnTo>
                        <a:pt x="241" y="101"/>
                      </a:lnTo>
                      <a:lnTo>
                        <a:pt x="242" y="100"/>
                      </a:lnTo>
                      <a:lnTo>
                        <a:pt x="243" y="98"/>
                      </a:lnTo>
                      <a:lnTo>
                        <a:pt x="242" y="97"/>
                      </a:lnTo>
                      <a:lnTo>
                        <a:pt x="242" y="97"/>
                      </a:lnTo>
                      <a:lnTo>
                        <a:pt x="241" y="97"/>
                      </a:lnTo>
                      <a:lnTo>
                        <a:pt x="241" y="96"/>
                      </a:lnTo>
                      <a:lnTo>
                        <a:pt x="237" y="96"/>
                      </a:lnTo>
                      <a:lnTo>
                        <a:pt x="237" y="96"/>
                      </a:lnTo>
                      <a:lnTo>
                        <a:pt x="238" y="96"/>
                      </a:lnTo>
                      <a:lnTo>
                        <a:pt x="238" y="94"/>
                      </a:lnTo>
                      <a:lnTo>
                        <a:pt x="239" y="94"/>
                      </a:lnTo>
                      <a:lnTo>
                        <a:pt x="241" y="94"/>
                      </a:lnTo>
                      <a:lnTo>
                        <a:pt x="241" y="93"/>
                      </a:lnTo>
                      <a:lnTo>
                        <a:pt x="242" y="93"/>
                      </a:lnTo>
                      <a:lnTo>
                        <a:pt x="243" y="92"/>
                      </a:lnTo>
                      <a:lnTo>
                        <a:pt x="246" y="92"/>
                      </a:lnTo>
                      <a:lnTo>
                        <a:pt x="246" y="90"/>
                      </a:lnTo>
                      <a:lnTo>
                        <a:pt x="248" y="90"/>
                      </a:lnTo>
                      <a:lnTo>
                        <a:pt x="251" y="90"/>
                      </a:lnTo>
                      <a:lnTo>
                        <a:pt x="252" y="92"/>
                      </a:lnTo>
                      <a:lnTo>
                        <a:pt x="252" y="92"/>
                      </a:lnTo>
                      <a:lnTo>
                        <a:pt x="255" y="92"/>
                      </a:lnTo>
                      <a:lnTo>
                        <a:pt x="255" y="93"/>
                      </a:lnTo>
                      <a:lnTo>
                        <a:pt x="256" y="93"/>
                      </a:lnTo>
                      <a:lnTo>
                        <a:pt x="256" y="93"/>
                      </a:lnTo>
                      <a:lnTo>
                        <a:pt x="259" y="93"/>
                      </a:lnTo>
                      <a:lnTo>
                        <a:pt x="260" y="96"/>
                      </a:lnTo>
                      <a:lnTo>
                        <a:pt x="263" y="96"/>
                      </a:lnTo>
                      <a:lnTo>
                        <a:pt x="267" y="101"/>
                      </a:lnTo>
                      <a:lnTo>
                        <a:pt x="268" y="101"/>
                      </a:lnTo>
                      <a:lnTo>
                        <a:pt x="268" y="101"/>
                      </a:lnTo>
                      <a:lnTo>
                        <a:pt x="271" y="102"/>
                      </a:lnTo>
                      <a:lnTo>
                        <a:pt x="273" y="102"/>
                      </a:lnTo>
                      <a:lnTo>
                        <a:pt x="279" y="102"/>
                      </a:lnTo>
                      <a:lnTo>
                        <a:pt x="281" y="102"/>
                      </a:lnTo>
                      <a:lnTo>
                        <a:pt x="282" y="102"/>
                      </a:lnTo>
                      <a:lnTo>
                        <a:pt x="282" y="102"/>
                      </a:lnTo>
                      <a:lnTo>
                        <a:pt x="284" y="103"/>
                      </a:lnTo>
                      <a:lnTo>
                        <a:pt x="284" y="105"/>
                      </a:lnTo>
                      <a:lnTo>
                        <a:pt x="282" y="106"/>
                      </a:lnTo>
                      <a:lnTo>
                        <a:pt x="281" y="107"/>
                      </a:lnTo>
                      <a:lnTo>
                        <a:pt x="280" y="109"/>
                      </a:lnTo>
                      <a:lnTo>
                        <a:pt x="279" y="109"/>
                      </a:lnTo>
                      <a:lnTo>
                        <a:pt x="276" y="115"/>
                      </a:lnTo>
                      <a:lnTo>
                        <a:pt x="276" y="117"/>
                      </a:lnTo>
                      <a:lnTo>
                        <a:pt x="277" y="118"/>
                      </a:lnTo>
                      <a:lnTo>
                        <a:pt x="277" y="120"/>
                      </a:lnTo>
                      <a:lnTo>
                        <a:pt x="276" y="120"/>
                      </a:lnTo>
                      <a:lnTo>
                        <a:pt x="276" y="122"/>
                      </a:lnTo>
                      <a:lnTo>
                        <a:pt x="275" y="122"/>
                      </a:lnTo>
                      <a:lnTo>
                        <a:pt x="273" y="127"/>
                      </a:lnTo>
                      <a:lnTo>
                        <a:pt x="272" y="127"/>
                      </a:lnTo>
                      <a:lnTo>
                        <a:pt x="271" y="130"/>
                      </a:lnTo>
                      <a:lnTo>
                        <a:pt x="271" y="130"/>
                      </a:lnTo>
                      <a:lnTo>
                        <a:pt x="269" y="131"/>
                      </a:lnTo>
                      <a:lnTo>
                        <a:pt x="272" y="131"/>
                      </a:lnTo>
                      <a:lnTo>
                        <a:pt x="277" y="127"/>
                      </a:lnTo>
                      <a:lnTo>
                        <a:pt x="277" y="126"/>
                      </a:lnTo>
                      <a:lnTo>
                        <a:pt x="277" y="126"/>
                      </a:lnTo>
                      <a:lnTo>
                        <a:pt x="277" y="127"/>
                      </a:lnTo>
                      <a:lnTo>
                        <a:pt x="279" y="128"/>
                      </a:lnTo>
                      <a:lnTo>
                        <a:pt x="280" y="130"/>
                      </a:lnTo>
                      <a:lnTo>
                        <a:pt x="280" y="130"/>
                      </a:lnTo>
                      <a:lnTo>
                        <a:pt x="282" y="131"/>
                      </a:lnTo>
                      <a:lnTo>
                        <a:pt x="282" y="134"/>
                      </a:lnTo>
                      <a:lnTo>
                        <a:pt x="285" y="135"/>
                      </a:lnTo>
                      <a:lnTo>
                        <a:pt x="285" y="135"/>
                      </a:lnTo>
                      <a:lnTo>
                        <a:pt x="294" y="135"/>
                      </a:lnTo>
                      <a:lnTo>
                        <a:pt x="294" y="136"/>
                      </a:lnTo>
                      <a:lnTo>
                        <a:pt x="296" y="136"/>
                      </a:lnTo>
                      <a:lnTo>
                        <a:pt x="296" y="135"/>
                      </a:lnTo>
                      <a:lnTo>
                        <a:pt x="297" y="135"/>
                      </a:lnTo>
                      <a:lnTo>
                        <a:pt x="298" y="134"/>
                      </a:lnTo>
                      <a:lnTo>
                        <a:pt x="299" y="134"/>
                      </a:lnTo>
                      <a:lnTo>
                        <a:pt x="301" y="135"/>
                      </a:lnTo>
                      <a:lnTo>
                        <a:pt x="305" y="136"/>
                      </a:lnTo>
                      <a:lnTo>
                        <a:pt x="305" y="140"/>
                      </a:lnTo>
                      <a:lnTo>
                        <a:pt x="305" y="140"/>
                      </a:lnTo>
                      <a:lnTo>
                        <a:pt x="306" y="141"/>
                      </a:lnTo>
                      <a:lnTo>
                        <a:pt x="307" y="141"/>
                      </a:lnTo>
                      <a:lnTo>
                        <a:pt x="307" y="140"/>
                      </a:lnTo>
                      <a:lnTo>
                        <a:pt x="307" y="140"/>
                      </a:lnTo>
                      <a:lnTo>
                        <a:pt x="307" y="136"/>
                      </a:lnTo>
                      <a:lnTo>
                        <a:pt x="306" y="135"/>
                      </a:lnTo>
                      <a:lnTo>
                        <a:pt x="306" y="135"/>
                      </a:lnTo>
                      <a:lnTo>
                        <a:pt x="305" y="135"/>
                      </a:lnTo>
                      <a:lnTo>
                        <a:pt x="305" y="134"/>
                      </a:lnTo>
                      <a:lnTo>
                        <a:pt x="302" y="134"/>
                      </a:lnTo>
                      <a:lnTo>
                        <a:pt x="302" y="134"/>
                      </a:lnTo>
                      <a:lnTo>
                        <a:pt x="301" y="132"/>
                      </a:lnTo>
                      <a:lnTo>
                        <a:pt x="301" y="132"/>
                      </a:lnTo>
                      <a:lnTo>
                        <a:pt x="299" y="131"/>
                      </a:lnTo>
                      <a:lnTo>
                        <a:pt x="298" y="131"/>
                      </a:lnTo>
                      <a:lnTo>
                        <a:pt x="297" y="132"/>
                      </a:lnTo>
                      <a:lnTo>
                        <a:pt x="296" y="132"/>
                      </a:lnTo>
                      <a:lnTo>
                        <a:pt x="294" y="132"/>
                      </a:lnTo>
                      <a:lnTo>
                        <a:pt x="293" y="134"/>
                      </a:lnTo>
                      <a:lnTo>
                        <a:pt x="293" y="135"/>
                      </a:lnTo>
                      <a:lnTo>
                        <a:pt x="292" y="134"/>
                      </a:lnTo>
                      <a:lnTo>
                        <a:pt x="292" y="134"/>
                      </a:lnTo>
                      <a:lnTo>
                        <a:pt x="289" y="132"/>
                      </a:lnTo>
                      <a:lnTo>
                        <a:pt x="288" y="131"/>
                      </a:lnTo>
                      <a:lnTo>
                        <a:pt x="286" y="130"/>
                      </a:lnTo>
                      <a:lnTo>
                        <a:pt x="285" y="130"/>
                      </a:lnTo>
                      <a:lnTo>
                        <a:pt x="284" y="130"/>
                      </a:lnTo>
                      <a:lnTo>
                        <a:pt x="282" y="128"/>
                      </a:lnTo>
                      <a:lnTo>
                        <a:pt x="282" y="127"/>
                      </a:lnTo>
                      <a:lnTo>
                        <a:pt x="282" y="127"/>
                      </a:lnTo>
                      <a:lnTo>
                        <a:pt x="282" y="124"/>
                      </a:lnTo>
                      <a:lnTo>
                        <a:pt x="282" y="124"/>
                      </a:lnTo>
                      <a:lnTo>
                        <a:pt x="285" y="124"/>
                      </a:lnTo>
                      <a:lnTo>
                        <a:pt x="288" y="124"/>
                      </a:lnTo>
                      <a:lnTo>
                        <a:pt x="288" y="122"/>
                      </a:lnTo>
                      <a:lnTo>
                        <a:pt x="288" y="119"/>
                      </a:lnTo>
                      <a:lnTo>
                        <a:pt x="286" y="118"/>
                      </a:lnTo>
                      <a:lnTo>
                        <a:pt x="286" y="114"/>
                      </a:lnTo>
                      <a:lnTo>
                        <a:pt x="286" y="111"/>
                      </a:lnTo>
                      <a:lnTo>
                        <a:pt x="286" y="109"/>
                      </a:lnTo>
                      <a:lnTo>
                        <a:pt x="286" y="109"/>
                      </a:lnTo>
                      <a:lnTo>
                        <a:pt x="286" y="107"/>
                      </a:lnTo>
                      <a:lnTo>
                        <a:pt x="288" y="107"/>
                      </a:lnTo>
                      <a:lnTo>
                        <a:pt x="288" y="106"/>
                      </a:lnTo>
                      <a:lnTo>
                        <a:pt x="289" y="106"/>
                      </a:lnTo>
                      <a:lnTo>
                        <a:pt x="289" y="103"/>
                      </a:lnTo>
                      <a:lnTo>
                        <a:pt x="288" y="102"/>
                      </a:lnTo>
                      <a:lnTo>
                        <a:pt x="288" y="101"/>
                      </a:lnTo>
                      <a:lnTo>
                        <a:pt x="281" y="98"/>
                      </a:lnTo>
                      <a:lnTo>
                        <a:pt x="281" y="97"/>
                      </a:lnTo>
                      <a:lnTo>
                        <a:pt x="279" y="96"/>
                      </a:lnTo>
                      <a:lnTo>
                        <a:pt x="279" y="94"/>
                      </a:lnTo>
                      <a:lnTo>
                        <a:pt x="272" y="94"/>
                      </a:lnTo>
                      <a:lnTo>
                        <a:pt x="272" y="94"/>
                      </a:lnTo>
                      <a:lnTo>
                        <a:pt x="271" y="94"/>
                      </a:lnTo>
                      <a:lnTo>
                        <a:pt x="271" y="93"/>
                      </a:lnTo>
                      <a:lnTo>
                        <a:pt x="269" y="93"/>
                      </a:lnTo>
                      <a:lnTo>
                        <a:pt x="267" y="92"/>
                      </a:lnTo>
                      <a:lnTo>
                        <a:pt x="265" y="90"/>
                      </a:lnTo>
                      <a:lnTo>
                        <a:pt x="265" y="89"/>
                      </a:lnTo>
                      <a:lnTo>
                        <a:pt x="264" y="86"/>
                      </a:lnTo>
                      <a:lnTo>
                        <a:pt x="264" y="84"/>
                      </a:lnTo>
                      <a:lnTo>
                        <a:pt x="264" y="81"/>
                      </a:lnTo>
                      <a:lnTo>
                        <a:pt x="265" y="81"/>
                      </a:lnTo>
                      <a:lnTo>
                        <a:pt x="265" y="79"/>
                      </a:lnTo>
                      <a:lnTo>
                        <a:pt x="265" y="79"/>
                      </a:lnTo>
                      <a:lnTo>
                        <a:pt x="265" y="76"/>
                      </a:lnTo>
                      <a:lnTo>
                        <a:pt x="267" y="76"/>
                      </a:lnTo>
                      <a:lnTo>
                        <a:pt x="265" y="73"/>
                      </a:lnTo>
                      <a:lnTo>
                        <a:pt x="267" y="73"/>
                      </a:lnTo>
                      <a:lnTo>
                        <a:pt x="267" y="72"/>
                      </a:lnTo>
                      <a:lnTo>
                        <a:pt x="268" y="71"/>
                      </a:lnTo>
                      <a:lnTo>
                        <a:pt x="268" y="69"/>
                      </a:lnTo>
                      <a:lnTo>
                        <a:pt x="268" y="68"/>
                      </a:lnTo>
                      <a:lnTo>
                        <a:pt x="271" y="68"/>
                      </a:lnTo>
                      <a:lnTo>
                        <a:pt x="273" y="68"/>
                      </a:lnTo>
                      <a:lnTo>
                        <a:pt x="273" y="67"/>
                      </a:lnTo>
                      <a:lnTo>
                        <a:pt x="280" y="67"/>
                      </a:lnTo>
                      <a:lnTo>
                        <a:pt x="280" y="67"/>
                      </a:lnTo>
                      <a:lnTo>
                        <a:pt x="282" y="67"/>
                      </a:lnTo>
                      <a:lnTo>
                        <a:pt x="282" y="66"/>
                      </a:lnTo>
                      <a:lnTo>
                        <a:pt x="288" y="67"/>
                      </a:lnTo>
                      <a:lnTo>
                        <a:pt x="288" y="66"/>
                      </a:lnTo>
                      <a:lnTo>
                        <a:pt x="290" y="66"/>
                      </a:lnTo>
                      <a:lnTo>
                        <a:pt x="290" y="66"/>
                      </a:lnTo>
                      <a:lnTo>
                        <a:pt x="293" y="66"/>
                      </a:lnTo>
                      <a:lnTo>
                        <a:pt x="293" y="64"/>
                      </a:lnTo>
                      <a:lnTo>
                        <a:pt x="294" y="64"/>
                      </a:lnTo>
                      <a:lnTo>
                        <a:pt x="297" y="64"/>
                      </a:lnTo>
                      <a:lnTo>
                        <a:pt x="298" y="66"/>
                      </a:lnTo>
                      <a:lnTo>
                        <a:pt x="299" y="67"/>
                      </a:lnTo>
                      <a:lnTo>
                        <a:pt x="301" y="67"/>
                      </a:lnTo>
                      <a:lnTo>
                        <a:pt x="302" y="67"/>
                      </a:lnTo>
                      <a:lnTo>
                        <a:pt x="303" y="66"/>
                      </a:lnTo>
                      <a:lnTo>
                        <a:pt x="307" y="66"/>
                      </a:lnTo>
                      <a:lnTo>
                        <a:pt x="307" y="66"/>
                      </a:lnTo>
                      <a:lnTo>
                        <a:pt x="310" y="66"/>
                      </a:lnTo>
                      <a:lnTo>
                        <a:pt x="310" y="64"/>
                      </a:lnTo>
                      <a:lnTo>
                        <a:pt x="314" y="64"/>
                      </a:lnTo>
                      <a:lnTo>
                        <a:pt x="314" y="64"/>
                      </a:lnTo>
                      <a:lnTo>
                        <a:pt x="316" y="64"/>
                      </a:lnTo>
                      <a:lnTo>
                        <a:pt x="316" y="66"/>
                      </a:lnTo>
                      <a:lnTo>
                        <a:pt x="318" y="66"/>
                      </a:lnTo>
                      <a:lnTo>
                        <a:pt x="318" y="66"/>
                      </a:lnTo>
                      <a:lnTo>
                        <a:pt x="319" y="67"/>
                      </a:lnTo>
                      <a:lnTo>
                        <a:pt x="318" y="68"/>
                      </a:lnTo>
                      <a:lnTo>
                        <a:pt x="316" y="69"/>
                      </a:lnTo>
                      <a:lnTo>
                        <a:pt x="315" y="71"/>
                      </a:lnTo>
                      <a:lnTo>
                        <a:pt x="322" y="71"/>
                      </a:lnTo>
                      <a:lnTo>
                        <a:pt x="323" y="69"/>
                      </a:lnTo>
                      <a:lnTo>
                        <a:pt x="323" y="67"/>
                      </a:lnTo>
                      <a:lnTo>
                        <a:pt x="322" y="66"/>
                      </a:lnTo>
                      <a:lnTo>
                        <a:pt x="320" y="64"/>
                      </a:lnTo>
                      <a:lnTo>
                        <a:pt x="320" y="64"/>
                      </a:lnTo>
                      <a:lnTo>
                        <a:pt x="320" y="63"/>
                      </a:lnTo>
                      <a:lnTo>
                        <a:pt x="319" y="62"/>
                      </a:lnTo>
                      <a:lnTo>
                        <a:pt x="319" y="59"/>
                      </a:lnTo>
                      <a:lnTo>
                        <a:pt x="316" y="58"/>
                      </a:lnTo>
                      <a:lnTo>
                        <a:pt x="315" y="58"/>
                      </a:lnTo>
                      <a:lnTo>
                        <a:pt x="313" y="56"/>
                      </a:lnTo>
                      <a:lnTo>
                        <a:pt x="313" y="55"/>
                      </a:lnTo>
                      <a:lnTo>
                        <a:pt x="315" y="54"/>
                      </a:lnTo>
                      <a:lnTo>
                        <a:pt x="318" y="54"/>
                      </a:lnTo>
                      <a:lnTo>
                        <a:pt x="319" y="54"/>
                      </a:lnTo>
                      <a:lnTo>
                        <a:pt x="319" y="54"/>
                      </a:lnTo>
                      <a:lnTo>
                        <a:pt x="320" y="55"/>
                      </a:lnTo>
                      <a:lnTo>
                        <a:pt x="320" y="54"/>
                      </a:lnTo>
                      <a:lnTo>
                        <a:pt x="319" y="52"/>
                      </a:lnTo>
                      <a:lnTo>
                        <a:pt x="319" y="50"/>
                      </a:lnTo>
                      <a:lnTo>
                        <a:pt x="314" y="50"/>
                      </a:lnTo>
                      <a:lnTo>
                        <a:pt x="314" y="47"/>
                      </a:lnTo>
                      <a:lnTo>
                        <a:pt x="315" y="46"/>
                      </a:lnTo>
                      <a:lnTo>
                        <a:pt x="316" y="47"/>
                      </a:lnTo>
                      <a:lnTo>
                        <a:pt x="318" y="47"/>
                      </a:lnTo>
                      <a:lnTo>
                        <a:pt x="319" y="47"/>
                      </a:lnTo>
                      <a:lnTo>
                        <a:pt x="319" y="48"/>
                      </a:lnTo>
                      <a:lnTo>
                        <a:pt x="320" y="50"/>
                      </a:lnTo>
                      <a:lnTo>
                        <a:pt x="322" y="50"/>
                      </a:lnTo>
                      <a:lnTo>
                        <a:pt x="323" y="50"/>
                      </a:lnTo>
                      <a:lnTo>
                        <a:pt x="323" y="46"/>
                      </a:lnTo>
                      <a:lnTo>
                        <a:pt x="323" y="46"/>
                      </a:lnTo>
                      <a:lnTo>
                        <a:pt x="323" y="45"/>
                      </a:lnTo>
                      <a:lnTo>
                        <a:pt x="324" y="45"/>
                      </a:lnTo>
                      <a:lnTo>
                        <a:pt x="324" y="43"/>
                      </a:lnTo>
                      <a:lnTo>
                        <a:pt x="327" y="43"/>
                      </a:lnTo>
                      <a:lnTo>
                        <a:pt x="327" y="42"/>
                      </a:lnTo>
                      <a:lnTo>
                        <a:pt x="328" y="42"/>
                      </a:lnTo>
                      <a:lnTo>
                        <a:pt x="328" y="41"/>
                      </a:lnTo>
                      <a:lnTo>
                        <a:pt x="327" y="41"/>
                      </a:lnTo>
                      <a:lnTo>
                        <a:pt x="327" y="39"/>
                      </a:lnTo>
                      <a:lnTo>
                        <a:pt x="326" y="39"/>
                      </a:lnTo>
                      <a:lnTo>
                        <a:pt x="326" y="39"/>
                      </a:lnTo>
                      <a:lnTo>
                        <a:pt x="324" y="39"/>
                      </a:lnTo>
                      <a:lnTo>
                        <a:pt x="323" y="39"/>
                      </a:lnTo>
                      <a:lnTo>
                        <a:pt x="323" y="38"/>
                      </a:lnTo>
                      <a:lnTo>
                        <a:pt x="327" y="38"/>
                      </a:lnTo>
                      <a:lnTo>
                        <a:pt x="327" y="38"/>
                      </a:lnTo>
                      <a:lnTo>
                        <a:pt x="327" y="38"/>
                      </a:lnTo>
                      <a:lnTo>
                        <a:pt x="327" y="38"/>
                      </a:lnTo>
                      <a:lnTo>
                        <a:pt x="330" y="38"/>
                      </a:lnTo>
                      <a:lnTo>
                        <a:pt x="330" y="38"/>
                      </a:lnTo>
                      <a:lnTo>
                        <a:pt x="331" y="38"/>
                      </a:lnTo>
                      <a:lnTo>
                        <a:pt x="331" y="38"/>
                      </a:lnTo>
                      <a:lnTo>
                        <a:pt x="331" y="38"/>
                      </a:lnTo>
                      <a:lnTo>
                        <a:pt x="334" y="38"/>
                      </a:lnTo>
                      <a:lnTo>
                        <a:pt x="334" y="37"/>
                      </a:lnTo>
                      <a:lnTo>
                        <a:pt x="337" y="37"/>
                      </a:lnTo>
                      <a:lnTo>
                        <a:pt x="339" y="35"/>
                      </a:lnTo>
                      <a:lnTo>
                        <a:pt x="341" y="35"/>
                      </a:lnTo>
                      <a:lnTo>
                        <a:pt x="343" y="33"/>
                      </a:lnTo>
                      <a:lnTo>
                        <a:pt x="345" y="33"/>
                      </a:lnTo>
                      <a:lnTo>
                        <a:pt x="345" y="33"/>
                      </a:lnTo>
                      <a:lnTo>
                        <a:pt x="348" y="33"/>
                      </a:lnTo>
                      <a:lnTo>
                        <a:pt x="348" y="31"/>
                      </a:lnTo>
                      <a:lnTo>
                        <a:pt x="349" y="31"/>
                      </a:lnTo>
                      <a:lnTo>
                        <a:pt x="349" y="31"/>
                      </a:lnTo>
                      <a:lnTo>
                        <a:pt x="351" y="33"/>
                      </a:lnTo>
                      <a:lnTo>
                        <a:pt x="352" y="33"/>
                      </a:lnTo>
                      <a:lnTo>
                        <a:pt x="353" y="33"/>
                      </a:lnTo>
                      <a:lnTo>
                        <a:pt x="354" y="33"/>
                      </a:lnTo>
                      <a:lnTo>
                        <a:pt x="354" y="31"/>
                      </a:lnTo>
                      <a:lnTo>
                        <a:pt x="356" y="31"/>
                      </a:lnTo>
                      <a:lnTo>
                        <a:pt x="356" y="31"/>
                      </a:lnTo>
                      <a:lnTo>
                        <a:pt x="357" y="31"/>
                      </a:lnTo>
                      <a:lnTo>
                        <a:pt x="358" y="31"/>
                      </a:lnTo>
                      <a:lnTo>
                        <a:pt x="358" y="31"/>
                      </a:lnTo>
                      <a:lnTo>
                        <a:pt x="358" y="31"/>
                      </a:lnTo>
                      <a:lnTo>
                        <a:pt x="360" y="31"/>
                      </a:lnTo>
                      <a:lnTo>
                        <a:pt x="360" y="31"/>
                      </a:lnTo>
                      <a:lnTo>
                        <a:pt x="364" y="31"/>
                      </a:lnTo>
                      <a:lnTo>
                        <a:pt x="364" y="30"/>
                      </a:lnTo>
                      <a:lnTo>
                        <a:pt x="365" y="30"/>
                      </a:lnTo>
                      <a:lnTo>
                        <a:pt x="365" y="30"/>
                      </a:lnTo>
                      <a:lnTo>
                        <a:pt x="378" y="29"/>
                      </a:lnTo>
                      <a:lnTo>
                        <a:pt x="378" y="28"/>
                      </a:lnTo>
                      <a:lnTo>
                        <a:pt x="378" y="28"/>
                      </a:lnTo>
                      <a:lnTo>
                        <a:pt x="377" y="26"/>
                      </a:lnTo>
                      <a:lnTo>
                        <a:pt x="378" y="26"/>
                      </a:lnTo>
                      <a:lnTo>
                        <a:pt x="379" y="26"/>
                      </a:lnTo>
                      <a:lnTo>
                        <a:pt x="381" y="25"/>
                      </a:lnTo>
                      <a:lnTo>
                        <a:pt x="381" y="25"/>
                      </a:lnTo>
                      <a:lnTo>
                        <a:pt x="381" y="25"/>
                      </a:lnTo>
                      <a:lnTo>
                        <a:pt x="382" y="26"/>
                      </a:lnTo>
                      <a:lnTo>
                        <a:pt x="385" y="26"/>
                      </a:lnTo>
                      <a:lnTo>
                        <a:pt x="385" y="25"/>
                      </a:lnTo>
                      <a:lnTo>
                        <a:pt x="387" y="25"/>
                      </a:lnTo>
                      <a:lnTo>
                        <a:pt x="387" y="25"/>
                      </a:lnTo>
                      <a:lnTo>
                        <a:pt x="391" y="25"/>
                      </a:lnTo>
                      <a:lnTo>
                        <a:pt x="391" y="25"/>
                      </a:lnTo>
                      <a:lnTo>
                        <a:pt x="391" y="26"/>
                      </a:lnTo>
                      <a:lnTo>
                        <a:pt x="392" y="26"/>
                      </a:lnTo>
                      <a:lnTo>
                        <a:pt x="394" y="26"/>
                      </a:lnTo>
                      <a:lnTo>
                        <a:pt x="394" y="25"/>
                      </a:lnTo>
                      <a:lnTo>
                        <a:pt x="395" y="25"/>
                      </a:lnTo>
                      <a:lnTo>
                        <a:pt x="396" y="24"/>
                      </a:lnTo>
                      <a:lnTo>
                        <a:pt x="396" y="25"/>
                      </a:lnTo>
                      <a:lnTo>
                        <a:pt x="398" y="25"/>
                      </a:lnTo>
                      <a:lnTo>
                        <a:pt x="398" y="25"/>
                      </a:lnTo>
                      <a:lnTo>
                        <a:pt x="398" y="25"/>
                      </a:lnTo>
                      <a:lnTo>
                        <a:pt x="398" y="25"/>
                      </a:lnTo>
                      <a:lnTo>
                        <a:pt x="399" y="25"/>
                      </a:lnTo>
                      <a:lnTo>
                        <a:pt x="399" y="26"/>
                      </a:lnTo>
                      <a:lnTo>
                        <a:pt x="400" y="26"/>
                      </a:lnTo>
                      <a:lnTo>
                        <a:pt x="400" y="26"/>
                      </a:lnTo>
                      <a:lnTo>
                        <a:pt x="400" y="25"/>
                      </a:lnTo>
                      <a:lnTo>
                        <a:pt x="403" y="25"/>
                      </a:lnTo>
                      <a:lnTo>
                        <a:pt x="404" y="25"/>
                      </a:lnTo>
                      <a:lnTo>
                        <a:pt x="407" y="26"/>
                      </a:lnTo>
                      <a:lnTo>
                        <a:pt x="408" y="26"/>
                      </a:lnTo>
                      <a:lnTo>
                        <a:pt x="408" y="28"/>
                      </a:lnTo>
                      <a:lnTo>
                        <a:pt x="406" y="30"/>
                      </a:lnTo>
                      <a:lnTo>
                        <a:pt x="406" y="31"/>
                      </a:lnTo>
                      <a:lnTo>
                        <a:pt x="404" y="31"/>
                      </a:lnTo>
                      <a:lnTo>
                        <a:pt x="404" y="33"/>
                      </a:lnTo>
                      <a:lnTo>
                        <a:pt x="403" y="33"/>
                      </a:lnTo>
                      <a:lnTo>
                        <a:pt x="403" y="34"/>
                      </a:lnTo>
                      <a:lnTo>
                        <a:pt x="404" y="34"/>
                      </a:lnTo>
                      <a:lnTo>
                        <a:pt x="404" y="33"/>
                      </a:lnTo>
                      <a:lnTo>
                        <a:pt x="408" y="33"/>
                      </a:lnTo>
                      <a:lnTo>
                        <a:pt x="408" y="31"/>
                      </a:lnTo>
                      <a:lnTo>
                        <a:pt x="408" y="31"/>
                      </a:lnTo>
                      <a:lnTo>
                        <a:pt x="408" y="30"/>
                      </a:lnTo>
                      <a:lnTo>
                        <a:pt x="411" y="30"/>
                      </a:lnTo>
                      <a:lnTo>
                        <a:pt x="411" y="31"/>
                      </a:lnTo>
                      <a:lnTo>
                        <a:pt x="411" y="33"/>
                      </a:lnTo>
                      <a:lnTo>
                        <a:pt x="412" y="33"/>
                      </a:lnTo>
                      <a:lnTo>
                        <a:pt x="412" y="33"/>
                      </a:lnTo>
                      <a:lnTo>
                        <a:pt x="413" y="31"/>
                      </a:lnTo>
                      <a:lnTo>
                        <a:pt x="413" y="30"/>
                      </a:lnTo>
                      <a:lnTo>
                        <a:pt x="415" y="30"/>
                      </a:lnTo>
                      <a:lnTo>
                        <a:pt x="415" y="31"/>
                      </a:lnTo>
                      <a:lnTo>
                        <a:pt x="416" y="31"/>
                      </a:lnTo>
                      <a:lnTo>
                        <a:pt x="416" y="30"/>
                      </a:lnTo>
                      <a:lnTo>
                        <a:pt x="417" y="30"/>
                      </a:lnTo>
                      <a:lnTo>
                        <a:pt x="421" y="26"/>
                      </a:lnTo>
                      <a:lnTo>
                        <a:pt x="424" y="26"/>
                      </a:lnTo>
                      <a:lnTo>
                        <a:pt x="425" y="24"/>
                      </a:lnTo>
                      <a:lnTo>
                        <a:pt x="426" y="25"/>
                      </a:lnTo>
                      <a:lnTo>
                        <a:pt x="429" y="25"/>
                      </a:lnTo>
                      <a:lnTo>
                        <a:pt x="429" y="26"/>
                      </a:lnTo>
                      <a:lnTo>
                        <a:pt x="430" y="28"/>
                      </a:lnTo>
                      <a:lnTo>
                        <a:pt x="430" y="29"/>
                      </a:lnTo>
                      <a:lnTo>
                        <a:pt x="429" y="31"/>
                      </a:lnTo>
                      <a:lnTo>
                        <a:pt x="429" y="34"/>
                      </a:lnTo>
                      <a:lnTo>
                        <a:pt x="430" y="34"/>
                      </a:lnTo>
                      <a:lnTo>
                        <a:pt x="430" y="33"/>
                      </a:lnTo>
                      <a:lnTo>
                        <a:pt x="432" y="31"/>
                      </a:lnTo>
                      <a:lnTo>
                        <a:pt x="433" y="31"/>
                      </a:lnTo>
                      <a:lnTo>
                        <a:pt x="433" y="29"/>
                      </a:lnTo>
                      <a:lnTo>
                        <a:pt x="432" y="29"/>
                      </a:lnTo>
                      <a:lnTo>
                        <a:pt x="432" y="25"/>
                      </a:lnTo>
                      <a:lnTo>
                        <a:pt x="430" y="25"/>
                      </a:lnTo>
                      <a:lnTo>
                        <a:pt x="430" y="24"/>
                      </a:lnTo>
                      <a:lnTo>
                        <a:pt x="430" y="24"/>
                      </a:lnTo>
                      <a:lnTo>
                        <a:pt x="430" y="24"/>
                      </a:lnTo>
                      <a:lnTo>
                        <a:pt x="429" y="24"/>
                      </a:lnTo>
                      <a:lnTo>
                        <a:pt x="429" y="22"/>
                      </a:lnTo>
                      <a:lnTo>
                        <a:pt x="428" y="22"/>
                      </a:lnTo>
                      <a:lnTo>
                        <a:pt x="428" y="22"/>
                      </a:lnTo>
                      <a:lnTo>
                        <a:pt x="428" y="22"/>
                      </a:lnTo>
                      <a:lnTo>
                        <a:pt x="428" y="22"/>
                      </a:lnTo>
                      <a:lnTo>
                        <a:pt x="426" y="22"/>
                      </a:lnTo>
                      <a:lnTo>
                        <a:pt x="426" y="21"/>
                      </a:lnTo>
                      <a:lnTo>
                        <a:pt x="429" y="21"/>
                      </a:lnTo>
                      <a:lnTo>
                        <a:pt x="432" y="20"/>
                      </a:lnTo>
                      <a:lnTo>
                        <a:pt x="432" y="20"/>
                      </a:lnTo>
                      <a:lnTo>
                        <a:pt x="432" y="21"/>
                      </a:lnTo>
                      <a:lnTo>
                        <a:pt x="437" y="20"/>
                      </a:lnTo>
                      <a:lnTo>
                        <a:pt x="438" y="20"/>
                      </a:lnTo>
                      <a:lnTo>
                        <a:pt x="438" y="21"/>
                      </a:lnTo>
                      <a:lnTo>
                        <a:pt x="440" y="21"/>
                      </a:lnTo>
                      <a:lnTo>
                        <a:pt x="440" y="21"/>
                      </a:lnTo>
                      <a:lnTo>
                        <a:pt x="441" y="20"/>
                      </a:lnTo>
                      <a:lnTo>
                        <a:pt x="442" y="20"/>
                      </a:lnTo>
                      <a:lnTo>
                        <a:pt x="443" y="20"/>
                      </a:lnTo>
                      <a:lnTo>
                        <a:pt x="443" y="21"/>
                      </a:lnTo>
                      <a:lnTo>
                        <a:pt x="446" y="22"/>
                      </a:lnTo>
                      <a:lnTo>
                        <a:pt x="449" y="22"/>
                      </a:lnTo>
                      <a:lnTo>
                        <a:pt x="449" y="21"/>
                      </a:lnTo>
                      <a:lnTo>
                        <a:pt x="446" y="18"/>
                      </a:lnTo>
                      <a:lnTo>
                        <a:pt x="446" y="18"/>
                      </a:lnTo>
                      <a:lnTo>
                        <a:pt x="445" y="17"/>
                      </a:lnTo>
                      <a:lnTo>
                        <a:pt x="445" y="17"/>
                      </a:lnTo>
                      <a:lnTo>
                        <a:pt x="443" y="17"/>
                      </a:lnTo>
                      <a:lnTo>
                        <a:pt x="443" y="16"/>
                      </a:lnTo>
                      <a:lnTo>
                        <a:pt x="443" y="13"/>
                      </a:lnTo>
                      <a:lnTo>
                        <a:pt x="446" y="13"/>
                      </a:lnTo>
                      <a:lnTo>
                        <a:pt x="446" y="12"/>
                      </a:lnTo>
                      <a:lnTo>
                        <a:pt x="446" y="12"/>
                      </a:lnTo>
                      <a:lnTo>
                        <a:pt x="447" y="12"/>
                      </a:lnTo>
                      <a:lnTo>
                        <a:pt x="449" y="11"/>
                      </a:lnTo>
                      <a:lnTo>
                        <a:pt x="450" y="9"/>
                      </a:lnTo>
                      <a:lnTo>
                        <a:pt x="451" y="9"/>
                      </a:lnTo>
                      <a:lnTo>
                        <a:pt x="451" y="8"/>
                      </a:lnTo>
                      <a:lnTo>
                        <a:pt x="451" y="7"/>
                      </a:lnTo>
                      <a:lnTo>
                        <a:pt x="453" y="7"/>
                      </a:lnTo>
                      <a:lnTo>
                        <a:pt x="453" y="7"/>
                      </a:lnTo>
                      <a:lnTo>
                        <a:pt x="451" y="7"/>
                      </a:lnTo>
                      <a:lnTo>
                        <a:pt x="453" y="5"/>
                      </a:lnTo>
                      <a:lnTo>
                        <a:pt x="454" y="5"/>
                      </a:lnTo>
                      <a:lnTo>
                        <a:pt x="454" y="4"/>
                      </a:lnTo>
                      <a:lnTo>
                        <a:pt x="457" y="3"/>
                      </a:lnTo>
                      <a:lnTo>
                        <a:pt x="458" y="3"/>
                      </a:lnTo>
                      <a:lnTo>
                        <a:pt x="460" y="1"/>
                      </a:lnTo>
                      <a:lnTo>
                        <a:pt x="463" y="1"/>
                      </a:lnTo>
                      <a:lnTo>
                        <a:pt x="463" y="1"/>
                      </a:lnTo>
                      <a:lnTo>
                        <a:pt x="464" y="4"/>
                      </a:lnTo>
                      <a:lnTo>
                        <a:pt x="470" y="3"/>
                      </a:lnTo>
                      <a:lnTo>
                        <a:pt x="470" y="0"/>
                      </a:lnTo>
                      <a:lnTo>
                        <a:pt x="471" y="0"/>
                      </a:lnTo>
                      <a:lnTo>
                        <a:pt x="4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6">
                  <a:extLst>
                    <a:ext uri="{FF2B5EF4-FFF2-40B4-BE49-F238E27FC236}">
                      <a16:creationId xmlns:a16="http://schemas.microsoft.com/office/drawing/2014/main" id="{C27B3FFD-B1D7-4631-8FD2-D84987806CE8}"/>
                    </a:ext>
                  </a:extLst>
                </p:cNvPr>
                <p:cNvSpPr>
                  <a:spLocks noEditPoints="1"/>
                </p:cNvSpPr>
                <p:nvPr/>
              </p:nvSpPr>
              <p:spPr bwMode="auto">
                <a:xfrm>
                  <a:off x="4054475" y="1148217"/>
                  <a:ext cx="3903663" cy="927100"/>
                </a:xfrm>
                <a:custGeom>
                  <a:avLst/>
                  <a:gdLst>
                    <a:gd name="T0" fmla="*/ 782 w 2459"/>
                    <a:gd name="T1" fmla="*/ 297 h 584"/>
                    <a:gd name="T2" fmla="*/ 235 w 2459"/>
                    <a:gd name="T3" fmla="*/ 174 h 584"/>
                    <a:gd name="T4" fmla="*/ 216 w 2459"/>
                    <a:gd name="T5" fmla="*/ 206 h 584"/>
                    <a:gd name="T6" fmla="*/ 224 w 2459"/>
                    <a:gd name="T7" fmla="*/ 173 h 584"/>
                    <a:gd name="T8" fmla="*/ 32 w 2459"/>
                    <a:gd name="T9" fmla="*/ 161 h 584"/>
                    <a:gd name="T10" fmla="*/ 29 w 2459"/>
                    <a:gd name="T11" fmla="*/ 212 h 584"/>
                    <a:gd name="T12" fmla="*/ 943 w 2459"/>
                    <a:gd name="T13" fmla="*/ 160 h 584"/>
                    <a:gd name="T14" fmla="*/ 2438 w 2459"/>
                    <a:gd name="T15" fmla="*/ 149 h 584"/>
                    <a:gd name="T16" fmla="*/ 258 w 2459"/>
                    <a:gd name="T17" fmla="*/ 159 h 584"/>
                    <a:gd name="T18" fmla="*/ 2341 w 2459"/>
                    <a:gd name="T19" fmla="*/ 153 h 584"/>
                    <a:gd name="T20" fmla="*/ 1651 w 2459"/>
                    <a:gd name="T21" fmla="*/ 160 h 584"/>
                    <a:gd name="T22" fmla="*/ 1615 w 2459"/>
                    <a:gd name="T23" fmla="*/ 187 h 584"/>
                    <a:gd name="T24" fmla="*/ 1617 w 2459"/>
                    <a:gd name="T25" fmla="*/ 232 h 584"/>
                    <a:gd name="T26" fmla="*/ 1574 w 2459"/>
                    <a:gd name="T27" fmla="*/ 216 h 584"/>
                    <a:gd name="T28" fmla="*/ 1599 w 2459"/>
                    <a:gd name="T29" fmla="*/ 169 h 584"/>
                    <a:gd name="T30" fmla="*/ 1662 w 2459"/>
                    <a:gd name="T31" fmla="*/ 136 h 584"/>
                    <a:gd name="T32" fmla="*/ 294 w 2459"/>
                    <a:gd name="T33" fmla="*/ 127 h 584"/>
                    <a:gd name="T34" fmla="*/ 338 w 2459"/>
                    <a:gd name="T35" fmla="*/ 145 h 584"/>
                    <a:gd name="T36" fmla="*/ 380 w 2459"/>
                    <a:gd name="T37" fmla="*/ 162 h 584"/>
                    <a:gd name="T38" fmla="*/ 319 w 2459"/>
                    <a:gd name="T39" fmla="*/ 159 h 584"/>
                    <a:gd name="T40" fmla="*/ 257 w 2459"/>
                    <a:gd name="T41" fmla="*/ 128 h 584"/>
                    <a:gd name="T42" fmla="*/ 160 w 2459"/>
                    <a:gd name="T43" fmla="*/ 135 h 584"/>
                    <a:gd name="T44" fmla="*/ 104 w 2459"/>
                    <a:gd name="T45" fmla="*/ 157 h 584"/>
                    <a:gd name="T46" fmla="*/ 74 w 2459"/>
                    <a:gd name="T47" fmla="*/ 153 h 584"/>
                    <a:gd name="T48" fmla="*/ 130 w 2459"/>
                    <a:gd name="T49" fmla="*/ 131 h 584"/>
                    <a:gd name="T50" fmla="*/ 798 w 2459"/>
                    <a:gd name="T51" fmla="*/ 21 h 584"/>
                    <a:gd name="T52" fmla="*/ 815 w 2459"/>
                    <a:gd name="T53" fmla="*/ 11 h 584"/>
                    <a:gd name="T54" fmla="*/ 905 w 2459"/>
                    <a:gd name="T55" fmla="*/ 16 h 584"/>
                    <a:gd name="T56" fmla="*/ 829 w 2459"/>
                    <a:gd name="T57" fmla="*/ 38 h 584"/>
                    <a:gd name="T58" fmla="*/ 904 w 2459"/>
                    <a:gd name="T59" fmla="*/ 49 h 584"/>
                    <a:gd name="T60" fmla="*/ 1003 w 2459"/>
                    <a:gd name="T61" fmla="*/ 47 h 584"/>
                    <a:gd name="T62" fmla="*/ 935 w 2459"/>
                    <a:gd name="T63" fmla="*/ 70 h 584"/>
                    <a:gd name="T64" fmla="*/ 925 w 2459"/>
                    <a:gd name="T65" fmla="*/ 108 h 584"/>
                    <a:gd name="T66" fmla="*/ 926 w 2459"/>
                    <a:gd name="T67" fmla="*/ 134 h 584"/>
                    <a:gd name="T68" fmla="*/ 933 w 2459"/>
                    <a:gd name="T69" fmla="*/ 165 h 584"/>
                    <a:gd name="T70" fmla="*/ 901 w 2459"/>
                    <a:gd name="T71" fmla="*/ 181 h 584"/>
                    <a:gd name="T72" fmla="*/ 906 w 2459"/>
                    <a:gd name="T73" fmla="*/ 203 h 584"/>
                    <a:gd name="T74" fmla="*/ 866 w 2459"/>
                    <a:gd name="T75" fmla="*/ 208 h 584"/>
                    <a:gd name="T76" fmla="*/ 887 w 2459"/>
                    <a:gd name="T77" fmla="*/ 233 h 584"/>
                    <a:gd name="T78" fmla="*/ 888 w 2459"/>
                    <a:gd name="T79" fmla="*/ 253 h 584"/>
                    <a:gd name="T80" fmla="*/ 825 w 2459"/>
                    <a:gd name="T81" fmla="*/ 279 h 584"/>
                    <a:gd name="T82" fmla="*/ 749 w 2459"/>
                    <a:gd name="T83" fmla="*/ 326 h 584"/>
                    <a:gd name="T84" fmla="*/ 730 w 2459"/>
                    <a:gd name="T85" fmla="*/ 376 h 584"/>
                    <a:gd name="T86" fmla="*/ 717 w 2459"/>
                    <a:gd name="T87" fmla="*/ 381 h 584"/>
                    <a:gd name="T88" fmla="*/ 688 w 2459"/>
                    <a:gd name="T89" fmla="*/ 368 h 584"/>
                    <a:gd name="T90" fmla="*/ 660 w 2459"/>
                    <a:gd name="T91" fmla="*/ 343 h 584"/>
                    <a:gd name="T92" fmla="*/ 647 w 2459"/>
                    <a:gd name="T93" fmla="*/ 310 h 584"/>
                    <a:gd name="T94" fmla="*/ 660 w 2459"/>
                    <a:gd name="T95" fmla="*/ 280 h 584"/>
                    <a:gd name="T96" fmla="*/ 651 w 2459"/>
                    <a:gd name="T97" fmla="*/ 266 h 584"/>
                    <a:gd name="T98" fmla="*/ 635 w 2459"/>
                    <a:gd name="T99" fmla="*/ 233 h 584"/>
                    <a:gd name="T100" fmla="*/ 626 w 2459"/>
                    <a:gd name="T101" fmla="*/ 225 h 584"/>
                    <a:gd name="T102" fmla="*/ 645 w 2459"/>
                    <a:gd name="T103" fmla="*/ 211 h 584"/>
                    <a:gd name="T104" fmla="*/ 622 w 2459"/>
                    <a:gd name="T105" fmla="*/ 178 h 584"/>
                    <a:gd name="T106" fmla="*/ 552 w 2459"/>
                    <a:gd name="T107" fmla="*/ 132 h 584"/>
                    <a:gd name="T108" fmla="*/ 489 w 2459"/>
                    <a:gd name="T109" fmla="*/ 123 h 584"/>
                    <a:gd name="T110" fmla="*/ 474 w 2459"/>
                    <a:gd name="T111" fmla="*/ 94 h 584"/>
                    <a:gd name="T112" fmla="*/ 527 w 2459"/>
                    <a:gd name="T113" fmla="*/ 70 h 584"/>
                    <a:gd name="T114" fmla="*/ 563 w 2459"/>
                    <a:gd name="T115" fmla="*/ 50 h 584"/>
                    <a:gd name="T116" fmla="*/ 634 w 2459"/>
                    <a:gd name="T117" fmla="*/ 32 h 584"/>
                    <a:gd name="T118" fmla="*/ 688 w 2459"/>
                    <a:gd name="T119" fmla="*/ 33 h 584"/>
                    <a:gd name="T120" fmla="*/ 719 w 2459"/>
                    <a:gd name="T121" fmla="*/ 25 h 584"/>
                    <a:gd name="T122" fmla="*/ 744 w 2459"/>
                    <a:gd name="T123" fmla="*/ 12 h 584"/>
                    <a:gd name="T124" fmla="*/ 795 w 2459"/>
                    <a:gd name="T12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59" h="584">
                      <a:moveTo>
                        <a:pt x="384" y="581"/>
                      </a:moveTo>
                      <a:lnTo>
                        <a:pt x="387" y="583"/>
                      </a:lnTo>
                      <a:lnTo>
                        <a:pt x="387" y="584"/>
                      </a:lnTo>
                      <a:lnTo>
                        <a:pt x="384" y="584"/>
                      </a:lnTo>
                      <a:lnTo>
                        <a:pt x="384" y="581"/>
                      </a:lnTo>
                      <a:close/>
                      <a:moveTo>
                        <a:pt x="341" y="575"/>
                      </a:moveTo>
                      <a:lnTo>
                        <a:pt x="342" y="575"/>
                      </a:lnTo>
                      <a:lnTo>
                        <a:pt x="342" y="575"/>
                      </a:lnTo>
                      <a:lnTo>
                        <a:pt x="342" y="575"/>
                      </a:lnTo>
                      <a:lnTo>
                        <a:pt x="342" y="576"/>
                      </a:lnTo>
                      <a:lnTo>
                        <a:pt x="342" y="576"/>
                      </a:lnTo>
                      <a:lnTo>
                        <a:pt x="342" y="576"/>
                      </a:lnTo>
                      <a:lnTo>
                        <a:pt x="342" y="576"/>
                      </a:lnTo>
                      <a:lnTo>
                        <a:pt x="342" y="577"/>
                      </a:lnTo>
                      <a:lnTo>
                        <a:pt x="341" y="577"/>
                      </a:lnTo>
                      <a:lnTo>
                        <a:pt x="341" y="577"/>
                      </a:lnTo>
                      <a:lnTo>
                        <a:pt x="341" y="576"/>
                      </a:lnTo>
                      <a:lnTo>
                        <a:pt x="341" y="575"/>
                      </a:lnTo>
                      <a:close/>
                      <a:moveTo>
                        <a:pt x="372" y="574"/>
                      </a:moveTo>
                      <a:lnTo>
                        <a:pt x="376" y="575"/>
                      </a:lnTo>
                      <a:lnTo>
                        <a:pt x="379" y="575"/>
                      </a:lnTo>
                      <a:lnTo>
                        <a:pt x="380" y="576"/>
                      </a:lnTo>
                      <a:lnTo>
                        <a:pt x="383" y="577"/>
                      </a:lnTo>
                      <a:lnTo>
                        <a:pt x="383" y="577"/>
                      </a:lnTo>
                      <a:lnTo>
                        <a:pt x="383" y="577"/>
                      </a:lnTo>
                      <a:lnTo>
                        <a:pt x="383" y="577"/>
                      </a:lnTo>
                      <a:lnTo>
                        <a:pt x="383" y="577"/>
                      </a:lnTo>
                      <a:lnTo>
                        <a:pt x="383" y="579"/>
                      </a:lnTo>
                      <a:lnTo>
                        <a:pt x="380" y="577"/>
                      </a:lnTo>
                      <a:lnTo>
                        <a:pt x="377" y="577"/>
                      </a:lnTo>
                      <a:lnTo>
                        <a:pt x="375" y="576"/>
                      </a:lnTo>
                      <a:lnTo>
                        <a:pt x="374" y="576"/>
                      </a:lnTo>
                      <a:lnTo>
                        <a:pt x="372" y="574"/>
                      </a:lnTo>
                      <a:close/>
                      <a:moveTo>
                        <a:pt x="367" y="572"/>
                      </a:moveTo>
                      <a:lnTo>
                        <a:pt x="368" y="572"/>
                      </a:lnTo>
                      <a:lnTo>
                        <a:pt x="368" y="574"/>
                      </a:lnTo>
                      <a:lnTo>
                        <a:pt x="367" y="574"/>
                      </a:lnTo>
                      <a:lnTo>
                        <a:pt x="367" y="574"/>
                      </a:lnTo>
                      <a:lnTo>
                        <a:pt x="367" y="572"/>
                      </a:lnTo>
                      <a:close/>
                      <a:moveTo>
                        <a:pt x="317" y="542"/>
                      </a:moveTo>
                      <a:lnTo>
                        <a:pt x="319" y="542"/>
                      </a:lnTo>
                      <a:lnTo>
                        <a:pt x="319" y="542"/>
                      </a:lnTo>
                      <a:lnTo>
                        <a:pt x="319" y="542"/>
                      </a:lnTo>
                      <a:lnTo>
                        <a:pt x="319" y="542"/>
                      </a:lnTo>
                      <a:lnTo>
                        <a:pt x="319" y="542"/>
                      </a:lnTo>
                      <a:lnTo>
                        <a:pt x="319" y="543"/>
                      </a:lnTo>
                      <a:lnTo>
                        <a:pt x="319" y="543"/>
                      </a:lnTo>
                      <a:lnTo>
                        <a:pt x="317" y="543"/>
                      </a:lnTo>
                      <a:lnTo>
                        <a:pt x="317" y="543"/>
                      </a:lnTo>
                      <a:lnTo>
                        <a:pt x="317" y="542"/>
                      </a:lnTo>
                      <a:close/>
                      <a:moveTo>
                        <a:pt x="328" y="536"/>
                      </a:moveTo>
                      <a:lnTo>
                        <a:pt x="329" y="537"/>
                      </a:lnTo>
                      <a:lnTo>
                        <a:pt x="329" y="537"/>
                      </a:lnTo>
                      <a:lnTo>
                        <a:pt x="328" y="537"/>
                      </a:lnTo>
                      <a:lnTo>
                        <a:pt x="328" y="536"/>
                      </a:lnTo>
                      <a:close/>
                      <a:moveTo>
                        <a:pt x="711" y="373"/>
                      </a:moveTo>
                      <a:lnTo>
                        <a:pt x="710" y="376"/>
                      </a:lnTo>
                      <a:lnTo>
                        <a:pt x="711" y="376"/>
                      </a:lnTo>
                      <a:lnTo>
                        <a:pt x="711" y="375"/>
                      </a:lnTo>
                      <a:lnTo>
                        <a:pt x="711" y="375"/>
                      </a:lnTo>
                      <a:lnTo>
                        <a:pt x="711" y="375"/>
                      </a:lnTo>
                      <a:lnTo>
                        <a:pt x="711" y="373"/>
                      </a:lnTo>
                      <a:lnTo>
                        <a:pt x="711" y="373"/>
                      </a:lnTo>
                      <a:close/>
                      <a:moveTo>
                        <a:pt x="782" y="296"/>
                      </a:moveTo>
                      <a:lnTo>
                        <a:pt x="782" y="297"/>
                      </a:lnTo>
                      <a:lnTo>
                        <a:pt x="781" y="297"/>
                      </a:lnTo>
                      <a:lnTo>
                        <a:pt x="782" y="301"/>
                      </a:lnTo>
                      <a:lnTo>
                        <a:pt x="785" y="300"/>
                      </a:lnTo>
                      <a:lnTo>
                        <a:pt x="786" y="299"/>
                      </a:lnTo>
                      <a:lnTo>
                        <a:pt x="786" y="299"/>
                      </a:lnTo>
                      <a:lnTo>
                        <a:pt x="787" y="297"/>
                      </a:lnTo>
                      <a:lnTo>
                        <a:pt x="782" y="296"/>
                      </a:lnTo>
                      <a:close/>
                      <a:moveTo>
                        <a:pt x="647" y="292"/>
                      </a:moveTo>
                      <a:lnTo>
                        <a:pt x="647" y="293"/>
                      </a:lnTo>
                      <a:lnTo>
                        <a:pt x="650" y="293"/>
                      </a:lnTo>
                      <a:lnTo>
                        <a:pt x="650" y="293"/>
                      </a:lnTo>
                      <a:lnTo>
                        <a:pt x="648" y="292"/>
                      </a:lnTo>
                      <a:lnTo>
                        <a:pt x="648" y="292"/>
                      </a:lnTo>
                      <a:lnTo>
                        <a:pt x="647" y="292"/>
                      </a:lnTo>
                      <a:close/>
                      <a:moveTo>
                        <a:pt x="673" y="289"/>
                      </a:moveTo>
                      <a:lnTo>
                        <a:pt x="669" y="291"/>
                      </a:lnTo>
                      <a:lnTo>
                        <a:pt x="665" y="292"/>
                      </a:lnTo>
                      <a:lnTo>
                        <a:pt x="664" y="295"/>
                      </a:lnTo>
                      <a:lnTo>
                        <a:pt x="665" y="295"/>
                      </a:lnTo>
                      <a:lnTo>
                        <a:pt x="665" y="295"/>
                      </a:lnTo>
                      <a:lnTo>
                        <a:pt x="668" y="295"/>
                      </a:lnTo>
                      <a:lnTo>
                        <a:pt x="668" y="293"/>
                      </a:lnTo>
                      <a:lnTo>
                        <a:pt x="672" y="293"/>
                      </a:lnTo>
                      <a:lnTo>
                        <a:pt x="672" y="292"/>
                      </a:lnTo>
                      <a:lnTo>
                        <a:pt x="672" y="292"/>
                      </a:lnTo>
                      <a:lnTo>
                        <a:pt x="673" y="289"/>
                      </a:lnTo>
                      <a:close/>
                      <a:moveTo>
                        <a:pt x="668" y="279"/>
                      </a:moveTo>
                      <a:lnTo>
                        <a:pt x="668" y="280"/>
                      </a:lnTo>
                      <a:lnTo>
                        <a:pt x="669" y="280"/>
                      </a:lnTo>
                      <a:lnTo>
                        <a:pt x="669" y="279"/>
                      </a:lnTo>
                      <a:lnTo>
                        <a:pt x="668" y="279"/>
                      </a:lnTo>
                      <a:close/>
                      <a:moveTo>
                        <a:pt x="668" y="276"/>
                      </a:moveTo>
                      <a:lnTo>
                        <a:pt x="669" y="278"/>
                      </a:lnTo>
                      <a:lnTo>
                        <a:pt x="671" y="278"/>
                      </a:lnTo>
                      <a:lnTo>
                        <a:pt x="671" y="276"/>
                      </a:lnTo>
                      <a:lnTo>
                        <a:pt x="671" y="276"/>
                      </a:lnTo>
                      <a:lnTo>
                        <a:pt x="671" y="276"/>
                      </a:lnTo>
                      <a:lnTo>
                        <a:pt x="668" y="276"/>
                      </a:lnTo>
                      <a:close/>
                      <a:moveTo>
                        <a:pt x="871" y="236"/>
                      </a:moveTo>
                      <a:lnTo>
                        <a:pt x="871" y="236"/>
                      </a:lnTo>
                      <a:lnTo>
                        <a:pt x="871" y="236"/>
                      </a:lnTo>
                      <a:lnTo>
                        <a:pt x="871" y="236"/>
                      </a:lnTo>
                      <a:close/>
                      <a:moveTo>
                        <a:pt x="875" y="234"/>
                      </a:moveTo>
                      <a:lnTo>
                        <a:pt x="874" y="234"/>
                      </a:lnTo>
                      <a:lnTo>
                        <a:pt x="872" y="236"/>
                      </a:lnTo>
                      <a:lnTo>
                        <a:pt x="872" y="236"/>
                      </a:lnTo>
                      <a:lnTo>
                        <a:pt x="872" y="236"/>
                      </a:lnTo>
                      <a:lnTo>
                        <a:pt x="874" y="236"/>
                      </a:lnTo>
                      <a:lnTo>
                        <a:pt x="875" y="236"/>
                      </a:lnTo>
                      <a:lnTo>
                        <a:pt x="876" y="236"/>
                      </a:lnTo>
                      <a:lnTo>
                        <a:pt x="876" y="236"/>
                      </a:lnTo>
                      <a:lnTo>
                        <a:pt x="878" y="234"/>
                      </a:lnTo>
                      <a:lnTo>
                        <a:pt x="878" y="234"/>
                      </a:lnTo>
                      <a:lnTo>
                        <a:pt x="875" y="234"/>
                      </a:lnTo>
                      <a:close/>
                      <a:moveTo>
                        <a:pt x="235" y="168"/>
                      </a:moveTo>
                      <a:lnTo>
                        <a:pt x="240" y="168"/>
                      </a:lnTo>
                      <a:lnTo>
                        <a:pt x="240" y="170"/>
                      </a:lnTo>
                      <a:lnTo>
                        <a:pt x="236" y="172"/>
                      </a:lnTo>
                      <a:lnTo>
                        <a:pt x="233" y="173"/>
                      </a:lnTo>
                      <a:lnTo>
                        <a:pt x="230" y="174"/>
                      </a:lnTo>
                      <a:lnTo>
                        <a:pt x="230" y="176"/>
                      </a:lnTo>
                      <a:lnTo>
                        <a:pt x="233" y="176"/>
                      </a:lnTo>
                      <a:lnTo>
                        <a:pt x="233" y="174"/>
                      </a:lnTo>
                      <a:lnTo>
                        <a:pt x="235" y="174"/>
                      </a:lnTo>
                      <a:lnTo>
                        <a:pt x="235" y="174"/>
                      </a:lnTo>
                      <a:lnTo>
                        <a:pt x="236" y="174"/>
                      </a:lnTo>
                      <a:lnTo>
                        <a:pt x="237" y="174"/>
                      </a:lnTo>
                      <a:lnTo>
                        <a:pt x="237" y="173"/>
                      </a:lnTo>
                      <a:lnTo>
                        <a:pt x="239" y="173"/>
                      </a:lnTo>
                      <a:lnTo>
                        <a:pt x="241" y="174"/>
                      </a:lnTo>
                      <a:lnTo>
                        <a:pt x="243" y="176"/>
                      </a:lnTo>
                      <a:lnTo>
                        <a:pt x="245" y="176"/>
                      </a:lnTo>
                      <a:lnTo>
                        <a:pt x="245" y="178"/>
                      </a:lnTo>
                      <a:lnTo>
                        <a:pt x="245" y="180"/>
                      </a:lnTo>
                      <a:lnTo>
                        <a:pt x="245" y="182"/>
                      </a:lnTo>
                      <a:lnTo>
                        <a:pt x="245" y="182"/>
                      </a:lnTo>
                      <a:lnTo>
                        <a:pt x="243" y="182"/>
                      </a:lnTo>
                      <a:lnTo>
                        <a:pt x="239" y="182"/>
                      </a:lnTo>
                      <a:lnTo>
                        <a:pt x="237" y="183"/>
                      </a:lnTo>
                      <a:lnTo>
                        <a:pt x="237" y="183"/>
                      </a:lnTo>
                      <a:lnTo>
                        <a:pt x="237" y="183"/>
                      </a:lnTo>
                      <a:lnTo>
                        <a:pt x="237" y="185"/>
                      </a:lnTo>
                      <a:lnTo>
                        <a:pt x="239" y="185"/>
                      </a:lnTo>
                      <a:lnTo>
                        <a:pt x="239" y="189"/>
                      </a:lnTo>
                      <a:lnTo>
                        <a:pt x="240" y="189"/>
                      </a:lnTo>
                      <a:lnTo>
                        <a:pt x="240" y="189"/>
                      </a:lnTo>
                      <a:lnTo>
                        <a:pt x="243" y="189"/>
                      </a:lnTo>
                      <a:lnTo>
                        <a:pt x="243" y="187"/>
                      </a:lnTo>
                      <a:lnTo>
                        <a:pt x="243" y="187"/>
                      </a:lnTo>
                      <a:lnTo>
                        <a:pt x="244" y="187"/>
                      </a:lnTo>
                      <a:lnTo>
                        <a:pt x="245" y="191"/>
                      </a:lnTo>
                      <a:lnTo>
                        <a:pt x="247" y="193"/>
                      </a:lnTo>
                      <a:lnTo>
                        <a:pt x="247" y="195"/>
                      </a:lnTo>
                      <a:lnTo>
                        <a:pt x="249" y="194"/>
                      </a:lnTo>
                      <a:lnTo>
                        <a:pt x="251" y="193"/>
                      </a:lnTo>
                      <a:lnTo>
                        <a:pt x="252" y="191"/>
                      </a:lnTo>
                      <a:lnTo>
                        <a:pt x="253" y="191"/>
                      </a:lnTo>
                      <a:lnTo>
                        <a:pt x="253" y="191"/>
                      </a:lnTo>
                      <a:lnTo>
                        <a:pt x="254" y="193"/>
                      </a:lnTo>
                      <a:lnTo>
                        <a:pt x="254" y="193"/>
                      </a:lnTo>
                      <a:lnTo>
                        <a:pt x="254" y="194"/>
                      </a:lnTo>
                      <a:lnTo>
                        <a:pt x="254" y="195"/>
                      </a:lnTo>
                      <a:lnTo>
                        <a:pt x="254" y="197"/>
                      </a:lnTo>
                      <a:lnTo>
                        <a:pt x="256" y="198"/>
                      </a:lnTo>
                      <a:lnTo>
                        <a:pt x="256" y="200"/>
                      </a:lnTo>
                      <a:lnTo>
                        <a:pt x="254" y="200"/>
                      </a:lnTo>
                      <a:lnTo>
                        <a:pt x="254" y="204"/>
                      </a:lnTo>
                      <a:lnTo>
                        <a:pt x="253" y="206"/>
                      </a:lnTo>
                      <a:lnTo>
                        <a:pt x="253" y="206"/>
                      </a:lnTo>
                      <a:lnTo>
                        <a:pt x="253" y="208"/>
                      </a:lnTo>
                      <a:lnTo>
                        <a:pt x="249" y="208"/>
                      </a:lnTo>
                      <a:lnTo>
                        <a:pt x="249" y="210"/>
                      </a:lnTo>
                      <a:lnTo>
                        <a:pt x="243" y="211"/>
                      </a:lnTo>
                      <a:lnTo>
                        <a:pt x="243" y="212"/>
                      </a:lnTo>
                      <a:lnTo>
                        <a:pt x="239" y="212"/>
                      </a:lnTo>
                      <a:lnTo>
                        <a:pt x="239" y="214"/>
                      </a:lnTo>
                      <a:lnTo>
                        <a:pt x="236" y="215"/>
                      </a:lnTo>
                      <a:lnTo>
                        <a:pt x="235" y="216"/>
                      </a:lnTo>
                      <a:lnTo>
                        <a:pt x="232" y="217"/>
                      </a:lnTo>
                      <a:lnTo>
                        <a:pt x="230" y="219"/>
                      </a:lnTo>
                      <a:lnTo>
                        <a:pt x="228" y="217"/>
                      </a:lnTo>
                      <a:lnTo>
                        <a:pt x="228" y="217"/>
                      </a:lnTo>
                      <a:lnTo>
                        <a:pt x="228" y="217"/>
                      </a:lnTo>
                      <a:lnTo>
                        <a:pt x="227" y="215"/>
                      </a:lnTo>
                      <a:lnTo>
                        <a:pt x="226" y="215"/>
                      </a:lnTo>
                      <a:lnTo>
                        <a:pt x="226" y="211"/>
                      </a:lnTo>
                      <a:lnTo>
                        <a:pt x="222" y="208"/>
                      </a:lnTo>
                      <a:lnTo>
                        <a:pt x="222" y="207"/>
                      </a:lnTo>
                      <a:lnTo>
                        <a:pt x="218" y="207"/>
                      </a:lnTo>
                      <a:lnTo>
                        <a:pt x="216" y="206"/>
                      </a:lnTo>
                      <a:lnTo>
                        <a:pt x="214" y="203"/>
                      </a:lnTo>
                      <a:lnTo>
                        <a:pt x="213" y="202"/>
                      </a:lnTo>
                      <a:lnTo>
                        <a:pt x="213" y="200"/>
                      </a:lnTo>
                      <a:lnTo>
                        <a:pt x="211" y="200"/>
                      </a:lnTo>
                      <a:lnTo>
                        <a:pt x="210" y="200"/>
                      </a:lnTo>
                      <a:lnTo>
                        <a:pt x="209" y="200"/>
                      </a:lnTo>
                      <a:lnTo>
                        <a:pt x="209" y="200"/>
                      </a:lnTo>
                      <a:lnTo>
                        <a:pt x="207" y="200"/>
                      </a:lnTo>
                      <a:lnTo>
                        <a:pt x="207" y="203"/>
                      </a:lnTo>
                      <a:lnTo>
                        <a:pt x="205" y="203"/>
                      </a:lnTo>
                      <a:lnTo>
                        <a:pt x="205" y="202"/>
                      </a:lnTo>
                      <a:lnTo>
                        <a:pt x="201" y="202"/>
                      </a:lnTo>
                      <a:lnTo>
                        <a:pt x="201" y="199"/>
                      </a:lnTo>
                      <a:lnTo>
                        <a:pt x="196" y="195"/>
                      </a:lnTo>
                      <a:lnTo>
                        <a:pt x="196" y="194"/>
                      </a:lnTo>
                      <a:lnTo>
                        <a:pt x="197" y="194"/>
                      </a:lnTo>
                      <a:lnTo>
                        <a:pt x="196" y="191"/>
                      </a:lnTo>
                      <a:lnTo>
                        <a:pt x="194" y="191"/>
                      </a:lnTo>
                      <a:lnTo>
                        <a:pt x="194" y="189"/>
                      </a:lnTo>
                      <a:lnTo>
                        <a:pt x="196" y="189"/>
                      </a:lnTo>
                      <a:lnTo>
                        <a:pt x="196" y="189"/>
                      </a:lnTo>
                      <a:lnTo>
                        <a:pt x="197" y="189"/>
                      </a:lnTo>
                      <a:lnTo>
                        <a:pt x="199" y="189"/>
                      </a:lnTo>
                      <a:lnTo>
                        <a:pt x="201" y="187"/>
                      </a:lnTo>
                      <a:lnTo>
                        <a:pt x="201" y="189"/>
                      </a:lnTo>
                      <a:lnTo>
                        <a:pt x="202" y="190"/>
                      </a:lnTo>
                      <a:lnTo>
                        <a:pt x="202" y="193"/>
                      </a:lnTo>
                      <a:lnTo>
                        <a:pt x="203" y="193"/>
                      </a:lnTo>
                      <a:lnTo>
                        <a:pt x="203" y="194"/>
                      </a:lnTo>
                      <a:lnTo>
                        <a:pt x="211" y="193"/>
                      </a:lnTo>
                      <a:lnTo>
                        <a:pt x="211" y="194"/>
                      </a:lnTo>
                      <a:lnTo>
                        <a:pt x="216" y="194"/>
                      </a:lnTo>
                      <a:lnTo>
                        <a:pt x="218" y="193"/>
                      </a:lnTo>
                      <a:lnTo>
                        <a:pt x="218" y="190"/>
                      </a:lnTo>
                      <a:lnTo>
                        <a:pt x="218" y="190"/>
                      </a:lnTo>
                      <a:lnTo>
                        <a:pt x="219" y="186"/>
                      </a:lnTo>
                      <a:lnTo>
                        <a:pt x="218" y="186"/>
                      </a:lnTo>
                      <a:lnTo>
                        <a:pt x="218" y="185"/>
                      </a:lnTo>
                      <a:lnTo>
                        <a:pt x="214" y="185"/>
                      </a:lnTo>
                      <a:lnTo>
                        <a:pt x="214" y="183"/>
                      </a:lnTo>
                      <a:lnTo>
                        <a:pt x="210" y="183"/>
                      </a:lnTo>
                      <a:lnTo>
                        <a:pt x="210" y="183"/>
                      </a:lnTo>
                      <a:lnTo>
                        <a:pt x="209" y="182"/>
                      </a:lnTo>
                      <a:lnTo>
                        <a:pt x="207" y="182"/>
                      </a:lnTo>
                      <a:lnTo>
                        <a:pt x="209" y="181"/>
                      </a:lnTo>
                      <a:lnTo>
                        <a:pt x="209" y="181"/>
                      </a:lnTo>
                      <a:lnTo>
                        <a:pt x="209" y="181"/>
                      </a:lnTo>
                      <a:lnTo>
                        <a:pt x="209" y="180"/>
                      </a:lnTo>
                      <a:lnTo>
                        <a:pt x="210" y="178"/>
                      </a:lnTo>
                      <a:lnTo>
                        <a:pt x="210" y="177"/>
                      </a:lnTo>
                      <a:lnTo>
                        <a:pt x="211" y="177"/>
                      </a:lnTo>
                      <a:lnTo>
                        <a:pt x="213" y="174"/>
                      </a:lnTo>
                      <a:lnTo>
                        <a:pt x="215" y="174"/>
                      </a:lnTo>
                      <a:lnTo>
                        <a:pt x="216" y="173"/>
                      </a:lnTo>
                      <a:lnTo>
                        <a:pt x="216" y="173"/>
                      </a:lnTo>
                      <a:lnTo>
                        <a:pt x="216" y="173"/>
                      </a:lnTo>
                      <a:lnTo>
                        <a:pt x="218" y="173"/>
                      </a:lnTo>
                      <a:lnTo>
                        <a:pt x="218" y="176"/>
                      </a:lnTo>
                      <a:lnTo>
                        <a:pt x="226" y="177"/>
                      </a:lnTo>
                      <a:lnTo>
                        <a:pt x="226" y="174"/>
                      </a:lnTo>
                      <a:lnTo>
                        <a:pt x="224" y="174"/>
                      </a:lnTo>
                      <a:lnTo>
                        <a:pt x="224" y="174"/>
                      </a:lnTo>
                      <a:lnTo>
                        <a:pt x="223" y="174"/>
                      </a:lnTo>
                      <a:lnTo>
                        <a:pt x="223" y="173"/>
                      </a:lnTo>
                      <a:lnTo>
                        <a:pt x="224" y="173"/>
                      </a:lnTo>
                      <a:lnTo>
                        <a:pt x="224" y="173"/>
                      </a:lnTo>
                      <a:lnTo>
                        <a:pt x="227" y="173"/>
                      </a:lnTo>
                      <a:lnTo>
                        <a:pt x="227" y="172"/>
                      </a:lnTo>
                      <a:lnTo>
                        <a:pt x="228" y="172"/>
                      </a:lnTo>
                      <a:lnTo>
                        <a:pt x="230" y="172"/>
                      </a:lnTo>
                      <a:lnTo>
                        <a:pt x="230" y="172"/>
                      </a:lnTo>
                      <a:lnTo>
                        <a:pt x="232" y="172"/>
                      </a:lnTo>
                      <a:lnTo>
                        <a:pt x="233" y="169"/>
                      </a:lnTo>
                      <a:lnTo>
                        <a:pt x="235" y="169"/>
                      </a:lnTo>
                      <a:lnTo>
                        <a:pt x="235" y="168"/>
                      </a:lnTo>
                      <a:close/>
                      <a:moveTo>
                        <a:pt x="1598" y="166"/>
                      </a:moveTo>
                      <a:lnTo>
                        <a:pt x="1600" y="168"/>
                      </a:lnTo>
                      <a:lnTo>
                        <a:pt x="1600" y="168"/>
                      </a:lnTo>
                      <a:lnTo>
                        <a:pt x="1598" y="168"/>
                      </a:lnTo>
                      <a:lnTo>
                        <a:pt x="1598" y="166"/>
                      </a:lnTo>
                      <a:close/>
                      <a:moveTo>
                        <a:pt x="925" y="166"/>
                      </a:moveTo>
                      <a:lnTo>
                        <a:pt x="926" y="168"/>
                      </a:lnTo>
                      <a:lnTo>
                        <a:pt x="929" y="169"/>
                      </a:lnTo>
                      <a:lnTo>
                        <a:pt x="931" y="169"/>
                      </a:lnTo>
                      <a:lnTo>
                        <a:pt x="931" y="172"/>
                      </a:lnTo>
                      <a:lnTo>
                        <a:pt x="925" y="172"/>
                      </a:lnTo>
                      <a:lnTo>
                        <a:pt x="925" y="173"/>
                      </a:lnTo>
                      <a:lnTo>
                        <a:pt x="922" y="172"/>
                      </a:lnTo>
                      <a:lnTo>
                        <a:pt x="921" y="170"/>
                      </a:lnTo>
                      <a:lnTo>
                        <a:pt x="921" y="168"/>
                      </a:lnTo>
                      <a:lnTo>
                        <a:pt x="922" y="166"/>
                      </a:lnTo>
                      <a:lnTo>
                        <a:pt x="925" y="166"/>
                      </a:lnTo>
                      <a:close/>
                      <a:moveTo>
                        <a:pt x="258" y="164"/>
                      </a:moveTo>
                      <a:lnTo>
                        <a:pt x="261" y="164"/>
                      </a:lnTo>
                      <a:lnTo>
                        <a:pt x="261" y="165"/>
                      </a:lnTo>
                      <a:lnTo>
                        <a:pt x="261" y="165"/>
                      </a:lnTo>
                      <a:lnTo>
                        <a:pt x="261" y="165"/>
                      </a:lnTo>
                      <a:lnTo>
                        <a:pt x="260" y="165"/>
                      </a:lnTo>
                      <a:lnTo>
                        <a:pt x="260" y="165"/>
                      </a:lnTo>
                      <a:lnTo>
                        <a:pt x="260" y="165"/>
                      </a:lnTo>
                      <a:lnTo>
                        <a:pt x="258" y="165"/>
                      </a:lnTo>
                      <a:lnTo>
                        <a:pt x="258" y="164"/>
                      </a:lnTo>
                      <a:lnTo>
                        <a:pt x="258" y="164"/>
                      </a:lnTo>
                      <a:close/>
                      <a:moveTo>
                        <a:pt x="609" y="162"/>
                      </a:moveTo>
                      <a:lnTo>
                        <a:pt x="609" y="164"/>
                      </a:lnTo>
                      <a:lnTo>
                        <a:pt x="611" y="164"/>
                      </a:lnTo>
                      <a:lnTo>
                        <a:pt x="611" y="164"/>
                      </a:lnTo>
                      <a:lnTo>
                        <a:pt x="611" y="164"/>
                      </a:lnTo>
                      <a:lnTo>
                        <a:pt x="604" y="165"/>
                      </a:lnTo>
                      <a:lnTo>
                        <a:pt x="604" y="164"/>
                      </a:lnTo>
                      <a:lnTo>
                        <a:pt x="605" y="164"/>
                      </a:lnTo>
                      <a:lnTo>
                        <a:pt x="608" y="164"/>
                      </a:lnTo>
                      <a:lnTo>
                        <a:pt x="609" y="162"/>
                      </a:lnTo>
                      <a:close/>
                      <a:moveTo>
                        <a:pt x="951" y="161"/>
                      </a:moveTo>
                      <a:lnTo>
                        <a:pt x="951" y="164"/>
                      </a:lnTo>
                      <a:lnTo>
                        <a:pt x="948" y="162"/>
                      </a:lnTo>
                      <a:lnTo>
                        <a:pt x="948" y="162"/>
                      </a:lnTo>
                      <a:lnTo>
                        <a:pt x="950" y="162"/>
                      </a:lnTo>
                      <a:lnTo>
                        <a:pt x="950" y="162"/>
                      </a:lnTo>
                      <a:lnTo>
                        <a:pt x="950" y="161"/>
                      </a:lnTo>
                      <a:lnTo>
                        <a:pt x="951" y="161"/>
                      </a:lnTo>
                      <a:close/>
                      <a:moveTo>
                        <a:pt x="244" y="161"/>
                      </a:moveTo>
                      <a:lnTo>
                        <a:pt x="244" y="162"/>
                      </a:lnTo>
                      <a:lnTo>
                        <a:pt x="243" y="162"/>
                      </a:lnTo>
                      <a:lnTo>
                        <a:pt x="243" y="164"/>
                      </a:lnTo>
                      <a:lnTo>
                        <a:pt x="241" y="164"/>
                      </a:lnTo>
                      <a:lnTo>
                        <a:pt x="241" y="162"/>
                      </a:lnTo>
                      <a:lnTo>
                        <a:pt x="243" y="161"/>
                      </a:lnTo>
                      <a:lnTo>
                        <a:pt x="244" y="161"/>
                      </a:lnTo>
                      <a:close/>
                      <a:moveTo>
                        <a:pt x="32" y="161"/>
                      </a:moveTo>
                      <a:lnTo>
                        <a:pt x="32" y="161"/>
                      </a:lnTo>
                      <a:lnTo>
                        <a:pt x="37" y="164"/>
                      </a:lnTo>
                      <a:lnTo>
                        <a:pt x="42" y="166"/>
                      </a:lnTo>
                      <a:lnTo>
                        <a:pt x="50" y="168"/>
                      </a:lnTo>
                      <a:lnTo>
                        <a:pt x="52" y="169"/>
                      </a:lnTo>
                      <a:lnTo>
                        <a:pt x="54" y="169"/>
                      </a:lnTo>
                      <a:lnTo>
                        <a:pt x="54" y="169"/>
                      </a:lnTo>
                      <a:lnTo>
                        <a:pt x="55" y="169"/>
                      </a:lnTo>
                      <a:lnTo>
                        <a:pt x="55" y="170"/>
                      </a:lnTo>
                      <a:lnTo>
                        <a:pt x="57" y="170"/>
                      </a:lnTo>
                      <a:lnTo>
                        <a:pt x="58" y="169"/>
                      </a:lnTo>
                      <a:lnTo>
                        <a:pt x="58" y="169"/>
                      </a:lnTo>
                      <a:lnTo>
                        <a:pt x="58" y="168"/>
                      </a:lnTo>
                      <a:lnTo>
                        <a:pt x="71" y="169"/>
                      </a:lnTo>
                      <a:lnTo>
                        <a:pt x="71" y="170"/>
                      </a:lnTo>
                      <a:lnTo>
                        <a:pt x="72" y="170"/>
                      </a:lnTo>
                      <a:lnTo>
                        <a:pt x="72" y="170"/>
                      </a:lnTo>
                      <a:lnTo>
                        <a:pt x="78" y="172"/>
                      </a:lnTo>
                      <a:lnTo>
                        <a:pt x="78" y="172"/>
                      </a:lnTo>
                      <a:lnTo>
                        <a:pt x="79" y="173"/>
                      </a:lnTo>
                      <a:lnTo>
                        <a:pt x="79" y="176"/>
                      </a:lnTo>
                      <a:lnTo>
                        <a:pt x="82" y="176"/>
                      </a:lnTo>
                      <a:lnTo>
                        <a:pt x="83" y="177"/>
                      </a:lnTo>
                      <a:lnTo>
                        <a:pt x="84" y="177"/>
                      </a:lnTo>
                      <a:lnTo>
                        <a:pt x="84" y="180"/>
                      </a:lnTo>
                      <a:lnTo>
                        <a:pt x="83" y="181"/>
                      </a:lnTo>
                      <a:lnTo>
                        <a:pt x="82" y="182"/>
                      </a:lnTo>
                      <a:lnTo>
                        <a:pt x="76" y="182"/>
                      </a:lnTo>
                      <a:lnTo>
                        <a:pt x="76" y="182"/>
                      </a:lnTo>
                      <a:lnTo>
                        <a:pt x="75" y="182"/>
                      </a:lnTo>
                      <a:lnTo>
                        <a:pt x="75" y="183"/>
                      </a:lnTo>
                      <a:lnTo>
                        <a:pt x="74" y="183"/>
                      </a:lnTo>
                      <a:lnTo>
                        <a:pt x="74" y="182"/>
                      </a:lnTo>
                      <a:lnTo>
                        <a:pt x="69" y="183"/>
                      </a:lnTo>
                      <a:lnTo>
                        <a:pt x="69" y="185"/>
                      </a:lnTo>
                      <a:lnTo>
                        <a:pt x="66" y="185"/>
                      </a:lnTo>
                      <a:lnTo>
                        <a:pt x="65" y="186"/>
                      </a:lnTo>
                      <a:lnTo>
                        <a:pt x="63" y="186"/>
                      </a:lnTo>
                      <a:lnTo>
                        <a:pt x="63" y="187"/>
                      </a:lnTo>
                      <a:lnTo>
                        <a:pt x="59" y="187"/>
                      </a:lnTo>
                      <a:lnTo>
                        <a:pt x="58" y="190"/>
                      </a:lnTo>
                      <a:lnTo>
                        <a:pt x="57" y="190"/>
                      </a:lnTo>
                      <a:lnTo>
                        <a:pt x="55" y="191"/>
                      </a:lnTo>
                      <a:lnTo>
                        <a:pt x="54" y="193"/>
                      </a:lnTo>
                      <a:lnTo>
                        <a:pt x="53" y="194"/>
                      </a:lnTo>
                      <a:lnTo>
                        <a:pt x="52" y="194"/>
                      </a:lnTo>
                      <a:lnTo>
                        <a:pt x="52" y="195"/>
                      </a:lnTo>
                      <a:lnTo>
                        <a:pt x="49" y="197"/>
                      </a:lnTo>
                      <a:lnTo>
                        <a:pt x="49" y="198"/>
                      </a:lnTo>
                      <a:lnTo>
                        <a:pt x="48" y="198"/>
                      </a:lnTo>
                      <a:lnTo>
                        <a:pt x="48" y="199"/>
                      </a:lnTo>
                      <a:lnTo>
                        <a:pt x="46" y="199"/>
                      </a:lnTo>
                      <a:lnTo>
                        <a:pt x="45" y="200"/>
                      </a:lnTo>
                      <a:lnTo>
                        <a:pt x="45" y="202"/>
                      </a:lnTo>
                      <a:lnTo>
                        <a:pt x="45" y="204"/>
                      </a:lnTo>
                      <a:lnTo>
                        <a:pt x="45" y="206"/>
                      </a:lnTo>
                      <a:lnTo>
                        <a:pt x="42" y="207"/>
                      </a:lnTo>
                      <a:lnTo>
                        <a:pt x="42" y="210"/>
                      </a:lnTo>
                      <a:lnTo>
                        <a:pt x="42" y="210"/>
                      </a:lnTo>
                      <a:lnTo>
                        <a:pt x="41" y="211"/>
                      </a:lnTo>
                      <a:lnTo>
                        <a:pt x="38" y="212"/>
                      </a:lnTo>
                      <a:lnTo>
                        <a:pt x="36" y="212"/>
                      </a:lnTo>
                      <a:lnTo>
                        <a:pt x="33" y="214"/>
                      </a:lnTo>
                      <a:lnTo>
                        <a:pt x="31" y="212"/>
                      </a:lnTo>
                      <a:lnTo>
                        <a:pt x="29" y="212"/>
                      </a:lnTo>
                      <a:lnTo>
                        <a:pt x="29" y="211"/>
                      </a:lnTo>
                      <a:lnTo>
                        <a:pt x="28" y="211"/>
                      </a:lnTo>
                      <a:lnTo>
                        <a:pt x="28" y="211"/>
                      </a:lnTo>
                      <a:lnTo>
                        <a:pt x="27" y="211"/>
                      </a:lnTo>
                      <a:lnTo>
                        <a:pt x="27" y="212"/>
                      </a:lnTo>
                      <a:lnTo>
                        <a:pt x="21" y="216"/>
                      </a:lnTo>
                      <a:lnTo>
                        <a:pt x="21" y="217"/>
                      </a:lnTo>
                      <a:lnTo>
                        <a:pt x="20" y="217"/>
                      </a:lnTo>
                      <a:lnTo>
                        <a:pt x="20" y="219"/>
                      </a:lnTo>
                      <a:lnTo>
                        <a:pt x="12" y="219"/>
                      </a:lnTo>
                      <a:lnTo>
                        <a:pt x="11" y="217"/>
                      </a:lnTo>
                      <a:lnTo>
                        <a:pt x="11" y="217"/>
                      </a:lnTo>
                      <a:lnTo>
                        <a:pt x="11" y="216"/>
                      </a:lnTo>
                      <a:lnTo>
                        <a:pt x="10" y="215"/>
                      </a:lnTo>
                      <a:lnTo>
                        <a:pt x="8" y="214"/>
                      </a:lnTo>
                      <a:lnTo>
                        <a:pt x="8" y="211"/>
                      </a:lnTo>
                      <a:lnTo>
                        <a:pt x="6" y="210"/>
                      </a:lnTo>
                      <a:lnTo>
                        <a:pt x="4" y="208"/>
                      </a:lnTo>
                      <a:lnTo>
                        <a:pt x="3" y="207"/>
                      </a:lnTo>
                      <a:lnTo>
                        <a:pt x="0" y="207"/>
                      </a:lnTo>
                      <a:lnTo>
                        <a:pt x="2" y="200"/>
                      </a:lnTo>
                      <a:lnTo>
                        <a:pt x="4" y="199"/>
                      </a:lnTo>
                      <a:lnTo>
                        <a:pt x="4" y="197"/>
                      </a:lnTo>
                      <a:lnTo>
                        <a:pt x="4" y="197"/>
                      </a:lnTo>
                      <a:lnTo>
                        <a:pt x="3" y="189"/>
                      </a:lnTo>
                      <a:lnTo>
                        <a:pt x="7" y="189"/>
                      </a:lnTo>
                      <a:lnTo>
                        <a:pt x="7" y="187"/>
                      </a:lnTo>
                      <a:lnTo>
                        <a:pt x="4" y="187"/>
                      </a:lnTo>
                      <a:lnTo>
                        <a:pt x="4" y="185"/>
                      </a:lnTo>
                      <a:lnTo>
                        <a:pt x="4" y="182"/>
                      </a:lnTo>
                      <a:lnTo>
                        <a:pt x="4" y="180"/>
                      </a:lnTo>
                      <a:lnTo>
                        <a:pt x="6" y="180"/>
                      </a:lnTo>
                      <a:lnTo>
                        <a:pt x="6" y="177"/>
                      </a:lnTo>
                      <a:lnTo>
                        <a:pt x="7" y="177"/>
                      </a:lnTo>
                      <a:lnTo>
                        <a:pt x="7" y="177"/>
                      </a:lnTo>
                      <a:lnTo>
                        <a:pt x="6" y="177"/>
                      </a:lnTo>
                      <a:lnTo>
                        <a:pt x="6" y="176"/>
                      </a:lnTo>
                      <a:lnTo>
                        <a:pt x="4" y="176"/>
                      </a:lnTo>
                      <a:lnTo>
                        <a:pt x="4" y="173"/>
                      </a:lnTo>
                      <a:lnTo>
                        <a:pt x="3" y="170"/>
                      </a:lnTo>
                      <a:lnTo>
                        <a:pt x="10" y="168"/>
                      </a:lnTo>
                      <a:lnTo>
                        <a:pt x="10" y="168"/>
                      </a:lnTo>
                      <a:lnTo>
                        <a:pt x="11" y="168"/>
                      </a:lnTo>
                      <a:lnTo>
                        <a:pt x="11" y="166"/>
                      </a:lnTo>
                      <a:lnTo>
                        <a:pt x="15" y="166"/>
                      </a:lnTo>
                      <a:lnTo>
                        <a:pt x="15" y="165"/>
                      </a:lnTo>
                      <a:lnTo>
                        <a:pt x="16" y="165"/>
                      </a:lnTo>
                      <a:lnTo>
                        <a:pt x="16" y="165"/>
                      </a:lnTo>
                      <a:lnTo>
                        <a:pt x="21" y="165"/>
                      </a:lnTo>
                      <a:lnTo>
                        <a:pt x="21" y="164"/>
                      </a:lnTo>
                      <a:lnTo>
                        <a:pt x="24" y="164"/>
                      </a:lnTo>
                      <a:lnTo>
                        <a:pt x="24" y="164"/>
                      </a:lnTo>
                      <a:lnTo>
                        <a:pt x="27" y="164"/>
                      </a:lnTo>
                      <a:lnTo>
                        <a:pt x="27" y="162"/>
                      </a:lnTo>
                      <a:lnTo>
                        <a:pt x="29" y="162"/>
                      </a:lnTo>
                      <a:lnTo>
                        <a:pt x="29" y="161"/>
                      </a:lnTo>
                      <a:lnTo>
                        <a:pt x="32" y="161"/>
                      </a:lnTo>
                      <a:close/>
                      <a:moveTo>
                        <a:pt x="936" y="157"/>
                      </a:moveTo>
                      <a:lnTo>
                        <a:pt x="938" y="157"/>
                      </a:lnTo>
                      <a:lnTo>
                        <a:pt x="938" y="157"/>
                      </a:lnTo>
                      <a:lnTo>
                        <a:pt x="938" y="157"/>
                      </a:lnTo>
                      <a:lnTo>
                        <a:pt x="939" y="157"/>
                      </a:lnTo>
                      <a:lnTo>
                        <a:pt x="939" y="159"/>
                      </a:lnTo>
                      <a:lnTo>
                        <a:pt x="940" y="160"/>
                      </a:lnTo>
                      <a:lnTo>
                        <a:pt x="943" y="160"/>
                      </a:lnTo>
                      <a:lnTo>
                        <a:pt x="942" y="161"/>
                      </a:lnTo>
                      <a:lnTo>
                        <a:pt x="940" y="162"/>
                      </a:lnTo>
                      <a:lnTo>
                        <a:pt x="939" y="164"/>
                      </a:lnTo>
                      <a:lnTo>
                        <a:pt x="939" y="164"/>
                      </a:lnTo>
                      <a:lnTo>
                        <a:pt x="939" y="164"/>
                      </a:lnTo>
                      <a:lnTo>
                        <a:pt x="938" y="162"/>
                      </a:lnTo>
                      <a:lnTo>
                        <a:pt x="936" y="161"/>
                      </a:lnTo>
                      <a:lnTo>
                        <a:pt x="936" y="160"/>
                      </a:lnTo>
                      <a:lnTo>
                        <a:pt x="936" y="157"/>
                      </a:lnTo>
                      <a:close/>
                      <a:moveTo>
                        <a:pt x="918" y="152"/>
                      </a:moveTo>
                      <a:lnTo>
                        <a:pt x="918" y="157"/>
                      </a:lnTo>
                      <a:lnTo>
                        <a:pt x="918" y="157"/>
                      </a:lnTo>
                      <a:lnTo>
                        <a:pt x="918" y="157"/>
                      </a:lnTo>
                      <a:lnTo>
                        <a:pt x="921" y="157"/>
                      </a:lnTo>
                      <a:lnTo>
                        <a:pt x="919" y="152"/>
                      </a:lnTo>
                      <a:lnTo>
                        <a:pt x="918" y="152"/>
                      </a:lnTo>
                      <a:close/>
                      <a:moveTo>
                        <a:pt x="2443" y="148"/>
                      </a:moveTo>
                      <a:lnTo>
                        <a:pt x="2443" y="148"/>
                      </a:lnTo>
                      <a:lnTo>
                        <a:pt x="2443" y="149"/>
                      </a:lnTo>
                      <a:lnTo>
                        <a:pt x="2446" y="149"/>
                      </a:lnTo>
                      <a:lnTo>
                        <a:pt x="2446" y="149"/>
                      </a:lnTo>
                      <a:lnTo>
                        <a:pt x="2448" y="149"/>
                      </a:lnTo>
                      <a:lnTo>
                        <a:pt x="2448" y="151"/>
                      </a:lnTo>
                      <a:lnTo>
                        <a:pt x="2450" y="151"/>
                      </a:lnTo>
                      <a:lnTo>
                        <a:pt x="2452" y="151"/>
                      </a:lnTo>
                      <a:lnTo>
                        <a:pt x="2455" y="151"/>
                      </a:lnTo>
                      <a:lnTo>
                        <a:pt x="2456" y="152"/>
                      </a:lnTo>
                      <a:lnTo>
                        <a:pt x="2458" y="153"/>
                      </a:lnTo>
                      <a:lnTo>
                        <a:pt x="2458" y="155"/>
                      </a:lnTo>
                      <a:lnTo>
                        <a:pt x="2459" y="155"/>
                      </a:lnTo>
                      <a:lnTo>
                        <a:pt x="2459" y="156"/>
                      </a:lnTo>
                      <a:lnTo>
                        <a:pt x="2458" y="156"/>
                      </a:lnTo>
                      <a:lnTo>
                        <a:pt x="2458" y="156"/>
                      </a:lnTo>
                      <a:lnTo>
                        <a:pt x="2455" y="156"/>
                      </a:lnTo>
                      <a:lnTo>
                        <a:pt x="2455" y="157"/>
                      </a:lnTo>
                      <a:lnTo>
                        <a:pt x="2454" y="157"/>
                      </a:lnTo>
                      <a:lnTo>
                        <a:pt x="2454" y="157"/>
                      </a:lnTo>
                      <a:lnTo>
                        <a:pt x="2451" y="159"/>
                      </a:lnTo>
                      <a:lnTo>
                        <a:pt x="2451" y="160"/>
                      </a:lnTo>
                      <a:lnTo>
                        <a:pt x="2447" y="161"/>
                      </a:lnTo>
                      <a:lnTo>
                        <a:pt x="2447" y="161"/>
                      </a:lnTo>
                      <a:lnTo>
                        <a:pt x="2443" y="161"/>
                      </a:lnTo>
                      <a:lnTo>
                        <a:pt x="2443" y="161"/>
                      </a:lnTo>
                      <a:lnTo>
                        <a:pt x="2443" y="161"/>
                      </a:lnTo>
                      <a:lnTo>
                        <a:pt x="2442" y="161"/>
                      </a:lnTo>
                      <a:lnTo>
                        <a:pt x="2441" y="161"/>
                      </a:lnTo>
                      <a:lnTo>
                        <a:pt x="2439" y="160"/>
                      </a:lnTo>
                      <a:lnTo>
                        <a:pt x="2434" y="160"/>
                      </a:lnTo>
                      <a:lnTo>
                        <a:pt x="2433" y="159"/>
                      </a:lnTo>
                      <a:lnTo>
                        <a:pt x="2431" y="159"/>
                      </a:lnTo>
                      <a:lnTo>
                        <a:pt x="2431" y="157"/>
                      </a:lnTo>
                      <a:lnTo>
                        <a:pt x="2430" y="157"/>
                      </a:lnTo>
                      <a:lnTo>
                        <a:pt x="2429" y="156"/>
                      </a:lnTo>
                      <a:lnTo>
                        <a:pt x="2428" y="156"/>
                      </a:lnTo>
                      <a:lnTo>
                        <a:pt x="2428" y="153"/>
                      </a:lnTo>
                      <a:lnTo>
                        <a:pt x="2428" y="152"/>
                      </a:lnTo>
                      <a:lnTo>
                        <a:pt x="2428" y="151"/>
                      </a:lnTo>
                      <a:lnTo>
                        <a:pt x="2428" y="148"/>
                      </a:lnTo>
                      <a:lnTo>
                        <a:pt x="2428" y="148"/>
                      </a:lnTo>
                      <a:lnTo>
                        <a:pt x="2428" y="148"/>
                      </a:lnTo>
                      <a:lnTo>
                        <a:pt x="2430" y="148"/>
                      </a:lnTo>
                      <a:lnTo>
                        <a:pt x="2433" y="149"/>
                      </a:lnTo>
                      <a:lnTo>
                        <a:pt x="2435" y="149"/>
                      </a:lnTo>
                      <a:lnTo>
                        <a:pt x="2437" y="149"/>
                      </a:lnTo>
                      <a:lnTo>
                        <a:pt x="2438" y="149"/>
                      </a:lnTo>
                      <a:lnTo>
                        <a:pt x="2439" y="148"/>
                      </a:lnTo>
                      <a:lnTo>
                        <a:pt x="2442" y="148"/>
                      </a:lnTo>
                      <a:lnTo>
                        <a:pt x="2443" y="148"/>
                      </a:lnTo>
                      <a:close/>
                      <a:moveTo>
                        <a:pt x="2388" y="147"/>
                      </a:moveTo>
                      <a:lnTo>
                        <a:pt x="2390" y="147"/>
                      </a:lnTo>
                      <a:lnTo>
                        <a:pt x="2390" y="148"/>
                      </a:lnTo>
                      <a:lnTo>
                        <a:pt x="2391" y="148"/>
                      </a:lnTo>
                      <a:lnTo>
                        <a:pt x="2392" y="149"/>
                      </a:lnTo>
                      <a:lnTo>
                        <a:pt x="2393" y="149"/>
                      </a:lnTo>
                      <a:lnTo>
                        <a:pt x="2395" y="151"/>
                      </a:lnTo>
                      <a:lnTo>
                        <a:pt x="2397" y="151"/>
                      </a:lnTo>
                      <a:lnTo>
                        <a:pt x="2397" y="151"/>
                      </a:lnTo>
                      <a:lnTo>
                        <a:pt x="2399" y="151"/>
                      </a:lnTo>
                      <a:lnTo>
                        <a:pt x="2400" y="151"/>
                      </a:lnTo>
                      <a:lnTo>
                        <a:pt x="2401" y="151"/>
                      </a:lnTo>
                      <a:lnTo>
                        <a:pt x="2403" y="152"/>
                      </a:lnTo>
                      <a:lnTo>
                        <a:pt x="2404" y="153"/>
                      </a:lnTo>
                      <a:lnTo>
                        <a:pt x="2403" y="159"/>
                      </a:lnTo>
                      <a:lnTo>
                        <a:pt x="2401" y="159"/>
                      </a:lnTo>
                      <a:lnTo>
                        <a:pt x="2399" y="160"/>
                      </a:lnTo>
                      <a:lnTo>
                        <a:pt x="2399" y="160"/>
                      </a:lnTo>
                      <a:lnTo>
                        <a:pt x="2397" y="161"/>
                      </a:lnTo>
                      <a:lnTo>
                        <a:pt x="2395" y="162"/>
                      </a:lnTo>
                      <a:lnTo>
                        <a:pt x="2393" y="162"/>
                      </a:lnTo>
                      <a:lnTo>
                        <a:pt x="2392" y="160"/>
                      </a:lnTo>
                      <a:lnTo>
                        <a:pt x="2391" y="157"/>
                      </a:lnTo>
                      <a:lnTo>
                        <a:pt x="2390" y="157"/>
                      </a:lnTo>
                      <a:lnTo>
                        <a:pt x="2391" y="156"/>
                      </a:lnTo>
                      <a:lnTo>
                        <a:pt x="2391" y="155"/>
                      </a:lnTo>
                      <a:lnTo>
                        <a:pt x="2391" y="152"/>
                      </a:lnTo>
                      <a:lnTo>
                        <a:pt x="2391" y="149"/>
                      </a:lnTo>
                      <a:lnTo>
                        <a:pt x="2390" y="149"/>
                      </a:lnTo>
                      <a:lnTo>
                        <a:pt x="2390" y="148"/>
                      </a:lnTo>
                      <a:lnTo>
                        <a:pt x="2390" y="148"/>
                      </a:lnTo>
                      <a:lnTo>
                        <a:pt x="2388" y="147"/>
                      </a:lnTo>
                      <a:close/>
                      <a:moveTo>
                        <a:pt x="268" y="143"/>
                      </a:moveTo>
                      <a:lnTo>
                        <a:pt x="270" y="143"/>
                      </a:lnTo>
                      <a:lnTo>
                        <a:pt x="270" y="144"/>
                      </a:lnTo>
                      <a:lnTo>
                        <a:pt x="271" y="144"/>
                      </a:lnTo>
                      <a:lnTo>
                        <a:pt x="271" y="145"/>
                      </a:lnTo>
                      <a:lnTo>
                        <a:pt x="273" y="145"/>
                      </a:lnTo>
                      <a:lnTo>
                        <a:pt x="273" y="147"/>
                      </a:lnTo>
                      <a:lnTo>
                        <a:pt x="274" y="148"/>
                      </a:lnTo>
                      <a:lnTo>
                        <a:pt x="274" y="148"/>
                      </a:lnTo>
                      <a:lnTo>
                        <a:pt x="275" y="149"/>
                      </a:lnTo>
                      <a:lnTo>
                        <a:pt x="275" y="149"/>
                      </a:lnTo>
                      <a:lnTo>
                        <a:pt x="275" y="151"/>
                      </a:lnTo>
                      <a:lnTo>
                        <a:pt x="275" y="152"/>
                      </a:lnTo>
                      <a:lnTo>
                        <a:pt x="277" y="152"/>
                      </a:lnTo>
                      <a:lnTo>
                        <a:pt x="275" y="162"/>
                      </a:lnTo>
                      <a:lnTo>
                        <a:pt x="273" y="162"/>
                      </a:lnTo>
                      <a:lnTo>
                        <a:pt x="273" y="164"/>
                      </a:lnTo>
                      <a:lnTo>
                        <a:pt x="271" y="164"/>
                      </a:lnTo>
                      <a:lnTo>
                        <a:pt x="270" y="162"/>
                      </a:lnTo>
                      <a:lnTo>
                        <a:pt x="269" y="161"/>
                      </a:lnTo>
                      <a:lnTo>
                        <a:pt x="268" y="161"/>
                      </a:lnTo>
                      <a:lnTo>
                        <a:pt x="268" y="162"/>
                      </a:lnTo>
                      <a:lnTo>
                        <a:pt x="265" y="162"/>
                      </a:lnTo>
                      <a:lnTo>
                        <a:pt x="265" y="161"/>
                      </a:lnTo>
                      <a:lnTo>
                        <a:pt x="265" y="161"/>
                      </a:lnTo>
                      <a:lnTo>
                        <a:pt x="262" y="161"/>
                      </a:lnTo>
                      <a:lnTo>
                        <a:pt x="261" y="160"/>
                      </a:lnTo>
                      <a:lnTo>
                        <a:pt x="260" y="160"/>
                      </a:lnTo>
                      <a:lnTo>
                        <a:pt x="260" y="159"/>
                      </a:lnTo>
                      <a:lnTo>
                        <a:pt x="258" y="159"/>
                      </a:lnTo>
                      <a:lnTo>
                        <a:pt x="257" y="157"/>
                      </a:lnTo>
                      <a:lnTo>
                        <a:pt x="256" y="157"/>
                      </a:lnTo>
                      <a:lnTo>
                        <a:pt x="254" y="157"/>
                      </a:lnTo>
                      <a:lnTo>
                        <a:pt x="254" y="159"/>
                      </a:lnTo>
                      <a:lnTo>
                        <a:pt x="254" y="157"/>
                      </a:lnTo>
                      <a:lnTo>
                        <a:pt x="253" y="157"/>
                      </a:lnTo>
                      <a:lnTo>
                        <a:pt x="253" y="155"/>
                      </a:lnTo>
                      <a:lnTo>
                        <a:pt x="254" y="153"/>
                      </a:lnTo>
                      <a:lnTo>
                        <a:pt x="254" y="153"/>
                      </a:lnTo>
                      <a:lnTo>
                        <a:pt x="254" y="152"/>
                      </a:lnTo>
                      <a:lnTo>
                        <a:pt x="256" y="151"/>
                      </a:lnTo>
                      <a:lnTo>
                        <a:pt x="256" y="151"/>
                      </a:lnTo>
                      <a:lnTo>
                        <a:pt x="257" y="151"/>
                      </a:lnTo>
                      <a:lnTo>
                        <a:pt x="257" y="151"/>
                      </a:lnTo>
                      <a:lnTo>
                        <a:pt x="258" y="149"/>
                      </a:lnTo>
                      <a:lnTo>
                        <a:pt x="260" y="148"/>
                      </a:lnTo>
                      <a:lnTo>
                        <a:pt x="260" y="148"/>
                      </a:lnTo>
                      <a:lnTo>
                        <a:pt x="260" y="145"/>
                      </a:lnTo>
                      <a:lnTo>
                        <a:pt x="261" y="145"/>
                      </a:lnTo>
                      <a:lnTo>
                        <a:pt x="261" y="143"/>
                      </a:lnTo>
                      <a:lnTo>
                        <a:pt x="264" y="144"/>
                      </a:lnTo>
                      <a:lnTo>
                        <a:pt x="266" y="143"/>
                      </a:lnTo>
                      <a:lnTo>
                        <a:pt x="268" y="143"/>
                      </a:lnTo>
                      <a:close/>
                      <a:moveTo>
                        <a:pt x="2350" y="142"/>
                      </a:moveTo>
                      <a:lnTo>
                        <a:pt x="2350" y="142"/>
                      </a:lnTo>
                      <a:lnTo>
                        <a:pt x="2350" y="142"/>
                      </a:lnTo>
                      <a:lnTo>
                        <a:pt x="2352" y="143"/>
                      </a:lnTo>
                      <a:lnTo>
                        <a:pt x="2353" y="143"/>
                      </a:lnTo>
                      <a:lnTo>
                        <a:pt x="2354" y="144"/>
                      </a:lnTo>
                      <a:lnTo>
                        <a:pt x="2356" y="145"/>
                      </a:lnTo>
                      <a:lnTo>
                        <a:pt x="2357" y="147"/>
                      </a:lnTo>
                      <a:lnTo>
                        <a:pt x="2359" y="147"/>
                      </a:lnTo>
                      <a:lnTo>
                        <a:pt x="2359" y="149"/>
                      </a:lnTo>
                      <a:lnTo>
                        <a:pt x="2361" y="151"/>
                      </a:lnTo>
                      <a:lnTo>
                        <a:pt x="2362" y="151"/>
                      </a:lnTo>
                      <a:lnTo>
                        <a:pt x="2363" y="152"/>
                      </a:lnTo>
                      <a:lnTo>
                        <a:pt x="2363" y="155"/>
                      </a:lnTo>
                      <a:lnTo>
                        <a:pt x="2365" y="156"/>
                      </a:lnTo>
                      <a:lnTo>
                        <a:pt x="2365" y="159"/>
                      </a:lnTo>
                      <a:lnTo>
                        <a:pt x="2363" y="160"/>
                      </a:lnTo>
                      <a:lnTo>
                        <a:pt x="2362" y="161"/>
                      </a:lnTo>
                      <a:lnTo>
                        <a:pt x="2361" y="164"/>
                      </a:lnTo>
                      <a:lnTo>
                        <a:pt x="2358" y="164"/>
                      </a:lnTo>
                      <a:lnTo>
                        <a:pt x="2358" y="166"/>
                      </a:lnTo>
                      <a:lnTo>
                        <a:pt x="2358" y="166"/>
                      </a:lnTo>
                      <a:lnTo>
                        <a:pt x="2357" y="169"/>
                      </a:lnTo>
                      <a:lnTo>
                        <a:pt x="2354" y="172"/>
                      </a:lnTo>
                      <a:lnTo>
                        <a:pt x="2350" y="173"/>
                      </a:lnTo>
                      <a:lnTo>
                        <a:pt x="2349" y="172"/>
                      </a:lnTo>
                      <a:lnTo>
                        <a:pt x="2346" y="170"/>
                      </a:lnTo>
                      <a:lnTo>
                        <a:pt x="2345" y="169"/>
                      </a:lnTo>
                      <a:lnTo>
                        <a:pt x="2344" y="166"/>
                      </a:lnTo>
                      <a:lnTo>
                        <a:pt x="2342" y="166"/>
                      </a:lnTo>
                      <a:lnTo>
                        <a:pt x="2341" y="165"/>
                      </a:lnTo>
                      <a:lnTo>
                        <a:pt x="2342" y="165"/>
                      </a:lnTo>
                      <a:lnTo>
                        <a:pt x="2342" y="165"/>
                      </a:lnTo>
                      <a:lnTo>
                        <a:pt x="2344" y="164"/>
                      </a:lnTo>
                      <a:lnTo>
                        <a:pt x="2342" y="164"/>
                      </a:lnTo>
                      <a:lnTo>
                        <a:pt x="2341" y="161"/>
                      </a:lnTo>
                      <a:lnTo>
                        <a:pt x="2341" y="161"/>
                      </a:lnTo>
                      <a:lnTo>
                        <a:pt x="2340" y="160"/>
                      </a:lnTo>
                      <a:lnTo>
                        <a:pt x="2341" y="160"/>
                      </a:lnTo>
                      <a:lnTo>
                        <a:pt x="2341" y="157"/>
                      </a:lnTo>
                      <a:lnTo>
                        <a:pt x="2340" y="156"/>
                      </a:lnTo>
                      <a:lnTo>
                        <a:pt x="2341" y="153"/>
                      </a:lnTo>
                      <a:lnTo>
                        <a:pt x="2342" y="152"/>
                      </a:lnTo>
                      <a:lnTo>
                        <a:pt x="2342" y="148"/>
                      </a:lnTo>
                      <a:lnTo>
                        <a:pt x="2344" y="148"/>
                      </a:lnTo>
                      <a:lnTo>
                        <a:pt x="2344" y="148"/>
                      </a:lnTo>
                      <a:lnTo>
                        <a:pt x="2345" y="147"/>
                      </a:lnTo>
                      <a:lnTo>
                        <a:pt x="2345" y="145"/>
                      </a:lnTo>
                      <a:lnTo>
                        <a:pt x="2348" y="144"/>
                      </a:lnTo>
                      <a:lnTo>
                        <a:pt x="2349" y="143"/>
                      </a:lnTo>
                      <a:lnTo>
                        <a:pt x="2350" y="142"/>
                      </a:lnTo>
                      <a:close/>
                      <a:moveTo>
                        <a:pt x="1714" y="126"/>
                      </a:moveTo>
                      <a:lnTo>
                        <a:pt x="1715" y="126"/>
                      </a:lnTo>
                      <a:lnTo>
                        <a:pt x="1718" y="126"/>
                      </a:lnTo>
                      <a:lnTo>
                        <a:pt x="1718" y="127"/>
                      </a:lnTo>
                      <a:lnTo>
                        <a:pt x="1719" y="128"/>
                      </a:lnTo>
                      <a:lnTo>
                        <a:pt x="1721" y="130"/>
                      </a:lnTo>
                      <a:lnTo>
                        <a:pt x="1721" y="131"/>
                      </a:lnTo>
                      <a:lnTo>
                        <a:pt x="1721" y="131"/>
                      </a:lnTo>
                      <a:lnTo>
                        <a:pt x="1721" y="131"/>
                      </a:lnTo>
                      <a:lnTo>
                        <a:pt x="1721" y="135"/>
                      </a:lnTo>
                      <a:lnTo>
                        <a:pt x="1721" y="135"/>
                      </a:lnTo>
                      <a:lnTo>
                        <a:pt x="1719" y="136"/>
                      </a:lnTo>
                      <a:lnTo>
                        <a:pt x="1719" y="136"/>
                      </a:lnTo>
                      <a:lnTo>
                        <a:pt x="1718" y="136"/>
                      </a:lnTo>
                      <a:lnTo>
                        <a:pt x="1718" y="138"/>
                      </a:lnTo>
                      <a:lnTo>
                        <a:pt x="1717" y="138"/>
                      </a:lnTo>
                      <a:lnTo>
                        <a:pt x="1715" y="139"/>
                      </a:lnTo>
                      <a:lnTo>
                        <a:pt x="1711" y="140"/>
                      </a:lnTo>
                      <a:lnTo>
                        <a:pt x="1710" y="142"/>
                      </a:lnTo>
                      <a:lnTo>
                        <a:pt x="1706" y="142"/>
                      </a:lnTo>
                      <a:lnTo>
                        <a:pt x="1706" y="142"/>
                      </a:lnTo>
                      <a:lnTo>
                        <a:pt x="1705" y="142"/>
                      </a:lnTo>
                      <a:lnTo>
                        <a:pt x="1705" y="143"/>
                      </a:lnTo>
                      <a:lnTo>
                        <a:pt x="1704" y="143"/>
                      </a:lnTo>
                      <a:lnTo>
                        <a:pt x="1704" y="143"/>
                      </a:lnTo>
                      <a:lnTo>
                        <a:pt x="1698" y="143"/>
                      </a:lnTo>
                      <a:lnTo>
                        <a:pt x="1698" y="144"/>
                      </a:lnTo>
                      <a:lnTo>
                        <a:pt x="1692" y="144"/>
                      </a:lnTo>
                      <a:lnTo>
                        <a:pt x="1692" y="145"/>
                      </a:lnTo>
                      <a:lnTo>
                        <a:pt x="1689" y="145"/>
                      </a:lnTo>
                      <a:lnTo>
                        <a:pt x="1689" y="147"/>
                      </a:lnTo>
                      <a:lnTo>
                        <a:pt x="1685" y="147"/>
                      </a:lnTo>
                      <a:lnTo>
                        <a:pt x="1684" y="148"/>
                      </a:lnTo>
                      <a:lnTo>
                        <a:pt x="1684" y="148"/>
                      </a:lnTo>
                      <a:lnTo>
                        <a:pt x="1684" y="148"/>
                      </a:lnTo>
                      <a:lnTo>
                        <a:pt x="1684" y="147"/>
                      </a:lnTo>
                      <a:lnTo>
                        <a:pt x="1683" y="147"/>
                      </a:lnTo>
                      <a:lnTo>
                        <a:pt x="1680" y="148"/>
                      </a:lnTo>
                      <a:lnTo>
                        <a:pt x="1676" y="149"/>
                      </a:lnTo>
                      <a:lnTo>
                        <a:pt x="1673" y="151"/>
                      </a:lnTo>
                      <a:lnTo>
                        <a:pt x="1668" y="149"/>
                      </a:lnTo>
                      <a:lnTo>
                        <a:pt x="1668" y="151"/>
                      </a:lnTo>
                      <a:lnTo>
                        <a:pt x="1667" y="151"/>
                      </a:lnTo>
                      <a:lnTo>
                        <a:pt x="1667" y="151"/>
                      </a:lnTo>
                      <a:lnTo>
                        <a:pt x="1663" y="152"/>
                      </a:lnTo>
                      <a:lnTo>
                        <a:pt x="1663" y="152"/>
                      </a:lnTo>
                      <a:lnTo>
                        <a:pt x="1662" y="152"/>
                      </a:lnTo>
                      <a:lnTo>
                        <a:pt x="1660" y="153"/>
                      </a:lnTo>
                      <a:lnTo>
                        <a:pt x="1656" y="153"/>
                      </a:lnTo>
                      <a:lnTo>
                        <a:pt x="1656" y="155"/>
                      </a:lnTo>
                      <a:lnTo>
                        <a:pt x="1656" y="156"/>
                      </a:lnTo>
                      <a:lnTo>
                        <a:pt x="1655" y="156"/>
                      </a:lnTo>
                      <a:lnTo>
                        <a:pt x="1654" y="157"/>
                      </a:lnTo>
                      <a:lnTo>
                        <a:pt x="1653" y="157"/>
                      </a:lnTo>
                      <a:lnTo>
                        <a:pt x="1653" y="160"/>
                      </a:lnTo>
                      <a:lnTo>
                        <a:pt x="1651" y="160"/>
                      </a:lnTo>
                      <a:lnTo>
                        <a:pt x="1649" y="160"/>
                      </a:lnTo>
                      <a:lnTo>
                        <a:pt x="1649" y="160"/>
                      </a:lnTo>
                      <a:lnTo>
                        <a:pt x="1647" y="160"/>
                      </a:lnTo>
                      <a:lnTo>
                        <a:pt x="1646" y="159"/>
                      </a:lnTo>
                      <a:lnTo>
                        <a:pt x="1646" y="160"/>
                      </a:lnTo>
                      <a:lnTo>
                        <a:pt x="1645" y="160"/>
                      </a:lnTo>
                      <a:lnTo>
                        <a:pt x="1645" y="161"/>
                      </a:lnTo>
                      <a:lnTo>
                        <a:pt x="1641" y="161"/>
                      </a:lnTo>
                      <a:lnTo>
                        <a:pt x="1641" y="161"/>
                      </a:lnTo>
                      <a:lnTo>
                        <a:pt x="1641" y="161"/>
                      </a:lnTo>
                      <a:lnTo>
                        <a:pt x="1639" y="161"/>
                      </a:lnTo>
                      <a:lnTo>
                        <a:pt x="1638" y="164"/>
                      </a:lnTo>
                      <a:lnTo>
                        <a:pt x="1634" y="164"/>
                      </a:lnTo>
                      <a:lnTo>
                        <a:pt x="1634" y="165"/>
                      </a:lnTo>
                      <a:lnTo>
                        <a:pt x="1636" y="166"/>
                      </a:lnTo>
                      <a:lnTo>
                        <a:pt x="1636" y="168"/>
                      </a:lnTo>
                      <a:lnTo>
                        <a:pt x="1634" y="168"/>
                      </a:lnTo>
                      <a:lnTo>
                        <a:pt x="1633" y="169"/>
                      </a:lnTo>
                      <a:lnTo>
                        <a:pt x="1632" y="172"/>
                      </a:lnTo>
                      <a:lnTo>
                        <a:pt x="1630" y="172"/>
                      </a:lnTo>
                      <a:lnTo>
                        <a:pt x="1630" y="172"/>
                      </a:lnTo>
                      <a:lnTo>
                        <a:pt x="1630" y="173"/>
                      </a:lnTo>
                      <a:lnTo>
                        <a:pt x="1629" y="173"/>
                      </a:lnTo>
                      <a:lnTo>
                        <a:pt x="1629" y="173"/>
                      </a:lnTo>
                      <a:lnTo>
                        <a:pt x="1629" y="173"/>
                      </a:lnTo>
                      <a:lnTo>
                        <a:pt x="1628" y="173"/>
                      </a:lnTo>
                      <a:lnTo>
                        <a:pt x="1628" y="170"/>
                      </a:lnTo>
                      <a:lnTo>
                        <a:pt x="1625" y="170"/>
                      </a:lnTo>
                      <a:lnTo>
                        <a:pt x="1626" y="177"/>
                      </a:lnTo>
                      <a:lnTo>
                        <a:pt x="1624" y="177"/>
                      </a:lnTo>
                      <a:lnTo>
                        <a:pt x="1624" y="180"/>
                      </a:lnTo>
                      <a:lnTo>
                        <a:pt x="1622" y="180"/>
                      </a:lnTo>
                      <a:lnTo>
                        <a:pt x="1621" y="181"/>
                      </a:lnTo>
                      <a:lnTo>
                        <a:pt x="1621" y="180"/>
                      </a:lnTo>
                      <a:lnTo>
                        <a:pt x="1620" y="180"/>
                      </a:lnTo>
                      <a:lnTo>
                        <a:pt x="1619" y="178"/>
                      </a:lnTo>
                      <a:lnTo>
                        <a:pt x="1619" y="181"/>
                      </a:lnTo>
                      <a:lnTo>
                        <a:pt x="1619" y="182"/>
                      </a:lnTo>
                      <a:lnTo>
                        <a:pt x="1619" y="185"/>
                      </a:lnTo>
                      <a:lnTo>
                        <a:pt x="1617" y="185"/>
                      </a:lnTo>
                      <a:lnTo>
                        <a:pt x="1616" y="186"/>
                      </a:lnTo>
                      <a:lnTo>
                        <a:pt x="1613" y="186"/>
                      </a:lnTo>
                      <a:lnTo>
                        <a:pt x="1611" y="186"/>
                      </a:lnTo>
                      <a:lnTo>
                        <a:pt x="1611" y="185"/>
                      </a:lnTo>
                      <a:lnTo>
                        <a:pt x="1609" y="185"/>
                      </a:lnTo>
                      <a:lnTo>
                        <a:pt x="1608" y="183"/>
                      </a:lnTo>
                      <a:lnTo>
                        <a:pt x="1608" y="185"/>
                      </a:lnTo>
                      <a:lnTo>
                        <a:pt x="1603" y="185"/>
                      </a:lnTo>
                      <a:lnTo>
                        <a:pt x="1603" y="185"/>
                      </a:lnTo>
                      <a:lnTo>
                        <a:pt x="1601" y="185"/>
                      </a:lnTo>
                      <a:lnTo>
                        <a:pt x="1601" y="183"/>
                      </a:lnTo>
                      <a:lnTo>
                        <a:pt x="1600" y="183"/>
                      </a:lnTo>
                      <a:lnTo>
                        <a:pt x="1600" y="185"/>
                      </a:lnTo>
                      <a:lnTo>
                        <a:pt x="1601" y="186"/>
                      </a:lnTo>
                      <a:lnTo>
                        <a:pt x="1601" y="186"/>
                      </a:lnTo>
                      <a:lnTo>
                        <a:pt x="1603" y="186"/>
                      </a:lnTo>
                      <a:lnTo>
                        <a:pt x="1604" y="186"/>
                      </a:lnTo>
                      <a:lnTo>
                        <a:pt x="1607" y="186"/>
                      </a:lnTo>
                      <a:lnTo>
                        <a:pt x="1608" y="186"/>
                      </a:lnTo>
                      <a:lnTo>
                        <a:pt x="1609" y="187"/>
                      </a:lnTo>
                      <a:lnTo>
                        <a:pt x="1611" y="187"/>
                      </a:lnTo>
                      <a:lnTo>
                        <a:pt x="1611" y="187"/>
                      </a:lnTo>
                      <a:lnTo>
                        <a:pt x="1612" y="189"/>
                      </a:lnTo>
                      <a:lnTo>
                        <a:pt x="1613" y="187"/>
                      </a:lnTo>
                      <a:lnTo>
                        <a:pt x="1615" y="187"/>
                      </a:lnTo>
                      <a:lnTo>
                        <a:pt x="1615" y="189"/>
                      </a:lnTo>
                      <a:lnTo>
                        <a:pt x="1616" y="189"/>
                      </a:lnTo>
                      <a:lnTo>
                        <a:pt x="1616" y="191"/>
                      </a:lnTo>
                      <a:lnTo>
                        <a:pt x="1615" y="191"/>
                      </a:lnTo>
                      <a:lnTo>
                        <a:pt x="1613" y="193"/>
                      </a:lnTo>
                      <a:lnTo>
                        <a:pt x="1613" y="194"/>
                      </a:lnTo>
                      <a:lnTo>
                        <a:pt x="1613" y="194"/>
                      </a:lnTo>
                      <a:lnTo>
                        <a:pt x="1613" y="195"/>
                      </a:lnTo>
                      <a:lnTo>
                        <a:pt x="1612" y="195"/>
                      </a:lnTo>
                      <a:lnTo>
                        <a:pt x="1612" y="197"/>
                      </a:lnTo>
                      <a:lnTo>
                        <a:pt x="1613" y="197"/>
                      </a:lnTo>
                      <a:lnTo>
                        <a:pt x="1613" y="198"/>
                      </a:lnTo>
                      <a:lnTo>
                        <a:pt x="1612" y="198"/>
                      </a:lnTo>
                      <a:lnTo>
                        <a:pt x="1611" y="199"/>
                      </a:lnTo>
                      <a:lnTo>
                        <a:pt x="1611" y="199"/>
                      </a:lnTo>
                      <a:lnTo>
                        <a:pt x="1611" y="200"/>
                      </a:lnTo>
                      <a:lnTo>
                        <a:pt x="1611" y="202"/>
                      </a:lnTo>
                      <a:lnTo>
                        <a:pt x="1612" y="202"/>
                      </a:lnTo>
                      <a:lnTo>
                        <a:pt x="1612" y="204"/>
                      </a:lnTo>
                      <a:lnTo>
                        <a:pt x="1611" y="204"/>
                      </a:lnTo>
                      <a:lnTo>
                        <a:pt x="1611" y="204"/>
                      </a:lnTo>
                      <a:lnTo>
                        <a:pt x="1611" y="206"/>
                      </a:lnTo>
                      <a:lnTo>
                        <a:pt x="1609" y="206"/>
                      </a:lnTo>
                      <a:lnTo>
                        <a:pt x="1609" y="206"/>
                      </a:lnTo>
                      <a:lnTo>
                        <a:pt x="1609" y="207"/>
                      </a:lnTo>
                      <a:lnTo>
                        <a:pt x="1611" y="207"/>
                      </a:lnTo>
                      <a:lnTo>
                        <a:pt x="1611" y="211"/>
                      </a:lnTo>
                      <a:lnTo>
                        <a:pt x="1609" y="214"/>
                      </a:lnTo>
                      <a:lnTo>
                        <a:pt x="1611" y="214"/>
                      </a:lnTo>
                      <a:lnTo>
                        <a:pt x="1612" y="214"/>
                      </a:lnTo>
                      <a:lnTo>
                        <a:pt x="1612" y="215"/>
                      </a:lnTo>
                      <a:lnTo>
                        <a:pt x="1612" y="216"/>
                      </a:lnTo>
                      <a:lnTo>
                        <a:pt x="1613" y="216"/>
                      </a:lnTo>
                      <a:lnTo>
                        <a:pt x="1613" y="219"/>
                      </a:lnTo>
                      <a:lnTo>
                        <a:pt x="1617" y="223"/>
                      </a:lnTo>
                      <a:lnTo>
                        <a:pt x="1617" y="223"/>
                      </a:lnTo>
                      <a:lnTo>
                        <a:pt x="1620" y="223"/>
                      </a:lnTo>
                      <a:lnTo>
                        <a:pt x="1621" y="225"/>
                      </a:lnTo>
                      <a:lnTo>
                        <a:pt x="1624" y="225"/>
                      </a:lnTo>
                      <a:lnTo>
                        <a:pt x="1624" y="227"/>
                      </a:lnTo>
                      <a:lnTo>
                        <a:pt x="1625" y="227"/>
                      </a:lnTo>
                      <a:lnTo>
                        <a:pt x="1625" y="227"/>
                      </a:lnTo>
                      <a:lnTo>
                        <a:pt x="1629" y="227"/>
                      </a:lnTo>
                      <a:lnTo>
                        <a:pt x="1629" y="228"/>
                      </a:lnTo>
                      <a:lnTo>
                        <a:pt x="1630" y="228"/>
                      </a:lnTo>
                      <a:lnTo>
                        <a:pt x="1630" y="229"/>
                      </a:lnTo>
                      <a:lnTo>
                        <a:pt x="1630" y="229"/>
                      </a:lnTo>
                      <a:lnTo>
                        <a:pt x="1630" y="229"/>
                      </a:lnTo>
                      <a:lnTo>
                        <a:pt x="1628" y="229"/>
                      </a:lnTo>
                      <a:lnTo>
                        <a:pt x="1626" y="231"/>
                      </a:lnTo>
                      <a:lnTo>
                        <a:pt x="1626" y="231"/>
                      </a:lnTo>
                      <a:lnTo>
                        <a:pt x="1624" y="231"/>
                      </a:lnTo>
                      <a:lnTo>
                        <a:pt x="1622" y="229"/>
                      </a:lnTo>
                      <a:lnTo>
                        <a:pt x="1622" y="229"/>
                      </a:lnTo>
                      <a:lnTo>
                        <a:pt x="1617" y="228"/>
                      </a:lnTo>
                      <a:lnTo>
                        <a:pt x="1617" y="229"/>
                      </a:lnTo>
                      <a:lnTo>
                        <a:pt x="1617" y="231"/>
                      </a:lnTo>
                      <a:lnTo>
                        <a:pt x="1619" y="232"/>
                      </a:lnTo>
                      <a:lnTo>
                        <a:pt x="1620" y="232"/>
                      </a:lnTo>
                      <a:lnTo>
                        <a:pt x="1620" y="234"/>
                      </a:lnTo>
                      <a:lnTo>
                        <a:pt x="1619" y="234"/>
                      </a:lnTo>
                      <a:lnTo>
                        <a:pt x="1619" y="233"/>
                      </a:lnTo>
                      <a:lnTo>
                        <a:pt x="1619" y="233"/>
                      </a:lnTo>
                      <a:lnTo>
                        <a:pt x="1619" y="233"/>
                      </a:lnTo>
                      <a:lnTo>
                        <a:pt x="1617" y="232"/>
                      </a:lnTo>
                      <a:lnTo>
                        <a:pt x="1616" y="232"/>
                      </a:lnTo>
                      <a:lnTo>
                        <a:pt x="1613" y="233"/>
                      </a:lnTo>
                      <a:lnTo>
                        <a:pt x="1611" y="233"/>
                      </a:lnTo>
                      <a:lnTo>
                        <a:pt x="1611" y="233"/>
                      </a:lnTo>
                      <a:lnTo>
                        <a:pt x="1611" y="233"/>
                      </a:lnTo>
                      <a:lnTo>
                        <a:pt x="1609" y="232"/>
                      </a:lnTo>
                      <a:lnTo>
                        <a:pt x="1608" y="231"/>
                      </a:lnTo>
                      <a:lnTo>
                        <a:pt x="1607" y="231"/>
                      </a:lnTo>
                      <a:lnTo>
                        <a:pt x="1607" y="232"/>
                      </a:lnTo>
                      <a:lnTo>
                        <a:pt x="1605" y="232"/>
                      </a:lnTo>
                      <a:lnTo>
                        <a:pt x="1604" y="233"/>
                      </a:lnTo>
                      <a:lnTo>
                        <a:pt x="1604" y="236"/>
                      </a:lnTo>
                      <a:lnTo>
                        <a:pt x="1603" y="234"/>
                      </a:lnTo>
                      <a:lnTo>
                        <a:pt x="1603" y="234"/>
                      </a:lnTo>
                      <a:lnTo>
                        <a:pt x="1600" y="234"/>
                      </a:lnTo>
                      <a:lnTo>
                        <a:pt x="1599" y="232"/>
                      </a:lnTo>
                      <a:lnTo>
                        <a:pt x="1596" y="232"/>
                      </a:lnTo>
                      <a:lnTo>
                        <a:pt x="1594" y="233"/>
                      </a:lnTo>
                      <a:lnTo>
                        <a:pt x="1591" y="233"/>
                      </a:lnTo>
                      <a:lnTo>
                        <a:pt x="1590" y="233"/>
                      </a:lnTo>
                      <a:lnTo>
                        <a:pt x="1590" y="233"/>
                      </a:lnTo>
                      <a:lnTo>
                        <a:pt x="1590" y="233"/>
                      </a:lnTo>
                      <a:lnTo>
                        <a:pt x="1590" y="231"/>
                      </a:lnTo>
                      <a:lnTo>
                        <a:pt x="1592" y="231"/>
                      </a:lnTo>
                      <a:lnTo>
                        <a:pt x="1592" y="231"/>
                      </a:lnTo>
                      <a:lnTo>
                        <a:pt x="1594" y="231"/>
                      </a:lnTo>
                      <a:lnTo>
                        <a:pt x="1594" y="228"/>
                      </a:lnTo>
                      <a:lnTo>
                        <a:pt x="1591" y="228"/>
                      </a:lnTo>
                      <a:lnTo>
                        <a:pt x="1590" y="225"/>
                      </a:lnTo>
                      <a:lnTo>
                        <a:pt x="1591" y="225"/>
                      </a:lnTo>
                      <a:lnTo>
                        <a:pt x="1591" y="225"/>
                      </a:lnTo>
                      <a:lnTo>
                        <a:pt x="1594" y="225"/>
                      </a:lnTo>
                      <a:lnTo>
                        <a:pt x="1594" y="225"/>
                      </a:lnTo>
                      <a:lnTo>
                        <a:pt x="1594" y="224"/>
                      </a:lnTo>
                      <a:lnTo>
                        <a:pt x="1594" y="224"/>
                      </a:lnTo>
                      <a:lnTo>
                        <a:pt x="1595" y="224"/>
                      </a:lnTo>
                      <a:lnTo>
                        <a:pt x="1598" y="224"/>
                      </a:lnTo>
                      <a:lnTo>
                        <a:pt x="1598" y="220"/>
                      </a:lnTo>
                      <a:lnTo>
                        <a:pt x="1595" y="221"/>
                      </a:lnTo>
                      <a:lnTo>
                        <a:pt x="1595" y="221"/>
                      </a:lnTo>
                      <a:lnTo>
                        <a:pt x="1590" y="221"/>
                      </a:lnTo>
                      <a:lnTo>
                        <a:pt x="1590" y="219"/>
                      </a:lnTo>
                      <a:lnTo>
                        <a:pt x="1588" y="217"/>
                      </a:lnTo>
                      <a:lnTo>
                        <a:pt x="1588" y="216"/>
                      </a:lnTo>
                      <a:lnTo>
                        <a:pt x="1590" y="216"/>
                      </a:lnTo>
                      <a:lnTo>
                        <a:pt x="1590" y="215"/>
                      </a:lnTo>
                      <a:lnTo>
                        <a:pt x="1586" y="215"/>
                      </a:lnTo>
                      <a:lnTo>
                        <a:pt x="1586" y="216"/>
                      </a:lnTo>
                      <a:lnTo>
                        <a:pt x="1586" y="216"/>
                      </a:lnTo>
                      <a:lnTo>
                        <a:pt x="1584" y="216"/>
                      </a:lnTo>
                      <a:lnTo>
                        <a:pt x="1583" y="217"/>
                      </a:lnTo>
                      <a:lnTo>
                        <a:pt x="1582" y="216"/>
                      </a:lnTo>
                      <a:lnTo>
                        <a:pt x="1582" y="215"/>
                      </a:lnTo>
                      <a:lnTo>
                        <a:pt x="1581" y="215"/>
                      </a:lnTo>
                      <a:lnTo>
                        <a:pt x="1579" y="216"/>
                      </a:lnTo>
                      <a:lnTo>
                        <a:pt x="1581" y="216"/>
                      </a:lnTo>
                      <a:lnTo>
                        <a:pt x="1581" y="216"/>
                      </a:lnTo>
                      <a:lnTo>
                        <a:pt x="1579" y="217"/>
                      </a:lnTo>
                      <a:lnTo>
                        <a:pt x="1578" y="217"/>
                      </a:lnTo>
                      <a:lnTo>
                        <a:pt x="1577" y="217"/>
                      </a:lnTo>
                      <a:lnTo>
                        <a:pt x="1577" y="219"/>
                      </a:lnTo>
                      <a:lnTo>
                        <a:pt x="1574" y="219"/>
                      </a:lnTo>
                      <a:lnTo>
                        <a:pt x="1574" y="219"/>
                      </a:lnTo>
                      <a:lnTo>
                        <a:pt x="1574" y="219"/>
                      </a:lnTo>
                      <a:lnTo>
                        <a:pt x="1574" y="216"/>
                      </a:lnTo>
                      <a:lnTo>
                        <a:pt x="1573" y="214"/>
                      </a:lnTo>
                      <a:lnTo>
                        <a:pt x="1573" y="212"/>
                      </a:lnTo>
                      <a:lnTo>
                        <a:pt x="1571" y="210"/>
                      </a:lnTo>
                      <a:lnTo>
                        <a:pt x="1573" y="208"/>
                      </a:lnTo>
                      <a:lnTo>
                        <a:pt x="1574" y="206"/>
                      </a:lnTo>
                      <a:lnTo>
                        <a:pt x="1575" y="206"/>
                      </a:lnTo>
                      <a:lnTo>
                        <a:pt x="1577" y="207"/>
                      </a:lnTo>
                      <a:lnTo>
                        <a:pt x="1577" y="207"/>
                      </a:lnTo>
                      <a:lnTo>
                        <a:pt x="1579" y="207"/>
                      </a:lnTo>
                      <a:lnTo>
                        <a:pt x="1579" y="206"/>
                      </a:lnTo>
                      <a:lnTo>
                        <a:pt x="1581" y="207"/>
                      </a:lnTo>
                      <a:lnTo>
                        <a:pt x="1581" y="206"/>
                      </a:lnTo>
                      <a:lnTo>
                        <a:pt x="1581" y="206"/>
                      </a:lnTo>
                      <a:lnTo>
                        <a:pt x="1582" y="206"/>
                      </a:lnTo>
                      <a:lnTo>
                        <a:pt x="1581" y="204"/>
                      </a:lnTo>
                      <a:lnTo>
                        <a:pt x="1581" y="203"/>
                      </a:lnTo>
                      <a:lnTo>
                        <a:pt x="1579" y="202"/>
                      </a:lnTo>
                      <a:lnTo>
                        <a:pt x="1581" y="202"/>
                      </a:lnTo>
                      <a:lnTo>
                        <a:pt x="1581" y="202"/>
                      </a:lnTo>
                      <a:lnTo>
                        <a:pt x="1581" y="202"/>
                      </a:lnTo>
                      <a:lnTo>
                        <a:pt x="1582" y="202"/>
                      </a:lnTo>
                      <a:lnTo>
                        <a:pt x="1582" y="198"/>
                      </a:lnTo>
                      <a:lnTo>
                        <a:pt x="1584" y="198"/>
                      </a:lnTo>
                      <a:lnTo>
                        <a:pt x="1584" y="197"/>
                      </a:lnTo>
                      <a:lnTo>
                        <a:pt x="1583" y="197"/>
                      </a:lnTo>
                      <a:lnTo>
                        <a:pt x="1582" y="191"/>
                      </a:lnTo>
                      <a:lnTo>
                        <a:pt x="1583" y="191"/>
                      </a:lnTo>
                      <a:lnTo>
                        <a:pt x="1583" y="190"/>
                      </a:lnTo>
                      <a:lnTo>
                        <a:pt x="1584" y="189"/>
                      </a:lnTo>
                      <a:lnTo>
                        <a:pt x="1584" y="189"/>
                      </a:lnTo>
                      <a:lnTo>
                        <a:pt x="1584" y="189"/>
                      </a:lnTo>
                      <a:lnTo>
                        <a:pt x="1587" y="187"/>
                      </a:lnTo>
                      <a:lnTo>
                        <a:pt x="1590" y="189"/>
                      </a:lnTo>
                      <a:lnTo>
                        <a:pt x="1591" y="189"/>
                      </a:lnTo>
                      <a:lnTo>
                        <a:pt x="1591" y="187"/>
                      </a:lnTo>
                      <a:lnTo>
                        <a:pt x="1595" y="185"/>
                      </a:lnTo>
                      <a:lnTo>
                        <a:pt x="1595" y="183"/>
                      </a:lnTo>
                      <a:lnTo>
                        <a:pt x="1594" y="183"/>
                      </a:lnTo>
                      <a:lnTo>
                        <a:pt x="1592" y="185"/>
                      </a:lnTo>
                      <a:lnTo>
                        <a:pt x="1592" y="185"/>
                      </a:lnTo>
                      <a:lnTo>
                        <a:pt x="1592" y="185"/>
                      </a:lnTo>
                      <a:lnTo>
                        <a:pt x="1591" y="183"/>
                      </a:lnTo>
                      <a:lnTo>
                        <a:pt x="1590" y="183"/>
                      </a:lnTo>
                      <a:lnTo>
                        <a:pt x="1591" y="183"/>
                      </a:lnTo>
                      <a:lnTo>
                        <a:pt x="1591" y="181"/>
                      </a:lnTo>
                      <a:lnTo>
                        <a:pt x="1592" y="181"/>
                      </a:lnTo>
                      <a:lnTo>
                        <a:pt x="1592" y="180"/>
                      </a:lnTo>
                      <a:lnTo>
                        <a:pt x="1594" y="178"/>
                      </a:lnTo>
                      <a:lnTo>
                        <a:pt x="1598" y="178"/>
                      </a:lnTo>
                      <a:lnTo>
                        <a:pt x="1598" y="177"/>
                      </a:lnTo>
                      <a:lnTo>
                        <a:pt x="1594" y="177"/>
                      </a:lnTo>
                      <a:lnTo>
                        <a:pt x="1594" y="177"/>
                      </a:lnTo>
                      <a:lnTo>
                        <a:pt x="1588" y="178"/>
                      </a:lnTo>
                      <a:lnTo>
                        <a:pt x="1588" y="177"/>
                      </a:lnTo>
                      <a:lnTo>
                        <a:pt x="1587" y="177"/>
                      </a:lnTo>
                      <a:lnTo>
                        <a:pt x="1586" y="176"/>
                      </a:lnTo>
                      <a:lnTo>
                        <a:pt x="1586" y="174"/>
                      </a:lnTo>
                      <a:lnTo>
                        <a:pt x="1590" y="174"/>
                      </a:lnTo>
                      <a:lnTo>
                        <a:pt x="1591" y="173"/>
                      </a:lnTo>
                      <a:lnTo>
                        <a:pt x="1594" y="173"/>
                      </a:lnTo>
                      <a:lnTo>
                        <a:pt x="1594" y="170"/>
                      </a:lnTo>
                      <a:lnTo>
                        <a:pt x="1596" y="169"/>
                      </a:lnTo>
                      <a:lnTo>
                        <a:pt x="1599" y="169"/>
                      </a:lnTo>
                      <a:lnTo>
                        <a:pt x="1599" y="169"/>
                      </a:lnTo>
                      <a:lnTo>
                        <a:pt x="1599" y="169"/>
                      </a:lnTo>
                      <a:lnTo>
                        <a:pt x="1600" y="169"/>
                      </a:lnTo>
                      <a:lnTo>
                        <a:pt x="1600" y="168"/>
                      </a:lnTo>
                      <a:lnTo>
                        <a:pt x="1600" y="168"/>
                      </a:lnTo>
                      <a:lnTo>
                        <a:pt x="1600" y="165"/>
                      </a:lnTo>
                      <a:lnTo>
                        <a:pt x="1601" y="165"/>
                      </a:lnTo>
                      <a:lnTo>
                        <a:pt x="1601" y="165"/>
                      </a:lnTo>
                      <a:lnTo>
                        <a:pt x="1603" y="165"/>
                      </a:lnTo>
                      <a:lnTo>
                        <a:pt x="1603" y="162"/>
                      </a:lnTo>
                      <a:lnTo>
                        <a:pt x="1604" y="161"/>
                      </a:lnTo>
                      <a:lnTo>
                        <a:pt x="1604" y="161"/>
                      </a:lnTo>
                      <a:lnTo>
                        <a:pt x="1611" y="162"/>
                      </a:lnTo>
                      <a:lnTo>
                        <a:pt x="1611" y="162"/>
                      </a:lnTo>
                      <a:lnTo>
                        <a:pt x="1609" y="161"/>
                      </a:lnTo>
                      <a:lnTo>
                        <a:pt x="1608" y="161"/>
                      </a:lnTo>
                      <a:lnTo>
                        <a:pt x="1608" y="159"/>
                      </a:lnTo>
                      <a:lnTo>
                        <a:pt x="1611" y="159"/>
                      </a:lnTo>
                      <a:lnTo>
                        <a:pt x="1612" y="157"/>
                      </a:lnTo>
                      <a:lnTo>
                        <a:pt x="1612" y="157"/>
                      </a:lnTo>
                      <a:lnTo>
                        <a:pt x="1609" y="157"/>
                      </a:lnTo>
                      <a:lnTo>
                        <a:pt x="1609" y="156"/>
                      </a:lnTo>
                      <a:lnTo>
                        <a:pt x="1609" y="156"/>
                      </a:lnTo>
                      <a:lnTo>
                        <a:pt x="1611" y="155"/>
                      </a:lnTo>
                      <a:lnTo>
                        <a:pt x="1612" y="156"/>
                      </a:lnTo>
                      <a:lnTo>
                        <a:pt x="1613" y="156"/>
                      </a:lnTo>
                      <a:lnTo>
                        <a:pt x="1615" y="156"/>
                      </a:lnTo>
                      <a:lnTo>
                        <a:pt x="1616" y="155"/>
                      </a:lnTo>
                      <a:lnTo>
                        <a:pt x="1617" y="155"/>
                      </a:lnTo>
                      <a:lnTo>
                        <a:pt x="1617" y="153"/>
                      </a:lnTo>
                      <a:lnTo>
                        <a:pt x="1620" y="152"/>
                      </a:lnTo>
                      <a:lnTo>
                        <a:pt x="1620" y="152"/>
                      </a:lnTo>
                      <a:lnTo>
                        <a:pt x="1622" y="152"/>
                      </a:lnTo>
                      <a:lnTo>
                        <a:pt x="1624" y="152"/>
                      </a:lnTo>
                      <a:lnTo>
                        <a:pt x="1625" y="151"/>
                      </a:lnTo>
                      <a:lnTo>
                        <a:pt x="1626" y="152"/>
                      </a:lnTo>
                      <a:lnTo>
                        <a:pt x="1628" y="152"/>
                      </a:lnTo>
                      <a:lnTo>
                        <a:pt x="1629" y="152"/>
                      </a:lnTo>
                      <a:lnTo>
                        <a:pt x="1630" y="151"/>
                      </a:lnTo>
                      <a:lnTo>
                        <a:pt x="1632" y="151"/>
                      </a:lnTo>
                      <a:lnTo>
                        <a:pt x="1633" y="151"/>
                      </a:lnTo>
                      <a:lnTo>
                        <a:pt x="1633" y="151"/>
                      </a:lnTo>
                      <a:lnTo>
                        <a:pt x="1633" y="149"/>
                      </a:lnTo>
                      <a:lnTo>
                        <a:pt x="1634" y="148"/>
                      </a:lnTo>
                      <a:lnTo>
                        <a:pt x="1641" y="147"/>
                      </a:lnTo>
                      <a:lnTo>
                        <a:pt x="1642" y="145"/>
                      </a:lnTo>
                      <a:lnTo>
                        <a:pt x="1642" y="145"/>
                      </a:lnTo>
                      <a:lnTo>
                        <a:pt x="1643" y="144"/>
                      </a:lnTo>
                      <a:lnTo>
                        <a:pt x="1643" y="144"/>
                      </a:lnTo>
                      <a:lnTo>
                        <a:pt x="1647" y="144"/>
                      </a:lnTo>
                      <a:lnTo>
                        <a:pt x="1647" y="143"/>
                      </a:lnTo>
                      <a:lnTo>
                        <a:pt x="1649" y="143"/>
                      </a:lnTo>
                      <a:lnTo>
                        <a:pt x="1649" y="142"/>
                      </a:lnTo>
                      <a:lnTo>
                        <a:pt x="1651" y="142"/>
                      </a:lnTo>
                      <a:lnTo>
                        <a:pt x="1651" y="142"/>
                      </a:lnTo>
                      <a:lnTo>
                        <a:pt x="1651" y="142"/>
                      </a:lnTo>
                      <a:lnTo>
                        <a:pt x="1651" y="142"/>
                      </a:lnTo>
                      <a:lnTo>
                        <a:pt x="1654" y="142"/>
                      </a:lnTo>
                      <a:lnTo>
                        <a:pt x="1654" y="142"/>
                      </a:lnTo>
                      <a:lnTo>
                        <a:pt x="1655" y="142"/>
                      </a:lnTo>
                      <a:lnTo>
                        <a:pt x="1655" y="140"/>
                      </a:lnTo>
                      <a:lnTo>
                        <a:pt x="1655" y="140"/>
                      </a:lnTo>
                      <a:lnTo>
                        <a:pt x="1655" y="142"/>
                      </a:lnTo>
                      <a:lnTo>
                        <a:pt x="1656" y="142"/>
                      </a:lnTo>
                      <a:lnTo>
                        <a:pt x="1656" y="142"/>
                      </a:lnTo>
                      <a:lnTo>
                        <a:pt x="1662" y="142"/>
                      </a:lnTo>
                      <a:lnTo>
                        <a:pt x="1662" y="136"/>
                      </a:lnTo>
                      <a:lnTo>
                        <a:pt x="1662" y="136"/>
                      </a:lnTo>
                      <a:lnTo>
                        <a:pt x="1662" y="136"/>
                      </a:lnTo>
                      <a:lnTo>
                        <a:pt x="1667" y="135"/>
                      </a:lnTo>
                      <a:lnTo>
                        <a:pt x="1668" y="136"/>
                      </a:lnTo>
                      <a:lnTo>
                        <a:pt x="1671" y="138"/>
                      </a:lnTo>
                      <a:lnTo>
                        <a:pt x="1671" y="139"/>
                      </a:lnTo>
                      <a:lnTo>
                        <a:pt x="1675" y="138"/>
                      </a:lnTo>
                      <a:lnTo>
                        <a:pt x="1676" y="139"/>
                      </a:lnTo>
                      <a:lnTo>
                        <a:pt x="1679" y="139"/>
                      </a:lnTo>
                      <a:lnTo>
                        <a:pt x="1680" y="138"/>
                      </a:lnTo>
                      <a:lnTo>
                        <a:pt x="1681" y="138"/>
                      </a:lnTo>
                      <a:lnTo>
                        <a:pt x="1681" y="136"/>
                      </a:lnTo>
                      <a:lnTo>
                        <a:pt x="1681" y="136"/>
                      </a:lnTo>
                      <a:lnTo>
                        <a:pt x="1683" y="138"/>
                      </a:lnTo>
                      <a:lnTo>
                        <a:pt x="1683" y="138"/>
                      </a:lnTo>
                      <a:lnTo>
                        <a:pt x="1688" y="136"/>
                      </a:lnTo>
                      <a:lnTo>
                        <a:pt x="1688" y="136"/>
                      </a:lnTo>
                      <a:lnTo>
                        <a:pt x="1691" y="135"/>
                      </a:lnTo>
                      <a:lnTo>
                        <a:pt x="1691" y="135"/>
                      </a:lnTo>
                      <a:lnTo>
                        <a:pt x="1692" y="135"/>
                      </a:lnTo>
                      <a:lnTo>
                        <a:pt x="1693" y="134"/>
                      </a:lnTo>
                      <a:lnTo>
                        <a:pt x="1693" y="134"/>
                      </a:lnTo>
                      <a:lnTo>
                        <a:pt x="1694" y="134"/>
                      </a:lnTo>
                      <a:lnTo>
                        <a:pt x="1694" y="134"/>
                      </a:lnTo>
                      <a:lnTo>
                        <a:pt x="1696" y="134"/>
                      </a:lnTo>
                      <a:lnTo>
                        <a:pt x="1696" y="132"/>
                      </a:lnTo>
                      <a:lnTo>
                        <a:pt x="1697" y="132"/>
                      </a:lnTo>
                      <a:lnTo>
                        <a:pt x="1697" y="132"/>
                      </a:lnTo>
                      <a:lnTo>
                        <a:pt x="1698" y="132"/>
                      </a:lnTo>
                      <a:lnTo>
                        <a:pt x="1698" y="131"/>
                      </a:lnTo>
                      <a:lnTo>
                        <a:pt x="1700" y="131"/>
                      </a:lnTo>
                      <a:lnTo>
                        <a:pt x="1702" y="131"/>
                      </a:lnTo>
                      <a:lnTo>
                        <a:pt x="1702" y="132"/>
                      </a:lnTo>
                      <a:lnTo>
                        <a:pt x="1702" y="132"/>
                      </a:lnTo>
                      <a:lnTo>
                        <a:pt x="1704" y="132"/>
                      </a:lnTo>
                      <a:lnTo>
                        <a:pt x="1705" y="130"/>
                      </a:lnTo>
                      <a:lnTo>
                        <a:pt x="1708" y="128"/>
                      </a:lnTo>
                      <a:lnTo>
                        <a:pt x="1708" y="128"/>
                      </a:lnTo>
                      <a:lnTo>
                        <a:pt x="1710" y="128"/>
                      </a:lnTo>
                      <a:lnTo>
                        <a:pt x="1710" y="127"/>
                      </a:lnTo>
                      <a:lnTo>
                        <a:pt x="1713" y="126"/>
                      </a:lnTo>
                      <a:lnTo>
                        <a:pt x="1714" y="126"/>
                      </a:lnTo>
                      <a:close/>
                      <a:moveTo>
                        <a:pt x="260" y="121"/>
                      </a:moveTo>
                      <a:lnTo>
                        <a:pt x="261" y="121"/>
                      </a:lnTo>
                      <a:lnTo>
                        <a:pt x="261" y="121"/>
                      </a:lnTo>
                      <a:lnTo>
                        <a:pt x="262" y="121"/>
                      </a:lnTo>
                      <a:lnTo>
                        <a:pt x="262" y="121"/>
                      </a:lnTo>
                      <a:lnTo>
                        <a:pt x="264" y="121"/>
                      </a:lnTo>
                      <a:lnTo>
                        <a:pt x="265" y="121"/>
                      </a:lnTo>
                      <a:lnTo>
                        <a:pt x="265" y="122"/>
                      </a:lnTo>
                      <a:lnTo>
                        <a:pt x="268" y="123"/>
                      </a:lnTo>
                      <a:lnTo>
                        <a:pt x="270" y="123"/>
                      </a:lnTo>
                      <a:lnTo>
                        <a:pt x="274" y="123"/>
                      </a:lnTo>
                      <a:lnTo>
                        <a:pt x="278" y="123"/>
                      </a:lnTo>
                      <a:lnTo>
                        <a:pt x="279" y="123"/>
                      </a:lnTo>
                      <a:lnTo>
                        <a:pt x="281" y="125"/>
                      </a:lnTo>
                      <a:lnTo>
                        <a:pt x="281" y="126"/>
                      </a:lnTo>
                      <a:lnTo>
                        <a:pt x="282" y="128"/>
                      </a:lnTo>
                      <a:lnTo>
                        <a:pt x="283" y="127"/>
                      </a:lnTo>
                      <a:lnTo>
                        <a:pt x="283" y="128"/>
                      </a:lnTo>
                      <a:lnTo>
                        <a:pt x="288" y="128"/>
                      </a:lnTo>
                      <a:lnTo>
                        <a:pt x="288" y="127"/>
                      </a:lnTo>
                      <a:lnTo>
                        <a:pt x="292" y="127"/>
                      </a:lnTo>
                      <a:lnTo>
                        <a:pt x="292" y="127"/>
                      </a:lnTo>
                      <a:lnTo>
                        <a:pt x="294" y="127"/>
                      </a:lnTo>
                      <a:lnTo>
                        <a:pt x="294" y="126"/>
                      </a:lnTo>
                      <a:lnTo>
                        <a:pt x="298" y="126"/>
                      </a:lnTo>
                      <a:lnTo>
                        <a:pt x="299" y="128"/>
                      </a:lnTo>
                      <a:lnTo>
                        <a:pt x="300" y="130"/>
                      </a:lnTo>
                      <a:lnTo>
                        <a:pt x="302" y="130"/>
                      </a:lnTo>
                      <a:lnTo>
                        <a:pt x="302" y="130"/>
                      </a:lnTo>
                      <a:lnTo>
                        <a:pt x="303" y="130"/>
                      </a:lnTo>
                      <a:lnTo>
                        <a:pt x="304" y="130"/>
                      </a:lnTo>
                      <a:lnTo>
                        <a:pt x="305" y="131"/>
                      </a:lnTo>
                      <a:lnTo>
                        <a:pt x="307" y="131"/>
                      </a:lnTo>
                      <a:lnTo>
                        <a:pt x="307" y="131"/>
                      </a:lnTo>
                      <a:lnTo>
                        <a:pt x="308" y="131"/>
                      </a:lnTo>
                      <a:lnTo>
                        <a:pt x="311" y="132"/>
                      </a:lnTo>
                      <a:lnTo>
                        <a:pt x="313" y="134"/>
                      </a:lnTo>
                      <a:lnTo>
                        <a:pt x="313" y="135"/>
                      </a:lnTo>
                      <a:lnTo>
                        <a:pt x="309" y="136"/>
                      </a:lnTo>
                      <a:lnTo>
                        <a:pt x="309" y="138"/>
                      </a:lnTo>
                      <a:lnTo>
                        <a:pt x="308" y="138"/>
                      </a:lnTo>
                      <a:lnTo>
                        <a:pt x="305" y="138"/>
                      </a:lnTo>
                      <a:lnTo>
                        <a:pt x="304" y="136"/>
                      </a:lnTo>
                      <a:lnTo>
                        <a:pt x="303" y="136"/>
                      </a:lnTo>
                      <a:lnTo>
                        <a:pt x="303" y="138"/>
                      </a:lnTo>
                      <a:lnTo>
                        <a:pt x="303" y="138"/>
                      </a:lnTo>
                      <a:lnTo>
                        <a:pt x="303" y="138"/>
                      </a:lnTo>
                      <a:lnTo>
                        <a:pt x="304" y="139"/>
                      </a:lnTo>
                      <a:lnTo>
                        <a:pt x="307" y="139"/>
                      </a:lnTo>
                      <a:lnTo>
                        <a:pt x="305" y="140"/>
                      </a:lnTo>
                      <a:lnTo>
                        <a:pt x="304" y="140"/>
                      </a:lnTo>
                      <a:lnTo>
                        <a:pt x="304" y="142"/>
                      </a:lnTo>
                      <a:lnTo>
                        <a:pt x="305" y="142"/>
                      </a:lnTo>
                      <a:lnTo>
                        <a:pt x="307" y="140"/>
                      </a:lnTo>
                      <a:lnTo>
                        <a:pt x="308" y="139"/>
                      </a:lnTo>
                      <a:lnTo>
                        <a:pt x="311" y="139"/>
                      </a:lnTo>
                      <a:lnTo>
                        <a:pt x="311" y="139"/>
                      </a:lnTo>
                      <a:lnTo>
                        <a:pt x="311" y="139"/>
                      </a:lnTo>
                      <a:lnTo>
                        <a:pt x="312" y="139"/>
                      </a:lnTo>
                      <a:lnTo>
                        <a:pt x="312" y="139"/>
                      </a:lnTo>
                      <a:lnTo>
                        <a:pt x="311" y="142"/>
                      </a:lnTo>
                      <a:lnTo>
                        <a:pt x="311" y="142"/>
                      </a:lnTo>
                      <a:lnTo>
                        <a:pt x="311" y="142"/>
                      </a:lnTo>
                      <a:lnTo>
                        <a:pt x="312" y="140"/>
                      </a:lnTo>
                      <a:lnTo>
                        <a:pt x="312" y="140"/>
                      </a:lnTo>
                      <a:lnTo>
                        <a:pt x="313" y="140"/>
                      </a:lnTo>
                      <a:lnTo>
                        <a:pt x="315" y="139"/>
                      </a:lnTo>
                      <a:lnTo>
                        <a:pt x="315" y="140"/>
                      </a:lnTo>
                      <a:lnTo>
                        <a:pt x="315" y="140"/>
                      </a:lnTo>
                      <a:lnTo>
                        <a:pt x="315" y="140"/>
                      </a:lnTo>
                      <a:lnTo>
                        <a:pt x="315" y="140"/>
                      </a:lnTo>
                      <a:lnTo>
                        <a:pt x="315" y="140"/>
                      </a:lnTo>
                      <a:lnTo>
                        <a:pt x="315" y="144"/>
                      </a:lnTo>
                      <a:lnTo>
                        <a:pt x="316" y="144"/>
                      </a:lnTo>
                      <a:lnTo>
                        <a:pt x="316" y="142"/>
                      </a:lnTo>
                      <a:lnTo>
                        <a:pt x="325" y="144"/>
                      </a:lnTo>
                      <a:lnTo>
                        <a:pt x="325" y="145"/>
                      </a:lnTo>
                      <a:lnTo>
                        <a:pt x="326" y="145"/>
                      </a:lnTo>
                      <a:lnTo>
                        <a:pt x="328" y="144"/>
                      </a:lnTo>
                      <a:lnTo>
                        <a:pt x="328" y="144"/>
                      </a:lnTo>
                      <a:lnTo>
                        <a:pt x="329" y="145"/>
                      </a:lnTo>
                      <a:lnTo>
                        <a:pt x="330" y="145"/>
                      </a:lnTo>
                      <a:lnTo>
                        <a:pt x="333" y="147"/>
                      </a:lnTo>
                      <a:lnTo>
                        <a:pt x="332" y="144"/>
                      </a:lnTo>
                      <a:lnTo>
                        <a:pt x="333" y="144"/>
                      </a:lnTo>
                      <a:lnTo>
                        <a:pt x="334" y="143"/>
                      </a:lnTo>
                      <a:lnTo>
                        <a:pt x="336" y="144"/>
                      </a:lnTo>
                      <a:lnTo>
                        <a:pt x="338" y="145"/>
                      </a:lnTo>
                      <a:lnTo>
                        <a:pt x="338" y="145"/>
                      </a:lnTo>
                      <a:lnTo>
                        <a:pt x="338" y="145"/>
                      </a:lnTo>
                      <a:lnTo>
                        <a:pt x="340" y="144"/>
                      </a:lnTo>
                      <a:lnTo>
                        <a:pt x="340" y="144"/>
                      </a:lnTo>
                      <a:lnTo>
                        <a:pt x="340" y="145"/>
                      </a:lnTo>
                      <a:lnTo>
                        <a:pt x="343" y="145"/>
                      </a:lnTo>
                      <a:lnTo>
                        <a:pt x="343" y="144"/>
                      </a:lnTo>
                      <a:lnTo>
                        <a:pt x="347" y="143"/>
                      </a:lnTo>
                      <a:lnTo>
                        <a:pt x="350" y="143"/>
                      </a:lnTo>
                      <a:lnTo>
                        <a:pt x="353" y="143"/>
                      </a:lnTo>
                      <a:lnTo>
                        <a:pt x="357" y="143"/>
                      </a:lnTo>
                      <a:lnTo>
                        <a:pt x="357" y="140"/>
                      </a:lnTo>
                      <a:lnTo>
                        <a:pt x="362" y="140"/>
                      </a:lnTo>
                      <a:lnTo>
                        <a:pt x="362" y="140"/>
                      </a:lnTo>
                      <a:lnTo>
                        <a:pt x="362" y="140"/>
                      </a:lnTo>
                      <a:lnTo>
                        <a:pt x="364" y="139"/>
                      </a:lnTo>
                      <a:lnTo>
                        <a:pt x="366" y="139"/>
                      </a:lnTo>
                      <a:lnTo>
                        <a:pt x="367" y="139"/>
                      </a:lnTo>
                      <a:lnTo>
                        <a:pt x="367" y="140"/>
                      </a:lnTo>
                      <a:lnTo>
                        <a:pt x="368" y="140"/>
                      </a:lnTo>
                      <a:lnTo>
                        <a:pt x="368" y="142"/>
                      </a:lnTo>
                      <a:lnTo>
                        <a:pt x="370" y="142"/>
                      </a:lnTo>
                      <a:lnTo>
                        <a:pt x="371" y="142"/>
                      </a:lnTo>
                      <a:lnTo>
                        <a:pt x="372" y="140"/>
                      </a:lnTo>
                      <a:lnTo>
                        <a:pt x="372" y="140"/>
                      </a:lnTo>
                      <a:lnTo>
                        <a:pt x="383" y="140"/>
                      </a:lnTo>
                      <a:lnTo>
                        <a:pt x="383" y="143"/>
                      </a:lnTo>
                      <a:lnTo>
                        <a:pt x="384" y="143"/>
                      </a:lnTo>
                      <a:lnTo>
                        <a:pt x="385" y="144"/>
                      </a:lnTo>
                      <a:lnTo>
                        <a:pt x="388" y="144"/>
                      </a:lnTo>
                      <a:lnTo>
                        <a:pt x="391" y="144"/>
                      </a:lnTo>
                      <a:lnTo>
                        <a:pt x="391" y="144"/>
                      </a:lnTo>
                      <a:lnTo>
                        <a:pt x="392" y="143"/>
                      </a:lnTo>
                      <a:lnTo>
                        <a:pt x="392" y="143"/>
                      </a:lnTo>
                      <a:lnTo>
                        <a:pt x="392" y="144"/>
                      </a:lnTo>
                      <a:lnTo>
                        <a:pt x="395" y="144"/>
                      </a:lnTo>
                      <a:lnTo>
                        <a:pt x="395" y="145"/>
                      </a:lnTo>
                      <a:lnTo>
                        <a:pt x="397" y="145"/>
                      </a:lnTo>
                      <a:lnTo>
                        <a:pt x="397" y="147"/>
                      </a:lnTo>
                      <a:lnTo>
                        <a:pt x="400" y="147"/>
                      </a:lnTo>
                      <a:lnTo>
                        <a:pt x="400" y="147"/>
                      </a:lnTo>
                      <a:lnTo>
                        <a:pt x="401" y="148"/>
                      </a:lnTo>
                      <a:lnTo>
                        <a:pt x="401" y="148"/>
                      </a:lnTo>
                      <a:lnTo>
                        <a:pt x="402" y="148"/>
                      </a:lnTo>
                      <a:lnTo>
                        <a:pt x="402" y="148"/>
                      </a:lnTo>
                      <a:lnTo>
                        <a:pt x="402" y="149"/>
                      </a:lnTo>
                      <a:lnTo>
                        <a:pt x="404" y="151"/>
                      </a:lnTo>
                      <a:lnTo>
                        <a:pt x="404" y="151"/>
                      </a:lnTo>
                      <a:lnTo>
                        <a:pt x="404" y="151"/>
                      </a:lnTo>
                      <a:lnTo>
                        <a:pt x="404" y="152"/>
                      </a:lnTo>
                      <a:lnTo>
                        <a:pt x="402" y="152"/>
                      </a:lnTo>
                      <a:lnTo>
                        <a:pt x="402" y="153"/>
                      </a:lnTo>
                      <a:lnTo>
                        <a:pt x="401" y="153"/>
                      </a:lnTo>
                      <a:lnTo>
                        <a:pt x="397" y="157"/>
                      </a:lnTo>
                      <a:lnTo>
                        <a:pt x="396" y="156"/>
                      </a:lnTo>
                      <a:lnTo>
                        <a:pt x="396" y="159"/>
                      </a:lnTo>
                      <a:lnTo>
                        <a:pt x="397" y="159"/>
                      </a:lnTo>
                      <a:lnTo>
                        <a:pt x="397" y="160"/>
                      </a:lnTo>
                      <a:lnTo>
                        <a:pt x="396" y="161"/>
                      </a:lnTo>
                      <a:lnTo>
                        <a:pt x="396" y="162"/>
                      </a:lnTo>
                      <a:lnTo>
                        <a:pt x="385" y="162"/>
                      </a:lnTo>
                      <a:lnTo>
                        <a:pt x="385" y="164"/>
                      </a:lnTo>
                      <a:lnTo>
                        <a:pt x="381" y="164"/>
                      </a:lnTo>
                      <a:lnTo>
                        <a:pt x="381" y="162"/>
                      </a:lnTo>
                      <a:lnTo>
                        <a:pt x="380" y="162"/>
                      </a:lnTo>
                      <a:lnTo>
                        <a:pt x="379" y="164"/>
                      </a:lnTo>
                      <a:lnTo>
                        <a:pt x="379" y="164"/>
                      </a:lnTo>
                      <a:lnTo>
                        <a:pt x="377" y="161"/>
                      </a:lnTo>
                      <a:lnTo>
                        <a:pt x="376" y="161"/>
                      </a:lnTo>
                      <a:lnTo>
                        <a:pt x="376" y="162"/>
                      </a:lnTo>
                      <a:lnTo>
                        <a:pt x="374" y="164"/>
                      </a:lnTo>
                      <a:lnTo>
                        <a:pt x="374" y="162"/>
                      </a:lnTo>
                      <a:lnTo>
                        <a:pt x="371" y="162"/>
                      </a:lnTo>
                      <a:lnTo>
                        <a:pt x="371" y="161"/>
                      </a:lnTo>
                      <a:lnTo>
                        <a:pt x="370" y="159"/>
                      </a:lnTo>
                      <a:lnTo>
                        <a:pt x="368" y="159"/>
                      </a:lnTo>
                      <a:lnTo>
                        <a:pt x="368" y="160"/>
                      </a:lnTo>
                      <a:lnTo>
                        <a:pt x="368" y="160"/>
                      </a:lnTo>
                      <a:lnTo>
                        <a:pt x="368" y="160"/>
                      </a:lnTo>
                      <a:lnTo>
                        <a:pt x="368" y="160"/>
                      </a:lnTo>
                      <a:lnTo>
                        <a:pt x="368" y="160"/>
                      </a:lnTo>
                      <a:lnTo>
                        <a:pt x="368" y="161"/>
                      </a:lnTo>
                      <a:lnTo>
                        <a:pt x="368" y="161"/>
                      </a:lnTo>
                      <a:lnTo>
                        <a:pt x="368" y="161"/>
                      </a:lnTo>
                      <a:lnTo>
                        <a:pt x="368" y="162"/>
                      </a:lnTo>
                      <a:lnTo>
                        <a:pt x="368" y="164"/>
                      </a:lnTo>
                      <a:lnTo>
                        <a:pt x="367" y="164"/>
                      </a:lnTo>
                      <a:lnTo>
                        <a:pt x="367" y="164"/>
                      </a:lnTo>
                      <a:lnTo>
                        <a:pt x="364" y="164"/>
                      </a:lnTo>
                      <a:lnTo>
                        <a:pt x="364" y="164"/>
                      </a:lnTo>
                      <a:lnTo>
                        <a:pt x="364" y="164"/>
                      </a:lnTo>
                      <a:lnTo>
                        <a:pt x="363" y="164"/>
                      </a:lnTo>
                      <a:lnTo>
                        <a:pt x="363" y="164"/>
                      </a:lnTo>
                      <a:lnTo>
                        <a:pt x="363" y="164"/>
                      </a:lnTo>
                      <a:lnTo>
                        <a:pt x="357" y="164"/>
                      </a:lnTo>
                      <a:lnTo>
                        <a:pt x="357" y="164"/>
                      </a:lnTo>
                      <a:lnTo>
                        <a:pt x="355" y="164"/>
                      </a:lnTo>
                      <a:lnTo>
                        <a:pt x="353" y="164"/>
                      </a:lnTo>
                      <a:lnTo>
                        <a:pt x="351" y="164"/>
                      </a:lnTo>
                      <a:lnTo>
                        <a:pt x="351" y="164"/>
                      </a:lnTo>
                      <a:lnTo>
                        <a:pt x="351" y="164"/>
                      </a:lnTo>
                      <a:lnTo>
                        <a:pt x="350" y="165"/>
                      </a:lnTo>
                      <a:lnTo>
                        <a:pt x="349" y="165"/>
                      </a:lnTo>
                      <a:lnTo>
                        <a:pt x="349" y="162"/>
                      </a:lnTo>
                      <a:lnTo>
                        <a:pt x="347" y="162"/>
                      </a:lnTo>
                      <a:lnTo>
                        <a:pt x="347" y="164"/>
                      </a:lnTo>
                      <a:lnTo>
                        <a:pt x="347" y="164"/>
                      </a:lnTo>
                      <a:lnTo>
                        <a:pt x="346" y="165"/>
                      </a:lnTo>
                      <a:lnTo>
                        <a:pt x="340" y="165"/>
                      </a:lnTo>
                      <a:lnTo>
                        <a:pt x="340" y="162"/>
                      </a:lnTo>
                      <a:lnTo>
                        <a:pt x="340" y="161"/>
                      </a:lnTo>
                      <a:lnTo>
                        <a:pt x="336" y="162"/>
                      </a:lnTo>
                      <a:lnTo>
                        <a:pt x="336" y="165"/>
                      </a:lnTo>
                      <a:lnTo>
                        <a:pt x="330" y="165"/>
                      </a:lnTo>
                      <a:lnTo>
                        <a:pt x="330" y="165"/>
                      </a:lnTo>
                      <a:lnTo>
                        <a:pt x="330" y="164"/>
                      </a:lnTo>
                      <a:lnTo>
                        <a:pt x="329" y="164"/>
                      </a:lnTo>
                      <a:lnTo>
                        <a:pt x="329" y="164"/>
                      </a:lnTo>
                      <a:lnTo>
                        <a:pt x="326" y="164"/>
                      </a:lnTo>
                      <a:lnTo>
                        <a:pt x="326" y="165"/>
                      </a:lnTo>
                      <a:lnTo>
                        <a:pt x="321" y="165"/>
                      </a:lnTo>
                      <a:lnTo>
                        <a:pt x="321" y="164"/>
                      </a:lnTo>
                      <a:lnTo>
                        <a:pt x="320" y="162"/>
                      </a:lnTo>
                      <a:lnTo>
                        <a:pt x="320" y="161"/>
                      </a:lnTo>
                      <a:lnTo>
                        <a:pt x="320" y="160"/>
                      </a:lnTo>
                      <a:lnTo>
                        <a:pt x="320" y="159"/>
                      </a:lnTo>
                      <a:lnTo>
                        <a:pt x="320" y="159"/>
                      </a:lnTo>
                      <a:lnTo>
                        <a:pt x="319" y="159"/>
                      </a:lnTo>
                      <a:lnTo>
                        <a:pt x="319" y="159"/>
                      </a:lnTo>
                      <a:lnTo>
                        <a:pt x="319" y="159"/>
                      </a:lnTo>
                      <a:lnTo>
                        <a:pt x="317" y="160"/>
                      </a:lnTo>
                      <a:lnTo>
                        <a:pt x="317" y="160"/>
                      </a:lnTo>
                      <a:lnTo>
                        <a:pt x="316" y="160"/>
                      </a:lnTo>
                      <a:lnTo>
                        <a:pt x="315" y="164"/>
                      </a:lnTo>
                      <a:lnTo>
                        <a:pt x="312" y="164"/>
                      </a:lnTo>
                      <a:lnTo>
                        <a:pt x="309" y="165"/>
                      </a:lnTo>
                      <a:lnTo>
                        <a:pt x="305" y="165"/>
                      </a:lnTo>
                      <a:lnTo>
                        <a:pt x="303" y="166"/>
                      </a:lnTo>
                      <a:lnTo>
                        <a:pt x="303" y="164"/>
                      </a:lnTo>
                      <a:lnTo>
                        <a:pt x="299" y="164"/>
                      </a:lnTo>
                      <a:lnTo>
                        <a:pt x="299" y="165"/>
                      </a:lnTo>
                      <a:lnTo>
                        <a:pt x="299" y="165"/>
                      </a:lnTo>
                      <a:lnTo>
                        <a:pt x="298" y="165"/>
                      </a:lnTo>
                      <a:lnTo>
                        <a:pt x="298" y="166"/>
                      </a:lnTo>
                      <a:lnTo>
                        <a:pt x="295" y="166"/>
                      </a:lnTo>
                      <a:lnTo>
                        <a:pt x="294" y="166"/>
                      </a:lnTo>
                      <a:lnTo>
                        <a:pt x="294" y="166"/>
                      </a:lnTo>
                      <a:lnTo>
                        <a:pt x="294" y="166"/>
                      </a:lnTo>
                      <a:lnTo>
                        <a:pt x="294" y="165"/>
                      </a:lnTo>
                      <a:lnTo>
                        <a:pt x="294" y="164"/>
                      </a:lnTo>
                      <a:lnTo>
                        <a:pt x="295" y="162"/>
                      </a:lnTo>
                      <a:lnTo>
                        <a:pt x="295" y="161"/>
                      </a:lnTo>
                      <a:lnTo>
                        <a:pt x="294" y="160"/>
                      </a:lnTo>
                      <a:lnTo>
                        <a:pt x="294" y="157"/>
                      </a:lnTo>
                      <a:lnTo>
                        <a:pt x="292" y="157"/>
                      </a:lnTo>
                      <a:lnTo>
                        <a:pt x="292" y="156"/>
                      </a:lnTo>
                      <a:lnTo>
                        <a:pt x="292" y="156"/>
                      </a:lnTo>
                      <a:lnTo>
                        <a:pt x="294" y="155"/>
                      </a:lnTo>
                      <a:lnTo>
                        <a:pt x="294" y="149"/>
                      </a:lnTo>
                      <a:lnTo>
                        <a:pt x="294" y="149"/>
                      </a:lnTo>
                      <a:lnTo>
                        <a:pt x="295" y="147"/>
                      </a:lnTo>
                      <a:lnTo>
                        <a:pt x="295" y="147"/>
                      </a:lnTo>
                      <a:lnTo>
                        <a:pt x="295" y="142"/>
                      </a:lnTo>
                      <a:lnTo>
                        <a:pt x="292" y="142"/>
                      </a:lnTo>
                      <a:lnTo>
                        <a:pt x="292" y="140"/>
                      </a:lnTo>
                      <a:lnTo>
                        <a:pt x="292" y="139"/>
                      </a:lnTo>
                      <a:lnTo>
                        <a:pt x="291" y="139"/>
                      </a:lnTo>
                      <a:lnTo>
                        <a:pt x="291" y="138"/>
                      </a:lnTo>
                      <a:lnTo>
                        <a:pt x="290" y="138"/>
                      </a:lnTo>
                      <a:lnTo>
                        <a:pt x="290" y="138"/>
                      </a:lnTo>
                      <a:lnTo>
                        <a:pt x="290" y="138"/>
                      </a:lnTo>
                      <a:lnTo>
                        <a:pt x="290" y="138"/>
                      </a:lnTo>
                      <a:lnTo>
                        <a:pt x="288" y="138"/>
                      </a:lnTo>
                      <a:lnTo>
                        <a:pt x="288" y="136"/>
                      </a:lnTo>
                      <a:lnTo>
                        <a:pt x="287" y="136"/>
                      </a:lnTo>
                      <a:lnTo>
                        <a:pt x="287" y="135"/>
                      </a:lnTo>
                      <a:lnTo>
                        <a:pt x="285" y="135"/>
                      </a:lnTo>
                      <a:lnTo>
                        <a:pt x="285" y="135"/>
                      </a:lnTo>
                      <a:lnTo>
                        <a:pt x="281" y="135"/>
                      </a:lnTo>
                      <a:lnTo>
                        <a:pt x="281" y="132"/>
                      </a:lnTo>
                      <a:lnTo>
                        <a:pt x="278" y="132"/>
                      </a:lnTo>
                      <a:lnTo>
                        <a:pt x="278" y="135"/>
                      </a:lnTo>
                      <a:lnTo>
                        <a:pt x="277" y="135"/>
                      </a:lnTo>
                      <a:lnTo>
                        <a:pt x="277" y="136"/>
                      </a:lnTo>
                      <a:lnTo>
                        <a:pt x="274" y="136"/>
                      </a:lnTo>
                      <a:lnTo>
                        <a:pt x="273" y="135"/>
                      </a:lnTo>
                      <a:lnTo>
                        <a:pt x="270" y="134"/>
                      </a:lnTo>
                      <a:lnTo>
                        <a:pt x="268" y="132"/>
                      </a:lnTo>
                      <a:lnTo>
                        <a:pt x="262" y="132"/>
                      </a:lnTo>
                      <a:lnTo>
                        <a:pt x="262" y="132"/>
                      </a:lnTo>
                      <a:lnTo>
                        <a:pt x="260" y="132"/>
                      </a:lnTo>
                      <a:lnTo>
                        <a:pt x="260" y="131"/>
                      </a:lnTo>
                      <a:lnTo>
                        <a:pt x="258" y="130"/>
                      </a:lnTo>
                      <a:lnTo>
                        <a:pt x="258" y="128"/>
                      </a:lnTo>
                      <a:lnTo>
                        <a:pt x="257" y="128"/>
                      </a:lnTo>
                      <a:lnTo>
                        <a:pt x="257" y="128"/>
                      </a:lnTo>
                      <a:lnTo>
                        <a:pt x="257" y="128"/>
                      </a:lnTo>
                      <a:lnTo>
                        <a:pt x="257" y="127"/>
                      </a:lnTo>
                      <a:lnTo>
                        <a:pt x="256" y="127"/>
                      </a:lnTo>
                      <a:lnTo>
                        <a:pt x="256" y="127"/>
                      </a:lnTo>
                      <a:lnTo>
                        <a:pt x="254" y="126"/>
                      </a:lnTo>
                      <a:lnTo>
                        <a:pt x="254" y="126"/>
                      </a:lnTo>
                      <a:lnTo>
                        <a:pt x="254" y="126"/>
                      </a:lnTo>
                      <a:lnTo>
                        <a:pt x="254" y="126"/>
                      </a:lnTo>
                      <a:lnTo>
                        <a:pt x="253" y="126"/>
                      </a:lnTo>
                      <a:lnTo>
                        <a:pt x="253" y="125"/>
                      </a:lnTo>
                      <a:lnTo>
                        <a:pt x="254" y="123"/>
                      </a:lnTo>
                      <a:lnTo>
                        <a:pt x="256" y="122"/>
                      </a:lnTo>
                      <a:lnTo>
                        <a:pt x="257" y="121"/>
                      </a:lnTo>
                      <a:lnTo>
                        <a:pt x="258" y="121"/>
                      </a:lnTo>
                      <a:lnTo>
                        <a:pt x="260" y="121"/>
                      </a:lnTo>
                      <a:close/>
                      <a:moveTo>
                        <a:pt x="134" y="119"/>
                      </a:moveTo>
                      <a:lnTo>
                        <a:pt x="134" y="119"/>
                      </a:lnTo>
                      <a:lnTo>
                        <a:pt x="135" y="122"/>
                      </a:lnTo>
                      <a:lnTo>
                        <a:pt x="138" y="123"/>
                      </a:lnTo>
                      <a:lnTo>
                        <a:pt x="137" y="125"/>
                      </a:lnTo>
                      <a:lnTo>
                        <a:pt x="137" y="125"/>
                      </a:lnTo>
                      <a:lnTo>
                        <a:pt x="137" y="126"/>
                      </a:lnTo>
                      <a:lnTo>
                        <a:pt x="138" y="127"/>
                      </a:lnTo>
                      <a:lnTo>
                        <a:pt x="139" y="128"/>
                      </a:lnTo>
                      <a:lnTo>
                        <a:pt x="139" y="130"/>
                      </a:lnTo>
                      <a:lnTo>
                        <a:pt x="142" y="130"/>
                      </a:lnTo>
                      <a:lnTo>
                        <a:pt x="143" y="131"/>
                      </a:lnTo>
                      <a:lnTo>
                        <a:pt x="144" y="131"/>
                      </a:lnTo>
                      <a:lnTo>
                        <a:pt x="146" y="134"/>
                      </a:lnTo>
                      <a:lnTo>
                        <a:pt x="147" y="135"/>
                      </a:lnTo>
                      <a:lnTo>
                        <a:pt x="147" y="134"/>
                      </a:lnTo>
                      <a:lnTo>
                        <a:pt x="147" y="134"/>
                      </a:lnTo>
                      <a:lnTo>
                        <a:pt x="148" y="134"/>
                      </a:lnTo>
                      <a:lnTo>
                        <a:pt x="150" y="132"/>
                      </a:lnTo>
                      <a:lnTo>
                        <a:pt x="150" y="131"/>
                      </a:lnTo>
                      <a:lnTo>
                        <a:pt x="152" y="131"/>
                      </a:lnTo>
                      <a:lnTo>
                        <a:pt x="152" y="134"/>
                      </a:lnTo>
                      <a:lnTo>
                        <a:pt x="154" y="135"/>
                      </a:lnTo>
                      <a:lnTo>
                        <a:pt x="152" y="136"/>
                      </a:lnTo>
                      <a:lnTo>
                        <a:pt x="152" y="136"/>
                      </a:lnTo>
                      <a:lnTo>
                        <a:pt x="152" y="139"/>
                      </a:lnTo>
                      <a:lnTo>
                        <a:pt x="151" y="140"/>
                      </a:lnTo>
                      <a:lnTo>
                        <a:pt x="151" y="142"/>
                      </a:lnTo>
                      <a:lnTo>
                        <a:pt x="152" y="142"/>
                      </a:lnTo>
                      <a:lnTo>
                        <a:pt x="152" y="139"/>
                      </a:lnTo>
                      <a:lnTo>
                        <a:pt x="152" y="139"/>
                      </a:lnTo>
                      <a:lnTo>
                        <a:pt x="154" y="139"/>
                      </a:lnTo>
                      <a:lnTo>
                        <a:pt x="154" y="139"/>
                      </a:lnTo>
                      <a:lnTo>
                        <a:pt x="154" y="139"/>
                      </a:lnTo>
                      <a:lnTo>
                        <a:pt x="154" y="138"/>
                      </a:lnTo>
                      <a:lnTo>
                        <a:pt x="156" y="138"/>
                      </a:lnTo>
                      <a:lnTo>
                        <a:pt x="156" y="140"/>
                      </a:lnTo>
                      <a:lnTo>
                        <a:pt x="158" y="143"/>
                      </a:lnTo>
                      <a:lnTo>
                        <a:pt x="158" y="144"/>
                      </a:lnTo>
                      <a:lnTo>
                        <a:pt x="158" y="144"/>
                      </a:lnTo>
                      <a:lnTo>
                        <a:pt x="158" y="144"/>
                      </a:lnTo>
                      <a:lnTo>
                        <a:pt x="159" y="143"/>
                      </a:lnTo>
                      <a:lnTo>
                        <a:pt x="159" y="143"/>
                      </a:lnTo>
                      <a:lnTo>
                        <a:pt x="159" y="140"/>
                      </a:lnTo>
                      <a:lnTo>
                        <a:pt x="160" y="140"/>
                      </a:lnTo>
                      <a:lnTo>
                        <a:pt x="160" y="139"/>
                      </a:lnTo>
                      <a:lnTo>
                        <a:pt x="161" y="138"/>
                      </a:lnTo>
                      <a:lnTo>
                        <a:pt x="160" y="136"/>
                      </a:lnTo>
                      <a:lnTo>
                        <a:pt x="160" y="135"/>
                      </a:lnTo>
                      <a:lnTo>
                        <a:pt x="160" y="132"/>
                      </a:lnTo>
                      <a:lnTo>
                        <a:pt x="160" y="132"/>
                      </a:lnTo>
                      <a:lnTo>
                        <a:pt x="160" y="132"/>
                      </a:lnTo>
                      <a:lnTo>
                        <a:pt x="163" y="132"/>
                      </a:lnTo>
                      <a:lnTo>
                        <a:pt x="164" y="134"/>
                      </a:lnTo>
                      <a:lnTo>
                        <a:pt x="164" y="135"/>
                      </a:lnTo>
                      <a:lnTo>
                        <a:pt x="165" y="135"/>
                      </a:lnTo>
                      <a:lnTo>
                        <a:pt x="165" y="136"/>
                      </a:lnTo>
                      <a:lnTo>
                        <a:pt x="167" y="136"/>
                      </a:lnTo>
                      <a:lnTo>
                        <a:pt x="167" y="139"/>
                      </a:lnTo>
                      <a:lnTo>
                        <a:pt x="167" y="139"/>
                      </a:lnTo>
                      <a:lnTo>
                        <a:pt x="169" y="151"/>
                      </a:lnTo>
                      <a:lnTo>
                        <a:pt x="167" y="152"/>
                      </a:lnTo>
                      <a:lnTo>
                        <a:pt x="164" y="153"/>
                      </a:lnTo>
                      <a:lnTo>
                        <a:pt x="164" y="153"/>
                      </a:lnTo>
                      <a:lnTo>
                        <a:pt x="161" y="153"/>
                      </a:lnTo>
                      <a:lnTo>
                        <a:pt x="161" y="153"/>
                      </a:lnTo>
                      <a:lnTo>
                        <a:pt x="159" y="153"/>
                      </a:lnTo>
                      <a:lnTo>
                        <a:pt x="159" y="153"/>
                      </a:lnTo>
                      <a:lnTo>
                        <a:pt x="154" y="153"/>
                      </a:lnTo>
                      <a:lnTo>
                        <a:pt x="154" y="153"/>
                      </a:lnTo>
                      <a:lnTo>
                        <a:pt x="151" y="152"/>
                      </a:lnTo>
                      <a:lnTo>
                        <a:pt x="151" y="153"/>
                      </a:lnTo>
                      <a:lnTo>
                        <a:pt x="150" y="155"/>
                      </a:lnTo>
                      <a:lnTo>
                        <a:pt x="150" y="156"/>
                      </a:lnTo>
                      <a:lnTo>
                        <a:pt x="142" y="156"/>
                      </a:lnTo>
                      <a:lnTo>
                        <a:pt x="142" y="153"/>
                      </a:lnTo>
                      <a:lnTo>
                        <a:pt x="141" y="153"/>
                      </a:lnTo>
                      <a:lnTo>
                        <a:pt x="138" y="153"/>
                      </a:lnTo>
                      <a:lnTo>
                        <a:pt x="137" y="155"/>
                      </a:lnTo>
                      <a:lnTo>
                        <a:pt x="137" y="156"/>
                      </a:lnTo>
                      <a:lnTo>
                        <a:pt x="135" y="156"/>
                      </a:lnTo>
                      <a:lnTo>
                        <a:pt x="134" y="156"/>
                      </a:lnTo>
                      <a:lnTo>
                        <a:pt x="133" y="156"/>
                      </a:lnTo>
                      <a:lnTo>
                        <a:pt x="130" y="156"/>
                      </a:lnTo>
                      <a:lnTo>
                        <a:pt x="130" y="156"/>
                      </a:lnTo>
                      <a:lnTo>
                        <a:pt x="126" y="157"/>
                      </a:lnTo>
                      <a:lnTo>
                        <a:pt x="126" y="157"/>
                      </a:lnTo>
                      <a:lnTo>
                        <a:pt x="121" y="157"/>
                      </a:lnTo>
                      <a:lnTo>
                        <a:pt x="121" y="159"/>
                      </a:lnTo>
                      <a:lnTo>
                        <a:pt x="120" y="159"/>
                      </a:lnTo>
                      <a:lnTo>
                        <a:pt x="118" y="160"/>
                      </a:lnTo>
                      <a:lnTo>
                        <a:pt x="117" y="160"/>
                      </a:lnTo>
                      <a:lnTo>
                        <a:pt x="117" y="161"/>
                      </a:lnTo>
                      <a:lnTo>
                        <a:pt x="116" y="162"/>
                      </a:lnTo>
                      <a:lnTo>
                        <a:pt x="116" y="164"/>
                      </a:lnTo>
                      <a:lnTo>
                        <a:pt x="112" y="164"/>
                      </a:lnTo>
                      <a:lnTo>
                        <a:pt x="110" y="166"/>
                      </a:lnTo>
                      <a:lnTo>
                        <a:pt x="105" y="168"/>
                      </a:lnTo>
                      <a:lnTo>
                        <a:pt x="105" y="166"/>
                      </a:lnTo>
                      <a:lnTo>
                        <a:pt x="104" y="166"/>
                      </a:lnTo>
                      <a:lnTo>
                        <a:pt x="104" y="168"/>
                      </a:lnTo>
                      <a:lnTo>
                        <a:pt x="99" y="168"/>
                      </a:lnTo>
                      <a:lnTo>
                        <a:pt x="99" y="166"/>
                      </a:lnTo>
                      <a:lnTo>
                        <a:pt x="96" y="166"/>
                      </a:lnTo>
                      <a:lnTo>
                        <a:pt x="95" y="164"/>
                      </a:lnTo>
                      <a:lnTo>
                        <a:pt x="95" y="161"/>
                      </a:lnTo>
                      <a:lnTo>
                        <a:pt x="96" y="161"/>
                      </a:lnTo>
                      <a:lnTo>
                        <a:pt x="97" y="160"/>
                      </a:lnTo>
                      <a:lnTo>
                        <a:pt x="97" y="160"/>
                      </a:lnTo>
                      <a:lnTo>
                        <a:pt x="99" y="160"/>
                      </a:lnTo>
                      <a:lnTo>
                        <a:pt x="100" y="160"/>
                      </a:lnTo>
                      <a:lnTo>
                        <a:pt x="100" y="160"/>
                      </a:lnTo>
                      <a:lnTo>
                        <a:pt x="103" y="159"/>
                      </a:lnTo>
                      <a:lnTo>
                        <a:pt x="104" y="157"/>
                      </a:lnTo>
                      <a:lnTo>
                        <a:pt x="105" y="157"/>
                      </a:lnTo>
                      <a:lnTo>
                        <a:pt x="105" y="156"/>
                      </a:lnTo>
                      <a:lnTo>
                        <a:pt x="108" y="156"/>
                      </a:lnTo>
                      <a:lnTo>
                        <a:pt x="108" y="156"/>
                      </a:lnTo>
                      <a:lnTo>
                        <a:pt x="113" y="155"/>
                      </a:lnTo>
                      <a:lnTo>
                        <a:pt x="113" y="156"/>
                      </a:lnTo>
                      <a:lnTo>
                        <a:pt x="117" y="156"/>
                      </a:lnTo>
                      <a:lnTo>
                        <a:pt x="117" y="155"/>
                      </a:lnTo>
                      <a:lnTo>
                        <a:pt x="118" y="155"/>
                      </a:lnTo>
                      <a:lnTo>
                        <a:pt x="121" y="153"/>
                      </a:lnTo>
                      <a:lnTo>
                        <a:pt x="124" y="152"/>
                      </a:lnTo>
                      <a:lnTo>
                        <a:pt x="124" y="149"/>
                      </a:lnTo>
                      <a:lnTo>
                        <a:pt x="125" y="149"/>
                      </a:lnTo>
                      <a:lnTo>
                        <a:pt x="125" y="147"/>
                      </a:lnTo>
                      <a:lnTo>
                        <a:pt x="124" y="147"/>
                      </a:lnTo>
                      <a:lnTo>
                        <a:pt x="124" y="147"/>
                      </a:lnTo>
                      <a:lnTo>
                        <a:pt x="122" y="147"/>
                      </a:lnTo>
                      <a:lnTo>
                        <a:pt x="122" y="149"/>
                      </a:lnTo>
                      <a:lnTo>
                        <a:pt x="122" y="149"/>
                      </a:lnTo>
                      <a:lnTo>
                        <a:pt x="121" y="151"/>
                      </a:lnTo>
                      <a:lnTo>
                        <a:pt x="120" y="151"/>
                      </a:lnTo>
                      <a:lnTo>
                        <a:pt x="120" y="151"/>
                      </a:lnTo>
                      <a:lnTo>
                        <a:pt x="118" y="151"/>
                      </a:lnTo>
                      <a:lnTo>
                        <a:pt x="117" y="151"/>
                      </a:lnTo>
                      <a:lnTo>
                        <a:pt x="117" y="149"/>
                      </a:lnTo>
                      <a:lnTo>
                        <a:pt x="113" y="151"/>
                      </a:lnTo>
                      <a:lnTo>
                        <a:pt x="112" y="148"/>
                      </a:lnTo>
                      <a:lnTo>
                        <a:pt x="112" y="148"/>
                      </a:lnTo>
                      <a:lnTo>
                        <a:pt x="110" y="149"/>
                      </a:lnTo>
                      <a:lnTo>
                        <a:pt x="110" y="149"/>
                      </a:lnTo>
                      <a:lnTo>
                        <a:pt x="108" y="148"/>
                      </a:lnTo>
                      <a:lnTo>
                        <a:pt x="107" y="151"/>
                      </a:lnTo>
                      <a:lnTo>
                        <a:pt x="100" y="152"/>
                      </a:lnTo>
                      <a:lnTo>
                        <a:pt x="99" y="151"/>
                      </a:lnTo>
                      <a:lnTo>
                        <a:pt x="99" y="151"/>
                      </a:lnTo>
                      <a:lnTo>
                        <a:pt x="97" y="152"/>
                      </a:lnTo>
                      <a:lnTo>
                        <a:pt x="96" y="152"/>
                      </a:lnTo>
                      <a:lnTo>
                        <a:pt x="93" y="152"/>
                      </a:lnTo>
                      <a:lnTo>
                        <a:pt x="93" y="148"/>
                      </a:lnTo>
                      <a:lnTo>
                        <a:pt x="95" y="144"/>
                      </a:lnTo>
                      <a:lnTo>
                        <a:pt x="93" y="144"/>
                      </a:lnTo>
                      <a:lnTo>
                        <a:pt x="91" y="143"/>
                      </a:lnTo>
                      <a:lnTo>
                        <a:pt x="92" y="148"/>
                      </a:lnTo>
                      <a:lnTo>
                        <a:pt x="91" y="148"/>
                      </a:lnTo>
                      <a:lnTo>
                        <a:pt x="91" y="153"/>
                      </a:lnTo>
                      <a:lnTo>
                        <a:pt x="89" y="153"/>
                      </a:lnTo>
                      <a:lnTo>
                        <a:pt x="88" y="155"/>
                      </a:lnTo>
                      <a:lnTo>
                        <a:pt x="88" y="156"/>
                      </a:lnTo>
                      <a:lnTo>
                        <a:pt x="86" y="156"/>
                      </a:lnTo>
                      <a:lnTo>
                        <a:pt x="86" y="155"/>
                      </a:lnTo>
                      <a:lnTo>
                        <a:pt x="86" y="155"/>
                      </a:lnTo>
                      <a:lnTo>
                        <a:pt x="86" y="152"/>
                      </a:lnTo>
                      <a:lnTo>
                        <a:pt x="86" y="152"/>
                      </a:lnTo>
                      <a:lnTo>
                        <a:pt x="86" y="152"/>
                      </a:lnTo>
                      <a:lnTo>
                        <a:pt x="86" y="151"/>
                      </a:lnTo>
                      <a:lnTo>
                        <a:pt x="83" y="151"/>
                      </a:lnTo>
                      <a:lnTo>
                        <a:pt x="83" y="155"/>
                      </a:lnTo>
                      <a:lnTo>
                        <a:pt x="82" y="155"/>
                      </a:lnTo>
                      <a:lnTo>
                        <a:pt x="82" y="152"/>
                      </a:lnTo>
                      <a:lnTo>
                        <a:pt x="79" y="152"/>
                      </a:lnTo>
                      <a:lnTo>
                        <a:pt x="79" y="152"/>
                      </a:lnTo>
                      <a:lnTo>
                        <a:pt x="78" y="152"/>
                      </a:lnTo>
                      <a:lnTo>
                        <a:pt x="78" y="153"/>
                      </a:lnTo>
                      <a:lnTo>
                        <a:pt x="74" y="153"/>
                      </a:lnTo>
                      <a:lnTo>
                        <a:pt x="74" y="153"/>
                      </a:lnTo>
                      <a:lnTo>
                        <a:pt x="72" y="153"/>
                      </a:lnTo>
                      <a:lnTo>
                        <a:pt x="72" y="153"/>
                      </a:lnTo>
                      <a:lnTo>
                        <a:pt x="72" y="153"/>
                      </a:lnTo>
                      <a:lnTo>
                        <a:pt x="71" y="153"/>
                      </a:lnTo>
                      <a:lnTo>
                        <a:pt x="70" y="152"/>
                      </a:lnTo>
                      <a:lnTo>
                        <a:pt x="69" y="151"/>
                      </a:lnTo>
                      <a:lnTo>
                        <a:pt x="70" y="151"/>
                      </a:lnTo>
                      <a:lnTo>
                        <a:pt x="70" y="149"/>
                      </a:lnTo>
                      <a:lnTo>
                        <a:pt x="70" y="149"/>
                      </a:lnTo>
                      <a:lnTo>
                        <a:pt x="72" y="149"/>
                      </a:lnTo>
                      <a:lnTo>
                        <a:pt x="75" y="148"/>
                      </a:lnTo>
                      <a:lnTo>
                        <a:pt x="78" y="147"/>
                      </a:lnTo>
                      <a:lnTo>
                        <a:pt x="80" y="145"/>
                      </a:lnTo>
                      <a:lnTo>
                        <a:pt x="79" y="145"/>
                      </a:lnTo>
                      <a:lnTo>
                        <a:pt x="78" y="147"/>
                      </a:lnTo>
                      <a:lnTo>
                        <a:pt x="75" y="147"/>
                      </a:lnTo>
                      <a:lnTo>
                        <a:pt x="72" y="147"/>
                      </a:lnTo>
                      <a:lnTo>
                        <a:pt x="71" y="147"/>
                      </a:lnTo>
                      <a:lnTo>
                        <a:pt x="71" y="145"/>
                      </a:lnTo>
                      <a:lnTo>
                        <a:pt x="71" y="144"/>
                      </a:lnTo>
                      <a:lnTo>
                        <a:pt x="72" y="143"/>
                      </a:lnTo>
                      <a:lnTo>
                        <a:pt x="72" y="143"/>
                      </a:lnTo>
                      <a:lnTo>
                        <a:pt x="74" y="143"/>
                      </a:lnTo>
                      <a:lnTo>
                        <a:pt x="75" y="144"/>
                      </a:lnTo>
                      <a:lnTo>
                        <a:pt x="76" y="143"/>
                      </a:lnTo>
                      <a:lnTo>
                        <a:pt x="78" y="143"/>
                      </a:lnTo>
                      <a:lnTo>
                        <a:pt x="80" y="142"/>
                      </a:lnTo>
                      <a:lnTo>
                        <a:pt x="80" y="140"/>
                      </a:lnTo>
                      <a:lnTo>
                        <a:pt x="76" y="140"/>
                      </a:lnTo>
                      <a:lnTo>
                        <a:pt x="76" y="135"/>
                      </a:lnTo>
                      <a:lnTo>
                        <a:pt x="78" y="135"/>
                      </a:lnTo>
                      <a:lnTo>
                        <a:pt x="80" y="134"/>
                      </a:lnTo>
                      <a:lnTo>
                        <a:pt x="80" y="135"/>
                      </a:lnTo>
                      <a:lnTo>
                        <a:pt x="83" y="135"/>
                      </a:lnTo>
                      <a:lnTo>
                        <a:pt x="83" y="134"/>
                      </a:lnTo>
                      <a:lnTo>
                        <a:pt x="84" y="132"/>
                      </a:lnTo>
                      <a:lnTo>
                        <a:pt x="86" y="132"/>
                      </a:lnTo>
                      <a:lnTo>
                        <a:pt x="89" y="132"/>
                      </a:lnTo>
                      <a:lnTo>
                        <a:pt x="91" y="135"/>
                      </a:lnTo>
                      <a:lnTo>
                        <a:pt x="91" y="135"/>
                      </a:lnTo>
                      <a:lnTo>
                        <a:pt x="91" y="134"/>
                      </a:lnTo>
                      <a:lnTo>
                        <a:pt x="96" y="134"/>
                      </a:lnTo>
                      <a:lnTo>
                        <a:pt x="96" y="135"/>
                      </a:lnTo>
                      <a:lnTo>
                        <a:pt x="100" y="135"/>
                      </a:lnTo>
                      <a:lnTo>
                        <a:pt x="101" y="136"/>
                      </a:lnTo>
                      <a:lnTo>
                        <a:pt x="104" y="138"/>
                      </a:lnTo>
                      <a:lnTo>
                        <a:pt x="104" y="138"/>
                      </a:lnTo>
                      <a:lnTo>
                        <a:pt x="109" y="138"/>
                      </a:lnTo>
                      <a:lnTo>
                        <a:pt x="109" y="139"/>
                      </a:lnTo>
                      <a:lnTo>
                        <a:pt x="113" y="139"/>
                      </a:lnTo>
                      <a:lnTo>
                        <a:pt x="113" y="140"/>
                      </a:lnTo>
                      <a:lnTo>
                        <a:pt x="114" y="142"/>
                      </a:lnTo>
                      <a:lnTo>
                        <a:pt x="117" y="142"/>
                      </a:lnTo>
                      <a:lnTo>
                        <a:pt x="118" y="144"/>
                      </a:lnTo>
                      <a:lnTo>
                        <a:pt x="138" y="145"/>
                      </a:lnTo>
                      <a:lnTo>
                        <a:pt x="138" y="143"/>
                      </a:lnTo>
                      <a:lnTo>
                        <a:pt x="138" y="142"/>
                      </a:lnTo>
                      <a:lnTo>
                        <a:pt x="137" y="142"/>
                      </a:lnTo>
                      <a:lnTo>
                        <a:pt x="135" y="142"/>
                      </a:lnTo>
                      <a:lnTo>
                        <a:pt x="134" y="142"/>
                      </a:lnTo>
                      <a:lnTo>
                        <a:pt x="134" y="140"/>
                      </a:lnTo>
                      <a:lnTo>
                        <a:pt x="135" y="139"/>
                      </a:lnTo>
                      <a:lnTo>
                        <a:pt x="137" y="136"/>
                      </a:lnTo>
                      <a:lnTo>
                        <a:pt x="130" y="134"/>
                      </a:lnTo>
                      <a:lnTo>
                        <a:pt x="130" y="131"/>
                      </a:lnTo>
                      <a:lnTo>
                        <a:pt x="131" y="131"/>
                      </a:lnTo>
                      <a:lnTo>
                        <a:pt x="131" y="130"/>
                      </a:lnTo>
                      <a:lnTo>
                        <a:pt x="131" y="128"/>
                      </a:lnTo>
                      <a:lnTo>
                        <a:pt x="130" y="127"/>
                      </a:lnTo>
                      <a:lnTo>
                        <a:pt x="133" y="127"/>
                      </a:lnTo>
                      <a:lnTo>
                        <a:pt x="131" y="125"/>
                      </a:lnTo>
                      <a:lnTo>
                        <a:pt x="131" y="123"/>
                      </a:lnTo>
                      <a:lnTo>
                        <a:pt x="131" y="122"/>
                      </a:lnTo>
                      <a:lnTo>
                        <a:pt x="130" y="121"/>
                      </a:lnTo>
                      <a:lnTo>
                        <a:pt x="134" y="122"/>
                      </a:lnTo>
                      <a:lnTo>
                        <a:pt x="134" y="119"/>
                      </a:lnTo>
                      <a:close/>
                      <a:moveTo>
                        <a:pt x="884" y="56"/>
                      </a:moveTo>
                      <a:lnTo>
                        <a:pt x="881" y="58"/>
                      </a:lnTo>
                      <a:lnTo>
                        <a:pt x="879" y="58"/>
                      </a:lnTo>
                      <a:lnTo>
                        <a:pt x="878" y="59"/>
                      </a:lnTo>
                      <a:lnTo>
                        <a:pt x="875" y="59"/>
                      </a:lnTo>
                      <a:lnTo>
                        <a:pt x="875" y="59"/>
                      </a:lnTo>
                      <a:lnTo>
                        <a:pt x="874" y="59"/>
                      </a:lnTo>
                      <a:lnTo>
                        <a:pt x="874" y="60"/>
                      </a:lnTo>
                      <a:lnTo>
                        <a:pt x="870" y="60"/>
                      </a:lnTo>
                      <a:lnTo>
                        <a:pt x="870" y="62"/>
                      </a:lnTo>
                      <a:lnTo>
                        <a:pt x="868" y="62"/>
                      </a:lnTo>
                      <a:lnTo>
                        <a:pt x="868" y="63"/>
                      </a:lnTo>
                      <a:lnTo>
                        <a:pt x="867" y="64"/>
                      </a:lnTo>
                      <a:lnTo>
                        <a:pt x="868" y="64"/>
                      </a:lnTo>
                      <a:lnTo>
                        <a:pt x="870" y="63"/>
                      </a:lnTo>
                      <a:lnTo>
                        <a:pt x="871" y="62"/>
                      </a:lnTo>
                      <a:lnTo>
                        <a:pt x="874" y="60"/>
                      </a:lnTo>
                      <a:lnTo>
                        <a:pt x="874" y="60"/>
                      </a:lnTo>
                      <a:lnTo>
                        <a:pt x="876" y="60"/>
                      </a:lnTo>
                      <a:lnTo>
                        <a:pt x="876" y="59"/>
                      </a:lnTo>
                      <a:lnTo>
                        <a:pt x="878" y="59"/>
                      </a:lnTo>
                      <a:lnTo>
                        <a:pt x="878" y="59"/>
                      </a:lnTo>
                      <a:lnTo>
                        <a:pt x="880" y="59"/>
                      </a:lnTo>
                      <a:lnTo>
                        <a:pt x="880" y="58"/>
                      </a:lnTo>
                      <a:lnTo>
                        <a:pt x="884" y="58"/>
                      </a:lnTo>
                      <a:lnTo>
                        <a:pt x="884" y="56"/>
                      </a:lnTo>
                      <a:lnTo>
                        <a:pt x="884" y="56"/>
                      </a:lnTo>
                      <a:close/>
                      <a:moveTo>
                        <a:pt x="887" y="55"/>
                      </a:moveTo>
                      <a:lnTo>
                        <a:pt x="885" y="56"/>
                      </a:lnTo>
                      <a:lnTo>
                        <a:pt x="888" y="55"/>
                      </a:lnTo>
                      <a:lnTo>
                        <a:pt x="888" y="55"/>
                      </a:lnTo>
                      <a:lnTo>
                        <a:pt x="887" y="55"/>
                      </a:lnTo>
                      <a:close/>
                      <a:moveTo>
                        <a:pt x="892" y="54"/>
                      </a:moveTo>
                      <a:lnTo>
                        <a:pt x="892" y="54"/>
                      </a:lnTo>
                      <a:lnTo>
                        <a:pt x="892" y="54"/>
                      </a:lnTo>
                      <a:lnTo>
                        <a:pt x="893" y="54"/>
                      </a:lnTo>
                      <a:lnTo>
                        <a:pt x="892" y="54"/>
                      </a:lnTo>
                      <a:lnTo>
                        <a:pt x="892" y="54"/>
                      </a:lnTo>
                      <a:lnTo>
                        <a:pt x="892" y="54"/>
                      </a:lnTo>
                      <a:close/>
                      <a:moveTo>
                        <a:pt x="837" y="32"/>
                      </a:moveTo>
                      <a:lnTo>
                        <a:pt x="837" y="32"/>
                      </a:lnTo>
                      <a:lnTo>
                        <a:pt x="837" y="32"/>
                      </a:lnTo>
                      <a:lnTo>
                        <a:pt x="838" y="32"/>
                      </a:lnTo>
                      <a:lnTo>
                        <a:pt x="837" y="32"/>
                      </a:lnTo>
                      <a:lnTo>
                        <a:pt x="837" y="32"/>
                      </a:lnTo>
                      <a:lnTo>
                        <a:pt x="837" y="32"/>
                      </a:lnTo>
                      <a:close/>
                      <a:moveTo>
                        <a:pt x="807" y="16"/>
                      </a:moveTo>
                      <a:lnTo>
                        <a:pt x="804" y="16"/>
                      </a:lnTo>
                      <a:lnTo>
                        <a:pt x="802" y="17"/>
                      </a:lnTo>
                      <a:lnTo>
                        <a:pt x="799" y="17"/>
                      </a:lnTo>
                      <a:lnTo>
                        <a:pt x="798" y="18"/>
                      </a:lnTo>
                      <a:lnTo>
                        <a:pt x="796" y="18"/>
                      </a:lnTo>
                      <a:lnTo>
                        <a:pt x="796" y="21"/>
                      </a:lnTo>
                      <a:lnTo>
                        <a:pt x="798" y="21"/>
                      </a:lnTo>
                      <a:lnTo>
                        <a:pt x="798" y="20"/>
                      </a:lnTo>
                      <a:lnTo>
                        <a:pt x="798" y="20"/>
                      </a:lnTo>
                      <a:lnTo>
                        <a:pt x="798" y="20"/>
                      </a:lnTo>
                      <a:lnTo>
                        <a:pt x="798" y="18"/>
                      </a:lnTo>
                      <a:lnTo>
                        <a:pt x="800" y="18"/>
                      </a:lnTo>
                      <a:lnTo>
                        <a:pt x="800" y="18"/>
                      </a:lnTo>
                      <a:lnTo>
                        <a:pt x="802" y="20"/>
                      </a:lnTo>
                      <a:lnTo>
                        <a:pt x="802" y="20"/>
                      </a:lnTo>
                      <a:lnTo>
                        <a:pt x="802" y="20"/>
                      </a:lnTo>
                      <a:lnTo>
                        <a:pt x="803" y="18"/>
                      </a:lnTo>
                      <a:lnTo>
                        <a:pt x="803" y="18"/>
                      </a:lnTo>
                      <a:lnTo>
                        <a:pt x="803" y="18"/>
                      </a:lnTo>
                      <a:lnTo>
                        <a:pt x="807" y="17"/>
                      </a:lnTo>
                      <a:lnTo>
                        <a:pt x="807" y="16"/>
                      </a:lnTo>
                      <a:close/>
                      <a:moveTo>
                        <a:pt x="845" y="13"/>
                      </a:moveTo>
                      <a:lnTo>
                        <a:pt x="842" y="13"/>
                      </a:lnTo>
                      <a:lnTo>
                        <a:pt x="840" y="15"/>
                      </a:lnTo>
                      <a:lnTo>
                        <a:pt x="836" y="15"/>
                      </a:lnTo>
                      <a:lnTo>
                        <a:pt x="832" y="16"/>
                      </a:lnTo>
                      <a:lnTo>
                        <a:pt x="832" y="17"/>
                      </a:lnTo>
                      <a:lnTo>
                        <a:pt x="836" y="17"/>
                      </a:lnTo>
                      <a:lnTo>
                        <a:pt x="836" y="17"/>
                      </a:lnTo>
                      <a:lnTo>
                        <a:pt x="836" y="17"/>
                      </a:lnTo>
                      <a:lnTo>
                        <a:pt x="838" y="17"/>
                      </a:lnTo>
                      <a:lnTo>
                        <a:pt x="838" y="17"/>
                      </a:lnTo>
                      <a:lnTo>
                        <a:pt x="840" y="17"/>
                      </a:lnTo>
                      <a:lnTo>
                        <a:pt x="842" y="17"/>
                      </a:lnTo>
                      <a:lnTo>
                        <a:pt x="842" y="16"/>
                      </a:lnTo>
                      <a:lnTo>
                        <a:pt x="845" y="16"/>
                      </a:lnTo>
                      <a:lnTo>
                        <a:pt x="859" y="15"/>
                      </a:lnTo>
                      <a:lnTo>
                        <a:pt x="872" y="15"/>
                      </a:lnTo>
                      <a:lnTo>
                        <a:pt x="872" y="13"/>
                      </a:lnTo>
                      <a:lnTo>
                        <a:pt x="845" y="13"/>
                      </a:lnTo>
                      <a:close/>
                      <a:moveTo>
                        <a:pt x="813" y="11"/>
                      </a:moveTo>
                      <a:lnTo>
                        <a:pt x="813" y="13"/>
                      </a:lnTo>
                      <a:lnTo>
                        <a:pt x="813" y="16"/>
                      </a:lnTo>
                      <a:lnTo>
                        <a:pt x="812" y="16"/>
                      </a:lnTo>
                      <a:lnTo>
                        <a:pt x="812" y="17"/>
                      </a:lnTo>
                      <a:lnTo>
                        <a:pt x="813" y="17"/>
                      </a:lnTo>
                      <a:lnTo>
                        <a:pt x="813" y="17"/>
                      </a:lnTo>
                      <a:lnTo>
                        <a:pt x="813" y="17"/>
                      </a:lnTo>
                      <a:lnTo>
                        <a:pt x="815" y="17"/>
                      </a:lnTo>
                      <a:lnTo>
                        <a:pt x="815" y="17"/>
                      </a:lnTo>
                      <a:lnTo>
                        <a:pt x="815" y="17"/>
                      </a:lnTo>
                      <a:lnTo>
                        <a:pt x="816" y="20"/>
                      </a:lnTo>
                      <a:lnTo>
                        <a:pt x="817" y="20"/>
                      </a:lnTo>
                      <a:lnTo>
                        <a:pt x="817" y="18"/>
                      </a:lnTo>
                      <a:lnTo>
                        <a:pt x="817" y="18"/>
                      </a:lnTo>
                      <a:lnTo>
                        <a:pt x="817" y="17"/>
                      </a:lnTo>
                      <a:lnTo>
                        <a:pt x="824" y="17"/>
                      </a:lnTo>
                      <a:lnTo>
                        <a:pt x="824" y="16"/>
                      </a:lnTo>
                      <a:lnTo>
                        <a:pt x="825" y="16"/>
                      </a:lnTo>
                      <a:lnTo>
                        <a:pt x="825" y="16"/>
                      </a:lnTo>
                      <a:lnTo>
                        <a:pt x="825" y="17"/>
                      </a:lnTo>
                      <a:lnTo>
                        <a:pt x="830" y="17"/>
                      </a:lnTo>
                      <a:lnTo>
                        <a:pt x="830" y="16"/>
                      </a:lnTo>
                      <a:lnTo>
                        <a:pt x="829" y="16"/>
                      </a:lnTo>
                      <a:lnTo>
                        <a:pt x="827" y="15"/>
                      </a:lnTo>
                      <a:lnTo>
                        <a:pt x="824" y="13"/>
                      </a:lnTo>
                      <a:lnTo>
                        <a:pt x="823" y="15"/>
                      </a:lnTo>
                      <a:lnTo>
                        <a:pt x="820" y="15"/>
                      </a:lnTo>
                      <a:lnTo>
                        <a:pt x="817" y="16"/>
                      </a:lnTo>
                      <a:lnTo>
                        <a:pt x="817" y="15"/>
                      </a:lnTo>
                      <a:lnTo>
                        <a:pt x="815" y="13"/>
                      </a:lnTo>
                      <a:lnTo>
                        <a:pt x="815" y="11"/>
                      </a:lnTo>
                      <a:lnTo>
                        <a:pt x="813" y="11"/>
                      </a:lnTo>
                      <a:close/>
                      <a:moveTo>
                        <a:pt x="833" y="0"/>
                      </a:moveTo>
                      <a:lnTo>
                        <a:pt x="833" y="0"/>
                      </a:lnTo>
                      <a:lnTo>
                        <a:pt x="833" y="0"/>
                      </a:lnTo>
                      <a:lnTo>
                        <a:pt x="836" y="1"/>
                      </a:lnTo>
                      <a:lnTo>
                        <a:pt x="837" y="3"/>
                      </a:lnTo>
                      <a:lnTo>
                        <a:pt x="841" y="3"/>
                      </a:lnTo>
                      <a:lnTo>
                        <a:pt x="841" y="4"/>
                      </a:lnTo>
                      <a:lnTo>
                        <a:pt x="844" y="4"/>
                      </a:lnTo>
                      <a:lnTo>
                        <a:pt x="844" y="4"/>
                      </a:lnTo>
                      <a:lnTo>
                        <a:pt x="849" y="4"/>
                      </a:lnTo>
                      <a:lnTo>
                        <a:pt x="849" y="3"/>
                      </a:lnTo>
                      <a:lnTo>
                        <a:pt x="853" y="3"/>
                      </a:lnTo>
                      <a:lnTo>
                        <a:pt x="853" y="3"/>
                      </a:lnTo>
                      <a:lnTo>
                        <a:pt x="855" y="3"/>
                      </a:lnTo>
                      <a:lnTo>
                        <a:pt x="857" y="1"/>
                      </a:lnTo>
                      <a:lnTo>
                        <a:pt x="863" y="3"/>
                      </a:lnTo>
                      <a:lnTo>
                        <a:pt x="863" y="3"/>
                      </a:lnTo>
                      <a:lnTo>
                        <a:pt x="866" y="3"/>
                      </a:lnTo>
                      <a:lnTo>
                        <a:pt x="866" y="4"/>
                      </a:lnTo>
                      <a:lnTo>
                        <a:pt x="872" y="4"/>
                      </a:lnTo>
                      <a:lnTo>
                        <a:pt x="875" y="4"/>
                      </a:lnTo>
                      <a:lnTo>
                        <a:pt x="879" y="4"/>
                      </a:lnTo>
                      <a:lnTo>
                        <a:pt x="880" y="4"/>
                      </a:lnTo>
                      <a:lnTo>
                        <a:pt x="880" y="4"/>
                      </a:lnTo>
                      <a:lnTo>
                        <a:pt x="881" y="4"/>
                      </a:lnTo>
                      <a:lnTo>
                        <a:pt x="881" y="4"/>
                      </a:lnTo>
                      <a:lnTo>
                        <a:pt x="883" y="4"/>
                      </a:lnTo>
                      <a:lnTo>
                        <a:pt x="884" y="5"/>
                      </a:lnTo>
                      <a:lnTo>
                        <a:pt x="884" y="5"/>
                      </a:lnTo>
                      <a:lnTo>
                        <a:pt x="884" y="7"/>
                      </a:lnTo>
                      <a:lnTo>
                        <a:pt x="883" y="8"/>
                      </a:lnTo>
                      <a:lnTo>
                        <a:pt x="880" y="8"/>
                      </a:lnTo>
                      <a:lnTo>
                        <a:pt x="879" y="9"/>
                      </a:lnTo>
                      <a:lnTo>
                        <a:pt x="876" y="12"/>
                      </a:lnTo>
                      <a:lnTo>
                        <a:pt x="875" y="13"/>
                      </a:lnTo>
                      <a:lnTo>
                        <a:pt x="875" y="13"/>
                      </a:lnTo>
                      <a:lnTo>
                        <a:pt x="879" y="13"/>
                      </a:lnTo>
                      <a:lnTo>
                        <a:pt x="879" y="13"/>
                      </a:lnTo>
                      <a:lnTo>
                        <a:pt x="883" y="12"/>
                      </a:lnTo>
                      <a:lnTo>
                        <a:pt x="883" y="12"/>
                      </a:lnTo>
                      <a:lnTo>
                        <a:pt x="885" y="12"/>
                      </a:lnTo>
                      <a:lnTo>
                        <a:pt x="887" y="11"/>
                      </a:lnTo>
                      <a:lnTo>
                        <a:pt x="888" y="9"/>
                      </a:lnTo>
                      <a:lnTo>
                        <a:pt x="889" y="8"/>
                      </a:lnTo>
                      <a:lnTo>
                        <a:pt x="891" y="8"/>
                      </a:lnTo>
                      <a:lnTo>
                        <a:pt x="893" y="8"/>
                      </a:lnTo>
                      <a:lnTo>
                        <a:pt x="896" y="9"/>
                      </a:lnTo>
                      <a:lnTo>
                        <a:pt x="897" y="11"/>
                      </a:lnTo>
                      <a:lnTo>
                        <a:pt x="899" y="12"/>
                      </a:lnTo>
                      <a:lnTo>
                        <a:pt x="900" y="13"/>
                      </a:lnTo>
                      <a:lnTo>
                        <a:pt x="900" y="16"/>
                      </a:lnTo>
                      <a:lnTo>
                        <a:pt x="899" y="17"/>
                      </a:lnTo>
                      <a:lnTo>
                        <a:pt x="897" y="17"/>
                      </a:lnTo>
                      <a:lnTo>
                        <a:pt x="895" y="17"/>
                      </a:lnTo>
                      <a:lnTo>
                        <a:pt x="895" y="18"/>
                      </a:lnTo>
                      <a:lnTo>
                        <a:pt x="892" y="18"/>
                      </a:lnTo>
                      <a:lnTo>
                        <a:pt x="892" y="20"/>
                      </a:lnTo>
                      <a:lnTo>
                        <a:pt x="896" y="20"/>
                      </a:lnTo>
                      <a:lnTo>
                        <a:pt x="901" y="18"/>
                      </a:lnTo>
                      <a:lnTo>
                        <a:pt x="901" y="17"/>
                      </a:lnTo>
                      <a:lnTo>
                        <a:pt x="904" y="17"/>
                      </a:lnTo>
                      <a:lnTo>
                        <a:pt x="904" y="16"/>
                      </a:lnTo>
                      <a:lnTo>
                        <a:pt x="905" y="16"/>
                      </a:lnTo>
                      <a:lnTo>
                        <a:pt x="905" y="16"/>
                      </a:lnTo>
                      <a:lnTo>
                        <a:pt x="905" y="15"/>
                      </a:lnTo>
                      <a:lnTo>
                        <a:pt x="906" y="16"/>
                      </a:lnTo>
                      <a:lnTo>
                        <a:pt x="906" y="16"/>
                      </a:lnTo>
                      <a:lnTo>
                        <a:pt x="906" y="16"/>
                      </a:lnTo>
                      <a:lnTo>
                        <a:pt x="906" y="18"/>
                      </a:lnTo>
                      <a:lnTo>
                        <a:pt x="908" y="18"/>
                      </a:lnTo>
                      <a:lnTo>
                        <a:pt x="908" y="17"/>
                      </a:lnTo>
                      <a:lnTo>
                        <a:pt x="909" y="17"/>
                      </a:lnTo>
                      <a:lnTo>
                        <a:pt x="910" y="17"/>
                      </a:lnTo>
                      <a:lnTo>
                        <a:pt x="910" y="17"/>
                      </a:lnTo>
                      <a:lnTo>
                        <a:pt x="913" y="17"/>
                      </a:lnTo>
                      <a:lnTo>
                        <a:pt x="913" y="18"/>
                      </a:lnTo>
                      <a:lnTo>
                        <a:pt x="913" y="18"/>
                      </a:lnTo>
                      <a:lnTo>
                        <a:pt x="914" y="18"/>
                      </a:lnTo>
                      <a:lnTo>
                        <a:pt x="914" y="21"/>
                      </a:lnTo>
                      <a:lnTo>
                        <a:pt x="925" y="20"/>
                      </a:lnTo>
                      <a:lnTo>
                        <a:pt x="926" y="21"/>
                      </a:lnTo>
                      <a:lnTo>
                        <a:pt x="934" y="22"/>
                      </a:lnTo>
                      <a:lnTo>
                        <a:pt x="934" y="25"/>
                      </a:lnTo>
                      <a:lnTo>
                        <a:pt x="933" y="26"/>
                      </a:lnTo>
                      <a:lnTo>
                        <a:pt x="931" y="26"/>
                      </a:lnTo>
                      <a:lnTo>
                        <a:pt x="930" y="28"/>
                      </a:lnTo>
                      <a:lnTo>
                        <a:pt x="926" y="28"/>
                      </a:lnTo>
                      <a:lnTo>
                        <a:pt x="923" y="30"/>
                      </a:lnTo>
                      <a:lnTo>
                        <a:pt x="922" y="30"/>
                      </a:lnTo>
                      <a:lnTo>
                        <a:pt x="922" y="32"/>
                      </a:lnTo>
                      <a:lnTo>
                        <a:pt x="919" y="32"/>
                      </a:lnTo>
                      <a:lnTo>
                        <a:pt x="919" y="30"/>
                      </a:lnTo>
                      <a:lnTo>
                        <a:pt x="908" y="32"/>
                      </a:lnTo>
                      <a:lnTo>
                        <a:pt x="908" y="32"/>
                      </a:lnTo>
                      <a:lnTo>
                        <a:pt x="905" y="32"/>
                      </a:lnTo>
                      <a:lnTo>
                        <a:pt x="905" y="33"/>
                      </a:lnTo>
                      <a:lnTo>
                        <a:pt x="902" y="33"/>
                      </a:lnTo>
                      <a:lnTo>
                        <a:pt x="899" y="33"/>
                      </a:lnTo>
                      <a:lnTo>
                        <a:pt x="896" y="32"/>
                      </a:lnTo>
                      <a:lnTo>
                        <a:pt x="892" y="32"/>
                      </a:lnTo>
                      <a:lnTo>
                        <a:pt x="889" y="32"/>
                      </a:lnTo>
                      <a:lnTo>
                        <a:pt x="885" y="32"/>
                      </a:lnTo>
                      <a:lnTo>
                        <a:pt x="885" y="32"/>
                      </a:lnTo>
                      <a:lnTo>
                        <a:pt x="876" y="32"/>
                      </a:lnTo>
                      <a:lnTo>
                        <a:pt x="871" y="32"/>
                      </a:lnTo>
                      <a:lnTo>
                        <a:pt x="871" y="32"/>
                      </a:lnTo>
                      <a:lnTo>
                        <a:pt x="867" y="32"/>
                      </a:lnTo>
                      <a:lnTo>
                        <a:pt x="867" y="30"/>
                      </a:lnTo>
                      <a:lnTo>
                        <a:pt x="867" y="30"/>
                      </a:lnTo>
                      <a:lnTo>
                        <a:pt x="867" y="32"/>
                      </a:lnTo>
                      <a:lnTo>
                        <a:pt x="851" y="32"/>
                      </a:lnTo>
                      <a:lnTo>
                        <a:pt x="850" y="32"/>
                      </a:lnTo>
                      <a:lnTo>
                        <a:pt x="849" y="30"/>
                      </a:lnTo>
                      <a:lnTo>
                        <a:pt x="846" y="30"/>
                      </a:lnTo>
                      <a:lnTo>
                        <a:pt x="845" y="30"/>
                      </a:lnTo>
                      <a:lnTo>
                        <a:pt x="845" y="32"/>
                      </a:lnTo>
                      <a:lnTo>
                        <a:pt x="844" y="32"/>
                      </a:lnTo>
                      <a:lnTo>
                        <a:pt x="844" y="32"/>
                      </a:lnTo>
                      <a:lnTo>
                        <a:pt x="840" y="33"/>
                      </a:lnTo>
                      <a:lnTo>
                        <a:pt x="840" y="34"/>
                      </a:lnTo>
                      <a:lnTo>
                        <a:pt x="838" y="34"/>
                      </a:lnTo>
                      <a:lnTo>
                        <a:pt x="837" y="36"/>
                      </a:lnTo>
                      <a:lnTo>
                        <a:pt x="834" y="36"/>
                      </a:lnTo>
                      <a:lnTo>
                        <a:pt x="832" y="36"/>
                      </a:lnTo>
                      <a:lnTo>
                        <a:pt x="832" y="36"/>
                      </a:lnTo>
                      <a:lnTo>
                        <a:pt x="832" y="37"/>
                      </a:lnTo>
                      <a:lnTo>
                        <a:pt x="830" y="38"/>
                      </a:lnTo>
                      <a:lnTo>
                        <a:pt x="829" y="38"/>
                      </a:lnTo>
                      <a:lnTo>
                        <a:pt x="829" y="38"/>
                      </a:lnTo>
                      <a:lnTo>
                        <a:pt x="827" y="38"/>
                      </a:lnTo>
                      <a:lnTo>
                        <a:pt x="827" y="39"/>
                      </a:lnTo>
                      <a:lnTo>
                        <a:pt x="823" y="39"/>
                      </a:lnTo>
                      <a:lnTo>
                        <a:pt x="820" y="39"/>
                      </a:lnTo>
                      <a:lnTo>
                        <a:pt x="819" y="41"/>
                      </a:lnTo>
                      <a:lnTo>
                        <a:pt x="817" y="41"/>
                      </a:lnTo>
                      <a:lnTo>
                        <a:pt x="816" y="43"/>
                      </a:lnTo>
                      <a:lnTo>
                        <a:pt x="820" y="43"/>
                      </a:lnTo>
                      <a:lnTo>
                        <a:pt x="820" y="42"/>
                      </a:lnTo>
                      <a:lnTo>
                        <a:pt x="821" y="41"/>
                      </a:lnTo>
                      <a:lnTo>
                        <a:pt x="824" y="41"/>
                      </a:lnTo>
                      <a:lnTo>
                        <a:pt x="825" y="41"/>
                      </a:lnTo>
                      <a:lnTo>
                        <a:pt x="829" y="41"/>
                      </a:lnTo>
                      <a:lnTo>
                        <a:pt x="830" y="39"/>
                      </a:lnTo>
                      <a:lnTo>
                        <a:pt x="832" y="39"/>
                      </a:lnTo>
                      <a:lnTo>
                        <a:pt x="833" y="39"/>
                      </a:lnTo>
                      <a:lnTo>
                        <a:pt x="834" y="38"/>
                      </a:lnTo>
                      <a:lnTo>
                        <a:pt x="836" y="38"/>
                      </a:lnTo>
                      <a:lnTo>
                        <a:pt x="836" y="37"/>
                      </a:lnTo>
                      <a:lnTo>
                        <a:pt x="840" y="37"/>
                      </a:lnTo>
                      <a:lnTo>
                        <a:pt x="840" y="36"/>
                      </a:lnTo>
                      <a:lnTo>
                        <a:pt x="844" y="37"/>
                      </a:lnTo>
                      <a:lnTo>
                        <a:pt x="844" y="36"/>
                      </a:lnTo>
                      <a:lnTo>
                        <a:pt x="847" y="36"/>
                      </a:lnTo>
                      <a:lnTo>
                        <a:pt x="849" y="36"/>
                      </a:lnTo>
                      <a:lnTo>
                        <a:pt x="850" y="37"/>
                      </a:lnTo>
                      <a:lnTo>
                        <a:pt x="853" y="37"/>
                      </a:lnTo>
                      <a:lnTo>
                        <a:pt x="854" y="37"/>
                      </a:lnTo>
                      <a:lnTo>
                        <a:pt x="854" y="36"/>
                      </a:lnTo>
                      <a:lnTo>
                        <a:pt x="858" y="36"/>
                      </a:lnTo>
                      <a:lnTo>
                        <a:pt x="858" y="36"/>
                      </a:lnTo>
                      <a:lnTo>
                        <a:pt x="868" y="36"/>
                      </a:lnTo>
                      <a:lnTo>
                        <a:pt x="874" y="36"/>
                      </a:lnTo>
                      <a:lnTo>
                        <a:pt x="878" y="36"/>
                      </a:lnTo>
                      <a:lnTo>
                        <a:pt x="883" y="36"/>
                      </a:lnTo>
                      <a:lnTo>
                        <a:pt x="883" y="38"/>
                      </a:lnTo>
                      <a:lnTo>
                        <a:pt x="881" y="41"/>
                      </a:lnTo>
                      <a:lnTo>
                        <a:pt x="881" y="42"/>
                      </a:lnTo>
                      <a:lnTo>
                        <a:pt x="888" y="42"/>
                      </a:lnTo>
                      <a:lnTo>
                        <a:pt x="888" y="41"/>
                      </a:lnTo>
                      <a:lnTo>
                        <a:pt x="892" y="41"/>
                      </a:lnTo>
                      <a:lnTo>
                        <a:pt x="900" y="41"/>
                      </a:lnTo>
                      <a:lnTo>
                        <a:pt x="900" y="41"/>
                      </a:lnTo>
                      <a:lnTo>
                        <a:pt x="902" y="41"/>
                      </a:lnTo>
                      <a:lnTo>
                        <a:pt x="902" y="36"/>
                      </a:lnTo>
                      <a:lnTo>
                        <a:pt x="904" y="36"/>
                      </a:lnTo>
                      <a:lnTo>
                        <a:pt x="905" y="36"/>
                      </a:lnTo>
                      <a:lnTo>
                        <a:pt x="908" y="34"/>
                      </a:lnTo>
                      <a:lnTo>
                        <a:pt x="908" y="34"/>
                      </a:lnTo>
                      <a:lnTo>
                        <a:pt x="909" y="36"/>
                      </a:lnTo>
                      <a:lnTo>
                        <a:pt x="912" y="36"/>
                      </a:lnTo>
                      <a:lnTo>
                        <a:pt x="916" y="36"/>
                      </a:lnTo>
                      <a:lnTo>
                        <a:pt x="919" y="34"/>
                      </a:lnTo>
                      <a:lnTo>
                        <a:pt x="919" y="38"/>
                      </a:lnTo>
                      <a:lnTo>
                        <a:pt x="919" y="38"/>
                      </a:lnTo>
                      <a:lnTo>
                        <a:pt x="919" y="39"/>
                      </a:lnTo>
                      <a:lnTo>
                        <a:pt x="918" y="39"/>
                      </a:lnTo>
                      <a:lnTo>
                        <a:pt x="918" y="42"/>
                      </a:lnTo>
                      <a:lnTo>
                        <a:pt x="914" y="45"/>
                      </a:lnTo>
                      <a:lnTo>
                        <a:pt x="914" y="46"/>
                      </a:lnTo>
                      <a:lnTo>
                        <a:pt x="909" y="47"/>
                      </a:lnTo>
                      <a:lnTo>
                        <a:pt x="908" y="49"/>
                      </a:lnTo>
                      <a:lnTo>
                        <a:pt x="905" y="49"/>
                      </a:lnTo>
                      <a:lnTo>
                        <a:pt x="905" y="49"/>
                      </a:lnTo>
                      <a:lnTo>
                        <a:pt x="904" y="49"/>
                      </a:lnTo>
                      <a:lnTo>
                        <a:pt x="901" y="49"/>
                      </a:lnTo>
                      <a:lnTo>
                        <a:pt x="899" y="50"/>
                      </a:lnTo>
                      <a:lnTo>
                        <a:pt x="897" y="51"/>
                      </a:lnTo>
                      <a:lnTo>
                        <a:pt x="897" y="51"/>
                      </a:lnTo>
                      <a:lnTo>
                        <a:pt x="897" y="53"/>
                      </a:lnTo>
                      <a:lnTo>
                        <a:pt x="897" y="53"/>
                      </a:lnTo>
                      <a:lnTo>
                        <a:pt x="897" y="53"/>
                      </a:lnTo>
                      <a:lnTo>
                        <a:pt x="900" y="53"/>
                      </a:lnTo>
                      <a:lnTo>
                        <a:pt x="902" y="54"/>
                      </a:lnTo>
                      <a:lnTo>
                        <a:pt x="902" y="53"/>
                      </a:lnTo>
                      <a:lnTo>
                        <a:pt x="904" y="53"/>
                      </a:lnTo>
                      <a:lnTo>
                        <a:pt x="905" y="53"/>
                      </a:lnTo>
                      <a:lnTo>
                        <a:pt x="906" y="53"/>
                      </a:lnTo>
                      <a:lnTo>
                        <a:pt x="906" y="53"/>
                      </a:lnTo>
                      <a:lnTo>
                        <a:pt x="908" y="53"/>
                      </a:lnTo>
                      <a:lnTo>
                        <a:pt x="910" y="53"/>
                      </a:lnTo>
                      <a:lnTo>
                        <a:pt x="913" y="53"/>
                      </a:lnTo>
                      <a:lnTo>
                        <a:pt x="916" y="53"/>
                      </a:lnTo>
                      <a:lnTo>
                        <a:pt x="918" y="51"/>
                      </a:lnTo>
                      <a:lnTo>
                        <a:pt x="919" y="51"/>
                      </a:lnTo>
                      <a:lnTo>
                        <a:pt x="923" y="47"/>
                      </a:lnTo>
                      <a:lnTo>
                        <a:pt x="926" y="47"/>
                      </a:lnTo>
                      <a:lnTo>
                        <a:pt x="926" y="46"/>
                      </a:lnTo>
                      <a:lnTo>
                        <a:pt x="929" y="46"/>
                      </a:lnTo>
                      <a:lnTo>
                        <a:pt x="929" y="45"/>
                      </a:lnTo>
                      <a:lnTo>
                        <a:pt x="930" y="45"/>
                      </a:lnTo>
                      <a:lnTo>
                        <a:pt x="931" y="43"/>
                      </a:lnTo>
                      <a:lnTo>
                        <a:pt x="934" y="43"/>
                      </a:lnTo>
                      <a:lnTo>
                        <a:pt x="935" y="41"/>
                      </a:lnTo>
                      <a:lnTo>
                        <a:pt x="936" y="41"/>
                      </a:lnTo>
                      <a:lnTo>
                        <a:pt x="936" y="41"/>
                      </a:lnTo>
                      <a:lnTo>
                        <a:pt x="936" y="43"/>
                      </a:lnTo>
                      <a:lnTo>
                        <a:pt x="938" y="43"/>
                      </a:lnTo>
                      <a:lnTo>
                        <a:pt x="938" y="46"/>
                      </a:lnTo>
                      <a:lnTo>
                        <a:pt x="939" y="46"/>
                      </a:lnTo>
                      <a:lnTo>
                        <a:pt x="939" y="45"/>
                      </a:lnTo>
                      <a:lnTo>
                        <a:pt x="940" y="43"/>
                      </a:lnTo>
                      <a:lnTo>
                        <a:pt x="940" y="42"/>
                      </a:lnTo>
                      <a:lnTo>
                        <a:pt x="944" y="45"/>
                      </a:lnTo>
                      <a:lnTo>
                        <a:pt x="948" y="46"/>
                      </a:lnTo>
                      <a:lnTo>
                        <a:pt x="948" y="43"/>
                      </a:lnTo>
                      <a:lnTo>
                        <a:pt x="957" y="42"/>
                      </a:lnTo>
                      <a:lnTo>
                        <a:pt x="959" y="38"/>
                      </a:lnTo>
                      <a:lnTo>
                        <a:pt x="965" y="38"/>
                      </a:lnTo>
                      <a:lnTo>
                        <a:pt x="965" y="39"/>
                      </a:lnTo>
                      <a:lnTo>
                        <a:pt x="967" y="39"/>
                      </a:lnTo>
                      <a:lnTo>
                        <a:pt x="968" y="39"/>
                      </a:lnTo>
                      <a:lnTo>
                        <a:pt x="969" y="38"/>
                      </a:lnTo>
                      <a:lnTo>
                        <a:pt x="972" y="38"/>
                      </a:lnTo>
                      <a:lnTo>
                        <a:pt x="976" y="39"/>
                      </a:lnTo>
                      <a:lnTo>
                        <a:pt x="978" y="39"/>
                      </a:lnTo>
                      <a:lnTo>
                        <a:pt x="986" y="39"/>
                      </a:lnTo>
                      <a:lnTo>
                        <a:pt x="986" y="41"/>
                      </a:lnTo>
                      <a:lnTo>
                        <a:pt x="990" y="41"/>
                      </a:lnTo>
                      <a:lnTo>
                        <a:pt x="990" y="41"/>
                      </a:lnTo>
                      <a:lnTo>
                        <a:pt x="991" y="41"/>
                      </a:lnTo>
                      <a:lnTo>
                        <a:pt x="994" y="41"/>
                      </a:lnTo>
                      <a:lnTo>
                        <a:pt x="998" y="41"/>
                      </a:lnTo>
                      <a:lnTo>
                        <a:pt x="1003" y="41"/>
                      </a:lnTo>
                      <a:lnTo>
                        <a:pt x="1003" y="42"/>
                      </a:lnTo>
                      <a:lnTo>
                        <a:pt x="1003" y="43"/>
                      </a:lnTo>
                      <a:lnTo>
                        <a:pt x="1005" y="43"/>
                      </a:lnTo>
                      <a:lnTo>
                        <a:pt x="1006" y="45"/>
                      </a:lnTo>
                      <a:lnTo>
                        <a:pt x="1005" y="45"/>
                      </a:lnTo>
                      <a:lnTo>
                        <a:pt x="1003" y="47"/>
                      </a:lnTo>
                      <a:lnTo>
                        <a:pt x="1002" y="47"/>
                      </a:lnTo>
                      <a:lnTo>
                        <a:pt x="1001" y="47"/>
                      </a:lnTo>
                      <a:lnTo>
                        <a:pt x="999" y="46"/>
                      </a:lnTo>
                      <a:lnTo>
                        <a:pt x="998" y="46"/>
                      </a:lnTo>
                      <a:lnTo>
                        <a:pt x="998" y="47"/>
                      </a:lnTo>
                      <a:lnTo>
                        <a:pt x="997" y="47"/>
                      </a:lnTo>
                      <a:lnTo>
                        <a:pt x="995" y="49"/>
                      </a:lnTo>
                      <a:lnTo>
                        <a:pt x="994" y="49"/>
                      </a:lnTo>
                      <a:lnTo>
                        <a:pt x="994" y="50"/>
                      </a:lnTo>
                      <a:lnTo>
                        <a:pt x="990" y="50"/>
                      </a:lnTo>
                      <a:lnTo>
                        <a:pt x="990" y="50"/>
                      </a:lnTo>
                      <a:lnTo>
                        <a:pt x="989" y="50"/>
                      </a:lnTo>
                      <a:lnTo>
                        <a:pt x="989" y="53"/>
                      </a:lnTo>
                      <a:lnTo>
                        <a:pt x="986" y="54"/>
                      </a:lnTo>
                      <a:lnTo>
                        <a:pt x="984" y="54"/>
                      </a:lnTo>
                      <a:lnTo>
                        <a:pt x="981" y="54"/>
                      </a:lnTo>
                      <a:lnTo>
                        <a:pt x="981" y="55"/>
                      </a:lnTo>
                      <a:lnTo>
                        <a:pt x="980" y="55"/>
                      </a:lnTo>
                      <a:lnTo>
                        <a:pt x="980" y="56"/>
                      </a:lnTo>
                      <a:lnTo>
                        <a:pt x="972" y="55"/>
                      </a:lnTo>
                      <a:lnTo>
                        <a:pt x="972" y="56"/>
                      </a:lnTo>
                      <a:lnTo>
                        <a:pt x="967" y="56"/>
                      </a:lnTo>
                      <a:lnTo>
                        <a:pt x="967" y="56"/>
                      </a:lnTo>
                      <a:lnTo>
                        <a:pt x="957" y="55"/>
                      </a:lnTo>
                      <a:lnTo>
                        <a:pt x="956" y="58"/>
                      </a:lnTo>
                      <a:lnTo>
                        <a:pt x="947" y="58"/>
                      </a:lnTo>
                      <a:lnTo>
                        <a:pt x="947" y="59"/>
                      </a:lnTo>
                      <a:lnTo>
                        <a:pt x="948" y="59"/>
                      </a:lnTo>
                      <a:lnTo>
                        <a:pt x="951" y="60"/>
                      </a:lnTo>
                      <a:lnTo>
                        <a:pt x="953" y="62"/>
                      </a:lnTo>
                      <a:lnTo>
                        <a:pt x="957" y="60"/>
                      </a:lnTo>
                      <a:lnTo>
                        <a:pt x="961" y="59"/>
                      </a:lnTo>
                      <a:lnTo>
                        <a:pt x="967" y="60"/>
                      </a:lnTo>
                      <a:lnTo>
                        <a:pt x="969" y="58"/>
                      </a:lnTo>
                      <a:lnTo>
                        <a:pt x="971" y="58"/>
                      </a:lnTo>
                      <a:lnTo>
                        <a:pt x="972" y="58"/>
                      </a:lnTo>
                      <a:lnTo>
                        <a:pt x="973" y="58"/>
                      </a:lnTo>
                      <a:lnTo>
                        <a:pt x="976" y="58"/>
                      </a:lnTo>
                      <a:lnTo>
                        <a:pt x="977" y="58"/>
                      </a:lnTo>
                      <a:lnTo>
                        <a:pt x="977" y="58"/>
                      </a:lnTo>
                      <a:lnTo>
                        <a:pt x="977" y="60"/>
                      </a:lnTo>
                      <a:lnTo>
                        <a:pt x="976" y="62"/>
                      </a:lnTo>
                      <a:lnTo>
                        <a:pt x="974" y="63"/>
                      </a:lnTo>
                      <a:lnTo>
                        <a:pt x="973" y="64"/>
                      </a:lnTo>
                      <a:lnTo>
                        <a:pt x="972" y="64"/>
                      </a:lnTo>
                      <a:lnTo>
                        <a:pt x="972" y="64"/>
                      </a:lnTo>
                      <a:lnTo>
                        <a:pt x="969" y="67"/>
                      </a:lnTo>
                      <a:lnTo>
                        <a:pt x="968" y="68"/>
                      </a:lnTo>
                      <a:lnTo>
                        <a:pt x="964" y="68"/>
                      </a:lnTo>
                      <a:lnTo>
                        <a:pt x="964" y="68"/>
                      </a:lnTo>
                      <a:lnTo>
                        <a:pt x="963" y="68"/>
                      </a:lnTo>
                      <a:lnTo>
                        <a:pt x="960" y="68"/>
                      </a:lnTo>
                      <a:lnTo>
                        <a:pt x="959" y="68"/>
                      </a:lnTo>
                      <a:lnTo>
                        <a:pt x="957" y="68"/>
                      </a:lnTo>
                      <a:lnTo>
                        <a:pt x="951" y="67"/>
                      </a:lnTo>
                      <a:lnTo>
                        <a:pt x="946" y="66"/>
                      </a:lnTo>
                      <a:lnTo>
                        <a:pt x="938" y="66"/>
                      </a:lnTo>
                      <a:lnTo>
                        <a:pt x="938" y="66"/>
                      </a:lnTo>
                      <a:lnTo>
                        <a:pt x="938" y="67"/>
                      </a:lnTo>
                      <a:lnTo>
                        <a:pt x="936" y="67"/>
                      </a:lnTo>
                      <a:lnTo>
                        <a:pt x="936" y="67"/>
                      </a:lnTo>
                      <a:lnTo>
                        <a:pt x="935" y="68"/>
                      </a:lnTo>
                      <a:lnTo>
                        <a:pt x="935" y="68"/>
                      </a:lnTo>
                      <a:lnTo>
                        <a:pt x="935" y="70"/>
                      </a:lnTo>
                      <a:lnTo>
                        <a:pt x="935" y="70"/>
                      </a:lnTo>
                      <a:lnTo>
                        <a:pt x="936" y="70"/>
                      </a:lnTo>
                      <a:lnTo>
                        <a:pt x="936" y="71"/>
                      </a:lnTo>
                      <a:lnTo>
                        <a:pt x="936" y="72"/>
                      </a:lnTo>
                      <a:lnTo>
                        <a:pt x="938" y="72"/>
                      </a:lnTo>
                      <a:lnTo>
                        <a:pt x="938" y="75"/>
                      </a:lnTo>
                      <a:lnTo>
                        <a:pt x="938" y="75"/>
                      </a:lnTo>
                      <a:lnTo>
                        <a:pt x="940" y="73"/>
                      </a:lnTo>
                      <a:lnTo>
                        <a:pt x="942" y="73"/>
                      </a:lnTo>
                      <a:lnTo>
                        <a:pt x="944" y="72"/>
                      </a:lnTo>
                      <a:lnTo>
                        <a:pt x="944" y="72"/>
                      </a:lnTo>
                      <a:lnTo>
                        <a:pt x="946" y="72"/>
                      </a:lnTo>
                      <a:lnTo>
                        <a:pt x="946" y="71"/>
                      </a:lnTo>
                      <a:lnTo>
                        <a:pt x="947" y="71"/>
                      </a:lnTo>
                      <a:lnTo>
                        <a:pt x="947" y="70"/>
                      </a:lnTo>
                      <a:lnTo>
                        <a:pt x="950" y="70"/>
                      </a:lnTo>
                      <a:lnTo>
                        <a:pt x="953" y="70"/>
                      </a:lnTo>
                      <a:lnTo>
                        <a:pt x="957" y="71"/>
                      </a:lnTo>
                      <a:lnTo>
                        <a:pt x="960" y="71"/>
                      </a:lnTo>
                      <a:lnTo>
                        <a:pt x="963" y="72"/>
                      </a:lnTo>
                      <a:lnTo>
                        <a:pt x="963" y="73"/>
                      </a:lnTo>
                      <a:lnTo>
                        <a:pt x="961" y="75"/>
                      </a:lnTo>
                      <a:lnTo>
                        <a:pt x="961" y="76"/>
                      </a:lnTo>
                      <a:lnTo>
                        <a:pt x="960" y="76"/>
                      </a:lnTo>
                      <a:lnTo>
                        <a:pt x="959" y="77"/>
                      </a:lnTo>
                      <a:lnTo>
                        <a:pt x="957" y="77"/>
                      </a:lnTo>
                      <a:lnTo>
                        <a:pt x="957" y="77"/>
                      </a:lnTo>
                      <a:lnTo>
                        <a:pt x="957" y="79"/>
                      </a:lnTo>
                      <a:lnTo>
                        <a:pt x="957" y="81"/>
                      </a:lnTo>
                      <a:lnTo>
                        <a:pt x="955" y="81"/>
                      </a:lnTo>
                      <a:lnTo>
                        <a:pt x="951" y="81"/>
                      </a:lnTo>
                      <a:lnTo>
                        <a:pt x="947" y="83"/>
                      </a:lnTo>
                      <a:lnTo>
                        <a:pt x="944" y="83"/>
                      </a:lnTo>
                      <a:lnTo>
                        <a:pt x="944" y="84"/>
                      </a:lnTo>
                      <a:lnTo>
                        <a:pt x="947" y="84"/>
                      </a:lnTo>
                      <a:lnTo>
                        <a:pt x="947" y="88"/>
                      </a:lnTo>
                      <a:lnTo>
                        <a:pt x="946" y="88"/>
                      </a:lnTo>
                      <a:lnTo>
                        <a:pt x="944" y="89"/>
                      </a:lnTo>
                      <a:lnTo>
                        <a:pt x="944" y="92"/>
                      </a:lnTo>
                      <a:lnTo>
                        <a:pt x="944" y="92"/>
                      </a:lnTo>
                      <a:lnTo>
                        <a:pt x="944" y="93"/>
                      </a:lnTo>
                      <a:lnTo>
                        <a:pt x="944" y="93"/>
                      </a:lnTo>
                      <a:lnTo>
                        <a:pt x="944" y="96"/>
                      </a:lnTo>
                      <a:lnTo>
                        <a:pt x="944" y="96"/>
                      </a:lnTo>
                      <a:lnTo>
                        <a:pt x="942" y="97"/>
                      </a:lnTo>
                      <a:lnTo>
                        <a:pt x="940" y="98"/>
                      </a:lnTo>
                      <a:lnTo>
                        <a:pt x="939" y="100"/>
                      </a:lnTo>
                      <a:lnTo>
                        <a:pt x="938" y="100"/>
                      </a:lnTo>
                      <a:lnTo>
                        <a:pt x="936" y="105"/>
                      </a:lnTo>
                      <a:lnTo>
                        <a:pt x="935" y="105"/>
                      </a:lnTo>
                      <a:lnTo>
                        <a:pt x="935" y="105"/>
                      </a:lnTo>
                      <a:lnTo>
                        <a:pt x="934" y="104"/>
                      </a:lnTo>
                      <a:lnTo>
                        <a:pt x="934" y="104"/>
                      </a:lnTo>
                      <a:lnTo>
                        <a:pt x="931" y="104"/>
                      </a:lnTo>
                      <a:lnTo>
                        <a:pt x="931" y="102"/>
                      </a:lnTo>
                      <a:lnTo>
                        <a:pt x="930" y="102"/>
                      </a:lnTo>
                      <a:lnTo>
                        <a:pt x="930" y="102"/>
                      </a:lnTo>
                      <a:lnTo>
                        <a:pt x="923" y="101"/>
                      </a:lnTo>
                      <a:lnTo>
                        <a:pt x="923" y="102"/>
                      </a:lnTo>
                      <a:lnTo>
                        <a:pt x="923" y="105"/>
                      </a:lnTo>
                      <a:lnTo>
                        <a:pt x="923" y="105"/>
                      </a:lnTo>
                      <a:lnTo>
                        <a:pt x="922" y="106"/>
                      </a:lnTo>
                      <a:lnTo>
                        <a:pt x="922" y="106"/>
                      </a:lnTo>
                      <a:lnTo>
                        <a:pt x="923" y="106"/>
                      </a:lnTo>
                      <a:lnTo>
                        <a:pt x="923" y="108"/>
                      </a:lnTo>
                      <a:lnTo>
                        <a:pt x="925" y="108"/>
                      </a:lnTo>
                      <a:lnTo>
                        <a:pt x="925" y="106"/>
                      </a:lnTo>
                      <a:lnTo>
                        <a:pt x="931" y="108"/>
                      </a:lnTo>
                      <a:lnTo>
                        <a:pt x="931" y="109"/>
                      </a:lnTo>
                      <a:lnTo>
                        <a:pt x="938" y="108"/>
                      </a:lnTo>
                      <a:lnTo>
                        <a:pt x="939" y="109"/>
                      </a:lnTo>
                      <a:lnTo>
                        <a:pt x="942" y="110"/>
                      </a:lnTo>
                      <a:lnTo>
                        <a:pt x="946" y="111"/>
                      </a:lnTo>
                      <a:lnTo>
                        <a:pt x="944" y="111"/>
                      </a:lnTo>
                      <a:lnTo>
                        <a:pt x="944" y="111"/>
                      </a:lnTo>
                      <a:lnTo>
                        <a:pt x="944" y="113"/>
                      </a:lnTo>
                      <a:lnTo>
                        <a:pt x="943" y="113"/>
                      </a:lnTo>
                      <a:lnTo>
                        <a:pt x="940" y="114"/>
                      </a:lnTo>
                      <a:lnTo>
                        <a:pt x="939" y="113"/>
                      </a:lnTo>
                      <a:lnTo>
                        <a:pt x="938" y="111"/>
                      </a:lnTo>
                      <a:lnTo>
                        <a:pt x="935" y="111"/>
                      </a:lnTo>
                      <a:lnTo>
                        <a:pt x="935" y="113"/>
                      </a:lnTo>
                      <a:lnTo>
                        <a:pt x="935" y="113"/>
                      </a:lnTo>
                      <a:lnTo>
                        <a:pt x="935" y="114"/>
                      </a:lnTo>
                      <a:lnTo>
                        <a:pt x="936" y="114"/>
                      </a:lnTo>
                      <a:lnTo>
                        <a:pt x="936" y="115"/>
                      </a:lnTo>
                      <a:lnTo>
                        <a:pt x="935" y="115"/>
                      </a:lnTo>
                      <a:lnTo>
                        <a:pt x="935" y="115"/>
                      </a:lnTo>
                      <a:lnTo>
                        <a:pt x="935" y="118"/>
                      </a:lnTo>
                      <a:lnTo>
                        <a:pt x="936" y="118"/>
                      </a:lnTo>
                      <a:lnTo>
                        <a:pt x="938" y="119"/>
                      </a:lnTo>
                      <a:lnTo>
                        <a:pt x="938" y="118"/>
                      </a:lnTo>
                      <a:lnTo>
                        <a:pt x="939" y="118"/>
                      </a:lnTo>
                      <a:lnTo>
                        <a:pt x="940" y="118"/>
                      </a:lnTo>
                      <a:lnTo>
                        <a:pt x="942" y="119"/>
                      </a:lnTo>
                      <a:lnTo>
                        <a:pt x="944" y="119"/>
                      </a:lnTo>
                      <a:lnTo>
                        <a:pt x="944" y="118"/>
                      </a:lnTo>
                      <a:lnTo>
                        <a:pt x="946" y="117"/>
                      </a:lnTo>
                      <a:lnTo>
                        <a:pt x="948" y="117"/>
                      </a:lnTo>
                      <a:lnTo>
                        <a:pt x="950" y="118"/>
                      </a:lnTo>
                      <a:lnTo>
                        <a:pt x="951" y="118"/>
                      </a:lnTo>
                      <a:lnTo>
                        <a:pt x="951" y="119"/>
                      </a:lnTo>
                      <a:lnTo>
                        <a:pt x="951" y="122"/>
                      </a:lnTo>
                      <a:lnTo>
                        <a:pt x="951" y="122"/>
                      </a:lnTo>
                      <a:lnTo>
                        <a:pt x="952" y="122"/>
                      </a:lnTo>
                      <a:lnTo>
                        <a:pt x="953" y="123"/>
                      </a:lnTo>
                      <a:lnTo>
                        <a:pt x="953" y="126"/>
                      </a:lnTo>
                      <a:lnTo>
                        <a:pt x="952" y="126"/>
                      </a:lnTo>
                      <a:lnTo>
                        <a:pt x="953" y="128"/>
                      </a:lnTo>
                      <a:lnTo>
                        <a:pt x="952" y="128"/>
                      </a:lnTo>
                      <a:lnTo>
                        <a:pt x="952" y="128"/>
                      </a:lnTo>
                      <a:lnTo>
                        <a:pt x="947" y="128"/>
                      </a:lnTo>
                      <a:lnTo>
                        <a:pt x="944" y="127"/>
                      </a:lnTo>
                      <a:lnTo>
                        <a:pt x="942" y="127"/>
                      </a:lnTo>
                      <a:lnTo>
                        <a:pt x="938" y="126"/>
                      </a:lnTo>
                      <a:lnTo>
                        <a:pt x="933" y="126"/>
                      </a:lnTo>
                      <a:lnTo>
                        <a:pt x="930" y="126"/>
                      </a:lnTo>
                      <a:lnTo>
                        <a:pt x="929" y="127"/>
                      </a:lnTo>
                      <a:lnTo>
                        <a:pt x="931" y="127"/>
                      </a:lnTo>
                      <a:lnTo>
                        <a:pt x="931" y="128"/>
                      </a:lnTo>
                      <a:lnTo>
                        <a:pt x="930" y="128"/>
                      </a:lnTo>
                      <a:lnTo>
                        <a:pt x="930" y="128"/>
                      </a:lnTo>
                      <a:lnTo>
                        <a:pt x="930" y="130"/>
                      </a:lnTo>
                      <a:lnTo>
                        <a:pt x="931" y="130"/>
                      </a:lnTo>
                      <a:lnTo>
                        <a:pt x="931" y="130"/>
                      </a:lnTo>
                      <a:lnTo>
                        <a:pt x="931" y="131"/>
                      </a:lnTo>
                      <a:lnTo>
                        <a:pt x="931" y="131"/>
                      </a:lnTo>
                      <a:lnTo>
                        <a:pt x="929" y="132"/>
                      </a:lnTo>
                      <a:lnTo>
                        <a:pt x="927" y="134"/>
                      </a:lnTo>
                      <a:lnTo>
                        <a:pt x="927" y="134"/>
                      </a:lnTo>
                      <a:lnTo>
                        <a:pt x="926" y="134"/>
                      </a:lnTo>
                      <a:lnTo>
                        <a:pt x="926" y="134"/>
                      </a:lnTo>
                      <a:lnTo>
                        <a:pt x="923" y="134"/>
                      </a:lnTo>
                      <a:lnTo>
                        <a:pt x="923" y="136"/>
                      </a:lnTo>
                      <a:lnTo>
                        <a:pt x="929" y="136"/>
                      </a:lnTo>
                      <a:lnTo>
                        <a:pt x="929" y="138"/>
                      </a:lnTo>
                      <a:lnTo>
                        <a:pt x="930" y="138"/>
                      </a:lnTo>
                      <a:lnTo>
                        <a:pt x="931" y="136"/>
                      </a:lnTo>
                      <a:lnTo>
                        <a:pt x="931" y="135"/>
                      </a:lnTo>
                      <a:lnTo>
                        <a:pt x="933" y="134"/>
                      </a:lnTo>
                      <a:lnTo>
                        <a:pt x="934" y="134"/>
                      </a:lnTo>
                      <a:lnTo>
                        <a:pt x="934" y="135"/>
                      </a:lnTo>
                      <a:lnTo>
                        <a:pt x="934" y="135"/>
                      </a:lnTo>
                      <a:lnTo>
                        <a:pt x="935" y="135"/>
                      </a:lnTo>
                      <a:lnTo>
                        <a:pt x="936" y="135"/>
                      </a:lnTo>
                      <a:lnTo>
                        <a:pt x="936" y="135"/>
                      </a:lnTo>
                      <a:lnTo>
                        <a:pt x="938" y="135"/>
                      </a:lnTo>
                      <a:lnTo>
                        <a:pt x="938" y="135"/>
                      </a:lnTo>
                      <a:lnTo>
                        <a:pt x="938" y="136"/>
                      </a:lnTo>
                      <a:lnTo>
                        <a:pt x="938" y="139"/>
                      </a:lnTo>
                      <a:lnTo>
                        <a:pt x="938" y="139"/>
                      </a:lnTo>
                      <a:lnTo>
                        <a:pt x="936" y="140"/>
                      </a:lnTo>
                      <a:lnTo>
                        <a:pt x="939" y="140"/>
                      </a:lnTo>
                      <a:lnTo>
                        <a:pt x="939" y="140"/>
                      </a:lnTo>
                      <a:lnTo>
                        <a:pt x="940" y="144"/>
                      </a:lnTo>
                      <a:lnTo>
                        <a:pt x="942" y="147"/>
                      </a:lnTo>
                      <a:lnTo>
                        <a:pt x="942" y="149"/>
                      </a:lnTo>
                      <a:lnTo>
                        <a:pt x="942" y="152"/>
                      </a:lnTo>
                      <a:lnTo>
                        <a:pt x="942" y="153"/>
                      </a:lnTo>
                      <a:lnTo>
                        <a:pt x="940" y="153"/>
                      </a:lnTo>
                      <a:lnTo>
                        <a:pt x="940" y="155"/>
                      </a:lnTo>
                      <a:lnTo>
                        <a:pt x="938" y="155"/>
                      </a:lnTo>
                      <a:lnTo>
                        <a:pt x="936" y="153"/>
                      </a:lnTo>
                      <a:lnTo>
                        <a:pt x="936" y="153"/>
                      </a:lnTo>
                      <a:lnTo>
                        <a:pt x="936" y="151"/>
                      </a:lnTo>
                      <a:lnTo>
                        <a:pt x="934" y="152"/>
                      </a:lnTo>
                      <a:lnTo>
                        <a:pt x="933" y="152"/>
                      </a:lnTo>
                      <a:lnTo>
                        <a:pt x="930" y="153"/>
                      </a:lnTo>
                      <a:lnTo>
                        <a:pt x="929" y="152"/>
                      </a:lnTo>
                      <a:lnTo>
                        <a:pt x="929" y="152"/>
                      </a:lnTo>
                      <a:lnTo>
                        <a:pt x="926" y="152"/>
                      </a:lnTo>
                      <a:lnTo>
                        <a:pt x="926" y="151"/>
                      </a:lnTo>
                      <a:lnTo>
                        <a:pt x="923" y="151"/>
                      </a:lnTo>
                      <a:lnTo>
                        <a:pt x="922" y="152"/>
                      </a:lnTo>
                      <a:lnTo>
                        <a:pt x="925" y="153"/>
                      </a:lnTo>
                      <a:lnTo>
                        <a:pt x="927" y="153"/>
                      </a:lnTo>
                      <a:lnTo>
                        <a:pt x="930" y="153"/>
                      </a:lnTo>
                      <a:lnTo>
                        <a:pt x="930" y="156"/>
                      </a:lnTo>
                      <a:lnTo>
                        <a:pt x="931" y="156"/>
                      </a:lnTo>
                      <a:lnTo>
                        <a:pt x="933" y="157"/>
                      </a:lnTo>
                      <a:lnTo>
                        <a:pt x="933" y="157"/>
                      </a:lnTo>
                      <a:lnTo>
                        <a:pt x="931" y="157"/>
                      </a:lnTo>
                      <a:lnTo>
                        <a:pt x="929" y="162"/>
                      </a:lnTo>
                      <a:lnTo>
                        <a:pt x="926" y="161"/>
                      </a:lnTo>
                      <a:lnTo>
                        <a:pt x="925" y="161"/>
                      </a:lnTo>
                      <a:lnTo>
                        <a:pt x="925" y="161"/>
                      </a:lnTo>
                      <a:lnTo>
                        <a:pt x="926" y="162"/>
                      </a:lnTo>
                      <a:lnTo>
                        <a:pt x="926" y="162"/>
                      </a:lnTo>
                      <a:lnTo>
                        <a:pt x="927" y="162"/>
                      </a:lnTo>
                      <a:lnTo>
                        <a:pt x="930" y="162"/>
                      </a:lnTo>
                      <a:lnTo>
                        <a:pt x="930" y="161"/>
                      </a:lnTo>
                      <a:lnTo>
                        <a:pt x="931" y="161"/>
                      </a:lnTo>
                      <a:lnTo>
                        <a:pt x="934" y="160"/>
                      </a:lnTo>
                      <a:lnTo>
                        <a:pt x="934" y="161"/>
                      </a:lnTo>
                      <a:lnTo>
                        <a:pt x="934" y="164"/>
                      </a:lnTo>
                      <a:lnTo>
                        <a:pt x="933" y="165"/>
                      </a:lnTo>
                      <a:lnTo>
                        <a:pt x="933" y="166"/>
                      </a:lnTo>
                      <a:lnTo>
                        <a:pt x="940" y="166"/>
                      </a:lnTo>
                      <a:lnTo>
                        <a:pt x="940" y="165"/>
                      </a:lnTo>
                      <a:lnTo>
                        <a:pt x="943" y="165"/>
                      </a:lnTo>
                      <a:lnTo>
                        <a:pt x="943" y="165"/>
                      </a:lnTo>
                      <a:lnTo>
                        <a:pt x="947" y="165"/>
                      </a:lnTo>
                      <a:lnTo>
                        <a:pt x="948" y="166"/>
                      </a:lnTo>
                      <a:lnTo>
                        <a:pt x="948" y="169"/>
                      </a:lnTo>
                      <a:lnTo>
                        <a:pt x="947" y="169"/>
                      </a:lnTo>
                      <a:lnTo>
                        <a:pt x="944" y="170"/>
                      </a:lnTo>
                      <a:lnTo>
                        <a:pt x="942" y="172"/>
                      </a:lnTo>
                      <a:lnTo>
                        <a:pt x="940" y="170"/>
                      </a:lnTo>
                      <a:lnTo>
                        <a:pt x="939" y="169"/>
                      </a:lnTo>
                      <a:lnTo>
                        <a:pt x="938" y="169"/>
                      </a:lnTo>
                      <a:lnTo>
                        <a:pt x="938" y="168"/>
                      </a:lnTo>
                      <a:lnTo>
                        <a:pt x="925" y="166"/>
                      </a:lnTo>
                      <a:lnTo>
                        <a:pt x="925" y="166"/>
                      </a:lnTo>
                      <a:lnTo>
                        <a:pt x="923" y="165"/>
                      </a:lnTo>
                      <a:lnTo>
                        <a:pt x="921" y="164"/>
                      </a:lnTo>
                      <a:lnTo>
                        <a:pt x="921" y="166"/>
                      </a:lnTo>
                      <a:lnTo>
                        <a:pt x="919" y="169"/>
                      </a:lnTo>
                      <a:lnTo>
                        <a:pt x="919" y="170"/>
                      </a:lnTo>
                      <a:lnTo>
                        <a:pt x="918" y="173"/>
                      </a:lnTo>
                      <a:lnTo>
                        <a:pt x="919" y="173"/>
                      </a:lnTo>
                      <a:lnTo>
                        <a:pt x="919" y="174"/>
                      </a:lnTo>
                      <a:lnTo>
                        <a:pt x="922" y="174"/>
                      </a:lnTo>
                      <a:lnTo>
                        <a:pt x="923" y="178"/>
                      </a:lnTo>
                      <a:lnTo>
                        <a:pt x="923" y="178"/>
                      </a:lnTo>
                      <a:lnTo>
                        <a:pt x="925" y="176"/>
                      </a:lnTo>
                      <a:lnTo>
                        <a:pt x="925" y="176"/>
                      </a:lnTo>
                      <a:lnTo>
                        <a:pt x="926" y="174"/>
                      </a:lnTo>
                      <a:lnTo>
                        <a:pt x="926" y="173"/>
                      </a:lnTo>
                      <a:lnTo>
                        <a:pt x="929" y="174"/>
                      </a:lnTo>
                      <a:lnTo>
                        <a:pt x="929" y="174"/>
                      </a:lnTo>
                      <a:lnTo>
                        <a:pt x="931" y="176"/>
                      </a:lnTo>
                      <a:lnTo>
                        <a:pt x="933" y="176"/>
                      </a:lnTo>
                      <a:lnTo>
                        <a:pt x="935" y="176"/>
                      </a:lnTo>
                      <a:lnTo>
                        <a:pt x="934" y="176"/>
                      </a:lnTo>
                      <a:lnTo>
                        <a:pt x="934" y="178"/>
                      </a:lnTo>
                      <a:lnTo>
                        <a:pt x="935" y="180"/>
                      </a:lnTo>
                      <a:lnTo>
                        <a:pt x="935" y="181"/>
                      </a:lnTo>
                      <a:lnTo>
                        <a:pt x="934" y="181"/>
                      </a:lnTo>
                      <a:lnTo>
                        <a:pt x="933" y="181"/>
                      </a:lnTo>
                      <a:lnTo>
                        <a:pt x="930" y="182"/>
                      </a:lnTo>
                      <a:lnTo>
                        <a:pt x="929" y="182"/>
                      </a:lnTo>
                      <a:lnTo>
                        <a:pt x="929" y="183"/>
                      </a:lnTo>
                      <a:lnTo>
                        <a:pt x="926" y="183"/>
                      </a:lnTo>
                      <a:lnTo>
                        <a:pt x="926" y="185"/>
                      </a:lnTo>
                      <a:lnTo>
                        <a:pt x="923" y="185"/>
                      </a:lnTo>
                      <a:lnTo>
                        <a:pt x="923" y="186"/>
                      </a:lnTo>
                      <a:lnTo>
                        <a:pt x="919" y="186"/>
                      </a:lnTo>
                      <a:lnTo>
                        <a:pt x="919" y="187"/>
                      </a:lnTo>
                      <a:lnTo>
                        <a:pt x="917" y="186"/>
                      </a:lnTo>
                      <a:lnTo>
                        <a:pt x="917" y="186"/>
                      </a:lnTo>
                      <a:lnTo>
                        <a:pt x="916" y="186"/>
                      </a:lnTo>
                      <a:lnTo>
                        <a:pt x="916" y="185"/>
                      </a:lnTo>
                      <a:lnTo>
                        <a:pt x="910" y="185"/>
                      </a:lnTo>
                      <a:lnTo>
                        <a:pt x="910" y="185"/>
                      </a:lnTo>
                      <a:lnTo>
                        <a:pt x="909" y="185"/>
                      </a:lnTo>
                      <a:lnTo>
                        <a:pt x="909" y="183"/>
                      </a:lnTo>
                      <a:lnTo>
                        <a:pt x="905" y="183"/>
                      </a:lnTo>
                      <a:lnTo>
                        <a:pt x="905" y="183"/>
                      </a:lnTo>
                      <a:lnTo>
                        <a:pt x="904" y="182"/>
                      </a:lnTo>
                      <a:lnTo>
                        <a:pt x="902" y="182"/>
                      </a:lnTo>
                      <a:lnTo>
                        <a:pt x="901" y="181"/>
                      </a:lnTo>
                      <a:lnTo>
                        <a:pt x="902" y="181"/>
                      </a:lnTo>
                      <a:lnTo>
                        <a:pt x="902" y="178"/>
                      </a:lnTo>
                      <a:lnTo>
                        <a:pt x="900" y="178"/>
                      </a:lnTo>
                      <a:lnTo>
                        <a:pt x="900" y="182"/>
                      </a:lnTo>
                      <a:lnTo>
                        <a:pt x="897" y="182"/>
                      </a:lnTo>
                      <a:lnTo>
                        <a:pt x="895" y="182"/>
                      </a:lnTo>
                      <a:lnTo>
                        <a:pt x="895" y="183"/>
                      </a:lnTo>
                      <a:lnTo>
                        <a:pt x="895" y="183"/>
                      </a:lnTo>
                      <a:lnTo>
                        <a:pt x="895" y="183"/>
                      </a:lnTo>
                      <a:lnTo>
                        <a:pt x="895" y="185"/>
                      </a:lnTo>
                      <a:lnTo>
                        <a:pt x="891" y="185"/>
                      </a:lnTo>
                      <a:lnTo>
                        <a:pt x="891" y="186"/>
                      </a:lnTo>
                      <a:lnTo>
                        <a:pt x="888" y="187"/>
                      </a:lnTo>
                      <a:lnTo>
                        <a:pt x="888" y="187"/>
                      </a:lnTo>
                      <a:lnTo>
                        <a:pt x="885" y="187"/>
                      </a:lnTo>
                      <a:lnTo>
                        <a:pt x="883" y="187"/>
                      </a:lnTo>
                      <a:lnTo>
                        <a:pt x="881" y="187"/>
                      </a:lnTo>
                      <a:lnTo>
                        <a:pt x="880" y="187"/>
                      </a:lnTo>
                      <a:lnTo>
                        <a:pt x="879" y="189"/>
                      </a:lnTo>
                      <a:lnTo>
                        <a:pt x="880" y="189"/>
                      </a:lnTo>
                      <a:lnTo>
                        <a:pt x="880" y="190"/>
                      </a:lnTo>
                      <a:lnTo>
                        <a:pt x="879" y="191"/>
                      </a:lnTo>
                      <a:lnTo>
                        <a:pt x="876" y="191"/>
                      </a:lnTo>
                      <a:lnTo>
                        <a:pt x="876" y="191"/>
                      </a:lnTo>
                      <a:lnTo>
                        <a:pt x="876" y="191"/>
                      </a:lnTo>
                      <a:lnTo>
                        <a:pt x="876" y="194"/>
                      </a:lnTo>
                      <a:lnTo>
                        <a:pt x="878" y="194"/>
                      </a:lnTo>
                      <a:lnTo>
                        <a:pt x="879" y="194"/>
                      </a:lnTo>
                      <a:lnTo>
                        <a:pt x="879" y="197"/>
                      </a:lnTo>
                      <a:lnTo>
                        <a:pt x="880" y="197"/>
                      </a:lnTo>
                      <a:lnTo>
                        <a:pt x="881" y="197"/>
                      </a:lnTo>
                      <a:lnTo>
                        <a:pt x="881" y="197"/>
                      </a:lnTo>
                      <a:lnTo>
                        <a:pt x="881" y="197"/>
                      </a:lnTo>
                      <a:lnTo>
                        <a:pt x="883" y="198"/>
                      </a:lnTo>
                      <a:lnTo>
                        <a:pt x="883" y="198"/>
                      </a:lnTo>
                      <a:lnTo>
                        <a:pt x="883" y="199"/>
                      </a:lnTo>
                      <a:lnTo>
                        <a:pt x="883" y="199"/>
                      </a:lnTo>
                      <a:lnTo>
                        <a:pt x="883" y="199"/>
                      </a:lnTo>
                      <a:lnTo>
                        <a:pt x="883" y="199"/>
                      </a:lnTo>
                      <a:lnTo>
                        <a:pt x="885" y="199"/>
                      </a:lnTo>
                      <a:lnTo>
                        <a:pt x="885" y="200"/>
                      </a:lnTo>
                      <a:lnTo>
                        <a:pt x="885" y="200"/>
                      </a:lnTo>
                      <a:lnTo>
                        <a:pt x="887" y="199"/>
                      </a:lnTo>
                      <a:lnTo>
                        <a:pt x="887" y="199"/>
                      </a:lnTo>
                      <a:lnTo>
                        <a:pt x="888" y="198"/>
                      </a:lnTo>
                      <a:lnTo>
                        <a:pt x="891" y="198"/>
                      </a:lnTo>
                      <a:lnTo>
                        <a:pt x="891" y="198"/>
                      </a:lnTo>
                      <a:lnTo>
                        <a:pt x="892" y="197"/>
                      </a:lnTo>
                      <a:lnTo>
                        <a:pt x="895" y="195"/>
                      </a:lnTo>
                      <a:lnTo>
                        <a:pt x="895" y="197"/>
                      </a:lnTo>
                      <a:lnTo>
                        <a:pt x="897" y="197"/>
                      </a:lnTo>
                      <a:lnTo>
                        <a:pt x="899" y="199"/>
                      </a:lnTo>
                      <a:lnTo>
                        <a:pt x="899" y="199"/>
                      </a:lnTo>
                      <a:lnTo>
                        <a:pt x="899" y="199"/>
                      </a:lnTo>
                      <a:lnTo>
                        <a:pt x="899" y="200"/>
                      </a:lnTo>
                      <a:lnTo>
                        <a:pt x="893" y="202"/>
                      </a:lnTo>
                      <a:lnTo>
                        <a:pt x="893" y="203"/>
                      </a:lnTo>
                      <a:lnTo>
                        <a:pt x="896" y="203"/>
                      </a:lnTo>
                      <a:lnTo>
                        <a:pt x="896" y="202"/>
                      </a:lnTo>
                      <a:lnTo>
                        <a:pt x="899" y="203"/>
                      </a:lnTo>
                      <a:lnTo>
                        <a:pt x="899" y="202"/>
                      </a:lnTo>
                      <a:lnTo>
                        <a:pt x="900" y="202"/>
                      </a:lnTo>
                      <a:lnTo>
                        <a:pt x="902" y="202"/>
                      </a:lnTo>
                      <a:lnTo>
                        <a:pt x="905" y="203"/>
                      </a:lnTo>
                      <a:lnTo>
                        <a:pt x="906" y="203"/>
                      </a:lnTo>
                      <a:lnTo>
                        <a:pt x="908" y="206"/>
                      </a:lnTo>
                      <a:lnTo>
                        <a:pt x="912" y="207"/>
                      </a:lnTo>
                      <a:lnTo>
                        <a:pt x="913" y="208"/>
                      </a:lnTo>
                      <a:lnTo>
                        <a:pt x="916" y="208"/>
                      </a:lnTo>
                      <a:lnTo>
                        <a:pt x="916" y="210"/>
                      </a:lnTo>
                      <a:lnTo>
                        <a:pt x="917" y="210"/>
                      </a:lnTo>
                      <a:lnTo>
                        <a:pt x="916" y="211"/>
                      </a:lnTo>
                      <a:lnTo>
                        <a:pt x="916" y="212"/>
                      </a:lnTo>
                      <a:lnTo>
                        <a:pt x="919" y="212"/>
                      </a:lnTo>
                      <a:lnTo>
                        <a:pt x="918" y="214"/>
                      </a:lnTo>
                      <a:lnTo>
                        <a:pt x="918" y="216"/>
                      </a:lnTo>
                      <a:lnTo>
                        <a:pt x="919" y="216"/>
                      </a:lnTo>
                      <a:lnTo>
                        <a:pt x="919" y="216"/>
                      </a:lnTo>
                      <a:lnTo>
                        <a:pt x="919" y="215"/>
                      </a:lnTo>
                      <a:lnTo>
                        <a:pt x="919" y="215"/>
                      </a:lnTo>
                      <a:lnTo>
                        <a:pt x="919" y="215"/>
                      </a:lnTo>
                      <a:lnTo>
                        <a:pt x="922" y="215"/>
                      </a:lnTo>
                      <a:lnTo>
                        <a:pt x="922" y="219"/>
                      </a:lnTo>
                      <a:lnTo>
                        <a:pt x="925" y="219"/>
                      </a:lnTo>
                      <a:lnTo>
                        <a:pt x="925" y="220"/>
                      </a:lnTo>
                      <a:lnTo>
                        <a:pt x="925" y="221"/>
                      </a:lnTo>
                      <a:lnTo>
                        <a:pt x="926" y="221"/>
                      </a:lnTo>
                      <a:lnTo>
                        <a:pt x="926" y="227"/>
                      </a:lnTo>
                      <a:lnTo>
                        <a:pt x="925" y="227"/>
                      </a:lnTo>
                      <a:lnTo>
                        <a:pt x="926" y="228"/>
                      </a:lnTo>
                      <a:lnTo>
                        <a:pt x="923" y="228"/>
                      </a:lnTo>
                      <a:lnTo>
                        <a:pt x="925" y="229"/>
                      </a:lnTo>
                      <a:lnTo>
                        <a:pt x="925" y="229"/>
                      </a:lnTo>
                      <a:lnTo>
                        <a:pt x="926" y="229"/>
                      </a:lnTo>
                      <a:lnTo>
                        <a:pt x="926" y="232"/>
                      </a:lnTo>
                      <a:lnTo>
                        <a:pt x="926" y="232"/>
                      </a:lnTo>
                      <a:lnTo>
                        <a:pt x="925" y="233"/>
                      </a:lnTo>
                      <a:lnTo>
                        <a:pt x="923" y="233"/>
                      </a:lnTo>
                      <a:lnTo>
                        <a:pt x="922" y="233"/>
                      </a:lnTo>
                      <a:lnTo>
                        <a:pt x="922" y="232"/>
                      </a:lnTo>
                      <a:lnTo>
                        <a:pt x="918" y="231"/>
                      </a:lnTo>
                      <a:lnTo>
                        <a:pt x="917" y="231"/>
                      </a:lnTo>
                      <a:lnTo>
                        <a:pt x="917" y="232"/>
                      </a:lnTo>
                      <a:lnTo>
                        <a:pt x="916" y="232"/>
                      </a:lnTo>
                      <a:lnTo>
                        <a:pt x="916" y="232"/>
                      </a:lnTo>
                      <a:lnTo>
                        <a:pt x="916" y="233"/>
                      </a:lnTo>
                      <a:lnTo>
                        <a:pt x="914" y="232"/>
                      </a:lnTo>
                      <a:lnTo>
                        <a:pt x="913" y="232"/>
                      </a:lnTo>
                      <a:lnTo>
                        <a:pt x="913" y="231"/>
                      </a:lnTo>
                      <a:lnTo>
                        <a:pt x="909" y="229"/>
                      </a:lnTo>
                      <a:lnTo>
                        <a:pt x="908" y="228"/>
                      </a:lnTo>
                      <a:lnTo>
                        <a:pt x="904" y="224"/>
                      </a:lnTo>
                      <a:lnTo>
                        <a:pt x="902" y="221"/>
                      </a:lnTo>
                      <a:lnTo>
                        <a:pt x="901" y="221"/>
                      </a:lnTo>
                      <a:lnTo>
                        <a:pt x="899" y="216"/>
                      </a:lnTo>
                      <a:lnTo>
                        <a:pt x="891" y="215"/>
                      </a:lnTo>
                      <a:lnTo>
                        <a:pt x="889" y="212"/>
                      </a:lnTo>
                      <a:lnTo>
                        <a:pt x="884" y="212"/>
                      </a:lnTo>
                      <a:lnTo>
                        <a:pt x="884" y="211"/>
                      </a:lnTo>
                      <a:lnTo>
                        <a:pt x="883" y="211"/>
                      </a:lnTo>
                      <a:lnTo>
                        <a:pt x="883" y="211"/>
                      </a:lnTo>
                      <a:lnTo>
                        <a:pt x="876" y="210"/>
                      </a:lnTo>
                      <a:lnTo>
                        <a:pt x="876" y="211"/>
                      </a:lnTo>
                      <a:lnTo>
                        <a:pt x="871" y="211"/>
                      </a:lnTo>
                      <a:lnTo>
                        <a:pt x="871" y="211"/>
                      </a:lnTo>
                      <a:lnTo>
                        <a:pt x="870" y="210"/>
                      </a:lnTo>
                      <a:lnTo>
                        <a:pt x="868" y="208"/>
                      </a:lnTo>
                      <a:lnTo>
                        <a:pt x="867" y="207"/>
                      </a:lnTo>
                      <a:lnTo>
                        <a:pt x="867" y="208"/>
                      </a:lnTo>
                      <a:lnTo>
                        <a:pt x="866" y="208"/>
                      </a:lnTo>
                      <a:lnTo>
                        <a:pt x="866" y="210"/>
                      </a:lnTo>
                      <a:lnTo>
                        <a:pt x="867" y="210"/>
                      </a:lnTo>
                      <a:lnTo>
                        <a:pt x="868" y="211"/>
                      </a:lnTo>
                      <a:lnTo>
                        <a:pt x="868" y="212"/>
                      </a:lnTo>
                      <a:lnTo>
                        <a:pt x="868" y="212"/>
                      </a:lnTo>
                      <a:lnTo>
                        <a:pt x="868" y="212"/>
                      </a:lnTo>
                      <a:lnTo>
                        <a:pt x="868" y="212"/>
                      </a:lnTo>
                      <a:lnTo>
                        <a:pt x="868" y="214"/>
                      </a:lnTo>
                      <a:lnTo>
                        <a:pt x="864" y="214"/>
                      </a:lnTo>
                      <a:lnTo>
                        <a:pt x="864" y="214"/>
                      </a:lnTo>
                      <a:lnTo>
                        <a:pt x="864" y="215"/>
                      </a:lnTo>
                      <a:lnTo>
                        <a:pt x="864" y="215"/>
                      </a:lnTo>
                      <a:lnTo>
                        <a:pt x="864" y="215"/>
                      </a:lnTo>
                      <a:lnTo>
                        <a:pt x="868" y="215"/>
                      </a:lnTo>
                      <a:lnTo>
                        <a:pt x="868" y="215"/>
                      </a:lnTo>
                      <a:lnTo>
                        <a:pt x="870" y="215"/>
                      </a:lnTo>
                      <a:lnTo>
                        <a:pt x="870" y="214"/>
                      </a:lnTo>
                      <a:lnTo>
                        <a:pt x="881" y="214"/>
                      </a:lnTo>
                      <a:lnTo>
                        <a:pt x="881" y="214"/>
                      </a:lnTo>
                      <a:lnTo>
                        <a:pt x="884" y="214"/>
                      </a:lnTo>
                      <a:lnTo>
                        <a:pt x="885" y="215"/>
                      </a:lnTo>
                      <a:lnTo>
                        <a:pt x="887" y="215"/>
                      </a:lnTo>
                      <a:lnTo>
                        <a:pt x="888" y="216"/>
                      </a:lnTo>
                      <a:lnTo>
                        <a:pt x="889" y="216"/>
                      </a:lnTo>
                      <a:lnTo>
                        <a:pt x="889" y="216"/>
                      </a:lnTo>
                      <a:lnTo>
                        <a:pt x="892" y="216"/>
                      </a:lnTo>
                      <a:lnTo>
                        <a:pt x="892" y="220"/>
                      </a:lnTo>
                      <a:lnTo>
                        <a:pt x="885" y="220"/>
                      </a:lnTo>
                      <a:lnTo>
                        <a:pt x="885" y="221"/>
                      </a:lnTo>
                      <a:lnTo>
                        <a:pt x="883" y="221"/>
                      </a:lnTo>
                      <a:lnTo>
                        <a:pt x="883" y="223"/>
                      </a:lnTo>
                      <a:lnTo>
                        <a:pt x="883" y="223"/>
                      </a:lnTo>
                      <a:lnTo>
                        <a:pt x="883" y="223"/>
                      </a:lnTo>
                      <a:lnTo>
                        <a:pt x="881" y="221"/>
                      </a:lnTo>
                      <a:lnTo>
                        <a:pt x="881" y="221"/>
                      </a:lnTo>
                      <a:lnTo>
                        <a:pt x="881" y="221"/>
                      </a:lnTo>
                      <a:lnTo>
                        <a:pt x="871" y="221"/>
                      </a:lnTo>
                      <a:lnTo>
                        <a:pt x="871" y="221"/>
                      </a:lnTo>
                      <a:lnTo>
                        <a:pt x="871" y="220"/>
                      </a:lnTo>
                      <a:lnTo>
                        <a:pt x="868" y="220"/>
                      </a:lnTo>
                      <a:lnTo>
                        <a:pt x="868" y="221"/>
                      </a:lnTo>
                      <a:lnTo>
                        <a:pt x="867" y="223"/>
                      </a:lnTo>
                      <a:lnTo>
                        <a:pt x="866" y="223"/>
                      </a:lnTo>
                      <a:lnTo>
                        <a:pt x="864" y="224"/>
                      </a:lnTo>
                      <a:lnTo>
                        <a:pt x="863" y="225"/>
                      </a:lnTo>
                      <a:lnTo>
                        <a:pt x="863" y="228"/>
                      </a:lnTo>
                      <a:lnTo>
                        <a:pt x="863" y="228"/>
                      </a:lnTo>
                      <a:lnTo>
                        <a:pt x="864" y="229"/>
                      </a:lnTo>
                      <a:lnTo>
                        <a:pt x="866" y="231"/>
                      </a:lnTo>
                      <a:lnTo>
                        <a:pt x="867" y="231"/>
                      </a:lnTo>
                      <a:lnTo>
                        <a:pt x="868" y="231"/>
                      </a:lnTo>
                      <a:lnTo>
                        <a:pt x="870" y="229"/>
                      </a:lnTo>
                      <a:lnTo>
                        <a:pt x="872" y="229"/>
                      </a:lnTo>
                      <a:lnTo>
                        <a:pt x="875" y="229"/>
                      </a:lnTo>
                      <a:lnTo>
                        <a:pt x="876" y="229"/>
                      </a:lnTo>
                      <a:lnTo>
                        <a:pt x="880" y="229"/>
                      </a:lnTo>
                      <a:lnTo>
                        <a:pt x="880" y="229"/>
                      </a:lnTo>
                      <a:lnTo>
                        <a:pt x="883" y="229"/>
                      </a:lnTo>
                      <a:lnTo>
                        <a:pt x="883" y="232"/>
                      </a:lnTo>
                      <a:lnTo>
                        <a:pt x="881" y="233"/>
                      </a:lnTo>
                      <a:lnTo>
                        <a:pt x="880" y="233"/>
                      </a:lnTo>
                      <a:lnTo>
                        <a:pt x="880" y="234"/>
                      </a:lnTo>
                      <a:lnTo>
                        <a:pt x="883" y="234"/>
                      </a:lnTo>
                      <a:lnTo>
                        <a:pt x="884" y="233"/>
                      </a:lnTo>
                      <a:lnTo>
                        <a:pt x="887" y="233"/>
                      </a:lnTo>
                      <a:lnTo>
                        <a:pt x="889" y="234"/>
                      </a:lnTo>
                      <a:lnTo>
                        <a:pt x="891" y="234"/>
                      </a:lnTo>
                      <a:lnTo>
                        <a:pt x="891" y="233"/>
                      </a:lnTo>
                      <a:lnTo>
                        <a:pt x="893" y="233"/>
                      </a:lnTo>
                      <a:lnTo>
                        <a:pt x="893" y="233"/>
                      </a:lnTo>
                      <a:lnTo>
                        <a:pt x="895" y="233"/>
                      </a:lnTo>
                      <a:lnTo>
                        <a:pt x="896" y="232"/>
                      </a:lnTo>
                      <a:lnTo>
                        <a:pt x="897" y="232"/>
                      </a:lnTo>
                      <a:lnTo>
                        <a:pt x="897" y="231"/>
                      </a:lnTo>
                      <a:lnTo>
                        <a:pt x="899" y="231"/>
                      </a:lnTo>
                      <a:lnTo>
                        <a:pt x="900" y="231"/>
                      </a:lnTo>
                      <a:lnTo>
                        <a:pt x="900" y="232"/>
                      </a:lnTo>
                      <a:lnTo>
                        <a:pt x="900" y="232"/>
                      </a:lnTo>
                      <a:lnTo>
                        <a:pt x="902" y="232"/>
                      </a:lnTo>
                      <a:lnTo>
                        <a:pt x="902" y="232"/>
                      </a:lnTo>
                      <a:lnTo>
                        <a:pt x="905" y="232"/>
                      </a:lnTo>
                      <a:lnTo>
                        <a:pt x="905" y="233"/>
                      </a:lnTo>
                      <a:lnTo>
                        <a:pt x="906" y="233"/>
                      </a:lnTo>
                      <a:lnTo>
                        <a:pt x="906" y="234"/>
                      </a:lnTo>
                      <a:lnTo>
                        <a:pt x="909" y="234"/>
                      </a:lnTo>
                      <a:lnTo>
                        <a:pt x="909" y="234"/>
                      </a:lnTo>
                      <a:lnTo>
                        <a:pt x="913" y="234"/>
                      </a:lnTo>
                      <a:lnTo>
                        <a:pt x="913" y="236"/>
                      </a:lnTo>
                      <a:lnTo>
                        <a:pt x="921" y="234"/>
                      </a:lnTo>
                      <a:lnTo>
                        <a:pt x="922" y="236"/>
                      </a:lnTo>
                      <a:lnTo>
                        <a:pt x="921" y="236"/>
                      </a:lnTo>
                      <a:lnTo>
                        <a:pt x="919" y="237"/>
                      </a:lnTo>
                      <a:lnTo>
                        <a:pt x="917" y="238"/>
                      </a:lnTo>
                      <a:lnTo>
                        <a:pt x="916" y="238"/>
                      </a:lnTo>
                      <a:lnTo>
                        <a:pt x="914" y="240"/>
                      </a:lnTo>
                      <a:lnTo>
                        <a:pt x="913" y="242"/>
                      </a:lnTo>
                      <a:lnTo>
                        <a:pt x="914" y="242"/>
                      </a:lnTo>
                      <a:lnTo>
                        <a:pt x="914" y="242"/>
                      </a:lnTo>
                      <a:lnTo>
                        <a:pt x="913" y="244"/>
                      </a:lnTo>
                      <a:lnTo>
                        <a:pt x="913" y="244"/>
                      </a:lnTo>
                      <a:lnTo>
                        <a:pt x="912" y="244"/>
                      </a:lnTo>
                      <a:lnTo>
                        <a:pt x="910" y="242"/>
                      </a:lnTo>
                      <a:lnTo>
                        <a:pt x="910" y="244"/>
                      </a:lnTo>
                      <a:lnTo>
                        <a:pt x="910" y="245"/>
                      </a:lnTo>
                      <a:lnTo>
                        <a:pt x="909" y="245"/>
                      </a:lnTo>
                      <a:lnTo>
                        <a:pt x="910" y="245"/>
                      </a:lnTo>
                      <a:lnTo>
                        <a:pt x="910" y="246"/>
                      </a:lnTo>
                      <a:lnTo>
                        <a:pt x="910" y="248"/>
                      </a:lnTo>
                      <a:lnTo>
                        <a:pt x="909" y="248"/>
                      </a:lnTo>
                      <a:lnTo>
                        <a:pt x="909" y="248"/>
                      </a:lnTo>
                      <a:lnTo>
                        <a:pt x="908" y="249"/>
                      </a:lnTo>
                      <a:lnTo>
                        <a:pt x="906" y="248"/>
                      </a:lnTo>
                      <a:lnTo>
                        <a:pt x="906" y="248"/>
                      </a:lnTo>
                      <a:lnTo>
                        <a:pt x="905" y="249"/>
                      </a:lnTo>
                      <a:lnTo>
                        <a:pt x="902" y="249"/>
                      </a:lnTo>
                      <a:lnTo>
                        <a:pt x="899" y="249"/>
                      </a:lnTo>
                      <a:lnTo>
                        <a:pt x="899" y="250"/>
                      </a:lnTo>
                      <a:lnTo>
                        <a:pt x="897" y="250"/>
                      </a:lnTo>
                      <a:lnTo>
                        <a:pt x="897" y="250"/>
                      </a:lnTo>
                      <a:lnTo>
                        <a:pt x="897" y="250"/>
                      </a:lnTo>
                      <a:lnTo>
                        <a:pt x="896" y="250"/>
                      </a:lnTo>
                      <a:lnTo>
                        <a:pt x="895" y="253"/>
                      </a:lnTo>
                      <a:lnTo>
                        <a:pt x="893" y="252"/>
                      </a:lnTo>
                      <a:lnTo>
                        <a:pt x="893" y="252"/>
                      </a:lnTo>
                      <a:lnTo>
                        <a:pt x="892" y="252"/>
                      </a:lnTo>
                      <a:lnTo>
                        <a:pt x="892" y="250"/>
                      </a:lnTo>
                      <a:lnTo>
                        <a:pt x="891" y="250"/>
                      </a:lnTo>
                      <a:lnTo>
                        <a:pt x="889" y="252"/>
                      </a:lnTo>
                      <a:lnTo>
                        <a:pt x="889" y="253"/>
                      </a:lnTo>
                      <a:lnTo>
                        <a:pt x="888" y="253"/>
                      </a:lnTo>
                      <a:lnTo>
                        <a:pt x="888" y="253"/>
                      </a:lnTo>
                      <a:lnTo>
                        <a:pt x="888" y="254"/>
                      </a:lnTo>
                      <a:lnTo>
                        <a:pt x="888" y="254"/>
                      </a:lnTo>
                      <a:lnTo>
                        <a:pt x="887" y="255"/>
                      </a:lnTo>
                      <a:lnTo>
                        <a:pt x="885" y="257"/>
                      </a:lnTo>
                      <a:lnTo>
                        <a:pt x="883" y="257"/>
                      </a:lnTo>
                      <a:lnTo>
                        <a:pt x="881" y="255"/>
                      </a:lnTo>
                      <a:lnTo>
                        <a:pt x="880" y="254"/>
                      </a:lnTo>
                      <a:lnTo>
                        <a:pt x="881" y="258"/>
                      </a:lnTo>
                      <a:lnTo>
                        <a:pt x="880" y="258"/>
                      </a:lnTo>
                      <a:lnTo>
                        <a:pt x="879" y="261"/>
                      </a:lnTo>
                      <a:lnTo>
                        <a:pt x="875" y="261"/>
                      </a:lnTo>
                      <a:lnTo>
                        <a:pt x="871" y="262"/>
                      </a:lnTo>
                      <a:lnTo>
                        <a:pt x="868" y="262"/>
                      </a:lnTo>
                      <a:lnTo>
                        <a:pt x="868" y="263"/>
                      </a:lnTo>
                      <a:lnTo>
                        <a:pt x="867" y="265"/>
                      </a:lnTo>
                      <a:lnTo>
                        <a:pt x="866" y="265"/>
                      </a:lnTo>
                      <a:lnTo>
                        <a:pt x="866" y="265"/>
                      </a:lnTo>
                      <a:lnTo>
                        <a:pt x="864" y="263"/>
                      </a:lnTo>
                      <a:lnTo>
                        <a:pt x="863" y="265"/>
                      </a:lnTo>
                      <a:lnTo>
                        <a:pt x="863" y="266"/>
                      </a:lnTo>
                      <a:lnTo>
                        <a:pt x="862" y="266"/>
                      </a:lnTo>
                      <a:lnTo>
                        <a:pt x="862" y="265"/>
                      </a:lnTo>
                      <a:lnTo>
                        <a:pt x="859" y="265"/>
                      </a:lnTo>
                      <a:lnTo>
                        <a:pt x="859" y="266"/>
                      </a:lnTo>
                      <a:lnTo>
                        <a:pt x="858" y="266"/>
                      </a:lnTo>
                      <a:lnTo>
                        <a:pt x="857" y="266"/>
                      </a:lnTo>
                      <a:lnTo>
                        <a:pt x="855" y="265"/>
                      </a:lnTo>
                      <a:lnTo>
                        <a:pt x="855" y="265"/>
                      </a:lnTo>
                      <a:lnTo>
                        <a:pt x="853" y="265"/>
                      </a:lnTo>
                      <a:lnTo>
                        <a:pt x="853" y="265"/>
                      </a:lnTo>
                      <a:lnTo>
                        <a:pt x="853" y="265"/>
                      </a:lnTo>
                      <a:lnTo>
                        <a:pt x="853" y="267"/>
                      </a:lnTo>
                      <a:lnTo>
                        <a:pt x="851" y="267"/>
                      </a:lnTo>
                      <a:lnTo>
                        <a:pt x="850" y="267"/>
                      </a:lnTo>
                      <a:lnTo>
                        <a:pt x="849" y="269"/>
                      </a:lnTo>
                      <a:lnTo>
                        <a:pt x="847" y="269"/>
                      </a:lnTo>
                      <a:lnTo>
                        <a:pt x="847" y="266"/>
                      </a:lnTo>
                      <a:lnTo>
                        <a:pt x="846" y="266"/>
                      </a:lnTo>
                      <a:lnTo>
                        <a:pt x="846" y="266"/>
                      </a:lnTo>
                      <a:lnTo>
                        <a:pt x="844" y="266"/>
                      </a:lnTo>
                      <a:lnTo>
                        <a:pt x="845" y="267"/>
                      </a:lnTo>
                      <a:lnTo>
                        <a:pt x="845" y="267"/>
                      </a:lnTo>
                      <a:lnTo>
                        <a:pt x="844" y="269"/>
                      </a:lnTo>
                      <a:lnTo>
                        <a:pt x="840" y="270"/>
                      </a:lnTo>
                      <a:lnTo>
                        <a:pt x="840" y="271"/>
                      </a:lnTo>
                      <a:lnTo>
                        <a:pt x="838" y="270"/>
                      </a:lnTo>
                      <a:lnTo>
                        <a:pt x="838" y="271"/>
                      </a:lnTo>
                      <a:lnTo>
                        <a:pt x="833" y="271"/>
                      </a:lnTo>
                      <a:lnTo>
                        <a:pt x="833" y="270"/>
                      </a:lnTo>
                      <a:lnTo>
                        <a:pt x="830" y="270"/>
                      </a:lnTo>
                      <a:lnTo>
                        <a:pt x="828" y="269"/>
                      </a:lnTo>
                      <a:lnTo>
                        <a:pt x="825" y="266"/>
                      </a:lnTo>
                      <a:lnTo>
                        <a:pt x="824" y="265"/>
                      </a:lnTo>
                      <a:lnTo>
                        <a:pt x="824" y="262"/>
                      </a:lnTo>
                      <a:lnTo>
                        <a:pt x="824" y="262"/>
                      </a:lnTo>
                      <a:lnTo>
                        <a:pt x="824" y="266"/>
                      </a:lnTo>
                      <a:lnTo>
                        <a:pt x="824" y="267"/>
                      </a:lnTo>
                      <a:lnTo>
                        <a:pt x="825" y="270"/>
                      </a:lnTo>
                      <a:lnTo>
                        <a:pt x="825" y="271"/>
                      </a:lnTo>
                      <a:lnTo>
                        <a:pt x="828" y="271"/>
                      </a:lnTo>
                      <a:lnTo>
                        <a:pt x="828" y="274"/>
                      </a:lnTo>
                      <a:lnTo>
                        <a:pt x="828" y="275"/>
                      </a:lnTo>
                      <a:lnTo>
                        <a:pt x="827" y="278"/>
                      </a:lnTo>
                      <a:lnTo>
                        <a:pt x="825" y="279"/>
                      </a:lnTo>
                      <a:lnTo>
                        <a:pt x="824" y="279"/>
                      </a:lnTo>
                      <a:lnTo>
                        <a:pt x="824" y="278"/>
                      </a:lnTo>
                      <a:lnTo>
                        <a:pt x="823" y="278"/>
                      </a:lnTo>
                      <a:lnTo>
                        <a:pt x="821" y="280"/>
                      </a:lnTo>
                      <a:lnTo>
                        <a:pt x="820" y="280"/>
                      </a:lnTo>
                      <a:lnTo>
                        <a:pt x="820" y="282"/>
                      </a:lnTo>
                      <a:lnTo>
                        <a:pt x="816" y="287"/>
                      </a:lnTo>
                      <a:lnTo>
                        <a:pt x="809" y="288"/>
                      </a:lnTo>
                      <a:lnTo>
                        <a:pt x="809" y="289"/>
                      </a:lnTo>
                      <a:lnTo>
                        <a:pt x="808" y="289"/>
                      </a:lnTo>
                      <a:lnTo>
                        <a:pt x="807" y="292"/>
                      </a:lnTo>
                      <a:lnTo>
                        <a:pt x="806" y="292"/>
                      </a:lnTo>
                      <a:lnTo>
                        <a:pt x="804" y="292"/>
                      </a:lnTo>
                      <a:lnTo>
                        <a:pt x="804" y="292"/>
                      </a:lnTo>
                      <a:lnTo>
                        <a:pt x="803" y="292"/>
                      </a:lnTo>
                      <a:lnTo>
                        <a:pt x="803" y="293"/>
                      </a:lnTo>
                      <a:lnTo>
                        <a:pt x="802" y="293"/>
                      </a:lnTo>
                      <a:lnTo>
                        <a:pt x="802" y="297"/>
                      </a:lnTo>
                      <a:lnTo>
                        <a:pt x="799" y="299"/>
                      </a:lnTo>
                      <a:lnTo>
                        <a:pt x="799" y="299"/>
                      </a:lnTo>
                      <a:lnTo>
                        <a:pt x="798" y="299"/>
                      </a:lnTo>
                      <a:lnTo>
                        <a:pt x="798" y="300"/>
                      </a:lnTo>
                      <a:lnTo>
                        <a:pt x="798" y="300"/>
                      </a:lnTo>
                      <a:lnTo>
                        <a:pt x="798" y="301"/>
                      </a:lnTo>
                      <a:lnTo>
                        <a:pt x="798" y="301"/>
                      </a:lnTo>
                      <a:lnTo>
                        <a:pt x="798" y="301"/>
                      </a:lnTo>
                      <a:lnTo>
                        <a:pt x="796" y="303"/>
                      </a:lnTo>
                      <a:lnTo>
                        <a:pt x="796" y="305"/>
                      </a:lnTo>
                      <a:lnTo>
                        <a:pt x="795" y="305"/>
                      </a:lnTo>
                      <a:lnTo>
                        <a:pt x="794" y="303"/>
                      </a:lnTo>
                      <a:lnTo>
                        <a:pt x="790" y="301"/>
                      </a:lnTo>
                      <a:lnTo>
                        <a:pt x="789" y="305"/>
                      </a:lnTo>
                      <a:lnTo>
                        <a:pt x="787" y="305"/>
                      </a:lnTo>
                      <a:lnTo>
                        <a:pt x="785" y="309"/>
                      </a:lnTo>
                      <a:lnTo>
                        <a:pt x="785" y="309"/>
                      </a:lnTo>
                      <a:lnTo>
                        <a:pt x="785" y="308"/>
                      </a:lnTo>
                      <a:lnTo>
                        <a:pt x="782" y="306"/>
                      </a:lnTo>
                      <a:lnTo>
                        <a:pt x="782" y="303"/>
                      </a:lnTo>
                      <a:lnTo>
                        <a:pt x="778" y="304"/>
                      </a:lnTo>
                      <a:lnTo>
                        <a:pt x="775" y="306"/>
                      </a:lnTo>
                      <a:lnTo>
                        <a:pt x="774" y="306"/>
                      </a:lnTo>
                      <a:lnTo>
                        <a:pt x="774" y="306"/>
                      </a:lnTo>
                      <a:lnTo>
                        <a:pt x="768" y="306"/>
                      </a:lnTo>
                      <a:lnTo>
                        <a:pt x="768" y="308"/>
                      </a:lnTo>
                      <a:lnTo>
                        <a:pt x="760" y="306"/>
                      </a:lnTo>
                      <a:lnTo>
                        <a:pt x="760" y="310"/>
                      </a:lnTo>
                      <a:lnTo>
                        <a:pt x="758" y="312"/>
                      </a:lnTo>
                      <a:lnTo>
                        <a:pt x="758" y="313"/>
                      </a:lnTo>
                      <a:lnTo>
                        <a:pt x="757" y="313"/>
                      </a:lnTo>
                      <a:lnTo>
                        <a:pt x="756" y="314"/>
                      </a:lnTo>
                      <a:lnTo>
                        <a:pt x="755" y="313"/>
                      </a:lnTo>
                      <a:lnTo>
                        <a:pt x="755" y="313"/>
                      </a:lnTo>
                      <a:lnTo>
                        <a:pt x="753" y="313"/>
                      </a:lnTo>
                      <a:lnTo>
                        <a:pt x="752" y="313"/>
                      </a:lnTo>
                      <a:lnTo>
                        <a:pt x="753" y="316"/>
                      </a:lnTo>
                      <a:lnTo>
                        <a:pt x="755" y="318"/>
                      </a:lnTo>
                      <a:lnTo>
                        <a:pt x="756" y="318"/>
                      </a:lnTo>
                      <a:lnTo>
                        <a:pt x="756" y="321"/>
                      </a:lnTo>
                      <a:lnTo>
                        <a:pt x="757" y="321"/>
                      </a:lnTo>
                      <a:lnTo>
                        <a:pt x="757" y="322"/>
                      </a:lnTo>
                      <a:lnTo>
                        <a:pt x="757" y="325"/>
                      </a:lnTo>
                      <a:lnTo>
                        <a:pt x="756" y="326"/>
                      </a:lnTo>
                      <a:lnTo>
                        <a:pt x="753" y="326"/>
                      </a:lnTo>
                      <a:lnTo>
                        <a:pt x="751" y="326"/>
                      </a:lnTo>
                      <a:lnTo>
                        <a:pt x="749" y="326"/>
                      </a:lnTo>
                      <a:lnTo>
                        <a:pt x="749" y="326"/>
                      </a:lnTo>
                      <a:lnTo>
                        <a:pt x="747" y="326"/>
                      </a:lnTo>
                      <a:lnTo>
                        <a:pt x="747" y="327"/>
                      </a:lnTo>
                      <a:lnTo>
                        <a:pt x="749" y="327"/>
                      </a:lnTo>
                      <a:lnTo>
                        <a:pt x="752" y="327"/>
                      </a:lnTo>
                      <a:lnTo>
                        <a:pt x="755" y="329"/>
                      </a:lnTo>
                      <a:lnTo>
                        <a:pt x="753" y="330"/>
                      </a:lnTo>
                      <a:lnTo>
                        <a:pt x="753" y="333"/>
                      </a:lnTo>
                      <a:lnTo>
                        <a:pt x="752" y="333"/>
                      </a:lnTo>
                      <a:lnTo>
                        <a:pt x="753" y="339"/>
                      </a:lnTo>
                      <a:lnTo>
                        <a:pt x="751" y="338"/>
                      </a:lnTo>
                      <a:lnTo>
                        <a:pt x="749" y="338"/>
                      </a:lnTo>
                      <a:lnTo>
                        <a:pt x="748" y="337"/>
                      </a:lnTo>
                      <a:lnTo>
                        <a:pt x="745" y="337"/>
                      </a:lnTo>
                      <a:lnTo>
                        <a:pt x="745" y="338"/>
                      </a:lnTo>
                      <a:lnTo>
                        <a:pt x="748" y="338"/>
                      </a:lnTo>
                      <a:lnTo>
                        <a:pt x="748" y="338"/>
                      </a:lnTo>
                      <a:lnTo>
                        <a:pt x="748" y="339"/>
                      </a:lnTo>
                      <a:lnTo>
                        <a:pt x="748" y="341"/>
                      </a:lnTo>
                      <a:lnTo>
                        <a:pt x="748" y="342"/>
                      </a:lnTo>
                      <a:lnTo>
                        <a:pt x="748" y="342"/>
                      </a:lnTo>
                      <a:lnTo>
                        <a:pt x="748" y="342"/>
                      </a:lnTo>
                      <a:lnTo>
                        <a:pt x="748" y="343"/>
                      </a:lnTo>
                      <a:lnTo>
                        <a:pt x="747" y="343"/>
                      </a:lnTo>
                      <a:lnTo>
                        <a:pt x="747" y="344"/>
                      </a:lnTo>
                      <a:lnTo>
                        <a:pt x="748" y="346"/>
                      </a:lnTo>
                      <a:lnTo>
                        <a:pt x="748" y="346"/>
                      </a:lnTo>
                      <a:lnTo>
                        <a:pt x="745" y="346"/>
                      </a:lnTo>
                      <a:lnTo>
                        <a:pt x="745" y="346"/>
                      </a:lnTo>
                      <a:lnTo>
                        <a:pt x="745" y="346"/>
                      </a:lnTo>
                      <a:lnTo>
                        <a:pt x="744" y="346"/>
                      </a:lnTo>
                      <a:lnTo>
                        <a:pt x="744" y="344"/>
                      </a:lnTo>
                      <a:lnTo>
                        <a:pt x="743" y="344"/>
                      </a:lnTo>
                      <a:lnTo>
                        <a:pt x="741" y="346"/>
                      </a:lnTo>
                      <a:lnTo>
                        <a:pt x="741" y="347"/>
                      </a:lnTo>
                      <a:lnTo>
                        <a:pt x="741" y="348"/>
                      </a:lnTo>
                      <a:lnTo>
                        <a:pt x="743" y="348"/>
                      </a:lnTo>
                      <a:lnTo>
                        <a:pt x="743" y="352"/>
                      </a:lnTo>
                      <a:lnTo>
                        <a:pt x="739" y="352"/>
                      </a:lnTo>
                      <a:lnTo>
                        <a:pt x="739" y="354"/>
                      </a:lnTo>
                      <a:lnTo>
                        <a:pt x="739" y="355"/>
                      </a:lnTo>
                      <a:lnTo>
                        <a:pt x="739" y="356"/>
                      </a:lnTo>
                      <a:lnTo>
                        <a:pt x="739" y="356"/>
                      </a:lnTo>
                      <a:lnTo>
                        <a:pt x="739" y="356"/>
                      </a:lnTo>
                      <a:lnTo>
                        <a:pt x="740" y="358"/>
                      </a:lnTo>
                      <a:lnTo>
                        <a:pt x="740" y="358"/>
                      </a:lnTo>
                      <a:lnTo>
                        <a:pt x="740" y="359"/>
                      </a:lnTo>
                      <a:lnTo>
                        <a:pt x="740" y="359"/>
                      </a:lnTo>
                      <a:lnTo>
                        <a:pt x="739" y="361"/>
                      </a:lnTo>
                      <a:lnTo>
                        <a:pt x="737" y="363"/>
                      </a:lnTo>
                      <a:lnTo>
                        <a:pt x="735" y="363"/>
                      </a:lnTo>
                      <a:lnTo>
                        <a:pt x="735" y="364"/>
                      </a:lnTo>
                      <a:lnTo>
                        <a:pt x="736" y="364"/>
                      </a:lnTo>
                      <a:lnTo>
                        <a:pt x="736" y="367"/>
                      </a:lnTo>
                      <a:lnTo>
                        <a:pt x="736" y="368"/>
                      </a:lnTo>
                      <a:lnTo>
                        <a:pt x="735" y="369"/>
                      </a:lnTo>
                      <a:lnTo>
                        <a:pt x="735" y="369"/>
                      </a:lnTo>
                      <a:lnTo>
                        <a:pt x="734" y="369"/>
                      </a:lnTo>
                      <a:lnTo>
                        <a:pt x="734" y="373"/>
                      </a:lnTo>
                      <a:lnTo>
                        <a:pt x="732" y="375"/>
                      </a:lnTo>
                      <a:lnTo>
                        <a:pt x="732" y="376"/>
                      </a:lnTo>
                      <a:lnTo>
                        <a:pt x="732" y="376"/>
                      </a:lnTo>
                      <a:lnTo>
                        <a:pt x="732" y="376"/>
                      </a:lnTo>
                      <a:lnTo>
                        <a:pt x="730" y="376"/>
                      </a:lnTo>
                      <a:lnTo>
                        <a:pt x="730" y="376"/>
                      </a:lnTo>
                      <a:lnTo>
                        <a:pt x="727" y="376"/>
                      </a:lnTo>
                      <a:lnTo>
                        <a:pt x="727" y="377"/>
                      </a:lnTo>
                      <a:lnTo>
                        <a:pt x="727" y="377"/>
                      </a:lnTo>
                      <a:lnTo>
                        <a:pt x="727" y="377"/>
                      </a:lnTo>
                      <a:lnTo>
                        <a:pt x="727" y="377"/>
                      </a:lnTo>
                      <a:lnTo>
                        <a:pt x="728" y="377"/>
                      </a:lnTo>
                      <a:lnTo>
                        <a:pt x="728" y="377"/>
                      </a:lnTo>
                      <a:lnTo>
                        <a:pt x="731" y="377"/>
                      </a:lnTo>
                      <a:lnTo>
                        <a:pt x="731" y="378"/>
                      </a:lnTo>
                      <a:lnTo>
                        <a:pt x="732" y="378"/>
                      </a:lnTo>
                      <a:lnTo>
                        <a:pt x="732" y="378"/>
                      </a:lnTo>
                      <a:lnTo>
                        <a:pt x="734" y="380"/>
                      </a:lnTo>
                      <a:lnTo>
                        <a:pt x="734" y="381"/>
                      </a:lnTo>
                      <a:lnTo>
                        <a:pt x="732" y="381"/>
                      </a:lnTo>
                      <a:lnTo>
                        <a:pt x="731" y="381"/>
                      </a:lnTo>
                      <a:lnTo>
                        <a:pt x="731" y="382"/>
                      </a:lnTo>
                      <a:lnTo>
                        <a:pt x="731" y="382"/>
                      </a:lnTo>
                      <a:lnTo>
                        <a:pt x="732" y="382"/>
                      </a:lnTo>
                      <a:lnTo>
                        <a:pt x="732" y="384"/>
                      </a:lnTo>
                      <a:lnTo>
                        <a:pt x="734" y="384"/>
                      </a:lnTo>
                      <a:lnTo>
                        <a:pt x="734" y="384"/>
                      </a:lnTo>
                      <a:lnTo>
                        <a:pt x="734" y="384"/>
                      </a:lnTo>
                      <a:lnTo>
                        <a:pt x="735" y="384"/>
                      </a:lnTo>
                      <a:lnTo>
                        <a:pt x="735" y="385"/>
                      </a:lnTo>
                      <a:lnTo>
                        <a:pt x="731" y="385"/>
                      </a:lnTo>
                      <a:lnTo>
                        <a:pt x="731" y="386"/>
                      </a:lnTo>
                      <a:lnTo>
                        <a:pt x="732" y="386"/>
                      </a:lnTo>
                      <a:lnTo>
                        <a:pt x="732" y="388"/>
                      </a:lnTo>
                      <a:lnTo>
                        <a:pt x="731" y="388"/>
                      </a:lnTo>
                      <a:lnTo>
                        <a:pt x="730" y="388"/>
                      </a:lnTo>
                      <a:lnTo>
                        <a:pt x="730" y="389"/>
                      </a:lnTo>
                      <a:lnTo>
                        <a:pt x="728" y="389"/>
                      </a:lnTo>
                      <a:lnTo>
                        <a:pt x="728" y="389"/>
                      </a:lnTo>
                      <a:lnTo>
                        <a:pt x="727" y="388"/>
                      </a:lnTo>
                      <a:lnTo>
                        <a:pt x="727" y="388"/>
                      </a:lnTo>
                      <a:lnTo>
                        <a:pt x="727" y="386"/>
                      </a:lnTo>
                      <a:lnTo>
                        <a:pt x="724" y="386"/>
                      </a:lnTo>
                      <a:lnTo>
                        <a:pt x="724" y="386"/>
                      </a:lnTo>
                      <a:lnTo>
                        <a:pt x="723" y="386"/>
                      </a:lnTo>
                      <a:lnTo>
                        <a:pt x="723" y="384"/>
                      </a:lnTo>
                      <a:lnTo>
                        <a:pt x="724" y="384"/>
                      </a:lnTo>
                      <a:lnTo>
                        <a:pt x="724" y="382"/>
                      </a:lnTo>
                      <a:lnTo>
                        <a:pt x="724" y="382"/>
                      </a:lnTo>
                      <a:lnTo>
                        <a:pt x="724" y="381"/>
                      </a:lnTo>
                      <a:lnTo>
                        <a:pt x="723" y="381"/>
                      </a:lnTo>
                      <a:lnTo>
                        <a:pt x="723" y="381"/>
                      </a:lnTo>
                      <a:lnTo>
                        <a:pt x="723" y="381"/>
                      </a:lnTo>
                      <a:lnTo>
                        <a:pt x="722" y="385"/>
                      </a:lnTo>
                      <a:lnTo>
                        <a:pt x="720" y="386"/>
                      </a:lnTo>
                      <a:lnTo>
                        <a:pt x="720" y="385"/>
                      </a:lnTo>
                      <a:lnTo>
                        <a:pt x="719" y="385"/>
                      </a:lnTo>
                      <a:lnTo>
                        <a:pt x="719" y="384"/>
                      </a:lnTo>
                      <a:lnTo>
                        <a:pt x="719" y="382"/>
                      </a:lnTo>
                      <a:lnTo>
                        <a:pt x="719" y="382"/>
                      </a:lnTo>
                      <a:lnTo>
                        <a:pt x="720" y="381"/>
                      </a:lnTo>
                      <a:lnTo>
                        <a:pt x="720" y="380"/>
                      </a:lnTo>
                      <a:lnTo>
                        <a:pt x="719" y="380"/>
                      </a:lnTo>
                      <a:lnTo>
                        <a:pt x="719" y="381"/>
                      </a:lnTo>
                      <a:lnTo>
                        <a:pt x="718" y="382"/>
                      </a:lnTo>
                      <a:lnTo>
                        <a:pt x="717" y="384"/>
                      </a:lnTo>
                      <a:lnTo>
                        <a:pt x="715" y="385"/>
                      </a:lnTo>
                      <a:lnTo>
                        <a:pt x="715" y="384"/>
                      </a:lnTo>
                      <a:lnTo>
                        <a:pt x="717" y="382"/>
                      </a:lnTo>
                      <a:lnTo>
                        <a:pt x="717" y="382"/>
                      </a:lnTo>
                      <a:lnTo>
                        <a:pt x="717" y="381"/>
                      </a:lnTo>
                      <a:lnTo>
                        <a:pt x="719" y="380"/>
                      </a:lnTo>
                      <a:lnTo>
                        <a:pt x="719" y="377"/>
                      </a:lnTo>
                      <a:lnTo>
                        <a:pt x="718" y="377"/>
                      </a:lnTo>
                      <a:lnTo>
                        <a:pt x="718" y="378"/>
                      </a:lnTo>
                      <a:lnTo>
                        <a:pt x="715" y="378"/>
                      </a:lnTo>
                      <a:lnTo>
                        <a:pt x="715" y="378"/>
                      </a:lnTo>
                      <a:lnTo>
                        <a:pt x="715" y="378"/>
                      </a:lnTo>
                      <a:lnTo>
                        <a:pt x="715" y="377"/>
                      </a:lnTo>
                      <a:lnTo>
                        <a:pt x="715" y="377"/>
                      </a:lnTo>
                      <a:lnTo>
                        <a:pt x="714" y="377"/>
                      </a:lnTo>
                      <a:lnTo>
                        <a:pt x="714" y="378"/>
                      </a:lnTo>
                      <a:lnTo>
                        <a:pt x="713" y="380"/>
                      </a:lnTo>
                      <a:lnTo>
                        <a:pt x="713" y="380"/>
                      </a:lnTo>
                      <a:lnTo>
                        <a:pt x="711" y="380"/>
                      </a:lnTo>
                      <a:lnTo>
                        <a:pt x="711" y="380"/>
                      </a:lnTo>
                      <a:lnTo>
                        <a:pt x="711" y="380"/>
                      </a:lnTo>
                      <a:lnTo>
                        <a:pt x="709" y="380"/>
                      </a:lnTo>
                      <a:lnTo>
                        <a:pt x="710" y="376"/>
                      </a:lnTo>
                      <a:lnTo>
                        <a:pt x="709" y="376"/>
                      </a:lnTo>
                      <a:lnTo>
                        <a:pt x="709" y="377"/>
                      </a:lnTo>
                      <a:lnTo>
                        <a:pt x="703" y="377"/>
                      </a:lnTo>
                      <a:lnTo>
                        <a:pt x="703" y="376"/>
                      </a:lnTo>
                      <a:lnTo>
                        <a:pt x="705" y="376"/>
                      </a:lnTo>
                      <a:lnTo>
                        <a:pt x="706" y="376"/>
                      </a:lnTo>
                      <a:lnTo>
                        <a:pt x="706" y="376"/>
                      </a:lnTo>
                      <a:lnTo>
                        <a:pt x="707" y="375"/>
                      </a:lnTo>
                      <a:lnTo>
                        <a:pt x="707" y="373"/>
                      </a:lnTo>
                      <a:lnTo>
                        <a:pt x="705" y="375"/>
                      </a:lnTo>
                      <a:lnTo>
                        <a:pt x="706" y="373"/>
                      </a:lnTo>
                      <a:lnTo>
                        <a:pt x="706" y="372"/>
                      </a:lnTo>
                      <a:lnTo>
                        <a:pt x="706" y="369"/>
                      </a:lnTo>
                      <a:lnTo>
                        <a:pt x="706" y="369"/>
                      </a:lnTo>
                      <a:lnTo>
                        <a:pt x="706" y="369"/>
                      </a:lnTo>
                      <a:lnTo>
                        <a:pt x="706" y="369"/>
                      </a:lnTo>
                      <a:lnTo>
                        <a:pt x="706" y="369"/>
                      </a:lnTo>
                      <a:lnTo>
                        <a:pt x="706" y="368"/>
                      </a:lnTo>
                      <a:lnTo>
                        <a:pt x="706" y="369"/>
                      </a:lnTo>
                      <a:lnTo>
                        <a:pt x="706" y="369"/>
                      </a:lnTo>
                      <a:lnTo>
                        <a:pt x="705" y="369"/>
                      </a:lnTo>
                      <a:lnTo>
                        <a:pt x="705" y="369"/>
                      </a:lnTo>
                      <a:lnTo>
                        <a:pt x="702" y="371"/>
                      </a:lnTo>
                      <a:lnTo>
                        <a:pt x="702" y="372"/>
                      </a:lnTo>
                      <a:lnTo>
                        <a:pt x="702" y="373"/>
                      </a:lnTo>
                      <a:lnTo>
                        <a:pt x="702" y="373"/>
                      </a:lnTo>
                      <a:lnTo>
                        <a:pt x="701" y="375"/>
                      </a:lnTo>
                      <a:lnTo>
                        <a:pt x="701" y="375"/>
                      </a:lnTo>
                      <a:lnTo>
                        <a:pt x="698" y="375"/>
                      </a:lnTo>
                      <a:lnTo>
                        <a:pt x="698" y="376"/>
                      </a:lnTo>
                      <a:lnTo>
                        <a:pt x="696" y="376"/>
                      </a:lnTo>
                      <a:lnTo>
                        <a:pt x="696" y="376"/>
                      </a:lnTo>
                      <a:lnTo>
                        <a:pt x="696" y="376"/>
                      </a:lnTo>
                      <a:lnTo>
                        <a:pt x="694" y="375"/>
                      </a:lnTo>
                      <a:lnTo>
                        <a:pt x="694" y="375"/>
                      </a:lnTo>
                      <a:lnTo>
                        <a:pt x="693" y="376"/>
                      </a:lnTo>
                      <a:lnTo>
                        <a:pt x="692" y="376"/>
                      </a:lnTo>
                      <a:lnTo>
                        <a:pt x="692" y="378"/>
                      </a:lnTo>
                      <a:lnTo>
                        <a:pt x="689" y="378"/>
                      </a:lnTo>
                      <a:lnTo>
                        <a:pt x="689" y="376"/>
                      </a:lnTo>
                      <a:lnTo>
                        <a:pt x="690" y="376"/>
                      </a:lnTo>
                      <a:lnTo>
                        <a:pt x="690" y="375"/>
                      </a:lnTo>
                      <a:lnTo>
                        <a:pt x="686" y="375"/>
                      </a:lnTo>
                      <a:lnTo>
                        <a:pt x="688" y="371"/>
                      </a:lnTo>
                      <a:lnTo>
                        <a:pt x="684" y="371"/>
                      </a:lnTo>
                      <a:lnTo>
                        <a:pt x="684" y="369"/>
                      </a:lnTo>
                      <a:lnTo>
                        <a:pt x="688" y="368"/>
                      </a:lnTo>
                      <a:lnTo>
                        <a:pt x="688" y="368"/>
                      </a:lnTo>
                      <a:lnTo>
                        <a:pt x="688" y="368"/>
                      </a:lnTo>
                      <a:lnTo>
                        <a:pt x="688" y="368"/>
                      </a:lnTo>
                      <a:lnTo>
                        <a:pt x="688" y="367"/>
                      </a:lnTo>
                      <a:lnTo>
                        <a:pt x="688" y="367"/>
                      </a:lnTo>
                      <a:lnTo>
                        <a:pt x="686" y="367"/>
                      </a:lnTo>
                      <a:lnTo>
                        <a:pt x="686" y="367"/>
                      </a:lnTo>
                      <a:lnTo>
                        <a:pt x="686" y="367"/>
                      </a:lnTo>
                      <a:lnTo>
                        <a:pt x="686" y="368"/>
                      </a:lnTo>
                      <a:lnTo>
                        <a:pt x="683" y="368"/>
                      </a:lnTo>
                      <a:lnTo>
                        <a:pt x="683" y="368"/>
                      </a:lnTo>
                      <a:lnTo>
                        <a:pt x="683" y="368"/>
                      </a:lnTo>
                      <a:lnTo>
                        <a:pt x="683" y="368"/>
                      </a:lnTo>
                      <a:lnTo>
                        <a:pt x="681" y="368"/>
                      </a:lnTo>
                      <a:lnTo>
                        <a:pt x="684" y="364"/>
                      </a:lnTo>
                      <a:lnTo>
                        <a:pt x="683" y="364"/>
                      </a:lnTo>
                      <a:lnTo>
                        <a:pt x="683" y="363"/>
                      </a:lnTo>
                      <a:lnTo>
                        <a:pt x="681" y="361"/>
                      </a:lnTo>
                      <a:lnTo>
                        <a:pt x="681" y="363"/>
                      </a:lnTo>
                      <a:lnTo>
                        <a:pt x="680" y="363"/>
                      </a:lnTo>
                      <a:lnTo>
                        <a:pt x="680" y="361"/>
                      </a:lnTo>
                      <a:lnTo>
                        <a:pt x="681" y="361"/>
                      </a:lnTo>
                      <a:lnTo>
                        <a:pt x="683" y="360"/>
                      </a:lnTo>
                      <a:lnTo>
                        <a:pt x="683" y="358"/>
                      </a:lnTo>
                      <a:lnTo>
                        <a:pt x="681" y="358"/>
                      </a:lnTo>
                      <a:lnTo>
                        <a:pt x="681" y="359"/>
                      </a:lnTo>
                      <a:lnTo>
                        <a:pt x="681" y="360"/>
                      </a:lnTo>
                      <a:lnTo>
                        <a:pt x="680" y="360"/>
                      </a:lnTo>
                      <a:lnTo>
                        <a:pt x="679" y="360"/>
                      </a:lnTo>
                      <a:lnTo>
                        <a:pt x="679" y="359"/>
                      </a:lnTo>
                      <a:lnTo>
                        <a:pt x="677" y="359"/>
                      </a:lnTo>
                      <a:lnTo>
                        <a:pt x="679" y="355"/>
                      </a:lnTo>
                      <a:lnTo>
                        <a:pt x="676" y="355"/>
                      </a:lnTo>
                      <a:lnTo>
                        <a:pt x="675" y="356"/>
                      </a:lnTo>
                      <a:lnTo>
                        <a:pt x="675" y="356"/>
                      </a:lnTo>
                      <a:lnTo>
                        <a:pt x="673" y="356"/>
                      </a:lnTo>
                      <a:lnTo>
                        <a:pt x="673" y="356"/>
                      </a:lnTo>
                      <a:lnTo>
                        <a:pt x="672" y="358"/>
                      </a:lnTo>
                      <a:lnTo>
                        <a:pt x="671" y="358"/>
                      </a:lnTo>
                      <a:lnTo>
                        <a:pt x="672" y="351"/>
                      </a:lnTo>
                      <a:lnTo>
                        <a:pt x="669" y="352"/>
                      </a:lnTo>
                      <a:lnTo>
                        <a:pt x="669" y="352"/>
                      </a:lnTo>
                      <a:lnTo>
                        <a:pt x="667" y="354"/>
                      </a:lnTo>
                      <a:lnTo>
                        <a:pt x="667" y="352"/>
                      </a:lnTo>
                      <a:lnTo>
                        <a:pt x="667" y="352"/>
                      </a:lnTo>
                      <a:lnTo>
                        <a:pt x="665" y="351"/>
                      </a:lnTo>
                      <a:lnTo>
                        <a:pt x="665" y="348"/>
                      </a:lnTo>
                      <a:lnTo>
                        <a:pt x="667" y="346"/>
                      </a:lnTo>
                      <a:lnTo>
                        <a:pt x="664" y="346"/>
                      </a:lnTo>
                      <a:lnTo>
                        <a:pt x="663" y="348"/>
                      </a:lnTo>
                      <a:lnTo>
                        <a:pt x="662" y="348"/>
                      </a:lnTo>
                      <a:lnTo>
                        <a:pt x="662" y="348"/>
                      </a:lnTo>
                      <a:lnTo>
                        <a:pt x="662" y="348"/>
                      </a:lnTo>
                      <a:lnTo>
                        <a:pt x="662" y="348"/>
                      </a:lnTo>
                      <a:lnTo>
                        <a:pt x="662" y="346"/>
                      </a:lnTo>
                      <a:lnTo>
                        <a:pt x="663" y="346"/>
                      </a:lnTo>
                      <a:lnTo>
                        <a:pt x="663" y="344"/>
                      </a:lnTo>
                      <a:lnTo>
                        <a:pt x="660" y="344"/>
                      </a:lnTo>
                      <a:lnTo>
                        <a:pt x="660" y="344"/>
                      </a:lnTo>
                      <a:lnTo>
                        <a:pt x="659" y="344"/>
                      </a:lnTo>
                      <a:lnTo>
                        <a:pt x="659" y="344"/>
                      </a:lnTo>
                      <a:lnTo>
                        <a:pt x="659" y="343"/>
                      </a:lnTo>
                      <a:lnTo>
                        <a:pt x="660" y="343"/>
                      </a:lnTo>
                      <a:lnTo>
                        <a:pt x="660" y="343"/>
                      </a:lnTo>
                      <a:lnTo>
                        <a:pt x="660" y="343"/>
                      </a:lnTo>
                      <a:lnTo>
                        <a:pt x="660" y="343"/>
                      </a:lnTo>
                      <a:lnTo>
                        <a:pt x="662" y="343"/>
                      </a:lnTo>
                      <a:lnTo>
                        <a:pt x="662" y="341"/>
                      </a:lnTo>
                      <a:lnTo>
                        <a:pt x="656" y="341"/>
                      </a:lnTo>
                      <a:lnTo>
                        <a:pt x="655" y="339"/>
                      </a:lnTo>
                      <a:lnTo>
                        <a:pt x="656" y="338"/>
                      </a:lnTo>
                      <a:lnTo>
                        <a:pt x="656" y="338"/>
                      </a:lnTo>
                      <a:lnTo>
                        <a:pt x="658" y="337"/>
                      </a:lnTo>
                      <a:lnTo>
                        <a:pt x="655" y="338"/>
                      </a:lnTo>
                      <a:lnTo>
                        <a:pt x="654" y="334"/>
                      </a:lnTo>
                      <a:lnTo>
                        <a:pt x="655" y="334"/>
                      </a:lnTo>
                      <a:lnTo>
                        <a:pt x="655" y="334"/>
                      </a:lnTo>
                      <a:lnTo>
                        <a:pt x="659" y="334"/>
                      </a:lnTo>
                      <a:lnTo>
                        <a:pt x="659" y="333"/>
                      </a:lnTo>
                      <a:lnTo>
                        <a:pt x="654" y="333"/>
                      </a:lnTo>
                      <a:lnTo>
                        <a:pt x="654" y="331"/>
                      </a:lnTo>
                      <a:lnTo>
                        <a:pt x="656" y="330"/>
                      </a:lnTo>
                      <a:lnTo>
                        <a:pt x="658" y="330"/>
                      </a:lnTo>
                      <a:lnTo>
                        <a:pt x="660" y="330"/>
                      </a:lnTo>
                      <a:lnTo>
                        <a:pt x="663" y="330"/>
                      </a:lnTo>
                      <a:lnTo>
                        <a:pt x="662" y="326"/>
                      </a:lnTo>
                      <a:lnTo>
                        <a:pt x="663" y="326"/>
                      </a:lnTo>
                      <a:lnTo>
                        <a:pt x="664" y="326"/>
                      </a:lnTo>
                      <a:lnTo>
                        <a:pt x="665" y="327"/>
                      </a:lnTo>
                      <a:lnTo>
                        <a:pt x="665" y="325"/>
                      </a:lnTo>
                      <a:lnTo>
                        <a:pt x="665" y="324"/>
                      </a:lnTo>
                      <a:lnTo>
                        <a:pt x="665" y="322"/>
                      </a:lnTo>
                      <a:lnTo>
                        <a:pt x="662" y="322"/>
                      </a:lnTo>
                      <a:lnTo>
                        <a:pt x="662" y="324"/>
                      </a:lnTo>
                      <a:lnTo>
                        <a:pt x="660" y="324"/>
                      </a:lnTo>
                      <a:lnTo>
                        <a:pt x="660" y="325"/>
                      </a:lnTo>
                      <a:lnTo>
                        <a:pt x="659" y="325"/>
                      </a:lnTo>
                      <a:lnTo>
                        <a:pt x="658" y="324"/>
                      </a:lnTo>
                      <a:lnTo>
                        <a:pt x="658" y="325"/>
                      </a:lnTo>
                      <a:lnTo>
                        <a:pt x="655" y="326"/>
                      </a:lnTo>
                      <a:lnTo>
                        <a:pt x="654" y="327"/>
                      </a:lnTo>
                      <a:lnTo>
                        <a:pt x="652" y="329"/>
                      </a:lnTo>
                      <a:lnTo>
                        <a:pt x="651" y="325"/>
                      </a:lnTo>
                      <a:lnTo>
                        <a:pt x="652" y="325"/>
                      </a:lnTo>
                      <a:lnTo>
                        <a:pt x="652" y="324"/>
                      </a:lnTo>
                      <a:lnTo>
                        <a:pt x="652" y="324"/>
                      </a:lnTo>
                      <a:lnTo>
                        <a:pt x="654" y="324"/>
                      </a:lnTo>
                      <a:lnTo>
                        <a:pt x="654" y="322"/>
                      </a:lnTo>
                      <a:lnTo>
                        <a:pt x="652" y="322"/>
                      </a:lnTo>
                      <a:lnTo>
                        <a:pt x="651" y="321"/>
                      </a:lnTo>
                      <a:lnTo>
                        <a:pt x="651" y="320"/>
                      </a:lnTo>
                      <a:lnTo>
                        <a:pt x="648" y="320"/>
                      </a:lnTo>
                      <a:lnTo>
                        <a:pt x="648" y="317"/>
                      </a:lnTo>
                      <a:lnTo>
                        <a:pt x="651" y="317"/>
                      </a:lnTo>
                      <a:lnTo>
                        <a:pt x="651" y="316"/>
                      </a:lnTo>
                      <a:lnTo>
                        <a:pt x="650" y="314"/>
                      </a:lnTo>
                      <a:lnTo>
                        <a:pt x="648" y="314"/>
                      </a:lnTo>
                      <a:lnTo>
                        <a:pt x="647" y="313"/>
                      </a:lnTo>
                      <a:lnTo>
                        <a:pt x="647" y="313"/>
                      </a:lnTo>
                      <a:lnTo>
                        <a:pt x="647" y="313"/>
                      </a:lnTo>
                      <a:lnTo>
                        <a:pt x="647" y="313"/>
                      </a:lnTo>
                      <a:lnTo>
                        <a:pt x="647" y="313"/>
                      </a:lnTo>
                      <a:lnTo>
                        <a:pt x="650" y="310"/>
                      </a:lnTo>
                      <a:lnTo>
                        <a:pt x="652" y="309"/>
                      </a:lnTo>
                      <a:lnTo>
                        <a:pt x="652" y="308"/>
                      </a:lnTo>
                      <a:lnTo>
                        <a:pt x="650" y="308"/>
                      </a:lnTo>
                      <a:lnTo>
                        <a:pt x="648" y="309"/>
                      </a:lnTo>
                      <a:lnTo>
                        <a:pt x="647" y="310"/>
                      </a:lnTo>
                      <a:lnTo>
                        <a:pt x="647" y="310"/>
                      </a:lnTo>
                      <a:lnTo>
                        <a:pt x="647" y="310"/>
                      </a:lnTo>
                      <a:lnTo>
                        <a:pt x="646" y="310"/>
                      </a:lnTo>
                      <a:lnTo>
                        <a:pt x="646" y="310"/>
                      </a:lnTo>
                      <a:lnTo>
                        <a:pt x="641" y="310"/>
                      </a:lnTo>
                      <a:lnTo>
                        <a:pt x="641" y="308"/>
                      </a:lnTo>
                      <a:lnTo>
                        <a:pt x="645" y="306"/>
                      </a:lnTo>
                      <a:lnTo>
                        <a:pt x="645" y="306"/>
                      </a:lnTo>
                      <a:lnTo>
                        <a:pt x="642" y="306"/>
                      </a:lnTo>
                      <a:lnTo>
                        <a:pt x="642" y="306"/>
                      </a:lnTo>
                      <a:lnTo>
                        <a:pt x="638" y="306"/>
                      </a:lnTo>
                      <a:lnTo>
                        <a:pt x="637" y="304"/>
                      </a:lnTo>
                      <a:lnTo>
                        <a:pt x="641" y="303"/>
                      </a:lnTo>
                      <a:lnTo>
                        <a:pt x="641" y="301"/>
                      </a:lnTo>
                      <a:lnTo>
                        <a:pt x="641" y="301"/>
                      </a:lnTo>
                      <a:lnTo>
                        <a:pt x="641" y="301"/>
                      </a:lnTo>
                      <a:lnTo>
                        <a:pt x="638" y="301"/>
                      </a:lnTo>
                      <a:lnTo>
                        <a:pt x="638" y="300"/>
                      </a:lnTo>
                      <a:lnTo>
                        <a:pt x="639" y="300"/>
                      </a:lnTo>
                      <a:lnTo>
                        <a:pt x="638" y="299"/>
                      </a:lnTo>
                      <a:lnTo>
                        <a:pt x="641" y="299"/>
                      </a:lnTo>
                      <a:lnTo>
                        <a:pt x="642" y="296"/>
                      </a:lnTo>
                      <a:lnTo>
                        <a:pt x="642" y="296"/>
                      </a:lnTo>
                      <a:lnTo>
                        <a:pt x="642" y="296"/>
                      </a:lnTo>
                      <a:lnTo>
                        <a:pt x="642" y="296"/>
                      </a:lnTo>
                      <a:lnTo>
                        <a:pt x="641" y="296"/>
                      </a:lnTo>
                      <a:lnTo>
                        <a:pt x="642" y="293"/>
                      </a:lnTo>
                      <a:lnTo>
                        <a:pt x="641" y="293"/>
                      </a:lnTo>
                      <a:lnTo>
                        <a:pt x="641" y="293"/>
                      </a:lnTo>
                      <a:lnTo>
                        <a:pt x="639" y="292"/>
                      </a:lnTo>
                      <a:lnTo>
                        <a:pt x="639" y="292"/>
                      </a:lnTo>
                      <a:lnTo>
                        <a:pt x="639" y="292"/>
                      </a:lnTo>
                      <a:lnTo>
                        <a:pt x="638" y="292"/>
                      </a:lnTo>
                      <a:lnTo>
                        <a:pt x="637" y="292"/>
                      </a:lnTo>
                      <a:lnTo>
                        <a:pt x="638" y="292"/>
                      </a:lnTo>
                      <a:lnTo>
                        <a:pt x="637" y="288"/>
                      </a:lnTo>
                      <a:lnTo>
                        <a:pt x="635" y="288"/>
                      </a:lnTo>
                      <a:lnTo>
                        <a:pt x="635" y="288"/>
                      </a:lnTo>
                      <a:lnTo>
                        <a:pt x="635" y="288"/>
                      </a:lnTo>
                      <a:lnTo>
                        <a:pt x="637" y="288"/>
                      </a:lnTo>
                      <a:lnTo>
                        <a:pt x="637" y="287"/>
                      </a:lnTo>
                      <a:lnTo>
                        <a:pt x="638" y="286"/>
                      </a:lnTo>
                      <a:lnTo>
                        <a:pt x="641" y="286"/>
                      </a:lnTo>
                      <a:lnTo>
                        <a:pt x="641" y="284"/>
                      </a:lnTo>
                      <a:lnTo>
                        <a:pt x="642" y="283"/>
                      </a:lnTo>
                      <a:lnTo>
                        <a:pt x="643" y="283"/>
                      </a:lnTo>
                      <a:lnTo>
                        <a:pt x="643" y="282"/>
                      </a:lnTo>
                      <a:lnTo>
                        <a:pt x="646" y="282"/>
                      </a:lnTo>
                      <a:lnTo>
                        <a:pt x="648" y="282"/>
                      </a:lnTo>
                      <a:lnTo>
                        <a:pt x="648" y="282"/>
                      </a:lnTo>
                      <a:lnTo>
                        <a:pt x="648" y="282"/>
                      </a:lnTo>
                      <a:lnTo>
                        <a:pt x="652" y="283"/>
                      </a:lnTo>
                      <a:lnTo>
                        <a:pt x="652" y="283"/>
                      </a:lnTo>
                      <a:lnTo>
                        <a:pt x="655" y="284"/>
                      </a:lnTo>
                      <a:lnTo>
                        <a:pt x="655" y="284"/>
                      </a:lnTo>
                      <a:lnTo>
                        <a:pt x="662" y="284"/>
                      </a:lnTo>
                      <a:lnTo>
                        <a:pt x="662" y="283"/>
                      </a:lnTo>
                      <a:lnTo>
                        <a:pt x="663" y="282"/>
                      </a:lnTo>
                      <a:lnTo>
                        <a:pt x="663" y="282"/>
                      </a:lnTo>
                      <a:lnTo>
                        <a:pt x="664" y="280"/>
                      </a:lnTo>
                      <a:lnTo>
                        <a:pt x="663" y="280"/>
                      </a:lnTo>
                      <a:lnTo>
                        <a:pt x="663" y="279"/>
                      </a:lnTo>
                      <a:lnTo>
                        <a:pt x="664" y="278"/>
                      </a:lnTo>
                      <a:lnTo>
                        <a:pt x="660" y="276"/>
                      </a:lnTo>
                      <a:lnTo>
                        <a:pt x="660" y="278"/>
                      </a:lnTo>
                      <a:lnTo>
                        <a:pt x="660" y="280"/>
                      </a:lnTo>
                      <a:lnTo>
                        <a:pt x="660" y="280"/>
                      </a:lnTo>
                      <a:lnTo>
                        <a:pt x="660" y="282"/>
                      </a:lnTo>
                      <a:lnTo>
                        <a:pt x="660" y="282"/>
                      </a:lnTo>
                      <a:lnTo>
                        <a:pt x="660" y="283"/>
                      </a:lnTo>
                      <a:lnTo>
                        <a:pt x="655" y="283"/>
                      </a:lnTo>
                      <a:lnTo>
                        <a:pt x="654" y="282"/>
                      </a:lnTo>
                      <a:lnTo>
                        <a:pt x="654" y="282"/>
                      </a:lnTo>
                      <a:lnTo>
                        <a:pt x="652" y="279"/>
                      </a:lnTo>
                      <a:lnTo>
                        <a:pt x="654" y="279"/>
                      </a:lnTo>
                      <a:lnTo>
                        <a:pt x="654" y="278"/>
                      </a:lnTo>
                      <a:lnTo>
                        <a:pt x="652" y="278"/>
                      </a:lnTo>
                      <a:lnTo>
                        <a:pt x="652" y="279"/>
                      </a:lnTo>
                      <a:lnTo>
                        <a:pt x="648" y="279"/>
                      </a:lnTo>
                      <a:lnTo>
                        <a:pt x="648" y="280"/>
                      </a:lnTo>
                      <a:lnTo>
                        <a:pt x="646" y="280"/>
                      </a:lnTo>
                      <a:lnTo>
                        <a:pt x="646" y="280"/>
                      </a:lnTo>
                      <a:lnTo>
                        <a:pt x="642" y="280"/>
                      </a:lnTo>
                      <a:lnTo>
                        <a:pt x="642" y="282"/>
                      </a:lnTo>
                      <a:lnTo>
                        <a:pt x="641" y="283"/>
                      </a:lnTo>
                      <a:lnTo>
                        <a:pt x="639" y="283"/>
                      </a:lnTo>
                      <a:lnTo>
                        <a:pt x="639" y="283"/>
                      </a:lnTo>
                      <a:lnTo>
                        <a:pt x="638" y="284"/>
                      </a:lnTo>
                      <a:lnTo>
                        <a:pt x="637" y="284"/>
                      </a:lnTo>
                      <a:lnTo>
                        <a:pt x="637" y="282"/>
                      </a:lnTo>
                      <a:lnTo>
                        <a:pt x="638" y="280"/>
                      </a:lnTo>
                      <a:lnTo>
                        <a:pt x="639" y="279"/>
                      </a:lnTo>
                      <a:lnTo>
                        <a:pt x="641" y="276"/>
                      </a:lnTo>
                      <a:lnTo>
                        <a:pt x="642" y="276"/>
                      </a:lnTo>
                      <a:lnTo>
                        <a:pt x="646" y="275"/>
                      </a:lnTo>
                      <a:lnTo>
                        <a:pt x="646" y="276"/>
                      </a:lnTo>
                      <a:lnTo>
                        <a:pt x="648" y="278"/>
                      </a:lnTo>
                      <a:lnTo>
                        <a:pt x="650" y="278"/>
                      </a:lnTo>
                      <a:lnTo>
                        <a:pt x="651" y="278"/>
                      </a:lnTo>
                      <a:lnTo>
                        <a:pt x="650" y="278"/>
                      </a:lnTo>
                      <a:lnTo>
                        <a:pt x="648" y="276"/>
                      </a:lnTo>
                      <a:lnTo>
                        <a:pt x="646" y="275"/>
                      </a:lnTo>
                      <a:lnTo>
                        <a:pt x="645" y="275"/>
                      </a:lnTo>
                      <a:lnTo>
                        <a:pt x="645" y="274"/>
                      </a:lnTo>
                      <a:lnTo>
                        <a:pt x="645" y="272"/>
                      </a:lnTo>
                      <a:lnTo>
                        <a:pt x="645" y="272"/>
                      </a:lnTo>
                      <a:lnTo>
                        <a:pt x="647" y="272"/>
                      </a:lnTo>
                      <a:lnTo>
                        <a:pt x="647" y="272"/>
                      </a:lnTo>
                      <a:lnTo>
                        <a:pt x="648" y="272"/>
                      </a:lnTo>
                      <a:lnTo>
                        <a:pt x="650" y="275"/>
                      </a:lnTo>
                      <a:lnTo>
                        <a:pt x="658" y="274"/>
                      </a:lnTo>
                      <a:lnTo>
                        <a:pt x="658" y="274"/>
                      </a:lnTo>
                      <a:lnTo>
                        <a:pt x="659" y="274"/>
                      </a:lnTo>
                      <a:lnTo>
                        <a:pt x="662" y="274"/>
                      </a:lnTo>
                      <a:lnTo>
                        <a:pt x="663" y="274"/>
                      </a:lnTo>
                      <a:lnTo>
                        <a:pt x="663" y="271"/>
                      </a:lnTo>
                      <a:lnTo>
                        <a:pt x="662" y="269"/>
                      </a:lnTo>
                      <a:lnTo>
                        <a:pt x="660" y="270"/>
                      </a:lnTo>
                      <a:lnTo>
                        <a:pt x="659" y="271"/>
                      </a:lnTo>
                      <a:lnTo>
                        <a:pt x="659" y="271"/>
                      </a:lnTo>
                      <a:lnTo>
                        <a:pt x="656" y="272"/>
                      </a:lnTo>
                      <a:lnTo>
                        <a:pt x="654" y="272"/>
                      </a:lnTo>
                      <a:lnTo>
                        <a:pt x="650" y="272"/>
                      </a:lnTo>
                      <a:lnTo>
                        <a:pt x="647" y="271"/>
                      </a:lnTo>
                      <a:lnTo>
                        <a:pt x="643" y="271"/>
                      </a:lnTo>
                      <a:lnTo>
                        <a:pt x="643" y="270"/>
                      </a:lnTo>
                      <a:lnTo>
                        <a:pt x="646" y="270"/>
                      </a:lnTo>
                      <a:lnTo>
                        <a:pt x="647" y="270"/>
                      </a:lnTo>
                      <a:lnTo>
                        <a:pt x="647" y="270"/>
                      </a:lnTo>
                      <a:lnTo>
                        <a:pt x="650" y="269"/>
                      </a:lnTo>
                      <a:lnTo>
                        <a:pt x="650" y="267"/>
                      </a:lnTo>
                      <a:lnTo>
                        <a:pt x="651" y="266"/>
                      </a:lnTo>
                      <a:lnTo>
                        <a:pt x="651" y="267"/>
                      </a:lnTo>
                      <a:lnTo>
                        <a:pt x="652" y="267"/>
                      </a:lnTo>
                      <a:lnTo>
                        <a:pt x="652" y="267"/>
                      </a:lnTo>
                      <a:lnTo>
                        <a:pt x="655" y="269"/>
                      </a:lnTo>
                      <a:lnTo>
                        <a:pt x="658" y="267"/>
                      </a:lnTo>
                      <a:lnTo>
                        <a:pt x="659" y="267"/>
                      </a:lnTo>
                      <a:lnTo>
                        <a:pt x="660" y="266"/>
                      </a:lnTo>
                      <a:lnTo>
                        <a:pt x="662" y="266"/>
                      </a:lnTo>
                      <a:lnTo>
                        <a:pt x="662" y="265"/>
                      </a:lnTo>
                      <a:lnTo>
                        <a:pt x="662" y="265"/>
                      </a:lnTo>
                      <a:lnTo>
                        <a:pt x="662" y="262"/>
                      </a:lnTo>
                      <a:lnTo>
                        <a:pt x="660" y="262"/>
                      </a:lnTo>
                      <a:lnTo>
                        <a:pt x="660" y="262"/>
                      </a:lnTo>
                      <a:lnTo>
                        <a:pt x="660" y="262"/>
                      </a:lnTo>
                      <a:lnTo>
                        <a:pt x="660" y="262"/>
                      </a:lnTo>
                      <a:lnTo>
                        <a:pt x="660" y="259"/>
                      </a:lnTo>
                      <a:lnTo>
                        <a:pt x="659" y="259"/>
                      </a:lnTo>
                      <a:lnTo>
                        <a:pt x="660" y="255"/>
                      </a:lnTo>
                      <a:lnTo>
                        <a:pt x="663" y="255"/>
                      </a:lnTo>
                      <a:lnTo>
                        <a:pt x="663" y="258"/>
                      </a:lnTo>
                      <a:lnTo>
                        <a:pt x="663" y="258"/>
                      </a:lnTo>
                      <a:lnTo>
                        <a:pt x="664" y="259"/>
                      </a:lnTo>
                      <a:lnTo>
                        <a:pt x="665" y="259"/>
                      </a:lnTo>
                      <a:lnTo>
                        <a:pt x="665" y="257"/>
                      </a:lnTo>
                      <a:lnTo>
                        <a:pt x="667" y="255"/>
                      </a:lnTo>
                      <a:lnTo>
                        <a:pt x="667" y="254"/>
                      </a:lnTo>
                      <a:lnTo>
                        <a:pt x="664" y="254"/>
                      </a:lnTo>
                      <a:lnTo>
                        <a:pt x="665" y="253"/>
                      </a:lnTo>
                      <a:lnTo>
                        <a:pt x="665" y="252"/>
                      </a:lnTo>
                      <a:lnTo>
                        <a:pt x="665" y="250"/>
                      </a:lnTo>
                      <a:lnTo>
                        <a:pt x="665" y="250"/>
                      </a:lnTo>
                      <a:lnTo>
                        <a:pt x="665" y="250"/>
                      </a:lnTo>
                      <a:lnTo>
                        <a:pt x="662" y="252"/>
                      </a:lnTo>
                      <a:lnTo>
                        <a:pt x="662" y="250"/>
                      </a:lnTo>
                      <a:lnTo>
                        <a:pt x="660" y="250"/>
                      </a:lnTo>
                      <a:lnTo>
                        <a:pt x="662" y="249"/>
                      </a:lnTo>
                      <a:lnTo>
                        <a:pt x="663" y="249"/>
                      </a:lnTo>
                      <a:lnTo>
                        <a:pt x="663" y="248"/>
                      </a:lnTo>
                      <a:lnTo>
                        <a:pt x="662" y="248"/>
                      </a:lnTo>
                      <a:lnTo>
                        <a:pt x="660" y="246"/>
                      </a:lnTo>
                      <a:lnTo>
                        <a:pt x="662" y="246"/>
                      </a:lnTo>
                      <a:lnTo>
                        <a:pt x="662" y="245"/>
                      </a:lnTo>
                      <a:lnTo>
                        <a:pt x="662" y="244"/>
                      </a:lnTo>
                      <a:lnTo>
                        <a:pt x="664" y="244"/>
                      </a:lnTo>
                      <a:lnTo>
                        <a:pt x="663" y="242"/>
                      </a:lnTo>
                      <a:lnTo>
                        <a:pt x="663" y="240"/>
                      </a:lnTo>
                      <a:lnTo>
                        <a:pt x="663" y="240"/>
                      </a:lnTo>
                      <a:lnTo>
                        <a:pt x="664" y="238"/>
                      </a:lnTo>
                      <a:lnTo>
                        <a:pt x="662" y="238"/>
                      </a:lnTo>
                      <a:lnTo>
                        <a:pt x="659" y="240"/>
                      </a:lnTo>
                      <a:lnTo>
                        <a:pt x="658" y="240"/>
                      </a:lnTo>
                      <a:lnTo>
                        <a:pt x="656" y="237"/>
                      </a:lnTo>
                      <a:lnTo>
                        <a:pt x="654" y="238"/>
                      </a:lnTo>
                      <a:lnTo>
                        <a:pt x="651" y="240"/>
                      </a:lnTo>
                      <a:lnTo>
                        <a:pt x="648" y="238"/>
                      </a:lnTo>
                      <a:lnTo>
                        <a:pt x="648" y="238"/>
                      </a:lnTo>
                      <a:lnTo>
                        <a:pt x="647" y="238"/>
                      </a:lnTo>
                      <a:lnTo>
                        <a:pt x="646" y="236"/>
                      </a:lnTo>
                      <a:lnTo>
                        <a:pt x="645" y="236"/>
                      </a:lnTo>
                      <a:lnTo>
                        <a:pt x="642" y="234"/>
                      </a:lnTo>
                      <a:lnTo>
                        <a:pt x="641" y="234"/>
                      </a:lnTo>
                      <a:lnTo>
                        <a:pt x="641" y="233"/>
                      </a:lnTo>
                      <a:lnTo>
                        <a:pt x="638" y="233"/>
                      </a:lnTo>
                      <a:lnTo>
                        <a:pt x="635" y="233"/>
                      </a:lnTo>
                      <a:lnTo>
                        <a:pt x="635" y="233"/>
                      </a:lnTo>
                      <a:lnTo>
                        <a:pt x="637" y="233"/>
                      </a:lnTo>
                      <a:lnTo>
                        <a:pt x="637" y="236"/>
                      </a:lnTo>
                      <a:lnTo>
                        <a:pt x="639" y="237"/>
                      </a:lnTo>
                      <a:lnTo>
                        <a:pt x="643" y="238"/>
                      </a:lnTo>
                      <a:lnTo>
                        <a:pt x="645" y="241"/>
                      </a:lnTo>
                      <a:lnTo>
                        <a:pt x="647" y="244"/>
                      </a:lnTo>
                      <a:lnTo>
                        <a:pt x="651" y="246"/>
                      </a:lnTo>
                      <a:lnTo>
                        <a:pt x="650" y="249"/>
                      </a:lnTo>
                      <a:lnTo>
                        <a:pt x="650" y="249"/>
                      </a:lnTo>
                      <a:lnTo>
                        <a:pt x="648" y="250"/>
                      </a:lnTo>
                      <a:lnTo>
                        <a:pt x="646" y="252"/>
                      </a:lnTo>
                      <a:lnTo>
                        <a:pt x="645" y="252"/>
                      </a:lnTo>
                      <a:lnTo>
                        <a:pt x="643" y="253"/>
                      </a:lnTo>
                      <a:lnTo>
                        <a:pt x="642" y="253"/>
                      </a:lnTo>
                      <a:lnTo>
                        <a:pt x="642" y="254"/>
                      </a:lnTo>
                      <a:lnTo>
                        <a:pt x="638" y="254"/>
                      </a:lnTo>
                      <a:lnTo>
                        <a:pt x="638" y="254"/>
                      </a:lnTo>
                      <a:lnTo>
                        <a:pt x="637" y="254"/>
                      </a:lnTo>
                      <a:lnTo>
                        <a:pt x="635" y="255"/>
                      </a:lnTo>
                      <a:lnTo>
                        <a:pt x="628" y="255"/>
                      </a:lnTo>
                      <a:lnTo>
                        <a:pt x="626" y="254"/>
                      </a:lnTo>
                      <a:lnTo>
                        <a:pt x="626" y="254"/>
                      </a:lnTo>
                      <a:lnTo>
                        <a:pt x="625" y="253"/>
                      </a:lnTo>
                      <a:lnTo>
                        <a:pt x="625" y="252"/>
                      </a:lnTo>
                      <a:lnTo>
                        <a:pt x="633" y="252"/>
                      </a:lnTo>
                      <a:lnTo>
                        <a:pt x="633" y="249"/>
                      </a:lnTo>
                      <a:lnTo>
                        <a:pt x="631" y="249"/>
                      </a:lnTo>
                      <a:lnTo>
                        <a:pt x="631" y="250"/>
                      </a:lnTo>
                      <a:lnTo>
                        <a:pt x="630" y="250"/>
                      </a:lnTo>
                      <a:lnTo>
                        <a:pt x="629" y="249"/>
                      </a:lnTo>
                      <a:lnTo>
                        <a:pt x="628" y="249"/>
                      </a:lnTo>
                      <a:lnTo>
                        <a:pt x="625" y="249"/>
                      </a:lnTo>
                      <a:lnTo>
                        <a:pt x="624" y="249"/>
                      </a:lnTo>
                      <a:lnTo>
                        <a:pt x="621" y="249"/>
                      </a:lnTo>
                      <a:lnTo>
                        <a:pt x="621" y="249"/>
                      </a:lnTo>
                      <a:lnTo>
                        <a:pt x="620" y="248"/>
                      </a:lnTo>
                      <a:lnTo>
                        <a:pt x="620" y="246"/>
                      </a:lnTo>
                      <a:lnTo>
                        <a:pt x="622" y="245"/>
                      </a:lnTo>
                      <a:lnTo>
                        <a:pt x="622" y="244"/>
                      </a:lnTo>
                      <a:lnTo>
                        <a:pt x="622" y="241"/>
                      </a:lnTo>
                      <a:lnTo>
                        <a:pt x="625" y="240"/>
                      </a:lnTo>
                      <a:lnTo>
                        <a:pt x="624" y="238"/>
                      </a:lnTo>
                      <a:lnTo>
                        <a:pt x="624" y="237"/>
                      </a:lnTo>
                      <a:lnTo>
                        <a:pt x="624" y="236"/>
                      </a:lnTo>
                      <a:lnTo>
                        <a:pt x="625" y="234"/>
                      </a:lnTo>
                      <a:lnTo>
                        <a:pt x="626" y="234"/>
                      </a:lnTo>
                      <a:lnTo>
                        <a:pt x="628" y="233"/>
                      </a:lnTo>
                      <a:lnTo>
                        <a:pt x="630" y="233"/>
                      </a:lnTo>
                      <a:lnTo>
                        <a:pt x="630" y="234"/>
                      </a:lnTo>
                      <a:lnTo>
                        <a:pt x="633" y="234"/>
                      </a:lnTo>
                      <a:lnTo>
                        <a:pt x="633" y="234"/>
                      </a:lnTo>
                      <a:lnTo>
                        <a:pt x="633" y="234"/>
                      </a:lnTo>
                      <a:lnTo>
                        <a:pt x="634" y="234"/>
                      </a:lnTo>
                      <a:lnTo>
                        <a:pt x="635" y="232"/>
                      </a:lnTo>
                      <a:lnTo>
                        <a:pt x="631" y="232"/>
                      </a:lnTo>
                      <a:lnTo>
                        <a:pt x="631" y="231"/>
                      </a:lnTo>
                      <a:lnTo>
                        <a:pt x="628" y="231"/>
                      </a:lnTo>
                      <a:lnTo>
                        <a:pt x="628" y="229"/>
                      </a:lnTo>
                      <a:lnTo>
                        <a:pt x="626" y="228"/>
                      </a:lnTo>
                      <a:lnTo>
                        <a:pt x="625" y="227"/>
                      </a:lnTo>
                      <a:lnTo>
                        <a:pt x="626" y="227"/>
                      </a:lnTo>
                      <a:lnTo>
                        <a:pt x="626" y="227"/>
                      </a:lnTo>
                      <a:lnTo>
                        <a:pt x="626" y="227"/>
                      </a:lnTo>
                      <a:lnTo>
                        <a:pt x="626" y="227"/>
                      </a:lnTo>
                      <a:lnTo>
                        <a:pt x="626" y="225"/>
                      </a:lnTo>
                      <a:lnTo>
                        <a:pt x="628" y="225"/>
                      </a:lnTo>
                      <a:lnTo>
                        <a:pt x="628" y="225"/>
                      </a:lnTo>
                      <a:lnTo>
                        <a:pt x="628" y="225"/>
                      </a:lnTo>
                      <a:lnTo>
                        <a:pt x="628" y="224"/>
                      </a:lnTo>
                      <a:lnTo>
                        <a:pt x="642" y="225"/>
                      </a:lnTo>
                      <a:lnTo>
                        <a:pt x="642" y="225"/>
                      </a:lnTo>
                      <a:lnTo>
                        <a:pt x="645" y="225"/>
                      </a:lnTo>
                      <a:lnTo>
                        <a:pt x="646" y="227"/>
                      </a:lnTo>
                      <a:lnTo>
                        <a:pt x="648" y="227"/>
                      </a:lnTo>
                      <a:lnTo>
                        <a:pt x="650" y="229"/>
                      </a:lnTo>
                      <a:lnTo>
                        <a:pt x="652" y="229"/>
                      </a:lnTo>
                      <a:lnTo>
                        <a:pt x="652" y="231"/>
                      </a:lnTo>
                      <a:lnTo>
                        <a:pt x="656" y="231"/>
                      </a:lnTo>
                      <a:lnTo>
                        <a:pt x="658" y="233"/>
                      </a:lnTo>
                      <a:lnTo>
                        <a:pt x="663" y="233"/>
                      </a:lnTo>
                      <a:lnTo>
                        <a:pt x="663" y="232"/>
                      </a:lnTo>
                      <a:lnTo>
                        <a:pt x="660" y="231"/>
                      </a:lnTo>
                      <a:lnTo>
                        <a:pt x="659" y="229"/>
                      </a:lnTo>
                      <a:lnTo>
                        <a:pt x="659" y="228"/>
                      </a:lnTo>
                      <a:lnTo>
                        <a:pt x="660" y="228"/>
                      </a:lnTo>
                      <a:lnTo>
                        <a:pt x="662" y="228"/>
                      </a:lnTo>
                      <a:lnTo>
                        <a:pt x="662" y="228"/>
                      </a:lnTo>
                      <a:lnTo>
                        <a:pt x="663" y="227"/>
                      </a:lnTo>
                      <a:lnTo>
                        <a:pt x="663" y="227"/>
                      </a:lnTo>
                      <a:lnTo>
                        <a:pt x="663" y="227"/>
                      </a:lnTo>
                      <a:lnTo>
                        <a:pt x="660" y="225"/>
                      </a:lnTo>
                      <a:lnTo>
                        <a:pt x="659" y="225"/>
                      </a:lnTo>
                      <a:lnTo>
                        <a:pt x="659" y="225"/>
                      </a:lnTo>
                      <a:lnTo>
                        <a:pt x="658" y="227"/>
                      </a:lnTo>
                      <a:lnTo>
                        <a:pt x="658" y="224"/>
                      </a:lnTo>
                      <a:lnTo>
                        <a:pt x="658" y="224"/>
                      </a:lnTo>
                      <a:lnTo>
                        <a:pt x="658" y="224"/>
                      </a:lnTo>
                      <a:lnTo>
                        <a:pt x="659" y="223"/>
                      </a:lnTo>
                      <a:lnTo>
                        <a:pt x="663" y="223"/>
                      </a:lnTo>
                      <a:lnTo>
                        <a:pt x="663" y="223"/>
                      </a:lnTo>
                      <a:lnTo>
                        <a:pt x="662" y="221"/>
                      </a:lnTo>
                      <a:lnTo>
                        <a:pt x="662" y="221"/>
                      </a:lnTo>
                      <a:lnTo>
                        <a:pt x="660" y="220"/>
                      </a:lnTo>
                      <a:lnTo>
                        <a:pt x="659" y="220"/>
                      </a:lnTo>
                      <a:lnTo>
                        <a:pt x="659" y="220"/>
                      </a:lnTo>
                      <a:lnTo>
                        <a:pt x="659" y="220"/>
                      </a:lnTo>
                      <a:lnTo>
                        <a:pt x="658" y="220"/>
                      </a:lnTo>
                      <a:lnTo>
                        <a:pt x="664" y="220"/>
                      </a:lnTo>
                      <a:lnTo>
                        <a:pt x="663" y="217"/>
                      </a:lnTo>
                      <a:lnTo>
                        <a:pt x="662" y="216"/>
                      </a:lnTo>
                      <a:lnTo>
                        <a:pt x="660" y="216"/>
                      </a:lnTo>
                      <a:lnTo>
                        <a:pt x="656" y="216"/>
                      </a:lnTo>
                      <a:lnTo>
                        <a:pt x="656" y="217"/>
                      </a:lnTo>
                      <a:lnTo>
                        <a:pt x="654" y="217"/>
                      </a:lnTo>
                      <a:lnTo>
                        <a:pt x="654" y="216"/>
                      </a:lnTo>
                      <a:lnTo>
                        <a:pt x="660" y="214"/>
                      </a:lnTo>
                      <a:lnTo>
                        <a:pt x="660" y="214"/>
                      </a:lnTo>
                      <a:lnTo>
                        <a:pt x="659" y="214"/>
                      </a:lnTo>
                      <a:lnTo>
                        <a:pt x="659" y="212"/>
                      </a:lnTo>
                      <a:lnTo>
                        <a:pt x="656" y="214"/>
                      </a:lnTo>
                      <a:lnTo>
                        <a:pt x="654" y="215"/>
                      </a:lnTo>
                      <a:lnTo>
                        <a:pt x="650" y="215"/>
                      </a:lnTo>
                      <a:lnTo>
                        <a:pt x="648" y="215"/>
                      </a:lnTo>
                      <a:lnTo>
                        <a:pt x="647" y="214"/>
                      </a:lnTo>
                      <a:lnTo>
                        <a:pt x="647" y="214"/>
                      </a:lnTo>
                      <a:lnTo>
                        <a:pt x="647" y="214"/>
                      </a:lnTo>
                      <a:lnTo>
                        <a:pt x="648" y="212"/>
                      </a:lnTo>
                      <a:lnTo>
                        <a:pt x="648" y="212"/>
                      </a:lnTo>
                      <a:lnTo>
                        <a:pt x="645" y="212"/>
                      </a:lnTo>
                      <a:lnTo>
                        <a:pt x="645" y="211"/>
                      </a:lnTo>
                      <a:lnTo>
                        <a:pt x="643" y="211"/>
                      </a:lnTo>
                      <a:lnTo>
                        <a:pt x="643" y="211"/>
                      </a:lnTo>
                      <a:lnTo>
                        <a:pt x="639" y="211"/>
                      </a:lnTo>
                      <a:lnTo>
                        <a:pt x="638" y="210"/>
                      </a:lnTo>
                      <a:lnTo>
                        <a:pt x="635" y="210"/>
                      </a:lnTo>
                      <a:lnTo>
                        <a:pt x="635" y="211"/>
                      </a:lnTo>
                      <a:lnTo>
                        <a:pt x="634" y="211"/>
                      </a:lnTo>
                      <a:lnTo>
                        <a:pt x="633" y="208"/>
                      </a:lnTo>
                      <a:lnTo>
                        <a:pt x="633" y="208"/>
                      </a:lnTo>
                      <a:lnTo>
                        <a:pt x="633" y="207"/>
                      </a:lnTo>
                      <a:lnTo>
                        <a:pt x="631" y="207"/>
                      </a:lnTo>
                      <a:lnTo>
                        <a:pt x="631" y="210"/>
                      </a:lnTo>
                      <a:lnTo>
                        <a:pt x="630" y="211"/>
                      </a:lnTo>
                      <a:lnTo>
                        <a:pt x="630" y="214"/>
                      </a:lnTo>
                      <a:lnTo>
                        <a:pt x="629" y="214"/>
                      </a:lnTo>
                      <a:lnTo>
                        <a:pt x="628" y="215"/>
                      </a:lnTo>
                      <a:lnTo>
                        <a:pt x="625" y="215"/>
                      </a:lnTo>
                      <a:lnTo>
                        <a:pt x="624" y="215"/>
                      </a:lnTo>
                      <a:lnTo>
                        <a:pt x="624" y="214"/>
                      </a:lnTo>
                      <a:lnTo>
                        <a:pt x="620" y="214"/>
                      </a:lnTo>
                      <a:lnTo>
                        <a:pt x="620" y="214"/>
                      </a:lnTo>
                      <a:lnTo>
                        <a:pt x="620" y="212"/>
                      </a:lnTo>
                      <a:lnTo>
                        <a:pt x="620" y="212"/>
                      </a:lnTo>
                      <a:lnTo>
                        <a:pt x="620" y="212"/>
                      </a:lnTo>
                      <a:lnTo>
                        <a:pt x="618" y="211"/>
                      </a:lnTo>
                      <a:lnTo>
                        <a:pt x="617" y="211"/>
                      </a:lnTo>
                      <a:lnTo>
                        <a:pt x="617" y="210"/>
                      </a:lnTo>
                      <a:lnTo>
                        <a:pt x="620" y="208"/>
                      </a:lnTo>
                      <a:lnTo>
                        <a:pt x="621" y="207"/>
                      </a:lnTo>
                      <a:lnTo>
                        <a:pt x="621" y="206"/>
                      </a:lnTo>
                      <a:lnTo>
                        <a:pt x="621" y="206"/>
                      </a:lnTo>
                      <a:lnTo>
                        <a:pt x="621" y="206"/>
                      </a:lnTo>
                      <a:lnTo>
                        <a:pt x="618" y="206"/>
                      </a:lnTo>
                      <a:lnTo>
                        <a:pt x="618" y="203"/>
                      </a:lnTo>
                      <a:lnTo>
                        <a:pt x="620" y="203"/>
                      </a:lnTo>
                      <a:lnTo>
                        <a:pt x="620" y="202"/>
                      </a:lnTo>
                      <a:lnTo>
                        <a:pt x="621" y="199"/>
                      </a:lnTo>
                      <a:lnTo>
                        <a:pt x="622" y="198"/>
                      </a:lnTo>
                      <a:lnTo>
                        <a:pt x="620" y="198"/>
                      </a:lnTo>
                      <a:lnTo>
                        <a:pt x="620" y="197"/>
                      </a:lnTo>
                      <a:lnTo>
                        <a:pt x="621" y="195"/>
                      </a:lnTo>
                      <a:lnTo>
                        <a:pt x="624" y="195"/>
                      </a:lnTo>
                      <a:lnTo>
                        <a:pt x="625" y="195"/>
                      </a:lnTo>
                      <a:lnTo>
                        <a:pt x="626" y="195"/>
                      </a:lnTo>
                      <a:lnTo>
                        <a:pt x="626" y="193"/>
                      </a:lnTo>
                      <a:lnTo>
                        <a:pt x="628" y="191"/>
                      </a:lnTo>
                      <a:lnTo>
                        <a:pt x="628" y="190"/>
                      </a:lnTo>
                      <a:lnTo>
                        <a:pt x="628" y="190"/>
                      </a:lnTo>
                      <a:lnTo>
                        <a:pt x="626" y="190"/>
                      </a:lnTo>
                      <a:lnTo>
                        <a:pt x="626" y="189"/>
                      </a:lnTo>
                      <a:lnTo>
                        <a:pt x="628" y="189"/>
                      </a:lnTo>
                      <a:lnTo>
                        <a:pt x="628" y="187"/>
                      </a:lnTo>
                      <a:lnTo>
                        <a:pt x="624" y="187"/>
                      </a:lnTo>
                      <a:lnTo>
                        <a:pt x="625" y="185"/>
                      </a:lnTo>
                      <a:lnTo>
                        <a:pt x="624" y="185"/>
                      </a:lnTo>
                      <a:lnTo>
                        <a:pt x="624" y="182"/>
                      </a:lnTo>
                      <a:lnTo>
                        <a:pt x="622" y="182"/>
                      </a:lnTo>
                      <a:lnTo>
                        <a:pt x="621" y="181"/>
                      </a:lnTo>
                      <a:lnTo>
                        <a:pt x="621" y="180"/>
                      </a:lnTo>
                      <a:lnTo>
                        <a:pt x="621" y="180"/>
                      </a:lnTo>
                      <a:lnTo>
                        <a:pt x="621" y="180"/>
                      </a:lnTo>
                      <a:lnTo>
                        <a:pt x="621" y="178"/>
                      </a:lnTo>
                      <a:lnTo>
                        <a:pt x="622" y="178"/>
                      </a:lnTo>
                      <a:lnTo>
                        <a:pt x="622" y="178"/>
                      </a:lnTo>
                      <a:lnTo>
                        <a:pt x="622" y="178"/>
                      </a:lnTo>
                      <a:lnTo>
                        <a:pt x="621" y="178"/>
                      </a:lnTo>
                      <a:lnTo>
                        <a:pt x="621" y="177"/>
                      </a:lnTo>
                      <a:lnTo>
                        <a:pt x="620" y="176"/>
                      </a:lnTo>
                      <a:lnTo>
                        <a:pt x="620" y="176"/>
                      </a:lnTo>
                      <a:lnTo>
                        <a:pt x="618" y="176"/>
                      </a:lnTo>
                      <a:lnTo>
                        <a:pt x="618" y="173"/>
                      </a:lnTo>
                      <a:lnTo>
                        <a:pt x="614" y="170"/>
                      </a:lnTo>
                      <a:lnTo>
                        <a:pt x="614" y="169"/>
                      </a:lnTo>
                      <a:lnTo>
                        <a:pt x="608" y="170"/>
                      </a:lnTo>
                      <a:lnTo>
                        <a:pt x="608" y="169"/>
                      </a:lnTo>
                      <a:lnTo>
                        <a:pt x="613" y="168"/>
                      </a:lnTo>
                      <a:lnTo>
                        <a:pt x="613" y="166"/>
                      </a:lnTo>
                      <a:lnTo>
                        <a:pt x="613" y="166"/>
                      </a:lnTo>
                      <a:lnTo>
                        <a:pt x="614" y="165"/>
                      </a:lnTo>
                      <a:lnTo>
                        <a:pt x="613" y="164"/>
                      </a:lnTo>
                      <a:lnTo>
                        <a:pt x="613" y="164"/>
                      </a:lnTo>
                      <a:lnTo>
                        <a:pt x="613" y="164"/>
                      </a:lnTo>
                      <a:lnTo>
                        <a:pt x="614" y="161"/>
                      </a:lnTo>
                      <a:lnTo>
                        <a:pt x="613" y="161"/>
                      </a:lnTo>
                      <a:lnTo>
                        <a:pt x="612" y="160"/>
                      </a:lnTo>
                      <a:lnTo>
                        <a:pt x="611" y="160"/>
                      </a:lnTo>
                      <a:lnTo>
                        <a:pt x="608" y="160"/>
                      </a:lnTo>
                      <a:lnTo>
                        <a:pt x="608" y="160"/>
                      </a:lnTo>
                      <a:lnTo>
                        <a:pt x="608" y="159"/>
                      </a:lnTo>
                      <a:lnTo>
                        <a:pt x="608" y="159"/>
                      </a:lnTo>
                      <a:lnTo>
                        <a:pt x="608" y="157"/>
                      </a:lnTo>
                      <a:lnTo>
                        <a:pt x="605" y="156"/>
                      </a:lnTo>
                      <a:lnTo>
                        <a:pt x="605" y="155"/>
                      </a:lnTo>
                      <a:lnTo>
                        <a:pt x="604" y="155"/>
                      </a:lnTo>
                      <a:lnTo>
                        <a:pt x="604" y="153"/>
                      </a:lnTo>
                      <a:lnTo>
                        <a:pt x="601" y="153"/>
                      </a:lnTo>
                      <a:lnTo>
                        <a:pt x="600" y="152"/>
                      </a:lnTo>
                      <a:lnTo>
                        <a:pt x="596" y="151"/>
                      </a:lnTo>
                      <a:lnTo>
                        <a:pt x="596" y="147"/>
                      </a:lnTo>
                      <a:lnTo>
                        <a:pt x="592" y="144"/>
                      </a:lnTo>
                      <a:lnTo>
                        <a:pt x="592" y="143"/>
                      </a:lnTo>
                      <a:lnTo>
                        <a:pt x="588" y="143"/>
                      </a:lnTo>
                      <a:lnTo>
                        <a:pt x="588" y="143"/>
                      </a:lnTo>
                      <a:lnTo>
                        <a:pt x="587" y="143"/>
                      </a:lnTo>
                      <a:lnTo>
                        <a:pt x="586" y="143"/>
                      </a:lnTo>
                      <a:lnTo>
                        <a:pt x="584" y="143"/>
                      </a:lnTo>
                      <a:lnTo>
                        <a:pt x="583" y="143"/>
                      </a:lnTo>
                      <a:lnTo>
                        <a:pt x="583" y="143"/>
                      </a:lnTo>
                      <a:lnTo>
                        <a:pt x="583" y="143"/>
                      </a:lnTo>
                      <a:lnTo>
                        <a:pt x="583" y="143"/>
                      </a:lnTo>
                      <a:lnTo>
                        <a:pt x="583" y="142"/>
                      </a:lnTo>
                      <a:lnTo>
                        <a:pt x="580" y="140"/>
                      </a:lnTo>
                      <a:lnTo>
                        <a:pt x="580" y="140"/>
                      </a:lnTo>
                      <a:lnTo>
                        <a:pt x="579" y="139"/>
                      </a:lnTo>
                      <a:lnTo>
                        <a:pt x="578" y="138"/>
                      </a:lnTo>
                      <a:lnTo>
                        <a:pt x="576" y="136"/>
                      </a:lnTo>
                      <a:lnTo>
                        <a:pt x="574" y="136"/>
                      </a:lnTo>
                      <a:lnTo>
                        <a:pt x="571" y="135"/>
                      </a:lnTo>
                      <a:lnTo>
                        <a:pt x="569" y="134"/>
                      </a:lnTo>
                      <a:lnTo>
                        <a:pt x="563" y="134"/>
                      </a:lnTo>
                      <a:lnTo>
                        <a:pt x="563" y="132"/>
                      </a:lnTo>
                      <a:lnTo>
                        <a:pt x="562" y="132"/>
                      </a:lnTo>
                      <a:lnTo>
                        <a:pt x="561" y="132"/>
                      </a:lnTo>
                      <a:lnTo>
                        <a:pt x="559" y="132"/>
                      </a:lnTo>
                      <a:lnTo>
                        <a:pt x="558" y="131"/>
                      </a:lnTo>
                      <a:lnTo>
                        <a:pt x="557" y="134"/>
                      </a:lnTo>
                      <a:lnTo>
                        <a:pt x="554" y="135"/>
                      </a:lnTo>
                      <a:lnTo>
                        <a:pt x="553" y="136"/>
                      </a:lnTo>
                      <a:lnTo>
                        <a:pt x="553" y="134"/>
                      </a:lnTo>
                      <a:lnTo>
                        <a:pt x="552" y="132"/>
                      </a:lnTo>
                      <a:lnTo>
                        <a:pt x="552" y="130"/>
                      </a:lnTo>
                      <a:lnTo>
                        <a:pt x="549" y="131"/>
                      </a:lnTo>
                      <a:lnTo>
                        <a:pt x="546" y="132"/>
                      </a:lnTo>
                      <a:lnTo>
                        <a:pt x="546" y="134"/>
                      </a:lnTo>
                      <a:lnTo>
                        <a:pt x="539" y="134"/>
                      </a:lnTo>
                      <a:lnTo>
                        <a:pt x="537" y="135"/>
                      </a:lnTo>
                      <a:lnTo>
                        <a:pt x="537" y="135"/>
                      </a:lnTo>
                      <a:lnTo>
                        <a:pt x="536" y="135"/>
                      </a:lnTo>
                      <a:lnTo>
                        <a:pt x="535" y="135"/>
                      </a:lnTo>
                      <a:lnTo>
                        <a:pt x="533" y="134"/>
                      </a:lnTo>
                      <a:lnTo>
                        <a:pt x="533" y="135"/>
                      </a:lnTo>
                      <a:lnTo>
                        <a:pt x="533" y="136"/>
                      </a:lnTo>
                      <a:lnTo>
                        <a:pt x="532" y="138"/>
                      </a:lnTo>
                      <a:lnTo>
                        <a:pt x="531" y="138"/>
                      </a:lnTo>
                      <a:lnTo>
                        <a:pt x="529" y="138"/>
                      </a:lnTo>
                      <a:lnTo>
                        <a:pt x="528" y="136"/>
                      </a:lnTo>
                      <a:lnTo>
                        <a:pt x="528" y="135"/>
                      </a:lnTo>
                      <a:lnTo>
                        <a:pt x="527" y="132"/>
                      </a:lnTo>
                      <a:lnTo>
                        <a:pt x="527" y="132"/>
                      </a:lnTo>
                      <a:lnTo>
                        <a:pt x="523" y="134"/>
                      </a:lnTo>
                      <a:lnTo>
                        <a:pt x="519" y="134"/>
                      </a:lnTo>
                      <a:lnTo>
                        <a:pt x="518" y="135"/>
                      </a:lnTo>
                      <a:lnTo>
                        <a:pt x="518" y="136"/>
                      </a:lnTo>
                      <a:lnTo>
                        <a:pt x="515" y="135"/>
                      </a:lnTo>
                      <a:lnTo>
                        <a:pt x="514" y="132"/>
                      </a:lnTo>
                      <a:lnTo>
                        <a:pt x="511" y="132"/>
                      </a:lnTo>
                      <a:lnTo>
                        <a:pt x="511" y="132"/>
                      </a:lnTo>
                      <a:lnTo>
                        <a:pt x="510" y="134"/>
                      </a:lnTo>
                      <a:lnTo>
                        <a:pt x="508" y="135"/>
                      </a:lnTo>
                      <a:lnTo>
                        <a:pt x="508" y="136"/>
                      </a:lnTo>
                      <a:lnTo>
                        <a:pt x="510" y="136"/>
                      </a:lnTo>
                      <a:lnTo>
                        <a:pt x="510" y="140"/>
                      </a:lnTo>
                      <a:lnTo>
                        <a:pt x="510" y="140"/>
                      </a:lnTo>
                      <a:lnTo>
                        <a:pt x="510" y="140"/>
                      </a:lnTo>
                      <a:lnTo>
                        <a:pt x="510" y="142"/>
                      </a:lnTo>
                      <a:lnTo>
                        <a:pt x="501" y="140"/>
                      </a:lnTo>
                      <a:lnTo>
                        <a:pt x="501" y="139"/>
                      </a:lnTo>
                      <a:lnTo>
                        <a:pt x="495" y="140"/>
                      </a:lnTo>
                      <a:lnTo>
                        <a:pt x="495" y="139"/>
                      </a:lnTo>
                      <a:lnTo>
                        <a:pt x="493" y="139"/>
                      </a:lnTo>
                      <a:lnTo>
                        <a:pt x="489" y="134"/>
                      </a:lnTo>
                      <a:lnTo>
                        <a:pt x="487" y="134"/>
                      </a:lnTo>
                      <a:lnTo>
                        <a:pt x="487" y="132"/>
                      </a:lnTo>
                      <a:lnTo>
                        <a:pt x="491" y="131"/>
                      </a:lnTo>
                      <a:lnTo>
                        <a:pt x="491" y="130"/>
                      </a:lnTo>
                      <a:lnTo>
                        <a:pt x="491" y="130"/>
                      </a:lnTo>
                      <a:lnTo>
                        <a:pt x="489" y="130"/>
                      </a:lnTo>
                      <a:lnTo>
                        <a:pt x="486" y="130"/>
                      </a:lnTo>
                      <a:lnTo>
                        <a:pt x="484" y="128"/>
                      </a:lnTo>
                      <a:lnTo>
                        <a:pt x="482" y="127"/>
                      </a:lnTo>
                      <a:lnTo>
                        <a:pt x="478" y="128"/>
                      </a:lnTo>
                      <a:lnTo>
                        <a:pt x="478" y="127"/>
                      </a:lnTo>
                      <a:lnTo>
                        <a:pt x="477" y="127"/>
                      </a:lnTo>
                      <a:lnTo>
                        <a:pt x="477" y="123"/>
                      </a:lnTo>
                      <a:lnTo>
                        <a:pt x="476" y="123"/>
                      </a:lnTo>
                      <a:lnTo>
                        <a:pt x="476" y="122"/>
                      </a:lnTo>
                      <a:lnTo>
                        <a:pt x="477" y="122"/>
                      </a:lnTo>
                      <a:lnTo>
                        <a:pt x="478" y="121"/>
                      </a:lnTo>
                      <a:lnTo>
                        <a:pt x="480" y="119"/>
                      </a:lnTo>
                      <a:lnTo>
                        <a:pt x="481" y="121"/>
                      </a:lnTo>
                      <a:lnTo>
                        <a:pt x="481" y="121"/>
                      </a:lnTo>
                      <a:lnTo>
                        <a:pt x="482" y="121"/>
                      </a:lnTo>
                      <a:lnTo>
                        <a:pt x="484" y="123"/>
                      </a:lnTo>
                      <a:lnTo>
                        <a:pt x="486" y="123"/>
                      </a:lnTo>
                      <a:lnTo>
                        <a:pt x="489" y="123"/>
                      </a:lnTo>
                      <a:lnTo>
                        <a:pt x="491" y="123"/>
                      </a:lnTo>
                      <a:lnTo>
                        <a:pt x="493" y="123"/>
                      </a:lnTo>
                      <a:lnTo>
                        <a:pt x="490" y="122"/>
                      </a:lnTo>
                      <a:lnTo>
                        <a:pt x="490" y="121"/>
                      </a:lnTo>
                      <a:lnTo>
                        <a:pt x="495" y="119"/>
                      </a:lnTo>
                      <a:lnTo>
                        <a:pt x="499" y="118"/>
                      </a:lnTo>
                      <a:lnTo>
                        <a:pt x="503" y="117"/>
                      </a:lnTo>
                      <a:lnTo>
                        <a:pt x="510" y="117"/>
                      </a:lnTo>
                      <a:lnTo>
                        <a:pt x="510" y="117"/>
                      </a:lnTo>
                      <a:lnTo>
                        <a:pt x="511" y="117"/>
                      </a:lnTo>
                      <a:lnTo>
                        <a:pt x="511" y="115"/>
                      </a:lnTo>
                      <a:lnTo>
                        <a:pt x="521" y="115"/>
                      </a:lnTo>
                      <a:lnTo>
                        <a:pt x="521" y="115"/>
                      </a:lnTo>
                      <a:lnTo>
                        <a:pt x="523" y="115"/>
                      </a:lnTo>
                      <a:lnTo>
                        <a:pt x="523" y="115"/>
                      </a:lnTo>
                      <a:lnTo>
                        <a:pt x="523" y="117"/>
                      </a:lnTo>
                      <a:lnTo>
                        <a:pt x="524" y="117"/>
                      </a:lnTo>
                      <a:lnTo>
                        <a:pt x="525" y="118"/>
                      </a:lnTo>
                      <a:lnTo>
                        <a:pt x="525" y="117"/>
                      </a:lnTo>
                      <a:lnTo>
                        <a:pt x="527" y="115"/>
                      </a:lnTo>
                      <a:lnTo>
                        <a:pt x="528" y="115"/>
                      </a:lnTo>
                      <a:lnTo>
                        <a:pt x="528" y="114"/>
                      </a:lnTo>
                      <a:lnTo>
                        <a:pt x="528" y="114"/>
                      </a:lnTo>
                      <a:lnTo>
                        <a:pt x="528" y="114"/>
                      </a:lnTo>
                      <a:lnTo>
                        <a:pt x="527" y="111"/>
                      </a:lnTo>
                      <a:lnTo>
                        <a:pt x="516" y="111"/>
                      </a:lnTo>
                      <a:lnTo>
                        <a:pt x="515" y="113"/>
                      </a:lnTo>
                      <a:lnTo>
                        <a:pt x="512" y="113"/>
                      </a:lnTo>
                      <a:lnTo>
                        <a:pt x="508" y="113"/>
                      </a:lnTo>
                      <a:lnTo>
                        <a:pt x="506" y="113"/>
                      </a:lnTo>
                      <a:lnTo>
                        <a:pt x="503" y="114"/>
                      </a:lnTo>
                      <a:lnTo>
                        <a:pt x="502" y="113"/>
                      </a:lnTo>
                      <a:lnTo>
                        <a:pt x="501" y="110"/>
                      </a:lnTo>
                      <a:lnTo>
                        <a:pt x="501" y="109"/>
                      </a:lnTo>
                      <a:lnTo>
                        <a:pt x="498" y="108"/>
                      </a:lnTo>
                      <a:lnTo>
                        <a:pt x="497" y="110"/>
                      </a:lnTo>
                      <a:lnTo>
                        <a:pt x="495" y="113"/>
                      </a:lnTo>
                      <a:lnTo>
                        <a:pt x="494" y="114"/>
                      </a:lnTo>
                      <a:lnTo>
                        <a:pt x="491" y="114"/>
                      </a:lnTo>
                      <a:lnTo>
                        <a:pt x="490" y="114"/>
                      </a:lnTo>
                      <a:lnTo>
                        <a:pt x="489" y="113"/>
                      </a:lnTo>
                      <a:lnTo>
                        <a:pt x="487" y="113"/>
                      </a:lnTo>
                      <a:lnTo>
                        <a:pt x="486" y="113"/>
                      </a:lnTo>
                      <a:lnTo>
                        <a:pt x="485" y="113"/>
                      </a:lnTo>
                      <a:lnTo>
                        <a:pt x="484" y="113"/>
                      </a:lnTo>
                      <a:lnTo>
                        <a:pt x="484" y="113"/>
                      </a:lnTo>
                      <a:lnTo>
                        <a:pt x="482" y="111"/>
                      </a:lnTo>
                      <a:lnTo>
                        <a:pt x="482" y="111"/>
                      </a:lnTo>
                      <a:lnTo>
                        <a:pt x="481" y="110"/>
                      </a:lnTo>
                      <a:lnTo>
                        <a:pt x="480" y="110"/>
                      </a:lnTo>
                      <a:lnTo>
                        <a:pt x="480" y="109"/>
                      </a:lnTo>
                      <a:lnTo>
                        <a:pt x="476" y="109"/>
                      </a:lnTo>
                      <a:lnTo>
                        <a:pt x="474" y="106"/>
                      </a:lnTo>
                      <a:lnTo>
                        <a:pt x="473" y="106"/>
                      </a:lnTo>
                      <a:lnTo>
                        <a:pt x="472" y="105"/>
                      </a:lnTo>
                      <a:lnTo>
                        <a:pt x="472" y="104"/>
                      </a:lnTo>
                      <a:lnTo>
                        <a:pt x="470" y="104"/>
                      </a:lnTo>
                      <a:lnTo>
                        <a:pt x="470" y="102"/>
                      </a:lnTo>
                      <a:lnTo>
                        <a:pt x="470" y="101"/>
                      </a:lnTo>
                      <a:lnTo>
                        <a:pt x="469" y="101"/>
                      </a:lnTo>
                      <a:lnTo>
                        <a:pt x="469" y="100"/>
                      </a:lnTo>
                      <a:lnTo>
                        <a:pt x="472" y="97"/>
                      </a:lnTo>
                      <a:lnTo>
                        <a:pt x="472" y="96"/>
                      </a:lnTo>
                      <a:lnTo>
                        <a:pt x="473" y="96"/>
                      </a:lnTo>
                      <a:lnTo>
                        <a:pt x="474" y="94"/>
                      </a:lnTo>
                      <a:lnTo>
                        <a:pt x="476" y="94"/>
                      </a:lnTo>
                      <a:lnTo>
                        <a:pt x="477" y="94"/>
                      </a:lnTo>
                      <a:lnTo>
                        <a:pt x="480" y="94"/>
                      </a:lnTo>
                      <a:lnTo>
                        <a:pt x="482" y="94"/>
                      </a:lnTo>
                      <a:lnTo>
                        <a:pt x="482" y="94"/>
                      </a:lnTo>
                      <a:lnTo>
                        <a:pt x="484" y="94"/>
                      </a:lnTo>
                      <a:lnTo>
                        <a:pt x="484" y="93"/>
                      </a:lnTo>
                      <a:lnTo>
                        <a:pt x="489" y="93"/>
                      </a:lnTo>
                      <a:lnTo>
                        <a:pt x="489" y="93"/>
                      </a:lnTo>
                      <a:lnTo>
                        <a:pt x="498" y="92"/>
                      </a:lnTo>
                      <a:lnTo>
                        <a:pt x="498" y="92"/>
                      </a:lnTo>
                      <a:lnTo>
                        <a:pt x="503" y="92"/>
                      </a:lnTo>
                      <a:lnTo>
                        <a:pt x="503" y="92"/>
                      </a:lnTo>
                      <a:lnTo>
                        <a:pt x="506" y="90"/>
                      </a:lnTo>
                      <a:lnTo>
                        <a:pt x="506" y="90"/>
                      </a:lnTo>
                      <a:lnTo>
                        <a:pt x="508" y="90"/>
                      </a:lnTo>
                      <a:lnTo>
                        <a:pt x="508" y="89"/>
                      </a:lnTo>
                      <a:lnTo>
                        <a:pt x="511" y="89"/>
                      </a:lnTo>
                      <a:lnTo>
                        <a:pt x="511" y="89"/>
                      </a:lnTo>
                      <a:lnTo>
                        <a:pt x="514" y="89"/>
                      </a:lnTo>
                      <a:lnTo>
                        <a:pt x="514" y="88"/>
                      </a:lnTo>
                      <a:lnTo>
                        <a:pt x="514" y="88"/>
                      </a:lnTo>
                      <a:lnTo>
                        <a:pt x="515" y="88"/>
                      </a:lnTo>
                      <a:lnTo>
                        <a:pt x="516" y="89"/>
                      </a:lnTo>
                      <a:lnTo>
                        <a:pt x="518" y="89"/>
                      </a:lnTo>
                      <a:lnTo>
                        <a:pt x="518" y="88"/>
                      </a:lnTo>
                      <a:lnTo>
                        <a:pt x="524" y="88"/>
                      </a:lnTo>
                      <a:lnTo>
                        <a:pt x="524" y="89"/>
                      </a:lnTo>
                      <a:lnTo>
                        <a:pt x="527" y="88"/>
                      </a:lnTo>
                      <a:lnTo>
                        <a:pt x="527" y="89"/>
                      </a:lnTo>
                      <a:lnTo>
                        <a:pt x="529" y="90"/>
                      </a:lnTo>
                      <a:lnTo>
                        <a:pt x="529" y="89"/>
                      </a:lnTo>
                      <a:lnTo>
                        <a:pt x="529" y="89"/>
                      </a:lnTo>
                      <a:lnTo>
                        <a:pt x="531" y="88"/>
                      </a:lnTo>
                      <a:lnTo>
                        <a:pt x="531" y="88"/>
                      </a:lnTo>
                      <a:lnTo>
                        <a:pt x="533" y="88"/>
                      </a:lnTo>
                      <a:lnTo>
                        <a:pt x="536" y="85"/>
                      </a:lnTo>
                      <a:lnTo>
                        <a:pt x="537" y="85"/>
                      </a:lnTo>
                      <a:lnTo>
                        <a:pt x="537" y="84"/>
                      </a:lnTo>
                      <a:lnTo>
                        <a:pt x="540" y="83"/>
                      </a:lnTo>
                      <a:lnTo>
                        <a:pt x="541" y="81"/>
                      </a:lnTo>
                      <a:lnTo>
                        <a:pt x="542" y="80"/>
                      </a:lnTo>
                      <a:lnTo>
                        <a:pt x="542" y="79"/>
                      </a:lnTo>
                      <a:lnTo>
                        <a:pt x="542" y="77"/>
                      </a:lnTo>
                      <a:lnTo>
                        <a:pt x="542" y="76"/>
                      </a:lnTo>
                      <a:lnTo>
                        <a:pt x="541" y="75"/>
                      </a:lnTo>
                      <a:lnTo>
                        <a:pt x="542" y="75"/>
                      </a:lnTo>
                      <a:lnTo>
                        <a:pt x="542" y="73"/>
                      </a:lnTo>
                      <a:lnTo>
                        <a:pt x="544" y="73"/>
                      </a:lnTo>
                      <a:lnTo>
                        <a:pt x="544" y="72"/>
                      </a:lnTo>
                      <a:lnTo>
                        <a:pt x="542" y="72"/>
                      </a:lnTo>
                      <a:lnTo>
                        <a:pt x="542" y="71"/>
                      </a:lnTo>
                      <a:lnTo>
                        <a:pt x="542" y="70"/>
                      </a:lnTo>
                      <a:lnTo>
                        <a:pt x="544" y="70"/>
                      </a:lnTo>
                      <a:lnTo>
                        <a:pt x="544" y="68"/>
                      </a:lnTo>
                      <a:lnTo>
                        <a:pt x="541" y="68"/>
                      </a:lnTo>
                      <a:lnTo>
                        <a:pt x="540" y="70"/>
                      </a:lnTo>
                      <a:lnTo>
                        <a:pt x="539" y="70"/>
                      </a:lnTo>
                      <a:lnTo>
                        <a:pt x="537" y="68"/>
                      </a:lnTo>
                      <a:lnTo>
                        <a:pt x="535" y="68"/>
                      </a:lnTo>
                      <a:lnTo>
                        <a:pt x="533" y="68"/>
                      </a:lnTo>
                      <a:lnTo>
                        <a:pt x="532" y="70"/>
                      </a:lnTo>
                      <a:lnTo>
                        <a:pt x="531" y="71"/>
                      </a:lnTo>
                      <a:lnTo>
                        <a:pt x="528" y="71"/>
                      </a:lnTo>
                      <a:lnTo>
                        <a:pt x="527" y="70"/>
                      </a:lnTo>
                      <a:lnTo>
                        <a:pt x="525" y="68"/>
                      </a:lnTo>
                      <a:lnTo>
                        <a:pt x="523" y="68"/>
                      </a:lnTo>
                      <a:lnTo>
                        <a:pt x="523" y="68"/>
                      </a:lnTo>
                      <a:lnTo>
                        <a:pt x="520" y="68"/>
                      </a:lnTo>
                      <a:lnTo>
                        <a:pt x="519" y="70"/>
                      </a:lnTo>
                      <a:lnTo>
                        <a:pt x="516" y="70"/>
                      </a:lnTo>
                      <a:lnTo>
                        <a:pt x="515" y="71"/>
                      </a:lnTo>
                      <a:lnTo>
                        <a:pt x="514" y="70"/>
                      </a:lnTo>
                      <a:lnTo>
                        <a:pt x="514" y="68"/>
                      </a:lnTo>
                      <a:lnTo>
                        <a:pt x="512" y="67"/>
                      </a:lnTo>
                      <a:lnTo>
                        <a:pt x="514" y="67"/>
                      </a:lnTo>
                      <a:lnTo>
                        <a:pt x="514" y="67"/>
                      </a:lnTo>
                      <a:lnTo>
                        <a:pt x="514" y="67"/>
                      </a:lnTo>
                      <a:lnTo>
                        <a:pt x="514" y="67"/>
                      </a:lnTo>
                      <a:lnTo>
                        <a:pt x="514" y="66"/>
                      </a:lnTo>
                      <a:lnTo>
                        <a:pt x="514" y="66"/>
                      </a:lnTo>
                      <a:lnTo>
                        <a:pt x="515" y="64"/>
                      </a:lnTo>
                      <a:lnTo>
                        <a:pt x="515" y="63"/>
                      </a:lnTo>
                      <a:lnTo>
                        <a:pt x="515" y="62"/>
                      </a:lnTo>
                      <a:lnTo>
                        <a:pt x="516" y="60"/>
                      </a:lnTo>
                      <a:lnTo>
                        <a:pt x="518" y="60"/>
                      </a:lnTo>
                      <a:lnTo>
                        <a:pt x="518" y="59"/>
                      </a:lnTo>
                      <a:lnTo>
                        <a:pt x="521" y="59"/>
                      </a:lnTo>
                      <a:lnTo>
                        <a:pt x="521" y="58"/>
                      </a:lnTo>
                      <a:lnTo>
                        <a:pt x="523" y="58"/>
                      </a:lnTo>
                      <a:lnTo>
                        <a:pt x="523" y="58"/>
                      </a:lnTo>
                      <a:lnTo>
                        <a:pt x="525" y="58"/>
                      </a:lnTo>
                      <a:lnTo>
                        <a:pt x="525" y="56"/>
                      </a:lnTo>
                      <a:lnTo>
                        <a:pt x="531" y="56"/>
                      </a:lnTo>
                      <a:lnTo>
                        <a:pt x="531" y="56"/>
                      </a:lnTo>
                      <a:lnTo>
                        <a:pt x="532" y="56"/>
                      </a:lnTo>
                      <a:lnTo>
                        <a:pt x="532" y="55"/>
                      </a:lnTo>
                      <a:lnTo>
                        <a:pt x="535" y="55"/>
                      </a:lnTo>
                      <a:lnTo>
                        <a:pt x="535" y="55"/>
                      </a:lnTo>
                      <a:lnTo>
                        <a:pt x="537" y="55"/>
                      </a:lnTo>
                      <a:lnTo>
                        <a:pt x="537" y="54"/>
                      </a:lnTo>
                      <a:lnTo>
                        <a:pt x="539" y="54"/>
                      </a:lnTo>
                      <a:lnTo>
                        <a:pt x="539" y="54"/>
                      </a:lnTo>
                      <a:lnTo>
                        <a:pt x="540" y="54"/>
                      </a:lnTo>
                      <a:lnTo>
                        <a:pt x="540" y="53"/>
                      </a:lnTo>
                      <a:lnTo>
                        <a:pt x="541" y="53"/>
                      </a:lnTo>
                      <a:lnTo>
                        <a:pt x="541" y="53"/>
                      </a:lnTo>
                      <a:lnTo>
                        <a:pt x="542" y="53"/>
                      </a:lnTo>
                      <a:lnTo>
                        <a:pt x="544" y="51"/>
                      </a:lnTo>
                      <a:lnTo>
                        <a:pt x="549" y="50"/>
                      </a:lnTo>
                      <a:lnTo>
                        <a:pt x="549" y="50"/>
                      </a:lnTo>
                      <a:lnTo>
                        <a:pt x="550" y="50"/>
                      </a:lnTo>
                      <a:lnTo>
                        <a:pt x="550" y="49"/>
                      </a:lnTo>
                      <a:lnTo>
                        <a:pt x="559" y="50"/>
                      </a:lnTo>
                      <a:lnTo>
                        <a:pt x="559" y="50"/>
                      </a:lnTo>
                      <a:lnTo>
                        <a:pt x="561" y="51"/>
                      </a:lnTo>
                      <a:lnTo>
                        <a:pt x="561" y="51"/>
                      </a:lnTo>
                      <a:lnTo>
                        <a:pt x="561" y="51"/>
                      </a:lnTo>
                      <a:lnTo>
                        <a:pt x="562" y="51"/>
                      </a:lnTo>
                      <a:lnTo>
                        <a:pt x="563" y="54"/>
                      </a:lnTo>
                      <a:lnTo>
                        <a:pt x="565" y="54"/>
                      </a:lnTo>
                      <a:lnTo>
                        <a:pt x="565" y="53"/>
                      </a:lnTo>
                      <a:lnTo>
                        <a:pt x="566" y="53"/>
                      </a:lnTo>
                      <a:lnTo>
                        <a:pt x="566" y="53"/>
                      </a:lnTo>
                      <a:lnTo>
                        <a:pt x="566" y="51"/>
                      </a:lnTo>
                      <a:lnTo>
                        <a:pt x="565" y="51"/>
                      </a:lnTo>
                      <a:lnTo>
                        <a:pt x="565" y="51"/>
                      </a:lnTo>
                      <a:lnTo>
                        <a:pt x="565" y="50"/>
                      </a:lnTo>
                      <a:lnTo>
                        <a:pt x="565" y="50"/>
                      </a:lnTo>
                      <a:lnTo>
                        <a:pt x="563" y="50"/>
                      </a:lnTo>
                      <a:lnTo>
                        <a:pt x="563" y="49"/>
                      </a:lnTo>
                      <a:lnTo>
                        <a:pt x="563" y="46"/>
                      </a:lnTo>
                      <a:lnTo>
                        <a:pt x="565" y="45"/>
                      </a:lnTo>
                      <a:lnTo>
                        <a:pt x="565" y="43"/>
                      </a:lnTo>
                      <a:lnTo>
                        <a:pt x="566" y="41"/>
                      </a:lnTo>
                      <a:lnTo>
                        <a:pt x="566" y="39"/>
                      </a:lnTo>
                      <a:lnTo>
                        <a:pt x="567" y="38"/>
                      </a:lnTo>
                      <a:lnTo>
                        <a:pt x="570" y="37"/>
                      </a:lnTo>
                      <a:lnTo>
                        <a:pt x="570" y="38"/>
                      </a:lnTo>
                      <a:lnTo>
                        <a:pt x="574" y="38"/>
                      </a:lnTo>
                      <a:lnTo>
                        <a:pt x="574" y="39"/>
                      </a:lnTo>
                      <a:lnTo>
                        <a:pt x="575" y="39"/>
                      </a:lnTo>
                      <a:lnTo>
                        <a:pt x="576" y="41"/>
                      </a:lnTo>
                      <a:lnTo>
                        <a:pt x="576" y="42"/>
                      </a:lnTo>
                      <a:lnTo>
                        <a:pt x="578" y="43"/>
                      </a:lnTo>
                      <a:lnTo>
                        <a:pt x="578" y="43"/>
                      </a:lnTo>
                      <a:lnTo>
                        <a:pt x="578" y="46"/>
                      </a:lnTo>
                      <a:lnTo>
                        <a:pt x="579" y="46"/>
                      </a:lnTo>
                      <a:lnTo>
                        <a:pt x="580" y="49"/>
                      </a:lnTo>
                      <a:lnTo>
                        <a:pt x="582" y="49"/>
                      </a:lnTo>
                      <a:lnTo>
                        <a:pt x="582" y="47"/>
                      </a:lnTo>
                      <a:lnTo>
                        <a:pt x="580" y="46"/>
                      </a:lnTo>
                      <a:lnTo>
                        <a:pt x="579" y="43"/>
                      </a:lnTo>
                      <a:lnTo>
                        <a:pt x="579" y="41"/>
                      </a:lnTo>
                      <a:lnTo>
                        <a:pt x="579" y="41"/>
                      </a:lnTo>
                      <a:lnTo>
                        <a:pt x="578" y="39"/>
                      </a:lnTo>
                      <a:lnTo>
                        <a:pt x="578" y="38"/>
                      </a:lnTo>
                      <a:lnTo>
                        <a:pt x="580" y="38"/>
                      </a:lnTo>
                      <a:lnTo>
                        <a:pt x="582" y="37"/>
                      </a:lnTo>
                      <a:lnTo>
                        <a:pt x="583" y="36"/>
                      </a:lnTo>
                      <a:lnTo>
                        <a:pt x="586" y="36"/>
                      </a:lnTo>
                      <a:lnTo>
                        <a:pt x="586" y="34"/>
                      </a:lnTo>
                      <a:lnTo>
                        <a:pt x="591" y="34"/>
                      </a:lnTo>
                      <a:lnTo>
                        <a:pt x="591" y="34"/>
                      </a:lnTo>
                      <a:lnTo>
                        <a:pt x="595" y="34"/>
                      </a:lnTo>
                      <a:lnTo>
                        <a:pt x="595" y="33"/>
                      </a:lnTo>
                      <a:lnTo>
                        <a:pt x="600" y="33"/>
                      </a:lnTo>
                      <a:lnTo>
                        <a:pt x="600" y="33"/>
                      </a:lnTo>
                      <a:lnTo>
                        <a:pt x="601" y="33"/>
                      </a:lnTo>
                      <a:lnTo>
                        <a:pt x="601" y="32"/>
                      </a:lnTo>
                      <a:lnTo>
                        <a:pt x="607" y="32"/>
                      </a:lnTo>
                      <a:lnTo>
                        <a:pt x="607" y="32"/>
                      </a:lnTo>
                      <a:lnTo>
                        <a:pt x="608" y="32"/>
                      </a:lnTo>
                      <a:lnTo>
                        <a:pt x="611" y="32"/>
                      </a:lnTo>
                      <a:lnTo>
                        <a:pt x="612" y="33"/>
                      </a:lnTo>
                      <a:lnTo>
                        <a:pt x="613" y="34"/>
                      </a:lnTo>
                      <a:lnTo>
                        <a:pt x="614" y="34"/>
                      </a:lnTo>
                      <a:lnTo>
                        <a:pt x="616" y="32"/>
                      </a:lnTo>
                      <a:lnTo>
                        <a:pt x="618" y="30"/>
                      </a:lnTo>
                      <a:lnTo>
                        <a:pt x="618" y="32"/>
                      </a:lnTo>
                      <a:lnTo>
                        <a:pt x="620" y="32"/>
                      </a:lnTo>
                      <a:lnTo>
                        <a:pt x="620" y="33"/>
                      </a:lnTo>
                      <a:lnTo>
                        <a:pt x="621" y="33"/>
                      </a:lnTo>
                      <a:lnTo>
                        <a:pt x="622" y="33"/>
                      </a:lnTo>
                      <a:lnTo>
                        <a:pt x="622" y="34"/>
                      </a:lnTo>
                      <a:lnTo>
                        <a:pt x="622" y="33"/>
                      </a:lnTo>
                      <a:lnTo>
                        <a:pt x="624" y="33"/>
                      </a:lnTo>
                      <a:lnTo>
                        <a:pt x="624" y="32"/>
                      </a:lnTo>
                      <a:lnTo>
                        <a:pt x="622" y="32"/>
                      </a:lnTo>
                      <a:lnTo>
                        <a:pt x="624" y="29"/>
                      </a:lnTo>
                      <a:lnTo>
                        <a:pt x="631" y="28"/>
                      </a:lnTo>
                      <a:lnTo>
                        <a:pt x="633" y="30"/>
                      </a:lnTo>
                      <a:lnTo>
                        <a:pt x="633" y="30"/>
                      </a:lnTo>
                      <a:lnTo>
                        <a:pt x="633" y="32"/>
                      </a:lnTo>
                      <a:lnTo>
                        <a:pt x="634" y="32"/>
                      </a:lnTo>
                      <a:lnTo>
                        <a:pt x="634" y="33"/>
                      </a:lnTo>
                      <a:lnTo>
                        <a:pt x="634" y="33"/>
                      </a:lnTo>
                      <a:lnTo>
                        <a:pt x="634" y="34"/>
                      </a:lnTo>
                      <a:lnTo>
                        <a:pt x="635" y="34"/>
                      </a:lnTo>
                      <a:lnTo>
                        <a:pt x="635" y="36"/>
                      </a:lnTo>
                      <a:lnTo>
                        <a:pt x="635" y="36"/>
                      </a:lnTo>
                      <a:lnTo>
                        <a:pt x="635" y="38"/>
                      </a:lnTo>
                      <a:lnTo>
                        <a:pt x="635" y="39"/>
                      </a:lnTo>
                      <a:lnTo>
                        <a:pt x="635" y="41"/>
                      </a:lnTo>
                      <a:lnTo>
                        <a:pt x="635" y="41"/>
                      </a:lnTo>
                      <a:lnTo>
                        <a:pt x="637" y="46"/>
                      </a:lnTo>
                      <a:lnTo>
                        <a:pt x="638" y="46"/>
                      </a:lnTo>
                      <a:lnTo>
                        <a:pt x="638" y="45"/>
                      </a:lnTo>
                      <a:lnTo>
                        <a:pt x="637" y="45"/>
                      </a:lnTo>
                      <a:lnTo>
                        <a:pt x="638" y="43"/>
                      </a:lnTo>
                      <a:lnTo>
                        <a:pt x="639" y="43"/>
                      </a:lnTo>
                      <a:lnTo>
                        <a:pt x="641" y="41"/>
                      </a:lnTo>
                      <a:lnTo>
                        <a:pt x="642" y="41"/>
                      </a:lnTo>
                      <a:lnTo>
                        <a:pt x="643" y="39"/>
                      </a:lnTo>
                      <a:lnTo>
                        <a:pt x="645" y="39"/>
                      </a:lnTo>
                      <a:lnTo>
                        <a:pt x="645" y="38"/>
                      </a:lnTo>
                      <a:lnTo>
                        <a:pt x="646" y="38"/>
                      </a:lnTo>
                      <a:lnTo>
                        <a:pt x="646" y="39"/>
                      </a:lnTo>
                      <a:lnTo>
                        <a:pt x="647" y="41"/>
                      </a:lnTo>
                      <a:lnTo>
                        <a:pt x="652" y="41"/>
                      </a:lnTo>
                      <a:lnTo>
                        <a:pt x="652" y="39"/>
                      </a:lnTo>
                      <a:lnTo>
                        <a:pt x="654" y="39"/>
                      </a:lnTo>
                      <a:lnTo>
                        <a:pt x="654" y="42"/>
                      </a:lnTo>
                      <a:lnTo>
                        <a:pt x="654" y="42"/>
                      </a:lnTo>
                      <a:lnTo>
                        <a:pt x="655" y="42"/>
                      </a:lnTo>
                      <a:lnTo>
                        <a:pt x="655" y="41"/>
                      </a:lnTo>
                      <a:lnTo>
                        <a:pt x="655" y="41"/>
                      </a:lnTo>
                      <a:lnTo>
                        <a:pt x="655" y="42"/>
                      </a:lnTo>
                      <a:lnTo>
                        <a:pt x="658" y="42"/>
                      </a:lnTo>
                      <a:lnTo>
                        <a:pt x="658" y="42"/>
                      </a:lnTo>
                      <a:lnTo>
                        <a:pt x="659" y="42"/>
                      </a:lnTo>
                      <a:lnTo>
                        <a:pt x="659" y="43"/>
                      </a:lnTo>
                      <a:lnTo>
                        <a:pt x="663" y="43"/>
                      </a:lnTo>
                      <a:lnTo>
                        <a:pt x="663" y="45"/>
                      </a:lnTo>
                      <a:lnTo>
                        <a:pt x="664" y="46"/>
                      </a:lnTo>
                      <a:lnTo>
                        <a:pt x="665" y="46"/>
                      </a:lnTo>
                      <a:lnTo>
                        <a:pt x="667" y="46"/>
                      </a:lnTo>
                      <a:lnTo>
                        <a:pt x="667" y="45"/>
                      </a:lnTo>
                      <a:lnTo>
                        <a:pt x="668" y="45"/>
                      </a:lnTo>
                      <a:lnTo>
                        <a:pt x="668" y="43"/>
                      </a:lnTo>
                      <a:lnTo>
                        <a:pt x="668" y="43"/>
                      </a:lnTo>
                      <a:lnTo>
                        <a:pt x="668" y="41"/>
                      </a:lnTo>
                      <a:lnTo>
                        <a:pt x="667" y="41"/>
                      </a:lnTo>
                      <a:lnTo>
                        <a:pt x="667" y="37"/>
                      </a:lnTo>
                      <a:lnTo>
                        <a:pt x="667" y="37"/>
                      </a:lnTo>
                      <a:lnTo>
                        <a:pt x="667" y="37"/>
                      </a:lnTo>
                      <a:lnTo>
                        <a:pt x="667" y="34"/>
                      </a:lnTo>
                      <a:lnTo>
                        <a:pt x="671" y="36"/>
                      </a:lnTo>
                      <a:lnTo>
                        <a:pt x="669" y="32"/>
                      </a:lnTo>
                      <a:lnTo>
                        <a:pt x="668" y="32"/>
                      </a:lnTo>
                      <a:lnTo>
                        <a:pt x="668" y="24"/>
                      </a:lnTo>
                      <a:lnTo>
                        <a:pt x="668" y="24"/>
                      </a:lnTo>
                      <a:lnTo>
                        <a:pt x="673" y="24"/>
                      </a:lnTo>
                      <a:lnTo>
                        <a:pt x="679" y="25"/>
                      </a:lnTo>
                      <a:lnTo>
                        <a:pt x="679" y="26"/>
                      </a:lnTo>
                      <a:lnTo>
                        <a:pt x="681" y="26"/>
                      </a:lnTo>
                      <a:lnTo>
                        <a:pt x="684" y="29"/>
                      </a:lnTo>
                      <a:lnTo>
                        <a:pt x="685" y="29"/>
                      </a:lnTo>
                      <a:lnTo>
                        <a:pt x="686" y="32"/>
                      </a:lnTo>
                      <a:lnTo>
                        <a:pt x="688" y="33"/>
                      </a:lnTo>
                      <a:lnTo>
                        <a:pt x="689" y="33"/>
                      </a:lnTo>
                      <a:lnTo>
                        <a:pt x="690" y="34"/>
                      </a:lnTo>
                      <a:lnTo>
                        <a:pt x="690" y="36"/>
                      </a:lnTo>
                      <a:lnTo>
                        <a:pt x="692" y="36"/>
                      </a:lnTo>
                      <a:lnTo>
                        <a:pt x="692" y="39"/>
                      </a:lnTo>
                      <a:lnTo>
                        <a:pt x="692" y="39"/>
                      </a:lnTo>
                      <a:lnTo>
                        <a:pt x="692" y="39"/>
                      </a:lnTo>
                      <a:lnTo>
                        <a:pt x="692" y="41"/>
                      </a:lnTo>
                      <a:lnTo>
                        <a:pt x="693" y="41"/>
                      </a:lnTo>
                      <a:lnTo>
                        <a:pt x="694" y="42"/>
                      </a:lnTo>
                      <a:lnTo>
                        <a:pt x="696" y="43"/>
                      </a:lnTo>
                      <a:lnTo>
                        <a:pt x="698" y="46"/>
                      </a:lnTo>
                      <a:lnTo>
                        <a:pt x="700" y="46"/>
                      </a:lnTo>
                      <a:lnTo>
                        <a:pt x="700" y="47"/>
                      </a:lnTo>
                      <a:lnTo>
                        <a:pt x="703" y="46"/>
                      </a:lnTo>
                      <a:lnTo>
                        <a:pt x="703" y="47"/>
                      </a:lnTo>
                      <a:lnTo>
                        <a:pt x="705" y="49"/>
                      </a:lnTo>
                      <a:lnTo>
                        <a:pt x="707" y="50"/>
                      </a:lnTo>
                      <a:lnTo>
                        <a:pt x="709" y="49"/>
                      </a:lnTo>
                      <a:lnTo>
                        <a:pt x="710" y="47"/>
                      </a:lnTo>
                      <a:lnTo>
                        <a:pt x="711" y="46"/>
                      </a:lnTo>
                      <a:lnTo>
                        <a:pt x="713" y="46"/>
                      </a:lnTo>
                      <a:lnTo>
                        <a:pt x="714" y="45"/>
                      </a:lnTo>
                      <a:lnTo>
                        <a:pt x="720" y="46"/>
                      </a:lnTo>
                      <a:lnTo>
                        <a:pt x="720" y="46"/>
                      </a:lnTo>
                      <a:lnTo>
                        <a:pt x="720" y="46"/>
                      </a:lnTo>
                      <a:lnTo>
                        <a:pt x="722" y="46"/>
                      </a:lnTo>
                      <a:lnTo>
                        <a:pt x="722" y="47"/>
                      </a:lnTo>
                      <a:lnTo>
                        <a:pt x="723" y="47"/>
                      </a:lnTo>
                      <a:lnTo>
                        <a:pt x="724" y="49"/>
                      </a:lnTo>
                      <a:lnTo>
                        <a:pt x="727" y="49"/>
                      </a:lnTo>
                      <a:lnTo>
                        <a:pt x="727" y="47"/>
                      </a:lnTo>
                      <a:lnTo>
                        <a:pt x="724" y="46"/>
                      </a:lnTo>
                      <a:lnTo>
                        <a:pt x="724" y="46"/>
                      </a:lnTo>
                      <a:lnTo>
                        <a:pt x="723" y="46"/>
                      </a:lnTo>
                      <a:lnTo>
                        <a:pt x="723" y="45"/>
                      </a:lnTo>
                      <a:lnTo>
                        <a:pt x="720" y="45"/>
                      </a:lnTo>
                      <a:lnTo>
                        <a:pt x="720" y="43"/>
                      </a:lnTo>
                      <a:lnTo>
                        <a:pt x="718" y="43"/>
                      </a:lnTo>
                      <a:lnTo>
                        <a:pt x="718" y="43"/>
                      </a:lnTo>
                      <a:lnTo>
                        <a:pt x="717" y="43"/>
                      </a:lnTo>
                      <a:lnTo>
                        <a:pt x="715" y="42"/>
                      </a:lnTo>
                      <a:lnTo>
                        <a:pt x="713" y="41"/>
                      </a:lnTo>
                      <a:lnTo>
                        <a:pt x="709" y="38"/>
                      </a:lnTo>
                      <a:lnTo>
                        <a:pt x="707" y="38"/>
                      </a:lnTo>
                      <a:lnTo>
                        <a:pt x="705" y="34"/>
                      </a:lnTo>
                      <a:lnTo>
                        <a:pt x="703" y="34"/>
                      </a:lnTo>
                      <a:lnTo>
                        <a:pt x="701" y="32"/>
                      </a:lnTo>
                      <a:lnTo>
                        <a:pt x="700" y="32"/>
                      </a:lnTo>
                      <a:lnTo>
                        <a:pt x="698" y="30"/>
                      </a:lnTo>
                      <a:lnTo>
                        <a:pt x="698" y="29"/>
                      </a:lnTo>
                      <a:lnTo>
                        <a:pt x="698" y="28"/>
                      </a:lnTo>
                      <a:lnTo>
                        <a:pt x="694" y="26"/>
                      </a:lnTo>
                      <a:lnTo>
                        <a:pt x="694" y="24"/>
                      </a:lnTo>
                      <a:lnTo>
                        <a:pt x="702" y="24"/>
                      </a:lnTo>
                      <a:lnTo>
                        <a:pt x="702" y="24"/>
                      </a:lnTo>
                      <a:lnTo>
                        <a:pt x="706" y="22"/>
                      </a:lnTo>
                      <a:lnTo>
                        <a:pt x="706" y="22"/>
                      </a:lnTo>
                      <a:lnTo>
                        <a:pt x="715" y="22"/>
                      </a:lnTo>
                      <a:lnTo>
                        <a:pt x="717" y="25"/>
                      </a:lnTo>
                      <a:lnTo>
                        <a:pt x="718" y="28"/>
                      </a:lnTo>
                      <a:lnTo>
                        <a:pt x="720" y="29"/>
                      </a:lnTo>
                      <a:lnTo>
                        <a:pt x="720" y="28"/>
                      </a:lnTo>
                      <a:lnTo>
                        <a:pt x="720" y="26"/>
                      </a:lnTo>
                      <a:lnTo>
                        <a:pt x="719" y="25"/>
                      </a:lnTo>
                      <a:lnTo>
                        <a:pt x="718" y="25"/>
                      </a:lnTo>
                      <a:lnTo>
                        <a:pt x="718" y="24"/>
                      </a:lnTo>
                      <a:lnTo>
                        <a:pt x="717" y="22"/>
                      </a:lnTo>
                      <a:lnTo>
                        <a:pt x="717" y="21"/>
                      </a:lnTo>
                      <a:lnTo>
                        <a:pt x="727" y="21"/>
                      </a:lnTo>
                      <a:lnTo>
                        <a:pt x="727" y="21"/>
                      </a:lnTo>
                      <a:lnTo>
                        <a:pt x="728" y="21"/>
                      </a:lnTo>
                      <a:lnTo>
                        <a:pt x="728" y="21"/>
                      </a:lnTo>
                      <a:lnTo>
                        <a:pt x="731" y="22"/>
                      </a:lnTo>
                      <a:lnTo>
                        <a:pt x="734" y="22"/>
                      </a:lnTo>
                      <a:lnTo>
                        <a:pt x="736" y="22"/>
                      </a:lnTo>
                      <a:lnTo>
                        <a:pt x="739" y="22"/>
                      </a:lnTo>
                      <a:lnTo>
                        <a:pt x="740" y="25"/>
                      </a:lnTo>
                      <a:lnTo>
                        <a:pt x="740" y="25"/>
                      </a:lnTo>
                      <a:lnTo>
                        <a:pt x="740" y="26"/>
                      </a:lnTo>
                      <a:lnTo>
                        <a:pt x="741" y="26"/>
                      </a:lnTo>
                      <a:lnTo>
                        <a:pt x="741" y="28"/>
                      </a:lnTo>
                      <a:lnTo>
                        <a:pt x="741" y="28"/>
                      </a:lnTo>
                      <a:lnTo>
                        <a:pt x="743" y="29"/>
                      </a:lnTo>
                      <a:lnTo>
                        <a:pt x="744" y="29"/>
                      </a:lnTo>
                      <a:lnTo>
                        <a:pt x="745" y="30"/>
                      </a:lnTo>
                      <a:lnTo>
                        <a:pt x="748" y="30"/>
                      </a:lnTo>
                      <a:lnTo>
                        <a:pt x="748" y="30"/>
                      </a:lnTo>
                      <a:lnTo>
                        <a:pt x="745" y="29"/>
                      </a:lnTo>
                      <a:lnTo>
                        <a:pt x="743" y="26"/>
                      </a:lnTo>
                      <a:lnTo>
                        <a:pt x="741" y="25"/>
                      </a:lnTo>
                      <a:lnTo>
                        <a:pt x="740" y="24"/>
                      </a:lnTo>
                      <a:lnTo>
                        <a:pt x="740" y="24"/>
                      </a:lnTo>
                      <a:lnTo>
                        <a:pt x="740" y="22"/>
                      </a:lnTo>
                      <a:lnTo>
                        <a:pt x="740" y="22"/>
                      </a:lnTo>
                      <a:lnTo>
                        <a:pt x="739" y="21"/>
                      </a:lnTo>
                      <a:lnTo>
                        <a:pt x="737" y="20"/>
                      </a:lnTo>
                      <a:lnTo>
                        <a:pt x="735" y="20"/>
                      </a:lnTo>
                      <a:lnTo>
                        <a:pt x="735" y="20"/>
                      </a:lnTo>
                      <a:lnTo>
                        <a:pt x="735" y="21"/>
                      </a:lnTo>
                      <a:lnTo>
                        <a:pt x="732" y="21"/>
                      </a:lnTo>
                      <a:lnTo>
                        <a:pt x="732" y="21"/>
                      </a:lnTo>
                      <a:lnTo>
                        <a:pt x="730" y="21"/>
                      </a:lnTo>
                      <a:lnTo>
                        <a:pt x="730" y="20"/>
                      </a:lnTo>
                      <a:lnTo>
                        <a:pt x="723" y="20"/>
                      </a:lnTo>
                      <a:lnTo>
                        <a:pt x="723" y="20"/>
                      </a:lnTo>
                      <a:lnTo>
                        <a:pt x="723" y="20"/>
                      </a:lnTo>
                      <a:lnTo>
                        <a:pt x="723" y="16"/>
                      </a:lnTo>
                      <a:lnTo>
                        <a:pt x="727" y="16"/>
                      </a:lnTo>
                      <a:lnTo>
                        <a:pt x="727" y="16"/>
                      </a:lnTo>
                      <a:lnTo>
                        <a:pt x="724" y="13"/>
                      </a:lnTo>
                      <a:lnTo>
                        <a:pt x="723" y="12"/>
                      </a:lnTo>
                      <a:lnTo>
                        <a:pt x="723" y="11"/>
                      </a:lnTo>
                      <a:lnTo>
                        <a:pt x="724" y="11"/>
                      </a:lnTo>
                      <a:lnTo>
                        <a:pt x="726" y="11"/>
                      </a:lnTo>
                      <a:lnTo>
                        <a:pt x="727" y="12"/>
                      </a:lnTo>
                      <a:lnTo>
                        <a:pt x="727" y="12"/>
                      </a:lnTo>
                      <a:lnTo>
                        <a:pt x="727" y="11"/>
                      </a:lnTo>
                      <a:lnTo>
                        <a:pt x="728" y="11"/>
                      </a:lnTo>
                      <a:lnTo>
                        <a:pt x="728" y="11"/>
                      </a:lnTo>
                      <a:lnTo>
                        <a:pt x="728" y="12"/>
                      </a:lnTo>
                      <a:lnTo>
                        <a:pt x="732" y="12"/>
                      </a:lnTo>
                      <a:lnTo>
                        <a:pt x="731" y="9"/>
                      </a:lnTo>
                      <a:lnTo>
                        <a:pt x="734" y="9"/>
                      </a:lnTo>
                      <a:lnTo>
                        <a:pt x="737" y="9"/>
                      </a:lnTo>
                      <a:lnTo>
                        <a:pt x="740" y="9"/>
                      </a:lnTo>
                      <a:lnTo>
                        <a:pt x="743" y="9"/>
                      </a:lnTo>
                      <a:lnTo>
                        <a:pt x="744" y="11"/>
                      </a:lnTo>
                      <a:lnTo>
                        <a:pt x="744" y="12"/>
                      </a:lnTo>
                      <a:lnTo>
                        <a:pt x="744" y="12"/>
                      </a:lnTo>
                      <a:lnTo>
                        <a:pt x="744" y="13"/>
                      </a:lnTo>
                      <a:lnTo>
                        <a:pt x="744" y="15"/>
                      </a:lnTo>
                      <a:lnTo>
                        <a:pt x="745" y="16"/>
                      </a:lnTo>
                      <a:lnTo>
                        <a:pt x="752" y="18"/>
                      </a:lnTo>
                      <a:lnTo>
                        <a:pt x="752" y="16"/>
                      </a:lnTo>
                      <a:lnTo>
                        <a:pt x="753" y="15"/>
                      </a:lnTo>
                      <a:lnTo>
                        <a:pt x="755" y="15"/>
                      </a:lnTo>
                      <a:lnTo>
                        <a:pt x="756" y="15"/>
                      </a:lnTo>
                      <a:lnTo>
                        <a:pt x="757" y="16"/>
                      </a:lnTo>
                      <a:lnTo>
                        <a:pt x="757" y="15"/>
                      </a:lnTo>
                      <a:lnTo>
                        <a:pt x="756" y="15"/>
                      </a:lnTo>
                      <a:lnTo>
                        <a:pt x="756" y="15"/>
                      </a:lnTo>
                      <a:lnTo>
                        <a:pt x="756" y="13"/>
                      </a:lnTo>
                      <a:lnTo>
                        <a:pt x="755" y="13"/>
                      </a:lnTo>
                      <a:lnTo>
                        <a:pt x="755" y="13"/>
                      </a:lnTo>
                      <a:lnTo>
                        <a:pt x="755" y="12"/>
                      </a:lnTo>
                      <a:lnTo>
                        <a:pt x="757" y="12"/>
                      </a:lnTo>
                      <a:lnTo>
                        <a:pt x="758" y="15"/>
                      </a:lnTo>
                      <a:lnTo>
                        <a:pt x="760" y="15"/>
                      </a:lnTo>
                      <a:lnTo>
                        <a:pt x="762" y="17"/>
                      </a:lnTo>
                      <a:lnTo>
                        <a:pt x="765" y="17"/>
                      </a:lnTo>
                      <a:lnTo>
                        <a:pt x="765" y="17"/>
                      </a:lnTo>
                      <a:lnTo>
                        <a:pt x="764" y="16"/>
                      </a:lnTo>
                      <a:lnTo>
                        <a:pt x="764" y="16"/>
                      </a:lnTo>
                      <a:lnTo>
                        <a:pt x="762" y="15"/>
                      </a:lnTo>
                      <a:lnTo>
                        <a:pt x="762" y="15"/>
                      </a:lnTo>
                      <a:lnTo>
                        <a:pt x="761" y="15"/>
                      </a:lnTo>
                      <a:lnTo>
                        <a:pt x="760" y="13"/>
                      </a:lnTo>
                      <a:lnTo>
                        <a:pt x="758" y="11"/>
                      </a:lnTo>
                      <a:lnTo>
                        <a:pt x="761" y="11"/>
                      </a:lnTo>
                      <a:lnTo>
                        <a:pt x="761" y="9"/>
                      </a:lnTo>
                      <a:lnTo>
                        <a:pt x="762" y="9"/>
                      </a:lnTo>
                      <a:lnTo>
                        <a:pt x="765" y="9"/>
                      </a:lnTo>
                      <a:lnTo>
                        <a:pt x="768" y="9"/>
                      </a:lnTo>
                      <a:lnTo>
                        <a:pt x="769" y="9"/>
                      </a:lnTo>
                      <a:lnTo>
                        <a:pt x="770" y="9"/>
                      </a:lnTo>
                      <a:lnTo>
                        <a:pt x="768" y="8"/>
                      </a:lnTo>
                      <a:lnTo>
                        <a:pt x="764" y="8"/>
                      </a:lnTo>
                      <a:lnTo>
                        <a:pt x="764" y="7"/>
                      </a:lnTo>
                      <a:lnTo>
                        <a:pt x="766" y="7"/>
                      </a:lnTo>
                      <a:lnTo>
                        <a:pt x="768" y="4"/>
                      </a:lnTo>
                      <a:lnTo>
                        <a:pt x="770" y="4"/>
                      </a:lnTo>
                      <a:lnTo>
                        <a:pt x="773" y="4"/>
                      </a:lnTo>
                      <a:lnTo>
                        <a:pt x="775" y="4"/>
                      </a:lnTo>
                      <a:lnTo>
                        <a:pt x="777" y="4"/>
                      </a:lnTo>
                      <a:lnTo>
                        <a:pt x="777" y="4"/>
                      </a:lnTo>
                      <a:lnTo>
                        <a:pt x="777" y="5"/>
                      </a:lnTo>
                      <a:lnTo>
                        <a:pt x="777" y="5"/>
                      </a:lnTo>
                      <a:lnTo>
                        <a:pt x="777" y="4"/>
                      </a:lnTo>
                      <a:lnTo>
                        <a:pt x="778" y="4"/>
                      </a:lnTo>
                      <a:lnTo>
                        <a:pt x="778" y="4"/>
                      </a:lnTo>
                      <a:lnTo>
                        <a:pt x="777" y="3"/>
                      </a:lnTo>
                      <a:lnTo>
                        <a:pt x="777" y="3"/>
                      </a:lnTo>
                      <a:lnTo>
                        <a:pt x="777" y="1"/>
                      </a:lnTo>
                      <a:lnTo>
                        <a:pt x="777" y="1"/>
                      </a:lnTo>
                      <a:lnTo>
                        <a:pt x="777" y="0"/>
                      </a:lnTo>
                      <a:lnTo>
                        <a:pt x="786" y="3"/>
                      </a:lnTo>
                      <a:lnTo>
                        <a:pt x="786" y="0"/>
                      </a:lnTo>
                      <a:lnTo>
                        <a:pt x="787" y="0"/>
                      </a:lnTo>
                      <a:lnTo>
                        <a:pt x="789" y="0"/>
                      </a:lnTo>
                      <a:lnTo>
                        <a:pt x="790" y="0"/>
                      </a:lnTo>
                      <a:lnTo>
                        <a:pt x="791" y="0"/>
                      </a:lnTo>
                      <a:lnTo>
                        <a:pt x="792" y="0"/>
                      </a:lnTo>
                      <a:lnTo>
                        <a:pt x="794" y="0"/>
                      </a:lnTo>
                      <a:lnTo>
                        <a:pt x="795" y="0"/>
                      </a:lnTo>
                      <a:lnTo>
                        <a:pt x="795" y="1"/>
                      </a:lnTo>
                      <a:lnTo>
                        <a:pt x="813" y="1"/>
                      </a:lnTo>
                      <a:lnTo>
                        <a:pt x="813" y="1"/>
                      </a:lnTo>
                      <a:lnTo>
                        <a:pt x="815" y="0"/>
                      </a:lnTo>
                      <a:lnTo>
                        <a:pt x="817" y="0"/>
                      </a:lnTo>
                      <a:lnTo>
                        <a:pt x="820" y="0"/>
                      </a:lnTo>
                      <a:lnTo>
                        <a:pt x="823" y="1"/>
                      </a:lnTo>
                      <a:lnTo>
                        <a:pt x="825" y="1"/>
                      </a:lnTo>
                      <a:lnTo>
                        <a:pt x="828" y="1"/>
                      </a:lnTo>
                      <a:lnTo>
                        <a:pt x="829" y="1"/>
                      </a:lnTo>
                      <a:lnTo>
                        <a:pt x="830" y="0"/>
                      </a:lnTo>
                      <a:lnTo>
                        <a:pt x="8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7">
                  <a:extLst>
                    <a:ext uri="{FF2B5EF4-FFF2-40B4-BE49-F238E27FC236}">
                      <a16:creationId xmlns:a16="http://schemas.microsoft.com/office/drawing/2014/main" id="{E696E3CF-5131-4059-8C57-D77BD5FAA8DC}"/>
                    </a:ext>
                  </a:extLst>
                </p:cNvPr>
                <p:cNvSpPr>
                  <a:spLocks noEditPoints="1"/>
                </p:cNvSpPr>
                <p:nvPr/>
              </p:nvSpPr>
              <p:spPr bwMode="auto">
                <a:xfrm>
                  <a:off x="4064000" y="1243467"/>
                  <a:ext cx="3241675" cy="158750"/>
                </a:xfrm>
                <a:custGeom>
                  <a:avLst/>
                  <a:gdLst>
                    <a:gd name="T0" fmla="*/ 947 w 2042"/>
                    <a:gd name="T1" fmla="*/ 91 h 100"/>
                    <a:gd name="T2" fmla="*/ 247 w 2042"/>
                    <a:gd name="T3" fmla="*/ 88 h 100"/>
                    <a:gd name="T4" fmla="*/ 1941 w 2042"/>
                    <a:gd name="T5" fmla="*/ 79 h 100"/>
                    <a:gd name="T6" fmla="*/ 402 w 2042"/>
                    <a:gd name="T7" fmla="*/ 76 h 100"/>
                    <a:gd name="T8" fmla="*/ 1974 w 2042"/>
                    <a:gd name="T9" fmla="*/ 75 h 100"/>
                    <a:gd name="T10" fmla="*/ 72 w 2042"/>
                    <a:gd name="T11" fmla="*/ 72 h 100"/>
                    <a:gd name="T12" fmla="*/ 196 w 2042"/>
                    <a:gd name="T13" fmla="*/ 82 h 100"/>
                    <a:gd name="T14" fmla="*/ 175 w 2042"/>
                    <a:gd name="T15" fmla="*/ 72 h 100"/>
                    <a:gd name="T16" fmla="*/ 182 w 2042"/>
                    <a:gd name="T17" fmla="*/ 63 h 100"/>
                    <a:gd name="T18" fmla="*/ 224 w 2042"/>
                    <a:gd name="T19" fmla="*/ 63 h 100"/>
                    <a:gd name="T20" fmla="*/ 241 w 2042"/>
                    <a:gd name="T21" fmla="*/ 91 h 100"/>
                    <a:gd name="T22" fmla="*/ 216 w 2042"/>
                    <a:gd name="T23" fmla="*/ 88 h 100"/>
                    <a:gd name="T24" fmla="*/ 200 w 2042"/>
                    <a:gd name="T25" fmla="*/ 71 h 100"/>
                    <a:gd name="T26" fmla="*/ 212 w 2042"/>
                    <a:gd name="T27" fmla="*/ 65 h 100"/>
                    <a:gd name="T28" fmla="*/ 1319 w 2042"/>
                    <a:gd name="T29" fmla="*/ 61 h 100"/>
                    <a:gd name="T30" fmla="*/ 1293 w 2042"/>
                    <a:gd name="T31" fmla="*/ 67 h 100"/>
                    <a:gd name="T32" fmla="*/ 378 w 2042"/>
                    <a:gd name="T33" fmla="*/ 53 h 100"/>
                    <a:gd name="T34" fmla="*/ 262 w 2042"/>
                    <a:gd name="T35" fmla="*/ 55 h 100"/>
                    <a:gd name="T36" fmla="*/ 200 w 2042"/>
                    <a:gd name="T37" fmla="*/ 46 h 100"/>
                    <a:gd name="T38" fmla="*/ 298 w 2042"/>
                    <a:gd name="T39" fmla="*/ 55 h 100"/>
                    <a:gd name="T40" fmla="*/ 1284 w 2042"/>
                    <a:gd name="T41" fmla="*/ 48 h 100"/>
                    <a:gd name="T42" fmla="*/ 59 w 2042"/>
                    <a:gd name="T43" fmla="*/ 67 h 100"/>
                    <a:gd name="T44" fmla="*/ 39 w 2042"/>
                    <a:gd name="T45" fmla="*/ 75 h 100"/>
                    <a:gd name="T46" fmla="*/ 22 w 2042"/>
                    <a:gd name="T47" fmla="*/ 80 h 100"/>
                    <a:gd name="T48" fmla="*/ 13 w 2042"/>
                    <a:gd name="T49" fmla="*/ 66 h 100"/>
                    <a:gd name="T50" fmla="*/ 57 w 2042"/>
                    <a:gd name="T51" fmla="*/ 46 h 100"/>
                    <a:gd name="T52" fmla="*/ 119 w 2042"/>
                    <a:gd name="T53" fmla="*/ 59 h 100"/>
                    <a:gd name="T54" fmla="*/ 120 w 2042"/>
                    <a:gd name="T55" fmla="*/ 42 h 100"/>
                    <a:gd name="T56" fmla="*/ 303 w 2042"/>
                    <a:gd name="T57" fmla="*/ 38 h 100"/>
                    <a:gd name="T58" fmla="*/ 99 w 2042"/>
                    <a:gd name="T59" fmla="*/ 34 h 100"/>
                    <a:gd name="T60" fmla="*/ 1217 w 2042"/>
                    <a:gd name="T61" fmla="*/ 41 h 100"/>
                    <a:gd name="T62" fmla="*/ 115 w 2042"/>
                    <a:gd name="T63" fmla="*/ 38 h 100"/>
                    <a:gd name="T64" fmla="*/ 239 w 2042"/>
                    <a:gd name="T65" fmla="*/ 33 h 100"/>
                    <a:gd name="T66" fmla="*/ 245 w 2042"/>
                    <a:gd name="T67" fmla="*/ 53 h 100"/>
                    <a:gd name="T68" fmla="*/ 234 w 2042"/>
                    <a:gd name="T69" fmla="*/ 29 h 100"/>
                    <a:gd name="T70" fmla="*/ 190 w 2042"/>
                    <a:gd name="T71" fmla="*/ 30 h 100"/>
                    <a:gd name="T72" fmla="*/ 213 w 2042"/>
                    <a:gd name="T73" fmla="*/ 49 h 100"/>
                    <a:gd name="T74" fmla="*/ 174 w 2042"/>
                    <a:gd name="T75" fmla="*/ 38 h 100"/>
                    <a:gd name="T76" fmla="*/ 162 w 2042"/>
                    <a:gd name="T77" fmla="*/ 25 h 100"/>
                    <a:gd name="T78" fmla="*/ 2020 w 2042"/>
                    <a:gd name="T79" fmla="*/ 21 h 100"/>
                    <a:gd name="T80" fmla="*/ 2037 w 2042"/>
                    <a:gd name="T81" fmla="*/ 41 h 100"/>
                    <a:gd name="T82" fmla="*/ 2005 w 2042"/>
                    <a:gd name="T83" fmla="*/ 41 h 100"/>
                    <a:gd name="T84" fmla="*/ 1945 w 2042"/>
                    <a:gd name="T85" fmla="*/ 25 h 100"/>
                    <a:gd name="T86" fmla="*/ 281 w 2042"/>
                    <a:gd name="T87" fmla="*/ 13 h 100"/>
                    <a:gd name="T88" fmla="*/ 1554 w 2042"/>
                    <a:gd name="T89" fmla="*/ 12 h 100"/>
                    <a:gd name="T90" fmla="*/ 1279 w 2042"/>
                    <a:gd name="T91" fmla="*/ 36 h 100"/>
                    <a:gd name="T92" fmla="*/ 1267 w 2042"/>
                    <a:gd name="T93" fmla="*/ 68 h 100"/>
                    <a:gd name="T94" fmla="*/ 1232 w 2042"/>
                    <a:gd name="T95" fmla="*/ 59 h 100"/>
                    <a:gd name="T96" fmla="*/ 1235 w 2042"/>
                    <a:gd name="T97" fmla="*/ 54 h 100"/>
                    <a:gd name="T98" fmla="*/ 1251 w 2042"/>
                    <a:gd name="T99" fmla="*/ 42 h 100"/>
                    <a:gd name="T100" fmla="*/ 1218 w 2042"/>
                    <a:gd name="T101" fmla="*/ 28 h 100"/>
                    <a:gd name="T102" fmla="*/ 1226 w 2042"/>
                    <a:gd name="T103" fmla="*/ 20 h 100"/>
                    <a:gd name="T104" fmla="*/ 1249 w 2042"/>
                    <a:gd name="T105" fmla="*/ 28 h 100"/>
                    <a:gd name="T106" fmla="*/ 224 w 2042"/>
                    <a:gd name="T107" fmla="*/ 17 h 100"/>
                    <a:gd name="T108" fmla="*/ 1620 w 2042"/>
                    <a:gd name="T109" fmla="*/ 12 h 100"/>
                    <a:gd name="T110" fmla="*/ 280 w 2042"/>
                    <a:gd name="T111" fmla="*/ 6 h 100"/>
                    <a:gd name="T112" fmla="*/ 1630 w 2042"/>
                    <a:gd name="T113" fmla="*/ 10 h 100"/>
                    <a:gd name="T114" fmla="*/ 1315 w 2042"/>
                    <a:gd name="T115" fmla="*/ 12 h 100"/>
                    <a:gd name="T116" fmla="*/ 1338 w 2042"/>
                    <a:gd name="T117" fmla="*/ 8 h 100"/>
                    <a:gd name="T118" fmla="*/ 1325 w 2042"/>
                    <a:gd name="T119" fmla="*/ 33 h 100"/>
                    <a:gd name="T120" fmla="*/ 1289 w 2042"/>
                    <a:gd name="T121" fmla="*/ 24 h 100"/>
                    <a:gd name="T122" fmla="*/ 1272 w 2042"/>
                    <a:gd name="T123"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2" h="100">
                      <a:moveTo>
                        <a:pt x="394" y="97"/>
                      </a:moveTo>
                      <a:lnTo>
                        <a:pt x="396" y="97"/>
                      </a:lnTo>
                      <a:lnTo>
                        <a:pt x="398" y="97"/>
                      </a:lnTo>
                      <a:lnTo>
                        <a:pt x="396" y="99"/>
                      </a:lnTo>
                      <a:lnTo>
                        <a:pt x="395" y="100"/>
                      </a:lnTo>
                      <a:lnTo>
                        <a:pt x="395" y="99"/>
                      </a:lnTo>
                      <a:lnTo>
                        <a:pt x="394" y="99"/>
                      </a:lnTo>
                      <a:lnTo>
                        <a:pt x="394" y="97"/>
                      </a:lnTo>
                      <a:close/>
                      <a:moveTo>
                        <a:pt x="129" y="97"/>
                      </a:moveTo>
                      <a:lnTo>
                        <a:pt x="131" y="97"/>
                      </a:lnTo>
                      <a:lnTo>
                        <a:pt x="131" y="97"/>
                      </a:lnTo>
                      <a:lnTo>
                        <a:pt x="131" y="97"/>
                      </a:lnTo>
                      <a:lnTo>
                        <a:pt x="131" y="99"/>
                      </a:lnTo>
                      <a:lnTo>
                        <a:pt x="129" y="99"/>
                      </a:lnTo>
                      <a:lnTo>
                        <a:pt x="128" y="100"/>
                      </a:lnTo>
                      <a:lnTo>
                        <a:pt x="128" y="99"/>
                      </a:lnTo>
                      <a:lnTo>
                        <a:pt x="129" y="97"/>
                      </a:lnTo>
                      <a:close/>
                      <a:moveTo>
                        <a:pt x="180" y="89"/>
                      </a:moveTo>
                      <a:lnTo>
                        <a:pt x="180" y="91"/>
                      </a:lnTo>
                      <a:lnTo>
                        <a:pt x="180" y="92"/>
                      </a:lnTo>
                      <a:lnTo>
                        <a:pt x="182" y="95"/>
                      </a:lnTo>
                      <a:lnTo>
                        <a:pt x="180" y="95"/>
                      </a:lnTo>
                      <a:lnTo>
                        <a:pt x="180" y="95"/>
                      </a:lnTo>
                      <a:lnTo>
                        <a:pt x="179" y="95"/>
                      </a:lnTo>
                      <a:lnTo>
                        <a:pt x="179" y="95"/>
                      </a:lnTo>
                      <a:lnTo>
                        <a:pt x="178" y="93"/>
                      </a:lnTo>
                      <a:lnTo>
                        <a:pt x="178" y="91"/>
                      </a:lnTo>
                      <a:lnTo>
                        <a:pt x="178" y="91"/>
                      </a:lnTo>
                      <a:lnTo>
                        <a:pt x="180" y="89"/>
                      </a:lnTo>
                      <a:close/>
                      <a:moveTo>
                        <a:pt x="946" y="85"/>
                      </a:moveTo>
                      <a:lnTo>
                        <a:pt x="946" y="89"/>
                      </a:lnTo>
                      <a:lnTo>
                        <a:pt x="947" y="91"/>
                      </a:lnTo>
                      <a:lnTo>
                        <a:pt x="949" y="91"/>
                      </a:lnTo>
                      <a:lnTo>
                        <a:pt x="951" y="92"/>
                      </a:lnTo>
                      <a:lnTo>
                        <a:pt x="951" y="91"/>
                      </a:lnTo>
                      <a:lnTo>
                        <a:pt x="953" y="89"/>
                      </a:lnTo>
                      <a:lnTo>
                        <a:pt x="953" y="91"/>
                      </a:lnTo>
                      <a:lnTo>
                        <a:pt x="954" y="91"/>
                      </a:lnTo>
                      <a:lnTo>
                        <a:pt x="954" y="93"/>
                      </a:lnTo>
                      <a:lnTo>
                        <a:pt x="953" y="93"/>
                      </a:lnTo>
                      <a:lnTo>
                        <a:pt x="953" y="95"/>
                      </a:lnTo>
                      <a:lnTo>
                        <a:pt x="951" y="95"/>
                      </a:lnTo>
                      <a:lnTo>
                        <a:pt x="950" y="95"/>
                      </a:lnTo>
                      <a:lnTo>
                        <a:pt x="949" y="95"/>
                      </a:lnTo>
                      <a:lnTo>
                        <a:pt x="947" y="95"/>
                      </a:lnTo>
                      <a:lnTo>
                        <a:pt x="947" y="96"/>
                      </a:lnTo>
                      <a:lnTo>
                        <a:pt x="942" y="96"/>
                      </a:lnTo>
                      <a:lnTo>
                        <a:pt x="942" y="96"/>
                      </a:lnTo>
                      <a:lnTo>
                        <a:pt x="942" y="96"/>
                      </a:lnTo>
                      <a:lnTo>
                        <a:pt x="941" y="96"/>
                      </a:lnTo>
                      <a:lnTo>
                        <a:pt x="941" y="88"/>
                      </a:lnTo>
                      <a:lnTo>
                        <a:pt x="942" y="88"/>
                      </a:lnTo>
                      <a:lnTo>
                        <a:pt x="944" y="87"/>
                      </a:lnTo>
                      <a:lnTo>
                        <a:pt x="945" y="87"/>
                      </a:lnTo>
                      <a:lnTo>
                        <a:pt x="946" y="85"/>
                      </a:lnTo>
                      <a:close/>
                      <a:moveTo>
                        <a:pt x="251" y="82"/>
                      </a:moveTo>
                      <a:lnTo>
                        <a:pt x="251" y="82"/>
                      </a:lnTo>
                      <a:lnTo>
                        <a:pt x="251" y="82"/>
                      </a:lnTo>
                      <a:lnTo>
                        <a:pt x="252" y="82"/>
                      </a:lnTo>
                      <a:lnTo>
                        <a:pt x="251" y="85"/>
                      </a:lnTo>
                      <a:lnTo>
                        <a:pt x="248" y="85"/>
                      </a:lnTo>
                      <a:lnTo>
                        <a:pt x="247" y="87"/>
                      </a:lnTo>
                      <a:lnTo>
                        <a:pt x="247" y="87"/>
                      </a:lnTo>
                      <a:lnTo>
                        <a:pt x="247" y="88"/>
                      </a:lnTo>
                      <a:lnTo>
                        <a:pt x="245" y="88"/>
                      </a:lnTo>
                      <a:lnTo>
                        <a:pt x="245" y="88"/>
                      </a:lnTo>
                      <a:lnTo>
                        <a:pt x="245" y="85"/>
                      </a:lnTo>
                      <a:lnTo>
                        <a:pt x="247" y="85"/>
                      </a:lnTo>
                      <a:lnTo>
                        <a:pt x="248" y="84"/>
                      </a:lnTo>
                      <a:lnTo>
                        <a:pt x="251" y="83"/>
                      </a:lnTo>
                      <a:lnTo>
                        <a:pt x="251" y="82"/>
                      </a:lnTo>
                      <a:close/>
                      <a:moveTo>
                        <a:pt x="246" y="80"/>
                      </a:moveTo>
                      <a:lnTo>
                        <a:pt x="246" y="82"/>
                      </a:lnTo>
                      <a:lnTo>
                        <a:pt x="246" y="82"/>
                      </a:lnTo>
                      <a:lnTo>
                        <a:pt x="246" y="82"/>
                      </a:lnTo>
                      <a:lnTo>
                        <a:pt x="246" y="82"/>
                      </a:lnTo>
                      <a:lnTo>
                        <a:pt x="246" y="80"/>
                      </a:lnTo>
                      <a:close/>
                      <a:moveTo>
                        <a:pt x="242" y="80"/>
                      </a:moveTo>
                      <a:lnTo>
                        <a:pt x="242" y="80"/>
                      </a:lnTo>
                      <a:lnTo>
                        <a:pt x="242" y="82"/>
                      </a:lnTo>
                      <a:lnTo>
                        <a:pt x="243" y="82"/>
                      </a:lnTo>
                      <a:lnTo>
                        <a:pt x="243" y="83"/>
                      </a:lnTo>
                      <a:lnTo>
                        <a:pt x="243" y="83"/>
                      </a:lnTo>
                      <a:lnTo>
                        <a:pt x="242" y="83"/>
                      </a:lnTo>
                      <a:lnTo>
                        <a:pt x="242" y="83"/>
                      </a:lnTo>
                      <a:lnTo>
                        <a:pt x="242" y="80"/>
                      </a:lnTo>
                      <a:close/>
                      <a:moveTo>
                        <a:pt x="1941" y="79"/>
                      </a:moveTo>
                      <a:lnTo>
                        <a:pt x="1944" y="80"/>
                      </a:lnTo>
                      <a:lnTo>
                        <a:pt x="1944" y="80"/>
                      </a:lnTo>
                      <a:lnTo>
                        <a:pt x="1942" y="80"/>
                      </a:lnTo>
                      <a:lnTo>
                        <a:pt x="1942" y="82"/>
                      </a:lnTo>
                      <a:lnTo>
                        <a:pt x="1942" y="82"/>
                      </a:lnTo>
                      <a:lnTo>
                        <a:pt x="1941" y="82"/>
                      </a:lnTo>
                      <a:lnTo>
                        <a:pt x="1941" y="80"/>
                      </a:lnTo>
                      <a:lnTo>
                        <a:pt x="1941" y="80"/>
                      </a:lnTo>
                      <a:lnTo>
                        <a:pt x="1941" y="79"/>
                      </a:lnTo>
                      <a:close/>
                      <a:moveTo>
                        <a:pt x="262" y="79"/>
                      </a:moveTo>
                      <a:lnTo>
                        <a:pt x="262" y="82"/>
                      </a:lnTo>
                      <a:lnTo>
                        <a:pt x="260" y="82"/>
                      </a:lnTo>
                      <a:lnTo>
                        <a:pt x="260" y="80"/>
                      </a:lnTo>
                      <a:lnTo>
                        <a:pt x="260" y="80"/>
                      </a:lnTo>
                      <a:lnTo>
                        <a:pt x="260" y="80"/>
                      </a:lnTo>
                      <a:lnTo>
                        <a:pt x="260" y="80"/>
                      </a:lnTo>
                      <a:lnTo>
                        <a:pt x="260" y="80"/>
                      </a:lnTo>
                      <a:lnTo>
                        <a:pt x="262" y="80"/>
                      </a:lnTo>
                      <a:lnTo>
                        <a:pt x="262" y="79"/>
                      </a:lnTo>
                      <a:close/>
                      <a:moveTo>
                        <a:pt x="402" y="76"/>
                      </a:moveTo>
                      <a:lnTo>
                        <a:pt x="402" y="78"/>
                      </a:lnTo>
                      <a:lnTo>
                        <a:pt x="400" y="79"/>
                      </a:lnTo>
                      <a:lnTo>
                        <a:pt x="400" y="79"/>
                      </a:lnTo>
                      <a:lnTo>
                        <a:pt x="399" y="79"/>
                      </a:lnTo>
                      <a:lnTo>
                        <a:pt x="399" y="79"/>
                      </a:lnTo>
                      <a:lnTo>
                        <a:pt x="399" y="82"/>
                      </a:lnTo>
                      <a:lnTo>
                        <a:pt x="398" y="82"/>
                      </a:lnTo>
                      <a:lnTo>
                        <a:pt x="396" y="80"/>
                      </a:lnTo>
                      <a:lnTo>
                        <a:pt x="396" y="80"/>
                      </a:lnTo>
                      <a:lnTo>
                        <a:pt x="395" y="80"/>
                      </a:lnTo>
                      <a:lnTo>
                        <a:pt x="395" y="80"/>
                      </a:lnTo>
                      <a:lnTo>
                        <a:pt x="394" y="80"/>
                      </a:lnTo>
                      <a:lnTo>
                        <a:pt x="394" y="80"/>
                      </a:lnTo>
                      <a:lnTo>
                        <a:pt x="394" y="80"/>
                      </a:lnTo>
                      <a:lnTo>
                        <a:pt x="394" y="79"/>
                      </a:lnTo>
                      <a:lnTo>
                        <a:pt x="394" y="79"/>
                      </a:lnTo>
                      <a:lnTo>
                        <a:pt x="394" y="78"/>
                      </a:lnTo>
                      <a:lnTo>
                        <a:pt x="396" y="78"/>
                      </a:lnTo>
                      <a:lnTo>
                        <a:pt x="398" y="78"/>
                      </a:lnTo>
                      <a:lnTo>
                        <a:pt x="399" y="76"/>
                      </a:lnTo>
                      <a:lnTo>
                        <a:pt x="402" y="76"/>
                      </a:lnTo>
                      <a:close/>
                      <a:moveTo>
                        <a:pt x="57" y="75"/>
                      </a:moveTo>
                      <a:lnTo>
                        <a:pt x="57" y="76"/>
                      </a:lnTo>
                      <a:lnTo>
                        <a:pt x="59" y="78"/>
                      </a:lnTo>
                      <a:lnTo>
                        <a:pt x="57" y="78"/>
                      </a:lnTo>
                      <a:lnTo>
                        <a:pt x="57" y="82"/>
                      </a:lnTo>
                      <a:lnTo>
                        <a:pt x="55" y="82"/>
                      </a:lnTo>
                      <a:lnTo>
                        <a:pt x="55" y="85"/>
                      </a:lnTo>
                      <a:lnTo>
                        <a:pt x="53" y="87"/>
                      </a:lnTo>
                      <a:lnTo>
                        <a:pt x="53" y="89"/>
                      </a:lnTo>
                      <a:lnTo>
                        <a:pt x="46" y="88"/>
                      </a:lnTo>
                      <a:lnTo>
                        <a:pt x="46" y="85"/>
                      </a:lnTo>
                      <a:lnTo>
                        <a:pt x="48" y="84"/>
                      </a:lnTo>
                      <a:lnTo>
                        <a:pt x="49" y="82"/>
                      </a:lnTo>
                      <a:lnTo>
                        <a:pt x="51" y="80"/>
                      </a:lnTo>
                      <a:lnTo>
                        <a:pt x="53" y="79"/>
                      </a:lnTo>
                      <a:lnTo>
                        <a:pt x="53" y="76"/>
                      </a:lnTo>
                      <a:lnTo>
                        <a:pt x="55" y="76"/>
                      </a:lnTo>
                      <a:lnTo>
                        <a:pt x="56" y="75"/>
                      </a:lnTo>
                      <a:lnTo>
                        <a:pt x="57" y="75"/>
                      </a:lnTo>
                      <a:close/>
                      <a:moveTo>
                        <a:pt x="1974" y="74"/>
                      </a:moveTo>
                      <a:lnTo>
                        <a:pt x="1976" y="74"/>
                      </a:lnTo>
                      <a:lnTo>
                        <a:pt x="1976" y="76"/>
                      </a:lnTo>
                      <a:lnTo>
                        <a:pt x="1974" y="76"/>
                      </a:lnTo>
                      <a:lnTo>
                        <a:pt x="1974" y="78"/>
                      </a:lnTo>
                      <a:lnTo>
                        <a:pt x="1966" y="78"/>
                      </a:lnTo>
                      <a:lnTo>
                        <a:pt x="1966" y="76"/>
                      </a:lnTo>
                      <a:lnTo>
                        <a:pt x="1965" y="76"/>
                      </a:lnTo>
                      <a:lnTo>
                        <a:pt x="1965" y="75"/>
                      </a:lnTo>
                      <a:lnTo>
                        <a:pt x="1967" y="75"/>
                      </a:lnTo>
                      <a:lnTo>
                        <a:pt x="1970" y="74"/>
                      </a:lnTo>
                      <a:lnTo>
                        <a:pt x="1970" y="75"/>
                      </a:lnTo>
                      <a:lnTo>
                        <a:pt x="1974" y="75"/>
                      </a:lnTo>
                      <a:lnTo>
                        <a:pt x="1974" y="74"/>
                      </a:lnTo>
                      <a:close/>
                      <a:moveTo>
                        <a:pt x="938" y="71"/>
                      </a:moveTo>
                      <a:lnTo>
                        <a:pt x="940" y="71"/>
                      </a:lnTo>
                      <a:lnTo>
                        <a:pt x="940" y="74"/>
                      </a:lnTo>
                      <a:lnTo>
                        <a:pt x="941" y="74"/>
                      </a:lnTo>
                      <a:lnTo>
                        <a:pt x="942" y="80"/>
                      </a:lnTo>
                      <a:lnTo>
                        <a:pt x="941" y="80"/>
                      </a:lnTo>
                      <a:lnTo>
                        <a:pt x="941" y="79"/>
                      </a:lnTo>
                      <a:lnTo>
                        <a:pt x="941" y="79"/>
                      </a:lnTo>
                      <a:lnTo>
                        <a:pt x="941" y="78"/>
                      </a:lnTo>
                      <a:lnTo>
                        <a:pt x="940" y="78"/>
                      </a:lnTo>
                      <a:lnTo>
                        <a:pt x="938" y="75"/>
                      </a:lnTo>
                      <a:lnTo>
                        <a:pt x="938" y="72"/>
                      </a:lnTo>
                      <a:lnTo>
                        <a:pt x="937" y="72"/>
                      </a:lnTo>
                      <a:lnTo>
                        <a:pt x="938" y="71"/>
                      </a:lnTo>
                      <a:close/>
                      <a:moveTo>
                        <a:pt x="937" y="68"/>
                      </a:moveTo>
                      <a:lnTo>
                        <a:pt x="937" y="70"/>
                      </a:lnTo>
                      <a:lnTo>
                        <a:pt x="937" y="70"/>
                      </a:lnTo>
                      <a:lnTo>
                        <a:pt x="938" y="70"/>
                      </a:lnTo>
                      <a:lnTo>
                        <a:pt x="937" y="70"/>
                      </a:lnTo>
                      <a:lnTo>
                        <a:pt x="937" y="68"/>
                      </a:lnTo>
                      <a:close/>
                      <a:moveTo>
                        <a:pt x="73" y="68"/>
                      </a:moveTo>
                      <a:lnTo>
                        <a:pt x="74" y="70"/>
                      </a:lnTo>
                      <a:lnTo>
                        <a:pt x="76" y="71"/>
                      </a:lnTo>
                      <a:lnTo>
                        <a:pt x="76" y="72"/>
                      </a:lnTo>
                      <a:lnTo>
                        <a:pt x="74" y="72"/>
                      </a:lnTo>
                      <a:lnTo>
                        <a:pt x="74" y="72"/>
                      </a:lnTo>
                      <a:lnTo>
                        <a:pt x="74" y="72"/>
                      </a:lnTo>
                      <a:lnTo>
                        <a:pt x="74" y="72"/>
                      </a:lnTo>
                      <a:lnTo>
                        <a:pt x="73" y="72"/>
                      </a:lnTo>
                      <a:lnTo>
                        <a:pt x="73" y="72"/>
                      </a:lnTo>
                      <a:lnTo>
                        <a:pt x="72" y="72"/>
                      </a:lnTo>
                      <a:lnTo>
                        <a:pt x="72" y="71"/>
                      </a:lnTo>
                      <a:lnTo>
                        <a:pt x="73" y="71"/>
                      </a:lnTo>
                      <a:lnTo>
                        <a:pt x="73" y="70"/>
                      </a:lnTo>
                      <a:lnTo>
                        <a:pt x="73" y="70"/>
                      </a:lnTo>
                      <a:lnTo>
                        <a:pt x="73" y="70"/>
                      </a:lnTo>
                      <a:lnTo>
                        <a:pt x="73" y="70"/>
                      </a:lnTo>
                      <a:lnTo>
                        <a:pt x="73" y="68"/>
                      </a:lnTo>
                      <a:close/>
                      <a:moveTo>
                        <a:pt x="36" y="68"/>
                      </a:moveTo>
                      <a:lnTo>
                        <a:pt x="36" y="70"/>
                      </a:lnTo>
                      <a:lnTo>
                        <a:pt x="36" y="70"/>
                      </a:lnTo>
                      <a:lnTo>
                        <a:pt x="36" y="68"/>
                      </a:lnTo>
                      <a:lnTo>
                        <a:pt x="36" y="68"/>
                      </a:lnTo>
                      <a:close/>
                      <a:moveTo>
                        <a:pt x="190" y="68"/>
                      </a:moveTo>
                      <a:lnTo>
                        <a:pt x="190" y="68"/>
                      </a:lnTo>
                      <a:lnTo>
                        <a:pt x="191" y="68"/>
                      </a:lnTo>
                      <a:lnTo>
                        <a:pt x="192" y="70"/>
                      </a:lnTo>
                      <a:lnTo>
                        <a:pt x="192" y="71"/>
                      </a:lnTo>
                      <a:lnTo>
                        <a:pt x="191" y="72"/>
                      </a:lnTo>
                      <a:lnTo>
                        <a:pt x="190" y="74"/>
                      </a:lnTo>
                      <a:lnTo>
                        <a:pt x="192" y="74"/>
                      </a:lnTo>
                      <a:lnTo>
                        <a:pt x="192" y="74"/>
                      </a:lnTo>
                      <a:lnTo>
                        <a:pt x="196" y="74"/>
                      </a:lnTo>
                      <a:lnTo>
                        <a:pt x="196" y="75"/>
                      </a:lnTo>
                      <a:lnTo>
                        <a:pt x="196" y="76"/>
                      </a:lnTo>
                      <a:lnTo>
                        <a:pt x="196" y="78"/>
                      </a:lnTo>
                      <a:lnTo>
                        <a:pt x="195" y="79"/>
                      </a:lnTo>
                      <a:lnTo>
                        <a:pt x="196" y="79"/>
                      </a:lnTo>
                      <a:lnTo>
                        <a:pt x="196" y="80"/>
                      </a:lnTo>
                      <a:lnTo>
                        <a:pt x="196" y="82"/>
                      </a:lnTo>
                      <a:lnTo>
                        <a:pt x="196" y="82"/>
                      </a:lnTo>
                      <a:lnTo>
                        <a:pt x="196" y="82"/>
                      </a:lnTo>
                      <a:lnTo>
                        <a:pt x="196" y="82"/>
                      </a:lnTo>
                      <a:lnTo>
                        <a:pt x="195" y="82"/>
                      </a:lnTo>
                      <a:lnTo>
                        <a:pt x="195" y="82"/>
                      </a:lnTo>
                      <a:lnTo>
                        <a:pt x="195" y="82"/>
                      </a:lnTo>
                      <a:lnTo>
                        <a:pt x="193" y="82"/>
                      </a:lnTo>
                      <a:lnTo>
                        <a:pt x="193" y="83"/>
                      </a:lnTo>
                      <a:lnTo>
                        <a:pt x="192" y="83"/>
                      </a:lnTo>
                      <a:lnTo>
                        <a:pt x="191" y="84"/>
                      </a:lnTo>
                      <a:lnTo>
                        <a:pt x="190" y="85"/>
                      </a:lnTo>
                      <a:lnTo>
                        <a:pt x="188" y="85"/>
                      </a:lnTo>
                      <a:lnTo>
                        <a:pt x="180" y="87"/>
                      </a:lnTo>
                      <a:lnTo>
                        <a:pt x="180" y="84"/>
                      </a:lnTo>
                      <a:lnTo>
                        <a:pt x="182" y="84"/>
                      </a:lnTo>
                      <a:lnTo>
                        <a:pt x="183" y="84"/>
                      </a:lnTo>
                      <a:lnTo>
                        <a:pt x="184" y="83"/>
                      </a:lnTo>
                      <a:lnTo>
                        <a:pt x="184" y="82"/>
                      </a:lnTo>
                      <a:lnTo>
                        <a:pt x="187" y="80"/>
                      </a:lnTo>
                      <a:lnTo>
                        <a:pt x="187" y="79"/>
                      </a:lnTo>
                      <a:lnTo>
                        <a:pt x="183" y="79"/>
                      </a:lnTo>
                      <a:lnTo>
                        <a:pt x="183" y="80"/>
                      </a:lnTo>
                      <a:lnTo>
                        <a:pt x="179" y="80"/>
                      </a:lnTo>
                      <a:lnTo>
                        <a:pt x="180" y="79"/>
                      </a:lnTo>
                      <a:lnTo>
                        <a:pt x="182" y="78"/>
                      </a:lnTo>
                      <a:lnTo>
                        <a:pt x="184" y="76"/>
                      </a:lnTo>
                      <a:lnTo>
                        <a:pt x="187" y="75"/>
                      </a:lnTo>
                      <a:lnTo>
                        <a:pt x="187" y="75"/>
                      </a:lnTo>
                      <a:lnTo>
                        <a:pt x="182" y="75"/>
                      </a:lnTo>
                      <a:lnTo>
                        <a:pt x="182" y="76"/>
                      </a:lnTo>
                      <a:lnTo>
                        <a:pt x="180" y="76"/>
                      </a:lnTo>
                      <a:lnTo>
                        <a:pt x="178" y="76"/>
                      </a:lnTo>
                      <a:lnTo>
                        <a:pt x="176" y="75"/>
                      </a:lnTo>
                      <a:lnTo>
                        <a:pt x="176" y="74"/>
                      </a:lnTo>
                      <a:lnTo>
                        <a:pt x="175" y="72"/>
                      </a:lnTo>
                      <a:lnTo>
                        <a:pt x="178" y="71"/>
                      </a:lnTo>
                      <a:lnTo>
                        <a:pt x="179" y="70"/>
                      </a:lnTo>
                      <a:lnTo>
                        <a:pt x="179" y="70"/>
                      </a:lnTo>
                      <a:lnTo>
                        <a:pt x="183" y="70"/>
                      </a:lnTo>
                      <a:lnTo>
                        <a:pt x="183" y="68"/>
                      </a:lnTo>
                      <a:lnTo>
                        <a:pt x="190" y="68"/>
                      </a:lnTo>
                      <a:close/>
                      <a:moveTo>
                        <a:pt x="365" y="63"/>
                      </a:moveTo>
                      <a:lnTo>
                        <a:pt x="362" y="65"/>
                      </a:lnTo>
                      <a:lnTo>
                        <a:pt x="364" y="65"/>
                      </a:lnTo>
                      <a:lnTo>
                        <a:pt x="364" y="65"/>
                      </a:lnTo>
                      <a:lnTo>
                        <a:pt x="364" y="65"/>
                      </a:lnTo>
                      <a:lnTo>
                        <a:pt x="365" y="66"/>
                      </a:lnTo>
                      <a:lnTo>
                        <a:pt x="366" y="67"/>
                      </a:lnTo>
                      <a:lnTo>
                        <a:pt x="368" y="68"/>
                      </a:lnTo>
                      <a:lnTo>
                        <a:pt x="368" y="66"/>
                      </a:lnTo>
                      <a:lnTo>
                        <a:pt x="365" y="65"/>
                      </a:lnTo>
                      <a:lnTo>
                        <a:pt x="365" y="63"/>
                      </a:lnTo>
                      <a:close/>
                      <a:moveTo>
                        <a:pt x="302" y="63"/>
                      </a:moveTo>
                      <a:lnTo>
                        <a:pt x="302" y="66"/>
                      </a:lnTo>
                      <a:lnTo>
                        <a:pt x="303" y="67"/>
                      </a:lnTo>
                      <a:lnTo>
                        <a:pt x="303" y="68"/>
                      </a:lnTo>
                      <a:lnTo>
                        <a:pt x="301" y="68"/>
                      </a:lnTo>
                      <a:lnTo>
                        <a:pt x="299" y="68"/>
                      </a:lnTo>
                      <a:lnTo>
                        <a:pt x="299" y="68"/>
                      </a:lnTo>
                      <a:lnTo>
                        <a:pt x="299" y="68"/>
                      </a:lnTo>
                      <a:lnTo>
                        <a:pt x="298" y="66"/>
                      </a:lnTo>
                      <a:lnTo>
                        <a:pt x="297" y="65"/>
                      </a:lnTo>
                      <a:lnTo>
                        <a:pt x="297" y="65"/>
                      </a:lnTo>
                      <a:lnTo>
                        <a:pt x="297" y="63"/>
                      </a:lnTo>
                      <a:lnTo>
                        <a:pt x="302" y="63"/>
                      </a:lnTo>
                      <a:close/>
                      <a:moveTo>
                        <a:pt x="179" y="63"/>
                      </a:moveTo>
                      <a:lnTo>
                        <a:pt x="182" y="63"/>
                      </a:lnTo>
                      <a:lnTo>
                        <a:pt x="182" y="65"/>
                      </a:lnTo>
                      <a:lnTo>
                        <a:pt x="183" y="65"/>
                      </a:lnTo>
                      <a:lnTo>
                        <a:pt x="183" y="65"/>
                      </a:lnTo>
                      <a:lnTo>
                        <a:pt x="183" y="65"/>
                      </a:lnTo>
                      <a:lnTo>
                        <a:pt x="184" y="65"/>
                      </a:lnTo>
                      <a:lnTo>
                        <a:pt x="184" y="65"/>
                      </a:lnTo>
                      <a:lnTo>
                        <a:pt x="184" y="65"/>
                      </a:lnTo>
                      <a:lnTo>
                        <a:pt x="186" y="67"/>
                      </a:lnTo>
                      <a:lnTo>
                        <a:pt x="184" y="67"/>
                      </a:lnTo>
                      <a:lnTo>
                        <a:pt x="184" y="67"/>
                      </a:lnTo>
                      <a:lnTo>
                        <a:pt x="175" y="68"/>
                      </a:lnTo>
                      <a:lnTo>
                        <a:pt x="175" y="68"/>
                      </a:lnTo>
                      <a:lnTo>
                        <a:pt x="176" y="67"/>
                      </a:lnTo>
                      <a:lnTo>
                        <a:pt x="178" y="65"/>
                      </a:lnTo>
                      <a:lnTo>
                        <a:pt x="179" y="63"/>
                      </a:lnTo>
                      <a:close/>
                      <a:moveTo>
                        <a:pt x="217" y="62"/>
                      </a:moveTo>
                      <a:lnTo>
                        <a:pt x="218" y="65"/>
                      </a:lnTo>
                      <a:lnTo>
                        <a:pt x="220" y="66"/>
                      </a:lnTo>
                      <a:lnTo>
                        <a:pt x="220" y="67"/>
                      </a:lnTo>
                      <a:lnTo>
                        <a:pt x="220" y="67"/>
                      </a:lnTo>
                      <a:lnTo>
                        <a:pt x="220" y="67"/>
                      </a:lnTo>
                      <a:lnTo>
                        <a:pt x="218" y="67"/>
                      </a:lnTo>
                      <a:lnTo>
                        <a:pt x="218" y="68"/>
                      </a:lnTo>
                      <a:lnTo>
                        <a:pt x="220" y="70"/>
                      </a:lnTo>
                      <a:lnTo>
                        <a:pt x="220" y="70"/>
                      </a:lnTo>
                      <a:lnTo>
                        <a:pt x="222" y="70"/>
                      </a:lnTo>
                      <a:lnTo>
                        <a:pt x="225" y="68"/>
                      </a:lnTo>
                      <a:lnTo>
                        <a:pt x="224" y="67"/>
                      </a:lnTo>
                      <a:lnTo>
                        <a:pt x="222" y="66"/>
                      </a:lnTo>
                      <a:lnTo>
                        <a:pt x="224" y="66"/>
                      </a:lnTo>
                      <a:lnTo>
                        <a:pt x="224" y="63"/>
                      </a:lnTo>
                      <a:lnTo>
                        <a:pt x="224" y="63"/>
                      </a:lnTo>
                      <a:lnTo>
                        <a:pt x="224" y="63"/>
                      </a:lnTo>
                      <a:lnTo>
                        <a:pt x="225" y="63"/>
                      </a:lnTo>
                      <a:lnTo>
                        <a:pt x="227" y="65"/>
                      </a:lnTo>
                      <a:lnTo>
                        <a:pt x="229" y="66"/>
                      </a:lnTo>
                      <a:lnTo>
                        <a:pt x="227" y="68"/>
                      </a:lnTo>
                      <a:lnTo>
                        <a:pt x="231" y="68"/>
                      </a:lnTo>
                      <a:lnTo>
                        <a:pt x="231" y="68"/>
                      </a:lnTo>
                      <a:lnTo>
                        <a:pt x="233" y="70"/>
                      </a:lnTo>
                      <a:lnTo>
                        <a:pt x="233" y="70"/>
                      </a:lnTo>
                      <a:lnTo>
                        <a:pt x="233" y="70"/>
                      </a:lnTo>
                      <a:lnTo>
                        <a:pt x="234" y="70"/>
                      </a:lnTo>
                      <a:lnTo>
                        <a:pt x="234" y="70"/>
                      </a:lnTo>
                      <a:lnTo>
                        <a:pt x="234" y="71"/>
                      </a:lnTo>
                      <a:lnTo>
                        <a:pt x="234" y="71"/>
                      </a:lnTo>
                      <a:lnTo>
                        <a:pt x="234" y="75"/>
                      </a:lnTo>
                      <a:lnTo>
                        <a:pt x="235" y="75"/>
                      </a:lnTo>
                      <a:lnTo>
                        <a:pt x="235" y="78"/>
                      </a:lnTo>
                      <a:lnTo>
                        <a:pt x="235" y="78"/>
                      </a:lnTo>
                      <a:lnTo>
                        <a:pt x="235" y="79"/>
                      </a:lnTo>
                      <a:lnTo>
                        <a:pt x="235" y="80"/>
                      </a:lnTo>
                      <a:lnTo>
                        <a:pt x="235" y="82"/>
                      </a:lnTo>
                      <a:lnTo>
                        <a:pt x="235" y="83"/>
                      </a:lnTo>
                      <a:lnTo>
                        <a:pt x="235" y="83"/>
                      </a:lnTo>
                      <a:lnTo>
                        <a:pt x="238" y="83"/>
                      </a:lnTo>
                      <a:lnTo>
                        <a:pt x="238" y="84"/>
                      </a:lnTo>
                      <a:lnTo>
                        <a:pt x="239" y="84"/>
                      </a:lnTo>
                      <a:lnTo>
                        <a:pt x="239" y="85"/>
                      </a:lnTo>
                      <a:lnTo>
                        <a:pt x="238" y="85"/>
                      </a:lnTo>
                      <a:lnTo>
                        <a:pt x="238" y="89"/>
                      </a:lnTo>
                      <a:lnTo>
                        <a:pt x="238" y="89"/>
                      </a:lnTo>
                      <a:lnTo>
                        <a:pt x="239" y="91"/>
                      </a:lnTo>
                      <a:lnTo>
                        <a:pt x="241" y="91"/>
                      </a:lnTo>
                      <a:lnTo>
                        <a:pt x="241" y="92"/>
                      </a:lnTo>
                      <a:lnTo>
                        <a:pt x="241" y="92"/>
                      </a:lnTo>
                      <a:lnTo>
                        <a:pt x="241" y="93"/>
                      </a:lnTo>
                      <a:lnTo>
                        <a:pt x="238" y="93"/>
                      </a:lnTo>
                      <a:lnTo>
                        <a:pt x="238" y="93"/>
                      </a:lnTo>
                      <a:lnTo>
                        <a:pt x="239" y="95"/>
                      </a:lnTo>
                      <a:lnTo>
                        <a:pt x="239" y="95"/>
                      </a:lnTo>
                      <a:lnTo>
                        <a:pt x="239" y="96"/>
                      </a:lnTo>
                      <a:lnTo>
                        <a:pt x="238" y="97"/>
                      </a:lnTo>
                      <a:lnTo>
                        <a:pt x="235" y="97"/>
                      </a:lnTo>
                      <a:lnTo>
                        <a:pt x="233" y="97"/>
                      </a:lnTo>
                      <a:lnTo>
                        <a:pt x="231" y="97"/>
                      </a:lnTo>
                      <a:lnTo>
                        <a:pt x="230" y="97"/>
                      </a:lnTo>
                      <a:lnTo>
                        <a:pt x="229" y="97"/>
                      </a:lnTo>
                      <a:lnTo>
                        <a:pt x="227" y="97"/>
                      </a:lnTo>
                      <a:lnTo>
                        <a:pt x="225" y="97"/>
                      </a:lnTo>
                      <a:lnTo>
                        <a:pt x="225" y="97"/>
                      </a:lnTo>
                      <a:lnTo>
                        <a:pt x="221" y="97"/>
                      </a:lnTo>
                      <a:lnTo>
                        <a:pt x="220" y="97"/>
                      </a:lnTo>
                      <a:lnTo>
                        <a:pt x="220" y="97"/>
                      </a:lnTo>
                      <a:lnTo>
                        <a:pt x="220" y="97"/>
                      </a:lnTo>
                      <a:lnTo>
                        <a:pt x="217" y="99"/>
                      </a:lnTo>
                      <a:lnTo>
                        <a:pt x="213" y="97"/>
                      </a:lnTo>
                      <a:lnTo>
                        <a:pt x="209" y="97"/>
                      </a:lnTo>
                      <a:lnTo>
                        <a:pt x="209" y="96"/>
                      </a:lnTo>
                      <a:lnTo>
                        <a:pt x="209" y="95"/>
                      </a:lnTo>
                      <a:lnTo>
                        <a:pt x="209" y="93"/>
                      </a:lnTo>
                      <a:lnTo>
                        <a:pt x="209" y="92"/>
                      </a:lnTo>
                      <a:lnTo>
                        <a:pt x="212" y="91"/>
                      </a:lnTo>
                      <a:lnTo>
                        <a:pt x="213" y="91"/>
                      </a:lnTo>
                      <a:lnTo>
                        <a:pt x="213" y="88"/>
                      </a:lnTo>
                      <a:lnTo>
                        <a:pt x="216" y="88"/>
                      </a:lnTo>
                      <a:lnTo>
                        <a:pt x="216" y="85"/>
                      </a:lnTo>
                      <a:lnTo>
                        <a:pt x="214" y="87"/>
                      </a:lnTo>
                      <a:lnTo>
                        <a:pt x="212" y="88"/>
                      </a:lnTo>
                      <a:lnTo>
                        <a:pt x="205" y="87"/>
                      </a:lnTo>
                      <a:lnTo>
                        <a:pt x="205" y="88"/>
                      </a:lnTo>
                      <a:lnTo>
                        <a:pt x="201" y="88"/>
                      </a:lnTo>
                      <a:lnTo>
                        <a:pt x="200" y="91"/>
                      </a:lnTo>
                      <a:lnTo>
                        <a:pt x="193" y="92"/>
                      </a:lnTo>
                      <a:lnTo>
                        <a:pt x="193" y="91"/>
                      </a:lnTo>
                      <a:lnTo>
                        <a:pt x="192" y="91"/>
                      </a:lnTo>
                      <a:lnTo>
                        <a:pt x="192" y="87"/>
                      </a:lnTo>
                      <a:lnTo>
                        <a:pt x="195" y="87"/>
                      </a:lnTo>
                      <a:lnTo>
                        <a:pt x="196" y="85"/>
                      </a:lnTo>
                      <a:lnTo>
                        <a:pt x="193" y="85"/>
                      </a:lnTo>
                      <a:lnTo>
                        <a:pt x="195" y="83"/>
                      </a:lnTo>
                      <a:lnTo>
                        <a:pt x="200" y="83"/>
                      </a:lnTo>
                      <a:lnTo>
                        <a:pt x="200" y="83"/>
                      </a:lnTo>
                      <a:lnTo>
                        <a:pt x="201" y="84"/>
                      </a:lnTo>
                      <a:lnTo>
                        <a:pt x="204" y="84"/>
                      </a:lnTo>
                      <a:lnTo>
                        <a:pt x="204" y="84"/>
                      </a:lnTo>
                      <a:lnTo>
                        <a:pt x="204" y="84"/>
                      </a:lnTo>
                      <a:lnTo>
                        <a:pt x="204" y="83"/>
                      </a:lnTo>
                      <a:lnTo>
                        <a:pt x="204" y="82"/>
                      </a:lnTo>
                      <a:lnTo>
                        <a:pt x="203" y="80"/>
                      </a:lnTo>
                      <a:lnTo>
                        <a:pt x="203" y="79"/>
                      </a:lnTo>
                      <a:lnTo>
                        <a:pt x="200" y="79"/>
                      </a:lnTo>
                      <a:lnTo>
                        <a:pt x="200" y="78"/>
                      </a:lnTo>
                      <a:lnTo>
                        <a:pt x="200" y="76"/>
                      </a:lnTo>
                      <a:lnTo>
                        <a:pt x="199" y="75"/>
                      </a:lnTo>
                      <a:lnTo>
                        <a:pt x="199" y="75"/>
                      </a:lnTo>
                      <a:lnTo>
                        <a:pt x="200" y="74"/>
                      </a:lnTo>
                      <a:lnTo>
                        <a:pt x="200" y="71"/>
                      </a:lnTo>
                      <a:lnTo>
                        <a:pt x="197" y="71"/>
                      </a:lnTo>
                      <a:lnTo>
                        <a:pt x="199" y="68"/>
                      </a:lnTo>
                      <a:lnTo>
                        <a:pt x="200" y="68"/>
                      </a:lnTo>
                      <a:lnTo>
                        <a:pt x="203" y="68"/>
                      </a:lnTo>
                      <a:lnTo>
                        <a:pt x="204" y="68"/>
                      </a:lnTo>
                      <a:lnTo>
                        <a:pt x="204" y="68"/>
                      </a:lnTo>
                      <a:lnTo>
                        <a:pt x="204" y="71"/>
                      </a:lnTo>
                      <a:lnTo>
                        <a:pt x="207" y="74"/>
                      </a:lnTo>
                      <a:lnTo>
                        <a:pt x="209" y="76"/>
                      </a:lnTo>
                      <a:lnTo>
                        <a:pt x="212" y="78"/>
                      </a:lnTo>
                      <a:lnTo>
                        <a:pt x="212" y="82"/>
                      </a:lnTo>
                      <a:lnTo>
                        <a:pt x="213" y="83"/>
                      </a:lnTo>
                      <a:lnTo>
                        <a:pt x="214" y="83"/>
                      </a:lnTo>
                      <a:lnTo>
                        <a:pt x="214" y="82"/>
                      </a:lnTo>
                      <a:lnTo>
                        <a:pt x="216" y="82"/>
                      </a:lnTo>
                      <a:lnTo>
                        <a:pt x="216" y="79"/>
                      </a:lnTo>
                      <a:lnTo>
                        <a:pt x="214" y="79"/>
                      </a:lnTo>
                      <a:lnTo>
                        <a:pt x="214" y="76"/>
                      </a:lnTo>
                      <a:lnTo>
                        <a:pt x="214" y="74"/>
                      </a:lnTo>
                      <a:lnTo>
                        <a:pt x="213" y="74"/>
                      </a:lnTo>
                      <a:lnTo>
                        <a:pt x="210" y="71"/>
                      </a:lnTo>
                      <a:lnTo>
                        <a:pt x="210" y="71"/>
                      </a:lnTo>
                      <a:lnTo>
                        <a:pt x="210" y="70"/>
                      </a:lnTo>
                      <a:lnTo>
                        <a:pt x="217" y="68"/>
                      </a:lnTo>
                      <a:lnTo>
                        <a:pt x="218" y="67"/>
                      </a:lnTo>
                      <a:lnTo>
                        <a:pt x="216" y="67"/>
                      </a:lnTo>
                      <a:lnTo>
                        <a:pt x="213" y="67"/>
                      </a:lnTo>
                      <a:lnTo>
                        <a:pt x="212" y="66"/>
                      </a:lnTo>
                      <a:lnTo>
                        <a:pt x="210" y="66"/>
                      </a:lnTo>
                      <a:lnTo>
                        <a:pt x="210" y="66"/>
                      </a:lnTo>
                      <a:lnTo>
                        <a:pt x="210" y="65"/>
                      </a:lnTo>
                      <a:lnTo>
                        <a:pt x="212" y="65"/>
                      </a:lnTo>
                      <a:lnTo>
                        <a:pt x="212" y="65"/>
                      </a:lnTo>
                      <a:lnTo>
                        <a:pt x="212" y="63"/>
                      </a:lnTo>
                      <a:lnTo>
                        <a:pt x="214" y="62"/>
                      </a:lnTo>
                      <a:lnTo>
                        <a:pt x="217" y="62"/>
                      </a:lnTo>
                      <a:close/>
                      <a:moveTo>
                        <a:pt x="80" y="62"/>
                      </a:moveTo>
                      <a:lnTo>
                        <a:pt x="83" y="62"/>
                      </a:lnTo>
                      <a:lnTo>
                        <a:pt x="83" y="63"/>
                      </a:lnTo>
                      <a:lnTo>
                        <a:pt x="83" y="63"/>
                      </a:lnTo>
                      <a:lnTo>
                        <a:pt x="83" y="66"/>
                      </a:lnTo>
                      <a:lnTo>
                        <a:pt x="80" y="66"/>
                      </a:lnTo>
                      <a:lnTo>
                        <a:pt x="80" y="62"/>
                      </a:lnTo>
                      <a:close/>
                      <a:moveTo>
                        <a:pt x="1235" y="58"/>
                      </a:moveTo>
                      <a:lnTo>
                        <a:pt x="1237" y="58"/>
                      </a:lnTo>
                      <a:lnTo>
                        <a:pt x="1237" y="58"/>
                      </a:lnTo>
                      <a:lnTo>
                        <a:pt x="1237" y="58"/>
                      </a:lnTo>
                      <a:lnTo>
                        <a:pt x="1235" y="58"/>
                      </a:lnTo>
                      <a:lnTo>
                        <a:pt x="1235" y="58"/>
                      </a:lnTo>
                      <a:close/>
                      <a:moveTo>
                        <a:pt x="471" y="55"/>
                      </a:moveTo>
                      <a:lnTo>
                        <a:pt x="475" y="55"/>
                      </a:lnTo>
                      <a:lnTo>
                        <a:pt x="475" y="57"/>
                      </a:lnTo>
                      <a:lnTo>
                        <a:pt x="472" y="55"/>
                      </a:lnTo>
                      <a:lnTo>
                        <a:pt x="472" y="55"/>
                      </a:lnTo>
                      <a:lnTo>
                        <a:pt x="471" y="55"/>
                      </a:lnTo>
                      <a:close/>
                      <a:moveTo>
                        <a:pt x="1307" y="54"/>
                      </a:moveTo>
                      <a:lnTo>
                        <a:pt x="1311" y="54"/>
                      </a:lnTo>
                      <a:lnTo>
                        <a:pt x="1313" y="57"/>
                      </a:lnTo>
                      <a:lnTo>
                        <a:pt x="1315" y="58"/>
                      </a:lnTo>
                      <a:lnTo>
                        <a:pt x="1315" y="58"/>
                      </a:lnTo>
                      <a:lnTo>
                        <a:pt x="1317" y="58"/>
                      </a:lnTo>
                      <a:lnTo>
                        <a:pt x="1317" y="59"/>
                      </a:lnTo>
                      <a:lnTo>
                        <a:pt x="1319" y="59"/>
                      </a:lnTo>
                      <a:lnTo>
                        <a:pt x="1319" y="61"/>
                      </a:lnTo>
                      <a:lnTo>
                        <a:pt x="1321" y="61"/>
                      </a:lnTo>
                      <a:lnTo>
                        <a:pt x="1321" y="61"/>
                      </a:lnTo>
                      <a:lnTo>
                        <a:pt x="1322" y="61"/>
                      </a:lnTo>
                      <a:lnTo>
                        <a:pt x="1322" y="61"/>
                      </a:lnTo>
                      <a:lnTo>
                        <a:pt x="1323" y="61"/>
                      </a:lnTo>
                      <a:lnTo>
                        <a:pt x="1325" y="59"/>
                      </a:lnTo>
                      <a:lnTo>
                        <a:pt x="1326" y="61"/>
                      </a:lnTo>
                      <a:lnTo>
                        <a:pt x="1326" y="61"/>
                      </a:lnTo>
                      <a:lnTo>
                        <a:pt x="1326" y="62"/>
                      </a:lnTo>
                      <a:lnTo>
                        <a:pt x="1326" y="62"/>
                      </a:lnTo>
                      <a:lnTo>
                        <a:pt x="1326" y="63"/>
                      </a:lnTo>
                      <a:lnTo>
                        <a:pt x="1325" y="65"/>
                      </a:lnTo>
                      <a:lnTo>
                        <a:pt x="1325" y="65"/>
                      </a:lnTo>
                      <a:lnTo>
                        <a:pt x="1318" y="65"/>
                      </a:lnTo>
                      <a:lnTo>
                        <a:pt x="1318" y="66"/>
                      </a:lnTo>
                      <a:lnTo>
                        <a:pt x="1315" y="66"/>
                      </a:lnTo>
                      <a:lnTo>
                        <a:pt x="1315" y="67"/>
                      </a:lnTo>
                      <a:lnTo>
                        <a:pt x="1310" y="67"/>
                      </a:lnTo>
                      <a:lnTo>
                        <a:pt x="1310" y="67"/>
                      </a:lnTo>
                      <a:lnTo>
                        <a:pt x="1309" y="67"/>
                      </a:lnTo>
                      <a:lnTo>
                        <a:pt x="1309" y="68"/>
                      </a:lnTo>
                      <a:lnTo>
                        <a:pt x="1307" y="68"/>
                      </a:lnTo>
                      <a:lnTo>
                        <a:pt x="1307" y="67"/>
                      </a:lnTo>
                      <a:lnTo>
                        <a:pt x="1307" y="67"/>
                      </a:lnTo>
                      <a:lnTo>
                        <a:pt x="1306" y="67"/>
                      </a:lnTo>
                      <a:lnTo>
                        <a:pt x="1305" y="68"/>
                      </a:lnTo>
                      <a:lnTo>
                        <a:pt x="1305" y="65"/>
                      </a:lnTo>
                      <a:lnTo>
                        <a:pt x="1305" y="65"/>
                      </a:lnTo>
                      <a:lnTo>
                        <a:pt x="1302" y="65"/>
                      </a:lnTo>
                      <a:lnTo>
                        <a:pt x="1300" y="66"/>
                      </a:lnTo>
                      <a:lnTo>
                        <a:pt x="1297" y="67"/>
                      </a:lnTo>
                      <a:lnTo>
                        <a:pt x="1293" y="67"/>
                      </a:lnTo>
                      <a:lnTo>
                        <a:pt x="1294" y="65"/>
                      </a:lnTo>
                      <a:lnTo>
                        <a:pt x="1294" y="63"/>
                      </a:lnTo>
                      <a:lnTo>
                        <a:pt x="1296" y="62"/>
                      </a:lnTo>
                      <a:lnTo>
                        <a:pt x="1296" y="61"/>
                      </a:lnTo>
                      <a:lnTo>
                        <a:pt x="1294" y="61"/>
                      </a:lnTo>
                      <a:lnTo>
                        <a:pt x="1293" y="57"/>
                      </a:lnTo>
                      <a:lnTo>
                        <a:pt x="1296" y="55"/>
                      </a:lnTo>
                      <a:lnTo>
                        <a:pt x="1297" y="54"/>
                      </a:lnTo>
                      <a:lnTo>
                        <a:pt x="1298" y="54"/>
                      </a:lnTo>
                      <a:lnTo>
                        <a:pt x="1301" y="54"/>
                      </a:lnTo>
                      <a:lnTo>
                        <a:pt x="1304" y="55"/>
                      </a:lnTo>
                      <a:lnTo>
                        <a:pt x="1306" y="55"/>
                      </a:lnTo>
                      <a:lnTo>
                        <a:pt x="1307" y="54"/>
                      </a:lnTo>
                      <a:close/>
                      <a:moveTo>
                        <a:pt x="1256" y="54"/>
                      </a:moveTo>
                      <a:lnTo>
                        <a:pt x="1256" y="54"/>
                      </a:lnTo>
                      <a:lnTo>
                        <a:pt x="1256" y="54"/>
                      </a:lnTo>
                      <a:lnTo>
                        <a:pt x="1258" y="54"/>
                      </a:lnTo>
                      <a:lnTo>
                        <a:pt x="1258" y="54"/>
                      </a:lnTo>
                      <a:lnTo>
                        <a:pt x="1256" y="54"/>
                      </a:lnTo>
                      <a:lnTo>
                        <a:pt x="1256" y="54"/>
                      </a:lnTo>
                      <a:close/>
                      <a:moveTo>
                        <a:pt x="463" y="54"/>
                      </a:moveTo>
                      <a:lnTo>
                        <a:pt x="466" y="54"/>
                      </a:lnTo>
                      <a:lnTo>
                        <a:pt x="466" y="55"/>
                      </a:lnTo>
                      <a:lnTo>
                        <a:pt x="463" y="57"/>
                      </a:lnTo>
                      <a:lnTo>
                        <a:pt x="462" y="54"/>
                      </a:lnTo>
                      <a:lnTo>
                        <a:pt x="462" y="54"/>
                      </a:lnTo>
                      <a:lnTo>
                        <a:pt x="462" y="54"/>
                      </a:lnTo>
                      <a:lnTo>
                        <a:pt x="463" y="54"/>
                      </a:lnTo>
                      <a:close/>
                      <a:moveTo>
                        <a:pt x="383" y="51"/>
                      </a:moveTo>
                      <a:lnTo>
                        <a:pt x="383" y="53"/>
                      </a:lnTo>
                      <a:lnTo>
                        <a:pt x="378" y="53"/>
                      </a:lnTo>
                      <a:lnTo>
                        <a:pt x="378" y="53"/>
                      </a:lnTo>
                      <a:lnTo>
                        <a:pt x="378" y="53"/>
                      </a:lnTo>
                      <a:lnTo>
                        <a:pt x="378" y="53"/>
                      </a:lnTo>
                      <a:lnTo>
                        <a:pt x="378" y="54"/>
                      </a:lnTo>
                      <a:lnTo>
                        <a:pt x="378" y="54"/>
                      </a:lnTo>
                      <a:lnTo>
                        <a:pt x="381" y="54"/>
                      </a:lnTo>
                      <a:lnTo>
                        <a:pt x="383" y="54"/>
                      </a:lnTo>
                      <a:lnTo>
                        <a:pt x="386" y="54"/>
                      </a:lnTo>
                      <a:lnTo>
                        <a:pt x="386" y="54"/>
                      </a:lnTo>
                      <a:lnTo>
                        <a:pt x="385" y="53"/>
                      </a:lnTo>
                      <a:lnTo>
                        <a:pt x="385" y="51"/>
                      </a:lnTo>
                      <a:lnTo>
                        <a:pt x="383" y="51"/>
                      </a:lnTo>
                      <a:close/>
                      <a:moveTo>
                        <a:pt x="268" y="49"/>
                      </a:moveTo>
                      <a:lnTo>
                        <a:pt x="271" y="49"/>
                      </a:lnTo>
                      <a:lnTo>
                        <a:pt x="271" y="50"/>
                      </a:lnTo>
                      <a:lnTo>
                        <a:pt x="272" y="50"/>
                      </a:lnTo>
                      <a:lnTo>
                        <a:pt x="273" y="50"/>
                      </a:lnTo>
                      <a:lnTo>
                        <a:pt x="276" y="49"/>
                      </a:lnTo>
                      <a:lnTo>
                        <a:pt x="277" y="49"/>
                      </a:lnTo>
                      <a:lnTo>
                        <a:pt x="277" y="50"/>
                      </a:lnTo>
                      <a:lnTo>
                        <a:pt x="281" y="50"/>
                      </a:lnTo>
                      <a:lnTo>
                        <a:pt x="280" y="54"/>
                      </a:lnTo>
                      <a:lnTo>
                        <a:pt x="279" y="54"/>
                      </a:lnTo>
                      <a:lnTo>
                        <a:pt x="276" y="55"/>
                      </a:lnTo>
                      <a:lnTo>
                        <a:pt x="276" y="57"/>
                      </a:lnTo>
                      <a:lnTo>
                        <a:pt x="269" y="57"/>
                      </a:lnTo>
                      <a:lnTo>
                        <a:pt x="269" y="57"/>
                      </a:lnTo>
                      <a:lnTo>
                        <a:pt x="268" y="57"/>
                      </a:lnTo>
                      <a:lnTo>
                        <a:pt x="268" y="58"/>
                      </a:lnTo>
                      <a:lnTo>
                        <a:pt x="265" y="57"/>
                      </a:lnTo>
                      <a:lnTo>
                        <a:pt x="265" y="57"/>
                      </a:lnTo>
                      <a:lnTo>
                        <a:pt x="262" y="57"/>
                      </a:lnTo>
                      <a:lnTo>
                        <a:pt x="262" y="55"/>
                      </a:lnTo>
                      <a:lnTo>
                        <a:pt x="258" y="55"/>
                      </a:lnTo>
                      <a:lnTo>
                        <a:pt x="258" y="55"/>
                      </a:lnTo>
                      <a:lnTo>
                        <a:pt x="255" y="55"/>
                      </a:lnTo>
                      <a:lnTo>
                        <a:pt x="255" y="54"/>
                      </a:lnTo>
                      <a:lnTo>
                        <a:pt x="250" y="55"/>
                      </a:lnTo>
                      <a:lnTo>
                        <a:pt x="250" y="54"/>
                      </a:lnTo>
                      <a:lnTo>
                        <a:pt x="252" y="51"/>
                      </a:lnTo>
                      <a:lnTo>
                        <a:pt x="252" y="51"/>
                      </a:lnTo>
                      <a:lnTo>
                        <a:pt x="254" y="51"/>
                      </a:lnTo>
                      <a:lnTo>
                        <a:pt x="256" y="51"/>
                      </a:lnTo>
                      <a:lnTo>
                        <a:pt x="259" y="51"/>
                      </a:lnTo>
                      <a:lnTo>
                        <a:pt x="262" y="51"/>
                      </a:lnTo>
                      <a:lnTo>
                        <a:pt x="262" y="51"/>
                      </a:lnTo>
                      <a:lnTo>
                        <a:pt x="264" y="50"/>
                      </a:lnTo>
                      <a:lnTo>
                        <a:pt x="264" y="50"/>
                      </a:lnTo>
                      <a:lnTo>
                        <a:pt x="267" y="50"/>
                      </a:lnTo>
                      <a:lnTo>
                        <a:pt x="268" y="49"/>
                      </a:lnTo>
                      <a:close/>
                      <a:moveTo>
                        <a:pt x="201" y="46"/>
                      </a:moveTo>
                      <a:lnTo>
                        <a:pt x="201" y="46"/>
                      </a:lnTo>
                      <a:lnTo>
                        <a:pt x="203" y="48"/>
                      </a:lnTo>
                      <a:lnTo>
                        <a:pt x="203" y="48"/>
                      </a:lnTo>
                      <a:lnTo>
                        <a:pt x="205" y="48"/>
                      </a:lnTo>
                      <a:lnTo>
                        <a:pt x="205" y="49"/>
                      </a:lnTo>
                      <a:lnTo>
                        <a:pt x="205" y="49"/>
                      </a:lnTo>
                      <a:lnTo>
                        <a:pt x="207" y="51"/>
                      </a:lnTo>
                      <a:lnTo>
                        <a:pt x="204" y="51"/>
                      </a:lnTo>
                      <a:lnTo>
                        <a:pt x="203" y="51"/>
                      </a:lnTo>
                      <a:lnTo>
                        <a:pt x="200" y="53"/>
                      </a:lnTo>
                      <a:lnTo>
                        <a:pt x="199" y="49"/>
                      </a:lnTo>
                      <a:lnTo>
                        <a:pt x="197" y="49"/>
                      </a:lnTo>
                      <a:lnTo>
                        <a:pt x="199" y="48"/>
                      </a:lnTo>
                      <a:lnTo>
                        <a:pt x="200" y="46"/>
                      </a:lnTo>
                      <a:lnTo>
                        <a:pt x="201" y="46"/>
                      </a:lnTo>
                      <a:close/>
                      <a:moveTo>
                        <a:pt x="171" y="46"/>
                      </a:moveTo>
                      <a:lnTo>
                        <a:pt x="171" y="48"/>
                      </a:lnTo>
                      <a:lnTo>
                        <a:pt x="173" y="49"/>
                      </a:lnTo>
                      <a:lnTo>
                        <a:pt x="174" y="51"/>
                      </a:lnTo>
                      <a:lnTo>
                        <a:pt x="174" y="55"/>
                      </a:lnTo>
                      <a:lnTo>
                        <a:pt x="174" y="55"/>
                      </a:lnTo>
                      <a:lnTo>
                        <a:pt x="173" y="57"/>
                      </a:lnTo>
                      <a:lnTo>
                        <a:pt x="173" y="57"/>
                      </a:lnTo>
                      <a:lnTo>
                        <a:pt x="173" y="57"/>
                      </a:lnTo>
                      <a:lnTo>
                        <a:pt x="171" y="55"/>
                      </a:lnTo>
                      <a:lnTo>
                        <a:pt x="171" y="53"/>
                      </a:lnTo>
                      <a:lnTo>
                        <a:pt x="170" y="53"/>
                      </a:lnTo>
                      <a:lnTo>
                        <a:pt x="169" y="51"/>
                      </a:lnTo>
                      <a:lnTo>
                        <a:pt x="169" y="49"/>
                      </a:lnTo>
                      <a:lnTo>
                        <a:pt x="169" y="48"/>
                      </a:lnTo>
                      <a:lnTo>
                        <a:pt x="171" y="46"/>
                      </a:lnTo>
                      <a:close/>
                      <a:moveTo>
                        <a:pt x="299" y="46"/>
                      </a:moveTo>
                      <a:lnTo>
                        <a:pt x="302" y="46"/>
                      </a:lnTo>
                      <a:lnTo>
                        <a:pt x="302" y="48"/>
                      </a:lnTo>
                      <a:lnTo>
                        <a:pt x="303" y="48"/>
                      </a:lnTo>
                      <a:lnTo>
                        <a:pt x="303" y="48"/>
                      </a:lnTo>
                      <a:lnTo>
                        <a:pt x="305" y="49"/>
                      </a:lnTo>
                      <a:lnTo>
                        <a:pt x="305" y="49"/>
                      </a:lnTo>
                      <a:lnTo>
                        <a:pt x="305" y="51"/>
                      </a:lnTo>
                      <a:lnTo>
                        <a:pt x="305" y="51"/>
                      </a:lnTo>
                      <a:lnTo>
                        <a:pt x="303" y="55"/>
                      </a:lnTo>
                      <a:lnTo>
                        <a:pt x="302" y="55"/>
                      </a:lnTo>
                      <a:lnTo>
                        <a:pt x="299" y="55"/>
                      </a:lnTo>
                      <a:lnTo>
                        <a:pt x="299" y="57"/>
                      </a:lnTo>
                      <a:lnTo>
                        <a:pt x="297" y="57"/>
                      </a:lnTo>
                      <a:lnTo>
                        <a:pt x="298" y="55"/>
                      </a:lnTo>
                      <a:lnTo>
                        <a:pt x="298" y="54"/>
                      </a:lnTo>
                      <a:lnTo>
                        <a:pt x="297" y="53"/>
                      </a:lnTo>
                      <a:lnTo>
                        <a:pt x="297" y="51"/>
                      </a:lnTo>
                      <a:lnTo>
                        <a:pt x="296" y="51"/>
                      </a:lnTo>
                      <a:lnTo>
                        <a:pt x="297" y="50"/>
                      </a:lnTo>
                      <a:lnTo>
                        <a:pt x="298" y="49"/>
                      </a:lnTo>
                      <a:lnTo>
                        <a:pt x="299" y="48"/>
                      </a:lnTo>
                      <a:lnTo>
                        <a:pt x="299" y="46"/>
                      </a:lnTo>
                      <a:close/>
                      <a:moveTo>
                        <a:pt x="1293" y="44"/>
                      </a:moveTo>
                      <a:lnTo>
                        <a:pt x="1296" y="45"/>
                      </a:lnTo>
                      <a:lnTo>
                        <a:pt x="1300" y="45"/>
                      </a:lnTo>
                      <a:lnTo>
                        <a:pt x="1302" y="45"/>
                      </a:lnTo>
                      <a:lnTo>
                        <a:pt x="1302" y="46"/>
                      </a:lnTo>
                      <a:lnTo>
                        <a:pt x="1304" y="48"/>
                      </a:lnTo>
                      <a:lnTo>
                        <a:pt x="1304" y="49"/>
                      </a:lnTo>
                      <a:lnTo>
                        <a:pt x="1302" y="50"/>
                      </a:lnTo>
                      <a:lnTo>
                        <a:pt x="1302" y="53"/>
                      </a:lnTo>
                      <a:lnTo>
                        <a:pt x="1301" y="53"/>
                      </a:lnTo>
                      <a:lnTo>
                        <a:pt x="1301" y="54"/>
                      </a:lnTo>
                      <a:lnTo>
                        <a:pt x="1298" y="54"/>
                      </a:lnTo>
                      <a:lnTo>
                        <a:pt x="1298" y="53"/>
                      </a:lnTo>
                      <a:lnTo>
                        <a:pt x="1293" y="53"/>
                      </a:lnTo>
                      <a:lnTo>
                        <a:pt x="1293" y="53"/>
                      </a:lnTo>
                      <a:lnTo>
                        <a:pt x="1292" y="54"/>
                      </a:lnTo>
                      <a:lnTo>
                        <a:pt x="1292" y="54"/>
                      </a:lnTo>
                      <a:lnTo>
                        <a:pt x="1292" y="53"/>
                      </a:lnTo>
                      <a:lnTo>
                        <a:pt x="1290" y="53"/>
                      </a:lnTo>
                      <a:lnTo>
                        <a:pt x="1290" y="50"/>
                      </a:lnTo>
                      <a:lnTo>
                        <a:pt x="1289" y="49"/>
                      </a:lnTo>
                      <a:lnTo>
                        <a:pt x="1288" y="49"/>
                      </a:lnTo>
                      <a:lnTo>
                        <a:pt x="1285" y="48"/>
                      </a:lnTo>
                      <a:lnTo>
                        <a:pt x="1284" y="48"/>
                      </a:lnTo>
                      <a:lnTo>
                        <a:pt x="1285" y="48"/>
                      </a:lnTo>
                      <a:lnTo>
                        <a:pt x="1285" y="46"/>
                      </a:lnTo>
                      <a:lnTo>
                        <a:pt x="1288" y="46"/>
                      </a:lnTo>
                      <a:lnTo>
                        <a:pt x="1288" y="46"/>
                      </a:lnTo>
                      <a:lnTo>
                        <a:pt x="1289" y="46"/>
                      </a:lnTo>
                      <a:lnTo>
                        <a:pt x="1290" y="45"/>
                      </a:lnTo>
                      <a:lnTo>
                        <a:pt x="1290" y="44"/>
                      </a:lnTo>
                      <a:lnTo>
                        <a:pt x="1293" y="44"/>
                      </a:lnTo>
                      <a:close/>
                      <a:moveTo>
                        <a:pt x="66" y="44"/>
                      </a:moveTo>
                      <a:lnTo>
                        <a:pt x="68" y="45"/>
                      </a:lnTo>
                      <a:lnTo>
                        <a:pt x="68" y="45"/>
                      </a:lnTo>
                      <a:lnTo>
                        <a:pt x="69" y="46"/>
                      </a:lnTo>
                      <a:lnTo>
                        <a:pt x="74" y="51"/>
                      </a:lnTo>
                      <a:lnTo>
                        <a:pt x="72" y="57"/>
                      </a:lnTo>
                      <a:lnTo>
                        <a:pt x="70" y="57"/>
                      </a:lnTo>
                      <a:lnTo>
                        <a:pt x="70" y="57"/>
                      </a:lnTo>
                      <a:lnTo>
                        <a:pt x="70" y="59"/>
                      </a:lnTo>
                      <a:lnTo>
                        <a:pt x="70" y="59"/>
                      </a:lnTo>
                      <a:lnTo>
                        <a:pt x="70" y="59"/>
                      </a:lnTo>
                      <a:lnTo>
                        <a:pt x="72" y="61"/>
                      </a:lnTo>
                      <a:lnTo>
                        <a:pt x="63" y="58"/>
                      </a:lnTo>
                      <a:lnTo>
                        <a:pt x="64" y="62"/>
                      </a:lnTo>
                      <a:lnTo>
                        <a:pt x="64" y="62"/>
                      </a:lnTo>
                      <a:lnTo>
                        <a:pt x="63" y="63"/>
                      </a:lnTo>
                      <a:lnTo>
                        <a:pt x="63" y="65"/>
                      </a:lnTo>
                      <a:lnTo>
                        <a:pt x="64" y="65"/>
                      </a:lnTo>
                      <a:lnTo>
                        <a:pt x="64" y="65"/>
                      </a:lnTo>
                      <a:lnTo>
                        <a:pt x="63" y="65"/>
                      </a:lnTo>
                      <a:lnTo>
                        <a:pt x="63" y="66"/>
                      </a:lnTo>
                      <a:lnTo>
                        <a:pt x="61" y="67"/>
                      </a:lnTo>
                      <a:lnTo>
                        <a:pt x="60" y="67"/>
                      </a:lnTo>
                      <a:lnTo>
                        <a:pt x="59" y="67"/>
                      </a:lnTo>
                      <a:lnTo>
                        <a:pt x="56" y="68"/>
                      </a:lnTo>
                      <a:lnTo>
                        <a:pt x="56" y="70"/>
                      </a:lnTo>
                      <a:lnTo>
                        <a:pt x="55" y="71"/>
                      </a:lnTo>
                      <a:lnTo>
                        <a:pt x="53" y="72"/>
                      </a:lnTo>
                      <a:lnTo>
                        <a:pt x="52" y="71"/>
                      </a:lnTo>
                      <a:lnTo>
                        <a:pt x="51" y="70"/>
                      </a:lnTo>
                      <a:lnTo>
                        <a:pt x="49" y="70"/>
                      </a:lnTo>
                      <a:lnTo>
                        <a:pt x="49" y="68"/>
                      </a:lnTo>
                      <a:lnTo>
                        <a:pt x="49" y="67"/>
                      </a:lnTo>
                      <a:lnTo>
                        <a:pt x="52" y="65"/>
                      </a:lnTo>
                      <a:lnTo>
                        <a:pt x="52" y="61"/>
                      </a:lnTo>
                      <a:lnTo>
                        <a:pt x="49" y="62"/>
                      </a:lnTo>
                      <a:lnTo>
                        <a:pt x="48" y="63"/>
                      </a:lnTo>
                      <a:lnTo>
                        <a:pt x="48" y="65"/>
                      </a:lnTo>
                      <a:lnTo>
                        <a:pt x="46" y="66"/>
                      </a:lnTo>
                      <a:lnTo>
                        <a:pt x="46" y="65"/>
                      </a:lnTo>
                      <a:lnTo>
                        <a:pt x="44" y="65"/>
                      </a:lnTo>
                      <a:lnTo>
                        <a:pt x="44" y="65"/>
                      </a:lnTo>
                      <a:lnTo>
                        <a:pt x="44" y="66"/>
                      </a:lnTo>
                      <a:lnTo>
                        <a:pt x="44" y="66"/>
                      </a:lnTo>
                      <a:lnTo>
                        <a:pt x="43" y="66"/>
                      </a:lnTo>
                      <a:lnTo>
                        <a:pt x="43" y="67"/>
                      </a:lnTo>
                      <a:lnTo>
                        <a:pt x="44" y="68"/>
                      </a:lnTo>
                      <a:lnTo>
                        <a:pt x="44" y="70"/>
                      </a:lnTo>
                      <a:lnTo>
                        <a:pt x="44" y="71"/>
                      </a:lnTo>
                      <a:lnTo>
                        <a:pt x="43" y="71"/>
                      </a:lnTo>
                      <a:lnTo>
                        <a:pt x="42" y="72"/>
                      </a:lnTo>
                      <a:lnTo>
                        <a:pt x="42" y="72"/>
                      </a:lnTo>
                      <a:lnTo>
                        <a:pt x="42" y="72"/>
                      </a:lnTo>
                      <a:lnTo>
                        <a:pt x="40" y="74"/>
                      </a:lnTo>
                      <a:lnTo>
                        <a:pt x="40" y="75"/>
                      </a:lnTo>
                      <a:lnTo>
                        <a:pt x="39" y="75"/>
                      </a:lnTo>
                      <a:lnTo>
                        <a:pt x="39" y="75"/>
                      </a:lnTo>
                      <a:lnTo>
                        <a:pt x="39" y="74"/>
                      </a:lnTo>
                      <a:lnTo>
                        <a:pt x="38" y="74"/>
                      </a:lnTo>
                      <a:lnTo>
                        <a:pt x="38" y="71"/>
                      </a:lnTo>
                      <a:lnTo>
                        <a:pt x="38" y="71"/>
                      </a:lnTo>
                      <a:lnTo>
                        <a:pt x="38" y="71"/>
                      </a:lnTo>
                      <a:lnTo>
                        <a:pt x="36" y="72"/>
                      </a:lnTo>
                      <a:lnTo>
                        <a:pt x="36" y="72"/>
                      </a:lnTo>
                      <a:lnTo>
                        <a:pt x="36" y="74"/>
                      </a:lnTo>
                      <a:lnTo>
                        <a:pt x="36" y="75"/>
                      </a:lnTo>
                      <a:lnTo>
                        <a:pt x="36" y="76"/>
                      </a:lnTo>
                      <a:lnTo>
                        <a:pt x="36" y="76"/>
                      </a:lnTo>
                      <a:lnTo>
                        <a:pt x="35" y="79"/>
                      </a:lnTo>
                      <a:lnTo>
                        <a:pt x="30" y="82"/>
                      </a:lnTo>
                      <a:lnTo>
                        <a:pt x="30" y="82"/>
                      </a:lnTo>
                      <a:lnTo>
                        <a:pt x="30" y="82"/>
                      </a:lnTo>
                      <a:lnTo>
                        <a:pt x="30" y="79"/>
                      </a:lnTo>
                      <a:lnTo>
                        <a:pt x="29" y="79"/>
                      </a:lnTo>
                      <a:lnTo>
                        <a:pt x="26" y="74"/>
                      </a:lnTo>
                      <a:lnTo>
                        <a:pt x="25" y="74"/>
                      </a:lnTo>
                      <a:lnTo>
                        <a:pt x="26" y="76"/>
                      </a:lnTo>
                      <a:lnTo>
                        <a:pt x="26" y="78"/>
                      </a:lnTo>
                      <a:lnTo>
                        <a:pt x="26" y="80"/>
                      </a:lnTo>
                      <a:lnTo>
                        <a:pt x="26" y="80"/>
                      </a:lnTo>
                      <a:lnTo>
                        <a:pt x="26" y="80"/>
                      </a:lnTo>
                      <a:lnTo>
                        <a:pt x="25" y="79"/>
                      </a:lnTo>
                      <a:lnTo>
                        <a:pt x="25" y="79"/>
                      </a:lnTo>
                      <a:lnTo>
                        <a:pt x="25" y="79"/>
                      </a:lnTo>
                      <a:lnTo>
                        <a:pt x="25" y="78"/>
                      </a:lnTo>
                      <a:lnTo>
                        <a:pt x="23" y="78"/>
                      </a:lnTo>
                      <a:lnTo>
                        <a:pt x="23" y="80"/>
                      </a:lnTo>
                      <a:lnTo>
                        <a:pt x="22" y="80"/>
                      </a:lnTo>
                      <a:lnTo>
                        <a:pt x="22" y="80"/>
                      </a:lnTo>
                      <a:lnTo>
                        <a:pt x="18" y="82"/>
                      </a:lnTo>
                      <a:lnTo>
                        <a:pt x="18" y="79"/>
                      </a:lnTo>
                      <a:lnTo>
                        <a:pt x="14" y="79"/>
                      </a:lnTo>
                      <a:lnTo>
                        <a:pt x="14" y="80"/>
                      </a:lnTo>
                      <a:lnTo>
                        <a:pt x="11" y="82"/>
                      </a:lnTo>
                      <a:lnTo>
                        <a:pt x="11" y="82"/>
                      </a:lnTo>
                      <a:lnTo>
                        <a:pt x="9" y="82"/>
                      </a:lnTo>
                      <a:lnTo>
                        <a:pt x="8" y="82"/>
                      </a:lnTo>
                      <a:lnTo>
                        <a:pt x="8" y="80"/>
                      </a:lnTo>
                      <a:lnTo>
                        <a:pt x="8" y="79"/>
                      </a:lnTo>
                      <a:lnTo>
                        <a:pt x="6" y="79"/>
                      </a:lnTo>
                      <a:lnTo>
                        <a:pt x="6" y="76"/>
                      </a:lnTo>
                      <a:lnTo>
                        <a:pt x="5" y="76"/>
                      </a:lnTo>
                      <a:lnTo>
                        <a:pt x="4" y="74"/>
                      </a:lnTo>
                      <a:lnTo>
                        <a:pt x="1" y="74"/>
                      </a:lnTo>
                      <a:lnTo>
                        <a:pt x="1" y="74"/>
                      </a:lnTo>
                      <a:lnTo>
                        <a:pt x="0" y="74"/>
                      </a:lnTo>
                      <a:lnTo>
                        <a:pt x="0" y="74"/>
                      </a:lnTo>
                      <a:lnTo>
                        <a:pt x="0" y="72"/>
                      </a:lnTo>
                      <a:lnTo>
                        <a:pt x="2" y="71"/>
                      </a:lnTo>
                      <a:lnTo>
                        <a:pt x="2" y="71"/>
                      </a:lnTo>
                      <a:lnTo>
                        <a:pt x="5" y="71"/>
                      </a:lnTo>
                      <a:lnTo>
                        <a:pt x="5" y="70"/>
                      </a:lnTo>
                      <a:lnTo>
                        <a:pt x="6" y="70"/>
                      </a:lnTo>
                      <a:lnTo>
                        <a:pt x="6" y="68"/>
                      </a:lnTo>
                      <a:lnTo>
                        <a:pt x="9" y="68"/>
                      </a:lnTo>
                      <a:lnTo>
                        <a:pt x="9" y="68"/>
                      </a:lnTo>
                      <a:lnTo>
                        <a:pt x="13" y="68"/>
                      </a:lnTo>
                      <a:lnTo>
                        <a:pt x="14" y="68"/>
                      </a:lnTo>
                      <a:lnTo>
                        <a:pt x="13" y="67"/>
                      </a:lnTo>
                      <a:lnTo>
                        <a:pt x="13" y="66"/>
                      </a:lnTo>
                      <a:lnTo>
                        <a:pt x="14" y="65"/>
                      </a:lnTo>
                      <a:lnTo>
                        <a:pt x="14" y="65"/>
                      </a:lnTo>
                      <a:lnTo>
                        <a:pt x="15" y="63"/>
                      </a:lnTo>
                      <a:lnTo>
                        <a:pt x="18" y="63"/>
                      </a:lnTo>
                      <a:lnTo>
                        <a:pt x="18" y="62"/>
                      </a:lnTo>
                      <a:lnTo>
                        <a:pt x="19" y="62"/>
                      </a:lnTo>
                      <a:lnTo>
                        <a:pt x="19" y="61"/>
                      </a:lnTo>
                      <a:lnTo>
                        <a:pt x="22" y="61"/>
                      </a:lnTo>
                      <a:lnTo>
                        <a:pt x="22" y="61"/>
                      </a:lnTo>
                      <a:lnTo>
                        <a:pt x="23" y="61"/>
                      </a:lnTo>
                      <a:lnTo>
                        <a:pt x="25" y="59"/>
                      </a:lnTo>
                      <a:lnTo>
                        <a:pt x="27" y="58"/>
                      </a:lnTo>
                      <a:lnTo>
                        <a:pt x="29" y="57"/>
                      </a:lnTo>
                      <a:lnTo>
                        <a:pt x="30" y="57"/>
                      </a:lnTo>
                      <a:lnTo>
                        <a:pt x="30" y="55"/>
                      </a:lnTo>
                      <a:lnTo>
                        <a:pt x="31" y="55"/>
                      </a:lnTo>
                      <a:lnTo>
                        <a:pt x="35" y="51"/>
                      </a:lnTo>
                      <a:lnTo>
                        <a:pt x="38" y="51"/>
                      </a:lnTo>
                      <a:lnTo>
                        <a:pt x="38" y="50"/>
                      </a:lnTo>
                      <a:lnTo>
                        <a:pt x="39" y="50"/>
                      </a:lnTo>
                      <a:lnTo>
                        <a:pt x="42" y="50"/>
                      </a:lnTo>
                      <a:lnTo>
                        <a:pt x="46" y="49"/>
                      </a:lnTo>
                      <a:lnTo>
                        <a:pt x="48" y="49"/>
                      </a:lnTo>
                      <a:lnTo>
                        <a:pt x="51" y="49"/>
                      </a:lnTo>
                      <a:lnTo>
                        <a:pt x="52" y="50"/>
                      </a:lnTo>
                      <a:lnTo>
                        <a:pt x="52" y="51"/>
                      </a:lnTo>
                      <a:lnTo>
                        <a:pt x="57" y="51"/>
                      </a:lnTo>
                      <a:lnTo>
                        <a:pt x="59" y="50"/>
                      </a:lnTo>
                      <a:lnTo>
                        <a:pt x="60" y="49"/>
                      </a:lnTo>
                      <a:lnTo>
                        <a:pt x="60" y="48"/>
                      </a:lnTo>
                      <a:lnTo>
                        <a:pt x="57" y="48"/>
                      </a:lnTo>
                      <a:lnTo>
                        <a:pt x="57" y="46"/>
                      </a:lnTo>
                      <a:lnTo>
                        <a:pt x="60" y="46"/>
                      </a:lnTo>
                      <a:lnTo>
                        <a:pt x="61" y="45"/>
                      </a:lnTo>
                      <a:lnTo>
                        <a:pt x="63" y="45"/>
                      </a:lnTo>
                      <a:lnTo>
                        <a:pt x="64" y="44"/>
                      </a:lnTo>
                      <a:lnTo>
                        <a:pt x="66" y="44"/>
                      </a:lnTo>
                      <a:close/>
                      <a:moveTo>
                        <a:pt x="369" y="44"/>
                      </a:moveTo>
                      <a:lnTo>
                        <a:pt x="369" y="46"/>
                      </a:lnTo>
                      <a:lnTo>
                        <a:pt x="370" y="46"/>
                      </a:lnTo>
                      <a:lnTo>
                        <a:pt x="370" y="45"/>
                      </a:lnTo>
                      <a:lnTo>
                        <a:pt x="370" y="44"/>
                      </a:lnTo>
                      <a:lnTo>
                        <a:pt x="370" y="44"/>
                      </a:lnTo>
                      <a:lnTo>
                        <a:pt x="370" y="44"/>
                      </a:lnTo>
                      <a:lnTo>
                        <a:pt x="369" y="44"/>
                      </a:lnTo>
                      <a:close/>
                      <a:moveTo>
                        <a:pt x="121" y="41"/>
                      </a:moveTo>
                      <a:lnTo>
                        <a:pt x="123" y="42"/>
                      </a:lnTo>
                      <a:lnTo>
                        <a:pt x="124" y="42"/>
                      </a:lnTo>
                      <a:lnTo>
                        <a:pt x="124" y="44"/>
                      </a:lnTo>
                      <a:lnTo>
                        <a:pt x="128" y="44"/>
                      </a:lnTo>
                      <a:lnTo>
                        <a:pt x="128" y="45"/>
                      </a:lnTo>
                      <a:lnTo>
                        <a:pt x="127" y="48"/>
                      </a:lnTo>
                      <a:lnTo>
                        <a:pt x="125" y="49"/>
                      </a:lnTo>
                      <a:lnTo>
                        <a:pt x="125" y="49"/>
                      </a:lnTo>
                      <a:lnTo>
                        <a:pt x="121" y="49"/>
                      </a:lnTo>
                      <a:lnTo>
                        <a:pt x="119" y="50"/>
                      </a:lnTo>
                      <a:lnTo>
                        <a:pt x="120" y="50"/>
                      </a:lnTo>
                      <a:lnTo>
                        <a:pt x="120" y="50"/>
                      </a:lnTo>
                      <a:lnTo>
                        <a:pt x="120" y="51"/>
                      </a:lnTo>
                      <a:lnTo>
                        <a:pt x="121" y="51"/>
                      </a:lnTo>
                      <a:lnTo>
                        <a:pt x="123" y="53"/>
                      </a:lnTo>
                      <a:lnTo>
                        <a:pt x="123" y="54"/>
                      </a:lnTo>
                      <a:lnTo>
                        <a:pt x="123" y="57"/>
                      </a:lnTo>
                      <a:lnTo>
                        <a:pt x="119" y="59"/>
                      </a:lnTo>
                      <a:lnTo>
                        <a:pt x="119" y="59"/>
                      </a:lnTo>
                      <a:lnTo>
                        <a:pt x="118" y="59"/>
                      </a:lnTo>
                      <a:lnTo>
                        <a:pt x="116" y="59"/>
                      </a:lnTo>
                      <a:lnTo>
                        <a:pt x="115" y="59"/>
                      </a:lnTo>
                      <a:lnTo>
                        <a:pt x="114" y="61"/>
                      </a:lnTo>
                      <a:lnTo>
                        <a:pt x="112" y="62"/>
                      </a:lnTo>
                      <a:lnTo>
                        <a:pt x="106" y="63"/>
                      </a:lnTo>
                      <a:lnTo>
                        <a:pt x="106" y="63"/>
                      </a:lnTo>
                      <a:lnTo>
                        <a:pt x="104" y="63"/>
                      </a:lnTo>
                      <a:lnTo>
                        <a:pt x="104" y="62"/>
                      </a:lnTo>
                      <a:lnTo>
                        <a:pt x="101" y="62"/>
                      </a:lnTo>
                      <a:lnTo>
                        <a:pt x="101" y="61"/>
                      </a:lnTo>
                      <a:lnTo>
                        <a:pt x="99" y="59"/>
                      </a:lnTo>
                      <a:lnTo>
                        <a:pt x="98" y="59"/>
                      </a:lnTo>
                      <a:lnTo>
                        <a:pt x="97" y="59"/>
                      </a:lnTo>
                      <a:lnTo>
                        <a:pt x="95" y="55"/>
                      </a:lnTo>
                      <a:lnTo>
                        <a:pt x="95" y="53"/>
                      </a:lnTo>
                      <a:lnTo>
                        <a:pt x="97" y="49"/>
                      </a:lnTo>
                      <a:lnTo>
                        <a:pt x="99" y="49"/>
                      </a:lnTo>
                      <a:lnTo>
                        <a:pt x="102" y="48"/>
                      </a:lnTo>
                      <a:lnTo>
                        <a:pt x="104" y="48"/>
                      </a:lnTo>
                      <a:lnTo>
                        <a:pt x="106" y="48"/>
                      </a:lnTo>
                      <a:lnTo>
                        <a:pt x="106" y="46"/>
                      </a:lnTo>
                      <a:lnTo>
                        <a:pt x="107" y="46"/>
                      </a:lnTo>
                      <a:lnTo>
                        <a:pt x="107" y="45"/>
                      </a:lnTo>
                      <a:lnTo>
                        <a:pt x="112" y="45"/>
                      </a:lnTo>
                      <a:lnTo>
                        <a:pt x="112" y="44"/>
                      </a:lnTo>
                      <a:lnTo>
                        <a:pt x="114" y="44"/>
                      </a:lnTo>
                      <a:lnTo>
                        <a:pt x="114" y="44"/>
                      </a:lnTo>
                      <a:lnTo>
                        <a:pt x="118" y="44"/>
                      </a:lnTo>
                      <a:lnTo>
                        <a:pt x="119" y="42"/>
                      </a:lnTo>
                      <a:lnTo>
                        <a:pt x="120" y="42"/>
                      </a:lnTo>
                      <a:lnTo>
                        <a:pt x="120" y="42"/>
                      </a:lnTo>
                      <a:lnTo>
                        <a:pt x="121" y="41"/>
                      </a:lnTo>
                      <a:close/>
                      <a:moveTo>
                        <a:pt x="82" y="40"/>
                      </a:moveTo>
                      <a:lnTo>
                        <a:pt x="85" y="40"/>
                      </a:lnTo>
                      <a:lnTo>
                        <a:pt x="86" y="42"/>
                      </a:lnTo>
                      <a:lnTo>
                        <a:pt x="87" y="45"/>
                      </a:lnTo>
                      <a:lnTo>
                        <a:pt x="87" y="46"/>
                      </a:lnTo>
                      <a:lnTo>
                        <a:pt x="86" y="48"/>
                      </a:lnTo>
                      <a:lnTo>
                        <a:pt x="86" y="48"/>
                      </a:lnTo>
                      <a:lnTo>
                        <a:pt x="86" y="49"/>
                      </a:lnTo>
                      <a:lnTo>
                        <a:pt x="85" y="50"/>
                      </a:lnTo>
                      <a:lnTo>
                        <a:pt x="83" y="50"/>
                      </a:lnTo>
                      <a:lnTo>
                        <a:pt x="82" y="50"/>
                      </a:lnTo>
                      <a:lnTo>
                        <a:pt x="82" y="49"/>
                      </a:lnTo>
                      <a:lnTo>
                        <a:pt x="78" y="49"/>
                      </a:lnTo>
                      <a:lnTo>
                        <a:pt x="78" y="48"/>
                      </a:lnTo>
                      <a:lnTo>
                        <a:pt x="77" y="46"/>
                      </a:lnTo>
                      <a:lnTo>
                        <a:pt x="77" y="45"/>
                      </a:lnTo>
                      <a:lnTo>
                        <a:pt x="76" y="42"/>
                      </a:lnTo>
                      <a:lnTo>
                        <a:pt x="77" y="41"/>
                      </a:lnTo>
                      <a:lnTo>
                        <a:pt x="78" y="41"/>
                      </a:lnTo>
                      <a:lnTo>
                        <a:pt x="82" y="41"/>
                      </a:lnTo>
                      <a:lnTo>
                        <a:pt x="82" y="40"/>
                      </a:lnTo>
                      <a:close/>
                      <a:moveTo>
                        <a:pt x="1353" y="38"/>
                      </a:moveTo>
                      <a:lnTo>
                        <a:pt x="1353" y="40"/>
                      </a:lnTo>
                      <a:lnTo>
                        <a:pt x="1355" y="41"/>
                      </a:lnTo>
                      <a:lnTo>
                        <a:pt x="1356" y="42"/>
                      </a:lnTo>
                      <a:lnTo>
                        <a:pt x="1352" y="42"/>
                      </a:lnTo>
                      <a:lnTo>
                        <a:pt x="1351" y="40"/>
                      </a:lnTo>
                      <a:lnTo>
                        <a:pt x="1351" y="38"/>
                      </a:lnTo>
                      <a:lnTo>
                        <a:pt x="1353" y="38"/>
                      </a:lnTo>
                      <a:close/>
                      <a:moveTo>
                        <a:pt x="303" y="38"/>
                      </a:moveTo>
                      <a:lnTo>
                        <a:pt x="303" y="40"/>
                      </a:lnTo>
                      <a:lnTo>
                        <a:pt x="305" y="40"/>
                      </a:lnTo>
                      <a:lnTo>
                        <a:pt x="305" y="38"/>
                      </a:lnTo>
                      <a:lnTo>
                        <a:pt x="303" y="38"/>
                      </a:lnTo>
                      <a:close/>
                      <a:moveTo>
                        <a:pt x="104" y="33"/>
                      </a:moveTo>
                      <a:lnTo>
                        <a:pt x="107" y="34"/>
                      </a:lnTo>
                      <a:lnTo>
                        <a:pt x="107" y="34"/>
                      </a:lnTo>
                      <a:lnTo>
                        <a:pt x="111" y="34"/>
                      </a:lnTo>
                      <a:lnTo>
                        <a:pt x="112" y="36"/>
                      </a:lnTo>
                      <a:lnTo>
                        <a:pt x="112" y="38"/>
                      </a:lnTo>
                      <a:lnTo>
                        <a:pt x="112" y="38"/>
                      </a:lnTo>
                      <a:lnTo>
                        <a:pt x="111" y="38"/>
                      </a:lnTo>
                      <a:lnTo>
                        <a:pt x="110" y="40"/>
                      </a:lnTo>
                      <a:lnTo>
                        <a:pt x="110" y="40"/>
                      </a:lnTo>
                      <a:lnTo>
                        <a:pt x="110" y="42"/>
                      </a:lnTo>
                      <a:lnTo>
                        <a:pt x="104" y="41"/>
                      </a:lnTo>
                      <a:lnTo>
                        <a:pt x="104" y="38"/>
                      </a:lnTo>
                      <a:lnTo>
                        <a:pt x="99" y="38"/>
                      </a:lnTo>
                      <a:lnTo>
                        <a:pt x="99" y="40"/>
                      </a:lnTo>
                      <a:lnTo>
                        <a:pt x="99" y="40"/>
                      </a:lnTo>
                      <a:lnTo>
                        <a:pt x="98" y="38"/>
                      </a:lnTo>
                      <a:lnTo>
                        <a:pt x="97" y="38"/>
                      </a:lnTo>
                      <a:lnTo>
                        <a:pt x="97" y="38"/>
                      </a:lnTo>
                      <a:lnTo>
                        <a:pt x="97" y="40"/>
                      </a:lnTo>
                      <a:lnTo>
                        <a:pt x="93" y="40"/>
                      </a:lnTo>
                      <a:lnTo>
                        <a:pt x="93" y="40"/>
                      </a:lnTo>
                      <a:lnTo>
                        <a:pt x="91" y="38"/>
                      </a:lnTo>
                      <a:lnTo>
                        <a:pt x="93" y="37"/>
                      </a:lnTo>
                      <a:lnTo>
                        <a:pt x="94" y="36"/>
                      </a:lnTo>
                      <a:lnTo>
                        <a:pt x="95" y="34"/>
                      </a:lnTo>
                      <a:lnTo>
                        <a:pt x="97" y="34"/>
                      </a:lnTo>
                      <a:lnTo>
                        <a:pt x="99" y="34"/>
                      </a:lnTo>
                      <a:lnTo>
                        <a:pt x="101" y="34"/>
                      </a:lnTo>
                      <a:lnTo>
                        <a:pt x="102" y="33"/>
                      </a:lnTo>
                      <a:lnTo>
                        <a:pt x="104" y="33"/>
                      </a:lnTo>
                      <a:close/>
                      <a:moveTo>
                        <a:pt x="1370" y="33"/>
                      </a:moveTo>
                      <a:lnTo>
                        <a:pt x="1372" y="33"/>
                      </a:lnTo>
                      <a:lnTo>
                        <a:pt x="1374" y="34"/>
                      </a:lnTo>
                      <a:lnTo>
                        <a:pt x="1374" y="36"/>
                      </a:lnTo>
                      <a:lnTo>
                        <a:pt x="1378" y="36"/>
                      </a:lnTo>
                      <a:lnTo>
                        <a:pt x="1378" y="37"/>
                      </a:lnTo>
                      <a:lnTo>
                        <a:pt x="1374" y="37"/>
                      </a:lnTo>
                      <a:lnTo>
                        <a:pt x="1374" y="37"/>
                      </a:lnTo>
                      <a:lnTo>
                        <a:pt x="1373" y="37"/>
                      </a:lnTo>
                      <a:lnTo>
                        <a:pt x="1373" y="36"/>
                      </a:lnTo>
                      <a:lnTo>
                        <a:pt x="1370" y="36"/>
                      </a:lnTo>
                      <a:lnTo>
                        <a:pt x="1368" y="36"/>
                      </a:lnTo>
                      <a:lnTo>
                        <a:pt x="1365" y="37"/>
                      </a:lnTo>
                      <a:lnTo>
                        <a:pt x="1365" y="34"/>
                      </a:lnTo>
                      <a:lnTo>
                        <a:pt x="1365" y="34"/>
                      </a:lnTo>
                      <a:lnTo>
                        <a:pt x="1366" y="34"/>
                      </a:lnTo>
                      <a:lnTo>
                        <a:pt x="1366" y="34"/>
                      </a:lnTo>
                      <a:lnTo>
                        <a:pt x="1366" y="34"/>
                      </a:lnTo>
                      <a:lnTo>
                        <a:pt x="1368" y="33"/>
                      </a:lnTo>
                      <a:lnTo>
                        <a:pt x="1370" y="33"/>
                      </a:lnTo>
                      <a:close/>
                      <a:moveTo>
                        <a:pt x="1212" y="29"/>
                      </a:moveTo>
                      <a:lnTo>
                        <a:pt x="1213" y="29"/>
                      </a:lnTo>
                      <a:lnTo>
                        <a:pt x="1213" y="32"/>
                      </a:lnTo>
                      <a:lnTo>
                        <a:pt x="1213" y="34"/>
                      </a:lnTo>
                      <a:lnTo>
                        <a:pt x="1215" y="34"/>
                      </a:lnTo>
                      <a:lnTo>
                        <a:pt x="1216" y="37"/>
                      </a:lnTo>
                      <a:lnTo>
                        <a:pt x="1217" y="40"/>
                      </a:lnTo>
                      <a:lnTo>
                        <a:pt x="1218" y="41"/>
                      </a:lnTo>
                      <a:lnTo>
                        <a:pt x="1217" y="41"/>
                      </a:lnTo>
                      <a:lnTo>
                        <a:pt x="1217" y="41"/>
                      </a:lnTo>
                      <a:lnTo>
                        <a:pt x="1215" y="41"/>
                      </a:lnTo>
                      <a:lnTo>
                        <a:pt x="1215" y="38"/>
                      </a:lnTo>
                      <a:lnTo>
                        <a:pt x="1215" y="38"/>
                      </a:lnTo>
                      <a:lnTo>
                        <a:pt x="1213" y="38"/>
                      </a:lnTo>
                      <a:lnTo>
                        <a:pt x="1213" y="37"/>
                      </a:lnTo>
                      <a:lnTo>
                        <a:pt x="1212" y="36"/>
                      </a:lnTo>
                      <a:lnTo>
                        <a:pt x="1212" y="29"/>
                      </a:lnTo>
                      <a:close/>
                      <a:moveTo>
                        <a:pt x="125" y="29"/>
                      </a:moveTo>
                      <a:lnTo>
                        <a:pt x="128" y="30"/>
                      </a:lnTo>
                      <a:lnTo>
                        <a:pt x="129" y="32"/>
                      </a:lnTo>
                      <a:lnTo>
                        <a:pt x="132" y="32"/>
                      </a:lnTo>
                      <a:lnTo>
                        <a:pt x="133" y="33"/>
                      </a:lnTo>
                      <a:lnTo>
                        <a:pt x="133" y="34"/>
                      </a:lnTo>
                      <a:lnTo>
                        <a:pt x="133" y="37"/>
                      </a:lnTo>
                      <a:lnTo>
                        <a:pt x="132" y="37"/>
                      </a:lnTo>
                      <a:lnTo>
                        <a:pt x="132" y="38"/>
                      </a:lnTo>
                      <a:lnTo>
                        <a:pt x="132" y="38"/>
                      </a:lnTo>
                      <a:lnTo>
                        <a:pt x="132" y="40"/>
                      </a:lnTo>
                      <a:lnTo>
                        <a:pt x="127" y="40"/>
                      </a:lnTo>
                      <a:lnTo>
                        <a:pt x="127" y="40"/>
                      </a:lnTo>
                      <a:lnTo>
                        <a:pt x="125" y="40"/>
                      </a:lnTo>
                      <a:lnTo>
                        <a:pt x="125" y="41"/>
                      </a:lnTo>
                      <a:lnTo>
                        <a:pt x="125" y="41"/>
                      </a:lnTo>
                      <a:lnTo>
                        <a:pt x="124" y="40"/>
                      </a:lnTo>
                      <a:lnTo>
                        <a:pt x="124" y="40"/>
                      </a:lnTo>
                      <a:lnTo>
                        <a:pt x="119" y="40"/>
                      </a:lnTo>
                      <a:lnTo>
                        <a:pt x="119" y="40"/>
                      </a:lnTo>
                      <a:lnTo>
                        <a:pt x="116" y="40"/>
                      </a:lnTo>
                      <a:lnTo>
                        <a:pt x="116" y="38"/>
                      </a:lnTo>
                      <a:lnTo>
                        <a:pt x="115" y="38"/>
                      </a:lnTo>
                      <a:lnTo>
                        <a:pt x="115" y="38"/>
                      </a:lnTo>
                      <a:lnTo>
                        <a:pt x="114" y="38"/>
                      </a:lnTo>
                      <a:lnTo>
                        <a:pt x="114" y="37"/>
                      </a:lnTo>
                      <a:lnTo>
                        <a:pt x="114" y="37"/>
                      </a:lnTo>
                      <a:lnTo>
                        <a:pt x="115" y="36"/>
                      </a:lnTo>
                      <a:lnTo>
                        <a:pt x="114" y="36"/>
                      </a:lnTo>
                      <a:lnTo>
                        <a:pt x="115" y="34"/>
                      </a:lnTo>
                      <a:lnTo>
                        <a:pt x="115" y="34"/>
                      </a:lnTo>
                      <a:lnTo>
                        <a:pt x="116" y="33"/>
                      </a:lnTo>
                      <a:lnTo>
                        <a:pt x="118" y="33"/>
                      </a:lnTo>
                      <a:lnTo>
                        <a:pt x="119" y="32"/>
                      </a:lnTo>
                      <a:lnTo>
                        <a:pt x="121" y="30"/>
                      </a:lnTo>
                      <a:lnTo>
                        <a:pt x="121" y="30"/>
                      </a:lnTo>
                      <a:lnTo>
                        <a:pt x="123" y="30"/>
                      </a:lnTo>
                      <a:lnTo>
                        <a:pt x="124" y="30"/>
                      </a:lnTo>
                      <a:lnTo>
                        <a:pt x="125" y="29"/>
                      </a:lnTo>
                      <a:close/>
                      <a:moveTo>
                        <a:pt x="340" y="29"/>
                      </a:moveTo>
                      <a:lnTo>
                        <a:pt x="340" y="29"/>
                      </a:lnTo>
                      <a:lnTo>
                        <a:pt x="340" y="29"/>
                      </a:lnTo>
                      <a:lnTo>
                        <a:pt x="340" y="29"/>
                      </a:lnTo>
                      <a:lnTo>
                        <a:pt x="340" y="29"/>
                      </a:lnTo>
                      <a:lnTo>
                        <a:pt x="340" y="29"/>
                      </a:lnTo>
                      <a:lnTo>
                        <a:pt x="340" y="29"/>
                      </a:lnTo>
                      <a:lnTo>
                        <a:pt x="340" y="30"/>
                      </a:lnTo>
                      <a:lnTo>
                        <a:pt x="340" y="30"/>
                      </a:lnTo>
                      <a:lnTo>
                        <a:pt x="339" y="30"/>
                      </a:lnTo>
                      <a:lnTo>
                        <a:pt x="336" y="32"/>
                      </a:lnTo>
                      <a:lnTo>
                        <a:pt x="337" y="30"/>
                      </a:lnTo>
                      <a:lnTo>
                        <a:pt x="337" y="29"/>
                      </a:lnTo>
                      <a:lnTo>
                        <a:pt x="340" y="29"/>
                      </a:lnTo>
                      <a:close/>
                      <a:moveTo>
                        <a:pt x="234" y="29"/>
                      </a:moveTo>
                      <a:lnTo>
                        <a:pt x="235" y="30"/>
                      </a:lnTo>
                      <a:lnTo>
                        <a:pt x="239" y="33"/>
                      </a:lnTo>
                      <a:lnTo>
                        <a:pt x="242" y="34"/>
                      </a:lnTo>
                      <a:lnTo>
                        <a:pt x="245" y="34"/>
                      </a:lnTo>
                      <a:lnTo>
                        <a:pt x="247" y="34"/>
                      </a:lnTo>
                      <a:lnTo>
                        <a:pt x="250" y="36"/>
                      </a:lnTo>
                      <a:lnTo>
                        <a:pt x="250" y="38"/>
                      </a:lnTo>
                      <a:lnTo>
                        <a:pt x="254" y="37"/>
                      </a:lnTo>
                      <a:lnTo>
                        <a:pt x="255" y="38"/>
                      </a:lnTo>
                      <a:lnTo>
                        <a:pt x="256" y="38"/>
                      </a:lnTo>
                      <a:lnTo>
                        <a:pt x="258" y="40"/>
                      </a:lnTo>
                      <a:lnTo>
                        <a:pt x="259" y="41"/>
                      </a:lnTo>
                      <a:lnTo>
                        <a:pt x="259" y="42"/>
                      </a:lnTo>
                      <a:lnTo>
                        <a:pt x="259" y="42"/>
                      </a:lnTo>
                      <a:lnTo>
                        <a:pt x="258" y="44"/>
                      </a:lnTo>
                      <a:lnTo>
                        <a:pt x="259" y="44"/>
                      </a:lnTo>
                      <a:lnTo>
                        <a:pt x="259" y="44"/>
                      </a:lnTo>
                      <a:lnTo>
                        <a:pt x="260" y="45"/>
                      </a:lnTo>
                      <a:lnTo>
                        <a:pt x="260" y="46"/>
                      </a:lnTo>
                      <a:lnTo>
                        <a:pt x="260" y="46"/>
                      </a:lnTo>
                      <a:lnTo>
                        <a:pt x="260" y="49"/>
                      </a:lnTo>
                      <a:lnTo>
                        <a:pt x="260" y="49"/>
                      </a:lnTo>
                      <a:lnTo>
                        <a:pt x="260" y="49"/>
                      </a:lnTo>
                      <a:lnTo>
                        <a:pt x="258" y="49"/>
                      </a:lnTo>
                      <a:lnTo>
                        <a:pt x="255" y="48"/>
                      </a:lnTo>
                      <a:lnTo>
                        <a:pt x="254" y="49"/>
                      </a:lnTo>
                      <a:lnTo>
                        <a:pt x="254" y="49"/>
                      </a:lnTo>
                      <a:lnTo>
                        <a:pt x="252" y="49"/>
                      </a:lnTo>
                      <a:lnTo>
                        <a:pt x="252" y="50"/>
                      </a:lnTo>
                      <a:lnTo>
                        <a:pt x="248" y="50"/>
                      </a:lnTo>
                      <a:lnTo>
                        <a:pt x="248" y="51"/>
                      </a:lnTo>
                      <a:lnTo>
                        <a:pt x="247" y="51"/>
                      </a:lnTo>
                      <a:lnTo>
                        <a:pt x="246" y="53"/>
                      </a:lnTo>
                      <a:lnTo>
                        <a:pt x="245" y="53"/>
                      </a:lnTo>
                      <a:lnTo>
                        <a:pt x="245" y="53"/>
                      </a:lnTo>
                      <a:lnTo>
                        <a:pt x="243" y="51"/>
                      </a:lnTo>
                      <a:lnTo>
                        <a:pt x="243" y="51"/>
                      </a:lnTo>
                      <a:lnTo>
                        <a:pt x="245" y="51"/>
                      </a:lnTo>
                      <a:lnTo>
                        <a:pt x="245" y="50"/>
                      </a:lnTo>
                      <a:lnTo>
                        <a:pt x="242" y="50"/>
                      </a:lnTo>
                      <a:lnTo>
                        <a:pt x="238" y="45"/>
                      </a:lnTo>
                      <a:lnTo>
                        <a:pt x="237" y="45"/>
                      </a:lnTo>
                      <a:lnTo>
                        <a:pt x="237" y="44"/>
                      </a:lnTo>
                      <a:lnTo>
                        <a:pt x="238" y="44"/>
                      </a:lnTo>
                      <a:lnTo>
                        <a:pt x="238" y="44"/>
                      </a:lnTo>
                      <a:lnTo>
                        <a:pt x="241" y="44"/>
                      </a:lnTo>
                      <a:lnTo>
                        <a:pt x="241" y="42"/>
                      </a:lnTo>
                      <a:lnTo>
                        <a:pt x="239" y="41"/>
                      </a:lnTo>
                      <a:lnTo>
                        <a:pt x="238" y="41"/>
                      </a:lnTo>
                      <a:lnTo>
                        <a:pt x="237" y="41"/>
                      </a:lnTo>
                      <a:lnTo>
                        <a:pt x="235" y="41"/>
                      </a:lnTo>
                      <a:lnTo>
                        <a:pt x="234" y="41"/>
                      </a:lnTo>
                      <a:lnTo>
                        <a:pt x="234" y="41"/>
                      </a:lnTo>
                      <a:lnTo>
                        <a:pt x="233" y="41"/>
                      </a:lnTo>
                      <a:lnTo>
                        <a:pt x="233" y="40"/>
                      </a:lnTo>
                      <a:lnTo>
                        <a:pt x="230" y="40"/>
                      </a:lnTo>
                      <a:lnTo>
                        <a:pt x="230" y="37"/>
                      </a:lnTo>
                      <a:lnTo>
                        <a:pt x="231" y="37"/>
                      </a:lnTo>
                      <a:lnTo>
                        <a:pt x="230" y="37"/>
                      </a:lnTo>
                      <a:lnTo>
                        <a:pt x="230" y="37"/>
                      </a:lnTo>
                      <a:lnTo>
                        <a:pt x="230" y="37"/>
                      </a:lnTo>
                      <a:lnTo>
                        <a:pt x="230" y="37"/>
                      </a:lnTo>
                      <a:lnTo>
                        <a:pt x="231" y="30"/>
                      </a:lnTo>
                      <a:lnTo>
                        <a:pt x="231" y="29"/>
                      </a:lnTo>
                      <a:lnTo>
                        <a:pt x="233" y="29"/>
                      </a:lnTo>
                      <a:lnTo>
                        <a:pt x="234" y="29"/>
                      </a:lnTo>
                      <a:close/>
                      <a:moveTo>
                        <a:pt x="165" y="23"/>
                      </a:moveTo>
                      <a:lnTo>
                        <a:pt x="165" y="23"/>
                      </a:lnTo>
                      <a:lnTo>
                        <a:pt x="165" y="24"/>
                      </a:lnTo>
                      <a:lnTo>
                        <a:pt x="166" y="24"/>
                      </a:lnTo>
                      <a:lnTo>
                        <a:pt x="169" y="24"/>
                      </a:lnTo>
                      <a:lnTo>
                        <a:pt x="169" y="25"/>
                      </a:lnTo>
                      <a:lnTo>
                        <a:pt x="173" y="25"/>
                      </a:lnTo>
                      <a:lnTo>
                        <a:pt x="173" y="25"/>
                      </a:lnTo>
                      <a:lnTo>
                        <a:pt x="174" y="25"/>
                      </a:lnTo>
                      <a:lnTo>
                        <a:pt x="174" y="25"/>
                      </a:lnTo>
                      <a:lnTo>
                        <a:pt x="174" y="25"/>
                      </a:lnTo>
                      <a:lnTo>
                        <a:pt x="174" y="25"/>
                      </a:lnTo>
                      <a:lnTo>
                        <a:pt x="174" y="27"/>
                      </a:lnTo>
                      <a:lnTo>
                        <a:pt x="174" y="27"/>
                      </a:lnTo>
                      <a:lnTo>
                        <a:pt x="175" y="28"/>
                      </a:lnTo>
                      <a:lnTo>
                        <a:pt x="175" y="29"/>
                      </a:lnTo>
                      <a:lnTo>
                        <a:pt x="176" y="30"/>
                      </a:lnTo>
                      <a:lnTo>
                        <a:pt x="178" y="30"/>
                      </a:lnTo>
                      <a:lnTo>
                        <a:pt x="179" y="30"/>
                      </a:lnTo>
                      <a:lnTo>
                        <a:pt x="179" y="30"/>
                      </a:lnTo>
                      <a:lnTo>
                        <a:pt x="179" y="30"/>
                      </a:lnTo>
                      <a:lnTo>
                        <a:pt x="179" y="30"/>
                      </a:lnTo>
                      <a:lnTo>
                        <a:pt x="179" y="28"/>
                      </a:lnTo>
                      <a:lnTo>
                        <a:pt x="180" y="25"/>
                      </a:lnTo>
                      <a:lnTo>
                        <a:pt x="180" y="25"/>
                      </a:lnTo>
                      <a:lnTo>
                        <a:pt x="182" y="25"/>
                      </a:lnTo>
                      <a:lnTo>
                        <a:pt x="187" y="28"/>
                      </a:lnTo>
                      <a:lnTo>
                        <a:pt x="187" y="29"/>
                      </a:lnTo>
                      <a:lnTo>
                        <a:pt x="188" y="29"/>
                      </a:lnTo>
                      <a:lnTo>
                        <a:pt x="188" y="30"/>
                      </a:lnTo>
                      <a:lnTo>
                        <a:pt x="188" y="30"/>
                      </a:lnTo>
                      <a:lnTo>
                        <a:pt x="190" y="30"/>
                      </a:lnTo>
                      <a:lnTo>
                        <a:pt x="191" y="30"/>
                      </a:lnTo>
                      <a:lnTo>
                        <a:pt x="192" y="29"/>
                      </a:lnTo>
                      <a:lnTo>
                        <a:pt x="192" y="29"/>
                      </a:lnTo>
                      <a:lnTo>
                        <a:pt x="193" y="28"/>
                      </a:lnTo>
                      <a:lnTo>
                        <a:pt x="196" y="29"/>
                      </a:lnTo>
                      <a:lnTo>
                        <a:pt x="197" y="29"/>
                      </a:lnTo>
                      <a:lnTo>
                        <a:pt x="199" y="32"/>
                      </a:lnTo>
                      <a:lnTo>
                        <a:pt x="201" y="30"/>
                      </a:lnTo>
                      <a:lnTo>
                        <a:pt x="204" y="32"/>
                      </a:lnTo>
                      <a:lnTo>
                        <a:pt x="205" y="33"/>
                      </a:lnTo>
                      <a:lnTo>
                        <a:pt x="207" y="34"/>
                      </a:lnTo>
                      <a:lnTo>
                        <a:pt x="208" y="37"/>
                      </a:lnTo>
                      <a:lnTo>
                        <a:pt x="209" y="37"/>
                      </a:lnTo>
                      <a:lnTo>
                        <a:pt x="209" y="36"/>
                      </a:lnTo>
                      <a:lnTo>
                        <a:pt x="218" y="37"/>
                      </a:lnTo>
                      <a:lnTo>
                        <a:pt x="220" y="40"/>
                      </a:lnTo>
                      <a:lnTo>
                        <a:pt x="221" y="40"/>
                      </a:lnTo>
                      <a:lnTo>
                        <a:pt x="221" y="41"/>
                      </a:lnTo>
                      <a:lnTo>
                        <a:pt x="221" y="41"/>
                      </a:lnTo>
                      <a:lnTo>
                        <a:pt x="221" y="42"/>
                      </a:lnTo>
                      <a:lnTo>
                        <a:pt x="222" y="44"/>
                      </a:lnTo>
                      <a:lnTo>
                        <a:pt x="222" y="45"/>
                      </a:lnTo>
                      <a:lnTo>
                        <a:pt x="224" y="45"/>
                      </a:lnTo>
                      <a:lnTo>
                        <a:pt x="224" y="48"/>
                      </a:lnTo>
                      <a:lnTo>
                        <a:pt x="224" y="49"/>
                      </a:lnTo>
                      <a:lnTo>
                        <a:pt x="222" y="51"/>
                      </a:lnTo>
                      <a:lnTo>
                        <a:pt x="221" y="51"/>
                      </a:lnTo>
                      <a:lnTo>
                        <a:pt x="221" y="53"/>
                      </a:lnTo>
                      <a:lnTo>
                        <a:pt x="216" y="53"/>
                      </a:lnTo>
                      <a:lnTo>
                        <a:pt x="214" y="51"/>
                      </a:lnTo>
                      <a:lnTo>
                        <a:pt x="213" y="50"/>
                      </a:lnTo>
                      <a:lnTo>
                        <a:pt x="213" y="49"/>
                      </a:lnTo>
                      <a:lnTo>
                        <a:pt x="212" y="48"/>
                      </a:lnTo>
                      <a:lnTo>
                        <a:pt x="209" y="48"/>
                      </a:lnTo>
                      <a:lnTo>
                        <a:pt x="208" y="46"/>
                      </a:lnTo>
                      <a:lnTo>
                        <a:pt x="207" y="45"/>
                      </a:lnTo>
                      <a:lnTo>
                        <a:pt x="205" y="45"/>
                      </a:lnTo>
                      <a:lnTo>
                        <a:pt x="204" y="42"/>
                      </a:lnTo>
                      <a:lnTo>
                        <a:pt x="201" y="42"/>
                      </a:lnTo>
                      <a:lnTo>
                        <a:pt x="201" y="42"/>
                      </a:lnTo>
                      <a:lnTo>
                        <a:pt x="200" y="42"/>
                      </a:lnTo>
                      <a:lnTo>
                        <a:pt x="200" y="41"/>
                      </a:lnTo>
                      <a:lnTo>
                        <a:pt x="199" y="41"/>
                      </a:lnTo>
                      <a:lnTo>
                        <a:pt x="197" y="40"/>
                      </a:lnTo>
                      <a:lnTo>
                        <a:pt x="196" y="40"/>
                      </a:lnTo>
                      <a:lnTo>
                        <a:pt x="196" y="38"/>
                      </a:lnTo>
                      <a:lnTo>
                        <a:pt x="191" y="38"/>
                      </a:lnTo>
                      <a:lnTo>
                        <a:pt x="190" y="37"/>
                      </a:lnTo>
                      <a:lnTo>
                        <a:pt x="188" y="37"/>
                      </a:lnTo>
                      <a:lnTo>
                        <a:pt x="187" y="40"/>
                      </a:lnTo>
                      <a:lnTo>
                        <a:pt x="186" y="40"/>
                      </a:lnTo>
                      <a:lnTo>
                        <a:pt x="186" y="40"/>
                      </a:lnTo>
                      <a:lnTo>
                        <a:pt x="186" y="38"/>
                      </a:lnTo>
                      <a:lnTo>
                        <a:pt x="184" y="38"/>
                      </a:lnTo>
                      <a:lnTo>
                        <a:pt x="184" y="38"/>
                      </a:lnTo>
                      <a:lnTo>
                        <a:pt x="175" y="40"/>
                      </a:lnTo>
                      <a:lnTo>
                        <a:pt x="174" y="42"/>
                      </a:lnTo>
                      <a:lnTo>
                        <a:pt x="173" y="42"/>
                      </a:lnTo>
                      <a:lnTo>
                        <a:pt x="171" y="42"/>
                      </a:lnTo>
                      <a:lnTo>
                        <a:pt x="170" y="42"/>
                      </a:lnTo>
                      <a:lnTo>
                        <a:pt x="169" y="40"/>
                      </a:lnTo>
                      <a:lnTo>
                        <a:pt x="174" y="40"/>
                      </a:lnTo>
                      <a:lnTo>
                        <a:pt x="174" y="38"/>
                      </a:lnTo>
                      <a:lnTo>
                        <a:pt x="174" y="38"/>
                      </a:lnTo>
                      <a:lnTo>
                        <a:pt x="174" y="38"/>
                      </a:lnTo>
                      <a:lnTo>
                        <a:pt x="171" y="38"/>
                      </a:lnTo>
                      <a:lnTo>
                        <a:pt x="171" y="37"/>
                      </a:lnTo>
                      <a:lnTo>
                        <a:pt x="174" y="36"/>
                      </a:lnTo>
                      <a:lnTo>
                        <a:pt x="174" y="36"/>
                      </a:lnTo>
                      <a:lnTo>
                        <a:pt x="173" y="36"/>
                      </a:lnTo>
                      <a:lnTo>
                        <a:pt x="173" y="34"/>
                      </a:lnTo>
                      <a:lnTo>
                        <a:pt x="171" y="34"/>
                      </a:lnTo>
                      <a:lnTo>
                        <a:pt x="171" y="36"/>
                      </a:lnTo>
                      <a:lnTo>
                        <a:pt x="169" y="36"/>
                      </a:lnTo>
                      <a:lnTo>
                        <a:pt x="169" y="32"/>
                      </a:lnTo>
                      <a:lnTo>
                        <a:pt x="169" y="32"/>
                      </a:lnTo>
                      <a:lnTo>
                        <a:pt x="169" y="32"/>
                      </a:lnTo>
                      <a:lnTo>
                        <a:pt x="167" y="32"/>
                      </a:lnTo>
                      <a:lnTo>
                        <a:pt x="167" y="32"/>
                      </a:lnTo>
                      <a:lnTo>
                        <a:pt x="167" y="32"/>
                      </a:lnTo>
                      <a:lnTo>
                        <a:pt x="166" y="32"/>
                      </a:lnTo>
                      <a:lnTo>
                        <a:pt x="166" y="33"/>
                      </a:lnTo>
                      <a:lnTo>
                        <a:pt x="166" y="33"/>
                      </a:lnTo>
                      <a:lnTo>
                        <a:pt x="165" y="33"/>
                      </a:lnTo>
                      <a:lnTo>
                        <a:pt x="165" y="29"/>
                      </a:lnTo>
                      <a:lnTo>
                        <a:pt x="165" y="29"/>
                      </a:lnTo>
                      <a:lnTo>
                        <a:pt x="163" y="30"/>
                      </a:lnTo>
                      <a:lnTo>
                        <a:pt x="162" y="30"/>
                      </a:lnTo>
                      <a:lnTo>
                        <a:pt x="161" y="30"/>
                      </a:lnTo>
                      <a:lnTo>
                        <a:pt x="161" y="30"/>
                      </a:lnTo>
                      <a:lnTo>
                        <a:pt x="161" y="29"/>
                      </a:lnTo>
                      <a:lnTo>
                        <a:pt x="159" y="27"/>
                      </a:lnTo>
                      <a:lnTo>
                        <a:pt x="161" y="25"/>
                      </a:lnTo>
                      <a:lnTo>
                        <a:pt x="161" y="25"/>
                      </a:lnTo>
                      <a:lnTo>
                        <a:pt x="161" y="25"/>
                      </a:lnTo>
                      <a:lnTo>
                        <a:pt x="162" y="25"/>
                      </a:lnTo>
                      <a:lnTo>
                        <a:pt x="163" y="23"/>
                      </a:lnTo>
                      <a:lnTo>
                        <a:pt x="165" y="23"/>
                      </a:lnTo>
                      <a:close/>
                      <a:moveTo>
                        <a:pt x="440" y="21"/>
                      </a:moveTo>
                      <a:lnTo>
                        <a:pt x="443" y="21"/>
                      </a:lnTo>
                      <a:lnTo>
                        <a:pt x="445" y="23"/>
                      </a:lnTo>
                      <a:lnTo>
                        <a:pt x="446" y="23"/>
                      </a:lnTo>
                      <a:lnTo>
                        <a:pt x="449" y="23"/>
                      </a:lnTo>
                      <a:lnTo>
                        <a:pt x="450" y="23"/>
                      </a:lnTo>
                      <a:lnTo>
                        <a:pt x="450" y="24"/>
                      </a:lnTo>
                      <a:lnTo>
                        <a:pt x="449" y="24"/>
                      </a:lnTo>
                      <a:lnTo>
                        <a:pt x="449" y="25"/>
                      </a:lnTo>
                      <a:lnTo>
                        <a:pt x="449" y="28"/>
                      </a:lnTo>
                      <a:lnTo>
                        <a:pt x="449" y="29"/>
                      </a:lnTo>
                      <a:lnTo>
                        <a:pt x="446" y="28"/>
                      </a:lnTo>
                      <a:lnTo>
                        <a:pt x="446" y="28"/>
                      </a:lnTo>
                      <a:lnTo>
                        <a:pt x="443" y="28"/>
                      </a:lnTo>
                      <a:lnTo>
                        <a:pt x="443" y="27"/>
                      </a:lnTo>
                      <a:lnTo>
                        <a:pt x="442" y="27"/>
                      </a:lnTo>
                      <a:lnTo>
                        <a:pt x="442" y="27"/>
                      </a:lnTo>
                      <a:lnTo>
                        <a:pt x="440" y="27"/>
                      </a:lnTo>
                      <a:lnTo>
                        <a:pt x="440" y="25"/>
                      </a:lnTo>
                      <a:lnTo>
                        <a:pt x="438" y="25"/>
                      </a:lnTo>
                      <a:lnTo>
                        <a:pt x="438" y="25"/>
                      </a:lnTo>
                      <a:lnTo>
                        <a:pt x="438" y="24"/>
                      </a:lnTo>
                      <a:lnTo>
                        <a:pt x="440" y="24"/>
                      </a:lnTo>
                      <a:lnTo>
                        <a:pt x="440" y="23"/>
                      </a:lnTo>
                      <a:lnTo>
                        <a:pt x="440" y="23"/>
                      </a:lnTo>
                      <a:lnTo>
                        <a:pt x="440" y="21"/>
                      </a:lnTo>
                      <a:close/>
                      <a:moveTo>
                        <a:pt x="2017" y="20"/>
                      </a:moveTo>
                      <a:lnTo>
                        <a:pt x="2018" y="20"/>
                      </a:lnTo>
                      <a:lnTo>
                        <a:pt x="2020" y="21"/>
                      </a:lnTo>
                      <a:lnTo>
                        <a:pt x="2020" y="21"/>
                      </a:lnTo>
                      <a:lnTo>
                        <a:pt x="2021" y="23"/>
                      </a:lnTo>
                      <a:lnTo>
                        <a:pt x="2021" y="24"/>
                      </a:lnTo>
                      <a:lnTo>
                        <a:pt x="2020" y="25"/>
                      </a:lnTo>
                      <a:lnTo>
                        <a:pt x="2020" y="27"/>
                      </a:lnTo>
                      <a:lnTo>
                        <a:pt x="2021" y="28"/>
                      </a:lnTo>
                      <a:lnTo>
                        <a:pt x="2024" y="25"/>
                      </a:lnTo>
                      <a:lnTo>
                        <a:pt x="2024" y="25"/>
                      </a:lnTo>
                      <a:lnTo>
                        <a:pt x="2024" y="25"/>
                      </a:lnTo>
                      <a:lnTo>
                        <a:pt x="2025" y="25"/>
                      </a:lnTo>
                      <a:lnTo>
                        <a:pt x="2025" y="25"/>
                      </a:lnTo>
                      <a:lnTo>
                        <a:pt x="2025" y="27"/>
                      </a:lnTo>
                      <a:lnTo>
                        <a:pt x="2027" y="25"/>
                      </a:lnTo>
                      <a:lnTo>
                        <a:pt x="2027" y="28"/>
                      </a:lnTo>
                      <a:lnTo>
                        <a:pt x="2029" y="28"/>
                      </a:lnTo>
                      <a:lnTo>
                        <a:pt x="2029" y="29"/>
                      </a:lnTo>
                      <a:lnTo>
                        <a:pt x="2031" y="29"/>
                      </a:lnTo>
                      <a:lnTo>
                        <a:pt x="2031" y="29"/>
                      </a:lnTo>
                      <a:lnTo>
                        <a:pt x="2034" y="30"/>
                      </a:lnTo>
                      <a:lnTo>
                        <a:pt x="2034" y="30"/>
                      </a:lnTo>
                      <a:lnTo>
                        <a:pt x="2037" y="30"/>
                      </a:lnTo>
                      <a:lnTo>
                        <a:pt x="2042" y="34"/>
                      </a:lnTo>
                      <a:lnTo>
                        <a:pt x="2042" y="36"/>
                      </a:lnTo>
                      <a:lnTo>
                        <a:pt x="2042" y="36"/>
                      </a:lnTo>
                      <a:lnTo>
                        <a:pt x="2042" y="37"/>
                      </a:lnTo>
                      <a:lnTo>
                        <a:pt x="2042" y="40"/>
                      </a:lnTo>
                      <a:lnTo>
                        <a:pt x="2042" y="40"/>
                      </a:lnTo>
                      <a:lnTo>
                        <a:pt x="2041" y="40"/>
                      </a:lnTo>
                      <a:lnTo>
                        <a:pt x="2039" y="41"/>
                      </a:lnTo>
                      <a:lnTo>
                        <a:pt x="2038" y="40"/>
                      </a:lnTo>
                      <a:lnTo>
                        <a:pt x="2037" y="40"/>
                      </a:lnTo>
                      <a:lnTo>
                        <a:pt x="2037" y="40"/>
                      </a:lnTo>
                      <a:lnTo>
                        <a:pt x="2037" y="41"/>
                      </a:lnTo>
                      <a:lnTo>
                        <a:pt x="2035" y="41"/>
                      </a:lnTo>
                      <a:lnTo>
                        <a:pt x="2034" y="42"/>
                      </a:lnTo>
                      <a:lnTo>
                        <a:pt x="2027" y="44"/>
                      </a:lnTo>
                      <a:lnTo>
                        <a:pt x="2027" y="45"/>
                      </a:lnTo>
                      <a:lnTo>
                        <a:pt x="2026" y="45"/>
                      </a:lnTo>
                      <a:lnTo>
                        <a:pt x="2026" y="45"/>
                      </a:lnTo>
                      <a:lnTo>
                        <a:pt x="2024" y="45"/>
                      </a:lnTo>
                      <a:lnTo>
                        <a:pt x="2024" y="44"/>
                      </a:lnTo>
                      <a:lnTo>
                        <a:pt x="2024" y="44"/>
                      </a:lnTo>
                      <a:lnTo>
                        <a:pt x="2022" y="44"/>
                      </a:lnTo>
                      <a:lnTo>
                        <a:pt x="2022" y="45"/>
                      </a:lnTo>
                      <a:lnTo>
                        <a:pt x="2021" y="44"/>
                      </a:lnTo>
                      <a:lnTo>
                        <a:pt x="2021" y="44"/>
                      </a:lnTo>
                      <a:lnTo>
                        <a:pt x="2016" y="44"/>
                      </a:lnTo>
                      <a:lnTo>
                        <a:pt x="2016" y="42"/>
                      </a:lnTo>
                      <a:lnTo>
                        <a:pt x="2014" y="42"/>
                      </a:lnTo>
                      <a:lnTo>
                        <a:pt x="2014" y="42"/>
                      </a:lnTo>
                      <a:lnTo>
                        <a:pt x="2013" y="42"/>
                      </a:lnTo>
                      <a:lnTo>
                        <a:pt x="2013" y="42"/>
                      </a:lnTo>
                      <a:lnTo>
                        <a:pt x="2009" y="46"/>
                      </a:lnTo>
                      <a:lnTo>
                        <a:pt x="2009" y="46"/>
                      </a:lnTo>
                      <a:lnTo>
                        <a:pt x="2005" y="48"/>
                      </a:lnTo>
                      <a:lnTo>
                        <a:pt x="2005" y="49"/>
                      </a:lnTo>
                      <a:lnTo>
                        <a:pt x="2004" y="49"/>
                      </a:lnTo>
                      <a:lnTo>
                        <a:pt x="2004" y="49"/>
                      </a:lnTo>
                      <a:lnTo>
                        <a:pt x="2003" y="49"/>
                      </a:lnTo>
                      <a:lnTo>
                        <a:pt x="2003" y="49"/>
                      </a:lnTo>
                      <a:lnTo>
                        <a:pt x="1999" y="49"/>
                      </a:lnTo>
                      <a:lnTo>
                        <a:pt x="1999" y="48"/>
                      </a:lnTo>
                      <a:lnTo>
                        <a:pt x="2000" y="46"/>
                      </a:lnTo>
                      <a:lnTo>
                        <a:pt x="2004" y="42"/>
                      </a:lnTo>
                      <a:lnTo>
                        <a:pt x="2005" y="41"/>
                      </a:lnTo>
                      <a:lnTo>
                        <a:pt x="2008" y="36"/>
                      </a:lnTo>
                      <a:lnTo>
                        <a:pt x="2010" y="36"/>
                      </a:lnTo>
                      <a:lnTo>
                        <a:pt x="2009" y="33"/>
                      </a:lnTo>
                      <a:lnTo>
                        <a:pt x="2010" y="33"/>
                      </a:lnTo>
                      <a:lnTo>
                        <a:pt x="2010" y="30"/>
                      </a:lnTo>
                      <a:lnTo>
                        <a:pt x="2013" y="29"/>
                      </a:lnTo>
                      <a:lnTo>
                        <a:pt x="2013" y="27"/>
                      </a:lnTo>
                      <a:lnTo>
                        <a:pt x="2013" y="27"/>
                      </a:lnTo>
                      <a:lnTo>
                        <a:pt x="2013" y="25"/>
                      </a:lnTo>
                      <a:lnTo>
                        <a:pt x="2014" y="25"/>
                      </a:lnTo>
                      <a:lnTo>
                        <a:pt x="2014" y="24"/>
                      </a:lnTo>
                      <a:lnTo>
                        <a:pt x="2014" y="23"/>
                      </a:lnTo>
                      <a:lnTo>
                        <a:pt x="2013" y="21"/>
                      </a:lnTo>
                      <a:lnTo>
                        <a:pt x="2016" y="21"/>
                      </a:lnTo>
                      <a:lnTo>
                        <a:pt x="2016" y="23"/>
                      </a:lnTo>
                      <a:lnTo>
                        <a:pt x="2016" y="23"/>
                      </a:lnTo>
                      <a:lnTo>
                        <a:pt x="2017" y="23"/>
                      </a:lnTo>
                      <a:lnTo>
                        <a:pt x="2017" y="23"/>
                      </a:lnTo>
                      <a:lnTo>
                        <a:pt x="2017" y="23"/>
                      </a:lnTo>
                      <a:lnTo>
                        <a:pt x="2017" y="20"/>
                      </a:lnTo>
                      <a:close/>
                      <a:moveTo>
                        <a:pt x="1935" y="15"/>
                      </a:moveTo>
                      <a:lnTo>
                        <a:pt x="1936" y="15"/>
                      </a:lnTo>
                      <a:lnTo>
                        <a:pt x="1937" y="15"/>
                      </a:lnTo>
                      <a:lnTo>
                        <a:pt x="1938" y="15"/>
                      </a:lnTo>
                      <a:lnTo>
                        <a:pt x="1938" y="16"/>
                      </a:lnTo>
                      <a:lnTo>
                        <a:pt x="1941" y="17"/>
                      </a:lnTo>
                      <a:lnTo>
                        <a:pt x="1944" y="17"/>
                      </a:lnTo>
                      <a:lnTo>
                        <a:pt x="1946" y="19"/>
                      </a:lnTo>
                      <a:lnTo>
                        <a:pt x="1948" y="21"/>
                      </a:lnTo>
                      <a:lnTo>
                        <a:pt x="1948" y="24"/>
                      </a:lnTo>
                      <a:lnTo>
                        <a:pt x="1945" y="24"/>
                      </a:lnTo>
                      <a:lnTo>
                        <a:pt x="1945" y="25"/>
                      </a:lnTo>
                      <a:lnTo>
                        <a:pt x="1936" y="25"/>
                      </a:lnTo>
                      <a:lnTo>
                        <a:pt x="1936" y="25"/>
                      </a:lnTo>
                      <a:lnTo>
                        <a:pt x="1935" y="25"/>
                      </a:lnTo>
                      <a:lnTo>
                        <a:pt x="1933" y="27"/>
                      </a:lnTo>
                      <a:lnTo>
                        <a:pt x="1929" y="25"/>
                      </a:lnTo>
                      <a:lnTo>
                        <a:pt x="1929" y="24"/>
                      </a:lnTo>
                      <a:lnTo>
                        <a:pt x="1931" y="24"/>
                      </a:lnTo>
                      <a:lnTo>
                        <a:pt x="1931" y="24"/>
                      </a:lnTo>
                      <a:lnTo>
                        <a:pt x="1929" y="23"/>
                      </a:lnTo>
                      <a:lnTo>
                        <a:pt x="1928" y="19"/>
                      </a:lnTo>
                      <a:lnTo>
                        <a:pt x="1929" y="19"/>
                      </a:lnTo>
                      <a:lnTo>
                        <a:pt x="1931" y="17"/>
                      </a:lnTo>
                      <a:lnTo>
                        <a:pt x="1931" y="16"/>
                      </a:lnTo>
                      <a:lnTo>
                        <a:pt x="1931" y="16"/>
                      </a:lnTo>
                      <a:lnTo>
                        <a:pt x="1931" y="15"/>
                      </a:lnTo>
                      <a:lnTo>
                        <a:pt x="1932" y="15"/>
                      </a:lnTo>
                      <a:lnTo>
                        <a:pt x="1935" y="15"/>
                      </a:lnTo>
                      <a:close/>
                      <a:moveTo>
                        <a:pt x="1567" y="13"/>
                      </a:moveTo>
                      <a:lnTo>
                        <a:pt x="1569" y="13"/>
                      </a:lnTo>
                      <a:lnTo>
                        <a:pt x="1569" y="16"/>
                      </a:lnTo>
                      <a:lnTo>
                        <a:pt x="1571" y="17"/>
                      </a:lnTo>
                      <a:lnTo>
                        <a:pt x="1571" y="19"/>
                      </a:lnTo>
                      <a:lnTo>
                        <a:pt x="1561" y="19"/>
                      </a:lnTo>
                      <a:lnTo>
                        <a:pt x="1561" y="19"/>
                      </a:lnTo>
                      <a:lnTo>
                        <a:pt x="1563" y="19"/>
                      </a:lnTo>
                      <a:lnTo>
                        <a:pt x="1564" y="17"/>
                      </a:lnTo>
                      <a:lnTo>
                        <a:pt x="1565" y="16"/>
                      </a:lnTo>
                      <a:lnTo>
                        <a:pt x="1567" y="15"/>
                      </a:lnTo>
                      <a:lnTo>
                        <a:pt x="1567" y="13"/>
                      </a:lnTo>
                      <a:close/>
                      <a:moveTo>
                        <a:pt x="280" y="13"/>
                      </a:moveTo>
                      <a:lnTo>
                        <a:pt x="281" y="13"/>
                      </a:lnTo>
                      <a:lnTo>
                        <a:pt x="281" y="13"/>
                      </a:lnTo>
                      <a:lnTo>
                        <a:pt x="281" y="13"/>
                      </a:lnTo>
                      <a:lnTo>
                        <a:pt x="281" y="13"/>
                      </a:lnTo>
                      <a:lnTo>
                        <a:pt x="281" y="13"/>
                      </a:lnTo>
                      <a:lnTo>
                        <a:pt x="280" y="13"/>
                      </a:lnTo>
                      <a:close/>
                      <a:moveTo>
                        <a:pt x="1641" y="12"/>
                      </a:moveTo>
                      <a:lnTo>
                        <a:pt x="1641" y="13"/>
                      </a:lnTo>
                      <a:lnTo>
                        <a:pt x="1641" y="15"/>
                      </a:lnTo>
                      <a:lnTo>
                        <a:pt x="1643" y="16"/>
                      </a:lnTo>
                      <a:lnTo>
                        <a:pt x="1643" y="17"/>
                      </a:lnTo>
                      <a:lnTo>
                        <a:pt x="1643" y="19"/>
                      </a:lnTo>
                      <a:lnTo>
                        <a:pt x="1643" y="19"/>
                      </a:lnTo>
                      <a:lnTo>
                        <a:pt x="1643" y="19"/>
                      </a:lnTo>
                      <a:lnTo>
                        <a:pt x="1640" y="19"/>
                      </a:lnTo>
                      <a:lnTo>
                        <a:pt x="1637" y="19"/>
                      </a:lnTo>
                      <a:lnTo>
                        <a:pt x="1636" y="17"/>
                      </a:lnTo>
                      <a:lnTo>
                        <a:pt x="1633" y="16"/>
                      </a:lnTo>
                      <a:lnTo>
                        <a:pt x="1635" y="15"/>
                      </a:lnTo>
                      <a:lnTo>
                        <a:pt x="1636" y="13"/>
                      </a:lnTo>
                      <a:lnTo>
                        <a:pt x="1637" y="13"/>
                      </a:lnTo>
                      <a:lnTo>
                        <a:pt x="1639" y="13"/>
                      </a:lnTo>
                      <a:lnTo>
                        <a:pt x="1641" y="12"/>
                      </a:lnTo>
                      <a:close/>
                      <a:moveTo>
                        <a:pt x="1560" y="11"/>
                      </a:moveTo>
                      <a:lnTo>
                        <a:pt x="1561" y="15"/>
                      </a:lnTo>
                      <a:lnTo>
                        <a:pt x="1560" y="15"/>
                      </a:lnTo>
                      <a:lnTo>
                        <a:pt x="1560" y="15"/>
                      </a:lnTo>
                      <a:lnTo>
                        <a:pt x="1556" y="15"/>
                      </a:lnTo>
                      <a:lnTo>
                        <a:pt x="1556" y="15"/>
                      </a:lnTo>
                      <a:lnTo>
                        <a:pt x="1555" y="15"/>
                      </a:lnTo>
                      <a:lnTo>
                        <a:pt x="1555" y="13"/>
                      </a:lnTo>
                      <a:lnTo>
                        <a:pt x="1555" y="13"/>
                      </a:lnTo>
                      <a:lnTo>
                        <a:pt x="1554" y="13"/>
                      </a:lnTo>
                      <a:lnTo>
                        <a:pt x="1554" y="12"/>
                      </a:lnTo>
                      <a:lnTo>
                        <a:pt x="1560" y="11"/>
                      </a:lnTo>
                      <a:close/>
                      <a:moveTo>
                        <a:pt x="1255" y="11"/>
                      </a:moveTo>
                      <a:lnTo>
                        <a:pt x="1256" y="11"/>
                      </a:lnTo>
                      <a:lnTo>
                        <a:pt x="1258" y="16"/>
                      </a:lnTo>
                      <a:lnTo>
                        <a:pt x="1260" y="16"/>
                      </a:lnTo>
                      <a:lnTo>
                        <a:pt x="1260" y="15"/>
                      </a:lnTo>
                      <a:lnTo>
                        <a:pt x="1262" y="15"/>
                      </a:lnTo>
                      <a:lnTo>
                        <a:pt x="1263" y="13"/>
                      </a:lnTo>
                      <a:lnTo>
                        <a:pt x="1264" y="13"/>
                      </a:lnTo>
                      <a:lnTo>
                        <a:pt x="1264" y="15"/>
                      </a:lnTo>
                      <a:lnTo>
                        <a:pt x="1264" y="16"/>
                      </a:lnTo>
                      <a:lnTo>
                        <a:pt x="1266" y="17"/>
                      </a:lnTo>
                      <a:lnTo>
                        <a:pt x="1267" y="17"/>
                      </a:lnTo>
                      <a:lnTo>
                        <a:pt x="1268" y="20"/>
                      </a:lnTo>
                      <a:lnTo>
                        <a:pt x="1270" y="20"/>
                      </a:lnTo>
                      <a:lnTo>
                        <a:pt x="1270" y="20"/>
                      </a:lnTo>
                      <a:lnTo>
                        <a:pt x="1271" y="21"/>
                      </a:lnTo>
                      <a:lnTo>
                        <a:pt x="1271" y="24"/>
                      </a:lnTo>
                      <a:lnTo>
                        <a:pt x="1271" y="24"/>
                      </a:lnTo>
                      <a:lnTo>
                        <a:pt x="1271" y="25"/>
                      </a:lnTo>
                      <a:lnTo>
                        <a:pt x="1271" y="27"/>
                      </a:lnTo>
                      <a:lnTo>
                        <a:pt x="1271" y="28"/>
                      </a:lnTo>
                      <a:lnTo>
                        <a:pt x="1272" y="28"/>
                      </a:lnTo>
                      <a:lnTo>
                        <a:pt x="1272" y="28"/>
                      </a:lnTo>
                      <a:lnTo>
                        <a:pt x="1273" y="27"/>
                      </a:lnTo>
                      <a:lnTo>
                        <a:pt x="1273" y="25"/>
                      </a:lnTo>
                      <a:lnTo>
                        <a:pt x="1275" y="27"/>
                      </a:lnTo>
                      <a:lnTo>
                        <a:pt x="1277" y="32"/>
                      </a:lnTo>
                      <a:lnTo>
                        <a:pt x="1277" y="32"/>
                      </a:lnTo>
                      <a:lnTo>
                        <a:pt x="1277" y="34"/>
                      </a:lnTo>
                      <a:lnTo>
                        <a:pt x="1279" y="34"/>
                      </a:lnTo>
                      <a:lnTo>
                        <a:pt x="1279" y="36"/>
                      </a:lnTo>
                      <a:lnTo>
                        <a:pt x="1281" y="37"/>
                      </a:lnTo>
                      <a:lnTo>
                        <a:pt x="1284" y="37"/>
                      </a:lnTo>
                      <a:lnTo>
                        <a:pt x="1284" y="37"/>
                      </a:lnTo>
                      <a:lnTo>
                        <a:pt x="1285" y="37"/>
                      </a:lnTo>
                      <a:lnTo>
                        <a:pt x="1285" y="38"/>
                      </a:lnTo>
                      <a:lnTo>
                        <a:pt x="1289" y="38"/>
                      </a:lnTo>
                      <a:lnTo>
                        <a:pt x="1290" y="38"/>
                      </a:lnTo>
                      <a:lnTo>
                        <a:pt x="1292" y="40"/>
                      </a:lnTo>
                      <a:lnTo>
                        <a:pt x="1292" y="42"/>
                      </a:lnTo>
                      <a:lnTo>
                        <a:pt x="1290" y="42"/>
                      </a:lnTo>
                      <a:lnTo>
                        <a:pt x="1288" y="42"/>
                      </a:lnTo>
                      <a:lnTo>
                        <a:pt x="1285" y="42"/>
                      </a:lnTo>
                      <a:lnTo>
                        <a:pt x="1283" y="44"/>
                      </a:lnTo>
                      <a:lnTo>
                        <a:pt x="1281" y="45"/>
                      </a:lnTo>
                      <a:lnTo>
                        <a:pt x="1279" y="46"/>
                      </a:lnTo>
                      <a:lnTo>
                        <a:pt x="1277" y="50"/>
                      </a:lnTo>
                      <a:lnTo>
                        <a:pt x="1279" y="50"/>
                      </a:lnTo>
                      <a:lnTo>
                        <a:pt x="1279" y="53"/>
                      </a:lnTo>
                      <a:lnTo>
                        <a:pt x="1279" y="53"/>
                      </a:lnTo>
                      <a:lnTo>
                        <a:pt x="1279" y="55"/>
                      </a:lnTo>
                      <a:lnTo>
                        <a:pt x="1279" y="55"/>
                      </a:lnTo>
                      <a:lnTo>
                        <a:pt x="1279" y="57"/>
                      </a:lnTo>
                      <a:lnTo>
                        <a:pt x="1276" y="57"/>
                      </a:lnTo>
                      <a:lnTo>
                        <a:pt x="1276" y="58"/>
                      </a:lnTo>
                      <a:lnTo>
                        <a:pt x="1276" y="61"/>
                      </a:lnTo>
                      <a:lnTo>
                        <a:pt x="1275" y="62"/>
                      </a:lnTo>
                      <a:lnTo>
                        <a:pt x="1273" y="63"/>
                      </a:lnTo>
                      <a:lnTo>
                        <a:pt x="1271" y="63"/>
                      </a:lnTo>
                      <a:lnTo>
                        <a:pt x="1270" y="63"/>
                      </a:lnTo>
                      <a:lnTo>
                        <a:pt x="1270" y="66"/>
                      </a:lnTo>
                      <a:lnTo>
                        <a:pt x="1268" y="67"/>
                      </a:lnTo>
                      <a:lnTo>
                        <a:pt x="1267" y="68"/>
                      </a:lnTo>
                      <a:lnTo>
                        <a:pt x="1266" y="68"/>
                      </a:lnTo>
                      <a:lnTo>
                        <a:pt x="1266" y="70"/>
                      </a:lnTo>
                      <a:lnTo>
                        <a:pt x="1260" y="70"/>
                      </a:lnTo>
                      <a:lnTo>
                        <a:pt x="1260" y="70"/>
                      </a:lnTo>
                      <a:lnTo>
                        <a:pt x="1258" y="71"/>
                      </a:lnTo>
                      <a:lnTo>
                        <a:pt x="1258" y="72"/>
                      </a:lnTo>
                      <a:lnTo>
                        <a:pt x="1259" y="74"/>
                      </a:lnTo>
                      <a:lnTo>
                        <a:pt x="1259" y="76"/>
                      </a:lnTo>
                      <a:lnTo>
                        <a:pt x="1256" y="76"/>
                      </a:lnTo>
                      <a:lnTo>
                        <a:pt x="1256" y="78"/>
                      </a:lnTo>
                      <a:lnTo>
                        <a:pt x="1255" y="76"/>
                      </a:lnTo>
                      <a:lnTo>
                        <a:pt x="1254" y="79"/>
                      </a:lnTo>
                      <a:lnTo>
                        <a:pt x="1254" y="79"/>
                      </a:lnTo>
                      <a:lnTo>
                        <a:pt x="1254" y="78"/>
                      </a:lnTo>
                      <a:lnTo>
                        <a:pt x="1253" y="76"/>
                      </a:lnTo>
                      <a:lnTo>
                        <a:pt x="1251" y="74"/>
                      </a:lnTo>
                      <a:lnTo>
                        <a:pt x="1250" y="71"/>
                      </a:lnTo>
                      <a:lnTo>
                        <a:pt x="1249" y="71"/>
                      </a:lnTo>
                      <a:lnTo>
                        <a:pt x="1246" y="72"/>
                      </a:lnTo>
                      <a:lnTo>
                        <a:pt x="1245" y="71"/>
                      </a:lnTo>
                      <a:lnTo>
                        <a:pt x="1245" y="71"/>
                      </a:lnTo>
                      <a:lnTo>
                        <a:pt x="1245" y="71"/>
                      </a:lnTo>
                      <a:lnTo>
                        <a:pt x="1242" y="70"/>
                      </a:lnTo>
                      <a:lnTo>
                        <a:pt x="1242" y="68"/>
                      </a:lnTo>
                      <a:lnTo>
                        <a:pt x="1233" y="67"/>
                      </a:lnTo>
                      <a:lnTo>
                        <a:pt x="1233" y="67"/>
                      </a:lnTo>
                      <a:lnTo>
                        <a:pt x="1232" y="67"/>
                      </a:lnTo>
                      <a:lnTo>
                        <a:pt x="1232" y="65"/>
                      </a:lnTo>
                      <a:lnTo>
                        <a:pt x="1232" y="62"/>
                      </a:lnTo>
                      <a:lnTo>
                        <a:pt x="1230" y="61"/>
                      </a:lnTo>
                      <a:lnTo>
                        <a:pt x="1232" y="59"/>
                      </a:lnTo>
                      <a:lnTo>
                        <a:pt x="1232" y="59"/>
                      </a:lnTo>
                      <a:lnTo>
                        <a:pt x="1232" y="59"/>
                      </a:lnTo>
                      <a:lnTo>
                        <a:pt x="1233" y="59"/>
                      </a:lnTo>
                      <a:lnTo>
                        <a:pt x="1234" y="59"/>
                      </a:lnTo>
                      <a:lnTo>
                        <a:pt x="1235" y="61"/>
                      </a:lnTo>
                      <a:lnTo>
                        <a:pt x="1235" y="62"/>
                      </a:lnTo>
                      <a:lnTo>
                        <a:pt x="1235" y="62"/>
                      </a:lnTo>
                      <a:lnTo>
                        <a:pt x="1235" y="61"/>
                      </a:lnTo>
                      <a:lnTo>
                        <a:pt x="1237" y="61"/>
                      </a:lnTo>
                      <a:lnTo>
                        <a:pt x="1237" y="61"/>
                      </a:lnTo>
                      <a:lnTo>
                        <a:pt x="1238" y="61"/>
                      </a:lnTo>
                      <a:lnTo>
                        <a:pt x="1238" y="61"/>
                      </a:lnTo>
                      <a:lnTo>
                        <a:pt x="1238" y="61"/>
                      </a:lnTo>
                      <a:lnTo>
                        <a:pt x="1242" y="62"/>
                      </a:lnTo>
                      <a:lnTo>
                        <a:pt x="1243" y="61"/>
                      </a:lnTo>
                      <a:lnTo>
                        <a:pt x="1243" y="61"/>
                      </a:lnTo>
                      <a:lnTo>
                        <a:pt x="1242" y="59"/>
                      </a:lnTo>
                      <a:lnTo>
                        <a:pt x="1241" y="58"/>
                      </a:lnTo>
                      <a:lnTo>
                        <a:pt x="1241" y="57"/>
                      </a:lnTo>
                      <a:lnTo>
                        <a:pt x="1241" y="55"/>
                      </a:lnTo>
                      <a:lnTo>
                        <a:pt x="1242" y="55"/>
                      </a:lnTo>
                      <a:lnTo>
                        <a:pt x="1243" y="55"/>
                      </a:lnTo>
                      <a:lnTo>
                        <a:pt x="1243" y="54"/>
                      </a:lnTo>
                      <a:lnTo>
                        <a:pt x="1247" y="54"/>
                      </a:lnTo>
                      <a:lnTo>
                        <a:pt x="1249" y="54"/>
                      </a:lnTo>
                      <a:lnTo>
                        <a:pt x="1249" y="53"/>
                      </a:lnTo>
                      <a:lnTo>
                        <a:pt x="1242" y="53"/>
                      </a:lnTo>
                      <a:lnTo>
                        <a:pt x="1241" y="53"/>
                      </a:lnTo>
                      <a:lnTo>
                        <a:pt x="1239" y="54"/>
                      </a:lnTo>
                      <a:lnTo>
                        <a:pt x="1237" y="54"/>
                      </a:lnTo>
                      <a:lnTo>
                        <a:pt x="1235" y="54"/>
                      </a:lnTo>
                      <a:lnTo>
                        <a:pt x="1235" y="54"/>
                      </a:lnTo>
                      <a:lnTo>
                        <a:pt x="1235" y="54"/>
                      </a:lnTo>
                      <a:lnTo>
                        <a:pt x="1234" y="54"/>
                      </a:lnTo>
                      <a:lnTo>
                        <a:pt x="1234" y="53"/>
                      </a:lnTo>
                      <a:lnTo>
                        <a:pt x="1232" y="54"/>
                      </a:lnTo>
                      <a:lnTo>
                        <a:pt x="1232" y="55"/>
                      </a:lnTo>
                      <a:lnTo>
                        <a:pt x="1229" y="55"/>
                      </a:lnTo>
                      <a:lnTo>
                        <a:pt x="1229" y="48"/>
                      </a:lnTo>
                      <a:lnTo>
                        <a:pt x="1230" y="48"/>
                      </a:lnTo>
                      <a:lnTo>
                        <a:pt x="1232" y="48"/>
                      </a:lnTo>
                      <a:lnTo>
                        <a:pt x="1232" y="49"/>
                      </a:lnTo>
                      <a:lnTo>
                        <a:pt x="1232" y="46"/>
                      </a:lnTo>
                      <a:lnTo>
                        <a:pt x="1235" y="48"/>
                      </a:lnTo>
                      <a:lnTo>
                        <a:pt x="1235" y="49"/>
                      </a:lnTo>
                      <a:lnTo>
                        <a:pt x="1239" y="49"/>
                      </a:lnTo>
                      <a:lnTo>
                        <a:pt x="1239" y="48"/>
                      </a:lnTo>
                      <a:lnTo>
                        <a:pt x="1241" y="48"/>
                      </a:lnTo>
                      <a:lnTo>
                        <a:pt x="1241" y="48"/>
                      </a:lnTo>
                      <a:lnTo>
                        <a:pt x="1241" y="48"/>
                      </a:lnTo>
                      <a:lnTo>
                        <a:pt x="1241" y="48"/>
                      </a:lnTo>
                      <a:lnTo>
                        <a:pt x="1242" y="48"/>
                      </a:lnTo>
                      <a:lnTo>
                        <a:pt x="1242" y="48"/>
                      </a:lnTo>
                      <a:lnTo>
                        <a:pt x="1243" y="46"/>
                      </a:lnTo>
                      <a:lnTo>
                        <a:pt x="1249" y="48"/>
                      </a:lnTo>
                      <a:lnTo>
                        <a:pt x="1259" y="46"/>
                      </a:lnTo>
                      <a:lnTo>
                        <a:pt x="1260" y="45"/>
                      </a:lnTo>
                      <a:lnTo>
                        <a:pt x="1262" y="45"/>
                      </a:lnTo>
                      <a:lnTo>
                        <a:pt x="1262" y="44"/>
                      </a:lnTo>
                      <a:lnTo>
                        <a:pt x="1256" y="44"/>
                      </a:lnTo>
                      <a:lnTo>
                        <a:pt x="1256" y="45"/>
                      </a:lnTo>
                      <a:lnTo>
                        <a:pt x="1253" y="44"/>
                      </a:lnTo>
                      <a:lnTo>
                        <a:pt x="1253" y="44"/>
                      </a:lnTo>
                      <a:lnTo>
                        <a:pt x="1251" y="44"/>
                      </a:lnTo>
                      <a:lnTo>
                        <a:pt x="1251" y="42"/>
                      </a:lnTo>
                      <a:lnTo>
                        <a:pt x="1251" y="41"/>
                      </a:lnTo>
                      <a:lnTo>
                        <a:pt x="1250" y="41"/>
                      </a:lnTo>
                      <a:lnTo>
                        <a:pt x="1249" y="41"/>
                      </a:lnTo>
                      <a:lnTo>
                        <a:pt x="1249" y="41"/>
                      </a:lnTo>
                      <a:lnTo>
                        <a:pt x="1243" y="41"/>
                      </a:lnTo>
                      <a:lnTo>
                        <a:pt x="1243" y="38"/>
                      </a:lnTo>
                      <a:lnTo>
                        <a:pt x="1243" y="36"/>
                      </a:lnTo>
                      <a:lnTo>
                        <a:pt x="1242" y="36"/>
                      </a:lnTo>
                      <a:lnTo>
                        <a:pt x="1241" y="37"/>
                      </a:lnTo>
                      <a:lnTo>
                        <a:pt x="1239" y="37"/>
                      </a:lnTo>
                      <a:lnTo>
                        <a:pt x="1239" y="36"/>
                      </a:lnTo>
                      <a:lnTo>
                        <a:pt x="1237" y="37"/>
                      </a:lnTo>
                      <a:lnTo>
                        <a:pt x="1237" y="41"/>
                      </a:lnTo>
                      <a:lnTo>
                        <a:pt x="1230" y="41"/>
                      </a:lnTo>
                      <a:lnTo>
                        <a:pt x="1230" y="44"/>
                      </a:lnTo>
                      <a:lnTo>
                        <a:pt x="1229" y="44"/>
                      </a:lnTo>
                      <a:lnTo>
                        <a:pt x="1229" y="44"/>
                      </a:lnTo>
                      <a:lnTo>
                        <a:pt x="1229" y="44"/>
                      </a:lnTo>
                      <a:lnTo>
                        <a:pt x="1228" y="44"/>
                      </a:lnTo>
                      <a:lnTo>
                        <a:pt x="1225" y="44"/>
                      </a:lnTo>
                      <a:lnTo>
                        <a:pt x="1222" y="44"/>
                      </a:lnTo>
                      <a:lnTo>
                        <a:pt x="1222" y="38"/>
                      </a:lnTo>
                      <a:lnTo>
                        <a:pt x="1222" y="38"/>
                      </a:lnTo>
                      <a:lnTo>
                        <a:pt x="1222" y="37"/>
                      </a:lnTo>
                      <a:lnTo>
                        <a:pt x="1221" y="37"/>
                      </a:lnTo>
                      <a:lnTo>
                        <a:pt x="1222" y="34"/>
                      </a:lnTo>
                      <a:lnTo>
                        <a:pt x="1220" y="33"/>
                      </a:lnTo>
                      <a:lnTo>
                        <a:pt x="1218" y="32"/>
                      </a:lnTo>
                      <a:lnTo>
                        <a:pt x="1216" y="32"/>
                      </a:lnTo>
                      <a:lnTo>
                        <a:pt x="1217" y="30"/>
                      </a:lnTo>
                      <a:lnTo>
                        <a:pt x="1217" y="28"/>
                      </a:lnTo>
                      <a:lnTo>
                        <a:pt x="1218" y="28"/>
                      </a:lnTo>
                      <a:lnTo>
                        <a:pt x="1218" y="28"/>
                      </a:lnTo>
                      <a:lnTo>
                        <a:pt x="1220" y="28"/>
                      </a:lnTo>
                      <a:lnTo>
                        <a:pt x="1220" y="27"/>
                      </a:lnTo>
                      <a:lnTo>
                        <a:pt x="1218" y="25"/>
                      </a:lnTo>
                      <a:lnTo>
                        <a:pt x="1218" y="24"/>
                      </a:lnTo>
                      <a:lnTo>
                        <a:pt x="1218" y="23"/>
                      </a:lnTo>
                      <a:lnTo>
                        <a:pt x="1217" y="23"/>
                      </a:lnTo>
                      <a:lnTo>
                        <a:pt x="1217" y="24"/>
                      </a:lnTo>
                      <a:lnTo>
                        <a:pt x="1216" y="24"/>
                      </a:lnTo>
                      <a:lnTo>
                        <a:pt x="1215" y="24"/>
                      </a:lnTo>
                      <a:lnTo>
                        <a:pt x="1216" y="20"/>
                      </a:lnTo>
                      <a:lnTo>
                        <a:pt x="1216" y="16"/>
                      </a:lnTo>
                      <a:lnTo>
                        <a:pt x="1217" y="16"/>
                      </a:lnTo>
                      <a:lnTo>
                        <a:pt x="1218" y="17"/>
                      </a:lnTo>
                      <a:lnTo>
                        <a:pt x="1218" y="17"/>
                      </a:lnTo>
                      <a:lnTo>
                        <a:pt x="1220" y="17"/>
                      </a:lnTo>
                      <a:lnTo>
                        <a:pt x="1220" y="17"/>
                      </a:lnTo>
                      <a:lnTo>
                        <a:pt x="1221" y="16"/>
                      </a:lnTo>
                      <a:lnTo>
                        <a:pt x="1222" y="16"/>
                      </a:lnTo>
                      <a:lnTo>
                        <a:pt x="1222" y="15"/>
                      </a:lnTo>
                      <a:lnTo>
                        <a:pt x="1226" y="16"/>
                      </a:lnTo>
                      <a:lnTo>
                        <a:pt x="1226" y="16"/>
                      </a:lnTo>
                      <a:lnTo>
                        <a:pt x="1228" y="16"/>
                      </a:lnTo>
                      <a:lnTo>
                        <a:pt x="1228" y="15"/>
                      </a:lnTo>
                      <a:lnTo>
                        <a:pt x="1229" y="15"/>
                      </a:lnTo>
                      <a:lnTo>
                        <a:pt x="1229" y="16"/>
                      </a:lnTo>
                      <a:lnTo>
                        <a:pt x="1232" y="16"/>
                      </a:lnTo>
                      <a:lnTo>
                        <a:pt x="1232" y="19"/>
                      </a:lnTo>
                      <a:lnTo>
                        <a:pt x="1230" y="19"/>
                      </a:lnTo>
                      <a:lnTo>
                        <a:pt x="1228" y="19"/>
                      </a:lnTo>
                      <a:lnTo>
                        <a:pt x="1226" y="20"/>
                      </a:lnTo>
                      <a:lnTo>
                        <a:pt x="1226" y="20"/>
                      </a:lnTo>
                      <a:lnTo>
                        <a:pt x="1228" y="20"/>
                      </a:lnTo>
                      <a:lnTo>
                        <a:pt x="1229" y="21"/>
                      </a:lnTo>
                      <a:lnTo>
                        <a:pt x="1229" y="23"/>
                      </a:lnTo>
                      <a:lnTo>
                        <a:pt x="1232" y="23"/>
                      </a:lnTo>
                      <a:lnTo>
                        <a:pt x="1232" y="24"/>
                      </a:lnTo>
                      <a:lnTo>
                        <a:pt x="1232" y="24"/>
                      </a:lnTo>
                      <a:lnTo>
                        <a:pt x="1232" y="24"/>
                      </a:lnTo>
                      <a:lnTo>
                        <a:pt x="1232" y="25"/>
                      </a:lnTo>
                      <a:lnTo>
                        <a:pt x="1234" y="25"/>
                      </a:lnTo>
                      <a:lnTo>
                        <a:pt x="1233" y="21"/>
                      </a:lnTo>
                      <a:lnTo>
                        <a:pt x="1234" y="19"/>
                      </a:lnTo>
                      <a:lnTo>
                        <a:pt x="1235" y="17"/>
                      </a:lnTo>
                      <a:lnTo>
                        <a:pt x="1237" y="17"/>
                      </a:lnTo>
                      <a:lnTo>
                        <a:pt x="1239" y="17"/>
                      </a:lnTo>
                      <a:lnTo>
                        <a:pt x="1241" y="19"/>
                      </a:lnTo>
                      <a:lnTo>
                        <a:pt x="1241" y="20"/>
                      </a:lnTo>
                      <a:lnTo>
                        <a:pt x="1242" y="21"/>
                      </a:lnTo>
                      <a:lnTo>
                        <a:pt x="1242" y="23"/>
                      </a:lnTo>
                      <a:lnTo>
                        <a:pt x="1242" y="24"/>
                      </a:lnTo>
                      <a:lnTo>
                        <a:pt x="1246" y="28"/>
                      </a:lnTo>
                      <a:lnTo>
                        <a:pt x="1246" y="29"/>
                      </a:lnTo>
                      <a:lnTo>
                        <a:pt x="1247" y="29"/>
                      </a:lnTo>
                      <a:lnTo>
                        <a:pt x="1247" y="30"/>
                      </a:lnTo>
                      <a:lnTo>
                        <a:pt x="1249" y="30"/>
                      </a:lnTo>
                      <a:lnTo>
                        <a:pt x="1249" y="33"/>
                      </a:lnTo>
                      <a:lnTo>
                        <a:pt x="1250" y="33"/>
                      </a:lnTo>
                      <a:lnTo>
                        <a:pt x="1250" y="34"/>
                      </a:lnTo>
                      <a:lnTo>
                        <a:pt x="1251" y="34"/>
                      </a:lnTo>
                      <a:lnTo>
                        <a:pt x="1251" y="33"/>
                      </a:lnTo>
                      <a:lnTo>
                        <a:pt x="1250" y="33"/>
                      </a:lnTo>
                      <a:lnTo>
                        <a:pt x="1250" y="29"/>
                      </a:lnTo>
                      <a:lnTo>
                        <a:pt x="1249" y="28"/>
                      </a:lnTo>
                      <a:lnTo>
                        <a:pt x="1249" y="27"/>
                      </a:lnTo>
                      <a:lnTo>
                        <a:pt x="1247" y="27"/>
                      </a:lnTo>
                      <a:lnTo>
                        <a:pt x="1246" y="19"/>
                      </a:lnTo>
                      <a:lnTo>
                        <a:pt x="1249" y="17"/>
                      </a:lnTo>
                      <a:lnTo>
                        <a:pt x="1251" y="16"/>
                      </a:lnTo>
                      <a:lnTo>
                        <a:pt x="1251" y="15"/>
                      </a:lnTo>
                      <a:lnTo>
                        <a:pt x="1253" y="13"/>
                      </a:lnTo>
                      <a:lnTo>
                        <a:pt x="1254" y="13"/>
                      </a:lnTo>
                      <a:lnTo>
                        <a:pt x="1254" y="12"/>
                      </a:lnTo>
                      <a:lnTo>
                        <a:pt x="1255" y="11"/>
                      </a:lnTo>
                      <a:close/>
                      <a:moveTo>
                        <a:pt x="1590" y="8"/>
                      </a:moveTo>
                      <a:lnTo>
                        <a:pt x="1592" y="10"/>
                      </a:lnTo>
                      <a:lnTo>
                        <a:pt x="1592" y="10"/>
                      </a:lnTo>
                      <a:lnTo>
                        <a:pt x="1592" y="10"/>
                      </a:lnTo>
                      <a:lnTo>
                        <a:pt x="1590" y="10"/>
                      </a:lnTo>
                      <a:lnTo>
                        <a:pt x="1590" y="8"/>
                      </a:lnTo>
                      <a:close/>
                      <a:moveTo>
                        <a:pt x="1599" y="7"/>
                      </a:moveTo>
                      <a:lnTo>
                        <a:pt x="1602" y="7"/>
                      </a:lnTo>
                      <a:lnTo>
                        <a:pt x="1602" y="8"/>
                      </a:lnTo>
                      <a:lnTo>
                        <a:pt x="1602" y="10"/>
                      </a:lnTo>
                      <a:lnTo>
                        <a:pt x="1599" y="10"/>
                      </a:lnTo>
                      <a:lnTo>
                        <a:pt x="1599" y="7"/>
                      </a:lnTo>
                      <a:close/>
                      <a:moveTo>
                        <a:pt x="218" y="7"/>
                      </a:moveTo>
                      <a:lnTo>
                        <a:pt x="222" y="7"/>
                      </a:lnTo>
                      <a:lnTo>
                        <a:pt x="222" y="10"/>
                      </a:lnTo>
                      <a:lnTo>
                        <a:pt x="222" y="11"/>
                      </a:lnTo>
                      <a:lnTo>
                        <a:pt x="224" y="12"/>
                      </a:lnTo>
                      <a:lnTo>
                        <a:pt x="225" y="13"/>
                      </a:lnTo>
                      <a:lnTo>
                        <a:pt x="226" y="15"/>
                      </a:lnTo>
                      <a:lnTo>
                        <a:pt x="226" y="17"/>
                      </a:lnTo>
                      <a:lnTo>
                        <a:pt x="224" y="17"/>
                      </a:lnTo>
                      <a:lnTo>
                        <a:pt x="224" y="17"/>
                      </a:lnTo>
                      <a:lnTo>
                        <a:pt x="224" y="16"/>
                      </a:lnTo>
                      <a:lnTo>
                        <a:pt x="224" y="15"/>
                      </a:lnTo>
                      <a:lnTo>
                        <a:pt x="222" y="15"/>
                      </a:lnTo>
                      <a:lnTo>
                        <a:pt x="222" y="15"/>
                      </a:lnTo>
                      <a:lnTo>
                        <a:pt x="222" y="15"/>
                      </a:lnTo>
                      <a:lnTo>
                        <a:pt x="221" y="15"/>
                      </a:lnTo>
                      <a:lnTo>
                        <a:pt x="220" y="15"/>
                      </a:lnTo>
                      <a:lnTo>
                        <a:pt x="220" y="13"/>
                      </a:lnTo>
                      <a:lnTo>
                        <a:pt x="220" y="12"/>
                      </a:lnTo>
                      <a:lnTo>
                        <a:pt x="220" y="11"/>
                      </a:lnTo>
                      <a:lnTo>
                        <a:pt x="218" y="11"/>
                      </a:lnTo>
                      <a:lnTo>
                        <a:pt x="218" y="7"/>
                      </a:lnTo>
                      <a:close/>
                      <a:moveTo>
                        <a:pt x="933" y="7"/>
                      </a:moveTo>
                      <a:lnTo>
                        <a:pt x="936" y="7"/>
                      </a:lnTo>
                      <a:lnTo>
                        <a:pt x="936" y="8"/>
                      </a:lnTo>
                      <a:lnTo>
                        <a:pt x="937" y="8"/>
                      </a:lnTo>
                      <a:lnTo>
                        <a:pt x="937" y="8"/>
                      </a:lnTo>
                      <a:lnTo>
                        <a:pt x="936" y="8"/>
                      </a:lnTo>
                      <a:lnTo>
                        <a:pt x="936" y="10"/>
                      </a:lnTo>
                      <a:lnTo>
                        <a:pt x="933" y="10"/>
                      </a:lnTo>
                      <a:lnTo>
                        <a:pt x="933" y="8"/>
                      </a:lnTo>
                      <a:lnTo>
                        <a:pt x="933" y="7"/>
                      </a:lnTo>
                      <a:close/>
                      <a:moveTo>
                        <a:pt x="1618" y="6"/>
                      </a:moveTo>
                      <a:lnTo>
                        <a:pt x="1622" y="6"/>
                      </a:lnTo>
                      <a:lnTo>
                        <a:pt x="1622" y="7"/>
                      </a:lnTo>
                      <a:lnTo>
                        <a:pt x="1623" y="7"/>
                      </a:lnTo>
                      <a:lnTo>
                        <a:pt x="1623" y="8"/>
                      </a:lnTo>
                      <a:lnTo>
                        <a:pt x="1619" y="11"/>
                      </a:lnTo>
                      <a:lnTo>
                        <a:pt x="1620" y="11"/>
                      </a:lnTo>
                      <a:lnTo>
                        <a:pt x="1622" y="12"/>
                      </a:lnTo>
                      <a:lnTo>
                        <a:pt x="1622" y="12"/>
                      </a:lnTo>
                      <a:lnTo>
                        <a:pt x="1620" y="12"/>
                      </a:lnTo>
                      <a:lnTo>
                        <a:pt x="1620" y="13"/>
                      </a:lnTo>
                      <a:lnTo>
                        <a:pt x="1618" y="13"/>
                      </a:lnTo>
                      <a:lnTo>
                        <a:pt x="1618" y="12"/>
                      </a:lnTo>
                      <a:lnTo>
                        <a:pt x="1616" y="12"/>
                      </a:lnTo>
                      <a:lnTo>
                        <a:pt x="1615" y="12"/>
                      </a:lnTo>
                      <a:lnTo>
                        <a:pt x="1613" y="12"/>
                      </a:lnTo>
                      <a:lnTo>
                        <a:pt x="1611" y="12"/>
                      </a:lnTo>
                      <a:lnTo>
                        <a:pt x="1611" y="11"/>
                      </a:lnTo>
                      <a:lnTo>
                        <a:pt x="1611" y="8"/>
                      </a:lnTo>
                      <a:lnTo>
                        <a:pt x="1613" y="8"/>
                      </a:lnTo>
                      <a:lnTo>
                        <a:pt x="1613" y="8"/>
                      </a:lnTo>
                      <a:lnTo>
                        <a:pt x="1615" y="8"/>
                      </a:lnTo>
                      <a:lnTo>
                        <a:pt x="1616" y="7"/>
                      </a:lnTo>
                      <a:lnTo>
                        <a:pt x="1616" y="7"/>
                      </a:lnTo>
                      <a:lnTo>
                        <a:pt x="1616" y="7"/>
                      </a:lnTo>
                      <a:lnTo>
                        <a:pt x="1616" y="7"/>
                      </a:lnTo>
                      <a:lnTo>
                        <a:pt x="1618" y="7"/>
                      </a:lnTo>
                      <a:lnTo>
                        <a:pt x="1618" y="7"/>
                      </a:lnTo>
                      <a:lnTo>
                        <a:pt x="1618" y="6"/>
                      </a:lnTo>
                      <a:close/>
                      <a:moveTo>
                        <a:pt x="279" y="6"/>
                      </a:moveTo>
                      <a:lnTo>
                        <a:pt x="279" y="7"/>
                      </a:lnTo>
                      <a:lnTo>
                        <a:pt x="279" y="7"/>
                      </a:lnTo>
                      <a:lnTo>
                        <a:pt x="277" y="8"/>
                      </a:lnTo>
                      <a:lnTo>
                        <a:pt x="279" y="8"/>
                      </a:lnTo>
                      <a:lnTo>
                        <a:pt x="279" y="8"/>
                      </a:lnTo>
                      <a:lnTo>
                        <a:pt x="280" y="8"/>
                      </a:lnTo>
                      <a:lnTo>
                        <a:pt x="280" y="7"/>
                      </a:lnTo>
                      <a:lnTo>
                        <a:pt x="281" y="7"/>
                      </a:lnTo>
                      <a:lnTo>
                        <a:pt x="281" y="7"/>
                      </a:lnTo>
                      <a:lnTo>
                        <a:pt x="280" y="7"/>
                      </a:lnTo>
                      <a:lnTo>
                        <a:pt x="280" y="6"/>
                      </a:lnTo>
                      <a:lnTo>
                        <a:pt x="280" y="6"/>
                      </a:lnTo>
                      <a:lnTo>
                        <a:pt x="279" y="6"/>
                      </a:lnTo>
                      <a:close/>
                      <a:moveTo>
                        <a:pt x="1584" y="4"/>
                      </a:moveTo>
                      <a:lnTo>
                        <a:pt x="1586" y="7"/>
                      </a:lnTo>
                      <a:lnTo>
                        <a:pt x="1589" y="7"/>
                      </a:lnTo>
                      <a:lnTo>
                        <a:pt x="1588" y="11"/>
                      </a:lnTo>
                      <a:lnTo>
                        <a:pt x="1586" y="11"/>
                      </a:lnTo>
                      <a:lnTo>
                        <a:pt x="1584" y="11"/>
                      </a:lnTo>
                      <a:lnTo>
                        <a:pt x="1581" y="10"/>
                      </a:lnTo>
                      <a:lnTo>
                        <a:pt x="1580" y="10"/>
                      </a:lnTo>
                      <a:lnTo>
                        <a:pt x="1577" y="8"/>
                      </a:lnTo>
                      <a:lnTo>
                        <a:pt x="1576" y="7"/>
                      </a:lnTo>
                      <a:lnTo>
                        <a:pt x="1577" y="7"/>
                      </a:lnTo>
                      <a:lnTo>
                        <a:pt x="1580" y="7"/>
                      </a:lnTo>
                      <a:lnTo>
                        <a:pt x="1580" y="6"/>
                      </a:lnTo>
                      <a:lnTo>
                        <a:pt x="1581" y="6"/>
                      </a:lnTo>
                      <a:lnTo>
                        <a:pt x="1582" y="4"/>
                      </a:lnTo>
                      <a:lnTo>
                        <a:pt x="1584" y="4"/>
                      </a:lnTo>
                      <a:close/>
                      <a:moveTo>
                        <a:pt x="1311" y="4"/>
                      </a:moveTo>
                      <a:lnTo>
                        <a:pt x="1313" y="4"/>
                      </a:lnTo>
                      <a:lnTo>
                        <a:pt x="1313" y="6"/>
                      </a:lnTo>
                      <a:lnTo>
                        <a:pt x="1313" y="6"/>
                      </a:lnTo>
                      <a:lnTo>
                        <a:pt x="1313" y="6"/>
                      </a:lnTo>
                      <a:lnTo>
                        <a:pt x="1313" y="7"/>
                      </a:lnTo>
                      <a:lnTo>
                        <a:pt x="1311" y="7"/>
                      </a:lnTo>
                      <a:lnTo>
                        <a:pt x="1311" y="4"/>
                      </a:lnTo>
                      <a:close/>
                      <a:moveTo>
                        <a:pt x="1626" y="2"/>
                      </a:moveTo>
                      <a:lnTo>
                        <a:pt x="1627" y="3"/>
                      </a:lnTo>
                      <a:lnTo>
                        <a:pt x="1636" y="4"/>
                      </a:lnTo>
                      <a:lnTo>
                        <a:pt x="1636" y="7"/>
                      </a:lnTo>
                      <a:lnTo>
                        <a:pt x="1633" y="7"/>
                      </a:lnTo>
                      <a:lnTo>
                        <a:pt x="1631" y="8"/>
                      </a:lnTo>
                      <a:lnTo>
                        <a:pt x="1630" y="10"/>
                      </a:lnTo>
                      <a:lnTo>
                        <a:pt x="1628" y="12"/>
                      </a:lnTo>
                      <a:lnTo>
                        <a:pt x="1627" y="11"/>
                      </a:lnTo>
                      <a:lnTo>
                        <a:pt x="1626" y="11"/>
                      </a:lnTo>
                      <a:lnTo>
                        <a:pt x="1624" y="11"/>
                      </a:lnTo>
                      <a:lnTo>
                        <a:pt x="1624" y="7"/>
                      </a:lnTo>
                      <a:lnTo>
                        <a:pt x="1623" y="3"/>
                      </a:lnTo>
                      <a:lnTo>
                        <a:pt x="1626" y="2"/>
                      </a:lnTo>
                      <a:close/>
                      <a:moveTo>
                        <a:pt x="1590" y="2"/>
                      </a:moveTo>
                      <a:lnTo>
                        <a:pt x="1592" y="2"/>
                      </a:lnTo>
                      <a:lnTo>
                        <a:pt x="1593" y="2"/>
                      </a:lnTo>
                      <a:lnTo>
                        <a:pt x="1592" y="4"/>
                      </a:lnTo>
                      <a:lnTo>
                        <a:pt x="1590" y="4"/>
                      </a:lnTo>
                      <a:lnTo>
                        <a:pt x="1589" y="2"/>
                      </a:lnTo>
                      <a:lnTo>
                        <a:pt x="1590" y="2"/>
                      </a:lnTo>
                      <a:close/>
                      <a:moveTo>
                        <a:pt x="1290" y="0"/>
                      </a:moveTo>
                      <a:lnTo>
                        <a:pt x="1292" y="2"/>
                      </a:lnTo>
                      <a:lnTo>
                        <a:pt x="1292" y="3"/>
                      </a:lnTo>
                      <a:lnTo>
                        <a:pt x="1294" y="4"/>
                      </a:lnTo>
                      <a:lnTo>
                        <a:pt x="1294" y="3"/>
                      </a:lnTo>
                      <a:lnTo>
                        <a:pt x="1297" y="3"/>
                      </a:lnTo>
                      <a:lnTo>
                        <a:pt x="1297" y="4"/>
                      </a:lnTo>
                      <a:lnTo>
                        <a:pt x="1298" y="6"/>
                      </a:lnTo>
                      <a:lnTo>
                        <a:pt x="1298" y="7"/>
                      </a:lnTo>
                      <a:lnTo>
                        <a:pt x="1302" y="7"/>
                      </a:lnTo>
                      <a:lnTo>
                        <a:pt x="1304" y="8"/>
                      </a:lnTo>
                      <a:lnTo>
                        <a:pt x="1305" y="10"/>
                      </a:lnTo>
                      <a:lnTo>
                        <a:pt x="1307" y="8"/>
                      </a:lnTo>
                      <a:lnTo>
                        <a:pt x="1309" y="8"/>
                      </a:lnTo>
                      <a:lnTo>
                        <a:pt x="1310" y="11"/>
                      </a:lnTo>
                      <a:lnTo>
                        <a:pt x="1313" y="11"/>
                      </a:lnTo>
                      <a:lnTo>
                        <a:pt x="1313" y="12"/>
                      </a:lnTo>
                      <a:lnTo>
                        <a:pt x="1315" y="12"/>
                      </a:lnTo>
                      <a:lnTo>
                        <a:pt x="1315" y="12"/>
                      </a:lnTo>
                      <a:lnTo>
                        <a:pt x="1317" y="12"/>
                      </a:lnTo>
                      <a:lnTo>
                        <a:pt x="1317" y="13"/>
                      </a:lnTo>
                      <a:lnTo>
                        <a:pt x="1318" y="13"/>
                      </a:lnTo>
                      <a:lnTo>
                        <a:pt x="1318" y="13"/>
                      </a:lnTo>
                      <a:lnTo>
                        <a:pt x="1318" y="13"/>
                      </a:lnTo>
                      <a:lnTo>
                        <a:pt x="1321" y="12"/>
                      </a:lnTo>
                      <a:lnTo>
                        <a:pt x="1322" y="10"/>
                      </a:lnTo>
                      <a:lnTo>
                        <a:pt x="1322" y="8"/>
                      </a:lnTo>
                      <a:lnTo>
                        <a:pt x="1322" y="8"/>
                      </a:lnTo>
                      <a:lnTo>
                        <a:pt x="1322" y="8"/>
                      </a:lnTo>
                      <a:lnTo>
                        <a:pt x="1323" y="8"/>
                      </a:lnTo>
                      <a:lnTo>
                        <a:pt x="1323" y="11"/>
                      </a:lnTo>
                      <a:lnTo>
                        <a:pt x="1323" y="11"/>
                      </a:lnTo>
                      <a:lnTo>
                        <a:pt x="1323" y="11"/>
                      </a:lnTo>
                      <a:lnTo>
                        <a:pt x="1325" y="11"/>
                      </a:lnTo>
                      <a:lnTo>
                        <a:pt x="1326" y="4"/>
                      </a:lnTo>
                      <a:lnTo>
                        <a:pt x="1326" y="4"/>
                      </a:lnTo>
                      <a:lnTo>
                        <a:pt x="1327" y="7"/>
                      </a:lnTo>
                      <a:lnTo>
                        <a:pt x="1328" y="8"/>
                      </a:lnTo>
                      <a:lnTo>
                        <a:pt x="1328" y="10"/>
                      </a:lnTo>
                      <a:lnTo>
                        <a:pt x="1328" y="11"/>
                      </a:lnTo>
                      <a:lnTo>
                        <a:pt x="1327" y="12"/>
                      </a:lnTo>
                      <a:lnTo>
                        <a:pt x="1327" y="13"/>
                      </a:lnTo>
                      <a:lnTo>
                        <a:pt x="1331" y="12"/>
                      </a:lnTo>
                      <a:lnTo>
                        <a:pt x="1332" y="11"/>
                      </a:lnTo>
                      <a:lnTo>
                        <a:pt x="1332" y="11"/>
                      </a:lnTo>
                      <a:lnTo>
                        <a:pt x="1334" y="10"/>
                      </a:lnTo>
                      <a:lnTo>
                        <a:pt x="1335" y="8"/>
                      </a:lnTo>
                      <a:lnTo>
                        <a:pt x="1336" y="8"/>
                      </a:lnTo>
                      <a:lnTo>
                        <a:pt x="1338" y="7"/>
                      </a:lnTo>
                      <a:lnTo>
                        <a:pt x="1338" y="8"/>
                      </a:lnTo>
                      <a:lnTo>
                        <a:pt x="1336" y="10"/>
                      </a:lnTo>
                      <a:lnTo>
                        <a:pt x="1336" y="12"/>
                      </a:lnTo>
                      <a:lnTo>
                        <a:pt x="1340" y="11"/>
                      </a:lnTo>
                      <a:lnTo>
                        <a:pt x="1340" y="8"/>
                      </a:lnTo>
                      <a:lnTo>
                        <a:pt x="1344" y="8"/>
                      </a:lnTo>
                      <a:lnTo>
                        <a:pt x="1343" y="11"/>
                      </a:lnTo>
                      <a:lnTo>
                        <a:pt x="1351" y="12"/>
                      </a:lnTo>
                      <a:lnTo>
                        <a:pt x="1351" y="13"/>
                      </a:lnTo>
                      <a:lnTo>
                        <a:pt x="1352" y="13"/>
                      </a:lnTo>
                      <a:lnTo>
                        <a:pt x="1352" y="13"/>
                      </a:lnTo>
                      <a:lnTo>
                        <a:pt x="1352" y="12"/>
                      </a:lnTo>
                      <a:lnTo>
                        <a:pt x="1356" y="12"/>
                      </a:lnTo>
                      <a:lnTo>
                        <a:pt x="1356" y="13"/>
                      </a:lnTo>
                      <a:lnTo>
                        <a:pt x="1355" y="15"/>
                      </a:lnTo>
                      <a:lnTo>
                        <a:pt x="1353" y="15"/>
                      </a:lnTo>
                      <a:lnTo>
                        <a:pt x="1353" y="17"/>
                      </a:lnTo>
                      <a:lnTo>
                        <a:pt x="1351" y="20"/>
                      </a:lnTo>
                      <a:lnTo>
                        <a:pt x="1349" y="21"/>
                      </a:lnTo>
                      <a:lnTo>
                        <a:pt x="1345" y="21"/>
                      </a:lnTo>
                      <a:lnTo>
                        <a:pt x="1345" y="24"/>
                      </a:lnTo>
                      <a:lnTo>
                        <a:pt x="1347" y="24"/>
                      </a:lnTo>
                      <a:lnTo>
                        <a:pt x="1345" y="25"/>
                      </a:lnTo>
                      <a:lnTo>
                        <a:pt x="1343" y="27"/>
                      </a:lnTo>
                      <a:lnTo>
                        <a:pt x="1339" y="27"/>
                      </a:lnTo>
                      <a:lnTo>
                        <a:pt x="1335" y="28"/>
                      </a:lnTo>
                      <a:lnTo>
                        <a:pt x="1336" y="32"/>
                      </a:lnTo>
                      <a:lnTo>
                        <a:pt x="1335" y="32"/>
                      </a:lnTo>
                      <a:lnTo>
                        <a:pt x="1332" y="33"/>
                      </a:lnTo>
                      <a:lnTo>
                        <a:pt x="1330" y="33"/>
                      </a:lnTo>
                      <a:lnTo>
                        <a:pt x="1327" y="33"/>
                      </a:lnTo>
                      <a:lnTo>
                        <a:pt x="1327" y="33"/>
                      </a:lnTo>
                      <a:lnTo>
                        <a:pt x="1325" y="33"/>
                      </a:lnTo>
                      <a:lnTo>
                        <a:pt x="1322" y="33"/>
                      </a:lnTo>
                      <a:lnTo>
                        <a:pt x="1319" y="33"/>
                      </a:lnTo>
                      <a:lnTo>
                        <a:pt x="1317" y="33"/>
                      </a:lnTo>
                      <a:lnTo>
                        <a:pt x="1315" y="33"/>
                      </a:lnTo>
                      <a:lnTo>
                        <a:pt x="1315" y="32"/>
                      </a:lnTo>
                      <a:lnTo>
                        <a:pt x="1313" y="32"/>
                      </a:lnTo>
                      <a:lnTo>
                        <a:pt x="1313" y="32"/>
                      </a:lnTo>
                      <a:lnTo>
                        <a:pt x="1307" y="32"/>
                      </a:lnTo>
                      <a:lnTo>
                        <a:pt x="1307" y="30"/>
                      </a:lnTo>
                      <a:lnTo>
                        <a:pt x="1306" y="30"/>
                      </a:lnTo>
                      <a:lnTo>
                        <a:pt x="1305" y="29"/>
                      </a:lnTo>
                      <a:lnTo>
                        <a:pt x="1298" y="29"/>
                      </a:lnTo>
                      <a:lnTo>
                        <a:pt x="1298" y="29"/>
                      </a:lnTo>
                      <a:lnTo>
                        <a:pt x="1297" y="29"/>
                      </a:lnTo>
                      <a:lnTo>
                        <a:pt x="1297" y="28"/>
                      </a:lnTo>
                      <a:lnTo>
                        <a:pt x="1292" y="29"/>
                      </a:lnTo>
                      <a:lnTo>
                        <a:pt x="1292" y="28"/>
                      </a:lnTo>
                      <a:lnTo>
                        <a:pt x="1290" y="28"/>
                      </a:lnTo>
                      <a:lnTo>
                        <a:pt x="1289" y="28"/>
                      </a:lnTo>
                      <a:lnTo>
                        <a:pt x="1289" y="29"/>
                      </a:lnTo>
                      <a:lnTo>
                        <a:pt x="1289" y="29"/>
                      </a:lnTo>
                      <a:lnTo>
                        <a:pt x="1289" y="29"/>
                      </a:lnTo>
                      <a:lnTo>
                        <a:pt x="1289" y="28"/>
                      </a:lnTo>
                      <a:lnTo>
                        <a:pt x="1289" y="28"/>
                      </a:lnTo>
                      <a:lnTo>
                        <a:pt x="1285" y="28"/>
                      </a:lnTo>
                      <a:lnTo>
                        <a:pt x="1285" y="27"/>
                      </a:lnTo>
                      <a:lnTo>
                        <a:pt x="1284" y="27"/>
                      </a:lnTo>
                      <a:lnTo>
                        <a:pt x="1284" y="24"/>
                      </a:lnTo>
                      <a:lnTo>
                        <a:pt x="1284" y="24"/>
                      </a:lnTo>
                      <a:lnTo>
                        <a:pt x="1285" y="23"/>
                      </a:lnTo>
                      <a:lnTo>
                        <a:pt x="1287" y="24"/>
                      </a:lnTo>
                      <a:lnTo>
                        <a:pt x="1289" y="24"/>
                      </a:lnTo>
                      <a:lnTo>
                        <a:pt x="1292" y="25"/>
                      </a:lnTo>
                      <a:lnTo>
                        <a:pt x="1290" y="23"/>
                      </a:lnTo>
                      <a:lnTo>
                        <a:pt x="1297" y="23"/>
                      </a:lnTo>
                      <a:lnTo>
                        <a:pt x="1297" y="23"/>
                      </a:lnTo>
                      <a:lnTo>
                        <a:pt x="1300" y="23"/>
                      </a:lnTo>
                      <a:lnTo>
                        <a:pt x="1300" y="21"/>
                      </a:lnTo>
                      <a:lnTo>
                        <a:pt x="1301" y="21"/>
                      </a:lnTo>
                      <a:lnTo>
                        <a:pt x="1301" y="21"/>
                      </a:lnTo>
                      <a:lnTo>
                        <a:pt x="1301" y="20"/>
                      </a:lnTo>
                      <a:lnTo>
                        <a:pt x="1298" y="20"/>
                      </a:lnTo>
                      <a:lnTo>
                        <a:pt x="1294" y="20"/>
                      </a:lnTo>
                      <a:lnTo>
                        <a:pt x="1289" y="20"/>
                      </a:lnTo>
                      <a:lnTo>
                        <a:pt x="1288" y="20"/>
                      </a:lnTo>
                      <a:lnTo>
                        <a:pt x="1285" y="21"/>
                      </a:lnTo>
                      <a:lnTo>
                        <a:pt x="1283" y="21"/>
                      </a:lnTo>
                      <a:lnTo>
                        <a:pt x="1281" y="21"/>
                      </a:lnTo>
                      <a:lnTo>
                        <a:pt x="1281" y="21"/>
                      </a:lnTo>
                      <a:lnTo>
                        <a:pt x="1279" y="21"/>
                      </a:lnTo>
                      <a:lnTo>
                        <a:pt x="1279" y="20"/>
                      </a:lnTo>
                      <a:lnTo>
                        <a:pt x="1279" y="20"/>
                      </a:lnTo>
                      <a:lnTo>
                        <a:pt x="1277" y="20"/>
                      </a:lnTo>
                      <a:lnTo>
                        <a:pt x="1276" y="16"/>
                      </a:lnTo>
                      <a:lnTo>
                        <a:pt x="1281" y="16"/>
                      </a:lnTo>
                      <a:lnTo>
                        <a:pt x="1281" y="12"/>
                      </a:lnTo>
                      <a:lnTo>
                        <a:pt x="1277" y="12"/>
                      </a:lnTo>
                      <a:lnTo>
                        <a:pt x="1277" y="12"/>
                      </a:lnTo>
                      <a:lnTo>
                        <a:pt x="1276" y="12"/>
                      </a:lnTo>
                      <a:lnTo>
                        <a:pt x="1276" y="11"/>
                      </a:lnTo>
                      <a:lnTo>
                        <a:pt x="1276" y="11"/>
                      </a:lnTo>
                      <a:lnTo>
                        <a:pt x="1275" y="11"/>
                      </a:lnTo>
                      <a:lnTo>
                        <a:pt x="1275" y="12"/>
                      </a:lnTo>
                      <a:lnTo>
                        <a:pt x="1272" y="11"/>
                      </a:lnTo>
                      <a:lnTo>
                        <a:pt x="1272" y="10"/>
                      </a:lnTo>
                      <a:lnTo>
                        <a:pt x="1272" y="8"/>
                      </a:lnTo>
                      <a:lnTo>
                        <a:pt x="1281" y="10"/>
                      </a:lnTo>
                      <a:lnTo>
                        <a:pt x="1281" y="12"/>
                      </a:lnTo>
                      <a:lnTo>
                        <a:pt x="1285" y="12"/>
                      </a:lnTo>
                      <a:lnTo>
                        <a:pt x="1285" y="7"/>
                      </a:lnTo>
                      <a:lnTo>
                        <a:pt x="1289" y="7"/>
                      </a:lnTo>
                      <a:lnTo>
                        <a:pt x="1290" y="6"/>
                      </a:lnTo>
                      <a:lnTo>
                        <a:pt x="1289" y="6"/>
                      </a:lnTo>
                      <a:lnTo>
                        <a:pt x="1289" y="4"/>
                      </a:lnTo>
                      <a:lnTo>
                        <a:pt x="1289" y="4"/>
                      </a:lnTo>
                      <a:lnTo>
                        <a:pt x="1288" y="4"/>
                      </a:lnTo>
                      <a:lnTo>
                        <a:pt x="1288" y="2"/>
                      </a:lnTo>
                      <a:lnTo>
                        <a:pt x="1289" y="2"/>
                      </a:lnTo>
                      <a:lnTo>
                        <a:pt x="1290" y="0"/>
                      </a:lnTo>
                      <a:close/>
                      <a:moveTo>
                        <a:pt x="1586" y="0"/>
                      </a:moveTo>
                      <a:lnTo>
                        <a:pt x="1588" y="0"/>
                      </a:lnTo>
                      <a:lnTo>
                        <a:pt x="1588" y="0"/>
                      </a:lnTo>
                      <a:lnTo>
                        <a:pt x="1588" y="0"/>
                      </a:lnTo>
                      <a:lnTo>
                        <a:pt x="1588" y="2"/>
                      </a:lnTo>
                      <a:lnTo>
                        <a:pt x="1586" y="2"/>
                      </a:lnTo>
                      <a:lnTo>
                        <a:pt x="1586" y="0"/>
                      </a:lnTo>
                      <a:lnTo>
                        <a:pt x="15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8">
                  <a:extLst>
                    <a:ext uri="{FF2B5EF4-FFF2-40B4-BE49-F238E27FC236}">
                      <a16:creationId xmlns:a16="http://schemas.microsoft.com/office/drawing/2014/main" id="{E4C52C7E-BEAC-4B31-AB99-F2CEA9BEAD96}"/>
                    </a:ext>
                  </a:extLst>
                </p:cNvPr>
                <p:cNvSpPr>
                  <a:spLocks noEditPoints="1"/>
                </p:cNvSpPr>
                <p:nvPr/>
              </p:nvSpPr>
              <p:spPr bwMode="auto">
                <a:xfrm>
                  <a:off x="4464050" y="1165679"/>
                  <a:ext cx="2781300" cy="201613"/>
                </a:xfrm>
                <a:custGeom>
                  <a:avLst/>
                  <a:gdLst>
                    <a:gd name="T0" fmla="*/ 1299 w 1752"/>
                    <a:gd name="T1" fmla="*/ 59 h 127"/>
                    <a:gd name="T2" fmla="*/ 1300 w 1752"/>
                    <a:gd name="T3" fmla="*/ 52 h 127"/>
                    <a:gd name="T4" fmla="*/ 1270 w 1752"/>
                    <a:gd name="T5" fmla="*/ 51 h 127"/>
                    <a:gd name="T6" fmla="*/ 1257 w 1752"/>
                    <a:gd name="T7" fmla="*/ 48 h 127"/>
                    <a:gd name="T8" fmla="*/ 1400 w 1752"/>
                    <a:gd name="T9" fmla="*/ 59 h 127"/>
                    <a:gd name="T10" fmla="*/ 1722 w 1752"/>
                    <a:gd name="T11" fmla="*/ 47 h 127"/>
                    <a:gd name="T12" fmla="*/ 1747 w 1752"/>
                    <a:gd name="T13" fmla="*/ 65 h 127"/>
                    <a:gd name="T14" fmla="*/ 1722 w 1752"/>
                    <a:gd name="T15" fmla="*/ 81 h 127"/>
                    <a:gd name="T16" fmla="*/ 1711 w 1752"/>
                    <a:gd name="T17" fmla="*/ 65 h 127"/>
                    <a:gd name="T18" fmla="*/ 1700 w 1752"/>
                    <a:gd name="T19" fmla="*/ 53 h 127"/>
                    <a:gd name="T20" fmla="*/ 1672 w 1752"/>
                    <a:gd name="T21" fmla="*/ 44 h 127"/>
                    <a:gd name="T22" fmla="*/ 1361 w 1752"/>
                    <a:gd name="T23" fmla="*/ 39 h 127"/>
                    <a:gd name="T24" fmla="*/ 1430 w 1752"/>
                    <a:gd name="T25" fmla="*/ 42 h 127"/>
                    <a:gd name="T26" fmla="*/ 1374 w 1752"/>
                    <a:gd name="T27" fmla="*/ 38 h 127"/>
                    <a:gd name="T28" fmla="*/ 1358 w 1752"/>
                    <a:gd name="T29" fmla="*/ 31 h 127"/>
                    <a:gd name="T30" fmla="*/ 1374 w 1752"/>
                    <a:gd name="T31" fmla="*/ 32 h 127"/>
                    <a:gd name="T32" fmla="*/ 688 w 1752"/>
                    <a:gd name="T33" fmla="*/ 23 h 127"/>
                    <a:gd name="T34" fmla="*/ 1353 w 1752"/>
                    <a:gd name="T35" fmla="*/ 25 h 127"/>
                    <a:gd name="T36" fmla="*/ 404 w 1752"/>
                    <a:gd name="T37" fmla="*/ 30 h 127"/>
                    <a:gd name="T38" fmla="*/ 233 w 1752"/>
                    <a:gd name="T39" fmla="*/ 2 h 127"/>
                    <a:gd name="T40" fmla="*/ 240 w 1752"/>
                    <a:gd name="T41" fmla="*/ 17 h 127"/>
                    <a:gd name="T42" fmla="*/ 292 w 1752"/>
                    <a:gd name="T43" fmla="*/ 7 h 127"/>
                    <a:gd name="T44" fmla="*/ 281 w 1752"/>
                    <a:gd name="T45" fmla="*/ 30 h 127"/>
                    <a:gd name="T46" fmla="*/ 263 w 1752"/>
                    <a:gd name="T47" fmla="*/ 42 h 127"/>
                    <a:gd name="T48" fmla="*/ 235 w 1752"/>
                    <a:gd name="T49" fmla="*/ 52 h 127"/>
                    <a:gd name="T50" fmla="*/ 211 w 1752"/>
                    <a:gd name="T51" fmla="*/ 66 h 127"/>
                    <a:gd name="T52" fmla="*/ 177 w 1752"/>
                    <a:gd name="T53" fmla="*/ 65 h 127"/>
                    <a:gd name="T54" fmla="*/ 171 w 1752"/>
                    <a:gd name="T55" fmla="*/ 77 h 127"/>
                    <a:gd name="T56" fmla="*/ 177 w 1752"/>
                    <a:gd name="T57" fmla="*/ 78 h 127"/>
                    <a:gd name="T58" fmla="*/ 176 w 1752"/>
                    <a:gd name="T59" fmla="*/ 95 h 127"/>
                    <a:gd name="T60" fmla="*/ 161 w 1752"/>
                    <a:gd name="T61" fmla="*/ 114 h 127"/>
                    <a:gd name="T62" fmla="*/ 134 w 1752"/>
                    <a:gd name="T63" fmla="*/ 117 h 127"/>
                    <a:gd name="T64" fmla="*/ 106 w 1752"/>
                    <a:gd name="T65" fmla="*/ 114 h 127"/>
                    <a:gd name="T66" fmla="*/ 76 w 1752"/>
                    <a:gd name="T67" fmla="*/ 121 h 127"/>
                    <a:gd name="T68" fmla="*/ 61 w 1752"/>
                    <a:gd name="T69" fmla="*/ 112 h 127"/>
                    <a:gd name="T70" fmla="*/ 102 w 1752"/>
                    <a:gd name="T71" fmla="*/ 106 h 127"/>
                    <a:gd name="T72" fmla="*/ 99 w 1752"/>
                    <a:gd name="T73" fmla="*/ 94 h 127"/>
                    <a:gd name="T74" fmla="*/ 76 w 1752"/>
                    <a:gd name="T75" fmla="*/ 94 h 127"/>
                    <a:gd name="T76" fmla="*/ 118 w 1752"/>
                    <a:gd name="T77" fmla="*/ 81 h 127"/>
                    <a:gd name="T78" fmla="*/ 100 w 1752"/>
                    <a:gd name="T79" fmla="*/ 66 h 127"/>
                    <a:gd name="T80" fmla="*/ 75 w 1752"/>
                    <a:gd name="T81" fmla="*/ 79 h 127"/>
                    <a:gd name="T82" fmla="*/ 54 w 1752"/>
                    <a:gd name="T83" fmla="*/ 90 h 127"/>
                    <a:gd name="T84" fmla="*/ 30 w 1752"/>
                    <a:gd name="T85" fmla="*/ 78 h 127"/>
                    <a:gd name="T86" fmla="*/ 11 w 1752"/>
                    <a:gd name="T87" fmla="*/ 66 h 127"/>
                    <a:gd name="T88" fmla="*/ 6 w 1752"/>
                    <a:gd name="T89" fmla="*/ 57 h 127"/>
                    <a:gd name="T90" fmla="*/ 12 w 1752"/>
                    <a:gd name="T91" fmla="*/ 45 h 127"/>
                    <a:gd name="T92" fmla="*/ 11 w 1752"/>
                    <a:gd name="T93" fmla="*/ 35 h 127"/>
                    <a:gd name="T94" fmla="*/ 47 w 1752"/>
                    <a:gd name="T95" fmla="*/ 52 h 127"/>
                    <a:gd name="T96" fmla="*/ 87 w 1752"/>
                    <a:gd name="T97" fmla="*/ 61 h 127"/>
                    <a:gd name="T98" fmla="*/ 134 w 1752"/>
                    <a:gd name="T99" fmla="*/ 65 h 127"/>
                    <a:gd name="T100" fmla="*/ 142 w 1752"/>
                    <a:gd name="T101" fmla="*/ 51 h 127"/>
                    <a:gd name="T102" fmla="*/ 165 w 1752"/>
                    <a:gd name="T103" fmla="*/ 38 h 127"/>
                    <a:gd name="T104" fmla="*/ 110 w 1752"/>
                    <a:gd name="T105" fmla="*/ 45 h 127"/>
                    <a:gd name="T106" fmla="*/ 75 w 1752"/>
                    <a:gd name="T107" fmla="*/ 44 h 127"/>
                    <a:gd name="T108" fmla="*/ 63 w 1752"/>
                    <a:gd name="T109" fmla="*/ 39 h 127"/>
                    <a:gd name="T110" fmla="*/ 46 w 1752"/>
                    <a:gd name="T111" fmla="*/ 35 h 127"/>
                    <a:gd name="T112" fmla="*/ 61 w 1752"/>
                    <a:gd name="T113" fmla="*/ 28 h 127"/>
                    <a:gd name="T114" fmla="*/ 99 w 1752"/>
                    <a:gd name="T115" fmla="*/ 30 h 127"/>
                    <a:gd name="T116" fmla="*/ 92 w 1752"/>
                    <a:gd name="T117" fmla="*/ 17 h 127"/>
                    <a:gd name="T118" fmla="*/ 126 w 1752"/>
                    <a:gd name="T119" fmla="*/ 17 h 127"/>
                    <a:gd name="T120" fmla="*/ 152 w 1752"/>
                    <a:gd name="T121" fmla="*/ 11 h 127"/>
                    <a:gd name="T122" fmla="*/ 172 w 1752"/>
                    <a:gd name="T12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 h="127">
                      <a:moveTo>
                        <a:pt x="1371" y="48"/>
                      </a:moveTo>
                      <a:lnTo>
                        <a:pt x="1372" y="48"/>
                      </a:lnTo>
                      <a:lnTo>
                        <a:pt x="1372" y="48"/>
                      </a:lnTo>
                      <a:lnTo>
                        <a:pt x="1372" y="48"/>
                      </a:lnTo>
                      <a:lnTo>
                        <a:pt x="1372" y="48"/>
                      </a:lnTo>
                      <a:lnTo>
                        <a:pt x="1371" y="48"/>
                      </a:lnTo>
                      <a:close/>
                      <a:moveTo>
                        <a:pt x="1303" y="48"/>
                      </a:moveTo>
                      <a:lnTo>
                        <a:pt x="1306" y="48"/>
                      </a:lnTo>
                      <a:lnTo>
                        <a:pt x="1306" y="49"/>
                      </a:lnTo>
                      <a:lnTo>
                        <a:pt x="1311" y="48"/>
                      </a:lnTo>
                      <a:lnTo>
                        <a:pt x="1311" y="49"/>
                      </a:lnTo>
                      <a:lnTo>
                        <a:pt x="1309" y="51"/>
                      </a:lnTo>
                      <a:lnTo>
                        <a:pt x="1309" y="52"/>
                      </a:lnTo>
                      <a:lnTo>
                        <a:pt x="1312" y="51"/>
                      </a:lnTo>
                      <a:lnTo>
                        <a:pt x="1313" y="51"/>
                      </a:lnTo>
                      <a:lnTo>
                        <a:pt x="1315" y="49"/>
                      </a:lnTo>
                      <a:lnTo>
                        <a:pt x="1316" y="51"/>
                      </a:lnTo>
                      <a:lnTo>
                        <a:pt x="1316" y="52"/>
                      </a:lnTo>
                      <a:lnTo>
                        <a:pt x="1316" y="53"/>
                      </a:lnTo>
                      <a:lnTo>
                        <a:pt x="1315" y="55"/>
                      </a:lnTo>
                      <a:lnTo>
                        <a:pt x="1315" y="55"/>
                      </a:lnTo>
                      <a:lnTo>
                        <a:pt x="1313" y="56"/>
                      </a:lnTo>
                      <a:lnTo>
                        <a:pt x="1311" y="56"/>
                      </a:lnTo>
                      <a:lnTo>
                        <a:pt x="1308" y="56"/>
                      </a:lnTo>
                      <a:lnTo>
                        <a:pt x="1307" y="56"/>
                      </a:lnTo>
                      <a:lnTo>
                        <a:pt x="1306" y="56"/>
                      </a:lnTo>
                      <a:lnTo>
                        <a:pt x="1304" y="56"/>
                      </a:lnTo>
                      <a:lnTo>
                        <a:pt x="1304" y="56"/>
                      </a:lnTo>
                      <a:lnTo>
                        <a:pt x="1306" y="57"/>
                      </a:lnTo>
                      <a:lnTo>
                        <a:pt x="1306" y="57"/>
                      </a:lnTo>
                      <a:lnTo>
                        <a:pt x="1306" y="59"/>
                      </a:lnTo>
                      <a:lnTo>
                        <a:pt x="1304" y="59"/>
                      </a:lnTo>
                      <a:lnTo>
                        <a:pt x="1299" y="59"/>
                      </a:lnTo>
                      <a:lnTo>
                        <a:pt x="1294" y="59"/>
                      </a:lnTo>
                      <a:lnTo>
                        <a:pt x="1294" y="61"/>
                      </a:lnTo>
                      <a:lnTo>
                        <a:pt x="1290" y="61"/>
                      </a:lnTo>
                      <a:lnTo>
                        <a:pt x="1290" y="62"/>
                      </a:lnTo>
                      <a:lnTo>
                        <a:pt x="1290" y="62"/>
                      </a:lnTo>
                      <a:lnTo>
                        <a:pt x="1289" y="62"/>
                      </a:lnTo>
                      <a:lnTo>
                        <a:pt x="1287" y="61"/>
                      </a:lnTo>
                      <a:lnTo>
                        <a:pt x="1287" y="61"/>
                      </a:lnTo>
                      <a:lnTo>
                        <a:pt x="1287" y="62"/>
                      </a:lnTo>
                      <a:lnTo>
                        <a:pt x="1285" y="64"/>
                      </a:lnTo>
                      <a:lnTo>
                        <a:pt x="1285" y="61"/>
                      </a:lnTo>
                      <a:lnTo>
                        <a:pt x="1283" y="61"/>
                      </a:lnTo>
                      <a:lnTo>
                        <a:pt x="1283" y="61"/>
                      </a:lnTo>
                      <a:lnTo>
                        <a:pt x="1278" y="61"/>
                      </a:lnTo>
                      <a:lnTo>
                        <a:pt x="1278" y="60"/>
                      </a:lnTo>
                      <a:lnTo>
                        <a:pt x="1278" y="60"/>
                      </a:lnTo>
                      <a:lnTo>
                        <a:pt x="1278" y="59"/>
                      </a:lnTo>
                      <a:lnTo>
                        <a:pt x="1279" y="57"/>
                      </a:lnTo>
                      <a:lnTo>
                        <a:pt x="1281" y="56"/>
                      </a:lnTo>
                      <a:lnTo>
                        <a:pt x="1279" y="56"/>
                      </a:lnTo>
                      <a:lnTo>
                        <a:pt x="1278" y="56"/>
                      </a:lnTo>
                      <a:lnTo>
                        <a:pt x="1277" y="55"/>
                      </a:lnTo>
                      <a:lnTo>
                        <a:pt x="1275" y="55"/>
                      </a:lnTo>
                      <a:lnTo>
                        <a:pt x="1275" y="53"/>
                      </a:lnTo>
                      <a:lnTo>
                        <a:pt x="1283" y="53"/>
                      </a:lnTo>
                      <a:lnTo>
                        <a:pt x="1283" y="53"/>
                      </a:lnTo>
                      <a:lnTo>
                        <a:pt x="1286" y="53"/>
                      </a:lnTo>
                      <a:lnTo>
                        <a:pt x="1287" y="55"/>
                      </a:lnTo>
                      <a:lnTo>
                        <a:pt x="1290" y="55"/>
                      </a:lnTo>
                      <a:lnTo>
                        <a:pt x="1292" y="55"/>
                      </a:lnTo>
                      <a:lnTo>
                        <a:pt x="1295" y="55"/>
                      </a:lnTo>
                      <a:lnTo>
                        <a:pt x="1298" y="53"/>
                      </a:lnTo>
                      <a:lnTo>
                        <a:pt x="1300" y="52"/>
                      </a:lnTo>
                      <a:lnTo>
                        <a:pt x="1304" y="51"/>
                      </a:lnTo>
                      <a:lnTo>
                        <a:pt x="1304" y="49"/>
                      </a:lnTo>
                      <a:lnTo>
                        <a:pt x="1303" y="49"/>
                      </a:lnTo>
                      <a:lnTo>
                        <a:pt x="1303" y="49"/>
                      </a:lnTo>
                      <a:lnTo>
                        <a:pt x="1302" y="48"/>
                      </a:lnTo>
                      <a:lnTo>
                        <a:pt x="1303" y="48"/>
                      </a:lnTo>
                      <a:lnTo>
                        <a:pt x="1303" y="48"/>
                      </a:lnTo>
                      <a:close/>
                      <a:moveTo>
                        <a:pt x="1260" y="45"/>
                      </a:moveTo>
                      <a:lnTo>
                        <a:pt x="1264" y="47"/>
                      </a:lnTo>
                      <a:lnTo>
                        <a:pt x="1271" y="45"/>
                      </a:lnTo>
                      <a:lnTo>
                        <a:pt x="1271" y="47"/>
                      </a:lnTo>
                      <a:lnTo>
                        <a:pt x="1282" y="45"/>
                      </a:lnTo>
                      <a:lnTo>
                        <a:pt x="1282" y="47"/>
                      </a:lnTo>
                      <a:lnTo>
                        <a:pt x="1283" y="47"/>
                      </a:lnTo>
                      <a:lnTo>
                        <a:pt x="1283" y="47"/>
                      </a:lnTo>
                      <a:lnTo>
                        <a:pt x="1287" y="47"/>
                      </a:lnTo>
                      <a:lnTo>
                        <a:pt x="1289" y="48"/>
                      </a:lnTo>
                      <a:lnTo>
                        <a:pt x="1290" y="48"/>
                      </a:lnTo>
                      <a:lnTo>
                        <a:pt x="1291" y="49"/>
                      </a:lnTo>
                      <a:lnTo>
                        <a:pt x="1292" y="51"/>
                      </a:lnTo>
                      <a:lnTo>
                        <a:pt x="1295" y="51"/>
                      </a:lnTo>
                      <a:lnTo>
                        <a:pt x="1295" y="52"/>
                      </a:lnTo>
                      <a:lnTo>
                        <a:pt x="1290" y="52"/>
                      </a:lnTo>
                      <a:lnTo>
                        <a:pt x="1290" y="52"/>
                      </a:lnTo>
                      <a:lnTo>
                        <a:pt x="1290" y="52"/>
                      </a:lnTo>
                      <a:lnTo>
                        <a:pt x="1290" y="52"/>
                      </a:lnTo>
                      <a:lnTo>
                        <a:pt x="1282" y="51"/>
                      </a:lnTo>
                      <a:lnTo>
                        <a:pt x="1282" y="51"/>
                      </a:lnTo>
                      <a:lnTo>
                        <a:pt x="1281" y="51"/>
                      </a:lnTo>
                      <a:lnTo>
                        <a:pt x="1279" y="51"/>
                      </a:lnTo>
                      <a:lnTo>
                        <a:pt x="1277" y="52"/>
                      </a:lnTo>
                      <a:lnTo>
                        <a:pt x="1277" y="52"/>
                      </a:lnTo>
                      <a:lnTo>
                        <a:pt x="1270" y="51"/>
                      </a:lnTo>
                      <a:lnTo>
                        <a:pt x="1269" y="53"/>
                      </a:lnTo>
                      <a:lnTo>
                        <a:pt x="1269" y="56"/>
                      </a:lnTo>
                      <a:lnTo>
                        <a:pt x="1264" y="56"/>
                      </a:lnTo>
                      <a:lnTo>
                        <a:pt x="1264" y="57"/>
                      </a:lnTo>
                      <a:lnTo>
                        <a:pt x="1261" y="57"/>
                      </a:lnTo>
                      <a:lnTo>
                        <a:pt x="1261" y="56"/>
                      </a:lnTo>
                      <a:lnTo>
                        <a:pt x="1260" y="55"/>
                      </a:lnTo>
                      <a:lnTo>
                        <a:pt x="1258" y="55"/>
                      </a:lnTo>
                      <a:lnTo>
                        <a:pt x="1257" y="55"/>
                      </a:lnTo>
                      <a:lnTo>
                        <a:pt x="1257" y="55"/>
                      </a:lnTo>
                      <a:lnTo>
                        <a:pt x="1253" y="56"/>
                      </a:lnTo>
                      <a:lnTo>
                        <a:pt x="1252" y="56"/>
                      </a:lnTo>
                      <a:lnTo>
                        <a:pt x="1251" y="57"/>
                      </a:lnTo>
                      <a:lnTo>
                        <a:pt x="1249" y="57"/>
                      </a:lnTo>
                      <a:lnTo>
                        <a:pt x="1248" y="59"/>
                      </a:lnTo>
                      <a:lnTo>
                        <a:pt x="1248" y="57"/>
                      </a:lnTo>
                      <a:lnTo>
                        <a:pt x="1245" y="57"/>
                      </a:lnTo>
                      <a:lnTo>
                        <a:pt x="1245" y="56"/>
                      </a:lnTo>
                      <a:lnTo>
                        <a:pt x="1244" y="56"/>
                      </a:lnTo>
                      <a:lnTo>
                        <a:pt x="1244" y="56"/>
                      </a:lnTo>
                      <a:lnTo>
                        <a:pt x="1236" y="56"/>
                      </a:lnTo>
                      <a:lnTo>
                        <a:pt x="1236" y="53"/>
                      </a:lnTo>
                      <a:lnTo>
                        <a:pt x="1237" y="53"/>
                      </a:lnTo>
                      <a:lnTo>
                        <a:pt x="1237" y="52"/>
                      </a:lnTo>
                      <a:lnTo>
                        <a:pt x="1240" y="52"/>
                      </a:lnTo>
                      <a:lnTo>
                        <a:pt x="1241" y="51"/>
                      </a:lnTo>
                      <a:lnTo>
                        <a:pt x="1243" y="51"/>
                      </a:lnTo>
                      <a:lnTo>
                        <a:pt x="1243" y="49"/>
                      </a:lnTo>
                      <a:lnTo>
                        <a:pt x="1247" y="51"/>
                      </a:lnTo>
                      <a:lnTo>
                        <a:pt x="1247" y="49"/>
                      </a:lnTo>
                      <a:lnTo>
                        <a:pt x="1249" y="49"/>
                      </a:lnTo>
                      <a:lnTo>
                        <a:pt x="1249" y="48"/>
                      </a:lnTo>
                      <a:lnTo>
                        <a:pt x="1257" y="48"/>
                      </a:lnTo>
                      <a:lnTo>
                        <a:pt x="1258" y="47"/>
                      </a:lnTo>
                      <a:lnTo>
                        <a:pt x="1260" y="47"/>
                      </a:lnTo>
                      <a:lnTo>
                        <a:pt x="1260" y="45"/>
                      </a:lnTo>
                      <a:close/>
                      <a:moveTo>
                        <a:pt x="173" y="45"/>
                      </a:moveTo>
                      <a:lnTo>
                        <a:pt x="173" y="47"/>
                      </a:lnTo>
                      <a:lnTo>
                        <a:pt x="173" y="47"/>
                      </a:lnTo>
                      <a:lnTo>
                        <a:pt x="174" y="47"/>
                      </a:lnTo>
                      <a:lnTo>
                        <a:pt x="173" y="47"/>
                      </a:lnTo>
                      <a:lnTo>
                        <a:pt x="173" y="45"/>
                      </a:lnTo>
                      <a:lnTo>
                        <a:pt x="173" y="45"/>
                      </a:lnTo>
                      <a:close/>
                      <a:moveTo>
                        <a:pt x="1406" y="42"/>
                      </a:moveTo>
                      <a:lnTo>
                        <a:pt x="1406" y="43"/>
                      </a:lnTo>
                      <a:lnTo>
                        <a:pt x="1406" y="45"/>
                      </a:lnTo>
                      <a:lnTo>
                        <a:pt x="1409" y="44"/>
                      </a:lnTo>
                      <a:lnTo>
                        <a:pt x="1409" y="45"/>
                      </a:lnTo>
                      <a:lnTo>
                        <a:pt x="1412" y="47"/>
                      </a:lnTo>
                      <a:lnTo>
                        <a:pt x="1412" y="48"/>
                      </a:lnTo>
                      <a:lnTo>
                        <a:pt x="1413" y="48"/>
                      </a:lnTo>
                      <a:lnTo>
                        <a:pt x="1413" y="51"/>
                      </a:lnTo>
                      <a:lnTo>
                        <a:pt x="1409" y="51"/>
                      </a:lnTo>
                      <a:lnTo>
                        <a:pt x="1409" y="51"/>
                      </a:lnTo>
                      <a:lnTo>
                        <a:pt x="1408" y="51"/>
                      </a:lnTo>
                      <a:lnTo>
                        <a:pt x="1408" y="52"/>
                      </a:lnTo>
                      <a:lnTo>
                        <a:pt x="1406" y="52"/>
                      </a:lnTo>
                      <a:lnTo>
                        <a:pt x="1404" y="52"/>
                      </a:lnTo>
                      <a:lnTo>
                        <a:pt x="1402" y="51"/>
                      </a:lnTo>
                      <a:lnTo>
                        <a:pt x="1402" y="53"/>
                      </a:lnTo>
                      <a:lnTo>
                        <a:pt x="1404" y="55"/>
                      </a:lnTo>
                      <a:lnTo>
                        <a:pt x="1404" y="56"/>
                      </a:lnTo>
                      <a:lnTo>
                        <a:pt x="1404" y="59"/>
                      </a:lnTo>
                      <a:lnTo>
                        <a:pt x="1402" y="59"/>
                      </a:lnTo>
                      <a:lnTo>
                        <a:pt x="1400" y="59"/>
                      </a:lnTo>
                      <a:lnTo>
                        <a:pt x="1400" y="59"/>
                      </a:lnTo>
                      <a:lnTo>
                        <a:pt x="1400" y="59"/>
                      </a:lnTo>
                      <a:lnTo>
                        <a:pt x="1398" y="59"/>
                      </a:lnTo>
                      <a:lnTo>
                        <a:pt x="1398" y="59"/>
                      </a:lnTo>
                      <a:lnTo>
                        <a:pt x="1398" y="59"/>
                      </a:lnTo>
                      <a:lnTo>
                        <a:pt x="1398" y="57"/>
                      </a:lnTo>
                      <a:lnTo>
                        <a:pt x="1392" y="59"/>
                      </a:lnTo>
                      <a:lnTo>
                        <a:pt x="1391" y="57"/>
                      </a:lnTo>
                      <a:lnTo>
                        <a:pt x="1391" y="57"/>
                      </a:lnTo>
                      <a:lnTo>
                        <a:pt x="1391" y="56"/>
                      </a:lnTo>
                      <a:lnTo>
                        <a:pt x="1389" y="56"/>
                      </a:lnTo>
                      <a:lnTo>
                        <a:pt x="1389" y="52"/>
                      </a:lnTo>
                      <a:lnTo>
                        <a:pt x="1391" y="52"/>
                      </a:lnTo>
                      <a:lnTo>
                        <a:pt x="1391" y="49"/>
                      </a:lnTo>
                      <a:lnTo>
                        <a:pt x="1395" y="47"/>
                      </a:lnTo>
                      <a:lnTo>
                        <a:pt x="1395" y="45"/>
                      </a:lnTo>
                      <a:lnTo>
                        <a:pt x="1395" y="44"/>
                      </a:lnTo>
                      <a:lnTo>
                        <a:pt x="1396" y="44"/>
                      </a:lnTo>
                      <a:lnTo>
                        <a:pt x="1396" y="43"/>
                      </a:lnTo>
                      <a:lnTo>
                        <a:pt x="1398" y="43"/>
                      </a:lnTo>
                      <a:lnTo>
                        <a:pt x="1398" y="43"/>
                      </a:lnTo>
                      <a:lnTo>
                        <a:pt x="1398" y="43"/>
                      </a:lnTo>
                      <a:lnTo>
                        <a:pt x="1400" y="43"/>
                      </a:lnTo>
                      <a:lnTo>
                        <a:pt x="1401" y="43"/>
                      </a:lnTo>
                      <a:lnTo>
                        <a:pt x="1404" y="43"/>
                      </a:lnTo>
                      <a:lnTo>
                        <a:pt x="1406" y="42"/>
                      </a:lnTo>
                      <a:close/>
                      <a:moveTo>
                        <a:pt x="1717" y="42"/>
                      </a:moveTo>
                      <a:lnTo>
                        <a:pt x="1717" y="42"/>
                      </a:lnTo>
                      <a:lnTo>
                        <a:pt x="1718" y="42"/>
                      </a:lnTo>
                      <a:lnTo>
                        <a:pt x="1718" y="43"/>
                      </a:lnTo>
                      <a:lnTo>
                        <a:pt x="1719" y="43"/>
                      </a:lnTo>
                      <a:lnTo>
                        <a:pt x="1719" y="44"/>
                      </a:lnTo>
                      <a:lnTo>
                        <a:pt x="1722" y="45"/>
                      </a:lnTo>
                      <a:lnTo>
                        <a:pt x="1722" y="47"/>
                      </a:lnTo>
                      <a:lnTo>
                        <a:pt x="1723" y="47"/>
                      </a:lnTo>
                      <a:lnTo>
                        <a:pt x="1723" y="48"/>
                      </a:lnTo>
                      <a:lnTo>
                        <a:pt x="1726" y="48"/>
                      </a:lnTo>
                      <a:lnTo>
                        <a:pt x="1726" y="49"/>
                      </a:lnTo>
                      <a:lnTo>
                        <a:pt x="1726" y="49"/>
                      </a:lnTo>
                      <a:lnTo>
                        <a:pt x="1728" y="52"/>
                      </a:lnTo>
                      <a:lnTo>
                        <a:pt x="1730" y="52"/>
                      </a:lnTo>
                      <a:lnTo>
                        <a:pt x="1731" y="53"/>
                      </a:lnTo>
                      <a:lnTo>
                        <a:pt x="1735" y="55"/>
                      </a:lnTo>
                      <a:lnTo>
                        <a:pt x="1734" y="61"/>
                      </a:lnTo>
                      <a:lnTo>
                        <a:pt x="1732" y="62"/>
                      </a:lnTo>
                      <a:lnTo>
                        <a:pt x="1731" y="62"/>
                      </a:lnTo>
                      <a:lnTo>
                        <a:pt x="1731" y="62"/>
                      </a:lnTo>
                      <a:lnTo>
                        <a:pt x="1730" y="64"/>
                      </a:lnTo>
                      <a:lnTo>
                        <a:pt x="1728" y="64"/>
                      </a:lnTo>
                      <a:lnTo>
                        <a:pt x="1728" y="64"/>
                      </a:lnTo>
                      <a:lnTo>
                        <a:pt x="1727" y="64"/>
                      </a:lnTo>
                      <a:lnTo>
                        <a:pt x="1726" y="64"/>
                      </a:lnTo>
                      <a:lnTo>
                        <a:pt x="1734" y="64"/>
                      </a:lnTo>
                      <a:lnTo>
                        <a:pt x="1734" y="64"/>
                      </a:lnTo>
                      <a:lnTo>
                        <a:pt x="1735" y="62"/>
                      </a:lnTo>
                      <a:lnTo>
                        <a:pt x="1735" y="62"/>
                      </a:lnTo>
                      <a:lnTo>
                        <a:pt x="1738" y="62"/>
                      </a:lnTo>
                      <a:lnTo>
                        <a:pt x="1739" y="64"/>
                      </a:lnTo>
                      <a:lnTo>
                        <a:pt x="1741" y="64"/>
                      </a:lnTo>
                      <a:lnTo>
                        <a:pt x="1741" y="66"/>
                      </a:lnTo>
                      <a:lnTo>
                        <a:pt x="1741" y="68"/>
                      </a:lnTo>
                      <a:lnTo>
                        <a:pt x="1741" y="70"/>
                      </a:lnTo>
                      <a:lnTo>
                        <a:pt x="1739" y="70"/>
                      </a:lnTo>
                      <a:lnTo>
                        <a:pt x="1739" y="72"/>
                      </a:lnTo>
                      <a:lnTo>
                        <a:pt x="1744" y="72"/>
                      </a:lnTo>
                      <a:lnTo>
                        <a:pt x="1747" y="65"/>
                      </a:lnTo>
                      <a:lnTo>
                        <a:pt x="1747" y="65"/>
                      </a:lnTo>
                      <a:lnTo>
                        <a:pt x="1747" y="65"/>
                      </a:lnTo>
                      <a:lnTo>
                        <a:pt x="1748" y="66"/>
                      </a:lnTo>
                      <a:lnTo>
                        <a:pt x="1748" y="66"/>
                      </a:lnTo>
                      <a:lnTo>
                        <a:pt x="1748" y="68"/>
                      </a:lnTo>
                      <a:lnTo>
                        <a:pt x="1749" y="69"/>
                      </a:lnTo>
                      <a:lnTo>
                        <a:pt x="1751" y="70"/>
                      </a:lnTo>
                      <a:lnTo>
                        <a:pt x="1752" y="72"/>
                      </a:lnTo>
                      <a:lnTo>
                        <a:pt x="1752" y="74"/>
                      </a:lnTo>
                      <a:lnTo>
                        <a:pt x="1751" y="74"/>
                      </a:lnTo>
                      <a:lnTo>
                        <a:pt x="1751" y="76"/>
                      </a:lnTo>
                      <a:lnTo>
                        <a:pt x="1749" y="76"/>
                      </a:lnTo>
                      <a:lnTo>
                        <a:pt x="1747" y="76"/>
                      </a:lnTo>
                      <a:lnTo>
                        <a:pt x="1747" y="77"/>
                      </a:lnTo>
                      <a:lnTo>
                        <a:pt x="1747" y="77"/>
                      </a:lnTo>
                      <a:lnTo>
                        <a:pt x="1748" y="78"/>
                      </a:lnTo>
                      <a:lnTo>
                        <a:pt x="1747" y="78"/>
                      </a:lnTo>
                      <a:lnTo>
                        <a:pt x="1745" y="79"/>
                      </a:lnTo>
                      <a:lnTo>
                        <a:pt x="1743" y="81"/>
                      </a:lnTo>
                      <a:lnTo>
                        <a:pt x="1741" y="81"/>
                      </a:lnTo>
                      <a:lnTo>
                        <a:pt x="1739" y="82"/>
                      </a:lnTo>
                      <a:lnTo>
                        <a:pt x="1738" y="83"/>
                      </a:lnTo>
                      <a:lnTo>
                        <a:pt x="1736" y="82"/>
                      </a:lnTo>
                      <a:lnTo>
                        <a:pt x="1735" y="82"/>
                      </a:lnTo>
                      <a:lnTo>
                        <a:pt x="1734" y="81"/>
                      </a:lnTo>
                      <a:lnTo>
                        <a:pt x="1732" y="81"/>
                      </a:lnTo>
                      <a:lnTo>
                        <a:pt x="1732" y="81"/>
                      </a:lnTo>
                      <a:lnTo>
                        <a:pt x="1732" y="81"/>
                      </a:lnTo>
                      <a:lnTo>
                        <a:pt x="1732" y="81"/>
                      </a:lnTo>
                      <a:lnTo>
                        <a:pt x="1732" y="82"/>
                      </a:lnTo>
                      <a:lnTo>
                        <a:pt x="1732" y="82"/>
                      </a:lnTo>
                      <a:lnTo>
                        <a:pt x="1723" y="81"/>
                      </a:lnTo>
                      <a:lnTo>
                        <a:pt x="1723" y="81"/>
                      </a:lnTo>
                      <a:lnTo>
                        <a:pt x="1722" y="81"/>
                      </a:lnTo>
                      <a:lnTo>
                        <a:pt x="1722" y="79"/>
                      </a:lnTo>
                      <a:lnTo>
                        <a:pt x="1717" y="79"/>
                      </a:lnTo>
                      <a:lnTo>
                        <a:pt x="1715" y="79"/>
                      </a:lnTo>
                      <a:lnTo>
                        <a:pt x="1715" y="79"/>
                      </a:lnTo>
                      <a:lnTo>
                        <a:pt x="1715" y="79"/>
                      </a:lnTo>
                      <a:lnTo>
                        <a:pt x="1714" y="78"/>
                      </a:lnTo>
                      <a:lnTo>
                        <a:pt x="1707" y="78"/>
                      </a:lnTo>
                      <a:lnTo>
                        <a:pt x="1707" y="79"/>
                      </a:lnTo>
                      <a:lnTo>
                        <a:pt x="1706" y="78"/>
                      </a:lnTo>
                      <a:lnTo>
                        <a:pt x="1706" y="78"/>
                      </a:lnTo>
                      <a:lnTo>
                        <a:pt x="1705" y="78"/>
                      </a:lnTo>
                      <a:lnTo>
                        <a:pt x="1706" y="77"/>
                      </a:lnTo>
                      <a:lnTo>
                        <a:pt x="1706" y="76"/>
                      </a:lnTo>
                      <a:lnTo>
                        <a:pt x="1702" y="76"/>
                      </a:lnTo>
                      <a:lnTo>
                        <a:pt x="1702" y="77"/>
                      </a:lnTo>
                      <a:lnTo>
                        <a:pt x="1702" y="77"/>
                      </a:lnTo>
                      <a:lnTo>
                        <a:pt x="1701" y="76"/>
                      </a:lnTo>
                      <a:lnTo>
                        <a:pt x="1701" y="76"/>
                      </a:lnTo>
                      <a:lnTo>
                        <a:pt x="1700" y="76"/>
                      </a:lnTo>
                      <a:lnTo>
                        <a:pt x="1698" y="77"/>
                      </a:lnTo>
                      <a:lnTo>
                        <a:pt x="1697" y="77"/>
                      </a:lnTo>
                      <a:lnTo>
                        <a:pt x="1697" y="74"/>
                      </a:lnTo>
                      <a:lnTo>
                        <a:pt x="1698" y="74"/>
                      </a:lnTo>
                      <a:lnTo>
                        <a:pt x="1698" y="74"/>
                      </a:lnTo>
                      <a:lnTo>
                        <a:pt x="1700" y="74"/>
                      </a:lnTo>
                      <a:lnTo>
                        <a:pt x="1700" y="73"/>
                      </a:lnTo>
                      <a:lnTo>
                        <a:pt x="1701" y="72"/>
                      </a:lnTo>
                      <a:lnTo>
                        <a:pt x="1703" y="72"/>
                      </a:lnTo>
                      <a:lnTo>
                        <a:pt x="1705" y="72"/>
                      </a:lnTo>
                      <a:lnTo>
                        <a:pt x="1706" y="72"/>
                      </a:lnTo>
                      <a:lnTo>
                        <a:pt x="1706" y="69"/>
                      </a:lnTo>
                      <a:lnTo>
                        <a:pt x="1706" y="69"/>
                      </a:lnTo>
                      <a:lnTo>
                        <a:pt x="1711" y="65"/>
                      </a:lnTo>
                      <a:lnTo>
                        <a:pt x="1711" y="65"/>
                      </a:lnTo>
                      <a:lnTo>
                        <a:pt x="1715" y="65"/>
                      </a:lnTo>
                      <a:lnTo>
                        <a:pt x="1715" y="65"/>
                      </a:lnTo>
                      <a:lnTo>
                        <a:pt x="1718" y="64"/>
                      </a:lnTo>
                      <a:lnTo>
                        <a:pt x="1718" y="64"/>
                      </a:lnTo>
                      <a:lnTo>
                        <a:pt x="1722" y="64"/>
                      </a:lnTo>
                      <a:lnTo>
                        <a:pt x="1722" y="62"/>
                      </a:lnTo>
                      <a:lnTo>
                        <a:pt x="1714" y="61"/>
                      </a:lnTo>
                      <a:lnTo>
                        <a:pt x="1714" y="62"/>
                      </a:lnTo>
                      <a:lnTo>
                        <a:pt x="1710" y="62"/>
                      </a:lnTo>
                      <a:lnTo>
                        <a:pt x="1710" y="64"/>
                      </a:lnTo>
                      <a:lnTo>
                        <a:pt x="1709" y="64"/>
                      </a:lnTo>
                      <a:lnTo>
                        <a:pt x="1707" y="65"/>
                      </a:lnTo>
                      <a:lnTo>
                        <a:pt x="1707" y="65"/>
                      </a:lnTo>
                      <a:lnTo>
                        <a:pt x="1705" y="65"/>
                      </a:lnTo>
                      <a:lnTo>
                        <a:pt x="1702" y="64"/>
                      </a:lnTo>
                      <a:lnTo>
                        <a:pt x="1700" y="64"/>
                      </a:lnTo>
                      <a:lnTo>
                        <a:pt x="1697" y="62"/>
                      </a:lnTo>
                      <a:lnTo>
                        <a:pt x="1696" y="62"/>
                      </a:lnTo>
                      <a:lnTo>
                        <a:pt x="1694" y="60"/>
                      </a:lnTo>
                      <a:lnTo>
                        <a:pt x="1688" y="60"/>
                      </a:lnTo>
                      <a:lnTo>
                        <a:pt x="1688" y="60"/>
                      </a:lnTo>
                      <a:lnTo>
                        <a:pt x="1689" y="60"/>
                      </a:lnTo>
                      <a:lnTo>
                        <a:pt x="1689" y="59"/>
                      </a:lnTo>
                      <a:lnTo>
                        <a:pt x="1690" y="59"/>
                      </a:lnTo>
                      <a:lnTo>
                        <a:pt x="1692" y="57"/>
                      </a:lnTo>
                      <a:lnTo>
                        <a:pt x="1694" y="57"/>
                      </a:lnTo>
                      <a:lnTo>
                        <a:pt x="1694" y="56"/>
                      </a:lnTo>
                      <a:lnTo>
                        <a:pt x="1700" y="56"/>
                      </a:lnTo>
                      <a:lnTo>
                        <a:pt x="1700" y="56"/>
                      </a:lnTo>
                      <a:lnTo>
                        <a:pt x="1701" y="56"/>
                      </a:lnTo>
                      <a:lnTo>
                        <a:pt x="1701" y="53"/>
                      </a:lnTo>
                      <a:lnTo>
                        <a:pt x="1700" y="53"/>
                      </a:lnTo>
                      <a:lnTo>
                        <a:pt x="1700" y="52"/>
                      </a:lnTo>
                      <a:lnTo>
                        <a:pt x="1701" y="51"/>
                      </a:lnTo>
                      <a:lnTo>
                        <a:pt x="1701" y="51"/>
                      </a:lnTo>
                      <a:lnTo>
                        <a:pt x="1702" y="49"/>
                      </a:lnTo>
                      <a:lnTo>
                        <a:pt x="1703" y="49"/>
                      </a:lnTo>
                      <a:lnTo>
                        <a:pt x="1703" y="47"/>
                      </a:lnTo>
                      <a:lnTo>
                        <a:pt x="1703" y="47"/>
                      </a:lnTo>
                      <a:lnTo>
                        <a:pt x="1703" y="48"/>
                      </a:lnTo>
                      <a:lnTo>
                        <a:pt x="1705" y="48"/>
                      </a:lnTo>
                      <a:lnTo>
                        <a:pt x="1707" y="47"/>
                      </a:lnTo>
                      <a:lnTo>
                        <a:pt x="1710" y="45"/>
                      </a:lnTo>
                      <a:lnTo>
                        <a:pt x="1714" y="44"/>
                      </a:lnTo>
                      <a:lnTo>
                        <a:pt x="1714" y="42"/>
                      </a:lnTo>
                      <a:lnTo>
                        <a:pt x="1717" y="42"/>
                      </a:lnTo>
                      <a:close/>
                      <a:moveTo>
                        <a:pt x="178" y="40"/>
                      </a:moveTo>
                      <a:lnTo>
                        <a:pt x="178" y="42"/>
                      </a:lnTo>
                      <a:lnTo>
                        <a:pt x="178" y="42"/>
                      </a:lnTo>
                      <a:lnTo>
                        <a:pt x="180" y="42"/>
                      </a:lnTo>
                      <a:lnTo>
                        <a:pt x="180" y="42"/>
                      </a:lnTo>
                      <a:lnTo>
                        <a:pt x="178" y="40"/>
                      </a:lnTo>
                      <a:lnTo>
                        <a:pt x="178" y="40"/>
                      </a:lnTo>
                      <a:close/>
                      <a:moveTo>
                        <a:pt x="1671" y="39"/>
                      </a:moveTo>
                      <a:lnTo>
                        <a:pt x="1673" y="40"/>
                      </a:lnTo>
                      <a:lnTo>
                        <a:pt x="1673" y="40"/>
                      </a:lnTo>
                      <a:lnTo>
                        <a:pt x="1677" y="40"/>
                      </a:lnTo>
                      <a:lnTo>
                        <a:pt x="1679" y="42"/>
                      </a:lnTo>
                      <a:lnTo>
                        <a:pt x="1679" y="42"/>
                      </a:lnTo>
                      <a:lnTo>
                        <a:pt x="1677" y="42"/>
                      </a:lnTo>
                      <a:lnTo>
                        <a:pt x="1676" y="43"/>
                      </a:lnTo>
                      <a:lnTo>
                        <a:pt x="1676" y="43"/>
                      </a:lnTo>
                      <a:lnTo>
                        <a:pt x="1675" y="43"/>
                      </a:lnTo>
                      <a:lnTo>
                        <a:pt x="1675" y="44"/>
                      </a:lnTo>
                      <a:lnTo>
                        <a:pt x="1672" y="44"/>
                      </a:lnTo>
                      <a:lnTo>
                        <a:pt x="1669" y="44"/>
                      </a:lnTo>
                      <a:lnTo>
                        <a:pt x="1668" y="44"/>
                      </a:lnTo>
                      <a:lnTo>
                        <a:pt x="1668" y="43"/>
                      </a:lnTo>
                      <a:lnTo>
                        <a:pt x="1667" y="42"/>
                      </a:lnTo>
                      <a:lnTo>
                        <a:pt x="1669" y="40"/>
                      </a:lnTo>
                      <a:lnTo>
                        <a:pt x="1671" y="39"/>
                      </a:lnTo>
                      <a:close/>
                      <a:moveTo>
                        <a:pt x="188" y="39"/>
                      </a:moveTo>
                      <a:lnTo>
                        <a:pt x="188" y="40"/>
                      </a:lnTo>
                      <a:lnTo>
                        <a:pt x="185" y="40"/>
                      </a:lnTo>
                      <a:lnTo>
                        <a:pt x="185" y="40"/>
                      </a:lnTo>
                      <a:lnTo>
                        <a:pt x="189" y="40"/>
                      </a:lnTo>
                      <a:lnTo>
                        <a:pt x="190" y="40"/>
                      </a:lnTo>
                      <a:lnTo>
                        <a:pt x="190" y="40"/>
                      </a:lnTo>
                      <a:lnTo>
                        <a:pt x="190" y="40"/>
                      </a:lnTo>
                      <a:lnTo>
                        <a:pt x="190" y="39"/>
                      </a:lnTo>
                      <a:lnTo>
                        <a:pt x="188" y="39"/>
                      </a:lnTo>
                      <a:close/>
                      <a:moveTo>
                        <a:pt x="1361" y="39"/>
                      </a:moveTo>
                      <a:lnTo>
                        <a:pt x="1362" y="40"/>
                      </a:lnTo>
                      <a:lnTo>
                        <a:pt x="1362" y="40"/>
                      </a:lnTo>
                      <a:lnTo>
                        <a:pt x="1366" y="40"/>
                      </a:lnTo>
                      <a:lnTo>
                        <a:pt x="1367" y="43"/>
                      </a:lnTo>
                      <a:lnTo>
                        <a:pt x="1366" y="44"/>
                      </a:lnTo>
                      <a:lnTo>
                        <a:pt x="1364" y="44"/>
                      </a:lnTo>
                      <a:lnTo>
                        <a:pt x="1363" y="43"/>
                      </a:lnTo>
                      <a:lnTo>
                        <a:pt x="1362" y="42"/>
                      </a:lnTo>
                      <a:lnTo>
                        <a:pt x="1361" y="42"/>
                      </a:lnTo>
                      <a:lnTo>
                        <a:pt x="1359" y="43"/>
                      </a:lnTo>
                      <a:lnTo>
                        <a:pt x="1358" y="43"/>
                      </a:lnTo>
                      <a:lnTo>
                        <a:pt x="1357" y="43"/>
                      </a:lnTo>
                      <a:lnTo>
                        <a:pt x="1357" y="40"/>
                      </a:lnTo>
                      <a:lnTo>
                        <a:pt x="1361" y="40"/>
                      </a:lnTo>
                      <a:lnTo>
                        <a:pt x="1361" y="39"/>
                      </a:lnTo>
                      <a:lnTo>
                        <a:pt x="1361" y="39"/>
                      </a:lnTo>
                      <a:close/>
                      <a:moveTo>
                        <a:pt x="1438" y="38"/>
                      </a:moveTo>
                      <a:lnTo>
                        <a:pt x="1438" y="38"/>
                      </a:lnTo>
                      <a:lnTo>
                        <a:pt x="1440" y="38"/>
                      </a:lnTo>
                      <a:lnTo>
                        <a:pt x="1440" y="39"/>
                      </a:lnTo>
                      <a:lnTo>
                        <a:pt x="1444" y="39"/>
                      </a:lnTo>
                      <a:lnTo>
                        <a:pt x="1444" y="42"/>
                      </a:lnTo>
                      <a:lnTo>
                        <a:pt x="1440" y="42"/>
                      </a:lnTo>
                      <a:lnTo>
                        <a:pt x="1438" y="45"/>
                      </a:lnTo>
                      <a:lnTo>
                        <a:pt x="1434" y="45"/>
                      </a:lnTo>
                      <a:lnTo>
                        <a:pt x="1434" y="47"/>
                      </a:lnTo>
                      <a:lnTo>
                        <a:pt x="1433" y="47"/>
                      </a:lnTo>
                      <a:lnTo>
                        <a:pt x="1431" y="49"/>
                      </a:lnTo>
                      <a:lnTo>
                        <a:pt x="1430" y="49"/>
                      </a:lnTo>
                      <a:lnTo>
                        <a:pt x="1430" y="49"/>
                      </a:lnTo>
                      <a:lnTo>
                        <a:pt x="1430" y="51"/>
                      </a:lnTo>
                      <a:lnTo>
                        <a:pt x="1429" y="51"/>
                      </a:lnTo>
                      <a:lnTo>
                        <a:pt x="1427" y="51"/>
                      </a:lnTo>
                      <a:lnTo>
                        <a:pt x="1427" y="51"/>
                      </a:lnTo>
                      <a:lnTo>
                        <a:pt x="1426" y="51"/>
                      </a:lnTo>
                      <a:lnTo>
                        <a:pt x="1426" y="49"/>
                      </a:lnTo>
                      <a:lnTo>
                        <a:pt x="1425" y="49"/>
                      </a:lnTo>
                      <a:lnTo>
                        <a:pt x="1425" y="49"/>
                      </a:lnTo>
                      <a:lnTo>
                        <a:pt x="1425" y="48"/>
                      </a:lnTo>
                      <a:lnTo>
                        <a:pt x="1422" y="47"/>
                      </a:lnTo>
                      <a:lnTo>
                        <a:pt x="1422" y="44"/>
                      </a:lnTo>
                      <a:lnTo>
                        <a:pt x="1425" y="44"/>
                      </a:lnTo>
                      <a:lnTo>
                        <a:pt x="1425" y="44"/>
                      </a:lnTo>
                      <a:lnTo>
                        <a:pt x="1423" y="43"/>
                      </a:lnTo>
                      <a:lnTo>
                        <a:pt x="1423" y="43"/>
                      </a:lnTo>
                      <a:lnTo>
                        <a:pt x="1423" y="42"/>
                      </a:lnTo>
                      <a:lnTo>
                        <a:pt x="1429" y="42"/>
                      </a:lnTo>
                      <a:lnTo>
                        <a:pt x="1429" y="42"/>
                      </a:lnTo>
                      <a:lnTo>
                        <a:pt x="1430" y="42"/>
                      </a:lnTo>
                      <a:lnTo>
                        <a:pt x="1431" y="40"/>
                      </a:lnTo>
                      <a:lnTo>
                        <a:pt x="1433" y="40"/>
                      </a:lnTo>
                      <a:lnTo>
                        <a:pt x="1434" y="38"/>
                      </a:lnTo>
                      <a:lnTo>
                        <a:pt x="1438" y="38"/>
                      </a:lnTo>
                      <a:close/>
                      <a:moveTo>
                        <a:pt x="1349" y="38"/>
                      </a:moveTo>
                      <a:lnTo>
                        <a:pt x="1350" y="38"/>
                      </a:lnTo>
                      <a:lnTo>
                        <a:pt x="1351" y="38"/>
                      </a:lnTo>
                      <a:lnTo>
                        <a:pt x="1351" y="39"/>
                      </a:lnTo>
                      <a:lnTo>
                        <a:pt x="1354" y="39"/>
                      </a:lnTo>
                      <a:lnTo>
                        <a:pt x="1354" y="39"/>
                      </a:lnTo>
                      <a:lnTo>
                        <a:pt x="1355" y="39"/>
                      </a:lnTo>
                      <a:lnTo>
                        <a:pt x="1355" y="40"/>
                      </a:lnTo>
                      <a:lnTo>
                        <a:pt x="1353" y="40"/>
                      </a:lnTo>
                      <a:lnTo>
                        <a:pt x="1351" y="40"/>
                      </a:lnTo>
                      <a:lnTo>
                        <a:pt x="1350" y="42"/>
                      </a:lnTo>
                      <a:lnTo>
                        <a:pt x="1349" y="39"/>
                      </a:lnTo>
                      <a:lnTo>
                        <a:pt x="1346" y="39"/>
                      </a:lnTo>
                      <a:lnTo>
                        <a:pt x="1346" y="40"/>
                      </a:lnTo>
                      <a:lnTo>
                        <a:pt x="1346" y="40"/>
                      </a:lnTo>
                      <a:lnTo>
                        <a:pt x="1345" y="40"/>
                      </a:lnTo>
                      <a:lnTo>
                        <a:pt x="1345" y="39"/>
                      </a:lnTo>
                      <a:lnTo>
                        <a:pt x="1347" y="38"/>
                      </a:lnTo>
                      <a:lnTo>
                        <a:pt x="1347" y="38"/>
                      </a:lnTo>
                      <a:lnTo>
                        <a:pt x="1349" y="38"/>
                      </a:lnTo>
                      <a:close/>
                      <a:moveTo>
                        <a:pt x="1378" y="34"/>
                      </a:moveTo>
                      <a:lnTo>
                        <a:pt x="1378" y="38"/>
                      </a:lnTo>
                      <a:lnTo>
                        <a:pt x="1378" y="38"/>
                      </a:lnTo>
                      <a:lnTo>
                        <a:pt x="1376" y="39"/>
                      </a:lnTo>
                      <a:lnTo>
                        <a:pt x="1375" y="39"/>
                      </a:lnTo>
                      <a:lnTo>
                        <a:pt x="1375" y="39"/>
                      </a:lnTo>
                      <a:lnTo>
                        <a:pt x="1375" y="38"/>
                      </a:lnTo>
                      <a:lnTo>
                        <a:pt x="1374" y="38"/>
                      </a:lnTo>
                      <a:lnTo>
                        <a:pt x="1374" y="38"/>
                      </a:lnTo>
                      <a:lnTo>
                        <a:pt x="1372" y="36"/>
                      </a:lnTo>
                      <a:lnTo>
                        <a:pt x="1375" y="36"/>
                      </a:lnTo>
                      <a:lnTo>
                        <a:pt x="1376" y="35"/>
                      </a:lnTo>
                      <a:lnTo>
                        <a:pt x="1378" y="34"/>
                      </a:lnTo>
                      <a:close/>
                      <a:moveTo>
                        <a:pt x="1358" y="31"/>
                      </a:moveTo>
                      <a:lnTo>
                        <a:pt x="1359" y="34"/>
                      </a:lnTo>
                      <a:lnTo>
                        <a:pt x="1362" y="34"/>
                      </a:lnTo>
                      <a:lnTo>
                        <a:pt x="1363" y="36"/>
                      </a:lnTo>
                      <a:lnTo>
                        <a:pt x="1367" y="36"/>
                      </a:lnTo>
                      <a:lnTo>
                        <a:pt x="1367" y="38"/>
                      </a:lnTo>
                      <a:lnTo>
                        <a:pt x="1368" y="38"/>
                      </a:lnTo>
                      <a:lnTo>
                        <a:pt x="1368" y="38"/>
                      </a:lnTo>
                      <a:lnTo>
                        <a:pt x="1371" y="39"/>
                      </a:lnTo>
                      <a:lnTo>
                        <a:pt x="1371" y="39"/>
                      </a:lnTo>
                      <a:lnTo>
                        <a:pt x="1370" y="39"/>
                      </a:lnTo>
                      <a:lnTo>
                        <a:pt x="1370" y="40"/>
                      </a:lnTo>
                      <a:lnTo>
                        <a:pt x="1367" y="40"/>
                      </a:lnTo>
                      <a:lnTo>
                        <a:pt x="1366" y="39"/>
                      </a:lnTo>
                      <a:lnTo>
                        <a:pt x="1364" y="39"/>
                      </a:lnTo>
                      <a:lnTo>
                        <a:pt x="1362" y="38"/>
                      </a:lnTo>
                      <a:lnTo>
                        <a:pt x="1362" y="38"/>
                      </a:lnTo>
                      <a:lnTo>
                        <a:pt x="1362" y="38"/>
                      </a:lnTo>
                      <a:lnTo>
                        <a:pt x="1361" y="38"/>
                      </a:lnTo>
                      <a:lnTo>
                        <a:pt x="1361" y="39"/>
                      </a:lnTo>
                      <a:lnTo>
                        <a:pt x="1359" y="38"/>
                      </a:lnTo>
                      <a:lnTo>
                        <a:pt x="1358" y="35"/>
                      </a:lnTo>
                      <a:lnTo>
                        <a:pt x="1355" y="36"/>
                      </a:lnTo>
                      <a:lnTo>
                        <a:pt x="1355" y="35"/>
                      </a:lnTo>
                      <a:lnTo>
                        <a:pt x="1355" y="35"/>
                      </a:lnTo>
                      <a:lnTo>
                        <a:pt x="1354" y="32"/>
                      </a:lnTo>
                      <a:lnTo>
                        <a:pt x="1355" y="32"/>
                      </a:lnTo>
                      <a:lnTo>
                        <a:pt x="1357" y="32"/>
                      </a:lnTo>
                      <a:lnTo>
                        <a:pt x="1358" y="31"/>
                      </a:lnTo>
                      <a:close/>
                      <a:moveTo>
                        <a:pt x="1362" y="31"/>
                      </a:moveTo>
                      <a:lnTo>
                        <a:pt x="1366" y="31"/>
                      </a:lnTo>
                      <a:lnTo>
                        <a:pt x="1370" y="32"/>
                      </a:lnTo>
                      <a:lnTo>
                        <a:pt x="1372" y="34"/>
                      </a:lnTo>
                      <a:lnTo>
                        <a:pt x="1372" y="35"/>
                      </a:lnTo>
                      <a:lnTo>
                        <a:pt x="1370" y="36"/>
                      </a:lnTo>
                      <a:lnTo>
                        <a:pt x="1368" y="36"/>
                      </a:lnTo>
                      <a:lnTo>
                        <a:pt x="1366" y="35"/>
                      </a:lnTo>
                      <a:lnTo>
                        <a:pt x="1364" y="34"/>
                      </a:lnTo>
                      <a:lnTo>
                        <a:pt x="1363" y="34"/>
                      </a:lnTo>
                      <a:lnTo>
                        <a:pt x="1363" y="32"/>
                      </a:lnTo>
                      <a:lnTo>
                        <a:pt x="1362" y="32"/>
                      </a:lnTo>
                      <a:lnTo>
                        <a:pt x="1362" y="32"/>
                      </a:lnTo>
                      <a:lnTo>
                        <a:pt x="1362" y="31"/>
                      </a:lnTo>
                      <a:close/>
                      <a:moveTo>
                        <a:pt x="1347" y="31"/>
                      </a:moveTo>
                      <a:lnTo>
                        <a:pt x="1347" y="31"/>
                      </a:lnTo>
                      <a:lnTo>
                        <a:pt x="1350" y="31"/>
                      </a:lnTo>
                      <a:lnTo>
                        <a:pt x="1351" y="31"/>
                      </a:lnTo>
                      <a:lnTo>
                        <a:pt x="1354" y="32"/>
                      </a:lnTo>
                      <a:lnTo>
                        <a:pt x="1354" y="32"/>
                      </a:lnTo>
                      <a:lnTo>
                        <a:pt x="1354" y="34"/>
                      </a:lnTo>
                      <a:lnTo>
                        <a:pt x="1353" y="34"/>
                      </a:lnTo>
                      <a:lnTo>
                        <a:pt x="1353" y="34"/>
                      </a:lnTo>
                      <a:lnTo>
                        <a:pt x="1350" y="34"/>
                      </a:lnTo>
                      <a:lnTo>
                        <a:pt x="1349" y="34"/>
                      </a:lnTo>
                      <a:lnTo>
                        <a:pt x="1347" y="32"/>
                      </a:lnTo>
                      <a:lnTo>
                        <a:pt x="1347" y="31"/>
                      </a:lnTo>
                      <a:close/>
                      <a:moveTo>
                        <a:pt x="1374" y="30"/>
                      </a:moveTo>
                      <a:lnTo>
                        <a:pt x="1376" y="30"/>
                      </a:lnTo>
                      <a:lnTo>
                        <a:pt x="1376" y="32"/>
                      </a:lnTo>
                      <a:lnTo>
                        <a:pt x="1375" y="32"/>
                      </a:lnTo>
                      <a:lnTo>
                        <a:pt x="1375" y="32"/>
                      </a:lnTo>
                      <a:lnTo>
                        <a:pt x="1374" y="32"/>
                      </a:lnTo>
                      <a:lnTo>
                        <a:pt x="1374" y="30"/>
                      </a:lnTo>
                      <a:close/>
                      <a:moveTo>
                        <a:pt x="269" y="28"/>
                      </a:moveTo>
                      <a:lnTo>
                        <a:pt x="267" y="30"/>
                      </a:lnTo>
                      <a:lnTo>
                        <a:pt x="267" y="30"/>
                      </a:lnTo>
                      <a:lnTo>
                        <a:pt x="267" y="30"/>
                      </a:lnTo>
                      <a:lnTo>
                        <a:pt x="267" y="30"/>
                      </a:lnTo>
                      <a:lnTo>
                        <a:pt x="270" y="30"/>
                      </a:lnTo>
                      <a:lnTo>
                        <a:pt x="270" y="30"/>
                      </a:lnTo>
                      <a:lnTo>
                        <a:pt x="269" y="28"/>
                      </a:lnTo>
                      <a:close/>
                      <a:moveTo>
                        <a:pt x="105" y="27"/>
                      </a:moveTo>
                      <a:lnTo>
                        <a:pt x="105" y="28"/>
                      </a:lnTo>
                      <a:lnTo>
                        <a:pt x="106" y="28"/>
                      </a:lnTo>
                      <a:lnTo>
                        <a:pt x="106" y="27"/>
                      </a:lnTo>
                      <a:lnTo>
                        <a:pt x="106" y="27"/>
                      </a:lnTo>
                      <a:lnTo>
                        <a:pt x="106" y="27"/>
                      </a:lnTo>
                      <a:lnTo>
                        <a:pt x="105" y="27"/>
                      </a:lnTo>
                      <a:close/>
                      <a:moveTo>
                        <a:pt x="1367" y="26"/>
                      </a:moveTo>
                      <a:lnTo>
                        <a:pt x="1368" y="26"/>
                      </a:lnTo>
                      <a:lnTo>
                        <a:pt x="1368" y="26"/>
                      </a:lnTo>
                      <a:lnTo>
                        <a:pt x="1368" y="27"/>
                      </a:lnTo>
                      <a:lnTo>
                        <a:pt x="1367" y="28"/>
                      </a:lnTo>
                      <a:lnTo>
                        <a:pt x="1366" y="28"/>
                      </a:lnTo>
                      <a:lnTo>
                        <a:pt x="1366" y="27"/>
                      </a:lnTo>
                      <a:lnTo>
                        <a:pt x="1366" y="27"/>
                      </a:lnTo>
                      <a:lnTo>
                        <a:pt x="1367" y="26"/>
                      </a:lnTo>
                      <a:close/>
                      <a:moveTo>
                        <a:pt x="688" y="23"/>
                      </a:moveTo>
                      <a:lnTo>
                        <a:pt x="689" y="23"/>
                      </a:lnTo>
                      <a:lnTo>
                        <a:pt x="689" y="25"/>
                      </a:lnTo>
                      <a:lnTo>
                        <a:pt x="689" y="25"/>
                      </a:lnTo>
                      <a:lnTo>
                        <a:pt x="689" y="25"/>
                      </a:lnTo>
                      <a:lnTo>
                        <a:pt x="689" y="26"/>
                      </a:lnTo>
                      <a:lnTo>
                        <a:pt x="688" y="26"/>
                      </a:lnTo>
                      <a:lnTo>
                        <a:pt x="688" y="23"/>
                      </a:lnTo>
                      <a:close/>
                      <a:moveTo>
                        <a:pt x="1376" y="23"/>
                      </a:moveTo>
                      <a:lnTo>
                        <a:pt x="1379" y="23"/>
                      </a:lnTo>
                      <a:lnTo>
                        <a:pt x="1379" y="23"/>
                      </a:lnTo>
                      <a:lnTo>
                        <a:pt x="1379" y="23"/>
                      </a:lnTo>
                      <a:lnTo>
                        <a:pt x="1379" y="25"/>
                      </a:lnTo>
                      <a:lnTo>
                        <a:pt x="1376" y="25"/>
                      </a:lnTo>
                      <a:lnTo>
                        <a:pt x="1376" y="25"/>
                      </a:lnTo>
                      <a:lnTo>
                        <a:pt x="1376" y="25"/>
                      </a:lnTo>
                      <a:lnTo>
                        <a:pt x="1376" y="23"/>
                      </a:lnTo>
                      <a:close/>
                      <a:moveTo>
                        <a:pt x="680" y="23"/>
                      </a:moveTo>
                      <a:lnTo>
                        <a:pt x="681" y="23"/>
                      </a:lnTo>
                      <a:lnTo>
                        <a:pt x="681" y="23"/>
                      </a:lnTo>
                      <a:lnTo>
                        <a:pt x="681" y="23"/>
                      </a:lnTo>
                      <a:lnTo>
                        <a:pt x="681" y="27"/>
                      </a:lnTo>
                      <a:lnTo>
                        <a:pt x="680" y="27"/>
                      </a:lnTo>
                      <a:lnTo>
                        <a:pt x="680" y="26"/>
                      </a:lnTo>
                      <a:lnTo>
                        <a:pt x="680" y="25"/>
                      </a:lnTo>
                      <a:lnTo>
                        <a:pt x="680" y="23"/>
                      </a:lnTo>
                      <a:close/>
                      <a:moveTo>
                        <a:pt x="1359" y="21"/>
                      </a:moveTo>
                      <a:lnTo>
                        <a:pt x="1362" y="22"/>
                      </a:lnTo>
                      <a:lnTo>
                        <a:pt x="1363" y="22"/>
                      </a:lnTo>
                      <a:lnTo>
                        <a:pt x="1366" y="22"/>
                      </a:lnTo>
                      <a:lnTo>
                        <a:pt x="1366" y="23"/>
                      </a:lnTo>
                      <a:lnTo>
                        <a:pt x="1362" y="25"/>
                      </a:lnTo>
                      <a:lnTo>
                        <a:pt x="1362" y="26"/>
                      </a:lnTo>
                      <a:lnTo>
                        <a:pt x="1354" y="27"/>
                      </a:lnTo>
                      <a:lnTo>
                        <a:pt x="1354" y="26"/>
                      </a:lnTo>
                      <a:lnTo>
                        <a:pt x="1354" y="26"/>
                      </a:lnTo>
                      <a:lnTo>
                        <a:pt x="1353" y="26"/>
                      </a:lnTo>
                      <a:lnTo>
                        <a:pt x="1353" y="26"/>
                      </a:lnTo>
                      <a:lnTo>
                        <a:pt x="1353" y="25"/>
                      </a:lnTo>
                      <a:lnTo>
                        <a:pt x="1353" y="25"/>
                      </a:lnTo>
                      <a:lnTo>
                        <a:pt x="1353" y="25"/>
                      </a:lnTo>
                      <a:lnTo>
                        <a:pt x="1358" y="25"/>
                      </a:lnTo>
                      <a:lnTo>
                        <a:pt x="1358" y="23"/>
                      </a:lnTo>
                      <a:lnTo>
                        <a:pt x="1359" y="23"/>
                      </a:lnTo>
                      <a:lnTo>
                        <a:pt x="1359" y="22"/>
                      </a:lnTo>
                      <a:lnTo>
                        <a:pt x="1359" y="22"/>
                      </a:lnTo>
                      <a:lnTo>
                        <a:pt x="1359" y="21"/>
                      </a:lnTo>
                      <a:close/>
                      <a:moveTo>
                        <a:pt x="1370" y="17"/>
                      </a:moveTo>
                      <a:lnTo>
                        <a:pt x="1372" y="18"/>
                      </a:lnTo>
                      <a:lnTo>
                        <a:pt x="1374" y="19"/>
                      </a:lnTo>
                      <a:lnTo>
                        <a:pt x="1374" y="21"/>
                      </a:lnTo>
                      <a:lnTo>
                        <a:pt x="1370" y="22"/>
                      </a:lnTo>
                      <a:lnTo>
                        <a:pt x="1370" y="21"/>
                      </a:lnTo>
                      <a:lnTo>
                        <a:pt x="1368" y="19"/>
                      </a:lnTo>
                      <a:lnTo>
                        <a:pt x="1368" y="18"/>
                      </a:lnTo>
                      <a:lnTo>
                        <a:pt x="1370" y="18"/>
                      </a:lnTo>
                      <a:lnTo>
                        <a:pt x="1370" y="17"/>
                      </a:lnTo>
                      <a:close/>
                      <a:moveTo>
                        <a:pt x="381" y="17"/>
                      </a:moveTo>
                      <a:lnTo>
                        <a:pt x="381" y="17"/>
                      </a:lnTo>
                      <a:lnTo>
                        <a:pt x="384" y="18"/>
                      </a:lnTo>
                      <a:lnTo>
                        <a:pt x="387" y="19"/>
                      </a:lnTo>
                      <a:lnTo>
                        <a:pt x="389" y="21"/>
                      </a:lnTo>
                      <a:lnTo>
                        <a:pt x="390" y="21"/>
                      </a:lnTo>
                      <a:lnTo>
                        <a:pt x="392" y="23"/>
                      </a:lnTo>
                      <a:lnTo>
                        <a:pt x="396" y="23"/>
                      </a:lnTo>
                      <a:lnTo>
                        <a:pt x="396" y="23"/>
                      </a:lnTo>
                      <a:lnTo>
                        <a:pt x="397" y="23"/>
                      </a:lnTo>
                      <a:lnTo>
                        <a:pt x="397" y="25"/>
                      </a:lnTo>
                      <a:lnTo>
                        <a:pt x="398" y="25"/>
                      </a:lnTo>
                      <a:lnTo>
                        <a:pt x="401" y="26"/>
                      </a:lnTo>
                      <a:lnTo>
                        <a:pt x="402" y="26"/>
                      </a:lnTo>
                      <a:lnTo>
                        <a:pt x="402" y="27"/>
                      </a:lnTo>
                      <a:lnTo>
                        <a:pt x="404" y="27"/>
                      </a:lnTo>
                      <a:lnTo>
                        <a:pt x="404" y="30"/>
                      </a:lnTo>
                      <a:lnTo>
                        <a:pt x="398" y="28"/>
                      </a:lnTo>
                      <a:lnTo>
                        <a:pt x="394" y="27"/>
                      </a:lnTo>
                      <a:lnTo>
                        <a:pt x="389" y="26"/>
                      </a:lnTo>
                      <a:lnTo>
                        <a:pt x="385" y="23"/>
                      </a:lnTo>
                      <a:lnTo>
                        <a:pt x="383" y="21"/>
                      </a:lnTo>
                      <a:lnTo>
                        <a:pt x="381" y="21"/>
                      </a:lnTo>
                      <a:lnTo>
                        <a:pt x="381" y="17"/>
                      </a:lnTo>
                      <a:close/>
                      <a:moveTo>
                        <a:pt x="1383" y="11"/>
                      </a:moveTo>
                      <a:lnTo>
                        <a:pt x="1383" y="13"/>
                      </a:lnTo>
                      <a:lnTo>
                        <a:pt x="1383" y="13"/>
                      </a:lnTo>
                      <a:lnTo>
                        <a:pt x="1384" y="13"/>
                      </a:lnTo>
                      <a:lnTo>
                        <a:pt x="1384" y="14"/>
                      </a:lnTo>
                      <a:lnTo>
                        <a:pt x="1383" y="14"/>
                      </a:lnTo>
                      <a:lnTo>
                        <a:pt x="1383" y="14"/>
                      </a:lnTo>
                      <a:lnTo>
                        <a:pt x="1383" y="14"/>
                      </a:lnTo>
                      <a:lnTo>
                        <a:pt x="1383" y="14"/>
                      </a:lnTo>
                      <a:lnTo>
                        <a:pt x="1378" y="14"/>
                      </a:lnTo>
                      <a:lnTo>
                        <a:pt x="1378" y="13"/>
                      </a:lnTo>
                      <a:lnTo>
                        <a:pt x="1380" y="11"/>
                      </a:lnTo>
                      <a:lnTo>
                        <a:pt x="1381" y="11"/>
                      </a:lnTo>
                      <a:lnTo>
                        <a:pt x="1381" y="13"/>
                      </a:lnTo>
                      <a:lnTo>
                        <a:pt x="1381" y="13"/>
                      </a:lnTo>
                      <a:lnTo>
                        <a:pt x="1381" y="11"/>
                      </a:lnTo>
                      <a:lnTo>
                        <a:pt x="1383" y="11"/>
                      </a:lnTo>
                      <a:close/>
                      <a:moveTo>
                        <a:pt x="223" y="0"/>
                      </a:moveTo>
                      <a:lnTo>
                        <a:pt x="224" y="1"/>
                      </a:lnTo>
                      <a:lnTo>
                        <a:pt x="227" y="1"/>
                      </a:lnTo>
                      <a:lnTo>
                        <a:pt x="228" y="1"/>
                      </a:lnTo>
                      <a:lnTo>
                        <a:pt x="229" y="2"/>
                      </a:lnTo>
                      <a:lnTo>
                        <a:pt x="231" y="2"/>
                      </a:lnTo>
                      <a:lnTo>
                        <a:pt x="232" y="1"/>
                      </a:lnTo>
                      <a:lnTo>
                        <a:pt x="233" y="1"/>
                      </a:lnTo>
                      <a:lnTo>
                        <a:pt x="233" y="2"/>
                      </a:lnTo>
                      <a:lnTo>
                        <a:pt x="240" y="4"/>
                      </a:lnTo>
                      <a:lnTo>
                        <a:pt x="240" y="2"/>
                      </a:lnTo>
                      <a:lnTo>
                        <a:pt x="243" y="2"/>
                      </a:lnTo>
                      <a:lnTo>
                        <a:pt x="245" y="2"/>
                      </a:lnTo>
                      <a:lnTo>
                        <a:pt x="248" y="2"/>
                      </a:lnTo>
                      <a:lnTo>
                        <a:pt x="250" y="2"/>
                      </a:lnTo>
                      <a:lnTo>
                        <a:pt x="250" y="2"/>
                      </a:lnTo>
                      <a:lnTo>
                        <a:pt x="254" y="1"/>
                      </a:lnTo>
                      <a:lnTo>
                        <a:pt x="256" y="2"/>
                      </a:lnTo>
                      <a:lnTo>
                        <a:pt x="261" y="4"/>
                      </a:lnTo>
                      <a:lnTo>
                        <a:pt x="260" y="6"/>
                      </a:lnTo>
                      <a:lnTo>
                        <a:pt x="260" y="6"/>
                      </a:lnTo>
                      <a:lnTo>
                        <a:pt x="258" y="7"/>
                      </a:lnTo>
                      <a:lnTo>
                        <a:pt x="256" y="9"/>
                      </a:lnTo>
                      <a:lnTo>
                        <a:pt x="256" y="10"/>
                      </a:lnTo>
                      <a:lnTo>
                        <a:pt x="254" y="10"/>
                      </a:lnTo>
                      <a:lnTo>
                        <a:pt x="254" y="10"/>
                      </a:lnTo>
                      <a:lnTo>
                        <a:pt x="252" y="10"/>
                      </a:lnTo>
                      <a:lnTo>
                        <a:pt x="252" y="10"/>
                      </a:lnTo>
                      <a:lnTo>
                        <a:pt x="250" y="10"/>
                      </a:lnTo>
                      <a:lnTo>
                        <a:pt x="250" y="11"/>
                      </a:lnTo>
                      <a:lnTo>
                        <a:pt x="245" y="11"/>
                      </a:lnTo>
                      <a:lnTo>
                        <a:pt x="245" y="11"/>
                      </a:lnTo>
                      <a:lnTo>
                        <a:pt x="243" y="13"/>
                      </a:lnTo>
                      <a:lnTo>
                        <a:pt x="241" y="14"/>
                      </a:lnTo>
                      <a:lnTo>
                        <a:pt x="240" y="15"/>
                      </a:lnTo>
                      <a:lnTo>
                        <a:pt x="239" y="15"/>
                      </a:lnTo>
                      <a:lnTo>
                        <a:pt x="239" y="15"/>
                      </a:lnTo>
                      <a:lnTo>
                        <a:pt x="239" y="15"/>
                      </a:lnTo>
                      <a:lnTo>
                        <a:pt x="239" y="15"/>
                      </a:lnTo>
                      <a:lnTo>
                        <a:pt x="240" y="15"/>
                      </a:lnTo>
                      <a:lnTo>
                        <a:pt x="240" y="17"/>
                      </a:lnTo>
                      <a:lnTo>
                        <a:pt x="240" y="17"/>
                      </a:lnTo>
                      <a:lnTo>
                        <a:pt x="241" y="17"/>
                      </a:lnTo>
                      <a:lnTo>
                        <a:pt x="241" y="15"/>
                      </a:lnTo>
                      <a:lnTo>
                        <a:pt x="243" y="15"/>
                      </a:lnTo>
                      <a:lnTo>
                        <a:pt x="243" y="15"/>
                      </a:lnTo>
                      <a:lnTo>
                        <a:pt x="243" y="14"/>
                      </a:lnTo>
                      <a:lnTo>
                        <a:pt x="246" y="14"/>
                      </a:lnTo>
                      <a:lnTo>
                        <a:pt x="246" y="14"/>
                      </a:lnTo>
                      <a:lnTo>
                        <a:pt x="250" y="13"/>
                      </a:lnTo>
                      <a:lnTo>
                        <a:pt x="250" y="13"/>
                      </a:lnTo>
                      <a:lnTo>
                        <a:pt x="250" y="13"/>
                      </a:lnTo>
                      <a:lnTo>
                        <a:pt x="252" y="14"/>
                      </a:lnTo>
                      <a:lnTo>
                        <a:pt x="253" y="13"/>
                      </a:lnTo>
                      <a:lnTo>
                        <a:pt x="253" y="11"/>
                      </a:lnTo>
                      <a:lnTo>
                        <a:pt x="256" y="11"/>
                      </a:lnTo>
                      <a:lnTo>
                        <a:pt x="256" y="10"/>
                      </a:lnTo>
                      <a:lnTo>
                        <a:pt x="257" y="10"/>
                      </a:lnTo>
                      <a:lnTo>
                        <a:pt x="257" y="10"/>
                      </a:lnTo>
                      <a:lnTo>
                        <a:pt x="261" y="10"/>
                      </a:lnTo>
                      <a:lnTo>
                        <a:pt x="266" y="4"/>
                      </a:lnTo>
                      <a:lnTo>
                        <a:pt x="270" y="5"/>
                      </a:lnTo>
                      <a:lnTo>
                        <a:pt x="270" y="4"/>
                      </a:lnTo>
                      <a:lnTo>
                        <a:pt x="273" y="4"/>
                      </a:lnTo>
                      <a:lnTo>
                        <a:pt x="273" y="4"/>
                      </a:lnTo>
                      <a:lnTo>
                        <a:pt x="273" y="5"/>
                      </a:lnTo>
                      <a:lnTo>
                        <a:pt x="279" y="5"/>
                      </a:lnTo>
                      <a:lnTo>
                        <a:pt x="279" y="5"/>
                      </a:lnTo>
                      <a:lnTo>
                        <a:pt x="282" y="5"/>
                      </a:lnTo>
                      <a:lnTo>
                        <a:pt x="282" y="6"/>
                      </a:lnTo>
                      <a:lnTo>
                        <a:pt x="283" y="6"/>
                      </a:lnTo>
                      <a:lnTo>
                        <a:pt x="283" y="6"/>
                      </a:lnTo>
                      <a:lnTo>
                        <a:pt x="287" y="6"/>
                      </a:lnTo>
                      <a:lnTo>
                        <a:pt x="287" y="7"/>
                      </a:lnTo>
                      <a:lnTo>
                        <a:pt x="292" y="7"/>
                      </a:lnTo>
                      <a:lnTo>
                        <a:pt x="292" y="9"/>
                      </a:lnTo>
                      <a:lnTo>
                        <a:pt x="294" y="9"/>
                      </a:lnTo>
                      <a:lnTo>
                        <a:pt x="296" y="10"/>
                      </a:lnTo>
                      <a:lnTo>
                        <a:pt x="296" y="11"/>
                      </a:lnTo>
                      <a:lnTo>
                        <a:pt x="300" y="11"/>
                      </a:lnTo>
                      <a:lnTo>
                        <a:pt x="300" y="11"/>
                      </a:lnTo>
                      <a:lnTo>
                        <a:pt x="304" y="11"/>
                      </a:lnTo>
                      <a:lnTo>
                        <a:pt x="305" y="13"/>
                      </a:lnTo>
                      <a:lnTo>
                        <a:pt x="308" y="14"/>
                      </a:lnTo>
                      <a:lnTo>
                        <a:pt x="308" y="14"/>
                      </a:lnTo>
                      <a:lnTo>
                        <a:pt x="309" y="14"/>
                      </a:lnTo>
                      <a:lnTo>
                        <a:pt x="311" y="14"/>
                      </a:lnTo>
                      <a:lnTo>
                        <a:pt x="312" y="14"/>
                      </a:lnTo>
                      <a:lnTo>
                        <a:pt x="313" y="14"/>
                      </a:lnTo>
                      <a:lnTo>
                        <a:pt x="313" y="17"/>
                      </a:lnTo>
                      <a:lnTo>
                        <a:pt x="312" y="18"/>
                      </a:lnTo>
                      <a:lnTo>
                        <a:pt x="311" y="19"/>
                      </a:lnTo>
                      <a:lnTo>
                        <a:pt x="309" y="19"/>
                      </a:lnTo>
                      <a:lnTo>
                        <a:pt x="308" y="19"/>
                      </a:lnTo>
                      <a:lnTo>
                        <a:pt x="308" y="21"/>
                      </a:lnTo>
                      <a:lnTo>
                        <a:pt x="303" y="21"/>
                      </a:lnTo>
                      <a:lnTo>
                        <a:pt x="301" y="23"/>
                      </a:lnTo>
                      <a:lnTo>
                        <a:pt x="298" y="23"/>
                      </a:lnTo>
                      <a:lnTo>
                        <a:pt x="298" y="25"/>
                      </a:lnTo>
                      <a:lnTo>
                        <a:pt x="292" y="25"/>
                      </a:lnTo>
                      <a:lnTo>
                        <a:pt x="288" y="28"/>
                      </a:lnTo>
                      <a:lnTo>
                        <a:pt x="286" y="28"/>
                      </a:lnTo>
                      <a:lnTo>
                        <a:pt x="286" y="30"/>
                      </a:lnTo>
                      <a:lnTo>
                        <a:pt x="283" y="30"/>
                      </a:lnTo>
                      <a:lnTo>
                        <a:pt x="282" y="30"/>
                      </a:lnTo>
                      <a:lnTo>
                        <a:pt x="282" y="30"/>
                      </a:lnTo>
                      <a:lnTo>
                        <a:pt x="281" y="30"/>
                      </a:lnTo>
                      <a:lnTo>
                        <a:pt x="281" y="30"/>
                      </a:lnTo>
                      <a:lnTo>
                        <a:pt x="278" y="28"/>
                      </a:lnTo>
                      <a:lnTo>
                        <a:pt x="278" y="30"/>
                      </a:lnTo>
                      <a:lnTo>
                        <a:pt x="278" y="30"/>
                      </a:lnTo>
                      <a:lnTo>
                        <a:pt x="279" y="31"/>
                      </a:lnTo>
                      <a:lnTo>
                        <a:pt x="278" y="31"/>
                      </a:lnTo>
                      <a:lnTo>
                        <a:pt x="277" y="31"/>
                      </a:lnTo>
                      <a:lnTo>
                        <a:pt x="274" y="32"/>
                      </a:lnTo>
                      <a:lnTo>
                        <a:pt x="273" y="32"/>
                      </a:lnTo>
                      <a:lnTo>
                        <a:pt x="273" y="32"/>
                      </a:lnTo>
                      <a:lnTo>
                        <a:pt x="267" y="32"/>
                      </a:lnTo>
                      <a:lnTo>
                        <a:pt x="267" y="34"/>
                      </a:lnTo>
                      <a:lnTo>
                        <a:pt x="266" y="34"/>
                      </a:lnTo>
                      <a:lnTo>
                        <a:pt x="266" y="35"/>
                      </a:lnTo>
                      <a:lnTo>
                        <a:pt x="269" y="35"/>
                      </a:lnTo>
                      <a:lnTo>
                        <a:pt x="270" y="35"/>
                      </a:lnTo>
                      <a:lnTo>
                        <a:pt x="271" y="34"/>
                      </a:lnTo>
                      <a:lnTo>
                        <a:pt x="273" y="35"/>
                      </a:lnTo>
                      <a:lnTo>
                        <a:pt x="274" y="35"/>
                      </a:lnTo>
                      <a:lnTo>
                        <a:pt x="275" y="34"/>
                      </a:lnTo>
                      <a:lnTo>
                        <a:pt x="275" y="34"/>
                      </a:lnTo>
                      <a:lnTo>
                        <a:pt x="287" y="30"/>
                      </a:lnTo>
                      <a:lnTo>
                        <a:pt x="287" y="31"/>
                      </a:lnTo>
                      <a:lnTo>
                        <a:pt x="288" y="31"/>
                      </a:lnTo>
                      <a:lnTo>
                        <a:pt x="288" y="32"/>
                      </a:lnTo>
                      <a:lnTo>
                        <a:pt x="279" y="38"/>
                      </a:lnTo>
                      <a:lnTo>
                        <a:pt x="273" y="39"/>
                      </a:lnTo>
                      <a:lnTo>
                        <a:pt x="273" y="39"/>
                      </a:lnTo>
                      <a:lnTo>
                        <a:pt x="269" y="39"/>
                      </a:lnTo>
                      <a:lnTo>
                        <a:pt x="269" y="40"/>
                      </a:lnTo>
                      <a:lnTo>
                        <a:pt x="267" y="40"/>
                      </a:lnTo>
                      <a:lnTo>
                        <a:pt x="267" y="40"/>
                      </a:lnTo>
                      <a:lnTo>
                        <a:pt x="266" y="42"/>
                      </a:lnTo>
                      <a:lnTo>
                        <a:pt x="263" y="42"/>
                      </a:lnTo>
                      <a:lnTo>
                        <a:pt x="261" y="42"/>
                      </a:lnTo>
                      <a:lnTo>
                        <a:pt x="260" y="42"/>
                      </a:lnTo>
                      <a:lnTo>
                        <a:pt x="257" y="42"/>
                      </a:lnTo>
                      <a:lnTo>
                        <a:pt x="257" y="42"/>
                      </a:lnTo>
                      <a:lnTo>
                        <a:pt x="256" y="42"/>
                      </a:lnTo>
                      <a:lnTo>
                        <a:pt x="256" y="42"/>
                      </a:lnTo>
                      <a:lnTo>
                        <a:pt x="256" y="43"/>
                      </a:lnTo>
                      <a:lnTo>
                        <a:pt x="253" y="44"/>
                      </a:lnTo>
                      <a:lnTo>
                        <a:pt x="250" y="45"/>
                      </a:lnTo>
                      <a:lnTo>
                        <a:pt x="250" y="47"/>
                      </a:lnTo>
                      <a:lnTo>
                        <a:pt x="248" y="47"/>
                      </a:lnTo>
                      <a:lnTo>
                        <a:pt x="248" y="47"/>
                      </a:lnTo>
                      <a:lnTo>
                        <a:pt x="245" y="48"/>
                      </a:lnTo>
                      <a:lnTo>
                        <a:pt x="244" y="48"/>
                      </a:lnTo>
                      <a:lnTo>
                        <a:pt x="243" y="49"/>
                      </a:lnTo>
                      <a:lnTo>
                        <a:pt x="241" y="51"/>
                      </a:lnTo>
                      <a:lnTo>
                        <a:pt x="240" y="51"/>
                      </a:lnTo>
                      <a:lnTo>
                        <a:pt x="240" y="51"/>
                      </a:lnTo>
                      <a:lnTo>
                        <a:pt x="240" y="51"/>
                      </a:lnTo>
                      <a:lnTo>
                        <a:pt x="240" y="52"/>
                      </a:lnTo>
                      <a:lnTo>
                        <a:pt x="237" y="52"/>
                      </a:lnTo>
                      <a:lnTo>
                        <a:pt x="237" y="51"/>
                      </a:lnTo>
                      <a:lnTo>
                        <a:pt x="237" y="51"/>
                      </a:lnTo>
                      <a:lnTo>
                        <a:pt x="237" y="49"/>
                      </a:lnTo>
                      <a:lnTo>
                        <a:pt x="236" y="49"/>
                      </a:lnTo>
                      <a:lnTo>
                        <a:pt x="236" y="49"/>
                      </a:lnTo>
                      <a:lnTo>
                        <a:pt x="236" y="49"/>
                      </a:lnTo>
                      <a:lnTo>
                        <a:pt x="236" y="48"/>
                      </a:lnTo>
                      <a:lnTo>
                        <a:pt x="235" y="49"/>
                      </a:lnTo>
                      <a:lnTo>
                        <a:pt x="233" y="51"/>
                      </a:lnTo>
                      <a:lnTo>
                        <a:pt x="233" y="51"/>
                      </a:lnTo>
                      <a:lnTo>
                        <a:pt x="233" y="51"/>
                      </a:lnTo>
                      <a:lnTo>
                        <a:pt x="235" y="52"/>
                      </a:lnTo>
                      <a:lnTo>
                        <a:pt x="233" y="53"/>
                      </a:lnTo>
                      <a:lnTo>
                        <a:pt x="233" y="53"/>
                      </a:lnTo>
                      <a:lnTo>
                        <a:pt x="233" y="53"/>
                      </a:lnTo>
                      <a:lnTo>
                        <a:pt x="231" y="53"/>
                      </a:lnTo>
                      <a:lnTo>
                        <a:pt x="229" y="56"/>
                      </a:lnTo>
                      <a:lnTo>
                        <a:pt x="228" y="56"/>
                      </a:lnTo>
                      <a:lnTo>
                        <a:pt x="227" y="57"/>
                      </a:lnTo>
                      <a:lnTo>
                        <a:pt x="227" y="56"/>
                      </a:lnTo>
                      <a:lnTo>
                        <a:pt x="224" y="56"/>
                      </a:lnTo>
                      <a:lnTo>
                        <a:pt x="224" y="56"/>
                      </a:lnTo>
                      <a:lnTo>
                        <a:pt x="223" y="56"/>
                      </a:lnTo>
                      <a:lnTo>
                        <a:pt x="223" y="55"/>
                      </a:lnTo>
                      <a:lnTo>
                        <a:pt x="220" y="55"/>
                      </a:lnTo>
                      <a:lnTo>
                        <a:pt x="219" y="56"/>
                      </a:lnTo>
                      <a:lnTo>
                        <a:pt x="218" y="56"/>
                      </a:lnTo>
                      <a:lnTo>
                        <a:pt x="218" y="57"/>
                      </a:lnTo>
                      <a:lnTo>
                        <a:pt x="223" y="57"/>
                      </a:lnTo>
                      <a:lnTo>
                        <a:pt x="223" y="59"/>
                      </a:lnTo>
                      <a:lnTo>
                        <a:pt x="223" y="59"/>
                      </a:lnTo>
                      <a:lnTo>
                        <a:pt x="223" y="59"/>
                      </a:lnTo>
                      <a:lnTo>
                        <a:pt x="224" y="60"/>
                      </a:lnTo>
                      <a:lnTo>
                        <a:pt x="216" y="60"/>
                      </a:lnTo>
                      <a:lnTo>
                        <a:pt x="215" y="62"/>
                      </a:lnTo>
                      <a:lnTo>
                        <a:pt x="214" y="62"/>
                      </a:lnTo>
                      <a:lnTo>
                        <a:pt x="211" y="62"/>
                      </a:lnTo>
                      <a:lnTo>
                        <a:pt x="210" y="62"/>
                      </a:lnTo>
                      <a:lnTo>
                        <a:pt x="210" y="62"/>
                      </a:lnTo>
                      <a:lnTo>
                        <a:pt x="210" y="62"/>
                      </a:lnTo>
                      <a:lnTo>
                        <a:pt x="211" y="64"/>
                      </a:lnTo>
                      <a:lnTo>
                        <a:pt x="211" y="64"/>
                      </a:lnTo>
                      <a:lnTo>
                        <a:pt x="212" y="66"/>
                      </a:lnTo>
                      <a:lnTo>
                        <a:pt x="211" y="66"/>
                      </a:lnTo>
                      <a:lnTo>
                        <a:pt x="211" y="66"/>
                      </a:lnTo>
                      <a:lnTo>
                        <a:pt x="207" y="68"/>
                      </a:lnTo>
                      <a:lnTo>
                        <a:pt x="207" y="66"/>
                      </a:lnTo>
                      <a:lnTo>
                        <a:pt x="206" y="66"/>
                      </a:lnTo>
                      <a:lnTo>
                        <a:pt x="206" y="66"/>
                      </a:lnTo>
                      <a:lnTo>
                        <a:pt x="206" y="68"/>
                      </a:lnTo>
                      <a:lnTo>
                        <a:pt x="203" y="68"/>
                      </a:lnTo>
                      <a:lnTo>
                        <a:pt x="203" y="68"/>
                      </a:lnTo>
                      <a:lnTo>
                        <a:pt x="199" y="68"/>
                      </a:lnTo>
                      <a:lnTo>
                        <a:pt x="198" y="66"/>
                      </a:lnTo>
                      <a:lnTo>
                        <a:pt x="198" y="66"/>
                      </a:lnTo>
                      <a:lnTo>
                        <a:pt x="197" y="65"/>
                      </a:lnTo>
                      <a:lnTo>
                        <a:pt x="197" y="66"/>
                      </a:lnTo>
                      <a:lnTo>
                        <a:pt x="195" y="68"/>
                      </a:lnTo>
                      <a:lnTo>
                        <a:pt x="194" y="69"/>
                      </a:lnTo>
                      <a:lnTo>
                        <a:pt x="191" y="68"/>
                      </a:lnTo>
                      <a:lnTo>
                        <a:pt x="190" y="68"/>
                      </a:lnTo>
                      <a:lnTo>
                        <a:pt x="189" y="66"/>
                      </a:lnTo>
                      <a:lnTo>
                        <a:pt x="186" y="66"/>
                      </a:lnTo>
                      <a:lnTo>
                        <a:pt x="186" y="66"/>
                      </a:lnTo>
                      <a:lnTo>
                        <a:pt x="188" y="68"/>
                      </a:lnTo>
                      <a:lnTo>
                        <a:pt x="188" y="68"/>
                      </a:lnTo>
                      <a:lnTo>
                        <a:pt x="188" y="68"/>
                      </a:lnTo>
                      <a:lnTo>
                        <a:pt x="186" y="69"/>
                      </a:lnTo>
                      <a:lnTo>
                        <a:pt x="186" y="69"/>
                      </a:lnTo>
                      <a:lnTo>
                        <a:pt x="186" y="69"/>
                      </a:lnTo>
                      <a:lnTo>
                        <a:pt x="186" y="68"/>
                      </a:lnTo>
                      <a:lnTo>
                        <a:pt x="184" y="68"/>
                      </a:lnTo>
                      <a:lnTo>
                        <a:pt x="181" y="66"/>
                      </a:lnTo>
                      <a:lnTo>
                        <a:pt x="180" y="64"/>
                      </a:lnTo>
                      <a:lnTo>
                        <a:pt x="178" y="65"/>
                      </a:lnTo>
                      <a:lnTo>
                        <a:pt x="177" y="64"/>
                      </a:lnTo>
                      <a:lnTo>
                        <a:pt x="177" y="65"/>
                      </a:lnTo>
                      <a:lnTo>
                        <a:pt x="177" y="65"/>
                      </a:lnTo>
                      <a:lnTo>
                        <a:pt x="176" y="66"/>
                      </a:lnTo>
                      <a:lnTo>
                        <a:pt x="169" y="65"/>
                      </a:lnTo>
                      <a:lnTo>
                        <a:pt x="171" y="66"/>
                      </a:lnTo>
                      <a:lnTo>
                        <a:pt x="169" y="68"/>
                      </a:lnTo>
                      <a:lnTo>
                        <a:pt x="171" y="68"/>
                      </a:lnTo>
                      <a:lnTo>
                        <a:pt x="176" y="68"/>
                      </a:lnTo>
                      <a:lnTo>
                        <a:pt x="181" y="69"/>
                      </a:lnTo>
                      <a:lnTo>
                        <a:pt x="186" y="70"/>
                      </a:lnTo>
                      <a:lnTo>
                        <a:pt x="186" y="72"/>
                      </a:lnTo>
                      <a:lnTo>
                        <a:pt x="184" y="72"/>
                      </a:lnTo>
                      <a:lnTo>
                        <a:pt x="184" y="73"/>
                      </a:lnTo>
                      <a:lnTo>
                        <a:pt x="184" y="73"/>
                      </a:lnTo>
                      <a:lnTo>
                        <a:pt x="184" y="72"/>
                      </a:lnTo>
                      <a:lnTo>
                        <a:pt x="181" y="72"/>
                      </a:lnTo>
                      <a:lnTo>
                        <a:pt x="181" y="72"/>
                      </a:lnTo>
                      <a:lnTo>
                        <a:pt x="177" y="72"/>
                      </a:lnTo>
                      <a:lnTo>
                        <a:pt x="177" y="70"/>
                      </a:lnTo>
                      <a:lnTo>
                        <a:pt x="171" y="70"/>
                      </a:lnTo>
                      <a:lnTo>
                        <a:pt x="171" y="70"/>
                      </a:lnTo>
                      <a:lnTo>
                        <a:pt x="173" y="72"/>
                      </a:lnTo>
                      <a:lnTo>
                        <a:pt x="177" y="72"/>
                      </a:lnTo>
                      <a:lnTo>
                        <a:pt x="180" y="73"/>
                      </a:lnTo>
                      <a:lnTo>
                        <a:pt x="181" y="76"/>
                      </a:lnTo>
                      <a:lnTo>
                        <a:pt x="180" y="76"/>
                      </a:lnTo>
                      <a:lnTo>
                        <a:pt x="177" y="76"/>
                      </a:lnTo>
                      <a:lnTo>
                        <a:pt x="176" y="76"/>
                      </a:lnTo>
                      <a:lnTo>
                        <a:pt x="176" y="76"/>
                      </a:lnTo>
                      <a:lnTo>
                        <a:pt x="176" y="76"/>
                      </a:lnTo>
                      <a:lnTo>
                        <a:pt x="174" y="76"/>
                      </a:lnTo>
                      <a:lnTo>
                        <a:pt x="173" y="76"/>
                      </a:lnTo>
                      <a:lnTo>
                        <a:pt x="172" y="77"/>
                      </a:lnTo>
                      <a:lnTo>
                        <a:pt x="171" y="77"/>
                      </a:lnTo>
                      <a:lnTo>
                        <a:pt x="171" y="77"/>
                      </a:lnTo>
                      <a:lnTo>
                        <a:pt x="171" y="77"/>
                      </a:lnTo>
                      <a:lnTo>
                        <a:pt x="169" y="77"/>
                      </a:lnTo>
                      <a:lnTo>
                        <a:pt x="169" y="76"/>
                      </a:lnTo>
                      <a:lnTo>
                        <a:pt x="165" y="76"/>
                      </a:lnTo>
                      <a:lnTo>
                        <a:pt x="165" y="74"/>
                      </a:lnTo>
                      <a:lnTo>
                        <a:pt x="163" y="74"/>
                      </a:lnTo>
                      <a:lnTo>
                        <a:pt x="163" y="74"/>
                      </a:lnTo>
                      <a:lnTo>
                        <a:pt x="160" y="73"/>
                      </a:lnTo>
                      <a:lnTo>
                        <a:pt x="159" y="74"/>
                      </a:lnTo>
                      <a:lnTo>
                        <a:pt x="157" y="74"/>
                      </a:lnTo>
                      <a:lnTo>
                        <a:pt x="157" y="74"/>
                      </a:lnTo>
                      <a:lnTo>
                        <a:pt x="157" y="74"/>
                      </a:lnTo>
                      <a:lnTo>
                        <a:pt x="161" y="74"/>
                      </a:lnTo>
                      <a:lnTo>
                        <a:pt x="164" y="76"/>
                      </a:lnTo>
                      <a:lnTo>
                        <a:pt x="167" y="77"/>
                      </a:lnTo>
                      <a:lnTo>
                        <a:pt x="167" y="78"/>
                      </a:lnTo>
                      <a:lnTo>
                        <a:pt x="167" y="78"/>
                      </a:lnTo>
                      <a:lnTo>
                        <a:pt x="165" y="78"/>
                      </a:lnTo>
                      <a:lnTo>
                        <a:pt x="164" y="79"/>
                      </a:lnTo>
                      <a:lnTo>
                        <a:pt x="163" y="79"/>
                      </a:lnTo>
                      <a:lnTo>
                        <a:pt x="163" y="81"/>
                      </a:lnTo>
                      <a:lnTo>
                        <a:pt x="161" y="82"/>
                      </a:lnTo>
                      <a:lnTo>
                        <a:pt x="163" y="82"/>
                      </a:lnTo>
                      <a:lnTo>
                        <a:pt x="163" y="82"/>
                      </a:lnTo>
                      <a:lnTo>
                        <a:pt x="167" y="81"/>
                      </a:lnTo>
                      <a:lnTo>
                        <a:pt x="167" y="81"/>
                      </a:lnTo>
                      <a:lnTo>
                        <a:pt x="169" y="81"/>
                      </a:lnTo>
                      <a:lnTo>
                        <a:pt x="169" y="79"/>
                      </a:lnTo>
                      <a:lnTo>
                        <a:pt x="172" y="79"/>
                      </a:lnTo>
                      <a:lnTo>
                        <a:pt x="172" y="79"/>
                      </a:lnTo>
                      <a:lnTo>
                        <a:pt x="173" y="79"/>
                      </a:lnTo>
                      <a:lnTo>
                        <a:pt x="173" y="78"/>
                      </a:lnTo>
                      <a:lnTo>
                        <a:pt x="177" y="78"/>
                      </a:lnTo>
                      <a:lnTo>
                        <a:pt x="177" y="78"/>
                      </a:lnTo>
                      <a:lnTo>
                        <a:pt x="178" y="78"/>
                      </a:lnTo>
                      <a:lnTo>
                        <a:pt x="178" y="77"/>
                      </a:lnTo>
                      <a:lnTo>
                        <a:pt x="182" y="78"/>
                      </a:lnTo>
                      <a:lnTo>
                        <a:pt x="182" y="78"/>
                      </a:lnTo>
                      <a:lnTo>
                        <a:pt x="186" y="78"/>
                      </a:lnTo>
                      <a:lnTo>
                        <a:pt x="186" y="81"/>
                      </a:lnTo>
                      <a:lnTo>
                        <a:pt x="193" y="79"/>
                      </a:lnTo>
                      <a:lnTo>
                        <a:pt x="194" y="81"/>
                      </a:lnTo>
                      <a:lnTo>
                        <a:pt x="194" y="82"/>
                      </a:lnTo>
                      <a:lnTo>
                        <a:pt x="194" y="83"/>
                      </a:lnTo>
                      <a:lnTo>
                        <a:pt x="193" y="85"/>
                      </a:lnTo>
                      <a:lnTo>
                        <a:pt x="193" y="85"/>
                      </a:lnTo>
                      <a:lnTo>
                        <a:pt x="191" y="86"/>
                      </a:lnTo>
                      <a:lnTo>
                        <a:pt x="191" y="86"/>
                      </a:lnTo>
                      <a:lnTo>
                        <a:pt x="184" y="86"/>
                      </a:lnTo>
                      <a:lnTo>
                        <a:pt x="184" y="87"/>
                      </a:lnTo>
                      <a:lnTo>
                        <a:pt x="185" y="87"/>
                      </a:lnTo>
                      <a:lnTo>
                        <a:pt x="186" y="89"/>
                      </a:lnTo>
                      <a:lnTo>
                        <a:pt x="186" y="90"/>
                      </a:lnTo>
                      <a:lnTo>
                        <a:pt x="184" y="90"/>
                      </a:lnTo>
                      <a:lnTo>
                        <a:pt x="184" y="91"/>
                      </a:lnTo>
                      <a:lnTo>
                        <a:pt x="184" y="91"/>
                      </a:lnTo>
                      <a:lnTo>
                        <a:pt x="182" y="90"/>
                      </a:lnTo>
                      <a:lnTo>
                        <a:pt x="182" y="90"/>
                      </a:lnTo>
                      <a:lnTo>
                        <a:pt x="176" y="91"/>
                      </a:lnTo>
                      <a:lnTo>
                        <a:pt x="176" y="91"/>
                      </a:lnTo>
                      <a:lnTo>
                        <a:pt x="177" y="91"/>
                      </a:lnTo>
                      <a:lnTo>
                        <a:pt x="177" y="93"/>
                      </a:lnTo>
                      <a:lnTo>
                        <a:pt x="181" y="93"/>
                      </a:lnTo>
                      <a:lnTo>
                        <a:pt x="180" y="94"/>
                      </a:lnTo>
                      <a:lnTo>
                        <a:pt x="178" y="95"/>
                      </a:lnTo>
                      <a:lnTo>
                        <a:pt x="176" y="95"/>
                      </a:lnTo>
                      <a:lnTo>
                        <a:pt x="174" y="95"/>
                      </a:lnTo>
                      <a:lnTo>
                        <a:pt x="173" y="97"/>
                      </a:lnTo>
                      <a:lnTo>
                        <a:pt x="171" y="97"/>
                      </a:lnTo>
                      <a:lnTo>
                        <a:pt x="167" y="97"/>
                      </a:lnTo>
                      <a:lnTo>
                        <a:pt x="164" y="95"/>
                      </a:lnTo>
                      <a:lnTo>
                        <a:pt x="161" y="95"/>
                      </a:lnTo>
                      <a:lnTo>
                        <a:pt x="160" y="97"/>
                      </a:lnTo>
                      <a:lnTo>
                        <a:pt x="160" y="97"/>
                      </a:lnTo>
                      <a:lnTo>
                        <a:pt x="160" y="98"/>
                      </a:lnTo>
                      <a:lnTo>
                        <a:pt x="161" y="98"/>
                      </a:lnTo>
                      <a:lnTo>
                        <a:pt x="161" y="103"/>
                      </a:lnTo>
                      <a:lnTo>
                        <a:pt x="160" y="103"/>
                      </a:lnTo>
                      <a:lnTo>
                        <a:pt x="160" y="103"/>
                      </a:lnTo>
                      <a:lnTo>
                        <a:pt x="152" y="104"/>
                      </a:lnTo>
                      <a:lnTo>
                        <a:pt x="152" y="104"/>
                      </a:lnTo>
                      <a:lnTo>
                        <a:pt x="148" y="104"/>
                      </a:lnTo>
                      <a:lnTo>
                        <a:pt x="148" y="104"/>
                      </a:lnTo>
                      <a:lnTo>
                        <a:pt x="146" y="104"/>
                      </a:lnTo>
                      <a:lnTo>
                        <a:pt x="144" y="104"/>
                      </a:lnTo>
                      <a:lnTo>
                        <a:pt x="143" y="104"/>
                      </a:lnTo>
                      <a:lnTo>
                        <a:pt x="142" y="106"/>
                      </a:lnTo>
                      <a:lnTo>
                        <a:pt x="143" y="106"/>
                      </a:lnTo>
                      <a:lnTo>
                        <a:pt x="146" y="106"/>
                      </a:lnTo>
                      <a:lnTo>
                        <a:pt x="150" y="107"/>
                      </a:lnTo>
                      <a:lnTo>
                        <a:pt x="151" y="107"/>
                      </a:lnTo>
                      <a:lnTo>
                        <a:pt x="152" y="110"/>
                      </a:lnTo>
                      <a:lnTo>
                        <a:pt x="154" y="111"/>
                      </a:lnTo>
                      <a:lnTo>
                        <a:pt x="155" y="112"/>
                      </a:lnTo>
                      <a:lnTo>
                        <a:pt x="157" y="112"/>
                      </a:lnTo>
                      <a:lnTo>
                        <a:pt x="157" y="112"/>
                      </a:lnTo>
                      <a:lnTo>
                        <a:pt x="160" y="112"/>
                      </a:lnTo>
                      <a:lnTo>
                        <a:pt x="160" y="112"/>
                      </a:lnTo>
                      <a:lnTo>
                        <a:pt x="161" y="114"/>
                      </a:lnTo>
                      <a:lnTo>
                        <a:pt x="161" y="114"/>
                      </a:lnTo>
                      <a:lnTo>
                        <a:pt x="161" y="114"/>
                      </a:lnTo>
                      <a:lnTo>
                        <a:pt x="161" y="114"/>
                      </a:lnTo>
                      <a:lnTo>
                        <a:pt x="161" y="115"/>
                      </a:lnTo>
                      <a:lnTo>
                        <a:pt x="160" y="115"/>
                      </a:lnTo>
                      <a:lnTo>
                        <a:pt x="160" y="116"/>
                      </a:lnTo>
                      <a:lnTo>
                        <a:pt x="159" y="116"/>
                      </a:lnTo>
                      <a:lnTo>
                        <a:pt x="159" y="116"/>
                      </a:lnTo>
                      <a:lnTo>
                        <a:pt x="159" y="116"/>
                      </a:lnTo>
                      <a:lnTo>
                        <a:pt x="157" y="116"/>
                      </a:lnTo>
                      <a:lnTo>
                        <a:pt x="157" y="117"/>
                      </a:lnTo>
                      <a:lnTo>
                        <a:pt x="156" y="117"/>
                      </a:lnTo>
                      <a:lnTo>
                        <a:pt x="156" y="119"/>
                      </a:lnTo>
                      <a:lnTo>
                        <a:pt x="154" y="119"/>
                      </a:lnTo>
                      <a:lnTo>
                        <a:pt x="154" y="119"/>
                      </a:lnTo>
                      <a:lnTo>
                        <a:pt x="154" y="120"/>
                      </a:lnTo>
                      <a:lnTo>
                        <a:pt x="152" y="120"/>
                      </a:lnTo>
                      <a:lnTo>
                        <a:pt x="150" y="120"/>
                      </a:lnTo>
                      <a:lnTo>
                        <a:pt x="148" y="117"/>
                      </a:lnTo>
                      <a:lnTo>
                        <a:pt x="147" y="120"/>
                      </a:lnTo>
                      <a:lnTo>
                        <a:pt x="147" y="120"/>
                      </a:lnTo>
                      <a:lnTo>
                        <a:pt x="146" y="120"/>
                      </a:lnTo>
                      <a:lnTo>
                        <a:pt x="144" y="123"/>
                      </a:lnTo>
                      <a:lnTo>
                        <a:pt x="142" y="123"/>
                      </a:lnTo>
                      <a:lnTo>
                        <a:pt x="139" y="127"/>
                      </a:lnTo>
                      <a:lnTo>
                        <a:pt x="139" y="127"/>
                      </a:lnTo>
                      <a:lnTo>
                        <a:pt x="138" y="127"/>
                      </a:lnTo>
                      <a:lnTo>
                        <a:pt x="137" y="127"/>
                      </a:lnTo>
                      <a:lnTo>
                        <a:pt x="135" y="127"/>
                      </a:lnTo>
                      <a:lnTo>
                        <a:pt x="134" y="121"/>
                      </a:lnTo>
                      <a:lnTo>
                        <a:pt x="135" y="121"/>
                      </a:lnTo>
                      <a:lnTo>
                        <a:pt x="135" y="119"/>
                      </a:lnTo>
                      <a:lnTo>
                        <a:pt x="134" y="117"/>
                      </a:lnTo>
                      <a:lnTo>
                        <a:pt x="133" y="117"/>
                      </a:lnTo>
                      <a:lnTo>
                        <a:pt x="131" y="117"/>
                      </a:lnTo>
                      <a:lnTo>
                        <a:pt x="131" y="117"/>
                      </a:lnTo>
                      <a:lnTo>
                        <a:pt x="130" y="119"/>
                      </a:lnTo>
                      <a:lnTo>
                        <a:pt x="129" y="119"/>
                      </a:lnTo>
                      <a:lnTo>
                        <a:pt x="127" y="117"/>
                      </a:lnTo>
                      <a:lnTo>
                        <a:pt x="126" y="117"/>
                      </a:lnTo>
                      <a:lnTo>
                        <a:pt x="126" y="117"/>
                      </a:lnTo>
                      <a:lnTo>
                        <a:pt x="126" y="116"/>
                      </a:lnTo>
                      <a:lnTo>
                        <a:pt x="126" y="115"/>
                      </a:lnTo>
                      <a:lnTo>
                        <a:pt x="126" y="115"/>
                      </a:lnTo>
                      <a:lnTo>
                        <a:pt x="125" y="115"/>
                      </a:lnTo>
                      <a:lnTo>
                        <a:pt x="123" y="112"/>
                      </a:lnTo>
                      <a:lnTo>
                        <a:pt x="123" y="112"/>
                      </a:lnTo>
                      <a:lnTo>
                        <a:pt x="123" y="114"/>
                      </a:lnTo>
                      <a:lnTo>
                        <a:pt x="125" y="115"/>
                      </a:lnTo>
                      <a:lnTo>
                        <a:pt x="125" y="116"/>
                      </a:lnTo>
                      <a:lnTo>
                        <a:pt x="125" y="117"/>
                      </a:lnTo>
                      <a:lnTo>
                        <a:pt x="123" y="119"/>
                      </a:lnTo>
                      <a:lnTo>
                        <a:pt x="118" y="120"/>
                      </a:lnTo>
                      <a:lnTo>
                        <a:pt x="118" y="119"/>
                      </a:lnTo>
                      <a:lnTo>
                        <a:pt x="116" y="119"/>
                      </a:lnTo>
                      <a:lnTo>
                        <a:pt x="116" y="119"/>
                      </a:lnTo>
                      <a:lnTo>
                        <a:pt x="116" y="119"/>
                      </a:lnTo>
                      <a:lnTo>
                        <a:pt x="116" y="119"/>
                      </a:lnTo>
                      <a:lnTo>
                        <a:pt x="106" y="120"/>
                      </a:lnTo>
                      <a:lnTo>
                        <a:pt x="106" y="117"/>
                      </a:lnTo>
                      <a:lnTo>
                        <a:pt x="106" y="117"/>
                      </a:lnTo>
                      <a:lnTo>
                        <a:pt x="108" y="115"/>
                      </a:lnTo>
                      <a:lnTo>
                        <a:pt x="106" y="115"/>
                      </a:lnTo>
                      <a:lnTo>
                        <a:pt x="106" y="114"/>
                      </a:lnTo>
                      <a:lnTo>
                        <a:pt x="106" y="114"/>
                      </a:lnTo>
                      <a:lnTo>
                        <a:pt x="106" y="114"/>
                      </a:lnTo>
                      <a:lnTo>
                        <a:pt x="106" y="115"/>
                      </a:lnTo>
                      <a:lnTo>
                        <a:pt x="104" y="116"/>
                      </a:lnTo>
                      <a:lnTo>
                        <a:pt x="104" y="117"/>
                      </a:lnTo>
                      <a:lnTo>
                        <a:pt x="101" y="117"/>
                      </a:lnTo>
                      <a:lnTo>
                        <a:pt x="100" y="117"/>
                      </a:lnTo>
                      <a:lnTo>
                        <a:pt x="100" y="117"/>
                      </a:lnTo>
                      <a:lnTo>
                        <a:pt x="97" y="117"/>
                      </a:lnTo>
                      <a:lnTo>
                        <a:pt x="97" y="117"/>
                      </a:lnTo>
                      <a:lnTo>
                        <a:pt x="99" y="117"/>
                      </a:lnTo>
                      <a:lnTo>
                        <a:pt x="100" y="119"/>
                      </a:lnTo>
                      <a:lnTo>
                        <a:pt x="100" y="120"/>
                      </a:lnTo>
                      <a:lnTo>
                        <a:pt x="101" y="121"/>
                      </a:lnTo>
                      <a:lnTo>
                        <a:pt x="100" y="121"/>
                      </a:lnTo>
                      <a:lnTo>
                        <a:pt x="100" y="121"/>
                      </a:lnTo>
                      <a:lnTo>
                        <a:pt x="97" y="121"/>
                      </a:lnTo>
                      <a:lnTo>
                        <a:pt x="97" y="123"/>
                      </a:lnTo>
                      <a:lnTo>
                        <a:pt x="96" y="123"/>
                      </a:lnTo>
                      <a:lnTo>
                        <a:pt x="96" y="125"/>
                      </a:lnTo>
                      <a:lnTo>
                        <a:pt x="95" y="125"/>
                      </a:lnTo>
                      <a:lnTo>
                        <a:pt x="95" y="124"/>
                      </a:lnTo>
                      <a:lnTo>
                        <a:pt x="89" y="123"/>
                      </a:lnTo>
                      <a:lnTo>
                        <a:pt x="88" y="123"/>
                      </a:lnTo>
                      <a:lnTo>
                        <a:pt x="87" y="124"/>
                      </a:lnTo>
                      <a:lnTo>
                        <a:pt x="87" y="123"/>
                      </a:lnTo>
                      <a:lnTo>
                        <a:pt x="84" y="123"/>
                      </a:lnTo>
                      <a:lnTo>
                        <a:pt x="82" y="121"/>
                      </a:lnTo>
                      <a:lnTo>
                        <a:pt x="82" y="119"/>
                      </a:lnTo>
                      <a:lnTo>
                        <a:pt x="80" y="119"/>
                      </a:lnTo>
                      <a:lnTo>
                        <a:pt x="80" y="120"/>
                      </a:lnTo>
                      <a:lnTo>
                        <a:pt x="80" y="120"/>
                      </a:lnTo>
                      <a:lnTo>
                        <a:pt x="80" y="123"/>
                      </a:lnTo>
                      <a:lnTo>
                        <a:pt x="78" y="123"/>
                      </a:lnTo>
                      <a:lnTo>
                        <a:pt x="76" y="121"/>
                      </a:lnTo>
                      <a:lnTo>
                        <a:pt x="76" y="120"/>
                      </a:lnTo>
                      <a:lnTo>
                        <a:pt x="76" y="120"/>
                      </a:lnTo>
                      <a:lnTo>
                        <a:pt x="75" y="117"/>
                      </a:lnTo>
                      <a:lnTo>
                        <a:pt x="74" y="117"/>
                      </a:lnTo>
                      <a:lnTo>
                        <a:pt x="74" y="119"/>
                      </a:lnTo>
                      <a:lnTo>
                        <a:pt x="72" y="120"/>
                      </a:lnTo>
                      <a:lnTo>
                        <a:pt x="71" y="121"/>
                      </a:lnTo>
                      <a:lnTo>
                        <a:pt x="72" y="121"/>
                      </a:lnTo>
                      <a:lnTo>
                        <a:pt x="72" y="123"/>
                      </a:lnTo>
                      <a:lnTo>
                        <a:pt x="72" y="123"/>
                      </a:lnTo>
                      <a:lnTo>
                        <a:pt x="71" y="123"/>
                      </a:lnTo>
                      <a:lnTo>
                        <a:pt x="70" y="124"/>
                      </a:lnTo>
                      <a:lnTo>
                        <a:pt x="68" y="124"/>
                      </a:lnTo>
                      <a:lnTo>
                        <a:pt x="67" y="124"/>
                      </a:lnTo>
                      <a:lnTo>
                        <a:pt x="65" y="123"/>
                      </a:lnTo>
                      <a:lnTo>
                        <a:pt x="65" y="120"/>
                      </a:lnTo>
                      <a:lnTo>
                        <a:pt x="63" y="120"/>
                      </a:lnTo>
                      <a:lnTo>
                        <a:pt x="63" y="120"/>
                      </a:lnTo>
                      <a:lnTo>
                        <a:pt x="63" y="121"/>
                      </a:lnTo>
                      <a:lnTo>
                        <a:pt x="62" y="120"/>
                      </a:lnTo>
                      <a:lnTo>
                        <a:pt x="62" y="120"/>
                      </a:lnTo>
                      <a:lnTo>
                        <a:pt x="61" y="120"/>
                      </a:lnTo>
                      <a:lnTo>
                        <a:pt x="61" y="121"/>
                      </a:lnTo>
                      <a:lnTo>
                        <a:pt x="61" y="121"/>
                      </a:lnTo>
                      <a:lnTo>
                        <a:pt x="61" y="123"/>
                      </a:lnTo>
                      <a:lnTo>
                        <a:pt x="58" y="123"/>
                      </a:lnTo>
                      <a:lnTo>
                        <a:pt x="57" y="120"/>
                      </a:lnTo>
                      <a:lnTo>
                        <a:pt x="55" y="119"/>
                      </a:lnTo>
                      <a:lnTo>
                        <a:pt x="54" y="116"/>
                      </a:lnTo>
                      <a:lnTo>
                        <a:pt x="57" y="115"/>
                      </a:lnTo>
                      <a:lnTo>
                        <a:pt x="57" y="115"/>
                      </a:lnTo>
                      <a:lnTo>
                        <a:pt x="58" y="115"/>
                      </a:lnTo>
                      <a:lnTo>
                        <a:pt x="61" y="112"/>
                      </a:lnTo>
                      <a:lnTo>
                        <a:pt x="62" y="112"/>
                      </a:lnTo>
                      <a:lnTo>
                        <a:pt x="62" y="111"/>
                      </a:lnTo>
                      <a:lnTo>
                        <a:pt x="65" y="111"/>
                      </a:lnTo>
                      <a:lnTo>
                        <a:pt x="65" y="110"/>
                      </a:lnTo>
                      <a:lnTo>
                        <a:pt x="66" y="110"/>
                      </a:lnTo>
                      <a:lnTo>
                        <a:pt x="66" y="110"/>
                      </a:lnTo>
                      <a:lnTo>
                        <a:pt x="72" y="110"/>
                      </a:lnTo>
                      <a:lnTo>
                        <a:pt x="72" y="108"/>
                      </a:lnTo>
                      <a:lnTo>
                        <a:pt x="78" y="108"/>
                      </a:lnTo>
                      <a:lnTo>
                        <a:pt x="78" y="104"/>
                      </a:lnTo>
                      <a:lnTo>
                        <a:pt x="75" y="103"/>
                      </a:lnTo>
                      <a:lnTo>
                        <a:pt x="74" y="103"/>
                      </a:lnTo>
                      <a:lnTo>
                        <a:pt x="72" y="102"/>
                      </a:lnTo>
                      <a:lnTo>
                        <a:pt x="71" y="100"/>
                      </a:lnTo>
                      <a:lnTo>
                        <a:pt x="71" y="99"/>
                      </a:lnTo>
                      <a:lnTo>
                        <a:pt x="71" y="98"/>
                      </a:lnTo>
                      <a:lnTo>
                        <a:pt x="71" y="98"/>
                      </a:lnTo>
                      <a:lnTo>
                        <a:pt x="70" y="98"/>
                      </a:lnTo>
                      <a:lnTo>
                        <a:pt x="80" y="97"/>
                      </a:lnTo>
                      <a:lnTo>
                        <a:pt x="80" y="97"/>
                      </a:lnTo>
                      <a:lnTo>
                        <a:pt x="84" y="95"/>
                      </a:lnTo>
                      <a:lnTo>
                        <a:pt x="84" y="97"/>
                      </a:lnTo>
                      <a:lnTo>
                        <a:pt x="87" y="97"/>
                      </a:lnTo>
                      <a:lnTo>
                        <a:pt x="89" y="98"/>
                      </a:lnTo>
                      <a:lnTo>
                        <a:pt x="92" y="100"/>
                      </a:lnTo>
                      <a:lnTo>
                        <a:pt x="96" y="100"/>
                      </a:lnTo>
                      <a:lnTo>
                        <a:pt x="96" y="102"/>
                      </a:lnTo>
                      <a:lnTo>
                        <a:pt x="97" y="103"/>
                      </a:lnTo>
                      <a:lnTo>
                        <a:pt x="99" y="106"/>
                      </a:lnTo>
                      <a:lnTo>
                        <a:pt x="100" y="104"/>
                      </a:lnTo>
                      <a:lnTo>
                        <a:pt x="100" y="104"/>
                      </a:lnTo>
                      <a:lnTo>
                        <a:pt x="101" y="104"/>
                      </a:lnTo>
                      <a:lnTo>
                        <a:pt x="102" y="106"/>
                      </a:lnTo>
                      <a:lnTo>
                        <a:pt x="104" y="106"/>
                      </a:lnTo>
                      <a:lnTo>
                        <a:pt x="104" y="104"/>
                      </a:lnTo>
                      <a:lnTo>
                        <a:pt x="108" y="104"/>
                      </a:lnTo>
                      <a:lnTo>
                        <a:pt x="108" y="106"/>
                      </a:lnTo>
                      <a:lnTo>
                        <a:pt x="109" y="106"/>
                      </a:lnTo>
                      <a:lnTo>
                        <a:pt x="109" y="106"/>
                      </a:lnTo>
                      <a:lnTo>
                        <a:pt x="110" y="107"/>
                      </a:lnTo>
                      <a:lnTo>
                        <a:pt x="110" y="104"/>
                      </a:lnTo>
                      <a:lnTo>
                        <a:pt x="112" y="104"/>
                      </a:lnTo>
                      <a:lnTo>
                        <a:pt x="112" y="104"/>
                      </a:lnTo>
                      <a:lnTo>
                        <a:pt x="114" y="104"/>
                      </a:lnTo>
                      <a:lnTo>
                        <a:pt x="114" y="103"/>
                      </a:lnTo>
                      <a:lnTo>
                        <a:pt x="114" y="103"/>
                      </a:lnTo>
                      <a:lnTo>
                        <a:pt x="114" y="100"/>
                      </a:lnTo>
                      <a:lnTo>
                        <a:pt x="116" y="99"/>
                      </a:lnTo>
                      <a:lnTo>
                        <a:pt x="117" y="99"/>
                      </a:lnTo>
                      <a:lnTo>
                        <a:pt x="116" y="99"/>
                      </a:lnTo>
                      <a:lnTo>
                        <a:pt x="113" y="100"/>
                      </a:lnTo>
                      <a:lnTo>
                        <a:pt x="112" y="100"/>
                      </a:lnTo>
                      <a:lnTo>
                        <a:pt x="108" y="100"/>
                      </a:lnTo>
                      <a:lnTo>
                        <a:pt x="108" y="99"/>
                      </a:lnTo>
                      <a:lnTo>
                        <a:pt x="108" y="98"/>
                      </a:lnTo>
                      <a:lnTo>
                        <a:pt x="106" y="98"/>
                      </a:lnTo>
                      <a:lnTo>
                        <a:pt x="105" y="98"/>
                      </a:lnTo>
                      <a:lnTo>
                        <a:pt x="105" y="98"/>
                      </a:lnTo>
                      <a:lnTo>
                        <a:pt x="105" y="99"/>
                      </a:lnTo>
                      <a:lnTo>
                        <a:pt x="104" y="100"/>
                      </a:lnTo>
                      <a:lnTo>
                        <a:pt x="102" y="99"/>
                      </a:lnTo>
                      <a:lnTo>
                        <a:pt x="102" y="98"/>
                      </a:lnTo>
                      <a:lnTo>
                        <a:pt x="101" y="97"/>
                      </a:lnTo>
                      <a:lnTo>
                        <a:pt x="101" y="95"/>
                      </a:lnTo>
                      <a:lnTo>
                        <a:pt x="99" y="95"/>
                      </a:lnTo>
                      <a:lnTo>
                        <a:pt x="99" y="94"/>
                      </a:lnTo>
                      <a:lnTo>
                        <a:pt x="99" y="94"/>
                      </a:lnTo>
                      <a:lnTo>
                        <a:pt x="99" y="94"/>
                      </a:lnTo>
                      <a:lnTo>
                        <a:pt x="100" y="93"/>
                      </a:lnTo>
                      <a:lnTo>
                        <a:pt x="100" y="93"/>
                      </a:lnTo>
                      <a:lnTo>
                        <a:pt x="101" y="91"/>
                      </a:lnTo>
                      <a:lnTo>
                        <a:pt x="102" y="91"/>
                      </a:lnTo>
                      <a:lnTo>
                        <a:pt x="102" y="90"/>
                      </a:lnTo>
                      <a:lnTo>
                        <a:pt x="101" y="90"/>
                      </a:lnTo>
                      <a:lnTo>
                        <a:pt x="101" y="89"/>
                      </a:lnTo>
                      <a:lnTo>
                        <a:pt x="102" y="89"/>
                      </a:lnTo>
                      <a:lnTo>
                        <a:pt x="102" y="86"/>
                      </a:lnTo>
                      <a:lnTo>
                        <a:pt x="101" y="86"/>
                      </a:lnTo>
                      <a:lnTo>
                        <a:pt x="101" y="86"/>
                      </a:lnTo>
                      <a:lnTo>
                        <a:pt x="101" y="86"/>
                      </a:lnTo>
                      <a:lnTo>
                        <a:pt x="100" y="86"/>
                      </a:lnTo>
                      <a:lnTo>
                        <a:pt x="99" y="89"/>
                      </a:lnTo>
                      <a:lnTo>
                        <a:pt x="97" y="90"/>
                      </a:lnTo>
                      <a:lnTo>
                        <a:pt x="96" y="91"/>
                      </a:lnTo>
                      <a:lnTo>
                        <a:pt x="96" y="91"/>
                      </a:lnTo>
                      <a:lnTo>
                        <a:pt x="96" y="91"/>
                      </a:lnTo>
                      <a:lnTo>
                        <a:pt x="87" y="93"/>
                      </a:lnTo>
                      <a:lnTo>
                        <a:pt x="85" y="91"/>
                      </a:lnTo>
                      <a:lnTo>
                        <a:pt x="87" y="91"/>
                      </a:lnTo>
                      <a:lnTo>
                        <a:pt x="87" y="90"/>
                      </a:lnTo>
                      <a:lnTo>
                        <a:pt x="87" y="90"/>
                      </a:lnTo>
                      <a:lnTo>
                        <a:pt x="85" y="90"/>
                      </a:lnTo>
                      <a:lnTo>
                        <a:pt x="85" y="91"/>
                      </a:lnTo>
                      <a:lnTo>
                        <a:pt x="83" y="91"/>
                      </a:lnTo>
                      <a:lnTo>
                        <a:pt x="82" y="93"/>
                      </a:lnTo>
                      <a:lnTo>
                        <a:pt x="80" y="93"/>
                      </a:lnTo>
                      <a:lnTo>
                        <a:pt x="79" y="93"/>
                      </a:lnTo>
                      <a:lnTo>
                        <a:pt x="78" y="94"/>
                      </a:lnTo>
                      <a:lnTo>
                        <a:pt x="76" y="94"/>
                      </a:lnTo>
                      <a:lnTo>
                        <a:pt x="75" y="94"/>
                      </a:lnTo>
                      <a:lnTo>
                        <a:pt x="74" y="94"/>
                      </a:lnTo>
                      <a:lnTo>
                        <a:pt x="74" y="94"/>
                      </a:lnTo>
                      <a:lnTo>
                        <a:pt x="72" y="94"/>
                      </a:lnTo>
                      <a:lnTo>
                        <a:pt x="72" y="89"/>
                      </a:lnTo>
                      <a:lnTo>
                        <a:pt x="72" y="89"/>
                      </a:lnTo>
                      <a:lnTo>
                        <a:pt x="72" y="87"/>
                      </a:lnTo>
                      <a:lnTo>
                        <a:pt x="74" y="87"/>
                      </a:lnTo>
                      <a:lnTo>
                        <a:pt x="75" y="83"/>
                      </a:lnTo>
                      <a:lnTo>
                        <a:pt x="80" y="85"/>
                      </a:lnTo>
                      <a:lnTo>
                        <a:pt x="80" y="83"/>
                      </a:lnTo>
                      <a:lnTo>
                        <a:pt x="82" y="83"/>
                      </a:lnTo>
                      <a:lnTo>
                        <a:pt x="82" y="82"/>
                      </a:lnTo>
                      <a:lnTo>
                        <a:pt x="84" y="82"/>
                      </a:lnTo>
                      <a:lnTo>
                        <a:pt x="84" y="82"/>
                      </a:lnTo>
                      <a:lnTo>
                        <a:pt x="87" y="81"/>
                      </a:lnTo>
                      <a:lnTo>
                        <a:pt x="87" y="81"/>
                      </a:lnTo>
                      <a:lnTo>
                        <a:pt x="89" y="81"/>
                      </a:lnTo>
                      <a:lnTo>
                        <a:pt x="89" y="79"/>
                      </a:lnTo>
                      <a:lnTo>
                        <a:pt x="91" y="79"/>
                      </a:lnTo>
                      <a:lnTo>
                        <a:pt x="91" y="79"/>
                      </a:lnTo>
                      <a:lnTo>
                        <a:pt x="93" y="79"/>
                      </a:lnTo>
                      <a:lnTo>
                        <a:pt x="93" y="78"/>
                      </a:lnTo>
                      <a:lnTo>
                        <a:pt x="96" y="79"/>
                      </a:lnTo>
                      <a:lnTo>
                        <a:pt x="96" y="81"/>
                      </a:lnTo>
                      <a:lnTo>
                        <a:pt x="97" y="81"/>
                      </a:lnTo>
                      <a:lnTo>
                        <a:pt x="100" y="81"/>
                      </a:lnTo>
                      <a:lnTo>
                        <a:pt x="102" y="79"/>
                      </a:lnTo>
                      <a:lnTo>
                        <a:pt x="104" y="79"/>
                      </a:lnTo>
                      <a:lnTo>
                        <a:pt x="109" y="79"/>
                      </a:lnTo>
                      <a:lnTo>
                        <a:pt x="109" y="81"/>
                      </a:lnTo>
                      <a:lnTo>
                        <a:pt x="118" y="81"/>
                      </a:lnTo>
                      <a:lnTo>
                        <a:pt x="118" y="81"/>
                      </a:lnTo>
                      <a:lnTo>
                        <a:pt x="119" y="81"/>
                      </a:lnTo>
                      <a:lnTo>
                        <a:pt x="121" y="82"/>
                      </a:lnTo>
                      <a:lnTo>
                        <a:pt x="121" y="81"/>
                      </a:lnTo>
                      <a:lnTo>
                        <a:pt x="121" y="81"/>
                      </a:lnTo>
                      <a:lnTo>
                        <a:pt x="121" y="79"/>
                      </a:lnTo>
                      <a:lnTo>
                        <a:pt x="121" y="78"/>
                      </a:lnTo>
                      <a:lnTo>
                        <a:pt x="121" y="78"/>
                      </a:lnTo>
                      <a:lnTo>
                        <a:pt x="121" y="78"/>
                      </a:lnTo>
                      <a:lnTo>
                        <a:pt x="119" y="78"/>
                      </a:lnTo>
                      <a:lnTo>
                        <a:pt x="114" y="78"/>
                      </a:lnTo>
                      <a:lnTo>
                        <a:pt x="108" y="78"/>
                      </a:lnTo>
                      <a:lnTo>
                        <a:pt x="101" y="77"/>
                      </a:lnTo>
                      <a:lnTo>
                        <a:pt x="101" y="76"/>
                      </a:lnTo>
                      <a:lnTo>
                        <a:pt x="101" y="76"/>
                      </a:lnTo>
                      <a:lnTo>
                        <a:pt x="101" y="76"/>
                      </a:lnTo>
                      <a:lnTo>
                        <a:pt x="101" y="76"/>
                      </a:lnTo>
                      <a:lnTo>
                        <a:pt x="102" y="76"/>
                      </a:lnTo>
                      <a:lnTo>
                        <a:pt x="102" y="76"/>
                      </a:lnTo>
                      <a:lnTo>
                        <a:pt x="104" y="74"/>
                      </a:lnTo>
                      <a:lnTo>
                        <a:pt x="106" y="74"/>
                      </a:lnTo>
                      <a:lnTo>
                        <a:pt x="109" y="74"/>
                      </a:lnTo>
                      <a:lnTo>
                        <a:pt x="110" y="74"/>
                      </a:lnTo>
                      <a:lnTo>
                        <a:pt x="110" y="74"/>
                      </a:lnTo>
                      <a:lnTo>
                        <a:pt x="109" y="73"/>
                      </a:lnTo>
                      <a:lnTo>
                        <a:pt x="108" y="70"/>
                      </a:lnTo>
                      <a:lnTo>
                        <a:pt x="106" y="70"/>
                      </a:lnTo>
                      <a:lnTo>
                        <a:pt x="105" y="73"/>
                      </a:lnTo>
                      <a:lnTo>
                        <a:pt x="102" y="72"/>
                      </a:lnTo>
                      <a:lnTo>
                        <a:pt x="102" y="70"/>
                      </a:lnTo>
                      <a:lnTo>
                        <a:pt x="101" y="70"/>
                      </a:lnTo>
                      <a:lnTo>
                        <a:pt x="101" y="69"/>
                      </a:lnTo>
                      <a:lnTo>
                        <a:pt x="101" y="69"/>
                      </a:lnTo>
                      <a:lnTo>
                        <a:pt x="100" y="66"/>
                      </a:lnTo>
                      <a:lnTo>
                        <a:pt x="100" y="65"/>
                      </a:lnTo>
                      <a:lnTo>
                        <a:pt x="99" y="65"/>
                      </a:lnTo>
                      <a:lnTo>
                        <a:pt x="96" y="64"/>
                      </a:lnTo>
                      <a:lnTo>
                        <a:pt x="96" y="65"/>
                      </a:lnTo>
                      <a:lnTo>
                        <a:pt x="97" y="65"/>
                      </a:lnTo>
                      <a:lnTo>
                        <a:pt x="99" y="66"/>
                      </a:lnTo>
                      <a:lnTo>
                        <a:pt x="99" y="68"/>
                      </a:lnTo>
                      <a:lnTo>
                        <a:pt x="99" y="69"/>
                      </a:lnTo>
                      <a:lnTo>
                        <a:pt x="100" y="69"/>
                      </a:lnTo>
                      <a:lnTo>
                        <a:pt x="101" y="73"/>
                      </a:lnTo>
                      <a:lnTo>
                        <a:pt x="100" y="73"/>
                      </a:lnTo>
                      <a:lnTo>
                        <a:pt x="100" y="74"/>
                      </a:lnTo>
                      <a:lnTo>
                        <a:pt x="99" y="74"/>
                      </a:lnTo>
                      <a:lnTo>
                        <a:pt x="97" y="74"/>
                      </a:lnTo>
                      <a:lnTo>
                        <a:pt x="96" y="76"/>
                      </a:lnTo>
                      <a:lnTo>
                        <a:pt x="96" y="77"/>
                      </a:lnTo>
                      <a:lnTo>
                        <a:pt x="93" y="77"/>
                      </a:lnTo>
                      <a:lnTo>
                        <a:pt x="93" y="77"/>
                      </a:lnTo>
                      <a:lnTo>
                        <a:pt x="91" y="77"/>
                      </a:lnTo>
                      <a:lnTo>
                        <a:pt x="91" y="78"/>
                      </a:lnTo>
                      <a:lnTo>
                        <a:pt x="89" y="78"/>
                      </a:lnTo>
                      <a:lnTo>
                        <a:pt x="89" y="77"/>
                      </a:lnTo>
                      <a:lnTo>
                        <a:pt x="83" y="78"/>
                      </a:lnTo>
                      <a:lnTo>
                        <a:pt x="83" y="78"/>
                      </a:lnTo>
                      <a:lnTo>
                        <a:pt x="82" y="78"/>
                      </a:lnTo>
                      <a:lnTo>
                        <a:pt x="82" y="79"/>
                      </a:lnTo>
                      <a:lnTo>
                        <a:pt x="79" y="77"/>
                      </a:lnTo>
                      <a:lnTo>
                        <a:pt x="79" y="78"/>
                      </a:lnTo>
                      <a:lnTo>
                        <a:pt x="79" y="78"/>
                      </a:lnTo>
                      <a:lnTo>
                        <a:pt x="78" y="79"/>
                      </a:lnTo>
                      <a:lnTo>
                        <a:pt x="76" y="79"/>
                      </a:lnTo>
                      <a:lnTo>
                        <a:pt x="76" y="79"/>
                      </a:lnTo>
                      <a:lnTo>
                        <a:pt x="75" y="79"/>
                      </a:lnTo>
                      <a:lnTo>
                        <a:pt x="75" y="82"/>
                      </a:lnTo>
                      <a:lnTo>
                        <a:pt x="74" y="82"/>
                      </a:lnTo>
                      <a:lnTo>
                        <a:pt x="72" y="82"/>
                      </a:lnTo>
                      <a:lnTo>
                        <a:pt x="71" y="82"/>
                      </a:lnTo>
                      <a:lnTo>
                        <a:pt x="71" y="82"/>
                      </a:lnTo>
                      <a:lnTo>
                        <a:pt x="70" y="82"/>
                      </a:lnTo>
                      <a:lnTo>
                        <a:pt x="71" y="79"/>
                      </a:lnTo>
                      <a:lnTo>
                        <a:pt x="71" y="78"/>
                      </a:lnTo>
                      <a:lnTo>
                        <a:pt x="70" y="78"/>
                      </a:lnTo>
                      <a:lnTo>
                        <a:pt x="70" y="78"/>
                      </a:lnTo>
                      <a:lnTo>
                        <a:pt x="70" y="79"/>
                      </a:lnTo>
                      <a:lnTo>
                        <a:pt x="70" y="79"/>
                      </a:lnTo>
                      <a:lnTo>
                        <a:pt x="70" y="79"/>
                      </a:lnTo>
                      <a:lnTo>
                        <a:pt x="70" y="81"/>
                      </a:lnTo>
                      <a:lnTo>
                        <a:pt x="68" y="81"/>
                      </a:lnTo>
                      <a:lnTo>
                        <a:pt x="68" y="82"/>
                      </a:lnTo>
                      <a:lnTo>
                        <a:pt x="67" y="82"/>
                      </a:lnTo>
                      <a:lnTo>
                        <a:pt x="67" y="83"/>
                      </a:lnTo>
                      <a:lnTo>
                        <a:pt x="68" y="83"/>
                      </a:lnTo>
                      <a:lnTo>
                        <a:pt x="68" y="83"/>
                      </a:lnTo>
                      <a:lnTo>
                        <a:pt x="68" y="85"/>
                      </a:lnTo>
                      <a:lnTo>
                        <a:pt x="67" y="86"/>
                      </a:lnTo>
                      <a:lnTo>
                        <a:pt x="65" y="86"/>
                      </a:lnTo>
                      <a:lnTo>
                        <a:pt x="62" y="86"/>
                      </a:lnTo>
                      <a:lnTo>
                        <a:pt x="61" y="86"/>
                      </a:lnTo>
                      <a:lnTo>
                        <a:pt x="59" y="87"/>
                      </a:lnTo>
                      <a:lnTo>
                        <a:pt x="59" y="89"/>
                      </a:lnTo>
                      <a:lnTo>
                        <a:pt x="58" y="90"/>
                      </a:lnTo>
                      <a:lnTo>
                        <a:pt x="58" y="90"/>
                      </a:lnTo>
                      <a:lnTo>
                        <a:pt x="58" y="93"/>
                      </a:lnTo>
                      <a:lnTo>
                        <a:pt x="55" y="93"/>
                      </a:lnTo>
                      <a:lnTo>
                        <a:pt x="55" y="91"/>
                      </a:lnTo>
                      <a:lnTo>
                        <a:pt x="54" y="90"/>
                      </a:lnTo>
                      <a:lnTo>
                        <a:pt x="54" y="91"/>
                      </a:lnTo>
                      <a:lnTo>
                        <a:pt x="55" y="91"/>
                      </a:lnTo>
                      <a:lnTo>
                        <a:pt x="55" y="94"/>
                      </a:lnTo>
                      <a:lnTo>
                        <a:pt x="54" y="93"/>
                      </a:lnTo>
                      <a:lnTo>
                        <a:pt x="53" y="93"/>
                      </a:lnTo>
                      <a:lnTo>
                        <a:pt x="51" y="93"/>
                      </a:lnTo>
                      <a:lnTo>
                        <a:pt x="50" y="93"/>
                      </a:lnTo>
                      <a:lnTo>
                        <a:pt x="49" y="90"/>
                      </a:lnTo>
                      <a:lnTo>
                        <a:pt x="47" y="90"/>
                      </a:lnTo>
                      <a:lnTo>
                        <a:pt x="46" y="90"/>
                      </a:lnTo>
                      <a:lnTo>
                        <a:pt x="46" y="93"/>
                      </a:lnTo>
                      <a:lnTo>
                        <a:pt x="44" y="93"/>
                      </a:lnTo>
                      <a:lnTo>
                        <a:pt x="44" y="94"/>
                      </a:lnTo>
                      <a:lnTo>
                        <a:pt x="42" y="94"/>
                      </a:lnTo>
                      <a:lnTo>
                        <a:pt x="42" y="94"/>
                      </a:lnTo>
                      <a:lnTo>
                        <a:pt x="33" y="94"/>
                      </a:lnTo>
                      <a:lnTo>
                        <a:pt x="32" y="91"/>
                      </a:lnTo>
                      <a:lnTo>
                        <a:pt x="33" y="90"/>
                      </a:lnTo>
                      <a:lnTo>
                        <a:pt x="36" y="90"/>
                      </a:lnTo>
                      <a:lnTo>
                        <a:pt x="36" y="89"/>
                      </a:lnTo>
                      <a:lnTo>
                        <a:pt x="33" y="89"/>
                      </a:lnTo>
                      <a:lnTo>
                        <a:pt x="33" y="87"/>
                      </a:lnTo>
                      <a:lnTo>
                        <a:pt x="32" y="87"/>
                      </a:lnTo>
                      <a:lnTo>
                        <a:pt x="32" y="86"/>
                      </a:lnTo>
                      <a:lnTo>
                        <a:pt x="32" y="85"/>
                      </a:lnTo>
                      <a:lnTo>
                        <a:pt x="29" y="85"/>
                      </a:lnTo>
                      <a:lnTo>
                        <a:pt x="29" y="83"/>
                      </a:lnTo>
                      <a:lnTo>
                        <a:pt x="29" y="82"/>
                      </a:lnTo>
                      <a:lnTo>
                        <a:pt x="28" y="81"/>
                      </a:lnTo>
                      <a:lnTo>
                        <a:pt x="28" y="79"/>
                      </a:lnTo>
                      <a:lnTo>
                        <a:pt x="28" y="79"/>
                      </a:lnTo>
                      <a:lnTo>
                        <a:pt x="30" y="79"/>
                      </a:lnTo>
                      <a:lnTo>
                        <a:pt x="30" y="78"/>
                      </a:lnTo>
                      <a:lnTo>
                        <a:pt x="32" y="78"/>
                      </a:lnTo>
                      <a:lnTo>
                        <a:pt x="32" y="78"/>
                      </a:lnTo>
                      <a:lnTo>
                        <a:pt x="34" y="78"/>
                      </a:lnTo>
                      <a:lnTo>
                        <a:pt x="34" y="77"/>
                      </a:lnTo>
                      <a:lnTo>
                        <a:pt x="36" y="77"/>
                      </a:lnTo>
                      <a:lnTo>
                        <a:pt x="36" y="77"/>
                      </a:lnTo>
                      <a:lnTo>
                        <a:pt x="41" y="77"/>
                      </a:lnTo>
                      <a:lnTo>
                        <a:pt x="41" y="74"/>
                      </a:lnTo>
                      <a:lnTo>
                        <a:pt x="33" y="74"/>
                      </a:lnTo>
                      <a:lnTo>
                        <a:pt x="30" y="77"/>
                      </a:lnTo>
                      <a:lnTo>
                        <a:pt x="29" y="77"/>
                      </a:lnTo>
                      <a:lnTo>
                        <a:pt x="29" y="77"/>
                      </a:lnTo>
                      <a:lnTo>
                        <a:pt x="28" y="77"/>
                      </a:lnTo>
                      <a:lnTo>
                        <a:pt x="25" y="77"/>
                      </a:lnTo>
                      <a:lnTo>
                        <a:pt x="24" y="77"/>
                      </a:lnTo>
                      <a:lnTo>
                        <a:pt x="23" y="77"/>
                      </a:lnTo>
                      <a:lnTo>
                        <a:pt x="17" y="77"/>
                      </a:lnTo>
                      <a:lnTo>
                        <a:pt x="17" y="76"/>
                      </a:lnTo>
                      <a:lnTo>
                        <a:pt x="17" y="76"/>
                      </a:lnTo>
                      <a:lnTo>
                        <a:pt x="16" y="74"/>
                      </a:lnTo>
                      <a:lnTo>
                        <a:pt x="20" y="73"/>
                      </a:lnTo>
                      <a:lnTo>
                        <a:pt x="24" y="73"/>
                      </a:lnTo>
                      <a:lnTo>
                        <a:pt x="27" y="73"/>
                      </a:lnTo>
                      <a:lnTo>
                        <a:pt x="27" y="73"/>
                      </a:lnTo>
                      <a:lnTo>
                        <a:pt x="28" y="73"/>
                      </a:lnTo>
                      <a:lnTo>
                        <a:pt x="28" y="72"/>
                      </a:lnTo>
                      <a:lnTo>
                        <a:pt x="21" y="72"/>
                      </a:lnTo>
                      <a:lnTo>
                        <a:pt x="19" y="72"/>
                      </a:lnTo>
                      <a:lnTo>
                        <a:pt x="15" y="70"/>
                      </a:lnTo>
                      <a:lnTo>
                        <a:pt x="15" y="69"/>
                      </a:lnTo>
                      <a:lnTo>
                        <a:pt x="13" y="69"/>
                      </a:lnTo>
                      <a:lnTo>
                        <a:pt x="12" y="68"/>
                      </a:lnTo>
                      <a:lnTo>
                        <a:pt x="11" y="66"/>
                      </a:lnTo>
                      <a:lnTo>
                        <a:pt x="10" y="66"/>
                      </a:lnTo>
                      <a:lnTo>
                        <a:pt x="10" y="66"/>
                      </a:lnTo>
                      <a:lnTo>
                        <a:pt x="10" y="65"/>
                      </a:lnTo>
                      <a:lnTo>
                        <a:pt x="10" y="65"/>
                      </a:lnTo>
                      <a:lnTo>
                        <a:pt x="10" y="62"/>
                      </a:lnTo>
                      <a:lnTo>
                        <a:pt x="8" y="62"/>
                      </a:lnTo>
                      <a:lnTo>
                        <a:pt x="10" y="60"/>
                      </a:lnTo>
                      <a:lnTo>
                        <a:pt x="12" y="60"/>
                      </a:lnTo>
                      <a:lnTo>
                        <a:pt x="15" y="60"/>
                      </a:lnTo>
                      <a:lnTo>
                        <a:pt x="16" y="61"/>
                      </a:lnTo>
                      <a:lnTo>
                        <a:pt x="16" y="61"/>
                      </a:lnTo>
                      <a:lnTo>
                        <a:pt x="27" y="62"/>
                      </a:lnTo>
                      <a:lnTo>
                        <a:pt x="27" y="61"/>
                      </a:lnTo>
                      <a:lnTo>
                        <a:pt x="25" y="60"/>
                      </a:lnTo>
                      <a:lnTo>
                        <a:pt x="24" y="59"/>
                      </a:lnTo>
                      <a:lnTo>
                        <a:pt x="23" y="60"/>
                      </a:lnTo>
                      <a:lnTo>
                        <a:pt x="21" y="60"/>
                      </a:lnTo>
                      <a:lnTo>
                        <a:pt x="19" y="60"/>
                      </a:lnTo>
                      <a:lnTo>
                        <a:pt x="19" y="56"/>
                      </a:lnTo>
                      <a:lnTo>
                        <a:pt x="17" y="56"/>
                      </a:lnTo>
                      <a:lnTo>
                        <a:pt x="17" y="57"/>
                      </a:lnTo>
                      <a:lnTo>
                        <a:pt x="17" y="57"/>
                      </a:lnTo>
                      <a:lnTo>
                        <a:pt x="16" y="59"/>
                      </a:lnTo>
                      <a:lnTo>
                        <a:pt x="16" y="59"/>
                      </a:lnTo>
                      <a:lnTo>
                        <a:pt x="13" y="59"/>
                      </a:lnTo>
                      <a:lnTo>
                        <a:pt x="13" y="59"/>
                      </a:lnTo>
                      <a:lnTo>
                        <a:pt x="13" y="59"/>
                      </a:lnTo>
                      <a:lnTo>
                        <a:pt x="12" y="59"/>
                      </a:lnTo>
                      <a:lnTo>
                        <a:pt x="11" y="59"/>
                      </a:lnTo>
                      <a:lnTo>
                        <a:pt x="11" y="59"/>
                      </a:lnTo>
                      <a:lnTo>
                        <a:pt x="11" y="59"/>
                      </a:lnTo>
                      <a:lnTo>
                        <a:pt x="6" y="57"/>
                      </a:lnTo>
                      <a:lnTo>
                        <a:pt x="6" y="57"/>
                      </a:lnTo>
                      <a:lnTo>
                        <a:pt x="4" y="57"/>
                      </a:lnTo>
                      <a:lnTo>
                        <a:pt x="4" y="56"/>
                      </a:lnTo>
                      <a:lnTo>
                        <a:pt x="7" y="56"/>
                      </a:lnTo>
                      <a:lnTo>
                        <a:pt x="8" y="55"/>
                      </a:lnTo>
                      <a:lnTo>
                        <a:pt x="10" y="56"/>
                      </a:lnTo>
                      <a:lnTo>
                        <a:pt x="10" y="55"/>
                      </a:lnTo>
                      <a:lnTo>
                        <a:pt x="11" y="55"/>
                      </a:lnTo>
                      <a:lnTo>
                        <a:pt x="11" y="55"/>
                      </a:lnTo>
                      <a:lnTo>
                        <a:pt x="10" y="53"/>
                      </a:lnTo>
                      <a:lnTo>
                        <a:pt x="8" y="52"/>
                      </a:lnTo>
                      <a:lnTo>
                        <a:pt x="8" y="52"/>
                      </a:lnTo>
                      <a:lnTo>
                        <a:pt x="8" y="52"/>
                      </a:lnTo>
                      <a:lnTo>
                        <a:pt x="8" y="52"/>
                      </a:lnTo>
                      <a:lnTo>
                        <a:pt x="10" y="52"/>
                      </a:lnTo>
                      <a:lnTo>
                        <a:pt x="11" y="51"/>
                      </a:lnTo>
                      <a:lnTo>
                        <a:pt x="15" y="51"/>
                      </a:lnTo>
                      <a:lnTo>
                        <a:pt x="19" y="49"/>
                      </a:lnTo>
                      <a:lnTo>
                        <a:pt x="23" y="49"/>
                      </a:lnTo>
                      <a:lnTo>
                        <a:pt x="24" y="49"/>
                      </a:lnTo>
                      <a:lnTo>
                        <a:pt x="23" y="48"/>
                      </a:lnTo>
                      <a:lnTo>
                        <a:pt x="23" y="48"/>
                      </a:lnTo>
                      <a:lnTo>
                        <a:pt x="23" y="47"/>
                      </a:lnTo>
                      <a:lnTo>
                        <a:pt x="21" y="47"/>
                      </a:lnTo>
                      <a:lnTo>
                        <a:pt x="21" y="44"/>
                      </a:lnTo>
                      <a:lnTo>
                        <a:pt x="21" y="44"/>
                      </a:lnTo>
                      <a:lnTo>
                        <a:pt x="21" y="43"/>
                      </a:lnTo>
                      <a:lnTo>
                        <a:pt x="20" y="44"/>
                      </a:lnTo>
                      <a:lnTo>
                        <a:pt x="20" y="44"/>
                      </a:lnTo>
                      <a:lnTo>
                        <a:pt x="20" y="44"/>
                      </a:lnTo>
                      <a:lnTo>
                        <a:pt x="20" y="45"/>
                      </a:lnTo>
                      <a:lnTo>
                        <a:pt x="20" y="45"/>
                      </a:lnTo>
                      <a:lnTo>
                        <a:pt x="20" y="45"/>
                      </a:lnTo>
                      <a:lnTo>
                        <a:pt x="12" y="45"/>
                      </a:lnTo>
                      <a:lnTo>
                        <a:pt x="12" y="45"/>
                      </a:lnTo>
                      <a:lnTo>
                        <a:pt x="11" y="44"/>
                      </a:lnTo>
                      <a:lnTo>
                        <a:pt x="10" y="43"/>
                      </a:lnTo>
                      <a:lnTo>
                        <a:pt x="10" y="43"/>
                      </a:lnTo>
                      <a:lnTo>
                        <a:pt x="10" y="44"/>
                      </a:lnTo>
                      <a:lnTo>
                        <a:pt x="8" y="44"/>
                      </a:lnTo>
                      <a:lnTo>
                        <a:pt x="7" y="45"/>
                      </a:lnTo>
                      <a:lnTo>
                        <a:pt x="7" y="45"/>
                      </a:lnTo>
                      <a:lnTo>
                        <a:pt x="4" y="45"/>
                      </a:lnTo>
                      <a:lnTo>
                        <a:pt x="4" y="44"/>
                      </a:lnTo>
                      <a:lnTo>
                        <a:pt x="0" y="44"/>
                      </a:lnTo>
                      <a:lnTo>
                        <a:pt x="0" y="43"/>
                      </a:lnTo>
                      <a:lnTo>
                        <a:pt x="0" y="40"/>
                      </a:lnTo>
                      <a:lnTo>
                        <a:pt x="2" y="40"/>
                      </a:lnTo>
                      <a:lnTo>
                        <a:pt x="3" y="39"/>
                      </a:lnTo>
                      <a:lnTo>
                        <a:pt x="4" y="40"/>
                      </a:lnTo>
                      <a:lnTo>
                        <a:pt x="6" y="40"/>
                      </a:lnTo>
                      <a:lnTo>
                        <a:pt x="7" y="40"/>
                      </a:lnTo>
                      <a:lnTo>
                        <a:pt x="8" y="40"/>
                      </a:lnTo>
                      <a:lnTo>
                        <a:pt x="11" y="40"/>
                      </a:lnTo>
                      <a:lnTo>
                        <a:pt x="11" y="42"/>
                      </a:lnTo>
                      <a:lnTo>
                        <a:pt x="12" y="42"/>
                      </a:lnTo>
                      <a:lnTo>
                        <a:pt x="12" y="42"/>
                      </a:lnTo>
                      <a:lnTo>
                        <a:pt x="16" y="42"/>
                      </a:lnTo>
                      <a:lnTo>
                        <a:pt x="15" y="40"/>
                      </a:lnTo>
                      <a:lnTo>
                        <a:pt x="15" y="40"/>
                      </a:lnTo>
                      <a:lnTo>
                        <a:pt x="15" y="39"/>
                      </a:lnTo>
                      <a:lnTo>
                        <a:pt x="15" y="39"/>
                      </a:lnTo>
                      <a:lnTo>
                        <a:pt x="16" y="38"/>
                      </a:lnTo>
                      <a:lnTo>
                        <a:pt x="15" y="36"/>
                      </a:lnTo>
                      <a:lnTo>
                        <a:pt x="13" y="36"/>
                      </a:lnTo>
                      <a:lnTo>
                        <a:pt x="12" y="35"/>
                      </a:lnTo>
                      <a:lnTo>
                        <a:pt x="11" y="35"/>
                      </a:lnTo>
                      <a:lnTo>
                        <a:pt x="11" y="35"/>
                      </a:lnTo>
                      <a:lnTo>
                        <a:pt x="10" y="36"/>
                      </a:lnTo>
                      <a:lnTo>
                        <a:pt x="8" y="35"/>
                      </a:lnTo>
                      <a:lnTo>
                        <a:pt x="7" y="35"/>
                      </a:lnTo>
                      <a:lnTo>
                        <a:pt x="0" y="35"/>
                      </a:lnTo>
                      <a:lnTo>
                        <a:pt x="0" y="35"/>
                      </a:lnTo>
                      <a:lnTo>
                        <a:pt x="0" y="35"/>
                      </a:lnTo>
                      <a:lnTo>
                        <a:pt x="0" y="35"/>
                      </a:lnTo>
                      <a:lnTo>
                        <a:pt x="0" y="35"/>
                      </a:lnTo>
                      <a:lnTo>
                        <a:pt x="0" y="35"/>
                      </a:lnTo>
                      <a:lnTo>
                        <a:pt x="0" y="32"/>
                      </a:lnTo>
                      <a:lnTo>
                        <a:pt x="6" y="32"/>
                      </a:lnTo>
                      <a:lnTo>
                        <a:pt x="6" y="32"/>
                      </a:lnTo>
                      <a:lnTo>
                        <a:pt x="15" y="32"/>
                      </a:lnTo>
                      <a:lnTo>
                        <a:pt x="15" y="34"/>
                      </a:lnTo>
                      <a:lnTo>
                        <a:pt x="19" y="34"/>
                      </a:lnTo>
                      <a:lnTo>
                        <a:pt x="20" y="35"/>
                      </a:lnTo>
                      <a:lnTo>
                        <a:pt x="21" y="35"/>
                      </a:lnTo>
                      <a:lnTo>
                        <a:pt x="21" y="35"/>
                      </a:lnTo>
                      <a:lnTo>
                        <a:pt x="27" y="35"/>
                      </a:lnTo>
                      <a:lnTo>
                        <a:pt x="27" y="36"/>
                      </a:lnTo>
                      <a:lnTo>
                        <a:pt x="33" y="36"/>
                      </a:lnTo>
                      <a:lnTo>
                        <a:pt x="33" y="36"/>
                      </a:lnTo>
                      <a:lnTo>
                        <a:pt x="37" y="38"/>
                      </a:lnTo>
                      <a:lnTo>
                        <a:pt x="38" y="40"/>
                      </a:lnTo>
                      <a:lnTo>
                        <a:pt x="41" y="43"/>
                      </a:lnTo>
                      <a:lnTo>
                        <a:pt x="42" y="47"/>
                      </a:lnTo>
                      <a:lnTo>
                        <a:pt x="41" y="47"/>
                      </a:lnTo>
                      <a:lnTo>
                        <a:pt x="41" y="49"/>
                      </a:lnTo>
                      <a:lnTo>
                        <a:pt x="44" y="49"/>
                      </a:lnTo>
                      <a:lnTo>
                        <a:pt x="44" y="51"/>
                      </a:lnTo>
                      <a:lnTo>
                        <a:pt x="47" y="51"/>
                      </a:lnTo>
                      <a:lnTo>
                        <a:pt x="47" y="52"/>
                      </a:lnTo>
                      <a:lnTo>
                        <a:pt x="49" y="52"/>
                      </a:lnTo>
                      <a:lnTo>
                        <a:pt x="49" y="52"/>
                      </a:lnTo>
                      <a:lnTo>
                        <a:pt x="50" y="52"/>
                      </a:lnTo>
                      <a:lnTo>
                        <a:pt x="53" y="52"/>
                      </a:lnTo>
                      <a:lnTo>
                        <a:pt x="55" y="52"/>
                      </a:lnTo>
                      <a:lnTo>
                        <a:pt x="59" y="52"/>
                      </a:lnTo>
                      <a:lnTo>
                        <a:pt x="65" y="52"/>
                      </a:lnTo>
                      <a:lnTo>
                        <a:pt x="70" y="52"/>
                      </a:lnTo>
                      <a:lnTo>
                        <a:pt x="71" y="51"/>
                      </a:lnTo>
                      <a:lnTo>
                        <a:pt x="72" y="49"/>
                      </a:lnTo>
                      <a:lnTo>
                        <a:pt x="72" y="51"/>
                      </a:lnTo>
                      <a:lnTo>
                        <a:pt x="74" y="51"/>
                      </a:lnTo>
                      <a:lnTo>
                        <a:pt x="74" y="53"/>
                      </a:lnTo>
                      <a:lnTo>
                        <a:pt x="78" y="53"/>
                      </a:lnTo>
                      <a:lnTo>
                        <a:pt x="79" y="51"/>
                      </a:lnTo>
                      <a:lnTo>
                        <a:pt x="80" y="51"/>
                      </a:lnTo>
                      <a:lnTo>
                        <a:pt x="80" y="52"/>
                      </a:lnTo>
                      <a:lnTo>
                        <a:pt x="80" y="53"/>
                      </a:lnTo>
                      <a:lnTo>
                        <a:pt x="80" y="53"/>
                      </a:lnTo>
                      <a:lnTo>
                        <a:pt x="80" y="55"/>
                      </a:lnTo>
                      <a:lnTo>
                        <a:pt x="82" y="55"/>
                      </a:lnTo>
                      <a:lnTo>
                        <a:pt x="82" y="55"/>
                      </a:lnTo>
                      <a:lnTo>
                        <a:pt x="83" y="57"/>
                      </a:lnTo>
                      <a:lnTo>
                        <a:pt x="84" y="59"/>
                      </a:lnTo>
                      <a:lnTo>
                        <a:pt x="83" y="60"/>
                      </a:lnTo>
                      <a:lnTo>
                        <a:pt x="83" y="61"/>
                      </a:lnTo>
                      <a:lnTo>
                        <a:pt x="82" y="62"/>
                      </a:lnTo>
                      <a:lnTo>
                        <a:pt x="84" y="64"/>
                      </a:lnTo>
                      <a:lnTo>
                        <a:pt x="84" y="61"/>
                      </a:lnTo>
                      <a:lnTo>
                        <a:pt x="85" y="61"/>
                      </a:lnTo>
                      <a:lnTo>
                        <a:pt x="85" y="60"/>
                      </a:lnTo>
                      <a:lnTo>
                        <a:pt x="87" y="60"/>
                      </a:lnTo>
                      <a:lnTo>
                        <a:pt x="87" y="61"/>
                      </a:lnTo>
                      <a:lnTo>
                        <a:pt x="88" y="60"/>
                      </a:lnTo>
                      <a:lnTo>
                        <a:pt x="89" y="59"/>
                      </a:lnTo>
                      <a:lnTo>
                        <a:pt x="89" y="57"/>
                      </a:lnTo>
                      <a:lnTo>
                        <a:pt x="91" y="57"/>
                      </a:lnTo>
                      <a:lnTo>
                        <a:pt x="91" y="56"/>
                      </a:lnTo>
                      <a:lnTo>
                        <a:pt x="89" y="56"/>
                      </a:lnTo>
                      <a:lnTo>
                        <a:pt x="89" y="55"/>
                      </a:lnTo>
                      <a:lnTo>
                        <a:pt x="89" y="53"/>
                      </a:lnTo>
                      <a:lnTo>
                        <a:pt x="89" y="53"/>
                      </a:lnTo>
                      <a:lnTo>
                        <a:pt x="89" y="52"/>
                      </a:lnTo>
                      <a:lnTo>
                        <a:pt x="91" y="52"/>
                      </a:lnTo>
                      <a:lnTo>
                        <a:pt x="93" y="51"/>
                      </a:lnTo>
                      <a:lnTo>
                        <a:pt x="97" y="51"/>
                      </a:lnTo>
                      <a:lnTo>
                        <a:pt x="102" y="51"/>
                      </a:lnTo>
                      <a:lnTo>
                        <a:pt x="105" y="51"/>
                      </a:lnTo>
                      <a:lnTo>
                        <a:pt x="106" y="51"/>
                      </a:lnTo>
                      <a:lnTo>
                        <a:pt x="116" y="51"/>
                      </a:lnTo>
                      <a:lnTo>
                        <a:pt x="116" y="51"/>
                      </a:lnTo>
                      <a:lnTo>
                        <a:pt x="117" y="51"/>
                      </a:lnTo>
                      <a:lnTo>
                        <a:pt x="117" y="52"/>
                      </a:lnTo>
                      <a:lnTo>
                        <a:pt x="118" y="52"/>
                      </a:lnTo>
                      <a:lnTo>
                        <a:pt x="121" y="56"/>
                      </a:lnTo>
                      <a:lnTo>
                        <a:pt x="123" y="56"/>
                      </a:lnTo>
                      <a:lnTo>
                        <a:pt x="123" y="59"/>
                      </a:lnTo>
                      <a:lnTo>
                        <a:pt x="123" y="61"/>
                      </a:lnTo>
                      <a:lnTo>
                        <a:pt x="125" y="62"/>
                      </a:lnTo>
                      <a:lnTo>
                        <a:pt x="126" y="64"/>
                      </a:lnTo>
                      <a:lnTo>
                        <a:pt x="126" y="64"/>
                      </a:lnTo>
                      <a:lnTo>
                        <a:pt x="129" y="64"/>
                      </a:lnTo>
                      <a:lnTo>
                        <a:pt x="130" y="65"/>
                      </a:lnTo>
                      <a:lnTo>
                        <a:pt x="130" y="65"/>
                      </a:lnTo>
                      <a:lnTo>
                        <a:pt x="130" y="65"/>
                      </a:lnTo>
                      <a:lnTo>
                        <a:pt x="134" y="65"/>
                      </a:lnTo>
                      <a:lnTo>
                        <a:pt x="134" y="65"/>
                      </a:lnTo>
                      <a:lnTo>
                        <a:pt x="137" y="66"/>
                      </a:lnTo>
                      <a:lnTo>
                        <a:pt x="137" y="64"/>
                      </a:lnTo>
                      <a:lnTo>
                        <a:pt x="138" y="64"/>
                      </a:lnTo>
                      <a:lnTo>
                        <a:pt x="138" y="64"/>
                      </a:lnTo>
                      <a:lnTo>
                        <a:pt x="138" y="64"/>
                      </a:lnTo>
                      <a:lnTo>
                        <a:pt x="139" y="64"/>
                      </a:lnTo>
                      <a:lnTo>
                        <a:pt x="142" y="64"/>
                      </a:lnTo>
                      <a:lnTo>
                        <a:pt x="142" y="62"/>
                      </a:lnTo>
                      <a:lnTo>
                        <a:pt x="137" y="62"/>
                      </a:lnTo>
                      <a:lnTo>
                        <a:pt x="137" y="62"/>
                      </a:lnTo>
                      <a:lnTo>
                        <a:pt x="133" y="62"/>
                      </a:lnTo>
                      <a:lnTo>
                        <a:pt x="133" y="62"/>
                      </a:lnTo>
                      <a:lnTo>
                        <a:pt x="129" y="62"/>
                      </a:lnTo>
                      <a:lnTo>
                        <a:pt x="129" y="62"/>
                      </a:lnTo>
                      <a:lnTo>
                        <a:pt x="127" y="61"/>
                      </a:lnTo>
                      <a:lnTo>
                        <a:pt x="127" y="61"/>
                      </a:lnTo>
                      <a:lnTo>
                        <a:pt x="126" y="60"/>
                      </a:lnTo>
                      <a:lnTo>
                        <a:pt x="126" y="59"/>
                      </a:lnTo>
                      <a:lnTo>
                        <a:pt x="126" y="59"/>
                      </a:lnTo>
                      <a:lnTo>
                        <a:pt x="127" y="57"/>
                      </a:lnTo>
                      <a:lnTo>
                        <a:pt x="126" y="56"/>
                      </a:lnTo>
                      <a:lnTo>
                        <a:pt x="125" y="55"/>
                      </a:lnTo>
                      <a:lnTo>
                        <a:pt x="125" y="55"/>
                      </a:lnTo>
                      <a:lnTo>
                        <a:pt x="125" y="52"/>
                      </a:lnTo>
                      <a:lnTo>
                        <a:pt x="129" y="52"/>
                      </a:lnTo>
                      <a:lnTo>
                        <a:pt x="134" y="51"/>
                      </a:lnTo>
                      <a:lnTo>
                        <a:pt x="138" y="51"/>
                      </a:lnTo>
                      <a:lnTo>
                        <a:pt x="138" y="51"/>
                      </a:lnTo>
                      <a:lnTo>
                        <a:pt x="139" y="51"/>
                      </a:lnTo>
                      <a:lnTo>
                        <a:pt x="139" y="51"/>
                      </a:lnTo>
                      <a:lnTo>
                        <a:pt x="142" y="51"/>
                      </a:lnTo>
                      <a:lnTo>
                        <a:pt x="142" y="51"/>
                      </a:lnTo>
                      <a:lnTo>
                        <a:pt x="148" y="51"/>
                      </a:lnTo>
                      <a:lnTo>
                        <a:pt x="148" y="49"/>
                      </a:lnTo>
                      <a:lnTo>
                        <a:pt x="152" y="49"/>
                      </a:lnTo>
                      <a:lnTo>
                        <a:pt x="152" y="51"/>
                      </a:lnTo>
                      <a:lnTo>
                        <a:pt x="154" y="51"/>
                      </a:lnTo>
                      <a:lnTo>
                        <a:pt x="154" y="49"/>
                      </a:lnTo>
                      <a:lnTo>
                        <a:pt x="160" y="49"/>
                      </a:lnTo>
                      <a:lnTo>
                        <a:pt x="160" y="49"/>
                      </a:lnTo>
                      <a:lnTo>
                        <a:pt x="161" y="49"/>
                      </a:lnTo>
                      <a:lnTo>
                        <a:pt x="161" y="48"/>
                      </a:lnTo>
                      <a:lnTo>
                        <a:pt x="169" y="47"/>
                      </a:lnTo>
                      <a:lnTo>
                        <a:pt x="169" y="47"/>
                      </a:lnTo>
                      <a:lnTo>
                        <a:pt x="152" y="47"/>
                      </a:lnTo>
                      <a:lnTo>
                        <a:pt x="152" y="45"/>
                      </a:lnTo>
                      <a:lnTo>
                        <a:pt x="152" y="45"/>
                      </a:lnTo>
                      <a:lnTo>
                        <a:pt x="152" y="45"/>
                      </a:lnTo>
                      <a:lnTo>
                        <a:pt x="156" y="44"/>
                      </a:lnTo>
                      <a:lnTo>
                        <a:pt x="159" y="44"/>
                      </a:lnTo>
                      <a:lnTo>
                        <a:pt x="163" y="44"/>
                      </a:lnTo>
                      <a:lnTo>
                        <a:pt x="163" y="43"/>
                      </a:lnTo>
                      <a:lnTo>
                        <a:pt x="165" y="43"/>
                      </a:lnTo>
                      <a:lnTo>
                        <a:pt x="165" y="42"/>
                      </a:lnTo>
                      <a:lnTo>
                        <a:pt x="165" y="42"/>
                      </a:lnTo>
                      <a:lnTo>
                        <a:pt x="167" y="43"/>
                      </a:lnTo>
                      <a:lnTo>
                        <a:pt x="168" y="43"/>
                      </a:lnTo>
                      <a:lnTo>
                        <a:pt x="168" y="43"/>
                      </a:lnTo>
                      <a:lnTo>
                        <a:pt x="168" y="42"/>
                      </a:lnTo>
                      <a:lnTo>
                        <a:pt x="174" y="42"/>
                      </a:lnTo>
                      <a:lnTo>
                        <a:pt x="174" y="40"/>
                      </a:lnTo>
                      <a:lnTo>
                        <a:pt x="174" y="40"/>
                      </a:lnTo>
                      <a:lnTo>
                        <a:pt x="169" y="40"/>
                      </a:lnTo>
                      <a:lnTo>
                        <a:pt x="165" y="40"/>
                      </a:lnTo>
                      <a:lnTo>
                        <a:pt x="165" y="38"/>
                      </a:lnTo>
                      <a:lnTo>
                        <a:pt x="169" y="38"/>
                      </a:lnTo>
                      <a:lnTo>
                        <a:pt x="173" y="38"/>
                      </a:lnTo>
                      <a:lnTo>
                        <a:pt x="177" y="36"/>
                      </a:lnTo>
                      <a:lnTo>
                        <a:pt x="178" y="35"/>
                      </a:lnTo>
                      <a:lnTo>
                        <a:pt x="174" y="35"/>
                      </a:lnTo>
                      <a:lnTo>
                        <a:pt x="174" y="36"/>
                      </a:lnTo>
                      <a:lnTo>
                        <a:pt x="171" y="36"/>
                      </a:lnTo>
                      <a:lnTo>
                        <a:pt x="171" y="36"/>
                      </a:lnTo>
                      <a:lnTo>
                        <a:pt x="165" y="36"/>
                      </a:lnTo>
                      <a:lnTo>
                        <a:pt x="165" y="36"/>
                      </a:lnTo>
                      <a:lnTo>
                        <a:pt x="165" y="36"/>
                      </a:lnTo>
                      <a:lnTo>
                        <a:pt x="164" y="38"/>
                      </a:lnTo>
                      <a:lnTo>
                        <a:pt x="160" y="38"/>
                      </a:lnTo>
                      <a:lnTo>
                        <a:pt x="160" y="39"/>
                      </a:lnTo>
                      <a:lnTo>
                        <a:pt x="159" y="39"/>
                      </a:lnTo>
                      <a:lnTo>
                        <a:pt x="159" y="39"/>
                      </a:lnTo>
                      <a:lnTo>
                        <a:pt x="156" y="39"/>
                      </a:lnTo>
                      <a:lnTo>
                        <a:pt x="156" y="40"/>
                      </a:lnTo>
                      <a:lnTo>
                        <a:pt x="154" y="40"/>
                      </a:lnTo>
                      <a:lnTo>
                        <a:pt x="154" y="40"/>
                      </a:lnTo>
                      <a:lnTo>
                        <a:pt x="139" y="43"/>
                      </a:lnTo>
                      <a:lnTo>
                        <a:pt x="139" y="42"/>
                      </a:lnTo>
                      <a:lnTo>
                        <a:pt x="130" y="42"/>
                      </a:lnTo>
                      <a:lnTo>
                        <a:pt x="130" y="43"/>
                      </a:lnTo>
                      <a:lnTo>
                        <a:pt x="125" y="43"/>
                      </a:lnTo>
                      <a:lnTo>
                        <a:pt x="125" y="43"/>
                      </a:lnTo>
                      <a:lnTo>
                        <a:pt x="121" y="43"/>
                      </a:lnTo>
                      <a:lnTo>
                        <a:pt x="121" y="44"/>
                      </a:lnTo>
                      <a:lnTo>
                        <a:pt x="118" y="44"/>
                      </a:lnTo>
                      <a:lnTo>
                        <a:pt x="118" y="44"/>
                      </a:lnTo>
                      <a:lnTo>
                        <a:pt x="112" y="44"/>
                      </a:lnTo>
                      <a:lnTo>
                        <a:pt x="112" y="45"/>
                      </a:lnTo>
                      <a:lnTo>
                        <a:pt x="110" y="45"/>
                      </a:lnTo>
                      <a:lnTo>
                        <a:pt x="108" y="45"/>
                      </a:lnTo>
                      <a:lnTo>
                        <a:pt x="106" y="45"/>
                      </a:lnTo>
                      <a:lnTo>
                        <a:pt x="106" y="43"/>
                      </a:lnTo>
                      <a:lnTo>
                        <a:pt x="108" y="40"/>
                      </a:lnTo>
                      <a:lnTo>
                        <a:pt x="104" y="42"/>
                      </a:lnTo>
                      <a:lnTo>
                        <a:pt x="105" y="43"/>
                      </a:lnTo>
                      <a:lnTo>
                        <a:pt x="105" y="44"/>
                      </a:lnTo>
                      <a:lnTo>
                        <a:pt x="102" y="45"/>
                      </a:lnTo>
                      <a:lnTo>
                        <a:pt x="102" y="45"/>
                      </a:lnTo>
                      <a:lnTo>
                        <a:pt x="102" y="45"/>
                      </a:lnTo>
                      <a:lnTo>
                        <a:pt x="101" y="45"/>
                      </a:lnTo>
                      <a:lnTo>
                        <a:pt x="101" y="48"/>
                      </a:lnTo>
                      <a:lnTo>
                        <a:pt x="100" y="49"/>
                      </a:lnTo>
                      <a:lnTo>
                        <a:pt x="97" y="48"/>
                      </a:lnTo>
                      <a:lnTo>
                        <a:pt x="95" y="48"/>
                      </a:lnTo>
                      <a:lnTo>
                        <a:pt x="92" y="48"/>
                      </a:lnTo>
                      <a:lnTo>
                        <a:pt x="92" y="48"/>
                      </a:lnTo>
                      <a:lnTo>
                        <a:pt x="91" y="48"/>
                      </a:lnTo>
                      <a:lnTo>
                        <a:pt x="91" y="48"/>
                      </a:lnTo>
                      <a:lnTo>
                        <a:pt x="91" y="48"/>
                      </a:lnTo>
                      <a:lnTo>
                        <a:pt x="88" y="48"/>
                      </a:lnTo>
                      <a:lnTo>
                        <a:pt x="87" y="48"/>
                      </a:lnTo>
                      <a:lnTo>
                        <a:pt x="85" y="47"/>
                      </a:lnTo>
                      <a:lnTo>
                        <a:pt x="87" y="44"/>
                      </a:lnTo>
                      <a:lnTo>
                        <a:pt x="87" y="43"/>
                      </a:lnTo>
                      <a:lnTo>
                        <a:pt x="85" y="43"/>
                      </a:lnTo>
                      <a:lnTo>
                        <a:pt x="84" y="44"/>
                      </a:lnTo>
                      <a:lnTo>
                        <a:pt x="83" y="44"/>
                      </a:lnTo>
                      <a:lnTo>
                        <a:pt x="82" y="45"/>
                      </a:lnTo>
                      <a:lnTo>
                        <a:pt x="80" y="47"/>
                      </a:lnTo>
                      <a:lnTo>
                        <a:pt x="78" y="47"/>
                      </a:lnTo>
                      <a:lnTo>
                        <a:pt x="76" y="45"/>
                      </a:lnTo>
                      <a:lnTo>
                        <a:pt x="75" y="44"/>
                      </a:lnTo>
                      <a:lnTo>
                        <a:pt x="72" y="44"/>
                      </a:lnTo>
                      <a:lnTo>
                        <a:pt x="72" y="45"/>
                      </a:lnTo>
                      <a:lnTo>
                        <a:pt x="70" y="45"/>
                      </a:lnTo>
                      <a:lnTo>
                        <a:pt x="70" y="45"/>
                      </a:lnTo>
                      <a:lnTo>
                        <a:pt x="70" y="44"/>
                      </a:lnTo>
                      <a:lnTo>
                        <a:pt x="70" y="44"/>
                      </a:lnTo>
                      <a:lnTo>
                        <a:pt x="70" y="44"/>
                      </a:lnTo>
                      <a:lnTo>
                        <a:pt x="70" y="45"/>
                      </a:lnTo>
                      <a:lnTo>
                        <a:pt x="66" y="45"/>
                      </a:lnTo>
                      <a:lnTo>
                        <a:pt x="66" y="45"/>
                      </a:lnTo>
                      <a:lnTo>
                        <a:pt x="57" y="45"/>
                      </a:lnTo>
                      <a:lnTo>
                        <a:pt x="57" y="45"/>
                      </a:lnTo>
                      <a:lnTo>
                        <a:pt x="55" y="44"/>
                      </a:lnTo>
                      <a:lnTo>
                        <a:pt x="55" y="44"/>
                      </a:lnTo>
                      <a:lnTo>
                        <a:pt x="55" y="45"/>
                      </a:lnTo>
                      <a:lnTo>
                        <a:pt x="54" y="45"/>
                      </a:lnTo>
                      <a:lnTo>
                        <a:pt x="54" y="45"/>
                      </a:lnTo>
                      <a:lnTo>
                        <a:pt x="53" y="45"/>
                      </a:lnTo>
                      <a:lnTo>
                        <a:pt x="53" y="47"/>
                      </a:lnTo>
                      <a:lnTo>
                        <a:pt x="51" y="47"/>
                      </a:lnTo>
                      <a:lnTo>
                        <a:pt x="50" y="47"/>
                      </a:lnTo>
                      <a:lnTo>
                        <a:pt x="49" y="45"/>
                      </a:lnTo>
                      <a:lnTo>
                        <a:pt x="47" y="44"/>
                      </a:lnTo>
                      <a:lnTo>
                        <a:pt x="49" y="43"/>
                      </a:lnTo>
                      <a:lnTo>
                        <a:pt x="49" y="43"/>
                      </a:lnTo>
                      <a:lnTo>
                        <a:pt x="50" y="43"/>
                      </a:lnTo>
                      <a:lnTo>
                        <a:pt x="51" y="40"/>
                      </a:lnTo>
                      <a:lnTo>
                        <a:pt x="55" y="40"/>
                      </a:lnTo>
                      <a:lnTo>
                        <a:pt x="55" y="40"/>
                      </a:lnTo>
                      <a:lnTo>
                        <a:pt x="57" y="40"/>
                      </a:lnTo>
                      <a:lnTo>
                        <a:pt x="58" y="39"/>
                      </a:lnTo>
                      <a:lnTo>
                        <a:pt x="63" y="38"/>
                      </a:lnTo>
                      <a:lnTo>
                        <a:pt x="63" y="39"/>
                      </a:lnTo>
                      <a:lnTo>
                        <a:pt x="65" y="39"/>
                      </a:lnTo>
                      <a:lnTo>
                        <a:pt x="65" y="39"/>
                      </a:lnTo>
                      <a:lnTo>
                        <a:pt x="67" y="38"/>
                      </a:lnTo>
                      <a:lnTo>
                        <a:pt x="70" y="36"/>
                      </a:lnTo>
                      <a:lnTo>
                        <a:pt x="70" y="35"/>
                      </a:lnTo>
                      <a:lnTo>
                        <a:pt x="63" y="38"/>
                      </a:lnTo>
                      <a:lnTo>
                        <a:pt x="57" y="38"/>
                      </a:lnTo>
                      <a:lnTo>
                        <a:pt x="57" y="38"/>
                      </a:lnTo>
                      <a:lnTo>
                        <a:pt x="55" y="38"/>
                      </a:lnTo>
                      <a:lnTo>
                        <a:pt x="55" y="39"/>
                      </a:lnTo>
                      <a:lnTo>
                        <a:pt x="54" y="39"/>
                      </a:lnTo>
                      <a:lnTo>
                        <a:pt x="54" y="39"/>
                      </a:lnTo>
                      <a:lnTo>
                        <a:pt x="50" y="39"/>
                      </a:lnTo>
                      <a:lnTo>
                        <a:pt x="50" y="40"/>
                      </a:lnTo>
                      <a:lnTo>
                        <a:pt x="47" y="42"/>
                      </a:lnTo>
                      <a:lnTo>
                        <a:pt x="45" y="42"/>
                      </a:lnTo>
                      <a:lnTo>
                        <a:pt x="44" y="39"/>
                      </a:lnTo>
                      <a:lnTo>
                        <a:pt x="45" y="39"/>
                      </a:lnTo>
                      <a:lnTo>
                        <a:pt x="45" y="38"/>
                      </a:lnTo>
                      <a:lnTo>
                        <a:pt x="57" y="35"/>
                      </a:lnTo>
                      <a:lnTo>
                        <a:pt x="59" y="35"/>
                      </a:lnTo>
                      <a:lnTo>
                        <a:pt x="62" y="35"/>
                      </a:lnTo>
                      <a:lnTo>
                        <a:pt x="63" y="34"/>
                      </a:lnTo>
                      <a:lnTo>
                        <a:pt x="62" y="34"/>
                      </a:lnTo>
                      <a:lnTo>
                        <a:pt x="61" y="34"/>
                      </a:lnTo>
                      <a:lnTo>
                        <a:pt x="58" y="34"/>
                      </a:lnTo>
                      <a:lnTo>
                        <a:pt x="57" y="34"/>
                      </a:lnTo>
                      <a:lnTo>
                        <a:pt x="55" y="34"/>
                      </a:lnTo>
                      <a:lnTo>
                        <a:pt x="54" y="34"/>
                      </a:lnTo>
                      <a:lnTo>
                        <a:pt x="54" y="34"/>
                      </a:lnTo>
                      <a:lnTo>
                        <a:pt x="49" y="34"/>
                      </a:lnTo>
                      <a:lnTo>
                        <a:pt x="47" y="35"/>
                      </a:lnTo>
                      <a:lnTo>
                        <a:pt x="46" y="35"/>
                      </a:lnTo>
                      <a:lnTo>
                        <a:pt x="45" y="35"/>
                      </a:lnTo>
                      <a:lnTo>
                        <a:pt x="45" y="35"/>
                      </a:lnTo>
                      <a:lnTo>
                        <a:pt x="42" y="35"/>
                      </a:lnTo>
                      <a:lnTo>
                        <a:pt x="44" y="34"/>
                      </a:lnTo>
                      <a:lnTo>
                        <a:pt x="44" y="34"/>
                      </a:lnTo>
                      <a:lnTo>
                        <a:pt x="45" y="32"/>
                      </a:lnTo>
                      <a:lnTo>
                        <a:pt x="46" y="32"/>
                      </a:lnTo>
                      <a:lnTo>
                        <a:pt x="47" y="32"/>
                      </a:lnTo>
                      <a:lnTo>
                        <a:pt x="51" y="32"/>
                      </a:lnTo>
                      <a:lnTo>
                        <a:pt x="49" y="31"/>
                      </a:lnTo>
                      <a:lnTo>
                        <a:pt x="46" y="31"/>
                      </a:lnTo>
                      <a:lnTo>
                        <a:pt x="44" y="31"/>
                      </a:lnTo>
                      <a:lnTo>
                        <a:pt x="41" y="31"/>
                      </a:lnTo>
                      <a:lnTo>
                        <a:pt x="38" y="32"/>
                      </a:lnTo>
                      <a:lnTo>
                        <a:pt x="38" y="30"/>
                      </a:lnTo>
                      <a:lnTo>
                        <a:pt x="41" y="30"/>
                      </a:lnTo>
                      <a:lnTo>
                        <a:pt x="44" y="28"/>
                      </a:lnTo>
                      <a:lnTo>
                        <a:pt x="44" y="28"/>
                      </a:lnTo>
                      <a:lnTo>
                        <a:pt x="45" y="28"/>
                      </a:lnTo>
                      <a:lnTo>
                        <a:pt x="45" y="27"/>
                      </a:lnTo>
                      <a:lnTo>
                        <a:pt x="45" y="27"/>
                      </a:lnTo>
                      <a:lnTo>
                        <a:pt x="47" y="28"/>
                      </a:lnTo>
                      <a:lnTo>
                        <a:pt x="49" y="28"/>
                      </a:lnTo>
                      <a:lnTo>
                        <a:pt x="51" y="28"/>
                      </a:lnTo>
                      <a:lnTo>
                        <a:pt x="53" y="28"/>
                      </a:lnTo>
                      <a:lnTo>
                        <a:pt x="53" y="28"/>
                      </a:lnTo>
                      <a:lnTo>
                        <a:pt x="54" y="28"/>
                      </a:lnTo>
                      <a:lnTo>
                        <a:pt x="54" y="30"/>
                      </a:lnTo>
                      <a:lnTo>
                        <a:pt x="55" y="31"/>
                      </a:lnTo>
                      <a:lnTo>
                        <a:pt x="57" y="31"/>
                      </a:lnTo>
                      <a:lnTo>
                        <a:pt x="58" y="30"/>
                      </a:lnTo>
                      <a:lnTo>
                        <a:pt x="59" y="30"/>
                      </a:lnTo>
                      <a:lnTo>
                        <a:pt x="61" y="28"/>
                      </a:lnTo>
                      <a:lnTo>
                        <a:pt x="61" y="27"/>
                      </a:lnTo>
                      <a:lnTo>
                        <a:pt x="63" y="26"/>
                      </a:lnTo>
                      <a:lnTo>
                        <a:pt x="65" y="23"/>
                      </a:lnTo>
                      <a:lnTo>
                        <a:pt x="70" y="23"/>
                      </a:lnTo>
                      <a:lnTo>
                        <a:pt x="70" y="22"/>
                      </a:lnTo>
                      <a:lnTo>
                        <a:pt x="71" y="22"/>
                      </a:lnTo>
                      <a:lnTo>
                        <a:pt x="71" y="22"/>
                      </a:lnTo>
                      <a:lnTo>
                        <a:pt x="75" y="25"/>
                      </a:lnTo>
                      <a:lnTo>
                        <a:pt x="76" y="26"/>
                      </a:lnTo>
                      <a:lnTo>
                        <a:pt x="79" y="27"/>
                      </a:lnTo>
                      <a:lnTo>
                        <a:pt x="79" y="27"/>
                      </a:lnTo>
                      <a:lnTo>
                        <a:pt x="82" y="30"/>
                      </a:lnTo>
                      <a:lnTo>
                        <a:pt x="82" y="28"/>
                      </a:lnTo>
                      <a:lnTo>
                        <a:pt x="80" y="27"/>
                      </a:lnTo>
                      <a:lnTo>
                        <a:pt x="80" y="26"/>
                      </a:lnTo>
                      <a:lnTo>
                        <a:pt x="80" y="26"/>
                      </a:lnTo>
                      <a:lnTo>
                        <a:pt x="82" y="26"/>
                      </a:lnTo>
                      <a:lnTo>
                        <a:pt x="83" y="25"/>
                      </a:lnTo>
                      <a:lnTo>
                        <a:pt x="89" y="27"/>
                      </a:lnTo>
                      <a:lnTo>
                        <a:pt x="89" y="28"/>
                      </a:lnTo>
                      <a:lnTo>
                        <a:pt x="91" y="30"/>
                      </a:lnTo>
                      <a:lnTo>
                        <a:pt x="92" y="31"/>
                      </a:lnTo>
                      <a:lnTo>
                        <a:pt x="93" y="32"/>
                      </a:lnTo>
                      <a:lnTo>
                        <a:pt x="93" y="32"/>
                      </a:lnTo>
                      <a:lnTo>
                        <a:pt x="93" y="31"/>
                      </a:lnTo>
                      <a:lnTo>
                        <a:pt x="92" y="30"/>
                      </a:lnTo>
                      <a:lnTo>
                        <a:pt x="91" y="27"/>
                      </a:lnTo>
                      <a:lnTo>
                        <a:pt x="91" y="27"/>
                      </a:lnTo>
                      <a:lnTo>
                        <a:pt x="91" y="26"/>
                      </a:lnTo>
                      <a:lnTo>
                        <a:pt x="96" y="26"/>
                      </a:lnTo>
                      <a:lnTo>
                        <a:pt x="99" y="31"/>
                      </a:lnTo>
                      <a:lnTo>
                        <a:pt x="99" y="31"/>
                      </a:lnTo>
                      <a:lnTo>
                        <a:pt x="99" y="30"/>
                      </a:lnTo>
                      <a:lnTo>
                        <a:pt x="99" y="30"/>
                      </a:lnTo>
                      <a:lnTo>
                        <a:pt x="99" y="26"/>
                      </a:lnTo>
                      <a:lnTo>
                        <a:pt x="100" y="26"/>
                      </a:lnTo>
                      <a:lnTo>
                        <a:pt x="102" y="25"/>
                      </a:lnTo>
                      <a:lnTo>
                        <a:pt x="102" y="23"/>
                      </a:lnTo>
                      <a:lnTo>
                        <a:pt x="101" y="23"/>
                      </a:lnTo>
                      <a:lnTo>
                        <a:pt x="100" y="23"/>
                      </a:lnTo>
                      <a:lnTo>
                        <a:pt x="97" y="22"/>
                      </a:lnTo>
                      <a:lnTo>
                        <a:pt x="96" y="23"/>
                      </a:lnTo>
                      <a:lnTo>
                        <a:pt x="95" y="23"/>
                      </a:lnTo>
                      <a:lnTo>
                        <a:pt x="93" y="23"/>
                      </a:lnTo>
                      <a:lnTo>
                        <a:pt x="92" y="23"/>
                      </a:lnTo>
                      <a:lnTo>
                        <a:pt x="91" y="23"/>
                      </a:lnTo>
                      <a:lnTo>
                        <a:pt x="91" y="23"/>
                      </a:lnTo>
                      <a:lnTo>
                        <a:pt x="89" y="23"/>
                      </a:lnTo>
                      <a:lnTo>
                        <a:pt x="89" y="25"/>
                      </a:lnTo>
                      <a:lnTo>
                        <a:pt x="88" y="25"/>
                      </a:lnTo>
                      <a:lnTo>
                        <a:pt x="85" y="25"/>
                      </a:lnTo>
                      <a:lnTo>
                        <a:pt x="84" y="23"/>
                      </a:lnTo>
                      <a:lnTo>
                        <a:pt x="83" y="22"/>
                      </a:lnTo>
                      <a:lnTo>
                        <a:pt x="79" y="23"/>
                      </a:lnTo>
                      <a:lnTo>
                        <a:pt x="78" y="21"/>
                      </a:lnTo>
                      <a:lnTo>
                        <a:pt x="78" y="19"/>
                      </a:lnTo>
                      <a:lnTo>
                        <a:pt x="78" y="18"/>
                      </a:lnTo>
                      <a:lnTo>
                        <a:pt x="83" y="18"/>
                      </a:lnTo>
                      <a:lnTo>
                        <a:pt x="84" y="18"/>
                      </a:lnTo>
                      <a:lnTo>
                        <a:pt x="85" y="18"/>
                      </a:lnTo>
                      <a:lnTo>
                        <a:pt x="87" y="17"/>
                      </a:lnTo>
                      <a:lnTo>
                        <a:pt x="88" y="17"/>
                      </a:lnTo>
                      <a:lnTo>
                        <a:pt x="88" y="18"/>
                      </a:lnTo>
                      <a:lnTo>
                        <a:pt x="93" y="18"/>
                      </a:lnTo>
                      <a:lnTo>
                        <a:pt x="93" y="18"/>
                      </a:lnTo>
                      <a:lnTo>
                        <a:pt x="92" y="17"/>
                      </a:lnTo>
                      <a:lnTo>
                        <a:pt x="92" y="17"/>
                      </a:lnTo>
                      <a:lnTo>
                        <a:pt x="92" y="17"/>
                      </a:lnTo>
                      <a:lnTo>
                        <a:pt x="92" y="15"/>
                      </a:lnTo>
                      <a:lnTo>
                        <a:pt x="91" y="15"/>
                      </a:lnTo>
                      <a:lnTo>
                        <a:pt x="91" y="14"/>
                      </a:lnTo>
                      <a:lnTo>
                        <a:pt x="89" y="14"/>
                      </a:lnTo>
                      <a:lnTo>
                        <a:pt x="89" y="11"/>
                      </a:lnTo>
                      <a:lnTo>
                        <a:pt x="97" y="11"/>
                      </a:lnTo>
                      <a:lnTo>
                        <a:pt x="97" y="13"/>
                      </a:lnTo>
                      <a:lnTo>
                        <a:pt x="99" y="14"/>
                      </a:lnTo>
                      <a:lnTo>
                        <a:pt x="99" y="14"/>
                      </a:lnTo>
                      <a:lnTo>
                        <a:pt x="102" y="15"/>
                      </a:lnTo>
                      <a:lnTo>
                        <a:pt x="102" y="15"/>
                      </a:lnTo>
                      <a:lnTo>
                        <a:pt x="110" y="17"/>
                      </a:lnTo>
                      <a:lnTo>
                        <a:pt x="110" y="17"/>
                      </a:lnTo>
                      <a:lnTo>
                        <a:pt x="112" y="17"/>
                      </a:lnTo>
                      <a:lnTo>
                        <a:pt x="112" y="18"/>
                      </a:lnTo>
                      <a:lnTo>
                        <a:pt x="116" y="18"/>
                      </a:lnTo>
                      <a:lnTo>
                        <a:pt x="116" y="19"/>
                      </a:lnTo>
                      <a:lnTo>
                        <a:pt x="117" y="19"/>
                      </a:lnTo>
                      <a:lnTo>
                        <a:pt x="117" y="21"/>
                      </a:lnTo>
                      <a:lnTo>
                        <a:pt x="118" y="22"/>
                      </a:lnTo>
                      <a:lnTo>
                        <a:pt x="119" y="23"/>
                      </a:lnTo>
                      <a:lnTo>
                        <a:pt x="121" y="25"/>
                      </a:lnTo>
                      <a:lnTo>
                        <a:pt x="122" y="25"/>
                      </a:lnTo>
                      <a:lnTo>
                        <a:pt x="122" y="21"/>
                      </a:lnTo>
                      <a:lnTo>
                        <a:pt x="123" y="21"/>
                      </a:lnTo>
                      <a:lnTo>
                        <a:pt x="130" y="26"/>
                      </a:lnTo>
                      <a:lnTo>
                        <a:pt x="130" y="25"/>
                      </a:lnTo>
                      <a:lnTo>
                        <a:pt x="127" y="23"/>
                      </a:lnTo>
                      <a:lnTo>
                        <a:pt x="125" y="21"/>
                      </a:lnTo>
                      <a:lnTo>
                        <a:pt x="125" y="17"/>
                      </a:lnTo>
                      <a:lnTo>
                        <a:pt x="126" y="17"/>
                      </a:lnTo>
                      <a:lnTo>
                        <a:pt x="125" y="14"/>
                      </a:lnTo>
                      <a:lnTo>
                        <a:pt x="127" y="14"/>
                      </a:lnTo>
                      <a:lnTo>
                        <a:pt x="129" y="14"/>
                      </a:lnTo>
                      <a:lnTo>
                        <a:pt x="130" y="14"/>
                      </a:lnTo>
                      <a:lnTo>
                        <a:pt x="131" y="15"/>
                      </a:lnTo>
                      <a:lnTo>
                        <a:pt x="133" y="15"/>
                      </a:lnTo>
                      <a:lnTo>
                        <a:pt x="133" y="17"/>
                      </a:lnTo>
                      <a:lnTo>
                        <a:pt x="139" y="18"/>
                      </a:lnTo>
                      <a:lnTo>
                        <a:pt x="139" y="19"/>
                      </a:lnTo>
                      <a:lnTo>
                        <a:pt x="148" y="22"/>
                      </a:lnTo>
                      <a:lnTo>
                        <a:pt x="148" y="23"/>
                      </a:lnTo>
                      <a:lnTo>
                        <a:pt x="150" y="23"/>
                      </a:lnTo>
                      <a:lnTo>
                        <a:pt x="150" y="22"/>
                      </a:lnTo>
                      <a:lnTo>
                        <a:pt x="152" y="22"/>
                      </a:lnTo>
                      <a:lnTo>
                        <a:pt x="152" y="22"/>
                      </a:lnTo>
                      <a:lnTo>
                        <a:pt x="148" y="21"/>
                      </a:lnTo>
                      <a:lnTo>
                        <a:pt x="148" y="21"/>
                      </a:lnTo>
                      <a:lnTo>
                        <a:pt x="146" y="21"/>
                      </a:lnTo>
                      <a:lnTo>
                        <a:pt x="144" y="19"/>
                      </a:lnTo>
                      <a:lnTo>
                        <a:pt x="142" y="19"/>
                      </a:lnTo>
                      <a:lnTo>
                        <a:pt x="142" y="18"/>
                      </a:lnTo>
                      <a:lnTo>
                        <a:pt x="140" y="18"/>
                      </a:lnTo>
                      <a:lnTo>
                        <a:pt x="140" y="17"/>
                      </a:lnTo>
                      <a:lnTo>
                        <a:pt x="139" y="15"/>
                      </a:lnTo>
                      <a:lnTo>
                        <a:pt x="142" y="15"/>
                      </a:lnTo>
                      <a:lnTo>
                        <a:pt x="144" y="14"/>
                      </a:lnTo>
                      <a:lnTo>
                        <a:pt x="144" y="17"/>
                      </a:lnTo>
                      <a:lnTo>
                        <a:pt x="148" y="17"/>
                      </a:lnTo>
                      <a:lnTo>
                        <a:pt x="151" y="13"/>
                      </a:lnTo>
                      <a:lnTo>
                        <a:pt x="152" y="13"/>
                      </a:lnTo>
                      <a:lnTo>
                        <a:pt x="152" y="10"/>
                      </a:lnTo>
                      <a:lnTo>
                        <a:pt x="152" y="10"/>
                      </a:lnTo>
                      <a:lnTo>
                        <a:pt x="152" y="11"/>
                      </a:lnTo>
                      <a:lnTo>
                        <a:pt x="154" y="11"/>
                      </a:lnTo>
                      <a:lnTo>
                        <a:pt x="154" y="13"/>
                      </a:lnTo>
                      <a:lnTo>
                        <a:pt x="160" y="13"/>
                      </a:lnTo>
                      <a:lnTo>
                        <a:pt x="161" y="13"/>
                      </a:lnTo>
                      <a:lnTo>
                        <a:pt x="163" y="11"/>
                      </a:lnTo>
                      <a:lnTo>
                        <a:pt x="164" y="11"/>
                      </a:lnTo>
                      <a:lnTo>
                        <a:pt x="165" y="13"/>
                      </a:lnTo>
                      <a:lnTo>
                        <a:pt x="165" y="13"/>
                      </a:lnTo>
                      <a:lnTo>
                        <a:pt x="167" y="14"/>
                      </a:lnTo>
                      <a:lnTo>
                        <a:pt x="173" y="15"/>
                      </a:lnTo>
                      <a:lnTo>
                        <a:pt x="173" y="17"/>
                      </a:lnTo>
                      <a:lnTo>
                        <a:pt x="174" y="17"/>
                      </a:lnTo>
                      <a:lnTo>
                        <a:pt x="174" y="19"/>
                      </a:lnTo>
                      <a:lnTo>
                        <a:pt x="176" y="19"/>
                      </a:lnTo>
                      <a:lnTo>
                        <a:pt x="176" y="19"/>
                      </a:lnTo>
                      <a:lnTo>
                        <a:pt x="176" y="19"/>
                      </a:lnTo>
                      <a:lnTo>
                        <a:pt x="176" y="19"/>
                      </a:lnTo>
                      <a:lnTo>
                        <a:pt x="176" y="19"/>
                      </a:lnTo>
                      <a:lnTo>
                        <a:pt x="177" y="17"/>
                      </a:lnTo>
                      <a:lnTo>
                        <a:pt x="174" y="17"/>
                      </a:lnTo>
                      <a:lnTo>
                        <a:pt x="173" y="15"/>
                      </a:lnTo>
                      <a:lnTo>
                        <a:pt x="172" y="14"/>
                      </a:lnTo>
                      <a:lnTo>
                        <a:pt x="172" y="13"/>
                      </a:lnTo>
                      <a:lnTo>
                        <a:pt x="168" y="13"/>
                      </a:lnTo>
                      <a:lnTo>
                        <a:pt x="168" y="13"/>
                      </a:lnTo>
                      <a:lnTo>
                        <a:pt x="167" y="11"/>
                      </a:lnTo>
                      <a:lnTo>
                        <a:pt x="167" y="11"/>
                      </a:lnTo>
                      <a:lnTo>
                        <a:pt x="165" y="10"/>
                      </a:lnTo>
                      <a:lnTo>
                        <a:pt x="165" y="10"/>
                      </a:lnTo>
                      <a:lnTo>
                        <a:pt x="167" y="9"/>
                      </a:lnTo>
                      <a:lnTo>
                        <a:pt x="167" y="9"/>
                      </a:lnTo>
                      <a:lnTo>
                        <a:pt x="169" y="7"/>
                      </a:lnTo>
                      <a:lnTo>
                        <a:pt x="172" y="7"/>
                      </a:lnTo>
                      <a:lnTo>
                        <a:pt x="176" y="7"/>
                      </a:lnTo>
                      <a:lnTo>
                        <a:pt x="182" y="7"/>
                      </a:lnTo>
                      <a:lnTo>
                        <a:pt x="188" y="7"/>
                      </a:lnTo>
                      <a:lnTo>
                        <a:pt x="188" y="7"/>
                      </a:lnTo>
                      <a:lnTo>
                        <a:pt x="197" y="7"/>
                      </a:lnTo>
                      <a:lnTo>
                        <a:pt x="197" y="7"/>
                      </a:lnTo>
                      <a:lnTo>
                        <a:pt x="198" y="7"/>
                      </a:lnTo>
                      <a:lnTo>
                        <a:pt x="199" y="10"/>
                      </a:lnTo>
                      <a:lnTo>
                        <a:pt x="201" y="10"/>
                      </a:lnTo>
                      <a:lnTo>
                        <a:pt x="202" y="11"/>
                      </a:lnTo>
                      <a:lnTo>
                        <a:pt x="205" y="11"/>
                      </a:lnTo>
                      <a:lnTo>
                        <a:pt x="205" y="11"/>
                      </a:lnTo>
                      <a:lnTo>
                        <a:pt x="205" y="10"/>
                      </a:lnTo>
                      <a:lnTo>
                        <a:pt x="203" y="10"/>
                      </a:lnTo>
                      <a:lnTo>
                        <a:pt x="203" y="9"/>
                      </a:lnTo>
                      <a:lnTo>
                        <a:pt x="207" y="7"/>
                      </a:lnTo>
                      <a:lnTo>
                        <a:pt x="211" y="6"/>
                      </a:lnTo>
                      <a:lnTo>
                        <a:pt x="216" y="6"/>
                      </a:lnTo>
                      <a:lnTo>
                        <a:pt x="216" y="7"/>
                      </a:lnTo>
                      <a:lnTo>
                        <a:pt x="218" y="7"/>
                      </a:lnTo>
                      <a:lnTo>
                        <a:pt x="218" y="4"/>
                      </a:lnTo>
                      <a:lnTo>
                        <a:pt x="223" y="1"/>
                      </a:lnTo>
                      <a:lnTo>
                        <a:pt x="2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9">
                  <a:extLst>
                    <a:ext uri="{FF2B5EF4-FFF2-40B4-BE49-F238E27FC236}">
                      <a16:creationId xmlns:a16="http://schemas.microsoft.com/office/drawing/2014/main" id="{C428FE90-4A6E-45D7-A60D-3782F59186A4}"/>
                    </a:ext>
                  </a:extLst>
                </p:cNvPr>
                <p:cNvSpPr>
                  <a:spLocks noEditPoints="1"/>
                </p:cNvSpPr>
                <p:nvPr/>
              </p:nvSpPr>
              <p:spPr bwMode="auto">
                <a:xfrm>
                  <a:off x="4746625" y="3057979"/>
                  <a:ext cx="3622675" cy="819150"/>
                </a:xfrm>
                <a:custGeom>
                  <a:avLst/>
                  <a:gdLst>
                    <a:gd name="T0" fmla="*/ 44 w 2282"/>
                    <a:gd name="T1" fmla="*/ 504 h 516"/>
                    <a:gd name="T2" fmla="*/ 101 w 2282"/>
                    <a:gd name="T3" fmla="*/ 496 h 516"/>
                    <a:gd name="T4" fmla="*/ 37 w 2282"/>
                    <a:gd name="T5" fmla="*/ 478 h 516"/>
                    <a:gd name="T6" fmla="*/ 91 w 2282"/>
                    <a:gd name="T7" fmla="*/ 500 h 516"/>
                    <a:gd name="T8" fmla="*/ 46 w 2282"/>
                    <a:gd name="T9" fmla="*/ 500 h 516"/>
                    <a:gd name="T10" fmla="*/ 44 w 2282"/>
                    <a:gd name="T11" fmla="*/ 492 h 516"/>
                    <a:gd name="T12" fmla="*/ 48 w 2282"/>
                    <a:gd name="T13" fmla="*/ 473 h 516"/>
                    <a:gd name="T14" fmla="*/ 8 w 2282"/>
                    <a:gd name="T15" fmla="*/ 474 h 516"/>
                    <a:gd name="T16" fmla="*/ 142 w 2282"/>
                    <a:gd name="T17" fmla="*/ 468 h 516"/>
                    <a:gd name="T18" fmla="*/ 131 w 2282"/>
                    <a:gd name="T19" fmla="*/ 464 h 516"/>
                    <a:gd name="T20" fmla="*/ 3 w 2282"/>
                    <a:gd name="T21" fmla="*/ 449 h 516"/>
                    <a:gd name="T22" fmla="*/ 11 w 2282"/>
                    <a:gd name="T23" fmla="*/ 435 h 516"/>
                    <a:gd name="T24" fmla="*/ 2175 w 2282"/>
                    <a:gd name="T25" fmla="*/ 407 h 516"/>
                    <a:gd name="T26" fmla="*/ 15 w 2282"/>
                    <a:gd name="T27" fmla="*/ 377 h 516"/>
                    <a:gd name="T28" fmla="*/ 21 w 2282"/>
                    <a:gd name="T29" fmla="*/ 351 h 516"/>
                    <a:gd name="T30" fmla="*/ 2230 w 2282"/>
                    <a:gd name="T31" fmla="*/ 339 h 516"/>
                    <a:gd name="T32" fmla="*/ 2200 w 2282"/>
                    <a:gd name="T33" fmla="*/ 382 h 516"/>
                    <a:gd name="T34" fmla="*/ 2162 w 2282"/>
                    <a:gd name="T35" fmla="*/ 388 h 516"/>
                    <a:gd name="T36" fmla="*/ 2205 w 2282"/>
                    <a:gd name="T37" fmla="*/ 346 h 516"/>
                    <a:gd name="T38" fmla="*/ 1989 w 2282"/>
                    <a:gd name="T39" fmla="*/ 354 h 516"/>
                    <a:gd name="T40" fmla="*/ 1969 w 2282"/>
                    <a:gd name="T41" fmla="*/ 352 h 516"/>
                    <a:gd name="T42" fmla="*/ 2243 w 2282"/>
                    <a:gd name="T43" fmla="*/ 279 h 516"/>
                    <a:gd name="T44" fmla="*/ 2236 w 2282"/>
                    <a:gd name="T45" fmla="*/ 288 h 516"/>
                    <a:gd name="T46" fmla="*/ 2268 w 2282"/>
                    <a:gd name="T47" fmla="*/ 305 h 516"/>
                    <a:gd name="T48" fmla="*/ 2236 w 2282"/>
                    <a:gd name="T49" fmla="*/ 330 h 516"/>
                    <a:gd name="T50" fmla="*/ 2225 w 2282"/>
                    <a:gd name="T51" fmla="*/ 274 h 516"/>
                    <a:gd name="T52" fmla="*/ 1879 w 2282"/>
                    <a:gd name="T53" fmla="*/ 218 h 516"/>
                    <a:gd name="T54" fmla="*/ 2167 w 2282"/>
                    <a:gd name="T55" fmla="*/ 106 h 516"/>
                    <a:gd name="T56" fmla="*/ 2167 w 2282"/>
                    <a:gd name="T57" fmla="*/ 121 h 516"/>
                    <a:gd name="T58" fmla="*/ 75 w 2282"/>
                    <a:gd name="T59" fmla="*/ 79 h 516"/>
                    <a:gd name="T60" fmla="*/ 1124 w 2282"/>
                    <a:gd name="T61" fmla="*/ 63 h 516"/>
                    <a:gd name="T62" fmla="*/ 2177 w 2282"/>
                    <a:gd name="T63" fmla="*/ 62 h 516"/>
                    <a:gd name="T64" fmla="*/ 1892 w 2282"/>
                    <a:gd name="T65" fmla="*/ 36 h 516"/>
                    <a:gd name="T66" fmla="*/ 1120 w 2282"/>
                    <a:gd name="T67" fmla="*/ 54 h 516"/>
                    <a:gd name="T68" fmla="*/ 1104 w 2282"/>
                    <a:gd name="T69" fmla="*/ 115 h 516"/>
                    <a:gd name="T70" fmla="*/ 1066 w 2282"/>
                    <a:gd name="T71" fmla="*/ 139 h 516"/>
                    <a:gd name="T72" fmla="*/ 1067 w 2282"/>
                    <a:gd name="T73" fmla="*/ 76 h 516"/>
                    <a:gd name="T74" fmla="*/ 1103 w 2282"/>
                    <a:gd name="T75" fmla="*/ 36 h 516"/>
                    <a:gd name="T76" fmla="*/ 1837 w 2282"/>
                    <a:gd name="T77" fmla="*/ 7 h 516"/>
                    <a:gd name="T78" fmla="*/ 1967 w 2282"/>
                    <a:gd name="T79" fmla="*/ 39 h 516"/>
                    <a:gd name="T80" fmla="*/ 2001 w 2282"/>
                    <a:gd name="T81" fmla="*/ 97 h 516"/>
                    <a:gd name="T82" fmla="*/ 2031 w 2282"/>
                    <a:gd name="T83" fmla="*/ 149 h 516"/>
                    <a:gd name="T84" fmla="*/ 2037 w 2282"/>
                    <a:gd name="T85" fmla="*/ 210 h 516"/>
                    <a:gd name="T86" fmla="*/ 2015 w 2282"/>
                    <a:gd name="T87" fmla="*/ 261 h 516"/>
                    <a:gd name="T88" fmla="*/ 1982 w 2282"/>
                    <a:gd name="T89" fmla="*/ 307 h 516"/>
                    <a:gd name="T90" fmla="*/ 1956 w 2282"/>
                    <a:gd name="T91" fmla="*/ 304 h 516"/>
                    <a:gd name="T92" fmla="*/ 1918 w 2282"/>
                    <a:gd name="T93" fmla="*/ 273 h 516"/>
                    <a:gd name="T94" fmla="*/ 1901 w 2282"/>
                    <a:gd name="T95" fmla="*/ 244 h 516"/>
                    <a:gd name="T96" fmla="*/ 1871 w 2282"/>
                    <a:gd name="T97" fmla="*/ 233 h 516"/>
                    <a:gd name="T98" fmla="*/ 1817 w 2282"/>
                    <a:gd name="T99" fmla="*/ 224 h 516"/>
                    <a:gd name="T100" fmla="*/ 1762 w 2282"/>
                    <a:gd name="T101" fmla="*/ 245 h 516"/>
                    <a:gd name="T102" fmla="*/ 1717 w 2282"/>
                    <a:gd name="T103" fmla="*/ 258 h 516"/>
                    <a:gd name="T104" fmla="*/ 1706 w 2282"/>
                    <a:gd name="T105" fmla="*/ 219 h 516"/>
                    <a:gd name="T106" fmla="*/ 1689 w 2282"/>
                    <a:gd name="T107" fmla="*/ 166 h 516"/>
                    <a:gd name="T108" fmla="*/ 1688 w 2282"/>
                    <a:gd name="T109" fmla="*/ 122 h 516"/>
                    <a:gd name="T110" fmla="*/ 1741 w 2282"/>
                    <a:gd name="T111" fmla="*/ 92 h 516"/>
                    <a:gd name="T112" fmla="*/ 1778 w 2282"/>
                    <a:gd name="T113" fmla="*/ 60 h 516"/>
                    <a:gd name="T114" fmla="*/ 1799 w 2282"/>
                    <a:gd name="T115" fmla="*/ 37 h 516"/>
                    <a:gd name="T116" fmla="*/ 1829 w 2282"/>
                    <a:gd name="T117" fmla="*/ 33 h 516"/>
                    <a:gd name="T118" fmla="*/ 1853 w 2282"/>
                    <a:gd name="T119" fmla="*/ 16 h 516"/>
                    <a:gd name="T120" fmla="*/ 1880 w 2282"/>
                    <a:gd name="T121" fmla="*/ 12 h 516"/>
                    <a:gd name="T122" fmla="*/ 1896 w 2282"/>
                    <a:gd name="T123" fmla="*/ 51 h 516"/>
                    <a:gd name="T124" fmla="*/ 1937 w 2282"/>
                    <a:gd name="T125" fmla="*/ 2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2" h="516">
                      <a:moveTo>
                        <a:pt x="67" y="515"/>
                      </a:moveTo>
                      <a:lnTo>
                        <a:pt x="68" y="516"/>
                      </a:lnTo>
                      <a:lnTo>
                        <a:pt x="68" y="516"/>
                      </a:lnTo>
                      <a:lnTo>
                        <a:pt x="67" y="516"/>
                      </a:lnTo>
                      <a:lnTo>
                        <a:pt x="67" y="515"/>
                      </a:lnTo>
                      <a:close/>
                      <a:moveTo>
                        <a:pt x="68" y="512"/>
                      </a:moveTo>
                      <a:lnTo>
                        <a:pt x="72" y="512"/>
                      </a:lnTo>
                      <a:lnTo>
                        <a:pt x="72" y="513"/>
                      </a:lnTo>
                      <a:lnTo>
                        <a:pt x="70" y="513"/>
                      </a:lnTo>
                      <a:lnTo>
                        <a:pt x="68" y="512"/>
                      </a:lnTo>
                      <a:close/>
                      <a:moveTo>
                        <a:pt x="61" y="509"/>
                      </a:moveTo>
                      <a:lnTo>
                        <a:pt x="63" y="509"/>
                      </a:lnTo>
                      <a:lnTo>
                        <a:pt x="65" y="509"/>
                      </a:lnTo>
                      <a:lnTo>
                        <a:pt x="65" y="511"/>
                      </a:lnTo>
                      <a:lnTo>
                        <a:pt x="65" y="513"/>
                      </a:lnTo>
                      <a:lnTo>
                        <a:pt x="62" y="513"/>
                      </a:lnTo>
                      <a:lnTo>
                        <a:pt x="62" y="511"/>
                      </a:lnTo>
                      <a:lnTo>
                        <a:pt x="62" y="511"/>
                      </a:lnTo>
                      <a:lnTo>
                        <a:pt x="61" y="509"/>
                      </a:lnTo>
                      <a:close/>
                      <a:moveTo>
                        <a:pt x="63" y="503"/>
                      </a:moveTo>
                      <a:lnTo>
                        <a:pt x="63" y="508"/>
                      </a:lnTo>
                      <a:lnTo>
                        <a:pt x="61" y="507"/>
                      </a:lnTo>
                      <a:lnTo>
                        <a:pt x="59" y="507"/>
                      </a:lnTo>
                      <a:lnTo>
                        <a:pt x="58" y="507"/>
                      </a:lnTo>
                      <a:lnTo>
                        <a:pt x="55" y="508"/>
                      </a:lnTo>
                      <a:lnTo>
                        <a:pt x="57" y="511"/>
                      </a:lnTo>
                      <a:lnTo>
                        <a:pt x="55" y="511"/>
                      </a:lnTo>
                      <a:lnTo>
                        <a:pt x="55" y="511"/>
                      </a:lnTo>
                      <a:lnTo>
                        <a:pt x="48" y="508"/>
                      </a:lnTo>
                      <a:lnTo>
                        <a:pt x="48" y="507"/>
                      </a:lnTo>
                      <a:lnTo>
                        <a:pt x="48" y="507"/>
                      </a:lnTo>
                      <a:lnTo>
                        <a:pt x="49" y="506"/>
                      </a:lnTo>
                      <a:lnTo>
                        <a:pt x="53" y="504"/>
                      </a:lnTo>
                      <a:lnTo>
                        <a:pt x="53" y="506"/>
                      </a:lnTo>
                      <a:lnTo>
                        <a:pt x="54" y="506"/>
                      </a:lnTo>
                      <a:lnTo>
                        <a:pt x="54" y="504"/>
                      </a:lnTo>
                      <a:lnTo>
                        <a:pt x="57" y="504"/>
                      </a:lnTo>
                      <a:lnTo>
                        <a:pt x="57" y="503"/>
                      </a:lnTo>
                      <a:lnTo>
                        <a:pt x="63" y="503"/>
                      </a:lnTo>
                      <a:close/>
                      <a:moveTo>
                        <a:pt x="45" y="503"/>
                      </a:moveTo>
                      <a:lnTo>
                        <a:pt x="45" y="503"/>
                      </a:lnTo>
                      <a:lnTo>
                        <a:pt x="45" y="503"/>
                      </a:lnTo>
                      <a:lnTo>
                        <a:pt x="44" y="503"/>
                      </a:lnTo>
                      <a:lnTo>
                        <a:pt x="44" y="504"/>
                      </a:lnTo>
                      <a:lnTo>
                        <a:pt x="42" y="504"/>
                      </a:lnTo>
                      <a:lnTo>
                        <a:pt x="42" y="506"/>
                      </a:lnTo>
                      <a:lnTo>
                        <a:pt x="42" y="507"/>
                      </a:lnTo>
                      <a:lnTo>
                        <a:pt x="41" y="506"/>
                      </a:lnTo>
                      <a:lnTo>
                        <a:pt x="38" y="506"/>
                      </a:lnTo>
                      <a:lnTo>
                        <a:pt x="38" y="503"/>
                      </a:lnTo>
                      <a:lnTo>
                        <a:pt x="41" y="503"/>
                      </a:lnTo>
                      <a:lnTo>
                        <a:pt x="45" y="503"/>
                      </a:lnTo>
                      <a:close/>
                      <a:moveTo>
                        <a:pt x="36" y="500"/>
                      </a:moveTo>
                      <a:lnTo>
                        <a:pt x="38" y="502"/>
                      </a:lnTo>
                      <a:lnTo>
                        <a:pt x="38" y="502"/>
                      </a:lnTo>
                      <a:lnTo>
                        <a:pt x="37" y="502"/>
                      </a:lnTo>
                      <a:lnTo>
                        <a:pt x="37" y="502"/>
                      </a:lnTo>
                      <a:lnTo>
                        <a:pt x="37" y="502"/>
                      </a:lnTo>
                      <a:lnTo>
                        <a:pt x="36" y="502"/>
                      </a:lnTo>
                      <a:lnTo>
                        <a:pt x="36" y="502"/>
                      </a:lnTo>
                      <a:lnTo>
                        <a:pt x="36" y="502"/>
                      </a:lnTo>
                      <a:lnTo>
                        <a:pt x="36" y="500"/>
                      </a:lnTo>
                      <a:close/>
                      <a:moveTo>
                        <a:pt x="68" y="500"/>
                      </a:moveTo>
                      <a:lnTo>
                        <a:pt x="68" y="500"/>
                      </a:lnTo>
                      <a:lnTo>
                        <a:pt x="66" y="500"/>
                      </a:lnTo>
                      <a:lnTo>
                        <a:pt x="66" y="502"/>
                      </a:lnTo>
                      <a:lnTo>
                        <a:pt x="74" y="502"/>
                      </a:lnTo>
                      <a:lnTo>
                        <a:pt x="74" y="500"/>
                      </a:lnTo>
                      <a:lnTo>
                        <a:pt x="72" y="500"/>
                      </a:lnTo>
                      <a:lnTo>
                        <a:pt x="72" y="500"/>
                      </a:lnTo>
                      <a:lnTo>
                        <a:pt x="68" y="500"/>
                      </a:lnTo>
                      <a:close/>
                      <a:moveTo>
                        <a:pt x="101" y="496"/>
                      </a:moveTo>
                      <a:lnTo>
                        <a:pt x="101" y="496"/>
                      </a:lnTo>
                      <a:lnTo>
                        <a:pt x="101" y="496"/>
                      </a:lnTo>
                      <a:lnTo>
                        <a:pt x="103" y="498"/>
                      </a:lnTo>
                      <a:lnTo>
                        <a:pt x="106" y="498"/>
                      </a:lnTo>
                      <a:lnTo>
                        <a:pt x="105" y="499"/>
                      </a:lnTo>
                      <a:lnTo>
                        <a:pt x="104" y="499"/>
                      </a:lnTo>
                      <a:lnTo>
                        <a:pt x="103" y="500"/>
                      </a:lnTo>
                      <a:lnTo>
                        <a:pt x="101" y="500"/>
                      </a:lnTo>
                      <a:lnTo>
                        <a:pt x="101" y="500"/>
                      </a:lnTo>
                      <a:lnTo>
                        <a:pt x="100" y="499"/>
                      </a:lnTo>
                      <a:lnTo>
                        <a:pt x="97" y="499"/>
                      </a:lnTo>
                      <a:lnTo>
                        <a:pt x="97" y="498"/>
                      </a:lnTo>
                      <a:lnTo>
                        <a:pt x="99" y="498"/>
                      </a:lnTo>
                      <a:lnTo>
                        <a:pt x="100" y="498"/>
                      </a:lnTo>
                      <a:lnTo>
                        <a:pt x="101" y="496"/>
                      </a:lnTo>
                      <a:lnTo>
                        <a:pt x="101" y="496"/>
                      </a:lnTo>
                      <a:close/>
                      <a:moveTo>
                        <a:pt x="20" y="479"/>
                      </a:moveTo>
                      <a:lnTo>
                        <a:pt x="23" y="479"/>
                      </a:lnTo>
                      <a:lnTo>
                        <a:pt x="24" y="481"/>
                      </a:lnTo>
                      <a:lnTo>
                        <a:pt x="24" y="482"/>
                      </a:lnTo>
                      <a:lnTo>
                        <a:pt x="25" y="482"/>
                      </a:lnTo>
                      <a:lnTo>
                        <a:pt x="27" y="485"/>
                      </a:lnTo>
                      <a:lnTo>
                        <a:pt x="28" y="485"/>
                      </a:lnTo>
                      <a:lnTo>
                        <a:pt x="28" y="485"/>
                      </a:lnTo>
                      <a:lnTo>
                        <a:pt x="31" y="486"/>
                      </a:lnTo>
                      <a:lnTo>
                        <a:pt x="29" y="487"/>
                      </a:lnTo>
                      <a:lnTo>
                        <a:pt x="28" y="487"/>
                      </a:lnTo>
                      <a:lnTo>
                        <a:pt x="29" y="490"/>
                      </a:lnTo>
                      <a:lnTo>
                        <a:pt x="29" y="490"/>
                      </a:lnTo>
                      <a:lnTo>
                        <a:pt x="31" y="491"/>
                      </a:lnTo>
                      <a:lnTo>
                        <a:pt x="29" y="491"/>
                      </a:lnTo>
                      <a:lnTo>
                        <a:pt x="29" y="492"/>
                      </a:lnTo>
                      <a:lnTo>
                        <a:pt x="28" y="492"/>
                      </a:lnTo>
                      <a:lnTo>
                        <a:pt x="27" y="491"/>
                      </a:lnTo>
                      <a:lnTo>
                        <a:pt x="27" y="491"/>
                      </a:lnTo>
                      <a:lnTo>
                        <a:pt x="25" y="491"/>
                      </a:lnTo>
                      <a:lnTo>
                        <a:pt x="25" y="491"/>
                      </a:lnTo>
                      <a:lnTo>
                        <a:pt x="24" y="491"/>
                      </a:lnTo>
                      <a:lnTo>
                        <a:pt x="24" y="491"/>
                      </a:lnTo>
                      <a:lnTo>
                        <a:pt x="23" y="491"/>
                      </a:lnTo>
                      <a:lnTo>
                        <a:pt x="24" y="487"/>
                      </a:lnTo>
                      <a:lnTo>
                        <a:pt x="21" y="489"/>
                      </a:lnTo>
                      <a:lnTo>
                        <a:pt x="21" y="487"/>
                      </a:lnTo>
                      <a:lnTo>
                        <a:pt x="20" y="487"/>
                      </a:lnTo>
                      <a:lnTo>
                        <a:pt x="20" y="487"/>
                      </a:lnTo>
                      <a:lnTo>
                        <a:pt x="20" y="486"/>
                      </a:lnTo>
                      <a:lnTo>
                        <a:pt x="19" y="486"/>
                      </a:lnTo>
                      <a:lnTo>
                        <a:pt x="20" y="479"/>
                      </a:lnTo>
                      <a:close/>
                      <a:moveTo>
                        <a:pt x="29" y="474"/>
                      </a:moveTo>
                      <a:lnTo>
                        <a:pt x="29" y="478"/>
                      </a:lnTo>
                      <a:lnTo>
                        <a:pt x="25" y="478"/>
                      </a:lnTo>
                      <a:lnTo>
                        <a:pt x="27" y="477"/>
                      </a:lnTo>
                      <a:lnTo>
                        <a:pt x="28" y="475"/>
                      </a:lnTo>
                      <a:lnTo>
                        <a:pt x="29" y="474"/>
                      </a:lnTo>
                      <a:close/>
                      <a:moveTo>
                        <a:pt x="36" y="474"/>
                      </a:moveTo>
                      <a:lnTo>
                        <a:pt x="37" y="474"/>
                      </a:lnTo>
                      <a:lnTo>
                        <a:pt x="37" y="474"/>
                      </a:lnTo>
                      <a:lnTo>
                        <a:pt x="38" y="475"/>
                      </a:lnTo>
                      <a:lnTo>
                        <a:pt x="38" y="477"/>
                      </a:lnTo>
                      <a:lnTo>
                        <a:pt x="37" y="478"/>
                      </a:lnTo>
                      <a:lnTo>
                        <a:pt x="36" y="479"/>
                      </a:lnTo>
                      <a:lnTo>
                        <a:pt x="36" y="481"/>
                      </a:lnTo>
                      <a:lnTo>
                        <a:pt x="33" y="481"/>
                      </a:lnTo>
                      <a:lnTo>
                        <a:pt x="33" y="478"/>
                      </a:lnTo>
                      <a:lnTo>
                        <a:pt x="34" y="478"/>
                      </a:lnTo>
                      <a:lnTo>
                        <a:pt x="36" y="474"/>
                      </a:lnTo>
                      <a:lnTo>
                        <a:pt x="36" y="474"/>
                      </a:lnTo>
                      <a:lnTo>
                        <a:pt x="36" y="474"/>
                      </a:lnTo>
                      <a:close/>
                      <a:moveTo>
                        <a:pt x="55" y="471"/>
                      </a:moveTo>
                      <a:lnTo>
                        <a:pt x="57" y="473"/>
                      </a:lnTo>
                      <a:lnTo>
                        <a:pt x="57" y="474"/>
                      </a:lnTo>
                      <a:lnTo>
                        <a:pt x="59" y="473"/>
                      </a:lnTo>
                      <a:lnTo>
                        <a:pt x="59" y="473"/>
                      </a:lnTo>
                      <a:lnTo>
                        <a:pt x="61" y="473"/>
                      </a:lnTo>
                      <a:lnTo>
                        <a:pt x="61" y="471"/>
                      </a:lnTo>
                      <a:lnTo>
                        <a:pt x="61" y="471"/>
                      </a:lnTo>
                      <a:lnTo>
                        <a:pt x="61" y="473"/>
                      </a:lnTo>
                      <a:lnTo>
                        <a:pt x="62" y="474"/>
                      </a:lnTo>
                      <a:lnTo>
                        <a:pt x="65" y="477"/>
                      </a:lnTo>
                      <a:lnTo>
                        <a:pt x="65" y="478"/>
                      </a:lnTo>
                      <a:lnTo>
                        <a:pt x="63" y="478"/>
                      </a:lnTo>
                      <a:lnTo>
                        <a:pt x="63" y="479"/>
                      </a:lnTo>
                      <a:lnTo>
                        <a:pt x="62" y="479"/>
                      </a:lnTo>
                      <a:lnTo>
                        <a:pt x="63" y="479"/>
                      </a:lnTo>
                      <a:lnTo>
                        <a:pt x="63" y="481"/>
                      </a:lnTo>
                      <a:lnTo>
                        <a:pt x="65" y="481"/>
                      </a:lnTo>
                      <a:lnTo>
                        <a:pt x="65" y="483"/>
                      </a:lnTo>
                      <a:lnTo>
                        <a:pt x="70" y="487"/>
                      </a:lnTo>
                      <a:lnTo>
                        <a:pt x="70" y="490"/>
                      </a:lnTo>
                      <a:lnTo>
                        <a:pt x="71" y="490"/>
                      </a:lnTo>
                      <a:lnTo>
                        <a:pt x="71" y="491"/>
                      </a:lnTo>
                      <a:lnTo>
                        <a:pt x="72" y="491"/>
                      </a:lnTo>
                      <a:lnTo>
                        <a:pt x="74" y="492"/>
                      </a:lnTo>
                      <a:lnTo>
                        <a:pt x="75" y="492"/>
                      </a:lnTo>
                      <a:lnTo>
                        <a:pt x="78" y="496"/>
                      </a:lnTo>
                      <a:lnTo>
                        <a:pt x="82" y="496"/>
                      </a:lnTo>
                      <a:lnTo>
                        <a:pt x="82" y="496"/>
                      </a:lnTo>
                      <a:lnTo>
                        <a:pt x="85" y="496"/>
                      </a:lnTo>
                      <a:lnTo>
                        <a:pt x="85" y="498"/>
                      </a:lnTo>
                      <a:lnTo>
                        <a:pt x="88" y="498"/>
                      </a:lnTo>
                      <a:lnTo>
                        <a:pt x="88" y="498"/>
                      </a:lnTo>
                      <a:lnTo>
                        <a:pt x="91" y="499"/>
                      </a:lnTo>
                      <a:lnTo>
                        <a:pt x="91" y="499"/>
                      </a:lnTo>
                      <a:lnTo>
                        <a:pt x="91" y="500"/>
                      </a:lnTo>
                      <a:lnTo>
                        <a:pt x="89" y="502"/>
                      </a:lnTo>
                      <a:lnTo>
                        <a:pt x="88" y="500"/>
                      </a:lnTo>
                      <a:lnTo>
                        <a:pt x="85" y="500"/>
                      </a:lnTo>
                      <a:lnTo>
                        <a:pt x="84" y="500"/>
                      </a:lnTo>
                      <a:lnTo>
                        <a:pt x="82" y="502"/>
                      </a:lnTo>
                      <a:lnTo>
                        <a:pt x="78" y="502"/>
                      </a:lnTo>
                      <a:lnTo>
                        <a:pt x="78" y="503"/>
                      </a:lnTo>
                      <a:lnTo>
                        <a:pt x="76" y="502"/>
                      </a:lnTo>
                      <a:lnTo>
                        <a:pt x="75" y="500"/>
                      </a:lnTo>
                      <a:lnTo>
                        <a:pt x="74" y="503"/>
                      </a:lnTo>
                      <a:lnTo>
                        <a:pt x="72" y="506"/>
                      </a:lnTo>
                      <a:lnTo>
                        <a:pt x="71" y="507"/>
                      </a:lnTo>
                      <a:lnTo>
                        <a:pt x="68" y="508"/>
                      </a:lnTo>
                      <a:lnTo>
                        <a:pt x="68" y="506"/>
                      </a:lnTo>
                      <a:lnTo>
                        <a:pt x="66" y="504"/>
                      </a:lnTo>
                      <a:lnTo>
                        <a:pt x="65" y="503"/>
                      </a:lnTo>
                      <a:lnTo>
                        <a:pt x="65" y="500"/>
                      </a:lnTo>
                      <a:lnTo>
                        <a:pt x="63" y="500"/>
                      </a:lnTo>
                      <a:lnTo>
                        <a:pt x="63" y="502"/>
                      </a:lnTo>
                      <a:lnTo>
                        <a:pt x="61" y="502"/>
                      </a:lnTo>
                      <a:lnTo>
                        <a:pt x="61" y="502"/>
                      </a:lnTo>
                      <a:lnTo>
                        <a:pt x="58" y="502"/>
                      </a:lnTo>
                      <a:lnTo>
                        <a:pt x="58" y="503"/>
                      </a:lnTo>
                      <a:lnTo>
                        <a:pt x="55" y="503"/>
                      </a:lnTo>
                      <a:lnTo>
                        <a:pt x="54" y="504"/>
                      </a:lnTo>
                      <a:lnTo>
                        <a:pt x="54" y="504"/>
                      </a:lnTo>
                      <a:lnTo>
                        <a:pt x="53" y="503"/>
                      </a:lnTo>
                      <a:lnTo>
                        <a:pt x="53" y="503"/>
                      </a:lnTo>
                      <a:lnTo>
                        <a:pt x="51" y="503"/>
                      </a:lnTo>
                      <a:lnTo>
                        <a:pt x="51" y="503"/>
                      </a:lnTo>
                      <a:lnTo>
                        <a:pt x="50" y="504"/>
                      </a:lnTo>
                      <a:lnTo>
                        <a:pt x="50" y="504"/>
                      </a:lnTo>
                      <a:lnTo>
                        <a:pt x="50" y="504"/>
                      </a:lnTo>
                      <a:lnTo>
                        <a:pt x="50" y="503"/>
                      </a:lnTo>
                      <a:lnTo>
                        <a:pt x="50" y="503"/>
                      </a:lnTo>
                      <a:lnTo>
                        <a:pt x="48" y="504"/>
                      </a:lnTo>
                      <a:lnTo>
                        <a:pt x="48" y="503"/>
                      </a:lnTo>
                      <a:lnTo>
                        <a:pt x="48" y="503"/>
                      </a:lnTo>
                      <a:lnTo>
                        <a:pt x="48" y="503"/>
                      </a:lnTo>
                      <a:lnTo>
                        <a:pt x="48" y="502"/>
                      </a:lnTo>
                      <a:lnTo>
                        <a:pt x="49" y="502"/>
                      </a:lnTo>
                      <a:lnTo>
                        <a:pt x="46" y="502"/>
                      </a:lnTo>
                      <a:lnTo>
                        <a:pt x="46" y="500"/>
                      </a:lnTo>
                      <a:lnTo>
                        <a:pt x="46" y="500"/>
                      </a:lnTo>
                      <a:lnTo>
                        <a:pt x="46" y="500"/>
                      </a:lnTo>
                      <a:lnTo>
                        <a:pt x="46" y="500"/>
                      </a:lnTo>
                      <a:lnTo>
                        <a:pt x="46" y="502"/>
                      </a:lnTo>
                      <a:lnTo>
                        <a:pt x="41" y="502"/>
                      </a:lnTo>
                      <a:lnTo>
                        <a:pt x="41" y="499"/>
                      </a:lnTo>
                      <a:lnTo>
                        <a:pt x="36" y="499"/>
                      </a:lnTo>
                      <a:lnTo>
                        <a:pt x="36" y="498"/>
                      </a:lnTo>
                      <a:lnTo>
                        <a:pt x="33" y="498"/>
                      </a:lnTo>
                      <a:lnTo>
                        <a:pt x="33" y="500"/>
                      </a:lnTo>
                      <a:lnTo>
                        <a:pt x="32" y="499"/>
                      </a:lnTo>
                      <a:lnTo>
                        <a:pt x="31" y="499"/>
                      </a:lnTo>
                      <a:lnTo>
                        <a:pt x="31" y="498"/>
                      </a:lnTo>
                      <a:lnTo>
                        <a:pt x="32" y="496"/>
                      </a:lnTo>
                      <a:lnTo>
                        <a:pt x="33" y="496"/>
                      </a:lnTo>
                      <a:lnTo>
                        <a:pt x="36" y="495"/>
                      </a:lnTo>
                      <a:lnTo>
                        <a:pt x="37" y="495"/>
                      </a:lnTo>
                      <a:lnTo>
                        <a:pt x="40" y="495"/>
                      </a:lnTo>
                      <a:lnTo>
                        <a:pt x="40" y="492"/>
                      </a:lnTo>
                      <a:lnTo>
                        <a:pt x="40" y="492"/>
                      </a:lnTo>
                      <a:lnTo>
                        <a:pt x="38" y="494"/>
                      </a:lnTo>
                      <a:lnTo>
                        <a:pt x="37" y="494"/>
                      </a:lnTo>
                      <a:lnTo>
                        <a:pt x="34" y="494"/>
                      </a:lnTo>
                      <a:lnTo>
                        <a:pt x="33" y="492"/>
                      </a:lnTo>
                      <a:lnTo>
                        <a:pt x="32" y="492"/>
                      </a:lnTo>
                      <a:lnTo>
                        <a:pt x="32" y="491"/>
                      </a:lnTo>
                      <a:lnTo>
                        <a:pt x="32" y="489"/>
                      </a:lnTo>
                      <a:lnTo>
                        <a:pt x="33" y="489"/>
                      </a:lnTo>
                      <a:lnTo>
                        <a:pt x="36" y="489"/>
                      </a:lnTo>
                      <a:lnTo>
                        <a:pt x="36" y="491"/>
                      </a:lnTo>
                      <a:lnTo>
                        <a:pt x="37" y="490"/>
                      </a:lnTo>
                      <a:lnTo>
                        <a:pt x="37" y="490"/>
                      </a:lnTo>
                      <a:lnTo>
                        <a:pt x="38" y="491"/>
                      </a:lnTo>
                      <a:lnTo>
                        <a:pt x="40" y="491"/>
                      </a:lnTo>
                      <a:lnTo>
                        <a:pt x="40" y="487"/>
                      </a:lnTo>
                      <a:lnTo>
                        <a:pt x="40" y="487"/>
                      </a:lnTo>
                      <a:lnTo>
                        <a:pt x="40" y="487"/>
                      </a:lnTo>
                      <a:lnTo>
                        <a:pt x="42" y="487"/>
                      </a:lnTo>
                      <a:lnTo>
                        <a:pt x="42" y="487"/>
                      </a:lnTo>
                      <a:lnTo>
                        <a:pt x="42" y="487"/>
                      </a:lnTo>
                      <a:lnTo>
                        <a:pt x="44" y="491"/>
                      </a:lnTo>
                      <a:lnTo>
                        <a:pt x="44" y="491"/>
                      </a:lnTo>
                      <a:lnTo>
                        <a:pt x="42" y="491"/>
                      </a:lnTo>
                      <a:lnTo>
                        <a:pt x="42" y="492"/>
                      </a:lnTo>
                      <a:lnTo>
                        <a:pt x="44" y="492"/>
                      </a:lnTo>
                      <a:lnTo>
                        <a:pt x="44" y="494"/>
                      </a:lnTo>
                      <a:lnTo>
                        <a:pt x="45" y="494"/>
                      </a:lnTo>
                      <a:lnTo>
                        <a:pt x="44" y="496"/>
                      </a:lnTo>
                      <a:lnTo>
                        <a:pt x="45" y="496"/>
                      </a:lnTo>
                      <a:lnTo>
                        <a:pt x="45" y="496"/>
                      </a:lnTo>
                      <a:lnTo>
                        <a:pt x="45" y="496"/>
                      </a:lnTo>
                      <a:lnTo>
                        <a:pt x="45" y="496"/>
                      </a:lnTo>
                      <a:lnTo>
                        <a:pt x="46" y="496"/>
                      </a:lnTo>
                      <a:lnTo>
                        <a:pt x="46" y="496"/>
                      </a:lnTo>
                      <a:lnTo>
                        <a:pt x="46" y="494"/>
                      </a:lnTo>
                      <a:lnTo>
                        <a:pt x="46" y="494"/>
                      </a:lnTo>
                      <a:lnTo>
                        <a:pt x="49" y="494"/>
                      </a:lnTo>
                      <a:lnTo>
                        <a:pt x="50" y="494"/>
                      </a:lnTo>
                      <a:lnTo>
                        <a:pt x="51" y="495"/>
                      </a:lnTo>
                      <a:lnTo>
                        <a:pt x="53" y="495"/>
                      </a:lnTo>
                      <a:lnTo>
                        <a:pt x="54" y="495"/>
                      </a:lnTo>
                      <a:lnTo>
                        <a:pt x="53" y="494"/>
                      </a:lnTo>
                      <a:lnTo>
                        <a:pt x="51" y="492"/>
                      </a:lnTo>
                      <a:lnTo>
                        <a:pt x="50" y="491"/>
                      </a:lnTo>
                      <a:lnTo>
                        <a:pt x="46" y="491"/>
                      </a:lnTo>
                      <a:lnTo>
                        <a:pt x="46" y="490"/>
                      </a:lnTo>
                      <a:lnTo>
                        <a:pt x="45" y="489"/>
                      </a:lnTo>
                      <a:lnTo>
                        <a:pt x="45" y="486"/>
                      </a:lnTo>
                      <a:lnTo>
                        <a:pt x="46" y="486"/>
                      </a:lnTo>
                      <a:lnTo>
                        <a:pt x="46" y="486"/>
                      </a:lnTo>
                      <a:lnTo>
                        <a:pt x="48" y="486"/>
                      </a:lnTo>
                      <a:lnTo>
                        <a:pt x="48" y="486"/>
                      </a:lnTo>
                      <a:lnTo>
                        <a:pt x="49" y="486"/>
                      </a:lnTo>
                      <a:lnTo>
                        <a:pt x="49" y="485"/>
                      </a:lnTo>
                      <a:lnTo>
                        <a:pt x="51" y="483"/>
                      </a:lnTo>
                      <a:lnTo>
                        <a:pt x="51" y="483"/>
                      </a:lnTo>
                      <a:lnTo>
                        <a:pt x="49" y="482"/>
                      </a:lnTo>
                      <a:lnTo>
                        <a:pt x="48" y="482"/>
                      </a:lnTo>
                      <a:lnTo>
                        <a:pt x="48" y="483"/>
                      </a:lnTo>
                      <a:lnTo>
                        <a:pt x="45" y="483"/>
                      </a:lnTo>
                      <a:lnTo>
                        <a:pt x="44" y="481"/>
                      </a:lnTo>
                      <a:lnTo>
                        <a:pt x="44" y="479"/>
                      </a:lnTo>
                      <a:lnTo>
                        <a:pt x="45" y="479"/>
                      </a:lnTo>
                      <a:lnTo>
                        <a:pt x="44" y="477"/>
                      </a:lnTo>
                      <a:lnTo>
                        <a:pt x="42" y="477"/>
                      </a:lnTo>
                      <a:lnTo>
                        <a:pt x="42" y="474"/>
                      </a:lnTo>
                      <a:lnTo>
                        <a:pt x="44" y="474"/>
                      </a:lnTo>
                      <a:lnTo>
                        <a:pt x="44" y="474"/>
                      </a:lnTo>
                      <a:lnTo>
                        <a:pt x="48" y="473"/>
                      </a:lnTo>
                      <a:lnTo>
                        <a:pt x="48" y="474"/>
                      </a:lnTo>
                      <a:lnTo>
                        <a:pt x="48" y="474"/>
                      </a:lnTo>
                      <a:lnTo>
                        <a:pt x="49" y="474"/>
                      </a:lnTo>
                      <a:lnTo>
                        <a:pt x="50" y="474"/>
                      </a:lnTo>
                      <a:lnTo>
                        <a:pt x="51" y="473"/>
                      </a:lnTo>
                      <a:lnTo>
                        <a:pt x="55" y="471"/>
                      </a:lnTo>
                      <a:close/>
                      <a:moveTo>
                        <a:pt x="31" y="471"/>
                      </a:moveTo>
                      <a:lnTo>
                        <a:pt x="33" y="471"/>
                      </a:lnTo>
                      <a:lnTo>
                        <a:pt x="36" y="473"/>
                      </a:lnTo>
                      <a:lnTo>
                        <a:pt x="34" y="473"/>
                      </a:lnTo>
                      <a:lnTo>
                        <a:pt x="32" y="473"/>
                      </a:lnTo>
                      <a:lnTo>
                        <a:pt x="31" y="471"/>
                      </a:lnTo>
                      <a:close/>
                      <a:moveTo>
                        <a:pt x="7" y="461"/>
                      </a:moveTo>
                      <a:lnTo>
                        <a:pt x="8" y="462"/>
                      </a:lnTo>
                      <a:lnTo>
                        <a:pt x="10" y="462"/>
                      </a:lnTo>
                      <a:lnTo>
                        <a:pt x="11" y="462"/>
                      </a:lnTo>
                      <a:lnTo>
                        <a:pt x="12" y="464"/>
                      </a:lnTo>
                      <a:lnTo>
                        <a:pt x="12" y="464"/>
                      </a:lnTo>
                      <a:lnTo>
                        <a:pt x="15" y="466"/>
                      </a:lnTo>
                      <a:lnTo>
                        <a:pt x="15" y="469"/>
                      </a:lnTo>
                      <a:lnTo>
                        <a:pt x="16" y="469"/>
                      </a:lnTo>
                      <a:lnTo>
                        <a:pt x="16" y="470"/>
                      </a:lnTo>
                      <a:lnTo>
                        <a:pt x="15" y="470"/>
                      </a:lnTo>
                      <a:lnTo>
                        <a:pt x="15" y="470"/>
                      </a:lnTo>
                      <a:lnTo>
                        <a:pt x="16" y="470"/>
                      </a:lnTo>
                      <a:lnTo>
                        <a:pt x="15" y="474"/>
                      </a:lnTo>
                      <a:lnTo>
                        <a:pt x="15" y="474"/>
                      </a:lnTo>
                      <a:lnTo>
                        <a:pt x="15" y="474"/>
                      </a:lnTo>
                      <a:lnTo>
                        <a:pt x="10" y="473"/>
                      </a:lnTo>
                      <a:lnTo>
                        <a:pt x="10" y="474"/>
                      </a:lnTo>
                      <a:lnTo>
                        <a:pt x="11" y="474"/>
                      </a:lnTo>
                      <a:lnTo>
                        <a:pt x="11" y="474"/>
                      </a:lnTo>
                      <a:lnTo>
                        <a:pt x="15" y="475"/>
                      </a:lnTo>
                      <a:lnTo>
                        <a:pt x="15" y="477"/>
                      </a:lnTo>
                      <a:lnTo>
                        <a:pt x="16" y="478"/>
                      </a:lnTo>
                      <a:lnTo>
                        <a:pt x="17" y="478"/>
                      </a:lnTo>
                      <a:lnTo>
                        <a:pt x="19" y="479"/>
                      </a:lnTo>
                      <a:lnTo>
                        <a:pt x="19" y="481"/>
                      </a:lnTo>
                      <a:lnTo>
                        <a:pt x="15" y="481"/>
                      </a:lnTo>
                      <a:lnTo>
                        <a:pt x="12" y="479"/>
                      </a:lnTo>
                      <a:lnTo>
                        <a:pt x="11" y="478"/>
                      </a:lnTo>
                      <a:lnTo>
                        <a:pt x="10" y="475"/>
                      </a:lnTo>
                      <a:lnTo>
                        <a:pt x="8" y="475"/>
                      </a:lnTo>
                      <a:lnTo>
                        <a:pt x="8" y="474"/>
                      </a:lnTo>
                      <a:lnTo>
                        <a:pt x="8" y="473"/>
                      </a:lnTo>
                      <a:lnTo>
                        <a:pt x="8" y="473"/>
                      </a:lnTo>
                      <a:lnTo>
                        <a:pt x="8" y="471"/>
                      </a:lnTo>
                      <a:lnTo>
                        <a:pt x="6" y="470"/>
                      </a:lnTo>
                      <a:lnTo>
                        <a:pt x="4" y="468"/>
                      </a:lnTo>
                      <a:lnTo>
                        <a:pt x="3" y="464"/>
                      </a:lnTo>
                      <a:lnTo>
                        <a:pt x="4" y="462"/>
                      </a:lnTo>
                      <a:lnTo>
                        <a:pt x="7" y="461"/>
                      </a:lnTo>
                      <a:close/>
                      <a:moveTo>
                        <a:pt x="148" y="456"/>
                      </a:moveTo>
                      <a:lnTo>
                        <a:pt x="150" y="456"/>
                      </a:lnTo>
                      <a:lnTo>
                        <a:pt x="151" y="456"/>
                      </a:lnTo>
                      <a:lnTo>
                        <a:pt x="151" y="457"/>
                      </a:lnTo>
                      <a:lnTo>
                        <a:pt x="151" y="457"/>
                      </a:lnTo>
                      <a:lnTo>
                        <a:pt x="151" y="457"/>
                      </a:lnTo>
                      <a:lnTo>
                        <a:pt x="151" y="458"/>
                      </a:lnTo>
                      <a:lnTo>
                        <a:pt x="151" y="458"/>
                      </a:lnTo>
                      <a:lnTo>
                        <a:pt x="151" y="458"/>
                      </a:lnTo>
                      <a:lnTo>
                        <a:pt x="152" y="460"/>
                      </a:lnTo>
                      <a:lnTo>
                        <a:pt x="152" y="460"/>
                      </a:lnTo>
                      <a:lnTo>
                        <a:pt x="154" y="460"/>
                      </a:lnTo>
                      <a:lnTo>
                        <a:pt x="154" y="458"/>
                      </a:lnTo>
                      <a:lnTo>
                        <a:pt x="156" y="457"/>
                      </a:lnTo>
                      <a:lnTo>
                        <a:pt x="156" y="460"/>
                      </a:lnTo>
                      <a:lnTo>
                        <a:pt x="157" y="461"/>
                      </a:lnTo>
                      <a:lnTo>
                        <a:pt x="159" y="461"/>
                      </a:lnTo>
                      <a:lnTo>
                        <a:pt x="159" y="461"/>
                      </a:lnTo>
                      <a:lnTo>
                        <a:pt x="159" y="461"/>
                      </a:lnTo>
                      <a:lnTo>
                        <a:pt x="159" y="462"/>
                      </a:lnTo>
                      <a:lnTo>
                        <a:pt x="157" y="462"/>
                      </a:lnTo>
                      <a:lnTo>
                        <a:pt x="156" y="462"/>
                      </a:lnTo>
                      <a:lnTo>
                        <a:pt x="155" y="461"/>
                      </a:lnTo>
                      <a:lnTo>
                        <a:pt x="155" y="462"/>
                      </a:lnTo>
                      <a:lnTo>
                        <a:pt x="152" y="464"/>
                      </a:lnTo>
                      <a:lnTo>
                        <a:pt x="152" y="465"/>
                      </a:lnTo>
                      <a:lnTo>
                        <a:pt x="151" y="465"/>
                      </a:lnTo>
                      <a:lnTo>
                        <a:pt x="150" y="464"/>
                      </a:lnTo>
                      <a:lnTo>
                        <a:pt x="148" y="464"/>
                      </a:lnTo>
                      <a:lnTo>
                        <a:pt x="147" y="464"/>
                      </a:lnTo>
                      <a:lnTo>
                        <a:pt x="148" y="465"/>
                      </a:lnTo>
                      <a:lnTo>
                        <a:pt x="148" y="466"/>
                      </a:lnTo>
                      <a:lnTo>
                        <a:pt x="148" y="468"/>
                      </a:lnTo>
                      <a:lnTo>
                        <a:pt x="143" y="466"/>
                      </a:lnTo>
                      <a:lnTo>
                        <a:pt x="143" y="468"/>
                      </a:lnTo>
                      <a:lnTo>
                        <a:pt x="142" y="468"/>
                      </a:lnTo>
                      <a:lnTo>
                        <a:pt x="143" y="470"/>
                      </a:lnTo>
                      <a:lnTo>
                        <a:pt x="142" y="470"/>
                      </a:lnTo>
                      <a:lnTo>
                        <a:pt x="140" y="469"/>
                      </a:lnTo>
                      <a:lnTo>
                        <a:pt x="138" y="468"/>
                      </a:lnTo>
                      <a:lnTo>
                        <a:pt x="139" y="466"/>
                      </a:lnTo>
                      <a:lnTo>
                        <a:pt x="140" y="465"/>
                      </a:lnTo>
                      <a:lnTo>
                        <a:pt x="142" y="464"/>
                      </a:lnTo>
                      <a:lnTo>
                        <a:pt x="143" y="462"/>
                      </a:lnTo>
                      <a:lnTo>
                        <a:pt x="146" y="461"/>
                      </a:lnTo>
                      <a:lnTo>
                        <a:pt x="144" y="458"/>
                      </a:lnTo>
                      <a:lnTo>
                        <a:pt x="147" y="457"/>
                      </a:lnTo>
                      <a:lnTo>
                        <a:pt x="148" y="456"/>
                      </a:lnTo>
                      <a:close/>
                      <a:moveTo>
                        <a:pt x="131" y="456"/>
                      </a:moveTo>
                      <a:lnTo>
                        <a:pt x="133" y="456"/>
                      </a:lnTo>
                      <a:lnTo>
                        <a:pt x="134" y="457"/>
                      </a:lnTo>
                      <a:lnTo>
                        <a:pt x="134" y="457"/>
                      </a:lnTo>
                      <a:lnTo>
                        <a:pt x="135" y="457"/>
                      </a:lnTo>
                      <a:lnTo>
                        <a:pt x="138" y="457"/>
                      </a:lnTo>
                      <a:lnTo>
                        <a:pt x="140" y="457"/>
                      </a:lnTo>
                      <a:lnTo>
                        <a:pt x="142" y="457"/>
                      </a:lnTo>
                      <a:lnTo>
                        <a:pt x="143" y="457"/>
                      </a:lnTo>
                      <a:lnTo>
                        <a:pt x="142" y="457"/>
                      </a:lnTo>
                      <a:lnTo>
                        <a:pt x="142" y="460"/>
                      </a:lnTo>
                      <a:lnTo>
                        <a:pt x="139" y="460"/>
                      </a:lnTo>
                      <a:lnTo>
                        <a:pt x="138" y="462"/>
                      </a:lnTo>
                      <a:lnTo>
                        <a:pt x="138" y="464"/>
                      </a:lnTo>
                      <a:lnTo>
                        <a:pt x="137" y="465"/>
                      </a:lnTo>
                      <a:lnTo>
                        <a:pt x="135" y="465"/>
                      </a:lnTo>
                      <a:lnTo>
                        <a:pt x="135" y="464"/>
                      </a:lnTo>
                      <a:lnTo>
                        <a:pt x="135" y="464"/>
                      </a:lnTo>
                      <a:lnTo>
                        <a:pt x="134" y="465"/>
                      </a:lnTo>
                      <a:lnTo>
                        <a:pt x="133" y="465"/>
                      </a:lnTo>
                      <a:lnTo>
                        <a:pt x="131" y="466"/>
                      </a:lnTo>
                      <a:lnTo>
                        <a:pt x="131" y="466"/>
                      </a:lnTo>
                      <a:lnTo>
                        <a:pt x="130" y="468"/>
                      </a:lnTo>
                      <a:lnTo>
                        <a:pt x="130" y="468"/>
                      </a:lnTo>
                      <a:lnTo>
                        <a:pt x="129" y="468"/>
                      </a:lnTo>
                      <a:lnTo>
                        <a:pt x="129" y="468"/>
                      </a:lnTo>
                      <a:lnTo>
                        <a:pt x="129" y="466"/>
                      </a:lnTo>
                      <a:lnTo>
                        <a:pt x="127" y="466"/>
                      </a:lnTo>
                      <a:lnTo>
                        <a:pt x="127" y="465"/>
                      </a:lnTo>
                      <a:lnTo>
                        <a:pt x="129" y="465"/>
                      </a:lnTo>
                      <a:lnTo>
                        <a:pt x="130" y="465"/>
                      </a:lnTo>
                      <a:lnTo>
                        <a:pt x="131" y="464"/>
                      </a:lnTo>
                      <a:lnTo>
                        <a:pt x="131" y="462"/>
                      </a:lnTo>
                      <a:lnTo>
                        <a:pt x="131" y="462"/>
                      </a:lnTo>
                      <a:lnTo>
                        <a:pt x="133" y="462"/>
                      </a:lnTo>
                      <a:lnTo>
                        <a:pt x="133" y="460"/>
                      </a:lnTo>
                      <a:lnTo>
                        <a:pt x="131" y="460"/>
                      </a:lnTo>
                      <a:lnTo>
                        <a:pt x="131" y="460"/>
                      </a:lnTo>
                      <a:lnTo>
                        <a:pt x="131" y="458"/>
                      </a:lnTo>
                      <a:lnTo>
                        <a:pt x="133" y="458"/>
                      </a:lnTo>
                      <a:lnTo>
                        <a:pt x="131" y="457"/>
                      </a:lnTo>
                      <a:lnTo>
                        <a:pt x="131" y="456"/>
                      </a:lnTo>
                      <a:close/>
                      <a:moveTo>
                        <a:pt x="7" y="448"/>
                      </a:moveTo>
                      <a:lnTo>
                        <a:pt x="8" y="448"/>
                      </a:lnTo>
                      <a:lnTo>
                        <a:pt x="10" y="449"/>
                      </a:lnTo>
                      <a:lnTo>
                        <a:pt x="11" y="451"/>
                      </a:lnTo>
                      <a:lnTo>
                        <a:pt x="11" y="452"/>
                      </a:lnTo>
                      <a:lnTo>
                        <a:pt x="12" y="452"/>
                      </a:lnTo>
                      <a:lnTo>
                        <a:pt x="12" y="454"/>
                      </a:lnTo>
                      <a:lnTo>
                        <a:pt x="13" y="454"/>
                      </a:lnTo>
                      <a:lnTo>
                        <a:pt x="13" y="456"/>
                      </a:lnTo>
                      <a:lnTo>
                        <a:pt x="12" y="456"/>
                      </a:lnTo>
                      <a:lnTo>
                        <a:pt x="12" y="457"/>
                      </a:lnTo>
                      <a:lnTo>
                        <a:pt x="12" y="457"/>
                      </a:lnTo>
                      <a:lnTo>
                        <a:pt x="12" y="456"/>
                      </a:lnTo>
                      <a:lnTo>
                        <a:pt x="11" y="454"/>
                      </a:lnTo>
                      <a:lnTo>
                        <a:pt x="11" y="454"/>
                      </a:lnTo>
                      <a:lnTo>
                        <a:pt x="11" y="454"/>
                      </a:lnTo>
                      <a:lnTo>
                        <a:pt x="10" y="454"/>
                      </a:lnTo>
                      <a:lnTo>
                        <a:pt x="11" y="458"/>
                      </a:lnTo>
                      <a:lnTo>
                        <a:pt x="8" y="458"/>
                      </a:lnTo>
                      <a:lnTo>
                        <a:pt x="8" y="460"/>
                      </a:lnTo>
                      <a:lnTo>
                        <a:pt x="6" y="460"/>
                      </a:lnTo>
                      <a:lnTo>
                        <a:pt x="4" y="457"/>
                      </a:lnTo>
                      <a:lnTo>
                        <a:pt x="4" y="454"/>
                      </a:lnTo>
                      <a:lnTo>
                        <a:pt x="6" y="452"/>
                      </a:lnTo>
                      <a:lnTo>
                        <a:pt x="7" y="452"/>
                      </a:lnTo>
                      <a:lnTo>
                        <a:pt x="7" y="451"/>
                      </a:lnTo>
                      <a:lnTo>
                        <a:pt x="6" y="449"/>
                      </a:lnTo>
                      <a:lnTo>
                        <a:pt x="6" y="449"/>
                      </a:lnTo>
                      <a:lnTo>
                        <a:pt x="7" y="449"/>
                      </a:lnTo>
                      <a:lnTo>
                        <a:pt x="7" y="448"/>
                      </a:lnTo>
                      <a:close/>
                      <a:moveTo>
                        <a:pt x="3" y="448"/>
                      </a:moveTo>
                      <a:lnTo>
                        <a:pt x="3" y="448"/>
                      </a:lnTo>
                      <a:lnTo>
                        <a:pt x="3" y="449"/>
                      </a:lnTo>
                      <a:lnTo>
                        <a:pt x="3" y="449"/>
                      </a:lnTo>
                      <a:lnTo>
                        <a:pt x="4" y="449"/>
                      </a:lnTo>
                      <a:lnTo>
                        <a:pt x="2" y="451"/>
                      </a:lnTo>
                      <a:lnTo>
                        <a:pt x="2" y="449"/>
                      </a:lnTo>
                      <a:lnTo>
                        <a:pt x="2" y="449"/>
                      </a:lnTo>
                      <a:lnTo>
                        <a:pt x="2" y="449"/>
                      </a:lnTo>
                      <a:lnTo>
                        <a:pt x="0" y="448"/>
                      </a:lnTo>
                      <a:lnTo>
                        <a:pt x="3" y="448"/>
                      </a:lnTo>
                      <a:close/>
                      <a:moveTo>
                        <a:pt x="10" y="445"/>
                      </a:moveTo>
                      <a:lnTo>
                        <a:pt x="13" y="448"/>
                      </a:lnTo>
                      <a:lnTo>
                        <a:pt x="15" y="451"/>
                      </a:lnTo>
                      <a:lnTo>
                        <a:pt x="12" y="451"/>
                      </a:lnTo>
                      <a:lnTo>
                        <a:pt x="11" y="449"/>
                      </a:lnTo>
                      <a:lnTo>
                        <a:pt x="11" y="448"/>
                      </a:lnTo>
                      <a:lnTo>
                        <a:pt x="10" y="445"/>
                      </a:lnTo>
                      <a:close/>
                      <a:moveTo>
                        <a:pt x="4" y="441"/>
                      </a:moveTo>
                      <a:lnTo>
                        <a:pt x="6" y="441"/>
                      </a:lnTo>
                      <a:lnTo>
                        <a:pt x="6" y="441"/>
                      </a:lnTo>
                      <a:lnTo>
                        <a:pt x="7" y="443"/>
                      </a:lnTo>
                      <a:lnTo>
                        <a:pt x="7" y="443"/>
                      </a:lnTo>
                      <a:lnTo>
                        <a:pt x="8" y="444"/>
                      </a:lnTo>
                      <a:lnTo>
                        <a:pt x="7" y="444"/>
                      </a:lnTo>
                      <a:lnTo>
                        <a:pt x="6" y="447"/>
                      </a:lnTo>
                      <a:lnTo>
                        <a:pt x="4" y="447"/>
                      </a:lnTo>
                      <a:lnTo>
                        <a:pt x="3" y="447"/>
                      </a:lnTo>
                      <a:lnTo>
                        <a:pt x="3" y="447"/>
                      </a:lnTo>
                      <a:lnTo>
                        <a:pt x="2" y="445"/>
                      </a:lnTo>
                      <a:lnTo>
                        <a:pt x="2" y="444"/>
                      </a:lnTo>
                      <a:lnTo>
                        <a:pt x="3" y="443"/>
                      </a:lnTo>
                      <a:lnTo>
                        <a:pt x="3" y="441"/>
                      </a:lnTo>
                      <a:lnTo>
                        <a:pt x="4" y="441"/>
                      </a:lnTo>
                      <a:lnTo>
                        <a:pt x="4" y="441"/>
                      </a:lnTo>
                      <a:close/>
                      <a:moveTo>
                        <a:pt x="4" y="415"/>
                      </a:moveTo>
                      <a:lnTo>
                        <a:pt x="10" y="415"/>
                      </a:lnTo>
                      <a:lnTo>
                        <a:pt x="10" y="418"/>
                      </a:lnTo>
                      <a:lnTo>
                        <a:pt x="11" y="420"/>
                      </a:lnTo>
                      <a:lnTo>
                        <a:pt x="11" y="423"/>
                      </a:lnTo>
                      <a:lnTo>
                        <a:pt x="11" y="426"/>
                      </a:lnTo>
                      <a:lnTo>
                        <a:pt x="11" y="426"/>
                      </a:lnTo>
                      <a:lnTo>
                        <a:pt x="11" y="431"/>
                      </a:lnTo>
                      <a:lnTo>
                        <a:pt x="12" y="431"/>
                      </a:lnTo>
                      <a:lnTo>
                        <a:pt x="12" y="432"/>
                      </a:lnTo>
                      <a:lnTo>
                        <a:pt x="11" y="432"/>
                      </a:lnTo>
                      <a:lnTo>
                        <a:pt x="11" y="435"/>
                      </a:lnTo>
                      <a:lnTo>
                        <a:pt x="11" y="435"/>
                      </a:lnTo>
                      <a:lnTo>
                        <a:pt x="11" y="439"/>
                      </a:lnTo>
                      <a:lnTo>
                        <a:pt x="10" y="439"/>
                      </a:lnTo>
                      <a:lnTo>
                        <a:pt x="10" y="440"/>
                      </a:lnTo>
                      <a:lnTo>
                        <a:pt x="10" y="441"/>
                      </a:lnTo>
                      <a:lnTo>
                        <a:pt x="8" y="441"/>
                      </a:lnTo>
                      <a:lnTo>
                        <a:pt x="7" y="439"/>
                      </a:lnTo>
                      <a:lnTo>
                        <a:pt x="6" y="439"/>
                      </a:lnTo>
                      <a:lnTo>
                        <a:pt x="4" y="440"/>
                      </a:lnTo>
                      <a:lnTo>
                        <a:pt x="4" y="440"/>
                      </a:lnTo>
                      <a:lnTo>
                        <a:pt x="4" y="440"/>
                      </a:lnTo>
                      <a:lnTo>
                        <a:pt x="2" y="439"/>
                      </a:lnTo>
                      <a:lnTo>
                        <a:pt x="2" y="437"/>
                      </a:lnTo>
                      <a:lnTo>
                        <a:pt x="0" y="434"/>
                      </a:lnTo>
                      <a:lnTo>
                        <a:pt x="3" y="434"/>
                      </a:lnTo>
                      <a:lnTo>
                        <a:pt x="3" y="432"/>
                      </a:lnTo>
                      <a:lnTo>
                        <a:pt x="4" y="431"/>
                      </a:lnTo>
                      <a:lnTo>
                        <a:pt x="3" y="431"/>
                      </a:lnTo>
                      <a:lnTo>
                        <a:pt x="3" y="431"/>
                      </a:lnTo>
                      <a:lnTo>
                        <a:pt x="3" y="431"/>
                      </a:lnTo>
                      <a:lnTo>
                        <a:pt x="2" y="431"/>
                      </a:lnTo>
                      <a:lnTo>
                        <a:pt x="2" y="427"/>
                      </a:lnTo>
                      <a:lnTo>
                        <a:pt x="0" y="427"/>
                      </a:lnTo>
                      <a:lnTo>
                        <a:pt x="0" y="423"/>
                      </a:lnTo>
                      <a:lnTo>
                        <a:pt x="0" y="423"/>
                      </a:lnTo>
                      <a:lnTo>
                        <a:pt x="0" y="420"/>
                      </a:lnTo>
                      <a:lnTo>
                        <a:pt x="2" y="419"/>
                      </a:lnTo>
                      <a:lnTo>
                        <a:pt x="2" y="419"/>
                      </a:lnTo>
                      <a:lnTo>
                        <a:pt x="3" y="419"/>
                      </a:lnTo>
                      <a:lnTo>
                        <a:pt x="3" y="420"/>
                      </a:lnTo>
                      <a:lnTo>
                        <a:pt x="3" y="419"/>
                      </a:lnTo>
                      <a:lnTo>
                        <a:pt x="3" y="419"/>
                      </a:lnTo>
                      <a:lnTo>
                        <a:pt x="4" y="419"/>
                      </a:lnTo>
                      <a:lnTo>
                        <a:pt x="4" y="419"/>
                      </a:lnTo>
                      <a:lnTo>
                        <a:pt x="4" y="418"/>
                      </a:lnTo>
                      <a:lnTo>
                        <a:pt x="4" y="417"/>
                      </a:lnTo>
                      <a:lnTo>
                        <a:pt x="4" y="417"/>
                      </a:lnTo>
                      <a:lnTo>
                        <a:pt x="4" y="417"/>
                      </a:lnTo>
                      <a:lnTo>
                        <a:pt x="4" y="415"/>
                      </a:lnTo>
                      <a:close/>
                      <a:moveTo>
                        <a:pt x="2170" y="401"/>
                      </a:moveTo>
                      <a:lnTo>
                        <a:pt x="2172" y="402"/>
                      </a:lnTo>
                      <a:lnTo>
                        <a:pt x="2173" y="403"/>
                      </a:lnTo>
                      <a:lnTo>
                        <a:pt x="2173" y="406"/>
                      </a:lnTo>
                      <a:lnTo>
                        <a:pt x="2176" y="407"/>
                      </a:lnTo>
                      <a:lnTo>
                        <a:pt x="2175" y="407"/>
                      </a:lnTo>
                      <a:lnTo>
                        <a:pt x="2175" y="407"/>
                      </a:lnTo>
                      <a:lnTo>
                        <a:pt x="2175" y="409"/>
                      </a:lnTo>
                      <a:lnTo>
                        <a:pt x="2175" y="410"/>
                      </a:lnTo>
                      <a:lnTo>
                        <a:pt x="2173" y="410"/>
                      </a:lnTo>
                      <a:lnTo>
                        <a:pt x="2172" y="410"/>
                      </a:lnTo>
                      <a:lnTo>
                        <a:pt x="2168" y="410"/>
                      </a:lnTo>
                      <a:lnTo>
                        <a:pt x="2168" y="407"/>
                      </a:lnTo>
                      <a:lnTo>
                        <a:pt x="2170" y="407"/>
                      </a:lnTo>
                      <a:lnTo>
                        <a:pt x="2170" y="405"/>
                      </a:lnTo>
                      <a:lnTo>
                        <a:pt x="2170" y="402"/>
                      </a:lnTo>
                      <a:lnTo>
                        <a:pt x="2170" y="401"/>
                      </a:lnTo>
                      <a:close/>
                      <a:moveTo>
                        <a:pt x="17" y="390"/>
                      </a:moveTo>
                      <a:lnTo>
                        <a:pt x="19" y="390"/>
                      </a:lnTo>
                      <a:lnTo>
                        <a:pt x="19" y="390"/>
                      </a:lnTo>
                      <a:lnTo>
                        <a:pt x="17" y="390"/>
                      </a:lnTo>
                      <a:lnTo>
                        <a:pt x="17" y="390"/>
                      </a:lnTo>
                      <a:lnTo>
                        <a:pt x="17" y="390"/>
                      </a:lnTo>
                      <a:close/>
                      <a:moveTo>
                        <a:pt x="17" y="377"/>
                      </a:moveTo>
                      <a:lnTo>
                        <a:pt x="19" y="381"/>
                      </a:lnTo>
                      <a:lnTo>
                        <a:pt x="15" y="382"/>
                      </a:lnTo>
                      <a:lnTo>
                        <a:pt x="15" y="384"/>
                      </a:lnTo>
                      <a:lnTo>
                        <a:pt x="19" y="384"/>
                      </a:lnTo>
                      <a:lnTo>
                        <a:pt x="19" y="386"/>
                      </a:lnTo>
                      <a:lnTo>
                        <a:pt x="16" y="386"/>
                      </a:lnTo>
                      <a:lnTo>
                        <a:pt x="16" y="388"/>
                      </a:lnTo>
                      <a:lnTo>
                        <a:pt x="12" y="388"/>
                      </a:lnTo>
                      <a:lnTo>
                        <a:pt x="12" y="388"/>
                      </a:lnTo>
                      <a:lnTo>
                        <a:pt x="11" y="389"/>
                      </a:lnTo>
                      <a:lnTo>
                        <a:pt x="11" y="389"/>
                      </a:lnTo>
                      <a:lnTo>
                        <a:pt x="11" y="389"/>
                      </a:lnTo>
                      <a:lnTo>
                        <a:pt x="11" y="389"/>
                      </a:lnTo>
                      <a:lnTo>
                        <a:pt x="10" y="389"/>
                      </a:lnTo>
                      <a:lnTo>
                        <a:pt x="10" y="386"/>
                      </a:lnTo>
                      <a:lnTo>
                        <a:pt x="12" y="386"/>
                      </a:lnTo>
                      <a:lnTo>
                        <a:pt x="12" y="385"/>
                      </a:lnTo>
                      <a:lnTo>
                        <a:pt x="13" y="385"/>
                      </a:lnTo>
                      <a:lnTo>
                        <a:pt x="13" y="385"/>
                      </a:lnTo>
                      <a:lnTo>
                        <a:pt x="12" y="384"/>
                      </a:lnTo>
                      <a:lnTo>
                        <a:pt x="11" y="382"/>
                      </a:lnTo>
                      <a:lnTo>
                        <a:pt x="11" y="380"/>
                      </a:lnTo>
                      <a:lnTo>
                        <a:pt x="12" y="380"/>
                      </a:lnTo>
                      <a:lnTo>
                        <a:pt x="12" y="379"/>
                      </a:lnTo>
                      <a:lnTo>
                        <a:pt x="15" y="379"/>
                      </a:lnTo>
                      <a:lnTo>
                        <a:pt x="15" y="377"/>
                      </a:lnTo>
                      <a:lnTo>
                        <a:pt x="17" y="377"/>
                      </a:lnTo>
                      <a:close/>
                      <a:moveTo>
                        <a:pt x="16" y="373"/>
                      </a:moveTo>
                      <a:lnTo>
                        <a:pt x="16" y="375"/>
                      </a:lnTo>
                      <a:lnTo>
                        <a:pt x="16" y="375"/>
                      </a:lnTo>
                      <a:lnTo>
                        <a:pt x="16" y="375"/>
                      </a:lnTo>
                      <a:lnTo>
                        <a:pt x="15" y="375"/>
                      </a:lnTo>
                      <a:lnTo>
                        <a:pt x="15" y="375"/>
                      </a:lnTo>
                      <a:lnTo>
                        <a:pt x="16" y="375"/>
                      </a:lnTo>
                      <a:lnTo>
                        <a:pt x="16" y="373"/>
                      </a:lnTo>
                      <a:close/>
                      <a:moveTo>
                        <a:pt x="13" y="371"/>
                      </a:moveTo>
                      <a:lnTo>
                        <a:pt x="15" y="371"/>
                      </a:lnTo>
                      <a:lnTo>
                        <a:pt x="15" y="371"/>
                      </a:lnTo>
                      <a:lnTo>
                        <a:pt x="15" y="371"/>
                      </a:lnTo>
                      <a:lnTo>
                        <a:pt x="15" y="373"/>
                      </a:lnTo>
                      <a:lnTo>
                        <a:pt x="13" y="373"/>
                      </a:lnTo>
                      <a:lnTo>
                        <a:pt x="13" y="372"/>
                      </a:lnTo>
                      <a:lnTo>
                        <a:pt x="13" y="371"/>
                      </a:lnTo>
                      <a:lnTo>
                        <a:pt x="13" y="371"/>
                      </a:lnTo>
                      <a:lnTo>
                        <a:pt x="13" y="371"/>
                      </a:lnTo>
                      <a:close/>
                      <a:moveTo>
                        <a:pt x="13" y="367"/>
                      </a:moveTo>
                      <a:lnTo>
                        <a:pt x="15" y="367"/>
                      </a:lnTo>
                      <a:lnTo>
                        <a:pt x="15" y="369"/>
                      </a:lnTo>
                      <a:lnTo>
                        <a:pt x="13" y="369"/>
                      </a:lnTo>
                      <a:lnTo>
                        <a:pt x="13" y="369"/>
                      </a:lnTo>
                      <a:lnTo>
                        <a:pt x="13" y="369"/>
                      </a:lnTo>
                      <a:lnTo>
                        <a:pt x="13" y="368"/>
                      </a:lnTo>
                      <a:lnTo>
                        <a:pt x="13" y="367"/>
                      </a:lnTo>
                      <a:lnTo>
                        <a:pt x="13" y="367"/>
                      </a:lnTo>
                      <a:close/>
                      <a:moveTo>
                        <a:pt x="21" y="338"/>
                      </a:moveTo>
                      <a:lnTo>
                        <a:pt x="21" y="339"/>
                      </a:lnTo>
                      <a:lnTo>
                        <a:pt x="23" y="339"/>
                      </a:lnTo>
                      <a:lnTo>
                        <a:pt x="23" y="343"/>
                      </a:lnTo>
                      <a:lnTo>
                        <a:pt x="21" y="343"/>
                      </a:lnTo>
                      <a:lnTo>
                        <a:pt x="20" y="346"/>
                      </a:lnTo>
                      <a:lnTo>
                        <a:pt x="20" y="346"/>
                      </a:lnTo>
                      <a:lnTo>
                        <a:pt x="20" y="347"/>
                      </a:lnTo>
                      <a:lnTo>
                        <a:pt x="21" y="348"/>
                      </a:lnTo>
                      <a:lnTo>
                        <a:pt x="23" y="348"/>
                      </a:lnTo>
                      <a:lnTo>
                        <a:pt x="23" y="348"/>
                      </a:lnTo>
                      <a:lnTo>
                        <a:pt x="23" y="348"/>
                      </a:lnTo>
                      <a:lnTo>
                        <a:pt x="21" y="350"/>
                      </a:lnTo>
                      <a:lnTo>
                        <a:pt x="21" y="350"/>
                      </a:lnTo>
                      <a:lnTo>
                        <a:pt x="21" y="350"/>
                      </a:lnTo>
                      <a:lnTo>
                        <a:pt x="21" y="351"/>
                      </a:lnTo>
                      <a:lnTo>
                        <a:pt x="21" y="352"/>
                      </a:lnTo>
                      <a:lnTo>
                        <a:pt x="23" y="354"/>
                      </a:lnTo>
                      <a:lnTo>
                        <a:pt x="21" y="354"/>
                      </a:lnTo>
                      <a:lnTo>
                        <a:pt x="21" y="356"/>
                      </a:lnTo>
                      <a:lnTo>
                        <a:pt x="19" y="356"/>
                      </a:lnTo>
                      <a:lnTo>
                        <a:pt x="19" y="358"/>
                      </a:lnTo>
                      <a:lnTo>
                        <a:pt x="15" y="358"/>
                      </a:lnTo>
                      <a:lnTo>
                        <a:pt x="15" y="354"/>
                      </a:lnTo>
                      <a:lnTo>
                        <a:pt x="15" y="354"/>
                      </a:lnTo>
                      <a:lnTo>
                        <a:pt x="15" y="352"/>
                      </a:lnTo>
                      <a:lnTo>
                        <a:pt x="16" y="352"/>
                      </a:lnTo>
                      <a:lnTo>
                        <a:pt x="16" y="346"/>
                      </a:lnTo>
                      <a:lnTo>
                        <a:pt x="15" y="346"/>
                      </a:lnTo>
                      <a:lnTo>
                        <a:pt x="16" y="339"/>
                      </a:lnTo>
                      <a:lnTo>
                        <a:pt x="19" y="339"/>
                      </a:lnTo>
                      <a:lnTo>
                        <a:pt x="19" y="339"/>
                      </a:lnTo>
                      <a:lnTo>
                        <a:pt x="21" y="338"/>
                      </a:lnTo>
                      <a:close/>
                      <a:moveTo>
                        <a:pt x="2225" y="333"/>
                      </a:moveTo>
                      <a:lnTo>
                        <a:pt x="2225" y="333"/>
                      </a:lnTo>
                      <a:lnTo>
                        <a:pt x="2225" y="333"/>
                      </a:lnTo>
                      <a:lnTo>
                        <a:pt x="2225" y="334"/>
                      </a:lnTo>
                      <a:lnTo>
                        <a:pt x="2225" y="334"/>
                      </a:lnTo>
                      <a:lnTo>
                        <a:pt x="2225" y="333"/>
                      </a:lnTo>
                      <a:close/>
                      <a:moveTo>
                        <a:pt x="2214" y="327"/>
                      </a:moveTo>
                      <a:lnTo>
                        <a:pt x="2218" y="327"/>
                      </a:lnTo>
                      <a:lnTo>
                        <a:pt x="2218" y="329"/>
                      </a:lnTo>
                      <a:lnTo>
                        <a:pt x="2215" y="329"/>
                      </a:lnTo>
                      <a:lnTo>
                        <a:pt x="2215" y="330"/>
                      </a:lnTo>
                      <a:lnTo>
                        <a:pt x="2217" y="331"/>
                      </a:lnTo>
                      <a:lnTo>
                        <a:pt x="2218" y="333"/>
                      </a:lnTo>
                      <a:lnTo>
                        <a:pt x="2219" y="333"/>
                      </a:lnTo>
                      <a:lnTo>
                        <a:pt x="2219" y="335"/>
                      </a:lnTo>
                      <a:lnTo>
                        <a:pt x="2221" y="337"/>
                      </a:lnTo>
                      <a:lnTo>
                        <a:pt x="2222" y="337"/>
                      </a:lnTo>
                      <a:lnTo>
                        <a:pt x="2223" y="335"/>
                      </a:lnTo>
                      <a:lnTo>
                        <a:pt x="2223" y="335"/>
                      </a:lnTo>
                      <a:lnTo>
                        <a:pt x="2225" y="334"/>
                      </a:lnTo>
                      <a:lnTo>
                        <a:pt x="2226" y="337"/>
                      </a:lnTo>
                      <a:lnTo>
                        <a:pt x="2227" y="335"/>
                      </a:lnTo>
                      <a:lnTo>
                        <a:pt x="2228" y="335"/>
                      </a:lnTo>
                      <a:lnTo>
                        <a:pt x="2230" y="334"/>
                      </a:lnTo>
                      <a:lnTo>
                        <a:pt x="2230" y="337"/>
                      </a:lnTo>
                      <a:lnTo>
                        <a:pt x="2230" y="338"/>
                      </a:lnTo>
                      <a:lnTo>
                        <a:pt x="2230" y="339"/>
                      </a:lnTo>
                      <a:lnTo>
                        <a:pt x="2228" y="341"/>
                      </a:lnTo>
                      <a:lnTo>
                        <a:pt x="2228" y="342"/>
                      </a:lnTo>
                      <a:lnTo>
                        <a:pt x="2228" y="343"/>
                      </a:lnTo>
                      <a:lnTo>
                        <a:pt x="2228" y="345"/>
                      </a:lnTo>
                      <a:lnTo>
                        <a:pt x="2230" y="346"/>
                      </a:lnTo>
                      <a:lnTo>
                        <a:pt x="2228" y="346"/>
                      </a:lnTo>
                      <a:lnTo>
                        <a:pt x="2227" y="348"/>
                      </a:lnTo>
                      <a:lnTo>
                        <a:pt x="2226" y="348"/>
                      </a:lnTo>
                      <a:lnTo>
                        <a:pt x="2226" y="348"/>
                      </a:lnTo>
                      <a:lnTo>
                        <a:pt x="2225" y="351"/>
                      </a:lnTo>
                      <a:lnTo>
                        <a:pt x="2222" y="354"/>
                      </a:lnTo>
                      <a:lnTo>
                        <a:pt x="2222" y="355"/>
                      </a:lnTo>
                      <a:lnTo>
                        <a:pt x="2222" y="355"/>
                      </a:lnTo>
                      <a:lnTo>
                        <a:pt x="2222" y="356"/>
                      </a:lnTo>
                      <a:lnTo>
                        <a:pt x="2221" y="356"/>
                      </a:lnTo>
                      <a:lnTo>
                        <a:pt x="2221" y="359"/>
                      </a:lnTo>
                      <a:lnTo>
                        <a:pt x="2219" y="359"/>
                      </a:lnTo>
                      <a:lnTo>
                        <a:pt x="2219" y="360"/>
                      </a:lnTo>
                      <a:lnTo>
                        <a:pt x="2215" y="363"/>
                      </a:lnTo>
                      <a:lnTo>
                        <a:pt x="2215" y="365"/>
                      </a:lnTo>
                      <a:lnTo>
                        <a:pt x="2215" y="368"/>
                      </a:lnTo>
                      <a:lnTo>
                        <a:pt x="2219" y="368"/>
                      </a:lnTo>
                      <a:lnTo>
                        <a:pt x="2219" y="369"/>
                      </a:lnTo>
                      <a:lnTo>
                        <a:pt x="2218" y="369"/>
                      </a:lnTo>
                      <a:lnTo>
                        <a:pt x="2217" y="369"/>
                      </a:lnTo>
                      <a:lnTo>
                        <a:pt x="2215" y="369"/>
                      </a:lnTo>
                      <a:lnTo>
                        <a:pt x="2213" y="369"/>
                      </a:lnTo>
                      <a:lnTo>
                        <a:pt x="2210" y="369"/>
                      </a:lnTo>
                      <a:lnTo>
                        <a:pt x="2210" y="371"/>
                      </a:lnTo>
                      <a:lnTo>
                        <a:pt x="2208" y="372"/>
                      </a:lnTo>
                      <a:lnTo>
                        <a:pt x="2206" y="373"/>
                      </a:lnTo>
                      <a:lnTo>
                        <a:pt x="2206" y="373"/>
                      </a:lnTo>
                      <a:lnTo>
                        <a:pt x="2205" y="373"/>
                      </a:lnTo>
                      <a:lnTo>
                        <a:pt x="2204" y="373"/>
                      </a:lnTo>
                      <a:lnTo>
                        <a:pt x="2204" y="373"/>
                      </a:lnTo>
                      <a:lnTo>
                        <a:pt x="2204" y="373"/>
                      </a:lnTo>
                      <a:lnTo>
                        <a:pt x="2202" y="373"/>
                      </a:lnTo>
                      <a:lnTo>
                        <a:pt x="2202" y="375"/>
                      </a:lnTo>
                      <a:lnTo>
                        <a:pt x="2201" y="375"/>
                      </a:lnTo>
                      <a:lnTo>
                        <a:pt x="2201" y="379"/>
                      </a:lnTo>
                      <a:lnTo>
                        <a:pt x="2201" y="379"/>
                      </a:lnTo>
                      <a:lnTo>
                        <a:pt x="2201" y="381"/>
                      </a:lnTo>
                      <a:lnTo>
                        <a:pt x="2200" y="381"/>
                      </a:lnTo>
                      <a:lnTo>
                        <a:pt x="2200" y="382"/>
                      </a:lnTo>
                      <a:lnTo>
                        <a:pt x="2198" y="384"/>
                      </a:lnTo>
                      <a:lnTo>
                        <a:pt x="2198" y="385"/>
                      </a:lnTo>
                      <a:lnTo>
                        <a:pt x="2197" y="385"/>
                      </a:lnTo>
                      <a:lnTo>
                        <a:pt x="2197" y="389"/>
                      </a:lnTo>
                      <a:lnTo>
                        <a:pt x="2196" y="389"/>
                      </a:lnTo>
                      <a:lnTo>
                        <a:pt x="2196" y="390"/>
                      </a:lnTo>
                      <a:lnTo>
                        <a:pt x="2196" y="390"/>
                      </a:lnTo>
                      <a:lnTo>
                        <a:pt x="2196" y="393"/>
                      </a:lnTo>
                      <a:lnTo>
                        <a:pt x="2194" y="393"/>
                      </a:lnTo>
                      <a:lnTo>
                        <a:pt x="2193" y="394"/>
                      </a:lnTo>
                      <a:lnTo>
                        <a:pt x="2192" y="396"/>
                      </a:lnTo>
                      <a:lnTo>
                        <a:pt x="2192" y="397"/>
                      </a:lnTo>
                      <a:lnTo>
                        <a:pt x="2189" y="398"/>
                      </a:lnTo>
                      <a:lnTo>
                        <a:pt x="2188" y="399"/>
                      </a:lnTo>
                      <a:lnTo>
                        <a:pt x="2187" y="401"/>
                      </a:lnTo>
                      <a:lnTo>
                        <a:pt x="2185" y="401"/>
                      </a:lnTo>
                      <a:lnTo>
                        <a:pt x="2184" y="402"/>
                      </a:lnTo>
                      <a:lnTo>
                        <a:pt x="2181" y="402"/>
                      </a:lnTo>
                      <a:lnTo>
                        <a:pt x="2181" y="402"/>
                      </a:lnTo>
                      <a:lnTo>
                        <a:pt x="2180" y="402"/>
                      </a:lnTo>
                      <a:lnTo>
                        <a:pt x="2179" y="402"/>
                      </a:lnTo>
                      <a:lnTo>
                        <a:pt x="2177" y="402"/>
                      </a:lnTo>
                      <a:lnTo>
                        <a:pt x="2177" y="401"/>
                      </a:lnTo>
                      <a:lnTo>
                        <a:pt x="2176" y="401"/>
                      </a:lnTo>
                      <a:lnTo>
                        <a:pt x="2175" y="399"/>
                      </a:lnTo>
                      <a:lnTo>
                        <a:pt x="2171" y="399"/>
                      </a:lnTo>
                      <a:lnTo>
                        <a:pt x="2171" y="399"/>
                      </a:lnTo>
                      <a:lnTo>
                        <a:pt x="2170" y="399"/>
                      </a:lnTo>
                      <a:lnTo>
                        <a:pt x="2170" y="397"/>
                      </a:lnTo>
                      <a:lnTo>
                        <a:pt x="2168" y="397"/>
                      </a:lnTo>
                      <a:lnTo>
                        <a:pt x="2166" y="398"/>
                      </a:lnTo>
                      <a:lnTo>
                        <a:pt x="2164" y="398"/>
                      </a:lnTo>
                      <a:lnTo>
                        <a:pt x="2164" y="397"/>
                      </a:lnTo>
                      <a:lnTo>
                        <a:pt x="2163" y="397"/>
                      </a:lnTo>
                      <a:lnTo>
                        <a:pt x="2162" y="397"/>
                      </a:lnTo>
                      <a:lnTo>
                        <a:pt x="2162" y="396"/>
                      </a:lnTo>
                      <a:lnTo>
                        <a:pt x="2159" y="394"/>
                      </a:lnTo>
                      <a:lnTo>
                        <a:pt x="2159" y="394"/>
                      </a:lnTo>
                      <a:lnTo>
                        <a:pt x="2158" y="392"/>
                      </a:lnTo>
                      <a:lnTo>
                        <a:pt x="2159" y="392"/>
                      </a:lnTo>
                      <a:lnTo>
                        <a:pt x="2159" y="392"/>
                      </a:lnTo>
                      <a:lnTo>
                        <a:pt x="2162" y="392"/>
                      </a:lnTo>
                      <a:lnTo>
                        <a:pt x="2162" y="389"/>
                      </a:lnTo>
                      <a:lnTo>
                        <a:pt x="2162" y="388"/>
                      </a:lnTo>
                      <a:lnTo>
                        <a:pt x="2163" y="386"/>
                      </a:lnTo>
                      <a:lnTo>
                        <a:pt x="2163" y="385"/>
                      </a:lnTo>
                      <a:lnTo>
                        <a:pt x="2162" y="385"/>
                      </a:lnTo>
                      <a:lnTo>
                        <a:pt x="2162" y="384"/>
                      </a:lnTo>
                      <a:lnTo>
                        <a:pt x="2164" y="384"/>
                      </a:lnTo>
                      <a:lnTo>
                        <a:pt x="2164" y="382"/>
                      </a:lnTo>
                      <a:lnTo>
                        <a:pt x="2164" y="382"/>
                      </a:lnTo>
                      <a:lnTo>
                        <a:pt x="2166" y="381"/>
                      </a:lnTo>
                      <a:lnTo>
                        <a:pt x="2167" y="380"/>
                      </a:lnTo>
                      <a:lnTo>
                        <a:pt x="2168" y="380"/>
                      </a:lnTo>
                      <a:lnTo>
                        <a:pt x="2168" y="377"/>
                      </a:lnTo>
                      <a:lnTo>
                        <a:pt x="2172" y="377"/>
                      </a:lnTo>
                      <a:lnTo>
                        <a:pt x="2173" y="376"/>
                      </a:lnTo>
                      <a:lnTo>
                        <a:pt x="2173" y="375"/>
                      </a:lnTo>
                      <a:lnTo>
                        <a:pt x="2175" y="373"/>
                      </a:lnTo>
                      <a:lnTo>
                        <a:pt x="2176" y="373"/>
                      </a:lnTo>
                      <a:lnTo>
                        <a:pt x="2176" y="372"/>
                      </a:lnTo>
                      <a:lnTo>
                        <a:pt x="2177" y="371"/>
                      </a:lnTo>
                      <a:lnTo>
                        <a:pt x="2179" y="371"/>
                      </a:lnTo>
                      <a:lnTo>
                        <a:pt x="2179" y="371"/>
                      </a:lnTo>
                      <a:lnTo>
                        <a:pt x="2180" y="371"/>
                      </a:lnTo>
                      <a:lnTo>
                        <a:pt x="2180" y="369"/>
                      </a:lnTo>
                      <a:lnTo>
                        <a:pt x="2184" y="369"/>
                      </a:lnTo>
                      <a:lnTo>
                        <a:pt x="2187" y="367"/>
                      </a:lnTo>
                      <a:lnTo>
                        <a:pt x="2188" y="367"/>
                      </a:lnTo>
                      <a:lnTo>
                        <a:pt x="2188" y="367"/>
                      </a:lnTo>
                      <a:lnTo>
                        <a:pt x="2189" y="367"/>
                      </a:lnTo>
                      <a:lnTo>
                        <a:pt x="2191" y="364"/>
                      </a:lnTo>
                      <a:lnTo>
                        <a:pt x="2192" y="364"/>
                      </a:lnTo>
                      <a:lnTo>
                        <a:pt x="2192" y="364"/>
                      </a:lnTo>
                      <a:lnTo>
                        <a:pt x="2192" y="363"/>
                      </a:lnTo>
                      <a:lnTo>
                        <a:pt x="2193" y="363"/>
                      </a:lnTo>
                      <a:lnTo>
                        <a:pt x="2193" y="362"/>
                      </a:lnTo>
                      <a:lnTo>
                        <a:pt x="2194" y="362"/>
                      </a:lnTo>
                      <a:lnTo>
                        <a:pt x="2196" y="362"/>
                      </a:lnTo>
                      <a:lnTo>
                        <a:pt x="2196" y="360"/>
                      </a:lnTo>
                      <a:lnTo>
                        <a:pt x="2196" y="359"/>
                      </a:lnTo>
                      <a:lnTo>
                        <a:pt x="2198" y="358"/>
                      </a:lnTo>
                      <a:lnTo>
                        <a:pt x="2200" y="355"/>
                      </a:lnTo>
                      <a:lnTo>
                        <a:pt x="2202" y="351"/>
                      </a:lnTo>
                      <a:lnTo>
                        <a:pt x="2204" y="347"/>
                      </a:lnTo>
                      <a:lnTo>
                        <a:pt x="2205" y="346"/>
                      </a:lnTo>
                      <a:lnTo>
                        <a:pt x="2205" y="346"/>
                      </a:lnTo>
                      <a:lnTo>
                        <a:pt x="2205" y="346"/>
                      </a:lnTo>
                      <a:lnTo>
                        <a:pt x="2205" y="345"/>
                      </a:lnTo>
                      <a:lnTo>
                        <a:pt x="2206" y="343"/>
                      </a:lnTo>
                      <a:lnTo>
                        <a:pt x="2209" y="341"/>
                      </a:lnTo>
                      <a:lnTo>
                        <a:pt x="2209" y="333"/>
                      </a:lnTo>
                      <a:lnTo>
                        <a:pt x="2214" y="327"/>
                      </a:lnTo>
                      <a:close/>
                      <a:moveTo>
                        <a:pt x="1963" y="327"/>
                      </a:moveTo>
                      <a:lnTo>
                        <a:pt x="1964" y="329"/>
                      </a:lnTo>
                      <a:lnTo>
                        <a:pt x="1965" y="329"/>
                      </a:lnTo>
                      <a:lnTo>
                        <a:pt x="1965" y="329"/>
                      </a:lnTo>
                      <a:lnTo>
                        <a:pt x="1967" y="329"/>
                      </a:lnTo>
                      <a:lnTo>
                        <a:pt x="1968" y="329"/>
                      </a:lnTo>
                      <a:lnTo>
                        <a:pt x="1968" y="329"/>
                      </a:lnTo>
                      <a:lnTo>
                        <a:pt x="1969" y="329"/>
                      </a:lnTo>
                      <a:lnTo>
                        <a:pt x="1969" y="330"/>
                      </a:lnTo>
                      <a:lnTo>
                        <a:pt x="1973" y="330"/>
                      </a:lnTo>
                      <a:lnTo>
                        <a:pt x="1975" y="331"/>
                      </a:lnTo>
                      <a:lnTo>
                        <a:pt x="1976" y="331"/>
                      </a:lnTo>
                      <a:lnTo>
                        <a:pt x="1976" y="333"/>
                      </a:lnTo>
                      <a:lnTo>
                        <a:pt x="1977" y="333"/>
                      </a:lnTo>
                      <a:lnTo>
                        <a:pt x="1977" y="333"/>
                      </a:lnTo>
                      <a:lnTo>
                        <a:pt x="1978" y="334"/>
                      </a:lnTo>
                      <a:lnTo>
                        <a:pt x="1981" y="334"/>
                      </a:lnTo>
                      <a:lnTo>
                        <a:pt x="1982" y="334"/>
                      </a:lnTo>
                      <a:lnTo>
                        <a:pt x="1984" y="333"/>
                      </a:lnTo>
                      <a:lnTo>
                        <a:pt x="1986" y="331"/>
                      </a:lnTo>
                      <a:lnTo>
                        <a:pt x="1988" y="330"/>
                      </a:lnTo>
                      <a:lnTo>
                        <a:pt x="1989" y="330"/>
                      </a:lnTo>
                      <a:lnTo>
                        <a:pt x="1990" y="329"/>
                      </a:lnTo>
                      <a:lnTo>
                        <a:pt x="1992" y="329"/>
                      </a:lnTo>
                      <a:lnTo>
                        <a:pt x="1992" y="329"/>
                      </a:lnTo>
                      <a:lnTo>
                        <a:pt x="1993" y="331"/>
                      </a:lnTo>
                      <a:lnTo>
                        <a:pt x="1993" y="334"/>
                      </a:lnTo>
                      <a:lnTo>
                        <a:pt x="1993" y="338"/>
                      </a:lnTo>
                      <a:lnTo>
                        <a:pt x="1993" y="341"/>
                      </a:lnTo>
                      <a:lnTo>
                        <a:pt x="1993" y="345"/>
                      </a:lnTo>
                      <a:lnTo>
                        <a:pt x="1992" y="345"/>
                      </a:lnTo>
                      <a:lnTo>
                        <a:pt x="1992" y="345"/>
                      </a:lnTo>
                      <a:lnTo>
                        <a:pt x="1992" y="345"/>
                      </a:lnTo>
                      <a:lnTo>
                        <a:pt x="1992" y="345"/>
                      </a:lnTo>
                      <a:lnTo>
                        <a:pt x="1992" y="346"/>
                      </a:lnTo>
                      <a:lnTo>
                        <a:pt x="1990" y="346"/>
                      </a:lnTo>
                      <a:lnTo>
                        <a:pt x="1990" y="350"/>
                      </a:lnTo>
                      <a:lnTo>
                        <a:pt x="1990" y="350"/>
                      </a:lnTo>
                      <a:lnTo>
                        <a:pt x="1989" y="354"/>
                      </a:lnTo>
                      <a:lnTo>
                        <a:pt x="1990" y="354"/>
                      </a:lnTo>
                      <a:lnTo>
                        <a:pt x="1990" y="355"/>
                      </a:lnTo>
                      <a:lnTo>
                        <a:pt x="1990" y="356"/>
                      </a:lnTo>
                      <a:lnTo>
                        <a:pt x="1990" y="358"/>
                      </a:lnTo>
                      <a:lnTo>
                        <a:pt x="1989" y="358"/>
                      </a:lnTo>
                      <a:lnTo>
                        <a:pt x="1989" y="358"/>
                      </a:lnTo>
                      <a:lnTo>
                        <a:pt x="1988" y="356"/>
                      </a:lnTo>
                      <a:lnTo>
                        <a:pt x="1988" y="355"/>
                      </a:lnTo>
                      <a:lnTo>
                        <a:pt x="1986" y="354"/>
                      </a:lnTo>
                      <a:lnTo>
                        <a:pt x="1986" y="354"/>
                      </a:lnTo>
                      <a:lnTo>
                        <a:pt x="1986" y="355"/>
                      </a:lnTo>
                      <a:lnTo>
                        <a:pt x="1985" y="356"/>
                      </a:lnTo>
                      <a:lnTo>
                        <a:pt x="1985" y="356"/>
                      </a:lnTo>
                      <a:lnTo>
                        <a:pt x="1984" y="356"/>
                      </a:lnTo>
                      <a:lnTo>
                        <a:pt x="1984" y="360"/>
                      </a:lnTo>
                      <a:lnTo>
                        <a:pt x="1985" y="360"/>
                      </a:lnTo>
                      <a:lnTo>
                        <a:pt x="1985" y="359"/>
                      </a:lnTo>
                      <a:lnTo>
                        <a:pt x="1986" y="359"/>
                      </a:lnTo>
                      <a:lnTo>
                        <a:pt x="1986" y="360"/>
                      </a:lnTo>
                      <a:lnTo>
                        <a:pt x="1985" y="360"/>
                      </a:lnTo>
                      <a:lnTo>
                        <a:pt x="1985" y="362"/>
                      </a:lnTo>
                      <a:lnTo>
                        <a:pt x="1984" y="360"/>
                      </a:lnTo>
                      <a:lnTo>
                        <a:pt x="1984" y="362"/>
                      </a:lnTo>
                      <a:lnTo>
                        <a:pt x="1982" y="362"/>
                      </a:lnTo>
                      <a:lnTo>
                        <a:pt x="1982" y="362"/>
                      </a:lnTo>
                      <a:lnTo>
                        <a:pt x="1982" y="363"/>
                      </a:lnTo>
                      <a:lnTo>
                        <a:pt x="1980" y="363"/>
                      </a:lnTo>
                      <a:lnTo>
                        <a:pt x="1980" y="362"/>
                      </a:lnTo>
                      <a:lnTo>
                        <a:pt x="1976" y="362"/>
                      </a:lnTo>
                      <a:lnTo>
                        <a:pt x="1976" y="362"/>
                      </a:lnTo>
                      <a:lnTo>
                        <a:pt x="1975" y="360"/>
                      </a:lnTo>
                      <a:lnTo>
                        <a:pt x="1976" y="359"/>
                      </a:lnTo>
                      <a:lnTo>
                        <a:pt x="1975" y="358"/>
                      </a:lnTo>
                      <a:lnTo>
                        <a:pt x="1975" y="359"/>
                      </a:lnTo>
                      <a:lnTo>
                        <a:pt x="1973" y="359"/>
                      </a:lnTo>
                      <a:lnTo>
                        <a:pt x="1973" y="358"/>
                      </a:lnTo>
                      <a:lnTo>
                        <a:pt x="1973" y="358"/>
                      </a:lnTo>
                      <a:lnTo>
                        <a:pt x="1972" y="358"/>
                      </a:lnTo>
                      <a:lnTo>
                        <a:pt x="1972" y="356"/>
                      </a:lnTo>
                      <a:lnTo>
                        <a:pt x="1972" y="356"/>
                      </a:lnTo>
                      <a:lnTo>
                        <a:pt x="1972" y="355"/>
                      </a:lnTo>
                      <a:lnTo>
                        <a:pt x="1972" y="355"/>
                      </a:lnTo>
                      <a:lnTo>
                        <a:pt x="1971" y="355"/>
                      </a:lnTo>
                      <a:lnTo>
                        <a:pt x="1969" y="352"/>
                      </a:lnTo>
                      <a:lnTo>
                        <a:pt x="1968" y="351"/>
                      </a:lnTo>
                      <a:lnTo>
                        <a:pt x="1968" y="347"/>
                      </a:lnTo>
                      <a:lnTo>
                        <a:pt x="1971" y="347"/>
                      </a:lnTo>
                      <a:lnTo>
                        <a:pt x="1971" y="346"/>
                      </a:lnTo>
                      <a:lnTo>
                        <a:pt x="1969" y="346"/>
                      </a:lnTo>
                      <a:lnTo>
                        <a:pt x="1968" y="345"/>
                      </a:lnTo>
                      <a:lnTo>
                        <a:pt x="1967" y="343"/>
                      </a:lnTo>
                      <a:lnTo>
                        <a:pt x="1967" y="342"/>
                      </a:lnTo>
                      <a:lnTo>
                        <a:pt x="1964" y="341"/>
                      </a:lnTo>
                      <a:lnTo>
                        <a:pt x="1964" y="338"/>
                      </a:lnTo>
                      <a:lnTo>
                        <a:pt x="1964" y="338"/>
                      </a:lnTo>
                      <a:lnTo>
                        <a:pt x="1964" y="337"/>
                      </a:lnTo>
                      <a:lnTo>
                        <a:pt x="1961" y="335"/>
                      </a:lnTo>
                      <a:lnTo>
                        <a:pt x="1960" y="327"/>
                      </a:lnTo>
                      <a:lnTo>
                        <a:pt x="1961" y="327"/>
                      </a:lnTo>
                      <a:lnTo>
                        <a:pt x="1963" y="327"/>
                      </a:lnTo>
                      <a:close/>
                      <a:moveTo>
                        <a:pt x="1990" y="318"/>
                      </a:moveTo>
                      <a:lnTo>
                        <a:pt x="1992" y="318"/>
                      </a:lnTo>
                      <a:lnTo>
                        <a:pt x="1993" y="320"/>
                      </a:lnTo>
                      <a:lnTo>
                        <a:pt x="1994" y="320"/>
                      </a:lnTo>
                      <a:lnTo>
                        <a:pt x="1994" y="321"/>
                      </a:lnTo>
                      <a:lnTo>
                        <a:pt x="1994" y="322"/>
                      </a:lnTo>
                      <a:lnTo>
                        <a:pt x="1994" y="322"/>
                      </a:lnTo>
                      <a:lnTo>
                        <a:pt x="1993" y="324"/>
                      </a:lnTo>
                      <a:lnTo>
                        <a:pt x="1992" y="324"/>
                      </a:lnTo>
                      <a:lnTo>
                        <a:pt x="1992" y="322"/>
                      </a:lnTo>
                      <a:lnTo>
                        <a:pt x="1990" y="321"/>
                      </a:lnTo>
                      <a:lnTo>
                        <a:pt x="1989" y="321"/>
                      </a:lnTo>
                      <a:lnTo>
                        <a:pt x="1990" y="318"/>
                      </a:lnTo>
                      <a:lnTo>
                        <a:pt x="1990" y="318"/>
                      </a:lnTo>
                      <a:lnTo>
                        <a:pt x="1990" y="318"/>
                      </a:lnTo>
                      <a:close/>
                      <a:moveTo>
                        <a:pt x="1954" y="316"/>
                      </a:moveTo>
                      <a:lnTo>
                        <a:pt x="1955" y="316"/>
                      </a:lnTo>
                      <a:lnTo>
                        <a:pt x="1955" y="318"/>
                      </a:lnTo>
                      <a:lnTo>
                        <a:pt x="1954" y="321"/>
                      </a:lnTo>
                      <a:lnTo>
                        <a:pt x="1952" y="321"/>
                      </a:lnTo>
                      <a:lnTo>
                        <a:pt x="1954" y="318"/>
                      </a:lnTo>
                      <a:lnTo>
                        <a:pt x="1954" y="316"/>
                      </a:lnTo>
                      <a:close/>
                      <a:moveTo>
                        <a:pt x="2244" y="279"/>
                      </a:moveTo>
                      <a:lnTo>
                        <a:pt x="2244" y="282"/>
                      </a:lnTo>
                      <a:lnTo>
                        <a:pt x="2243" y="282"/>
                      </a:lnTo>
                      <a:lnTo>
                        <a:pt x="2243" y="280"/>
                      </a:lnTo>
                      <a:lnTo>
                        <a:pt x="2243" y="280"/>
                      </a:lnTo>
                      <a:lnTo>
                        <a:pt x="2243" y="279"/>
                      </a:lnTo>
                      <a:lnTo>
                        <a:pt x="2243" y="279"/>
                      </a:lnTo>
                      <a:lnTo>
                        <a:pt x="2244" y="279"/>
                      </a:lnTo>
                      <a:close/>
                      <a:moveTo>
                        <a:pt x="1900" y="267"/>
                      </a:moveTo>
                      <a:lnTo>
                        <a:pt x="1900" y="269"/>
                      </a:lnTo>
                      <a:lnTo>
                        <a:pt x="1904" y="269"/>
                      </a:lnTo>
                      <a:lnTo>
                        <a:pt x="1904" y="271"/>
                      </a:lnTo>
                      <a:lnTo>
                        <a:pt x="1901" y="271"/>
                      </a:lnTo>
                      <a:lnTo>
                        <a:pt x="1899" y="271"/>
                      </a:lnTo>
                      <a:lnTo>
                        <a:pt x="1897" y="271"/>
                      </a:lnTo>
                      <a:lnTo>
                        <a:pt x="1895" y="271"/>
                      </a:lnTo>
                      <a:lnTo>
                        <a:pt x="1896" y="269"/>
                      </a:lnTo>
                      <a:lnTo>
                        <a:pt x="1900" y="267"/>
                      </a:lnTo>
                      <a:close/>
                      <a:moveTo>
                        <a:pt x="2218" y="257"/>
                      </a:moveTo>
                      <a:lnTo>
                        <a:pt x="2218" y="258"/>
                      </a:lnTo>
                      <a:lnTo>
                        <a:pt x="2218" y="258"/>
                      </a:lnTo>
                      <a:lnTo>
                        <a:pt x="2219" y="261"/>
                      </a:lnTo>
                      <a:lnTo>
                        <a:pt x="2221" y="261"/>
                      </a:lnTo>
                      <a:lnTo>
                        <a:pt x="2221" y="262"/>
                      </a:lnTo>
                      <a:lnTo>
                        <a:pt x="2221" y="262"/>
                      </a:lnTo>
                      <a:lnTo>
                        <a:pt x="2222" y="263"/>
                      </a:lnTo>
                      <a:lnTo>
                        <a:pt x="2222" y="263"/>
                      </a:lnTo>
                      <a:lnTo>
                        <a:pt x="2223" y="263"/>
                      </a:lnTo>
                      <a:lnTo>
                        <a:pt x="2223" y="262"/>
                      </a:lnTo>
                      <a:lnTo>
                        <a:pt x="2225" y="262"/>
                      </a:lnTo>
                      <a:lnTo>
                        <a:pt x="2225" y="262"/>
                      </a:lnTo>
                      <a:lnTo>
                        <a:pt x="2225" y="263"/>
                      </a:lnTo>
                      <a:lnTo>
                        <a:pt x="2228" y="263"/>
                      </a:lnTo>
                      <a:lnTo>
                        <a:pt x="2228" y="266"/>
                      </a:lnTo>
                      <a:lnTo>
                        <a:pt x="2231" y="267"/>
                      </a:lnTo>
                      <a:lnTo>
                        <a:pt x="2231" y="270"/>
                      </a:lnTo>
                      <a:lnTo>
                        <a:pt x="2234" y="269"/>
                      </a:lnTo>
                      <a:lnTo>
                        <a:pt x="2235" y="274"/>
                      </a:lnTo>
                      <a:lnTo>
                        <a:pt x="2234" y="274"/>
                      </a:lnTo>
                      <a:lnTo>
                        <a:pt x="2234" y="275"/>
                      </a:lnTo>
                      <a:lnTo>
                        <a:pt x="2234" y="276"/>
                      </a:lnTo>
                      <a:lnTo>
                        <a:pt x="2234" y="278"/>
                      </a:lnTo>
                      <a:lnTo>
                        <a:pt x="2235" y="279"/>
                      </a:lnTo>
                      <a:lnTo>
                        <a:pt x="2235" y="280"/>
                      </a:lnTo>
                      <a:lnTo>
                        <a:pt x="2236" y="280"/>
                      </a:lnTo>
                      <a:lnTo>
                        <a:pt x="2236" y="280"/>
                      </a:lnTo>
                      <a:lnTo>
                        <a:pt x="2236" y="282"/>
                      </a:lnTo>
                      <a:lnTo>
                        <a:pt x="2235" y="282"/>
                      </a:lnTo>
                      <a:lnTo>
                        <a:pt x="2236" y="288"/>
                      </a:lnTo>
                      <a:lnTo>
                        <a:pt x="2236" y="288"/>
                      </a:lnTo>
                      <a:lnTo>
                        <a:pt x="2236" y="288"/>
                      </a:lnTo>
                      <a:lnTo>
                        <a:pt x="2239" y="288"/>
                      </a:lnTo>
                      <a:lnTo>
                        <a:pt x="2240" y="291"/>
                      </a:lnTo>
                      <a:lnTo>
                        <a:pt x="2242" y="291"/>
                      </a:lnTo>
                      <a:lnTo>
                        <a:pt x="2242" y="287"/>
                      </a:lnTo>
                      <a:lnTo>
                        <a:pt x="2242" y="287"/>
                      </a:lnTo>
                      <a:lnTo>
                        <a:pt x="2242" y="283"/>
                      </a:lnTo>
                      <a:lnTo>
                        <a:pt x="2243" y="283"/>
                      </a:lnTo>
                      <a:lnTo>
                        <a:pt x="2243" y="286"/>
                      </a:lnTo>
                      <a:lnTo>
                        <a:pt x="2244" y="286"/>
                      </a:lnTo>
                      <a:lnTo>
                        <a:pt x="2243" y="286"/>
                      </a:lnTo>
                      <a:lnTo>
                        <a:pt x="2243" y="288"/>
                      </a:lnTo>
                      <a:lnTo>
                        <a:pt x="2245" y="287"/>
                      </a:lnTo>
                      <a:lnTo>
                        <a:pt x="2247" y="291"/>
                      </a:lnTo>
                      <a:lnTo>
                        <a:pt x="2247" y="291"/>
                      </a:lnTo>
                      <a:lnTo>
                        <a:pt x="2245" y="291"/>
                      </a:lnTo>
                      <a:lnTo>
                        <a:pt x="2245" y="292"/>
                      </a:lnTo>
                      <a:lnTo>
                        <a:pt x="2247" y="292"/>
                      </a:lnTo>
                      <a:lnTo>
                        <a:pt x="2247" y="296"/>
                      </a:lnTo>
                      <a:lnTo>
                        <a:pt x="2249" y="299"/>
                      </a:lnTo>
                      <a:lnTo>
                        <a:pt x="2249" y="299"/>
                      </a:lnTo>
                      <a:lnTo>
                        <a:pt x="2253" y="300"/>
                      </a:lnTo>
                      <a:lnTo>
                        <a:pt x="2253" y="300"/>
                      </a:lnTo>
                      <a:lnTo>
                        <a:pt x="2255" y="300"/>
                      </a:lnTo>
                      <a:lnTo>
                        <a:pt x="2255" y="301"/>
                      </a:lnTo>
                      <a:lnTo>
                        <a:pt x="2256" y="301"/>
                      </a:lnTo>
                      <a:lnTo>
                        <a:pt x="2256" y="301"/>
                      </a:lnTo>
                      <a:lnTo>
                        <a:pt x="2257" y="301"/>
                      </a:lnTo>
                      <a:lnTo>
                        <a:pt x="2257" y="301"/>
                      </a:lnTo>
                      <a:lnTo>
                        <a:pt x="2259" y="300"/>
                      </a:lnTo>
                      <a:lnTo>
                        <a:pt x="2261" y="299"/>
                      </a:lnTo>
                      <a:lnTo>
                        <a:pt x="2263" y="299"/>
                      </a:lnTo>
                      <a:lnTo>
                        <a:pt x="2264" y="297"/>
                      </a:lnTo>
                      <a:lnTo>
                        <a:pt x="2266" y="297"/>
                      </a:lnTo>
                      <a:lnTo>
                        <a:pt x="2266" y="297"/>
                      </a:lnTo>
                      <a:lnTo>
                        <a:pt x="2266" y="297"/>
                      </a:lnTo>
                      <a:lnTo>
                        <a:pt x="2268" y="297"/>
                      </a:lnTo>
                      <a:lnTo>
                        <a:pt x="2268" y="299"/>
                      </a:lnTo>
                      <a:lnTo>
                        <a:pt x="2269" y="300"/>
                      </a:lnTo>
                      <a:lnTo>
                        <a:pt x="2269" y="301"/>
                      </a:lnTo>
                      <a:lnTo>
                        <a:pt x="2269" y="301"/>
                      </a:lnTo>
                      <a:lnTo>
                        <a:pt x="2269" y="303"/>
                      </a:lnTo>
                      <a:lnTo>
                        <a:pt x="2268" y="304"/>
                      </a:lnTo>
                      <a:lnTo>
                        <a:pt x="2268" y="305"/>
                      </a:lnTo>
                      <a:lnTo>
                        <a:pt x="2266" y="305"/>
                      </a:lnTo>
                      <a:lnTo>
                        <a:pt x="2266" y="307"/>
                      </a:lnTo>
                      <a:lnTo>
                        <a:pt x="2265" y="307"/>
                      </a:lnTo>
                      <a:lnTo>
                        <a:pt x="2265" y="308"/>
                      </a:lnTo>
                      <a:lnTo>
                        <a:pt x="2265" y="308"/>
                      </a:lnTo>
                      <a:lnTo>
                        <a:pt x="2265" y="309"/>
                      </a:lnTo>
                      <a:lnTo>
                        <a:pt x="2263" y="310"/>
                      </a:lnTo>
                      <a:lnTo>
                        <a:pt x="2264" y="316"/>
                      </a:lnTo>
                      <a:lnTo>
                        <a:pt x="2263" y="316"/>
                      </a:lnTo>
                      <a:lnTo>
                        <a:pt x="2263" y="314"/>
                      </a:lnTo>
                      <a:lnTo>
                        <a:pt x="2260" y="313"/>
                      </a:lnTo>
                      <a:lnTo>
                        <a:pt x="2259" y="314"/>
                      </a:lnTo>
                      <a:lnTo>
                        <a:pt x="2257" y="316"/>
                      </a:lnTo>
                      <a:lnTo>
                        <a:pt x="2256" y="317"/>
                      </a:lnTo>
                      <a:lnTo>
                        <a:pt x="2255" y="318"/>
                      </a:lnTo>
                      <a:lnTo>
                        <a:pt x="2256" y="320"/>
                      </a:lnTo>
                      <a:lnTo>
                        <a:pt x="2257" y="321"/>
                      </a:lnTo>
                      <a:lnTo>
                        <a:pt x="2256" y="321"/>
                      </a:lnTo>
                      <a:lnTo>
                        <a:pt x="2256" y="321"/>
                      </a:lnTo>
                      <a:lnTo>
                        <a:pt x="2255" y="321"/>
                      </a:lnTo>
                      <a:lnTo>
                        <a:pt x="2255" y="321"/>
                      </a:lnTo>
                      <a:lnTo>
                        <a:pt x="2255" y="326"/>
                      </a:lnTo>
                      <a:lnTo>
                        <a:pt x="2249" y="329"/>
                      </a:lnTo>
                      <a:lnTo>
                        <a:pt x="2249" y="333"/>
                      </a:lnTo>
                      <a:lnTo>
                        <a:pt x="2248" y="333"/>
                      </a:lnTo>
                      <a:lnTo>
                        <a:pt x="2248" y="335"/>
                      </a:lnTo>
                      <a:lnTo>
                        <a:pt x="2247" y="335"/>
                      </a:lnTo>
                      <a:lnTo>
                        <a:pt x="2247" y="337"/>
                      </a:lnTo>
                      <a:lnTo>
                        <a:pt x="2245" y="339"/>
                      </a:lnTo>
                      <a:lnTo>
                        <a:pt x="2244" y="339"/>
                      </a:lnTo>
                      <a:lnTo>
                        <a:pt x="2243" y="341"/>
                      </a:lnTo>
                      <a:lnTo>
                        <a:pt x="2242" y="341"/>
                      </a:lnTo>
                      <a:lnTo>
                        <a:pt x="2240" y="339"/>
                      </a:lnTo>
                      <a:lnTo>
                        <a:pt x="2240" y="339"/>
                      </a:lnTo>
                      <a:lnTo>
                        <a:pt x="2238" y="338"/>
                      </a:lnTo>
                      <a:lnTo>
                        <a:pt x="2236" y="338"/>
                      </a:lnTo>
                      <a:lnTo>
                        <a:pt x="2236" y="338"/>
                      </a:lnTo>
                      <a:lnTo>
                        <a:pt x="2235" y="338"/>
                      </a:lnTo>
                      <a:lnTo>
                        <a:pt x="2234" y="337"/>
                      </a:lnTo>
                      <a:lnTo>
                        <a:pt x="2234" y="335"/>
                      </a:lnTo>
                      <a:lnTo>
                        <a:pt x="2235" y="335"/>
                      </a:lnTo>
                      <a:lnTo>
                        <a:pt x="2235" y="334"/>
                      </a:lnTo>
                      <a:lnTo>
                        <a:pt x="2236" y="334"/>
                      </a:lnTo>
                      <a:lnTo>
                        <a:pt x="2236" y="330"/>
                      </a:lnTo>
                      <a:lnTo>
                        <a:pt x="2238" y="330"/>
                      </a:lnTo>
                      <a:lnTo>
                        <a:pt x="2238" y="327"/>
                      </a:lnTo>
                      <a:lnTo>
                        <a:pt x="2238" y="326"/>
                      </a:lnTo>
                      <a:lnTo>
                        <a:pt x="2236" y="324"/>
                      </a:lnTo>
                      <a:lnTo>
                        <a:pt x="2235" y="321"/>
                      </a:lnTo>
                      <a:lnTo>
                        <a:pt x="2234" y="321"/>
                      </a:lnTo>
                      <a:lnTo>
                        <a:pt x="2232" y="320"/>
                      </a:lnTo>
                      <a:lnTo>
                        <a:pt x="2232" y="320"/>
                      </a:lnTo>
                      <a:lnTo>
                        <a:pt x="2230" y="318"/>
                      </a:lnTo>
                      <a:lnTo>
                        <a:pt x="2228" y="317"/>
                      </a:lnTo>
                      <a:lnTo>
                        <a:pt x="2226" y="317"/>
                      </a:lnTo>
                      <a:lnTo>
                        <a:pt x="2225" y="316"/>
                      </a:lnTo>
                      <a:lnTo>
                        <a:pt x="2225" y="313"/>
                      </a:lnTo>
                      <a:lnTo>
                        <a:pt x="2225" y="313"/>
                      </a:lnTo>
                      <a:lnTo>
                        <a:pt x="2225" y="313"/>
                      </a:lnTo>
                      <a:lnTo>
                        <a:pt x="2225" y="312"/>
                      </a:lnTo>
                      <a:lnTo>
                        <a:pt x="2227" y="312"/>
                      </a:lnTo>
                      <a:lnTo>
                        <a:pt x="2230" y="312"/>
                      </a:lnTo>
                      <a:lnTo>
                        <a:pt x="2231" y="309"/>
                      </a:lnTo>
                      <a:lnTo>
                        <a:pt x="2231" y="309"/>
                      </a:lnTo>
                      <a:lnTo>
                        <a:pt x="2231" y="308"/>
                      </a:lnTo>
                      <a:lnTo>
                        <a:pt x="2232" y="308"/>
                      </a:lnTo>
                      <a:lnTo>
                        <a:pt x="2232" y="305"/>
                      </a:lnTo>
                      <a:lnTo>
                        <a:pt x="2234" y="305"/>
                      </a:lnTo>
                      <a:lnTo>
                        <a:pt x="2234" y="304"/>
                      </a:lnTo>
                      <a:lnTo>
                        <a:pt x="2234" y="304"/>
                      </a:lnTo>
                      <a:lnTo>
                        <a:pt x="2234" y="300"/>
                      </a:lnTo>
                      <a:lnTo>
                        <a:pt x="2235" y="300"/>
                      </a:lnTo>
                      <a:lnTo>
                        <a:pt x="2235" y="297"/>
                      </a:lnTo>
                      <a:lnTo>
                        <a:pt x="2234" y="295"/>
                      </a:lnTo>
                      <a:lnTo>
                        <a:pt x="2234" y="292"/>
                      </a:lnTo>
                      <a:lnTo>
                        <a:pt x="2234" y="291"/>
                      </a:lnTo>
                      <a:lnTo>
                        <a:pt x="2235" y="290"/>
                      </a:lnTo>
                      <a:lnTo>
                        <a:pt x="2231" y="288"/>
                      </a:lnTo>
                      <a:lnTo>
                        <a:pt x="2231" y="286"/>
                      </a:lnTo>
                      <a:lnTo>
                        <a:pt x="2231" y="283"/>
                      </a:lnTo>
                      <a:lnTo>
                        <a:pt x="2232" y="283"/>
                      </a:lnTo>
                      <a:lnTo>
                        <a:pt x="2231" y="280"/>
                      </a:lnTo>
                      <a:lnTo>
                        <a:pt x="2230" y="279"/>
                      </a:lnTo>
                      <a:lnTo>
                        <a:pt x="2228" y="278"/>
                      </a:lnTo>
                      <a:lnTo>
                        <a:pt x="2227" y="276"/>
                      </a:lnTo>
                      <a:lnTo>
                        <a:pt x="2226" y="275"/>
                      </a:lnTo>
                      <a:lnTo>
                        <a:pt x="2225" y="275"/>
                      </a:lnTo>
                      <a:lnTo>
                        <a:pt x="2225" y="274"/>
                      </a:lnTo>
                      <a:lnTo>
                        <a:pt x="2225" y="274"/>
                      </a:lnTo>
                      <a:lnTo>
                        <a:pt x="2225" y="273"/>
                      </a:lnTo>
                      <a:lnTo>
                        <a:pt x="2223" y="271"/>
                      </a:lnTo>
                      <a:lnTo>
                        <a:pt x="2222" y="269"/>
                      </a:lnTo>
                      <a:lnTo>
                        <a:pt x="2222" y="269"/>
                      </a:lnTo>
                      <a:lnTo>
                        <a:pt x="2221" y="266"/>
                      </a:lnTo>
                      <a:lnTo>
                        <a:pt x="2221" y="266"/>
                      </a:lnTo>
                      <a:lnTo>
                        <a:pt x="2221" y="265"/>
                      </a:lnTo>
                      <a:lnTo>
                        <a:pt x="2219" y="263"/>
                      </a:lnTo>
                      <a:lnTo>
                        <a:pt x="2219" y="262"/>
                      </a:lnTo>
                      <a:lnTo>
                        <a:pt x="2218" y="262"/>
                      </a:lnTo>
                      <a:lnTo>
                        <a:pt x="2217" y="261"/>
                      </a:lnTo>
                      <a:lnTo>
                        <a:pt x="2215" y="258"/>
                      </a:lnTo>
                      <a:lnTo>
                        <a:pt x="2215" y="257"/>
                      </a:lnTo>
                      <a:lnTo>
                        <a:pt x="2217" y="257"/>
                      </a:lnTo>
                      <a:lnTo>
                        <a:pt x="2218" y="257"/>
                      </a:lnTo>
                      <a:close/>
                      <a:moveTo>
                        <a:pt x="207" y="228"/>
                      </a:moveTo>
                      <a:lnTo>
                        <a:pt x="207" y="229"/>
                      </a:lnTo>
                      <a:lnTo>
                        <a:pt x="206" y="229"/>
                      </a:lnTo>
                      <a:lnTo>
                        <a:pt x="206" y="231"/>
                      </a:lnTo>
                      <a:lnTo>
                        <a:pt x="206" y="231"/>
                      </a:lnTo>
                      <a:lnTo>
                        <a:pt x="205" y="231"/>
                      </a:lnTo>
                      <a:lnTo>
                        <a:pt x="205" y="229"/>
                      </a:lnTo>
                      <a:lnTo>
                        <a:pt x="207" y="228"/>
                      </a:lnTo>
                      <a:close/>
                      <a:moveTo>
                        <a:pt x="212" y="228"/>
                      </a:moveTo>
                      <a:lnTo>
                        <a:pt x="214" y="228"/>
                      </a:lnTo>
                      <a:lnTo>
                        <a:pt x="215" y="228"/>
                      </a:lnTo>
                      <a:lnTo>
                        <a:pt x="215" y="228"/>
                      </a:lnTo>
                      <a:lnTo>
                        <a:pt x="215" y="228"/>
                      </a:lnTo>
                      <a:lnTo>
                        <a:pt x="214" y="228"/>
                      </a:lnTo>
                      <a:lnTo>
                        <a:pt x="212" y="229"/>
                      </a:lnTo>
                      <a:lnTo>
                        <a:pt x="210" y="229"/>
                      </a:lnTo>
                      <a:lnTo>
                        <a:pt x="210" y="228"/>
                      </a:lnTo>
                      <a:lnTo>
                        <a:pt x="211" y="228"/>
                      </a:lnTo>
                      <a:lnTo>
                        <a:pt x="212" y="228"/>
                      </a:lnTo>
                      <a:close/>
                      <a:moveTo>
                        <a:pt x="218" y="223"/>
                      </a:moveTo>
                      <a:lnTo>
                        <a:pt x="216" y="225"/>
                      </a:lnTo>
                      <a:lnTo>
                        <a:pt x="216" y="225"/>
                      </a:lnTo>
                      <a:lnTo>
                        <a:pt x="214" y="225"/>
                      </a:lnTo>
                      <a:lnTo>
                        <a:pt x="215" y="224"/>
                      </a:lnTo>
                      <a:lnTo>
                        <a:pt x="215" y="224"/>
                      </a:lnTo>
                      <a:lnTo>
                        <a:pt x="218" y="223"/>
                      </a:lnTo>
                      <a:close/>
                      <a:moveTo>
                        <a:pt x="1882" y="218"/>
                      </a:moveTo>
                      <a:lnTo>
                        <a:pt x="1879" y="218"/>
                      </a:lnTo>
                      <a:lnTo>
                        <a:pt x="1879" y="219"/>
                      </a:lnTo>
                      <a:lnTo>
                        <a:pt x="1882" y="219"/>
                      </a:lnTo>
                      <a:lnTo>
                        <a:pt x="1882" y="218"/>
                      </a:lnTo>
                      <a:close/>
                      <a:moveTo>
                        <a:pt x="1883" y="216"/>
                      </a:moveTo>
                      <a:lnTo>
                        <a:pt x="1883" y="216"/>
                      </a:lnTo>
                      <a:lnTo>
                        <a:pt x="1884" y="219"/>
                      </a:lnTo>
                      <a:lnTo>
                        <a:pt x="1885" y="221"/>
                      </a:lnTo>
                      <a:lnTo>
                        <a:pt x="1885" y="224"/>
                      </a:lnTo>
                      <a:lnTo>
                        <a:pt x="1887" y="225"/>
                      </a:lnTo>
                      <a:lnTo>
                        <a:pt x="1888" y="225"/>
                      </a:lnTo>
                      <a:lnTo>
                        <a:pt x="1888" y="224"/>
                      </a:lnTo>
                      <a:lnTo>
                        <a:pt x="1889" y="224"/>
                      </a:lnTo>
                      <a:lnTo>
                        <a:pt x="1889" y="221"/>
                      </a:lnTo>
                      <a:lnTo>
                        <a:pt x="1888" y="220"/>
                      </a:lnTo>
                      <a:lnTo>
                        <a:pt x="1887" y="219"/>
                      </a:lnTo>
                      <a:lnTo>
                        <a:pt x="1887" y="218"/>
                      </a:lnTo>
                      <a:lnTo>
                        <a:pt x="1885" y="216"/>
                      </a:lnTo>
                      <a:lnTo>
                        <a:pt x="1883" y="216"/>
                      </a:lnTo>
                      <a:close/>
                      <a:moveTo>
                        <a:pt x="1897" y="211"/>
                      </a:moveTo>
                      <a:lnTo>
                        <a:pt x="1903" y="219"/>
                      </a:lnTo>
                      <a:lnTo>
                        <a:pt x="1903" y="219"/>
                      </a:lnTo>
                      <a:lnTo>
                        <a:pt x="1903" y="214"/>
                      </a:lnTo>
                      <a:lnTo>
                        <a:pt x="1903" y="214"/>
                      </a:lnTo>
                      <a:lnTo>
                        <a:pt x="1903" y="214"/>
                      </a:lnTo>
                      <a:lnTo>
                        <a:pt x="1903" y="214"/>
                      </a:lnTo>
                      <a:lnTo>
                        <a:pt x="1901" y="212"/>
                      </a:lnTo>
                      <a:lnTo>
                        <a:pt x="1900" y="211"/>
                      </a:lnTo>
                      <a:lnTo>
                        <a:pt x="1897" y="211"/>
                      </a:lnTo>
                      <a:close/>
                      <a:moveTo>
                        <a:pt x="1685" y="148"/>
                      </a:moveTo>
                      <a:lnTo>
                        <a:pt x="1685" y="149"/>
                      </a:lnTo>
                      <a:lnTo>
                        <a:pt x="1685" y="149"/>
                      </a:lnTo>
                      <a:lnTo>
                        <a:pt x="1687" y="149"/>
                      </a:lnTo>
                      <a:lnTo>
                        <a:pt x="1685" y="149"/>
                      </a:lnTo>
                      <a:lnTo>
                        <a:pt x="1685" y="148"/>
                      </a:lnTo>
                      <a:close/>
                      <a:moveTo>
                        <a:pt x="2173" y="114"/>
                      </a:moveTo>
                      <a:lnTo>
                        <a:pt x="2175" y="114"/>
                      </a:lnTo>
                      <a:lnTo>
                        <a:pt x="2175" y="117"/>
                      </a:lnTo>
                      <a:lnTo>
                        <a:pt x="2173" y="117"/>
                      </a:lnTo>
                      <a:lnTo>
                        <a:pt x="2173" y="115"/>
                      </a:lnTo>
                      <a:lnTo>
                        <a:pt x="2173" y="114"/>
                      </a:lnTo>
                      <a:close/>
                      <a:moveTo>
                        <a:pt x="2166" y="105"/>
                      </a:moveTo>
                      <a:lnTo>
                        <a:pt x="2166" y="105"/>
                      </a:lnTo>
                      <a:lnTo>
                        <a:pt x="2166" y="106"/>
                      </a:lnTo>
                      <a:lnTo>
                        <a:pt x="2167" y="106"/>
                      </a:lnTo>
                      <a:lnTo>
                        <a:pt x="2167" y="109"/>
                      </a:lnTo>
                      <a:lnTo>
                        <a:pt x="2167" y="109"/>
                      </a:lnTo>
                      <a:lnTo>
                        <a:pt x="2167" y="110"/>
                      </a:lnTo>
                      <a:lnTo>
                        <a:pt x="2164" y="109"/>
                      </a:lnTo>
                      <a:lnTo>
                        <a:pt x="2166" y="105"/>
                      </a:lnTo>
                      <a:close/>
                      <a:moveTo>
                        <a:pt x="1171" y="104"/>
                      </a:moveTo>
                      <a:lnTo>
                        <a:pt x="1171" y="105"/>
                      </a:lnTo>
                      <a:lnTo>
                        <a:pt x="1172" y="106"/>
                      </a:lnTo>
                      <a:lnTo>
                        <a:pt x="1172" y="108"/>
                      </a:lnTo>
                      <a:lnTo>
                        <a:pt x="1173" y="109"/>
                      </a:lnTo>
                      <a:lnTo>
                        <a:pt x="1168" y="109"/>
                      </a:lnTo>
                      <a:lnTo>
                        <a:pt x="1168" y="108"/>
                      </a:lnTo>
                      <a:lnTo>
                        <a:pt x="1167" y="106"/>
                      </a:lnTo>
                      <a:lnTo>
                        <a:pt x="1167" y="106"/>
                      </a:lnTo>
                      <a:lnTo>
                        <a:pt x="1167" y="105"/>
                      </a:lnTo>
                      <a:lnTo>
                        <a:pt x="1168" y="104"/>
                      </a:lnTo>
                      <a:lnTo>
                        <a:pt x="1169" y="104"/>
                      </a:lnTo>
                      <a:lnTo>
                        <a:pt x="1171" y="104"/>
                      </a:lnTo>
                      <a:close/>
                      <a:moveTo>
                        <a:pt x="2141" y="98"/>
                      </a:moveTo>
                      <a:lnTo>
                        <a:pt x="2146" y="100"/>
                      </a:lnTo>
                      <a:lnTo>
                        <a:pt x="2146" y="101"/>
                      </a:lnTo>
                      <a:lnTo>
                        <a:pt x="2146" y="104"/>
                      </a:lnTo>
                      <a:lnTo>
                        <a:pt x="2147" y="105"/>
                      </a:lnTo>
                      <a:lnTo>
                        <a:pt x="2150" y="106"/>
                      </a:lnTo>
                      <a:lnTo>
                        <a:pt x="2150" y="106"/>
                      </a:lnTo>
                      <a:lnTo>
                        <a:pt x="2150" y="108"/>
                      </a:lnTo>
                      <a:lnTo>
                        <a:pt x="2151" y="109"/>
                      </a:lnTo>
                      <a:lnTo>
                        <a:pt x="2153" y="109"/>
                      </a:lnTo>
                      <a:lnTo>
                        <a:pt x="2154" y="110"/>
                      </a:lnTo>
                      <a:lnTo>
                        <a:pt x="2154" y="110"/>
                      </a:lnTo>
                      <a:lnTo>
                        <a:pt x="2155" y="114"/>
                      </a:lnTo>
                      <a:lnTo>
                        <a:pt x="2156" y="114"/>
                      </a:lnTo>
                      <a:lnTo>
                        <a:pt x="2158" y="114"/>
                      </a:lnTo>
                      <a:lnTo>
                        <a:pt x="2158" y="114"/>
                      </a:lnTo>
                      <a:lnTo>
                        <a:pt x="2159" y="114"/>
                      </a:lnTo>
                      <a:lnTo>
                        <a:pt x="2160" y="114"/>
                      </a:lnTo>
                      <a:lnTo>
                        <a:pt x="2160" y="115"/>
                      </a:lnTo>
                      <a:lnTo>
                        <a:pt x="2162" y="117"/>
                      </a:lnTo>
                      <a:lnTo>
                        <a:pt x="2162" y="117"/>
                      </a:lnTo>
                      <a:lnTo>
                        <a:pt x="2163" y="117"/>
                      </a:lnTo>
                      <a:lnTo>
                        <a:pt x="2163" y="118"/>
                      </a:lnTo>
                      <a:lnTo>
                        <a:pt x="2164" y="118"/>
                      </a:lnTo>
                      <a:lnTo>
                        <a:pt x="2166" y="119"/>
                      </a:lnTo>
                      <a:lnTo>
                        <a:pt x="2167" y="121"/>
                      </a:lnTo>
                      <a:lnTo>
                        <a:pt x="2167" y="122"/>
                      </a:lnTo>
                      <a:lnTo>
                        <a:pt x="2167" y="122"/>
                      </a:lnTo>
                      <a:lnTo>
                        <a:pt x="2166" y="123"/>
                      </a:lnTo>
                      <a:lnTo>
                        <a:pt x="2166" y="123"/>
                      </a:lnTo>
                      <a:lnTo>
                        <a:pt x="2164" y="123"/>
                      </a:lnTo>
                      <a:lnTo>
                        <a:pt x="2164" y="123"/>
                      </a:lnTo>
                      <a:lnTo>
                        <a:pt x="2162" y="123"/>
                      </a:lnTo>
                      <a:lnTo>
                        <a:pt x="2160" y="121"/>
                      </a:lnTo>
                      <a:lnTo>
                        <a:pt x="2158" y="121"/>
                      </a:lnTo>
                      <a:lnTo>
                        <a:pt x="2158" y="119"/>
                      </a:lnTo>
                      <a:lnTo>
                        <a:pt x="2155" y="119"/>
                      </a:lnTo>
                      <a:lnTo>
                        <a:pt x="2151" y="115"/>
                      </a:lnTo>
                      <a:lnTo>
                        <a:pt x="2151" y="114"/>
                      </a:lnTo>
                      <a:lnTo>
                        <a:pt x="2149" y="113"/>
                      </a:lnTo>
                      <a:lnTo>
                        <a:pt x="2149" y="111"/>
                      </a:lnTo>
                      <a:lnTo>
                        <a:pt x="2146" y="110"/>
                      </a:lnTo>
                      <a:lnTo>
                        <a:pt x="2146" y="109"/>
                      </a:lnTo>
                      <a:lnTo>
                        <a:pt x="2146" y="109"/>
                      </a:lnTo>
                      <a:lnTo>
                        <a:pt x="2146" y="108"/>
                      </a:lnTo>
                      <a:lnTo>
                        <a:pt x="2143" y="108"/>
                      </a:lnTo>
                      <a:lnTo>
                        <a:pt x="2143" y="106"/>
                      </a:lnTo>
                      <a:lnTo>
                        <a:pt x="2142" y="106"/>
                      </a:lnTo>
                      <a:lnTo>
                        <a:pt x="2142" y="104"/>
                      </a:lnTo>
                      <a:lnTo>
                        <a:pt x="2141" y="102"/>
                      </a:lnTo>
                      <a:lnTo>
                        <a:pt x="2141" y="101"/>
                      </a:lnTo>
                      <a:lnTo>
                        <a:pt x="2141" y="98"/>
                      </a:lnTo>
                      <a:lnTo>
                        <a:pt x="2141" y="98"/>
                      </a:lnTo>
                      <a:close/>
                      <a:moveTo>
                        <a:pt x="1190" y="92"/>
                      </a:moveTo>
                      <a:lnTo>
                        <a:pt x="1190" y="94"/>
                      </a:lnTo>
                      <a:lnTo>
                        <a:pt x="1190" y="97"/>
                      </a:lnTo>
                      <a:lnTo>
                        <a:pt x="1190" y="100"/>
                      </a:lnTo>
                      <a:lnTo>
                        <a:pt x="1189" y="100"/>
                      </a:lnTo>
                      <a:lnTo>
                        <a:pt x="1188" y="100"/>
                      </a:lnTo>
                      <a:lnTo>
                        <a:pt x="1188" y="100"/>
                      </a:lnTo>
                      <a:lnTo>
                        <a:pt x="1185" y="100"/>
                      </a:lnTo>
                      <a:lnTo>
                        <a:pt x="1185" y="94"/>
                      </a:lnTo>
                      <a:lnTo>
                        <a:pt x="1188" y="94"/>
                      </a:lnTo>
                      <a:lnTo>
                        <a:pt x="1188" y="93"/>
                      </a:lnTo>
                      <a:lnTo>
                        <a:pt x="1189" y="92"/>
                      </a:lnTo>
                      <a:lnTo>
                        <a:pt x="1190" y="92"/>
                      </a:lnTo>
                      <a:close/>
                      <a:moveTo>
                        <a:pt x="72" y="74"/>
                      </a:moveTo>
                      <a:lnTo>
                        <a:pt x="75" y="74"/>
                      </a:lnTo>
                      <a:lnTo>
                        <a:pt x="75" y="75"/>
                      </a:lnTo>
                      <a:lnTo>
                        <a:pt x="75" y="79"/>
                      </a:lnTo>
                      <a:lnTo>
                        <a:pt x="76" y="79"/>
                      </a:lnTo>
                      <a:lnTo>
                        <a:pt x="76" y="80"/>
                      </a:lnTo>
                      <a:lnTo>
                        <a:pt x="75" y="79"/>
                      </a:lnTo>
                      <a:lnTo>
                        <a:pt x="75" y="79"/>
                      </a:lnTo>
                      <a:lnTo>
                        <a:pt x="75" y="79"/>
                      </a:lnTo>
                      <a:lnTo>
                        <a:pt x="74" y="77"/>
                      </a:lnTo>
                      <a:lnTo>
                        <a:pt x="72" y="74"/>
                      </a:lnTo>
                      <a:close/>
                      <a:moveTo>
                        <a:pt x="2269" y="74"/>
                      </a:moveTo>
                      <a:lnTo>
                        <a:pt x="2270" y="75"/>
                      </a:lnTo>
                      <a:lnTo>
                        <a:pt x="2270" y="75"/>
                      </a:lnTo>
                      <a:lnTo>
                        <a:pt x="2272" y="76"/>
                      </a:lnTo>
                      <a:lnTo>
                        <a:pt x="2272" y="79"/>
                      </a:lnTo>
                      <a:lnTo>
                        <a:pt x="2270" y="79"/>
                      </a:lnTo>
                      <a:lnTo>
                        <a:pt x="2270" y="79"/>
                      </a:lnTo>
                      <a:lnTo>
                        <a:pt x="2270" y="80"/>
                      </a:lnTo>
                      <a:lnTo>
                        <a:pt x="2265" y="80"/>
                      </a:lnTo>
                      <a:lnTo>
                        <a:pt x="2265" y="80"/>
                      </a:lnTo>
                      <a:lnTo>
                        <a:pt x="2261" y="80"/>
                      </a:lnTo>
                      <a:lnTo>
                        <a:pt x="2261" y="79"/>
                      </a:lnTo>
                      <a:lnTo>
                        <a:pt x="2260" y="79"/>
                      </a:lnTo>
                      <a:lnTo>
                        <a:pt x="2260" y="77"/>
                      </a:lnTo>
                      <a:lnTo>
                        <a:pt x="2260" y="76"/>
                      </a:lnTo>
                      <a:lnTo>
                        <a:pt x="2261" y="75"/>
                      </a:lnTo>
                      <a:lnTo>
                        <a:pt x="2269" y="74"/>
                      </a:lnTo>
                      <a:close/>
                      <a:moveTo>
                        <a:pt x="2176" y="64"/>
                      </a:moveTo>
                      <a:lnTo>
                        <a:pt x="2177" y="64"/>
                      </a:lnTo>
                      <a:lnTo>
                        <a:pt x="2179" y="68"/>
                      </a:lnTo>
                      <a:lnTo>
                        <a:pt x="2179" y="68"/>
                      </a:lnTo>
                      <a:lnTo>
                        <a:pt x="2180" y="68"/>
                      </a:lnTo>
                      <a:lnTo>
                        <a:pt x="2180" y="68"/>
                      </a:lnTo>
                      <a:lnTo>
                        <a:pt x="2180" y="68"/>
                      </a:lnTo>
                      <a:lnTo>
                        <a:pt x="2181" y="72"/>
                      </a:lnTo>
                      <a:lnTo>
                        <a:pt x="2179" y="72"/>
                      </a:lnTo>
                      <a:lnTo>
                        <a:pt x="2179" y="71"/>
                      </a:lnTo>
                      <a:lnTo>
                        <a:pt x="2179" y="71"/>
                      </a:lnTo>
                      <a:lnTo>
                        <a:pt x="2179" y="71"/>
                      </a:lnTo>
                      <a:lnTo>
                        <a:pt x="2177" y="71"/>
                      </a:lnTo>
                      <a:lnTo>
                        <a:pt x="2177" y="71"/>
                      </a:lnTo>
                      <a:lnTo>
                        <a:pt x="2177" y="68"/>
                      </a:lnTo>
                      <a:lnTo>
                        <a:pt x="2176" y="67"/>
                      </a:lnTo>
                      <a:lnTo>
                        <a:pt x="2176" y="64"/>
                      </a:lnTo>
                      <a:close/>
                      <a:moveTo>
                        <a:pt x="1122" y="62"/>
                      </a:moveTo>
                      <a:lnTo>
                        <a:pt x="1124" y="62"/>
                      </a:lnTo>
                      <a:lnTo>
                        <a:pt x="1124" y="63"/>
                      </a:lnTo>
                      <a:lnTo>
                        <a:pt x="1122" y="64"/>
                      </a:lnTo>
                      <a:lnTo>
                        <a:pt x="1122" y="64"/>
                      </a:lnTo>
                      <a:lnTo>
                        <a:pt x="1122" y="62"/>
                      </a:lnTo>
                      <a:close/>
                      <a:moveTo>
                        <a:pt x="2282" y="58"/>
                      </a:moveTo>
                      <a:lnTo>
                        <a:pt x="2282" y="59"/>
                      </a:lnTo>
                      <a:lnTo>
                        <a:pt x="2281" y="60"/>
                      </a:lnTo>
                      <a:lnTo>
                        <a:pt x="2280" y="60"/>
                      </a:lnTo>
                      <a:lnTo>
                        <a:pt x="2280" y="64"/>
                      </a:lnTo>
                      <a:lnTo>
                        <a:pt x="2276" y="64"/>
                      </a:lnTo>
                      <a:lnTo>
                        <a:pt x="2273" y="66"/>
                      </a:lnTo>
                      <a:lnTo>
                        <a:pt x="2270" y="67"/>
                      </a:lnTo>
                      <a:lnTo>
                        <a:pt x="2270" y="66"/>
                      </a:lnTo>
                      <a:lnTo>
                        <a:pt x="2270" y="64"/>
                      </a:lnTo>
                      <a:lnTo>
                        <a:pt x="2269" y="64"/>
                      </a:lnTo>
                      <a:lnTo>
                        <a:pt x="2272" y="62"/>
                      </a:lnTo>
                      <a:lnTo>
                        <a:pt x="2276" y="60"/>
                      </a:lnTo>
                      <a:lnTo>
                        <a:pt x="2278" y="59"/>
                      </a:lnTo>
                      <a:lnTo>
                        <a:pt x="2282" y="58"/>
                      </a:lnTo>
                      <a:close/>
                      <a:moveTo>
                        <a:pt x="1918" y="58"/>
                      </a:moveTo>
                      <a:lnTo>
                        <a:pt x="1921" y="58"/>
                      </a:lnTo>
                      <a:lnTo>
                        <a:pt x="1921" y="59"/>
                      </a:lnTo>
                      <a:lnTo>
                        <a:pt x="1920" y="60"/>
                      </a:lnTo>
                      <a:lnTo>
                        <a:pt x="1918" y="62"/>
                      </a:lnTo>
                      <a:lnTo>
                        <a:pt x="1918" y="62"/>
                      </a:lnTo>
                      <a:lnTo>
                        <a:pt x="1918" y="62"/>
                      </a:lnTo>
                      <a:lnTo>
                        <a:pt x="1917" y="62"/>
                      </a:lnTo>
                      <a:lnTo>
                        <a:pt x="1917" y="59"/>
                      </a:lnTo>
                      <a:lnTo>
                        <a:pt x="1917" y="59"/>
                      </a:lnTo>
                      <a:lnTo>
                        <a:pt x="1917" y="59"/>
                      </a:lnTo>
                      <a:lnTo>
                        <a:pt x="1918" y="58"/>
                      </a:lnTo>
                      <a:close/>
                      <a:moveTo>
                        <a:pt x="2172" y="51"/>
                      </a:moveTo>
                      <a:lnTo>
                        <a:pt x="2173" y="51"/>
                      </a:lnTo>
                      <a:lnTo>
                        <a:pt x="2175" y="55"/>
                      </a:lnTo>
                      <a:lnTo>
                        <a:pt x="2176" y="55"/>
                      </a:lnTo>
                      <a:lnTo>
                        <a:pt x="2176" y="54"/>
                      </a:lnTo>
                      <a:lnTo>
                        <a:pt x="2176" y="54"/>
                      </a:lnTo>
                      <a:lnTo>
                        <a:pt x="2177" y="54"/>
                      </a:lnTo>
                      <a:lnTo>
                        <a:pt x="2177" y="58"/>
                      </a:lnTo>
                      <a:lnTo>
                        <a:pt x="2179" y="58"/>
                      </a:lnTo>
                      <a:lnTo>
                        <a:pt x="2179" y="59"/>
                      </a:lnTo>
                      <a:lnTo>
                        <a:pt x="2177" y="59"/>
                      </a:lnTo>
                      <a:lnTo>
                        <a:pt x="2177" y="60"/>
                      </a:lnTo>
                      <a:lnTo>
                        <a:pt x="2179" y="62"/>
                      </a:lnTo>
                      <a:lnTo>
                        <a:pt x="2177" y="62"/>
                      </a:lnTo>
                      <a:lnTo>
                        <a:pt x="2177" y="62"/>
                      </a:lnTo>
                      <a:lnTo>
                        <a:pt x="2177" y="62"/>
                      </a:lnTo>
                      <a:lnTo>
                        <a:pt x="2176" y="62"/>
                      </a:lnTo>
                      <a:lnTo>
                        <a:pt x="2176" y="62"/>
                      </a:lnTo>
                      <a:lnTo>
                        <a:pt x="2173" y="62"/>
                      </a:lnTo>
                      <a:lnTo>
                        <a:pt x="2172" y="58"/>
                      </a:lnTo>
                      <a:lnTo>
                        <a:pt x="2171" y="58"/>
                      </a:lnTo>
                      <a:lnTo>
                        <a:pt x="2172" y="51"/>
                      </a:lnTo>
                      <a:close/>
                      <a:moveTo>
                        <a:pt x="53" y="39"/>
                      </a:moveTo>
                      <a:lnTo>
                        <a:pt x="53" y="41"/>
                      </a:lnTo>
                      <a:lnTo>
                        <a:pt x="54" y="41"/>
                      </a:lnTo>
                      <a:lnTo>
                        <a:pt x="54" y="42"/>
                      </a:lnTo>
                      <a:lnTo>
                        <a:pt x="54" y="42"/>
                      </a:lnTo>
                      <a:lnTo>
                        <a:pt x="54" y="45"/>
                      </a:lnTo>
                      <a:lnTo>
                        <a:pt x="55" y="45"/>
                      </a:lnTo>
                      <a:lnTo>
                        <a:pt x="57" y="45"/>
                      </a:lnTo>
                      <a:lnTo>
                        <a:pt x="58" y="46"/>
                      </a:lnTo>
                      <a:lnTo>
                        <a:pt x="58" y="46"/>
                      </a:lnTo>
                      <a:lnTo>
                        <a:pt x="61" y="47"/>
                      </a:lnTo>
                      <a:lnTo>
                        <a:pt x="59" y="49"/>
                      </a:lnTo>
                      <a:lnTo>
                        <a:pt x="59" y="49"/>
                      </a:lnTo>
                      <a:lnTo>
                        <a:pt x="59" y="49"/>
                      </a:lnTo>
                      <a:lnTo>
                        <a:pt x="59" y="50"/>
                      </a:lnTo>
                      <a:lnTo>
                        <a:pt x="58" y="49"/>
                      </a:lnTo>
                      <a:lnTo>
                        <a:pt x="57" y="47"/>
                      </a:lnTo>
                      <a:lnTo>
                        <a:pt x="55" y="47"/>
                      </a:lnTo>
                      <a:lnTo>
                        <a:pt x="53" y="45"/>
                      </a:lnTo>
                      <a:lnTo>
                        <a:pt x="50" y="45"/>
                      </a:lnTo>
                      <a:lnTo>
                        <a:pt x="50" y="43"/>
                      </a:lnTo>
                      <a:lnTo>
                        <a:pt x="50" y="42"/>
                      </a:lnTo>
                      <a:lnTo>
                        <a:pt x="50" y="42"/>
                      </a:lnTo>
                      <a:lnTo>
                        <a:pt x="50" y="39"/>
                      </a:lnTo>
                      <a:lnTo>
                        <a:pt x="53" y="39"/>
                      </a:lnTo>
                      <a:close/>
                      <a:moveTo>
                        <a:pt x="1893" y="30"/>
                      </a:moveTo>
                      <a:lnTo>
                        <a:pt x="1895" y="30"/>
                      </a:lnTo>
                      <a:lnTo>
                        <a:pt x="1896" y="30"/>
                      </a:lnTo>
                      <a:lnTo>
                        <a:pt x="1896" y="32"/>
                      </a:lnTo>
                      <a:lnTo>
                        <a:pt x="1896" y="33"/>
                      </a:lnTo>
                      <a:lnTo>
                        <a:pt x="1896" y="34"/>
                      </a:lnTo>
                      <a:lnTo>
                        <a:pt x="1896" y="36"/>
                      </a:lnTo>
                      <a:lnTo>
                        <a:pt x="1893" y="36"/>
                      </a:lnTo>
                      <a:lnTo>
                        <a:pt x="1893" y="34"/>
                      </a:lnTo>
                      <a:lnTo>
                        <a:pt x="1893" y="34"/>
                      </a:lnTo>
                      <a:lnTo>
                        <a:pt x="1892" y="36"/>
                      </a:lnTo>
                      <a:lnTo>
                        <a:pt x="1891" y="36"/>
                      </a:lnTo>
                      <a:lnTo>
                        <a:pt x="1891" y="33"/>
                      </a:lnTo>
                      <a:lnTo>
                        <a:pt x="1892" y="30"/>
                      </a:lnTo>
                      <a:lnTo>
                        <a:pt x="1893" y="30"/>
                      </a:lnTo>
                      <a:lnTo>
                        <a:pt x="1893" y="30"/>
                      </a:lnTo>
                      <a:close/>
                      <a:moveTo>
                        <a:pt x="1114" y="12"/>
                      </a:moveTo>
                      <a:lnTo>
                        <a:pt x="1114" y="12"/>
                      </a:lnTo>
                      <a:lnTo>
                        <a:pt x="1116" y="12"/>
                      </a:lnTo>
                      <a:lnTo>
                        <a:pt x="1114" y="15"/>
                      </a:lnTo>
                      <a:lnTo>
                        <a:pt x="1117" y="16"/>
                      </a:lnTo>
                      <a:lnTo>
                        <a:pt x="1118" y="17"/>
                      </a:lnTo>
                      <a:lnTo>
                        <a:pt x="1118" y="19"/>
                      </a:lnTo>
                      <a:lnTo>
                        <a:pt x="1118" y="17"/>
                      </a:lnTo>
                      <a:lnTo>
                        <a:pt x="1120" y="17"/>
                      </a:lnTo>
                      <a:lnTo>
                        <a:pt x="1121" y="17"/>
                      </a:lnTo>
                      <a:lnTo>
                        <a:pt x="1121" y="20"/>
                      </a:lnTo>
                      <a:lnTo>
                        <a:pt x="1122" y="21"/>
                      </a:lnTo>
                      <a:lnTo>
                        <a:pt x="1122" y="22"/>
                      </a:lnTo>
                      <a:lnTo>
                        <a:pt x="1124" y="22"/>
                      </a:lnTo>
                      <a:lnTo>
                        <a:pt x="1124" y="25"/>
                      </a:lnTo>
                      <a:lnTo>
                        <a:pt x="1124" y="26"/>
                      </a:lnTo>
                      <a:lnTo>
                        <a:pt x="1124" y="29"/>
                      </a:lnTo>
                      <a:lnTo>
                        <a:pt x="1124" y="29"/>
                      </a:lnTo>
                      <a:lnTo>
                        <a:pt x="1124" y="34"/>
                      </a:lnTo>
                      <a:lnTo>
                        <a:pt x="1124" y="34"/>
                      </a:lnTo>
                      <a:lnTo>
                        <a:pt x="1124" y="36"/>
                      </a:lnTo>
                      <a:lnTo>
                        <a:pt x="1125" y="36"/>
                      </a:lnTo>
                      <a:lnTo>
                        <a:pt x="1125" y="37"/>
                      </a:lnTo>
                      <a:lnTo>
                        <a:pt x="1126" y="37"/>
                      </a:lnTo>
                      <a:lnTo>
                        <a:pt x="1126" y="39"/>
                      </a:lnTo>
                      <a:lnTo>
                        <a:pt x="1126" y="43"/>
                      </a:lnTo>
                      <a:lnTo>
                        <a:pt x="1125" y="46"/>
                      </a:lnTo>
                      <a:lnTo>
                        <a:pt x="1125" y="49"/>
                      </a:lnTo>
                      <a:lnTo>
                        <a:pt x="1124" y="50"/>
                      </a:lnTo>
                      <a:lnTo>
                        <a:pt x="1122" y="50"/>
                      </a:lnTo>
                      <a:lnTo>
                        <a:pt x="1122" y="49"/>
                      </a:lnTo>
                      <a:lnTo>
                        <a:pt x="1122" y="47"/>
                      </a:lnTo>
                      <a:lnTo>
                        <a:pt x="1121" y="46"/>
                      </a:lnTo>
                      <a:lnTo>
                        <a:pt x="1120" y="46"/>
                      </a:lnTo>
                      <a:lnTo>
                        <a:pt x="1120" y="45"/>
                      </a:lnTo>
                      <a:lnTo>
                        <a:pt x="1118" y="46"/>
                      </a:lnTo>
                      <a:lnTo>
                        <a:pt x="1118" y="49"/>
                      </a:lnTo>
                      <a:lnTo>
                        <a:pt x="1120" y="49"/>
                      </a:lnTo>
                      <a:lnTo>
                        <a:pt x="1120" y="54"/>
                      </a:lnTo>
                      <a:lnTo>
                        <a:pt x="1121" y="54"/>
                      </a:lnTo>
                      <a:lnTo>
                        <a:pt x="1121" y="57"/>
                      </a:lnTo>
                      <a:lnTo>
                        <a:pt x="1121" y="59"/>
                      </a:lnTo>
                      <a:lnTo>
                        <a:pt x="1120" y="59"/>
                      </a:lnTo>
                      <a:lnTo>
                        <a:pt x="1120" y="62"/>
                      </a:lnTo>
                      <a:lnTo>
                        <a:pt x="1121" y="62"/>
                      </a:lnTo>
                      <a:lnTo>
                        <a:pt x="1120" y="63"/>
                      </a:lnTo>
                      <a:lnTo>
                        <a:pt x="1118" y="64"/>
                      </a:lnTo>
                      <a:lnTo>
                        <a:pt x="1118" y="64"/>
                      </a:lnTo>
                      <a:lnTo>
                        <a:pt x="1117" y="70"/>
                      </a:lnTo>
                      <a:lnTo>
                        <a:pt x="1117" y="70"/>
                      </a:lnTo>
                      <a:lnTo>
                        <a:pt x="1118" y="71"/>
                      </a:lnTo>
                      <a:lnTo>
                        <a:pt x="1118" y="71"/>
                      </a:lnTo>
                      <a:lnTo>
                        <a:pt x="1117" y="71"/>
                      </a:lnTo>
                      <a:lnTo>
                        <a:pt x="1117" y="75"/>
                      </a:lnTo>
                      <a:lnTo>
                        <a:pt x="1117" y="75"/>
                      </a:lnTo>
                      <a:lnTo>
                        <a:pt x="1117" y="76"/>
                      </a:lnTo>
                      <a:lnTo>
                        <a:pt x="1116" y="76"/>
                      </a:lnTo>
                      <a:lnTo>
                        <a:pt x="1114" y="81"/>
                      </a:lnTo>
                      <a:lnTo>
                        <a:pt x="1113" y="81"/>
                      </a:lnTo>
                      <a:lnTo>
                        <a:pt x="1112" y="84"/>
                      </a:lnTo>
                      <a:lnTo>
                        <a:pt x="1112" y="84"/>
                      </a:lnTo>
                      <a:lnTo>
                        <a:pt x="1112" y="87"/>
                      </a:lnTo>
                      <a:lnTo>
                        <a:pt x="1111" y="87"/>
                      </a:lnTo>
                      <a:lnTo>
                        <a:pt x="1109" y="91"/>
                      </a:lnTo>
                      <a:lnTo>
                        <a:pt x="1109" y="91"/>
                      </a:lnTo>
                      <a:lnTo>
                        <a:pt x="1109" y="96"/>
                      </a:lnTo>
                      <a:lnTo>
                        <a:pt x="1109" y="96"/>
                      </a:lnTo>
                      <a:lnTo>
                        <a:pt x="1109" y="100"/>
                      </a:lnTo>
                      <a:lnTo>
                        <a:pt x="1108" y="100"/>
                      </a:lnTo>
                      <a:lnTo>
                        <a:pt x="1108" y="102"/>
                      </a:lnTo>
                      <a:lnTo>
                        <a:pt x="1108" y="102"/>
                      </a:lnTo>
                      <a:lnTo>
                        <a:pt x="1108" y="106"/>
                      </a:lnTo>
                      <a:lnTo>
                        <a:pt x="1107" y="106"/>
                      </a:lnTo>
                      <a:lnTo>
                        <a:pt x="1107" y="108"/>
                      </a:lnTo>
                      <a:lnTo>
                        <a:pt x="1105" y="109"/>
                      </a:lnTo>
                      <a:lnTo>
                        <a:pt x="1104" y="110"/>
                      </a:lnTo>
                      <a:lnTo>
                        <a:pt x="1105" y="111"/>
                      </a:lnTo>
                      <a:lnTo>
                        <a:pt x="1105" y="111"/>
                      </a:lnTo>
                      <a:lnTo>
                        <a:pt x="1105" y="111"/>
                      </a:lnTo>
                      <a:lnTo>
                        <a:pt x="1105" y="114"/>
                      </a:lnTo>
                      <a:lnTo>
                        <a:pt x="1104" y="114"/>
                      </a:lnTo>
                      <a:lnTo>
                        <a:pt x="1104" y="115"/>
                      </a:lnTo>
                      <a:lnTo>
                        <a:pt x="1104" y="115"/>
                      </a:lnTo>
                      <a:lnTo>
                        <a:pt x="1103" y="123"/>
                      </a:lnTo>
                      <a:lnTo>
                        <a:pt x="1101" y="123"/>
                      </a:lnTo>
                      <a:lnTo>
                        <a:pt x="1101" y="125"/>
                      </a:lnTo>
                      <a:lnTo>
                        <a:pt x="1100" y="125"/>
                      </a:lnTo>
                      <a:lnTo>
                        <a:pt x="1100" y="127"/>
                      </a:lnTo>
                      <a:lnTo>
                        <a:pt x="1099" y="127"/>
                      </a:lnTo>
                      <a:lnTo>
                        <a:pt x="1099" y="129"/>
                      </a:lnTo>
                      <a:lnTo>
                        <a:pt x="1099" y="129"/>
                      </a:lnTo>
                      <a:lnTo>
                        <a:pt x="1097" y="135"/>
                      </a:lnTo>
                      <a:lnTo>
                        <a:pt x="1097" y="135"/>
                      </a:lnTo>
                      <a:lnTo>
                        <a:pt x="1097" y="138"/>
                      </a:lnTo>
                      <a:lnTo>
                        <a:pt x="1096" y="138"/>
                      </a:lnTo>
                      <a:lnTo>
                        <a:pt x="1096" y="139"/>
                      </a:lnTo>
                      <a:lnTo>
                        <a:pt x="1096" y="139"/>
                      </a:lnTo>
                      <a:lnTo>
                        <a:pt x="1096" y="142"/>
                      </a:lnTo>
                      <a:lnTo>
                        <a:pt x="1095" y="142"/>
                      </a:lnTo>
                      <a:lnTo>
                        <a:pt x="1095" y="143"/>
                      </a:lnTo>
                      <a:lnTo>
                        <a:pt x="1093" y="144"/>
                      </a:lnTo>
                      <a:lnTo>
                        <a:pt x="1093" y="146"/>
                      </a:lnTo>
                      <a:lnTo>
                        <a:pt x="1091" y="148"/>
                      </a:lnTo>
                      <a:lnTo>
                        <a:pt x="1091" y="149"/>
                      </a:lnTo>
                      <a:lnTo>
                        <a:pt x="1087" y="149"/>
                      </a:lnTo>
                      <a:lnTo>
                        <a:pt x="1086" y="151"/>
                      </a:lnTo>
                      <a:lnTo>
                        <a:pt x="1084" y="151"/>
                      </a:lnTo>
                      <a:lnTo>
                        <a:pt x="1084" y="151"/>
                      </a:lnTo>
                      <a:lnTo>
                        <a:pt x="1082" y="152"/>
                      </a:lnTo>
                      <a:lnTo>
                        <a:pt x="1079" y="153"/>
                      </a:lnTo>
                      <a:lnTo>
                        <a:pt x="1078" y="152"/>
                      </a:lnTo>
                      <a:lnTo>
                        <a:pt x="1076" y="151"/>
                      </a:lnTo>
                      <a:lnTo>
                        <a:pt x="1075" y="149"/>
                      </a:lnTo>
                      <a:lnTo>
                        <a:pt x="1073" y="149"/>
                      </a:lnTo>
                      <a:lnTo>
                        <a:pt x="1071" y="148"/>
                      </a:lnTo>
                      <a:lnTo>
                        <a:pt x="1070" y="148"/>
                      </a:lnTo>
                      <a:lnTo>
                        <a:pt x="1070" y="147"/>
                      </a:lnTo>
                      <a:lnTo>
                        <a:pt x="1070" y="147"/>
                      </a:lnTo>
                      <a:lnTo>
                        <a:pt x="1070" y="147"/>
                      </a:lnTo>
                      <a:lnTo>
                        <a:pt x="1069" y="147"/>
                      </a:lnTo>
                      <a:lnTo>
                        <a:pt x="1069" y="147"/>
                      </a:lnTo>
                      <a:lnTo>
                        <a:pt x="1069" y="147"/>
                      </a:lnTo>
                      <a:lnTo>
                        <a:pt x="1069" y="146"/>
                      </a:lnTo>
                      <a:lnTo>
                        <a:pt x="1067" y="146"/>
                      </a:lnTo>
                      <a:lnTo>
                        <a:pt x="1067" y="142"/>
                      </a:lnTo>
                      <a:lnTo>
                        <a:pt x="1066" y="142"/>
                      </a:lnTo>
                      <a:lnTo>
                        <a:pt x="1066" y="139"/>
                      </a:lnTo>
                      <a:lnTo>
                        <a:pt x="1065" y="139"/>
                      </a:lnTo>
                      <a:lnTo>
                        <a:pt x="1065" y="138"/>
                      </a:lnTo>
                      <a:lnTo>
                        <a:pt x="1065" y="138"/>
                      </a:lnTo>
                      <a:lnTo>
                        <a:pt x="1065" y="134"/>
                      </a:lnTo>
                      <a:lnTo>
                        <a:pt x="1063" y="134"/>
                      </a:lnTo>
                      <a:lnTo>
                        <a:pt x="1063" y="132"/>
                      </a:lnTo>
                      <a:lnTo>
                        <a:pt x="1063" y="132"/>
                      </a:lnTo>
                      <a:lnTo>
                        <a:pt x="1063" y="130"/>
                      </a:lnTo>
                      <a:lnTo>
                        <a:pt x="1061" y="129"/>
                      </a:lnTo>
                      <a:lnTo>
                        <a:pt x="1059" y="125"/>
                      </a:lnTo>
                      <a:lnTo>
                        <a:pt x="1059" y="125"/>
                      </a:lnTo>
                      <a:lnTo>
                        <a:pt x="1059" y="123"/>
                      </a:lnTo>
                      <a:lnTo>
                        <a:pt x="1058" y="123"/>
                      </a:lnTo>
                      <a:lnTo>
                        <a:pt x="1058" y="122"/>
                      </a:lnTo>
                      <a:lnTo>
                        <a:pt x="1058" y="122"/>
                      </a:lnTo>
                      <a:lnTo>
                        <a:pt x="1058" y="119"/>
                      </a:lnTo>
                      <a:lnTo>
                        <a:pt x="1058" y="115"/>
                      </a:lnTo>
                      <a:lnTo>
                        <a:pt x="1058" y="115"/>
                      </a:lnTo>
                      <a:lnTo>
                        <a:pt x="1058" y="115"/>
                      </a:lnTo>
                      <a:lnTo>
                        <a:pt x="1058" y="114"/>
                      </a:lnTo>
                      <a:lnTo>
                        <a:pt x="1058" y="114"/>
                      </a:lnTo>
                      <a:lnTo>
                        <a:pt x="1058" y="111"/>
                      </a:lnTo>
                      <a:lnTo>
                        <a:pt x="1059" y="111"/>
                      </a:lnTo>
                      <a:lnTo>
                        <a:pt x="1059" y="108"/>
                      </a:lnTo>
                      <a:lnTo>
                        <a:pt x="1061" y="108"/>
                      </a:lnTo>
                      <a:lnTo>
                        <a:pt x="1062" y="105"/>
                      </a:lnTo>
                      <a:lnTo>
                        <a:pt x="1063" y="104"/>
                      </a:lnTo>
                      <a:lnTo>
                        <a:pt x="1065" y="102"/>
                      </a:lnTo>
                      <a:lnTo>
                        <a:pt x="1063" y="102"/>
                      </a:lnTo>
                      <a:lnTo>
                        <a:pt x="1063" y="100"/>
                      </a:lnTo>
                      <a:lnTo>
                        <a:pt x="1069" y="96"/>
                      </a:lnTo>
                      <a:lnTo>
                        <a:pt x="1069" y="93"/>
                      </a:lnTo>
                      <a:lnTo>
                        <a:pt x="1070" y="93"/>
                      </a:lnTo>
                      <a:lnTo>
                        <a:pt x="1070" y="92"/>
                      </a:lnTo>
                      <a:lnTo>
                        <a:pt x="1071" y="91"/>
                      </a:lnTo>
                      <a:lnTo>
                        <a:pt x="1071" y="89"/>
                      </a:lnTo>
                      <a:lnTo>
                        <a:pt x="1071" y="88"/>
                      </a:lnTo>
                      <a:lnTo>
                        <a:pt x="1071" y="87"/>
                      </a:lnTo>
                      <a:lnTo>
                        <a:pt x="1070" y="84"/>
                      </a:lnTo>
                      <a:lnTo>
                        <a:pt x="1069" y="84"/>
                      </a:lnTo>
                      <a:lnTo>
                        <a:pt x="1069" y="81"/>
                      </a:lnTo>
                      <a:lnTo>
                        <a:pt x="1069" y="81"/>
                      </a:lnTo>
                      <a:lnTo>
                        <a:pt x="1069" y="76"/>
                      </a:lnTo>
                      <a:lnTo>
                        <a:pt x="1067" y="76"/>
                      </a:lnTo>
                      <a:lnTo>
                        <a:pt x="1067" y="74"/>
                      </a:lnTo>
                      <a:lnTo>
                        <a:pt x="1066" y="74"/>
                      </a:lnTo>
                      <a:lnTo>
                        <a:pt x="1067" y="72"/>
                      </a:lnTo>
                      <a:lnTo>
                        <a:pt x="1066" y="70"/>
                      </a:lnTo>
                      <a:lnTo>
                        <a:pt x="1065" y="67"/>
                      </a:lnTo>
                      <a:lnTo>
                        <a:pt x="1066" y="64"/>
                      </a:lnTo>
                      <a:lnTo>
                        <a:pt x="1066" y="64"/>
                      </a:lnTo>
                      <a:lnTo>
                        <a:pt x="1066" y="63"/>
                      </a:lnTo>
                      <a:lnTo>
                        <a:pt x="1069" y="62"/>
                      </a:lnTo>
                      <a:lnTo>
                        <a:pt x="1070" y="57"/>
                      </a:lnTo>
                      <a:lnTo>
                        <a:pt x="1070" y="58"/>
                      </a:lnTo>
                      <a:lnTo>
                        <a:pt x="1071" y="57"/>
                      </a:lnTo>
                      <a:lnTo>
                        <a:pt x="1073" y="55"/>
                      </a:lnTo>
                      <a:lnTo>
                        <a:pt x="1074" y="54"/>
                      </a:lnTo>
                      <a:lnTo>
                        <a:pt x="1075" y="53"/>
                      </a:lnTo>
                      <a:lnTo>
                        <a:pt x="1076" y="53"/>
                      </a:lnTo>
                      <a:lnTo>
                        <a:pt x="1078" y="51"/>
                      </a:lnTo>
                      <a:lnTo>
                        <a:pt x="1079" y="51"/>
                      </a:lnTo>
                      <a:lnTo>
                        <a:pt x="1080" y="51"/>
                      </a:lnTo>
                      <a:lnTo>
                        <a:pt x="1082" y="51"/>
                      </a:lnTo>
                      <a:lnTo>
                        <a:pt x="1082" y="50"/>
                      </a:lnTo>
                      <a:lnTo>
                        <a:pt x="1083" y="49"/>
                      </a:lnTo>
                      <a:lnTo>
                        <a:pt x="1084" y="49"/>
                      </a:lnTo>
                      <a:lnTo>
                        <a:pt x="1087" y="49"/>
                      </a:lnTo>
                      <a:lnTo>
                        <a:pt x="1088" y="49"/>
                      </a:lnTo>
                      <a:lnTo>
                        <a:pt x="1090" y="49"/>
                      </a:lnTo>
                      <a:lnTo>
                        <a:pt x="1091" y="47"/>
                      </a:lnTo>
                      <a:lnTo>
                        <a:pt x="1092" y="46"/>
                      </a:lnTo>
                      <a:lnTo>
                        <a:pt x="1095" y="46"/>
                      </a:lnTo>
                      <a:lnTo>
                        <a:pt x="1095" y="47"/>
                      </a:lnTo>
                      <a:lnTo>
                        <a:pt x="1096" y="47"/>
                      </a:lnTo>
                      <a:lnTo>
                        <a:pt x="1096" y="41"/>
                      </a:lnTo>
                      <a:lnTo>
                        <a:pt x="1096" y="39"/>
                      </a:lnTo>
                      <a:lnTo>
                        <a:pt x="1097" y="39"/>
                      </a:lnTo>
                      <a:lnTo>
                        <a:pt x="1100" y="41"/>
                      </a:lnTo>
                      <a:lnTo>
                        <a:pt x="1100" y="41"/>
                      </a:lnTo>
                      <a:lnTo>
                        <a:pt x="1100" y="41"/>
                      </a:lnTo>
                      <a:lnTo>
                        <a:pt x="1100" y="38"/>
                      </a:lnTo>
                      <a:lnTo>
                        <a:pt x="1103" y="38"/>
                      </a:lnTo>
                      <a:lnTo>
                        <a:pt x="1103" y="37"/>
                      </a:lnTo>
                      <a:lnTo>
                        <a:pt x="1103" y="37"/>
                      </a:lnTo>
                      <a:lnTo>
                        <a:pt x="1101" y="37"/>
                      </a:lnTo>
                      <a:lnTo>
                        <a:pt x="1103" y="36"/>
                      </a:lnTo>
                      <a:lnTo>
                        <a:pt x="1103" y="36"/>
                      </a:lnTo>
                      <a:lnTo>
                        <a:pt x="1103" y="36"/>
                      </a:lnTo>
                      <a:lnTo>
                        <a:pt x="1103" y="34"/>
                      </a:lnTo>
                      <a:lnTo>
                        <a:pt x="1104" y="34"/>
                      </a:lnTo>
                      <a:lnTo>
                        <a:pt x="1104" y="33"/>
                      </a:lnTo>
                      <a:lnTo>
                        <a:pt x="1104" y="30"/>
                      </a:lnTo>
                      <a:lnTo>
                        <a:pt x="1103" y="30"/>
                      </a:lnTo>
                      <a:lnTo>
                        <a:pt x="1104" y="29"/>
                      </a:lnTo>
                      <a:lnTo>
                        <a:pt x="1105" y="29"/>
                      </a:lnTo>
                      <a:lnTo>
                        <a:pt x="1105" y="30"/>
                      </a:lnTo>
                      <a:lnTo>
                        <a:pt x="1105" y="30"/>
                      </a:lnTo>
                      <a:lnTo>
                        <a:pt x="1105" y="30"/>
                      </a:lnTo>
                      <a:lnTo>
                        <a:pt x="1107" y="29"/>
                      </a:lnTo>
                      <a:lnTo>
                        <a:pt x="1107" y="28"/>
                      </a:lnTo>
                      <a:lnTo>
                        <a:pt x="1109" y="28"/>
                      </a:lnTo>
                      <a:lnTo>
                        <a:pt x="1109" y="28"/>
                      </a:lnTo>
                      <a:lnTo>
                        <a:pt x="1111" y="28"/>
                      </a:lnTo>
                      <a:lnTo>
                        <a:pt x="1111" y="26"/>
                      </a:lnTo>
                      <a:lnTo>
                        <a:pt x="1111" y="26"/>
                      </a:lnTo>
                      <a:lnTo>
                        <a:pt x="1109" y="26"/>
                      </a:lnTo>
                      <a:lnTo>
                        <a:pt x="1109" y="25"/>
                      </a:lnTo>
                      <a:lnTo>
                        <a:pt x="1111" y="25"/>
                      </a:lnTo>
                      <a:lnTo>
                        <a:pt x="1111" y="20"/>
                      </a:lnTo>
                      <a:lnTo>
                        <a:pt x="1111" y="20"/>
                      </a:lnTo>
                      <a:lnTo>
                        <a:pt x="1111" y="16"/>
                      </a:lnTo>
                      <a:lnTo>
                        <a:pt x="1112" y="16"/>
                      </a:lnTo>
                      <a:lnTo>
                        <a:pt x="1112" y="12"/>
                      </a:lnTo>
                      <a:lnTo>
                        <a:pt x="1114" y="12"/>
                      </a:lnTo>
                      <a:close/>
                      <a:moveTo>
                        <a:pt x="1841" y="7"/>
                      </a:moveTo>
                      <a:lnTo>
                        <a:pt x="1844" y="7"/>
                      </a:lnTo>
                      <a:lnTo>
                        <a:pt x="1842" y="9"/>
                      </a:lnTo>
                      <a:lnTo>
                        <a:pt x="1841" y="9"/>
                      </a:lnTo>
                      <a:lnTo>
                        <a:pt x="1841" y="8"/>
                      </a:lnTo>
                      <a:lnTo>
                        <a:pt x="1841" y="7"/>
                      </a:lnTo>
                      <a:close/>
                      <a:moveTo>
                        <a:pt x="1837" y="7"/>
                      </a:moveTo>
                      <a:lnTo>
                        <a:pt x="1837" y="7"/>
                      </a:lnTo>
                      <a:lnTo>
                        <a:pt x="1837" y="7"/>
                      </a:lnTo>
                      <a:lnTo>
                        <a:pt x="1838" y="8"/>
                      </a:lnTo>
                      <a:lnTo>
                        <a:pt x="1838" y="11"/>
                      </a:lnTo>
                      <a:lnTo>
                        <a:pt x="1836" y="11"/>
                      </a:lnTo>
                      <a:lnTo>
                        <a:pt x="1836" y="9"/>
                      </a:lnTo>
                      <a:lnTo>
                        <a:pt x="1836" y="8"/>
                      </a:lnTo>
                      <a:lnTo>
                        <a:pt x="1836" y="8"/>
                      </a:lnTo>
                      <a:lnTo>
                        <a:pt x="1836" y="8"/>
                      </a:lnTo>
                      <a:lnTo>
                        <a:pt x="1837" y="7"/>
                      </a:lnTo>
                      <a:close/>
                      <a:moveTo>
                        <a:pt x="1844" y="5"/>
                      </a:moveTo>
                      <a:lnTo>
                        <a:pt x="1845" y="5"/>
                      </a:lnTo>
                      <a:lnTo>
                        <a:pt x="1846" y="5"/>
                      </a:lnTo>
                      <a:lnTo>
                        <a:pt x="1846" y="7"/>
                      </a:lnTo>
                      <a:lnTo>
                        <a:pt x="1846" y="7"/>
                      </a:lnTo>
                      <a:lnTo>
                        <a:pt x="1846" y="7"/>
                      </a:lnTo>
                      <a:lnTo>
                        <a:pt x="1846" y="7"/>
                      </a:lnTo>
                      <a:lnTo>
                        <a:pt x="1846" y="8"/>
                      </a:lnTo>
                      <a:lnTo>
                        <a:pt x="1844" y="8"/>
                      </a:lnTo>
                      <a:lnTo>
                        <a:pt x="1844" y="8"/>
                      </a:lnTo>
                      <a:lnTo>
                        <a:pt x="1844" y="8"/>
                      </a:lnTo>
                      <a:lnTo>
                        <a:pt x="1844" y="8"/>
                      </a:lnTo>
                      <a:lnTo>
                        <a:pt x="1844" y="8"/>
                      </a:lnTo>
                      <a:lnTo>
                        <a:pt x="1844" y="7"/>
                      </a:lnTo>
                      <a:lnTo>
                        <a:pt x="1844" y="5"/>
                      </a:lnTo>
                      <a:close/>
                      <a:moveTo>
                        <a:pt x="1944" y="0"/>
                      </a:moveTo>
                      <a:lnTo>
                        <a:pt x="1946" y="5"/>
                      </a:lnTo>
                      <a:lnTo>
                        <a:pt x="1948" y="7"/>
                      </a:lnTo>
                      <a:lnTo>
                        <a:pt x="1948" y="11"/>
                      </a:lnTo>
                      <a:lnTo>
                        <a:pt x="1951" y="12"/>
                      </a:lnTo>
                      <a:lnTo>
                        <a:pt x="1951" y="16"/>
                      </a:lnTo>
                      <a:lnTo>
                        <a:pt x="1951" y="16"/>
                      </a:lnTo>
                      <a:lnTo>
                        <a:pt x="1952" y="17"/>
                      </a:lnTo>
                      <a:lnTo>
                        <a:pt x="1954" y="19"/>
                      </a:lnTo>
                      <a:lnTo>
                        <a:pt x="1954" y="21"/>
                      </a:lnTo>
                      <a:lnTo>
                        <a:pt x="1955" y="22"/>
                      </a:lnTo>
                      <a:lnTo>
                        <a:pt x="1956" y="24"/>
                      </a:lnTo>
                      <a:lnTo>
                        <a:pt x="1956" y="26"/>
                      </a:lnTo>
                      <a:lnTo>
                        <a:pt x="1956" y="29"/>
                      </a:lnTo>
                      <a:lnTo>
                        <a:pt x="1955" y="30"/>
                      </a:lnTo>
                      <a:lnTo>
                        <a:pt x="1955" y="30"/>
                      </a:lnTo>
                      <a:lnTo>
                        <a:pt x="1955" y="37"/>
                      </a:lnTo>
                      <a:lnTo>
                        <a:pt x="1959" y="38"/>
                      </a:lnTo>
                      <a:lnTo>
                        <a:pt x="1959" y="38"/>
                      </a:lnTo>
                      <a:lnTo>
                        <a:pt x="1959" y="37"/>
                      </a:lnTo>
                      <a:lnTo>
                        <a:pt x="1960" y="37"/>
                      </a:lnTo>
                      <a:lnTo>
                        <a:pt x="1960" y="36"/>
                      </a:lnTo>
                      <a:lnTo>
                        <a:pt x="1961" y="36"/>
                      </a:lnTo>
                      <a:lnTo>
                        <a:pt x="1961" y="34"/>
                      </a:lnTo>
                      <a:lnTo>
                        <a:pt x="1964" y="34"/>
                      </a:lnTo>
                      <a:lnTo>
                        <a:pt x="1964" y="38"/>
                      </a:lnTo>
                      <a:lnTo>
                        <a:pt x="1965" y="38"/>
                      </a:lnTo>
                      <a:lnTo>
                        <a:pt x="1965" y="39"/>
                      </a:lnTo>
                      <a:lnTo>
                        <a:pt x="1967" y="39"/>
                      </a:lnTo>
                      <a:lnTo>
                        <a:pt x="1968" y="41"/>
                      </a:lnTo>
                      <a:lnTo>
                        <a:pt x="1971" y="41"/>
                      </a:lnTo>
                      <a:lnTo>
                        <a:pt x="1971" y="43"/>
                      </a:lnTo>
                      <a:lnTo>
                        <a:pt x="1971" y="43"/>
                      </a:lnTo>
                      <a:lnTo>
                        <a:pt x="1971" y="46"/>
                      </a:lnTo>
                      <a:lnTo>
                        <a:pt x="1971" y="46"/>
                      </a:lnTo>
                      <a:lnTo>
                        <a:pt x="1971" y="49"/>
                      </a:lnTo>
                      <a:lnTo>
                        <a:pt x="1971" y="49"/>
                      </a:lnTo>
                      <a:lnTo>
                        <a:pt x="1971" y="53"/>
                      </a:lnTo>
                      <a:lnTo>
                        <a:pt x="1971" y="53"/>
                      </a:lnTo>
                      <a:lnTo>
                        <a:pt x="1971" y="54"/>
                      </a:lnTo>
                      <a:lnTo>
                        <a:pt x="1971" y="54"/>
                      </a:lnTo>
                      <a:lnTo>
                        <a:pt x="1971" y="55"/>
                      </a:lnTo>
                      <a:lnTo>
                        <a:pt x="1971" y="55"/>
                      </a:lnTo>
                      <a:lnTo>
                        <a:pt x="1972" y="58"/>
                      </a:lnTo>
                      <a:lnTo>
                        <a:pt x="1973" y="58"/>
                      </a:lnTo>
                      <a:lnTo>
                        <a:pt x="1973" y="60"/>
                      </a:lnTo>
                      <a:lnTo>
                        <a:pt x="1976" y="62"/>
                      </a:lnTo>
                      <a:lnTo>
                        <a:pt x="1976" y="64"/>
                      </a:lnTo>
                      <a:lnTo>
                        <a:pt x="1976" y="64"/>
                      </a:lnTo>
                      <a:lnTo>
                        <a:pt x="1977" y="67"/>
                      </a:lnTo>
                      <a:lnTo>
                        <a:pt x="1977" y="67"/>
                      </a:lnTo>
                      <a:lnTo>
                        <a:pt x="1977" y="76"/>
                      </a:lnTo>
                      <a:lnTo>
                        <a:pt x="1978" y="76"/>
                      </a:lnTo>
                      <a:lnTo>
                        <a:pt x="1978" y="77"/>
                      </a:lnTo>
                      <a:lnTo>
                        <a:pt x="1978" y="77"/>
                      </a:lnTo>
                      <a:lnTo>
                        <a:pt x="1978" y="80"/>
                      </a:lnTo>
                      <a:lnTo>
                        <a:pt x="1978" y="80"/>
                      </a:lnTo>
                      <a:lnTo>
                        <a:pt x="1978" y="83"/>
                      </a:lnTo>
                      <a:lnTo>
                        <a:pt x="1978" y="84"/>
                      </a:lnTo>
                      <a:lnTo>
                        <a:pt x="1978" y="85"/>
                      </a:lnTo>
                      <a:lnTo>
                        <a:pt x="1981" y="87"/>
                      </a:lnTo>
                      <a:lnTo>
                        <a:pt x="1981" y="87"/>
                      </a:lnTo>
                      <a:lnTo>
                        <a:pt x="1981" y="88"/>
                      </a:lnTo>
                      <a:lnTo>
                        <a:pt x="1988" y="88"/>
                      </a:lnTo>
                      <a:lnTo>
                        <a:pt x="1988" y="91"/>
                      </a:lnTo>
                      <a:lnTo>
                        <a:pt x="1989" y="92"/>
                      </a:lnTo>
                      <a:lnTo>
                        <a:pt x="1992" y="92"/>
                      </a:lnTo>
                      <a:lnTo>
                        <a:pt x="1992" y="91"/>
                      </a:lnTo>
                      <a:lnTo>
                        <a:pt x="1993" y="91"/>
                      </a:lnTo>
                      <a:lnTo>
                        <a:pt x="1993" y="92"/>
                      </a:lnTo>
                      <a:lnTo>
                        <a:pt x="1995" y="92"/>
                      </a:lnTo>
                      <a:lnTo>
                        <a:pt x="1997" y="96"/>
                      </a:lnTo>
                      <a:lnTo>
                        <a:pt x="2001" y="97"/>
                      </a:lnTo>
                      <a:lnTo>
                        <a:pt x="2001" y="97"/>
                      </a:lnTo>
                      <a:lnTo>
                        <a:pt x="2002" y="98"/>
                      </a:lnTo>
                      <a:lnTo>
                        <a:pt x="2002" y="101"/>
                      </a:lnTo>
                      <a:lnTo>
                        <a:pt x="2001" y="101"/>
                      </a:lnTo>
                      <a:lnTo>
                        <a:pt x="2001" y="102"/>
                      </a:lnTo>
                      <a:lnTo>
                        <a:pt x="2001" y="105"/>
                      </a:lnTo>
                      <a:lnTo>
                        <a:pt x="2002" y="105"/>
                      </a:lnTo>
                      <a:lnTo>
                        <a:pt x="2002" y="106"/>
                      </a:lnTo>
                      <a:lnTo>
                        <a:pt x="2003" y="106"/>
                      </a:lnTo>
                      <a:lnTo>
                        <a:pt x="2005" y="108"/>
                      </a:lnTo>
                      <a:lnTo>
                        <a:pt x="2006" y="108"/>
                      </a:lnTo>
                      <a:lnTo>
                        <a:pt x="2006" y="109"/>
                      </a:lnTo>
                      <a:lnTo>
                        <a:pt x="2006" y="109"/>
                      </a:lnTo>
                      <a:lnTo>
                        <a:pt x="2006" y="111"/>
                      </a:lnTo>
                      <a:lnTo>
                        <a:pt x="2007" y="111"/>
                      </a:lnTo>
                      <a:lnTo>
                        <a:pt x="2007" y="115"/>
                      </a:lnTo>
                      <a:lnTo>
                        <a:pt x="2006" y="115"/>
                      </a:lnTo>
                      <a:lnTo>
                        <a:pt x="2006" y="118"/>
                      </a:lnTo>
                      <a:lnTo>
                        <a:pt x="2007" y="119"/>
                      </a:lnTo>
                      <a:lnTo>
                        <a:pt x="2007" y="121"/>
                      </a:lnTo>
                      <a:lnTo>
                        <a:pt x="2009" y="122"/>
                      </a:lnTo>
                      <a:lnTo>
                        <a:pt x="2010" y="122"/>
                      </a:lnTo>
                      <a:lnTo>
                        <a:pt x="2011" y="122"/>
                      </a:lnTo>
                      <a:lnTo>
                        <a:pt x="2011" y="121"/>
                      </a:lnTo>
                      <a:lnTo>
                        <a:pt x="2012" y="121"/>
                      </a:lnTo>
                      <a:lnTo>
                        <a:pt x="2012" y="122"/>
                      </a:lnTo>
                      <a:lnTo>
                        <a:pt x="2015" y="123"/>
                      </a:lnTo>
                      <a:lnTo>
                        <a:pt x="2016" y="125"/>
                      </a:lnTo>
                      <a:lnTo>
                        <a:pt x="2016" y="126"/>
                      </a:lnTo>
                      <a:lnTo>
                        <a:pt x="2018" y="126"/>
                      </a:lnTo>
                      <a:lnTo>
                        <a:pt x="2018" y="135"/>
                      </a:lnTo>
                      <a:lnTo>
                        <a:pt x="2018" y="135"/>
                      </a:lnTo>
                      <a:lnTo>
                        <a:pt x="2019" y="136"/>
                      </a:lnTo>
                      <a:lnTo>
                        <a:pt x="2019" y="136"/>
                      </a:lnTo>
                      <a:lnTo>
                        <a:pt x="2019" y="136"/>
                      </a:lnTo>
                      <a:lnTo>
                        <a:pt x="2019" y="138"/>
                      </a:lnTo>
                      <a:lnTo>
                        <a:pt x="2020" y="138"/>
                      </a:lnTo>
                      <a:lnTo>
                        <a:pt x="2020" y="138"/>
                      </a:lnTo>
                      <a:lnTo>
                        <a:pt x="2024" y="140"/>
                      </a:lnTo>
                      <a:lnTo>
                        <a:pt x="2027" y="144"/>
                      </a:lnTo>
                      <a:lnTo>
                        <a:pt x="2027" y="147"/>
                      </a:lnTo>
                      <a:lnTo>
                        <a:pt x="2029" y="148"/>
                      </a:lnTo>
                      <a:lnTo>
                        <a:pt x="2029" y="148"/>
                      </a:lnTo>
                      <a:lnTo>
                        <a:pt x="2031" y="149"/>
                      </a:lnTo>
                      <a:lnTo>
                        <a:pt x="2031" y="152"/>
                      </a:lnTo>
                      <a:lnTo>
                        <a:pt x="2032" y="152"/>
                      </a:lnTo>
                      <a:lnTo>
                        <a:pt x="2032" y="153"/>
                      </a:lnTo>
                      <a:lnTo>
                        <a:pt x="2035" y="153"/>
                      </a:lnTo>
                      <a:lnTo>
                        <a:pt x="2035" y="157"/>
                      </a:lnTo>
                      <a:lnTo>
                        <a:pt x="2036" y="157"/>
                      </a:lnTo>
                      <a:lnTo>
                        <a:pt x="2036" y="161"/>
                      </a:lnTo>
                      <a:lnTo>
                        <a:pt x="2036" y="161"/>
                      </a:lnTo>
                      <a:lnTo>
                        <a:pt x="2036" y="163"/>
                      </a:lnTo>
                      <a:lnTo>
                        <a:pt x="2037" y="163"/>
                      </a:lnTo>
                      <a:lnTo>
                        <a:pt x="2035" y="164"/>
                      </a:lnTo>
                      <a:lnTo>
                        <a:pt x="2035" y="166"/>
                      </a:lnTo>
                      <a:lnTo>
                        <a:pt x="2035" y="166"/>
                      </a:lnTo>
                      <a:lnTo>
                        <a:pt x="2035" y="166"/>
                      </a:lnTo>
                      <a:lnTo>
                        <a:pt x="2035" y="168"/>
                      </a:lnTo>
                      <a:lnTo>
                        <a:pt x="2035" y="168"/>
                      </a:lnTo>
                      <a:lnTo>
                        <a:pt x="2035" y="170"/>
                      </a:lnTo>
                      <a:lnTo>
                        <a:pt x="2036" y="170"/>
                      </a:lnTo>
                      <a:lnTo>
                        <a:pt x="2036" y="173"/>
                      </a:lnTo>
                      <a:lnTo>
                        <a:pt x="2035" y="173"/>
                      </a:lnTo>
                      <a:lnTo>
                        <a:pt x="2036" y="178"/>
                      </a:lnTo>
                      <a:lnTo>
                        <a:pt x="2037" y="178"/>
                      </a:lnTo>
                      <a:lnTo>
                        <a:pt x="2037" y="180"/>
                      </a:lnTo>
                      <a:lnTo>
                        <a:pt x="2037" y="180"/>
                      </a:lnTo>
                      <a:lnTo>
                        <a:pt x="2037" y="182"/>
                      </a:lnTo>
                      <a:lnTo>
                        <a:pt x="2040" y="183"/>
                      </a:lnTo>
                      <a:lnTo>
                        <a:pt x="2040" y="185"/>
                      </a:lnTo>
                      <a:lnTo>
                        <a:pt x="2041" y="185"/>
                      </a:lnTo>
                      <a:lnTo>
                        <a:pt x="2041" y="191"/>
                      </a:lnTo>
                      <a:lnTo>
                        <a:pt x="2039" y="194"/>
                      </a:lnTo>
                      <a:lnTo>
                        <a:pt x="2039" y="194"/>
                      </a:lnTo>
                      <a:lnTo>
                        <a:pt x="2040" y="195"/>
                      </a:lnTo>
                      <a:lnTo>
                        <a:pt x="2040" y="197"/>
                      </a:lnTo>
                      <a:lnTo>
                        <a:pt x="2039" y="197"/>
                      </a:lnTo>
                      <a:lnTo>
                        <a:pt x="2037" y="198"/>
                      </a:lnTo>
                      <a:lnTo>
                        <a:pt x="2037" y="198"/>
                      </a:lnTo>
                      <a:lnTo>
                        <a:pt x="2037" y="199"/>
                      </a:lnTo>
                      <a:lnTo>
                        <a:pt x="2039" y="199"/>
                      </a:lnTo>
                      <a:lnTo>
                        <a:pt x="2039" y="201"/>
                      </a:lnTo>
                      <a:lnTo>
                        <a:pt x="2039" y="202"/>
                      </a:lnTo>
                      <a:lnTo>
                        <a:pt x="2037" y="204"/>
                      </a:lnTo>
                      <a:lnTo>
                        <a:pt x="2037" y="206"/>
                      </a:lnTo>
                      <a:lnTo>
                        <a:pt x="2037" y="210"/>
                      </a:lnTo>
                      <a:lnTo>
                        <a:pt x="2037" y="210"/>
                      </a:lnTo>
                      <a:lnTo>
                        <a:pt x="2039" y="210"/>
                      </a:lnTo>
                      <a:lnTo>
                        <a:pt x="2039" y="211"/>
                      </a:lnTo>
                      <a:lnTo>
                        <a:pt x="2037" y="211"/>
                      </a:lnTo>
                      <a:lnTo>
                        <a:pt x="2037" y="212"/>
                      </a:lnTo>
                      <a:lnTo>
                        <a:pt x="2037" y="212"/>
                      </a:lnTo>
                      <a:lnTo>
                        <a:pt x="2037" y="214"/>
                      </a:lnTo>
                      <a:lnTo>
                        <a:pt x="2037" y="215"/>
                      </a:lnTo>
                      <a:lnTo>
                        <a:pt x="2037" y="218"/>
                      </a:lnTo>
                      <a:lnTo>
                        <a:pt x="2037" y="218"/>
                      </a:lnTo>
                      <a:lnTo>
                        <a:pt x="2035" y="225"/>
                      </a:lnTo>
                      <a:lnTo>
                        <a:pt x="2033" y="225"/>
                      </a:lnTo>
                      <a:lnTo>
                        <a:pt x="2033" y="227"/>
                      </a:lnTo>
                      <a:lnTo>
                        <a:pt x="2032" y="227"/>
                      </a:lnTo>
                      <a:lnTo>
                        <a:pt x="2032" y="227"/>
                      </a:lnTo>
                      <a:lnTo>
                        <a:pt x="2032" y="229"/>
                      </a:lnTo>
                      <a:lnTo>
                        <a:pt x="2032" y="229"/>
                      </a:lnTo>
                      <a:lnTo>
                        <a:pt x="2032" y="232"/>
                      </a:lnTo>
                      <a:lnTo>
                        <a:pt x="2028" y="233"/>
                      </a:lnTo>
                      <a:lnTo>
                        <a:pt x="2028" y="235"/>
                      </a:lnTo>
                      <a:lnTo>
                        <a:pt x="2027" y="236"/>
                      </a:lnTo>
                      <a:lnTo>
                        <a:pt x="2027" y="236"/>
                      </a:lnTo>
                      <a:lnTo>
                        <a:pt x="2024" y="236"/>
                      </a:lnTo>
                      <a:lnTo>
                        <a:pt x="2024" y="237"/>
                      </a:lnTo>
                      <a:lnTo>
                        <a:pt x="2023" y="238"/>
                      </a:lnTo>
                      <a:lnTo>
                        <a:pt x="2023" y="240"/>
                      </a:lnTo>
                      <a:lnTo>
                        <a:pt x="2022" y="241"/>
                      </a:lnTo>
                      <a:lnTo>
                        <a:pt x="2020" y="241"/>
                      </a:lnTo>
                      <a:lnTo>
                        <a:pt x="2019" y="242"/>
                      </a:lnTo>
                      <a:lnTo>
                        <a:pt x="2019" y="242"/>
                      </a:lnTo>
                      <a:lnTo>
                        <a:pt x="2019" y="245"/>
                      </a:lnTo>
                      <a:lnTo>
                        <a:pt x="2020" y="246"/>
                      </a:lnTo>
                      <a:lnTo>
                        <a:pt x="2019" y="248"/>
                      </a:lnTo>
                      <a:lnTo>
                        <a:pt x="2019" y="250"/>
                      </a:lnTo>
                      <a:lnTo>
                        <a:pt x="2019" y="252"/>
                      </a:lnTo>
                      <a:lnTo>
                        <a:pt x="2018" y="252"/>
                      </a:lnTo>
                      <a:lnTo>
                        <a:pt x="2018" y="253"/>
                      </a:lnTo>
                      <a:lnTo>
                        <a:pt x="2018" y="253"/>
                      </a:lnTo>
                      <a:lnTo>
                        <a:pt x="2018" y="257"/>
                      </a:lnTo>
                      <a:lnTo>
                        <a:pt x="2016" y="257"/>
                      </a:lnTo>
                      <a:lnTo>
                        <a:pt x="2016" y="258"/>
                      </a:lnTo>
                      <a:lnTo>
                        <a:pt x="2016" y="259"/>
                      </a:lnTo>
                      <a:lnTo>
                        <a:pt x="2016" y="259"/>
                      </a:lnTo>
                      <a:lnTo>
                        <a:pt x="2016" y="261"/>
                      </a:lnTo>
                      <a:lnTo>
                        <a:pt x="2015" y="261"/>
                      </a:lnTo>
                      <a:lnTo>
                        <a:pt x="2014" y="265"/>
                      </a:lnTo>
                      <a:lnTo>
                        <a:pt x="2012" y="266"/>
                      </a:lnTo>
                      <a:lnTo>
                        <a:pt x="2012" y="269"/>
                      </a:lnTo>
                      <a:lnTo>
                        <a:pt x="2011" y="269"/>
                      </a:lnTo>
                      <a:lnTo>
                        <a:pt x="2011" y="270"/>
                      </a:lnTo>
                      <a:lnTo>
                        <a:pt x="2012" y="270"/>
                      </a:lnTo>
                      <a:lnTo>
                        <a:pt x="2011" y="278"/>
                      </a:lnTo>
                      <a:lnTo>
                        <a:pt x="2009" y="278"/>
                      </a:lnTo>
                      <a:lnTo>
                        <a:pt x="2007" y="280"/>
                      </a:lnTo>
                      <a:lnTo>
                        <a:pt x="2006" y="283"/>
                      </a:lnTo>
                      <a:lnTo>
                        <a:pt x="2007" y="283"/>
                      </a:lnTo>
                      <a:lnTo>
                        <a:pt x="2007" y="284"/>
                      </a:lnTo>
                      <a:lnTo>
                        <a:pt x="2007" y="284"/>
                      </a:lnTo>
                      <a:lnTo>
                        <a:pt x="2009" y="286"/>
                      </a:lnTo>
                      <a:lnTo>
                        <a:pt x="2011" y="286"/>
                      </a:lnTo>
                      <a:lnTo>
                        <a:pt x="2010" y="287"/>
                      </a:lnTo>
                      <a:lnTo>
                        <a:pt x="2010" y="287"/>
                      </a:lnTo>
                      <a:lnTo>
                        <a:pt x="2009" y="288"/>
                      </a:lnTo>
                      <a:lnTo>
                        <a:pt x="2009" y="291"/>
                      </a:lnTo>
                      <a:lnTo>
                        <a:pt x="2006" y="291"/>
                      </a:lnTo>
                      <a:lnTo>
                        <a:pt x="2006" y="293"/>
                      </a:lnTo>
                      <a:lnTo>
                        <a:pt x="2006" y="293"/>
                      </a:lnTo>
                      <a:lnTo>
                        <a:pt x="2006" y="293"/>
                      </a:lnTo>
                      <a:lnTo>
                        <a:pt x="2003" y="293"/>
                      </a:lnTo>
                      <a:lnTo>
                        <a:pt x="2002" y="292"/>
                      </a:lnTo>
                      <a:lnTo>
                        <a:pt x="2001" y="292"/>
                      </a:lnTo>
                      <a:lnTo>
                        <a:pt x="2001" y="292"/>
                      </a:lnTo>
                      <a:lnTo>
                        <a:pt x="1999" y="293"/>
                      </a:lnTo>
                      <a:lnTo>
                        <a:pt x="1999" y="293"/>
                      </a:lnTo>
                      <a:lnTo>
                        <a:pt x="1998" y="293"/>
                      </a:lnTo>
                      <a:lnTo>
                        <a:pt x="1998" y="293"/>
                      </a:lnTo>
                      <a:lnTo>
                        <a:pt x="1998" y="293"/>
                      </a:lnTo>
                      <a:lnTo>
                        <a:pt x="1990" y="293"/>
                      </a:lnTo>
                      <a:lnTo>
                        <a:pt x="1990" y="293"/>
                      </a:lnTo>
                      <a:lnTo>
                        <a:pt x="1989" y="295"/>
                      </a:lnTo>
                      <a:lnTo>
                        <a:pt x="1989" y="296"/>
                      </a:lnTo>
                      <a:lnTo>
                        <a:pt x="1989" y="296"/>
                      </a:lnTo>
                      <a:lnTo>
                        <a:pt x="1989" y="299"/>
                      </a:lnTo>
                      <a:lnTo>
                        <a:pt x="1988" y="299"/>
                      </a:lnTo>
                      <a:lnTo>
                        <a:pt x="1988" y="300"/>
                      </a:lnTo>
                      <a:lnTo>
                        <a:pt x="1986" y="301"/>
                      </a:lnTo>
                      <a:lnTo>
                        <a:pt x="1985" y="304"/>
                      </a:lnTo>
                      <a:lnTo>
                        <a:pt x="1984" y="307"/>
                      </a:lnTo>
                      <a:lnTo>
                        <a:pt x="1982" y="307"/>
                      </a:lnTo>
                      <a:lnTo>
                        <a:pt x="1981" y="307"/>
                      </a:lnTo>
                      <a:lnTo>
                        <a:pt x="1978" y="308"/>
                      </a:lnTo>
                      <a:lnTo>
                        <a:pt x="1978" y="310"/>
                      </a:lnTo>
                      <a:lnTo>
                        <a:pt x="1977" y="310"/>
                      </a:lnTo>
                      <a:lnTo>
                        <a:pt x="1976" y="307"/>
                      </a:lnTo>
                      <a:lnTo>
                        <a:pt x="1975" y="308"/>
                      </a:lnTo>
                      <a:lnTo>
                        <a:pt x="1975" y="307"/>
                      </a:lnTo>
                      <a:lnTo>
                        <a:pt x="1973" y="307"/>
                      </a:lnTo>
                      <a:lnTo>
                        <a:pt x="1973" y="305"/>
                      </a:lnTo>
                      <a:lnTo>
                        <a:pt x="1973" y="304"/>
                      </a:lnTo>
                      <a:lnTo>
                        <a:pt x="1971" y="304"/>
                      </a:lnTo>
                      <a:lnTo>
                        <a:pt x="1971" y="303"/>
                      </a:lnTo>
                      <a:lnTo>
                        <a:pt x="1969" y="303"/>
                      </a:lnTo>
                      <a:lnTo>
                        <a:pt x="1968" y="303"/>
                      </a:lnTo>
                      <a:lnTo>
                        <a:pt x="1968" y="300"/>
                      </a:lnTo>
                      <a:lnTo>
                        <a:pt x="1971" y="300"/>
                      </a:lnTo>
                      <a:lnTo>
                        <a:pt x="1971" y="299"/>
                      </a:lnTo>
                      <a:lnTo>
                        <a:pt x="1968" y="299"/>
                      </a:lnTo>
                      <a:lnTo>
                        <a:pt x="1968" y="299"/>
                      </a:lnTo>
                      <a:lnTo>
                        <a:pt x="1967" y="300"/>
                      </a:lnTo>
                      <a:lnTo>
                        <a:pt x="1964" y="300"/>
                      </a:lnTo>
                      <a:lnTo>
                        <a:pt x="1964" y="299"/>
                      </a:lnTo>
                      <a:lnTo>
                        <a:pt x="1965" y="299"/>
                      </a:lnTo>
                      <a:lnTo>
                        <a:pt x="1967" y="297"/>
                      </a:lnTo>
                      <a:lnTo>
                        <a:pt x="1968" y="296"/>
                      </a:lnTo>
                      <a:lnTo>
                        <a:pt x="1968" y="295"/>
                      </a:lnTo>
                      <a:lnTo>
                        <a:pt x="1967" y="293"/>
                      </a:lnTo>
                      <a:lnTo>
                        <a:pt x="1967" y="293"/>
                      </a:lnTo>
                      <a:lnTo>
                        <a:pt x="1964" y="293"/>
                      </a:lnTo>
                      <a:lnTo>
                        <a:pt x="1964" y="295"/>
                      </a:lnTo>
                      <a:lnTo>
                        <a:pt x="1963" y="295"/>
                      </a:lnTo>
                      <a:lnTo>
                        <a:pt x="1961" y="296"/>
                      </a:lnTo>
                      <a:lnTo>
                        <a:pt x="1960" y="296"/>
                      </a:lnTo>
                      <a:lnTo>
                        <a:pt x="1960" y="296"/>
                      </a:lnTo>
                      <a:lnTo>
                        <a:pt x="1960" y="297"/>
                      </a:lnTo>
                      <a:lnTo>
                        <a:pt x="1961" y="297"/>
                      </a:lnTo>
                      <a:lnTo>
                        <a:pt x="1961" y="297"/>
                      </a:lnTo>
                      <a:lnTo>
                        <a:pt x="1961" y="299"/>
                      </a:lnTo>
                      <a:lnTo>
                        <a:pt x="1960" y="299"/>
                      </a:lnTo>
                      <a:lnTo>
                        <a:pt x="1959" y="300"/>
                      </a:lnTo>
                      <a:lnTo>
                        <a:pt x="1959" y="300"/>
                      </a:lnTo>
                      <a:lnTo>
                        <a:pt x="1957" y="303"/>
                      </a:lnTo>
                      <a:lnTo>
                        <a:pt x="1956" y="303"/>
                      </a:lnTo>
                      <a:lnTo>
                        <a:pt x="1956" y="304"/>
                      </a:lnTo>
                      <a:lnTo>
                        <a:pt x="1956" y="304"/>
                      </a:lnTo>
                      <a:lnTo>
                        <a:pt x="1955" y="305"/>
                      </a:lnTo>
                      <a:lnTo>
                        <a:pt x="1955" y="305"/>
                      </a:lnTo>
                      <a:lnTo>
                        <a:pt x="1954" y="305"/>
                      </a:lnTo>
                      <a:lnTo>
                        <a:pt x="1954" y="307"/>
                      </a:lnTo>
                      <a:lnTo>
                        <a:pt x="1952" y="307"/>
                      </a:lnTo>
                      <a:lnTo>
                        <a:pt x="1951" y="308"/>
                      </a:lnTo>
                      <a:lnTo>
                        <a:pt x="1950" y="305"/>
                      </a:lnTo>
                      <a:lnTo>
                        <a:pt x="1947" y="304"/>
                      </a:lnTo>
                      <a:lnTo>
                        <a:pt x="1946" y="305"/>
                      </a:lnTo>
                      <a:lnTo>
                        <a:pt x="1946" y="304"/>
                      </a:lnTo>
                      <a:lnTo>
                        <a:pt x="1944" y="303"/>
                      </a:lnTo>
                      <a:lnTo>
                        <a:pt x="1944" y="300"/>
                      </a:lnTo>
                      <a:lnTo>
                        <a:pt x="1940" y="300"/>
                      </a:lnTo>
                      <a:lnTo>
                        <a:pt x="1940" y="299"/>
                      </a:lnTo>
                      <a:lnTo>
                        <a:pt x="1937" y="299"/>
                      </a:lnTo>
                      <a:lnTo>
                        <a:pt x="1937" y="299"/>
                      </a:lnTo>
                      <a:lnTo>
                        <a:pt x="1937" y="299"/>
                      </a:lnTo>
                      <a:lnTo>
                        <a:pt x="1935" y="300"/>
                      </a:lnTo>
                      <a:lnTo>
                        <a:pt x="1934" y="299"/>
                      </a:lnTo>
                      <a:lnTo>
                        <a:pt x="1931" y="297"/>
                      </a:lnTo>
                      <a:lnTo>
                        <a:pt x="1930" y="296"/>
                      </a:lnTo>
                      <a:lnTo>
                        <a:pt x="1930" y="296"/>
                      </a:lnTo>
                      <a:lnTo>
                        <a:pt x="1926" y="296"/>
                      </a:lnTo>
                      <a:lnTo>
                        <a:pt x="1926" y="295"/>
                      </a:lnTo>
                      <a:lnTo>
                        <a:pt x="1926" y="293"/>
                      </a:lnTo>
                      <a:lnTo>
                        <a:pt x="1925" y="292"/>
                      </a:lnTo>
                      <a:lnTo>
                        <a:pt x="1923" y="292"/>
                      </a:lnTo>
                      <a:lnTo>
                        <a:pt x="1922" y="290"/>
                      </a:lnTo>
                      <a:lnTo>
                        <a:pt x="1921" y="290"/>
                      </a:lnTo>
                      <a:lnTo>
                        <a:pt x="1921" y="288"/>
                      </a:lnTo>
                      <a:lnTo>
                        <a:pt x="1920" y="287"/>
                      </a:lnTo>
                      <a:lnTo>
                        <a:pt x="1920" y="283"/>
                      </a:lnTo>
                      <a:lnTo>
                        <a:pt x="1920" y="282"/>
                      </a:lnTo>
                      <a:lnTo>
                        <a:pt x="1920" y="279"/>
                      </a:lnTo>
                      <a:lnTo>
                        <a:pt x="1920" y="278"/>
                      </a:lnTo>
                      <a:lnTo>
                        <a:pt x="1920" y="278"/>
                      </a:lnTo>
                      <a:lnTo>
                        <a:pt x="1920" y="276"/>
                      </a:lnTo>
                      <a:lnTo>
                        <a:pt x="1920" y="275"/>
                      </a:lnTo>
                      <a:lnTo>
                        <a:pt x="1920" y="275"/>
                      </a:lnTo>
                      <a:lnTo>
                        <a:pt x="1918" y="275"/>
                      </a:lnTo>
                      <a:lnTo>
                        <a:pt x="1918" y="274"/>
                      </a:lnTo>
                      <a:lnTo>
                        <a:pt x="1918" y="274"/>
                      </a:lnTo>
                      <a:lnTo>
                        <a:pt x="1918" y="273"/>
                      </a:lnTo>
                      <a:lnTo>
                        <a:pt x="1917" y="273"/>
                      </a:lnTo>
                      <a:lnTo>
                        <a:pt x="1917" y="271"/>
                      </a:lnTo>
                      <a:lnTo>
                        <a:pt x="1917" y="271"/>
                      </a:lnTo>
                      <a:lnTo>
                        <a:pt x="1917" y="270"/>
                      </a:lnTo>
                      <a:lnTo>
                        <a:pt x="1916" y="270"/>
                      </a:lnTo>
                      <a:lnTo>
                        <a:pt x="1916" y="265"/>
                      </a:lnTo>
                      <a:lnTo>
                        <a:pt x="1913" y="266"/>
                      </a:lnTo>
                      <a:lnTo>
                        <a:pt x="1912" y="266"/>
                      </a:lnTo>
                      <a:lnTo>
                        <a:pt x="1910" y="267"/>
                      </a:lnTo>
                      <a:lnTo>
                        <a:pt x="1908" y="267"/>
                      </a:lnTo>
                      <a:lnTo>
                        <a:pt x="1908" y="259"/>
                      </a:lnTo>
                      <a:lnTo>
                        <a:pt x="1908" y="259"/>
                      </a:lnTo>
                      <a:lnTo>
                        <a:pt x="1908" y="257"/>
                      </a:lnTo>
                      <a:lnTo>
                        <a:pt x="1908" y="257"/>
                      </a:lnTo>
                      <a:lnTo>
                        <a:pt x="1908" y="257"/>
                      </a:lnTo>
                      <a:lnTo>
                        <a:pt x="1908" y="255"/>
                      </a:lnTo>
                      <a:lnTo>
                        <a:pt x="1906" y="254"/>
                      </a:lnTo>
                      <a:lnTo>
                        <a:pt x="1905" y="253"/>
                      </a:lnTo>
                      <a:lnTo>
                        <a:pt x="1905" y="250"/>
                      </a:lnTo>
                      <a:lnTo>
                        <a:pt x="1904" y="250"/>
                      </a:lnTo>
                      <a:lnTo>
                        <a:pt x="1903" y="252"/>
                      </a:lnTo>
                      <a:lnTo>
                        <a:pt x="1901" y="255"/>
                      </a:lnTo>
                      <a:lnTo>
                        <a:pt x="1900" y="255"/>
                      </a:lnTo>
                      <a:lnTo>
                        <a:pt x="1901" y="258"/>
                      </a:lnTo>
                      <a:lnTo>
                        <a:pt x="1900" y="258"/>
                      </a:lnTo>
                      <a:lnTo>
                        <a:pt x="1900" y="259"/>
                      </a:lnTo>
                      <a:lnTo>
                        <a:pt x="1897" y="259"/>
                      </a:lnTo>
                      <a:lnTo>
                        <a:pt x="1896" y="259"/>
                      </a:lnTo>
                      <a:lnTo>
                        <a:pt x="1896" y="261"/>
                      </a:lnTo>
                      <a:lnTo>
                        <a:pt x="1895" y="261"/>
                      </a:lnTo>
                      <a:lnTo>
                        <a:pt x="1895" y="262"/>
                      </a:lnTo>
                      <a:lnTo>
                        <a:pt x="1893" y="261"/>
                      </a:lnTo>
                      <a:lnTo>
                        <a:pt x="1893" y="258"/>
                      </a:lnTo>
                      <a:lnTo>
                        <a:pt x="1897" y="258"/>
                      </a:lnTo>
                      <a:lnTo>
                        <a:pt x="1897" y="257"/>
                      </a:lnTo>
                      <a:lnTo>
                        <a:pt x="1899" y="255"/>
                      </a:lnTo>
                      <a:lnTo>
                        <a:pt x="1899" y="254"/>
                      </a:lnTo>
                      <a:lnTo>
                        <a:pt x="1897" y="254"/>
                      </a:lnTo>
                      <a:lnTo>
                        <a:pt x="1897" y="250"/>
                      </a:lnTo>
                      <a:lnTo>
                        <a:pt x="1899" y="249"/>
                      </a:lnTo>
                      <a:lnTo>
                        <a:pt x="1899" y="246"/>
                      </a:lnTo>
                      <a:lnTo>
                        <a:pt x="1900" y="246"/>
                      </a:lnTo>
                      <a:lnTo>
                        <a:pt x="1900" y="244"/>
                      </a:lnTo>
                      <a:lnTo>
                        <a:pt x="1901" y="244"/>
                      </a:lnTo>
                      <a:lnTo>
                        <a:pt x="1903" y="236"/>
                      </a:lnTo>
                      <a:lnTo>
                        <a:pt x="1900" y="236"/>
                      </a:lnTo>
                      <a:lnTo>
                        <a:pt x="1897" y="241"/>
                      </a:lnTo>
                      <a:lnTo>
                        <a:pt x="1896" y="241"/>
                      </a:lnTo>
                      <a:lnTo>
                        <a:pt x="1896" y="242"/>
                      </a:lnTo>
                      <a:lnTo>
                        <a:pt x="1895" y="242"/>
                      </a:lnTo>
                      <a:lnTo>
                        <a:pt x="1895" y="244"/>
                      </a:lnTo>
                      <a:lnTo>
                        <a:pt x="1892" y="244"/>
                      </a:lnTo>
                      <a:lnTo>
                        <a:pt x="1892" y="244"/>
                      </a:lnTo>
                      <a:lnTo>
                        <a:pt x="1891" y="245"/>
                      </a:lnTo>
                      <a:lnTo>
                        <a:pt x="1891" y="245"/>
                      </a:lnTo>
                      <a:lnTo>
                        <a:pt x="1891" y="246"/>
                      </a:lnTo>
                      <a:lnTo>
                        <a:pt x="1889" y="246"/>
                      </a:lnTo>
                      <a:lnTo>
                        <a:pt x="1888" y="248"/>
                      </a:lnTo>
                      <a:lnTo>
                        <a:pt x="1887" y="248"/>
                      </a:lnTo>
                      <a:lnTo>
                        <a:pt x="1887" y="250"/>
                      </a:lnTo>
                      <a:lnTo>
                        <a:pt x="1887" y="250"/>
                      </a:lnTo>
                      <a:lnTo>
                        <a:pt x="1885" y="252"/>
                      </a:lnTo>
                      <a:lnTo>
                        <a:pt x="1884" y="253"/>
                      </a:lnTo>
                      <a:lnTo>
                        <a:pt x="1883" y="253"/>
                      </a:lnTo>
                      <a:lnTo>
                        <a:pt x="1883" y="253"/>
                      </a:lnTo>
                      <a:lnTo>
                        <a:pt x="1883" y="253"/>
                      </a:lnTo>
                      <a:lnTo>
                        <a:pt x="1882" y="253"/>
                      </a:lnTo>
                      <a:lnTo>
                        <a:pt x="1882" y="253"/>
                      </a:lnTo>
                      <a:lnTo>
                        <a:pt x="1882" y="252"/>
                      </a:lnTo>
                      <a:lnTo>
                        <a:pt x="1880" y="252"/>
                      </a:lnTo>
                      <a:lnTo>
                        <a:pt x="1880" y="250"/>
                      </a:lnTo>
                      <a:lnTo>
                        <a:pt x="1879" y="250"/>
                      </a:lnTo>
                      <a:lnTo>
                        <a:pt x="1880" y="249"/>
                      </a:lnTo>
                      <a:lnTo>
                        <a:pt x="1878" y="248"/>
                      </a:lnTo>
                      <a:lnTo>
                        <a:pt x="1876" y="246"/>
                      </a:lnTo>
                      <a:lnTo>
                        <a:pt x="1876" y="245"/>
                      </a:lnTo>
                      <a:lnTo>
                        <a:pt x="1876" y="242"/>
                      </a:lnTo>
                      <a:lnTo>
                        <a:pt x="1876" y="240"/>
                      </a:lnTo>
                      <a:lnTo>
                        <a:pt x="1876" y="238"/>
                      </a:lnTo>
                      <a:lnTo>
                        <a:pt x="1874" y="238"/>
                      </a:lnTo>
                      <a:lnTo>
                        <a:pt x="1871" y="237"/>
                      </a:lnTo>
                      <a:lnTo>
                        <a:pt x="1870" y="237"/>
                      </a:lnTo>
                      <a:lnTo>
                        <a:pt x="1868" y="235"/>
                      </a:lnTo>
                      <a:lnTo>
                        <a:pt x="1870" y="235"/>
                      </a:lnTo>
                      <a:lnTo>
                        <a:pt x="1870" y="235"/>
                      </a:lnTo>
                      <a:lnTo>
                        <a:pt x="1870" y="233"/>
                      </a:lnTo>
                      <a:lnTo>
                        <a:pt x="1871" y="233"/>
                      </a:lnTo>
                      <a:lnTo>
                        <a:pt x="1871" y="233"/>
                      </a:lnTo>
                      <a:lnTo>
                        <a:pt x="1871" y="232"/>
                      </a:lnTo>
                      <a:lnTo>
                        <a:pt x="1871" y="232"/>
                      </a:lnTo>
                      <a:lnTo>
                        <a:pt x="1871" y="231"/>
                      </a:lnTo>
                      <a:lnTo>
                        <a:pt x="1867" y="231"/>
                      </a:lnTo>
                      <a:lnTo>
                        <a:pt x="1867" y="228"/>
                      </a:lnTo>
                      <a:lnTo>
                        <a:pt x="1866" y="227"/>
                      </a:lnTo>
                      <a:lnTo>
                        <a:pt x="1866" y="227"/>
                      </a:lnTo>
                      <a:lnTo>
                        <a:pt x="1865" y="225"/>
                      </a:lnTo>
                      <a:lnTo>
                        <a:pt x="1863" y="225"/>
                      </a:lnTo>
                      <a:lnTo>
                        <a:pt x="1863" y="225"/>
                      </a:lnTo>
                      <a:lnTo>
                        <a:pt x="1863" y="227"/>
                      </a:lnTo>
                      <a:lnTo>
                        <a:pt x="1862" y="227"/>
                      </a:lnTo>
                      <a:lnTo>
                        <a:pt x="1862" y="227"/>
                      </a:lnTo>
                      <a:lnTo>
                        <a:pt x="1861" y="225"/>
                      </a:lnTo>
                      <a:lnTo>
                        <a:pt x="1858" y="224"/>
                      </a:lnTo>
                      <a:lnTo>
                        <a:pt x="1858" y="224"/>
                      </a:lnTo>
                      <a:lnTo>
                        <a:pt x="1858" y="224"/>
                      </a:lnTo>
                      <a:lnTo>
                        <a:pt x="1858" y="224"/>
                      </a:lnTo>
                      <a:lnTo>
                        <a:pt x="1858" y="224"/>
                      </a:lnTo>
                      <a:lnTo>
                        <a:pt x="1857" y="224"/>
                      </a:lnTo>
                      <a:lnTo>
                        <a:pt x="1855" y="224"/>
                      </a:lnTo>
                      <a:lnTo>
                        <a:pt x="1855" y="225"/>
                      </a:lnTo>
                      <a:lnTo>
                        <a:pt x="1851" y="225"/>
                      </a:lnTo>
                      <a:lnTo>
                        <a:pt x="1851" y="224"/>
                      </a:lnTo>
                      <a:lnTo>
                        <a:pt x="1851" y="221"/>
                      </a:lnTo>
                      <a:lnTo>
                        <a:pt x="1848" y="221"/>
                      </a:lnTo>
                      <a:lnTo>
                        <a:pt x="1845" y="220"/>
                      </a:lnTo>
                      <a:lnTo>
                        <a:pt x="1842" y="219"/>
                      </a:lnTo>
                      <a:lnTo>
                        <a:pt x="1842" y="220"/>
                      </a:lnTo>
                      <a:lnTo>
                        <a:pt x="1841" y="221"/>
                      </a:lnTo>
                      <a:lnTo>
                        <a:pt x="1838" y="221"/>
                      </a:lnTo>
                      <a:lnTo>
                        <a:pt x="1838" y="221"/>
                      </a:lnTo>
                      <a:lnTo>
                        <a:pt x="1838" y="220"/>
                      </a:lnTo>
                      <a:lnTo>
                        <a:pt x="1834" y="220"/>
                      </a:lnTo>
                      <a:lnTo>
                        <a:pt x="1834" y="221"/>
                      </a:lnTo>
                      <a:lnTo>
                        <a:pt x="1833" y="221"/>
                      </a:lnTo>
                      <a:lnTo>
                        <a:pt x="1833" y="221"/>
                      </a:lnTo>
                      <a:lnTo>
                        <a:pt x="1827" y="223"/>
                      </a:lnTo>
                      <a:lnTo>
                        <a:pt x="1827" y="223"/>
                      </a:lnTo>
                      <a:lnTo>
                        <a:pt x="1825" y="223"/>
                      </a:lnTo>
                      <a:lnTo>
                        <a:pt x="1825" y="224"/>
                      </a:lnTo>
                      <a:lnTo>
                        <a:pt x="1821" y="223"/>
                      </a:lnTo>
                      <a:lnTo>
                        <a:pt x="1821" y="224"/>
                      </a:lnTo>
                      <a:lnTo>
                        <a:pt x="1817" y="224"/>
                      </a:lnTo>
                      <a:lnTo>
                        <a:pt x="1817" y="225"/>
                      </a:lnTo>
                      <a:lnTo>
                        <a:pt x="1813" y="227"/>
                      </a:lnTo>
                      <a:lnTo>
                        <a:pt x="1813" y="227"/>
                      </a:lnTo>
                      <a:lnTo>
                        <a:pt x="1812" y="227"/>
                      </a:lnTo>
                      <a:lnTo>
                        <a:pt x="1812" y="227"/>
                      </a:lnTo>
                      <a:lnTo>
                        <a:pt x="1804" y="228"/>
                      </a:lnTo>
                      <a:lnTo>
                        <a:pt x="1804" y="228"/>
                      </a:lnTo>
                      <a:lnTo>
                        <a:pt x="1796" y="228"/>
                      </a:lnTo>
                      <a:lnTo>
                        <a:pt x="1796" y="229"/>
                      </a:lnTo>
                      <a:lnTo>
                        <a:pt x="1795" y="231"/>
                      </a:lnTo>
                      <a:lnTo>
                        <a:pt x="1795" y="232"/>
                      </a:lnTo>
                      <a:lnTo>
                        <a:pt x="1794" y="232"/>
                      </a:lnTo>
                      <a:lnTo>
                        <a:pt x="1794" y="232"/>
                      </a:lnTo>
                      <a:lnTo>
                        <a:pt x="1791" y="232"/>
                      </a:lnTo>
                      <a:lnTo>
                        <a:pt x="1790" y="233"/>
                      </a:lnTo>
                      <a:lnTo>
                        <a:pt x="1790" y="235"/>
                      </a:lnTo>
                      <a:lnTo>
                        <a:pt x="1789" y="236"/>
                      </a:lnTo>
                      <a:lnTo>
                        <a:pt x="1785" y="236"/>
                      </a:lnTo>
                      <a:lnTo>
                        <a:pt x="1785" y="236"/>
                      </a:lnTo>
                      <a:lnTo>
                        <a:pt x="1782" y="237"/>
                      </a:lnTo>
                      <a:lnTo>
                        <a:pt x="1782" y="238"/>
                      </a:lnTo>
                      <a:lnTo>
                        <a:pt x="1781" y="240"/>
                      </a:lnTo>
                      <a:lnTo>
                        <a:pt x="1781" y="241"/>
                      </a:lnTo>
                      <a:lnTo>
                        <a:pt x="1778" y="241"/>
                      </a:lnTo>
                      <a:lnTo>
                        <a:pt x="1778" y="242"/>
                      </a:lnTo>
                      <a:lnTo>
                        <a:pt x="1778" y="242"/>
                      </a:lnTo>
                      <a:lnTo>
                        <a:pt x="1778" y="244"/>
                      </a:lnTo>
                      <a:lnTo>
                        <a:pt x="1778" y="244"/>
                      </a:lnTo>
                      <a:lnTo>
                        <a:pt x="1778" y="244"/>
                      </a:lnTo>
                      <a:lnTo>
                        <a:pt x="1777" y="245"/>
                      </a:lnTo>
                      <a:lnTo>
                        <a:pt x="1777" y="245"/>
                      </a:lnTo>
                      <a:lnTo>
                        <a:pt x="1774" y="245"/>
                      </a:lnTo>
                      <a:lnTo>
                        <a:pt x="1774" y="245"/>
                      </a:lnTo>
                      <a:lnTo>
                        <a:pt x="1774" y="245"/>
                      </a:lnTo>
                      <a:lnTo>
                        <a:pt x="1773" y="246"/>
                      </a:lnTo>
                      <a:lnTo>
                        <a:pt x="1772" y="245"/>
                      </a:lnTo>
                      <a:lnTo>
                        <a:pt x="1772" y="244"/>
                      </a:lnTo>
                      <a:lnTo>
                        <a:pt x="1770" y="244"/>
                      </a:lnTo>
                      <a:lnTo>
                        <a:pt x="1769" y="245"/>
                      </a:lnTo>
                      <a:lnTo>
                        <a:pt x="1768" y="245"/>
                      </a:lnTo>
                      <a:lnTo>
                        <a:pt x="1765" y="245"/>
                      </a:lnTo>
                      <a:lnTo>
                        <a:pt x="1765" y="246"/>
                      </a:lnTo>
                      <a:lnTo>
                        <a:pt x="1762" y="245"/>
                      </a:lnTo>
                      <a:lnTo>
                        <a:pt x="1762" y="245"/>
                      </a:lnTo>
                      <a:lnTo>
                        <a:pt x="1761" y="245"/>
                      </a:lnTo>
                      <a:lnTo>
                        <a:pt x="1760" y="246"/>
                      </a:lnTo>
                      <a:lnTo>
                        <a:pt x="1760" y="246"/>
                      </a:lnTo>
                      <a:lnTo>
                        <a:pt x="1760" y="245"/>
                      </a:lnTo>
                      <a:lnTo>
                        <a:pt x="1757" y="245"/>
                      </a:lnTo>
                      <a:lnTo>
                        <a:pt x="1756" y="245"/>
                      </a:lnTo>
                      <a:lnTo>
                        <a:pt x="1753" y="245"/>
                      </a:lnTo>
                      <a:lnTo>
                        <a:pt x="1751" y="245"/>
                      </a:lnTo>
                      <a:lnTo>
                        <a:pt x="1751" y="245"/>
                      </a:lnTo>
                      <a:lnTo>
                        <a:pt x="1751" y="246"/>
                      </a:lnTo>
                      <a:lnTo>
                        <a:pt x="1751" y="246"/>
                      </a:lnTo>
                      <a:lnTo>
                        <a:pt x="1749" y="246"/>
                      </a:lnTo>
                      <a:lnTo>
                        <a:pt x="1747" y="246"/>
                      </a:lnTo>
                      <a:lnTo>
                        <a:pt x="1747" y="246"/>
                      </a:lnTo>
                      <a:lnTo>
                        <a:pt x="1745" y="246"/>
                      </a:lnTo>
                      <a:lnTo>
                        <a:pt x="1745" y="248"/>
                      </a:lnTo>
                      <a:lnTo>
                        <a:pt x="1744" y="248"/>
                      </a:lnTo>
                      <a:lnTo>
                        <a:pt x="1743" y="248"/>
                      </a:lnTo>
                      <a:lnTo>
                        <a:pt x="1741" y="248"/>
                      </a:lnTo>
                      <a:lnTo>
                        <a:pt x="1740" y="248"/>
                      </a:lnTo>
                      <a:lnTo>
                        <a:pt x="1740" y="249"/>
                      </a:lnTo>
                      <a:lnTo>
                        <a:pt x="1740" y="250"/>
                      </a:lnTo>
                      <a:lnTo>
                        <a:pt x="1740" y="252"/>
                      </a:lnTo>
                      <a:lnTo>
                        <a:pt x="1739" y="253"/>
                      </a:lnTo>
                      <a:lnTo>
                        <a:pt x="1736" y="253"/>
                      </a:lnTo>
                      <a:lnTo>
                        <a:pt x="1736" y="250"/>
                      </a:lnTo>
                      <a:lnTo>
                        <a:pt x="1735" y="250"/>
                      </a:lnTo>
                      <a:lnTo>
                        <a:pt x="1735" y="250"/>
                      </a:lnTo>
                      <a:lnTo>
                        <a:pt x="1735" y="250"/>
                      </a:lnTo>
                      <a:lnTo>
                        <a:pt x="1734" y="250"/>
                      </a:lnTo>
                      <a:lnTo>
                        <a:pt x="1734" y="252"/>
                      </a:lnTo>
                      <a:lnTo>
                        <a:pt x="1734" y="252"/>
                      </a:lnTo>
                      <a:lnTo>
                        <a:pt x="1732" y="252"/>
                      </a:lnTo>
                      <a:lnTo>
                        <a:pt x="1731" y="254"/>
                      </a:lnTo>
                      <a:lnTo>
                        <a:pt x="1728" y="257"/>
                      </a:lnTo>
                      <a:lnTo>
                        <a:pt x="1728" y="257"/>
                      </a:lnTo>
                      <a:lnTo>
                        <a:pt x="1727" y="257"/>
                      </a:lnTo>
                      <a:lnTo>
                        <a:pt x="1726" y="258"/>
                      </a:lnTo>
                      <a:lnTo>
                        <a:pt x="1726" y="258"/>
                      </a:lnTo>
                      <a:lnTo>
                        <a:pt x="1726" y="258"/>
                      </a:lnTo>
                      <a:lnTo>
                        <a:pt x="1722" y="258"/>
                      </a:lnTo>
                      <a:lnTo>
                        <a:pt x="1722" y="257"/>
                      </a:lnTo>
                      <a:lnTo>
                        <a:pt x="1718" y="257"/>
                      </a:lnTo>
                      <a:lnTo>
                        <a:pt x="1717" y="258"/>
                      </a:lnTo>
                      <a:lnTo>
                        <a:pt x="1717" y="258"/>
                      </a:lnTo>
                      <a:lnTo>
                        <a:pt x="1715" y="258"/>
                      </a:lnTo>
                      <a:lnTo>
                        <a:pt x="1715" y="257"/>
                      </a:lnTo>
                      <a:lnTo>
                        <a:pt x="1715" y="257"/>
                      </a:lnTo>
                      <a:lnTo>
                        <a:pt x="1711" y="257"/>
                      </a:lnTo>
                      <a:lnTo>
                        <a:pt x="1711" y="255"/>
                      </a:lnTo>
                      <a:lnTo>
                        <a:pt x="1710" y="254"/>
                      </a:lnTo>
                      <a:lnTo>
                        <a:pt x="1709" y="253"/>
                      </a:lnTo>
                      <a:lnTo>
                        <a:pt x="1709" y="253"/>
                      </a:lnTo>
                      <a:lnTo>
                        <a:pt x="1709" y="252"/>
                      </a:lnTo>
                      <a:lnTo>
                        <a:pt x="1707" y="252"/>
                      </a:lnTo>
                      <a:lnTo>
                        <a:pt x="1707" y="250"/>
                      </a:lnTo>
                      <a:lnTo>
                        <a:pt x="1706" y="250"/>
                      </a:lnTo>
                      <a:lnTo>
                        <a:pt x="1705" y="250"/>
                      </a:lnTo>
                      <a:lnTo>
                        <a:pt x="1704" y="250"/>
                      </a:lnTo>
                      <a:lnTo>
                        <a:pt x="1702" y="249"/>
                      </a:lnTo>
                      <a:lnTo>
                        <a:pt x="1701" y="248"/>
                      </a:lnTo>
                      <a:lnTo>
                        <a:pt x="1701" y="245"/>
                      </a:lnTo>
                      <a:lnTo>
                        <a:pt x="1700" y="242"/>
                      </a:lnTo>
                      <a:lnTo>
                        <a:pt x="1701" y="242"/>
                      </a:lnTo>
                      <a:lnTo>
                        <a:pt x="1701" y="242"/>
                      </a:lnTo>
                      <a:lnTo>
                        <a:pt x="1702" y="242"/>
                      </a:lnTo>
                      <a:lnTo>
                        <a:pt x="1704" y="244"/>
                      </a:lnTo>
                      <a:lnTo>
                        <a:pt x="1705" y="245"/>
                      </a:lnTo>
                      <a:lnTo>
                        <a:pt x="1705" y="244"/>
                      </a:lnTo>
                      <a:lnTo>
                        <a:pt x="1706" y="242"/>
                      </a:lnTo>
                      <a:lnTo>
                        <a:pt x="1706" y="241"/>
                      </a:lnTo>
                      <a:lnTo>
                        <a:pt x="1706" y="238"/>
                      </a:lnTo>
                      <a:lnTo>
                        <a:pt x="1706" y="237"/>
                      </a:lnTo>
                      <a:lnTo>
                        <a:pt x="1706" y="237"/>
                      </a:lnTo>
                      <a:lnTo>
                        <a:pt x="1706" y="232"/>
                      </a:lnTo>
                      <a:lnTo>
                        <a:pt x="1707" y="232"/>
                      </a:lnTo>
                      <a:lnTo>
                        <a:pt x="1707" y="231"/>
                      </a:lnTo>
                      <a:lnTo>
                        <a:pt x="1707" y="231"/>
                      </a:lnTo>
                      <a:lnTo>
                        <a:pt x="1707" y="229"/>
                      </a:lnTo>
                      <a:lnTo>
                        <a:pt x="1707" y="228"/>
                      </a:lnTo>
                      <a:lnTo>
                        <a:pt x="1706" y="228"/>
                      </a:lnTo>
                      <a:lnTo>
                        <a:pt x="1706" y="225"/>
                      </a:lnTo>
                      <a:lnTo>
                        <a:pt x="1707" y="225"/>
                      </a:lnTo>
                      <a:lnTo>
                        <a:pt x="1707" y="224"/>
                      </a:lnTo>
                      <a:lnTo>
                        <a:pt x="1707" y="224"/>
                      </a:lnTo>
                      <a:lnTo>
                        <a:pt x="1707" y="223"/>
                      </a:lnTo>
                      <a:lnTo>
                        <a:pt x="1706" y="220"/>
                      </a:lnTo>
                      <a:lnTo>
                        <a:pt x="1706" y="219"/>
                      </a:lnTo>
                      <a:lnTo>
                        <a:pt x="1705" y="218"/>
                      </a:lnTo>
                      <a:lnTo>
                        <a:pt x="1706" y="215"/>
                      </a:lnTo>
                      <a:lnTo>
                        <a:pt x="1705" y="215"/>
                      </a:lnTo>
                      <a:lnTo>
                        <a:pt x="1705" y="211"/>
                      </a:lnTo>
                      <a:lnTo>
                        <a:pt x="1704" y="210"/>
                      </a:lnTo>
                      <a:lnTo>
                        <a:pt x="1704" y="207"/>
                      </a:lnTo>
                      <a:lnTo>
                        <a:pt x="1702" y="207"/>
                      </a:lnTo>
                      <a:lnTo>
                        <a:pt x="1702" y="204"/>
                      </a:lnTo>
                      <a:lnTo>
                        <a:pt x="1702" y="204"/>
                      </a:lnTo>
                      <a:lnTo>
                        <a:pt x="1701" y="202"/>
                      </a:lnTo>
                      <a:lnTo>
                        <a:pt x="1702" y="199"/>
                      </a:lnTo>
                      <a:lnTo>
                        <a:pt x="1702" y="198"/>
                      </a:lnTo>
                      <a:lnTo>
                        <a:pt x="1704" y="197"/>
                      </a:lnTo>
                      <a:lnTo>
                        <a:pt x="1702" y="194"/>
                      </a:lnTo>
                      <a:lnTo>
                        <a:pt x="1701" y="194"/>
                      </a:lnTo>
                      <a:lnTo>
                        <a:pt x="1701" y="191"/>
                      </a:lnTo>
                      <a:lnTo>
                        <a:pt x="1700" y="191"/>
                      </a:lnTo>
                      <a:lnTo>
                        <a:pt x="1698" y="190"/>
                      </a:lnTo>
                      <a:lnTo>
                        <a:pt x="1698" y="189"/>
                      </a:lnTo>
                      <a:lnTo>
                        <a:pt x="1700" y="187"/>
                      </a:lnTo>
                      <a:lnTo>
                        <a:pt x="1700" y="186"/>
                      </a:lnTo>
                      <a:lnTo>
                        <a:pt x="1698" y="186"/>
                      </a:lnTo>
                      <a:lnTo>
                        <a:pt x="1694" y="182"/>
                      </a:lnTo>
                      <a:lnTo>
                        <a:pt x="1694" y="182"/>
                      </a:lnTo>
                      <a:lnTo>
                        <a:pt x="1694" y="178"/>
                      </a:lnTo>
                      <a:lnTo>
                        <a:pt x="1694" y="178"/>
                      </a:lnTo>
                      <a:lnTo>
                        <a:pt x="1694" y="178"/>
                      </a:lnTo>
                      <a:lnTo>
                        <a:pt x="1694" y="177"/>
                      </a:lnTo>
                      <a:lnTo>
                        <a:pt x="1693" y="177"/>
                      </a:lnTo>
                      <a:lnTo>
                        <a:pt x="1693" y="173"/>
                      </a:lnTo>
                      <a:lnTo>
                        <a:pt x="1692" y="172"/>
                      </a:lnTo>
                      <a:lnTo>
                        <a:pt x="1692" y="170"/>
                      </a:lnTo>
                      <a:lnTo>
                        <a:pt x="1688" y="168"/>
                      </a:lnTo>
                      <a:lnTo>
                        <a:pt x="1688" y="166"/>
                      </a:lnTo>
                      <a:lnTo>
                        <a:pt x="1685" y="165"/>
                      </a:lnTo>
                      <a:lnTo>
                        <a:pt x="1684" y="156"/>
                      </a:lnTo>
                      <a:lnTo>
                        <a:pt x="1685" y="156"/>
                      </a:lnTo>
                      <a:lnTo>
                        <a:pt x="1685" y="157"/>
                      </a:lnTo>
                      <a:lnTo>
                        <a:pt x="1685" y="159"/>
                      </a:lnTo>
                      <a:lnTo>
                        <a:pt x="1687" y="160"/>
                      </a:lnTo>
                      <a:lnTo>
                        <a:pt x="1687" y="163"/>
                      </a:lnTo>
                      <a:lnTo>
                        <a:pt x="1688" y="163"/>
                      </a:lnTo>
                      <a:lnTo>
                        <a:pt x="1688" y="165"/>
                      </a:lnTo>
                      <a:lnTo>
                        <a:pt x="1689" y="166"/>
                      </a:lnTo>
                      <a:lnTo>
                        <a:pt x="1690" y="166"/>
                      </a:lnTo>
                      <a:lnTo>
                        <a:pt x="1690" y="165"/>
                      </a:lnTo>
                      <a:lnTo>
                        <a:pt x="1690" y="165"/>
                      </a:lnTo>
                      <a:lnTo>
                        <a:pt x="1690" y="163"/>
                      </a:lnTo>
                      <a:lnTo>
                        <a:pt x="1689" y="161"/>
                      </a:lnTo>
                      <a:lnTo>
                        <a:pt x="1688" y="159"/>
                      </a:lnTo>
                      <a:lnTo>
                        <a:pt x="1688" y="156"/>
                      </a:lnTo>
                      <a:lnTo>
                        <a:pt x="1689" y="156"/>
                      </a:lnTo>
                      <a:lnTo>
                        <a:pt x="1689" y="160"/>
                      </a:lnTo>
                      <a:lnTo>
                        <a:pt x="1690" y="160"/>
                      </a:lnTo>
                      <a:lnTo>
                        <a:pt x="1692" y="160"/>
                      </a:lnTo>
                      <a:lnTo>
                        <a:pt x="1693" y="161"/>
                      </a:lnTo>
                      <a:lnTo>
                        <a:pt x="1693" y="157"/>
                      </a:lnTo>
                      <a:lnTo>
                        <a:pt x="1692" y="155"/>
                      </a:lnTo>
                      <a:lnTo>
                        <a:pt x="1690" y="152"/>
                      </a:lnTo>
                      <a:lnTo>
                        <a:pt x="1690" y="151"/>
                      </a:lnTo>
                      <a:lnTo>
                        <a:pt x="1692" y="149"/>
                      </a:lnTo>
                      <a:lnTo>
                        <a:pt x="1692" y="149"/>
                      </a:lnTo>
                      <a:lnTo>
                        <a:pt x="1690" y="149"/>
                      </a:lnTo>
                      <a:lnTo>
                        <a:pt x="1690" y="147"/>
                      </a:lnTo>
                      <a:lnTo>
                        <a:pt x="1690" y="146"/>
                      </a:lnTo>
                      <a:lnTo>
                        <a:pt x="1689" y="143"/>
                      </a:lnTo>
                      <a:lnTo>
                        <a:pt x="1688" y="143"/>
                      </a:lnTo>
                      <a:lnTo>
                        <a:pt x="1687" y="142"/>
                      </a:lnTo>
                      <a:lnTo>
                        <a:pt x="1685" y="140"/>
                      </a:lnTo>
                      <a:lnTo>
                        <a:pt x="1685" y="139"/>
                      </a:lnTo>
                      <a:lnTo>
                        <a:pt x="1685" y="139"/>
                      </a:lnTo>
                      <a:lnTo>
                        <a:pt x="1685" y="138"/>
                      </a:lnTo>
                      <a:lnTo>
                        <a:pt x="1688" y="138"/>
                      </a:lnTo>
                      <a:lnTo>
                        <a:pt x="1688" y="138"/>
                      </a:lnTo>
                      <a:lnTo>
                        <a:pt x="1688" y="136"/>
                      </a:lnTo>
                      <a:lnTo>
                        <a:pt x="1689" y="135"/>
                      </a:lnTo>
                      <a:lnTo>
                        <a:pt x="1690" y="134"/>
                      </a:lnTo>
                      <a:lnTo>
                        <a:pt x="1690" y="130"/>
                      </a:lnTo>
                      <a:lnTo>
                        <a:pt x="1689" y="129"/>
                      </a:lnTo>
                      <a:lnTo>
                        <a:pt x="1689" y="129"/>
                      </a:lnTo>
                      <a:lnTo>
                        <a:pt x="1690" y="127"/>
                      </a:lnTo>
                      <a:lnTo>
                        <a:pt x="1690" y="127"/>
                      </a:lnTo>
                      <a:lnTo>
                        <a:pt x="1690" y="126"/>
                      </a:lnTo>
                      <a:lnTo>
                        <a:pt x="1690" y="126"/>
                      </a:lnTo>
                      <a:lnTo>
                        <a:pt x="1689" y="125"/>
                      </a:lnTo>
                      <a:lnTo>
                        <a:pt x="1689" y="125"/>
                      </a:lnTo>
                      <a:lnTo>
                        <a:pt x="1688" y="123"/>
                      </a:lnTo>
                      <a:lnTo>
                        <a:pt x="1688" y="122"/>
                      </a:lnTo>
                      <a:lnTo>
                        <a:pt x="1689" y="121"/>
                      </a:lnTo>
                      <a:lnTo>
                        <a:pt x="1689" y="121"/>
                      </a:lnTo>
                      <a:lnTo>
                        <a:pt x="1689" y="119"/>
                      </a:lnTo>
                      <a:lnTo>
                        <a:pt x="1690" y="119"/>
                      </a:lnTo>
                      <a:lnTo>
                        <a:pt x="1690" y="117"/>
                      </a:lnTo>
                      <a:lnTo>
                        <a:pt x="1690" y="117"/>
                      </a:lnTo>
                      <a:lnTo>
                        <a:pt x="1692" y="115"/>
                      </a:lnTo>
                      <a:lnTo>
                        <a:pt x="1692" y="115"/>
                      </a:lnTo>
                      <a:lnTo>
                        <a:pt x="1692" y="115"/>
                      </a:lnTo>
                      <a:lnTo>
                        <a:pt x="1693" y="115"/>
                      </a:lnTo>
                      <a:lnTo>
                        <a:pt x="1692" y="118"/>
                      </a:lnTo>
                      <a:lnTo>
                        <a:pt x="1692" y="118"/>
                      </a:lnTo>
                      <a:lnTo>
                        <a:pt x="1692" y="121"/>
                      </a:lnTo>
                      <a:lnTo>
                        <a:pt x="1693" y="121"/>
                      </a:lnTo>
                      <a:lnTo>
                        <a:pt x="1693" y="119"/>
                      </a:lnTo>
                      <a:lnTo>
                        <a:pt x="1694" y="119"/>
                      </a:lnTo>
                      <a:lnTo>
                        <a:pt x="1696" y="118"/>
                      </a:lnTo>
                      <a:lnTo>
                        <a:pt x="1697" y="118"/>
                      </a:lnTo>
                      <a:lnTo>
                        <a:pt x="1698" y="117"/>
                      </a:lnTo>
                      <a:lnTo>
                        <a:pt x="1698" y="115"/>
                      </a:lnTo>
                      <a:lnTo>
                        <a:pt x="1702" y="113"/>
                      </a:lnTo>
                      <a:lnTo>
                        <a:pt x="1702" y="111"/>
                      </a:lnTo>
                      <a:lnTo>
                        <a:pt x="1705" y="111"/>
                      </a:lnTo>
                      <a:lnTo>
                        <a:pt x="1705" y="109"/>
                      </a:lnTo>
                      <a:lnTo>
                        <a:pt x="1706" y="109"/>
                      </a:lnTo>
                      <a:lnTo>
                        <a:pt x="1711" y="104"/>
                      </a:lnTo>
                      <a:lnTo>
                        <a:pt x="1715" y="105"/>
                      </a:lnTo>
                      <a:lnTo>
                        <a:pt x="1718" y="101"/>
                      </a:lnTo>
                      <a:lnTo>
                        <a:pt x="1719" y="101"/>
                      </a:lnTo>
                      <a:lnTo>
                        <a:pt x="1719" y="102"/>
                      </a:lnTo>
                      <a:lnTo>
                        <a:pt x="1727" y="101"/>
                      </a:lnTo>
                      <a:lnTo>
                        <a:pt x="1728" y="100"/>
                      </a:lnTo>
                      <a:lnTo>
                        <a:pt x="1732" y="98"/>
                      </a:lnTo>
                      <a:lnTo>
                        <a:pt x="1732" y="98"/>
                      </a:lnTo>
                      <a:lnTo>
                        <a:pt x="1734" y="96"/>
                      </a:lnTo>
                      <a:lnTo>
                        <a:pt x="1735" y="94"/>
                      </a:lnTo>
                      <a:lnTo>
                        <a:pt x="1735" y="93"/>
                      </a:lnTo>
                      <a:lnTo>
                        <a:pt x="1736" y="93"/>
                      </a:lnTo>
                      <a:lnTo>
                        <a:pt x="1736" y="93"/>
                      </a:lnTo>
                      <a:lnTo>
                        <a:pt x="1738" y="93"/>
                      </a:lnTo>
                      <a:lnTo>
                        <a:pt x="1739" y="93"/>
                      </a:lnTo>
                      <a:lnTo>
                        <a:pt x="1740" y="93"/>
                      </a:lnTo>
                      <a:lnTo>
                        <a:pt x="1741" y="93"/>
                      </a:lnTo>
                      <a:lnTo>
                        <a:pt x="1741" y="92"/>
                      </a:lnTo>
                      <a:lnTo>
                        <a:pt x="1745" y="92"/>
                      </a:lnTo>
                      <a:lnTo>
                        <a:pt x="1745" y="91"/>
                      </a:lnTo>
                      <a:lnTo>
                        <a:pt x="1749" y="91"/>
                      </a:lnTo>
                      <a:lnTo>
                        <a:pt x="1749" y="91"/>
                      </a:lnTo>
                      <a:lnTo>
                        <a:pt x="1752" y="91"/>
                      </a:lnTo>
                      <a:lnTo>
                        <a:pt x="1752" y="89"/>
                      </a:lnTo>
                      <a:lnTo>
                        <a:pt x="1753" y="89"/>
                      </a:lnTo>
                      <a:lnTo>
                        <a:pt x="1753" y="89"/>
                      </a:lnTo>
                      <a:lnTo>
                        <a:pt x="1755" y="89"/>
                      </a:lnTo>
                      <a:lnTo>
                        <a:pt x="1759" y="85"/>
                      </a:lnTo>
                      <a:lnTo>
                        <a:pt x="1759" y="85"/>
                      </a:lnTo>
                      <a:lnTo>
                        <a:pt x="1759" y="83"/>
                      </a:lnTo>
                      <a:lnTo>
                        <a:pt x="1761" y="81"/>
                      </a:lnTo>
                      <a:lnTo>
                        <a:pt x="1761" y="80"/>
                      </a:lnTo>
                      <a:lnTo>
                        <a:pt x="1762" y="79"/>
                      </a:lnTo>
                      <a:lnTo>
                        <a:pt x="1764" y="77"/>
                      </a:lnTo>
                      <a:lnTo>
                        <a:pt x="1766" y="77"/>
                      </a:lnTo>
                      <a:lnTo>
                        <a:pt x="1766" y="76"/>
                      </a:lnTo>
                      <a:lnTo>
                        <a:pt x="1766" y="75"/>
                      </a:lnTo>
                      <a:lnTo>
                        <a:pt x="1764" y="74"/>
                      </a:lnTo>
                      <a:lnTo>
                        <a:pt x="1765" y="71"/>
                      </a:lnTo>
                      <a:lnTo>
                        <a:pt x="1766" y="71"/>
                      </a:lnTo>
                      <a:lnTo>
                        <a:pt x="1766" y="64"/>
                      </a:lnTo>
                      <a:lnTo>
                        <a:pt x="1766" y="64"/>
                      </a:lnTo>
                      <a:lnTo>
                        <a:pt x="1766" y="63"/>
                      </a:lnTo>
                      <a:lnTo>
                        <a:pt x="1768" y="63"/>
                      </a:lnTo>
                      <a:lnTo>
                        <a:pt x="1768" y="62"/>
                      </a:lnTo>
                      <a:lnTo>
                        <a:pt x="1768" y="62"/>
                      </a:lnTo>
                      <a:lnTo>
                        <a:pt x="1769" y="60"/>
                      </a:lnTo>
                      <a:lnTo>
                        <a:pt x="1772" y="59"/>
                      </a:lnTo>
                      <a:lnTo>
                        <a:pt x="1772" y="57"/>
                      </a:lnTo>
                      <a:lnTo>
                        <a:pt x="1773" y="58"/>
                      </a:lnTo>
                      <a:lnTo>
                        <a:pt x="1774" y="63"/>
                      </a:lnTo>
                      <a:lnTo>
                        <a:pt x="1774" y="63"/>
                      </a:lnTo>
                      <a:lnTo>
                        <a:pt x="1774" y="64"/>
                      </a:lnTo>
                      <a:lnTo>
                        <a:pt x="1776" y="64"/>
                      </a:lnTo>
                      <a:lnTo>
                        <a:pt x="1777" y="67"/>
                      </a:lnTo>
                      <a:lnTo>
                        <a:pt x="1777" y="67"/>
                      </a:lnTo>
                      <a:lnTo>
                        <a:pt x="1777" y="64"/>
                      </a:lnTo>
                      <a:lnTo>
                        <a:pt x="1779" y="64"/>
                      </a:lnTo>
                      <a:lnTo>
                        <a:pt x="1779" y="63"/>
                      </a:lnTo>
                      <a:lnTo>
                        <a:pt x="1781" y="63"/>
                      </a:lnTo>
                      <a:lnTo>
                        <a:pt x="1781" y="63"/>
                      </a:lnTo>
                      <a:lnTo>
                        <a:pt x="1778" y="60"/>
                      </a:lnTo>
                      <a:lnTo>
                        <a:pt x="1778" y="59"/>
                      </a:lnTo>
                      <a:lnTo>
                        <a:pt x="1778" y="57"/>
                      </a:lnTo>
                      <a:lnTo>
                        <a:pt x="1778" y="54"/>
                      </a:lnTo>
                      <a:lnTo>
                        <a:pt x="1779" y="53"/>
                      </a:lnTo>
                      <a:lnTo>
                        <a:pt x="1781" y="53"/>
                      </a:lnTo>
                      <a:lnTo>
                        <a:pt x="1782" y="53"/>
                      </a:lnTo>
                      <a:lnTo>
                        <a:pt x="1782" y="54"/>
                      </a:lnTo>
                      <a:lnTo>
                        <a:pt x="1783" y="54"/>
                      </a:lnTo>
                      <a:lnTo>
                        <a:pt x="1783" y="55"/>
                      </a:lnTo>
                      <a:lnTo>
                        <a:pt x="1783" y="55"/>
                      </a:lnTo>
                      <a:lnTo>
                        <a:pt x="1785" y="55"/>
                      </a:lnTo>
                      <a:lnTo>
                        <a:pt x="1785" y="55"/>
                      </a:lnTo>
                      <a:lnTo>
                        <a:pt x="1785" y="55"/>
                      </a:lnTo>
                      <a:lnTo>
                        <a:pt x="1786" y="54"/>
                      </a:lnTo>
                      <a:lnTo>
                        <a:pt x="1786" y="53"/>
                      </a:lnTo>
                      <a:lnTo>
                        <a:pt x="1787" y="53"/>
                      </a:lnTo>
                      <a:lnTo>
                        <a:pt x="1787" y="50"/>
                      </a:lnTo>
                      <a:lnTo>
                        <a:pt x="1786" y="49"/>
                      </a:lnTo>
                      <a:lnTo>
                        <a:pt x="1786" y="46"/>
                      </a:lnTo>
                      <a:lnTo>
                        <a:pt x="1789" y="46"/>
                      </a:lnTo>
                      <a:lnTo>
                        <a:pt x="1789" y="45"/>
                      </a:lnTo>
                      <a:lnTo>
                        <a:pt x="1791" y="45"/>
                      </a:lnTo>
                      <a:lnTo>
                        <a:pt x="1791" y="46"/>
                      </a:lnTo>
                      <a:lnTo>
                        <a:pt x="1794" y="46"/>
                      </a:lnTo>
                      <a:lnTo>
                        <a:pt x="1793" y="45"/>
                      </a:lnTo>
                      <a:lnTo>
                        <a:pt x="1793" y="45"/>
                      </a:lnTo>
                      <a:lnTo>
                        <a:pt x="1791" y="42"/>
                      </a:lnTo>
                      <a:lnTo>
                        <a:pt x="1795" y="42"/>
                      </a:lnTo>
                      <a:lnTo>
                        <a:pt x="1795" y="41"/>
                      </a:lnTo>
                      <a:lnTo>
                        <a:pt x="1794" y="39"/>
                      </a:lnTo>
                      <a:lnTo>
                        <a:pt x="1794" y="38"/>
                      </a:lnTo>
                      <a:lnTo>
                        <a:pt x="1796" y="38"/>
                      </a:lnTo>
                      <a:lnTo>
                        <a:pt x="1796" y="37"/>
                      </a:lnTo>
                      <a:lnTo>
                        <a:pt x="1796" y="37"/>
                      </a:lnTo>
                      <a:lnTo>
                        <a:pt x="1796" y="37"/>
                      </a:lnTo>
                      <a:lnTo>
                        <a:pt x="1796" y="36"/>
                      </a:lnTo>
                      <a:lnTo>
                        <a:pt x="1796" y="36"/>
                      </a:lnTo>
                      <a:lnTo>
                        <a:pt x="1796" y="36"/>
                      </a:lnTo>
                      <a:lnTo>
                        <a:pt x="1796" y="36"/>
                      </a:lnTo>
                      <a:lnTo>
                        <a:pt x="1796" y="36"/>
                      </a:lnTo>
                      <a:lnTo>
                        <a:pt x="1798" y="34"/>
                      </a:lnTo>
                      <a:lnTo>
                        <a:pt x="1798" y="34"/>
                      </a:lnTo>
                      <a:lnTo>
                        <a:pt x="1798" y="37"/>
                      </a:lnTo>
                      <a:lnTo>
                        <a:pt x="1799" y="37"/>
                      </a:lnTo>
                      <a:lnTo>
                        <a:pt x="1799" y="37"/>
                      </a:lnTo>
                      <a:lnTo>
                        <a:pt x="1799" y="37"/>
                      </a:lnTo>
                      <a:lnTo>
                        <a:pt x="1800" y="37"/>
                      </a:lnTo>
                      <a:lnTo>
                        <a:pt x="1800" y="36"/>
                      </a:lnTo>
                      <a:lnTo>
                        <a:pt x="1800" y="33"/>
                      </a:lnTo>
                      <a:lnTo>
                        <a:pt x="1802" y="30"/>
                      </a:lnTo>
                      <a:lnTo>
                        <a:pt x="1802" y="33"/>
                      </a:lnTo>
                      <a:lnTo>
                        <a:pt x="1803" y="33"/>
                      </a:lnTo>
                      <a:lnTo>
                        <a:pt x="1803" y="32"/>
                      </a:lnTo>
                      <a:lnTo>
                        <a:pt x="1804" y="30"/>
                      </a:lnTo>
                      <a:lnTo>
                        <a:pt x="1807" y="29"/>
                      </a:lnTo>
                      <a:lnTo>
                        <a:pt x="1811" y="30"/>
                      </a:lnTo>
                      <a:lnTo>
                        <a:pt x="1811" y="32"/>
                      </a:lnTo>
                      <a:lnTo>
                        <a:pt x="1812" y="33"/>
                      </a:lnTo>
                      <a:lnTo>
                        <a:pt x="1813" y="34"/>
                      </a:lnTo>
                      <a:lnTo>
                        <a:pt x="1815" y="36"/>
                      </a:lnTo>
                      <a:lnTo>
                        <a:pt x="1816" y="36"/>
                      </a:lnTo>
                      <a:lnTo>
                        <a:pt x="1816" y="38"/>
                      </a:lnTo>
                      <a:lnTo>
                        <a:pt x="1817" y="38"/>
                      </a:lnTo>
                      <a:lnTo>
                        <a:pt x="1817" y="41"/>
                      </a:lnTo>
                      <a:lnTo>
                        <a:pt x="1816" y="42"/>
                      </a:lnTo>
                      <a:lnTo>
                        <a:pt x="1816" y="45"/>
                      </a:lnTo>
                      <a:lnTo>
                        <a:pt x="1816" y="47"/>
                      </a:lnTo>
                      <a:lnTo>
                        <a:pt x="1819" y="46"/>
                      </a:lnTo>
                      <a:lnTo>
                        <a:pt x="1819" y="41"/>
                      </a:lnTo>
                      <a:lnTo>
                        <a:pt x="1820" y="41"/>
                      </a:lnTo>
                      <a:lnTo>
                        <a:pt x="1820" y="41"/>
                      </a:lnTo>
                      <a:lnTo>
                        <a:pt x="1821" y="39"/>
                      </a:lnTo>
                      <a:lnTo>
                        <a:pt x="1823" y="41"/>
                      </a:lnTo>
                      <a:lnTo>
                        <a:pt x="1824" y="41"/>
                      </a:lnTo>
                      <a:lnTo>
                        <a:pt x="1825" y="41"/>
                      </a:lnTo>
                      <a:lnTo>
                        <a:pt x="1827" y="42"/>
                      </a:lnTo>
                      <a:lnTo>
                        <a:pt x="1827" y="43"/>
                      </a:lnTo>
                      <a:lnTo>
                        <a:pt x="1828" y="42"/>
                      </a:lnTo>
                      <a:lnTo>
                        <a:pt x="1829" y="42"/>
                      </a:lnTo>
                      <a:lnTo>
                        <a:pt x="1829" y="42"/>
                      </a:lnTo>
                      <a:lnTo>
                        <a:pt x="1829" y="43"/>
                      </a:lnTo>
                      <a:lnTo>
                        <a:pt x="1831" y="43"/>
                      </a:lnTo>
                      <a:lnTo>
                        <a:pt x="1832" y="43"/>
                      </a:lnTo>
                      <a:lnTo>
                        <a:pt x="1832" y="41"/>
                      </a:lnTo>
                      <a:lnTo>
                        <a:pt x="1829" y="39"/>
                      </a:lnTo>
                      <a:lnTo>
                        <a:pt x="1829" y="37"/>
                      </a:lnTo>
                      <a:lnTo>
                        <a:pt x="1828" y="33"/>
                      </a:lnTo>
                      <a:lnTo>
                        <a:pt x="1829" y="33"/>
                      </a:lnTo>
                      <a:lnTo>
                        <a:pt x="1829" y="33"/>
                      </a:lnTo>
                      <a:lnTo>
                        <a:pt x="1831" y="33"/>
                      </a:lnTo>
                      <a:lnTo>
                        <a:pt x="1832" y="33"/>
                      </a:lnTo>
                      <a:lnTo>
                        <a:pt x="1832" y="33"/>
                      </a:lnTo>
                      <a:lnTo>
                        <a:pt x="1833" y="30"/>
                      </a:lnTo>
                      <a:lnTo>
                        <a:pt x="1833" y="29"/>
                      </a:lnTo>
                      <a:lnTo>
                        <a:pt x="1833" y="26"/>
                      </a:lnTo>
                      <a:lnTo>
                        <a:pt x="1834" y="26"/>
                      </a:lnTo>
                      <a:lnTo>
                        <a:pt x="1834" y="26"/>
                      </a:lnTo>
                      <a:lnTo>
                        <a:pt x="1834" y="26"/>
                      </a:lnTo>
                      <a:lnTo>
                        <a:pt x="1836" y="26"/>
                      </a:lnTo>
                      <a:lnTo>
                        <a:pt x="1836" y="26"/>
                      </a:lnTo>
                      <a:lnTo>
                        <a:pt x="1837" y="26"/>
                      </a:lnTo>
                      <a:lnTo>
                        <a:pt x="1837" y="26"/>
                      </a:lnTo>
                      <a:lnTo>
                        <a:pt x="1838" y="26"/>
                      </a:lnTo>
                      <a:lnTo>
                        <a:pt x="1838" y="26"/>
                      </a:lnTo>
                      <a:lnTo>
                        <a:pt x="1838" y="26"/>
                      </a:lnTo>
                      <a:lnTo>
                        <a:pt x="1838" y="26"/>
                      </a:lnTo>
                      <a:lnTo>
                        <a:pt x="1838" y="26"/>
                      </a:lnTo>
                      <a:lnTo>
                        <a:pt x="1838" y="25"/>
                      </a:lnTo>
                      <a:lnTo>
                        <a:pt x="1837" y="24"/>
                      </a:lnTo>
                      <a:lnTo>
                        <a:pt x="1836" y="22"/>
                      </a:lnTo>
                      <a:lnTo>
                        <a:pt x="1836" y="20"/>
                      </a:lnTo>
                      <a:lnTo>
                        <a:pt x="1837" y="20"/>
                      </a:lnTo>
                      <a:lnTo>
                        <a:pt x="1838" y="19"/>
                      </a:lnTo>
                      <a:lnTo>
                        <a:pt x="1840" y="17"/>
                      </a:lnTo>
                      <a:lnTo>
                        <a:pt x="1838" y="17"/>
                      </a:lnTo>
                      <a:lnTo>
                        <a:pt x="1838" y="15"/>
                      </a:lnTo>
                      <a:lnTo>
                        <a:pt x="1840" y="16"/>
                      </a:lnTo>
                      <a:lnTo>
                        <a:pt x="1841" y="16"/>
                      </a:lnTo>
                      <a:lnTo>
                        <a:pt x="1841" y="17"/>
                      </a:lnTo>
                      <a:lnTo>
                        <a:pt x="1842" y="17"/>
                      </a:lnTo>
                      <a:lnTo>
                        <a:pt x="1842" y="16"/>
                      </a:lnTo>
                      <a:lnTo>
                        <a:pt x="1842" y="16"/>
                      </a:lnTo>
                      <a:lnTo>
                        <a:pt x="1844" y="15"/>
                      </a:lnTo>
                      <a:lnTo>
                        <a:pt x="1845" y="15"/>
                      </a:lnTo>
                      <a:lnTo>
                        <a:pt x="1845" y="13"/>
                      </a:lnTo>
                      <a:lnTo>
                        <a:pt x="1846" y="13"/>
                      </a:lnTo>
                      <a:lnTo>
                        <a:pt x="1846" y="16"/>
                      </a:lnTo>
                      <a:lnTo>
                        <a:pt x="1846" y="16"/>
                      </a:lnTo>
                      <a:lnTo>
                        <a:pt x="1848" y="15"/>
                      </a:lnTo>
                      <a:lnTo>
                        <a:pt x="1849" y="15"/>
                      </a:lnTo>
                      <a:lnTo>
                        <a:pt x="1851" y="15"/>
                      </a:lnTo>
                      <a:lnTo>
                        <a:pt x="1853" y="16"/>
                      </a:lnTo>
                      <a:lnTo>
                        <a:pt x="1855" y="16"/>
                      </a:lnTo>
                      <a:lnTo>
                        <a:pt x="1857" y="16"/>
                      </a:lnTo>
                      <a:lnTo>
                        <a:pt x="1857" y="17"/>
                      </a:lnTo>
                      <a:lnTo>
                        <a:pt x="1857" y="17"/>
                      </a:lnTo>
                      <a:lnTo>
                        <a:pt x="1857" y="16"/>
                      </a:lnTo>
                      <a:lnTo>
                        <a:pt x="1858" y="16"/>
                      </a:lnTo>
                      <a:lnTo>
                        <a:pt x="1858" y="15"/>
                      </a:lnTo>
                      <a:lnTo>
                        <a:pt x="1859" y="15"/>
                      </a:lnTo>
                      <a:lnTo>
                        <a:pt x="1859" y="12"/>
                      </a:lnTo>
                      <a:lnTo>
                        <a:pt x="1858" y="11"/>
                      </a:lnTo>
                      <a:lnTo>
                        <a:pt x="1858" y="9"/>
                      </a:lnTo>
                      <a:lnTo>
                        <a:pt x="1854" y="8"/>
                      </a:lnTo>
                      <a:lnTo>
                        <a:pt x="1853" y="7"/>
                      </a:lnTo>
                      <a:lnTo>
                        <a:pt x="1850" y="4"/>
                      </a:lnTo>
                      <a:lnTo>
                        <a:pt x="1851" y="4"/>
                      </a:lnTo>
                      <a:lnTo>
                        <a:pt x="1853" y="4"/>
                      </a:lnTo>
                      <a:lnTo>
                        <a:pt x="1854" y="4"/>
                      </a:lnTo>
                      <a:lnTo>
                        <a:pt x="1854" y="4"/>
                      </a:lnTo>
                      <a:lnTo>
                        <a:pt x="1854" y="4"/>
                      </a:lnTo>
                      <a:lnTo>
                        <a:pt x="1854" y="5"/>
                      </a:lnTo>
                      <a:lnTo>
                        <a:pt x="1855" y="5"/>
                      </a:lnTo>
                      <a:lnTo>
                        <a:pt x="1857" y="5"/>
                      </a:lnTo>
                      <a:lnTo>
                        <a:pt x="1857" y="4"/>
                      </a:lnTo>
                      <a:lnTo>
                        <a:pt x="1857" y="5"/>
                      </a:lnTo>
                      <a:lnTo>
                        <a:pt x="1858" y="5"/>
                      </a:lnTo>
                      <a:lnTo>
                        <a:pt x="1858" y="7"/>
                      </a:lnTo>
                      <a:lnTo>
                        <a:pt x="1858" y="7"/>
                      </a:lnTo>
                      <a:lnTo>
                        <a:pt x="1859" y="9"/>
                      </a:lnTo>
                      <a:lnTo>
                        <a:pt x="1863" y="8"/>
                      </a:lnTo>
                      <a:lnTo>
                        <a:pt x="1863" y="7"/>
                      </a:lnTo>
                      <a:lnTo>
                        <a:pt x="1865" y="7"/>
                      </a:lnTo>
                      <a:lnTo>
                        <a:pt x="1866" y="9"/>
                      </a:lnTo>
                      <a:lnTo>
                        <a:pt x="1867" y="9"/>
                      </a:lnTo>
                      <a:lnTo>
                        <a:pt x="1867" y="11"/>
                      </a:lnTo>
                      <a:lnTo>
                        <a:pt x="1871" y="9"/>
                      </a:lnTo>
                      <a:lnTo>
                        <a:pt x="1872" y="12"/>
                      </a:lnTo>
                      <a:lnTo>
                        <a:pt x="1872" y="12"/>
                      </a:lnTo>
                      <a:lnTo>
                        <a:pt x="1874" y="12"/>
                      </a:lnTo>
                      <a:lnTo>
                        <a:pt x="1876" y="11"/>
                      </a:lnTo>
                      <a:lnTo>
                        <a:pt x="1878" y="11"/>
                      </a:lnTo>
                      <a:lnTo>
                        <a:pt x="1878" y="12"/>
                      </a:lnTo>
                      <a:lnTo>
                        <a:pt x="1879" y="13"/>
                      </a:lnTo>
                      <a:lnTo>
                        <a:pt x="1880" y="12"/>
                      </a:lnTo>
                      <a:lnTo>
                        <a:pt x="1880" y="12"/>
                      </a:lnTo>
                      <a:lnTo>
                        <a:pt x="1882" y="11"/>
                      </a:lnTo>
                      <a:lnTo>
                        <a:pt x="1884" y="11"/>
                      </a:lnTo>
                      <a:lnTo>
                        <a:pt x="1887" y="13"/>
                      </a:lnTo>
                      <a:lnTo>
                        <a:pt x="1889" y="15"/>
                      </a:lnTo>
                      <a:lnTo>
                        <a:pt x="1889" y="13"/>
                      </a:lnTo>
                      <a:lnTo>
                        <a:pt x="1891" y="13"/>
                      </a:lnTo>
                      <a:lnTo>
                        <a:pt x="1892" y="12"/>
                      </a:lnTo>
                      <a:lnTo>
                        <a:pt x="1895" y="11"/>
                      </a:lnTo>
                      <a:lnTo>
                        <a:pt x="1895" y="12"/>
                      </a:lnTo>
                      <a:lnTo>
                        <a:pt x="1893" y="12"/>
                      </a:lnTo>
                      <a:lnTo>
                        <a:pt x="1895" y="15"/>
                      </a:lnTo>
                      <a:lnTo>
                        <a:pt x="1896" y="15"/>
                      </a:lnTo>
                      <a:lnTo>
                        <a:pt x="1896" y="17"/>
                      </a:lnTo>
                      <a:lnTo>
                        <a:pt x="1895" y="17"/>
                      </a:lnTo>
                      <a:lnTo>
                        <a:pt x="1893" y="19"/>
                      </a:lnTo>
                      <a:lnTo>
                        <a:pt x="1892" y="19"/>
                      </a:lnTo>
                      <a:lnTo>
                        <a:pt x="1891" y="20"/>
                      </a:lnTo>
                      <a:lnTo>
                        <a:pt x="1891" y="20"/>
                      </a:lnTo>
                      <a:lnTo>
                        <a:pt x="1891" y="21"/>
                      </a:lnTo>
                      <a:lnTo>
                        <a:pt x="1892" y="22"/>
                      </a:lnTo>
                      <a:lnTo>
                        <a:pt x="1892" y="24"/>
                      </a:lnTo>
                      <a:lnTo>
                        <a:pt x="1892" y="26"/>
                      </a:lnTo>
                      <a:lnTo>
                        <a:pt x="1891" y="26"/>
                      </a:lnTo>
                      <a:lnTo>
                        <a:pt x="1889" y="25"/>
                      </a:lnTo>
                      <a:lnTo>
                        <a:pt x="1888" y="25"/>
                      </a:lnTo>
                      <a:lnTo>
                        <a:pt x="1885" y="25"/>
                      </a:lnTo>
                      <a:lnTo>
                        <a:pt x="1885" y="28"/>
                      </a:lnTo>
                      <a:lnTo>
                        <a:pt x="1887" y="28"/>
                      </a:lnTo>
                      <a:lnTo>
                        <a:pt x="1885" y="34"/>
                      </a:lnTo>
                      <a:lnTo>
                        <a:pt x="1884" y="34"/>
                      </a:lnTo>
                      <a:lnTo>
                        <a:pt x="1884" y="37"/>
                      </a:lnTo>
                      <a:lnTo>
                        <a:pt x="1884" y="38"/>
                      </a:lnTo>
                      <a:lnTo>
                        <a:pt x="1884" y="41"/>
                      </a:lnTo>
                      <a:lnTo>
                        <a:pt x="1883" y="43"/>
                      </a:lnTo>
                      <a:lnTo>
                        <a:pt x="1884" y="43"/>
                      </a:lnTo>
                      <a:lnTo>
                        <a:pt x="1884" y="45"/>
                      </a:lnTo>
                      <a:lnTo>
                        <a:pt x="1885" y="45"/>
                      </a:lnTo>
                      <a:lnTo>
                        <a:pt x="1887" y="46"/>
                      </a:lnTo>
                      <a:lnTo>
                        <a:pt x="1889" y="46"/>
                      </a:lnTo>
                      <a:lnTo>
                        <a:pt x="1889" y="47"/>
                      </a:lnTo>
                      <a:lnTo>
                        <a:pt x="1891" y="47"/>
                      </a:lnTo>
                      <a:lnTo>
                        <a:pt x="1893" y="51"/>
                      </a:lnTo>
                      <a:lnTo>
                        <a:pt x="1896" y="51"/>
                      </a:lnTo>
                      <a:lnTo>
                        <a:pt x="1896" y="51"/>
                      </a:lnTo>
                      <a:lnTo>
                        <a:pt x="1899" y="51"/>
                      </a:lnTo>
                      <a:lnTo>
                        <a:pt x="1900" y="54"/>
                      </a:lnTo>
                      <a:lnTo>
                        <a:pt x="1905" y="55"/>
                      </a:lnTo>
                      <a:lnTo>
                        <a:pt x="1905" y="55"/>
                      </a:lnTo>
                      <a:lnTo>
                        <a:pt x="1906" y="57"/>
                      </a:lnTo>
                      <a:lnTo>
                        <a:pt x="1906" y="58"/>
                      </a:lnTo>
                      <a:lnTo>
                        <a:pt x="1908" y="59"/>
                      </a:lnTo>
                      <a:lnTo>
                        <a:pt x="1910" y="60"/>
                      </a:lnTo>
                      <a:lnTo>
                        <a:pt x="1912" y="62"/>
                      </a:lnTo>
                      <a:lnTo>
                        <a:pt x="1913" y="63"/>
                      </a:lnTo>
                      <a:lnTo>
                        <a:pt x="1917" y="64"/>
                      </a:lnTo>
                      <a:lnTo>
                        <a:pt x="1917" y="66"/>
                      </a:lnTo>
                      <a:lnTo>
                        <a:pt x="1918" y="66"/>
                      </a:lnTo>
                      <a:lnTo>
                        <a:pt x="1918" y="68"/>
                      </a:lnTo>
                      <a:lnTo>
                        <a:pt x="1920" y="68"/>
                      </a:lnTo>
                      <a:lnTo>
                        <a:pt x="1920" y="70"/>
                      </a:lnTo>
                      <a:lnTo>
                        <a:pt x="1921" y="72"/>
                      </a:lnTo>
                      <a:lnTo>
                        <a:pt x="1922" y="72"/>
                      </a:lnTo>
                      <a:lnTo>
                        <a:pt x="1926" y="71"/>
                      </a:lnTo>
                      <a:lnTo>
                        <a:pt x="1931" y="71"/>
                      </a:lnTo>
                      <a:lnTo>
                        <a:pt x="1931" y="66"/>
                      </a:lnTo>
                      <a:lnTo>
                        <a:pt x="1933" y="63"/>
                      </a:lnTo>
                      <a:lnTo>
                        <a:pt x="1934" y="62"/>
                      </a:lnTo>
                      <a:lnTo>
                        <a:pt x="1934" y="60"/>
                      </a:lnTo>
                      <a:lnTo>
                        <a:pt x="1933" y="59"/>
                      </a:lnTo>
                      <a:lnTo>
                        <a:pt x="1933" y="58"/>
                      </a:lnTo>
                      <a:lnTo>
                        <a:pt x="1934" y="58"/>
                      </a:lnTo>
                      <a:lnTo>
                        <a:pt x="1934" y="57"/>
                      </a:lnTo>
                      <a:lnTo>
                        <a:pt x="1935" y="55"/>
                      </a:lnTo>
                      <a:lnTo>
                        <a:pt x="1935" y="54"/>
                      </a:lnTo>
                      <a:lnTo>
                        <a:pt x="1935" y="54"/>
                      </a:lnTo>
                      <a:lnTo>
                        <a:pt x="1935" y="53"/>
                      </a:lnTo>
                      <a:lnTo>
                        <a:pt x="1937" y="53"/>
                      </a:lnTo>
                      <a:lnTo>
                        <a:pt x="1937" y="47"/>
                      </a:lnTo>
                      <a:lnTo>
                        <a:pt x="1938" y="46"/>
                      </a:lnTo>
                      <a:lnTo>
                        <a:pt x="1938" y="45"/>
                      </a:lnTo>
                      <a:lnTo>
                        <a:pt x="1938" y="45"/>
                      </a:lnTo>
                      <a:lnTo>
                        <a:pt x="1938" y="45"/>
                      </a:lnTo>
                      <a:lnTo>
                        <a:pt x="1938" y="45"/>
                      </a:lnTo>
                      <a:lnTo>
                        <a:pt x="1938" y="42"/>
                      </a:lnTo>
                      <a:lnTo>
                        <a:pt x="1937" y="42"/>
                      </a:lnTo>
                      <a:lnTo>
                        <a:pt x="1935" y="29"/>
                      </a:lnTo>
                      <a:lnTo>
                        <a:pt x="1937" y="29"/>
                      </a:lnTo>
                      <a:lnTo>
                        <a:pt x="1937" y="28"/>
                      </a:lnTo>
                      <a:lnTo>
                        <a:pt x="1937" y="28"/>
                      </a:lnTo>
                      <a:lnTo>
                        <a:pt x="1937" y="26"/>
                      </a:lnTo>
                      <a:lnTo>
                        <a:pt x="1938" y="26"/>
                      </a:lnTo>
                      <a:lnTo>
                        <a:pt x="1938" y="22"/>
                      </a:lnTo>
                      <a:lnTo>
                        <a:pt x="1938" y="22"/>
                      </a:lnTo>
                      <a:lnTo>
                        <a:pt x="1938" y="16"/>
                      </a:lnTo>
                      <a:lnTo>
                        <a:pt x="1938" y="16"/>
                      </a:lnTo>
                      <a:lnTo>
                        <a:pt x="1938" y="16"/>
                      </a:lnTo>
                      <a:lnTo>
                        <a:pt x="1937" y="15"/>
                      </a:lnTo>
                      <a:lnTo>
                        <a:pt x="1938" y="15"/>
                      </a:lnTo>
                      <a:lnTo>
                        <a:pt x="1938" y="12"/>
                      </a:lnTo>
                      <a:lnTo>
                        <a:pt x="1939" y="11"/>
                      </a:lnTo>
                      <a:lnTo>
                        <a:pt x="1940" y="2"/>
                      </a:lnTo>
                      <a:lnTo>
                        <a:pt x="19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0">
                  <a:extLst>
                    <a:ext uri="{FF2B5EF4-FFF2-40B4-BE49-F238E27FC236}">
                      <a16:creationId xmlns:a16="http://schemas.microsoft.com/office/drawing/2014/main" id="{012A8B7F-9026-4CFB-9BF0-27578BA1E074}"/>
                    </a:ext>
                  </a:extLst>
                </p:cNvPr>
                <p:cNvSpPr>
                  <a:spLocks noEditPoints="1"/>
                </p:cNvSpPr>
                <p:nvPr/>
              </p:nvSpPr>
              <p:spPr bwMode="auto">
                <a:xfrm>
                  <a:off x="6378575" y="2881767"/>
                  <a:ext cx="1733550" cy="176213"/>
                </a:xfrm>
                <a:custGeom>
                  <a:avLst/>
                  <a:gdLst>
                    <a:gd name="T0" fmla="*/ 1084 w 1092"/>
                    <a:gd name="T1" fmla="*/ 105 h 111"/>
                    <a:gd name="T2" fmla="*/ 725 w 1092"/>
                    <a:gd name="T3" fmla="*/ 102 h 111"/>
                    <a:gd name="T4" fmla="*/ 1079 w 1092"/>
                    <a:gd name="T5" fmla="*/ 99 h 111"/>
                    <a:gd name="T6" fmla="*/ 1080 w 1092"/>
                    <a:gd name="T7" fmla="*/ 90 h 111"/>
                    <a:gd name="T8" fmla="*/ 778 w 1092"/>
                    <a:gd name="T9" fmla="*/ 88 h 111"/>
                    <a:gd name="T10" fmla="*/ 762 w 1092"/>
                    <a:gd name="T11" fmla="*/ 99 h 111"/>
                    <a:gd name="T12" fmla="*/ 738 w 1092"/>
                    <a:gd name="T13" fmla="*/ 109 h 111"/>
                    <a:gd name="T14" fmla="*/ 750 w 1092"/>
                    <a:gd name="T15" fmla="*/ 98 h 111"/>
                    <a:gd name="T16" fmla="*/ 754 w 1092"/>
                    <a:gd name="T17" fmla="*/ 85 h 111"/>
                    <a:gd name="T18" fmla="*/ 748 w 1092"/>
                    <a:gd name="T19" fmla="*/ 85 h 111"/>
                    <a:gd name="T20" fmla="*/ 740 w 1092"/>
                    <a:gd name="T21" fmla="*/ 84 h 111"/>
                    <a:gd name="T22" fmla="*/ 723 w 1092"/>
                    <a:gd name="T23" fmla="*/ 88 h 111"/>
                    <a:gd name="T24" fmla="*/ 708 w 1092"/>
                    <a:gd name="T25" fmla="*/ 89 h 111"/>
                    <a:gd name="T26" fmla="*/ 699 w 1092"/>
                    <a:gd name="T27" fmla="*/ 86 h 111"/>
                    <a:gd name="T28" fmla="*/ 1050 w 1092"/>
                    <a:gd name="T29" fmla="*/ 80 h 111"/>
                    <a:gd name="T30" fmla="*/ 772 w 1092"/>
                    <a:gd name="T31" fmla="*/ 78 h 111"/>
                    <a:gd name="T32" fmla="*/ 676 w 1092"/>
                    <a:gd name="T33" fmla="*/ 84 h 111"/>
                    <a:gd name="T34" fmla="*/ 1064 w 1092"/>
                    <a:gd name="T35" fmla="*/ 78 h 111"/>
                    <a:gd name="T36" fmla="*/ 1058 w 1092"/>
                    <a:gd name="T37" fmla="*/ 75 h 111"/>
                    <a:gd name="T38" fmla="*/ 880 w 1092"/>
                    <a:gd name="T39" fmla="*/ 69 h 111"/>
                    <a:gd name="T40" fmla="*/ 657 w 1092"/>
                    <a:gd name="T41" fmla="*/ 59 h 111"/>
                    <a:gd name="T42" fmla="*/ 3 w 1092"/>
                    <a:gd name="T43" fmla="*/ 58 h 111"/>
                    <a:gd name="T44" fmla="*/ 848 w 1092"/>
                    <a:gd name="T45" fmla="*/ 56 h 111"/>
                    <a:gd name="T46" fmla="*/ 842 w 1092"/>
                    <a:gd name="T47" fmla="*/ 67 h 111"/>
                    <a:gd name="T48" fmla="*/ 962 w 1092"/>
                    <a:gd name="T49" fmla="*/ 52 h 111"/>
                    <a:gd name="T50" fmla="*/ 615 w 1092"/>
                    <a:gd name="T51" fmla="*/ 54 h 111"/>
                    <a:gd name="T52" fmla="*/ 643 w 1092"/>
                    <a:gd name="T53" fmla="*/ 56 h 111"/>
                    <a:gd name="T54" fmla="*/ 662 w 1092"/>
                    <a:gd name="T55" fmla="*/ 69 h 111"/>
                    <a:gd name="T56" fmla="*/ 665 w 1092"/>
                    <a:gd name="T57" fmla="*/ 81 h 111"/>
                    <a:gd name="T58" fmla="*/ 647 w 1092"/>
                    <a:gd name="T59" fmla="*/ 76 h 111"/>
                    <a:gd name="T60" fmla="*/ 622 w 1092"/>
                    <a:gd name="T61" fmla="*/ 71 h 111"/>
                    <a:gd name="T62" fmla="*/ 596 w 1092"/>
                    <a:gd name="T63" fmla="*/ 63 h 111"/>
                    <a:gd name="T64" fmla="*/ 1028 w 1092"/>
                    <a:gd name="T65" fmla="*/ 54 h 111"/>
                    <a:gd name="T66" fmla="*/ 1022 w 1092"/>
                    <a:gd name="T67" fmla="*/ 55 h 111"/>
                    <a:gd name="T68" fmla="*/ 742 w 1092"/>
                    <a:gd name="T69" fmla="*/ 48 h 111"/>
                    <a:gd name="T70" fmla="*/ 1003 w 1092"/>
                    <a:gd name="T71" fmla="*/ 39 h 111"/>
                    <a:gd name="T72" fmla="*/ 987 w 1092"/>
                    <a:gd name="T73" fmla="*/ 59 h 111"/>
                    <a:gd name="T74" fmla="*/ 978 w 1092"/>
                    <a:gd name="T75" fmla="*/ 55 h 111"/>
                    <a:gd name="T76" fmla="*/ 994 w 1092"/>
                    <a:gd name="T77" fmla="*/ 48 h 111"/>
                    <a:gd name="T78" fmla="*/ 835 w 1092"/>
                    <a:gd name="T79" fmla="*/ 1 h 111"/>
                    <a:gd name="T80" fmla="*/ 844 w 1092"/>
                    <a:gd name="T81" fmla="*/ 20 h 111"/>
                    <a:gd name="T82" fmla="*/ 857 w 1092"/>
                    <a:gd name="T83" fmla="*/ 25 h 111"/>
                    <a:gd name="T84" fmla="*/ 880 w 1092"/>
                    <a:gd name="T85" fmla="*/ 14 h 111"/>
                    <a:gd name="T86" fmla="*/ 905 w 1092"/>
                    <a:gd name="T87" fmla="*/ 22 h 111"/>
                    <a:gd name="T88" fmla="*/ 932 w 1092"/>
                    <a:gd name="T89" fmla="*/ 35 h 111"/>
                    <a:gd name="T90" fmla="*/ 954 w 1092"/>
                    <a:gd name="T91" fmla="*/ 55 h 111"/>
                    <a:gd name="T92" fmla="*/ 958 w 1092"/>
                    <a:gd name="T93" fmla="*/ 67 h 111"/>
                    <a:gd name="T94" fmla="*/ 966 w 1092"/>
                    <a:gd name="T95" fmla="*/ 81 h 111"/>
                    <a:gd name="T96" fmla="*/ 986 w 1092"/>
                    <a:gd name="T97" fmla="*/ 105 h 111"/>
                    <a:gd name="T98" fmla="*/ 966 w 1092"/>
                    <a:gd name="T99" fmla="*/ 102 h 111"/>
                    <a:gd name="T100" fmla="*/ 943 w 1092"/>
                    <a:gd name="T101" fmla="*/ 80 h 111"/>
                    <a:gd name="T102" fmla="*/ 926 w 1092"/>
                    <a:gd name="T103" fmla="*/ 84 h 111"/>
                    <a:gd name="T104" fmla="*/ 902 w 1092"/>
                    <a:gd name="T105" fmla="*/ 89 h 111"/>
                    <a:gd name="T106" fmla="*/ 875 w 1092"/>
                    <a:gd name="T107" fmla="*/ 78 h 111"/>
                    <a:gd name="T108" fmla="*/ 882 w 1092"/>
                    <a:gd name="T109" fmla="*/ 68 h 111"/>
                    <a:gd name="T110" fmla="*/ 871 w 1092"/>
                    <a:gd name="T111" fmla="*/ 46 h 111"/>
                    <a:gd name="T112" fmla="*/ 840 w 1092"/>
                    <a:gd name="T113" fmla="*/ 31 h 111"/>
                    <a:gd name="T114" fmla="*/ 827 w 1092"/>
                    <a:gd name="T115" fmla="*/ 27 h 111"/>
                    <a:gd name="T116" fmla="*/ 833 w 1092"/>
                    <a:gd name="T117" fmla="*/ 16 h 111"/>
                    <a:gd name="T118" fmla="*/ 816 w 1092"/>
                    <a:gd name="T119" fmla="*/ 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2" h="111">
                      <a:moveTo>
                        <a:pt x="1084" y="105"/>
                      </a:moveTo>
                      <a:lnTo>
                        <a:pt x="1087" y="105"/>
                      </a:lnTo>
                      <a:lnTo>
                        <a:pt x="1088" y="106"/>
                      </a:lnTo>
                      <a:lnTo>
                        <a:pt x="1089" y="107"/>
                      </a:lnTo>
                      <a:lnTo>
                        <a:pt x="1091" y="109"/>
                      </a:lnTo>
                      <a:lnTo>
                        <a:pt x="1091" y="110"/>
                      </a:lnTo>
                      <a:lnTo>
                        <a:pt x="1092" y="111"/>
                      </a:lnTo>
                      <a:lnTo>
                        <a:pt x="1089" y="111"/>
                      </a:lnTo>
                      <a:lnTo>
                        <a:pt x="1088" y="110"/>
                      </a:lnTo>
                      <a:lnTo>
                        <a:pt x="1085" y="109"/>
                      </a:lnTo>
                      <a:lnTo>
                        <a:pt x="1084" y="107"/>
                      </a:lnTo>
                      <a:lnTo>
                        <a:pt x="1084" y="106"/>
                      </a:lnTo>
                      <a:lnTo>
                        <a:pt x="1084" y="106"/>
                      </a:lnTo>
                      <a:lnTo>
                        <a:pt x="1084" y="106"/>
                      </a:lnTo>
                      <a:lnTo>
                        <a:pt x="1084" y="106"/>
                      </a:lnTo>
                      <a:lnTo>
                        <a:pt x="1084" y="106"/>
                      </a:lnTo>
                      <a:lnTo>
                        <a:pt x="1084" y="106"/>
                      </a:lnTo>
                      <a:lnTo>
                        <a:pt x="1084" y="105"/>
                      </a:lnTo>
                      <a:close/>
                      <a:moveTo>
                        <a:pt x="992" y="101"/>
                      </a:moveTo>
                      <a:lnTo>
                        <a:pt x="992" y="101"/>
                      </a:lnTo>
                      <a:lnTo>
                        <a:pt x="992" y="101"/>
                      </a:lnTo>
                      <a:lnTo>
                        <a:pt x="992" y="102"/>
                      </a:lnTo>
                      <a:lnTo>
                        <a:pt x="991" y="102"/>
                      </a:lnTo>
                      <a:lnTo>
                        <a:pt x="991" y="102"/>
                      </a:lnTo>
                      <a:lnTo>
                        <a:pt x="991" y="102"/>
                      </a:lnTo>
                      <a:lnTo>
                        <a:pt x="991" y="101"/>
                      </a:lnTo>
                      <a:lnTo>
                        <a:pt x="991" y="101"/>
                      </a:lnTo>
                      <a:lnTo>
                        <a:pt x="992" y="101"/>
                      </a:lnTo>
                      <a:lnTo>
                        <a:pt x="992" y="101"/>
                      </a:lnTo>
                      <a:close/>
                      <a:moveTo>
                        <a:pt x="712" y="97"/>
                      </a:moveTo>
                      <a:lnTo>
                        <a:pt x="715" y="97"/>
                      </a:lnTo>
                      <a:lnTo>
                        <a:pt x="719" y="98"/>
                      </a:lnTo>
                      <a:lnTo>
                        <a:pt x="719" y="99"/>
                      </a:lnTo>
                      <a:lnTo>
                        <a:pt x="723" y="99"/>
                      </a:lnTo>
                      <a:lnTo>
                        <a:pt x="723" y="101"/>
                      </a:lnTo>
                      <a:lnTo>
                        <a:pt x="725" y="102"/>
                      </a:lnTo>
                      <a:lnTo>
                        <a:pt x="724" y="102"/>
                      </a:lnTo>
                      <a:lnTo>
                        <a:pt x="724" y="105"/>
                      </a:lnTo>
                      <a:lnTo>
                        <a:pt x="717" y="105"/>
                      </a:lnTo>
                      <a:lnTo>
                        <a:pt x="716" y="103"/>
                      </a:lnTo>
                      <a:lnTo>
                        <a:pt x="712" y="101"/>
                      </a:lnTo>
                      <a:lnTo>
                        <a:pt x="708" y="99"/>
                      </a:lnTo>
                      <a:lnTo>
                        <a:pt x="710" y="97"/>
                      </a:lnTo>
                      <a:lnTo>
                        <a:pt x="712" y="97"/>
                      </a:lnTo>
                      <a:close/>
                      <a:moveTo>
                        <a:pt x="1068" y="94"/>
                      </a:moveTo>
                      <a:lnTo>
                        <a:pt x="1070" y="94"/>
                      </a:lnTo>
                      <a:lnTo>
                        <a:pt x="1071" y="96"/>
                      </a:lnTo>
                      <a:lnTo>
                        <a:pt x="1071" y="96"/>
                      </a:lnTo>
                      <a:lnTo>
                        <a:pt x="1075" y="96"/>
                      </a:lnTo>
                      <a:lnTo>
                        <a:pt x="1075" y="97"/>
                      </a:lnTo>
                      <a:lnTo>
                        <a:pt x="1077" y="97"/>
                      </a:lnTo>
                      <a:lnTo>
                        <a:pt x="1077" y="98"/>
                      </a:lnTo>
                      <a:lnTo>
                        <a:pt x="1079" y="98"/>
                      </a:lnTo>
                      <a:lnTo>
                        <a:pt x="1079" y="99"/>
                      </a:lnTo>
                      <a:lnTo>
                        <a:pt x="1076" y="99"/>
                      </a:lnTo>
                      <a:lnTo>
                        <a:pt x="1073" y="99"/>
                      </a:lnTo>
                      <a:lnTo>
                        <a:pt x="1072" y="99"/>
                      </a:lnTo>
                      <a:lnTo>
                        <a:pt x="1070" y="99"/>
                      </a:lnTo>
                      <a:lnTo>
                        <a:pt x="1068" y="98"/>
                      </a:lnTo>
                      <a:lnTo>
                        <a:pt x="1068" y="97"/>
                      </a:lnTo>
                      <a:lnTo>
                        <a:pt x="1067" y="96"/>
                      </a:lnTo>
                      <a:lnTo>
                        <a:pt x="1068" y="96"/>
                      </a:lnTo>
                      <a:lnTo>
                        <a:pt x="1068" y="94"/>
                      </a:lnTo>
                      <a:close/>
                      <a:moveTo>
                        <a:pt x="987" y="94"/>
                      </a:moveTo>
                      <a:lnTo>
                        <a:pt x="990" y="96"/>
                      </a:lnTo>
                      <a:lnTo>
                        <a:pt x="990" y="97"/>
                      </a:lnTo>
                      <a:lnTo>
                        <a:pt x="987" y="97"/>
                      </a:lnTo>
                      <a:lnTo>
                        <a:pt x="987" y="94"/>
                      </a:lnTo>
                      <a:close/>
                      <a:moveTo>
                        <a:pt x="1077" y="86"/>
                      </a:moveTo>
                      <a:lnTo>
                        <a:pt x="1079" y="86"/>
                      </a:lnTo>
                      <a:lnTo>
                        <a:pt x="1080" y="88"/>
                      </a:lnTo>
                      <a:lnTo>
                        <a:pt x="1080" y="90"/>
                      </a:lnTo>
                      <a:lnTo>
                        <a:pt x="1081" y="90"/>
                      </a:lnTo>
                      <a:lnTo>
                        <a:pt x="1081" y="92"/>
                      </a:lnTo>
                      <a:lnTo>
                        <a:pt x="1083" y="93"/>
                      </a:lnTo>
                      <a:lnTo>
                        <a:pt x="1083" y="93"/>
                      </a:lnTo>
                      <a:lnTo>
                        <a:pt x="1083" y="96"/>
                      </a:lnTo>
                      <a:lnTo>
                        <a:pt x="1084" y="96"/>
                      </a:lnTo>
                      <a:lnTo>
                        <a:pt x="1084" y="96"/>
                      </a:lnTo>
                      <a:lnTo>
                        <a:pt x="1081" y="96"/>
                      </a:lnTo>
                      <a:lnTo>
                        <a:pt x="1080" y="94"/>
                      </a:lnTo>
                      <a:lnTo>
                        <a:pt x="1080" y="94"/>
                      </a:lnTo>
                      <a:lnTo>
                        <a:pt x="1080" y="93"/>
                      </a:lnTo>
                      <a:lnTo>
                        <a:pt x="1079" y="93"/>
                      </a:lnTo>
                      <a:lnTo>
                        <a:pt x="1079" y="89"/>
                      </a:lnTo>
                      <a:lnTo>
                        <a:pt x="1077" y="89"/>
                      </a:lnTo>
                      <a:lnTo>
                        <a:pt x="1077" y="86"/>
                      </a:lnTo>
                      <a:close/>
                      <a:moveTo>
                        <a:pt x="780" y="85"/>
                      </a:moveTo>
                      <a:lnTo>
                        <a:pt x="780" y="86"/>
                      </a:lnTo>
                      <a:lnTo>
                        <a:pt x="778" y="88"/>
                      </a:lnTo>
                      <a:lnTo>
                        <a:pt x="776" y="88"/>
                      </a:lnTo>
                      <a:lnTo>
                        <a:pt x="775" y="89"/>
                      </a:lnTo>
                      <a:lnTo>
                        <a:pt x="775" y="90"/>
                      </a:lnTo>
                      <a:lnTo>
                        <a:pt x="772" y="90"/>
                      </a:lnTo>
                      <a:lnTo>
                        <a:pt x="772" y="92"/>
                      </a:lnTo>
                      <a:lnTo>
                        <a:pt x="771" y="92"/>
                      </a:lnTo>
                      <a:lnTo>
                        <a:pt x="770" y="93"/>
                      </a:lnTo>
                      <a:lnTo>
                        <a:pt x="770" y="93"/>
                      </a:lnTo>
                      <a:lnTo>
                        <a:pt x="767" y="94"/>
                      </a:lnTo>
                      <a:lnTo>
                        <a:pt x="766" y="94"/>
                      </a:lnTo>
                      <a:lnTo>
                        <a:pt x="766" y="96"/>
                      </a:lnTo>
                      <a:lnTo>
                        <a:pt x="766" y="97"/>
                      </a:lnTo>
                      <a:lnTo>
                        <a:pt x="765" y="97"/>
                      </a:lnTo>
                      <a:lnTo>
                        <a:pt x="763" y="97"/>
                      </a:lnTo>
                      <a:lnTo>
                        <a:pt x="763" y="97"/>
                      </a:lnTo>
                      <a:lnTo>
                        <a:pt x="762" y="97"/>
                      </a:lnTo>
                      <a:lnTo>
                        <a:pt x="762" y="98"/>
                      </a:lnTo>
                      <a:lnTo>
                        <a:pt x="762" y="99"/>
                      </a:lnTo>
                      <a:lnTo>
                        <a:pt x="761" y="101"/>
                      </a:lnTo>
                      <a:lnTo>
                        <a:pt x="759" y="101"/>
                      </a:lnTo>
                      <a:lnTo>
                        <a:pt x="758" y="102"/>
                      </a:lnTo>
                      <a:lnTo>
                        <a:pt x="754" y="102"/>
                      </a:lnTo>
                      <a:lnTo>
                        <a:pt x="754" y="103"/>
                      </a:lnTo>
                      <a:lnTo>
                        <a:pt x="750" y="103"/>
                      </a:lnTo>
                      <a:lnTo>
                        <a:pt x="749" y="106"/>
                      </a:lnTo>
                      <a:lnTo>
                        <a:pt x="748" y="106"/>
                      </a:lnTo>
                      <a:lnTo>
                        <a:pt x="748" y="106"/>
                      </a:lnTo>
                      <a:lnTo>
                        <a:pt x="748" y="106"/>
                      </a:lnTo>
                      <a:lnTo>
                        <a:pt x="746" y="107"/>
                      </a:lnTo>
                      <a:lnTo>
                        <a:pt x="746" y="107"/>
                      </a:lnTo>
                      <a:lnTo>
                        <a:pt x="746" y="109"/>
                      </a:lnTo>
                      <a:lnTo>
                        <a:pt x="744" y="109"/>
                      </a:lnTo>
                      <a:lnTo>
                        <a:pt x="742" y="110"/>
                      </a:lnTo>
                      <a:lnTo>
                        <a:pt x="740" y="110"/>
                      </a:lnTo>
                      <a:lnTo>
                        <a:pt x="740" y="109"/>
                      </a:lnTo>
                      <a:lnTo>
                        <a:pt x="738" y="109"/>
                      </a:lnTo>
                      <a:lnTo>
                        <a:pt x="738" y="109"/>
                      </a:lnTo>
                      <a:lnTo>
                        <a:pt x="740" y="109"/>
                      </a:lnTo>
                      <a:lnTo>
                        <a:pt x="740" y="106"/>
                      </a:lnTo>
                      <a:lnTo>
                        <a:pt x="740" y="106"/>
                      </a:lnTo>
                      <a:lnTo>
                        <a:pt x="740" y="106"/>
                      </a:lnTo>
                      <a:lnTo>
                        <a:pt x="741" y="105"/>
                      </a:lnTo>
                      <a:lnTo>
                        <a:pt x="742" y="106"/>
                      </a:lnTo>
                      <a:lnTo>
                        <a:pt x="744" y="106"/>
                      </a:lnTo>
                      <a:lnTo>
                        <a:pt x="745" y="105"/>
                      </a:lnTo>
                      <a:lnTo>
                        <a:pt x="746" y="105"/>
                      </a:lnTo>
                      <a:lnTo>
                        <a:pt x="748" y="103"/>
                      </a:lnTo>
                      <a:lnTo>
                        <a:pt x="748" y="103"/>
                      </a:lnTo>
                      <a:lnTo>
                        <a:pt x="746" y="99"/>
                      </a:lnTo>
                      <a:lnTo>
                        <a:pt x="748" y="99"/>
                      </a:lnTo>
                      <a:lnTo>
                        <a:pt x="749" y="98"/>
                      </a:lnTo>
                      <a:lnTo>
                        <a:pt x="749" y="98"/>
                      </a:lnTo>
                      <a:lnTo>
                        <a:pt x="749" y="98"/>
                      </a:lnTo>
                      <a:lnTo>
                        <a:pt x="750" y="98"/>
                      </a:lnTo>
                      <a:lnTo>
                        <a:pt x="750" y="98"/>
                      </a:lnTo>
                      <a:lnTo>
                        <a:pt x="750" y="98"/>
                      </a:lnTo>
                      <a:lnTo>
                        <a:pt x="753" y="97"/>
                      </a:lnTo>
                      <a:lnTo>
                        <a:pt x="754" y="96"/>
                      </a:lnTo>
                      <a:lnTo>
                        <a:pt x="755" y="93"/>
                      </a:lnTo>
                      <a:lnTo>
                        <a:pt x="758" y="93"/>
                      </a:lnTo>
                      <a:lnTo>
                        <a:pt x="759" y="89"/>
                      </a:lnTo>
                      <a:lnTo>
                        <a:pt x="765" y="88"/>
                      </a:lnTo>
                      <a:lnTo>
                        <a:pt x="765" y="88"/>
                      </a:lnTo>
                      <a:lnTo>
                        <a:pt x="768" y="88"/>
                      </a:lnTo>
                      <a:lnTo>
                        <a:pt x="770" y="86"/>
                      </a:lnTo>
                      <a:lnTo>
                        <a:pt x="775" y="86"/>
                      </a:lnTo>
                      <a:lnTo>
                        <a:pt x="775" y="85"/>
                      </a:lnTo>
                      <a:lnTo>
                        <a:pt x="780" y="85"/>
                      </a:lnTo>
                      <a:close/>
                      <a:moveTo>
                        <a:pt x="753" y="85"/>
                      </a:moveTo>
                      <a:lnTo>
                        <a:pt x="754" y="85"/>
                      </a:lnTo>
                      <a:lnTo>
                        <a:pt x="754" y="85"/>
                      </a:lnTo>
                      <a:lnTo>
                        <a:pt x="754" y="85"/>
                      </a:lnTo>
                      <a:lnTo>
                        <a:pt x="754" y="85"/>
                      </a:lnTo>
                      <a:lnTo>
                        <a:pt x="754" y="85"/>
                      </a:lnTo>
                      <a:lnTo>
                        <a:pt x="754" y="85"/>
                      </a:lnTo>
                      <a:lnTo>
                        <a:pt x="754" y="85"/>
                      </a:lnTo>
                      <a:lnTo>
                        <a:pt x="754" y="86"/>
                      </a:lnTo>
                      <a:lnTo>
                        <a:pt x="753" y="86"/>
                      </a:lnTo>
                      <a:lnTo>
                        <a:pt x="753" y="86"/>
                      </a:lnTo>
                      <a:lnTo>
                        <a:pt x="753" y="86"/>
                      </a:lnTo>
                      <a:lnTo>
                        <a:pt x="753" y="85"/>
                      </a:lnTo>
                      <a:close/>
                      <a:moveTo>
                        <a:pt x="748" y="85"/>
                      </a:moveTo>
                      <a:lnTo>
                        <a:pt x="749" y="85"/>
                      </a:lnTo>
                      <a:lnTo>
                        <a:pt x="749" y="85"/>
                      </a:lnTo>
                      <a:lnTo>
                        <a:pt x="749" y="85"/>
                      </a:lnTo>
                      <a:lnTo>
                        <a:pt x="749" y="85"/>
                      </a:lnTo>
                      <a:lnTo>
                        <a:pt x="749" y="86"/>
                      </a:lnTo>
                      <a:lnTo>
                        <a:pt x="749" y="85"/>
                      </a:lnTo>
                      <a:lnTo>
                        <a:pt x="749" y="85"/>
                      </a:lnTo>
                      <a:lnTo>
                        <a:pt x="748" y="85"/>
                      </a:lnTo>
                      <a:close/>
                      <a:moveTo>
                        <a:pt x="757" y="84"/>
                      </a:moveTo>
                      <a:lnTo>
                        <a:pt x="757" y="84"/>
                      </a:lnTo>
                      <a:lnTo>
                        <a:pt x="758" y="84"/>
                      </a:lnTo>
                      <a:lnTo>
                        <a:pt x="759" y="84"/>
                      </a:lnTo>
                      <a:lnTo>
                        <a:pt x="761" y="84"/>
                      </a:lnTo>
                      <a:lnTo>
                        <a:pt x="761" y="85"/>
                      </a:lnTo>
                      <a:lnTo>
                        <a:pt x="757" y="85"/>
                      </a:lnTo>
                      <a:lnTo>
                        <a:pt x="757" y="84"/>
                      </a:lnTo>
                      <a:close/>
                      <a:moveTo>
                        <a:pt x="719" y="82"/>
                      </a:moveTo>
                      <a:lnTo>
                        <a:pt x="727" y="84"/>
                      </a:lnTo>
                      <a:lnTo>
                        <a:pt x="727" y="84"/>
                      </a:lnTo>
                      <a:lnTo>
                        <a:pt x="729" y="84"/>
                      </a:lnTo>
                      <a:lnTo>
                        <a:pt x="729" y="84"/>
                      </a:lnTo>
                      <a:lnTo>
                        <a:pt x="734" y="84"/>
                      </a:lnTo>
                      <a:lnTo>
                        <a:pt x="734" y="85"/>
                      </a:lnTo>
                      <a:lnTo>
                        <a:pt x="736" y="85"/>
                      </a:lnTo>
                      <a:lnTo>
                        <a:pt x="737" y="85"/>
                      </a:lnTo>
                      <a:lnTo>
                        <a:pt x="740" y="84"/>
                      </a:lnTo>
                      <a:lnTo>
                        <a:pt x="742" y="84"/>
                      </a:lnTo>
                      <a:lnTo>
                        <a:pt x="744" y="85"/>
                      </a:lnTo>
                      <a:lnTo>
                        <a:pt x="744" y="85"/>
                      </a:lnTo>
                      <a:lnTo>
                        <a:pt x="744" y="86"/>
                      </a:lnTo>
                      <a:lnTo>
                        <a:pt x="742" y="86"/>
                      </a:lnTo>
                      <a:lnTo>
                        <a:pt x="742" y="89"/>
                      </a:lnTo>
                      <a:lnTo>
                        <a:pt x="742" y="89"/>
                      </a:lnTo>
                      <a:lnTo>
                        <a:pt x="741" y="86"/>
                      </a:lnTo>
                      <a:lnTo>
                        <a:pt x="736" y="88"/>
                      </a:lnTo>
                      <a:lnTo>
                        <a:pt x="736" y="89"/>
                      </a:lnTo>
                      <a:lnTo>
                        <a:pt x="732" y="89"/>
                      </a:lnTo>
                      <a:lnTo>
                        <a:pt x="732" y="90"/>
                      </a:lnTo>
                      <a:lnTo>
                        <a:pt x="731" y="90"/>
                      </a:lnTo>
                      <a:lnTo>
                        <a:pt x="729" y="89"/>
                      </a:lnTo>
                      <a:lnTo>
                        <a:pt x="729" y="89"/>
                      </a:lnTo>
                      <a:lnTo>
                        <a:pt x="729" y="89"/>
                      </a:lnTo>
                      <a:lnTo>
                        <a:pt x="723" y="89"/>
                      </a:lnTo>
                      <a:lnTo>
                        <a:pt x="723" y="88"/>
                      </a:lnTo>
                      <a:lnTo>
                        <a:pt x="715" y="88"/>
                      </a:lnTo>
                      <a:lnTo>
                        <a:pt x="715" y="84"/>
                      </a:lnTo>
                      <a:lnTo>
                        <a:pt x="719" y="84"/>
                      </a:lnTo>
                      <a:lnTo>
                        <a:pt x="719" y="82"/>
                      </a:lnTo>
                      <a:close/>
                      <a:moveTo>
                        <a:pt x="788" y="82"/>
                      </a:moveTo>
                      <a:lnTo>
                        <a:pt x="789" y="82"/>
                      </a:lnTo>
                      <a:lnTo>
                        <a:pt x="789" y="84"/>
                      </a:lnTo>
                      <a:lnTo>
                        <a:pt x="788" y="84"/>
                      </a:lnTo>
                      <a:lnTo>
                        <a:pt x="788" y="82"/>
                      </a:lnTo>
                      <a:close/>
                      <a:moveTo>
                        <a:pt x="698" y="81"/>
                      </a:moveTo>
                      <a:lnTo>
                        <a:pt x="699" y="81"/>
                      </a:lnTo>
                      <a:lnTo>
                        <a:pt x="700" y="82"/>
                      </a:lnTo>
                      <a:lnTo>
                        <a:pt x="702" y="84"/>
                      </a:lnTo>
                      <a:lnTo>
                        <a:pt x="707" y="85"/>
                      </a:lnTo>
                      <a:lnTo>
                        <a:pt x="708" y="86"/>
                      </a:lnTo>
                      <a:lnTo>
                        <a:pt x="708" y="86"/>
                      </a:lnTo>
                      <a:lnTo>
                        <a:pt x="708" y="89"/>
                      </a:lnTo>
                      <a:lnTo>
                        <a:pt x="708" y="89"/>
                      </a:lnTo>
                      <a:lnTo>
                        <a:pt x="708" y="89"/>
                      </a:lnTo>
                      <a:lnTo>
                        <a:pt x="704" y="89"/>
                      </a:lnTo>
                      <a:lnTo>
                        <a:pt x="703" y="89"/>
                      </a:lnTo>
                      <a:lnTo>
                        <a:pt x="702" y="89"/>
                      </a:lnTo>
                      <a:lnTo>
                        <a:pt x="702" y="90"/>
                      </a:lnTo>
                      <a:lnTo>
                        <a:pt x="696" y="90"/>
                      </a:lnTo>
                      <a:lnTo>
                        <a:pt x="696" y="90"/>
                      </a:lnTo>
                      <a:lnTo>
                        <a:pt x="695" y="90"/>
                      </a:lnTo>
                      <a:lnTo>
                        <a:pt x="695" y="92"/>
                      </a:lnTo>
                      <a:lnTo>
                        <a:pt x="693" y="90"/>
                      </a:lnTo>
                      <a:lnTo>
                        <a:pt x="693" y="90"/>
                      </a:lnTo>
                      <a:lnTo>
                        <a:pt x="689" y="90"/>
                      </a:lnTo>
                      <a:lnTo>
                        <a:pt x="689" y="85"/>
                      </a:lnTo>
                      <a:lnTo>
                        <a:pt x="691" y="85"/>
                      </a:lnTo>
                      <a:lnTo>
                        <a:pt x="691" y="84"/>
                      </a:lnTo>
                      <a:lnTo>
                        <a:pt x="691" y="84"/>
                      </a:lnTo>
                      <a:lnTo>
                        <a:pt x="693" y="86"/>
                      </a:lnTo>
                      <a:lnTo>
                        <a:pt x="699" y="86"/>
                      </a:lnTo>
                      <a:lnTo>
                        <a:pt x="699" y="86"/>
                      </a:lnTo>
                      <a:lnTo>
                        <a:pt x="699" y="86"/>
                      </a:lnTo>
                      <a:lnTo>
                        <a:pt x="699" y="84"/>
                      </a:lnTo>
                      <a:lnTo>
                        <a:pt x="696" y="84"/>
                      </a:lnTo>
                      <a:lnTo>
                        <a:pt x="696" y="82"/>
                      </a:lnTo>
                      <a:lnTo>
                        <a:pt x="698" y="81"/>
                      </a:lnTo>
                      <a:close/>
                      <a:moveTo>
                        <a:pt x="685" y="80"/>
                      </a:moveTo>
                      <a:lnTo>
                        <a:pt x="687" y="80"/>
                      </a:lnTo>
                      <a:lnTo>
                        <a:pt x="687" y="81"/>
                      </a:lnTo>
                      <a:lnTo>
                        <a:pt x="689" y="81"/>
                      </a:lnTo>
                      <a:lnTo>
                        <a:pt x="687" y="82"/>
                      </a:lnTo>
                      <a:lnTo>
                        <a:pt x="687" y="86"/>
                      </a:lnTo>
                      <a:lnTo>
                        <a:pt x="686" y="86"/>
                      </a:lnTo>
                      <a:lnTo>
                        <a:pt x="685" y="86"/>
                      </a:lnTo>
                      <a:lnTo>
                        <a:pt x="685" y="86"/>
                      </a:lnTo>
                      <a:lnTo>
                        <a:pt x="682" y="86"/>
                      </a:lnTo>
                      <a:lnTo>
                        <a:pt x="685" y="80"/>
                      </a:lnTo>
                      <a:close/>
                      <a:moveTo>
                        <a:pt x="1050" y="80"/>
                      </a:moveTo>
                      <a:lnTo>
                        <a:pt x="1050" y="80"/>
                      </a:lnTo>
                      <a:lnTo>
                        <a:pt x="1051" y="81"/>
                      </a:lnTo>
                      <a:lnTo>
                        <a:pt x="1051" y="84"/>
                      </a:lnTo>
                      <a:lnTo>
                        <a:pt x="1053" y="86"/>
                      </a:lnTo>
                      <a:lnTo>
                        <a:pt x="1050" y="85"/>
                      </a:lnTo>
                      <a:lnTo>
                        <a:pt x="1049" y="85"/>
                      </a:lnTo>
                      <a:lnTo>
                        <a:pt x="1049" y="85"/>
                      </a:lnTo>
                      <a:lnTo>
                        <a:pt x="1049" y="84"/>
                      </a:lnTo>
                      <a:lnTo>
                        <a:pt x="1047" y="84"/>
                      </a:lnTo>
                      <a:lnTo>
                        <a:pt x="1046" y="84"/>
                      </a:lnTo>
                      <a:lnTo>
                        <a:pt x="1047" y="81"/>
                      </a:lnTo>
                      <a:lnTo>
                        <a:pt x="1049" y="80"/>
                      </a:lnTo>
                      <a:lnTo>
                        <a:pt x="1050" y="80"/>
                      </a:lnTo>
                      <a:close/>
                      <a:moveTo>
                        <a:pt x="768" y="78"/>
                      </a:moveTo>
                      <a:lnTo>
                        <a:pt x="771" y="78"/>
                      </a:lnTo>
                      <a:lnTo>
                        <a:pt x="771" y="78"/>
                      </a:lnTo>
                      <a:lnTo>
                        <a:pt x="772" y="78"/>
                      </a:lnTo>
                      <a:lnTo>
                        <a:pt x="772" y="78"/>
                      </a:lnTo>
                      <a:lnTo>
                        <a:pt x="776" y="78"/>
                      </a:lnTo>
                      <a:lnTo>
                        <a:pt x="776" y="81"/>
                      </a:lnTo>
                      <a:lnTo>
                        <a:pt x="768" y="81"/>
                      </a:lnTo>
                      <a:lnTo>
                        <a:pt x="768" y="78"/>
                      </a:lnTo>
                      <a:lnTo>
                        <a:pt x="768" y="78"/>
                      </a:lnTo>
                      <a:lnTo>
                        <a:pt x="768" y="78"/>
                      </a:lnTo>
                      <a:close/>
                      <a:moveTo>
                        <a:pt x="672" y="76"/>
                      </a:moveTo>
                      <a:lnTo>
                        <a:pt x="673" y="76"/>
                      </a:lnTo>
                      <a:lnTo>
                        <a:pt x="674" y="77"/>
                      </a:lnTo>
                      <a:lnTo>
                        <a:pt x="674" y="77"/>
                      </a:lnTo>
                      <a:lnTo>
                        <a:pt x="674" y="77"/>
                      </a:lnTo>
                      <a:lnTo>
                        <a:pt x="676" y="77"/>
                      </a:lnTo>
                      <a:lnTo>
                        <a:pt x="677" y="77"/>
                      </a:lnTo>
                      <a:lnTo>
                        <a:pt x="678" y="77"/>
                      </a:lnTo>
                      <a:lnTo>
                        <a:pt x="678" y="80"/>
                      </a:lnTo>
                      <a:lnTo>
                        <a:pt x="677" y="81"/>
                      </a:lnTo>
                      <a:lnTo>
                        <a:pt x="677" y="82"/>
                      </a:lnTo>
                      <a:lnTo>
                        <a:pt x="676" y="84"/>
                      </a:lnTo>
                      <a:lnTo>
                        <a:pt x="676" y="84"/>
                      </a:lnTo>
                      <a:lnTo>
                        <a:pt x="674" y="84"/>
                      </a:lnTo>
                      <a:lnTo>
                        <a:pt x="674" y="84"/>
                      </a:lnTo>
                      <a:lnTo>
                        <a:pt x="674" y="84"/>
                      </a:lnTo>
                      <a:lnTo>
                        <a:pt x="674" y="82"/>
                      </a:lnTo>
                      <a:lnTo>
                        <a:pt x="674" y="82"/>
                      </a:lnTo>
                      <a:lnTo>
                        <a:pt x="674" y="81"/>
                      </a:lnTo>
                      <a:lnTo>
                        <a:pt x="674" y="80"/>
                      </a:lnTo>
                      <a:lnTo>
                        <a:pt x="672" y="80"/>
                      </a:lnTo>
                      <a:lnTo>
                        <a:pt x="672" y="78"/>
                      </a:lnTo>
                      <a:lnTo>
                        <a:pt x="672" y="77"/>
                      </a:lnTo>
                      <a:lnTo>
                        <a:pt x="672" y="76"/>
                      </a:lnTo>
                      <a:close/>
                      <a:moveTo>
                        <a:pt x="1058" y="75"/>
                      </a:moveTo>
                      <a:lnTo>
                        <a:pt x="1060" y="76"/>
                      </a:lnTo>
                      <a:lnTo>
                        <a:pt x="1060" y="77"/>
                      </a:lnTo>
                      <a:lnTo>
                        <a:pt x="1064" y="77"/>
                      </a:lnTo>
                      <a:lnTo>
                        <a:pt x="1064" y="77"/>
                      </a:lnTo>
                      <a:lnTo>
                        <a:pt x="1064" y="78"/>
                      </a:lnTo>
                      <a:lnTo>
                        <a:pt x="1066" y="80"/>
                      </a:lnTo>
                      <a:lnTo>
                        <a:pt x="1068" y="82"/>
                      </a:lnTo>
                      <a:lnTo>
                        <a:pt x="1068" y="82"/>
                      </a:lnTo>
                      <a:lnTo>
                        <a:pt x="1068" y="84"/>
                      </a:lnTo>
                      <a:lnTo>
                        <a:pt x="1068" y="84"/>
                      </a:lnTo>
                      <a:lnTo>
                        <a:pt x="1068" y="84"/>
                      </a:lnTo>
                      <a:lnTo>
                        <a:pt x="1064" y="82"/>
                      </a:lnTo>
                      <a:lnTo>
                        <a:pt x="1064" y="81"/>
                      </a:lnTo>
                      <a:lnTo>
                        <a:pt x="1062" y="81"/>
                      </a:lnTo>
                      <a:lnTo>
                        <a:pt x="1062" y="80"/>
                      </a:lnTo>
                      <a:lnTo>
                        <a:pt x="1060" y="80"/>
                      </a:lnTo>
                      <a:lnTo>
                        <a:pt x="1060" y="80"/>
                      </a:lnTo>
                      <a:lnTo>
                        <a:pt x="1059" y="78"/>
                      </a:lnTo>
                      <a:lnTo>
                        <a:pt x="1059" y="78"/>
                      </a:lnTo>
                      <a:lnTo>
                        <a:pt x="1059" y="77"/>
                      </a:lnTo>
                      <a:lnTo>
                        <a:pt x="1058" y="77"/>
                      </a:lnTo>
                      <a:lnTo>
                        <a:pt x="1058" y="76"/>
                      </a:lnTo>
                      <a:lnTo>
                        <a:pt x="1058" y="75"/>
                      </a:lnTo>
                      <a:close/>
                      <a:moveTo>
                        <a:pt x="817" y="73"/>
                      </a:moveTo>
                      <a:lnTo>
                        <a:pt x="817" y="76"/>
                      </a:lnTo>
                      <a:lnTo>
                        <a:pt x="816" y="77"/>
                      </a:lnTo>
                      <a:lnTo>
                        <a:pt x="814" y="81"/>
                      </a:lnTo>
                      <a:lnTo>
                        <a:pt x="813" y="81"/>
                      </a:lnTo>
                      <a:lnTo>
                        <a:pt x="813" y="80"/>
                      </a:lnTo>
                      <a:lnTo>
                        <a:pt x="813" y="80"/>
                      </a:lnTo>
                      <a:lnTo>
                        <a:pt x="813" y="77"/>
                      </a:lnTo>
                      <a:lnTo>
                        <a:pt x="814" y="77"/>
                      </a:lnTo>
                      <a:lnTo>
                        <a:pt x="814" y="75"/>
                      </a:lnTo>
                      <a:lnTo>
                        <a:pt x="816" y="73"/>
                      </a:lnTo>
                      <a:lnTo>
                        <a:pt x="817" y="73"/>
                      </a:lnTo>
                      <a:close/>
                      <a:moveTo>
                        <a:pt x="881" y="69"/>
                      </a:moveTo>
                      <a:lnTo>
                        <a:pt x="881" y="72"/>
                      </a:lnTo>
                      <a:lnTo>
                        <a:pt x="878" y="72"/>
                      </a:lnTo>
                      <a:lnTo>
                        <a:pt x="878" y="69"/>
                      </a:lnTo>
                      <a:lnTo>
                        <a:pt x="880" y="69"/>
                      </a:lnTo>
                      <a:lnTo>
                        <a:pt x="880" y="69"/>
                      </a:lnTo>
                      <a:lnTo>
                        <a:pt x="880" y="69"/>
                      </a:lnTo>
                      <a:lnTo>
                        <a:pt x="881" y="69"/>
                      </a:lnTo>
                      <a:close/>
                      <a:moveTo>
                        <a:pt x="1041" y="67"/>
                      </a:moveTo>
                      <a:lnTo>
                        <a:pt x="1042" y="67"/>
                      </a:lnTo>
                      <a:lnTo>
                        <a:pt x="1043" y="68"/>
                      </a:lnTo>
                      <a:lnTo>
                        <a:pt x="1043" y="69"/>
                      </a:lnTo>
                      <a:lnTo>
                        <a:pt x="1045" y="71"/>
                      </a:lnTo>
                      <a:lnTo>
                        <a:pt x="1046" y="71"/>
                      </a:lnTo>
                      <a:lnTo>
                        <a:pt x="1047" y="72"/>
                      </a:lnTo>
                      <a:lnTo>
                        <a:pt x="1049" y="73"/>
                      </a:lnTo>
                      <a:lnTo>
                        <a:pt x="1045" y="73"/>
                      </a:lnTo>
                      <a:lnTo>
                        <a:pt x="1045" y="73"/>
                      </a:lnTo>
                      <a:lnTo>
                        <a:pt x="1043" y="73"/>
                      </a:lnTo>
                      <a:lnTo>
                        <a:pt x="1043" y="73"/>
                      </a:lnTo>
                      <a:lnTo>
                        <a:pt x="1042" y="71"/>
                      </a:lnTo>
                      <a:lnTo>
                        <a:pt x="1041" y="69"/>
                      </a:lnTo>
                      <a:lnTo>
                        <a:pt x="1041" y="67"/>
                      </a:lnTo>
                      <a:close/>
                      <a:moveTo>
                        <a:pt x="657" y="59"/>
                      </a:moveTo>
                      <a:lnTo>
                        <a:pt x="660" y="59"/>
                      </a:lnTo>
                      <a:lnTo>
                        <a:pt x="660" y="60"/>
                      </a:lnTo>
                      <a:lnTo>
                        <a:pt x="664" y="60"/>
                      </a:lnTo>
                      <a:lnTo>
                        <a:pt x="665" y="60"/>
                      </a:lnTo>
                      <a:lnTo>
                        <a:pt x="665" y="61"/>
                      </a:lnTo>
                      <a:lnTo>
                        <a:pt x="664" y="61"/>
                      </a:lnTo>
                      <a:lnTo>
                        <a:pt x="662" y="63"/>
                      </a:lnTo>
                      <a:lnTo>
                        <a:pt x="660" y="63"/>
                      </a:lnTo>
                      <a:lnTo>
                        <a:pt x="657" y="63"/>
                      </a:lnTo>
                      <a:lnTo>
                        <a:pt x="657" y="61"/>
                      </a:lnTo>
                      <a:lnTo>
                        <a:pt x="657" y="61"/>
                      </a:lnTo>
                      <a:lnTo>
                        <a:pt x="656" y="61"/>
                      </a:lnTo>
                      <a:lnTo>
                        <a:pt x="656" y="60"/>
                      </a:lnTo>
                      <a:lnTo>
                        <a:pt x="657" y="60"/>
                      </a:lnTo>
                      <a:lnTo>
                        <a:pt x="657" y="59"/>
                      </a:lnTo>
                      <a:close/>
                      <a:moveTo>
                        <a:pt x="0" y="55"/>
                      </a:moveTo>
                      <a:lnTo>
                        <a:pt x="1" y="56"/>
                      </a:lnTo>
                      <a:lnTo>
                        <a:pt x="3" y="58"/>
                      </a:lnTo>
                      <a:lnTo>
                        <a:pt x="3" y="59"/>
                      </a:lnTo>
                      <a:lnTo>
                        <a:pt x="3" y="59"/>
                      </a:lnTo>
                      <a:lnTo>
                        <a:pt x="3" y="59"/>
                      </a:lnTo>
                      <a:lnTo>
                        <a:pt x="3" y="60"/>
                      </a:lnTo>
                      <a:lnTo>
                        <a:pt x="3" y="60"/>
                      </a:lnTo>
                      <a:lnTo>
                        <a:pt x="1" y="60"/>
                      </a:lnTo>
                      <a:lnTo>
                        <a:pt x="0" y="60"/>
                      </a:lnTo>
                      <a:lnTo>
                        <a:pt x="0" y="59"/>
                      </a:lnTo>
                      <a:lnTo>
                        <a:pt x="0" y="58"/>
                      </a:lnTo>
                      <a:lnTo>
                        <a:pt x="0" y="58"/>
                      </a:lnTo>
                      <a:lnTo>
                        <a:pt x="0" y="56"/>
                      </a:lnTo>
                      <a:lnTo>
                        <a:pt x="0" y="56"/>
                      </a:lnTo>
                      <a:lnTo>
                        <a:pt x="0" y="55"/>
                      </a:lnTo>
                      <a:close/>
                      <a:moveTo>
                        <a:pt x="846" y="54"/>
                      </a:moveTo>
                      <a:lnTo>
                        <a:pt x="847" y="55"/>
                      </a:lnTo>
                      <a:lnTo>
                        <a:pt x="847" y="55"/>
                      </a:lnTo>
                      <a:lnTo>
                        <a:pt x="848" y="56"/>
                      </a:lnTo>
                      <a:lnTo>
                        <a:pt x="848" y="56"/>
                      </a:lnTo>
                      <a:lnTo>
                        <a:pt x="848" y="58"/>
                      </a:lnTo>
                      <a:lnTo>
                        <a:pt x="848" y="59"/>
                      </a:lnTo>
                      <a:lnTo>
                        <a:pt x="847" y="59"/>
                      </a:lnTo>
                      <a:lnTo>
                        <a:pt x="847" y="60"/>
                      </a:lnTo>
                      <a:lnTo>
                        <a:pt x="848" y="60"/>
                      </a:lnTo>
                      <a:lnTo>
                        <a:pt x="848" y="63"/>
                      </a:lnTo>
                      <a:lnTo>
                        <a:pt x="847" y="63"/>
                      </a:lnTo>
                      <a:lnTo>
                        <a:pt x="847" y="64"/>
                      </a:lnTo>
                      <a:lnTo>
                        <a:pt x="844" y="64"/>
                      </a:lnTo>
                      <a:lnTo>
                        <a:pt x="846" y="65"/>
                      </a:lnTo>
                      <a:lnTo>
                        <a:pt x="844" y="65"/>
                      </a:lnTo>
                      <a:lnTo>
                        <a:pt x="844" y="65"/>
                      </a:lnTo>
                      <a:lnTo>
                        <a:pt x="843" y="64"/>
                      </a:lnTo>
                      <a:lnTo>
                        <a:pt x="843" y="65"/>
                      </a:lnTo>
                      <a:lnTo>
                        <a:pt x="844" y="65"/>
                      </a:lnTo>
                      <a:lnTo>
                        <a:pt x="844" y="69"/>
                      </a:lnTo>
                      <a:lnTo>
                        <a:pt x="843" y="69"/>
                      </a:lnTo>
                      <a:lnTo>
                        <a:pt x="842" y="67"/>
                      </a:lnTo>
                      <a:lnTo>
                        <a:pt x="842" y="65"/>
                      </a:lnTo>
                      <a:lnTo>
                        <a:pt x="840" y="64"/>
                      </a:lnTo>
                      <a:lnTo>
                        <a:pt x="843" y="63"/>
                      </a:lnTo>
                      <a:lnTo>
                        <a:pt x="844" y="59"/>
                      </a:lnTo>
                      <a:lnTo>
                        <a:pt x="844" y="59"/>
                      </a:lnTo>
                      <a:lnTo>
                        <a:pt x="843" y="58"/>
                      </a:lnTo>
                      <a:lnTo>
                        <a:pt x="843" y="58"/>
                      </a:lnTo>
                      <a:lnTo>
                        <a:pt x="844" y="58"/>
                      </a:lnTo>
                      <a:lnTo>
                        <a:pt x="844" y="56"/>
                      </a:lnTo>
                      <a:lnTo>
                        <a:pt x="842" y="55"/>
                      </a:lnTo>
                      <a:lnTo>
                        <a:pt x="842" y="55"/>
                      </a:lnTo>
                      <a:lnTo>
                        <a:pt x="843" y="54"/>
                      </a:lnTo>
                      <a:lnTo>
                        <a:pt x="846" y="54"/>
                      </a:lnTo>
                      <a:close/>
                      <a:moveTo>
                        <a:pt x="962" y="52"/>
                      </a:moveTo>
                      <a:lnTo>
                        <a:pt x="965" y="52"/>
                      </a:lnTo>
                      <a:lnTo>
                        <a:pt x="964" y="54"/>
                      </a:lnTo>
                      <a:lnTo>
                        <a:pt x="962" y="54"/>
                      </a:lnTo>
                      <a:lnTo>
                        <a:pt x="962" y="52"/>
                      </a:lnTo>
                      <a:close/>
                      <a:moveTo>
                        <a:pt x="733" y="51"/>
                      </a:moveTo>
                      <a:lnTo>
                        <a:pt x="734" y="51"/>
                      </a:lnTo>
                      <a:lnTo>
                        <a:pt x="734" y="51"/>
                      </a:lnTo>
                      <a:lnTo>
                        <a:pt x="734" y="52"/>
                      </a:lnTo>
                      <a:lnTo>
                        <a:pt x="733" y="52"/>
                      </a:lnTo>
                      <a:lnTo>
                        <a:pt x="733" y="51"/>
                      </a:lnTo>
                      <a:close/>
                      <a:moveTo>
                        <a:pt x="601" y="50"/>
                      </a:moveTo>
                      <a:lnTo>
                        <a:pt x="607" y="51"/>
                      </a:lnTo>
                      <a:lnTo>
                        <a:pt x="607" y="52"/>
                      </a:lnTo>
                      <a:lnTo>
                        <a:pt x="609" y="52"/>
                      </a:lnTo>
                      <a:lnTo>
                        <a:pt x="609" y="52"/>
                      </a:lnTo>
                      <a:lnTo>
                        <a:pt x="609" y="51"/>
                      </a:lnTo>
                      <a:lnTo>
                        <a:pt x="610" y="51"/>
                      </a:lnTo>
                      <a:lnTo>
                        <a:pt x="613" y="51"/>
                      </a:lnTo>
                      <a:lnTo>
                        <a:pt x="614" y="52"/>
                      </a:lnTo>
                      <a:lnTo>
                        <a:pt x="614" y="52"/>
                      </a:lnTo>
                      <a:lnTo>
                        <a:pt x="615" y="52"/>
                      </a:lnTo>
                      <a:lnTo>
                        <a:pt x="615" y="54"/>
                      </a:lnTo>
                      <a:lnTo>
                        <a:pt x="615" y="54"/>
                      </a:lnTo>
                      <a:lnTo>
                        <a:pt x="615" y="55"/>
                      </a:lnTo>
                      <a:lnTo>
                        <a:pt x="617" y="55"/>
                      </a:lnTo>
                      <a:lnTo>
                        <a:pt x="618" y="56"/>
                      </a:lnTo>
                      <a:lnTo>
                        <a:pt x="621" y="56"/>
                      </a:lnTo>
                      <a:lnTo>
                        <a:pt x="622" y="56"/>
                      </a:lnTo>
                      <a:lnTo>
                        <a:pt x="622" y="58"/>
                      </a:lnTo>
                      <a:lnTo>
                        <a:pt x="624" y="58"/>
                      </a:lnTo>
                      <a:lnTo>
                        <a:pt x="624" y="58"/>
                      </a:lnTo>
                      <a:lnTo>
                        <a:pt x="634" y="58"/>
                      </a:lnTo>
                      <a:lnTo>
                        <a:pt x="635" y="56"/>
                      </a:lnTo>
                      <a:lnTo>
                        <a:pt x="635" y="55"/>
                      </a:lnTo>
                      <a:lnTo>
                        <a:pt x="638" y="55"/>
                      </a:lnTo>
                      <a:lnTo>
                        <a:pt x="639" y="56"/>
                      </a:lnTo>
                      <a:lnTo>
                        <a:pt x="639" y="56"/>
                      </a:lnTo>
                      <a:lnTo>
                        <a:pt x="640" y="56"/>
                      </a:lnTo>
                      <a:lnTo>
                        <a:pt x="641" y="56"/>
                      </a:lnTo>
                      <a:lnTo>
                        <a:pt x="643" y="56"/>
                      </a:lnTo>
                      <a:lnTo>
                        <a:pt x="643" y="56"/>
                      </a:lnTo>
                      <a:lnTo>
                        <a:pt x="647" y="58"/>
                      </a:lnTo>
                      <a:lnTo>
                        <a:pt x="648" y="59"/>
                      </a:lnTo>
                      <a:lnTo>
                        <a:pt x="649" y="59"/>
                      </a:lnTo>
                      <a:lnTo>
                        <a:pt x="651" y="58"/>
                      </a:lnTo>
                      <a:lnTo>
                        <a:pt x="653" y="58"/>
                      </a:lnTo>
                      <a:lnTo>
                        <a:pt x="653" y="61"/>
                      </a:lnTo>
                      <a:lnTo>
                        <a:pt x="655" y="63"/>
                      </a:lnTo>
                      <a:lnTo>
                        <a:pt x="655" y="64"/>
                      </a:lnTo>
                      <a:lnTo>
                        <a:pt x="655" y="64"/>
                      </a:lnTo>
                      <a:lnTo>
                        <a:pt x="653" y="64"/>
                      </a:lnTo>
                      <a:lnTo>
                        <a:pt x="653" y="67"/>
                      </a:lnTo>
                      <a:lnTo>
                        <a:pt x="655" y="68"/>
                      </a:lnTo>
                      <a:lnTo>
                        <a:pt x="659" y="69"/>
                      </a:lnTo>
                      <a:lnTo>
                        <a:pt x="659" y="68"/>
                      </a:lnTo>
                      <a:lnTo>
                        <a:pt x="661" y="68"/>
                      </a:lnTo>
                      <a:lnTo>
                        <a:pt x="661" y="69"/>
                      </a:lnTo>
                      <a:lnTo>
                        <a:pt x="662" y="69"/>
                      </a:lnTo>
                      <a:lnTo>
                        <a:pt x="662" y="68"/>
                      </a:lnTo>
                      <a:lnTo>
                        <a:pt x="665" y="68"/>
                      </a:lnTo>
                      <a:lnTo>
                        <a:pt x="665" y="69"/>
                      </a:lnTo>
                      <a:lnTo>
                        <a:pt x="668" y="69"/>
                      </a:lnTo>
                      <a:lnTo>
                        <a:pt x="669" y="71"/>
                      </a:lnTo>
                      <a:lnTo>
                        <a:pt x="669" y="73"/>
                      </a:lnTo>
                      <a:lnTo>
                        <a:pt x="668" y="75"/>
                      </a:lnTo>
                      <a:lnTo>
                        <a:pt x="668" y="76"/>
                      </a:lnTo>
                      <a:lnTo>
                        <a:pt x="669" y="77"/>
                      </a:lnTo>
                      <a:lnTo>
                        <a:pt x="669" y="77"/>
                      </a:lnTo>
                      <a:lnTo>
                        <a:pt x="669" y="80"/>
                      </a:lnTo>
                      <a:lnTo>
                        <a:pt x="670" y="80"/>
                      </a:lnTo>
                      <a:lnTo>
                        <a:pt x="672" y="82"/>
                      </a:lnTo>
                      <a:lnTo>
                        <a:pt x="670" y="82"/>
                      </a:lnTo>
                      <a:lnTo>
                        <a:pt x="670" y="82"/>
                      </a:lnTo>
                      <a:lnTo>
                        <a:pt x="669" y="82"/>
                      </a:lnTo>
                      <a:lnTo>
                        <a:pt x="668" y="81"/>
                      </a:lnTo>
                      <a:lnTo>
                        <a:pt x="665" y="81"/>
                      </a:lnTo>
                      <a:lnTo>
                        <a:pt x="665" y="80"/>
                      </a:lnTo>
                      <a:lnTo>
                        <a:pt x="661" y="80"/>
                      </a:lnTo>
                      <a:lnTo>
                        <a:pt x="661" y="78"/>
                      </a:lnTo>
                      <a:lnTo>
                        <a:pt x="661" y="77"/>
                      </a:lnTo>
                      <a:lnTo>
                        <a:pt x="660" y="77"/>
                      </a:lnTo>
                      <a:lnTo>
                        <a:pt x="659" y="77"/>
                      </a:lnTo>
                      <a:lnTo>
                        <a:pt x="657" y="76"/>
                      </a:lnTo>
                      <a:lnTo>
                        <a:pt x="657" y="76"/>
                      </a:lnTo>
                      <a:lnTo>
                        <a:pt x="656" y="76"/>
                      </a:lnTo>
                      <a:lnTo>
                        <a:pt x="655" y="77"/>
                      </a:lnTo>
                      <a:lnTo>
                        <a:pt x="653" y="77"/>
                      </a:lnTo>
                      <a:lnTo>
                        <a:pt x="653" y="77"/>
                      </a:lnTo>
                      <a:lnTo>
                        <a:pt x="652" y="77"/>
                      </a:lnTo>
                      <a:lnTo>
                        <a:pt x="652" y="77"/>
                      </a:lnTo>
                      <a:lnTo>
                        <a:pt x="649" y="77"/>
                      </a:lnTo>
                      <a:lnTo>
                        <a:pt x="649" y="76"/>
                      </a:lnTo>
                      <a:lnTo>
                        <a:pt x="647" y="76"/>
                      </a:lnTo>
                      <a:lnTo>
                        <a:pt x="647" y="76"/>
                      </a:lnTo>
                      <a:lnTo>
                        <a:pt x="645" y="76"/>
                      </a:lnTo>
                      <a:lnTo>
                        <a:pt x="645" y="75"/>
                      </a:lnTo>
                      <a:lnTo>
                        <a:pt x="640" y="76"/>
                      </a:lnTo>
                      <a:lnTo>
                        <a:pt x="640" y="75"/>
                      </a:lnTo>
                      <a:lnTo>
                        <a:pt x="638" y="75"/>
                      </a:lnTo>
                      <a:lnTo>
                        <a:pt x="638" y="75"/>
                      </a:lnTo>
                      <a:lnTo>
                        <a:pt x="636" y="75"/>
                      </a:lnTo>
                      <a:lnTo>
                        <a:pt x="636" y="73"/>
                      </a:lnTo>
                      <a:lnTo>
                        <a:pt x="634" y="73"/>
                      </a:lnTo>
                      <a:lnTo>
                        <a:pt x="634" y="73"/>
                      </a:lnTo>
                      <a:lnTo>
                        <a:pt x="632" y="73"/>
                      </a:lnTo>
                      <a:lnTo>
                        <a:pt x="632" y="72"/>
                      </a:lnTo>
                      <a:lnTo>
                        <a:pt x="626" y="71"/>
                      </a:lnTo>
                      <a:lnTo>
                        <a:pt x="626" y="71"/>
                      </a:lnTo>
                      <a:lnTo>
                        <a:pt x="623" y="71"/>
                      </a:lnTo>
                      <a:lnTo>
                        <a:pt x="623" y="69"/>
                      </a:lnTo>
                      <a:lnTo>
                        <a:pt x="622" y="71"/>
                      </a:lnTo>
                      <a:lnTo>
                        <a:pt x="622" y="71"/>
                      </a:lnTo>
                      <a:lnTo>
                        <a:pt x="614" y="71"/>
                      </a:lnTo>
                      <a:lnTo>
                        <a:pt x="614" y="71"/>
                      </a:lnTo>
                      <a:lnTo>
                        <a:pt x="609" y="71"/>
                      </a:lnTo>
                      <a:lnTo>
                        <a:pt x="607" y="69"/>
                      </a:lnTo>
                      <a:lnTo>
                        <a:pt x="607" y="69"/>
                      </a:lnTo>
                      <a:lnTo>
                        <a:pt x="607" y="68"/>
                      </a:lnTo>
                      <a:lnTo>
                        <a:pt x="605" y="68"/>
                      </a:lnTo>
                      <a:lnTo>
                        <a:pt x="605" y="67"/>
                      </a:lnTo>
                      <a:lnTo>
                        <a:pt x="601" y="67"/>
                      </a:lnTo>
                      <a:lnTo>
                        <a:pt x="601" y="67"/>
                      </a:lnTo>
                      <a:lnTo>
                        <a:pt x="600" y="67"/>
                      </a:lnTo>
                      <a:lnTo>
                        <a:pt x="600" y="65"/>
                      </a:lnTo>
                      <a:lnTo>
                        <a:pt x="598" y="65"/>
                      </a:lnTo>
                      <a:lnTo>
                        <a:pt x="597" y="65"/>
                      </a:lnTo>
                      <a:lnTo>
                        <a:pt x="596" y="65"/>
                      </a:lnTo>
                      <a:lnTo>
                        <a:pt x="594" y="65"/>
                      </a:lnTo>
                      <a:lnTo>
                        <a:pt x="594" y="64"/>
                      </a:lnTo>
                      <a:lnTo>
                        <a:pt x="596" y="63"/>
                      </a:lnTo>
                      <a:lnTo>
                        <a:pt x="596" y="63"/>
                      </a:lnTo>
                      <a:lnTo>
                        <a:pt x="589" y="61"/>
                      </a:lnTo>
                      <a:lnTo>
                        <a:pt x="589" y="61"/>
                      </a:lnTo>
                      <a:lnTo>
                        <a:pt x="587" y="61"/>
                      </a:lnTo>
                      <a:lnTo>
                        <a:pt x="585" y="60"/>
                      </a:lnTo>
                      <a:lnTo>
                        <a:pt x="588" y="59"/>
                      </a:lnTo>
                      <a:lnTo>
                        <a:pt x="589" y="56"/>
                      </a:lnTo>
                      <a:lnTo>
                        <a:pt x="590" y="54"/>
                      </a:lnTo>
                      <a:lnTo>
                        <a:pt x="590" y="51"/>
                      </a:lnTo>
                      <a:lnTo>
                        <a:pt x="601" y="51"/>
                      </a:lnTo>
                      <a:lnTo>
                        <a:pt x="601" y="50"/>
                      </a:lnTo>
                      <a:close/>
                      <a:moveTo>
                        <a:pt x="1021" y="47"/>
                      </a:moveTo>
                      <a:lnTo>
                        <a:pt x="1024" y="47"/>
                      </a:lnTo>
                      <a:lnTo>
                        <a:pt x="1024" y="51"/>
                      </a:lnTo>
                      <a:lnTo>
                        <a:pt x="1025" y="52"/>
                      </a:lnTo>
                      <a:lnTo>
                        <a:pt x="1026" y="52"/>
                      </a:lnTo>
                      <a:lnTo>
                        <a:pt x="1026" y="54"/>
                      </a:lnTo>
                      <a:lnTo>
                        <a:pt x="1028" y="54"/>
                      </a:lnTo>
                      <a:lnTo>
                        <a:pt x="1028" y="56"/>
                      </a:lnTo>
                      <a:lnTo>
                        <a:pt x="1032" y="59"/>
                      </a:lnTo>
                      <a:lnTo>
                        <a:pt x="1032" y="60"/>
                      </a:lnTo>
                      <a:lnTo>
                        <a:pt x="1033" y="60"/>
                      </a:lnTo>
                      <a:lnTo>
                        <a:pt x="1037" y="65"/>
                      </a:lnTo>
                      <a:lnTo>
                        <a:pt x="1036" y="65"/>
                      </a:lnTo>
                      <a:lnTo>
                        <a:pt x="1034" y="68"/>
                      </a:lnTo>
                      <a:lnTo>
                        <a:pt x="1032" y="68"/>
                      </a:lnTo>
                      <a:lnTo>
                        <a:pt x="1032" y="67"/>
                      </a:lnTo>
                      <a:lnTo>
                        <a:pt x="1029" y="67"/>
                      </a:lnTo>
                      <a:lnTo>
                        <a:pt x="1029" y="67"/>
                      </a:lnTo>
                      <a:lnTo>
                        <a:pt x="1028" y="65"/>
                      </a:lnTo>
                      <a:lnTo>
                        <a:pt x="1026" y="64"/>
                      </a:lnTo>
                      <a:lnTo>
                        <a:pt x="1025" y="61"/>
                      </a:lnTo>
                      <a:lnTo>
                        <a:pt x="1025" y="61"/>
                      </a:lnTo>
                      <a:lnTo>
                        <a:pt x="1024" y="58"/>
                      </a:lnTo>
                      <a:lnTo>
                        <a:pt x="1022" y="58"/>
                      </a:lnTo>
                      <a:lnTo>
                        <a:pt x="1022" y="55"/>
                      </a:lnTo>
                      <a:lnTo>
                        <a:pt x="1021" y="55"/>
                      </a:lnTo>
                      <a:lnTo>
                        <a:pt x="1022" y="51"/>
                      </a:lnTo>
                      <a:lnTo>
                        <a:pt x="1021" y="51"/>
                      </a:lnTo>
                      <a:lnTo>
                        <a:pt x="1021" y="47"/>
                      </a:lnTo>
                      <a:close/>
                      <a:moveTo>
                        <a:pt x="748" y="41"/>
                      </a:moveTo>
                      <a:lnTo>
                        <a:pt x="748" y="41"/>
                      </a:lnTo>
                      <a:lnTo>
                        <a:pt x="748" y="41"/>
                      </a:lnTo>
                      <a:lnTo>
                        <a:pt x="748" y="43"/>
                      </a:lnTo>
                      <a:lnTo>
                        <a:pt x="746" y="44"/>
                      </a:lnTo>
                      <a:lnTo>
                        <a:pt x="746" y="46"/>
                      </a:lnTo>
                      <a:lnTo>
                        <a:pt x="748" y="47"/>
                      </a:lnTo>
                      <a:lnTo>
                        <a:pt x="749" y="48"/>
                      </a:lnTo>
                      <a:lnTo>
                        <a:pt x="748" y="48"/>
                      </a:lnTo>
                      <a:lnTo>
                        <a:pt x="748" y="50"/>
                      </a:lnTo>
                      <a:lnTo>
                        <a:pt x="746" y="51"/>
                      </a:lnTo>
                      <a:lnTo>
                        <a:pt x="745" y="52"/>
                      </a:lnTo>
                      <a:lnTo>
                        <a:pt x="744" y="52"/>
                      </a:lnTo>
                      <a:lnTo>
                        <a:pt x="742" y="48"/>
                      </a:lnTo>
                      <a:lnTo>
                        <a:pt x="741" y="48"/>
                      </a:lnTo>
                      <a:lnTo>
                        <a:pt x="741" y="48"/>
                      </a:lnTo>
                      <a:lnTo>
                        <a:pt x="740" y="48"/>
                      </a:lnTo>
                      <a:lnTo>
                        <a:pt x="740" y="46"/>
                      </a:lnTo>
                      <a:lnTo>
                        <a:pt x="741" y="46"/>
                      </a:lnTo>
                      <a:lnTo>
                        <a:pt x="741" y="44"/>
                      </a:lnTo>
                      <a:lnTo>
                        <a:pt x="741" y="44"/>
                      </a:lnTo>
                      <a:lnTo>
                        <a:pt x="741" y="43"/>
                      </a:lnTo>
                      <a:lnTo>
                        <a:pt x="742" y="43"/>
                      </a:lnTo>
                      <a:lnTo>
                        <a:pt x="742" y="43"/>
                      </a:lnTo>
                      <a:lnTo>
                        <a:pt x="744" y="46"/>
                      </a:lnTo>
                      <a:lnTo>
                        <a:pt x="744" y="46"/>
                      </a:lnTo>
                      <a:lnTo>
                        <a:pt x="744" y="46"/>
                      </a:lnTo>
                      <a:lnTo>
                        <a:pt x="744" y="44"/>
                      </a:lnTo>
                      <a:lnTo>
                        <a:pt x="745" y="44"/>
                      </a:lnTo>
                      <a:lnTo>
                        <a:pt x="745" y="41"/>
                      </a:lnTo>
                      <a:lnTo>
                        <a:pt x="748" y="41"/>
                      </a:lnTo>
                      <a:close/>
                      <a:moveTo>
                        <a:pt x="1003" y="39"/>
                      </a:moveTo>
                      <a:lnTo>
                        <a:pt x="1003" y="42"/>
                      </a:lnTo>
                      <a:lnTo>
                        <a:pt x="1004" y="42"/>
                      </a:lnTo>
                      <a:lnTo>
                        <a:pt x="1004" y="44"/>
                      </a:lnTo>
                      <a:lnTo>
                        <a:pt x="1004" y="44"/>
                      </a:lnTo>
                      <a:lnTo>
                        <a:pt x="1004" y="44"/>
                      </a:lnTo>
                      <a:lnTo>
                        <a:pt x="1004" y="44"/>
                      </a:lnTo>
                      <a:lnTo>
                        <a:pt x="1004" y="46"/>
                      </a:lnTo>
                      <a:lnTo>
                        <a:pt x="1001" y="47"/>
                      </a:lnTo>
                      <a:lnTo>
                        <a:pt x="1003" y="48"/>
                      </a:lnTo>
                      <a:lnTo>
                        <a:pt x="1003" y="50"/>
                      </a:lnTo>
                      <a:lnTo>
                        <a:pt x="1001" y="50"/>
                      </a:lnTo>
                      <a:lnTo>
                        <a:pt x="1001" y="51"/>
                      </a:lnTo>
                      <a:lnTo>
                        <a:pt x="998" y="51"/>
                      </a:lnTo>
                      <a:lnTo>
                        <a:pt x="996" y="54"/>
                      </a:lnTo>
                      <a:lnTo>
                        <a:pt x="996" y="55"/>
                      </a:lnTo>
                      <a:lnTo>
                        <a:pt x="994" y="56"/>
                      </a:lnTo>
                      <a:lnTo>
                        <a:pt x="992" y="58"/>
                      </a:lnTo>
                      <a:lnTo>
                        <a:pt x="987" y="59"/>
                      </a:lnTo>
                      <a:lnTo>
                        <a:pt x="987" y="59"/>
                      </a:lnTo>
                      <a:lnTo>
                        <a:pt x="987" y="59"/>
                      </a:lnTo>
                      <a:lnTo>
                        <a:pt x="984" y="59"/>
                      </a:lnTo>
                      <a:lnTo>
                        <a:pt x="984" y="59"/>
                      </a:lnTo>
                      <a:lnTo>
                        <a:pt x="984" y="59"/>
                      </a:lnTo>
                      <a:lnTo>
                        <a:pt x="984" y="59"/>
                      </a:lnTo>
                      <a:lnTo>
                        <a:pt x="982" y="59"/>
                      </a:lnTo>
                      <a:lnTo>
                        <a:pt x="978" y="59"/>
                      </a:lnTo>
                      <a:lnTo>
                        <a:pt x="975" y="59"/>
                      </a:lnTo>
                      <a:lnTo>
                        <a:pt x="975" y="58"/>
                      </a:lnTo>
                      <a:lnTo>
                        <a:pt x="973" y="56"/>
                      </a:lnTo>
                      <a:lnTo>
                        <a:pt x="970" y="55"/>
                      </a:lnTo>
                      <a:lnTo>
                        <a:pt x="973" y="54"/>
                      </a:lnTo>
                      <a:lnTo>
                        <a:pt x="974" y="54"/>
                      </a:lnTo>
                      <a:lnTo>
                        <a:pt x="975" y="54"/>
                      </a:lnTo>
                      <a:lnTo>
                        <a:pt x="975" y="54"/>
                      </a:lnTo>
                      <a:lnTo>
                        <a:pt x="977" y="55"/>
                      </a:lnTo>
                      <a:lnTo>
                        <a:pt x="978" y="55"/>
                      </a:lnTo>
                      <a:lnTo>
                        <a:pt x="979" y="55"/>
                      </a:lnTo>
                      <a:lnTo>
                        <a:pt x="979" y="54"/>
                      </a:lnTo>
                      <a:lnTo>
                        <a:pt x="981" y="54"/>
                      </a:lnTo>
                      <a:lnTo>
                        <a:pt x="983" y="54"/>
                      </a:lnTo>
                      <a:lnTo>
                        <a:pt x="983" y="51"/>
                      </a:lnTo>
                      <a:lnTo>
                        <a:pt x="984" y="48"/>
                      </a:lnTo>
                      <a:lnTo>
                        <a:pt x="986" y="48"/>
                      </a:lnTo>
                      <a:lnTo>
                        <a:pt x="986" y="50"/>
                      </a:lnTo>
                      <a:lnTo>
                        <a:pt x="986" y="50"/>
                      </a:lnTo>
                      <a:lnTo>
                        <a:pt x="986" y="50"/>
                      </a:lnTo>
                      <a:lnTo>
                        <a:pt x="986" y="51"/>
                      </a:lnTo>
                      <a:lnTo>
                        <a:pt x="987" y="52"/>
                      </a:lnTo>
                      <a:lnTo>
                        <a:pt x="990" y="52"/>
                      </a:lnTo>
                      <a:lnTo>
                        <a:pt x="990" y="51"/>
                      </a:lnTo>
                      <a:lnTo>
                        <a:pt x="992" y="51"/>
                      </a:lnTo>
                      <a:lnTo>
                        <a:pt x="994" y="51"/>
                      </a:lnTo>
                      <a:lnTo>
                        <a:pt x="994" y="50"/>
                      </a:lnTo>
                      <a:lnTo>
                        <a:pt x="994" y="48"/>
                      </a:lnTo>
                      <a:lnTo>
                        <a:pt x="995" y="48"/>
                      </a:lnTo>
                      <a:lnTo>
                        <a:pt x="995" y="46"/>
                      </a:lnTo>
                      <a:lnTo>
                        <a:pt x="996" y="46"/>
                      </a:lnTo>
                      <a:lnTo>
                        <a:pt x="996" y="46"/>
                      </a:lnTo>
                      <a:lnTo>
                        <a:pt x="998" y="46"/>
                      </a:lnTo>
                      <a:lnTo>
                        <a:pt x="998" y="44"/>
                      </a:lnTo>
                      <a:lnTo>
                        <a:pt x="998" y="44"/>
                      </a:lnTo>
                      <a:lnTo>
                        <a:pt x="999" y="43"/>
                      </a:lnTo>
                      <a:lnTo>
                        <a:pt x="998" y="43"/>
                      </a:lnTo>
                      <a:lnTo>
                        <a:pt x="998" y="41"/>
                      </a:lnTo>
                      <a:lnTo>
                        <a:pt x="999" y="41"/>
                      </a:lnTo>
                      <a:lnTo>
                        <a:pt x="1000" y="41"/>
                      </a:lnTo>
                      <a:lnTo>
                        <a:pt x="1001" y="41"/>
                      </a:lnTo>
                      <a:lnTo>
                        <a:pt x="1003" y="39"/>
                      </a:lnTo>
                      <a:close/>
                      <a:moveTo>
                        <a:pt x="827" y="0"/>
                      </a:moveTo>
                      <a:lnTo>
                        <a:pt x="829" y="1"/>
                      </a:lnTo>
                      <a:lnTo>
                        <a:pt x="835" y="3"/>
                      </a:lnTo>
                      <a:lnTo>
                        <a:pt x="835" y="1"/>
                      </a:lnTo>
                      <a:lnTo>
                        <a:pt x="837" y="1"/>
                      </a:lnTo>
                      <a:lnTo>
                        <a:pt x="837" y="3"/>
                      </a:lnTo>
                      <a:lnTo>
                        <a:pt x="840" y="1"/>
                      </a:lnTo>
                      <a:lnTo>
                        <a:pt x="840" y="3"/>
                      </a:lnTo>
                      <a:lnTo>
                        <a:pt x="842" y="3"/>
                      </a:lnTo>
                      <a:lnTo>
                        <a:pt x="843" y="8"/>
                      </a:lnTo>
                      <a:lnTo>
                        <a:pt x="843" y="8"/>
                      </a:lnTo>
                      <a:lnTo>
                        <a:pt x="843" y="9"/>
                      </a:lnTo>
                      <a:lnTo>
                        <a:pt x="842" y="9"/>
                      </a:lnTo>
                      <a:lnTo>
                        <a:pt x="842" y="16"/>
                      </a:lnTo>
                      <a:lnTo>
                        <a:pt x="843" y="17"/>
                      </a:lnTo>
                      <a:lnTo>
                        <a:pt x="843" y="20"/>
                      </a:lnTo>
                      <a:lnTo>
                        <a:pt x="843" y="22"/>
                      </a:lnTo>
                      <a:lnTo>
                        <a:pt x="844" y="22"/>
                      </a:lnTo>
                      <a:lnTo>
                        <a:pt x="844" y="21"/>
                      </a:lnTo>
                      <a:lnTo>
                        <a:pt x="844" y="21"/>
                      </a:lnTo>
                      <a:lnTo>
                        <a:pt x="844" y="21"/>
                      </a:lnTo>
                      <a:lnTo>
                        <a:pt x="844" y="20"/>
                      </a:lnTo>
                      <a:lnTo>
                        <a:pt x="847" y="21"/>
                      </a:lnTo>
                      <a:lnTo>
                        <a:pt x="847" y="25"/>
                      </a:lnTo>
                      <a:lnTo>
                        <a:pt x="848" y="25"/>
                      </a:lnTo>
                      <a:lnTo>
                        <a:pt x="848" y="25"/>
                      </a:lnTo>
                      <a:lnTo>
                        <a:pt x="848" y="25"/>
                      </a:lnTo>
                      <a:lnTo>
                        <a:pt x="850" y="25"/>
                      </a:lnTo>
                      <a:lnTo>
                        <a:pt x="850" y="25"/>
                      </a:lnTo>
                      <a:lnTo>
                        <a:pt x="850" y="25"/>
                      </a:lnTo>
                      <a:lnTo>
                        <a:pt x="850" y="27"/>
                      </a:lnTo>
                      <a:lnTo>
                        <a:pt x="852" y="29"/>
                      </a:lnTo>
                      <a:lnTo>
                        <a:pt x="852" y="27"/>
                      </a:lnTo>
                      <a:lnTo>
                        <a:pt x="855" y="27"/>
                      </a:lnTo>
                      <a:lnTo>
                        <a:pt x="855" y="26"/>
                      </a:lnTo>
                      <a:lnTo>
                        <a:pt x="856" y="26"/>
                      </a:lnTo>
                      <a:lnTo>
                        <a:pt x="856" y="26"/>
                      </a:lnTo>
                      <a:lnTo>
                        <a:pt x="856" y="26"/>
                      </a:lnTo>
                      <a:lnTo>
                        <a:pt x="856" y="26"/>
                      </a:lnTo>
                      <a:lnTo>
                        <a:pt x="857" y="25"/>
                      </a:lnTo>
                      <a:lnTo>
                        <a:pt x="857" y="25"/>
                      </a:lnTo>
                      <a:lnTo>
                        <a:pt x="857" y="22"/>
                      </a:lnTo>
                      <a:lnTo>
                        <a:pt x="859" y="22"/>
                      </a:lnTo>
                      <a:lnTo>
                        <a:pt x="860" y="21"/>
                      </a:lnTo>
                      <a:lnTo>
                        <a:pt x="861" y="18"/>
                      </a:lnTo>
                      <a:lnTo>
                        <a:pt x="863" y="18"/>
                      </a:lnTo>
                      <a:lnTo>
                        <a:pt x="864" y="17"/>
                      </a:lnTo>
                      <a:lnTo>
                        <a:pt x="864" y="17"/>
                      </a:lnTo>
                      <a:lnTo>
                        <a:pt x="865" y="17"/>
                      </a:lnTo>
                      <a:lnTo>
                        <a:pt x="867" y="16"/>
                      </a:lnTo>
                      <a:lnTo>
                        <a:pt x="868" y="14"/>
                      </a:lnTo>
                      <a:lnTo>
                        <a:pt x="869" y="13"/>
                      </a:lnTo>
                      <a:lnTo>
                        <a:pt x="872" y="12"/>
                      </a:lnTo>
                      <a:lnTo>
                        <a:pt x="872" y="10"/>
                      </a:lnTo>
                      <a:lnTo>
                        <a:pt x="876" y="12"/>
                      </a:lnTo>
                      <a:lnTo>
                        <a:pt x="876" y="13"/>
                      </a:lnTo>
                      <a:lnTo>
                        <a:pt x="878" y="13"/>
                      </a:lnTo>
                      <a:lnTo>
                        <a:pt x="880" y="14"/>
                      </a:lnTo>
                      <a:lnTo>
                        <a:pt x="881" y="14"/>
                      </a:lnTo>
                      <a:lnTo>
                        <a:pt x="882" y="16"/>
                      </a:lnTo>
                      <a:lnTo>
                        <a:pt x="885" y="17"/>
                      </a:lnTo>
                      <a:lnTo>
                        <a:pt x="885" y="17"/>
                      </a:lnTo>
                      <a:lnTo>
                        <a:pt x="889" y="18"/>
                      </a:lnTo>
                      <a:lnTo>
                        <a:pt x="889" y="18"/>
                      </a:lnTo>
                      <a:lnTo>
                        <a:pt x="893" y="18"/>
                      </a:lnTo>
                      <a:lnTo>
                        <a:pt x="893" y="20"/>
                      </a:lnTo>
                      <a:lnTo>
                        <a:pt x="894" y="20"/>
                      </a:lnTo>
                      <a:lnTo>
                        <a:pt x="895" y="20"/>
                      </a:lnTo>
                      <a:lnTo>
                        <a:pt x="895" y="18"/>
                      </a:lnTo>
                      <a:lnTo>
                        <a:pt x="898" y="20"/>
                      </a:lnTo>
                      <a:lnTo>
                        <a:pt x="899" y="21"/>
                      </a:lnTo>
                      <a:lnTo>
                        <a:pt x="899" y="21"/>
                      </a:lnTo>
                      <a:lnTo>
                        <a:pt x="899" y="22"/>
                      </a:lnTo>
                      <a:lnTo>
                        <a:pt x="903" y="21"/>
                      </a:lnTo>
                      <a:lnTo>
                        <a:pt x="903" y="22"/>
                      </a:lnTo>
                      <a:lnTo>
                        <a:pt x="905" y="22"/>
                      </a:lnTo>
                      <a:lnTo>
                        <a:pt x="905" y="24"/>
                      </a:lnTo>
                      <a:lnTo>
                        <a:pt x="907" y="25"/>
                      </a:lnTo>
                      <a:lnTo>
                        <a:pt x="909" y="26"/>
                      </a:lnTo>
                      <a:lnTo>
                        <a:pt x="910" y="27"/>
                      </a:lnTo>
                      <a:lnTo>
                        <a:pt x="914" y="27"/>
                      </a:lnTo>
                      <a:lnTo>
                        <a:pt x="914" y="29"/>
                      </a:lnTo>
                      <a:lnTo>
                        <a:pt x="915" y="29"/>
                      </a:lnTo>
                      <a:lnTo>
                        <a:pt x="915" y="29"/>
                      </a:lnTo>
                      <a:lnTo>
                        <a:pt x="918" y="29"/>
                      </a:lnTo>
                      <a:lnTo>
                        <a:pt x="918" y="30"/>
                      </a:lnTo>
                      <a:lnTo>
                        <a:pt x="919" y="30"/>
                      </a:lnTo>
                      <a:lnTo>
                        <a:pt x="920" y="31"/>
                      </a:lnTo>
                      <a:lnTo>
                        <a:pt x="924" y="31"/>
                      </a:lnTo>
                      <a:lnTo>
                        <a:pt x="924" y="31"/>
                      </a:lnTo>
                      <a:lnTo>
                        <a:pt x="926" y="31"/>
                      </a:lnTo>
                      <a:lnTo>
                        <a:pt x="927" y="34"/>
                      </a:lnTo>
                      <a:lnTo>
                        <a:pt x="931" y="34"/>
                      </a:lnTo>
                      <a:lnTo>
                        <a:pt x="932" y="35"/>
                      </a:lnTo>
                      <a:lnTo>
                        <a:pt x="932" y="35"/>
                      </a:lnTo>
                      <a:lnTo>
                        <a:pt x="935" y="39"/>
                      </a:lnTo>
                      <a:lnTo>
                        <a:pt x="939" y="39"/>
                      </a:lnTo>
                      <a:lnTo>
                        <a:pt x="940" y="41"/>
                      </a:lnTo>
                      <a:lnTo>
                        <a:pt x="941" y="41"/>
                      </a:lnTo>
                      <a:lnTo>
                        <a:pt x="941" y="42"/>
                      </a:lnTo>
                      <a:lnTo>
                        <a:pt x="943" y="43"/>
                      </a:lnTo>
                      <a:lnTo>
                        <a:pt x="944" y="47"/>
                      </a:lnTo>
                      <a:lnTo>
                        <a:pt x="945" y="47"/>
                      </a:lnTo>
                      <a:lnTo>
                        <a:pt x="945" y="47"/>
                      </a:lnTo>
                      <a:lnTo>
                        <a:pt x="944" y="48"/>
                      </a:lnTo>
                      <a:lnTo>
                        <a:pt x="944" y="48"/>
                      </a:lnTo>
                      <a:lnTo>
                        <a:pt x="944" y="50"/>
                      </a:lnTo>
                      <a:lnTo>
                        <a:pt x="944" y="50"/>
                      </a:lnTo>
                      <a:lnTo>
                        <a:pt x="945" y="51"/>
                      </a:lnTo>
                      <a:lnTo>
                        <a:pt x="953" y="52"/>
                      </a:lnTo>
                      <a:lnTo>
                        <a:pt x="953" y="54"/>
                      </a:lnTo>
                      <a:lnTo>
                        <a:pt x="954" y="55"/>
                      </a:lnTo>
                      <a:lnTo>
                        <a:pt x="954" y="56"/>
                      </a:lnTo>
                      <a:lnTo>
                        <a:pt x="956" y="58"/>
                      </a:lnTo>
                      <a:lnTo>
                        <a:pt x="958" y="58"/>
                      </a:lnTo>
                      <a:lnTo>
                        <a:pt x="958" y="58"/>
                      </a:lnTo>
                      <a:lnTo>
                        <a:pt x="960" y="56"/>
                      </a:lnTo>
                      <a:lnTo>
                        <a:pt x="960" y="58"/>
                      </a:lnTo>
                      <a:lnTo>
                        <a:pt x="962" y="58"/>
                      </a:lnTo>
                      <a:lnTo>
                        <a:pt x="962" y="60"/>
                      </a:lnTo>
                      <a:lnTo>
                        <a:pt x="964" y="60"/>
                      </a:lnTo>
                      <a:lnTo>
                        <a:pt x="965" y="63"/>
                      </a:lnTo>
                      <a:lnTo>
                        <a:pt x="964" y="64"/>
                      </a:lnTo>
                      <a:lnTo>
                        <a:pt x="964" y="65"/>
                      </a:lnTo>
                      <a:lnTo>
                        <a:pt x="961" y="67"/>
                      </a:lnTo>
                      <a:lnTo>
                        <a:pt x="961" y="67"/>
                      </a:lnTo>
                      <a:lnTo>
                        <a:pt x="960" y="67"/>
                      </a:lnTo>
                      <a:lnTo>
                        <a:pt x="960" y="67"/>
                      </a:lnTo>
                      <a:lnTo>
                        <a:pt x="958" y="67"/>
                      </a:lnTo>
                      <a:lnTo>
                        <a:pt x="958" y="67"/>
                      </a:lnTo>
                      <a:lnTo>
                        <a:pt x="958" y="68"/>
                      </a:lnTo>
                      <a:lnTo>
                        <a:pt x="957" y="68"/>
                      </a:lnTo>
                      <a:lnTo>
                        <a:pt x="957" y="68"/>
                      </a:lnTo>
                      <a:lnTo>
                        <a:pt x="958" y="68"/>
                      </a:lnTo>
                      <a:lnTo>
                        <a:pt x="958" y="69"/>
                      </a:lnTo>
                      <a:lnTo>
                        <a:pt x="958" y="73"/>
                      </a:lnTo>
                      <a:lnTo>
                        <a:pt x="958" y="73"/>
                      </a:lnTo>
                      <a:lnTo>
                        <a:pt x="960" y="77"/>
                      </a:lnTo>
                      <a:lnTo>
                        <a:pt x="962" y="78"/>
                      </a:lnTo>
                      <a:lnTo>
                        <a:pt x="962" y="80"/>
                      </a:lnTo>
                      <a:lnTo>
                        <a:pt x="964" y="80"/>
                      </a:lnTo>
                      <a:lnTo>
                        <a:pt x="964" y="80"/>
                      </a:lnTo>
                      <a:lnTo>
                        <a:pt x="965" y="80"/>
                      </a:lnTo>
                      <a:lnTo>
                        <a:pt x="965" y="80"/>
                      </a:lnTo>
                      <a:lnTo>
                        <a:pt x="965" y="80"/>
                      </a:lnTo>
                      <a:lnTo>
                        <a:pt x="965" y="80"/>
                      </a:lnTo>
                      <a:lnTo>
                        <a:pt x="966" y="81"/>
                      </a:lnTo>
                      <a:lnTo>
                        <a:pt x="966" y="81"/>
                      </a:lnTo>
                      <a:lnTo>
                        <a:pt x="966" y="84"/>
                      </a:lnTo>
                      <a:lnTo>
                        <a:pt x="967" y="85"/>
                      </a:lnTo>
                      <a:lnTo>
                        <a:pt x="969" y="86"/>
                      </a:lnTo>
                      <a:lnTo>
                        <a:pt x="969" y="90"/>
                      </a:lnTo>
                      <a:lnTo>
                        <a:pt x="973" y="90"/>
                      </a:lnTo>
                      <a:lnTo>
                        <a:pt x="975" y="92"/>
                      </a:lnTo>
                      <a:lnTo>
                        <a:pt x="974" y="93"/>
                      </a:lnTo>
                      <a:lnTo>
                        <a:pt x="975" y="94"/>
                      </a:lnTo>
                      <a:lnTo>
                        <a:pt x="975" y="96"/>
                      </a:lnTo>
                      <a:lnTo>
                        <a:pt x="977" y="97"/>
                      </a:lnTo>
                      <a:lnTo>
                        <a:pt x="978" y="97"/>
                      </a:lnTo>
                      <a:lnTo>
                        <a:pt x="979" y="97"/>
                      </a:lnTo>
                      <a:lnTo>
                        <a:pt x="981" y="98"/>
                      </a:lnTo>
                      <a:lnTo>
                        <a:pt x="981" y="101"/>
                      </a:lnTo>
                      <a:lnTo>
                        <a:pt x="982" y="101"/>
                      </a:lnTo>
                      <a:lnTo>
                        <a:pt x="982" y="102"/>
                      </a:lnTo>
                      <a:lnTo>
                        <a:pt x="986" y="103"/>
                      </a:lnTo>
                      <a:lnTo>
                        <a:pt x="986" y="105"/>
                      </a:lnTo>
                      <a:lnTo>
                        <a:pt x="987" y="106"/>
                      </a:lnTo>
                      <a:lnTo>
                        <a:pt x="986" y="106"/>
                      </a:lnTo>
                      <a:lnTo>
                        <a:pt x="986" y="107"/>
                      </a:lnTo>
                      <a:lnTo>
                        <a:pt x="983" y="107"/>
                      </a:lnTo>
                      <a:lnTo>
                        <a:pt x="983" y="106"/>
                      </a:lnTo>
                      <a:lnTo>
                        <a:pt x="979" y="106"/>
                      </a:lnTo>
                      <a:lnTo>
                        <a:pt x="978" y="105"/>
                      </a:lnTo>
                      <a:lnTo>
                        <a:pt x="971" y="103"/>
                      </a:lnTo>
                      <a:lnTo>
                        <a:pt x="971" y="103"/>
                      </a:lnTo>
                      <a:lnTo>
                        <a:pt x="970" y="103"/>
                      </a:lnTo>
                      <a:lnTo>
                        <a:pt x="970" y="102"/>
                      </a:lnTo>
                      <a:lnTo>
                        <a:pt x="970" y="102"/>
                      </a:lnTo>
                      <a:lnTo>
                        <a:pt x="969" y="102"/>
                      </a:lnTo>
                      <a:lnTo>
                        <a:pt x="967" y="103"/>
                      </a:lnTo>
                      <a:lnTo>
                        <a:pt x="967" y="103"/>
                      </a:lnTo>
                      <a:lnTo>
                        <a:pt x="967" y="102"/>
                      </a:lnTo>
                      <a:lnTo>
                        <a:pt x="966" y="102"/>
                      </a:lnTo>
                      <a:lnTo>
                        <a:pt x="966" y="102"/>
                      </a:lnTo>
                      <a:lnTo>
                        <a:pt x="962" y="101"/>
                      </a:lnTo>
                      <a:lnTo>
                        <a:pt x="962" y="98"/>
                      </a:lnTo>
                      <a:lnTo>
                        <a:pt x="958" y="96"/>
                      </a:lnTo>
                      <a:lnTo>
                        <a:pt x="958" y="94"/>
                      </a:lnTo>
                      <a:lnTo>
                        <a:pt x="954" y="93"/>
                      </a:lnTo>
                      <a:lnTo>
                        <a:pt x="953" y="92"/>
                      </a:lnTo>
                      <a:lnTo>
                        <a:pt x="952" y="90"/>
                      </a:lnTo>
                      <a:lnTo>
                        <a:pt x="950" y="90"/>
                      </a:lnTo>
                      <a:lnTo>
                        <a:pt x="950" y="88"/>
                      </a:lnTo>
                      <a:lnTo>
                        <a:pt x="950" y="85"/>
                      </a:lnTo>
                      <a:lnTo>
                        <a:pt x="949" y="84"/>
                      </a:lnTo>
                      <a:lnTo>
                        <a:pt x="948" y="82"/>
                      </a:lnTo>
                      <a:lnTo>
                        <a:pt x="947" y="81"/>
                      </a:lnTo>
                      <a:lnTo>
                        <a:pt x="945" y="81"/>
                      </a:lnTo>
                      <a:lnTo>
                        <a:pt x="945" y="81"/>
                      </a:lnTo>
                      <a:lnTo>
                        <a:pt x="945" y="80"/>
                      </a:lnTo>
                      <a:lnTo>
                        <a:pt x="943" y="80"/>
                      </a:lnTo>
                      <a:lnTo>
                        <a:pt x="943" y="80"/>
                      </a:lnTo>
                      <a:lnTo>
                        <a:pt x="939" y="80"/>
                      </a:lnTo>
                      <a:lnTo>
                        <a:pt x="939" y="78"/>
                      </a:lnTo>
                      <a:lnTo>
                        <a:pt x="939" y="78"/>
                      </a:lnTo>
                      <a:lnTo>
                        <a:pt x="939" y="80"/>
                      </a:lnTo>
                      <a:lnTo>
                        <a:pt x="936" y="80"/>
                      </a:lnTo>
                      <a:lnTo>
                        <a:pt x="935" y="78"/>
                      </a:lnTo>
                      <a:lnTo>
                        <a:pt x="933" y="78"/>
                      </a:lnTo>
                      <a:lnTo>
                        <a:pt x="932" y="77"/>
                      </a:lnTo>
                      <a:lnTo>
                        <a:pt x="929" y="77"/>
                      </a:lnTo>
                      <a:lnTo>
                        <a:pt x="929" y="78"/>
                      </a:lnTo>
                      <a:lnTo>
                        <a:pt x="928" y="78"/>
                      </a:lnTo>
                      <a:lnTo>
                        <a:pt x="928" y="78"/>
                      </a:lnTo>
                      <a:lnTo>
                        <a:pt x="927" y="77"/>
                      </a:lnTo>
                      <a:lnTo>
                        <a:pt x="927" y="78"/>
                      </a:lnTo>
                      <a:lnTo>
                        <a:pt x="926" y="80"/>
                      </a:lnTo>
                      <a:lnTo>
                        <a:pt x="924" y="81"/>
                      </a:lnTo>
                      <a:lnTo>
                        <a:pt x="924" y="84"/>
                      </a:lnTo>
                      <a:lnTo>
                        <a:pt x="926" y="84"/>
                      </a:lnTo>
                      <a:lnTo>
                        <a:pt x="926" y="84"/>
                      </a:lnTo>
                      <a:lnTo>
                        <a:pt x="926" y="85"/>
                      </a:lnTo>
                      <a:lnTo>
                        <a:pt x="923" y="86"/>
                      </a:lnTo>
                      <a:lnTo>
                        <a:pt x="923" y="88"/>
                      </a:lnTo>
                      <a:lnTo>
                        <a:pt x="922" y="88"/>
                      </a:lnTo>
                      <a:lnTo>
                        <a:pt x="922" y="89"/>
                      </a:lnTo>
                      <a:lnTo>
                        <a:pt x="920" y="89"/>
                      </a:lnTo>
                      <a:lnTo>
                        <a:pt x="920" y="89"/>
                      </a:lnTo>
                      <a:lnTo>
                        <a:pt x="915" y="89"/>
                      </a:lnTo>
                      <a:lnTo>
                        <a:pt x="914" y="89"/>
                      </a:lnTo>
                      <a:lnTo>
                        <a:pt x="914" y="88"/>
                      </a:lnTo>
                      <a:lnTo>
                        <a:pt x="914" y="88"/>
                      </a:lnTo>
                      <a:lnTo>
                        <a:pt x="912" y="88"/>
                      </a:lnTo>
                      <a:lnTo>
                        <a:pt x="912" y="89"/>
                      </a:lnTo>
                      <a:lnTo>
                        <a:pt x="911" y="89"/>
                      </a:lnTo>
                      <a:lnTo>
                        <a:pt x="911" y="90"/>
                      </a:lnTo>
                      <a:lnTo>
                        <a:pt x="902" y="90"/>
                      </a:lnTo>
                      <a:lnTo>
                        <a:pt x="902" y="89"/>
                      </a:lnTo>
                      <a:lnTo>
                        <a:pt x="899" y="89"/>
                      </a:lnTo>
                      <a:lnTo>
                        <a:pt x="899" y="89"/>
                      </a:lnTo>
                      <a:lnTo>
                        <a:pt x="898" y="88"/>
                      </a:lnTo>
                      <a:lnTo>
                        <a:pt x="897" y="88"/>
                      </a:lnTo>
                      <a:lnTo>
                        <a:pt x="897" y="84"/>
                      </a:lnTo>
                      <a:lnTo>
                        <a:pt x="895" y="82"/>
                      </a:lnTo>
                      <a:lnTo>
                        <a:pt x="894" y="81"/>
                      </a:lnTo>
                      <a:lnTo>
                        <a:pt x="893" y="80"/>
                      </a:lnTo>
                      <a:lnTo>
                        <a:pt x="892" y="80"/>
                      </a:lnTo>
                      <a:lnTo>
                        <a:pt x="890" y="78"/>
                      </a:lnTo>
                      <a:lnTo>
                        <a:pt x="889" y="80"/>
                      </a:lnTo>
                      <a:lnTo>
                        <a:pt x="886" y="80"/>
                      </a:lnTo>
                      <a:lnTo>
                        <a:pt x="884" y="80"/>
                      </a:lnTo>
                      <a:lnTo>
                        <a:pt x="882" y="78"/>
                      </a:lnTo>
                      <a:lnTo>
                        <a:pt x="882" y="81"/>
                      </a:lnTo>
                      <a:lnTo>
                        <a:pt x="872" y="82"/>
                      </a:lnTo>
                      <a:lnTo>
                        <a:pt x="873" y="80"/>
                      </a:lnTo>
                      <a:lnTo>
                        <a:pt x="875" y="78"/>
                      </a:lnTo>
                      <a:lnTo>
                        <a:pt x="876" y="77"/>
                      </a:lnTo>
                      <a:lnTo>
                        <a:pt x="877" y="77"/>
                      </a:lnTo>
                      <a:lnTo>
                        <a:pt x="877" y="76"/>
                      </a:lnTo>
                      <a:lnTo>
                        <a:pt x="881" y="75"/>
                      </a:lnTo>
                      <a:lnTo>
                        <a:pt x="882" y="75"/>
                      </a:lnTo>
                      <a:lnTo>
                        <a:pt x="884" y="76"/>
                      </a:lnTo>
                      <a:lnTo>
                        <a:pt x="884" y="76"/>
                      </a:lnTo>
                      <a:lnTo>
                        <a:pt x="884" y="77"/>
                      </a:lnTo>
                      <a:lnTo>
                        <a:pt x="884" y="77"/>
                      </a:lnTo>
                      <a:lnTo>
                        <a:pt x="884" y="76"/>
                      </a:lnTo>
                      <a:lnTo>
                        <a:pt x="882" y="75"/>
                      </a:lnTo>
                      <a:lnTo>
                        <a:pt x="882" y="73"/>
                      </a:lnTo>
                      <a:lnTo>
                        <a:pt x="884" y="72"/>
                      </a:lnTo>
                      <a:lnTo>
                        <a:pt x="884" y="71"/>
                      </a:lnTo>
                      <a:lnTo>
                        <a:pt x="884" y="69"/>
                      </a:lnTo>
                      <a:lnTo>
                        <a:pt x="882" y="69"/>
                      </a:lnTo>
                      <a:lnTo>
                        <a:pt x="882" y="68"/>
                      </a:lnTo>
                      <a:lnTo>
                        <a:pt x="882" y="68"/>
                      </a:lnTo>
                      <a:lnTo>
                        <a:pt x="882" y="67"/>
                      </a:lnTo>
                      <a:lnTo>
                        <a:pt x="881" y="67"/>
                      </a:lnTo>
                      <a:lnTo>
                        <a:pt x="881" y="63"/>
                      </a:lnTo>
                      <a:lnTo>
                        <a:pt x="878" y="61"/>
                      </a:lnTo>
                      <a:lnTo>
                        <a:pt x="878" y="60"/>
                      </a:lnTo>
                      <a:lnTo>
                        <a:pt x="880" y="60"/>
                      </a:lnTo>
                      <a:lnTo>
                        <a:pt x="880" y="60"/>
                      </a:lnTo>
                      <a:lnTo>
                        <a:pt x="880" y="59"/>
                      </a:lnTo>
                      <a:lnTo>
                        <a:pt x="878" y="59"/>
                      </a:lnTo>
                      <a:lnTo>
                        <a:pt x="878" y="58"/>
                      </a:lnTo>
                      <a:lnTo>
                        <a:pt x="880" y="55"/>
                      </a:lnTo>
                      <a:lnTo>
                        <a:pt x="880" y="54"/>
                      </a:lnTo>
                      <a:lnTo>
                        <a:pt x="878" y="52"/>
                      </a:lnTo>
                      <a:lnTo>
                        <a:pt x="878" y="51"/>
                      </a:lnTo>
                      <a:lnTo>
                        <a:pt x="877" y="51"/>
                      </a:lnTo>
                      <a:lnTo>
                        <a:pt x="877" y="48"/>
                      </a:lnTo>
                      <a:lnTo>
                        <a:pt x="872" y="47"/>
                      </a:lnTo>
                      <a:lnTo>
                        <a:pt x="871" y="46"/>
                      </a:lnTo>
                      <a:lnTo>
                        <a:pt x="865" y="47"/>
                      </a:lnTo>
                      <a:lnTo>
                        <a:pt x="864" y="43"/>
                      </a:lnTo>
                      <a:lnTo>
                        <a:pt x="859" y="41"/>
                      </a:lnTo>
                      <a:lnTo>
                        <a:pt x="859" y="39"/>
                      </a:lnTo>
                      <a:lnTo>
                        <a:pt x="854" y="39"/>
                      </a:lnTo>
                      <a:lnTo>
                        <a:pt x="854" y="39"/>
                      </a:lnTo>
                      <a:lnTo>
                        <a:pt x="852" y="39"/>
                      </a:lnTo>
                      <a:lnTo>
                        <a:pt x="852" y="38"/>
                      </a:lnTo>
                      <a:lnTo>
                        <a:pt x="848" y="39"/>
                      </a:lnTo>
                      <a:lnTo>
                        <a:pt x="848" y="38"/>
                      </a:lnTo>
                      <a:lnTo>
                        <a:pt x="847" y="38"/>
                      </a:lnTo>
                      <a:lnTo>
                        <a:pt x="847" y="38"/>
                      </a:lnTo>
                      <a:lnTo>
                        <a:pt x="844" y="37"/>
                      </a:lnTo>
                      <a:lnTo>
                        <a:pt x="846" y="34"/>
                      </a:lnTo>
                      <a:lnTo>
                        <a:pt x="846" y="33"/>
                      </a:lnTo>
                      <a:lnTo>
                        <a:pt x="843" y="33"/>
                      </a:lnTo>
                      <a:lnTo>
                        <a:pt x="843" y="33"/>
                      </a:lnTo>
                      <a:lnTo>
                        <a:pt x="840" y="31"/>
                      </a:lnTo>
                      <a:lnTo>
                        <a:pt x="840" y="30"/>
                      </a:lnTo>
                      <a:lnTo>
                        <a:pt x="839" y="30"/>
                      </a:lnTo>
                      <a:lnTo>
                        <a:pt x="839" y="30"/>
                      </a:lnTo>
                      <a:lnTo>
                        <a:pt x="837" y="29"/>
                      </a:lnTo>
                      <a:lnTo>
                        <a:pt x="837" y="27"/>
                      </a:lnTo>
                      <a:lnTo>
                        <a:pt x="837" y="27"/>
                      </a:lnTo>
                      <a:lnTo>
                        <a:pt x="837" y="27"/>
                      </a:lnTo>
                      <a:lnTo>
                        <a:pt x="835" y="29"/>
                      </a:lnTo>
                      <a:lnTo>
                        <a:pt x="835" y="30"/>
                      </a:lnTo>
                      <a:lnTo>
                        <a:pt x="834" y="31"/>
                      </a:lnTo>
                      <a:lnTo>
                        <a:pt x="834" y="33"/>
                      </a:lnTo>
                      <a:lnTo>
                        <a:pt x="831" y="33"/>
                      </a:lnTo>
                      <a:lnTo>
                        <a:pt x="830" y="31"/>
                      </a:lnTo>
                      <a:lnTo>
                        <a:pt x="830" y="31"/>
                      </a:lnTo>
                      <a:lnTo>
                        <a:pt x="830" y="29"/>
                      </a:lnTo>
                      <a:lnTo>
                        <a:pt x="830" y="29"/>
                      </a:lnTo>
                      <a:lnTo>
                        <a:pt x="830" y="27"/>
                      </a:lnTo>
                      <a:lnTo>
                        <a:pt x="827" y="27"/>
                      </a:lnTo>
                      <a:lnTo>
                        <a:pt x="826" y="22"/>
                      </a:lnTo>
                      <a:lnTo>
                        <a:pt x="822" y="24"/>
                      </a:lnTo>
                      <a:lnTo>
                        <a:pt x="822" y="21"/>
                      </a:lnTo>
                      <a:lnTo>
                        <a:pt x="822" y="21"/>
                      </a:lnTo>
                      <a:lnTo>
                        <a:pt x="822" y="21"/>
                      </a:lnTo>
                      <a:lnTo>
                        <a:pt x="825" y="21"/>
                      </a:lnTo>
                      <a:lnTo>
                        <a:pt x="829" y="21"/>
                      </a:lnTo>
                      <a:lnTo>
                        <a:pt x="831" y="21"/>
                      </a:lnTo>
                      <a:lnTo>
                        <a:pt x="831" y="20"/>
                      </a:lnTo>
                      <a:lnTo>
                        <a:pt x="833" y="20"/>
                      </a:lnTo>
                      <a:lnTo>
                        <a:pt x="833" y="20"/>
                      </a:lnTo>
                      <a:lnTo>
                        <a:pt x="835" y="20"/>
                      </a:lnTo>
                      <a:lnTo>
                        <a:pt x="835" y="20"/>
                      </a:lnTo>
                      <a:lnTo>
                        <a:pt x="839" y="18"/>
                      </a:lnTo>
                      <a:lnTo>
                        <a:pt x="839" y="17"/>
                      </a:lnTo>
                      <a:lnTo>
                        <a:pt x="837" y="17"/>
                      </a:lnTo>
                      <a:lnTo>
                        <a:pt x="834" y="16"/>
                      </a:lnTo>
                      <a:lnTo>
                        <a:pt x="833" y="16"/>
                      </a:lnTo>
                      <a:lnTo>
                        <a:pt x="831" y="17"/>
                      </a:lnTo>
                      <a:lnTo>
                        <a:pt x="830" y="17"/>
                      </a:lnTo>
                      <a:lnTo>
                        <a:pt x="830" y="16"/>
                      </a:lnTo>
                      <a:lnTo>
                        <a:pt x="829" y="16"/>
                      </a:lnTo>
                      <a:lnTo>
                        <a:pt x="827" y="16"/>
                      </a:lnTo>
                      <a:lnTo>
                        <a:pt x="825" y="17"/>
                      </a:lnTo>
                      <a:lnTo>
                        <a:pt x="823" y="16"/>
                      </a:lnTo>
                      <a:lnTo>
                        <a:pt x="823" y="16"/>
                      </a:lnTo>
                      <a:lnTo>
                        <a:pt x="825" y="16"/>
                      </a:lnTo>
                      <a:lnTo>
                        <a:pt x="825" y="14"/>
                      </a:lnTo>
                      <a:lnTo>
                        <a:pt x="823" y="14"/>
                      </a:lnTo>
                      <a:lnTo>
                        <a:pt x="823" y="12"/>
                      </a:lnTo>
                      <a:lnTo>
                        <a:pt x="822" y="12"/>
                      </a:lnTo>
                      <a:lnTo>
                        <a:pt x="822" y="10"/>
                      </a:lnTo>
                      <a:lnTo>
                        <a:pt x="820" y="10"/>
                      </a:lnTo>
                      <a:lnTo>
                        <a:pt x="818" y="10"/>
                      </a:lnTo>
                      <a:lnTo>
                        <a:pt x="817" y="10"/>
                      </a:lnTo>
                      <a:lnTo>
                        <a:pt x="816" y="10"/>
                      </a:lnTo>
                      <a:lnTo>
                        <a:pt x="816" y="10"/>
                      </a:lnTo>
                      <a:lnTo>
                        <a:pt x="814" y="10"/>
                      </a:lnTo>
                      <a:lnTo>
                        <a:pt x="814" y="9"/>
                      </a:lnTo>
                      <a:lnTo>
                        <a:pt x="816" y="8"/>
                      </a:lnTo>
                      <a:lnTo>
                        <a:pt x="816" y="6"/>
                      </a:lnTo>
                      <a:lnTo>
                        <a:pt x="816" y="5"/>
                      </a:lnTo>
                      <a:lnTo>
                        <a:pt x="816" y="5"/>
                      </a:lnTo>
                      <a:lnTo>
                        <a:pt x="816" y="3"/>
                      </a:lnTo>
                      <a:lnTo>
                        <a:pt x="817" y="4"/>
                      </a:lnTo>
                      <a:lnTo>
                        <a:pt x="820" y="3"/>
                      </a:lnTo>
                      <a:lnTo>
                        <a:pt x="822" y="3"/>
                      </a:lnTo>
                      <a:lnTo>
                        <a:pt x="822" y="1"/>
                      </a:lnTo>
                      <a:lnTo>
                        <a:pt x="8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1">
                  <a:extLst>
                    <a:ext uri="{FF2B5EF4-FFF2-40B4-BE49-F238E27FC236}">
                      <a16:creationId xmlns:a16="http://schemas.microsoft.com/office/drawing/2014/main" id="{73476CFB-545B-4C51-83BD-9CDBAC4D25A7}"/>
                    </a:ext>
                  </a:extLst>
                </p:cNvPr>
                <p:cNvSpPr>
                  <a:spLocks noEditPoints="1"/>
                </p:cNvSpPr>
                <p:nvPr/>
              </p:nvSpPr>
              <p:spPr bwMode="auto">
                <a:xfrm>
                  <a:off x="4594225" y="2553154"/>
                  <a:ext cx="3386138" cy="409575"/>
                </a:xfrm>
                <a:custGeom>
                  <a:avLst/>
                  <a:gdLst>
                    <a:gd name="T0" fmla="*/ 2124 w 2133"/>
                    <a:gd name="T1" fmla="*/ 238 h 258"/>
                    <a:gd name="T2" fmla="*/ 1934 w 2133"/>
                    <a:gd name="T3" fmla="*/ 233 h 258"/>
                    <a:gd name="T4" fmla="*/ 2111 w 2133"/>
                    <a:gd name="T5" fmla="*/ 231 h 258"/>
                    <a:gd name="T6" fmla="*/ 1666 w 2133"/>
                    <a:gd name="T7" fmla="*/ 228 h 258"/>
                    <a:gd name="T8" fmla="*/ 1895 w 2133"/>
                    <a:gd name="T9" fmla="*/ 217 h 258"/>
                    <a:gd name="T10" fmla="*/ 1718 w 2133"/>
                    <a:gd name="T11" fmla="*/ 228 h 258"/>
                    <a:gd name="T12" fmla="*/ 1908 w 2133"/>
                    <a:gd name="T13" fmla="*/ 215 h 258"/>
                    <a:gd name="T14" fmla="*/ 1656 w 2133"/>
                    <a:gd name="T15" fmla="*/ 216 h 258"/>
                    <a:gd name="T16" fmla="*/ 1697 w 2133"/>
                    <a:gd name="T17" fmla="*/ 203 h 258"/>
                    <a:gd name="T18" fmla="*/ 1930 w 2133"/>
                    <a:gd name="T19" fmla="*/ 203 h 258"/>
                    <a:gd name="T20" fmla="*/ 320 w 2133"/>
                    <a:gd name="T21" fmla="*/ 213 h 258"/>
                    <a:gd name="T22" fmla="*/ 1765 w 2133"/>
                    <a:gd name="T23" fmla="*/ 183 h 258"/>
                    <a:gd name="T24" fmla="*/ 1848 w 2133"/>
                    <a:gd name="T25" fmla="*/ 195 h 258"/>
                    <a:gd name="T26" fmla="*/ 1855 w 2133"/>
                    <a:gd name="T27" fmla="*/ 221 h 258"/>
                    <a:gd name="T28" fmla="*/ 1862 w 2133"/>
                    <a:gd name="T29" fmla="*/ 251 h 258"/>
                    <a:gd name="T30" fmla="*/ 1844 w 2133"/>
                    <a:gd name="T31" fmla="*/ 253 h 258"/>
                    <a:gd name="T32" fmla="*/ 1834 w 2133"/>
                    <a:gd name="T33" fmla="*/ 220 h 258"/>
                    <a:gd name="T34" fmla="*/ 1866 w 2133"/>
                    <a:gd name="T35" fmla="*/ 190 h 258"/>
                    <a:gd name="T36" fmla="*/ 1687 w 2133"/>
                    <a:gd name="T37" fmla="*/ 182 h 258"/>
                    <a:gd name="T38" fmla="*/ 1919 w 2133"/>
                    <a:gd name="T39" fmla="*/ 196 h 258"/>
                    <a:gd name="T40" fmla="*/ 1907 w 2133"/>
                    <a:gd name="T41" fmla="*/ 189 h 258"/>
                    <a:gd name="T42" fmla="*/ 1627 w 2133"/>
                    <a:gd name="T43" fmla="*/ 168 h 258"/>
                    <a:gd name="T44" fmla="*/ 1636 w 2133"/>
                    <a:gd name="T45" fmla="*/ 140 h 258"/>
                    <a:gd name="T46" fmla="*/ 1669 w 2133"/>
                    <a:gd name="T47" fmla="*/ 172 h 258"/>
                    <a:gd name="T48" fmla="*/ 1696 w 2133"/>
                    <a:gd name="T49" fmla="*/ 195 h 258"/>
                    <a:gd name="T50" fmla="*/ 1708 w 2133"/>
                    <a:gd name="T51" fmla="*/ 223 h 258"/>
                    <a:gd name="T52" fmla="*/ 1709 w 2133"/>
                    <a:gd name="T53" fmla="*/ 254 h 258"/>
                    <a:gd name="T54" fmla="*/ 1675 w 2133"/>
                    <a:gd name="T55" fmla="*/ 221 h 258"/>
                    <a:gd name="T56" fmla="*/ 1654 w 2133"/>
                    <a:gd name="T57" fmla="*/ 185 h 258"/>
                    <a:gd name="T58" fmla="*/ 1623 w 2133"/>
                    <a:gd name="T59" fmla="*/ 144 h 258"/>
                    <a:gd name="T60" fmla="*/ 1831 w 2133"/>
                    <a:gd name="T61" fmla="*/ 141 h 258"/>
                    <a:gd name="T62" fmla="*/ 1818 w 2133"/>
                    <a:gd name="T63" fmla="*/ 164 h 258"/>
                    <a:gd name="T64" fmla="*/ 1818 w 2133"/>
                    <a:gd name="T65" fmla="*/ 207 h 258"/>
                    <a:gd name="T66" fmla="*/ 1801 w 2133"/>
                    <a:gd name="T67" fmla="*/ 236 h 258"/>
                    <a:gd name="T68" fmla="*/ 1758 w 2133"/>
                    <a:gd name="T69" fmla="*/ 228 h 258"/>
                    <a:gd name="T70" fmla="*/ 1748 w 2133"/>
                    <a:gd name="T71" fmla="*/ 181 h 258"/>
                    <a:gd name="T72" fmla="*/ 1784 w 2133"/>
                    <a:gd name="T73" fmla="*/ 165 h 258"/>
                    <a:gd name="T74" fmla="*/ 1809 w 2133"/>
                    <a:gd name="T75" fmla="*/ 138 h 258"/>
                    <a:gd name="T76" fmla="*/ 57 w 2133"/>
                    <a:gd name="T77" fmla="*/ 118 h 258"/>
                    <a:gd name="T78" fmla="*/ 1895 w 2133"/>
                    <a:gd name="T79" fmla="*/ 121 h 258"/>
                    <a:gd name="T80" fmla="*/ 1882 w 2133"/>
                    <a:gd name="T81" fmla="*/ 138 h 258"/>
                    <a:gd name="T82" fmla="*/ 1858 w 2133"/>
                    <a:gd name="T83" fmla="*/ 119 h 258"/>
                    <a:gd name="T84" fmla="*/ 1890 w 2133"/>
                    <a:gd name="T85" fmla="*/ 104 h 258"/>
                    <a:gd name="T86" fmla="*/ 1491 w 2133"/>
                    <a:gd name="T87" fmla="*/ 136 h 258"/>
                    <a:gd name="T88" fmla="*/ 1882 w 2133"/>
                    <a:gd name="T89" fmla="*/ 93 h 258"/>
                    <a:gd name="T90" fmla="*/ 1601 w 2133"/>
                    <a:gd name="T91" fmla="*/ 89 h 258"/>
                    <a:gd name="T92" fmla="*/ 226 w 2133"/>
                    <a:gd name="T93" fmla="*/ 84 h 258"/>
                    <a:gd name="T94" fmla="*/ 1872 w 2133"/>
                    <a:gd name="T95" fmla="*/ 90 h 258"/>
                    <a:gd name="T96" fmla="*/ 1820 w 2133"/>
                    <a:gd name="T97" fmla="*/ 106 h 258"/>
                    <a:gd name="T98" fmla="*/ 1832 w 2133"/>
                    <a:gd name="T99" fmla="*/ 87 h 258"/>
                    <a:gd name="T100" fmla="*/ 1864 w 2133"/>
                    <a:gd name="T101" fmla="*/ 79 h 258"/>
                    <a:gd name="T102" fmla="*/ 1841 w 2133"/>
                    <a:gd name="T103" fmla="*/ 73 h 258"/>
                    <a:gd name="T104" fmla="*/ 1258 w 2133"/>
                    <a:gd name="T105" fmla="*/ 69 h 258"/>
                    <a:gd name="T106" fmla="*/ 1890 w 2133"/>
                    <a:gd name="T107" fmla="*/ 77 h 258"/>
                    <a:gd name="T108" fmla="*/ 1604 w 2133"/>
                    <a:gd name="T109" fmla="*/ 64 h 258"/>
                    <a:gd name="T110" fmla="*/ 1852 w 2133"/>
                    <a:gd name="T111" fmla="*/ 69 h 258"/>
                    <a:gd name="T112" fmla="*/ 231 w 2133"/>
                    <a:gd name="T113" fmla="*/ 45 h 258"/>
                    <a:gd name="T114" fmla="*/ 1860 w 2133"/>
                    <a:gd name="T115" fmla="*/ 3 h 258"/>
                    <a:gd name="T116" fmla="*/ 1855 w 2133"/>
                    <a:gd name="T117" fmla="*/ 47 h 258"/>
                    <a:gd name="T118" fmla="*/ 1873 w 2133"/>
                    <a:gd name="T119" fmla="*/ 62 h 258"/>
                    <a:gd name="T120" fmla="*/ 1847 w 2133"/>
                    <a:gd name="T121" fmla="*/ 47 h 258"/>
                    <a:gd name="T122" fmla="*/ 1844 w 2133"/>
                    <a:gd name="T123" fmla="*/ 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3" h="258">
                      <a:moveTo>
                        <a:pt x="2080" y="255"/>
                      </a:moveTo>
                      <a:lnTo>
                        <a:pt x="2080" y="255"/>
                      </a:lnTo>
                      <a:lnTo>
                        <a:pt x="2080" y="255"/>
                      </a:lnTo>
                      <a:lnTo>
                        <a:pt x="2080" y="257"/>
                      </a:lnTo>
                      <a:lnTo>
                        <a:pt x="2080" y="257"/>
                      </a:lnTo>
                      <a:lnTo>
                        <a:pt x="2080" y="257"/>
                      </a:lnTo>
                      <a:lnTo>
                        <a:pt x="2080" y="257"/>
                      </a:lnTo>
                      <a:lnTo>
                        <a:pt x="2080" y="257"/>
                      </a:lnTo>
                      <a:lnTo>
                        <a:pt x="2078" y="257"/>
                      </a:lnTo>
                      <a:lnTo>
                        <a:pt x="2080" y="255"/>
                      </a:lnTo>
                      <a:close/>
                      <a:moveTo>
                        <a:pt x="2125" y="238"/>
                      </a:moveTo>
                      <a:lnTo>
                        <a:pt x="2128" y="240"/>
                      </a:lnTo>
                      <a:lnTo>
                        <a:pt x="2129" y="242"/>
                      </a:lnTo>
                      <a:lnTo>
                        <a:pt x="2131" y="244"/>
                      </a:lnTo>
                      <a:lnTo>
                        <a:pt x="2133" y="245"/>
                      </a:lnTo>
                      <a:lnTo>
                        <a:pt x="2133" y="245"/>
                      </a:lnTo>
                      <a:lnTo>
                        <a:pt x="2133" y="246"/>
                      </a:lnTo>
                      <a:lnTo>
                        <a:pt x="2133" y="246"/>
                      </a:lnTo>
                      <a:lnTo>
                        <a:pt x="2132" y="251"/>
                      </a:lnTo>
                      <a:lnTo>
                        <a:pt x="2131" y="250"/>
                      </a:lnTo>
                      <a:lnTo>
                        <a:pt x="2128" y="250"/>
                      </a:lnTo>
                      <a:lnTo>
                        <a:pt x="2129" y="246"/>
                      </a:lnTo>
                      <a:lnTo>
                        <a:pt x="2128" y="245"/>
                      </a:lnTo>
                      <a:lnTo>
                        <a:pt x="2128" y="244"/>
                      </a:lnTo>
                      <a:lnTo>
                        <a:pt x="2127" y="242"/>
                      </a:lnTo>
                      <a:lnTo>
                        <a:pt x="2125" y="241"/>
                      </a:lnTo>
                      <a:lnTo>
                        <a:pt x="2125" y="238"/>
                      </a:lnTo>
                      <a:close/>
                      <a:moveTo>
                        <a:pt x="2114" y="232"/>
                      </a:moveTo>
                      <a:lnTo>
                        <a:pt x="2118" y="233"/>
                      </a:lnTo>
                      <a:lnTo>
                        <a:pt x="2119" y="234"/>
                      </a:lnTo>
                      <a:lnTo>
                        <a:pt x="2122" y="236"/>
                      </a:lnTo>
                      <a:lnTo>
                        <a:pt x="2124" y="236"/>
                      </a:lnTo>
                      <a:lnTo>
                        <a:pt x="2124" y="238"/>
                      </a:lnTo>
                      <a:lnTo>
                        <a:pt x="2122" y="238"/>
                      </a:lnTo>
                      <a:lnTo>
                        <a:pt x="2122" y="237"/>
                      </a:lnTo>
                      <a:lnTo>
                        <a:pt x="2114" y="233"/>
                      </a:lnTo>
                      <a:lnTo>
                        <a:pt x="2114" y="232"/>
                      </a:lnTo>
                      <a:close/>
                      <a:moveTo>
                        <a:pt x="1904" y="232"/>
                      </a:moveTo>
                      <a:lnTo>
                        <a:pt x="1904" y="234"/>
                      </a:lnTo>
                      <a:lnTo>
                        <a:pt x="1907" y="234"/>
                      </a:lnTo>
                      <a:lnTo>
                        <a:pt x="1906" y="236"/>
                      </a:lnTo>
                      <a:lnTo>
                        <a:pt x="1906" y="237"/>
                      </a:lnTo>
                      <a:lnTo>
                        <a:pt x="1904" y="237"/>
                      </a:lnTo>
                      <a:lnTo>
                        <a:pt x="1903" y="237"/>
                      </a:lnTo>
                      <a:lnTo>
                        <a:pt x="1903" y="237"/>
                      </a:lnTo>
                      <a:lnTo>
                        <a:pt x="1900" y="237"/>
                      </a:lnTo>
                      <a:lnTo>
                        <a:pt x="1900" y="238"/>
                      </a:lnTo>
                      <a:lnTo>
                        <a:pt x="1898" y="238"/>
                      </a:lnTo>
                      <a:lnTo>
                        <a:pt x="1898" y="236"/>
                      </a:lnTo>
                      <a:lnTo>
                        <a:pt x="1895" y="236"/>
                      </a:lnTo>
                      <a:lnTo>
                        <a:pt x="1895" y="236"/>
                      </a:lnTo>
                      <a:lnTo>
                        <a:pt x="1894" y="236"/>
                      </a:lnTo>
                      <a:lnTo>
                        <a:pt x="1892" y="234"/>
                      </a:lnTo>
                      <a:lnTo>
                        <a:pt x="1892" y="233"/>
                      </a:lnTo>
                      <a:lnTo>
                        <a:pt x="1904" y="232"/>
                      </a:lnTo>
                      <a:close/>
                      <a:moveTo>
                        <a:pt x="1915" y="231"/>
                      </a:moveTo>
                      <a:lnTo>
                        <a:pt x="1920" y="232"/>
                      </a:lnTo>
                      <a:lnTo>
                        <a:pt x="1920" y="231"/>
                      </a:lnTo>
                      <a:lnTo>
                        <a:pt x="1923" y="232"/>
                      </a:lnTo>
                      <a:lnTo>
                        <a:pt x="1923" y="232"/>
                      </a:lnTo>
                      <a:lnTo>
                        <a:pt x="1923" y="232"/>
                      </a:lnTo>
                      <a:lnTo>
                        <a:pt x="1925" y="232"/>
                      </a:lnTo>
                      <a:lnTo>
                        <a:pt x="1928" y="232"/>
                      </a:lnTo>
                      <a:lnTo>
                        <a:pt x="1928" y="232"/>
                      </a:lnTo>
                      <a:lnTo>
                        <a:pt x="1930" y="232"/>
                      </a:lnTo>
                      <a:lnTo>
                        <a:pt x="1934" y="233"/>
                      </a:lnTo>
                      <a:lnTo>
                        <a:pt x="1934" y="234"/>
                      </a:lnTo>
                      <a:lnTo>
                        <a:pt x="1934" y="236"/>
                      </a:lnTo>
                      <a:lnTo>
                        <a:pt x="1936" y="237"/>
                      </a:lnTo>
                      <a:lnTo>
                        <a:pt x="1934" y="237"/>
                      </a:lnTo>
                      <a:lnTo>
                        <a:pt x="1933" y="237"/>
                      </a:lnTo>
                      <a:lnTo>
                        <a:pt x="1933" y="237"/>
                      </a:lnTo>
                      <a:lnTo>
                        <a:pt x="1925" y="234"/>
                      </a:lnTo>
                      <a:lnTo>
                        <a:pt x="1925" y="236"/>
                      </a:lnTo>
                      <a:lnTo>
                        <a:pt x="1924" y="236"/>
                      </a:lnTo>
                      <a:lnTo>
                        <a:pt x="1924" y="236"/>
                      </a:lnTo>
                      <a:lnTo>
                        <a:pt x="1924" y="236"/>
                      </a:lnTo>
                      <a:lnTo>
                        <a:pt x="1924" y="236"/>
                      </a:lnTo>
                      <a:lnTo>
                        <a:pt x="1924" y="236"/>
                      </a:lnTo>
                      <a:lnTo>
                        <a:pt x="1924" y="236"/>
                      </a:lnTo>
                      <a:lnTo>
                        <a:pt x="1921" y="236"/>
                      </a:lnTo>
                      <a:lnTo>
                        <a:pt x="1921" y="234"/>
                      </a:lnTo>
                      <a:lnTo>
                        <a:pt x="1919" y="234"/>
                      </a:lnTo>
                      <a:lnTo>
                        <a:pt x="1917" y="236"/>
                      </a:lnTo>
                      <a:lnTo>
                        <a:pt x="1916" y="236"/>
                      </a:lnTo>
                      <a:lnTo>
                        <a:pt x="1915" y="236"/>
                      </a:lnTo>
                      <a:lnTo>
                        <a:pt x="1913" y="234"/>
                      </a:lnTo>
                      <a:lnTo>
                        <a:pt x="1913" y="234"/>
                      </a:lnTo>
                      <a:lnTo>
                        <a:pt x="1911" y="234"/>
                      </a:lnTo>
                      <a:lnTo>
                        <a:pt x="1912" y="232"/>
                      </a:lnTo>
                      <a:lnTo>
                        <a:pt x="1913" y="232"/>
                      </a:lnTo>
                      <a:lnTo>
                        <a:pt x="1915" y="232"/>
                      </a:lnTo>
                      <a:lnTo>
                        <a:pt x="1915" y="231"/>
                      </a:lnTo>
                      <a:close/>
                      <a:moveTo>
                        <a:pt x="2107" y="229"/>
                      </a:moveTo>
                      <a:lnTo>
                        <a:pt x="2111" y="229"/>
                      </a:lnTo>
                      <a:lnTo>
                        <a:pt x="2111" y="231"/>
                      </a:lnTo>
                      <a:lnTo>
                        <a:pt x="2111" y="231"/>
                      </a:lnTo>
                      <a:lnTo>
                        <a:pt x="2111" y="231"/>
                      </a:lnTo>
                      <a:lnTo>
                        <a:pt x="2111" y="231"/>
                      </a:lnTo>
                      <a:lnTo>
                        <a:pt x="2112" y="231"/>
                      </a:lnTo>
                      <a:lnTo>
                        <a:pt x="2112" y="231"/>
                      </a:lnTo>
                      <a:lnTo>
                        <a:pt x="2112" y="232"/>
                      </a:lnTo>
                      <a:lnTo>
                        <a:pt x="2111" y="232"/>
                      </a:lnTo>
                      <a:lnTo>
                        <a:pt x="2111" y="232"/>
                      </a:lnTo>
                      <a:lnTo>
                        <a:pt x="2110" y="233"/>
                      </a:lnTo>
                      <a:lnTo>
                        <a:pt x="2108" y="232"/>
                      </a:lnTo>
                      <a:lnTo>
                        <a:pt x="2107" y="231"/>
                      </a:lnTo>
                      <a:lnTo>
                        <a:pt x="2107" y="231"/>
                      </a:lnTo>
                      <a:lnTo>
                        <a:pt x="2107" y="229"/>
                      </a:lnTo>
                      <a:close/>
                      <a:moveTo>
                        <a:pt x="1735" y="228"/>
                      </a:moveTo>
                      <a:lnTo>
                        <a:pt x="1738" y="228"/>
                      </a:lnTo>
                      <a:lnTo>
                        <a:pt x="1738" y="229"/>
                      </a:lnTo>
                      <a:lnTo>
                        <a:pt x="1738" y="229"/>
                      </a:lnTo>
                      <a:lnTo>
                        <a:pt x="1738" y="231"/>
                      </a:lnTo>
                      <a:lnTo>
                        <a:pt x="1738" y="233"/>
                      </a:lnTo>
                      <a:lnTo>
                        <a:pt x="1737" y="233"/>
                      </a:lnTo>
                      <a:lnTo>
                        <a:pt x="1734" y="233"/>
                      </a:lnTo>
                      <a:lnTo>
                        <a:pt x="1734" y="234"/>
                      </a:lnTo>
                      <a:lnTo>
                        <a:pt x="1731" y="234"/>
                      </a:lnTo>
                      <a:lnTo>
                        <a:pt x="1731" y="233"/>
                      </a:lnTo>
                      <a:lnTo>
                        <a:pt x="1730" y="232"/>
                      </a:lnTo>
                      <a:lnTo>
                        <a:pt x="1731" y="229"/>
                      </a:lnTo>
                      <a:lnTo>
                        <a:pt x="1731" y="229"/>
                      </a:lnTo>
                      <a:lnTo>
                        <a:pt x="1733" y="228"/>
                      </a:lnTo>
                      <a:lnTo>
                        <a:pt x="1735" y="228"/>
                      </a:lnTo>
                      <a:close/>
                      <a:moveTo>
                        <a:pt x="1665" y="225"/>
                      </a:moveTo>
                      <a:lnTo>
                        <a:pt x="1666" y="227"/>
                      </a:lnTo>
                      <a:lnTo>
                        <a:pt x="1666" y="227"/>
                      </a:lnTo>
                      <a:lnTo>
                        <a:pt x="1666" y="227"/>
                      </a:lnTo>
                      <a:lnTo>
                        <a:pt x="1666" y="228"/>
                      </a:lnTo>
                      <a:lnTo>
                        <a:pt x="1666" y="228"/>
                      </a:lnTo>
                      <a:lnTo>
                        <a:pt x="1666" y="228"/>
                      </a:lnTo>
                      <a:lnTo>
                        <a:pt x="1665" y="228"/>
                      </a:lnTo>
                      <a:lnTo>
                        <a:pt x="1665" y="228"/>
                      </a:lnTo>
                      <a:lnTo>
                        <a:pt x="1665" y="227"/>
                      </a:lnTo>
                      <a:lnTo>
                        <a:pt x="1665" y="227"/>
                      </a:lnTo>
                      <a:lnTo>
                        <a:pt x="1665" y="225"/>
                      </a:lnTo>
                      <a:close/>
                      <a:moveTo>
                        <a:pt x="2076" y="224"/>
                      </a:moveTo>
                      <a:lnTo>
                        <a:pt x="2082" y="225"/>
                      </a:lnTo>
                      <a:lnTo>
                        <a:pt x="2082" y="227"/>
                      </a:lnTo>
                      <a:lnTo>
                        <a:pt x="2082" y="227"/>
                      </a:lnTo>
                      <a:lnTo>
                        <a:pt x="2082" y="227"/>
                      </a:lnTo>
                      <a:lnTo>
                        <a:pt x="2080" y="227"/>
                      </a:lnTo>
                      <a:lnTo>
                        <a:pt x="2078" y="227"/>
                      </a:lnTo>
                      <a:lnTo>
                        <a:pt x="2076" y="227"/>
                      </a:lnTo>
                      <a:lnTo>
                        <a:pt x="2076" y="225"/>
                      </a:lnTo>
                      <a:lnTo>
                        <a:pt x="2076" y="224"/>
                      </a:lnTo>
                      <a:close/>
                      <a:moveTo>
                        <a:pt x="1072" y="220"/>
                      </a:moveTo>
                      <a:lnTo>
                        <a:pt x="1076" y="221"/>
                      </a:lnTo>
                      <a:lnTo>
                        <a:pt x="1076" y="221"/>
                      </a:lnTo>
                      <a:lnTo>
                        <a:pt x="1076" y="223"/>
                      </a:lnTo>
                      <a:lnTo>
                        <a:pt x="1076" y="223"/>
                      </a:lnTo>
                      <a:lnTo>
                        <a:pt x="1077" y="223"/>
                      </a:lnTo>
                      <a:lnTo>
                        <a:pt x="1072" y="223"/>
                      </a:lnTo>
                      <a:lnTo>
                        <a:pt x="1072" y="220"/>
                      </a:lnTo>
                      <a:close/>
                      <a:moveTo>
                        <a:pt x="1878" y="219"/>
                      </a:moveTo>
                      <a:lnTo>
                        <a:pt x="1886" y="219"/>
                      </a:lnTo>
                      <a:lnTo>
                        <a:pt x="1886" y="220"/>
                      </a:lnTo>
                      <a:lnTo>
                        <a:pt x="1878" y="221"/>
                      </a:lnTo>
                      <a:lnTo>
                        <a:pt x="1878" y="221"/>
                      </a:lnTo>
                      <a:lnTo>
                        <a:pt x="1878" y="221"/>
                      </a:lnTo>
                      <a:lnTo>
                        <a:pt x="1878" y="220"/>
                      </a:lnTo>
                      <a:lnTo>
                        <a:pt x="1878" y="219"/>
                      </a:lnTo>
                      <a:close/>
                      <a:moveTo>
                        <a:pt x="1892" y="217"/>
                      </a:moveTo>
                      <a:lnTo>
                        <a:pt x="1895" y="217"/>
                      </a:lnTo>
                      <a:lnTo>
                        <a:pt x="1895" y="219"/>
                      </a:lnTo>
                      <a:lnTo>
                        <a:pt x="1889" y="219"/>
                      </a:lnTo>
                      <a:lnTo>
                        <a:pt x="1889" y="217"/>
                      </a:lnTo>
                      <a:lnTo>
                        <a:pt x="1890" y="217"/>
                      </a:lnTo>
                      <a:lnTo>
                        <a:pt x="1891" y="217"/>
                      </a:lnTo>
                      <a:lnTo>
                        <a:pt x="1892" y="217"/>
                      </a:lnTo>
                      <a:close/>
                      <a:moveTo>
                        <a:pt x="1932" y="216"/>
                      </a:moveTo>
                      <a:lnTo>
                        <a:pt x="1932" y="217"/>
                      </a:lnTo>
                      <a:lnTo>
                        <a:pt x="1932" y="217"/>
                      </a:lnTo>
                      <a:lnTo>
                        <a:pt x="1932" y="220"/>
                      </a:lnTo>
                      <a:lnTo>
                        <a:pt x="1928" y="219"/>
                      </a:lnTo>
                      <a:lnTo>
                        <a:pt x="1929" y="217"/>
                      </a:lnTo>
                      <a:lnTo>
                        <a:pt x="1929" y="217"/>
                      </a:lnTo>
                      <a:lnTo>
                        <a:pt x="1932" y="216"/>
                      </a:lnTo>
                      <a:close/>
                      <a:moveTo>
                        <a:pt x="1716" y="216"/>
                      </a:moveTo>
                      <a:lnTo>
                        <a:pt x="1716" y="217"/>
                      </a:lnTo>
                      <a:lnTo>
                        <a:pt x="1717" y="219"/>
                      </a:lnTo>
                      <a:lnTo>
                        <a:pt x="1717" y="219"/>
                      </a:lnTo>
                      <a:lnTo>
                        <a:pt x="1718" y="217"/>
                      </a:lnTo>
                      <a:lnTo>
                        <a:pt x="1718" y="219"/>
                      </a:lnTo>
                      <a:lnTo>
                        <a:pt x="1720" y="219"/>
                      </a:lnTo>
                      <a:lnTo>
                        <a:pt x="1720" y="220"/>
                      </a:lnTo>
                      <a:lnTo>
                        <a:pt x="1721" y="220"/>
                      </a:lnTo>
                      <a:lnTo>
                        <a:pt x="1721" y="223"/>
                      </a:lnTo>
                      <a:lnTo>
                        <a:pt x="1721" y="223"/>
                      </a:lnTo>
                      <a:lnTo>
                        <a:pt x="1721" y="224"/>
                      </a:lnTo>
                      <a:lnTo>
                        <a:pt x="1722" y="224"/>
                      </a:lnTo>
                      <a:lnTo>
                        <a:pt x="1724" y="231"/>
                      </a:lnTo>
                      <a:lnTo>
                        <a:pt x="1722" y="231"/>
                      </a:lnTo>
                      <a:lnTo>
                        <a:pt x="1722" y="232"/>
                      </a:lnTo>
                      <a:lnTo>
                        <a:pt x="1722" y="232"/>
                      </a:lnTo>
                      <a:lnTo>
                        <a:pt x="1722" y="231"/>
                      </a:lnTo>
                      <a:lnTo>
                        <a:pt x="1718" y="228"/>
                      </a:lnTo>
                      <a:lnTo>
                        <a:pt x="1718" y="227"/>
                      </a:lnTo>
                      <a:lnTo>
                        <a:pt x="1717" y="227"/>
                      </a:lnTo>
                      <a:lnTo>
                        <a:pt x="1717" y="224"/>
                      </a:lnTo>
                      <a:lnTo>
                        <a:pt x="1717" y="224"/>
                      </a:lnTo>
                      <a:lnTo>
                        <a:pt x="1717" y="224"/>
                      </a:lnTo>
                      <a:lnTo>
                        <a:pt x="1717" y="224"/>
                      </a:lnTo>
                      <a:lnTo>
                        <a:pt x="1717" y="223"/>
                      </a:lnTo>
                      <a:lnTo>
                        <a:pt x="1717" y="223"/>
                      </a:lnTo>
                      <a:lnTo>
                        <a:pt x="1717" y="223"/>
                      </a:lnTo>
                      <a:lnTo>
                        <a:pt x="1717" y="221"/>
                      </a:lnTo>
                      <a:lnTo>
                        <a:pt x="1713" y="221"/>
                      </a:lnTo>
                      <a:lnTo>
                        <a:pt x="1713" y="221"/>
                      </a:lnTo>
                      <a:lnTo>
                        <a:pt x="1713" y="220"/>
                      </a:lnTo>
                      <a:lnTo>
                        <a:pt x="1713" y="219"/>
                      </a:lnTo>
                      <a:lnTo>
                        <a:pt x="1713" y="217"/>
                      </a:lnTo>
                      <a:lnTo>
                        <a:pt x="1714" y="217"/>
                      </a:lnTo>
                      <a:lnTo>
                        <a:pt x="1714" y="217"/>
                      </a:lnTo>
                      <a:lnTo>
                        <a:pt x="1716" y="216"/>
                      </a:lnTo>
                      <a:close/>
                      <a:moveTo>
                        <a:pt x="1866" y="215"/>
                      </a:moveTo>
                      <a:lnTo>
                        <a:pt x="1872" y="216"/>
                      </a:lnTo>
                      <a:lnTo>
                        <a:pt x="1872" y="217"/>
                      </a:lnTo>
                      <a:lnTo>
                        <a:pt x="1870" y="217"/>
                      </a:lnTo>
                      <a:lnTo>
                        <a:pt x="1870" y="219"/>
                      </a:lnTo>
                      <a:lnTo>
                        <a:pt x="1869" y="219"/>
                      </a:lnTo>
                      <a:lnTo>
                        <a:pt x="1869" y="219"/>
                      </a:lnTo>
                      <a:lnTo>
                        <a:pt x="1865" y="219"/>
                      </a:lnTo>
                      <a:lnTo>
                        <a:pt x="1865" y="219"/>
                      </a:lnTo>
                      <a:lnTo>
                        <a:pt x="1865" y="216"/>
                      </a:lnTo>
                      <a:lnTo>
                        <a:pt x="1865" y="216"/>
                      </a:lnTo>
                      <a:lnTo>
                        <a:pt x="1866" y="215"/>
                      </a:lnTo>
                      <a:close/>
                      <a:moveTo>
                        <a:pt x="1911" y="213"/>
                      </a:moveTo>
                      <a:lnTo>
                        <a:pt x="1911" y="215"/>
                      </a:lnTo>
                      <a:lnTo>
                        <a:pt x="1908" y="215"/>
                      </a:lnTo>
                      <a:lnTo>
                        <a:pt x="1908" y="213"/>
                      </a:lnTo>
                      <a:lnTo>
                        <a:pt x="1909" y="213"/>
                      </a:lnTo>
                      <a:lnTo>
                        <a:pt x="1909" y="213"/>
                      </a:lnTo>
                      <a:lnTo>
                        <a:pt x="1909" y="213"/>
                      </a:lnTo>
                      <a:lnTo>
                        <a:pt x="1911" y="213"/>
                      </a:lnTo>
                      <a:close/>
                      <a:moveTo>
                        <a:pt x="1937" y="212"/>
                      </a:moveTo>
                      <a:lnTo>
                        <a:pt x="1937" y="212"/>
                      </a:lnTo>
                      <a:lnTo>
                        <a:pt x="1938" y="212"/>
                      </a:lnTo>
                      <a:lnTo>
                        <a:pt x="1938" y="215"/>
                      </a:lnTo>
                      <a:lnTo>
                        <a:pt x="1937" y="215"/>
                      </a:lnTo>
                      <a:lnTo>
                        <a:pt x="1936" y="215"/>
                      </a:lnTo>
                      <a:lnTo>
                        <a:pt x="1936" y="215"/>
                      </a:lnTo>
                      <a:lnTo>
                        <a:pt x="1936" y="215"/>
                      </a:lnTo>
                      <a:lnTo>
                        <a:pt x="1936" y="215"/>
                      </a:lnTo>
                      <a:lnTo>
                        <a:pt x="1934" y="215"/>
                      </a:lnTo>
                      <a:lnTo>
                        <a:pt x="1934" y="215"/>
                      </a:lnTo>
                      <a:lnTo>
                        <a:pt x="1934" y="212"/>
                      </a:lnTo>
                      <a:lnTo>
                        <a:pt x="1937" y="212"/>
                      </a:lnTo>
                      <a:close/>
                      <a:moveTo>
                        <a:pt x="1932" y="210"/>
                      </a:moveTo>
                      <a:lnTo>
                        <a:pt x="1934" y="210"/>
                      </a:lnTo>
                      <a:lnTo>
                        <a:pt x="1934" y="211"/>
                      </a:lnTo>
                      <a:lnTo>
                        <a:pt x="1933" y="211"/>
                      </a:lnTo>
                      <a:lnTo>
                        <a:pt x="1933" y="211"/>
                      </a:lnTo>
                      <a:lnTo>
                        <a:pt x="1932" y="212"/>
                      </a:lnTo>
                      <a:lnTo>
                        <a:pt x="1932" y="211"/>
                      </a:lnTo>
                      <a:lnTo>
                        <a:pt x="1932" y="211"/>
                      </a:lnTo>
                      <a:lnTo>
                        <a:pt x="1932" y="210"/>
                      </a:lnTo>
                      <a:close/>
                      <a:moveTo>
                        <a:pt x="1657" y="210"/>
                      </a:moveTo>
                      <a:lnTo>
                        <a:pt x="1657" y="213"/>
                      </a:lnTo>
                      <a:lnTo>
                        <a:pt x="1658" y="216"/>
                      </a:lnTo>
                      <a:lnTo>
                        <a:pt x="1659" y="219"/>
                      </a:lnTo>
                      <a:lnTo>
                        <a:pt x="1656" y="219"/>
                      </a:lnTo>
                      <a:lnTo>
                        <a:pt x="1656" y="216"/>
                      </a:lnTo>
                      <a:lnTo>
                        <a:pt x="1653" y="211"/>
                      </a:lnTo>
                      <a:lnTo>
                        <a:pt x="1654" y="211"/>
                      </a:lnTo>
                      <a:lnTo>
                        <a:pt x="1657" y="210"/>
                      </a:lnTo>
                      <a:close/>
                      <a:moveTo>
                        <a:pt x="1934" y="210"/>
                      </a:moveTo>
                      <a:lnTo>
                        <a:pt x="1937" y="210"/>
                      </a:lnTo>
                      <a:lnTo>
                        <a:pt x="1937" y="210"/>
                      </a:lnTo>
                      <a:lnTo>
                        <a:pt x="1934" y="210"/>
                      </a:lnTo>
                      <a:lnTo>
                        <a:pt x="1934" y="210"/>
                      </a:lnTo>
                      <a:close/>
                      <a:moveTo>
                        <a:pt x="312" y="208"/>
                      </a:moveTo>
                      <a:lnTo>
                        <a:pt x="314" y="208"/>
                      </a:lnTo>
                      <a:lnTo>
                        <a:pt x="314" y="208"/>
                      </a:lnTo>
                      <a:lnTo>
                        <a:pt x="314" y="208"/>
                      </a:lnTo>
                      <a:lnTo>
                        <a:pt x="314" y="208"/>
                      </a:lnTo>
                      <a:lnTo>
                        <a:pt x="312" y="210"/>
                      </a:lnTo>
                      <a:lnTo>
                        <a:pt x="312" y="210"/>
                      </a:lnTo>
                      <a:lnTo>
                        <a:pt x="312" y="210"/>
                      </a:lnTo>
                      <a:lnTo>
                        <a:pt x="311" y="210"/>
                      </a:lnTo>
                      <a:lnTo>
                        <a:pt x="312" y="208"/>
                      </a:lnTo>
                      <a:close/>
                      <a:moveTo>
                        <a:pt x="315" y="206"/>
                      </a:moveTo>
                      <a:lnTo>
                        <a:pt x="316" y="206"/>
                      </a:lnTo>
                      <a:lnTo>
                        <a:pt x="316" y="206"/>
                      </a:lnTo>
                      <a:lnTo>
                        <a:pt x="316" y="207"/>
                      </a:lnTo>
                      <a:lnTo>
                        <a:pt x="315" y="207"/>
                      </a:lnTo>
                      <a:lnTo>
                        <a:pt x="315" y="206"/>
                      </a:lnTo>
                      <a:close/>
                      <a:moveTo>
                        <a:pt x="1907" y="204"/>
                      </a:moveTo>
                      <a:lnTo>
                        <a:pt x="1907" y="204"/>
                      </a:lnTo>
                      <a:lnTo>
                        <a:pt x="1907" y="206"/>
                      </a:lnTo>
                      <a:lnTo>
                        <a:pt x="1908" y="207"/>
                      </a:lnTo>
                      <a:lnTo>
                        <a:pt x="1909" y="207"/>
                      </a:lnTo>
                      <a:lnTo>
                        <a:pt x="1909" y="208"/>
                      </a:lnTo>
                      <a:lnTo>
                        <a:pt x="1907" y="210"/>
                      </a:lnTo>
                      <a:lnTo>
                        <a:pt x="1907" y="204"/>
                      </a:lnTo>
                      <a:close/>
                      <a:moveTo>
                        <a:pt x="1697" y="203"/>
                      </a:moveTo>
                      <a:lnTo>
                        <a:pt x="1700" y="204"/>
                      </a:lnTo>
                      <a:lnTo>
                        <a:pt x="1700" y="204"/>
                      </a:lnTo>
                      <a:lnTo>
                        <a:pt x="1699" y="204"/>
                      </a:lnTo>
                      <a:lnTo>
                        <a:pt x="1699" y="206"/>
                      </a:lnTo>
                      <a:lnTo>
                        <a:pt x="1697" y="206"/>
                      </a:lnTo>
                      <a:lnTo>
                        <a:pt x="1697" y="203"/>
                      </a:lnTo>
                      <a:close/>
                      <a:moveTo>
                        <a:pt x="314" y="202"/>
                      </a:moveTo>
                      <a:lnTo>
                        <a:pt x="315" y="202"/>
                      </a:lnTo>
                      <a:lnTo>
                        <a:pt x="315" y="202"/>
                      </a:lnTo>
                      <a:lnTo>
                        <a:pt x="315" y="202"/>
                      </a:lnTo>
                      <a:lnTo>
                        <a:pt x="315" y="202"/>
                      </a:lnTo>
                      <a:lnTo>
                        <a:pt x="314" y="203"/>
                      </a:lnTo>
                      <a:lnTo>
                        <a:pt x="314" y="203"/>
                      </a:lnTo>
                      <a:lnTo>
                        <a:pt x="314" y="203"/>
                      </a:lnTo>
                      <a:lnTo>
                        <a:pt x="312" y="203"/>
                      </a:lnTo>
                      <a:lnTo>
                        <a:pt x="314" y="202"/>
                      </a:lnTo>
                      <a:close/>
                      <a:moveTo>
                        <a:pt x="1936" y="200"/>
                      </a:moveTo>
                      <a:lnTo>
                        <a:pt x="1936" y="202"/>
                      </a:lnTo>
                      <a:lnTo>
                        <a:pt x="1940" y="202"/>
                      </a:lnTo>
                      <a:lnTo>
                        <a:pt x="1940" y="202"/>
                      </a:lnTo>
                      <a:lnTo>
                        <a:pt x="1941" y="203"/>
                      </a:lnTo>
                      <a:lnTo>
                        <a:pt x="1941" y="204"/>
                      </a:lnTo>
                      <a:lnTo>
                        <a:pt x="1940" y="204"/>
                      </a:lnTo>
                      <a:lnTo>
                        <a:pt x="1937" y="204"/>
                      </a:lnTo>
                      <a:lnTo>
                        <a:pt x="1934" y="204"/>
                      </a:lnTo>
                      <a:lnTo>
                        <a:pt x="1933" y="204"/>
                      </a:lnTo>
                      <a:lnTo>
                        <a:pt x="1933" y="204"/>
                      </a:lnTo>
                      <a:lnTo>
                        <a:pt x="1932" y="203"/>
                      </a:lnTo>
                      <a:lnTo>
                        <a:pt x="1932" y="203"/>
                      </a:lnTo>
                      <a:lnTo>
                        <a:pt x="1932" y="203"/>
                      </a:lnTo>
                      <a:lnTo>
                        <a:pt x="1930" y="203"/>
                      </a:lnTo>
                      <a:lnTo>
                        <a:pt x="1930" y="203"/>
                      </a:lnTo>
                      <a:lnTo>
                        <a:pt x="1930" y="203"/>
                      </a:lnTo>
                      <a:lnTo>
                        <a:pt x="1930" y="202"/>
                      </a:lnTo>
                      <a:lnTo>
                        <a:pt x="1933" y="202"/>
                      </a:lnTo>
                      <a:lnTo>
                        <a:pt x="1933" y="202"/>
                      </a:lnTo>
                      <a:lnTo>
                        <a:pt x="1936" y="200"/>
                      </a:lnTo>
                      <a:close/>
                      <a:moveTo>
                        <a:pt x="333" y="195"/>
                      </a:moveTo>
                      <a:lnTo>
                        <a:pt x="333" y="195"/>
                      </a:lnTo>
                      <a:lnTo>
                        <a:pt x="333" y="196"/>
                      </a:lnTo>
                      <a:lnTo>
                        <a:pt x="335" y="198"/>
                      </a:lnTo>
                      <a:lnTo>
                        <a:pt x="333" y="198"/>
                      </a:lnTo>
                      <a:lnTo>
                        <a:pt x="333" y="199"/>
                      </a:lnTo>
                      <a:lnTo>
                        <a:pt x="335" y="199"/>
                      </a:lnTo>
                      <a:lnTo>
                        <a:pt x="335" y="199"/>
                      </a:lnTo>
                      <a:lnTo>
                        <a:pt x="336" y="199"/>
                      </a:lnTo>
                      <a:lnTo>
                        <a:pt x="340" y="199"/>
                      </a:lnTo>
                      <a:lnTo>
                        <a:pt x="340" y="199"/>
                      </a:lnTo>
                      <a:lnTo>
                        <a:pt x="340" y="199"/>
                      </a:lnTo>
                      <a:lnTo>
                        <a:pt x="340" y="203"/>
                      </a:lnTo>
                      <a:lnTo>
                        <a:pt x="340" y="203"/>
                      </a:lnTo>
                      <a:lnTo>
                        <a:pt x="340" y="204"/>
                      </a:lnTo>
                      <a:lnTo>
                        <a:pt x="341" y="206"/>
                      </a:lnTo>
                      <a:lnTo>
                        <a:pt x="340" y="208"/>
                      </a:lnTo>
                      <a:lnTo>
                        <a:pt x="339" y="208"/>
                      </a:lnTo>
                      <a:lnTo>
                        <a:pt x="339" y="211"/>
                      </a:lnTo>
                      <a:lnTo>
                        <a:pt x="337" y="212"/>
                      </a:lnTo>
                      <a:lnTo>
                        <a:pt x="337" y="212"/>
                      </a:lnTo>
                      <a:lnTo>
                        <a:pt x="336" y="213"/>
                      </a:lnTo>
                      <a:lnTo>
                        <a:pt x="333" y="213"/>
                      </a:lnTo>
                      <a:lnTo>
                        <a:pt x="333" y="215"/>
                      </a:lnTo>
                      <a:lnTo>
                        <a:pt x="325" y="215"/>
                      </a:lnTo>
                      <a:lnTo>
                        <a:pt x="325" y="216"/>
                      </a:lnTo>
                      <a:lnTo>
                        <a:pt x="323" y="216"/>
                      </a:lnTo>
                      <a:lnTo>
                        <a:pt x="322" y="213"/>
                      </a:lnTo>
                      <a:lnTo>
                        <a:pt x="320" y="213"/>
                      </a:lnTo>
                      <a:lnTo>
                        <a:pt x="319" y="211"/>
                      </a:lnTo>
                      <a:lnTo>
                        <a:pt x="319" y="208"/>
                      </a:lnTo>
                      <a:lnTo>
                        <a:pt x="319" y="206"/>
                      </a:lnTo>
                      <a:lnTo>
                        <a:pt x="320" y="204"/>
                      </a:lnTo>
                      <a:lnTo>
                        <a:pt x="320" y="204"/>
                      </a:lnTo>
                      <a:lnTo>
                        <a:pt x="322" y="204"/>
                      </a:lnTo>
                      <a:lnTo>
                        <a:pt x="323" y="200"/>
                      </a:lnTo>
                      <a:lnTo>
                        <a:pt x="328" y="198"/>
                      </a:lnTo>
                      <a:lnTo>
                        <a:pt x="328" y="198"/>
                      </a:lnTo>
                      <a:lnTo>
                        <a:pt x="327" y="198"/>
                      </a:lnTo>
                      <a:lnTo>
                        <a:pt x="328" y="196"/>
                      </a:lnTo>
                      <a:lnTo>
                        <a:pt x="328" y="196"/>
                      </a:lnTo>
                      <a:lnTo>
                        <a:pt x="329" y="196"/>
                      </a:lnTo>
                      <a:lnTo>
                        <a:pt x="329" y="195"/>
                      </a:lnTo>
                      <a:lnTo>
                        <a:pt x="333" y="195"/>
                      </a:lnTo>
                      <a:close/>
                      <a:moveTo>
                        <a:pt x="1704" y="185"/>
                      </a:moveTo>
                      <a:lnTo>
                        <a:pt x="1705" y="185"/>
                      </a:lnTo>
                      <a:lnTo>
                        <a:pt x="1705" y="186"/>
                      </a:lnTo>
                      <a:lnTo>
                        <a:pt x="1704" y="186"/>
                      </a:lnTo>
                      <a:lnTo>
                        <a:pt x="1704" y="185"/>
                      </a:lnTo>
                      <a:close/>
                      <a:moveTo>
                        <a:pt x="1686" y="185"/>
                      </a:moveTo>
                      <a:lnTo>
                        <a:pt x="1687" y="186"/>
                      </a:lnTo>
                      <a:lnTo>
                        <a:pt x="1688" y="186"/>
                      </a:lnTo>
                      <a:lnTo>
                        <a:pt x="1688" y="189"/>
                      </a:lnTo>
                      <a:lnTo>
                        <a:pt x="1687" y="189"/>
                      </a:lnTo>
                      <a:lnTo>
                        <a:pt x="1687" y="187"/>
                      </a:lnTo>
                      <a:lnTo>
                        <a:pt x="1686" y="187"/>
                      </a:lnTo>
                      <a:lnTo>
                        <a:pt x="1686" y="185"/>
                      </a:lnTo>
                      <a:close/>
                      <a:moveTo>
                        <a:pt x="1764" y="183"/>
                      </a:moveTo>
                      <a:lnTo>
                        <a:pt x="1764" y="183"/>
                      </a:lnTo>
                      <a:lnTo>
                        <a:pt x="1764" y="183"/>
                      </a:lnTo>
                      <a:lnTo>
                        <a:pt x="1765" y="183"/>
                      </a:lnTo>
                      <a:lnTo>
                        <a:pt x="1765" y="183"/>
                      </a:lnTo>
                      <a:lnTo>
                        <a:pt x="1765" y="183"/>
                      </a:lnTo>
                      <a:lnTo>
                        <a:pt x="1764" y="183"/>
                      </a:lnTo>
                      <a:close/>
                      <a:moveTo>
                        <a:pt x="1883" y="182"/>
                      </a:moveTo>
                      <a:lnTo>
                        <a:pt x="1885" y="182"/>
                      </a:lnTo>
                      <a:lnTo>
                        <a:pt x="1886" y="183"/>
                      </a:lnTo>
                      <a:lnTo>
                        <a:pt x="1886" y="183"/>
                      </a:lnTo>
                      <a:lnTo>
                        <a:pt x="1886" y="186"/>
                      </a:lnTo>
                      <a:lnTo>
                        <a:pt x="1886" y="189"/>
                      </a:lnTo>
                      <a:lnTo>
                        <a:pt x="1883" y="190"/>
                      </a:lnTo>
                      <a:lnTo>
                        <a:pt x="1882" y="193"/>
                      </a:lnTo>
                      <a:lnTo>
                        <a:pt x="1881" y="195"/>
                      </a:lnTo>
                      <a:lnTo>
                        <a:pt x="1877" y="196"/>
                      </a:lnTo>
                      <a:lnTo>
                        <a:pt x="1877" y="198"/>
                      </a:lnTo>
                      <a:lnTo>
                        <a:pt x="1872" y="196"/>
                      </a:lnTo>
                      <a:lnTo>
                        <a:pt x="1872" y="196"/>
                      </a:lnTo>
                      <a:lnTo>
                        <a:pt x="1870" y="198"/>
                      </a:lnTo>
                      <a:lnTo>
                        <a:pt x="1870" y="198"/>
                      </a:lnTo>
                      <a:lnTo>
                        <a:pt x="1870" y="196"/>
                      </a:lnTo>
                      <a:lnTo>
                        <a:pt x="1869" y="196"/>
                      </a:lnTo>
                      <a:lnTo>
                        <a:pt x="1869" y="196"/>
                      </a:lnTo>
                      <a:lnTo>
                        <a:pt x="1866" y="196"/>
                      </a:lnTo>
                      <a:lnTo>
                        <a:pt x="1866" y="195"/>
                      </a:lnTo>
                      <a:lnTo>
                        <a:pt x="1857" y="195"/>
                      </a:lnTo>
                      <a:lnTo>
                        <a:pt x="1857" y="196"/>
                      </a:lnTo>
                      <a:lnTo>
                        <a:pt x="1853" y="195"/>
                      </a:lnTo>
                      <a:lnTo>
                        <a:pt x="1853" y="195"/>
                      </a:lnTo>
                      <a:lnTo>
                        <a:pt x="1853" y="195"/>
                      </a:lnTo>
                      <a:lnTo>
                        <a:pt x="1852" y="195"/>
                      </a:lnTo>
                      <a:lnTo>
                        <a:pt x="1852" y="195"/>
                      </a:lnTo>
                      <a:lnTo>
                        <a:pt x="1848" y="195"/>
                      </a:lnTo>
                      <a:lnTo>
                        <a:pt x="1848" y="196"/>
                      </a:lnTo>
                      <a:lnTo>
                        <a:pt x="1848" y="196"/>
                      </a:lnTo>
                      <a:lnTo>
                        <a:pt x="1848" y="195"/>
                      </a:lnTo>
                      <a:lnTo>
                        <a:pt x="1847" y="195"/>
                      </a:lnTo>
                      <a:lnTo>
                        <a:pt x="1845" y="195"/>
                      </a:lnTo>
                      <a:lnTo>
                        <a:pt x="1844" y="199"/>
                      </a:lnTo>
                      <a:lnTo>
                        <a:pt x="1844" y="204"/>
                      </a:lnTo>
                      <a:lnTo>
                        <a:pt x="1844" y="208"/>
                      </a:lnTo>
                      <a:lnTo>
                        <a:pt x="1847" y="210"/>
                      </a:lnTo>
                      <a:lnTo>
                        <a:pt x="1847" y="210"/>
                      </a:lnTo>
                      <a:lnTo>
                        <a:pt x="1849" y="210"/>
                      </a:lnTo>
                      <a:lnTo>
                        <a:pt x="1849" y="211"/>
                      </a:lnTo>
                      <a:lnTo>
                        <a:pt x="1851" y="212"/>
                      </a:lnTo>
                      <a:lnTo>
                        <a:pt x="1851" y="212"/>
                      </a:lnTo>
                      <a:lnTo>
                        <a:pt x="1851" y="212"/>
                      </a:lnTo>
                      <a:lnTo>
                        <a:pt x="1852" y="212"/>
                      </a:lnTo>
                      <a:lnTo>
                        <a:pt x="1853" y="212"/>
                      </a:lnTo>
                      <a:lnTo>
                        <a:pt x="1853" y="211"/>
                      </a:lnTo>
                      <a:lnTo>
                        <a:pt x="1855" y="210"/>
                      </a:lnTo>
                      <a:lnTo>
                        <a:pt x="1857" y="210"/>
                      </a:lnTo>
                      <a:lnTo>
                        <a:pt x="1860" y="210"/>
                      </a:lnTo>
                      <a:lnTo>
                        <a:pt x="1870" y="210"/>
                      </a:lnTo>
                      <a:lnTo>
                        <a:pt x="1869" y="213"/>
                      </a:lnTo>
                      <a:lnTo>
                        <a:pt x="1868" y="213"/>
                      </a:lnTo>
                      <a:lnTo>
                        <a:pt x="1866" y="213"/>
                      </a:lnTo>
                      <a:lnTo>
                        <a:pt x="1865" y="215"/>
                      </a:lnTo>
                      <a:lnTo>
                        <a:pt x="1864" y="215"/>
                      </a:lnTo>
                      <a:lnTo>
                        <a:pt x="1864" y="216"/>
                      </a:lnTo>
                      <a:lnTo>
                        <a:pt x="1864" y="216"/>
                      </a:lnTo>
                      <a:lnTo>
                        <a:pt x="1862" y="219"/>
                      </a:lnTo>
                      <a:lnTo>
                        <a:pt x="1861" y="219"/>
                      </a:lnTo>
                      <a:lnTo>
                        <a:pt x="1861" y="219"/>
                      </a:lnTo>
                      <a:lnTo>
                        <a:pt x="1857" y="220"/>
                      </a:lnTo>
                      <a:lnTo>
                        <a:pt x="1857" y="221"/>
                      </a:lnTo>
                      <a:lnTo>
                        <a:pt x="1855" y="221"/>
                      </a:lnTo>
                      <a:lnTo>
                        <a:pt x="1855" y="221"/>
                      </a:lnTo>
                      <a:lnTo>
                        <a:pt x="1852" y="221"/>
                      </a:lnTo>
                      <a:lnTo>
                        <a:pt x="1851" y="223"/>
                      </a:lnTo>
                      <a:lnTo>
                        <a:pt x="1851" y="223"/>
                      </a:lnTo>
                      <a:lnTo>
                        <a:pt x="1852" y="224"/>
                      </a:lnTo>
                      <a:lnTo>
                        <a:pt x="1853" y="225"/>
                      </a:lnTo>
                      <a:lnTo>
                        <a:pt x="1855" y="225"/>
                      </a:lnTo>
                      <a:lnTo>
                        <a:pt x="1857" y="225"/>
                      </a:lnTo>
                      <a:lnTo>
                        <a:pt x="1857" y="228"/>
                      </a:lnTo>
                      <a:lnTo>
                        <a:pt x="1858" y="231"/>
                      </a:lnTo>
                      <a:lnTo>
                        <a:pt x="1858" y="232"/>
                      </a:lnTo>
                      <a:lnTo>
                        <a:pt x="1858" y="232"/>
                      </a:lnTo>
                      <a:lnTo>
                        <a:pt x="1862" y="233"/>
                      </a:lnTo>
                      <a:lnTo>
                        <a:pt x="1862" y="234"/>
                      </a:lnTo>
                      <a:lnTo>
                        <a:pt x="1864" y="234"/>
                      </a:lnTo>
                      <a:lnTo>
                        <a:pt x="1864" y="237"/>
                      </a:lnTo>
                      <a:lnTo>
                        <a:pt x="1862" y="238"/>
                      </a:lnTo>
                      <a:lnTo>
                        <a:pt x="1864" y="238"/>
                      </a:lnTo>
                      <a:lnTo>
                        <a:pt x="1864" y="241"/>
                      </a:lnTo>
                      <a:lnTo>
                        <a:pt x="1865" y="242"/>
                      </a:lnTo>
                      <a:lnTo>
                        <a:pt x="1866" y="242"/>
                      </a:lnTo>
                      <a:lnTo>
                        <a:pt x="1866" y="244"/>
                      </a:lnTo>
                      <a:lnTo>
                        <a:pt x="1866" y="244"/>
                      </a:lnTo>
                      <a:lnTo>
                        <a:pt x="1868" y="244"/>
                      </a:lnTo>
                      <a:lnTo>
                        <a:pt x="1868" y="245"/>
                      </a:lnTo>
                      <a:lnTo>
                        <a:pt x="1869" y="245"/>
                      </a:lnTo>
                      <a:lnTo>
                        <a:pt x="1869" y="246"/>
                      </a:lnTo>
                      <a:lnTo>
                        <a:pt x="1868" y="246"/>
                      </a:lnTo>
                      <a:lnTo>
                        <a:pt x="1868" y="248"/>
                      </a:lnTo>
                      <a:lnTo>
                        <a:pt x="1866" y="248"/>
                      </a:lnTo>
                      <a:lnTo>
                        <a:pt x="1865" y="248"/>
                      </a:lnTo>
                      <a:lnTo>
                        <a:pt x="1862" y="248"/>
                      </a:lnTo>
                      <a:lnTo>
                        <a:pt x="1861" y="248"/>
                      </a:lnTo>
                      <a:lnTo>
                        <a:pt x="1862" y="251"/>
                      </a:lnTo>
                      <a:lnTo>
                        <a:pt x="1861" y="253"/>
                      </a:lnTo>
                      <a:lnTo>
                        <a:pt x="1860" y="253"/>
                      </a:lnTo>
                      <a:lnTo>
                        <a:pt x="1857" y="253"/>
                      </a:lnTo>
                      <a:lnTo>
                        <a:pt x="1857" y="253"/>
                      </a:lnTo>
                      <a:lnTo>
                        <a:pt x="1856" y="253"/>
                      </a:lnTo>
                      <a:lnTo>
                        <a:pt x="1856" y="251"/>
                      </a:lnTo>
                      <a:lnTo>
                        <a:pt x="1855" y="250"/>
                      </a:lnTo>
                      <a:lnTo>
                        <a:pt x="1855" y="249"/>
                      </a:lnTo>
                      <a:lnTo>
                        <a:pt x="1855" y="248"/>
                      </a:lnTo>
                      <a:lnTo>
                        <a:pt x="1855" y="245"/>
                      </a:lnTo>
                      <a:lnTo>
                        <a:pt x="1855" y="245"/>
                      </a:lnTo>
                      <a:lnTo>
                        <a:pt x="1855" y="244"/>
                      </a:lnTo>
                      <a:lnTo>
                        <a:pt x="1853" y="242"/>
                      </a:lnTo>
                      <a:lnTo>
                        <a:pt x="1853" y="241"/>
                      </a:lnTo>
                      <a:lnTo>
                        <a:pt x="1852" y="241"/>
                      </a:lnTo>
                      <a:lnTo>
                        <a:pt x="1852" y="240"/>
                      </a:lnTo>
                      <a:lnTo>
                        <a:pt x="1852" y="237"/>
                      </a:lnTo>
                      <a:lnTo>
                        <a:pt x="1852" y="236"/>
                      </a:lnTo>
                      <a:lnTo>
                        <a:pt x="1851" y="233"/>
                      </a:lnTo>
                      <a:lnTo>
                        <a:pt x="1851" y="233"/>
                      </a:lnTo>
                      <a:lnTo>
                        <a:pt x="1848" y="233"/>
                      </a:lnTo>
                      <a:lnTo>
                        <a:pt x="1847" y="234"/>
                      </a:lnTo>
                      <a:lnTo>
                        <a:pt x="1845" y="234"/>
                      </a:lnTo>
                      <a:lnTo>
                        <a:pt x="1845" y="241"/>
                      </a:lnTo>
                      <a:lnTo>
                        <a:pt x="1843" y="244"/>
                      </a:lnTo>
                      <a:lnTo>
                        <a:pt x="1843" y="245"/>
                      </a:lnTo>
                      <a:lnTo>
                        <a:pt x="1844" y="246"/>
                      </a:lnTo>
                      <a:lnTo>
                        <a:pt x="1845" y="248"/>
                      </a:lnTo>
                      <a:lnTo>
                        <a:pt x="1845" y="249"/>
                      </a:lnTo>
                      <a:lnTo>
                        <a:pt x="1845" y="250"/>
                      </a:lnTo>
                      <a:lnTo>
                        <a:pt x="1844" y="251"/>
                      </a:lnTo>
                      <a:lnTo>
                        <a:pt x="1843" y="251"/>
                      </a:lnTo>
                      <a:lnTo>
                        <a:pt x="1844" y="253"/>
                      </a:lnTo>
                      <a:lnTo>
                        <a:pt x="1844" y="253"/>
                      </a:lnTo>
                      <a:lnTo>
                        <a:pt x="1844" y="253"/>
                      </a:lnTo>
                      <a:lnTo>
                        <a:pt x="1844" y="257"/>
                      </a:lnTo>
                      <a:lnTo>
                        <a:pt x="1841" y="257"/>
                      </a:lnTo>
                      <a:lnTo>
                        <a:pt x="1839" y="257"/>
                      </a:lnTo>
                      <a:lnTo>
                        <a:pt x="1839" y="257"/>
                      </a:lnTo>
                      <a:lnTo>
                        <a:pt x="1839" y="258"/>
                      </a:lnTo>
                      <a:lnTo>
                        <a:pt x="1834" y="258"/>
                      </a:lnTo>
                      <a:lnTo>
                        <a:pt x="1834" y="255"/>
                      </a:lnTo>
                      <a:lnTo>
                        <a:pt x="1834" y="251"/>
                      </a:lnTo>
                      <a:lnTo>
                        <a:pt x="1834" y="248"/>
                      </a:lnTo>
                      <a:lnTo>
                        <a:pt x="1835" y="248"/>
                      </a:lnTo>
                      <a:lnTo>
                        <a:pt x="1835" y="248"/>
                      </a:lnTo>
                      <a:lnTo>
                        <a:pt x="1835" y="246"/>
                      </a:lnTo>
                      <a:lnTo>
                        <a:pt x="1835" y="246"/>
                      </a:lnTo>
                      <a:lnTo>
                        <a:pt x="1836" y="246"/>
                      </a:lnTo>
                      <a:lnTo>
                        <a:pt x="1836" y="245"/>
                      </a:lnTo>
                      <a:lnTo>
                        <a:pt x="1837" y="244"/>
                      </a:lnTo>
                      <a:lnTo>
                        <a:pt x="1836" y="241"/>
                      </a:lnTo>
                      <a:lnTo>
                        <a:pt x="1836" y="241"/>
                      </a:lnTo>
                      <a:lnTo>
                        <a:pt x="1836" y="237"/>
                      </a:lnTo>
                      <a:lnTo>
                        <a:pt x="1834" y="237"/>
                      </a:lnTo>
                      <a:lnTo>
                        <a:pt x="1831" y="237"/>
                      </a:lnTo>
                      <a:lnTo>
                        <a:pt x="1831" y="236"/>
                      </a:lnTo>
                      <a:lnTo>
                        <a:pt x="1831" y="233"/>
                      </a:lnTo>
                      <a:lnTo>
                        <a:pt x="1831" y="232"/>
                      </a:lnTo>
                      <a:lnTo>
                        <a:pt x="1831" y="231"/>
                      </a:lnTo>
                      <a:lnTo>
                        <a:pt x="1831" y="231"/>
                      </a:lnTo>
                      <a:lnTo>
                        <a:pt x="1831" y="227"/>
                      </a:lnTo>
                      <a:lnTo>
                        <a:pt x="1832" y="225"/>
                      </a:lnTo>
                      <a:lnTo>
                        <a:pt x="1832" y="224"/>
                      </a:lnTo>
                      <a:lnTo>
                        <a:pt x="1834" y="224"/>
                      </a:lnTo>
                      <a:lnTo>
                        <a:pt x="1834" y="220"/>
                      </a:lnTo>
                      <a:lnTo>
                        <a:pt x="1834" y="220"/>
                      </a:lnTo>
                      <a:lnTo>
                        <a:pt x="1834" y="212"/>
                      </a:lnTo>
                      <a:lnTo>
                        <a:pt x="1835" y="212"/>
                      </a:lnTo>
                      <a:lnTo>
                        <a:pt x="1836" y="210"/>
                      </a:lnTo>
                      <a:lnTo>
                        <a:pt x="1837" y="210"/>
                      </a:lnTo>
                      <a:lnTo>
                        <a:pt x="1837" y="208"/>
                      </a:lnTo>
                      <a:lnTo>
                        <a:pt x="1837" y="208"/>
                      </a:lnTo>
                      <a:lnTo>
                        <a:pt x="1839" y="206"/>
                      </a:lnTo>
                      <a:lnTo>
                        <a:pt x="1839" y="203"/>
                      </a:lnTo>
                      <a:lnTo>
                        <a:pt x="1837" y="202"/>
                      </a:lnTo>
                      <a:lnTo>
                        <a:pt x="1837" y="199"/>
                      </a:lnTo>
                      <a:lnTo>
                        <a:pt x="1837" y="199"/>
                      </a:lnTo>
                      <a:lnTo>
                        <a:pt x="1839" y="198"/>
                      </a:lnTo>
                      <a:lnTo>
                        <a:pt x="1839" y="198"/>
                      </a:lnTo>
                      <a:lnTo>
                        <a:pt x="1837" y="198"/>
                      </a:lnTo>
                      <a:lnTo>
                        <a:pt x="1837" y="195"/>
                      </a:lnTo>
                      <a:lnTo>
                        <a:pt x="1839" y="195"/>
                      </a:lnTo>
                      <a:lnTo>
                        <a:pt x="1839" y="193"/>
                      </a:lnTo>
                      <a:lnTo>
                        <a:pt x="1840" y="191"/>
                      </a:lnTo>
                      <a:lnTo>
                        <a:pt x="1841" y="190"/>
                      </a:lnTo>
                      <a:lnTo>
                        <a:pt x="1844" y="190"/>
                      </a:lnTo>
                      <a:lnTo>
                        <a:pt x="1844" y="189"/>
                      </a:lnTo>
                      <a:lnTo>
                        <a:pt x="1845" y="189"/>
                      </a:lnTo>
                      <a:lnTo>
                        <a:pt x="1848" y="187"/>
                      </a:lnTo>
                      <a:lnTo>
                        <a:pt x="1849" y="187"/>
                      </a:lnTo>
                      <a:lnTo>
                        <a:pt x="1853" y="187"/>
                      </a:lnTo>
                      <a:lnTo>
                        <a:pt x="1853" y="189"/>
                      </a:lnTo>
                      <a:lnTo>
                        <a:pt x="1853" y="190"/>
                      </a:lnTo>
                      <a:lnTo>
                        <a:pt x="1856" y="189"/>
                      </a:lnTo>
                      <a:lnTo>
                        <a:pt x="1856" y="190"/>
                      </a:lnTo>
                      <a:lnTo>
                        <a:pt x="1864" y="190"/>
                      </a:lnTo>
                      <a:lnTo>
                        <a:pt x="1864" y="191"/>
                      </a:lnTo>
                      <a:lnTo>
                        <a:pt x="1866" y="190"/>
                      </a:lnTo>
                      <a:lnTo>
                        <a:pt x="1874" y="190"/>
                      </a:lnTo>
                      <a:lnTo>
                        <a:pt x="1874" y="190"/>
                      </a:lnTo>
                      <a:lnTo>
                        <a:pt x="1875" y="190"/>
                      </a:lnTo>
                      <a:lnTo>
                        <a:pt x="1875" y="189"/>
                      </a:lnTo>
                      <a:lnTo>
                        <a:pt x="1878" y="189"/>
                      </a:lnTo>
                      <a:lnTo>
                        <a:pt x="1878" y="189"/>
                      </a:lnTo>
                      <a:lnTo>
                        <a:pt x="1879" y="187"/>
                      </a:lnTo>
                      <a:lnTo>
                        <a:pt x="1879" y="186"/>
                      </a:lnTo>
                      <a:lnTo>
                        <a:pt x="1882" y="185"/>
                      </a:lnTo>
                      <a:lnTo>
                        <a:pt x="1883" y="182"/>
                      </a:lnTo>
                      <a:close/>
                      <a:moveTo>
                        <a:pt x="1640" y="182"/>
                      </a:moveTo>
                      <a:lnTo>
                        <a:pt x="1642" y="182"/>
                      </a:lnTo>
                      <a:lnTo>
                        <a:pt x="1642" y="183"/>
                      </a:lnTo>
                      <a:lnTo>
                        <a:pt x="1644" y="185"/>
                      </a:lnTo>
                      <a:lnTo>
                        <a:pt x="1645" y="185"/>
                      </a:lnTo>
                      <a:lnTo>
                        <a:pt x="1646" y="186"/>
                      </a:lnTo>
                      <a:lnTo>
                        <a:pt x="1646" y="190"/>
                      </a:lnTo>
                      <a:lnTo>
                        <a:pt x="1646" y="190"/>
                      </a:lnTo>
                      <a:lnTo>
                        <a:pt x="1646" y="190"/>
                      </a:lnTo>
                      <a:lnTo>
                        <a:pt x="1645" y="189"/>
                      </a:lnTo>
                      <a:lnTo>
                        <a:pt x="1644" y="187"/>
                      </a:lnTo>
                      <a:lnTo>
                        <a:pt x="1642" y="186"/>
                      </a:lnTo>
                      <a:lnTo>
                        <a:pt x="1642" y="185"/>
                      </a:lnTo>
                      <a:lnTo>
                        <a:pt x="1640" y="183"/>
                      </a:lnTo>
                      <a:lnTo>
                        <a:pt x="1640" y="182"/>
                      </a:lnTo>
                      <a:lnTo>
                        <a:pt x="1640" y="182"/>
                      </a:lnTo>
                      <a:lnTo>
                        <a:pt x="1640" y="182"/>
                      </a:lnTo>
                      <a:close/>
                      <a:moveTo>
                        <a:pt x="1684" y="181"/>
                      </a:moveTo>
                      <a:lnTo>
                        <a:pt x="1687" y="181"/>
                      </a:lnTo>
                      <a:lnTo>
                        <a:pt x="1688" y="182"/>
                      </a:lnTo>
                      <a:lnTo>
                        <a:pt x="1688" y="183"/>
                      </a:lnTo>
                      <a:lnTo>
                        <a:pt x="1688" y="183"/>
                      </a:lnTo>
                      <a:lnTo>
                        <a:pt x="1687" y="182"/>
                      </a:lnTo>
                      <a:lnTo>
                        <a:pt x="1684" y="182"/>
                      </a:lnTo>
                      <a:lnTo>
                        <a:pt x="1684" y="181"/>
                      </a:lnTo>
                      <a:close/>
                      <a:moveTo>
                        <a:pt x="1679" y="177"/>
                      </a:moveTo>
                      <a:lnTo>
                        <a:pt x="1680" y="177"/>
                      </a:lnTo>
                      <a:lnTo>
                        <a:pt x="1680" y="179"/>
                      </a:lnTo>
                      <a:lnTo>
                        <a:pt x="1680" y="179"/>
                      </a:lnTo>
                      <a:lnTo>
                        <a:pt x="1680" y="178"/>
                      </a:lnTo>
                      <a:lnTo>
                        <a:pt x="1679" y="178"/>
                      </a:lnTo>
                      <a:lnTo>
                        <a:pt x="1679" y="177"/>
                      </a:lnTo>
                      <a:close/>
                      <a:moveTo>
                        <a:pt x="1909" y="174"/>
                      </a:moveTo>
                      <a:lnTo>
                        <a:pt x="1912" y="176"/>
                      </a:lnTo>
                      <a:lnTo>
                        <a:pt x="1912" y="177"/>
                      </a:lnTo>
                      <a:lnTo>
                        <a:pt x="1912" y="177"/>
                      </a:lnTo>
                      <a:lnTo>
                        <a:pt x="1912" y="178"/>
                      </a:lnTo>
                      <a:lnTo>
                        <a:pt x="1912" y="178"/>
                      </a:lnTo>
                      <a:lnTo>
                        <a:pt x="1912" y="178"/>
                      </a:lnTo>
                      <a:lnTo>
                        <a:pt x="1911" y="179"/>
                      </a:lnTo>
                      <a:lnTo>
                        <a:pt x="1911" y="181"/>
                      </a:lnTo>
                      <a:lnTo>
                        <a:pt x="1912" y="181"/>
                      </a:lnTo>
                      <a:lnTo>
                        <a:pt x="1912" y="182"/>
                      </a:lnTo>
                      <a:lnTo>
                        <a:pt x="1912" y="182"/>
                      </a:lnTo>
                      <a:lnTo>
                        <a:pt x="1911" y="189"/>
                      </a:lnTo>
                      <a:lnTo>
                        <a:pt x="1912" y="189"/>
                      </a:lnTo>
                      <a:lnTo>
                        <a:pt x="1912" y="187"/>
                      </a:lnTo>
                      <a:lnTo>
                        <a:pt x="1915" y="186"/>
                      </a:lnTo>
                      <a:lnTo>
                        <a:pt x="1915" y="185"/>
                      </a:lnTo>
                      <a:lnTo>
                        <a:pt x="1917" y="185"/>
                      </a:lnTo>
                      <a:lnTo>
                        <a:pt x="1917" y="186"/>
                      </a:lnTo>
                      <a:lnTo>
                        <a:pt x="1919" y="187"/>
                      </a:lnTo>
                      <a:lnTo>
                        <a:pt x="1916" y="189"/>
                      </a:lnTo>
                      <a:lnTo>
                        <a:pt x="1913" y="191"/>
                      </a:lnTo>
                      <a:lnTo>
                        <a:pt x="1917" y="191"/>
                      </a:lnTo>
                      <a:lnTo>
                        <a:pt x="1919" y="196"/>
                      </a:lnTo>
                      <a:lnTo>
                        <a:pt x="1916" y="196"/>
                      </a:lnTo>
                      <a:lnTo>
                        <a:pt x="1916" y="196"/>
                      </a:lnTo>
                      <a:lnTo>
                        <a:pt x="1915" y="195"/>
                      </a:lnTo>
                      <a:lnTo>
                        <a:pt x="1913" y="194"/>
                      </a:lnTo>
                      <a:lnTo>
                        <a:pt x="1912" y="194"/>
                      </a:lnTo>
                      <a:lnTo>
                        <a:pt x="1911" y="194"/>
                      </a:lnTo>
                      <a:lnTo>
                        <a:pt x="1909" y="195"/>
                      </a:lnTo>
                      <a:lnTo>
                        <a:pt x="1909" y="196"/>
                      </a:lnTo>
                      <a:lnTo>
                        <a:pt x="1909" y="198"/>
                      </a:lnTo>
                      <a:lnTo>
                        <a:pt x="1909" y="199"/>
                      </a:lnTo>
                      <a:lnTo>
                        <a:pt x="1909" y="200"/>
                      </a:lnTo>
                      <a:lnTo>
                        <a:pt x="1911" y="203"/>
                      </a:lnTo>
                      <a:lnTo>
                        <a:pt x="1912" y="203"/>
                      </a:lnTo>
                      <a:lnTo>
                        <a:pt x="1912" y="203"/>
                      </a:lnTo>
                      <a:lnTo>
                        <a:pt x="1913" y="204"/>
                      </a:lnTo>
                      <a:lnTo>
                        <a:pt x="1913" y="206"/>
                      </a:lnTo>
                      <a:lnTo>
                        <a:pt x="1912" y="206"/>
                      </a:lnTo>
                      <a:lnTo>
                        <a:pt x="1912" y="206"/>
                      </a:lnTo>
                      <a:lnTo>
                        <a:pt x="1911" y="204"/>
                      </a:lnTo>
                      <a:lnTo>
                        <a:pt x="1909" y="203"/>
                      </a:lnTo>
                      <a:lnTo>
                        <a:pt x="1908" y="203"/>
                      </a:lnTo>
                      <a:lnTo>
                        <a:pt x="1908" y="202"/>
                      </a:lnTo>
                      <a:lnTo>
                        <a:pt x="1908" y="202"/>
                      </a:lnTo>
                      <a:lnTo>
                        <a:pt x="1907" y="200"/>
                      </a:lnTo>
                      <a:lnTo>
                        <a:pt x="1907" y="199"/>
                      </a:lnTo>
                      <a:lnTo>
                        <a:pt x="1907" y="199"/>
                      </a:lnTo>
                      <a:lnTo>
                        <a:pt x="1907" y="198"/>
                      </a:lnTo>
                      <a:lnTo>
                        <a:pt x="1907" y="196"/>
                      </a:lnTo>
                      <a:lnTo>
                        <a:pt x="1908" y="196"/>
                      </a:lnTo>
                      <a:lnTo>
                        <a:pt x="1907" y="193"/>
                      </a:lnTo>
                      <a:lnTo>
                        <a:pt x="1908" y="191"/>
                      </a:lnTo>
                      <a:lnTo>
                        <a:pt x="1908" y="190"/>
                      </a:lnTo>
                      <a:lnTo>
                        <a:pt x="1907" y="189"/>
                      </a:lnTo>
                      <a:lnTo>
                        <a:pt x="1906" y="187"/>
                      </a:lnTo>
                      <a:lnTo>
                        <a:pt x="1906" y="185"/>
                      </a:lnTo>
                      <a:lnTo>
                        <a:pt x="1906" y="185"/>
                      </a:lnTo>
                      <a:lnTo>
                        <a:pt x="1907" y="181"/>
                      </a:lnTo>
                      <a:lnTo>
                        <a:pt x="1907" y="181"/>
                      </a:lnTo>
                      <a:lnTo>
                        <a:pt x="1907" y="178"/>
                      </a:lnTo>
                      <a:lnTo>
                        <a:pt x="1908" y="178"/>
                      </a:lnTo>
                      <a:lnTo>
                        <a:pt x="1908" y="177"/>
                      </a:lnTo>
                      <a:lnTo>
                        <a:pt x="1908" y="177"/>
                      </a:lnTo>
                      <a:lnTo>
                        <a:pt x="1909" y="176"/>
                      </a:lnTo>
                      <a:lnTo>
                        <a:pt x="1909" y="174"/>
                      </a:lnTo>
                      <a:close/>
                      <a:moveTo>
                        <a:pt x="324" y="173"/>
                      </a:moveTo>
                      <a:lnTo>
                        <a:pt x="325" y="173"/>
                      </a:lnTo>
                      <a:lnTo>
                        <a:pt x="325" y="173"/>
                      </a:lnTo>
                      <a:lnTo>
                        <a:pt x="324" y="173"/>
                      </a:lnTo>
                      <a:lnTo>
                        <a:pt x="324" y="173"/>
                      </a:lnTo>
                      <a:lnTo>
                        <a:pt x="324" y="173"/>
                      </a:lnTo>
                      <a:close/>
                      <a:moveTo>
                        <a:pt x="1915" y="170"/>
                      </a:moveTo>
                      <a:lnTo>
                        <a:pt x="1916" y="172"/>
                      </a:lnTo>
                      <a:lnTo>
                        <a:pt x="1916" y="172"/>
                      </a:lnTo>
                      <a:lnTo>
                        <a:pt x="1917" y="173"/>
                      </a:lnTo>
                      <a:lnTo>
                        <a:pt x="1917" y="173"/>
                      </a:lnTo>
                      <a:lnTo>
                        <a:pt x="1919" y="173"/>
                      </a:lnTo>
                      <a:lnTo>
                        <a:pt x="1919" y="176"/>
                      </a:lnTo>
                      <a:lnTo>
                        <a:pt x="1920" y="177"/>
                      </a:lnTo>
                      <a:lnTo>
                        <a:pt x="1919" y="177"/>
                      </a:lnTo>
                      <a:lnTo>
                        <a:pt x="1919" y="178"/>
                      </a:lnTo>
                      <a:lnTo>
                        <a:pt x="1916" y="178"/>
                      </a:lnTo>
                      <a:lnTo>
                        <a:pt x="1916" y="176"/>
                      </a:lnTo>
                      <a:lnTo>
                        <a:pt x="1915" y="176"/>
                      </a:lnTo>
                      <a:lnTo>
                        <a:pt x="1915" y="176"/>
                      </a:lnTo>
                      <a:lnTo>
                        <a:pt x="1915" y="170"/>
                      </a:lnTo>
                      <a:close/>
                      <a:moveTo>
                        <a:pt x="1627" y="168"/>
                      </a:moveTo>
                      <a:lnTo>
                        <a:pt x="1628" y="169"/>
                      </a:lnTo>
                      <a:lnTo>
                        <a:pt x="1629" y="169"/>
                      </a:lnTo>
                      <a:lnTo>
                        <a:pt x="1631" y="170"/>
                      </a:lnTo>
                      <a:lnTo>
                        <a:pt x="1631" y="172"/>
                      </a:lnTo>
                      <a:lnTo>
                        <a:pt x="1628" y="170"/>
                      </a:lnTo>
                      <a:lnTo>
                        <a:pt x="1627" y="168"/>
                      </a:lnTo>
                      <a:close/>
                      <a:moveTo>
                        <a:pt x="849" y="156"/>
                      </a:moveTo>
                      <a:lnTo>
                        <a:pt x="850" y="156"/>
                      </a:lnTo>
                      <a:lnTo>
                        <a:pt x="850" y="160"/>
                      </a:lnTo>
                      <a:lnTo>
                        <a:pt x="847" y="160"/>
                      </a:lnTo>
                      <a:lnTo>
                        <a:pt x="847" y="159"/>
                      </a:lnTo>
                      <a:lnTo>
                        <a:pt x="848" y="159"/>
                      </a:lnTo>
                      <a:lnTo>
                        <a:pt x="849" y="156"/>
                      </a:lnTo>
                      <a:close/>
                      <a:moveTo>
                        <a:pt x="1734" y="155"/>
                      </a:moveTo>
                      <a:lnTo>
                        <a:pt x="1737" y="155"/>
                      </a:lnTo>
                      <a:lnTo>
                        <a:pt x="1737" y="156"/>
                      </a:lnTo>
                      <a:lnTo>
                        <a:pt x="1737" y="156"/>
                      </a:lnTo>
                      <a:lnTo>
                        <a:pt x="1737" y="157"/>
                      </a:lnTo>
                      <a:lnTo>
                        <a:pt x="1737" y="159"/>
                      </a:lnTo>
                      <a:lnTo>
                        <a:pt x="1735" y="159"/>
                      </a:lnTo>
                      <a:lnTo>
                        <a:pt x="1734" y="159"/>
                      </a:lnTo>
                      <a:lnTo>
                        <a:pt x="1734" y="155"/>
                      </a:lnTo>
                      <a:close/>
                      <a:moveTo>
                        <a:pt x="1624" y="136"/>
                      </a:moveTo>
                      <a:lnTo>
                        <a:pt x="1627" y="136"/>
                      </a:lnTo>
                      <a:lnTo>
                        <a:pt x="1628" y="138"/>
                      </a:lnTo>
                      <a:lnTo>
                        <a:pt x="1631" y="140"/>
                      </a:lnTo>
                      <a:lnTo>
                        <a:pt x="1632" y="140"/>
                      </a:lnTo>
                      <a:lnTo>
                        <a:pt x="1632" y="140"/>
                      </a:lnTo>
                      <a:lnTo>
                        <a:pt x="1633" y="140"/>
                      </a:lnTo>
                      <a:lnTo>
                        <a:pt x="1635" y="140"/>
                      </a:lnTo>
                      <a:lnTo>
                        <a:pt x="1636" y="140"/>
                      </a:lnTo>
                      <a:lnTo>
                        <a:pt x="1636" y="140"/>
                      </a:lnTo>
                      <a:lnTo>
                        <a:pt x="1636" y="140"/>
                      </a:lnTo>
                      <a:lnTo>
                        <a:pt x="1637" y="140"/>
                      </a:lnTo>
                      <a:lnTo>
                        <a:pt x="1637" y="140"/>
                      </a:lnTo>
                      <a:lnTo>
                        <a:pt x="1640" y="140"/>
                      </a:lnTo>
                      <a:lnTo>
                        <a:pt x="1641" y="140"/>
                      </a:lnTo>
                      <a:lnTo>
                        <a:pt x="1644" y="140"/>
                      </a:lnTo>
                      <a:lnTo>
                        <a:pt x="1644" y="141"/>
                      </a:lnTo>
                      <a:lnTo>
                        <a:pt x="1645" y="143"/>
                      </a:lnTo>
                      <a:lnTo>
                        <a:pt x="1646" y="143"/>
                      </a:lnTo>
                      <a:lnTo>
                        <a:pt x="1646" y="145"/>
                      </a:lnTo>
                      <a:lnTo>
                        <a:pt x="1648" y="147"/>
                      </a:lnTo>
                      <a:lnTo>
                        <a:pt x="1648" y="149"/>
                      </a:lnTo>
                      <a:lnTo>
                        <a:pt x="1650" y="149"/>
                      </a:lnTo>
                      <a:lnTo>
                        <a:pt x="1652" y="151"/>
                      </a:lnTo>
                      <a:lnTo>
                        <a:pt x="1653" y="151"/>
                      </a:lnTo>
                      <a:lnTo>
                        <a:pt x="1653" y="152"/>
                      </a:lnTo>
                      <a:lnTo>
                        <a:pt x="1653" y="153"/>
                      </a:lnTo>
                      <a:lnTo>
                        <a:pt x="1653" y="153"/>
                      </a:lnTo>
                      <a:lnTo>
                        <a:pt x="1654" y="153"/>
                      </a:lnTo>
                      <a:lnTo>
                        <a:pt x="1656" y="155"/>
                      </a:lnTo>
                      <a:lnTo>
                        <a:pt x="1656" y="157"/>
                      </a:lnTo>
                      <a:lnTo>
                        <a:pt x="1658" y="159"/>
                      </a:lnTo>
                      <a:lnTo>
                        <a:pt x="1659" y="160"/>
                      </a:lnTo>
                      <a:lnTo>
                        <a:pt x="1661" y="160"/>
                      </a:lnTo>
                      <a:lnTo>
                        <a:pt x="1661" y="161"/>
                      </a:lnTo>
                      <a:lnTo>
                        <a:pt x="1663" y="161"/>
                      </a:lnTo>
                      <a:lnTo>
                        <a:pt x="1665" y="162"/>
                      </a:lnTo>
                      <a:lnTo>
                        <a:pt x="1665" y="162"/>
                      </a:lnTo>
                      <a:lnTo>
                        <a:pt x="1666" y="164"/>
                      </a:lnTo>
                      <a:lnTo>
                        <a:pt x="1666" y="165"/>
                      </a:lnTo>
                      <a:lnTo>
                        <a:pt x="1666" y="166"/>
                      </a:lnTo>
                      <a:lnTo>
                        <a:pt x="1666" y="166"/>
                      </a:lnTo>
                      <a:lnTo>
                        <a:pt x="1669" y="166"/>
                      </a:lnTo>
                      <a:lnTo>
                        <a:pt x="1669" y="172"/>
                      </a:lnTo>
                      <a:lnTo>
                        <a:pt x="1670" y="173"/>
                      </a:lnTo>
                      <a:lnTo>
                        <a:pt x="1673" y="176"/>
                      </a:lnTo>
                      <a:lnTo>
                        <a:pt x="1674" y="177"/>
                      </a:lnTo>
                      <a:lnTo>
                        <a:pt x="1674" y="176"/>
                      </a:lnTo>
                      <a:lnTo>
                        <a:pt x="1675" y="174"/>
                      </a:lnTo>
                      <a:lnTo>
                        <a:pt x="1675" y="174"/>
                      </a:lnTo>
                      <a:lnTo>
                        <a:pt x="1675" y="174"/>
                      </a:lnTo>
                      <a:lnTo>
                        <a:pt x="1676" y="176"/>
                      </a:lnTo>
                      <a:lnTo>
                        <a:pt x="1678" y="177"/>
                      </a:lnTo>
                      <a:lnTo>
                        <a:pt x="1678" y="178"/>
                      </a:lnTo>
                      <a:lnTo>
                        <a:pt x="1679" y="181"/>
                      </a:lnTo>
                      <a:lnTo>
                        <a:pt x="1683" y="183"/>
                      </a:lnTo>
                      <a:lnTo>
                        <a:pt x="1683" y="187"/>
                      </a:lnTo>
                      <a:lnTo>
                        <a:pt x="1684" y="187"/>
                      </a:lnTo>
                      <a:lnTo>
                        <a:pt x="1684" y="187"/>
                      </a:lnTo>
                      <a:lnTo>
                        <a:pt x="1684" y="189"/>
                      </a:lnTo>
                      <a:lnTo>
                        <a:pt x="1687" y="189"/>
                      </a:lnTo>
                      <a:lnTo>
                        <a:pt x="1687" y="190"/>
                      </a:lnTo>
                      <a:lnTo>
                        <a:pt x="1688" y="190"/>
                      </a:lnTo>
                      <a:lnTo>
                        <a:pt x="1690" y="190"/>
                      </a:lnTo>
                      <a:lnTo>
                        <a:pt x="1690" y="189"/>
                      </a:lnTo>
                      <a:lnTo>
                        <a:pt x="1691" y="187"/>
                      </a:lnTo>
                      <a:lnTo>
                        <a:pt x="1691" y="187"/>
                      </a:lnTo>
                      <a:lnTo>
                        <a:pt x="1691" y="186"/>
                      </a:lnTo>
                      <a:lnTo>
                        <a:pt x="1692" y="186"/>
                      </a:lnTo>
                      <a:lnTo>
                        <a:pt x="1692" y="187"/>
                      </a:lnTo>
                      <a:lnTo>
                        <a:pt x="1692" y="187"/>
                      </a:lnTo>
                      <a:lnTo>
                        <a:pt x="1692" y="190"/>
                      </a:lnTo>
                      <a:lnTo>
                        <a:pt x="1692" y="190"/>
                      </a:lnTo>
                      <a:lnTo>
                        <a:pt x="1691" y="191"/>
                      </a:lnTo>
                      <a:lnTo>
                        <a:pt x="1695" y="191"/>
                      </a:lnTo>
                      <a:lnTo>
                        <a:pt x="1695" y="194"/>
                      </a:lnTo>
                      <a:lnTo>
                        <a:pt x="1696" y="195"/>
                      </a:lnTo>
                      <a:lnTo>
                        <a:pt x="1696" y="195"/>
                      </a:lnTo>
                      <a:lnTo>
                        <a:pt x="1696" y="196"/>
                      </a:lnTo>
                      <a:lnTo>
                        <a:pt x="1697" y="196"/>
                      </a:lnTo>
                      <a:lnTo>
                        <a:pt x="1697" y="198"/>
                      </a:lnTo>
                      <a:lnTo>
                        <a:pt x="1697" y="198"/>
                      </a:lnTo>
                      <a:lnTo>
                        <a:pt x="1697" y="199"/>
                      </a:lnTo>
                      <a:lnTo>
                        <a:pt x="1699" y="199"/>
                      </a:lnTo>
                      <a:lnTo>
                        <a:pt x="1699" y="200"/>
                      </a:lnTo>
                      <a:lnTo>
                        <a:pt x="1697" y="202"/>
                      </a:lnTo>
                      <a:lnTo>
                        <a:pt x="1696" y="203"/>
                      </a:lnTo>
                      <a:lnTo>
                        <a:pt x="1696" y="204"/>
                      </a:lnTo>
                      <a:lnTo>
                        <a:pt x="1696" y="210"/>
                      </a:lnTo>
                      <a:lnTo>
                        <a:pt x="1697" y="210"/>
                      </a:lnTo>
                      <a:lnTo>
                        <a:pt x="1697" y="210"/>
                      </a:lnTo>
                      <a:lnTo>
                        <a:pt x="1699" y="211"/>
                      </a:lnTo>
                      <a:lnTo>
                        <a:pt x="1699" y="211"/>
                      </a:lnTo>
                      <a:lnTo>
                        <a:pt x="1700" y="211"/>
                      </a:lnTo>
                      <a:lnTo>
                        <a:pt x="1700" y="210"/>
                      </a:lnTo>
                      <a:lnTo>
                        <a:pt x="1701" y="210"/>
                      </a:lnTo>
                      <a:lnTo>
                        <a:pt x="1701" y="211"/>
                      </a:lnTo>
                      <a:lnTo>
                        <a:pt x="1701" y="211"/>
                      </a:lnTo>
                      <a:lnTo>
                        <a:pt x="1704" y="211"/>
                      </a:lnTo>
                      <a:lnTo>
                        <a:pt x="1707" y="211"/>
                      </a:lnTo>
                      <a:lnTo>
                        <a:pt x="1705" y="213"/>
                      </a:lnTo>
                      <a:lnTo>
                        <a:pt x="1705" y="216"/>
                      </a:lnTo>
                      <a:lnTo>
                        <a:pt x="1705" y="217"/>
                      </a:lnTo>
                      <a:lnTo>
                        <a:pt x="1705" y="217"/>
                      </a:lnTo>
                      <a:lnTo>
                        <a:pt x="1707" y="219"/>
                      </a:lnTo>
                      <a:lnTo>
                        <a:pt x="1708" y="220"/>
                      </a:lnTo>
                      <a:lnTo>
                        <a:pt x="1708" y="220"/>
                      </a:lnTo>
                      <a:lnTo>
                        <a:pt x="1708" y="221"/>
                      </a:lnTo>
                      <a:lnTo>
                        <a:pt x="1708" y="223"/>
                      </a:lnTo>
                      <a:lnTo>
                        <a:pt x="1708" y="223"/>
                      </a:lnTo>
                      <a:lnTo>
                        <a:pt x="1708" y="223"/>
                      </a:lnTo>
                      <a:lnTo>
                        <a:pt x="1709" y="224"/>
                      </a:lnTo>
                      <a:lnTo>
                        <a:pt x="1709" y="224"/>
                      </a:lnTo>
                      <a:lnTo>
                        <a:pt x="1709" y="224"/>
                      </a:lnTo>
                      <a:lnTo>
                        <a:pt x="1711" y="224"/>
                      </a:lnTo>
                      <a:lnTo>
                        <a:pt x="1712" y="224"/>
                      </a:lnTo>
                      <a:lnTo>
                        <a:pt x="1713" y="224"/>
                      </a:lnTo>
                      <a:lnTo>
                        <a:pt x="1714" y="224"/>
                      </a:lnTo>
                      <a:lnTo>
                        <a:pt x="1714" y="224"/>
                      </a:lnTo>
                      <a:lnTo>
                        <a:pt x="1716" y="224"/>
                      </a:lnTo>
                      <a:lnTo>
                        <a:pt x="1716" y="229"/>
                      </a:lnTo>
                      <a:lnTo>
                        <a:pt x="1717" y="229"/>
                      </a:lnTo>
                      <a:lnTo>
                        <a:pt x="1717" y="231"/>
                      </a:lnTo>
                      <a:lnTo>
                        <a:pt x="1717" y="231"/>
                      </a:lnTo>
                      <a:lnTo>
                        <a:pt x="1718" y="232"/>
                      </a:lnTo>
                      <a:lnTo>
                        <a:pt x="1718" y="232"/>
                      </a:lnTo>
                      <a:lnTo>
                        <a:pt x="1720" y="233"/>
                      </a:lnTo>
                      <a:lnTo>
                        <a:pt x="1720" y="234"/>
                      </a:lnTo>
                      <a:lnTo>
                        <a:pt x="1718" y="236"/>
                      </a:lnTo>
                      <a:lnTo>
                        <a:pt x="1718" y="238"/>
                      </a:lnTo>
                      <a:lnTo>
                        <a:pt x="1717" y="240"/>
                      </a:lnTo>
                      <a:lnTo>
                        <a:pt x="1717" y="242"/>
                      </a:lnTo>
                      <a:lnTo>
                        <a:pt x="1717" y="242"/>
                      </a:lnTo>
                      <a:lnTo>
                        <a:pt x="1717" y="245"/>
                      </a:lnTo>
                      <a:lnTo>
                        <a:pt x="1717" y="245"/>
                      </a:lnTo>
                      <a:lnTo>
                        <a:pt x="1717" y="245"/>
                      </a:lnTo>
                      <a:lnTo>
                        <a:pt x="1717" y="254"/>
                      </a:lnTo>
                      <a:lnTo>
                        <a:pt x="1717" y="254"/>
                      </a:lnTo>
                      <a:lnTo>
                        <a:pt x="1717" y="254"/>
                      </a:lnTo>
                      <a:lnTo>
                        <a:pt x="1713" y="253"/>
                      </a:lnTo>
                      <a:lnTo>
                        <a:pt x="1713" y="254"/>
                      </a:lnTo>
                      <a:lnTo>
                        <a:pt x="1711" y="254"/>
                      </a:lnTo>
                      <a:lnTo>
                        <a:pt x="1709" y="254"/>
                      </a:lnTo>
                      <a:lnTo>
                        <a:pt x="1708" y="254"/>
                      </a:lnTo>
                      <a:lnTo>
                        <a:pt x="1705" y="253"/>
                      </a:lnTo>
                      <a:lnTo>
                        <a:pt x="1705" y="254"/>
                      </a:lnTo>
                      <a:lnTo>
                        <a:pt x="1707" y="255"/>
                      </a:lnTo>
                      <a:lnTo>
                        <a:pt x="1708" y="257"/>
                      </a:lnTo>
                      <a:lnTo>
                        <a:pt x="1704" y="257"/>
                      </a:lnTo>
                      <a:lnTo>
                        <a:pt x="1703" y="255"/>
                      </a:lnTo>
                      <a:lnTo>
                        <a:pt x="1701" y="254"/>
                      </a:lnTo>
                      <a:lnTo>
                        <a:pt x="1700" y="254"/>
                      </a:lnTo>
                      <a:lnTo>
                        <a:pt x="1699" y="253"/>
                      </a:lnTo>
                      <a:lnTo>
                        <a:pt x="1697" y="250"/>
                      </a:lnTo>
                      <a:lnTo>
                        <a:pt x="1695" y="250"/>
                      </a:lnTo>
                      <a:lnTo>
                        <a:pt x="1693" y="249"/>
                      </a:lnTo>
                      <a:lnTo>
                        <a:pt x="1690" y="248"/>
                      </a:lnTo>
                      <a:lnTo>
                        <a:pt x="1688" y="244"/>
                      </a:lnTo>
                      <a:lnTo>
                        <a:pt x="1687" y="244"/>
                      </a:lnTo>
                      <a:lnTo>
                        <a:pt x="1687" y="242"/>
                      </a:lnTo>
                      <a:lnTo>
                        <a:pt x="1687" y="242"/>
                      </a:lnTo>
                      <a:lnTo>
                        <a:pt x="1687" y="240"/>
                      </a:lnTo>
                      <a:lnTo>
                        <a:pt x="1686" y="240"/>
                      </a:lnTo>
                      <a:lnTo>
                        <a:pt x="1686" y="237"/>
                      </a:lnTo>
                      <a:lnTo>
                        <a:pt x="1684" y="237"/>
                      </a:lnTo>
                      <a:lnTo>
                        <a:pt x="1683" y="233"/>
                      </a:lnTo>
                      <a:lnTo>
                        <a:pt x="1682" y="233"/>
                      </a:lnTo>
                      <a:lnTo>
                        <a:pt x="1682" y="232"/>
                      </a:lnTo>
                      <a:lnTo>
                        <a:pt x="1680" y="231"/>
                      </a:lnTo>
                      <a:lnTo>
                        <a:pt x="1680" y="228"/>
                      </a:lnTo>
                      <a:lnTo>
                        <a:pt x="1679" y="227"/>
                      </a:lnTo>
                      <a:lnTo>
                        <a:pt x="1679" y="227"/>
                      </a:lnTo>
                      <a:lnTo>
                        <a:pt x="1679" y="225"/>
                      </a:lnTo>
                      <a:lnTo>
                        <a:pt x="1678" y="225"/>
                      </a:lnTo>
                      <a:lnTo>
                        <a:pt x="1678" y="223"/>
                      </a:lnTo>
                      <a:lnTo>
                        <a:pt x="1675" y="221"/>
                      </a:lnTo>
                      <a:lnTo>
                        <a:pt x="1675" y="216"/>
                      </a:lnTo>
                      <a:lnTo>
                        <a:pt x="1674" y="216"/>
                      </a:lnTo>
                      <a:lnTo>
                        <a:pt x="1674" y="213"/>
                      </a:lnTo>
                      <a:lnTo>
                        <a:pt x="1673" y="213"/>
                      </a:lnTo>
                      <a:lnTo>
                        <a:pt x="1671" y="211"/>
                      </a:lnTo>
                      <a:lnTo>
                        <a:pt x="1671" y="211"/>
                      </a:lnTo>
                      <a:lnTo>
                        <a:pt x="1671" y="210"/>
                      </a:lnTo>
                      <a:lnTo>
                        <a:pt x="1670" y="210"/>
                      </a:lnTo>
                      <a:lnTo>
                        <a:pt x="1670" y="210"/>
                      </a:lnTo>
                      <a:lnTo>
                        <a:pt x="1670" y="210"/>
                      </a:lnTo>
                      <a:lnTo>
                        <a:pt x="1670" y="208"/>
                      </a:lnTo>
                      <a:lnTo>
                        <a:pt x="1669" y="207"/>
                      </a:lnTo>
                      <a:lnTo>
                        <a:pt x="1669" y="206"/>
                      </a:lnTo>
                      <a:lnTo>
                        <a:pt x="1667" y="206"/>
                      </a:lnTo>
                      <a:lnTo>
                        <a:pt x="1667" y="204"/>
                      </a:lnTo>
                      <a:lnTo>
                        <a:pt x="1666" y="204"/>
                      </a:lnTo>
                      <a:lnTo>
                        <a:pt x="1666" y="203"/>
                      </a:lnTo>
                      <a:lnTo>
                        <a:pt x="1663" y="202"/>
                      </a:lnTo>
                      <a:lnTo>
                        <a:pt x="1663" y="200"/>
                      </a:lnTo>
                      <a:lnTo>
                        <a:pt x="1663" y="200"/>
                      </a:lnTo>
                      <a:lnTo>
                        <a:pt x="1662" y="199"/>
                      </a:lnTo>
                      <a:lnTo>
                        <a:pt x="1661" y="196"/>
                      </a:lnTo>
                      <a:lnTo>
                        <a:pt x="1659" y="196"/>
                      </a:lnTo>
                      <a:lnTo>
                        <a:pt x="1659" y="195"/>
                      </a:lnTo>
                      <a:lnTo>
                        <a:pt x="1658" y="195"/>
                      </a:lnTo>
                      <a:lnTo>
                        <a:pt x="1657" y="195"/>
                      </a:lnTo>
                      <a:lnTo>
                        <a:pt x="1657" y="193"/>
                      </a:lnTo>
                      <a:lnTo>
                        <a:pt x="1657" y="193"/>
                      </a:lnTo>
                      <a:lnTo>
                        <a:pt x="1657" y="191"/>
                      </a:lnTo>
                      <a:lnTo>
                        <a:pt x="1656" y="191"/>
                      </a:lnTo>
                      <a:lnTo>
                        <a:pt x="1656" y="187"/>
                      </a:lnTo>
                      <a:lnTo>
                        <a:pt x="1654" y="187"/>
                      </a:lnTo>
                      <a:lnTo>
                        <a:pt x="1654" y="185"/>
                      </a:lnTo>
                      <a:lnTo>
                        <a:pt x="1654" y="183"/>
                      </a:lnTo>
                      <a:lnTo>
                        <a:pt x="1654" y="181"/>
                      </a:lnTo>
                      <a:lnTo>
                        <a:pt x="1654" y="179"/>
                      </a:lnTo>
                      <a:lnTo>
                        <a:pt x="1652" y="178"/>
                      </a:lnTo>
                      <a:lnTo>
                        <a:pt x="1649" y="176"/>
                      </a:lnTo>
                      <a:lnTo>
                        <a:pt x="1645" y="176"/>
                      </a:lnTo>
                      <a:lnTo>
                        <a:pt x="1644" y="170"/>
                      </a:lnTo>
                      <a:lnTo>
                        <a:pt x="1642" y="169"/>
                      </a:lnTo>
                      <a:lnTo>
                        <a:pt x="1642" y="168"/>
                      </a:lnTo>
                      <a:lnTo>
                        <a:pt x="1641" y="168"/>
                      </a:lnTo>
                      <a:lnTo>
                        <a:pt x="1641" y="166"/>
                      </a:lnTo>
                      <a:lnTo>
                        <a:pt x="1641" y="166"/>
                      </a:lnTo>
                      <a:lnTo>
                        <a:pt x="1640" y="165"/>
                      </a:lnTo>
                      <a:lnTo>
                        <a:pt x="1637" y="162"/>
                      </a:lnTo>
                      <a:lnTo>
                        <a:pt x="1637" y="160"/>
                      </a:lnTo>
                      <a:lnTo>
                        <a:pt x="1636" y="160"/>
                      </a:lnTo>
                      <a:lnTo>
                        <a:pt x="1636" y="159"/>
                      </a:lnTo>
                      <a:lnTo>
                        <a:pt x="1635" y="159"/>
                      </a:lnTo>
                      <a:lnTo>
                        <a:pt x="1635" y="159"/>
                      </a:lnTo>
                      <a:lnTo>
                        <a:pt x="1633" y="159"/>
                      </a:lnTo>
                      <a:lnTo>
                        <a:pt x="1632" y="156"/>
                      </a:lnTo>
                      <a:lnTo>
                        <a:pt x="1629" y="155"/>
                      </a:lnTo>
                      <a:lnTo>
                        <a:pt x="1629" y="153"/>
                      </a:lnTo>
                      <a:lnTo>
                        <a:pt x="1628" y="153"/>
                      </a:lnTo>
                      <a:lnTo>
                        <a:pt x="1628" y="152"/>
                      </a:lnTo>
                      <a:lnTo>
                        <a:pt x="1625" y="151"/>
                      </a:lnTo>
                      <a:lnTo>
                        <a:pt x="1625" y="149"/>
                      </a:lnTo>
                      <a:lnTo>
                        <a:pt x="1624" y="148"/>
                      </a:lnTo>
                      <a:lnTo>
                        <a:pt x="1624" y="147"/>
                      </a:lnTo>
                      <a:lnTo>
                        <a:pt x="1623" y="147"/>
                      </a:lnTo>
                      <a:lnTo>
                        <a:pt x="1623" y="145"/>
                      </a:lnTo>
                      <a:lnTo>
                        <a:pt x="1623" y="145"/>
                      </a:lnTo>
                      <a:lnTo>
                        <a:pt x="1623" y="144"/>
                      </a:lnTo>
                      <a:lnTo>
                        <a:pt x="1621" y="143"/>
                      </a:lnTo>
                      <a:lnTo>
                        <a:pt x="1621" y="136"/>
                      </a:lnTo>
                      <a:lnTo>
                        <a:pt x="1624" y="136"/>
                      </a:lnTo>
                      <a:close/>
                      <a:moveTo>
                        <a:pt x="1856" y="128"/>
                      </a:moveTo>
                      <a:lnTo>
                        <a:pt x="1857" y="128"/>
                      </a:lnTo>
                      <a:lnTo>
                        <a:pt x="1857" y="130"/>
                      </a:lnTo>
                      <a:lnTo>
                        <a:pt x="1857" y="130"/>
                      </a:lnTo>
                      <a:lnTo>
                        <a:pt x="1857" y="130"/>
                      </a:lnTo>
                      <a:lnTo>
                        <a:pt x="1856" y="128"/>
                      </a:lnTo>
                      <a:close/>
                      <a:moveTo>
                        <a:pt x="1814" y="126"/>
                      </a:moveTo>
                      <a:lnTo>
                        <a:pt x="1815" y="126"/>
                      </a:lnTo>
                      <a:lnTo>
                        <a:pt x="1815" y="126"/>
                      </a:lnTo>
                      <a:lnTo>
                        <a:pt x="1815" y="127"/>
                      </a:lnTo>
                      <a:lnTo>
                        <a:pt x="1817" y="127"/>
                      </a:lnTo>
                      <a:lnTo>
                        <a:pt x="1817" y="128"/>
                      </a:lnTo>
                      <a:lnTo>
                        <a:pt x="1819" y="128"/>
                      </a:lnTo>
                      <a:lnTo>
                        <a:pt x="1819" y="127"/>
                      </a:lnTo>
                      <a:lnTo>
                        <a:pt x="1820" y="127"/>
                      </a:lnTo>
                      <a:lnTo>
                        <a:pt x="1820" y="130"/>
                      </a:lnTo>
                      <a:lnTo>
                        <a:pt x="1823" y="130"/>
                      </a:lnTo>
                      <a:lnTo>
                        <a:pt x="1823" y="130"/>
                      </a:lnTo>
                      <a:lnTo>
                        <a:pt x="1824" y="131"/>
                      </a:lnTo>
                      <a:lnTo>
                        <a:pt x="1824" y="132"/>
                      </a:lnTo>
                      <a:lnTo>
                        <a:pt x="1824" y="134"/>
                      </a:lnTo>
                      <a:lnTo>
                        <a:pt x="1824" y="136"/>
                      </a:lnTo>
                      <a:lnTo>
                        <a:pt x="1824" y="136"/>
                      </a:lnTo>
                      <a:lnTo>
                        <a:pt x="1824" y="136"/>
                      </a:lnTo>
                      <a:lnTo>
                        <a:pt x="1827" y="136"/>
                      </a:lnTo>
                      <a:lnTo>
                        <a:pt x="1827" y="139"/>
                      </a:lnTo>
                      <a:lnTo>
                        <a:pt x="1830" y="139"/>
                      </a:lnTo>
                      <a:lnTo>
                        <a:pt x="1831" y="139"/>
                      </a:lnTo>
                      <a:lnTo>
                        <a:pt x="1831" y="140"/>
                      </a:lnTo>
                      <a:lnTo>
                        <a:pt x="1831" y="141"/>
                      </a:lnTo>
                      <a:lnTo>
                        <a:pt x="1832" y="141"/>
                      </a:lnTo>
                      <a:lnTo>
                        <a:pt x="1832" y="143"/>
                      </a:lnTo>
                      <a:lnTo>
                        <a:pt x="1834" y="143"/>
                      </a:lnTo>
                      <a:lnTo>
                        <a:pt x="1835" y="145"/>
                      </a:lnTo>
                      <a:lnTo>
                        <a:pt x="1834" y="145"/>
                      </a:lnTo>
                      <a:lnTo>
                        <a:pt x="1832" y="147"/>
                      </a:lnTo>
                      <a:lnTo>
                        <a:pt x="1831" y="147"/>
                      </a:lnTo>
                      <a:lnTo>
                        <a:pt x="1831" y="148"/>
                      </a:lnTo>
                      <a:lnTo>
                        <a:pt x="1828" y="148"/>
                      </a:lnTo>
                      <a:lnTo>
                        <a:pt x="1828" y="148"/>
                      </a:lnTo>
                      <a:lnTo>
                        <a:pt x="1828" y="148"/>
                      </a:lnTo>
                      <a:lnTo>
                        <a:pt x="1828" y="148"/>
                      </a:lnTo>
                      <a:lnTo>
                        <a:pt x="1827" y="148"/>
                      </a:lnTo>
                      <a:lnTo>
                        <a:pt x="1827" y="148"/>
                      </a:lnTo>
                      <a:lnTo>
                        <a:pt x="1827" y="148"/>
                      </a:lnTo>
                      <a:lnTo>
                        <a:pt x="1826" y="148"/>
                      </a:lnTo>
                      <a:lnTo>
                        <a:pt x="1826" y="151"/>
                      </a:lnTo>
                      <a:lnTo>
                        <a:pt x="1828" y="151"/>
                      </a:lnTo>
                      <a:lnTo>
                        <a:pt x="1828" y="153"/>
                      </a:lnTo>
                      <a:lnTo>
                        <a:pt x="1826" y="155"/>
                      </a:lnTo>
                      <a:lnTo>
                        <a:pt x="1826" y="156"/>
                      </a:lnTo>
                      <a:lnTo>
                        <a:pt x="1824" y="156"/>
                      </a:lnTo>
                      <a:lnTo>
                        <a:pt x="1823" y="156"/>
                      </a:lnTo>
                      <a:lnTo>
                        <a:pt x="1822" y="156"/>
                      </a:lnTo>
                      <a:lnTo>
                        <a:pt x="1819" y="155"/>
                      </a:lnTo>
                      <a:lnTo>
                        <a:pt x="1819" y="157"/>
                      </a:lnTo>
                      <a:lnTo>
                        <a:pt x="1818" y="157"/>
                      </a:lnTo>
                      <a:lnTo>
                        <a:pt x="1818" y="159"/>
                      </a:lnTo>
                      <a:lnTo>
                        <a:pt x="1822" y="160"/>
                      </a:lnTo>
                      <a:lnTo>
                        <a:pt x="1820" y="161"/>
                      </a:lnTo>
                      <a:lnTo>
                        <a:pt x="1820" y="162"/>
                      </a:lnTo>
                      <a:lnTo>
                        <a:pt x="1819" y="164"/>
                      </a:lnTo>
                      <a:lnTo>
                        <a:pt x="1818" y="164"/>
                      </a:lnTo>
                      <a:lnTo>
                        <a:pt x="1818" y="166"/>
                      </a:lnTo>
                      <a:lnTo>
                        <a:pt x="1820" y="168"/>
                      </a:lnTo>
                      <a:lnTo>
                        <a:pt x="1822" y="169"/>
                      </a:lnTo>
                      <a:lnTo>
                        <a:pt x="1822" y="169"/>
                      </a:lnTo>
                      <a:lnTo>
                        <a:pt x="1822" y="173"/>
                      </a:lnTo>
                      <a:lnTo>
                        <a:pt x="1823" y="173"/>
                      </a:lnTo>
                      <a:lnTo>
                        <a:pt x="1823" y="174"/>
                      </a:lnTo>
                      <a:lnTo>
                        <a:pt x="1823" y="174"/>
                      </a:lnTo>
                      <a:lnTo>
                        <a:pt x="1823" y="176"/>
                      </a:lnTo>
                      <a:lnTo>
                        <a:pt x="1823" y="176"/>
                      </a:lnTo>
                      <a:lnTo>
                        <a:pt x="1823" y="177"/>
                      </a:lnTo>
                      <a:lnTo>
                        <a:pt x="1823" y="177"/>
                      </a:lnTo>
                      <a:lnTo>
                        <a:pt x="1822" y="181"/>
                      </a:lnTo>
                      <a:lnTo>
                        <a:pt x="1823" y="181"/>
                      </a:lnTo>
                      <a:lnTo>
                        <a:pt x="1823" y="182"/>
                      </a:lnTo>
                      <a:lnTo>
                        <a:pt x="1827" y="186"/>
                      </a:lnTo>
                      <a:lnTo>
                        <a:pt x="1830" y="187"/>
                      </a:lnTo>
                      <a:lnTo>
                        <a:pt x="1831" y="190"/>
                      </a:lnTo>
                      <a:lnTo>
                        <a:pt x="1828" y="190"/>
                      </a:lnTo>
                      <a:lnTo>
                        <a:pt x="1826" y="191"/>
                      </a:lnTo>
                      <a:lnTo>
                        <a:pt x="1822" y="191"/>
                      </a:lnTo>
                      <a:lnTo>
                        <a:pt x="1820" y="194"/>
                      </a:lnTo>
                      <a:lnTo>
                        <a:pt x="1820" y="198"/>
                      </a:lnTo>
                      <a:lnTo>
                        <a:pt x="1822" y="198"/>
                      </a:lnTo>
                      <a:lnTo>
                        <a:pt x="1820" y="200"/>
                      </a:lnTo>
                      <a:lnTo>
                        <a:pt x="1820" y="202"/>
                      </a:lnTo>
                      <a:lnTo>
                        <a:pt x="1822" y="202"/>
                      </a:lnTo>
                      <a:lnTo>
                        <a:pt x="1822" y="202"/>
                      </a:lnTo>
                      <a:lnTo>
                        <a:pt x="1820" y="202"/>
                      </a:lnTo>
                      <a:lnTo>
                        <a:pt x="1820" y="204"/>
                      </a:lnTo>
                      <a:lnTo>
                        <a:pt x="1819" y="204"/>
                      </a:lnTo>
                      <a:lnTo>
                        <a:pt x="1819" y="206"/>
                      </a:lnTo>
                      <a:lnTo>
                        <a:pt x="1818" y="207"/>
                      </a:lnTo>
                      <a:lnTo>
                        <a:pt x="1818" y="207"/>
                      </a:lnTo>
                      <a:lnTo>
                        <a:pt x="1818" y="207"/>
                      </a:lnTo>
                      <a:lnTo>
                        <a:pt x="1818" y="207"/>
                      </a:lnTo>
                      <a:lnTo>
                        <a:pt x="1819" y="208"/>
                      </a:lnTo>
                      <a:lnTo>
                        <a:pt x="1819" y="210"/>
                      </a:lnTo>
                      <a:lnTo>
                        <a:pt x="1819" y="211"/>
                      </a:lnTo>
                      <a:lnTo>
                        <a:pt x="1818" y="212"/>
                      </a:lnTo>
                      <a:lnTo>
                        <a:pt x="1817" y="213"/>
                      </a:lnTo>
                      <a:lnTo>
                        <a:pt x="1815" y="216"/>
                      </a:lnTo>
                      <a:lnTo>
                        <a:pt x="1814" y="217"/>
                      </a:lnTo>
                      <a:lnTo>
                        <a:pt x="1815" y="219"/>
                      </a:lnTo>
                      <a:lnTo>
                        <a:pt x="1817" y="220"/>
                      </a:lnTo>
                      <a:lnTo>
                        <a:pt x="1817" y="223"/>
                      </a:lnTo>
                      <a:lnTo>
                        <a:pt x="1817" y="223"/>
                      </a:lnTo>
                      <a:lnTo>
                        <a:pt x="1815" y="224"/>
                      </a:lnTo>
                      <a:lnTo>
                        <a:pt x="1815" y="224"/>
                      </a:lnTo>
                      <a:lnTo>
                        <a:pt x="1815" y="224"/>
                      </a:lnTo>
                      <a:lnTo>
                        <a:pt x="1814" y="224"/>
                      </a:lnTo>
                      <a:lnTo>
                        <a:pt x="1814" y="224"/>
                      </a:lnTo>
                      <a:lnTo>
                        <a:pt x="1813" y="225"/>
                      </a:lnTo>
                      <a:lnTo>
                        <a:pt x="1811" y="227"/>
                      </a:lnTo>
                      <a:lnTo>
                        <a:pt x="1811" y="228"/>
                      </a:lnTo>
                      <a:lnTo>
                        <a:pt x="1811" y="228"/>
                      </a:lnTo>
                      <a:lnTo>
                        <a:pt x="1811" y="228"/>
                      </a:lnTo>
                      <a:lnTo>
                        <a:pt x="1810" y="228"/>
                      </a:lnTo>
                      <a:lnTo>
                        <a:pt x="1809" y="233"/>
                      </a:lnTo>
                      <a:lnTo>
                        <a:pt x="1809" y="233"/>
                      </a:lnTo>
                      <a:lnTo>
                        <a:pt x="1809" y="233"/>
                      </a:lnTo>
                      <a:lnTo>
                        <a:pt x="1803" y="234"/>
                      </a:lnTo>
                      <a:lnTo>
                        <a:pt x="1803" y="234"/>
                      </a:lnTo>
                      <a:lnTo>
                        <a:pt x="1802" y="234"/>
                      </a:lnTo>
                      <a:lnTo>
                        <a:pt x="1802" y="236"/>
                      </a:lnTo>
                      <a:lnTo>
                        <a:pt x="1801" y="236"/>
                      </a:lnTo>
                      <a:lnTo>
                        <a:pt x="1801" y="236"/>
                      </a:lnTo>
                      <a:lnTo>
                        <a:pt x="1800" y="236"/>
                      </a:lnTo>
                      <a:lnTo>
                        <a:pt x="1800" y="237"/>
                      </a:lnTo>
                      <a:lnTo>
                        <a:pt x="1798" y="237"/>
                      </a:lnTo>
                      <a:lnTo>
                        <a:pt x="1797" y="237"/>
                      </a:lnTo>
                      <a:lnTo>
                        <a:pt x="1796" y="236"/>
                      </a:lnTo>
                      <a:lnTo>
                        <a:pt x="1796" y="234"/>
                      </a:lnTo>
                      <a:lnTo>
                        <a:pt x="1792" y="234"/>
                      </a:lnTo>
                      <a:lnTo>
                        <a:pt x="1792" y="233"/>
                      </a:lnTo>
                      <a:lnTo>
                        <a:pt x="1790" y="233"/>
                      </a:lnTo>
                      <a:lnTo>
                        <a:pt x="1790" y="233"/>
                      </a:lnTo>
                      <a:lnTo>
                        <a:pt x="1788" y="234"/>
                      </a:lnTo>
                      <a:lnTo>
                        <a:pt x="1786" y="234"/>
                      </a:lnTo>
                      <a:lnTo>
                        <a:pt x="1785" y="233"/>
                      </a:lnTo>
                      <a:lnTo>
                        <a:pt x="1784" y="233"/>
                      </a:lnTo>
                      <a:lnTo>
                        <a:pt x="1783" y="232"/>
                      </a:lnTo>
                      <a:lnTo>
                        <a:pt x="1781" y="234"/>
                      </a:lnTo>
                      <a:lnTo>
                        <a:pt x="1779" y="234"/>
                      </a:lnTo>
                      <a:lnTo>
                        <a:pt x="1779" y="234"/>
                      </a:lnTo>
                      <a:lnTo>
                        <a:pt x="1772" y="234"/>
                      </a:lnTo>
                      <a:lnTo>
                        <a:pt x="1772" y="231"/>
                      </a:lnTo>
                      <a:lnTo>
                        <a:pt x="1769" y="231"/>
                      </a:lnTo>
                      <a:lnTo>
                        <a:pt x="1768" y="231"/>
                      </a:lnTo>
                      <a:lnTo>
                        <a:pt x="1768" y="229"/>
                      </a:lnTo>
                      <a:lnTo>
                        <a:pt x="1767" y="229"/>
                      </a:lnTo>
                      <a:lnTo>
                        <a:pt x="1765" y="231"/>
                      </a:lnTo>
                      <a:lnTo>
                        <a:pt x="1765" y="231"/>
                      </a:lnTo>
                      <a:lnTo>
                        <a:pt x="1764" y="232"/>
                      </a:lnTo>
                      <a:lnTo>
                        <a:pt x="1764" y="232"/>
                      </a:lnTo>
                      <a:lnTo>
                        <a:pt x="1762" y="232"/>
                      </a:lnTo>
                      <a:lnTo>
                        <a:pt x="1760" y="231"/>
                      </a:lnTo>
                      <a:lnTo>
                        <a:pt x="1758" y="231"/>
                      </a:lnTo>
                      <a:lnTo>
                        <a:pt x="1758" y="228"/>
                      </a:lnTo>
                      <a:lnTo>
                        <a:pt x="1756" y="225"/>
                      </a:lnTo>
                      <a:lnTo>
                        <a:pt x="1756" y="223"/>
                      </a:lnTo>
                      <a:lnTo>
                        <a:pt x="1755" y="223"/>
                      </a:lnTo>
                      <a:lnTo>
                        <a:pt x="1755" y="215"/>
                      </a:lnTo>
                      <a:lnTo>
                        <a:pt x="1754" y="215"/>
                      </a:lnTo>
                      <a:lnTo>
                        <a:pt x="1752" y="211"/>
                      </a:lnTo>
                      <a:lnTo>
                        <a:pt x="1750" y="212"/>
                      </a:lnTo>
                      <a:lnTo>
                        <a:pt x="1748" y="213"/>
                      </a:lnTo>
                      <a:lnTo>
                        <a:pt x="1747" y="213"/>
                      </a:lnTo>
                      <a:lnTo>
                        <a:pt x="1747" y="212"/>
                      </a:lnTo>
                      <a:lnTo>
                        <a:pt x="1748" y="211"/>
                      </a:lnTo>
                      <a:lnTo>
                        <a:pt x="1748" y="210"/>
                      </a:lnTo>
                      <a:lnTo>
                        <a:pt x="1746" y="210"/>
                      </a:lnTo>
                      <a:lnTo>
                        <a:pt x="1747" y="207"/>
                      </a:lnTo>
                      <a:lnTo>
                        <a:pt x="1747" y="206"/>
                      </a:lnTo>
                      <a:lnTo>
                        <a:pt x="1746" y="206"/>
                      </a:lnTo>
                      <a:lnTo>
                        <a:pt x="1746" y="204"/>
                      </a:lnTo>
                      <a:lnTo>
                        <a:pt x="1745" y="204"/>
                      </a:lnTo>
                      <a:lnTo>
                        <a:pt x="1745" y="203"/>
                      </a:lnTo>
                      <a:lnTo>
                        <a:pt x="1746" y="203"/>
                      </a:lnTo>
                      <a:lnTo>
                        <a:pt x="1745" y="198"/>
                      </a:lnTo>
                      <a:lnTo>
                        <a:pt x="1743" y="196"/>
                      </a:lnTo>
                      <a:lnTo>
                        <a:pt x="1743" y="194"/>
                      </a:lnTo>
                      <a:lnTo>
                        <a:pt x="1742" y="194"/>
                      </a:lnTo>
                      <a:lnTo>
                        <a:pt x="1743" y="191"/>
                      </a:lnTo>
                      <a:lnTo>
                        <a:pt x="1743" y="191"/>
                      </a:lnTo>
                      <a:lnTo>
                        <a:pt x="1743" y="190"/>
                      </a:lnTo>
                      <a:lnTo>
                        <a:pt x="1743" y="189"/>
                      </a:lnTo>
                      <a:lnTo>
                        <a:pt x="1743" y="187"/>
                      </a:lnTo>
                      <a:lnTo>
                        <a:pt x="1743" y="187"/>
                      </a:lnTo>
                      <a:lnTo>
                        <a:pt x="1745" y="185"/>
                      </a:lnTo>
                      <a:lnTo>
                        <a:pt x="1746" y="181"/>
                      </a:lnTo>
                      <a:lnTo>
                        <a:pt x="1748" y="181"/>
                      </a:lnTo>
                      <a:lnTo>
                        <a:pt x="1748" y="177"/>
                      </a:lnTo>
                      <a:lnTo>
                        <a:pt x="1751" y="178"/>
                      </a:lnTo>
                      <a:lnTo>
                        <a:pt x="1752" y="178"/>
                      </a:lnTo>
                      <a:lnTo>
                        <a:pt x="1754" y="179"/>
                      </a:lnTo>
                      <a:lnTo>
                        <a:pt x="1754" y="181"/>
                      </a:lnTo>
                      <a:lnTo>
                        <a:pt x="1756" y="179"/>
                      </a:lnTo>
                      <a:lnTo>
                        <a:pt x="1756" y="179"/>
                      </a:lnTo>
                      <a:lnTo>
                        <a:pt x="1759" y="181"/>
                      </a:lnTo>
                      <a:lnTo>
                        <a:pt x="1759" y="182"/>
                      </a:lnTo>
                      <a:lnTo>
                        <a:pt x="1763" y="183"/>
                      </a:lnTo>
                      <a:lnTo>
                        <a:pt x="1763" y="181"/>
                      </a:lnTo>
                      <a:lnTo>
                        <a:pt x="1763" y="181"/>
                      </a:lnTo>
                      <a:lnTo>
                        <a:pt x="1763" y="181"/>
                      </a:lnTo>
                      <a:lnTo>
                        <a:pt x="1765" y="181"/>
                      </a:lnTo>
                      <a:lnTo>
                        <a:pt x="1765" y="178"/>
                      </a:lnTo>
                      <a:lnTo>
                        <a:pt x="1765" y="176"/>
                      </a:lnTo>
                      <a:lnTo>
                        <a:pt x="1767" y="176"/>
                      </a:lnTo>
                      <a:lnTo>
                        <a:pt x="1767" y="174"/>
                      </a:lnTo>
                      <a:lnTo>
                        <a:pt x="1765" y="173"/>
                      </a:lnTo>
                      <a:lnTo>
                        <a:pt x="1765" y="172"/>
                      </a:lnTo>
                      <a:lnTo>
                        <a:pt x="1767" y="172"/>
                      </a:lnTo>
                      <a:lnTo>
                        <a:pt x="1768" y="172"/>
                      </a:lnTo>
                      <a:lnTo>
                        <a:pt x="1769" y="170"/>
                      </a:lnTo>
                      <a:lnTo>
                        <a:pt x="1769" y="169"/>
                      </a:lnTo>
                      <a:lnTo>
                        <a:pt x="1771" y="169"/>
                      </a:lnTo>
                      <a:lnTo>
                        <a:pt x="1775" y="169"/>
                      </a:lnTo>
                      <a:lnTo>
                        <a:pt x="1775" y="168"/>
                      </a:lnTo>
                      <a:lnTo>
                        <a:pt x="1777" y="168"/>
                      </a:lnTo>
                      <a:lnTo>
                        <a:pt x="1777" y="168"/>
                      </a:lnTo>
                      <a:lnTo>
                        <a:pt x="1783" y="168"/>
                      </a:lnTo>
                      <a:lnTo>
                        <a:pt x="1783" y="166"/>
                      </a:lnTo>
                      <a:lnTo>
                        <a:pt x="1784" y="166"/>
                      </a:lnTo>
                      <a:lnTo>
                        <a:pt x="1784" y="165"/>
                      </a:lnTo>
                      <a:lnTo>
                        <a:pt x="1784" y="164"/>
                      </a:lnTo>
                      <a:lnTo>
                        <a:pt x="1785" y="164"/>
                      </a:lnTo>
                      <a:lnTo>
                        <a:pt x="1785" y="162"/>
                      </a:lnTo>
                      <a:lnTo>
                        <a:pt x="1786" y="162"/>
                      </a:lnTo>
                      <a:lnTo>
                        <a:pt x="1786" y="161"/>
                      </a:lnTo>
                      <a:lnTo>
                        <a:pt x="1788" y="160"/>
                      </a:lnTo>
                      <a:lnTo>
                        <a:pt x="1788" y="159"/>
                      </a:lnTo>
                      <a:lnTo>
                        <a:pt x="1788" y="159"/>
                      </a:lnTo>
                      <a:lnTo>
                        <a:pt x="1788" y="157"/>
                      </a:lnTo>
                      <a:lnTo>
                        <a:pt x="1789" y="157"/>
                      </a:lnTo>
                      <a:lnTo>
                        <a:pt x="1789" y="156"/>
                      </a:lnTo>
                      <a:lnTo>
                        <a:pt x="1790" y="156"/>
                      </a:lnTo>
                      <a:lnTo>
                        <a:pt x="1790" y="153"/>
                      </a:lnTo>
                      <a:lnTo>
                        <a:pt x="1790" y="153"/>
                      </a:lnTo>
                      <a:lnTo>
                        <a:pt x="1793" y="153"/>
                      </a:lnTo>
                      <a:lnTo>
                        <a:pt x="1796" y="153"/>
                      </a:lnTo>
                      <a:lnTo>
                        <a:pt x="1796" y="152"/>
                      </a:lnTo>
                      <a:lnTo>
                        <a:pt x="1797" y="152"/>
                      </a:lnTo>
                      <a:lnTo>
                        <a:pt x="1798" y="149"/>
                      </a:lnTo>
                      <a:lnTo>
                        <a:pt x="1802" y="149"/>
                      </a:lnTo>
                      <a:lnTo>
                        <a:pt x="1802" y="148"/>
                      </a:lnTo>
                      <a:lnTo>
                        <a:pt x="1803" y="148"/>
                      </a:lnTo>
                      <a:lnTo>
                        <a:pt x="1805" y="147"/>
                      </a:lnTo>
                      <a:lnTo>
                        <a:pt x="1805" y="145"/>
                      </a:lnTo>
                      <a:lnTo>
                        <a:pt x="1805" y="145"/>
                      </a:lnTo>
                      <a:lnTo>
                        <a:pt x="1805" y="143"/>
                      </a:lnTo>
                      <a:lnTo>
                        <a:pt x="1802" y="143"/>
                      </a:lnTo>
                      <a:lnTo>
                        <a:pt x="1803" y="141"/>
                      </a:lnTo>
                      <a:lnTo>
                        <a:pt x="1805" y="140"/>
                      </a:lnTo>
                      <a:lnTo>
                        <a:pt x="1805" y="140"/>
                      </a:lnTo>
                      <a:lnTo>
                        <a:pt x="1806" y="138"/>
                      </a:lnTo>
                      <a:lnTo>
                        <a:pt x="1807" y="138"/>
                      </a:lnTo>
                      <a:lnTo>
                        <a:pt x="1809" y="138"/>
                      </a:lnTo>
                      <a:lnTo>
                        <a:pt x="1809" y="136"/>
                      </a:lnTo>
                      <a:lnTo>
                        <a:pt x="1809" y="135"/>
                      </a:lnTo>
                      <a:lnTo>
                        <a:pt x="1810" y="135"/>
                      </a:lnTo>
                      <a:lnTo>
                        <a:pt x="1810" y="134"/>
                      </a:lnTo>
                      <a:lnTo>
                        <a:pt x="1811" y="132"/>
                      </a:lnTo>
                      <a:lnTo>
                        <a:pt x="1811" y="131"/>
                      </a:lnTo>
                      <a:lnTo>
                        <a:pt x="1813" y="131"/>
                      </a:lnTo>
                      <a:lnTo>
                        <a:pt x="1813" y="130"/>
                      </a:lnTo>
                      <a:lnTo>
                        <a:pt x="1813" y="130"/>
                      </a:lnTo>
                      <a:lnTo>
                        <a:pt x="1813" y="127"/>
                      </a:lnTo>
                      <a:lnTo>
                        <a:pt x="1813" y="127"/>
                      </a:lnTo>
                      <a:lnTo>
                        <a:pt x="1814" y="126"/>
                      </a:lnTo>
                      <a:lnTo>
                        <a:pt x="1814" y="126"/>
                      </a:lnTo>
                      <a:close/>
                      <a:moveTo>
                        <a:pt x="1610" y="123"/>
                      </a:moveTo>
                      <a:lnTo>
                        <a:pt x="1612" y="123"/>
                      </a:lnTo>
                      <a:lnTo>
                        <a:pt x="1612" y="126"/>
                      </a:lnTo>
                      <a:lnTo>
                        <a:pt x="1611" y="126"/>
                      </a:lnTo>
                      <a:lnTo>
                        <a:pt x="1610" y="123"/>
                      </a:lnTo>
                      <a:close/>
                      <a:moveTo>
                        <a:pt x="657" y="118"/>
                      </a:moveTo>
                      <a:lnTo>
                        <a:pt x="658" y="118"/>
                      </a:lnTo>
                      <a:lnTo>
                        <a:pt x="658" y="119"/>
                      </a:lnTo>
                      <a:lnTo>
                        <a:pt x="658" y="119"/>
                      </a:lnTo>
                      <a:lnTo>
                        <a:pt x="658" y="119"/>
                      </a:lnTo>
                      <a:lnTo>
                        <a:pt x="657" y="119"/>
                      </a:lnTo>
                      <a:lnTo>
                        <a:pt x="657" y="119"/>
                      </a:lnTo>
                      <a:lnTo>
                        <a:pt x="657" y="119"/>
                      </a:lnTo>
                      <a:lnTo>
                        <a:pt x="657" y="119"/>
                      </a:lnTo>
                      <a:lnTo>
                        <a:pt x="657" y="118"/>
                      </a:lnTo>
                      <a:close/>
                      <a:moveTo>
                        <a:pt x="57" y="117"/>
                      </a:moveTo>
                      <a:lnTo>
                        <a:pt x="58" y="118"/>
                      </a:lnTo>
                      <a:lnTo>
                        <a:pt x="58" y="118"/>
                      </a:lnTo>
                      <a:lnTo>
                        <a:pt x="58" y="118"/>
                      </a:lnTo>
                      <a:lnTo>
                        <a:pt x="57" y="118"/>
                      </a:lnTo>
                      <a:lnTo>
                        <a:pt x="57" y="117"/>
                      </a:lnTo>
                      <a:close/>
                      <a:moveTo>
                        <a:pt x="56" y="117"/>
                      </a:moveTo>
                      <a:lnTo>
                        <a:pt x="57" y="118"/>
                      </a:lnTo>
                      <a:lnTo>
                        <a:pt x="57" y="118"/>
                      </a:lnTo>
                      <a:lnTo>
                        <a:pt x="57" y="118"/>
                      </a:lnTo>
                      <a:lnTo>
                        <a:pt x="57" y="118"/>
                      </a:lnTo>
                      <a:lnTo>
                        <a:pt x="56" y="119"/>
                      </a:lnTo>
                      <a:lnTo>
                        <a:pt x="56" y="119"/>
                      </a:lnTo>
                      <a:lnTo>
                        <a:pt x="56" y="117"/>
                      </a:lnTo>
                      <a:close/>
                      <a:moveTo>
                        <a:pt x="43" y="117"/>
                      </a:moveTo>
                      <a:lnTo>
                        <a:pt x="44" y="118"/>
                      </a:lnTo>
                      <a:lnTo>
                        <a:pt x="44" y="118"/>
                      </a:lnTo>
                      <a:lnTo>
                        <a:pt x="44" y="119"/>
                      </a:lnTo>
                      <a:lnTo>
                        <a:pt x="44" y="119"/>
                      </a:lnTo>
                      <a:lnTo>
                        <a:pt x="43" y="118"/>
                      </a:lnTo>
                      <a:lnTo>
                        <a:pt x="43" y="117"/>
                      </a:lnTo>
                      <a:close/>
                      <a:moveTo>
                        <a:pt x="231" y="104"/>
                      </a:moveTo>
                      <a:lnTo>
                        <a:pt x="234" y="104"/>
                      </a:lnTo>
                      <a:lnTo>
                        <a:pt x="234" y="104"/>
                      </a:lnTo>
                      <a:lnTo>
                        <a:pt x="234" y="105"/>
                      </a:lnTo>
                      <a:lnTo>
                        <a:pt x="231" y="105"/>
                      </a:lnTo>
                      <a:lnTo>
                        <a:pt x="231" y="104"/>
                      </a:lnTo>
                      <a:close/>
                      <a:moveTo>
                        <a:pt x="1891" y="101"/>
                      </a:moveTo>
                      <a:lnTo>
                        <a:pt x="1892" y="101"/>
                      </a:lnTo>
                      <a:lnTo>
                        <a:pt x="1894" y="101"/>
                      </a:lnTo>
                      <a:lnTo>
                        <a:pt x="1895" y="105"/>
                      </a:lnTo>
                      <a:lnTo>
                        <a:pt x="1896" y="109"/>
                      </a:lnTo>
                      <a:lnTo>
                        <a:pt x="1898" y="113"/>
                      </a:lnTo>
                      <a:lnTo>
                        <a:pt x="1898" y="118"/>
                      </a:lnTo>
                      <a:lnTo>
                        <a:pt x="1896" y="118"/>
                      </a:lnTo>
                      <a:lnTo>
                        <a:pt x="1896" y="119"/>
                      </a:lnTo>
                      <a:lnTo>
                        <a:pt x="1895" y="119"/>
                      </a:lnTo>
                      <a:lnTo>
                        <a:pt x="1895" y="121"/>
                      </a:lnTo>
                      <a:lnTo>
                        <a:pt x="1895" y="121"/>
                      </a:lnTo>
                      <a:lnTo>
                        <a:pt x="1895" y="122"/>
                      </a:lnTo>
                      <a:lnTo>
                        <a:pt x="1894" y="122"/>
                      </a:lnTo>
                      <a:lnTo>
                        <a:pt x="1892" y="123"/>
                      </a:lnTo>
                      <a:lnTo>
                        <a:pt x="1891" y="124"/>
                      </a:lnTo>
                      <a:lnTo>
                        <a:pt x="1891" y="127"/>
                      </a:lnTo>
                      <a:lnTo>
                        <a:pt x="1892" y="130"/>
                      </a:lnTo>
                      <a:lnTo>
                        <a:pt x="1894" y="132"/>
                      </a:lnTo>
                      <a:lnTo>
                        <a:pt x="1892" y="132"/>
                      </a:lnTo>
                      <a:lnTo>
                        <a:pt x="1892" y="132"/>
                      </a:lnTo>
                      <a:lnTo>
                        <a:pt x="1892" y="132"/>
                      </a:lnTo>
                      <a:lnTo>
                        <a:pt x="1892" y="128"/>
                      </a:lnTo>
                      <a:lnTo>
                        <a:pt x="1891" y="128"/>
                      </a:lnTo>
                      <a:lnTo>
                        <a:pt x="1891" y="130"/>
                      </a:lnTo>
                      <a:lnTo>
                        <a:pt x="1889" y="130"/>
                      </a:lnTo>
                      <a:lnTo>
                        <a:pt x="1890" y="132"/>
                      </a:lnTo>
                      <a:lnTo>
                        <a:pt x="1890" y="132"/>
                      </a:lnTo>
                      <a:lnTo>
                        <a:pt x="1890" y="134"/>
                      </a:lnTo>
                      <a:lnTo>
                        <a:pt x="1891" y="134"/>
                      </a:lnTo>
                      <a:lnTo>
                        <a:pt x="1891" y="136"/>
                      </a:lnTo>
                      <a:lnTo>
                        <a:pt x="1890" y="138"/>
                      </a:lnTo>
                      <a:lnTo>
                        <a:pt x="1890" y="139"/>
                      </a:lnTo>
                      <a:lnTo>
                        <a:pt x="1889" y="140"/>
                      </a:lnTo>
                      <a:lnTo>
                        <a:pt x="1887" y="140"/>
                      </a:lnTo>
                      <a:lnTo>
                        <a:pt x="1886" y="140"/>
                      </a:lnTo>
                      <a:lnTo>
                        <a:pt x="1886" y="140"/>
                      </a:lnTo>
                      <a:lnTo>
                        <a:pt x="1886" y="140"/>
                      </a:lnTo>
                      <a:lnTo>
                        <a:pt x="1886" y="138"/>
                      </a:lnTo>
                      <a:lnTo>
                        <a:pt x="1886" y="138"/>
                      </a:lnTo>
                      <a:lnTo>
                        <a:pt x="1886" y="138"/>
                      </a:lnTo>
                      <a:lnTo>
                        <a:pt x="1886" y="136"/>
                      </a:lnTo>
                      <a:lnTo>
                        <a:pt x="1885" y="138"/>
                      </a:lnTo>
                      <a:lnTo>
                        <a:pt x="1882" y="138"/>
                      </a:lnTo>
                      <a:lnTo>
                        <a:pt x="1881" y="138"/>
                      </a:lnTo>
                      <a:lnTo>
                        <a:pt x="1879" y="136"/>
                      </a:lnTo>
                      <a:lnTo>
                        <a:pt x="1877" y="135"/>
                      </a:lnTo>
                      <a:lnTo>
                        <a:pt x="1874" y="134"/>
                      </a:lnTo>
                      <a:lnTo>
                        <a:pt x="1874" y="131"/>
                      </a:lnTo>
                      <a:lnTo>
                        <a:pt x="1874" y="128"/>
                      </a:lnTo>
                      <a:lnTo>
                        <a:pt x="1874" y="126"/>
                      </a:lnTo>
                      <a:lnTo>
                        <a:pt x="1875" y="126"/>
                      </a:lnTo>
                      <a:lnTo>
                        <a:pt x="1875" y="124"/>
                      </a:lnTo>
                      <a:lnTo>
                        <a:pt x="1877" y="124"/>
                      </a:lnTo>
                      <a:lnTo>
                        <a:pt x="1877" y="122"/>
                      </a:lnTo>
                      <a:lnTo>
                        <a:pt x="1877" y="122"/>
                      </a:lnTo>
                      <a:lnTo>
                        <a:pt x="1877" y="122"/>
                      </a:lnTo>
                      <a:lnTo>
                        <a:pt x="1874" y="122"/>
                      </a:lnTo>
                      <a:lnTo>
                        <a:pt x="1874" y="121"/>
                      </a:lnTo>
                      <a:lnTo>
                        <a:pt x="1873" y="121"/>
                      </a:lnTo>
                      <a:lnTo>
                        <a:pt x="1872" y="121"/>
                      </a:lnTo>
                      <a:lnTo>
                        <a:pt x="1872" y="122"/>
                      </a:lnTo>
                      <a:lnTo>
                        <a:pt x="1868" y="121"/>
                      </a:lnTo>
                      <a:lnTo>
                        <a:pt x="1868" y="122"/>
                      </a:lnTo>
                      <a:lnTo>
                        <a:pt x="1865" y="122"/>
                      </a:lnTo>
                      <a:lnTo>
                        <a:pt x="1864" y="121"/>
                      </a:lnTo>
                      <a:lnTo>
                        <a:pt x="1864" y="119"/>
                      </a:lnTo>
                      <a:lnTo>
                        <a:pt x="1862" y="119"/>
                      </a:lnTo>
                      <a:lnTo>
                        <a:pt x="1862" y="121"/>
                      </a:lnTo>
                      <a:lnTo>
                        <a:pt x="1861" y="121"/>
                      </a:lnTo>
                      <a:lnTo>
                        <a:pt x="1861" y="122"/>
                      </a:lnTo>
                      <a:lnTo>
                        <a:pt x="1860" y="123"/>
                      </a:lnTo>
                      <a:lnTo>
                        <a:pt x="1860" y="124"/>
                      </a:lnTo>
                      <a:lnTo>
                        <a:pt x="1857" y="124"/>
                      </a:lnTo>
                      <a:lnTo>
                        <a:pt x="1856" y="123"/>
                      </a:lnTo>
                      <a:lnTo>
                        <a:pt x="1857" y="122"/>
                      </a:lnTo>
                      <a:lnTo>
                        <a:pt x="1858" y="119"/>
                      </a:lnTo>
                      <a:lnTo>
                        <a:pt x="1858" y="119"/>
                      </a:lnTo>
                      <a:lnTo>
                        <a:pt x="1860" y="118"/>
                      </a:lnTo>
                      <a:lnTo>
                        <a:pt x="1858" y="117"/>
                      </a:lnTo>
                      <a:lnTo>
                        <a:pt x="1858" y="115"/>
                      </a:lnTo>
                      <a:lnTo>
                        <a:pt x="1858" y="114"/>
                      </a:lnTo>
                      <a:lnTo>
                        <a:pt x="1860" y="114"/>
                      </a:lnTo>
                      <a:lnTo>
                        <a:pt x="1862" y="114"/>
                      </a:lnTo>
                      <a:lnTo>
                        <a:pt x="1865" y="113"/>
                      </a:lnTo>
                      <a:lnTo>
                        <a:pt x="1865" y="110"/>
                      </a:lnTo>
                      <a:lnTo>
                        <a:pt x="1868" y="110"/>
                      </a:lnTo>
                      <a:lnTo>
                        <a:pt x="1868" y="109"/>
                      </a:lnTo>
                      <a:lnTo>
                        <a:pt x="1869" y="109"/>
                      </a:lnTo>
                      <a:lnTo>
                        <a:pt x="1870" y="109"/>
                      </a:lnTo>
                      <a:lnTo>
                        <a:pt x="1872" y="109"/>
                      </a:lnTo>
                      <a:lnTo>
                        <a:pt x="1872" y="109"/>
                      </a:lnTo>
                      <a:lnTo>
                        <a:pt x="1872" y="109"/>
                      </a:lnTo>
                      <a:lnTo>
                        <a:pt x="1872" y="113"/>
                      </a:lnTo>
                      <a:lnTo>
                        <a:pt x="1873" y="113"/>
                      </a:lnTo>
                      <a:lnTo>
                        <a:pt x="1874" y="113"/>
                      </a:lnTo>
                      <a:lnTo>
                        <a:pt x="1877" y="111"/>
                      </a:lnTo>
                      <a:lnTo>
                        <a:pt x="1877" y="110"/>
                      </a:lnTo>
                      <a:lnTo>
                        <a:pt x="1879" y="109"/>
                      </a:lnTo>
                      <a:lnTo>
                        <a:pt x="1879" y="110"/>
                      </a:lnTo>
                      <a:lnTo>
                        <a:pt x="1882" y="110"/>
                      </a:lnTo>
                      <a:lnTo>
                        <a:pt x="1883" y="109"/>
                      </a:lnTo>
                      <a:lnTo>
                        <a:pt x="1883" y="107"/>
                      </a:lnTo>
                      <a:lnTo>
                        <a:pt x="1885" y="106"/>
                      </a:lnTo>
                      <a:lnTo>
                        <a:pt x="1885" y="106"/>
                      </a:lnTo>
                      <a:lnTo>
                        <a:pt x="1886" y="106"/>
                      </a:lnTo>
                      <a:lnTo>
                        <a:pt x="1886" y="106"/>
                      </a:lnTo>
                      <a:lnTo>
                        <a:pt x="1889" y="106"/>
                      </a:lnTo>
                      <a:lnTo>
                        <a:pt x="1889" y="104"/>
                      </a:lnTo>
                      <a:lnTo>
                        <a:pt x="1890" y="104"/>
                      </a:lnTo>
                      <a:lnTo>
                        <a:pt x="1890" y="104"/>
                      </a:lnTo>
                      <a:lnTo>
                        <a:pt x="1889" y="104"/>
                      </a:lnTo>
                      <a:lnTo>
                        <a:pt x="1889" y="101"/>
                      </a:lnTo>
                      <a:lnTo>
                        <a:pt x="1890" y="101"/>
                      </a:lnTo>
                      <a:lnTo>
                        <a:pt x="1891" y="101"/>
                      </a:lnTo>
                      <a:close/>
                      <a:moveTo>
                        <a:pt x="1484" y="97"/>
                      </a:moveTo>
                      <a:lnTo>
                        <a:pt x="1487" y="97"/>
                      </a:lnTo>
                      <a:lnTo>
                        <a:pt x="1487" y="100"/>
                      </a:lnTo>
                      <a:lnTo>
                        <a:pt x="1488" y="100"/>
                      </a:lnTo>
                      <a:lnTo>
                        <a:pt x="1488" y="102"/>
                      </a:lnTo>
                      <a:lnTo>
                        <a:pt x="1489" y="102"/>
                      </a:lnTo>
                      <a:lnTo>
                        <a:pt x="1489" y="104"/>
                      </a:lnTo>
                      <a:lnTo>
                        <a:pt x="1492" y="105"/>
                      </a:lnTo>
                      <a:lnTo>
                        <a:pt x="1492" y="107"/>
                      </a:lnTo>
                      <a:lnTo>
                        <a:pt x="1493" y="107"/>
                      </a:lnTo>
                      <a:lnTo>
                        <a:pt x="1493" y="109"/>
                      </a:lnTo>
                      <a:lnTo>
                        <a:pt x="1493" y="109"/>
                      </a:lnTo>
                      <a:lnTo>
                        <a:pt x="1493" y="110"/>
                      </a:lnTo>
                      <a:lnTo>
                        <a:pt x="1495" y="110"/>
                      </a:lnTo>
                      <a:lnTo>
                        <a:pt x="1496" y="113"/>
                      </a:lnTo>
                      <a:lnTo>
                        <a:pt x="1497" y="115"/>
                      </a:lnTo>
                      <a:lnTo>
                        <a:pt x="1498" y="115"/>
                      </a:lnTo>
                      <a:lnTo>
                        <a:pt x="1500" y="121"/>
                      </a:lnTo>
                      <a:lnTo>
                        <a:pt x="1501" y="121"/>
                      </a:lnTo>
                      <a:lnTo>
                        <a:pt x="1500" y="131"/>
                      </a:lnTo>
                      <a:lnTo>
                        <a:pt x="1497" y="132"/>
                      </a:lnTo>
                      <a:lnTo>
                        <a:pt x="1497" y="134"/>
                      </a:lnTo>
                      <a:lnTo>
                        <a:pt x="1495" y="134"/>
                      </a:lnTo>
                      <a:lnTo>
                        <a:pt x="1495" y="134"/>
                      </a:lnTo>
                      <a:lnTo>
                        <a:pt x="1493" y="134"/>
                      </a:lnTo>
                      <a:lnTo>
                        <a:pt x="1493" y="135"/>
                      </a:lnTo>
                      <a:lnTo>
                        <a:pt x="1492" y="135"/>
                      </a:lnTo>
                      <a:lnTo>
                        <a:pt x="1491" y="136"/>
                      </a:lnTo>
                      <a:lnTo>
                        <a:pt x="1488" y="136"/>
                      </a:lnTo>
                      <a:lnTo>
                        <a:pt x="1488" y="136"/>
                      </a:lnTo>
                      <a:lnTo>
                        <a:pt x="1488" y="136"/>
                      </a:lnTo>
                      <a:lnTo>
                        <a:pt x="1487" y="136"/>
                      </a:lnTo>
                      <a:lnTo>
                        <a:pt x="1487" y="135"/>
                      </a:lnTo>
                      <a:lnTo>
                        <a:pt x="1485" y="135"/>
                      </a:lnTo>
                      <a:lnTo>
                        <a:pt x="1484" y="134"/>
                      </a:lnTo>
                      <a:lnTo>
                        <a:pt x="1483" y="132"/>
                      </a:lnTo>
                      <a:lnTo>
                        <a:pt x="1481" y="121"/>
                      </a:lnTo>
                      <a:lnTo>
                        <a:pt x="1480" y="121"/>
                      </a:lnTo>
                      <a:lnTo>
                        <a:pt x="1480" y="117"/>
                      </a:lnTo>
                      <a:lnTo>
                        <a:pt x="1480" y="117"/>
                      </a:lnTo>
                      <a:lnTo>
                        <a:pt x="1480" y="117"/>
                      </a:lnTo>
                      <a:lnTo>
                        <a:pt x="1480" y="115"/>
                      </a:lnTo>
                      <a:lnTo>
                        <a:pt x="1480" y="114"/>
                      </a:lnTo>
                      <a:lnTo>
                        <a:pt x="1481" y="114"/>
                      </a:lnTo>
                      <a:lnTo>
                        <a:pt x="1481" y="113"/>
                      </a:lnTo>
                      <a:lnTo>
                        <a:pt x="1483" y="113"/>
                      </a:lnTo>
                      <a:lnTo>
                        <a:pt x="1483" y="110"/>
                      </a:lnTo>
                      <a:lnTo>
                        <a:pt x="1483" y="110"/>
                      </a:lnTo>
                      <a:lnTo>
                        <a:pt x="1483" y="109"/>
                      </a:lnTo>
                      <a:lnTo>
                        <a:pt x="1484" y="109"/>
                      </a:lnTo>
                      <a:lnTo>
                        <a:pt x="1483" y="109"/>
                      </a:lnTo>
                      <a:lnTo>
                        <a:pt x="1483" y="107"/>
                      </a:lnTo>
                      <a:lnTo>
                        <a:pt x="1483" y="105"/>
                      </a:lnTo>
                      <a:lnTo>
                        <a:pt x="1483" y="105"/>
                      </a:lnTo>
                      <a:lnTo>
                        <a:pt x="1484" y="104"/>
                      </a:lnTo>
                      <a:lnTo>
                        <a:pt x="1484" y="104"/>
                      </a:lnTo>
                      <a:lnTo>
                        <a:pt x="1484" y="101"/>
                      </a:lnTo>
                      <a:lnTo>
                        <a:pt x="1483" y="101"/>
                      </a:lnTo>
                      <a:lnTo>
                        <a:pt x="1484" y="97"/>
                      </a:lnTo>
                      <a:close/>
                      <a:moveTo>
                        <a:pt x="1881" y="92"/>
                      </a:moveTo>
                      <a:lnTo>
                        <a:pt x="1882" y="93"/>
                      </a:lnTo>
                      <a:lnTo>
                        <a:pt x="1883" y="94"/>
                      </a:lnTo>
                      <a:lnTo>
                        <a:pt x="1883" y="96"/>
                      </a:lnTo>
                      <a:lnTo>
                        <a:pt x="1883" y="96"/>
                      </a:lnTo>
                      <a:lnTo>
                        <a:pt x="1882" y="96"/>
                      </a:lnTo>
                      <a:lnTo>
                        <a:pt x="1882" y="97"/>
                      </a:lnTo>
                      <a:lnTo>
                        <a:pt x="1881" y="97"/>
                      </a:lnTo>
                      <a:lnTo>
                        <a:pt x="1879" y="97"/>
                      </a:lnTo>
                      <a:lnTo>
                        <a:pt x="1878" y="96"/>
                      </a:lnTo>
                      <a:lnTo>
                        <a:pt x="1875" y="96"/>
                      </a:lnTo>
                      <a:lnTo>
                        <a:pt x="1875" y="94"/>
                      </a:lnTo>
                      <a:lnTo>
                        <a:pt x="1877" y="93"/>
                      </a:lnTo>
                      <a:lnTo>
                        <a:pt x="1878" y="93"/>
                      </a:lnTo>
                      <a:lnTo>
                        <a:pt x="1879" y="92"/>
                      </a:lnTo>
                      <a:lnTo>
                        <a:pt x="1881" y="92"/>
                      </a:lnTo>
                      <a:close/>
                      <a:moveTo>
                        <a:pt x="1864" y="88"/>
                      </a:moveTo>
                      <a:lnTo>
                        <a:pt x="1864" y="88"/>
                      </a:lnTo>
                      <a:lnTo>
                        <a:pt x="1864" y="88"/>
                      </a:lnTo>
                      <a:lnTo>
                        <a:pt x="1865" y="89"/>
                      </a:lnTo>
                      <a:lnTo>
                        <a:pt x="1864" y="89"/>
                      </a:lnTo>
                      <a:lnTo>
                        <a:pt x="1864" y="88"/>
                      </a:lnTo>
                      <a:lnTo>
                        <a:pt x="1864" y="88"/>
                      </a:lnTo>
                      <a:lnTo>
                        <a:pt x="1864" y="88"/>
                      </a:lnTo>
                      <a:lnTo>
                        <a:pt x="1864" y="88"/>
                      </a:lnTo>
                      <a:lnTo>
                        <a:pt x="1864" y="88"/>
                      </a:lnTo>
                      <a:lnTo>
                        <a:pt x="1864" y="88"/>
                      </a:lnTo>
                      <a:lnTo>
                        <a:pt x="1864" y="88"/>
                      </a:lnTo>
                      <a:close/>
                      <a:moveTo>
                        <a:pt x="1601" y="88"/>
                      </a:moveTo>
                      <a:lnTo>
                        <a:pt x="1602" y="88"/>
                      </a:lnTo>
                      <a:lnTo>
                        <a:pt x="1602" y="88"/>
                      </a:lnTo>
                      <a:lnTo>
                        <a:pt x="1602" y="88"/>
                      </a:lnTo>
                      <a:lnTo>
                        <a:pt x="1602" y="88"/>
                      </a:lnTo>
                      <a:lnTo>
                        <a:pt x="1602" y="88"/>
                      </a:lnTo>
                      <a:lnTo>
                        <a:pt x="1601" y="89"/>
                      </a:lnTo>
                      <a:lnTo>
                        <a:pt x="1601" y="88"/>
                      </a:lnTo>
                      <a:close/>
                      <a:moveTo>
                        <a:pt x="1870" y="84"/>
                      </a:moveTo>
                      <a:lnTo>
                        <a:pt x="1872" y="87"/>
                      </a:lnTo>
                      <a:lnTo>
                        <a:pt x="1872" y="87"/>
                      </a:lnTo>
                      <a:lnTo>
                        <a:pt x="1872" y="88"/>
                      </a:lnTo>
                      <a:lnTo>
                        <a:pt x="1872" y="88"/>
                      </a:lnTo>
                      <a:lnTo>
                        <a:pt x="1872" y="89"/>
                      </a:lnTo>
                      <a:lnTo>
                        <a:pt x="1872" y="89"/>
                      </a:lnTo>
                      <a:lnTo>
                        <a:pt x="1870" y="90"/>
                      </a:lnTo>
                      <a:lnTo>
                        <a:pt x="1870" y="90"/>
                      </a:lnTo>
                      <a:lnTo>
                        <a:pt x="1870" y="92"/>
                      </a:lnTo>
                      <a:lnTo>
                        <a:pt x="1869" y="93"/>
                      </a:lnTo>
                      <a:lnTo>
                        <a:pt x="1869" y="100"/>
                      </a:lnTo>
                      <a:lnTo>
                        <a:pt x="1869" y="100"/>
                      </a:lnTo>
                      <a:lnTo>
                        <a:pt x="1869" y="100"/>
                      </a:lnTo>
                      <a:lnTo>
                        <a:pt x="1869" y="101"/>
                      </a:lnTo>
                      <a:lnTo>
                        <a:pt x="1869" y="102"/>
                      </a:lnTo>
                      <a:lnTo>
                        <a:pt x="1868" y="102"/>
                      </a:lnTo>
                      <a:lnTo>
                        <a:pt x="1866" y="100"/>
                      </a:lnTo>
                      <a:lnTo>
                        <a:pt x="1865" y="100"/>
                      </a:lnTo>
                      <a:lnTo>
                        <a:pt x="1865" y="100"/>
                      </a:lnTo>
                      <a:lnTo>
                        <a:pt x="1862" y="100"/>
                      </a:lnTo>
                      <a:lnTo>
                        <a:pt x="1862" y="98"/>
                      </a:lnTo>
                      <a:lnTo>
                        <a:pt x="1861" y="97"/>
                      </a:lnTo>
                      <a:lnTo>
                        <a:pt x="1861" y="96"/>
                      </a:lnTo>
                      <a:lnTo>
                        <a:pt x="1860" y="96"/>
                      </a:lnTo>
                      <a:lnTo>
                        <a:pt x="1860" y="93"/>
                      </a:lnTo>
                      <a:lnTo>
                        <a:pt x="1865" y="92"/>
                      </a:lnTo>
                      <a:lnTo>
                        <a:pt x="1866" y="90"/>
                      </a:lnTo>
                      <a:lnTo>
                        <a:pt x="1868" y="85"/>
                      </a:lnTo>
                      <a:lnTo>
                        <a:pt x="1869" y="84"/>
                      </a:lnTo>
                      <a:lnTo>
                        <a:pt x="1870" y="84"/>
                      </a:lnTo>
                      <a:close/>
                      <a:moveTo>
                        <a:pt x="226" y="84"/>
                      </a:moveTo>
                      <a:lnTo>
                        <a:pt x="230" y="84"/>
                      </a:lnTo>
                      <a:lnTo>
                        <a:pt x="230" y="84"/>
                      </a:lnTo>
                      <a:lnTo>
                        <a:pt x="229" y="85"/>
                      </a:lnTo>
                      <a:lnTo>
                        <a:pt x="229" y="87"/>
                      </a:lnTo>
                      <a:lnTo>
                        <a:pt x="230" y="88"/>
                      </a:lnTo>
                      <a:lnTo>
                        <a:pt x="230" y="89"/>
                      </a:lnTo>
                      <a:lnTo>
                        <a:pt x="229" y="89"/>
                      </a:lnTo>
                      <a:lnTo>
                        <a:pt x="229" y="90"/>
                      </a:lnTo>
                      <a:lnTo>
                        <a:pt x="227" y="90"/>
                      </a:lnTo>
                      <a:lnTo>
                        <a:pt x="227" y="90"/>
                      </a:lnTo>
                      <a:lnTo>
                        <a:pt x="226" y="90"/>
                      </a:lnTo>
                      <a:lnTo>
                        <a:pt x="226" y="88"/>
                      </a:lnTo>
                      <a:lnTo>
                        <a:pt x="225" y="85"/>
                      </a:lnTo>
                      <a:lnTo>
                        <a:pt x="225" y="84"/>
                      </a:lnTo>
                      <a:lnTo>
                        <a:pt x="226" y="84"/>
                      </a:lnTo>
                      <a:lnTo>
                        <a:pt x="226" y="84"/>
                      </a:lnTo>
                      <a:close/>
                      <a:moveTo>
                        <a:pt x="1875" y="83"/>
                      </a:moveTo>
                      <a:lnTo>
                        <a:pt x="1877" y="83"/>
                      </a:lnTo>
                      <a:lnTo>
                        <a:pt x="1877" y="83"/>
                      </a:lnTo>
                      <a:lnTo>
                        <a:pt x="1877" y="83"/>
                      </a:lnTo>
                      <a:lnTo>
                        <a:pt x="1877" y="89"/>
                      </a:lnTo>
                      <a:lnTo>
                        <a:pt x="1877" y="89"/>
                      </a:lnTo>
                      <a:lnTo>
                        <a:pt x="1878" y="90"/>
                      </a:lnTo>
                      <a:lnTo>
                        <a:pt x="1875" y="90"/>
                      </a:lnTo>
                      <a:lnTo>
                        <a:pt x="1875" y="92"/>
                      </a:lnTo>
                      <a:lnTo>
                        <a:pt x="1873" y="92"/>
                      </a:lnTo>
                      <a:lnTo>
                        <a:pt x="1873" y="93"/>
                      </a:lnTo>
                      <a:lnTo>
                        <a:pt x="1873" y="94"/>
                      </a:lnTo>
                      <a:lnTo>
                        <a:pt x="1872" y="97"/>
                      </a:lnTo>
                      <a:lnTo>
                        <a:pt x="1870" y="97"/>
                      </a:lnTo>
                      <a:lnTo>
                        <a:pt x="1870" y="94"/>
                      </a:lnTo>
                      <a:lnTo>
                        <a:pt x="1870" y="92"/>
                      </a:lnTo>
                      <a:lnTo>
                        <a:pt x="1872" y="90"/>
                      </a:lnTo>
                      <a:lnTo>
                        <a:pt x="1873" y="89"/>
                      </a:lnTo>
                      <a:lnTo>
                        <a:pt x="1874" y="87"/>
                      </a:lnTo>
                      <a:lnTo>
                        <a:pt x="1875" y="85"/>
                      </a:lnTo>
                      <a:lnTo>
                        <a:pt x="1875" y="83"/>
                      </a:lnTo>
                      <a:close/>
                      <a:moveTo>
                        <a:pt x="204" y="81"/>
                      </a:moveTo>
                      <a:lnTo>
                        <a:pt x="205" y="81"/>
                      </a:lnTo>
                      <a:lnTo>
                        <a:pt x="205" y="83"/>
                      </a:lnTo>
                      <a:lnTo>
                        <a:pt x="205" y="83"/>
                      </a:lnTo>
                      <a:lnTo>
                        <a:pt x="205" y="83"/>
                      </a:lnTo>
                      <a:lnTo>
                        <a:pt x="204" y="83"/>
                      </a:lnTo>
                      <a:lnTo>
                        <a:pt x="204" y="83"/>
                      </a:lnTo>
                      <a:lnTo>
                        <a:pt x="204" y="81"/>
                      </a:lnTo>
                      <a:close/>
                      <a:moveTo>
                        <a:pt x="1836" y="80"/>
                      </a:moveTo>
                      <a:lnTo>
                        <a:pt x="1837" y="84"/>
                      </a:lnTo>
                      <a:lnTo>
                        <a:pt x="1836" y="84"/>
                      </a:lnTo>
                      <a:lnTo>
                        <a:pt x="1836" y="88"/>
                      </a:lnTo>
                      <a:lnTo>
                        <a:pt x="1837" y="88"/>
                      </a:lnTo>
                      <a:lnTo>
                        <a:pt x="1837" y="90"/>
                      </a:lnTo>
                      <a:lnTo>
                        <a:pt x="1835" y="90"/>
                      </a:lnTo>
                      <a:lnTo>
                        <a:pt x="1834" y="93"/>
                      </a:lnTo>
                      <a:lnTo>
                        <a:pt x="1832" y="94"/>
                      </a:lnTo>
                      <a:lnTo>
                        <a:pt x="1832" y="94"/>
                      </a:lnTo>
                      <a:lnTo>
                        <a:pt x="1830" y="96"/>
                      </a:lnTo>
                      <a:lnTo>
                        <a:pt x="1830" y="97"/>
                      </a:lnTo>
                      <a:lnTo>
                        <a:pt x="1828" y="98"/>
                      </a:lnTo>
                      <a:lnTo>
                        <a:pt x="1827" y="101"/>
                      </a:lnTo>
                      <a:lnTo>
                        <a:pt x="1826" y="104"/>
                      </a:lnTo>
                      <a:lnTo>
                        <a:pt x="1826" y="104"/>
                      </a:lnTo>
                      <a:lnTo>
                        <a:pt x="1824" y="104"/>
                      </a:lnTo>
                      <a:lnTo>
                        <a:pt x="1823" y="105"/>
                      </a:lnTo>
                      <a:lnTo>
                        <a:pt x="1822" y="105"/>
                      </a:lnTo>
                      <a:lnTo>
                        <a:pt x="1822" y="106"/>
                      </a:lnTo>
                      <a:lnTo>
                        <a:pt x="1820" y="106"/>
                      </a:lnTo>
                      <a:lnTo>
                        <a:pt x="1819" y="107"/>
                      </a:lnTo>
                      <a:lnTo>
                        <a:pt x="1818" y="107"/>
                      </a:lnTo>
                      <a:lnTo>
                        <a:pt x="1817" y="109"/>
                      </a:lnTo>
                      <a:lnTo>
                        <a:pt x="1817" y="109"/>
                      </a:lnTo>
                      <a:lnTo>
                        <a:pt x="1815" y="110"/>
                      </a:lnTo>
                      <a:lnTo>
                        <a:pt x="1814" y="110"/>
                      </a:lnTo>
                      <a:lnTo>
                        <a:pt x="1814" y="109"/>
                      </a:lnTo>
                      <a:lnTo>
                        <a:pt x="1815" y="107"/>
                      </a:lnTo>
                      <a:lnTo>
                        <a:pt x="1817" y="105"/>
                      </a:lnTo>
                      <a:lnTo>
                        <a:pt x="1817" y="105"/>
                      </a:lnTo>
                      <a:lnTo>
                        <a:pt x="1817" y="104"/>
                      </a:lnTo>
                      <a:lnTo>
                        <a:pt x="1818" y="104"/>
                      </a:lnTo>
                      <a:lnTo>
                        <a:pt x="1819" y="104"/>
                      </a:lnTo>
                      <a:lnTo>
                        <a:pt x="1819" y="104"/>
                      </a:lnTo>
                      <a:lnTo>
                        <a:pt x="1819" y="104"/>
                      </a:lnTo>
                      <a:lnTo>
                        <a:pt x="1819" y="102"/>
                      </a:lnTo>
                      <a:lnTo>
                        <a:pt x="1823" y="102"/>
                      </a:lnTo>
                      <a:lnTo>
                        <a:pt x="1823" y="100"/>
                      </a:lnTo>
                      <a:lnTo>
                        <a:pt x="1824" y="100"/>
                      </a:lnTo>
                      <a:lnTo>
                        <a:pt x="1824" y="98"/>
                      </a:lnTo>
                      <a:lnTo>
                        <a:pt x="1826" y="98"/>
                      </a:lnTo>
                      <a:lnTo>
                        <a:pt x="1827" y="96"/>
                      </a:lnTo>
                      <a:lnTo>
                        <a:pt x="1827" y="94"/>
                      </a:lnTo>
                      <a:lnTo>
                        <a:pt x="1828" y="93"/>
                      </a:lnTo>
                      <a:lnTo>
                        <a:pt x="1830" y="92"/>
                      </a:lnTo>
                      <a:lnTo>
                        <a:pt x="1830" y="92"/>
                      </a:lnTo>
                      <a:lnTo>
                        <a:pt x="1830" y="90"/>
                      </a:lnTo>
                      <a:lnTo>
                        <a:pt x="1831" y="90"/>
                      </a:lnTo>
                      <a:lnTo>
                        <a:pt x="1831" y="90"/>
                      </a:lnTo>
                      <a:lnTo>
                        <a:pt x="1830" y="89"/>
                      </a:lnTo>
                      <a:lnTo>
                        <a:pt x="1830" y="88"/>
                      </a:lnTo>
                      <a:lnTo>
                        <a:pt x="1831" y="88"/>
                      </a:lnTo>
                      <a:lnTo>
                        <a:pt x="1832" y="87"/>
                      </a:lnTo>
                      <a:lnTo>
                        <a:pt x="1832" y="85"/>
                      </a:lnTo>
                      <a:lnTo>
                        <a:pt x="1834" y="85"/>
                      </a:lnTo>
                      <a:lnTo>
                        <a:pt x="1834" y="81"/>
                      </a:lnTo>
                      <a:lnTo>
                        <a:pt x="1836" y="80"/>
                      </a:lnTo>
                      <a:close/>
                      <a:moveTo>
                        <a:pt x="1882" y="80"/>
                      </a:moveTo>
                      <a:lnTo>
                        <a:pt x="1887" y="80"/>
                      </a:lnTo>
                      <a:lnTo>
                        <a:pt x="1887" y="81"/>
                      </a:lnTo>
                      <a:lnTo>
                        <a:pt x="1889" y="81"/>
                      </a:lnTo>
                      <a:lnTo>
                        <a:pt x="1887" y="83"/>
                      </a:lnTo>
                      <a:lnTo>
                        <a:pt x="1887" y="84"/>
                      </a:lnTo>
                      <a:lnTo>
                        <a:pt x="1887" y="87"/>
                      </a:lnTo>
                      <a:lnTo>
                        <a:pt x="1889" y="87"/>
                      </a:lnTo>
                      <a:lnTo>
                        <a:pt x="1889" y="88"/>
                      </a:lnTo>
                      <a:lnTo>
                        <a:pt x="1890" y="88"/>
                      </a:lnTo>
                      <a:lnTo>
                        <a:pt x="1889" y="90"/>
                      </a:lnTo>
                      <a:lnTo>
                        <a:pt x="1890" y="92"/>
                      </a:lnTo>
                      <a:lnTo>
                        <a:pt x="1890" y="93"/>
                      </a:lnTo>
                      <a:lnTo>
                        <a:pt x="1890" y="93"/>
                      </a:lnTo>
                      <a:lnTo>
                        <a:pt x="1890" y="92"/>
                      </a:lnTo>
                      <a:lnTo>
                        <a:pt x="1887" y="92"/>
                      </a:lnTo>
                      <a:lnTo>
                        <a:pt x="1887" y="92"/>
                      </a:lnTo>
                      <a:lnTo>
                        <a:pt x="1886" y="90"/>
                      </a:lnTo>
                      <a:lnTo>
                        <a:pt x="1885" y="88"/>
                      </a:lnTo>
                      <a:lnTo>
                        <a:pt x="1883" y="87"/>
                      </a:lnTo>
                      <a:lnTo>
                        <a:pt x="1883" y="85"/>
                      </a:lnTo>
                      <a:lnTo>
                        <a:pt x="1885" y="84"/>
                      </a:lnTo>
                      <a:lnTo>
                        <a:pt x="1885" y="83"/>
                      </a:lnTo>
                      <a:lnTo>
                        <a:pt x="1882" y="83"/>
                      </a:lnTo>
                      <a:lnTo>
                        <a:pt x="1882" y="80"/>
                      </a:lnTo>
                      <a:close/>
                      <a:moveTo>
                        <a:pt x="1858" y="77"/>
                      </a:moveTo>
                      <a:lnTo>
                        <a:pt x="1861" y="77"/>
                      </a:lnTo>
                      <a:lnTo>
                        <a:pt x="1862" y="77"/>
                      </a:lnTo>
                      <a:lnTo>
                        <a:pt x="1864" y="79"/>
                      </a:lnTo>
                      <a:lnTo>
                        <a:pt x="1866" y="79"/>
                      </a:lnTo>
                      <a:lnTo>
                        <a:pt x="1866" y="81"/>
                      </a:lnTo>
                      <a:lnTo>
                        <a:pt x="1866" y="83"/>
                      </a:lnTo>
                      <a:lnTo>
                        <a:pt x="1865" y="84"/>
                      </a:lnTo>
                      <a:lnTo>
                        <a:pt x="1865" y="87"/>
                      </a:lnTo>
                      <a:lnTo>
                        <a:pt x="1862" y="87"/>
                      </a:lnTo>
                      <a:lnTo>
                        <a:pt x="1860" y="88"/>
                      </a:lnTo>
                      <a:lnTo>
                        <a:pt x="1858" y="88"/>
                      </a:lnTo>
                      <a:lnTo>
                        <a:pt x="1856" y="89"/>
                      </a:lnTo>
                      <a:lnTo>
                        <a:pt x="1856" y="85"/>
                      </a:lnTo>
                      <a:lnTo>
                        <a:pt x="1857" y="85"/>
                      </a:lnTo>
                      <a:lnTo>
                        <a:pt x="1858" y="77"/>
                      </a:lnTo>
                      <a:close/>
                      <a:moveTo>
                        <a:pt x="1603" y="75"/>
                      </a:moveTo>
                      <a:lnTo>
                        <a:pt x="1604" y="75"/>
                      </a:lnTo>
                      <a:lnTo>
                        <a:pt x="1604" y="76"/>
                      </a:lnTo>
                      <a:lnTo>
                        <a:pt x="1603" y="76"/>
                      </a:lnTo>
                      <a:lnTo>
                        <a:pt x="1603" y="76"/>
                      </a:lnTo>
                      <a:lnTo>
                        <a:pt x="1603" y="75"/>
                      </a:lnTo>
                      <a:lnTo>
                        <a:pt x="1603" y="75"/>
                      </a:lnTo>
                      <a:lnTo>
                        <a:pt x="1603" y="75"/>
                      </a:lnTo>
                      <a:close/>
                      <a:moveTo>
                        <a:pt x="1869" y="71"/>
                      </a:moveTo>
                      <a:lnTo>
                        <a:pt x="1872" y="71"/>
                      </a:lnTo>
                      <a:lnTo>
                        <a:pt x="1873" y="72"/>
                      </a:lnTo>
                      <a:lnTo>
                        <a:pt x="1874" y="73"/>
                      </a:lnTo>
                      <a:lnTo>
                        <a:pt x="1877" y="73"/>
                      </a:lnTo>
                      <a:lnTo>
                        <a:pt x="1877" y="76"/>
                      </a:lnTo>
                      <a:lnTo>
                        <a:pt x="1869" y="75"/>
                      </a:lnTo>
                      <a:lnTo>
                        <a:pt x="1869" y="71"/>
                      </a:lnTo>
                      <a:close/>
                      <a:moveTo>
                        <a:pt x="1839" y="71"/>
                      </a:moveTo>
                      <a:lnTo>
                        <a:pt x="1839" y="71"/>
                      </a:lnTo>
                      <a:lnTo>
                        <a:pt x="1840" y="72"/>
                      </a:lnTo>
                      <a:lnTo>
                        <a:pt x="1841" y="72"/>
                      </a:lnTo>
                      <a:lnTo>
                        <a:pt x="1841" y="73"/>
                      </a:lnTo>
                      <a:lnTo>
                        <a:pt x="1839" y="73"/>
                      </a:lnTo>
                      <a:lnTo>
                        <a:pt x="1837" y="71"/>
                      </a:lnTo>
                      <a:lnTo>
                        <a:pt x="1839" y="71"/>
                      </a:lnTo>
                      <a:lnTo>
                        <a:pt x="1839" y="71"/>
                      </a:lnTo>
                      <a:close/>
                      <a:moveTo>
                        <a:pt x="1604" y="68"/>
                      </a:moveTo>
                      <a:lnTo>
                        <a:pt x="1606" y="68"/>
                      </a:lnTo>
                      <a:lnTo>
                        <a:pt x="1606" y="69"/>
                      </a:lnTo>
                      <a:lnTo>
                        <a:pt x="1606" y="69"/>
                      </a:lnTo>
                      <a:lnTo>
                        <a:pt x="1606" y="71"/>
                      </a:lnTo>
                      <a:lnTo>
                        <a:pt x="1606" y="71"/>
                      </a:lnTo>
                      <a:lnTo>
                        <a:pt x="1604" y="71"/>
                      </a:lnTo>
                      <a:lnTo>
                        <a:pt x="1604" y="68"/>
                      </a:lnTo>
                      <a:close/>
                      <a:moveTo>
                        <a:pt x="6" y="68"/>
                      </a:moveTo>
                      <a:lnTo>
                        <a:pt x="9" y="71"/>
                      </a:lnTo>
                      <a:lnTo>
                        <a:pt x="10" y="72"/>
                      </a:lnTo>
                      <a:lnTo>
                        <a:pt x="13" y="73"/>
                      </a:lnTo>
                      <a:lnTo>
                        <a:pt x="14" y="75"/>
                      </a:lnTo>
                      <a:lnTo>
                        <a:pt x="14" y="76"/>
                      </a:lnTo>
                      <a:lnTo>
                        <a:pt x="15" y="77"/>
                      </a:lnTo>
                      <a:lnTo>
                        <a:pt x="15" y="80"/>
                      </a:lnTo>
                      <a:lnTo>
                        <a:pt x="9" y="79"/>
                      </a:lnTo>
                      <a:lnTo>
                        <a:pt x="9" y="77"/>
                      </a:lnTo>
                      <a:lnTo>
                        <a:pt x="7" y="76"/>
                      </a:lnTo>
                      <a:lnTo>
                        <a:pt x="7" y="75"/>
                      </a:lnTo>
                      <a:lnTo>
                        <a:pt x="7" y="73"/>
                      </a:lnTo>
                      <a:lnTo>
                        <a:pt x="6" y="73"/>
                      </a:lnTo>
                      <a:lnTo>
                        <a:pt x="6" y="68"/>
                      </a:lnTo>
                      <a:close/>
                      <a:moveTo>
                        <a:pt x="1258" y="68"/>
                      </a:moveTo>
                      <a:lnTo>
                        <a:pt x="1258" y="68"/>
                      </a:lnTo>
                      <a:lnTo>
                        <a:pt x="1258" y="69"/>
                      </a:lnTo>
                      <a:lnTo>
                        <a:pt x="1259" y="69"/>
                      </a:lnTo>
                      <a:lnTo>
                        <a:pt x="1259" y="69"/>
                      </a:lnTo>
                      <a:lnTo>
                        <a:pt x="1258" y="69"/>
                      </a:lnTo>
                      <a:lnTo>
                        <a:pt x="1258" y="71"/>
                      </a:lnTo>
                      <a:lnTo>
                        <a:pt x="1254" y="71"/>
                      </a:lnTo>
                      <a:lnTo>
                        <a:pt x="1254" y="69"/>
                      </a:lnTo>
                      <a:lnTo>
                        <a:pt x="1252" y="69"/>
                      </a:lnTo>
                      <a:lnTo>
                        <a:pt x="1252" y="69"/>
                      </a:lnTo>
                      <a:lnTo>
                        <a:pt x="1251" y="69"/>
                      </a:lnTo>
                      <a:lnTo>
                        <a:pt x="1251" y="69"/>
                      </a:lnTo>
                      <a:lnTo>
                        <a:pt x="1250" y="68"/>
                      </a:lnTo>
                      <a:lnTo>
                        <a:pt x="1255" y="69"/>
                      </a:lnTo>
                      <a:lnTo>
                        <a:pt x="1255" y="68"/>
                      </a:lnTo>
                      <a:lnTo>
                        <a:pt x="1255" y="68"/>
                      </a:lnTo>
                      <a:lnTo>
                        <a:pt x="1255" y="69"/>
                      </a:lnTo>
                      <a:lnTo>
                        <a:pt x="1255" y="69"/>
                      </a:lnTo>
                      <a:lnTo>
                        <a:pt x="1256" y="68"/>
                      </a:lnTo>
                      <a:lnTo>
                        <a:pt x="1258" y="68"/>
                      </a:lnTo>
                      <a:close/>
                      <a:moveTo>
                        <a:pt x="1857" y="67"/>
                      </a:moveTo>
                      <a:lnTo>
                        <a:pt x="1860" y="68"/>
                      </a:lnTo>
                      <a:lnTo>
                        <a:pt x="1860" y="69"/>
                      </a:lnTo>
                      <a:lnTo>
                        <a:pt x="1858" y="69"/>
                      </a:lnTo>
                      <a:lnTo>
                        <a:pt x="1857" y="68"/>
                      </a:lnTo>
                      <a:lnTo>
                        <a:pt x="1857" y="67"/>
                      </a:lnTo>
                      <a:close/>
                      <a:moveTo>
                        <a:pt x="1886" y="66"/>
                      </a:moveTo>
                      <a:lnTo>
                        <a:pt x="1886" y="66"/>
                      </a:lnTo>
                      <a:lnTo>
                        <a:pt x="1887" y="66"/>
                      </a:lnTo>
                      <a:lnTo>
                        <a:pt x="1887" y="66"/>
                      </a:lnTo>
                      <a:lnTo>
                        <a:pt x="1887" y="66"/>
                      </a:lnTo>
                      <a:lnTo>
                        <a:pt x="1887" y="68"/>
                      </a:lnTo>
                      <a:lnTo>
                        <a:pt x="1889" y="68"/>
                      </a:lnTo>
                      <a:lnTo>
                        <a:pt x="1889" y="69"/>
                      </a:lnTo>
                      <a:lnTo>
                        <a:pt x="1887" y="72"/>
                      </a:lnTo>
                      <a:lnTo>
                        <a:pt x="1887" y="73"/>
                      </a:lnTo>
                      <a:lnTo>
                        <a:pt x="1887" y="75"/>
                      </a:lnTo>
                      <a:lnTo>
                        <a:pt x="1890" y="77"/>
                      </a:lnTo>
                      <a:lnTo>
                        <a:pt x="1890" y="77"/>
                      </a:lnTo>
                      <a:lnTo>
                        <a:pt x="1890" y="79"/>
                      </a:lnTo>
                      <a:lnTo>
                        <a:pt x="1891" y="79"/>
                      </a:lnTo>
                      <a:lnTo>
                        <a:pt x="1891" y="80"/>
                      </a:lnTo>
                      <a:lnTo>
                        <a:pt x="1892" y="81"/>
                      </a:lnTo>
                      <a:lnTo>
                        <a:pt x="1891" y="81"/>
                      </a:lnTo>
                      <a:lnTo>
                        <a:pt x="1890" y="80"/>
                      </a:lnTo>
                      <a:lnTo>
                        <a:pt x="1890" y="80"/>
                      </a:lnTo>
                      <a:lnTo>
                        <a:pt x="1889" y="80"/>
                      </a:lnTo>
                      <a:lnTo>
                        <a:pt x="1889" y="80"/>
                      </a:lnTo>
                      <a:lnTo>
                        <a:pt x="1889" y="80"/>
                      </a:lnTo>
                      <a:lnTo>
                        <a:pt x="1887" y="79"/>
                      </a:lnTo>
                      <a:lnTo>
                        <a:pt x="1886" y="79"/>
                      </a:lnTo>
                      <a:lnTo>
                        <a:pt x="1886" y="79"/>
                      </a:lnTo>
                      <a:lnTo>
                        <a:pt x="1885" y="79"/>
                      </a:lnTo>
                      <a:lnTo>
                        <a:pt x="1885" y="77"/>
                      </a:lnTo>
                      <a:lnTo>
                        <a:pt x="1885" y="76"/>
                      </a:lnTo>
                      <a:lnTo>
                        <a:pt x="1885" y="75"/>
                      </a:lnTo>
                      <a:lnTo>
                        <a:pt x="1883" y="75"/>
                      </a:lnTo>
                      <a:lnTo>
                        <a:pt x="1883" y="73"/>
                      </a:lnTo>
                      <a:lnTo>
                        <a:pt x="1882" y="72"/>
                      </a:lnTo>
                      <a:lnTo>
                        <a:pt x="1882" y="71"/>
                      </a:lnTo>
                      <a:lnTo>
                        <a:pt x="1881" y="71"/>
                      </a:lnTo>
                      <a:lnTo>
                        <a:pt x="1881" y="69"/>
                      </a:lnTo>
                      <a:lnTo>
                        <a:pt x="1879" y="69"/>
                      </a:lnTo>
                      <a:lnTo>
                        <a:pt x="1879" y="68"/>
                      </a:lnTo>
                      <a:lnTo>
                        <a:pt x="1881" y="68"/>
                      </a:lnTo>
                      <a:lnTo>
                        <a:pt x="1881" y="67"/>
                      </a:lnTo>
                      <a:lnTo>
                        <a:pt x="1882" y="66"/>
                      </a:lnTo>
                      <a:lnTo>
                        <a:pt x="1883" y="66"/>
                      </a:lnTo>
                      <a:lnTo>
                        <a:pt x="1886" y="66"/>
                      </a:lnTo>
                      <a:close/>
                      <a:moveTo>
                        <a:pt x="1604" y="64"/>
                      </a:moveTo>
                      <a:lnTo>
                        <a:pt x="1604" y="64"/>
                      </a:lnTo>
                      <a:lnTo>
                        <a:pt x="1604" y="66"/>
                      </a:lnTo>
                      <a:lnTo>
                        <a:pt x="1606" y="66"/>
                      </a:lnTo>
                      <a:lnTo>
                        <a:pt x="1604" y="66"/>
                      </a:lnTo>
                      <a:lnTo>
                        <a:pt x="1604" y="64"/>
                      </a:lnTo>
                      <a:close/>
                      <a:moveTo>
                        <a:pt x="0" y="64"/>
                      </a:moveTo>
                      <a:lnTo>
                        <a:pt x="2" y="64"/>
                      </a:lnTo>
                      <a:lnTo>
                        <a:pt x="3" y="64"/>
                      </a:lnTo>
                      <a:lnTo>
                        <a:pt x="3" y="67"/>
                      </a:lnTo>
                      <a:lnTo>
                        <a:pt x="2" y="67"/>
                      </a:lnTo>
                      <a:lnTo>
                        <a:pt x="1" y="67"/>
                      </a:lnTo>
                      <a:lnTo>
                        <a:pt x="0" y="66"/>
                      </a:lnTo>
                      <a:lnTo>
                        <a:pt x="0" y="66"/>
                      </a:lnTo>
                      <a:lnTo>
                        <a:pt x="0" y="64"/>
                      </a:lnTo>
                      <a:lnTo>
                        <a:pt x="0" y="64"/>
                      </a:lnTo>
                      <a:lnTo>
                        <a:pt x="0" y="64"/>
                      </a:lnTo>
                      <a:close/>
                      <a:moveTo>
                        <a:pt x="239" y="58"/>
                      </a:moveTo>
                      <a:lnTo>
                        <a:pt x="240" y="59"/>
                      </a:lnTo>
                      <a:lnTo>
                        <a:pt x="240" y="59"/>
                      </a:lnTo>
                      <a:lnTo>
                        <a:pt x="240" y="60"/>
                      </a:lnTo>
                      <a:lnTo>
                        <a:pt x="240" y="60"/>
                      </a:lnTo>
                      <a:lnTo>
                        <a:pt x="240" y="60"/>
                      </a:lnTo>
                      <a:lnTo>
                        <a:pt x="240" y="60"/>
                      </a:lnTo>
                      <a:lnTo>
                        <a:pt x="239" y="60"/>
                      </a:lnTo>
                      <a:lnTo>
                        <a:pt x="239" y="58"/>
                      </a:lnTo>
                      <a:close/>
                      <a:moveTo>
                        <a:pt x="1847" y="56"/>
                      </a:moveTo>
                      <a:lnTo>
                        <a:pt x="1848" y="56"/>
                      </a:lnTo>
                      <a:lnTo>
                        <a:pt x="1851" y="58"/>
                      </a:lnTo>
                      <a:lnTo>
                        <a:pt x="1852" y="60"/>
                      </a:lnTo>
                      <a:lnTo>
                        <a:pt x="1853" y="63"/>
                      </a:lnTo>
                      <a:lnTo>
                        <a:pt x="1853" y="66"/>
                      </a:lnTo>
                      <a:lnTo>
                        <a:pt x="1855" y="69"/>
                      </a:lnTo>
                      <a:lnTo>
                        <a:pt x="1852" y="69"/>
                      </a:lnTo>
                      <a:lnTo>
                        <a:pt x="1852" y="69"/>
                      </a:lnTo>
                      <a:lnTo>
                        <a:pt x="1851" y="68"/>
                      </a:lnTo>
                      <a:lnTo>
                        <a:pt x="1852" y="67"/>
                      </a:lnTo>
                      <a:lnTo>
                        <a:pt x="1852" y="66"/>
                      </a:lnTo>
                      <a:lnTo>
                        <a:pt x="1852" y="66"/>
                      </a:lnTo>
                      <a:lnTo>
                        <a:pt x="1852" y="64"/>
                      </a:lnTo>
                      <a:lnTo>
                        <a:pt x="1849" y="64"/>
                      </a:lnTo>
                      <a:lnTo>
                        <a:pt x="1849" y="64"/>
                      </a:lnTo>
                      <a:lnTo>
                        <a:pt x="1848" y="64"/>
                      </a:lnTo>
                      <a:lnTo>
                        <a:pt x="1847" y="60"/>
                      </a:lnTo>
                      <a:lnTo>
                        <a:pt x="1845" y="60"/>
                      </a:lnTo>
                      <a:lnTo>
                        <a:pt x="1845" y="59"/>
                      </a:lnTo>
                      <a:lnTo>
                        <a:pt x="1843" y="58"/>
                      </a:lnTo>
                      <a:lnTo>
                        <a:pt x="1843" y="56"/>
                      </a:lnTo>
                      <a:lnTo>
                        <a:pt x="1845" y="56"/>
                      </a:lnTo>
                      <a:lnTo>
                        <a:pt x="1847" y="56"/>
                      </a:lnTo>
                      <a:close/>
                      <a:moveTo>
                        <a:pt x="1606" y="55"/>
                      </a:moveTo>
                      <a:lnTo>
                        <a:pt x="1606" y="55"/>
                      </a:lnTo>
                      <a:lnTo>
                        <a:pt x="1606" y="56"/>
                      </a:lnTo>
                      <a:lnTo>
                        <a:pt x="1606" y="58"/>
                      </a:lnTo>
                      <a:lnTo>
                        <a:pt x="1606" y="58"/>
                      </a:lnTo>
                      <a:lnTo>
                        <a:pt x="1604" y="58"/>
                      </a:lnTo>
                      <a:lnTo>
                        <a:pt x="1604" y="56"/>
                      </a:lnTo>
                      <a:lnTo>
                        <a:pt x="1606" y="55"/>
                      </a:lnTo>
                      <a:close/>
                      <a:moveTo>
                        <a:pt x="1878" y="52"/>
                      </a:moveTo>
                      <a:lnTo>
                        <a:pt x="1879" y="52"/>
                      </a:lnTo>
                      <a:lnTo>
                        <a:pt x="1879" y="54"/>
                      </a:lnTo>
                      <a:lnTo>
                        <a:pt x="1881" y="55"/>
                      </a:lnTo>
                      <a:lnTo>
                        <a:pt x="1878" y="55"/>
                      </a:lnTo>
                      <a:lnTo>
                        <a:pt x="1878" y="52"/>
                      </a:lnTo>
                      <a:close/>
                      <a:moveTo>
                        <a:pt x="227" y="42"/>
                      </a:moveTo>
                      <a:lnTo>
                        <a:pt x="230" y="42"/>
                      </a:lnTo>
                      <a:lnTo>
                        <a:pt x="230" y="43"/>
                      </a:lnTo>
                      <a:lnTo>
                        <a:pt x="231" y="45"/>
                      </a:lnTo>
                      <a:lnTo>
                        <a:pt x="231" y="46"/>
                      </a:lnTo>
                      <a:lnTo>
                        <a:pt x="229" y="46"/>
                      </a:lnTo>
                      <a:lnTo>
                        <a:pt x="229" y="45"/>
                      </a:lnTo>
                      <a:lnTo>
                        <a:pt x="227" y="42"/>
                      </a:lnTo>
                      <a:close/>
                      <a:moveTo>
                        <a:pt x="223" y="33"/>
                      </a:moveTo>
                      <a:lnTo>
                        <a:pt x="225" y="33"/>
                      </a:lnTo>
                      <a:lnTo>
                        <a:pt x="225" y="35"/>
                      </a:lnTo>
                      <a:lnTo>
                        <a:pt x="225" y="35"/>
                      </a:lnTo>
                      <a:lnTo>
                        <a:pt x="226" y="35"/>
                      </a:lnTo>
                      <a:lnTo>
                        <a:pt x="226" y="37"/>
                      </a:lnTo>
                      <a:lnTo>
                        <a:pt x="225" y="37"/>
                      </a:lnTo>
                      <a:lnTo>
                        <a:pt x="223" y="33"/>
                      </a:lnTo>
                      <a:close/>
                      <a:moveTo>
                        <a:pt x="222" y="25"/>
                      </a:moveTo>
                      <a:lnTo>
                        <a:pt x="226" y="25"/>
                      </a:lnTo>
                      <a:lnTo>
                        <a:pt x="226" y="26"/>
                      </a:lnTo>
                      <a:lnTo>
                        <a:pt x="225" y="26"/>
                      </a:lnTo>
                      <a:lnTo>
                        <a:pt x="223" y="28"/>
                      </a:lnTo>
                      <a:lnTo>
                        <a:pt x="222" y="28"/>
                      </a:lnTo>
                      <a:lnTo>
                        <a:pt x="221" y="25"/>
                      </a:lnTo>
                      <a:lnTo>
                        <a:pt x="222" y="25"/>
                      </a:lnTo>
                      <a:lnTo>
                        <a:pt x="222" y="25"/>
                      </a:lnTo>
                      <a:close/>
                      <a:moveTo>
                        <a:pt x="1851" y="0"/>
                      </a:moveTo>
                      <a:lnTo>
                        <a:pt x="1852" y="3"/>
                      </a:lnTo>
                      <a:lnTo>
                        <a:pt x="1853" y="4"/>
                      </a:lnTo>
                      <a:lnTo>
                        <a:pt x="1856" y="4"/>
                      </a:lnTo>
                      <a:lnTo>
                        <a:pt x="1857" y="4"/>
                      </a:lnTo>
                      <a:lnTo>
                        <a:pt x="1857" y="4"/>
                      </a:lnTo>
                      <a:lnTo>
                        <a:pt x="1857" y="4"/>
                      </a:lnTo>
                      <a:lnTo>
                        <a:pt x="1858" y="3"/>
                      </a:lnTo>
                      <a:lnTo>
                        <a:pt x="1858" y="1"/>
                      </a:lnTo>
                      <a:lnTo>
                        <a:pt x="1860" y="1"/>
                      </a:lnTo>
                      <a:lnTo>
                        <a:pt x="1861" y="3"/>
                      </a:lnTo>
                      <a:lnTo>
                        <a:pt x="1860" y="3"/>
                      </a:lnTo>
                      <a:lnTo>
                        <a:pt x="1860" y="4"/>
                      </a:lnTo>
                      <a:lnTo>
                        <a:pt x="1860" y="4"/>
                      </a:lnTo>
                      <a:lnTo>
                        <a:pt x="1860" y="8"/>
                      </a:lnTo>
                      <a:lnTo>
                        <a:pt x="1860" y="8"/>
                      </a:lnTo>
                      <a:lnTo>
                        <a:pt x="1858" y="8"/>
                      </a:lnTo>
                      <a:lnTo>
                        <a:pt x="1858" y="9"/>
                      </a:lnTo>
                      <a:lnTo>
                        <a:pt x="1860" y="9"/>
                      </a:lnTo>
                      <a:lnTo>
                        <a:pt x="1860" y="12"/>
                      </a:lnTo>
                      <a:lnTo>
                        <a:pt x="1862" y="13"/>
                      </a:lnTo>
                      <a:lnTo>
                        <a:pt x="1862" y="17"/>
                      </a:lnTo>
                      <a:lnTo>
                        <a:pt x="1862" y="17"/>
                      </a:lnTo>
                      <a:lnTo>
                        <a:pt x="1862" y="18"/>
                      </a:lnTo>
                      <a:lnTo>
                        <a:pt x="1864" y="20"/>
                      </a:lnTo>
                      <a:lnTo>
                        <a:pt x="1862" y="21"/>
                      </a:lnTo>
                      <a:lnTo>
                        <a:pt x="1862" y="22"/>
                      </a:lnTo>
                      <a:lnTo>
                        <a:pt x="1858" y="22"/>
                      </a:lnTo>
                      <a:lnTo>
                        <a:pt x="1858" y="25"/>
                      </a:lnTo>
                      <a:lnTo>
                        <a:pt x="1858" y="25"/>
                      </a:lnTo>
                      <a:lnTo>
                        <a:pt x="1858" y="25"/>
                      </a:lnTo>
                      <a:lnTo>
                        <a:pt x="1858" y="26"/>
                      </a:lnTo>
                      <a:lnTo>
                        <a:pt x="1858" y="26"/>
                      </a:lnTo>
                      <a:lnTo>
                        <a:pt x="1857" y="29"/>
                      </a:lnTo>
                      <a:lnTo>
                        <a:pt x="1855" y="30"/>
                      </a:lnTo>
                      <a:lnTo>
                        <a:pt x="1853" y="37"/>
                      </a:lnTo>
                      <a:lnTo>
                        <a:pt x="1855" y="37"/>
                      </a:lnTo>
                      <a:lnTo>
                        <a:pt x="1855" y="37"/>
                      </a:lnTo>
                      <a:lnTo>
                        <a:pt x="1855" y="38"/>
                      </a:lnTo>
                      <a:lnTo>
                        <a:pt x="1853" y="39"/>
                      </a:lnTo>
                      <a:lnTo>
                        <a:pt x="1853" y="41"/>
                      </a:lnTo>
                      <a:lnTo>
                        <a:pt x="1853" y="42"/>
                      </a:lnTo>
                      <a:lnTo>
                        <a:pt x="1855" y="43"/>
                      </a:lnTo>
                      <a:lnTo>
                        <a:pt x="1855" y="47"/>
                      </a:lnTo>
                      <a:lnTo>
                        <a:pt x="1855" y="47"/>
                      </a:lnTo>
                      <a:lnTo>
                        <a:pt x="1855" y="49"/>
                      </a:lnTo>
                      <a:lnTo>
                        <a:pt x="1856" y="49"/>
                      </a:lnTo>
                      <a:lnTo>
                        <a:pt x="1856" y="49"/>
                      </a:lnTo>
                      <a:lnTo>
                        <a:pt x="1858" y="50"/>
                      </a:lnTo>
                      <a:lnTo>
                        <a:pt x="1858" y="49"/>
                      </a:lnTo>
                      <a:lnTo>
                        <a:pt x="1860" y="49"/>
                      </a:lnTo>
                      <a:lnTo>
                        <a:pt x="1861" y="47"/>
                      </a:lnTo>
                      <a:lnTo>
                        <a:pt x="1865" y="47"/>
                      </a:lnTo>
                      <a:lnTo>
                        <a:pt x="1866" y="46"/>
                      </a:lnTo>
                      <a:lnTo>
                        <a:pt x="1866" y="46"/>
                      </a:lnTo>
                      <a:lnTo>
                        <a:pt x="1866" y="46"/>
                      </a:lnTo>
                      <a:lnTo>
                        <a:pt x="1866" y="47"/>
                      </a:lnTo>
                      <a:lnTo>
                        <a:pt x="1868" y="47"/>
                      </a:lnTo>
                      <a:lnTo>
                        <a:pt x="1868" y="49"/>
                      </a:lnTo>
                      <a:lnTo>
                        <a:pt x="1868" y="49"/>
                      </a:lnTo>
                      <a:lnTo>
                        <a:pt x="1868" y="51"/>
                      </a:lnTo>
                      <a:lnTo>
                        <a:pt x="1869" y="51"/>
                      </a:lnTo>
                      <a:lnTo>
                        <a:pt x="1870" y="49"/>
                      </a:lnTo>
                      <a:lnTo>
                        <a:pt x="1872" y="49"/>
                      </a:lnTo>
                      <a:lnTo>
                        <a:pt x="1873" y="50"/>
                      </a:lnTo>
                      <a:lnTo>
                        <a:pt x="1874" y="51"/>
                      </a:lnTo>
                      <a:lnTo>
                        <a:pt x="1874" y="54"/>
                      </a:lnTo>
                      <a:lnTo>
                        <a:pt x="1874" y="55"/>
                      </a:lnTo>
                      <a:lnTo>
                        <a:pt x="1874" y="56"/>
                      </a:lnTo>
                      <a:lnTo>
                        <a:pt x="1874" y="58"/>
                      </a:lnTo>
                      <a:lnTo>
                        <a:pt x="1877" y="59"/>
                      </a:lnTo>
                      <a:lnTo>
                        <a:pt x="1877" y="60"/>
                      </a:lnTo>
                      <a:lnTo>
                        <a:pt x="1877" y="62"/>
                      </a:lnTo>
                      <a:lnTo>
                        <a:pt x="1877" y="62"/>
                      </a:lnTo>
                      <a:lnTo>
                        <a:pt x="1877" y="64"/>
                      </a:lnTo>
                      <a:lnTo>
                        <a:pt x="1874" y="64"/>
                      </a:lnTo>
                      <a:lnTo>
                        <a:pt x="1874" y="63"/>
                      </a:lnTo>
                      <a:lnTo>
                        <a:pt x="1873" y="62"/>
                      </a:lnTo>
                      <a:lnTo>
                        <a:pt x="1873" y="62"/>
                      </a:lnTo>
                      <a:lnTo>
                        <a:pt x="1872" y="60"/>
                      </a:lnTo>
                      <a:lnTo>
                        <a:pt x="1872" y="62"/>
                      </a:lnTo>
                      <a:lnTo>
                        <a:pt x="1872" y="62"/>
                      </a:lnTo>
                      <a:lnTo>
                        <a:pt x="1870" y="60"/>
                      </a:lnTo>
                      <a:lnTo>
                        <a:pt x="1869" y="58"/>
                      </a:lnTo>
                      <a:lnTo>
                        <a:pt x="1869" y="58"/>
                      </a:lnTo>
                      <a:lnTo>
                        <a:pt x="1868" y="56"/>
                      </a:lnTo>
                      <a:lnTo>
                        <a:pt x="1866" y="55"/>
                      </a:lnTo>
                      <a:lnTo>
                        <a:pt x="1866" y="52"/>
                      </a:lnTo>
                      <a:lnTo>
                        <a:pt x="1864" y="52"/>
                      </a:lnTo>
                      <a:lnTo>
                        <a:pt x="1864" y="55"/>
                      </a:lnTo>
                      <a:lnTo>
                        <a:pt x="1865" y="55"/>
                      </a:lnTo>
                      <a:lnTo>
                        <a:pt x="1865" y="58"/>
                      </a:lnTo>
                      <a:lnTo>
                        <a:pt x="1865" y="58"/>
                      </a:lnTo>
                      <a:lnTo>
                        <a:pt x="1864" y="58"/>
                      </a:lnTo>
                      <a:lnTo>
                        <a:pt x="1864" y="58"/>
                      </a:lnTo>
                      <a:lnTo>
                        <a:pt x="1864" y="58"/>
                      </a:lnTo>
                      <a:lnTo>
                        <a:pt x="1862" y="54"/>
                      </a:lnTo>
                      <a:lnTo>
                        <a:pt x="1860" y="54"/>
                      </a:lnTo>
                      <a:lnTo>
                        <a:pt x="1858" y="52"/>
                      </a:lnTo>
                      <a:lnTo>
                        <a:pt x="1856" y="52"/>
                      </a:lnTo>
                      <a:lnTo>
                        <a:pt x="1855" y="52"/>
                      </a:lnTo>
                      <a:lnTo>
                        <a:pt x="1855" y="55"/>
                      </a:lnTo>
                      <a:lnTo>
                        <a:pt x="1851" y="56"/>
                      </a:lnTo>
                      <a:lnTo>
                        <a:pt x="1851" y="55"/>
                      </a:lnTo>
                      <a:lnTo>
                        <a:pt x="1849" y="55"/>
                      </a:lnTo>
                      <a:lnTo>
                        <a:pt x="1849" y="54"/>
                      </a:lnTo>
                      <a:lnTo>
                        <a:pt x="1849" y="52"/>
                      </a:lnTo>
                      <a:lnTo>
                        <a:pt x="1847" y="52"/>
                      </a:lnTo>
                      <a:lnTo>
                        <a:pt x="1847" y="50"/>
                      </a:lnTo>
                      <a:lnTo>
                        <a:pt x="1845" y="50"/>
                      </a:lnTo>
                      <a:lnTo>
                        <a:pt x="1847" y="47"/>
                      </a:lnTo>
                      <a:lnTo>
                        <a:pt x="1847" y="46"/>
                      </a:lnTo>
                      <a:lnTo>
                        <a:pt x="1848" y="45"/>
                      </a:lnTo>
                      <a:lnTo>
                        <a:pt x="1848" y="42"/>
                      </a:lnTo>
                      <a:lnTo>
                        <a:pt x="1845" y="42"/>
                      </a:lnTo>
                      <a:lnTo>
                        <a:pt x="1845" y="43"/>
                      </a:lnTo>
                      <a:lnTo>
                        <a:pt x="1845" y="45"/>
                      </a:lnTo>
                      <a:lnTo>
                        <a:pt x="1844" y="43"/>
                      </a:lnTo>
                      <a:lnTo>
                        <a:pt x="1844" y="43"/>
                      </a:lnTo>
                      <a:lnTo>
                        <a:pt x="1843" y="42"/>
                      </a:lnTo>
                      <a:lnTo>
                        <a:pt x="1841" y="42"/>
                      </a:lnTo>
                      <a:lnTo>
                        <a:pt x="1841" y="41"/>
                      </a:lnTo>
                      <a:lnTo>
                        <a:pt x="1841" y="39"/>
                      </a:lnTo>
                      <a:lnTo>
                        <a:pt x="1840" y="39"/>
                      </a:lnTo>
                      <a:lnTo>
                        <a:pt x="1840" y="34"/>
                      </a:lnTo>
                      <a:lnTo>
                        <a:pt x="1840" y="34"/>
                      </a:lnTo>
                      <a:lnTo>
                        <a:pt x="1840" y="33"/>
                      </a:lnTo>
                      <a:lnTo>
                        <a:pt x="1839" y="32"/>
                      </a:lnTo>
                      <a:lnTo>
                        <a:pt x="1837" y="28"/>
                      </a:lnTo>
                      <a:lnTo>
                        <a:pt x="1839" y="28"/>
                      </a:lnTo>
                      <a:lnTo>
                        <a:pt x="1839" y="28"/>
                      </a:lnTo>
                      <a:lnTo>
                        <a:pt x="1840" y="28"/>
                      </a:lnTo>
                      <a:lnTo>
                        <a:pt x="1841" y="29"/>
                      </a:lnTo>
                      <a:lnTo>
                        <a:pt x="1843" y="29"/>
                      </a:lnTo>
                      <a:lnTo>
                        <a:pt x="1844" y="28"/>
                      </a:lnTo>
                      <a:lnTo>
                        <a:pt x="1844" y="25"/>
                      </a:lnTo>
                      <a:lnTo>
                        <a:pt x="1843" y="25"/>
                      </a:lnTo>
                      <a:lnTo>
                        <a:pt x="1843" y="24"/>
                      </a:lnTo>
                      <a:lnTo>
                        <a:pt x="1844" y="22"/>
                      </a:lnTo>
                      <a:lnTo>
                        <a:pt x="1845" y="21"/>
                      </a:lnTo>
                      <a:lnTo>
                        <a:pt x="1845" y="20"/>
                      </a:lnTo>
                      <a:lnTo>
                        <a:pt x="1845" y="18"/>
                      </a:lnTo>
                      <a:lnTo>
                        <a:pt x="1844" y="18"/>
                      </a:lnTo>
                      <a:lnTo>
                        <a:pt x="1844" y="16"/>
                      </a:lnTo>
                      <a:lnTo>
                        <a:pt x="1844" y="16"/>
                      </a:lnTo>
                      <a:lnTo>
                        <a:pt x="1844" y="12"/>
                      </a:lnTo>
                      <a:lnTo>
                        <a:pt x="1845" y="12"/>
                      </a:lnTo>
                      <a:lnTo>
                        <a:pt x="1845" y="9"/>
                      </a:lnTo>
                      <a:lnTo>
                        <a:pt x="1845" y="9"/>
                      </a:lnTo>
                      <a:lnTo>
                        <a:pt x="1845" y="8"/>
                      </a:lnTo>
                      <a:lnTo>
                        <a:pt x="1847" y="8"/>
                      </a:lnTo>
                      <a:lnTo>
                        <a:pt x="1847" y="7"/>
                      </a:lnTo>
                      <a:lnTo>
                        <a:pt x="1847" y="7"/>
                      </a:lnTo>
                      <a:lnTo>
                        <a:pt x="1845" y="5"/>
                      </a:lnTo>
                      <a:lnTo>
                        <a:pt x="1845" y="5"/>
                      </a:lnTo>
                      <a:lnTo>
                        <a:pt x="1847" y="5"/>
                      </a:lnTo>
                      <a:lnTo>
                        <a:pt x="1847" y="1"/>
                      </a:lnTo>
                      <a:lnTo>
                        <a:pt x="1848" y="1"/>
                      </a:lnTo>
                      <a:lnTo>
                        <a:pt x="1849" y="1"/>
                      </a:lnTo>
                      <a:lnTo>
                        <a:pt x="18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2">
                  <a:extLst>
                    <a:ext uri="{FF2B5EF4-FFF2-40B4-BE49-F238E27FC236}">
                      <a16:creationId xmlns:a16="http://schemas.microsoft.com/office/drawing/2014/main" id="{C2A4CDD1-49B0-462F-81E0-E1D705392014}"/>
                    </a:ext>
                  </a:extLst>
                </p:cNvPr>
                <p:cNvSpPr>
                  <a:spLocks noEditPoints="1"/>
                </p:cNvSpPr>
                <p:nvPr/>
              </p:nvSpPr>
              <p:spPr bwMode="auto">
                <a:xfrm>
                  <a:off x="4219575" y="1995942"/>
                  <a:ext cx="3730625" cy="574675"/>
                </a:xfrm>
                <a:custGeom>
                  <a:avLst/>
                  <a:gdLst>
                    <a:gd name="T0" fmla="*/ 321 w 2350"/>
                    <a:gd name="T1" fmla="*/ 358 h 362"/>
                    <a:gd name="T2" fmla="*/ 1990 w 2350"/>
                    <a:gd name="T3" fmla="*/ 362 h 362"/>
                    <a:gd name="T4" fmla="*/ 381 w 2350"/>
                    <a:gd name="T5" fmla="*/ 338 h 362"/>
                    <a:gd name="T6" fmla="*/ 377 w 2350"/>
                    <a:gd name="T7" fmla="*/ 354 h 362"/>
                    <a:gd name="T8" fmla="*/ 361 w 2350"/>
                    <a:gd name="T9" fmla="*/ 350 h 362"/>
                    <a:gd name="T10" fmla="*/ 356 w 2350"/>
                    <a:gd name="T11" fmla="*/ 322 h 362"/>
                    <a:gd name="T12" fmla="*/ 297 w 2350"/>
                    <a:gd name="T13" fmla="*/ 303 h 362"/>
                    <a:gd name="T14" fmla="*/ 335 w 2350"/>
                    <a:gd name="T15" fmla="*/ 325 h 362"/>
                    <a:gd name="T16" fmla="*/ 310 w 2350"/>
                    <a:gd name="T17" fmla="*/ 322 h 362"/>
                    <a:gd name="T18" fmla="*/ 256 w 2350"/>
                    <a:gd name="T19" fmla="*/ 311 h 362"/>
                    <a:gd name="T20" fmla="*/ 2094 w 2350"/>
                    <a:gd name="T21" fmla="*/ 294 h 362"/>
                    <a:gd name="T22" fmla="*/ 2093 w 2350"/>
                    <a:gd name="T23" fmla="*/ 279 h 362"/>
                    <a:gd name="T24" fmla="*/ 2160 w 2350"/>
                    <a:gd name="T25" fmla="*/ 246 h 362"/>
                    <a:gd name="T26" fmla="*/ 855 w 2350"/>
                    <a:gd name="T27" fmla="*/ 245 h 362"/>
                    <a:gd name="T28" fmla="*/ 2177 w 2350"/>
                    <a:gd name="T29" fmla="*/ 223 h 362"/>
                    <a:gd name="T30" fmla="*/ 2182 w 2350"/>
                    <a:gd name="T31" fmla="*/ 193 h 362"/>
                    <a:gd name="T32" fmla="*/ 2169 w 2350"/>
                    <a:gd name="T33" fmla="*/ 204 h 362"/>
                    <a:gd name="T34" fmla="*/ 2172 w 2350"/>
                    <a:gd name="T35" fmla="*/ 187 h 362"/>
                    <a:gd name="T36" fmla="*/ 2189 w 2350"/>
                    <a:gd name="T37" fmla="*/ 189 h 362"/>
                    <a:gd name="T38" fmla="*/ 2198 w 2350"/>
                    <a:gd name="T39" fmla="*/ 174 h 362"/>
                    <a:gd name="T40" fmla="*/ 1242 w 2350"/>
                    <a:gd name="T41" fmla="*/ 174 h 362"/>
                    <a:gd name="T42" fmla="*/ 1310 w 2350"/>
                    <a:gd name="T43" fmla="*/ 176 h 362"/>
                    <a:gd name="T44" fmla="*/ 1245 w 2350"/>
                    <a:gd name="T45" fmla="*/ 152 h 362"/>
                    <a:gd name="T46" fmla="*/ 334 w 2350"/>
                    <a:gd name="T47" fmla="*/ 136 h 362"/>
                    <a:gd name="T48" fmla="*/ 1126 w 2350"/>
                    <a:gd name="T49" fmla="*/ 143 h 362"/>
                    <a:gd name="T50" fmla="*/ 1249 w 2350"/>
                    <a:gd name="T51" fmla="*/ 126 h 362"/>
                    <a:gd name="T52" fmla="*/ 1189 w 2350"/>
                    <a:gd name="T53" fmla="*/ 118 h 362"/>
                    <a:gd name="T54" fmla="*/ 1055 w 2350"/>
                    <a:gd name="T55" fmla="*/ 115 h 362"/>
                    <a:gd name="T56" fmla="*/ 1085 w 2350"/>
                    <a:gd name="T57" fmla="*/ 110 h 362"/>
                    <a:gd name="T58" fmla="*/ 2272 w 2350"/>
                    <a:gd name="T59" fmla="*/ 123 h 362"/>
                    <a:gd name="T60" fmla="*/ 2262 w 2350"/>
                    <a:gd name="T61" fmla="*/ 168 h 362"/>
                    <a:gd name="T62" fmla="*/ 2248 w 2350"/>
                    <a:gd name="T63" fmla="*/ 180 h 362"/>
                    <a:gd name="T64" fmla="*/ 2217 w 2350"/>
                    <a:gd name="T65" fmla="*/ 190 h 362"/>
                    <a:gd name="T66" fmla="*/ 2193 w 2350"/>
                    <a:gd name="T67" fmla="*/ 181 h 362"/>
                    <a:gd name="T68" fmla="*/ 2207 w 2350"/>
                    <a:gd name="T69" fmla="*/ 167 h 362"/>
                    <a:gd name="T70" fmla="*/ 2229 w 2350"/>
                    <a:gd name="T71" fmla="*/ 153 h 362"/>
                    <a:gd name="T72" fmla="*/ 2254 w 2350"/>
                    <a:gd name="T73" fmla="*/ 115 h 362"/>
                    <a:gd name="T74" fmla="*/ 355 w 2350"/>
                    <a:gd name="T75" fmla="*/ 100 h 362"/>
                    <a:gd name="T76" fmla="*/ 3 w 2350"/>
                    <a:gd name="T77" fmla="*/ 93 h 362"/>
                    <a:gd name="T78" fmla="*/ 2320 w 2350"/>
                    <a:gd name="T79" fmla="*/ 71 h 362"/>
                    <a:gd name="T80" fmla="*/ 328 w 2350"/>
                    <a:gd name="T81" fmla="*/ 67 h 362"/>
                    <a:gd name="T82" fmla="*/ 279 w 2350"/>
                    <a:gd name="T83" fmla="*/ 92 h 362"/>
                    <a:gd name="T84" fmla="*/ 276 w 2350"/>
                    <a:gd name="T85" fmla="*/ 84 h 362"/>
                    <a:gd name="T86" fmla="*/ 317 w 2350"/>
                    <a:gd name="T87" fmla="*/ 66 h 362"/>
                    <a:gd name="T88" fmla="*/ 298 w 2350"/>
                    <a:gd name="T89" fmla="*/ 58 h 362"/>
                    <a:gd name="T90" fmla="*/ 2321 w 2350"/>
                    <a:gd name="T91" fmla="*/ 60 h 362"/>
                    <a:gd name="T92" fmla="*/ 2282 w 2350"/>
                    <a:gd name="T93" fmla="*/ 59 h 362"/>
                    <a:gd name="T94" fmla="*/ 2288 w 2350"/>
                    <a:gd name="T95" fmla="*/ 80 h 362"/>
                    <a:gd name="T96" fmla="*/ 2259 w 2350"/>
                    <a:gd name="T97" fmla="*/ 95 h 362"/>
                    <a:gd name="T98" fmla="*/ 347 w 2350"/>
                    <a:gd name="T99" fmla="*/ 43 h 362"/>
                    <a:gd name="T100" fmla="*/ 279 w 2350"/>
                    <a:gd name="T101" fmla="*/ 45 h 362"/>
                    <a:gd name="T102" fmla="*/ 264 w 2350"/>
                    <a:gd name="T103" fmla="*/ 38 h 362"/>
                    <a:gd name="T104" fmla="*/ 241 w 2350"/>
                    <a:gd name="T105" fmla="*/ 11 h 362"/>
                    <a:gd name="T106" fmla="*/ 283 w 2350"/>
                    <a:gd name="T107" fmla="*/ 38 h 362"/>
                    <a:gd name="T108" fmla="*/ 287 w 2350"/>
                    <a:gd name="T109" fmla="*/ 54 h 362"/>
                    <a:gd name="T110" fmla="*/ 264 w 2350"/>
                    <a:gd name="T111" fmla="*/ 55 h 362"/>
                    <a:gd name="T112" fmla="*/ 239 w 2350"/>
                    <a:gd name="T113" fmla="*/ 55 h 362"/>
                    <a:gd name="T114" fmla="*/ 225 w 2350"/>
                    <a:gd name="T115" fmla="*/ 67 h 362"/>
                    <a:gd name="T116" fmla="*/ 243 w 2350"/>
                    <a:gd name="T117" fmla="*/ 38 h 362"/>
                    <a:gd name="T118" fmla="*/ 219 w 2350"/>
                    <a:gd name="T119" fmla="*/ 26 h 362"/>
                    <a:gd name="T120" fmla="*/ 188 w 2350"/>
                    <a:gd name="T121" fmla="*/ 26 h 362"/>
                    <a:gd name="T122" fmla="*/ 221 w 2350"/>
                    <a:gd name="T123" fmla="*/ 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0" h="362">
                      <a:moveTo>
                        <a:pt x="419" y="350"/>
                      </a:moveTo>
                      <a:lnTo>
                        <a:pt x="419" y="350"/>
                      </a:lnTo>
                      <a:lnTo>
                        <a:pt x="419" y="351"/>
                      </a:lnTo>
                      <a:lnTo>
                        <a:pt x="423" y="350"/>
                      </a:lnTo>
                      <a:lnTo>
                        <a:pt x="423" y="351"/>
                      </a:lnTo>
                      <a:lnTo>
                        <a:pt x="425" y="351"/>
                      </a:lnTo>
                      <a:lnTo>
                        <a:pt x="425" y="352"/>
                      </a:lnTo>
                      <a:lnTo>
                        <a:pt x="424" y="354"/>
                      </a:lnTo>
                      <a:lnTo>
                        <a:pt x="423" y="355"/>
                      </a:lnTo>
                      <a:lnTo>
                        <a:pt x="421" y="356"/>
                      </a:lnTo>
                      <a:lnTo>
                        <a:pt x="419" y="356"/>
                      </a:lnTo>
                      <a:lnTo>
                        <a:pt x="419" y="355"/>
                      </a:lnTo>
                      <a:lnTo>
                        <a:pt x="415" y="355"/>
                      </a:lnTo>
                      <a:lnTo>
                        <a:pt x="414" y="354"/>
                      </a:lnTo>
                      <a:lnTo>
                        <a:pt x="414" y="352"/>
                      </a:lnTo>
                      <a:lnTo>
                        <a:pt x="412" y="351"/>
                      </a:lnTo>
                      <a:lnTo>
                        <a:pt x="415" y="351"/>
                      </a:lnTo>
                      <a:lnTo>
                        <a:pt x="419" y="350"/>
                      </a:lnTo>
                      <a:close/>
                      <a:moveTo>
                        <a:pt x="317" y="347"/>
                      </a:moveTo>
                      <a:lnTo>
                        <a:pt x="318" y="348"/>
                      </a:lnTo>
                      <a:lnTo>
                        <a:pt x="318" y="348"/>
                      </a:lnTo>
                      <a:lnTo>
                        <a:pt x="318" y="348"/>
                      </a:lnTo>
                      <a:lnTo>
                        <a:pt x="318" y="350"/>
                      </a:lnTo>
                      <a:lnTo>
                        <a:pt x="325" y="350"/>
                      </a:lnTo>
                      <a:lnTo>
                        <a:pt x="326" y="351"/>
                      </a:lnTo>
                      <a:lnTo>
                        <a:pt x="327" y="352"/>
                      </a:lnTo>
                      <a:lnTo>
                        <a:pt x="328" y="352"/>
                      </a:lnTo>
                      <a:lnTo>
                        <a:pt x="330" y="355"/>
                      </a:lnTo>
                      <a:lnTo>
                        <a:pt x="328" y="355"/>
                      </a:lnTo>
                      <a:lnTo>
                        <a:pt x="328" y="355"/>
                      </a:lnTo>
                      <a:lnTo>
                        <a:pt x="325" y="355"/>
                      </a:lnTo>
                      <a:lnTo>
                        <a:pt x="323" y="358"/>
                      </a:lnTo>
                      <a:lnTo>
                        <a:pt x="322" y="358"/>
                      </a:lnTo>
                      <a:lnTo>
                        <a:pt x="321" y="358"/>
                      </a:lnTo>
                      <a:lnTo>
                        <a:pt x="321" y="356"/>
                      </a:lnTo>
                      <a:lnTo>
                        <a:pt x="315" y="356"/>
                      </a:lnTo>
                      <a:lnTo>
                        <a:pt x="315" y="355"/>
                      </a:lnTo>
                      <a:lnTo>
                        <a:pt x="314" y="354"/>
                      </a:lnTo>
                      <a:lnTo>
                        <a:pt x="313" y="352"/>
                      </a:lnTo>
                      <a:lnTo>
                        <a:pt x="310" y="352"/>
                      </a:lnTo>
                      <a:lnTo>
                        <a:pt x="310" y="351"/>
                      </a:lnTo>
                      <a:lnTo>
                        <a:pt x="309" y="351"/>
                      </a:lnTo>
                      <a:lnTo>
                        <a:pt x="310" y="350"/>
                      </a:lnTo>
                      <a:lnTo>
                        <a:pt x="311" y="348"/>
                      </a:lnTo>
                      <a:lnTo>
                        <a:pt x="313" y="348"/>
                      </a:lnTo>
                      <a:lnTo>
                        <a:pt x="315" y="348"/>
                      </a:lnTo>
                      <a:lnTo>
                        <a:pt x="317" y="347"/>
                      </a:lnTo>
                      <a:close/>
                      <a:moveTo>
                        <a:pt x="1999" y="341"/>
                      </a:moveTo>
                      <a:lnTo>
                        <a:pt x="1999" y="341"/>
                      </a:lnTo>
                      <a:lnTo>
                        <a:pt x="2000" y="342"/>
                      </a:lnTo>
                      <a:lnTo>
                        <a:pt x="2001" y="346"/>
                      </a:lnTo>
                      <a:lnTo>
                        <a:pt x="2000" y="346"/>
                      </a:lnTo>
                      <a:lnTo>
                        <a:pt x="2000" y="346"/>
                      </a:lnTo>
                      <a:lnTo>
                        <a:pt x="1999" y="347"/>
                      </a:lnTo>
                      <a:lnTo>
                        <a:pt x="1999" y="347"/>
                      </a:lnTo>
                      <a:lnTo>
                        <a:pt x="1999" y="350"/>
                      </a:lnTo>
                      <a:lnTo>
                        <a:pt x="1998" y="350"/>
                      </a:lnTo>
                      <a:lnTo>
                        <a:pt x="1998" y="352"/>
                      </a:lnTo>
                      <a:lnTo>
                        <a:pt x="1996" y="352"/>
                      </a:lnTo>
                      <a:lnTo>
                        <a:pt x="1996" y="354"/>
                      </a:lnTo>
                      <a:lnTo>
                        <a:pt x="1998" y="355"/>
                      </a:lnTo>
                      <a:lnTo>
                        <a:pt x="1996" y="355"/>
                      </a:lnTo>
                      <a:lnTo>
                        <a:pt x="1996" y="355"/>
                      </a:lnTo>
                      <a:lnTo>
                        <a:pt x="1995" y="356"/>
                      </a:lnTo>
                      <a:lnTo>
                        <a:pt x="1994" y="356"/>
                      </a:lnTo>
                      <a:lnTo>
                        <a:pt x="1992" y="359"/>
                      </a:lnTo>
                      <a:lnTo>
                        <a:pt x="1990" y="360"/>
                      </a:lnTo>
                      <a:lnTo>
                        <a:pt x="1990" y="362"/>
                      </a:lnTo>
                      <a:lnTo>
                        <a:pt x="1986" y="362"/>
                      </a:lnTo>
                      <a:lnTo>
                        <a:pt x="1986" y="362"/>
                      </a:lnTo>
                      <a:lnTo>
                        <a:pt x="1986" y="362"/>
                      </a:lnTo>
                      <a:lnTo>
                        <a:pt x="1984" y="360"/>
                      </a:lnTo>
                      <a:lnTo>
                        <a:pt x="1982" y="360"/>
                      </a:lnTo>
                      <a:lnTo>
                        <a:pt x="1982" y="359"/>
                      </a:lnTo>
                      <a:lnTo>
                        <a:pt x="1981" y="359"/>
                      </a:lnTo>
                      <a:lnTo>
                        <a:pt x="1979" y="358"/>
                      </a:lnTo>
                      <a:lnTo>
                        <a:pt x="1978" y="356"/>
                      </a:lnTo>
                      <a:lnTo>
                        <a:pt x="1977" y="355"/>
                      </a:lnTo>
                      <a:lnTo>
                        <a:pt x="1977" y="352"/>
                      </a:lnTo>
                      <a:lnTo>
                        <a:pt x="1977" y="350"/>
                      </a:lnTo>
                      <a:lnTo>
                        <a:pt x="1977" y="350"/>
                      </a:lnTo>
                      <a:lnTo>
                        <a:pt x="1977" y="350"/>
                      </a:lnTo>
                      <a:lnTo>
                        <a:pt x="1978" y="348"/>
                      </a:lnTo>
                      <a:lnTo>
                        <a:pt x="1979" y="348"/>
                      </a:lnTo>
                      <a:lnTo>
                        <a:pt x="1981" y="347"/>
                      </a:lnTo>
                      <a:lnTo>
                        <a:pt x="1983" y="347"/>
                      </a:lnTo>
                      <a:lnTo>
                        <a:pt x="1983" y="346"/>
                      </a:lnTo>
                      <a:lnTo>
                        <a:pt x="1983" y="345"/>
                      </a:lnTo>
                      <a:lnTo>
                        <a:pt x="1983" y="345"/>
                      </a:lnTo>
                      <a:lnTo>
                        <a:pt x="1986" y="343"/>
                      </a:lnTo>
                      <a:lnTo>
                        <a:pt x="1987" y="343"/>
                      </a:lnTo>
                      <a:lnTo>
                        <a:pt x="1987" y="343"/>
                      </a:lnTo>
                      <a:lnTo>
                        <a:pt x="1990" y="343"/>
                      </a:lnTo>
                      <a:lnTo>
                        <a:pt x="1990" y="343"/>
                      </a:lnTo>
                      <a:lnTo>
                        <a:pt x="1992" y="342"/>
                      </a:lnTo>
                      <a:lnTo>
                        <a:pt x="1992" y="342"/>
                      </a:lnTo>
                      <a:lnTo>
                        <a:pt x="1999" y="341"/>
                      </a:lnTo>
                      <a:close/>
                      <a:moveTo>
                        <a:pt x="374" y="335"/>
                      </a:moveTo>
                      <a:lnTo>
                        <a:pt x="374" y="337"/>
                      </a:lnTo>
                      <a:lnTo>
                        <a:pt x="374" y="337"/>
                      </a:lnTo>
                      <a:lnTo>
                        <a:pt x="380" y="337"/>
                      </a:lnTo>
                      <a:lnTo>
                        <a:pt x="381" y="338"/>
                      </a:lnTo>
                      <a:lnTo>
                        <a:pt x="383" y="338"/>
                      </a:lnTo>
                      <a:lnTo>
                        <a:pt x="385" y="339"/>
                      </a:lnTo>
                      <a:lnTo>
                        <a:pt x="386" y="339"/>
                      </a:lnTo>
                      <a:lnTo>
                        <a:pt x="386" y="341"/>
                      </a:lnTo>
                      <a:lnTo>
                        <a:pt x="386" y="341"/>
                      </a:lnTo>
                      <a:lnTo>
                        <a:pt x="387" y="341"/>
                      </a:lnTo>
                      <a:lnTo>
                        <a:pt x="387" y="342"/>
                      </a:lnTo>
                      <a:lnTo>
                        <a:pt x="389" y="342"/>
                      </a:lnTo>
                      <a:lnTo>
                        <a:pt x="390" y="343"/>
                      </a:lnTo>
                      <a:lnTo>
                        <a:pt x="390" y="343"/>
                      </a:lnTo>
                      <a:lnTo>
                        <a:pt x="393" y="343"/>
                      </a:lnTo>
                      <a:lnTo>
                        <a:pt x="395" y="343"/>
                      </a:lnTo>
                      <a:lnTo>
                        <a:pt x="397" y="343"/>
                      </a:lnTo>
                      <a:lnTo>
                        <a:pt x="398" y="345"/>
                      </a:lnTo>
                      <a:lnTo>
                        <a:pt x="399" y="346"/>
                      </a:lnTo>
                      <a:lnTo>
                        <a:pt x="400" y="347"/>
                      </a:lnTo>
                      <a:lnTo>
                        <a:pt x="400" y="350"/>
                      </a:lnTo>
                      <a:lnTo>
                        <a:pt x="399" y="350"/>
                      </a:lnTo>
                      <a:lnTo>
                        <a:pt x="397" y="350"/>
                      </a:lnTo>
                      <a:lnTo>
                        <a:pt x="397" y="350"/>
                      </a:lnTo>
                      <a:lnTo>
                        <a:pt x="395" y="350"/>
                      </a:lnTo>
                      <a:lnTo>
                        <a:pt x="395" y="350"/>
                      </a:lnTo>
                      <a:lnTo>
                        <a:pt x="387" y="350"/>
                      </a:lnTo>
                      <a:lnTo>
                        <a:pt x="387" y="351"/>
                      </a:lnTo>
                      <a:lnTo>
                        <a:pt x="387" y="351"/>
                      </a:lnTo>
                      <a:lnTo>
                        <a:pt x="386" y="352"/>
                      </a:lnTo>
                      <a:lnTo>
                        <a:pt x="385" y="352"/>
                      </a:lnTo>
                      <a:lnTo>
                        <a:pt x="381" y="352"/>
                      </a:lnTo>
                      <a:lnTo>
                        <a:pt x="378" y="351"/>
                      </a:lnTo>
                      <a:lnTo>
                        <a:pt x="376" y="350"/>
                      </a:lnTo>
                      <a:lnTo>
                        <a:pt x="376" y="350"/>
                      </a:lnTo>
                      <a:lnTo>
                        <a:pt x="377" y="350"/>
                      </a:lnTo>
                      <a:lnTo>
                        <a:pt x="377" y="354"/>
                      </a:lnTo>
                      <a:lnTo>
                        <a:pt x="377" y="354"/>
                      </a:lnTo>
                      <a:lnTo>
                        <a:pt x="376" y="355"/>
                      </a:lnTo>
                      <a:lnTo>
                        <a:pt x="376" y="356"/>
                      </a:lnTo>
                      <a:lnTo>
                        <a:pt x="373" y="356"/>
                      </a:lnTo>
                      <a:lnTo>
                        <a:pt x="373" y="356"/>
                      </a:lnTo>
                      <a:lnTo>
                        <a:pt x="373" y="356"/>
                      </a:lnTo>
                      <a:lnTo>
                        <a:pt x="373" y="356"/>
                      </a:lnTo>
                      <a:lnTo>
                        <a:pt x="372" y="356"/>
                      </a:lnTo>
                      <a:lnTo>
                        <a:pt x="372" y="355"/>
                      </a:lnTo>
                      <a:lnTo>
                        <a:pt x="372" y="355"/>
                      </a:lnTo>
                      <a:lnTo>
                        <a:pt x="372" y="355"/>
                      </a:lnTo>
                      <a:lnTo>
                        <a:pt x="372" y="355"/>
                      </a:lnTo>
                      <a:lnTo>
                        <a:pt x="370" y="354"/>
                      </a:lnTo>
                      <a:lnTo>
                        <a:pt x="370" y="352"/>
                      </a:lnTo>
                      <a:lnTo>
                        <a:pt x="356" y="352"/>
                      </a:lnTo>
                      <a:lnTo>
                        <a:pt x="355" y="352"/>
                      </a:lnTo>
                      <a:lnTo>
                        <a:pt x="353" y="352"/>
                      </a:lnTo>
                      <a:lnTo>
                        <a:pt x="351" y="354"/>
                      </a:lnTo>
                      <a:lnTo>
                        <a:pt x="348" y="352"/>
                      </a:lnTo>
                      <a:lnTo>
                        <a:pt x="348" y="352"/>
                      </a:lnTo>
                      <a:lnTo>
                        <a:pt x="347" y="352"/>
                      </a:lnTo>
                      <a:lnTo>
                        <a:pt x="345" y="351"/>
                      </a:lnTo>
                      <a:lnTo>
                        <a:pt x="345" y="350"/>
                      </a:lnTo>
                      <a:lnTo>
                        <a:pt x="345" y="348"/>
                      </a:lnTo>
                      <a:lnTo>
                        <a:pt x="348" y="347"/>
                      </a:lnTo>
                      <a:lnTo>
                        <a:pt x="348" y="347"/>
                      </a:lnTo>
                      <a:lnTo>
                        <a:pt x="348" y="347"/>
                      </a:lnTo>
                      <a:lnTo>
                        <a:pt x="348" y="347"/>
                      </a:lnTo>
                      <a:lnTo>
                        <a:pt x="351" y="347"/>
                      </a:lnTo>
                      <a:lnTo>
                        <a:pt x="352" y="348"/>
                      </a:lnTo>
                      <a:lnTo>
                        <a:pt x="355" y="348"/>
                      </a:lnTo>
                      <a:lnTo>
                        <a:pt x="355" y="348"/>
                      </a:lnTo>
                      <a:lnTo>
                        <a:pt x="360" y="348"/>
                      </a:lnTo>
                      <a:lnTo>
                        <a:pt x="360" y="350"/>
                      </a:lnTo>
                      <a:lnTo>
                        <a:pt x="361" y="350"/>
                      </a:lnTo>
                      <a:lnTo>
                        <a:pt x="361" y="350"/>
                      </a:lnTo>
                      <a:lnTo>
                        <a:pt x="364" y="351"/>
                      </a:lnTo>
                      <a:lnTo>
                        <a:pt x="364" y="350"/>
                      </a:lnTo>
                      <a:lnTo>
                        <a:pt x="365" y="350"/>
                      </a:lnTo>
                      <a:lnTo>
                        <a:pt x="365" y="347"/>
                      </a:lnTo>
                      <a:lnTo>
                        <a:pt x="364" y="347"/>
                      </a:lnTo>
                      <a:lnTo>
                        <a:pt x="364" y="346"/>
                      </a:lnTo>
                      <a:lnTo>
                        <a:pt x="363" y="346"/>
                      </a:lnTo>
                      <a:lnTo>
                        <a:pt x="363" y="345"/>
                      </a:lnTo>
                      <a:lnTo>
                        <a:pt x="361" y="345"/>
                      </a:lnTo>
                      <a:lnTo>
                        <a:pt x="361" y="342"/>
                      </a:lnTo>
                      <a:lnTo>
                        <a:pt x="361" y="341"/>
                      </a:lnTo>
                      <a:lnTo>
                        <a:pt x="363" y="339"/>
                      </a:lnTo>
                      <a:lnTo>
                        <a:pt x="361" y="339"/>
                      </a:lnTo>
                      <a:lnTo>
                        <a:pt x="360" y="338"/>
                      </a:lnTo>
                      <a:lnTo>
                        <a:pt x="359" y="337"/>
                      </a:lnTo>
                      <a:lnTo>
                        <a:pt x="357" y="337"/>
                      </a:lnTo>
                      <a:lnTo>
                        <a:pt x="363" y="337"/>
                      </a:lnTo>
                      <a:lnTo>
                        <a:pt x="364" y="337"/>
                      </a:lnTo>
                      <a:lnTo>
                        <a:pt x="365" y="338"/>
                      </a:lnTo>
                      <a:lnTo>
                        <a:pt x="365" y="338"/>
                      </a:lnTo>
                      <a:lnTo>
                        <a:pt x="365" y="338"/>
                      </a:lnTo>
                      <a:lnTo>
                        <a:pt x="366" y="338"/>
                      </a:lnTo>
                      <a:lnTo>
                        <a:pt x="368" y="338"/>
                      </a:lnTo>
                      <a:lnTo>
                        <a:pt x="369" y="338"/>
                      </a:lnTo>
                      <a:lnTo>
                        <a:pt x="370" y="338"/>
                      </a:lnTo>
                      <a:lnTo>
                        <a:pt x="370" y="338"/>
                      </a:lnTo>
                      <a:lnTo>
                        <a:pt x="372" y="338"/>
                      </a:lnTo>
                      <a:lnTo>
                        <a:pt x="373" y="337"/>
                      </a:lnTo>
                      <a:lnTo>
                        <a:pt x="373" y="337"/>
                      </a:lnTo>
                      <a:lnTo>
                        <a:pt x="374" y="335"/>
                      </a:lnTo>
                      <a:close/>
                      <a:moveTo>
                        <a:pt x="355" y="322"/>
                      </a:moveTo>
                      <a:lnTo>
                        <a:pt x="356" y="322"/>
                      </a:lnTo>
                      <a:lnTo>
                        <a:pt x="356" y="322"/>
                      </a:lnTo>
                      <a:lnTo>
                        <a:pt x="355" y="322"/>
                      </a:lnTo>
                      <a:lnTo>
                        <a:pt x="355" y="322"/>
                      </a:lnTo>
                      <a:lnTo>
                        <a:pt x="355" y="322"/>
                      </a:lnTo>
                      <a:close/>
                      <a:moveTo>
                        <a:pt x="271" y="311"/>
                      </a:moveTo>
                      <a:lnTo>
                        <a:pt x="275" y="312"/>
                      </a:lnTo>
                      <a:lnTo>
                        <a:pt x="273" y="317"/>
                      </a:lnTo>
                      <a:lnTo>
                        <a:pt x="272" y="317"/>
                      </a:lnTo>
                      <a:lnTo>
                        <a:pt x="271" y="317"/>
                      </a:lnTo>
                      <a:lnTo>
                        <a:pt x="268" y="318"/>
                      </a:lnTo>
                      <a:lnTo>
                        <a:pt x="268" y="318"/>
                      </a:lnTo>
                      <a:lnTo>
                        <a:pt x="268" y="317"/>
                      </a:lnTo>
                      <a:lnTo>
                        <a:pt x="270" y="317"/>
                      </a:lnTo>
                      <a:lnTo>
                        <a:pt x="271" y="316"/>
                      </a:lnTo>
                      <a:lnTo>
                        <a:pt x="271" y="313"/>
                      </a:lnTo>
                      <a:lnTo>
                        <a:pt x="270" y="313"/>
                      </a:lnTo>
                      <a:lnTo>
                        <a:pt x="270" y="312"/>
                      </a:lnTo>
                      <a:lnTo>
                        <a:pt x="271" y="311"/>
                      </a:lnTo>
                      <a:close/>
                      <a:moveTo>
                        <a:pt x="271" y="299"/>
                      </a:moveTo>
                      <a:lnTo>
                        <a:pt x="275" y="300"/>
                      </a:lnTo>
                      <a:lnTo>
                        <a:pt x="275" y="300"/>
                      </a:lnTo>
                      <a:lnTo>
                        <a:pt x="275" y="299"/>
                      </a:lnTo>
                      <a:lnTo>
                        <a:pt x="280" y="299"/>
                      </a:lnTo>
                      <a:lnTo>
                        <a:pt x="281" y="301"/>
                      </a:lnTo>
                      <a:lnTo>
                        <a:pt x="283" y="301"/>
                      </a:lnTo>
                      <a:lnTo>
                        <a:pt x="283" y="301"/>
                      </a:lnTo>
                      <a:lnTo>
                        <a:pt x="284" y="300"/>
                      </a:lnTo>
                      <a:lnTo>
                        <a:pt x="284" y="300"/>
                      </a:lnTo>
                      <a:lnTo>
                        <a:pt x="289" y="300"/>
                      </a:lnTo>
                      <a:lnTo>
                        <a:pt x="289" y="301"/>
                      </a:lnTo>
                      <a:lnTo>
                        <a:pt x="293" y="300"/>
                      </a:lnTo>
                      <a:lnTo>
                        <a:pt x="294" y="303"/>
                      </a:lnTo>
                      <a:lnTo>
                        <a:pt x="296" y="303"/>
                      </a:lnTo>
                      <a:lnTo>
                        <a:pt x="297" y="303"/>
                      </a:lnTo>
                      <a:lnTo>
                        <a:pt x="297" y="303"/>
                      </a:lnTo>
                      <a:lnTo>
                        <a:pt x="298" y="303"/>
                      </a:lnTo>
                      <a:lnTo>
                        <a:pt x="298" y="303"/>
                      </a:lnTo>
                      <a:lnTo>
                        <a:pt x="300" y="304"/>
                      </a:lnTo>
                      <a:lnTo>
                        <a:pt x="301" y="304"/>
                      </a:lnTo>
                      <a:lnTo>
                        <a:pt x="301" y="308"/>
                      </a:lnTo>
                      <a:lnTo>
                        <a:pt x="304" y="308"/>
                      </a:lnTo>
                      <a:lnTo>
                        <a:pt x="304" y="309"/>
                      </a:lnTo>
                      <a:lnTo>
                        <a:pt x="306" y="309"/>
                      </a:lnTo>
                      <a:lnTo>
                        <a:pt x="306" y="311"/>
                      </a:lnTo>
                      <a:lnTo>
                        <a:pt x="311" y="311"/>
                      </a:lnTo>
                      <a:lnTo>
                        <a:pt x="311" y="311"/>
                      </a:lnTo>
                      <a:lnTo>
                        <a:pt x="313" y="311"/>
                      </a:lnTo>
                      <a:lnTo>
                        <a:pt x="313" y="312"/>
                      </a:lnTo>
                      <a:lnTo>
                        <a:pt x="314" y="312"/>
                      </a:lnTo>
                      <a:lnTo>
                        <a:pt x="315" y="312"/>
                      </a:lnTo>
                      <a:lnTo>
                        <a:pt x="315" y="313"/>
                      </a:lnTo>
                      <a:lnTo>
                        <a:pt x="319" y="313"/>
                      </a:lnTo>
                      <a:lnTo>
                        <a:pt x="321" y="316"/>
                      </a:lnTo>
                      <a:lnTo>
                        <a:pt x="322" y="318"/>
                      </a:lnTo>
                      <a:lnTo>
                        <a:pt x="325" y="317"/>
                      </a:lnTo>
                      <a:lnTo>
                        <a:pt x="325" y="320"/>
                      </a:lnTo>
                      <a:lnTo>
                        <a:pt x="326" y="320"/>
                      </a:lnTo>
                      <a:lnTo>
                        <a:pt x="326" y="320"/>
                      </a:lnTo>
                      <a:lnTo>
                        <a:pt x="326" y="321"/>
                      </a:lnTo>
                      <a:lnTo>
                        <a:pt x="326" y="321"/>
                      </a:lnTo>
                      <a:lnTo>
                        <a:pt x="327" y="321"/>
                      </a:lnTo>
                      <a:lnTo>
                        <a:pt x="328" y="322"/>
                      </a:lnTo>
                      <a:lnTo>
                        <a:pt x="328" y="322"/>
                      </a:lnTo>
                      <a:lnTo>
                        <a:pt x="331" y="321"/>
                      </a:lnTo>
                      <a:lnTo>
                        <a:pt x="332" y="321"/>
                      </a:lnTo>
                      <a:lnTo>
                        <a:pt x="332" y="321"/>
                      </a:lnTo>
                      <a:lnTo>
                        <a:pt x="332" y="322"/>
                      </a:lnTo>
                      <a:lnTo>
                        <a:pt x="335" y="322"/>
                      </a:lnTo>
                      <a:lnTo>
                        <a:pt x="335" y="325"/>
                      </a:lnTo>
                      <a:lnTo>
                        <a:pt x="334" y="326"/>
                      </a:lnTo>
                      <a:lnTo>
                        <a:pt x="336" y="326"/>
                      </a:lnTo>
                      <a:lnTo>
                        <a:pt x="338" y="328"/>
                      </a:lnTo>
                      <a:lnTo>
                        <a:pt x="339" y="328"/>
                      </a:lnTo>
                      <a:lnTo>
                        <a:pt x="340" y="328"/>
                      </a:lnTo>
                      <a:lnTo>
                        <a:pt x="340" y="328"/>
                      </a:lnTo>
                      <a:lnTo>
                        <a:pt x="343" y="328"/>
                      </a:lnTo>
                      <a:lnTo>
                        <a:pt x="344" y="328"/>
                      </a:lnTo>
                      <a:lnTo>
                        <a:pt x="345" y="329"/>
                      </a:lnTo>
                      <a:lnTo>
                        <a:pt x="345" y="329"/>
                      </a:lnTo>
                      <a:lnTo>
                        <a:pt x="347" y="330"/>
                      </a:lnTo>
                      <a:lnTo>
                        <a:pt x="347" y="331"/>
                      </a:lnTo>
                      <a:lnTo>
                        <a:pt x="345" y="331"/>
                      </a:lnTo>
                      <a:lnTo>
                        <a:pt x="345" y="333"/>
                      </a:lnTo>
                      <a:lnTo>
                        <a:pt x="344" y="333"/>
                      </a:lnTo>
                      <a:lnTo>
                        <a:pt x="343" y="333"/>
                      </a:lnTo>
                      <a:lnTo>
                        <a:pt x="343" y="334"/>
                      </a:lnTo>
                      <a:lnTo>
                        <a:pt x="342" y="334"/>
                      </a:lnTo>
                      <a:lnTo>
                        <a:pt x="342" y="334"/>
                      </a:lnTo>
                      <a:lnTo>
                        <a:pt x="340" y="334"/>
                      </a:lnTo>
                      <a:lnTo>
                        <a:pt x="336" y="334"/>
                      </a:lnTo>
                      <a:lnTo>
                        <a:pt x="332" y="334"/>
                      </a:lnTo>
                      <a:lnTo>
                        <a:pt x="330" y="334"/>
                      </a:lnTo>
                      <a:lnTo>
                        <a:pt x="330" y="335"/>
                      </a:lnTo>
                      <a:lnTo>
                        <a:pt x="317" y="337"/>
                      </a:lnTo>
                      <a:lnTo>
                        <a:pt x="317" y="334"/>
                      </a:lnTo>
                      <a:lnTo>
                        <a:pt x="318" y="333"/>
                      </a:lnTo>
                      <a:lnTo>
                        <a:pt x="318" y="333"/>
                      </a:lnTo>
                      <a:lnTo>
                        <a:pt x="319" y="333"/>
                      </a:lnTo>
                      <a:lnTo>
                        <a:pt x="321" y="329"/>
                      </a:lnTo>
                      <a:lnTo>
                        <a:pt x="314" y="326"/>
                      </a:lnTo>
                      <a:lnTo>
                        <a:pt x="314" y="326"/>
                      </a:lnTo>
                      <a:lnTo>
                        <a:pt x="311" y="325"/>
                      </a:lnTo>
                      <a:lnTo>
                        <a:pt x="310" y="322"/>
                      </a:lnTo>
                      <a:lnTo>
                        <a:pt x="309" y="321"/>
                      </a:lnTo>
                      <a:lnTo>
                        <a:pt x="309" y="317"/>
                      </a:lnTo>
                      <a:lnTo>
                        <a:pt x="300" y="317"/>
                      </a:lnTo>
                      <a:lnTo>
                        <a:pt x="298" y="314"/>
                      </a:lnTo>
                      <a:lnTo>
                        <a:pt x="296" y="314"/>
                      </a:lnTo>
                      <a:lnTo>
                        <a:pt x="296" y="314"/>
                      </a:lnTo>
                      <a:lnTo>
                        <a:pt x="293" y="313"/>
                      </a:lnTo>
                      <a:lnTo>
                        <a:pt x="293" y="312"/>
                      </a:lnTo>
                      <a:lnTo>
                        <a:pt x="293" y="311"/>
                      </a:lnTo>
                      <a:lnTo>
                        <a:pt x="292" y="311"/>
                      </a:lnTo>
                      <a:lnTo>
                        <a:pt x="289" y="311"/>
                      </a:lnTo>
                      <a:lnTo>
                        <a:pt x="289" y="309"/>
                      </a:lnTo>
                      <a:lnTo>
                        <a:pt x="288" y="309"/>
                      </a:lnTo>
                      <a:lnTo>
                        <a:pt x="288" y="308"/>
                      </a:lnTo>
                      <a:lnTo>
                        <a:pt x="284" y="308"/>
                      </a:lnTo>
                      <a:lnTo>
                        <a:pt x="284" y="308"/>
                      </a:lnTo>
                      <a:lnTo>
                        <a:pt x="280" y="307"/>
                      </a:lnTo>
                      <a:lnTo>
                        <a:pt x="280" y="304"/>
                      </a:lnTo>
                      <a:lnTo>
                        <a:pt x="277" y="304"/>
                      </a:lnTo>
                      <a:lnTo>
                        <a:pt x="275" y="303"/>
                      </a:lnTo>
                      <a:lnTo>
                        <a:pt x="272" y="303"/>
                      </a:lnTo>
                      <a:lnTo>
                        <a:pt x="271" y="305"/>
                      </a:lnTo>
                      <a:lnTo>
                        <a:pt x="270" y="305"/>
                      </a:lnTo>
                      <a:lnTo>
                        <a:pt x="268" y="305"/>
                      </a:lnTo>
                      <a:lnTo>
                        <a:pt x="267" y="307"/>
                      </a:lnTo>
                      <a:lnTo>
                        <a:pt x="266" y="308"/>
                      </a:lnTo>
                      <a:lnTo>
                        <a:pt x="266" y="309"/>
                      </a:lnTo>
                      <a:lnTo>
                        <a:pt x="264" y="309"/>
                      </a:lnTo>
                      <a:lnTo>
                        <a:pt x="263" y="309"/>
                      </a:lnTo>
                      <a:lnTo>
                        <a:pt x="263" y="312"/>
                      </a:lnTo>
                      <a:lnTo>
                        <a:pt x="256" y="313"/>
                      </a:lnTo>
                      <a:lnTo>
                        <a:pt x="256" y="312"/>
                      </a:lnTo>
                      <a:lnTo>
                        <a:pt x="256" y="311"/>
                      </a:lnTo>
                      <a:lnTo>
                        <a:pt x="256" y="311"/>
                      </a:lnTo>
                      <a:lnTo>
                        <a:pt x="256" y="311"/>
                      </a:lnTo>
                      <a:lnTo>
                        <a:pt x="259" y="311"/>
                      </a:lnTo>
                      <a:lnTo>
                        <a:pt x="258" y="308"/>
                      </a:lnTo>
                      <a:lnTo>
                        <a:pt x="260" y="305"/>
                      </a:lnTo>
                      <a:lnTo>
                        <a:pt x="262" y="304"/>
                      </a:lnTo>
                      <a:lnTo>
                        <a:pt x="262" y="303"/>
                      </a:lnTo>
                      <a:lnTo>
                        <a:pt x="264" y="303"/>
                      </a:lnTo>
                      <a:lnTo>
                        <a:pt x="264" y="303"/>
                      </a:lnTo>
                      <a:lnTo>
                        <a:pt x="266" y="301"/>
                      </a:lnTo>
                      <a:lnTo>
                        <a:pt x="267" y="300"/>
                      </a:lnTo>
                      <a:lnTo>
                        <a:pt x="270" y="300"/>
                      </a:lnTo>
                      <a:lnTo>
                        <a:pt x="270" y="300"/>
                      </a:lnTo>
                      <a:lnTo>
                        <a:pt x="271" y="300"/>
                      </a:lnTo>
                      <a:lnTo>
                        <a:pt x="271" y="299"/>
                      </a:lnTo>
                      <a:close/>
                      <a:moveTo>
                        <a:pt x="310" y="283"/>
                      </a:moveTo>
                      <a:lnTo>
                        <a:pt x="313" y="283"/>
                      </a:lnTo>
                      <a:lnTo>
                        <a:pt x="313" y="283"/>
                      </a:lnTo>
                      <a:lnTo>
                        <a:pt x="313" y="284"/>
                      </a:lnTo>
                      <a:lnTo>
                        <a:pt x="314" y="286"/>
                      </a:lnTo>
                      <a:lnTo>
                        <a:pt x="314" y="286"/>
                      </a:lnTo>
                      <a:lnTo>
                        <a:pt x="314" y="288"/>
                      </a:lnTo>
                      <a:lnTo>
                        <a:pt x="314" y="288"/>
                      </a:lnTo>
                      <a:lnTo>
                        <a:pt x="311" y="288"/>
                      </a:lnTo>
                      <a:lnTo>
                        <a:pt x="310" y="287"/>
                      </a:lnTo>
                      <a:lnTo>
                        <a:pt x="308" y="287"/>
                      </a:lnTo>
                      <a:lnTo>
                        <a:pt x="309" y="286"/>
                      </a:lnTo>
                      <a:lnTo>
                        <a:pt x="309" y="284"/>
                      </a:lnTo>
                      <a:lnTo>
                        <a:pt x="310" y="283"/>
                      </a:lnTo>
                      <a:close/>
                      <a:moveTo>
                        <a:pt x="2093" y="279"/>
                      </a:moveTo>
                      <a:lnTo>
                        <a:pt x="2096" y="279"/>
                      </a:lnTo>
                      <a:lnTo>
                        <a:pt x="2097" y="282"/>
                      </a:lnTo>
                      <a:lnTo>
                        <a:pt x="2098" y="283"/>
                      </a:lnTo>
                      <a:lnTo>
                        <a:pt x="2096" y="288"/>
                      </a:lnTo>
                      <a:lnTo>
                        <a:pt x="2094" y="294"/>
                      </a:lnTo>
                      <a:lnTo>
                        <a:pt x="2093" y="299"/>
                      </a:lnTo>
                      <a:lnTo>
                        <a:pt x="2093" y="303"/>
                      </a:lnTo>
                      <a:lnTo>
                        <a:pt x="2092" y="303"/>
                      </a:lnTo>
                      <a:lnTo>
                        <a:pt x="2092" y="305"/>
                      </a:lnTo>
                      <a:lnTo>
                        <a:pt x="2092" y="305"/>
                      </a:lnTo>
                      <a:lnTo>
                        <a:pt x="2092" y="308"/>
                      </a:lnTo>
                      <a:lnTo>
                        <a:pt x="2088" y="311"/>
                      </a:lnTo>
                      <a:lnTo>
                        <a:pt x="2088" y="312"/>
                      </a:lnTo>
                      <a:lnTo>
                        <a:pt x="2088" y="312"/>
                      </a:lnTo>
                      <a:lnTo>
                        <a:pt x="2087" y="314"/>
                      </a:lnTo>
                      <a:lnTo>
                        <a:pt x="2085" y="313"/>
                      </a:lnTo>
                      <a:lnTo>
                        <a:pt x="2084" y="312"/>
                      </a:lnTo>
                      <a:lnTo>
                        <a:pt x="2083" y="311"/>
                      </a:lnTo>
                      <a:lnTo>
                        <a:pt x="2081" y="309"/>
                      </a:lnTo>
                      <a:lnTo>
                        <a:pt x="2080" y="301"/>
                      </a:lnTo>
                      <a:lnTo>
                        <a:pt x="2081" y="300"/>
                      </a:lnTo>
                      <a:lnTo>
                        <a:pt x="2081" y="297"/>
                      </a:lnTo>
                      <a:lnTo>
                        <a:pt x="2084" y="296"/>
                      </a:lnTo>
                      <a:lnTo>
                        <a:pt x="2084" y="295"/>
                      </a:lnTo>
                      <a:lnTo>
                        <a:pt x="2085" y="295"/>
                      </a:lnTo>
                      <a:lnTo>
                        <a:pt x="2084" y="295"/>
                      </a:lnTo>
                      <a:lnTo>
                        <a:pt x="2085" y="291"/>
                      </a:lnTo>
                      <a:lnTo>
                        <a:pt x="2085" y="291"/>
                      </a:lnTo>
                      <a:lnTo>
                        <a:pt x="2085" y="290"/>
                      </a:lnTo>
                      <a:lnTo>
                        <a:pt x="2089" y="287"/>
                      </a:lnTo>
                      <a:lnTo>
                        <a:pt x="2089" y="286"/>
                      </a:lnTo>
                      <a:lnTo>
                        <a:pt x="2089" y="286"/>
                      </a:lnTo>
                      <a:lnTo>
                        <a:pt x="2089" y="284"/>
                      </a:lnTo>
                      <a:lnTo>
                        <a:pt x="2091" y="284"/>
                      </a:lnTo>
                      <a:lnTo>
                        <a:pt x="2091" y="283"/>
                      </a:lnTo>
                      <a:lnTo>
                        <a:pt x="2091" y="282"/>
                      </a:lnTo>
                      <a:lnTo>
                        <a:pt x="2092" y="280"/>
                      </a:lnTo>
                      <a:lnTo>
                        <a:pt x="2093" y="280"/>
                      </a:lnTo>
                      <a:lnTo>
                        <a:pt x="2093" y="279"/>
                      </a:lnTo>
                      <a:close/>
                      <a:moveTo>
                        <a:pt x="2152" y="262"/>
                      </a:moveTo>
                      <a:lnTo>
                        <a:pt x="2152" y="263"/>
                      </a:lnTo>
                      <a:lnTo>
                        <a:pt x="2152" y="263"/>
                      </a:lnTo>
                      <a:lnTo>
                        <a:pt x="2152" y="263"/>
                      </a:lnTo>
                      <a:lnTo>
                        <a:pt x="2151" y="265"/>
                      </a:lnTo>
                      <a:lnTo>
                        <a:pt x="2149" y="265"/>
                      </a:lnTo>
                      <a:lnTo>
                        <a:pt x="2149" y="266"/>
                      </a:lnTo>
                      <a:lnTo>
                        <a:pt x="2148" y="266"/>
                      </a:lnTo>
                      <a:lnTo>
                        <a:pt x="2148" y="265"/>
                      </a:lnTo>
                      <a:lnTo>
                        <a:pt x="2148" y="265"/>
                      </a:lnTo>
                      <a:lnTo>
                        <a:pt x="2148" y="263"/>
                      </a:lnTo>
                      <a:lnTo>
                        <a:pt x="2148" y="263"/>
                      </a:lnTo>
                      <a:lnTo>
                        <a:pt x="2152" y="262"/>
                      </a:lnTo>
                      <a:close/>
                      <a:moveTo>
                        <a:pt x="2142" y="261"/>
                      </a:moveTo>
                      <a:lnTo>
                        <a:pt x="2143" y="261"/>
                      </a:lnTo>
                      <a:lnTo>
                        <a:pt x="2143" y="263"/>
                      </a:lnTo>
                      <a:lnTo>
                        <a:pt x="2143" y="263"/>
                      </a:lnTo>
                      <a:lnTo>
                        <a:pt x="2143" y="262"/>
                      </a:lnTo>
                      <a:lnTo>
                        <a:pt x="2142" y="262"/>
                      </a:lnTo>
                      <a:lnTo>
                        <a:pt x="2142" y="261"/>
                      </a:lnTo>
                      <a:close/>
                      <a:moveTo>
                        <a:pt x="869" y="249"/>
                      </a:moveTo>
                      <a:lnTo>
                        <a:pt x="872" y="249"/>
                      </a:lnTo>
                      <a:lnTo>
                        <a:pt x="872" y="250"/>
                      </a:lnTo>
                      <a:lnTo>
                        <a:pt x="873" y="250"/>
                      </a:lnTo>
                      <a:lnTo>
                        <a:pt x="872" y="253"/>
                      </a:lnTo>
                      <a:lnTo>
                        <a:pt x="869" y="253"/>
                      </a:lnTo>
                      <a:lnTo>
                        <a:pt x="869" y="252"/>
                      </a:lnTo>
                      <a:lnTo>
                        <a:pt x="869" y="252"/>
                      </a:lnTo>
                      <a:lnTo>
                        <a:pt x="869" y="249"/>
                      </a:lnTo>
                      <a:close/>
                      <a:moveTo>
                        <a:pt x="2160" y="246"/>
                      </a:moveTo>
                      <a:lnTo>
                        <a:pt x="2161" y="246"/>
                      </a:lnTo>
                      <a:lnTo>
                        <a:pt x="2161" y="246"/>
                      </a:lnTo>
                      <a:lnTo>
                        <a:pt x="2160" y="246"/>
                      </a:lnTo>
                      <a:lnTo>
                        <a:pt x="2160" y="246"/>
                      </a:lnTo>
                      <a:lnTo>
                        <a:pt x="2160" y="246"/>
                      </a:lnTo>
                      <a:close/>
                      <a:moveTo>
                        <a:pt x="865" y="246"/>
                      </a:moveTo>
                      <a:lnTo>
                        <a:pt x="865" y="246"/>
                      </a:lnTo>
                      <a:lnTo>
                        <a:pt x="864" y="246"/>
                      </a:lnTo>
                      <a:lnTo>
                        <a:pt x="863" y="248"/>
                      </a:lnTo>
                      <a:lnTo>
                        <a:pt x="861" y="248"/>
                      </a:lnTo>
                      <a:lnTo>
                        <a:pt x="861" y="249"/>
                      </a:lnTo>
                      <a:lnTo>
                        <a:pt x="861" y="250"/>
                      </a:lnTo>
                      <a:lnTo>
                        <a:pt x="860" y="250"/>
                      </a:lnTo>
                      <a:lnTo>
                        <a:pt x="860" y="250"/>
                      </a:lnTo>
                      <a:lnTo>
                        <a:pt x="860" y="250"/>
                      </a:lnTo>
                      <a:lnTo>
                        <a:pt x="859" y="250"/>
                      </a:lnTo>
                      <a:lnTo>
                        <a:pt x="859" y="248"/>
                      </a:lnTo>
                      <a:lnTo>
                        <a:pt x="861" y="248"/>
                      </a:lnTo>
                      <a:lnTo>
                        <a:pt x="863" y="246"/>
                      </a:lnTo>
                      <a:lnTo>
                        <a:pt x="865" y="246"/>
                      </a:lnTo>
                      <a:close/>
                      <a:moveTo>
                        <a:pt x="885" y="245"/>
                      </a:moveTo>
                      <a:lnTo>
                        <a:pt x="886" y="245"/>
                      </a:lnTo>
                      <a:lnTo>
                        <a:pt x="886" y="245"/>
                      </a:lnTo>
                      <a:lnTo>
                        <a:pt x="886" y="245"/>
                      </a:lnTo>
                      <a:lnTo>
                        <a:pt x="886" y="249"/>
                      </a:lnTo>
                      <a:lnTo>
                        <a:pt x="886" y="249"/>
                      </a:lnTo>
                      <a:lnTo>
                        <a:pt x="886" y="249"/>
                      </a:lnTo>
                      <a:lnTo>
                        <a:pt x="885" y="250"/>
                      </a:lnTo>
                      <a:lnTo>
                        <a:pt x="884" y="250"/>
                      </a:lnTo>
                      <a:lnTo>
                        <a:pt x="882" y="250"/>
                      </a:lnTo>
                      <a:lnTo>
                        <a:pt x="882" y="250"/>
                      </a:lnTo>
                      <a:lnTo>
                        <a:pt x="884" y="249"/>
                      </a:lnTo>
                      <a:lnTo>
                        <a:pt x="885" y="248"/>
                      </a:lnTo>
                      <a:lnTo>
                        <a:pt x="885" y="245"/>
                      </a:lnTo>
                      <a:close/>
                      <a:moveTo>
                        <a:pt x="855" y="244"/>
                      </a:moveTo>
                      <a:lnTo>
                        <a:pt x="855" y="244"/>
                      </a:lnTo>
                      <a:lnTo>
                        <a:pt x="855" y="244"/>
                      </a:lnTo>
                      <a:lnTo>
                        <a:pt x="855" y="245"/>
                      </a:lnTo>
                      <a:lnTo>
                        <a:pt x="855" y="245"/>
                      </a:lnTo>
                      <a:lnTo>
                        <a:pt x="855" y="244"/>
                      </a:lnTo>
                      <a:close/>
                      <a:moveTo>
                        <a:pt x="887" y="241"/>
                      </a:moveTo>
                      <a:lnTo>
                        <a:pt x="889" y="241"/>
                      </a:lnTo>
                      <a:lnTo>
                        <a:pt x="889" y="242"/>
                      </a:lnTo>
                      <a:lnTo>
                        <a:pt x="887" y="242"/>
                      </a:lnTo>
                      <a:lnTo>
                        <a:pt x="887" y="241"/>
                      </a:lnTo>
                      <a:close/>
                      <a:moveTo>
                        <a:pt x="204" y="231"/>
                      </a:moveTo>
                      <a:lnTo>
                        <a:pt x="205" y="231"/>
                      </a:lnTo>
                      <a:lnTo>
                        <a:pt x="205" y="232"/>
                      </a:lnTo>
                      <a:lnTo>
                        <a:pt x="207" y="232"/>
                      </a:lnTo>
                      <a:lnTo>
                        <a:pt x="207" y="235"/>
                      </a:lnTo>
                      <a:lnTo>
                        <a:pt x="205" y="235"/>
                      </a:lnTo>
                      <a:lnTo>
                        <a:pt x="205" y="235"/>
                      </a:lnTo>
                      <a:lnTo>
                        <a:pt x="205" y="236"/>
                      </a:lnTo>
                      <a:lnTo>
                        <a:pt x="204" y="235"/>
                      </a:lnTo>
                      <a:lnTo>
                        <a:pt x="203" y="233"/>
                      </a:lnTo>
                      <a:lnTo>
                        <a:pt x="203" y="232"/>
                      </a:lnTo>
                      <a:lnTo>
                        <a:pt x="204" y="231"/>
                      </a:lnTo>
                      <a:close/>
                      <a:moveTo>
                        <a:pt x="191" y="225"/>
                      </a:moveTo>
                      <a:lnTo>
                        <a:pt x="192" y="225"/>
                      </a:lnTo>
                      <a:lnTo>
                        <a:pt x="192" y="228"/>
                      </a:lnTo>
                      <a:lnTo>
                        <a:pt x="192" y="228"/>
                      </a:lnTo>
                      <a:lnTo>
                        <a:pt x="192" y="228"/>
                      </a:lnTo>
                      <a:lnTo>
                        <a:pt x="191" y="227"/>
                      </a:lnTo>
                      <a:lnTo>
                        <a:pt x="191" y="225"/>
                      </a:lnTo>
                      <a:close/>
                      <a:moveTo>
                        <a:pt x="2170" y="224"/>
                      </a:moveTo>
                      <a:lnTo>
                        <a:pt x="2172" y="224"/>
                      </a:lnTo>
                      <a:lnTo>
                        <a:pt x="2172" y="224"/>
                      </a:lnTo>
                      <a:lnTo>
                        <a:pt x="2172" y="224"/>
                      </a:lnTo>
                      <a:lnTo>
                        <a:pt x="2170" y="224"/>
                      </a:lnTo>
                      <a:lnTo>
                        <a:pt x="2170" y="224"/>
                      </a:lnTo>
                      <a:close/>
                      <a:moveTo>
                        <a:pt x="2177" y="223"/>
                      </a:moveTo>
                      <a:lnTo>
                        <a:pt x="2177" y="223"/>
                      </a:lnTo>
                      <a:lnTo>
                        <a:pt x="2177" y="223"/>
                      </a:lnTo>
                      <a:lnTo>
                        <a:pt x="2177" y="223"/>
                      </a:lnTo>
                      <a:lnTo>
                        <a:pt x="2177" y="224"/>
                      </a:lnTo>
                      <a:lnTo>
                        <a:pt x="2174" y="225"/>
                      </a:lnTo>
                      <a:lnTo>
                        <a:pt x="2176" y="223"/>
                      </a:lnTo>
                      <a:lnTo>
                        <a:pt x="2176" y="223"/>
                      </a:lnTo>
                      <a:lnTo>
                        <a:pt x="2177" y="223"/>
                      </a:lnTo>
                      <a:close/>
                      <a:moveTo>
                        <a:pt x="2093" y="211"/>
                      </a:moveTo>
                      <a:lnTo>
                        <a:pt x="2094" y="211"/>
                      </a:lnTo>
                      <a:lnTo>
                        <a:pt x="2094" y="214"/>
                      </a:lnTo>
                      <a:lnTo>
                        <a:pt x="2094" y="214"/>
                      </a:lnTo>
                      <a:lnTo>
                        <a:pt x="2094" y="212"/>
                      </a:lnTo>
                      <a:lnTo>
                        <a:pt x="2094" y="212"/>
                      </a:lnTo>
                      <a:lnTo>
                        <a:pt x="2093" y="212"/>
                      </a:lnTo>
                      <a:lnTo>
                        <a:pt x="2093" y="211"/>
                      </a:lnTo>
                      <a:close/>
                      <a:moveTo>
                        <a:pt x="2139" y="190"/>
                      </a:moveTo>
                      <a:lnTo>
                        <a:pt x="2138" y="191"/>
                      </a:lnTo>
                      <a:lnTo>
                        <a:pt x="2138" y="193"/>
                      </a:lnTo>
                      <a:lnTo>
                        <a:pt x="2136" y="194"/>
                      </a:lnTo>
                      <a:lnTo>
                        <a:pt x="2134" y="194"/>
                      </a:lnTo>
                      <a:lnTo>
                        <a:pt x="2134" y="193"/>
                      </a:lnTo>
                      <a:lnTo>
                        <a:pt x="2135" y="191"/>
                      </a:lnTo>
                      <a:lnTo>
                        <a:pt x="2136" y="191"/>
                      </a:lnTo>
                      <a:lnTo>
                        <a:pt x="2139" y="190"/>
                      </a:lnTo>
                      <a:close/>
                      <a:moveTo>
                        <a:pt x="2173" y="184"/>
                      </a:moveTo>
                      <a:lnTo>
                        <a:pt x="2174" y="185"/>
                      </a:lnTo>
                      <a:lnTo>
                        <a:pt x="2177" y="185"/>
                      </a:lnTo>
                      <a:lnTo>
                        <a:pt x="2177" y="187"/>
                      </a:lnTo>
                      <a:lnTo>
                        <a:pt x="2182" y="187"/>
                      </a:lnTo>
                      <a:lnTo>
                        <a:pt x="2182" y="191"/>
                      </a:lnTo>
                      <a:lnTo>
                        <a:pt x="2181" y="193"/>
                      </a:lnTo>
                      <a:lnTo>
                        <a:pt x="2181" y="193"/>
                      </a:lnTo>
                      <a:lnTo>
                        <a:pt x="2181" y="193"/>
                      </a:lnTo>
                      <a:lnTo>
                        <a:pt x="2182" y="193"/>
                      </a:lnTo>
                      <a:lnTo>
                        <a:pt x="2182" y="193"/>
                      </a:lnTo>
                      <a:lnTo>
                        <a:pt x="2183" y="195"/>
                      </a:lnTo>
                      <a:lnTo>
                        <a:pt x="2185" y="197"/>
                      </a:lnTo>
                      <a:lnTo>
                        <a:pt x="2185" y="198"/>
                      </a:lnTo>
                      <a:lnTo>
                        <a:pt x="2183" y="199"/>
                      </a:lnTo>
                      <a:lnTo>
                        <a:pt x="2182" y="201"/>
                      </a:lnTo>
                      <a:lnTo>
                        <a:pt x="2182" y="201"/>
                      </a:lnTo>
                      <a:lnTo>
                        <a:pt x="2182" y="203"/>
                      </a:lnTo>
                      <a:lnTo>
                        <a:pt x="2181" y="203"/>
                      </a:lnTo>
                      <a:lnTo>
                        <a:pt x="2181" y="204"/>
                      </a:lnTo>
                      <a:lnTo>
                        <a:pt x="2181" y="204"/>
                      </a:lnTo>
                      <a:lnTo>
                        <a:pt x="2181" y="208"/>
                      </a:lnTo>
                      <a:lnTo>
                        <a:pt x="2180" y="208"/>
                      </a:lnTo>
                      <a:lnTo>
                        <a:pt x="2180" y="211"/>
                      </a:lnTo>
                      <a:lnTo>
                        <a:pt x="2177" y="214"/>
                      </a:lnTo>
                      <a:lnTo>
                        <a:pt x="2177" y="215"/>
                      </a:lnTo>
                      <a:lnTo>
                        <a:pt x="2177" y="216"/>
                      </a:lnTo>
                      <a:lnTo>
                        <a:pt x="2174" y="216"/>
                      </a:lnTo>
                      <a:lnTo>
                        <a:pt x="2174" y="218"/>
                      </a:lnTo>
                      <a:lnTo>
                        <a:pt x="2173" y="218"/>
                      </a:lnTo>
                      <a:lnTo>
                        <a:pt x="2173" y="214"/>
                      </a:lnTo>
                      <a:lnTo>
                        <a:pt x="2173" y="210"/>
                      </a:lnTo>
                      <a:lnTo>
                        <a:pt x="2172" y="211"/>
                      </a:lnTo>
                      <a:lnTo>
                        <a:pt x="2172" y="212"/>
                      </a:lnTo>
                      <a:lnTo>
                        <a:pt x="2172" y="215"/>
                      </a:lnTo>
                      <a:lnTo>
                        <a:pt x="2168" y="214"/>
                      </a:lnTo>
                      <a:lnTo>
                        <a:pt x="2168" y="212"/>
                      </a:lnTo>
                      <a:lnTo>
                        <a:pt x="2169" y="212"/>
                      </a:lnTo>
                      <a:lnTo>
                        <a:pt x="2169" y="211"/>
                      </a:lnTo>
                      <a:lnTo>
                        <a:pt x="2168" y="211"/>
                      </a:lnTo>
                      <a:lnTo>
                        <a:pt x="2168" y="210"/>
                      </a:lnTo>
                      <a:lnTo>
                        <a:pt x="2168" y="208"/>
                      </a:lnTo>
                      <a:lnTo>
                        <a:pt x="2169" y="206"/>
                      </a:lnTo>
                      <a:lnTo>
                        <a:pt x="2169" y="204"/>
                      </a:lnTo>
                      <a:lnTo>
                        <a:pt x="2169" y="204"/>
                      </a:lnTo>
                      <a:lnTo>
                        <a:pt x="2169" y="204"/>
                      </a:lnTo>
                      <a:lnTo>
                        <a:pt x="2173" y="203"/>
                      </a:lnTo>
                      <a:lnTo>
                        <a:pt x="2173" y="201"/>
                      </a:lnTo>
                      <a:lnTo>
                        <a:pt x="2174" y="201"/>
                      </a:lnTo>
                      <a:lnTo>
                        <a:pt x="2173" y="195"/>
                      </a:lnTo>
                      <a:lnTo>
                        <a:pt x="2170" y="195"/>
                      </a:lnTo>
                      <a:lnTo>
                        <a:pt x="2173" y="201"/>
                      </a:lnTo>
                      <a:lnTo>
                        <a:pt x="2172" y="202"/>
                      </a:lnTo>
                      <a:lnTo>
                        <a:pt x="2172" y="202"/>
                      </a:lnTo>
                      <a:lnTo>
                        <a:pt x="2170" y="202"/>
                      </a:lnTo>
                      <a:lnTo>
                        <a:pt x="2170" y="201"/>
                      </a:lnTo>
                      <a:lnTo>
                        <a:pt x="2169" y="202"/>
                      </a:lnTo>
                      <a:lnTo>
                        <a:pt x="2168" y="202"/>
                      </a:lnTo>
                      <a:lnTo>
                        <a:pt x="2168" y="202"/>
                      </a:lnTo>
                      <a:lnTo>
                        <a:pt x="2166" y="201"/>
                      </a:lnTo>
                      <a:lnTo>
                        <a:pt x="2165" y="199"/>
                      </a:lnTo>
                      <a:lnTo>
                        <a:pt x="2164" y="197"/>
                      </a:lnTo>
                      <a:lnTo>
                        <a:pt x="2166" y="197"/>
                      </a:lnTo>
                      <a:lnTo>
                        <a:pt x="2166" y="199"/>
                      </a:lnTo>
                      <a:lnTo>
                        <a:pt x="2168" y="199"/>
                      </a:lnTo>
                      <a:lnTo>
                        <a:pt x="2168" y="197"/>
                      </a:lnTo>
                      <a:lnTo>
                        <a:pt x="2166" y="194"/>
                      </a:lnTo>
                      <a:lnTo>
                        <a:pt x="2164" y="194"/>
                      </a:lnTo>
                      <a:lnTo>
                        <a:pt x="2164" y="191"/>
                      </a:lnTo>
                      <a:lnTo>
                        <a:pt x="2164" y="191"/>
                      </a:lnTo>
                      <a:lnTo>
                        <a:pt x="2163" y="190"/>
                      </a:lnTo>
                      <a:lnTo>
                        <a:pt x="2164" y="190"/>
                      </a:lnTo>
                      <a:lnTo>
                        <a:pt x="2164" y="189"/>
                      </a:lnTo>
                      <a:lnTo>
                        <a:pt x="2166" y="189"/>
                      </a:lnTo>
                      <a:lnTo>
                        <a:pt x="2166" y="190"/>
                      </a:lnTo>
                      <a:lnTo>
                        <a:pt x="2169" y="189"/>
                      </a:lnTo>
                      <a:lnTo>
                        <a:pt x="2169" y="186"/>
                      </a:lnTo>
                      <a:lnTo>
                        <a:pt x="2172" y="187"/>
                      </a:lnTo>
                      <a:lnTo>
                        <a:pt x="2172" y="185"/>
                      </a:lnTo>
                      <a:lnTo>
                        <a:pt x="2173" y="185"/>
                      </a:lnTo>
                      <a:lnTo>
                        <a:pt x="2173" y="184"/>
                      </a:lnTo>
                      <a:close/>
                      <a:moveTo>
                        <a:pt x="2207" y="181"/>
                      </a:moveTo>
                      <a:lnTo>
                        <a:pt x="2208" y="181"/>
                      </a:lnTo>
                      <a:lnTo>
                        <a:pt x="2208" y="182"/>
                      </a:lnTo>
                      <a:lnTo>
                        <a:pt x="2207" y="182"/>
                      </a:lnTo>
                      <a:lnTo>
                        <a:pt x="2207" y="181"/>
                      </a:lnTo>
                      <a:close/>
                      <a:moveTo>
                        <a:pt x="2204" y="180"/>
                      </a:moveTo>
                      <a:lnTo>
                        <a:pt x="2206" y="184"/>
                      </a:lnTo>
                      <a:lnTo>
                        <a:pt x="2208" y="184"/>
                      </a:lnTo>
                      <a:lnTo>
                        <a:pt x="2208" y="187"/>
                      </a:lnTo>
                      <a:lnTo>
                        <a:pt x="2207" y="187"/>
                      </a:lnTo>
                      <a:lnTo>
                        <a:pt x="2206" y="190"/>
                      </a:lnTo>
                      <a:lnTo>
                        <a:pt x="2204" y="193"/>
                      </a:lnTo>
                      <a:lnTo>
                        <a:pt x="2203" y="193"/>
                      </a:lnTo>
                      <a:lnTo>
                        <a:pt x="2202" y="190"/>
                      </a:lnTo>
                      <a:lnTo>
                        <a:pt x="2200" y="191"/>
                      </a:lnTo>
                      <a:lnTo>
                        <a:pt x="2200" y="193"/>
                      </a:lnTo>
                      <a:lnTo>
                        <a:pt x="2197" y="193"/>
                      </a:lnTo>
                      <a:lnTo>
                        <a:pt x="2197" y="195"/>
                      </a:lnTo>
                      <a:lnTo>
                        <a:pt x="2195" y="198"/>
                      </a:lnTo>
                      <a:lnTo>
                        <a:pt x="2195" y="201"/>
                      </a:lnTo>
                      <a:lnTo>
                        <a:pt x="2190" y="197"/>
                      </a:lnTo>
                      <a:lnTo>
                        <a:pt x="2190" y="197"/>
                      </a:lnTo>
                      <a:lnTo>
                        <a:pt x="2190" y="194"/>
                      </a:lnTo>
                      <a:lnTo>
                        <a:pt x="2190" y="194"/>
                      </a:lnTo>
                      <a:lnTo>
                        <a:pt x="2190" y="194"/>
                      </a:lnTo>
                      <a:lnTo>
                        <a:pt x="2190" y="193"/>
                      </a:lnTo>
                      <a:lnTo>
                        <a:pt x="2189" y="193"/>
                      </a:lnTo>
                      <a:lnTo>
                        <a:pt x="2189" y="191"/>
                      </a:lnTo>
                      <a:lnTo>
                        <a:pt x="2187" y="191"/>
                      </a:lnTo>
                      <a:lnTo>
                        <a:pt x="2187" y="190"/>
                      </a:lnTo>
                      <a:lnTo>
                        <a:pt x="2189" y="189"/>
                      </a:lnTo>
                      <a:lnTo>
                        <a:pt x="2190" y="189"/>
                      </a:lnTo>
                      <a:lnTo>
                        <a:pt x="2190" y="187"/>
                      </a:lnTo>
                      <a:lnTo>
                        <a:pt x="2191" y="186"/>
                      </a:lnTo>
                      <a:lnTo>
                        <a:pt x="2191" y="185"/>
                      </a:lnTo>
                      <a:lnTo>
                        <a:pt x="2193" y="184"/>
                      </a:lnTo>
                      <a:lnTo>
                        <a:pt x="2195" y="182"/>
                      </a:lnTo>
                      <a:lnTo>
                        <a:pt x="2195" y="184"/>
                      </a:lnTo>
                      <a:lnTo>
                        <a:pt x="2197" y="184"/>
                      </a:lnTo>
                      <a:lnTo>
                        <a:pt x="2197" y="184"/>
                      </a:lnTo>
                      <a:lnTo>
                        <a:pt x="2197" y="184"/>
                      </a:lnTo>
                      <a:lnTo>
                        <a:pt x="2198" y="184"/>
                      </a:lnTo>
                      <a:lnTo>
                        <a:pt x="2198" y="184"/>
                      </a:lnTo>
                      <a:lnTo>
                        <a:pt x="2198" y="184"/>
                      </a:lnTo>
                      <a:lnTo>
                        <a:pt x="2198" y="184"/>
                      </a:lnTo>
                      <a:lnTo>
                        <a:pt x="2199" y="182"/>
                      </a:lnTo>
                      <a:lnTo>
                        <a:pt x="2199" y="182"/>
                      </a:lnTo>
                      <a:lnTo>
                        <a:pt x="2199" y="181"/>
                      </a:lnTo>
                      <a:lnTo>
                        <a:pt x="2204" y="180"/>
                      </a:lnTo>
                      <a:close/>
                      <a:moveTo>
                        <a:pt x="323" y="173"/>
                      </a:moveTo>
                      <a:lnTo>
                        <a:pt x="326" y="173"/>
                      </a:lnTo>
                      <a:lnTo>
                        <a:pt x="326" y="173"/>
                      </a:lnTo>
                      <a:lnTo>
                        <a:pt x="325" y="173"/>
                      </a:lnTo>
                      <a:lnTo>
                        <a:pt x="325" y="174"/>
                      </a:lnTo>
                      <a:lnTo>
                        <a:pt x="323" y="174"/>
                      </a:lnTo>
                      <a:lnTo>
                        <a:pt x="323" y="174"/>
                      </a:lnTo>
                      <a:lnTo>
                        <a:pt x="323" y="173"/>
                      </a:lnTo>
                      <a:close/>
                      <a:moveTo>
                        <a:pt x="2197" y="172"/>
                      </a:moveTo>
                      <a:lnTo>
                        <a:pt x="2197" y="173"/>
                      </a:lnTo>
                      <a:lnTo>
                        <a:pt x="2195" y="173"/>
                      </a:lnTo>
                      <a:lnTo>
                        <a:pt x="2195" y="174"/>
                      </a:lnTo>
                      <a:lnTo>
                        <a:pt x="2197" y="174"/>
                      </a:lnTo>
                      <a:lnTo>
                        <a:pt x="2197" y="176"/>
                      </a:lnTo>
                      <a:lnTo>
                        <a:pt x="2198" y="176"/>
                      </a:lnTo>
                      <a:lnTo>
                        <a:pt x="2198" y="174"/>
                      </a:lnTo>
                      <a:lnTo>
                        <a:pt x="2199" y="174"/>
                      </a:lnTo>
                      <a:lnTo>
                        <a:pt x="2198" y="172"/>
                      </a:lnTo>
                      <a:lnTo>
                        <a:pt x="2197" y="172"/>
                      </a:lnTo>
                      <a:close/>
                      <a:moveTo>
                        <a:pt x="2198" y="168"/>
                      </a:moveTo>
                      <a:lnTo>
                        <a:pt x="2199" y="168"/>
                      </a:lnTo>
                      <a:lnTo>
                        <a:pt x="2199" y="169"/>
                      </a:lnTo>
                      <a:lnTo>
                        <a:pt x="2198" y="169"/>
                      </a:lnTo>
                      <a:lnTo>
                        <a:pt x="2198" y="169"/>
                      </a:lnTo>
                      <a:lnTo>
                        <a:pt x="2198" y="169"/>
                      </a:lnTo>
                      <a:lnTo>
                        <a:pt x="2197" y="169"/>
                      </a:lnTo>
                      <a:lnTo>
                        <a:pt x="2197" y="168"/>
                      </a:lnTo>
                      <a:lnTo>
                        <a:pt x="2198" y="168"/>
                      </a:lnTo>
                      <a:lnTo>
                        <a:pt x="2198" y="168"/>
                      </a:lnTo>
                      <a:close/>
                      <a:moveTo>
                        <a:pt x="1253" y="167"/>
                      </a:moveTo>
                      <a:lnTo>
                        <a:pt x="1254" y="168"/>
                      </a:lnTo>
                      <a:lnTo>
                        <a:pt x="1254" y="168"/>
                      </a:lnTo>
                      <a:lnTo>
                        <a:pt x="1254" y="168"/>
                      </a:lnTo>
                      <a:lnTo>
                        <a:pt x="1253" y="168"/>
                      </a:lnTo>
                      <a:lnTo>
                        <a:pt x="1253" y="167"/>
                      </a:lnTo>
                      <a:close/>
                      <a:moveTo>
                        <a:pt x="1223" y="167"/>
                      </a:moveTo>
                      <a:lnTo>
                        <a:pt x="1224" y="167"/>
                      </a:lnTo>
                      <a:lnTo>
                        <a:pt x="1224" y="168"/>
                      </a:lnTo>
                      <a:lnTo>
                        <a:pt x="1225" y="168"/>
                      </a:lnTo>
                      <a:lnTo>
                        <a:pt x="1227" y="169"/>
                      </a:lnTo>
                      <a:lnTo>
                        <a:pt x="1234" y="169"/>
                      </a:lnTo>
                      <a:lnTo>
                        <a:pt x="1234" y="170"/>
                      </a:lnTo>
                      <a:lnTo>
                        <a:pt x="1242" y="169"/>
                      </a:lnTo>
                      <a:lnTo>
                        <a:pt x="1242" y="172"/>
                      </a:lnTo>
                      <a:lnTo>
                        <a:pt x="1245" y="172"/>
                      </a:lnTo>
                      <a:lnTo>
                        <a:pt x="1246" y="172"/>
                      </a:lnTo>
                      <a:lnTo>
                        <a:pt x="1246" y="173"/>
                      </a:lnTo>
                      <a:lnTo>
                        <a:pt x="1246" y="173"/>
                      </a:lnTo>
                      <a:lnTo>
                        <a:pt x="1245" y="173"/>
                      </a:lnTo>
                      <a:lnTo>
                        <a:pt x="1242" y="174"/>
                      </a:lnTo>
                      <a:lnTo>
                        <a:pt x="1241" y="174"/>
                      </a:lnTo>
                      <a:lnTo>
                        <a:pt x="1240" y="174"/>
                      </a:lnTo>
                      <a:lnTo>
                        <a:pt x="1240" y="174"/>
                      </a:lnTo>
                      <a:lnTo>
                        <a:pt x="1238" y="173"/>
                      </a:lnTo>
                      <a:lnTo>
                        <a:pt x="1238" y="173"/>
                      </a:lnTo>
                      <a:lnTo>
                        <a:pt x="1238" y="174"/>
                      </a:lnTo>
                      <a:lnTo>
                        <a:pt x="1237" y="174"/>
                      </a:lnTo>
                      <a:lnTo>
                        <a:pt x="1237" y="174"/>
                      </a:lnTo>
                      <a:lnTo>
                        <a:pt x="1233" y="174"/>
                      </a:lnTo>
                      <a:lnTo>
                        <a:pt x="1232" y="173"/>
                      </a:lnTo>
                      <a:lnTo>
                        <a:pt x="1228" y="172"/>
                      </a:lnTo>
                      <a:lnTo>
                        <a:pt x="1224" y="172"/>
                      </a:lnTo>
                      <a:lnTo>
                        <a:pt x="1220" y="170"/>
                      </a:lnTo>
                      <a:lnTo>
                        <a:pt x="1220" y="168"/>
                      </a:lnTo>
                      <a:lnTo>
                        <a:pt x="1221" y="168"/>
                      </a:lnTo>
                      <a:lnTo>
                        <a:pt x="1221" y="168"/>
                      </a:lnTo>
                      <a:lnTo>
                        <a:pt x="1223" y="168"/>
                      </a:lnTo>
                      <a:lnTo>
                        <a:pt x="1223" y="167"/>
                      </a:lnTo>
                      <a:close/>
                      <a:moveTo>
                        <a:pt x="1321" y="165"/>
                      </a:moveTo>
                      <a:lnTo>
                        <a:pt x="1321" y="165"/>
                      </a:lnTo>
                      <a:lnTo>
                        <a:pt x="1319" y="167"/>
                      </a:lnTo>
                      <a:lnTo>
                        <a:pt x="1317" y="168"/>
                      </a:lnTo>
                      <a:lnTo>
                        <a:pt x="1316" y="169"/>
                      </a:lnTo>
                      <a:lnTo>
                        <a:pt x="1316" y="170"/>
                      </a:lnTo>
                      <a:lnTo>
                        <a:pt x="1314" y="170"/>
                      </a:lnTo>
                      <a:lnTo>
                        <a:pt x="1314" y="170"/>
                      </a:lnTo>
                      <a:lnTo>
                        <a:pt x="1316" y="170"/>
                      </a:lnTo>
                      <a:lnTo>
                        <a:pt x="1316" y="172"/>
                      </a:lnTo>
                      <a:lnTo>
                        <a:pt x="1314" y="173"/>
                      </a:lnTo>
                      <a:lnTo>
                        <a:pt x="1314" y="173"/>
                      </a:lnTo>
                      <a:lnTo>
                        <a:pt x="1313" y="174"/>
                      </a:lnTo>
                      <a:lnTo>
                        <a:pt x="1313" y="174"/>
                      </a:lnTo>
                      <a:lnTo>
                        <a:pt x="1310" y="174"/>
                      </a:lnTo>
                      <a:lnTo>
                        <a:pt x="1310" y="176"/>
                      </a:lnTo>
                      <a:lnTo>
                        <a:pt x="1308" y="177"/>
                      </a:lnTo>
                      <a:lnTo>
                        <a:pt x="1304" y="177"/>
                      </a:lnTo>
                      <a:lnTo>
                        <a:pt x="1302" y="176"/>
                      </a:lnTo>
                      <a:lnTo>
                        <a:pt x="1301" y="176"/>
                      </a:lnTo>
                      <a:lnTo>
                        <a:pt x="1300" y="174"/>
                      </a:lnTo>
                      <a:lnTo>
                        <a:pt x="1299" y="173"/>
                      </a:lnTo>
                      <a:lnTo>
                        <a:pt x="1301" y="172"/>
                      </a:lnTo>
                      <a:lnTo>
                        <a:pt x="1302" y="170"/>
                      </a:lnTo>
                      <a:lnTo>
                        <a:pt x="1305" y="170"/>
                      </a:lnTo>
                      <a:lnTo>
                        <a:pt x="1306" y="170"/>
                      </a:lnTo>
                      <a:lnTo>
                        <a:pt x="1305" y="169"/>
                      </a:lnTo>
                      <a:lnTo>
                        <a:pt x="1308" y="169"/>
                      </a:lnTo>
                      <a:lnTo>
                        <a:pt x="1308" y="169"/>
                      </a:lnTo>
                      <a:lnTo>
                        <a:pt x="1308" y="169"/>
                      </a:lnTo>
                      <a:lnTo>
                        <a:pt x="1309" y="169"/>
                      </a:lnTo>
                      <a:lnTo>
                        <a:pt x="1309" y="169"/>
                      </a:lnTo>
                      <a:lnTo>
                        <a:pt x="1313" y="169"/>
                      </a:lnTo>
                      <a:lnTo>
                        <a:pt x="1313" y="168"/>
                      </a:lnTo>
                      <a:lnTo>
                        <a:pt x="1316" y="168"/>
                      </a:lnTo>
                      <a:lnTo>
                        <a:pt x="1317" y="167"/>
                      </a:lnTo>
                      <a:lnTo>
                        <a:pt x="1321" y="165"/>
                      </a:lnTo>
                      <a:close/>
                      <a:moveTo>
                        <a:pt x="1209" y="155"/>
                      </a:moveTo>
                      <a:lnTo>
                        <a:pt x="1211" y="155"/>
                      </a:lnTo>
                      <a:lnTo>
                        <a:pt x="1211" y="155"/>
                      </a:lnTo>
                      <a:lnTo>
                        <a:pt x="1211" y="155"/>
                      </a:lnTo>
                      <a:lnTo>
                        <a:pt x="1211" y="157"/>
                      </a:lnTo>
                      <a:lnTo>
                        <a:pt x="1209" y="157"/>
                      </a:lnTo>
                      <a:lnTo>
                        <a:pt x="1209" y="155"/>
                      </a:lnTo>
                      <a:close/>
                      <a:moveTo>
                        <a:pt x="1245" y="152"/>
                      </a:moveTo>
                      <a:lnTo>
                        <a:pt x="1246" y="152"/>
                      </a:lnTo>
                      <a:lnTo>
                        <a:pt x="1246" y="152"/>
                      </a:lnTo>
                      <a:lnTo>
                        <a:pt x="1245" y="152"/>
                      </a:lnTo>
                      <a:lnTo>
                        <a:pt x="1245" y="152"/>
                      </a:lnTo>
                      <a:lnTo>
                        <a:pt x="1245" y="152"/>
                      </a:lnTo>
                      <a:close/>
                      <a:moveTo>
                        <a:pt x="1257" y="152"/>
                      </a:moveTo>
                      <a:lnTo>
                        <a:pt x="1257" y="152"/>
                      </a:lnTo>
                      <a:lnTo>
                        <a:pt x="1257" y="152"/>
                      </a:lnTo>
                      <a:lnTo>
                        <a:pt x="1255" y="153"/>
                      </a:lnTo>
                      <a:lnTo>
                        <a:pt x="1255" y="153"/>
                      </a:lnTo>
                      <a:lnTo>
                        <a:pt x="1255" y="153"/>
                      </a:lnTo>
                      <a:lnTo>
                        <a:pt x="1254" y="152"/>
                      </a:lnTo>
                      <a:lnTo>
                        <a:pt x="1255" y="152"/>
                      </a:lnTo>
                      <a:lnTo>
                        <a:pt x="1257" y="152"/>
                      </a:lnTo>
                      <a:close/>
                      <a:moveTo>
                        <a:pt x="1247" y="151"/>
                      </a:moveTo>
                      <a:lnTo>
                        <a:pt x="1249" y="151"/>
                      </a:lnTo>
                      <a:lnTo>
                        <a:pt x="1249" y="152"/>
                      </a:lnTo>
                      <a:lnTo>
                        <a:pt x="1247" y="152"/>
                      </a:lnTo>
                      <a:lnTo>
                        <a:pt x="1247" y="151"/>
                      </a:lnTo>
                      <a:close/>
                      <a:moveTo>
                        <a:pt x="2135" y="151"/>
                      </a:moveTo>
                      <a:lnTo>
                        <a:pt x="2135" y="151"/>
                      </a:lnTo>
                      <a:lnTo>
                        <a:pt x="2135" y="151"/>
                      </a:lnTo>
                      <a:lnTo>
                        <a:pt x="2136" y="151"/>
                      </a:lnTo>
                      <a:lnTo>
                        <a:pt x="2136" y="153"/>
                      </a:lnTo>
                      <a:lnTo>
                        <a:pt x="2135" y="153"/>
                      </a:lnTo>
                      <a:lnTo>
                        <a:pt x="2135" y="151"/>
                      </a:lnTo>
                      <a:close/>
                      <a:moveTo>
                        <a:pt x="1245" y="142"/>
                      </a:moveTo>
                      <a:lnTo>
                        <a:pt x="1247" y="142"/>
                      </a:lnTo>
                      <a:lnTo>
                        <a:pt x="1247" y="143"/>
                      </a:lnTo>
                      <a:lnTo>
                        <a:pt x="1245" y="143"/>
                      </a:lnTo>
                      <a:lnTo>
                        <a:pt x="1245" y="142"/>
                      </a:lnTo>
                      <a:close/>
                      <a:moveTo>
                        <a:pt x="334" y="136"/>
                      </a:moveTo>
                      <a:lnTo>
                        <a:pt x="335" y="136"/>
                      </a:lnTo>
                      <a:lnTo>
                        <a:pt x="335" y="138"/>
                      </a:lnTo>
                      <a:lnTo>
                        <a:pt x="335" y="139"/>
                      </a:lnTo>
                      <a:lnTo>
                        <a:pt x="334" y="140"/>
                      </a:lnTo>
                      <a:lnTo>
                        <a:pt x="334" y="140"/>
                      </a:lnTo>
                      <a:lnTo>
                        <a:pt x="334" y="139"/>
                      </a:lnTo>
                      <a:lnTo>
                        <a:pt x="334" y="136"/>
                      </a:lnTo>
                      <a:close/>
                      <a:moveTo>
                        <a:pt x="1123" y="136"/>
                      </a:moveTo>
                      <a:lnTo>
                        <a:pt x="1124" y="138"/>
                      </a:lnTo>
                      <a:lnTo>
                        <a:pt x="1128" y="136"/>
                      </a:lnTo>
                      <a:lnTo>
                        <a:pt x="1128" y="138"/>
                      </a:lnTo>
                      <a:lnTo>
                        <a:pt x="1130" y="138"/>
                      </a:lnTo>
                      <a:lnTo>
                        <a:pt x="1130" y="139"/>
                      </a:lnTo>
                      <a:lnTo>
                        <a:pt x="1141" y="138"/>
                      </a:lnTo>
                      <a:lnTo>
                        <a:pt x="1143" y="136"/>
                      </a:lnTo>
                      <a:lnTo>
                        <a:pt x="1145" y="136"/>
                      </a:lnTo>
                      <a:lnTo>
                        <a:pt x="1145" y="138"/>
                      </a:lnTo>
                      <a:lnTo>
                        <a:pt x="1145" y="139"/>
                      </a:lnTo>
                      <a:lnTo>
                        <a:pt x="1144" y="139"/>
                      </a:lnTo>
                      <a:lnTo>
                        <a:pt x="1144" y="139"/>
                      </a:lnTo>
                      <a:lnTo>
                        <a:pt x="1144" y="142"/>
                      </a:lnTo>
                      <a:lnTo>
                        <a:pt x="1145" y="143"/>
                      </a:lnTo>
                      <a:lnTo>
                        <a:pt x="1145" y="144"/>
                      </a:lnTo>
                      <a:lnTo>
                        <a:pt x="1144" y="144"/>
                      </a:lnTo>
                      <a:lnTo>
                        <a:pt x="1144" y="147"/>
                      </a:lnTo>
                      <a:lnTo>
                        <a:pt x="1143" y="148"/>
                      </a:lnTo>
                      <a:lnTo>
                        <a:pt x="1143" y="150"/>
                      </a:lnTo>
                      <a:lnTo>
                        <a:pt x="1143" y="150"/>
                      </a:lnTo>
                      <a:lnTo>
                        <a:pt x="1143" y="150"/>
                      </a:lnTo>
                      <a:lnTo>
                        <a:pt x="1143" y="150"/>
                      </a:lnTo>
                      <a:lnTo>
                        <a:pt x="1143" y="152"/>
                      </a:lnTo>
                      <a:lnTo>
                        <a:pt x="1140" y="152"/>
                      </a:lnTo>
                      <a:lnTo>
                        <a:pt x="1139" y="151"/>
                      </a:lnTo>
                      <a:lnTo>
                        <a:pt x="1137" y="151"/>
                      </a:lnTo>
                      <a:lnTo>
                        <a:pt x="1136" y="148"/>
                      </a:lnTo>
                      <a:lnTo>
                        <a:pt x="1134" y="148"/>
                      </a:lnTo>
                      <a:lnTo>
                        <a:pt x="1134" y="147"/>
                      </a:lnTo>
                      <a:lnTo>
                        <a:pt x="1130" y="147"/>
                      </a:lnTo>
                      <a:lnTo>
                        <a:pt x="1130" y="146"/>
                      </a:lnTo>
                      <a:lnTo>
                        <a:pt x="1128" y="144"/>
                      </a:lnTo>
                      <a:lnTo>
                        <a:pt x="1126" y="143"/>
                      </a:lnTo>
                      <a:lnTo>
                        <a:pt x="1124" y="143"/>
                      </a:lnTo>
                      <a:lnTo>
                        <a:pt x="1124" y="143"/>
                      </a:lnTo>
                      <a:lnTo>
                        <a:pt x="1123" y="142"/>
                      </a:lnTo>
                      <a:lnTo>
                        <a:pt x="1123" y="142"/>
                      </a:lnTo>
                      <a:lnTo>
                        <a:pt x="1120" y="142"/>
                      </a:lnTo>
                      <a:lnTo>
                        <a:pt x="1120" y="139"/>
                      </a:lnTo>
                      <a:lnTo>
                        <a:pt x="1120" y="136"/>
                      </a:lnTo>
                      <a:lnTo>
                        <a:pt x="1123" y="136"/>
                      </a:lnTo>
                      <a:close/>
                      <a:moveTo>
                        <a:pt x="1192" y="135"/>
                      </a:moveTo>
                      <a:lnTo>
                        <a:pt x="1194" y="135"/>
                      </a:lnTo>
                      <a:lnTo>
                        <a:pt x="1195" y="136"/>
                      </a:lnTo>
                      <a:lnTo>
                        <a:pt x="1196" y="136"/>
                      </a:lnTo>
                      <a:lnTo>
                        <a:pt x="1196" y="136"/>
                      </a:lnTo>
                      <a:lnTo>
                        <a:pt x="1196" y="136"/>
                      </a:lnTo>
                      <a:lnTo>
                        <a:pt x="1195" y="138"/>
                      </a:lnTo>
                      <a:lnTo>
                        <a:pt x="1195" y="138"/>
                      </a:lnTo>
                      <a:lnTo>
                        <a:pt x="1195" y="138"/>
                      </a:lnTo>
                      <a:lnTo>
                        <a:pt x="1194" y="138"/>
                      </a:lnTo>
                      <a:lnTo>
                        <a:pt x="1194" y="136"/>
                      </a:lnTo>
                      <a:lnTo>
                        <a:pt x="1194" y="136"/>
                      </a:lnTo>
                      <a:lnTo>
                        <a:pt x="1192" y="136"/>
                      </a:lnTo>
                      <a:lnTo>
                        <a:pt x="1192" y="135"/>
                      </a:lnTo>
                      <a:close/>
                      <a:moveTo>
                        <a:pt x="1242" y="132"/>
                      </a:moveTo>
                      <a:lnTo>
                        <a:pt x="1244" y="132"/>
                      </a:lnTo>
                      <a:lnTo>
                        <a:pt x="1244" y="134"/>
                      </a:lnTo>
                      <a:lnTo>
                        <a:pt x="1244" y="135"/>
                      </a:lnTo>
                      <a:lnTo>
                        <a:pt x="1244" y="135"/>
                      </a:lnTo>
                      <a:lnTo>
                        <a:pt x="1245" y="135"/>
                      </a:lnTo>
                      <a:lnTo>
                        <a:pt x="1242" y="135"/>
                      </a:lnTo>
                      <a:lnTo>
                        <a:pt x="1242" y="132"/>
                      </a:lnTo>
                      <a:close/>
                      <a:moveTo>
                        <a:pt x="1247" y="123"/>
                      </a:moveTo>
                      <a:lnTo>
                        <a:pt x="1247" y="125"/>
                      </a:lnTo>
                      <a:lnTo>
                        <a:pt x="1247" y="126"/>
                      </a:lnTo>
                      <a:lnTo>
                        <a:pt x="1249" y="126"/>
                      </a:lnTo>
                      <a:lnTo>
                        <a:pt x="1247" y="127"/>
                      </a:lnTo>
                      <a:lnTo>
                        <a:pt x="1246" y="127"/>
                      </a:lnTo>
                      <a:lnTo>
                        <a:pt x="1246" y="126"/>
                      </a:lnTo>
                      <a:lnTo>
                        <a:pt x="1245" y="126"/>
                      </a:lnTo>
                      <a:lnTo>
                        <a:pt x="1245" y="125"/>
                      </a:lnTo>
                      <a:lnTo>
                        <a:pt x="1245" y="125"/>
                      </a:lnTo>
                      <a:lnTo>
                        <a:pt x="1244" y="125"/>
                      </a:lnTo>
                      <a:lnTo>
                        <a:pt x="1244" y="123"/>
                      </a:lnTo>
                      <a:lnTo>
                        <a:pt x="1247" y="123"/>
                      </a:lnTo>
                      <a:close/>
                      <a:moveTo>
                        <a:pt x="1024" y="119"/>
                      </a:moveTo>
                      <a:lnTo>
                        <a:pt x="1024" y="119"/>
                      </a:lnTo>
                      <a:lnTo>
                        <a:pt x="1024" y="121"/>
                      </a:lnTo>
                      <a:lnTo>
                        <a:pt x="1024" y="122"/>
                      </a:lnTo>
                      <a:lnTo>
                        <a:pt x="1022" y="122"/>
                      </a:lnTo>
                      <a:lnTo>
                        <a:pt x="1022" y="123"/>
                      </a:lnTo>
                      <a:lnTo>
                        <a:pt x="1021" y="123"/>
                      </a:lnTo>
                      <a:lnTo>
                        <a:pt x="1021" y="123"/>
                      </a:lnTo>
                      <a:lnTo>
                        <a:pt x="1021" y="122"/>
                      </a:lnTo>
                      <a:lnTo>
                        <a:pt x="1021" y="122"/>
                      </a:lnTo>
                      <a:lnTo>
                        <a:pt x="1021" y="122"/>
                      </a:lnTo>
                      <a:lnTo>
                        <a:pt x="1022" y="121"/>
                      </a:lnTo>
                      <a:lnTo>
                        <a:pt x="1024" y="119"/>
                      </a:lnTo>
                      <a:close/>
                      <a:moveTo>
                        <a:pt x="1483" y="118"/>
                      </a:moveTo>
                      <a:lnTo>
                        <a:pt x="1483" y="118"/>
                      </a:lnTo>
                      <a:lnTo>
                        <a:pt x="1483" y="119"/>
                      </a:lnTo>
                      <a:lnTo>
                        <a:pt x="1484" y="119"/>
                      </a:lnTo>
                      <a:lnTo>
                        <a:pt x="1484" y="119"/>
                      </a:lnTo>
                      <a:lnTo>
                        <a:pt x="1484" y="121"/>
                      </a:lnTo>
                      <a:lnTo>
                        <a:pt x="1483" y="121"/>
                      </a:lnTo>
                      <a:lnTo>
                        <a:pt x="1483" y="121"/>
                      </a:lnTo>
                      <a:lnTo>
                        <a:pt x="1482" y="122"/>
                      </a:lnTo>
                      <a:lnTo>
                        <a:pt x="1482" y="119"/>
                      </a:lnTo>
                      <a:lnTo>
                        <a:pt x="1483" y="118"/>
                      </a:lnTo>
                      <a:close/>
                      <a:moveTo>
                        <a:pt x="1189" y="118"/>
                      </a:moveTo>
                      <a:lnTo>
                        <a:pt x="1189" y="118"/>
                      </a:lnTo>
                      <a:lnTo>
                        <a:pt x="1189" y="119"/>
                      </a:lnTo>
                      <a:lnTo>
                        <a:pt x="1190" y="119"/>
                      </a:lnTo>
                      <a:lnTo>
                        <a:pt x="1190" y="119"/>
                      </a:lnTo>
                      <a:lnTo>
                        <a:pt x="1190" y="119"/>
                      </a:lnTo>
                      <a:lnTo>
                        <a:pt x="1189" y="119"/>
                      </a:lnTo>
                      <a:lnTo>
                        <a:pt x="1189" y="119"/>
                      </a:lnTo>
                      <a:lnTo>
                        <a:pt x="1189" y="118"/>
                      </a:lnTo>
                      <a:close/>
                      <a:moveTo>
                        <a:pt x="1041" y="113"/>
                      </a:moveTo>
                      <a:lnTo>
                        <a:pt x="1041" y="113"/>
                      </a:lnTo>
                      <a:lnTo>
                        <a:pt x="1042" y="113"/>
                      </a:lnTo>
                      <a:lnTo>
                        <a:pt x="1042" y="115"/>
                      </a:lnTo>
                      <a:lnTo>
                        <a:pt x="1042" y="115"/>
                      </a:lnTo>
                      <a:lnTo>
                        <a:pt x="1043" y="115"/>
                      </a:lnTo>
                      <a:lnTo>
                        <a:pt x="1043" y="117"/>
                      </a:lnTo>
                      <a:lnTo>
                        <a:pt x="1045" y="118"/>
                      </a:lnTo>
                      <a:lnTo>
                        <a:pt x="1042" y="118"/>
                      </a:lnTo>
                      <a:lnTo>
                        <a:pt x="1041" y="119"/>
                      </a:lnTo>
                      <a:lnTo>
                        <a:pt x="1039" y="122"/>
                      </a:lnTo>
                      <a:lnTo>
                        <a:pt x="1038" y="122"/>
                      </a:lnTo>
                      <a:lnTo>
                        <a:pt x="1037" y="118"/>
                      </a:lnTo>
                      <a:lnTo>
                        <a:pt x="1038" y="117"/>
                      </a:lnTo>
                      <a:lnTo>
                        <a:pt x="1038" y="115"/>
                      </a:lnTo>
                      <a:lnTo>
                        <a:pt x="1038" y="114"/>
                      </a:lnTo>
                      <a:lnTo>
                        <a:pt x="1037" y="114"/>
                      </a:lnTo>
                      <a:lnTo>
                        <a:pt x="1038" y="114"/>
                      </a:lnTo>
                      <a:lnTo>
                        <a:pt x="1038" y="113"/>
                      </a:lnTo>
                      <a:lnTo>
                        <a:pt x="1039" y="113"/>
                      </a:lnTo>
                      <a:lnTo>
                        <a:pt x="1041" y="113"/>
                      </a:lnTo>
                      <a:close/>
                      <a:moveTo>
                        <a:pt x="1055" y="113"/>
                      </a:moveTo>
                      <a:lnTo>
                        <a:pt x="1056" y="113"/>
                      </a:lnTo>
                      <a:lnTo>
                        <a:pt x="1058" y="115"/>
                      </a:lnTo>
                      <a:lnTo>
                        <a:pt x="1055" y="115"/>
                      </a:lnTo>
                      <a:lnTo>
                        <a:pt x="1055" y="115"/>
                      </a:lnTo>
                      <a:lnTo>
                        <a:pt x="1054" y="114"/>
                      </a:lnTo>
                      <a:lnTo>
                        <a:pt x="1052" y="114"/>
                      </a:lnTo>
                      <a:lnTo>
                        <a:pt x="1054" y="113"/>
                      </a:lnTo>
                      <a:lnTo>
                        <a:pt x="1055" y="113"/>
                      </a:lnTo>
                      <a:close/>
                      <a:moveTo>
                        <a:pt x="1093" y="100"/>
                      </a:moveTo>
                      <a:lnTo>
                        <a:pt x="1093" y="100"/>
                      </a:lnTo>
                      <a:lnTo>
                        <a:pt x="1093" y="100"/>
                      </a:lnTo>
                      <a:lnTo>
                        <a:pt x="1094" y="101"/>
                      </a:lnTo>
                      <a:lnTo>
                        <a:pt x="1096" y="101"/>
                      </a:lnTo>
                      <a:lnTo>
                        <a:pt x="1096" y="102"/>
                      </a:lnTo>
                      <a:lnTo>
                        <a:pt x="1096" y="104"/>
                      </a:lnTo>
                      <a:lnTo>
                        <a:pt x="1097" y="105"/>
                      </a:lnTo>
                      <a:lnTo>
                        <a:pt x="1098" y="106"/>
                      </a:lnTo>
                      <a:lnTo>
                        <a:pt x="1098" y="108"/>
                      </a:lnTo>
                      <a:lnTo>
                        <a:pt x="1098" y="110"/>
                      </a:lnTo>
                      <a:lnTo>
                        <a:pt x="1097" y="112"/>
                      </a:lnTo>
                      <a:lnTo>
                        <a:pt x="1097" y="114"/>
                      </a:lnTo>
                      <a:lnTo>
                        <a:pt x="1097" y="117"/>
                      </a:lnTo>
                      <a:lnTo>
                        <a:pt x="1097" y="119"/>
                      </a:lnTo>
                      <a:lnTo>
                        <a:pt x="1096" y="122"/>
                      </a:lnTo>
                      <a:lnTo>
                        <a:pt x="1096" y="123"/>
                      </a:lnTo>
                      <a:lnTo>
                        <a:pt x="1096" y="125"/>
                      </a:lnTo>
                      <a:lnTo>
                        <a:pt x="1093" y="125"/>
                      </a:lnTo>
                      <a:lnTo>
                        <a:pt x="1093" y="126"/>
                      </a:lnTo>
                      <a:lnTo>
                        <a:pt x="1092" y="126"/>
                      </a:lnTo>
                      <a:lnTo>
                        <a:pt x="1090" y="126"/>
                      </a:lnTo>
                      <a:lnTo>
                        <a:pt x="1090" y="126"/>
                      </a:lnTo>
                      <a:lnTo>
                        <a:pt x="1088" y="126"/>
                      </a:lnTo>
                      <a:lnTo>
                        <a:pt x="1088" y="123"/>
                      </a:lnTo>
                      <a:lnTo>
                        <a:pt x="1086" y="123"/>
                      </a:lnTo>
                      <a:lnTo>
                        <a:pt x="1086" y="122"/>
                      </a:lnTo>
                      <a:lnTo>
                        <a:pt x="1086" y="122"/>
                      </a:lnTo>
                      <a:lnTo>
                        <a:pt x="1085" y="110"/>
                      </a:lnTo>
                      <a:lnTo>
                        <a:pt x="1085" y="110"/>
                      </a:lnTo>
                      <a:lnTo>
                        <a:pt x="1085" y="109"/>
                      </a:lnTo>
                      <a:lnTo>
                        <a:pt x="1084" y="108"/>
                      </a:lnTo>
                      <a:lnTo>
                        <a:pt x="1084" y="108"/>
                      </a:lnTo>
                      <a:lnTo>
                        <a:pt x="1084" y="106"/>
                      </a:lnTo>
                      <a:lnTo>
                        <a:pt x="1084" y="106"/>
                      </a:lnTo>
                      <a:lnTo>
                        <a:pt x="1084" y="105"/>
                      </a:lnTo>
                      <a:lnTo>
                        <a:pt x="1085" y="105"/>
                      </a:lnTo>
                      <a:lnTo>
                        <a:pt x="1086" y="102"/>
                      </a:lnTo>
                      <a:lnTo>
                        <a:pt x="1088" y="102"/>
                      </a:lnTo>
                      <a:lnTo>
                        <a:pt x="1089" y="101"/>
                      </a:lnTo>
                      <a:lnTo>
                        <a:pt x="1090" y="101"/>
                      </a:lnTo>
                      <a:lnTo>
                        <a:pt x="1090" y="101"/>
                      </a:lnTo>
                      <a:lnTo>
                        <a:pt x="1092" y="100"/>
                      </a:lnTo>
                      <a:lnTo>
                        <a:pt x="1093" y="100"/>
                      </a:lnTo>
                      <a:close/>
                      <a:moveTo>
                        <a:pt x="2262" y="98"/>
                      </a:moveTo>
                      <a:lnTo>
                        <a:pt x="2262" y="100"/>
                      </a:lnTo>
                      <a:lnTo>
                        <a:pt x="2262" y="100"/>
                      </a:lnTo>
                      <a:lnTo>
                        <a:pt x="2262" y="101"/>
                      </a:lnTo>
                      <a:lnTo>
                        <a:pt x="2262" y="102"/>
                      </a:lnTo>
                      <a:lnTo>
                        <a:pt x="2263" y="102"/>
                      </a:lnTo>
                      <a:lnTo>
                        <a:pt x="2263" y="102"/>
                      </a:lnTo>
                      <a:lnTo>
                        <a:pt x="2267" y="104"/>
                      </a:lnTo>
                      <a:lnTo>
                        <a:pt x="2267" y="104"/>
                      </a:lnTo>
                      <a:lnTo>
                        <a:pt x="2269" y="105"/>
                      </a:lnTo>
                      <a:lnTo>
                        <a:pt x="2269" y="106"/>
                      </a:lnTo>
                      <a:lnTo>
                        <a:pt x="2270" y="109"/>
                      </a:lnTo>
                      <a:lnTo>
                        <a:pt x="2270" y="109"/>
                      </a:lnTo>
                      <a:lnTo>
                        <a:pt x="2270" y="110"/>
                      </a:lnTo>
                      <a:lnTo>
                        <a:pt x="2271" y="110"/>
                      </a:lnTo>
                      <a:lnTo>
                        <a:pt x="2271" y="112"/>
                      </a:lnTo>
                      <a:lnTo>
                        <a:pt x="2272" y="112"/>
                      </a:lnTo>
                      <a:lnTo>
                        <a:pt x="2272" y="122"/>
                      </a:lnTo>
                      <a:lnTo>
                        <a:pt x="2272" y="122"/>
                      </a:lnTo>
                      <a:lnTo>
                        <a:pt x="2272" y="123"/>
                      </a:lnTo>
                      <a:lnTo>
                        <a:pt x="2271" y="125"/>
                      </a:lnTo>
                      <a:lnTo>
                        <a:pt x="2271" y="125"/>
                      </a:lnTo>
                      <a:lnTo>
                        <a:pt x="2271" y="126"/>
                      </a:lnTo>
                      <a:lnTo>
                        <a:pt x="2270" y="129"/>
                      </a:lnTo>
                      <a:lnTo>
                        <a:pt x="2269" y="129"/>
                      </a:lnTo>
                      <a:lnTo>
                        <a:pt x="2269" y="130"/>
                      </a:lnTo>
                      <a:lnTo>
                        <a:pt x="2269" y="131"/>
                      </a:lnTo>
                      <a:lnTo>
                        <a:pt x="2269" y="132"/>
                      </a:lnTo>
                      <a:lnTo>
                        <a:pt x="2265" y="132"/>
                      </a:lnTo>
                      <a:lnTo>
                        <a:pt x="2263" y="138"/>
                      </a:lnTo>
                      <a:lnTo>
                        <a:pt x="2263" y="143"/>
                      </a:lnTo>
                      <a:lnTo>
                        <a:pt x="2263" y="146"/>
                      </a:lnTo>
                      <a:lnTo>
                        <a:pt x="2265" y="146"/>
                      </a:lnTo>
                      <a:lnTo>
                        <a:pt x="2263" y="146"/>
                      </a:lnTo>
                      <a:lnTo>
                        <a:pt x="2263" y="150"/>
                      </a:lnTo>
                      <a:lnTo>
                        <a:pt x="2263" y="150"/>
                      </a:lnTo>
                      <a:lnTo>
                        <a:pt x="2263" y="151"/>
                      </a:lnTo>
                      <a:lnTo>
                        <a:pt x="2262" y="151"/>
                      </a:lnTo>
                      <a:lnTo>
                        <a:pt x="2262" y="153"/>
                      </a:lnTo>
                      <a:lnTo>
                        <a:pt x="2262" y="153"/>
                      </a:lnTo>
                      <a:lnTo>
                        <a:pt x="2262" y="155"/>
                      </a:lnTo>
                      <a:lnTo>
                        <a:pt x="2261" y="155"/>
                      </a:lnTo>
                      <a:lnTo>
                        <a:pt x="2261" y="155"/>
                      </a:lnTo>
                      <a:lnTo>
                        <a:pt x="2262" y="155"/>
                      </a:lnTo>
                      <a:lnTo>
                        <a:pt x="2262" y="157"/>
                      </a:lnTo>
                      <a:lnTo>
                        <a:pt x="2262" y="157"/>
                      </a:lnTo>
                      <a:lnTo>
                        <a:pt x="2262" y="161"/>
                      </a:lnTo>
                      <a:lnTo>
                        <a:pt x="2259" y="163"/>
                      </a:lnTo>
                      <a:lnTo>
                        <a:pt x="2259" y="163"/>
                      </a:lnTo>
                      <a:lnTo>
                        <a:pt x="2261" y="164"/>
                      </a:lnTo>
                      <a:lnTo>
                        <a:pt x="2262" y="164"/>
                      </a:lnTo>
                      <a:lnTo>
                        <a:pt x="2265" y="165"/>
                      </a:lnTo>
                      <a:lnTo>
                        <a:pt x="2265" y="167"/>
                      </a:lnTo>
                      <a:lnTo>
                        <a:pt x="2262" y="168"/>
                      </a:lnTo>
                      <a:lnTo>
                        <a:pt x="2261" y="170"/>
                      </a:lnTo>
                      <a:lnTo>
                        <a:pt x="2261" y="172"/>
                      </a:lnTo>
                      <a:lnTo>
                        <a:pt x="2259" y="174"/>
                      </a:lnTo>
                      <a:lnTo>
                        <a:pt x="2257" y="176"/>
                      </a:lnTo>
                      <a:lnTo>
                        <a:pt x="2257" y="173"/>
                      </a:lnTo>
                      <a:lnTo>
                        <a:pt x="2255" y="170"/>
                      </a:lnTo>
                      <a:lnTo>
                        <a:pt x="2257" y="169"/>
                      </a:lnTo>
                      <a:lnTo>
                        <a:pt x="2257" y="169"/>
                      </a:lnTo>
                      <a:lnTo>
                        <a:pt x="2258" y="168"/>
                      </a:lnTo>
                      <a:lnTo>
                        <a:pt x="2258" y="167"/>
                      </a:lnTo>
                      <a:lnTo>
                        <a:pt x="2258" y="165"/>
                      </a:lnTo>
                      <a:lnTo>
                        <a:pt x="2258" y="165"/>
                      </a:lnTo>
                      <a:lnTo>
                        <a:pt x="2258" y="165"/>
                      </a:lnTo>
                      <a:lnTo>
                        <a:pt x="2257" y="165"/>
                      </a:lnTo>
                      <a:lnTo>
                        <a:pt x="2255" y="165"/>
                      </a:lnTo>
                      <a:lnTo>
                        <a:pt x="2254" y="169"/>
                      </a:lnTo>
                      <a:lnTo>
                        <a:pt x="2254" y="169"/>
                      </a:lnTo>
                      <a:lnTo>
                        <a:pt x="2254" y="172"/>
                      </a:lnTo>
                      <a:lnTo>
                        <a:pt x="2254" y="172"/>
                      </a:lnTo>
                      <a:lnTo>
                        <a:pt x="2254" y="174"/>
                      </a:lnTo>
                      <a:lnTo>
                        <a:pt x="2253" y="174"/>
                      </a:lnTo>
                      <a:lnTo>
                        <a:pt x="2253" y="173"/>
                      </a:lnTo>
                      <a:lnTo>
                        <a:pt x="2252" y="173"/>
                      </a:lnTo>
                      <a:lnTo>
                        <a:pt x="2250" y="173"/>
                      </a:lnTo>
                      <a:lnTo>
                        <a:pt x="2250" y="173"/>
                      </a:lnTo>
                      <a:lnTo>
                        <a:pt x="2250" y="173"/>
                      </a:lnTo>
                      <a:lnTo>
                        <a:pt x="2250" y="173"/>
                      </a:lnTo>
                      <a:lnTo>
                        <a:pt x="2250" y="173"/>
                      </a:lnTo>
                      <a:lnTo>
                        <a:pt x="2250" y="176"/>
                      </a:lnTo>
                      <a:lnTo>
                        <a:pt x="2249" y="178"/>
                      </a:lnTo>
                      <a:lnTo>
                        <a:pt x="2249" y="181"/>
                      </a:lnTo>
                      <a:lnTo>
                        <a:pt x="2248" y="181"/>
                      </a:lnTo>
                      <a:lnTo>
                        <a:pt x="2248" y="181"/>
                      </a:lnTo>
                      <a:lnTo>
                        <a:pt x="2248" y="180"/>
                      </a:lnTo>
                      <a:lnTo>
                        <a:pt x="2246" y="180"/>
                      </a:lnTo>
                      <a:lnTo>
                        <a:pt x="2246" y="176"/>
                      </a:lnTo>
                      <a:lnTo>
                        <a:pt x="2245" y="176"/>
                      </a:lnTo>
                      <a:lnTo>
                        <a:pt x="2244" y="177"/>
                      </a:lnTo>
                      <a:lnTo>
                        <a:pt x="2244" y="177"/>
                      </a:lnTo>
                      <a:lnTo>
                        <a:pt x="2241" y="177"/>
                      </a:lnTo>
                      <a:lnTo>
                        <a:pt x="2241" y="180"/>
                      </a:lnTo>
                      <a:lnTo>
                        <a:pt x="2238" y="180"/>
                      </a:lnTo>
                      <a:lnTo>
                        <a:pt x="2237" y="180"/>
                      </a:lnTo>
                      <a:lnTo>
                        <a:pt x="2236" y="178"/>
                      </a:lnTo>
                      <a:lnTo>
                        <a:pt x="2236" y="178"/>
                      </a:lnTo>
                      <a:lnTo>
                        <a:pt x="2236" y="178"/>
                      </a:lnTo>
                      <a:lnTo>
                        <a:pt x="2236" y="178"/>
                      </a:lnTo>
                      <a:lnTo>
                        <a:pt x="2235" y="180"/>
                      </a:lnTo>
                      <a:lnTo>
                        <a:pt x="2235" y="180"/>
                      </a:lnTo>
                      <a:lnTo>
                        <a:pt x="2233" y="181"/>
                      </a:lnTo>
                      <a:lnTo>
                        <a:pt x="2231" y="181"/>
                      </a:lnTo>
                      <a:lnTo>
                        <a:pt x="2231" y="180"/>
                      </a:lnTo>
                      <a:lnTo>
                        <a:pt x="2232" y="180"/>
                      </a:lnTo>
                      <a:lnTo>
                        <a:pt x="2232" y="178"/>
                      </a:lnTo>
                      <a:lnTo>
                        <a:pt x="2232" y="177"/>
                      </a:lnTo>
                      <a:lnTo>
                        <a:pt x="2228" y="177"/>
                      </a:lnTo>
                      <a:lnTo>
                        <a:pt x="2228" y="177"/>
                      </a:lnTo>
                      <a:lnTo>
                        <a:pt x="2225" y="177"/>
                      </a:lnTo>
                      <a:lnTo>
                        <a:pt x="2225" y="180"/>
                      </a:lnTo>
                      <a:lnTo>
                        <a:pt x="2227" y="180"/>
                      </a:lnTo>
                      <a:lnTo>
                        <a:pt x="2227" y="182"/>
                      </a:lnTo>
                      <a:lnTo>
                        <a:pt x="2225" y="182"/>
                      </a:lnTo>
                      <a:lnTo>
                        <a:pt x="2224" y="185"/>
                      </a:lnTo>
                      <a:lnTo>
                        <a:pt x="2223" y="185"/>
                      </a:lnTo>
                      <a:lnTo>
                        <a:pt x="2221" y="187"/>
                      </a:lnTo>
                      <a:lnTo>
                        <a:pt x="2220" y="187"/>
                      </a:lnTo>
                      <a:lnTo>
                        <a:pt x="2219" y="189"/>
                      </a:lnTo>
                      <a:lnTo>
                        <a:pt x="2217" y="190"/>
                      </a:lnTo>
                      <a:lnTo>
                        <a:pt x="2216" y="190"/>
                      </a:lnTo>
                      <a:lnTo>
                        <a:pt x="2214" y="190"/>
                      </a:lnTo>
                      <a:lnTo>
                        <a:pt x="2214" y="190"/>
                      </a:lnTo>
                      <a:lnTo>
                        <a:pt x="2212" y="189"/>
                      </a:lnTo>
                      <a:lnTo>
                        <a:pt x="2212" y="187"/>
                      </a:lnTo>
                      <a:lnTo>
                        <a:pt x="2211" y="186"/>
                      </a:lnTo>
                      <a:lnTo>
                        <a:pt x="2211" y="185"/>
                      </a:lnTo>
                      <a:lnTo>
                        <a:pt x="2211" y="185"/>
                      </a:lnTo>
                      <a:lnTo>
                        <a:pt x="2211" y="184"/>
                      </a:lnTo>
                      <a:lnTo>
                        <a:pt x="2211" y="182"/>
                      </a:lnTo>
                      <a:lnTo>
                        <a:pt x="2211" y="181"/>
                      </a:lnTo>
                      <a:lnTo>
                        <a:pt x="2211" y="181"/>
                      </a:lnTo>
                      <a:lnTo>
                        <a:pt x="2212" y="181"/>
                      </a:lnTo>
                      <a:lnTo>
                        <a:pt x="2212" y="180"/>
                      </a:lnTo>
                      <a:lnTo>
                        <a:pt x="2214" y="180"/>
                      </a:lnTo>
                      <a:lnTo>
                        <a:pt x="2214" y="178"/>
                      </a:lnTo>
                      <a:lnTo>
                        <a:pt x="2210" y="178"/>
                      </a:lnTo>
                      <a:lnTo>
                        <a:pt x="2210" y="177"/>
                      </a:lnTo>
                      <a:lnTo>
                        <a:pt x="2207" y="177"/>
                      </a:lnTo>
                      <a:lnTo>
                        <a:pt x="2207" y="177"/>
                      </a:lnTo>
                      <a:lnTo>
                        <a:pt x="2203" y="178"/>
                      </a:lnTo>
                      <a:lnTo>
                        <a:pt x="2203" y="178"/>
                      </a:lnTo>
                      <a:lnTo>
                        <a:pt x="2203" y="178"/>
                      </a:lnTo>
                      <a:lnTo>
                        <a:pt x="2202" y="178"/>
                      </a:lnTo>
                      <a:lnTo>
                        <a:pt x="2200" y="178"/>
                      </a:lnTo>
                      <a:lnTo>
                        <a:pt x="2200" y="178"/>
                      </a:lnTo>
                      <a:lnTo>
                        <a:pt x="2200" y="178"/>
                      </a:lnTo>
                      <a:lnTo>
                        <a:pt x="2199" y="178"/>
                      </a:lnTo>
                      <a:lnTo>
                        <a:pt x="2198" y="180"/>
                      </a:lnTo>
                      <a:lnTo>
                        <a:pt x="2195" y="180"/>
                      </a:lnTo>
                      <a:lnTo>
                        <a:pt x="2195" y="181"/>
                      </a:lnTo>
                      <a:lnTo>
                        <a:pt x="2194" y="181"/>
                      </a:lnTo>
                      <a:lnTo>
                        <a:pt x="2194" y="181"/>
                      </a:lnTo>
                      <a:lnTo>
                        <a:pt x="2193" y="181"/>
                      </a:lnTo>
                      <a:lnTo>
                        <a:pt x="2191" y="181"/>
                      </a:lnTo>
                      <a:lnTo>
                        <a:pt x="2190" y="181"/>
                      </a:lnTo>
                      <a:lnTo>
                        <a:pt x="2189" y="181"/>
                      </a:lnTo>
                      <a:lnTo>
                        <a:pt x="2187" y="184"/>
                      </a:lnTo>
                      <a:lnTo>
                        <a:pt x="2186" y="184"/>
                      </a:lnTo>
                      <a:lnTo>
                        <a:pt x="2186" y="184"/>
                      </a:lnTo>
                      <a:lnTo>
                        <a:pt x="2185" y="184"/>
                      </a:lnTo>
                      <a:lnTo>
                        <a:pt x="2176" y="184"/>
                      </a:lnTo>
                      <a:lnTo>
                        <a:pt x="2174" y="181"/>
                      </a:lnTo>
                      <a:lnTo>
                        <a:pt x="2176" y="181"/>
                      </a:lnTo>
                      <a:lnTo>
                        <a:pt x="2176" y="180"/>
                      </a:lnTo>
                      <a:lnTo>
                        <a:pt x="2176" y="180"/>
                      </a:lnTo>
                      <a:lnTo>
                        <a:pt x="2177" y="178"/>
                      </a:lnTo>
                      <a:lnTo>
                        <a:pt x="2177" y="178"/>
                      </a:lnTo>
                      <a:lnTo>
                        <a:pt x="2178" y="181"/>
                      </a:lnTo>
                      <a:lnTo>
                        <a:pt x="2186" y="178"/>
                      </a:lnTo>
                      <a:lnTo>
                        <a:pt x="2187" y="177"/>
                      </a:lnTo>
                      <a:lnTo>
                        <a:pt x="2187" y="174"/>
                      </a:lnTo>
                      <a:lnTo>
                        <a:pt x="2189" y="173"/>
                      </a:lnTo>
                      <a:lnTo>
                        <a:pt x="2190" y="173"/>
                      </a:lnTo>
                      <a:lnTo>
                        <a:pt x="2191" y="172"/>
                      </a:lnTo>
                      <a:lnTo>
                        <a:pt x="2193" y="172"/>
                      </a:lnTo>
                      <a:lnTo>
                        <a:pt x="2193" y="169"/>
                      </a:lnTo>
                      <a:lnTo>
                        <a:pt x="2194" y="169"/>
                      </a:lnTo>
                      <a:lnTo>
                        <a:pt x="2195" y="169"/>
                      </a:lnTo>
                      <a:lnTo>
                        <a:pt x="2197" y="168"/>
                      </a:lnTo>
                      <a:lnTo>
                        <a:pt x="2197" y="172"/>
                      </a:lnTo>
                      <a:lnTo>
                        <a:pt x="2198" y="170"/>
                      </a:lnTo>
                      <a:lnTo>
                        <a:pt x="2198" y="170"/>
                      </a:lnTo>
                      <a:lnTo>
                        <a:pt x="2199" y="169"/>
                      </a:lnTo>
                      <a:lnTo>
                        <a:pt x="2199" y="169"/>
                      </a:lnTo>
                      <a:lnTo>
                        <a:pt x="2204" y="169"/>
                      </a:lnTo>
                      <a:lnTo>
                        <a:pt x="2206" y="167"/>
                      </a:lnTo>
                      <a:lnTo>
                        <a:pt x="2207" y="167"/>
                      </a:lnTo>
                      <a:lnTo>
                        <a:pt x="2208" y="167"/>
                      </a:lnTo>
                      <a:lnTo>
                        <a:pt x="2210" y="167"/>
                      </a:lnTo>
                      <a:lnTo>
                        <a:pt x="2212" y="167"/>
                      </a:lnTo>
                      <a:lnTo>
                        <a:pt x="2212" y="168"/>
                      </a:lnTo>
                      <a:lnTo>
                        <a:pt x="2214" y="168"/>
                      </a:lnTo>
                      <a:lnTo>
                        <a:pt x="2215" y="169"/>
                      </a:lnTo>
                      <a:lnTo>
                        <a:pt x="2216" y="169"/>
                      </a:lnTo>
                      <a:lnTo>
                        <a:pt x="2217" y="167"/>
                      </a:lnTo>
                      <a:lnTo>
                        <a:pt x="2220" y="165"/>
                      </a:lnTo>
                      <a:lnTo>
                        <a:pt x="2220" y="164"/>
                      </a:lnTo>
                      <a:lnTo>
                        <a:pt x="2219" y="164"/>
                      </a:lnTo>
                      <a:lnTo>
                        <a:pt x="2219" y="160"/>
                      </a:lnTo>
                      <a:lnTo>
                        <a:pt x="2221" y="160"/>
                      </a:lnTo>
                      <a:lnTo>
                        <a:pt x="2221" y="156"/>
                      </a:lnTo>
                      <a:lnTo>
                        <a:pt x="2223" y="156"/>
                      </a:lnTo>
                      <a:lnTo>
                        <a:pt x="2223" y="153"/>
                      </a:lnTo>
                      <a:lnTo>
                        <a:pt x="2224" y="153"/>
                      </a:lnTo>
                      <a:lnTo>
                        <a:pt x="2224" y="148"/>
                      </a:lnTo>
                      <a:lnTo>
                        <a:pt x="2225" y="147"/>
                      </a:lnTo>
                      <a:lnTo>
                        <a:pt x="2228" y="144"/>
                      </a:lnTo>
                      <a:lnTo>
                        <a:pt x="2231" y="143"/>
                      </a:lnTo>
                      <a:lnTo>
                        <a:pt x="2229" y="146"/>
                      </a:lnTo>
                      <a:lnTo>
                        <a:pt x="2229" y="147"/>
                      </a:lnTo>
                      <a:lnTo>
                        <a:pt x="2228" y="148"/>
                      </a:lnTo>
                      <a:lnTo>
                        <a:pt x="2225" y="148"/>
                      </a:lnTo>
                      <a:lnTo>
                        <a:pt x="2225" y="151"/>
                      </a:lnTo>
                      <a:lnTo>
                        <a:pt x="2227" y="151"/>
                      </a:lnTo>
                      <a:lnTo>
                        <a:pt x="2227" y="152"/>
                      </a:lnTo>
                      <a:lnTo>
                        <a:pt x="2227" y="152"/>
                      </a:lnTo>
                      <a:lnTo>
                        <a:pt x="2228" y="153"/>
                      </a:lnTo>
                      <a:lnTo>
                        <a:pt x="2228" y="153"/>
                      </a:lnTo>
                      <a:lnTo>
                        <a:pt x="2229" y="153"/>
                      </a:lnTo>
                      <a:lnTo>
                        <a:pt x="2229" y="153"/>
                      </a:lnTo>
                      <a:lnTo>
                        <a:pt x="2229" y="153"/>
                      </a:lnTo>
                      <a:lnTo>
                        <a:pt x="2232" y="152"/>
                      </a:lnTo>
                      <a:lnTo>
                        <a:pt x="2232" y="151"/>
                      </a:lnTo>
                      <a:lnTo>
                        <a:pt x="2232" y="151"/>
                      </a:lnTo>
                      <a:lnTo>
                        <a:pt x="2232" y="151"/>
                      </a:lnTo>
                      <a:lnTo>
                        <a:pt x="2236" y="150"/>
                      </a:lnTo>
                      <a:lnTo>
                        <a:pt x="2236" y="150"/>
                      </a:lnTo>
                      <a:lnTo>
                        <a:pt x="2238" y="150"/>
                      </a:lnTo>
                      <a:lnTo>
                        <a:pt x="2238" y="147"/>
                      </a:lnTo>
                      <a:lnTo>
                        <a:pt x="2240" y="147"/>
                      </a:lnTo>
                      <a:lnTo>
                        <a:pt x="2240" y="146"/>
                      </a:lnTo>
                      <a:lnTo>
                        <a:pt x="2241" y="146"/>
                      </a:lnTo>
                      <a:lnTo>
                        <a:pt x="2241" y="143"/>
                      </a:lnTo>
                      <a:lnTo>
                        <a:pt x="2245" y="139"/>
                      </a:lnTo>
                      <a:lnTo>
                        <a:pt x="2245" y="138"/>
                      </a:lnTo>
                      <a:lnTo>
                        <a:pt x="2250" y="135"/>
                      </a:lnTo>
                      <a:lnTo>
                        <a:pt x="2250" y="134"/>
                      </a:lnTo>
                      <a:lnTo>
                        <a:pt x="2250" y="134"/>
                      </a:lnTo>
                      <a:lnTo>
                        <a:pt x="2250" y="132"/>
                      </a:lnTo>
                      <a:lnTo>
                        <a:pt x="2252" y="132"/>
                      </a:lnTo>
                      <a:lnTo>
                        <a:pt x="2252" y="130"/>
                      </a:lnTo>
                      <a:lnTo>
                        <a:pt x="2253" y="130"/>
                      </a:lnTo>
                      <a:lnTo>
                        <a:pt x="2254" y="125"/>
                      </a:lnTo>
                      <a:lnTo>
                        <a:pt x="2254" y="125"/>
                      </a:lnTo>
                      <a:lnTo>
                        <a:pt x="2254" y="123"/>
                      </a:lnTo>
                      <a:lnTo>
                        <a:pt x="2255" y="122"/>
                      </a:lnTo>
                      <a:lnTo>
                        <a:pt x="2257" y="121"/>
                      </a:lnTo>
                      <a:lnTo>
                        <a:pt x="2257" y="118"/>
                      </a:lnTo>
                      <a:lnTo>
                        <a:pt x="2257" y="117"/>
                      </a:lnTo>
                      <a:lnTo>
                        <a:pt x="2254" y="117"/>
                      </a:lnTo>
                      <a:lnTo>
                        <a:pt x="2253" y="118"/>
                      </a:lnTo>
                      <a:lnTo>
                        <a:pt x="2253" y="117"/>
                      </a:lnTo>
                      <a:lnTo>
                        <a:pt x="2253" y="117"/>
                      </a:lnTo>
                      <a:lnTo>
                        <a:pt x="2253" y="117"/>
                      </a:lnTo>
                      <a:lnTo>
                        <a:pt x="2254" y="115"/>
                      </a:lnTo>
                      <a:lnTo>
                        <a:pt x="2255" y="114"/>
                      </a:lnTo>
                      <a:lnTo>
                        <a:pt x="2255" y="112"/>
                      </a:lnTo>
                      <a:lnTo>
                        <a:pt x="2255" y="109"/>
                      </a:lnTo>
                      <a:lnTo>
                        <a:pt x="2254" y="109"/>
                      </a:lnTo>
                      <a:lnTo>
                        <a:pt x="2255" y="106"/>
                      </a:lnTo>
                      <a:lnTo>
                        <a:pt x="2257" y="106"/>
                      </a:lnTo>
                      <a:lnTo>
                        <a:pt x="2257" y="105"/>
                      </a:lnTo>
                      <a:lnTo>
                        <a:pt x="2258" y="104"/>
                      </a:lnTo>
                      <a:lnTo>
                        <a:pt x="2259" y="101"/>
                      </a:lnTo>
                      <a:lnTo>
                        <a:pt x="2258" y="100"/>
                      </a:lnTo>
                      <a:lnTo>
                        <a:pt x="2261" y="100"/>
                      </a:lnTo>
                      <a:lnTo>
                        <a:pt x="2262" y="98"/>
                      </a:lnTo>
                      <a:close/>
                      <a:moveTo>
                        <a:pt x="359" y="98"/>
                      </a:moveTo>
                      <a:lnTo>
                        <a:pt x="364" y="98"/>
                      </a:lnTo>
                      <a:lnTo>
                        <a:pt x="364" y="98"/>
                      </a:lnTo>
                      <a:lnTo>
                        <a:pt x="369" y="98"/>
                      </a:lnTo>
                      <a:lnTo>
                        <a:pt x="369" y="98"/>
                      </a:lnTo>
                      <a:lnTo>
                        <a:pt x="369" y="98"/>
                      </a:lnTo>
                      <a:lnTo>
                        <a:pt x="368" y="98"/>
                      </a:lnTo>
                      <a:lnTo>
                        <a:pt x="368" y="100"/>
                      </a:lnTo>
                      <a:lnTo>
                        <a:pt x="368" y="100"/>
                      </a:lnTo>
                      <a:lnTo>
                        <a:pt x="366" y="101"/>
                      </a:lnTo>
                      <a:lnTo>
                        <a:pt x="365" y="101"/>
                      </a:lnTo>
                      <a:lnTo>
                        <a:pt x="364" y="102"/>
                      </a:lnTo>
                      <a:lnTo>
                        <a:pt x="363" y="101"/>
                      </a:lnTo>
                      <a:lnTo>
                        <a:pt x="363" y="101"/>
                      </a:lnTo>
                      <a:lnTo>
                        <a:pt x="360" y="102"/>
                      </a:lnTo>
                      <a:lnTo>
                        <a:pt x="357" y="102"/>
                      </a:lnTo>
                      <a:lnTo>
                        <a:pt x="357" y="104"/>
                      </a:lnTo>
                      <a:lnTo>
                        <a:pt x="352" y="104"/>
                      </a:lnTo>
                      <a:lnTo>
                        <a:pt x="352" y="101"/>
                      </a:lnTo>
                      <a:lnTo>
                        <a:pt x="353" y="101"/>
                      </a:lnTo>
                      <a:lnTo>
                        <a:pt x="353" y="101"/>
                      </a:lnTo>
                      <a:lnTo>
                        <a:pt x="355" y="100"/>
                      </a:lnTo>
                      <a:lnTo>
                        <a:pt x="356" y="100"/>
                      </a:lnTo>
                      <a:lnTo>
                        <a:pt x="356" y="100"/>
                      </a:lnTo>
                      <a:lnTo>
                        <a:pt x="357" y="100"/>
                      </a:lnTo>
                      <a:lnTo>
                        <a:pt x="357" y="98"/>
                      </a:lnTo>
                      <a:lnTo>
                        <a:pt x="359" y="98"/>
                      </a:lnTo>
                      <a:lnTo>
                        <a:pt x="359" y="98"/>
                      </a:lnTo>
                      <a:close/>
                      <a:moveTo>
                        <a:pt x="2269" y="96"/>
                      </a:moveTo>
                      <a:lnTo>
                        <a:pt x="2269" y="98"/>
                      </a:lnTo>
                      <a:lnTo>
                        <a:pt x="2266" y="98"/>
                      </a:lnTo>
                      <a:lnTo>
                        <a:pt x="2266" y="97"/>
                      </a:lnTo>
                      <a:lnTo>
                        <a:pt x="2267" y="96"/>
                      </a:lnTo>
                      <a:lnTo>
                        <a:pt x="2269" y="96"/>
                      </a:lnTo>
                      <a:close/>
                      <a:moveTo>
                        <a:pt x="387" y="87"/>
                      </a:moveTo>
                      <a:lnTo>
                        <a:pt x="387" y="88"/>
                      </a:lnTo>
                      <a:lnTo>
                        <a:pt x="385" y="88"/>
                      </a:lnTo>
                      <a:lnTo>
                        <a:pt x="385" y="87"/>
                      </a:lnTo>
                      <a:lnTo>
                        <a:pt x="387" y="87"/>
                      </a:lnTo>
                      <a:close/>
                      <a:moveTo>
                        <a:pt x="0" y="85"/>
                      </a:moveTo>
                      <a:lnTo>
                        <a:pt x="1" y="85"/>
                      </a:lnTo>
                      <a:lnTo>
                        <a:pt x="1" y="88"/>
                      </a:lnTo>
                      <a:lnTo>
                        <a:pt x="3" y="89"/>
                      </a:lnTo>
                      <a:lnTo>
                        <a:pt x="5" y="89"/>
                      </a:lnTo>
                      <a:lnTo>
                        <a:pt x="5" y="88"/>
                      </a:lnTo>
                      <a:lnTo>
                        <a:pt x="5" y="88"/>
                      </a:lnTo>
                      <a:lnTo>
                        <a:pt x="6" y="88"/>
                      </a:lnTo>
                      <a:lnTo>
                        <a:pt x="6" y="89"/>
                      </a:lnTo>
                      <a:lnTo>
                        <a:pt x="6" y="91"/>
                      </a:lnTo>
                      <a:lnTo>
                        <a:pt x="6" y="92"/>
                      </a:lnTo>
                      <a:lnTo>
                        <a:pt x="8" y="92"/>
                      </a:lnTo>
                      <a:lnTo>
                        <a:pt x="8" y="95"/>
                      </a:lnTo>
                      <a:lnTo>
                        <a:pt x="8" y="95"/>
                      </a:lnTo>
                      <a:lnTo>
                        <a:pt x="6" y="96"/>
                      </a:lnTo>
                      <a:lnTo>
                        <a:pt x="5" y="96"/>
                      </a:lnTo>
                      <a:lnTo>
                        <a:pt x="3" y="93"/>
                      </a:lnTo>
                      <a:lnTo>
                        <a:pt x="0" y="91"/>
                      </a:lnTo>
                      <a:lnTo>
                        <a:pt x="0" y="88"/>
                      </a:lnTo>
                      <a:lnTo>
                        <a:pt x="0" y="85"/>
                      </a:lnTo>
                      <a:close/>
                      <a:moveTo>
                        <a:pt x="1092" y="76"/>
                      </a:moveTo>
                      <a:lnTo>
                        <a:pt x="1093" y="76"/>
                      </a:lnTo>
                      <a:lnTo>
                        <a:pt x="1096" y="84"/>
                      </a:lnTo>
                      <a:lnTo>
                        <a:pt x="1096" y="84"/>
                      </a:lnTo>
                      <a:lnTo>
                        <a:pt x="1096" y="87"/>
                      </a:lnTo>
                      <a:lnTo>
                        <a:pt x="1096" y="88"/>
                      </a:lnTo>
                      <a:lnTo>
                        <a:pt x="1094" y="88"/>
                      </a:lnTo>
                      <a:lnTo>
                        <a:pt x="1094" y="92"/>
                      </a:lnTo>
                      <a:lnTo>
                        <a:pt x="1092" y="97"/>
                      </a:lnTo>
                      <a:lnTo>
                        <a:pt x="1092" y="97"/>
                      </a:lnTo>
                      <a:lnTo>
                        <a:pt x="1092" y="97"/>
                      </a:lnTo>
                      <a:lnTo>
                        <a:pt x="1090" y="97"/>
                      </a:lnTo>
                      <a:lnTo>
                        <a:pt x="1089" y="96"/>
                      </a:lnTo>
                      <a:lnTo>
                        <a:pt x="1088" y="95"/>
                      </a:lnTo>
                      <a:lnTo>
                        <a:pt x="1085" y="93"/>
                      </a:lnTo>
                      <a:lnTo>
                        <a:pt x="1085" y="92"/>
                      </a:lnTo>
                      <a:lnTo>
                        <a:pt x="1085" y="89"/>
                      </a:lnTo>
                      <a:lnTo>
                        <a:pt x="1085" y="88"/>
                      </a:lnTo>
                      <a:lnTo>
                        <a:pt x="1085" y="88"/>
                      </a:lnTo>
                      <a:lnTo>
                        <a:pt x="1085" y="87"/>
                      </a:lnTo>
                      <a:lnTo>
                        <a:pt x="1085" y="87"/>
                      </a:lnTo>
                      <a:lnTo>
                        <a:pt x="1085" y="87"/>
                      </a:lnTo>
                      <a:lnTo>
                        <a:pt x="1085" y="83"/>
                      </a:lnTo>
                      <a:lnTo>
                        <a:pt x="1088" y="81"/>
                      </a:lnTo>
                      <a:lnTo>
                        <a:pt x="1089" y="80"/>
                      </a:lnTo>
                      <a:lnTo>
                        <a:pt x="1092" y="79"/>
                      </a:lnTo>
                      <a:lnTo>
                        <a:pt x="1092" y="76"/>
                      </a:lnTo>
                      <a:close/>
                      <a:moveTo>
                        <a:pt x="2317" y="70"/>
                      </a:moveTo>
                      <a:lnTo>
                        <a:pt x="2320" y="71"/>
                      </a:lnTo>
                      <a:lnTo>
                        <a:pt x="2320" y="71"/>
                      </a:lnTo>
                      <a:lnTo>
                        <a:pt x="2320" y="71"/>
                      </a:lnTo>
                      <a:lnTo>
                        <a:pt x="2318" y="72"/>
                      </a:lnTo>
                      <a:lnTo>
                        <a:pt x="2318" y="72"/>
                      </a:lnTo>
                      <a:lnTo>
                        <a:pt x="2318" y="72"/>
                      </a:lnTo>
                      <a:lnTo>
                        <a:pt x="2318" y="71"/>
                      </a:lnTo>
                      <a:lnTo>
                        <a:pt x="2317" y="71"/>
                      </a:lnTo>
                      <a:lnTo>
                        <a:pt x="2317" y="71"/>
                      </a:lnTo>
                      <a:lnTo>
                        <a:pt x="2317" y="70"/>
                      </a:lnTo>
                      <a:close/>
                      <a:moveTo>
                        <a:pt x="2313" y="63"/>
                      </a:moveTo>
                      <a:lnTo>
                        <a:pt x="2316" y="63"/>
                      </a:lnTo>
                      <a:lnTo>
                        <a:pt x="2314" y="64"/>
                      </a:lnTo>
                      <a:lnTo>
                        <a:pt x="2313" y="66"/>
                      </a:lnTo>
                      <a:lnTo>
                        <a:pt x="2312" y="66"/>
                      </a:lnTo>
                      <a:lnTo>
                        <a:pt x="2310" y="67"/>
                      </a:lnTo>
                      <a:lnTo>
                        <a:pt x="2310" y="68"/>
                      </a:lnTo>
                      <a:lnTo>
                        <a:pt x="2310" y="70"/>
                      </a:lnTo>
                      <a:lnTo>
                        <a:pt x="2309" y="71"/>
                      </a:lnTo>
                      <a:lnTo>
                        <a:pt x="2308" y="71"/>
                      </a:lnTo>
                      <a:lnTo>
                        <a:pt x="2308" y="70"/>
                      </a:lnTo>
                      <a:lnTo>
                        <a:pt x="2309" y="68"/>
                      </a:lnTo>
                      <a:lnTo>
                        <a:pt x="2310" y="66"/>
                      </a:lnTo>
                      <a:lnTo>
                        <a:pt x="2312" y="64"/>
                      </a:lnTo>
                      <a:lnTo>
                        <a:pt x="2313" y="63"/>
                      </a:lnTo>
                      <a:close/>
                      <a:moveTo>
                        <a:pt x="332" y="55"/>
                      </a:moveTo>
                      <a:lnTo>
                        <a:pt x="332" y="55"/>
                      </a:lnTo>
                      <a:lnTo>
                        <a:pt x="332" y="60"/>
                      </a:lnTo>
                      <a:lnTo>
                        <a:pt x="330" y="60"/>
                      </a:lnTo>
                      <a:lnTo>
                        <a:pt x="330" y="63"/>
                      </a:lnTo>
                      <a:lnTo>
                        <a:pt x="330" y="63"/>
                      </a:lnTo>
                      <a:lnTo>
                        <a:pt x="330" y="64"/>
                      </a:lnTo>
                      <a:lnTo>
                        <a:pt x="330" y="64"/>
                      </a:lnTo>
                      <a:lnTo>
                        <a:pt x="328" y="66"/>
                      </a:lnTo>
                      <a:lnTo>
                        <a:pt x="328" y="67"/>
                      </a:lnTo>
                      <a:lnTo>
                        <a:pt x="328" y="67"/>
                      </a:lnTo>
                      <a:lnTo>
                        <a:pt x="328" y="67"/>
                      </a:lnTo>
                      <a:lnTo>
                        <a:pt x="328" y="70"/>
                      </a:lnTo>
                      <a:lnTo>
                        <a:pt x="325" y="70"/>
                      </a:lnTo>
                      <a:lnTo>
                        <a:pt x="322" y="71"/>
                      </a:lnTo>
                      <a:lnTo>
                        <a:pt x="321" y="72"/>
                      </a:lnTo>
                      <a:lnTo>
                        <a:pt x="317" y="71"/>
                      </a:lnTo>
                      <a:lnTo>
                        <a:pt x="315" y="72"/>
                      </a:lnTo>
                      <a:lnTo>
                        <a:pt x="311" y="72"/>
                      </a:lnTo>
                      <a:lnTo>
                        <a:pt x="311" y="71"/>
                      </a:lnTo>
                      <a:lnTo>
                        <a:pt x="310" y="71"/>
                      </a:lnTo>
                      <a:lnTo>
                        <a:pt x="309" y="71"/>
                      </a:lnTo>
                      <a:lnTo>
                        <a:pt x="308" y="72"/>
                      </a:lnTo>
                      <a:lnTo>
                        <a:pt x="306" y="72"/>
                      </a:lnTo>
                      <a:lnTo>
                        <a:pt x="305" y="72"/>
                      </a:lnTo>
                      <a:lnTo>
                        <a:pt x="302" y="72"/>
                      </a:lnTo>
                      <a:lnTo>
                        <a:pt x="301" y="72"/>
                      </a:lnTo>
                      <a:lnTo>
                        <a:pt x="302" y="75"/>
                      </a:lnTo>
                      <a:lnTo>
                        <a:pt x="304" y="76"/>
                      </a:lnTo>
                      <a:lnTo>
                        <a:pt x="301" y="79"/>
                      </a:lnTo>
                      <a:lnTo>
                        <a:pt x="301" y="80"/>
                      </a:lnTo>
                      <a:lnTo>
                        <a:pt x="298" y="81"/>
                      </a:lnTo>
                      <a:lnTo>
                        <a:pt x="298" y="83"/>
                      </a:lnTo>
                      <a:lnTo>
                        <a:pt x="297" y="83"/>
                      </a:lnTo>
                      <a:lnTo>
                        <a:pt x="296" y="84"/>
                      </a:lnTo>
                      <a:lnTo>
                        <a:pt x="293" y="84"/>
                      </a:lnTo>
                      <a:lnTo>
                        <a:pt x="293" y="84"/>
                      </a:lnTo>
                      <a:lnTo>
                        <a:pt x="292" y="84"/>
                      </a:lnTo>
                      <a:lnTo>
                        <a:pt x="291" y="85"/>
                      </a:lnTo>
                      <a:lnTo>
                        <a:pt x="289" y="85"/>
                      </a:lnTo>
                      <a:lnTo>
                        <a:pt x="289" y="87"/>
                      </a:lnTo>
                      <a:lnTo>
                        <a:pt x="288" y="87"/>
                      </a:lnTo>
                      <a:lnTo>
                        <a:pt x="288" y="87"/>
                      </a:lnTo>
                      <a:lnTo>
                        <a:pt x="281" y="88"/>
                      </a:lnTo>
                      <a:lnTo>
                        <a:pt x="280" y="91"/>
                      </a:lnTo>
                      <a:lnTo>
                        <a:pt x="279" y="92"/>
                      </a:lnTo>
                      <a:lnTo>
                        <a:pt x="276" y="93"/>
                      </a:lnTo>
                      <a:lnTo>
                        <a:pt x="276" y="93"/>
                      </a:lnTo>
                      <a:lnTo>
                        <a:pt x="273" y="93"/>
                      </a:lnTo>
                      <a:lnTo>
                        <a:pt x="273" y="95"/>
                      </a:lnTo>
                      <a:lnTo>
                        <a:pt x="268" y="95"/>
                      </a:lnTo>
                      <a:lnTo>
                        <a:pt x="268" y="93"/>
                      </a:lnTo>
                      <a:lnTo>
                        <a:pt x="267" y="93"/>
                      </a:lnTo>
                      <a:lnTo>
                        <a:pt x="267" y="93"/>
                      </a:lnTo>
                      <a:lnTo>
                        <a:pt x="270" y="93"/>
                      </a:lnTo>
                      <a:lnTo>
                        <a:pt x="270" y="92"/>
                      </a:lnTo>
                      <a:lnTo>
                        <a:pt x="267" y="92"/>
                      </a:lnTo>
                      <a:lnTo>
                        <a:pt x="267" y="91"/>
                      </a:lnTo>
                      <a:lnTo>
                        <a:pt x="267" y="91"/>
                      </a:lnTo>
                      <a:lnTo>
                        <a:pt x="266" y="91"/>
                      </a:lnTo>
                      <a:lnTo>
                        <a:pt x="266" y="89"/>
                      </a:lnTo>
                      <a:lnTo>
                        <a:pt x="266" y="89"/>
                      </a:lnTo>
                      <a:lnTo>
                        <a:pt x="264" y="89"/>
                      </a:lnTo>
                      <a:lnTo>
                        <a:pt x="263" y="91"/>
                      </a:lnTo>
                      <a:lnTo>
                        <a:pt x="263" y="87"/>
                      </a:lnTo>
                      <a:lnTo>
                        <a:pt x="266" y="85"/>
                      </a:lnTo>
                      <a:lnTo>
                        <a:pt x="267" y="85"/>
                      </a:lnTo>
                      <a:lnTo>
                        <a:pt x="270" y="80"/>
                      </a:lnTo>
                      <a:lnTo>
                        <a:pt x="270" y="78"/>
                      </a:lnTo>
                      <a:lnTo>
                        <a:pt x="270" y="78"/>
                      </a:lnTo>
                      <a:lnTo>
                        <a:pt x="270" y="78"/>
                      </a:lnTo>
                      <a:lnTo>
                        <a:pt x="272" y="78"/>
                      </a:lnTo>
                      <a:lnTo>
                        <a:pt x="272" y="79"/>
                      </a:lnTo>
                      <a:lnTo>
                        <a:pt x="271" y="80"/>
                      </a:lnTo>
                      <a:lnTo>
                        <a:pt x="270" y="81"/>
                      </a:lnTo>
                      <a:lnTo>
                        <a:pt x="268" y="83"/>
                      </a:lnTo>
                      <a:lnTo>
                        <a:pt x="268" y="85"/>
                      </a:lnTo>
                      <a:lnTo>
                        <a:pt x="273" y="85"/>
                      </a:lnTo>
                      <a:lnTo>
                        <a:pt x="275" y="84"/>
                      </a:lnTo>
                      <a:lnTo>
                        <a:pt x="276" y="84"/>
                      </a:lnTo>
                      <a:lnTo>
                        <a:pt x="276" y="84"/>
                      </a:lnTo>
                      <a:lnTo>
                        <a:pt x="277" y="83"/>
                      </a:lnTo>
                      <a:lnTo>
                        <a:pt x="279" y="81"/>
                      </a:lnTo>
                      <a:lnTo>
                        <a:pt x="279" y="81"/>
                      </a:lnTo>
                      <a:lnTo>
                        <a:pt x="279" y="81"/>
                      </a:lnTo>
                      <a:lnTo>
                        <a:pt x="279" y="81"/>
                      </a:lnTo>
                      <a:lnTo>
                        <a:pt x="279" y="81"/>
                      </a:lnTo>
                      <a:lnTo>
                        <a:pt x="280" y="81"/>
                      </a:lnTo>
                      <a:lnTo>
                        <a:pt x="280" y="80"/>
                      </a:lnTo>
                      <a:lnTo>
                        <a:pt x="281" y="80"/>
                      </a:lnTo>
                      <a:lnTo>
                        <a:pt x="284" y="78"/>
                      </a:lnTo>
                      <a:lnTo>
                        <a:pt x="291" y="78"/>
                      </a:lnTo>
                      <a:lnTo>
                        <a:pt x="291" y="76"/>
                      </a:lnTo>
                      <a:lnTo>
                        <a:pt x="292" y="75"/>
                      </a:lnTo>
                      <a:lnTo>
                        <a:pt x="292" y="75"/>
                      </a:lnTo>
                      <a:lnTo>
                        <a:pt x="293" y="74"/>
                      </a:lnTo>
                      <a:lnTo>
                        <a:pt x="298" y="74"/>
                      </a:lnTo>
                      <a:lnTo>
                        <a:pt x="298" y="75"/>
                      </a:lnTo>
                      <a:lnTo>
                        <a:pt x="300" y="75"/>
                      </a:lnTo>
                      <a:lnTo>
                        <a:pt x="301" y="74"/>
                      </a:lnTo>
                      <a:lnTo>
                        <a:pt x="301" y="72"/>
                      </a:lnTo>
                      <a:lnTo>
                        <a:pt x="300" y="71"/>
                      </a:lnTo>
                      <a:lnTo>
                        <a:pt x="297" y="71"/>
                      </a:lnTo>
                      <a:lnTo>
                        <a:pt x="297" y="70"/>
                      </a:lnTo>
                      <a:lnTo>
                        <a:pt x="298" y="68"/>
                      </a:lnTo>
                      <a:lnTo>
                        <a:pt x="298" y="68"/>
                      </a:lnTo>
                      <a:lnTo>
                        <a:pt x="300" y="68"/>
                      </a:lnTo>
                      <a:lnTo>
                        <a:pt x="300" y="67"/>
                      </a:lnTo>
                      <a:lnTo>
                        <a:pt x="300" y="67"/>
                      </a:lnTo>
                      <a:lnTo>
                        <a:pt x="304" y="66"/>
                      </a:lnTo>
                      <a:lnTo>
                        <a:pt x="304" y="64"/>
                      </a:lnTo>
                      <a:lnTo>
                        <a:pt x="315" y="64"/>
                      </a:lnTo>
                      <a:lnTo>
                        <a:pt x="315" y="66"/>
                      </a:lnTo>
                      <a:lnTo>
                        <a:pt x="317" y="66"/>
                      </a:lnTo>
                      <a:lnTo>
                        <a:pt x="318" y="67"/>
                      </a:lnTo>
                      <a:lnTo>
                        <a:pt x="319" y="67"/>
                      </a:lnTo>
                      <a:lnTo>
                        <a:pt x="321" y="66"/>
                      </a:lnTo>
                      <a:lnTo>
                        <a:pt x="322" y="64"/>
                      </a:lnTo>
                      <a:lnTo>
                        <a:pt x="323" y="64"/>
                      </a:lnTo>
                      <a:lnTo>
                        <a:pt x="323" y="63"/>
                      </a:lnTo>
                      <a:lnTo>
                        <a:pt x="321" y="64"/>
                      </a:lnTo>
                      <a:lnTo>
                        <a:pt x="319" y="64"/>
                      </a:lnTo>
                      <a:lnTo>
                        <a:pt x="318" y="63"/>
                      </a:lnTo>
                      <a:lnTo>
                        <a:pt x="318" y="62"/>
                      </a:lnTo>
                      <a:lnTo>
                        <a:pt x="315" y="62"/>
                      </a:lnTo>
                      <a:lnTo>
                        <a:pt x="314" y="60"/>
                      </a:lnTo>
                      <a:lnTo>
                        <a:pt x="314" y="60"/>
                      </a:lnTo>
                      <a:lnTo>
                        <a:pt x="314" y="60"/>
                      </a:lnTo>
                      <a:lnTo>
                        <a:pt x="319" y="59"/>
                      </a:lnTo>
                      <a:lnTo>
                        <a:pt x="319" y="60"/>
                      </a:lnTo>
                      <a:lnTo>
                        <a:pt x="321" y="60"/>
                      </a:lnTo>
                      <a:lnTo>
                        <a:pt x="321" y="60"/>
                      </a:lnTo>
                      <a:lnTo>
                        <a:pt x="327" y="60"/>
                      </a:lnTo>
                      <a:lnTo>
                        <a:pt x="328" y="59"/>
                      </a:lnTo>
                      <a:lnTo>
                        <a:pt x="331" y="58"/>
                      </a:lnTo>
                      <a:lnTo>
                        <a:pt x="332" y="55"/>
                      </a:lnTo>
                      <a:close/>
                      <a:moveTo>
                        <a:pt x="301" y="55"/>
                      </a:moveTo>
                      <a:lnTo>
                        <a:pt x="301" y="55"/>
                      </a:lnTo>
                      <a:lnTo>
                        <a:pt x="301" y="58"/>
                      </a:lnTo>
                      <a:lnTo>
                        <a:pt x="302" y="58"/>
                      </a:lnTo>
                      <a:lnTo>
                        <a:pt x="301" y="59"/>
                      </a:lnTo>
                      <a:lnTo>
                        <a:pt x="301" y="59"/>
                      </a:lnTo>
                      <a:lnTo>
                        <a:pt x="301" y="60"/>
                      </a:lnTo>
                      <a:lnTo>
                        <a:pt x="300" y="60"/>
                      </a:lnTo>
                      <a:lnTo>
                        <a:pt x="298" y="60"/>
                      </a:lnTo>
                      <a:lnTo>
                        <a:pt x="298" y="60"/>
                      </a:lnTo>
                      <a:lnTo>
                        <a:pt x="298" y="59"/>
                      </a:lnTo>
                      <a:lnTo>
                        <a:pt x="298" y="58"/>
                      </a:lnTo>
                      <a:lnTo>
                        <a:pt x="300" y="57"/>
                      </a:lnTo>
                      <a:lnTo>
                        <a:pt x="301" y="55"/>
                      </a:lnTo>
                      <a:close/>
                      <a:moveTo>
                        <a:pt x="356" y="53"/>
                      </a:moveTo>
                      <a:lnTo>
                        <a:pt x="356" y="53"/>
                      </a:lnTo>
                      <a:lnTo>
                        <a:pt x="357" y="54"/>
                      </a:lnTo>
                      <a:lnTo>
                        <a:pt x="356" y="57"/>
                      </a:lnTo>
                      <a:lnTo>
                        <a:pt x="356" y="59"/>
                      </a:lnTo>
                      <a:lnTo>
                        <a:pt x="355" y="59"/>
                      </a:lnTo>
                      <a:lnTo>
                        <a:pt x="356" y="53"/>
                      </a:lnTo>
                      <a:close/>
                      <a:moveTo>
                        <a:pt x="462" y="47"/>
                      </a:moveTo>
                      <a:lnTo>
                        <a:pt x="463" y="47"/>
                      </a:lnTo>
                      <a:lnTo>
                        <a:pt x="463" y="49"/>
                      </a:lnTo>
                      <a:lnTo>
                        <a:pt x="462" y="49"/>
                      </a:lnTo>
                      <a:lnTo>
                        <a:pt x="462" y="47"/>
                      </a:lnTo>
                      <a:close/>
                      <a:moveTo>
                        <a:pt x="280" y="47"/>
                      </a:moveTo>
                      <a:lnTo>
                        <a:pt x="280" y="50"/>
                      </a:lnTo>
                      <a:lnTo>
                        <a:pt x="283" y="50"/>
                      </a:lnTo>
                      <a:lnTo>
                        <a:pt x="283" y="49"/>
                      </a:lnTo>
                      <a:lnTo>
                        <a:pt x="280" y="47"/>
                      </a:lnTo>
                      <a:close/>
                      <a:moveTo>
                        <a:pt x="2334" y="46"/>
                      </a:moveTo>
                      <a:lnTo>
                        <a:pt x="2335" y="46"/>
                      </a:lnTo>
                      <a:lnTo>
                        <a:pt x="2335" y="47"/>
                      </a:lnTo>
                      <a:lnTo>
                        <a:pt x="2335" y="47"/>
                      </a:lnTo>
                      <a:lnTo>
                        <a:pt x="2335" y="51"/>
                      </a:lnTo>
                      <a:lnTo>
                        <a:pt x="2335" y="53"/>
                      </a:lnTo>
                      <a:lnTo>
                        <a:pt x="2334" y="54"/>
                      </a:lnTo>
                      <a:lnTo>
                        <a:pt x="2333" y="54"/>
                      </a:lnTo>
                      <a:lnTo>
                        <a:pt x="2333" y="55"/>
                      </a:lnTo>
                      <a:lnTo>
                        <a:pt x="2330" y="55"/>
                      </a:lnTo>
                      <a:lnTo>
                        <a:pt x="2327" y="57"/>
                      </a:lnTo>
                      <a:lnTo>
                        <a:pt x="2326" y="57"/>
                      </a:lnTo>
                      <a:lnTo>
                        <a:pt x="2325" y="58"/>
                      </a:lnTo>
                      <a:lnTo>
                        <a:pt x="2322" y="59"/>
                      </a:lnTo>
                      <a:lnTo>
                        <a:pt x="2321" y="60"/>
                      </a:lnTo>
                      <a:lnTo>
                        <a:pt x="2321" y="60"/>
                      </a:lnTo>
                      <a:lnTo>
                        <a:pt x="2321" y="60"/>
                      </a:lnTo>
                      <a:lnTo>
                        <a:pt x="2320" y="60"/>
                      </a:lnTo>
                      <a:lnTo>
                        <a:pt x="2320" y="60"/>
                      </a:lnTo>
                      <a:lnTo>
                        <a:pt x="2320" y="59"/>
                      </a:lnTo>
                      <a:lnTo>
                        <a:pt x="2320" y="59"/>
                      </a:lnTo>
                      <a:lnTo>
                        <a:pt x="2321" y="59"/>
                      </a:lnTo>
                      <a:lnTo>
                        <a:pt x="2321" y="59"/>
                      </a:lnTo>
                      <a:lnTo>
                        <a:pt x="2321" y="59"/>
                      </a:lnTo>
                      <a:lnTo>
                        <a:pt x="2321" y="58"/>
                      </a:lnTo>
                      <a:lnTo>
                        <a:pt x="2324" y="57"/>
                      </a:lnTo>
                      <a:lnTo>
                        <a:pt x="2325" y="54"/>
                      </a:lnTo>
                      <a:lnTo>
                        <a:pt x="2326" y="54"/>
                      </a:lnTo>
                      <a:lnTo>
                        <a:pt x="2326" y="54"/>
                      </a:lnTo>
                      <a:lnTo>
                        <a:pt x="2327" y="53"/>
                      </a:lnTo>
                      <a:lnTo>
                        <a:pt x="2327" y="53"/>
                      </a:lnTo>
                      <a:lnTo>
                        <a:pt x="2330" y="51"/>
                      </a:lnTo>
                      <a:lnTo>
                        <a:pt x="2330" y="54"/>
                      </a:lnTo>
                      <a:lnTo>
                        <a:pt x="2331" y="54"/>
                      </a:lnTo>
                      <a:lnTo>
                        <a:pt x="2331" y="54"/>
                      </a:lnTo>
                      <a:lnTo>
                        <a:pt x="2331" y="53"/>
                      </a:lnTo>
                      <a:lnTo>
                        <a:pt x="2334" y="46"/>
                      </a:lnTo>
                      <a:close/>
                      <a:moveTo>
                        <a:pt x="2272" y="46"/>
                      </a:moveTo>
                      <a:lnTo>
                        <a:pt x="2272" y="47"/>
                      </a:lnTo>
                      <a:lnTo>
                        <a:pt x="2274" y="47"/>
                      </a:lnTo>
                      <a:lnTo>
                        <a:pt x="2274" y="49"/>
                      </a:lnTo>
                      <a:lnTo>
                        <a:pt x="2275" y="49"/>
                      </a:lnTo>
                      <a:lnTo>
                        <a:pt x="2276" y="53"/>
                      </a:lnTo>
                      <a:lnTo>
                        <a:pt x="2278" y="53"/>
                      </a:lnTo>
                      <a:lnTo>
                        <a:pt x="2278" y="53"/>
                      </a:lnTo>
                      <a:lnTo>
                        <a:pt x="2279" y="54"/>
                      </a:lnTo>
                      <a:lnTo>
                        <a:pt x="2279" y="54"/>
                      </a:lnTo>
                      <a:lnTo>
                        <a:pt x="2280" y="57"/>
                      </a:lnTo>
                      <a:lnTo>
                        <a:pt x="2282" y="59"/>
                      </a:lnTo>
                      <a:lnTo>
                        <a:pt x="2283" y="62"/>
                      </a:lnTo>
                      <a:lnTo>
                        <a:pt x="2284" y="64"/>
                      </a:lnTo>
                      <a:lnTo>
                        <a:pt x="2291" y="66"/>
                      </a:lnTo>
                      <a:lnTo>
                        <a:pt x="2291" y="66"/>
                      </a:lnTo>
                      <a:lnTo>
                        <a:pt x="2293" y="64"/>
                      </a:lnTo>
                      <a:lnTo>
                        <a:pt x="2295" y="64"/>
                      </a:lnTo>
                      <a:lnTo>
                        <a:pt x="2295" y="64"/>
                      </a:lnTo>
                      <a:lnTo>
                        <a:pt x="2296" y="66"/>
                      </a:lnTo>
                      <a:lnTo>
                        <a:pt x="2296" y="67"/>
                      </a:lnTo>
                      <a:lnTo>
                        <a:pt x="2296" y="67"/>
                      </a:lnTo>
                      <a:lnTo>
                        <a:pt x="2297" y="68"/>
                      </a:lnTo>
                      <a:lnTo>
                        <a:pt x="2299" y="68"/>
                      </a:lnTo>
                      <a:lnTo>
                        <a:pt x="2301" y="68"/>
                      </a:lnTo>
                      <a:lnTo>
                        <a:pt x="2304" y="68"/>
                      </a:lnTo>
                      <a:lnTo>
                        <a:pt x="2304" y="70"/>
                      </a:lnTo>
                      <a:lnTo>
                        <a:pt x="2303" y="71"/>
                      </a:lnTo>
                      <a:lnTo>
                        <a:pt x="2303" y="72"/>
                      </a:lnTo>
                      <a:lnTo>
                        <a:pt x="2304" y="72"/>
                      </a:lnTo>
                      <a:lnTo>
                        <a:pt x="2304" y="72"/>
                      </a:lnTo>
                      <a:lnTo>
                        <a:pt x="2304" y="72"/>
                      </a:lnTo>
                      <a:lnTo>
                        <a:pt x="2305" y="72"/>
                      </a:lnTo>
                      <a:lnTo>
                        <a:pt x="2305" y="75"/>
                      </a:lnTo>
                      <a:lnTo>
                        <a:pt x="2307" y="75"/>
                      </a:lnTo>
                      <a:lnTo>
                        <a:pt x="2307" y="75"/>
                      </a:lnTo>
                      <a:lnTo>
                        <a:pt x="2307" y="76"/>
                      </a:lnTo>
                      <a:lnTo>
                        <a:pt x="2305" y="76"/>
                      </a:lnTo>
                      <a:lnTo>
                        <a:pt x="2303" y="78"/>
                      </a:lnTo>
                      <a:lnTo>
                        <a:pt x="2301" y="78"/>
                      </a:lnTo>
                      <a:lnTo>
                        <a:pt x="2299" y="78"/>
                      </a:lnTo>
                      <a:lnTo>
                        <a:pt x="2299" y="80"/>
                      </a:lnTo>
                      <a:lnTo>
                        <a:pt x="2297" y="79"/>
                      </a:lnTo>
                      <a:lnTo>
                        <a:pt x="2296" y="79"/>
                      </a:lnTo>
                      <a:lnTo>
                        <a:pt x="2293" y="78"/>
                      </a:lnTo>
                      <a:lnTo>
                        <a:pt x="2288" y="80"/>
                      </a:lnTo>
                      <a:lnTo>
                        <a:pt x="2284" y="88"/>
                      </a:lnTo>
                      <a:lnTo>
                        <a:pt x="2276" y="88"/>
                      </a:lnTo>
                      <a:lnTo>
                        <a:pt x="2276" y="88"/>
                      </a:lnTo>
                      <a:lnTo>
                        <a:pt x="2276" y="88"/>
                      </a:lnTo>
                      <a:lnTo>
                        <a:pt x="2275" y="88"/>
                      </a:lnTo>
                      <a:lnTo>
                        <a:pt x="2275" y="85"/>
                      </a:lnTo>
                      <a:lnTo>
                        <a:pt x="2274" y="85"/>
                      </a:lnTo>
                      <a:lnTo>
                        <a:pt x="2272" y="83"/>
                      </a:lnTo>
                      <a:lnTo>
                        <a:pt x="2270" y="83"/>
                      </a:lnTo>
                      <a:lnTo>
                        <a:pt x="2269" y="83"/>
                      </a:lnTo>
                      <a:lnTo>
                        <a:pt x="2267" y="84"/>
                      </a:lnTo>
                      <a:lnTo>
                        <a:pt x="2267" y="84"/>
                      </a:lnTo>
                      <a:lnTo>
                        <a:pt x="2267" y="84"/>
                      </a:lnTo>
                      <a:lnTo>
                        <a:pt x="2266" y="84"/>
                      </a:lnTo>
                      <a:lnTo>
                        <a:pt x="2266" y="84"/>
                      </a:lnTo>
                      <a:lnTo>
                        <a:pt x="2265" y="83"/>
                      </a:lnTo>
                      <a:lnTo>
                        <a:pt x="2265" y="83"/>
                      </a:lnTo>
                      <a:lnTo>
                        <a:pt x="2263" y="83"/>
                      </a:lnTo>
                      <a:lnTo>
                        <a:pt x="2263" y="84"/>
                      </a:lnTo>
                      <a:lnTo>
                        <a:pt x="2261" y="84"/>
                      </a:lnTo>
                      <a:lnTo>
                        <a:pt x="2261" y="88"/>
                      </a:lnTo>
                      <a:lnTo>
                        <a:pt x="2265" y="88"/>
                      </a:lnTo>
                      <a:lnTo>
                        <a:pt x="2265" y="89"/>
                      </a:lnTo>
                      <a:lnTo>
                        <a:pt x="2266" y="91"/>
                      </a:lnTo>
                      <a:lnTo>
                        <a:pt x="2267" y="91"/>
                      </a:lnTo>
                      <a:lnTo>
                        <a:pt x="2267" y="91"/>
                      </a:lnTo>
                      <a:lnTo>
                        <a:pt x="2267" y="91"/>
                      </a:lnTo>
                      <a:lnTo>
                        <a:pt x="2267" y="92"/>
                      </a:lnTo>
                      <a:lnTo>
                        <a:pt x="2267" y="92"/>
                      </a:lnTo>
                      <a:lnTo>
                        <a:pt x="2267" y="92"/>
                      </a:lnTo>
                      <a:lnTo>
                        <a:pt x="2263" y="92"/>
                      </a:lnTo>
                      <a:lnTo>
                        <a:pt x="2262" y="93"/>
                      </a:lnTo>
                      <a:lnTo>
                        <a:pt x="2259" y="95"/>
                      </a:lnTo>
                      <a:lnTo>
                        <a:pt x="2259" y="95"/>
                      </a:lnTo>
                      <a:lnTo>
                        <a:pt x="2257" y="95"/>
                      </a:lnTo>
                      <a:lnTo>
                        <a:pt x="2257" y="88"/>
                      </a:lnTo>
                      <a:lnTo>
                        <a:pt x="2255" y="88"/>
                      </a:lnTo>
                      <a:lnTo>
                        <a:pt x="2255" y="85"/>
                      </a:lnTo>
                      <a:lnTo>
                        <a:pt x="2254" y="81"/>
                      </a:lnTo>
                      <a:lnTo>
                        <a:pt x="2255" y="81"/>
                      </a:lnTo>
                      <a:lnTo>
                        <a:pt x="2257" y="80"/>
                      </a:lnTo>
                      <a:lnTo>
                        <a:pt x="2258" y="80"/>
                      </a:lnTo>
                      <a:lnTo>
                        <a:pt x="2259" y="76"/>
                      </a:lnTo>
                      <a:lnTo>
                        <a:pt x="2258" y="75"/>
                      </a:lnTo>
                      <a:lnTo>
                        <a:pt x="2258" y="75"/>
                      </a:lnTo>
                      <a:lnTo>
                        <a:pt x="2258" y="75"/>
                      </a:lnTo>
                      <a:lnTo>
                        <a:pt x="2258" y="74"/>
                      </a:lnTo>
                      <a:lnTo>
                        <a:pt x="2259" y="74"/>
                      </a:lnTo>
                      <a:lnTo>
                        <a:pt x="2259" y="75"/>
                      </a:lnTo>
                      <a:lnTo>
                        <a:pt x="2262" y="75"/>
                      </a:lnTo>
                      <a:lnTo>
                        <a:pt x="2263" y="76"/>
                      </a:lnTo>
                      <a:lnTo>
                        <a:pt x="2265" y="76"/>
                      </a:lnTo>
                      <a:lnTo>
                        <a:pt x="2266" y="78"/>
                      </a:lnTo>
                      <a:lnTo>
                        <a:pt x="2267" y="76"/>
                      </a:lnTo>
                      <a:lnTo>
                        <a:pt x="2269" y="76"/>
                      </a:lnTo>
                      <a:lnTo>
                        <a:pt x="2269" y="68"/>
                      </a:lnTo>
                      <a:lnTo>
                        <a:pt x="2271" y="67"/>
                      </a:lnTo>
                      <a:lnTo>
                        <a:pt x="2271" y="62"/>
                      </a:lnTo>
                      <a:lnTo>
                        <a:pt x="2271" y="60"/>
                      </a:lnTo>
                      <a:lnTo>
                        <a:pt x="2272" y="58"/>
                      </a:lnTo>
                      <a:lnTo>
                        <a:pt x="2272" y="57"/>
                      </a:lnTo>
                      <a:lnTo>
                        <a:pt x="2271" y="55"/>
                      </a:lnTo>
                      <a:lnTo>
                        <a:pt x="2270" y="53"/>
                      </a:lnTo>
                      <a:lnTo>
                        <a:pt x="2269" y="50"/>
                      </a:lnTo>
                      <a:lnTo>
                        <a:pt x="2269" y="50"/>
                      </a:lnTo>
                      <a:lnTo>
                        <a:pt x="2269" y="49"/>
                      </a:lnTo>
                      <a:lnTo>
                        <a:pt x="2272" y="46"/>
                      </a:lnTo>
                      <a:close/>
                      <a:moveTo>
                        <a:pt x="347" y="43"/>
                      </a:moveTo>
                      <a:lnTo>
                        <a:pt x="351" y="45"/>
                      </a:lnTo>
                      <a:lnTo>
                        <a:pt x="351" y="45"/>
                      </a:lnTo>
                      <a:lnTo>
                        <a:pt x="353" y="45"/>
                      </a:lnTo>
                      <a:lnTo>
                        <a:pt x="351" y="46"/>
                      </a:lnTo>
                      <a:lnTo>
                        <a:pt x="348" y="47"/>
                      </a:lnTo>
                      <a:lnTo>
                        <a:pt x="345" y="49"/>
                      </a:lnTo>
                      <a:lnTo>
                        <a:pt x="344" y="49"/>
                      </a:lnTo>
                      <a:lnTo>
                        <a:pt x="344" y="49"/>
                      </a:lnTo>
                      <a:lnTo>
                        <a:pt x="347" y="47"/>
                      </a:lnTo>
                      <a:lnTo>
                        <a:pt x="348" y="47"/>
                      </a:lnTo>
                      <a:lnTo>
                        <a:pt x="348" y="45"/>
                      </a:lnTo>
                      <a:lnTo>
                        <a:pt x="345" y="45"/>
                      </a:lnTo>
                      <a:lnTo>
                        <a:pt x="345" y="43"/>
                      </a:lnTo>
                      <a:lnTo>
                        <a:pt x="347" y="43"/>
                      </a:lnTo>
                      <a:lnTo>
                        <a:pt x="347" y="43"/>
                      </a:lnTo>
                      <a:close/>
                      <a:moveTo>
                        <a:pt x="237" y="41"/>
                      </a:moveTo>
                      <a:lnTo>
                        <a:pt x="237" y="42"/>
                      </a:lnTo>
                      <a:lnTo>
                        <a:pt x="237" y="43"/>
                      </a:lnTo>
                      <a:lnTo>
                        <a:pt x="237" y="43"/>
                      </a:lnTo>
                      <a:lnTo>
                        <a:pt x="238" y="43"/>
                      </a:lnTo>
                      <a:lnTo>
                        <a:pt x="238" y="42"/>
                      </a:lnTo>
                      <a:lnTo>
                        <a:pt x="238" y="42"/>
                      </a:lnTo>
                      <a:lnTo>
                        <a:pt x="238" y="42"/>
                      </a:lnTo>
                      <a:lnTo>
                        <a:pt x="238" y="42"/>
                      </a:lnTo>
                      <a:lnTo>
                        <a:pt x="238" y="41"/>
                      </a:lnTo>
                      <a:lnTo>
                        <a:pt x="238" y="41"/>
                      </a:lnTo>
                      <a:lnTo>
                        <a:pt x="238" y="41"/>
                      </a:lnTo>
                      <a:lnTo>
                        <a:pt x="237" y="41"/>
                      </a:lnTo>
                      <a:close/>
                      <a:moveTo>
                        <a:pt x="268" y="40"/>
                      </a:moveTo>
                      <a:lnTo>
                        <a:pt x="270" y="42"/>
                      </a:lnTo>
                      <a:lnTo>
                        <a:pt x="271" y="42"/>
                      </a:lnTo>
                      <a:lnTo>
                        <a:pt x="273" y="43"/>
                      </a:lnTo>
                      <a:lnTo>
                        <a:pt x="276" y="43"/>
                      </a:lnTo>
                      <a:lnTo>
                        <a:pt x="279" y="45"/>
                      </a:lnTo>
                      <a:lnTo>
                        <a:pt x="279" y="43"/>
                      </a:lnTo>
                      <a:lnTo>
                        <a:pt x="279" y="43"/>
                      </a:lnTo>
                      <a:lnTo>
                        <a:pt x="279" y="43"/>
                      </a:lnTo>
                      <a:lnTo>
                        <a:pt x="279" y="43"/>
                      </a:lnTo>
                      <a:lnTo>
                        <a:pt x="279" y="43"/>
                      </a:lnTo>
                      <a:lnTo>
                        <a:pt x="276" y="42"/>
                      </a:lnTo>
                      <a:lnTo>
                        <a:pt x="275" y="41"/>
                      </a:lnTo>
                      <a:lnTo>
                        <a:pt x="272" y="41"/>
                      </a:lnTo>
                      <a:lnTo>
                        <a:pt x="268" y="40"/>
                      </a:lnTo>
                      <a:close/>
                      <a:moveTo>
                        <a:pt x="2350" y="38"/>
                      </a:moveTo>
                      <a:lnTo>
                        <a:pt x="2350" y="41"/>
                      </a:lnTo>
                      <a:lnTo>
                        <a:pt x="2348" y="41"/>
                      </a:lnTo>
                      <a:lnTo>
                        <a:pt x="2348" y="45"/>
                      </a:lnTo>
                      <a:lnTo>
                        <a:pt x="2347" y="45"/>
                      </a:lnTo>
                      <a:lnTo>
                        <a:pt x="2346" y="46"/>
                      </a:lnTo>
                      <a:lnTo>
                        <a:pt x="2343" y="47"/>
                      </a:lnTo>
                      <a:lnTo>
                        <a:pt x="2343" y="47"/>
                      </a:lnTo>
                      <a:lnTo>
                        <a:pt x="2342" y="47"/>
                      </a:lnTo>
                      <a:lnTo>
                        <a:pt x="2343" y="45"/>
                      </a:lnTo>
                      <a:lnTo>
                        <a:pt x="2344" y="45"/>
                      </a:lnTo>
                      <a:lnTo>
                        <a:pt x="2344" y="43"/>
                      </a:lnTo>
                      <a:lnTo>
                        <a:pt x="2344" y="42"/>
                      </a:lnTo>
                      <a:lnTo>
                        <a:pt x="2344" y="41"/>
                      </a:lnTo>
                      <a:lnTo>
                        <a:pt x="2346" y="41"/>
                      </a:lnTo>
                      <a:lnTo>
                        <a:pt x="2346" y="41"/>
                      </a:lnTo>
                      <a:lnTo>
                        <a:pt x="2347" y="41"/>
                      </a:lnTo>
                      <a:lnTo>
                        <a:pt x="2347" y="41"/>
                      </a:lnTo>
                      <a:lnTo>
                        <a:pt x="2347" y="40"/>
                      </a:lnTo>
                      <a:lnTo>
                        <a:pt x="2350" y="38"/>
                      </a:lnTo>
                      <a:close/>
                      <a:moveTo>
                        <a:pt x="263" y="38"/>
                      </a:moveTo>
                      <a:lnTo>
                        <a:pt x="263" y="40"/>
                      </a:lnTo>
                      <a:lnTo>
                        <a:pt x="263" y="40"/>
                      </a:lnTo>
                      <a:lnTo>
                        <a:pt x="264" y="40"/>
                      </a:lnTo>
                      <a:lnTo>
                        <a:pt x="264" y="38"/>
                      </a:lnTo>
                      <a:lnTo>
                        <a:pt x="263" y="38"/>
                      </a:lnTo>
                      <a:close/>
                      <a:moveTo>
                        <a:pt x="213" y="8"/>
                      </a:moveTo>
                      <a:lnTo>
                        <a:pt x="213" y="9"/>
                      </a:lnTo>
                      <a:lnTo>
                        <a:pt x="213" y="9"/>
                      </a:lnTo>
                      <a:lnTo>
                        <a:pt x="215" y="9"/>
                      </a:lnTo>
                      <a:lnTo>
                        <a:pt x="215" y="9"/>
                      </a:lnTo>
                      <a:lnTo>
                        <a:pt x="215" y="8"/>
                      </a:lnTo>
                      <a:lnTo>
                        <a:pt x="215" y="8"/>
                      </a:lnTo>
                      <a:lnTo>
                        <a:pt x="215" y="8"/>
                      </a:lnTo>
                      <a:lnTo>
                        <a:pt x="215" y="8"/>
                      </a:lnTo>
                      <a:lnTo>
                        <a:pt x="215" y="8"/>
                      </a:lnTo>
                      <a:lnTo>
                        <a:pt x="213" y="8"/>
                      </a:lnTo>
                      <a:close/>
                      <a:moveTo>
                        <a:pt x="224" y="2"/>
                      </a:moveTo>
                      <a:lnTo>
                        <a:pt x="224" y="3"/>
                      </a:lnTo>
                      <a:lnTo>
                        <a:pt x="225" y="3"/>
                      </a:lnTo>
                      <a:lnTo>
                        <a:pt x="225" y="3"/>
                      </a:lnTo>
                      <a:lnTo>
                        <a:pt x="224" y="2"/>
                      </a:lnTo>
                      <a:close/>
                      <a:moveTo>
                        <a:pt x="222" y="0"/>
                      </a:moveTo>
                      <a:lnTo>
                        <a:pt x="226" y="2"/>
                      </a:lnTo>
                      <a:lnTo>
                        <a:pt x="226" y="0"/>
                      </a:lnTo>
                      <a:lnTo>
                        <a:pt x="230" y="0"/>
                      </a:lnTo>
                      <a:lnTo>
                        <a:pt x="232" y="2"/>
                      </a:lnTo>
                      <a:lnTo>
                        <a:pt x="233" y="2"/>
                      </a:lnTo>
                      <a:lnTo>
                        <a:pt x="233" y="2"/>
                      </a:lnTo>
                      <a:lnTo>
                        <a:pt x="234" y="0"/>
                      </a:lnTo>
                      <a:lnTo>
                        <a:pt x="234" y="0"/>
                      </a:lnTo>
                      <a:lnTo>
                        <a:pt x="236" y="0"/>
                      </a:lnTo>
                      <a:lnTo>
                        <a:pt x="237" y="4"/>
                      </a:lnTo>
                      <a:lnTo>
                        <a:pt x="237" y="4"/>
                      </a:lnTo>
                      <a:lnTo>
                        <a:pt x="237" y="7"/>
                      </a:lnTo>
                      <a:lnTo>
                        <a:pt x="238" y="7"/>
                      </a:lnTo>
                      <a:lnTo>
                        <a:pt x="238" y="8"/>
                      </a:lnTo>
                      <a:lnTo>
                        <a:pt x="239" y="9"/>
                      </a:lnTo>
                      <a:lnTo>
                        <a:pt x="241" y="11"/>
                      </a:lnTo>
                      <a:lnTo>
                        <a:pt x="242" y="12"/>
                      </a:lnTo>
                      <a:lnTo>
                        <a:pt x="242" y="13"/>
                      </a:lnTo>
                      <a:lnTo>
                        <a:pt x="247" y="13"/>
                      </a:lnTo>
                      <a:lnTo>
                        <a:pt x="247" y="13"/>
                      </a:lnTo>
                      <a:lnTo>
                        <a:pt x="249" y="13"/>
                      </a:lnTo>
                      <a:lnTo>
                        <a:pt x="249" y="13"/>
                      </a:lnTo>
                      <a:lnTo>
                        <a:pt x="250" y="15"/>
                      </a:lnTo>
                      <a:lnTo>
                        <a:pt x="250" y="15"/>
                      </a:lnTo>
                      <a:lnTo>
                        <a:pt x="250" y="16"/>
                      </a:lnTo>
                      <a:lnTo>
                        <a:pt x="250" y="16"/>
                      </a:lnTo>
                      <a:lnTo>
                        <a:pt x="250" y="19"/>
                      </a:lnTo>
                      <a:lnTo>
                        <a:pt x="251" y="19"/>
                      </a:lnTo>
                      <a:lnTo>
                        <a:pt x="253" y="20"/>
                      </a:lnTo>
                      <a:lnTo>
                        <a:pt x="254" y="21"/>
                      </a:lnTo>
                      <a:lnTo>
                        <a:pt x="253" y="23"/>
                      </a:lnTo>
                      <a:lnTo>
                        <a:pt x="253" y="25"/>
                      </a:lnTo>
                      <a:lnTo>
                        <a:pt x="254" y="25"/>
                      </a:lnTo>
                      <a:lnTo>
                        <a:pt x="255" y="30"/>
                      </a:lnTo>
                      <a:lnTo>
                        <a:pt x="259" y="32"/>
                      </a:lnTo>
                      <a:lnTo>
                        <a:pt x="260" y="34"/>
                      </a:lnTo>
                      <a:lnTo>
                        <a:pt x="263" y="34"/>
                      </a:lnTo>
                      <a:lnTo>
                        <a:pt x="263" y="36"/>
                      </a:lnTo>
                      <a:lnTo>
                        <a:pt x="264" y="36"/>
                      </a:lnTo>
                      <a:lnTo>
                        <a:pt x="264" y="34"/>
                      </a:lnTo>
                      <a:lnTo>
                        <a:pt x="264" y="34"/>
                      </a:lnTo>
                      <a:lnTo>
                        <a:pt x="264" y="36"/>
                      </a:lnTo>
                      <a:lnTo>
                        <a:pt x="271" y="36"/>
                      </a:lnTo>
                      <a:lnTo>
                        <a:pt x="271" y="36"/>
                      </a:lnTo>
                      <a:lnTo>
                        <a:pt x="272" y="36"/>
                      </a:lnTo>
                      <a:lnTo>
                        <a:pt x="272" y="37"/>
                      </a:lnTo>
                      <a:lnTo>
                        <a:pt x="277" y="37"/>
                      </a:lnTo>
                      <a:lnTo>
                        <a:pt x="279" y="38"/>
                      </a:lnTo>
                      <a:lnTo>
                        <a:pt x="281" y="40"/>
                      </a:lnTo>
                      <a:lnTo>
                        <a:pt x="283" y="38"/>
                      </a:lnTo>
                      <a:lnTo>
                        <a:pt x="285" y="38"/>
                      </a:lnTo>
                      <a:lnTo>
                        <a:pt x="288" y="37"/>
                      </a:lnTo>
                      <a:lnTo>
                        <a:pt x="288" y="38"/>
                      </a:lnTo>
                      <a:lnTo>
                        <a:pt x="288" y="40"/>
                      </a:lnTo>
                      <a:lnTo>
                        <a:pt x="289" y="40"/>
                      </a:lnTo>
                      <a:lnTo>
                        <a:pt x="289" y="40"/>
                      </a:lnTo>
                      <a:lnTo>
                        <a:pt x="291" y="40"/>
                      </a:lnTo>
                      <a:lnTo>
                        <a:pt x="291" y="41"/>
                      </a:lnTo>
                      <a:lnTo>
                        <a:pt x="292" y="41"/>
                      </a:lnTo>
                      <a:lnTo>
                        <a:pt x="292" y="42"/>
                      </a:lnTo>
                      <a:lnTo>
                        <a:pt x="296" y="42"/>
                      </a:lnTo>
                      <a:lnTo>
                        <a:pt x="296" y="46"/>
                      </a:lnTo>
                      <a:lnTo>
                        <a:pt x="296" y="49"/>
                      </a:lnTo>
                      <a:lnTo>
                        <a:pt x="297" y="50"/>
                      </a:lnTo>
                      <a:lnTo>
                        <a:pt x="300" y="51"/>
                      </a:lnTo>
                      <a:lnTo>
                        <a:pt x="298" y="54"/>
                      </a:lnTo>
                      <a:lnTo>
                        <a:pt x="297" y="54"/>
                      </a:lnTo>
                      <a:lnTo>
                        <a:pt x="297" y="54"/>
                      </a:lnTo>
                      <a:lnTo>
                        <a:pt x="296" y="54"/>
                      </a:lnTo>
                      <a:lnTo>
                        <a:pt x="296" y="54"/>
                      </a:lnTo>
                      <a:lnTo>
                        <a:pt x="296" y="54"/>
                      </a:lnTo>
                      <a:lnTo>
                        <a:pt x="294" y="54"/>
                      </a:lnTo>
                      <a:lnTo>
                        <a:pt x="294" y="55"/>
                      </a:lnTo>
                      <a:lnTo>
                        <a:pt x="296" y="55"/>
                      </a:lnTo>
                      <a:lnTo>
                        <a:pt x="296" y="57"/>
                      </a:lnTo>
                      <a:lnTo>
                        <a:pt x="296" y="57"/>
                      </a:lnTo>
                      <a:lnTo>
                        <a:pt x="296" y="58"/>
                      </a:lnTo>
                      <a:lnTo>
                        <a:pt x="293" y="58"/>
                      </a:lnTo>
                      <a:lnTo>
                        <a:pt x="292" y="58"/>
                      </a:lnTo>
                      <a:lnTo>
                        <a:pt x="292" y="57"/>
                      </a:lnTo>
                      <a:lnTo>
                        <a:pt x="288" y="55"/>
                      </a:lnTo>
                      <a:lnTo>
                        <a:pt x="288" y="55"/>
                      </a:lnTo>
                      <a:lnTo>
                        <a:pt x="287" y="55"/>
                      </a:lnTo>
                      <a:lnTo>
                        <a:pt x="287" y="54"/>
                      </a:lnTo>
                      <a:lnTo>
                        <a:pt x="285" y="54"/>
                      </a:lnTo>
                      <a:lnTo>
                        <a:pt x="285" y="54"/>
                      </a:lnTo>
                      <a:lnTo>
                        <a:pt x="285" y="53"/>
                      </a:lnTo>
                      <a:lnTo>
                        <a:pt x="284" y="53"/>
                      </a:lnTo>
                      <a:lnTo>
                        <a:pt x="284" y="55"/>
                      </a:lnTo>
                      <a:lnTo>
                        <a:pt x="283" y="55"/>
                      </a:lnTo>
                      <a:lnTo>
                        <a:pt x="281" y="57"/>
                      </a:lnTo>
                      <a:lnTo>
                        <a:pt x="280" y="58"/>
                      </a:lnTo>
                      <a:lnTo>
                        <a:pt x="279" y="59"/>
                      </a:lnTo>
                      <a:lnTo>
                        <a:pt x="279" y="59"/>
                      </a:lnTo>
                      <a:lnTo>
                        <a:pt x="277" y="64"/>
                      </a:lnTo>
                      <a:lnTo>
                        <a:pt x="279" y="64"/>
                      </a:lnTo>
                      <a:lnTo>
                        <a:pt x="277" y="71"/>
                      </a:lnTo>
                      <a:lnTo>
                        <a:pt x="275" y="72"/>
                      </a:lnTo>
                      <a:lnTo>
                        <a:pt x="273" y="75"/>
                      </a:lnTo>
                      <a:lnTo>
                        <a:pt x="272" y="72"/>
                      </a:lnTo>
                      <a:lnTo>
                        <a:pt x="271" y="70"/>
                      </a:lnTo>
                      <a:lnTo>
                        <a:pt x="271" y="66"/>
                      </a:lnTo>
                      <a:lnTo>
                        <a:pt x="270" y="63"/>
                      </a:lnTo>
                      <a:lnTo>
                        <a:pt x="268" y="63"/>
                      </a:lnTo>
                      <a:lnTo>
                        <a:pt x="268" y="63"/>
                      </a:lnTo>
                      <a:lnTo>
                        <a:pt x="268" y="63"/>
                      </a:lnTo>
                      <a:lnTo>
                        <a:pt x="264" y="63"/>
                      </a:lnTo>
                      <a:lnTo>
                        <a:pt x="264" y="64"/>
                      </a:lnTo>
                      <a:lnTo>
                        <a:pt x="260" y="67"/>
                      </a:lnTo>
                      <a:lnTo>
                        <a:pt x="260" y="67"/>
                      </a:lnTo>
                      <a:lnTo>
                        <a:pt x="260" y="66"/>
                      </a:lnTo>
                      <a:lnTo>
                        <a:pt x="260" y="67"/>
                      </a:lnTo>
                      <a:lnTo>
                        <a:pt x="260" y="66"/>
                      </a:lnTo>
                      <a:lnTo>
                        <a:pt x="260" y="66"/>
                      </a:lnTo>
                      <a:lnTo>
                        <a:pt x="260" y="64"/>
                      </a:lnTo>
                      <a:lnTo>
                        <a:pt x="262" y="62"/>
                      </a:lnTo>
                      <a:lnTo>
                        <a:pt x="263" y="58"/>
                      </a:lnTo>
                      <a:lnTo>
                        <a:pt x="264" y="55"/>
                      </a:lnTo>
                      <a:lnTo>
                        <a:pt x="264" y="53"/>
                      </a:lnTo>
                      <a:lnTo>
                        <a:pt x="263" y="53"/>
                      </a:lnTo>
                      <a:lnTo>
                        <a:pt x="263" y="51"/>
                      </a:lnTo>
                      <a:lnTo>
                        <a:pt x="262" y="50"/>
                      </a:lnTo>
                      <a:lnTo>
                        <a:pt x="262" y="49"/>
                      </a:lnTo>
                      <a:lnTo>
                        <a:pt x="263" y="47"/>
                      </a:lnTo>
                      <a:lnTo>
                        <a:pt x="263" y="47"/>
                      </a:lnTo>
                      <a:lnTo>
                        <a:pt x="262" y="47"/>
                      </a:lnTo>
                      <a:lnTo>
                        <a:pt x="262" y="46"/>
                      </a:lnTo>
                      <a:lnTo>
                        <a:pt x="260" y="45"/>
                      </a:lnTo>
                      <a:lnTo>
                        <a:pt x="258" y="43"/>
                      </a:lnTo>
                      <a:lnTo>
                        <a:pt x="256" y="43"/>
                      </a:lnTo>
                      <a:lnTo>
                        <a:pt x="254" y="41"/>
                      </a:lnTo>
                      <a:lnTo>
                        <a:pt x="253" y="41"/>
                      </a:lnTo>
                      <a:lnTo>
                        <a:pt x="251" y="42"/>
                      </a:lnTo>
                      <a:lnTo>
                        <a:pt x="250" y="42"/>
                      </a:lnTo>
                      <a:lnTo>
                        <a:pt x="250" y="42"/>
                      </a:lnTo>
                      <a:lnTo>
                        <a:pt x="250" y="45"/>
                      </a:lnTo>
                      <a:lnTo>
                        <a:pt x="249" y="46"/>
                      </a:lnTo>
                      <a:lnTo>
                        <a:pt x="249" y="46"/>
                      </a:lnTo>
                      <a:lnTo>
                        <a:pt x="247" y="46"/>
                      </a:lnTo>
                      <a:lnTo>
                        <a:pt x="247" y="46"/>
                      </a:lnTo>
                      <a:lnTo>
                        <a:pt x="246" y="47"/>
                      </a:lnTo>
                      <a:lnTo>
                        <a:pt x="246" y="49"/>
                      </a:lnTo>
                      <a:lnTo>
                        <a:pt x="245" y="50"/>
                      </a:lnTo>
                      <a:lnTo>
                        <a:pt x="243" y="51"/>
                      </a:lnTo>
                      <a:lnTo>
                        <a:pt x="243" y="51"/>
                      </a:lnTo>
                      <a:lnTo>
                        <a:pt x="243" y="51"/>
                      </a:lnTo>
                      <a:lnTo>
                        <a:pt x="242" y="51"/>
                      </a:lnTo>
                      <a:lnTo>
                        <a:pt x="242" y="50"/>
                      </a:lnTo>
                      <a:lnTo>
                        <a:pt x="241" y="50"/>
                      </a:lnTo>
                      <a:lnTo>
                        <a:pt x="241" y="51"/>
                      </a:lnTo>
                      <a:lnTo>
                        <a:pt x="239" y="53"/>
                      </a:lnTo>
                      <a:lnTo>
                        <a:pt x="239" y="55"/>
                      </a:lnTo>
                      <a:lnTo>
                        <a:pt x="239" y="57"/>
                      </a:lnTo>
                      <a:lnTo>
                        <a:pt x="239" y="59"/>
                      </a:lnTo>
                      <a:lnTo>
                        <a:pt x="238" y="60"/>
                      </a:lnTo>
                      <a:lnTo>
                        <a:pt x="238" y="60"/>
                      </a:lnTo>
                      <a:lnTo>
                        <a:pt x="237" y="60"/>
                      </a:lnTo>
                      <a:lnTo>
                        <a:pt x="237" y="71"/>
                      </a:lnTo>
                      <a:lnTo>
                        <a:pt x="238" y="71"/>
                      </a:lnTo>
                      <a:lnTo>
                        <a:pt x="238" y="72"/>
                      </a:lnTo>
                      <a:lnTo>
                        <a:pt x="238" y="72"/>
                      </a:lnTo>
                      <a:lnTo>
                        <a:pt x="238" y="78"/>
                      </a:lnTo>
                      <a:lnTo>
                        <a:pt x="238" y="78"/>
                      </a:lnTo>
                      <a:lnTo>
                        <a:pt x="238" y="79"/>
                      </a:lnTo>
                      <a:lnTo>
                        <a:pt x="237" y="80"/>
                      </a:lnTo>
                      <a:lnTo>
                        <a:pt x="236" y="84"/>
                      </a:lnTo>
                      <a:lnTo>
                        <a:pt x="234" y="84"/>
                      </a:lnTo>
                      <a:lnTo>
                        <a:pt x="234" y="87"/>
                      </a:lnTo>
                      <a:lnTo>
                        <a:pt x="234" y="87"/>
                      </a:lnTo>
                      <a:lnTo>
                        <a:pt x="233" y="88"/>
                      </a:lnTo>
                      <a:lnTo>
                        <a:pt x="232" y="89"/>
                      </a:lnTo>
                      <a:lnTo>
                        <a:pt x="229" y="89"/>
                      </a:lnTo>
                      <a:lnTo>
                        <a:pt x="228" y="88"/>
                      </a:lnTo>
                      <a:lnTo>
                        <a:pt x="226" y="88"/>
                      </a:lnTo>
                      <a:lnTo>
                        <a:pt x="225" y="81"/>
                      </a:lnTo>
                      <a:lnTo>
                        <a:pt x="225" y="81"/>
                      </a:lnTo>
                      <a:lnTo>
                        <a:pt x="225" y="78"/>
                      </a:lnTo>
                      <a:lnTo>
                        <a:pt x="224" y="78"/>
                      </a:lnTo>
                      <a:lnTo>
                        <a:pt x="224" y="75"/>
                      </a:lnTo>
                      <a:lnTo>
                        <a:pt x="224" y="75"/>
                      </a:lnTo>
                      <a:lnTo>
                        <a:pt x="224" y="72"/>
                      </a:lnTo>
                      <a:lnTo>
                        <a:pt x="224" y="72"/>
                      </a:lnTo>
                      <a:lnTo>
                        <a:pt x="224" y="71"/>
                      </a:lnTo>
                      <a:lnTo>
                        <a:pt x="224" y="71"/>
                      </a:lnTo>
                      <a:lnTo>
                        <a:pt x="224" y="67"/>
                      </a:lnTo>
                      <a:lnTo>
                        <a:pt x="225" y="67"/>
                      </a:lnTo>
                      <a:lnTo>
                        <a:pt x="225" y="62"/>
                      </a:lnTo>
                      <a:lnTo>
                        <a:pt x="226" y="62"/>
                      </a:lnTo>
                      <a:lnTo>
                        <a:pt x="226" y="60"/>
                      </a:lnTo>
                      <a:lnTo>
                        <a:pt x="228" y="60"/>
                      </a:lnTo>
                      <a:lnTo>
                        <a:pt x="229" y="54"/>
                      </a:lnTo>
                      <a:lnTo>
                        <a:pt x="230" y="54"/>
                      </a:lnTo>
                      <a:lnTo>
                        <a:pt x="230" y="53"/>
                      </a:lnTo>
                      <a:lnTo>
                        <a:pt x="230" y="50"/>
                      </a:lnTo>
                      <a:lnTo>
                        <a:pt x="229" y="51"/>
                      </a:lnTo>
                      <a:lnTo>
                        <a:pt x="226" y="53"/>
                      </a:lnTo>
                      <a:lnTo>
                        <a:pt x="226" y="54"/>
                      </a:lnTo>
                      <a:lnTo>
                        <a:pt x="225" y="57"/>
                      </a:lnTo>
                      <a:lnTo>
                        <a:pt x="222" y="57"/>
                      </a:lnTo>
                      <a:lnTo>
                        <a:pt x="224" y="54"/>
                      </a:lnTo>
                      <a:lnTo>
                        <a:pt x="224" y="53"/>
                      </a:lnTo>
                      <a:lnTo>
                        <a:pt x="225" y="50"/>
                      </a:lnTo>
                      <a:lnTo>
                        <a:pt x="226" y="50"/>
                      </a:lnTo>
                      <a:lnTo>
                        <a:pt x="228" y="46"/>
                      </a:lnTo>
                      <a:lnTo>
                        <a:pt x="229" y="46"/>
                      </a:lnTo>
                      <a:lnTo>
                        <a:pt x="230" y="42"/>
                      </a:lnTo>
                      <a:lnTo>
                        <a:pt x="230" y="42"/>
                      </a:lnTo>
                      <a:lnTo>
                        <a:pt x="232" y="42"/>
                      </a:lnTo>
                      <a:lnTo>
                        <a:pt x="232" y="40"/>
                      </a:lnTo>
                      <a:lnTo>
                        <a:pt x="234" y="40"/>
                      </a:lnTo>
                      <a:lnTo>
                        <a:pt x="234" y="41"/>
                      </a:lnTo>
                      <a:lnTo>
                        <a:pt x="236" y="41"/>
                      </a:lnTo>
                      <a:lnTo>
                        <a:pt x="236" y="40"/>
                      </a:lnTo>
                      <a:lnTo>
                        <a:pt x="237" y="40"/>
                      </a:lnTo>
                      <a:lnTo>
                        <a:pt x="238" y="40"/>
                      </a:lnTo>
                      <a:lnTo>
                        <a:pt x="238" y="40"/>
                      </a:lnTo>
                      <a:lnTo>
                        <a:pt x="239" y="40"/>
                      </a:lnTo>
                      <a:lnTo>
                        <a:pt x="241" y="38"/>
                      </a:lnTo>
                      <a:lnTo>
                        <a:pt x="243" y="38"/>
                      </a:lnTo>
                      <a:lnTo>
                        <a:pt x="243" y="38"/>
                      </a:lnTo>
                      <a:lnTo>
                        <a:pt x="243" y="38"/>
                      </a:lnTo>
                      <a:lnTo>
                        <a:pt x="243" y="37"/>
                      </a:lnTo>
                      <a:lnTo>
                        <a:pt x="245" y="36"/>
                      </a:lnTo>
                      <a:lnTo>
                        <a:pt x="246" y="37"/>
                      </a:lnTo>
                      <a:lnTo>
                        <a:pt x="249" y="38"/>
                      </a:lnTo>
                      <a:lnTo>
                        <a:pt x="250" y="38"/>
                      </a:lnTo>
                      <a:lnTo>
                        <a:pt x="253" y="38"/>
                      </a:lnTo>
                      <a:lnTo>
                        <a:pt x="253" y="37"/>
                      </a:lnTo>
                      <a:lnTo>
                        <a:pt x="255" y="37"/>
                      </a:lnTo>
                      <a:lnTo>
                        <a:pt x="255" y="38"/>
                      </a:lnTo>
                      <a:lnTo>
                        <a:pt x="259" y="38"/>
                      </a:lnTo>
                      <a:lnTo>
                        <a:pt x="258" y="37"/>
                      </a:lnTo>
                      <a:lnTo>
                        <a:pt x="256" y="34"/>
                      </a:lnTo>
                      <a:lnTo>
                        <a:pt x="255" y="33"/>
                      </a:lnTo>
                      <a:lnTo>
                        <a:pt x="250" y="33"/>
                      </a:lnTo>
                      <a:lnTo>
                        <a:pt x="250" y="28"/>
                      </a:lnTo>
                      <a:lnTo>
                        <a:pt x="249" y="28"/>
                      </a:lnTo>
                      <a:lnTo>
                        <a:pt x="249" y="28"/>
                      </a:lnTo>
                      <a:lnTo>
                        <a:pt x="247" y="28"/>
                      </a:lnTo>
                      <a:lnTo>
                        <a:pt x="247" y="29"/>
                      </a:lnTo>
                      <a:lnTo>
                        <a:pt x="246" y="29"/>
                      </a:lnTo>
                      <a:lnTo>
                        <a:pt x="246" y="29"/>
                      </a:lnTo>
                      <a:lnTo>
                        <a:pt x="239" y="30"/>
                      </a:lnTo>
                      <a:lnTo>
                        <a:pt x="238" y="32"/>
                      </a:lnTo>
                      <a:lnTo>
                        <a:pt x="233" y="32"/>
                      </a:lnTo>
                      <a:lnTo>
                        <a:pt x="233" y="33"/>
                      </a:lnTo>
                      <a:lnTo>
                        <a:pt x="232" y="32"/>
                      </a:lnTo>
                      <a:lnTo>
                        <a:pt x="232" y="32"/>
                      </a:lnTo>
                      <a:lnTo>
                        <a:pt x="228" y="32"/>
                      </a:lnTo>
                      <a:lnTo>
                        <a:pt x="226" y="28"/>
                      </a:lnTo>
                      <a:lnTo>
                        <a:pt x="226" y="28"/>
                      </a:lnTo>
                      <a:lnTo>
                        <a:pt x="225" y="25"/>
                      </a:lnTo>
                      <a:lnTo>
                        <a:pt x="221" y="26"/>
                      </a:lnTo>
                      <a:lnTo>
                        <a:pt x="219" y="26"/>
                      </a:lnTo>
                      <a:lnTo>
                        <a:pt x="219" y="26"/>
                      </a:lnTo>
                      <a:lnTo>
                        <a:pt x="217" y="26"/>
                      </a:lnTo>
                      <a:lnTo>
                        <a:pt x="219" y="25"/>
                      </a:lnTo>
                      <a:lnTo>
                        <a:pt x="219" y="24"/>
                      </a:lnTo>
                      <a:lnTo>
                        <a:pt x="220" y="24"/>
                      </a:lnTo>
                      <a:lnTo>
                        <a:pt x="220" y="24"/>
                      </a:lnTo>
                      <a:lnTo>
                        <a:pt x="220" y="24"/>
                      </a:lnTo>
                      <a:lnTo>
                        <a:pt x="221" y="24"/>
                      </a:lnTo>
                      <a:lnTo>
                        <a:pt x="222" y="23"/>
                      </a:lnTo>
                      <a:lnTo>
                        <a:pt x="224" y="21"/>
                      </a:lnTo>
                      <a:lnTo>
                        <a:pt x="224" y="21"/>
                      </a:lnTo>
                      <a:lnTo>
                        <a:pt x="225" y="21"/>
                      </a:lnTo>
                      <a:lnTo>
                        <a:pt x="224" y="19"/>
                      </a:lnTo>
                      <a:lnTo>
                        <a:pt x="221" y="19"/>
                      </a:lnTo>
                      <a:lnTo>
                        <a:pt x="220" y="20"/>
                      </a:lnTo>
                      <a:lnTo>
                        <a:pt x="219" y="20"/>
                      </a:lnTo>
                      <a:lnTo>
                        <a:pt x="216" y="21"/>
                      </a:lnTo>
                      <a:lnTo>
                        <a:pt x="216" y="24"/>
                      </a:lnTo>
                      <a:lnTo>
                        <a:pt x="215" y="24"/>
                      </a:lnTo>
                      <a:lnTo>
                        <a:pt x="211" y="26"/>
                      </a:lnTo>
                      <a:lnTo>
                        <a:pt x="205" y="28"/>
                      </a:lnTo>
                      <a:lnTo>
                        <a:pt x="204" y="29"/>
                      </a:lnTo>
                      <a:lnTo>
                        <a:pt x="200" y="29"/>
                      </a:lnTo>
                      <a:lnTo>
                        <a:pt x="200" y="29"/>
                      </a:lnTo>
                      <a:lnTo>
                        <a:pt x="199" y="28"/>
                      </a:lnTo>
                      <a:lnTo>
                        <a:pt x="198" y="28"/>
                      </a:lnTo>
                      <a:lnTo>
                        <a:pt x="198" y="26"/>
                      </a:lnTo>
                      <a:lnTo>
                        <a:pt x="198" y="26"/>
                      </a:lnTo>
                      <a:lnTo>
                        <a:pt x="195" y="26"/>
                      </a:lnTo>
                      <a:lnTo>
                        <a:pt x="192" y="28"/>
                      </a:lnTo>
                      <a:lnTo>
                        <a:pt x="191" y="28"/>
                      </a:lnTo>
                      <a:lnTo>
                        <a:pt x="191" y="28"/>
                      </a:lnTo>
                      <a:lnTo>
                        <a:pt x="191" y="26"/>
                      </a:lnTo>
                      <a:lnTo>
                        <a:pt x="188" y="26"/>
                      </a:lnTo>
                      <a:lnTo>
                        <a:pt x="190" y="24"/>
                      </a:lnTo>
                      <a:lnTo>
                        <a:pt x="191" y="24"/>
                      </a:lnTo>
                      <a:lnTo>
                        <a:pt x="192" y="24"/>
                      </a:lnTo>
                      <a:lnTo>
                        <a:pt x="194" y="21"/>
                      </a:lnTo>
                      <a:lnTo>
                        <a:pt x="196" y="21"/>
                      </a:lnTo>
                      <a:lnTo>
                        <a:pt x="196" y="20"/>
                      </a:lnTo>
                      <a:lnTo>
                        <a:pt x="199" y="19"/>
                      </a:lnTo>
                      <a:lnTo>
                        <a:pt x="201" y="17"/>
                      </a:lnTo>
                      <a:lnTo>
                        <a:pt x="204" y="16"/>
                      </a:lnTo>
                      <a:lnTo>
                        <a:pt x="204" y="16"/>
                      </a:lnTo>
                      <a:lnTo>
                        <a:pt x="207" y="15"/>
                      </a:lnTo>
                      <a:lnTo>
                        <a:pt x="208" y="13"/>
                      </a:lnTo>
                      <a:lnTo>
                        <a:pt x="209" y="13"/>
                      </a:lnTo>
                      <a:lnTo>
                        <a:pt x="211" y="11"/>
                      </a:lnTo>
                      <a:lnTo>
                        <a:pt x="212" y="11"/>
                      </a:lnTo>
                      <a:lnTo>
                        <a:pt x="212" y="7"/>
                      </a:lnTo>
                      <a:lnTo>
                        <a:pt x="212" y="7"/>
                      </a:lnTo>
                      <a:lnTo>
                        <a:pt x="212" y="7"/>
                      </a:lnTo>
                      <a:lnTo>
                        <a:pt x="216" y="7"/>
                      </a:lnTo>
                      <a:lnTo>
                        <a:pt x="216" y="7"/>
                      </a:lnTo>
                      <a:lnTo>
                        <a:pt x="217" y="6"/>
                      </a:lnTo>
                      <a:lnTo>
                        <a:pt x="217" y="6"/>
                      </a:lnTo>
                      <a:lnTo>
                        <a:pt x="219" y="6"/>
                      </a:lnTo>
                      <a:lnTo>
                        <a:pt x="219" y="3"/>
                      </a:lnTo>
                      <a:lnTo>
                        <a:pt x="220" y="3"/>
                      </a:lnTo>
                      <a:lnTo>
                        <a:pt x="220" y="3"/>
                      </a:lnTo>
                      <a:lnTo>
                        <a:pt x="220" y="2"/>
                      </a:lnTo>
                      <a:lnTo>
                        <a:pt x="220" y="2"/>
                      </a:lnTo>
                      <a:lnTo>
                        <a:pt x="221" y="4"/>
                      </a:lnTo>
                      <a:lnTo>
                        <a:pt x="220" y="4"/>
                      </a:lnTo>
                      <a:lnTo>
                        <a:pt x="221" y="4"/>
                      </a:lnTo>
                      <a:lnTo>
                        <a:pt x="221" y="4"/>
                      </a:lnTo>
                      <a:lnTo>
                        <a:pt x="221" y="4"/>
                      </a:lnTo>
                      <a:lnTo>
                        <a:pt x="221" y="6"/>
                      </a:lnTo>
                      <a:lnTo>
                        <a:pt x="222" y="3"/>
                      </a:lnTo>
                      <a:lnTo>
                        <a:pt x="222" y="3"/>
                      </a:lnTo>
                      <a:lnTo>
                        <a:pt x="221" y="2"/>
                      </a:lnTo>
                      <a:lnTo>
                        <a:pt x="221" y="2"/>
                      </a:lnTo>
                      <a:lnTo>
                        <a:pt x="222" y="2"/>
                      </a:lnTo>
                      <a:lnTo>
                        <a:pt x="2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39FE2A18-E5FA-4FA3-BE06-8FE00728C75D}"/>
                    </a:ext>
                  </a:extLst>
                </p:cNvPr>
                <p:cNvSpPr>
                  <a:spLocks noEditPoints="1"/>
                </p:cNvSpPr>
                <p:nvPr/>
              </p:nvSpPr>
              <p:spPr bwMode="auto">
                <a:xfrm>
                  <a:off x="3149600" y="1853067"/>
                  <a:ext cx="5502275" cy="214313"/>
                </a:xfrm>
                <a:custGeom>
                  <a:avLst/>
                  <a:gdLst>
                    <a:gd name="T0" fmla="*/ 1149 w 3466"/>
                    <a:gd name="T1" fmla="*/ 132 h 135"/>
                    <a:gd name="T2" fmla="*/ 963 w 3466"/>
                    <a:gd name="T3" fmla="*/ 123 h 135"/>
                    <a:gd name="T4" fmla="*/ 1124 w 3466"/>
                    <a:gd name="T5" fmla="*/ 127 h 135"/>
                    <a:gd name="T6" fmla="*/ 1143 w 3466"/>
                    <a:gd name="T7" fmla="*/ 123 h 135"/>
                    <a:gd name="T8" fmla="*/ 1140 w 3466"/>
                    <a:gd name="T9" fmla="*/ 122 h 135"/>
                    <a:gd name="T10" fmla="*/ 586 w 3466"/>
                    <a:gd name="T11" fmla="*/ 113 h 135"/>
                    <a:gd name="T12" fmla="*/ 1112 w 3466"/>
                    <a:gd name="T13" fmla="*/ 77 h 135"/>
                    <a:gd name="T14" fmla="*/ 570 w 3466"/>
                    <a:gd name="T15" fmla="*/ 75 h 135"/>
                    <a:gd name="T16" fmla="*/ 893 w 3466"/>
                    <a:gd name="T17" fmla="*/ 81 h 135"/>
                    <a:gd name="T18" fmla="*/ 548 w 3466"/>
                    <a:gd name="T19" fmla="*/ 69 h 135"/>
                    <a:gd name="T20" fmla="*/ 581 w 3466"/>
                    <a:gd name="T21" fmla="*/ 94 h 135"/>
                    <a:gd name="T22" fmla="*/ 546 w 3466"/>
                    <a:gd name="T23" fmla="*/ 77 h 135"/>
                    <a:gd name="T24" fmla="*/ 3276 w 3466"/>
                    <a:gd name="T25" fmla="*/ 64 h 135"/>
                    <a:gd name="T26" fmla="*/ 1033 w 3466"/>
                    <a:gd name="T27" fmla="*/ 67 h 135"/>
                    <a:gd name="T28" fmla="*/ 3304 w 3466"/>
                    <a:gd name="T29" fmla="*/ 58 h 135"/>
                    <a:gd name="T30" fmla="*/ 1178 w 3466"/>
                    <a:gd name="T31" fmla="*/ 81 h 135"/>
                    <a:gd name="T32" fmla="*/ 1194 w 3466"/>
                    <a:gd name="T33" fmla="*/ 84 h 135"/>
                    <a:gd name="T34" fmla="*/ 1209 w 3466"/>
                    <a:gd name="T35" fmla="*/ 94 h 135"/>
                    <a:gd name="T36" fmla="*/ 1221 w 3466"/>
                    <a:gd name="T37" fmla="*/ 97 h 135"/>
                    <a:gd name="T38" fmla="*/ 1217 w 3466"/>
                    <a:gd name="T39" fmla="*/ 110 h 135"/>
                    <a:gd name="T40" fmla="*/ 1200 w 3466"/>
                    <a:gd name="T41" fmla="*/ 109 h 135"/>
                    <a:gd name="T42" fmla="*/ 1181 w 3466"/>
                    <a:gd name="T43" fmla="*/ 103 h 135"/>
                    <a:gd name="T44" fmla="*/ 1166 w 3466"/>
                    <a:gd name="T45" fmla="*/ 93 h 135"/>
                    <a:gd name="T46" fmla="*/ 1169 w 3466"/>
                    <a:gd name="T47" fmla="*/ 82 h 135"/>
                    <a:gd name="T48" fmla="*/ 3263 w 3466"/>
                    <a:gd name="T49" fmla="*/ 59 h 135"/>
                    <a:gd name="T50" fmla="*/ 3368 w 3466"/>
                    <a:gd name="T51" fmla="*/ 51 h 135"/>
                    <a:gd name="T52" fmla="*/ 794 w 3466"/>
                    <a:gd name="T53" fmla="*/ 51 h 135"/>
                    <a:gd name="T54" fmla="*/ 98 w 3466"/>
                    <a:gd name="T55" fmla="*/ 52 h 135"/>
                    <a:gd name="T56" fmla="*/ 51 w 3466"/>
                    <a:gd name="T57" fmla="*/ 48 h 135"/>
                    <a:gd name="T58" fmla="*/ 3210 w 3466"/>
                    <a:gd name="T59" fmla="*/ 43 h 135"/>
                    <a:gd name="T60" fmla="*/ 162 w 3466"/>
                    <a:gd name="T61" fmla="*/ 42 h 135"/>
                    <a:gd name="T62" fmla="*/ 1063 w 3466"/>
                    <a:gd name="T63" fmla="*/ 46 h 135"/>
                    <a:gd name="T64" fmla="*/ 0 w 3466"/>
                    <a:gd name="T65" fmla="*/ 37 h 135"/>
                    <a:gd name="T66" fmla="*/ 523 w 3466"/>
                    <a:gd name="T67" fmla="*/ 37 h 135"/>
                    <a:gd name="T68" fmla="*/ 501 w 3466"/>
                    <a:gd name="T69" fmla="*/ 39 h 135"/>
                    <a:gd name="T70" fmla="*/ 789 w 3466"/>
                    <a:gd name="T71" fmla="*/ 51 h 135"/>
                    <a:gd name="T72" fmla="*/ 1110 w 3466"/>
                    <a:gd name="T73" fmla="*/ 31 h 135"/>
                    <a:gd name="T74" fmla="*/ 2963 w 3466"/>
                    <a:gd name="T75" fmla="*/ 48 h 135"/>
                    <a:gd name="T76" fmla="*/ 2967 w 3466"/>
                    <a:gd name="T77" fmla="*/ 90 h 135"/>
                    <a:gd name="T78" fmla="*/ 2957 w 3466"/>
                    <a:gd name="T79" fmla="*/ 127 h 135"/>
                    <a:gd name="T80" fmla="*/ 2950 w 3466"/>
                    <a:gd name="T81" fmla="*/ 96 h 135"/>
                    <a:gd name="T82" fmla="*/ 191 w 3466"/>
                    <a:gd name="T83" fmla="*/ 27 h 135"/>
                    <a:gd name="T84" fmla="*/ 498 w 3466"/>
                    <a:gd name="T85" fmla="*/ 26 h 135"/>
                    <a:gd name="T86" fmla="*/ 1071 w 3466"/>
                    <a:gd name="T87" fmla="*/ 29 h 135"/>
                    <a:gd name="T88" fmla="*/ 2912 w 3466"/>
                    <a:gd name="T89" fmla="*/ 18 h 135"/>
                    <a:gd name="T90" fmla="*/ 815 w 3466"/>
                    <a:gd name="T91" fmla="*/ 46 h 135"/>
                    <a:gd name="T92" fmla="*/ 815 w 3466"/>
                    <a:gd name="T93" fmla="*/ 52 h 135"/>
                    <a:gd name="T94" fmla="*/ 797 w 3466"/>
                    <a:gd name="T95" fmla="*/ 29 h 135"/>
                    <a:gd name="T96" fmla="*/ 1797 w 3466"/>
                    <a:gd name="T97" fmla="*/ 20 h 135"/>
                    <a:gd name="T98" fmla="*/ 3437 w 3466"/>
                    <a:gd name="T99" fmla="*/ 20 h 135"/>
                    <a:gd name="T100" fmla="*/ 1030 w 3466"/>
                    <a:gd name="T101" fmla="*/ 16 h 135"/>
                    <a:gd name="T102" fmla="*/ 209 w 3466"/>
                    <a:gd name="T103" fmla="*/ 20 h 135"/>
                    <a:gd name="T104" fmla="*/ 1622 w 3466"/>
                    <a:gd name="T105" fmla="*/ 16 h 135"/>
                    <a:gd name="T106" fmla="*/ 1626 w 3466"/>
                    <a:gd name="T107" fmla="*/ 41 h 135"/>
                    <a:gd name="T108" fmla="*/ 1598 w 3466"/>
                    <a:gd name="T109" fmla="*/ 61 h 135"/>
                    <a:gd name="T110" fmla="*/ 1599 w 3466"/>
                    <a:gd name="T111" fmla="*/ 46 h 135"/>
                    <a:gd name="T112" fmla="*/ 1599 w 3466"/>
                    <a:gd name="T113" fmla="*/ 31 h 135"/>
                    <a:gd name="T114" fmla="*/ 1611 w 3466"/>
                    <a:gd name="T115" fmla="*/ 17 h 135"/>
                    <a:gd name="T116" fmla="*/ 498 w 3466"/>
                    <a:gd name="T117" fmla="*/ 9 h 135"/>
                    <a:gd name="T118" fmla="*/ 247 w 3466"/>
                    <a:gd name="T119" fmla="*/ 6 h 135"/>
                    <a:gd name="T120" fmla="*/ 1787 w 3466"/>
                    <a:gd name="T121" fmla="*/ 14 h 135"/>
                    <a:gd name="T122" fmla="*/ 1029 w 3466"/>
                    <a:gd name="T123" fmla="*/ 0 h 135"/>
                    <a:gd name="T124" fmla="*/ 3443 w 3466"/>
                    <a:gd name="T125" fmla="*/ 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6" h="135">
                      <a:moveTo>
                        <a:pt x="2225" y="128"/>
                      </a:moveTo>
                      <a:lnTo>
                        <a:pt x="2226" y="130"/>
                      </a:lnTo>
                      <a:lnTo>
                        <a:pt x="2226" y="130"/>
                      </a:lnTo>
                      <a:lnTo>
                        <a:pt x="2225" y="130"/>
                      </a:lnTo>
                      <a:lnTo>
                        <a:pt x="2225" y="128"/>
                      </a:lnTo>
                      <a:close/>
                      <a:moveTo>
                        <a:pt x="1078" y="128"/>
                      </a:moveTo>
                      <a:lnTo>
                        <a:pt x="1078" y="128"/>
                      </a:lnTo>
                      <a:lnTo>
                        <a:pt x="1078" y="130"/>
                      </a:lnTo>
                      <a:lnTo>
                        <a:pt x="1078" y="130"/>
                      </a:lnTo>
                      <a:lnTo>
                        <a:pt x="1078" y="128"/>
                      </a:lnTo>
                      <a:close/>
                      <a:moveTo>
                        <a:pt x="1150" y="123"/>
                      </a:moveTo>
                      <a:lnTo>
                        <a:pt x="1152" y="124"/>
                      </a:lnTo>
                      <a:lnTo>
                        <a:pt x="1152" y="124"/>
                      </a:lnTo>
                      <a:lnTo>
                        <a:pt x="1152" y="124"/>
                      </a:lnTo>
                      <a:lnTo>
                        <a:pt x="1153" y="124"/>
                      </a:lnTo>
                      <a:lnTo>
                        <a:pt x="1153" y="127"/>
                      </a:lnTo>
                      <a:lnTo>
                        <a:pt x="1150" y="127"/>
                      </a:lnTo>
                      <a:lnTo>
                        <a:pt x="1150" y="128"/>
                      </a:lnTo>
                      <a:lnTo>
                        <a:pt x="1150" y="128"/>
                      </a:lnTo>
                      <a:lnTo>
                        <a:pt x="1152" y="128"/>
                      </a:lnTo>
                      <a:lnTo>
                        <a:pt x="1152" y="128"/>
                      </a:lnTo>
                      <a:lnTo>
                        <a:pt x="1152" y="128"/>
                      </a:lnTo>
                      <a:lnTo>
                        <a:pt x="1152" y="128"/>
                      </a:lnTo>
                      <a:lnTo>
                        <a:pt x="1152" y="128"/>
                      </a:lnTo>
                      <a:lnTo>
                        <a:pt x="1153" y="128"/>
                      </a:lnTo>
                      <a:lnTo>
                        <a:pt x="1153" y="128"/>
                      </a:lnTo>
                      <a:lnTo>
                        <a:pt x="1153" y="130"/>
                      </a:lnTo>
                      <a:lnTo>
                        <a:pt x="1153" y="130"/>
                      </a:lnTo>
                      <a:lnTo>
                        <a:pt x="1150" y="130"/>
                      </a:lnTo>
                      <a:lnTo>
                        <a:pt x="1150" y="131"/>
                      </a:lnTo>
                      <a:lnTo>
                        <a:pt x="1149" y="131"/>
                      </a:lnTo>
                      <a:lnTo>
                        <a:pt x="1149" y="132"/>
                      </a:lnTo>
                      <a:lnTo>
                        <a:pt x="1148" y="133"/>
                      </a:lnTo>
                      <a:lnTo>
                        <a:pt x="1145" y="133"/>
                      </a:lnTo>
                      <a:lnTo>
                        <a:pt x="1144" y="133"/>
                      </a:lnTo>
                      <a:lnTo>
                        <a:pt x="1144" y="133"/>
                      </a:lnTo>
                      <a:lnTo>
                        <a:pt x="1144" y="133"/>
                      </a:lnTo>
                      <a:lnTo>
                        <a:pt x="1144" y="131"/>
                      </a:lnTo>
                      <a:lnTo>
                        <a:pt x="1145" y="131"/>
                      </a:lnTo>
                      <a:lnTo>
                        <a:pt x="1146" y="128"/>
                      </a:lnTo>
                      <a:lnTo>
                        <a:pt x="1144" y="128"/>
                      </a:lnTo>
                      <a:lnTo>
                        <a:pt x="1145" y="127"/>
                      </a:lnTo>
                      <a:lnTo>
                        <a:pt x="1146" y="126"/>
                      </a:lnTo>
                      <a:lnTo>
                        <a:pt x="1146" y="126"/>
                      </a:lnTo>
                      <a:lnTo>
                        <a:pt x="1148" y="126"/>
                      </a:lnTo>
                      <a:lnTo>
                        <a:pt x="1150" y="126"/>
                      </a:lnTo>
                      <a:lnTo>
                        <a:pt x="1150" y="123"/>
                      </a:lnTo>
                      <a:close/>
                      <a:moveTo>
                        <a:pt x="3034" y="123"/>
                      </a:moveTo>
                      <a:lnTo>
                        <a:pt x="3035" y="123"/>
                      </a:lnTo>
                      <a:lnTo>
                        <a:pt x="3035" y="123"/>
                      </a:lnTo>
                      <a:lnTo>
                        <a:pt x="3034" y="123"/>
                      </a:lnTo>
                      <a:lnTo>
                        <a:pt x="3034" y="123"/>
                      </a:lnTo>
                      <a:lnTo>
                        <a:pt x="3034" y="123"/>
                      </a:lnTo>
                      <a:close/>
                      <a:moveTo>
                        <a:pt x="967" y="122"/>
                      </a:moveTo>
                      <a:lnTo>
                        <a:pt x="970" y="122"/>
                      </a:lnTo>
                      <a:lnTo>
                        <a:pt x="971" y="122"/>
                      </a:lnTo>
                      <a:lnTo>
                        <a:pt x="972" y="123"/>
                      </a:lnTo>
                      <a:lnTo>
                        <a:pt x="971" y="124"/>
                      </a:lnTo>
                      <a:lnTo>
                        <a:pt x="971" y="124"/>
                      </a:lnTo>
                      <a:lnTo>
                        <a:pt x="971" y="126"/>
                      </a:lnTo>
                      <a:lnTo>
                        <a:pt x="970" y="126"/>
                      </a:lnTo>
                      <a:lnTo>
                        <a:pt x="970" y="124"/>
                      </a:lnTo>
                      <a:lnTo>
                        <a:pt x="966" y="124"/>
                      </a:lnTo>
                      <a:lnTo>
                        <a:pt x="963" y="123"/>
                      </a:lnTo>
                      <a:lnTo>
                        <a:pt x="963" y="122"/>
                      </a:lnTo>
                      <a:lnTo>
                        <a:pt x="967" y="122"/>
                      </a:lnTo>
                      <a:lnTo>
                        <a:pt x="967" y="122"/>
                      </a:lnTo>
                      <a:close/>
                      <a:moveTo>
                        <a:pt x="3039" y="118"/>
                      </a:moveTo>
                      <a:lnTo>
                        <a:pt x="3039" y="119"/>
                      </a:lnTo>
                      <a:lnTo>
                        <a:pt x="3038" y="122"/>
                      </a:lnTo>
                      <a:lnTo>
                        <a:pt x="3037" y="123"/>
                      </a:lnTo>
                      <a:lnTo>
                        <a:pt x="3035" y="123"/>
                      </a:lnTo>
                      <a:lnTo>
                        <a:pt x="3035" y="122"/>
                      </a:lnTo>
                      <a:lnTo>
                        <a:pt x="3037" y="120"/>
                      </a:lnTo>
                      <a:lnTo>
                        <a:pt x="3037" y="118"/>
                      </a:lnTo>
                      <a:lnTo>
                        <a:pt x="3039" y="118"/>
                      </a:lnTo>
                      <a:close/>
                      <a:moveTo>
                        <a:pt x="1114" y="115"/>
                      </a:moveTo>
                      <a:lnTo>
                        <a:pt x="1112" y="118"/>
                      </a:lnTo>
                      <a:lnTo>
                        <a:pt x="1112" y="120"/>
                      </a:lnTo>
                      <a:lnTo>
                        <a:pt x="1115" y="120"/>
                      </a:lnTo>
                      <a:lnTo>
                        <a:pt x="1115" y="122"/>
                      </a:lnTo>
                      <a:lnTo>
                        <a:pt x="1118" y="122"/>
                      </a:lnTo>
                      <a:lnTo>
                        <a:pt x="1118" y="120"/>
                      </a:lnTo>
                      <a:lnTo>
                        <a:pt x="1119" y="120"/>
                      </a:lnTo>
                      <a:lnTo>
                        <a:pt x="1119" y="123"/>
                      </a:lnTo>
                      <a:lnTo>
                        <a:pt x="1128" y="122"/>
                      </a:lnTo>
                      <a:lnTo>
                        <a:pt x="1128" y="123"/>
                      </a:lnTo>
                      <a:lnTo>
                        <a:pt x="1127" y="123"/>
                      </a:lnTo>
                      <a:lnTo>
                        <a:pt x="1127" y="124"/>
                      </a:lnTo>
                      <a:lnTo>
                        <a:pt x="1128" y="126"/>
                      </a:lnTo>
                      <a:lnTo>
                        <a:pt x="1129" y="126"/>
                      </a:lnTo>
                      <a:lnTo>
                        <a:pt x="1128" y="127"/>
                      </a:lnTo>
                      <a:lnTo>
                        <a:pt x="1127" y="128"/>
                      </a:lnTo>
                      <a:lnTo>
                        <a:pt x="1126" y="128"/>
                      </a:lnTo>
                      <a:lnTo>
                        <a:pt x="1124" y="127"/>
                      </a:lnTo>
                      <a:lnTo>
                        <a:pt x="1124" y="127"/>
                      </a:lnTo>
                      <a:lnTo>
                        <a:pt x="1124" y="126"/>
                      </a:lnTo>
                      <a:lnTo>
                        <a:pt x="1124" y="126"/>
                      </a:lnTo>
                      <a:lnTo>
                        <a:pt x="1126" y="124"/>
                      </a:lnTo>
                      <a:lnTo>
                        <a:pt x="1126" y="123"/>
                      </a:lnTo>
                      <a:lnTo>
                        <a:pt x="1124" y="123"/>
                      </a:lnTo>
                      <a:lnTo>
                        <a:pt x="1124" y="124"/>
                      </a:lnTo>
                      <a:lnTo>
                        <a:pt x="1122" y="124"/>
                      </a:lnTo>
                      <a:lnTo>
                        <a:pt x="1122" y="126"/>
                      </a:lnTo>
                      <a:lnTo>
                        <a:pt x="1120" y="126"/>
                      </a:lnTo>
                      <a:lnTo>
                        <a:pt x="1118" y="126"/>
                      </a:lnTo>
                      <a:lnTo>
                        <a:pt x="1115" y="124"/>
                      </a:lnTo>
                      <a:lnTo>
                        <a:pt x="1114" y="124"/>
                      </a:lnTo>
                      <a:lnTo>
                        <a:pt x="1112" y="122"/>
                      </a:lnTo>
                      <a:lnTo>
                        <a:pt x="1110" y="122"/>
                      </a:lnTo>
                      <a:lnTo>
                        <a:pt x="1110" y="119"/>
                      </a:lnTo>
                      <a:lnTo>
                        <a:pt x="1110" y="119"/>
                      </a:lnTo>
                      <a:lnTo>
                        <a:pt x="1110" y="118"/>
                      </a:lnTo>
                      <a:lnTo>
                        <a:pt x="1111" y="118"/>
                      </a:lnTo>
                      <a:lnTo>
                        <a:pt x="1112" y="116"/>
                      </a:lnTo>
                      <a:lnTo>
                        <a:pt x="1112" y="116"/>
                      </a:lnTo>
                      <a:lnTo>
                        <a:pt x="1111" y="116"/>
                      </a:lnTo>
                      <a:lnTo>
                        <a:pt x="1112" y="115"/>
                      </a:lnTo>
                      <a:lnTo>
                        <a:pt x="1114" y="115"/>
                      </a:lnTo>
                      <a:close/>
                      <a:moveTo>
                        <a:pt x="1152" y="114"/>
                      </a:moveTo>
                      <a:lnTo>
                        <a:pt x="1152" y="114"/>
                      </a:lnTo>
                      <a:lnTo>
                        <a:pt x="1150" y="114"/>
                      </a:lnTo>
                      <a:lnTo>
                        <a:pt x="1150" y="116"/>
                      </a:lnTo>
                      <a:lnTo>
                        <a:pt x="1146" y="116"/>
                      </a:lnTo>
                      <a:lnTo>
                        <a:pt x="1145" y="119"/>
                      </a:lnTo>
                      <a:lnTo>
                        <a:pt x="1144" y="119"/>
                      </a:lnTo>
                      <a:lnTo>
                        <a:pt x="1144" y="122"/>
                      </a:lnTo>
                      <a:lnTo>
                        <a:pt x="1143" y="123"/>
                      </a:lnTo>
                      <a:lnTo>
                        <a:pt x="1141" y="124"/>
                      </a:lnTo>
                      <a:lnTo>
                        <a:pt x="1144" y="124"/>
                      </a:lnTo>
                      <a:lnTo>
                        <a:pt x="1143" y="126"/>
                      </a:lnTo>
                      <a:lnTo>
                        <a:pt x="1143" y="127"/>
                      </a:lnTo>
                      <a:lnTo>
                        <a:pt x="1141" y="128"/>
                      </a:lnTo>
                      <a:lnTo>
                        <a:pt x="1140" y="128"/>
                      </a:lnTo>
                      <a:lnTo>
                        <a:pt x="1140" y="131"/>
                      </a:lnTo>
                      <a:lnTo>
                        <a:pt x="1140" y="133"/>
                      </a:lnTo>
                      <a:lnTo>
                        <a:pt x="1141" y="133"/>
                      </a:lnTo>
                      <a:lnTo>
                        <a:pt x="1141" y="133"/>
                      </a:lnTo>
                      <a:lnTo>
                        <a:pt x="1141" y="133"/>
                      </a:lnTo>
                      <a:lnTo>
                        <a:pt x="1141" y="133"/>
                      </a:lnTo>
                      <a:lnTo>
                        <a:pt x="1141" y="133"/>
                      </a:lnTo>
                      <a:lnTo>
                        <a:pt x="1140" y="133"/>
                      </a:lnTo>
                      <a:lnTo>
                        <a:pt x="1140" y="135"/>
                      </a:lnTo>
                      <a:lnTo>
                        <a:pt x="1139" y="135"/>
                      </a:lnTo>
                      <a:lnTo>
                        <a:pt x="1139" y="133"/>
                      </a:lnTo>
                      <a:lnTo>
                        <a:pt x="1137" y="133"/>
                      </a:lnTo>
                      <a:lnTo>
                        <a:pt x="1136" y="132"/>
                      </a:lnTo>
                      <a:lnTo>
                        <a:pt x="1135" y="130"/>
                      </a:lnTo>
                      <a:lnTo>
                        <a:pt x="1135" y="127"/>
                      </a:lnTo>
                      <a:lnTo>
                        <a:pt x="1137" y="126"/>
                      </a:lnTo>
                      <a:lnTo>
                        <a:pt x="1137" y="126"/>
                      </a:lnTo>
                      <a:lnTo>
                        <a:pt x="1136" y="124"/>
                      </a:lnTo>
                      <a:lnTo>
                        <a:pt x="1136" y="123"/>
                      </a:lnTo>
                      <a:lnTo>
                        <a:pt x="1137" y="123"/>
                      </a:lnTo>
                      <a:lnTo>
                        <a:pt x="1139" y="122"/>
                      </a:lnTo>
                      <a:lnTo>
                        <a:pt x="1139" y="122"/>
                      </a:lnTo>
                      <a:lnTo>
                        <a:pt x="1139" y="122"/>
                      </a:lnTo>
                      <a:lnTo>
                        <a:pt x="1139" y="120"/>
                      </a:lnTo>
                      <a:lnTo>
                        <a:pt x="1139" y="122"/>
                      </a:lnTo>
                      <a:lnTo>
                        <a:pt x="1140" y="122"/>
                      </a:lnTo>
                      <a:lnTo>
                        <a:pt x="1140" y="120"/>
                      </a:lnTo>
                      <a:lnTo>
                        <a:pt x="1140" y="120"/>
                      </a:lnTo>
                      <a:lnTo>
                        <a:pt x="1140" y="118"/>
                      </a:lnTo>
                      <a:lnTo>
                        <a:pt x="1141" y="116"/>
                      </a:lnTo>
                      <a:lnTo>
                        <a:pt x="1143" y="114"/>
                      </a:lnTo>
                      <a:lnTo>
                        <a:pt x="1144" y="115"/>
                      </a:lnTo>
                      <a:lnTo>
                        <a:pt x="1145" y="116"/>
                      </a:lnTo>
                      <a:lnTo>
                        <a:pt x="1148" y="115"/>
                      </a:lnTo>
                      <a:lnTo>
                        <a:pt x="1150" y="115"/>
                      </a:lnTo>
                      <a:lnTo>
                        <a:pt x="1152" y="114"/>
                      </a:lnTo>
                      <a:close/>
                      <a:moveTo>
                        <a:pt x="1191" y="110"/>
                      </a:moveTo>
                      <a:lnTo>
                        <a:pt x="1194" y="110"/>
                      </a:lnTo>
                      <a:lnTo>
                        <a:pt x="1194" y="113"/>
                      </a:lnTo>
                      <a:lnTo>
                        <a:pt x="1192" y="114"/>
                      </a:lnTo>
                      <a:lnTo>
                        <a:pt x="1192" y="114"/>
                      </a:lnTo>
                      <a:lnTo>
                        <a:pt x="1192" y="114"/>
                      </a:lnTo>
                      <a:lnTo>
                        <a:pt x="1192" y="114"/>
                      </a:lnTo>
                      <a:lnTo>
                        <a:pt x="1191" y="113"/>
                      </a:lnTo>
                      <a:lnTo>
                        <a:pt x="1191" y="110"/>
                      </a:lnTo>
                      <a:lnTo>
                        <a:pt x="1191" y="110"/>
                      </a:lnTo>
                      <a:lnTo>
                        <a:pt x="1191" y="110"/>
                      </a:lnTo>
                      <a:lnTo>
                        <a:pt x="1191" y="110"/>
                      </a:lnTo>
                      <a:lnTo>
                        <a:pt x="1191" y="110"/>
                      </a:lnTo>
                      <a:lnTo>
                        <a:pt x="1191" y="110"/>
                      </a:lnTo>
                      <a:close/>
                      <a:moveTo>
                        <a:pt x="589" y="109"/>
                      </a:moveTo>
                      <a:lnTo>
                        <a:pt x="589" y="110"/>
                      </a:lnTo>
                      <a:lnTo>
                        <a:pt x="590" y="110"/>
                      </a:lnTo>
                      <a:lnTo>
                        <a:pt x="590" y="110"/>
                      </a:lnTo>
                      <a:lnTo>
                        <a:pt x="587" y="111"/>
                      </a:lnTo>
                      <a:lnTo>
                        <a:pt x="587" y="111"/>
                      </a:lnTo>
                      <a:lnTo>
                        <a:pt x="586" y="111"/>
                      </a:lnTo>
                      <a:lnTo>
                        <a:pt x="586" y="113"/>
                      </a:lnTo>
                      <a:lnTo>
                        <a:pt x="586" y="113"/>
                      </a:lnTo>
                      <a:lnTo>
                        <a:pt x="586" y="113"/>
                      </a:lnTo>
                      <a:lnTo>
                        <a:pt x="585" y="114"/>
                      </a:lnTo>
                      <a:lnTo>
                        <a:pt x="585" y="111"/>
                      </a:lnTo>
                      <a:lnTo>
                        <a:pt x="586" y="110"/>
                      </a:lnTo>
                      <a:lnTo>
                        <a:pt x="589" y="109"/>
                      </a:lnTo>
                      <a:close/>
                      <a:moveTo>
                        <a:pt x="1136" y="105"/>
                      </a:moveTo>
                      <a:lnTo>
                        <a:pt x="1136" y="106"/>
                      </a:lnTo>
                      <a:lnTo>
                        <a:pt x="1133" y="107"/>
                      </a:lnTo>
                      <a:lnTo>
                        <a:pt x="1133" y="107"/>
                      </a:lnTo>
                      <a:lnTo>
                        <a:pt x="1131" y="109"/>
                      </a:lnTo>
                      <a:lnTo>
                        <a:pt x="1131" y="107"/>
                      </a:lnTo>
                      <a:lnTo>
                        <a:pt x="1133" y="106"/>
                      </a:lnTo>
                      <a:lnTo>
                        <a:pt x="1133" y="106"/>
                      </a:lnTo>
                      <a:lnTo>
                        <a:pt x="1136" y="105"/>
                      </a:lnTo>
                      <a:close/>
                      <a:moveTo>
                        <a:pt x="3058" y="96"/>
                      </a:moveTo>
                      <a:lnTo>
                        <a:pt x="3058" y="96"/>
                      </a:lnTo>
                      <a:lnTo>
                        <a:pt x="3058" y="97"/>
                      </a:lnTo>
                      <a:lnTo>
                        <a:pt x="3058" y="97"/>
                      </a:lnTo>
                      <a:lnTo>
                        <a:pt x="3058" y="97"/>
                      </a:lnTo>
                      <a:lnTo>
                        <a:pt x="3058" y="96"/>
                      </a:lnTo>
                      <a:close/>
                      <a:moveTo>
                        <a:pt x="3064" y="86"/>
                      </a:moveTo>
                      <a:lnTo>
                        <a:pt x="3064" y="88"/>
                      </a:lnTo>
                      <a:lnTo>
                        <a:pt x="3064" y="89"/>
                      </a:lnTo>
                      <a:lnTo>
                        <a:pt x="3063" y="89"/>
                      </a:lnTo>
                      <a:lnTo>
                        <a:pt x="3063" y="89"/>
                      </a:lnTo>
                      <a:lnTo>
                        <a:pt x="3063" y="88"/>
                      </a:lnTo>
                      <a:lnTo>
                        <a:pt x="3063" y="88"/>
                      </a:lnTo>
                      <a:lnTo>
                        <a:pt x="3063" y="88"/>
                      </a:lnTo>
                      <a:lnTo>
                        <a:pt x="3064" y="86"/>
                      </a:lnTo>
                      <a:close/>
                      <a:moveTo>
                        <a:pt x="1109" y="77"/>
                      </a:moveTo>
                      <a:lnTo>
                        <a:pt x="1112" y="77"/>
                      </a:lnTo>
                      <a:lnTo>
                        <a:pt x="1115" y="78"/>
                      </a:lnTo>
                      <a:lnTo>
                        <a:pt x="1119" y="80"/>
                      </a:lnTo>
                      <a:lnTo>
                        <a:pt x="1123" y="81"/>
                      </a:lnTo>
                      <a:lnTo>
                        <a:pt x="1123" y="81"/>
                      </a:lnTo>
                      <a:lnTo>
                        <a:pt x="1124" y="81"/>
                      </a:lnTo>
                      <a:lnTo>
                        <a:pt x="1124" y="82"/>
                      </a:lnTo>
                      <a:lnTo>
                        <a:pt x="1124" y="82"/>
                      </a:lnTo>
                      <a:lnTo>
                        <a:pt x="1126" y="84"/>
                      </a:lnTo>
                      <a:lnTo>
                        <a:pt x="1126" y="84"/>
                      </a:lnTo>
                      <a:lnTo>
                        <a:pt x="1127" y="85"/>
                      </a:lnTo>
                      <a:lnTo>
                        <a:pt x="1127" y="85"/>
                      </a:lnTo>
                      <a:lnTo>
                        <a:pt x="1129" y="86"/>
                      </a:lnTo>
                      <a:lnTo>
                        <a:pt x="1131" y="88"/>
                      </a:lnTo>
                      <a:lnTo>
                        <a:pt x="1131" y="88"/>
                      </a:lnTo>
                      <a:lnTo>
                        <a:pt x="1132" y="88"/>
                      </a:lnTo>
                      <a:lnTo>
                        <a:pt x="1132" y="88"/>
                      </a:lnTo>
                      <a:lnTo>
                        <a:pt x="1132" y="89"/>
                      </a:lnTo>
                      <a:lnTo>
                        <a:pt x="1132" y="89"/>
                      </a:lnTo>
                      <a:lnTo>
                        <a:pt x="1131" y="90"/>
                      </a:lnTo>
                      <a:lnTo>
                        <a:pt x="1128" y="90"/>
                      </a:lnTo>
                      <a:lnTo>
                        <a:pt x="1127" y="89"/>
                      </a:lnTo>
                      <a:lnTo>
                        <a:pt x="1123" y="89"/>
                      </a:lnTo>
                      <a:lnTo>
                        <a:pt x="1123" y="88"/>
                      </a:lnTo>
                      <a:lnTo>
                        <a:pt x="1115" y="85"/>
                      </a:lnTo>
                      <a:lnTo>
                        <a:pt x="1115" y="84"/>
                      </a:lnTo>
                      <a:lnTo>
                        <a:pt x="1115" y="84"/>
                      </a:lnTo>
                      <a:lnTo>
                        <a:pt x="1112" y="81"/>
                      </a:lnTo>
                      <a:lnTo>
                        <a:pt x="1111" y="80"/>
                      </a:lnTo>
                      <a:lnTo>
                        <a:pt x="1109" y="80"/>
                      </a:lnTo>
                      <a:lnTo>
                        <a:pt x="1109" y="77"/>
                      </a:lnTo>
                      <a:close/>
                      <a:moveTo>
                        <a:pt x="570" y="75"/>
                      </a:moveTo>
                      <a:lnTo>
                        <a:pt x="570" y="75"/>
                      </a:lnTo>
                      <a:lnTo>
                        <a:pt x="572" y="76"/>
                      </a:lnTo>
                      <a:lnTo>
                        <a:pt x="573" y="77"/>
                      </a:lnTo>
                      <a:lnTo>
                        <a:pt x="574" y="80"/>
                      </a:lnTo>
                      <a:lnTo>
                        <a:pt x="572" y="78"/>
                      </a:lnTo>
                      <a:lnTo>
                        <a:pt x="570" y="77"/>
                      </a:lnTo>
                      <a:lnTo>
                        <a:pt x="570" y="75"/>
                      </a:lnTo>
                      <a:close/>
                      <a:moveTo>
                        <a:pt x="3076" y="73"/>
                      </a:moveTo>
                      <a:lnTo>
                        <a:pt x="3076" y="75"/>
                      </a:lnTo>
                      <a:lnTo>
                        <a:pt x="3076" y="75"/>
                      </a:lnTo>
                      <a:lnTo>
                        <a:pt x="3076" y="75"/>
                      </a:lnTo>
                      <a:lnTo>
                        <a:pt x="3076" y="76"/>
                      </a:lnTo>
                      <a:lnTo>
                        <a:pt x="3073" y="77"/>
                      </a:lnTo>
                      <a:lnTo>
                        <a:pt x="3072" y="77"/>
                      </a:lnTo>
                      <a:lnTo>
                        <a:pt x="3070" y="78"/>
                      </a:lnTo>
                      <a:lnTo>
                        <a:pt x="3068" y="76"/>
                      </a:lnTo>
                      <a:lnTo>
                        <a:pt x="3072" y="76"/>
                      </a:lnTo>
                      <a:lnTo>
                        <a:pt x="3073" y="75"/>
                      </a:lnTo>
                      <a:lnTo>
                        <a:pt x="3076" y="73"/>
                      </a:lnTo>
                      <a:close/>
                      <a:moveTo>
                        <a:pt x="895" y="73"/>
                      </a:moveTo>
                      <a:lnTo>
                        <a:pt x="896" y="75"/>
                      </a:lnTo>
                      <a:lnTo>
                        <a:pt x="898" y="77"/>
                      </a:lnTo>
                      <a:lnTo>
                        <a:pt x="899" y="80"/>
                      </a:lnTo>
                      <a:lnTo>
                        <a:pt x="899" y="82"/>
                      </a:lnTo>
                      <a:lnTo>
                        <a:pt x="899" y="82"/>
                      </a:lnTo>
                      <a:lnTo>
                        <a:pt x="898" y="84"/>
                      </a:lnTo>
                      <a:lnTo>
                        <a:pt x="896" y="84"/>
                      </a:lnTo>
                      <a:lnTo>
                        <a:pt x="896" y="82"/>
                      </a:lnTo>
                      <a:lnTo>
                        <a:pt x="895" y="82"/>
                      </a:lnTo>
                      <a:lnTo>
                        <a:pt x="894" y="82"/>
                      </a:lnTo>
                      <a:lnTo>
                        <a:pt x="894" y="82"/>
                      </a:lnTo>
                      <a:lnTo>
                        <a:pt x="893" y="81"/>
                      </a:lnTo>
                      <a:lnTo>
                        <a:pt x="893" y="81"/>
                      </a:lnTo>
                      <a:lnTo>
                        <a:pt x="894" y="81"/>
                      </a:lnTo>
                      <a:lnTo>
                        <a:pt x="894" y="80"/>
                      </a:lnTo>
                      <a:lnTo>
                        <a:pt x="893" y="80"/>
                      </a:lnTo>
                      <a:lnTo>
                        <a:pt x="893" y="81"/>
                      </a:lnTo>
                      <a:lnTo>
                        <a:pt x="891" y="81"/>
                      </a:lnTo>
                      <a:lnTo>
                        <a:pt x="890" y="78"/>
                      </a:lnTo>
                      <a:lnTo>
                        <a:pt x="891" y="77"/>
                      </a:lnTo>
                      <a:lnTo>
                        <a:pt x="891" y="75"/>
                      </a:lnTo>
                      <a:lnTo>
                        <a:pt x="893" y="75"/>
                      </a:lnTo>
                      <a:lnTo>
                        <a:pt x="894" y="73"/>
                      </a:lnTo>
                      <a:lnTo>
                        <a:pt x="895" y="73"/>
                      </a:lnTo>
                      <a:close/>
                      <a:moveTo>
                        <a:pt x="561" y="72"/>
                      </a:moveTo>
                      <a:lnTo>
                        <a:pt x="564" y="72"/>
                      </a:lnTo>
                      <a:lnTo>
                        <a:pt x="564" y="73"/>
                      </a:lnTo>
                      <a:lnTo>
                        <a:pt x="563" y="73"/>
                      </a:lnTo>
                      <a:lnTo>
                        <a:pt x="563" y="72"/>
                      </a:lnTo>
                      <a:lnTo>
                        <a:pt x="561" y="72"/>
                      </a:lnTo>
                      <a:lnTo>
                        <a:pt x="561" y="72"/>
                      </a:lnTo>
                      <a:close/>
                      <a:moveTo>
                        <a:pt x="1669" y="71"/>
                      </a:moveTo>
                      <a:lnTo>
                        <a:pt x="1671" y="71"/>
                      </a:lnTo>
                      <a:lnTo>
                        <a:pt x="1671" y="71"/>
                      </a:lnTo>
                      <a:lnTo>
                        <a:pt x="1670" y="71"/>
                      </a:lnTo>
                      <a:lnTo>
                        <a:pt x="1670" y="72"/>
                      </a:lnTo>
                      <a:lnTo>
                        <a:pt x="1670" y="72"/>
                      </a:lnTo>
                      <a:lnTo>
                        <a:pt x="1669" y="72"/>
                      </a:lnTo>
                      <a:lnTo>
                        <a:pt x="1669" y="71"/>
                      </a:lnTo>
                      <a:close/>
                      <a:moveTo>
                        <a:pt x="539" y="65"/>
                      </a:moveTo>
                      <a:lnTo>
                        <a:pt x="539" y="67"/>
                      </a:lnTo>
                      <a:lnTo>
                        <a:pt x="542" y="67"/>
                      </a:lnTo>
                      <a:lnTo>
                        <a:pt x="543" y="68"/>
                      </a:lnTo>
                      <a:lnTo>
                        <a:pt x="548" y="69"/>
                      </a:lnTo>
                      <a:lnTo>
                        <a:pt x="548" y="69"/>
                      </a:lnTo>
                      <a:lnTo>
                        <a:pt x="551" y="69"/>
                      </a:lnTo>
                      <a:lnTo>
                        <a:pt x="551" y="71"/>
                      </a:lnTo>
                      <a:lnTo>
                        <a:pt x="552" y="71"/>
                      </a:lnTo>
                      <a:lnTo>
                        <a:pt x="555" y="71"/>
                      </a:lnTo>
                      <a:lnTo>
                        <a:pt x="557" y="71"/>
                      </a:lnTo>
                      <a:lnTo>
                        <a:pt x="559" y="71"/>
                      </a:lnTo>
                      <a:lnTo>
                        <a:pt x="560" y="71"/>
                      </a:lnTo>
                      <a:lnTo>
                        <a:pt x="560" y="72"/>
                      </a:lnTo>
                      <a:lnTo>
                        <a:pt x="563" y="73"/>
                      </a:lnTo>
                      <a:lnTo>
                        <a:pt x="563" y="75"/>
                      </a:lnTo>
                      <a:lnTo>
                        <a:pt x="564" y="76"/>
                      </a:lnTo>
                      <a:lnTo>
                        <a:pt x="567" y="76"/>
                      </a:lnTo>
                      <a:lnTo>
                        <a:pt x="567" y="80"/>
                      </a:lnTo>
                      <a:lnTo>
                        <a:pt x="577" y="82"/>
                      </a:lnTo>
                      <a:lnTo>
                        <a:pt x="580" y="86"/>
                      </a:lnTo>
                      <a:lnTo>
                        <a:pt x="581" y="86"/>
                      </a:lnTo>
                      <a:lnTo>
                        <a:pt x="581" y="88"/>
                      </a:lnTo>
                      <a:lnTo>
                        <a:pt x="582" y="89"/>
                      </a:lnTo>
                      <a:lnTo>
                        <a:pt x="584" y="90"/>
                      </a:lnTo>
                      <a:lnTo>
                        <a:pt x="584" y="92"/>
                      </a:lnTo>
                      <a:lnTo>
                        <a:pt x="584" y="92"/>
                      </a:lnTo>
                      <a:lnTo>
                        <a:pt x="585" y="92"/>
                      </a:lnTo>
                      <a:lnTo>
                        <a:pt x="586" y="93"/>
                      </a:lnTo>
                      <a:lnTo>
                        <a:pt x="586" y="94"/>
                      </a:lnTo>
                      <a:lnTo>
                        <a:pt x="586" y="96"/>
                      </a:lnTo>
                      <a:lnTo>
                        <a:pt x="584" y="96"/>
                      </a:lnTo>
                      <a:lnTo>
                        <a:pt x="584" y="96"/>
                      </a:lnTo>
                      <a:lnTo>
                        <a:pt x="584" y="96"/>
                      </a:lnTo>
                      <a:lnTo>
                        <a:pt x="582" y="96"/>
                      </a:lnTo>
                      <a:lnTo>
                        <a:pt x="582" y="96"/>
                      </a:lnTo>
                      <a:lnTo>
                        <a:pt x="581" y="96"/>
                      </a:lnTo>
                      <a:lnTo>
                        <a:pt x="581" y="94"/>
                      </a:lnTo>
                      <a:lnTo>
                        <a:pt x="573" y="94"/>
                      </a:lnTo>
                      <a:lnTo>
                        <a:pt x="572" y="93"/>
                      </a:lnTo>
                      <a:lnTo>
                        <a:pt x="569" y="93"/>
                      </a:lnTo>
                      <a:lnTo>
                        <a:pt x="569" y="92"/>
                      </a:lnTo>
                      <a:lnTo>
                        <a:pt x="568" y="92"/>
                      </a:lnTo>
                      <a:lnTo>
                        <a:pt x="567" y="90"/>
                      </a:lnTo>
                      <a:lnTo>
                        <a:pt x="565" y="90"/>
                      </a:lnTo>
                      <a:lnTo>
                        <a:pt x="565" y="89"/>
                      </a:lnTo>
                      <a:lnTo>
                        <a:pt x="565" y="88"/>
                      </a:lnTo>
                      <a:lnTo>
                        <a:pt x="567" y="88"/>
                      </a:lnTo>
                      <a:lnTo>
                        <a:pt x="565" y="86"/>
                      </a:lnTo>
                      <a:lnTo>
                        <a:pt x="563" y="86"/>
                      </a:lnTo>
                      <a:lnTo>
                        <a:pt x="563" y="86"/>
                      </a:lnTo>
                      <a:lnTo>
                        <a:pt x="560" y="85"/>
                      </a:lnTo>
                      <a:lnTo>
                        <a:pt x="560" y="84"/>
                      </a:lnTo>
                      <a:lnTo>
                        <a:pt x="560" y="82"/>
                      </a:lnTo>
                      <a:lnTo>
                        <a:pt x="559" y="82"/>
                      </a:lnTo>
                      <a:lnTo>
                        <a:pt x="557" y="82"/>
                      </a:lnTo>
                      <a:lnTo>
                        <a:pt x="557" y="81"/>
                      </a:lnTo>
                      <a:lnTo>
                        <a:pt x="556" y="81"/>
                      </a:lnTo>
                      <a:lnTo>
                        <a:pt x="556" y="81"/>
                      </a:lnTo>
                      <a:lnTo>
                        <a:pt x="552" y="82"/>
                      </a:lnTo>
                      <a:lnTo>
                        <a:pt x="552" y="81"/>
                      </a:lnTo>
                      <a:lnTo>
                        <a:pt x="551" y="81"/>
                      </a:lnTo>
                      <a:lnTo>
                        <a:pt x="552" y="80"/>
                      </a:lnTo>
                      <a:lnTo>
                        <a:pt x="552" y="80"/>
                      </a:lnTo>
                      <a:lnTo>
                        <a:pt x="552" y="77"/>
                      </a:lnTo>
                      <a:lnTo>
                        <a:pt x="550" y="76"/>
                      </a:lnTo>
                      <a:lnTo>
                        <a:pt x="547" y="76"/>
                      </a:lnTo>
                      <a:lnTo>
                        <a:pt x="546" y="76"/>
                      </a:lnTo>
                      <a:lnTo>
                        <a:pt x="546" y="77"/>
                      </a:lnTo>
                      <a:lnTo>
                        <a:pt x="546" y="77"/>
                      </a:lnTo>
                      <a:lnTo>
                        <a:pt x="544" y="76"/>
                      </a:lnTo>
                      <a:lnTo>
                        <a:pt x="543" y="76"/>
                      </a:lnTo>
                      <a:lnTo>
                        <a:pt x="543" y="75"/>
                      </a:lnTo>
                      <a:lnTo>
                        <a:pt x="543" y="75"/>
                      </a:lnTo>
                      <a:lnTo>
                        <a:pt x="543" y="75"/>
                      </a:lnTo>
                      <a:lnTo>
                        <a:pt x="543" y="76"/>
                      </a:lnTo>
                      <a:lnTo>
                        <a:pt x="539" y="77"/>
                      </a:lnTo>
                      <a:lnTo>
                        <a:pt x="539" y="76"/>
                      </a:lnTo>
                      <a:lnTo>
                        <a:pt x="539" y="76"/>
                      </a:lnTo>
                      <a:lnTo>
                        <a:pt x="538" y="75"/>
                      </a:lnTo>
                      <a:lnTo>
                        <a:pt x="538" y="72"/>
                      </a:lnTo>
                      <a:lnTo>
                        <a:pt x="538" y="72"/>
                      </a:lnTo>
                      <a:lnTo>
                        <a:pt x="538" y="72"/>
                      </a:lnTo>
                      <a:lnTo>
                        <a:pt x="538" y="71"/>
                      </a:lnTo>
                      <a:lnTo>
                        <a:pt x="536" y="69"/>
                      </a:lnTo>
                      <a:lnTo>
                        <a:pt x="536" y="68"/>
                      </a:lnTo>
                      <a:lnTo>
                        <a:pt x="536" y="67"/>
                      </a:lnTo>
                      <a:lnTo>
                        <a:pt x="538" y="65"/>
                      </a:lnTo>
                      <a:lnTo>
                        <a:pt x="539" y="65"/>
                      </a:lnTo>
                      <a:close/>
                      <a:moveTo>
                        <a:pt x="1187" y="65"/>
                      </a:moveTo>
                      <a:lnTo>
                        <a:pt x="1188" y="65"/>
                      </a:lnTo>
                      <a:lnTo>
                        <a:pt x="1188" y="65"/>
                      </a:lnTo>
                      <a:lnTo>
                        <a:pt x="1187" y="65"/>
                      </a:lnTo>
                      <a:lnTo>
                        <a:pt x="1187" y="65"/>
                      </a:lnTo>
                      <a:lnTo>
                        <a:pt x="1187" y="65"/>
                      </a:lnTo>
                      <a:close/>
                      <a:moveTo>
                        <a:pt x="3276" y="61"/>
                      </a:moveTo>
                      <a:lnTo>
                        <a:pt x="3278" y="61"/>
                      </a:lnTo>
                      <a:lnTo>
                        <a:pt x="3278" y="63"/>
                      </a:lnTo>
                      <a:lnTo>
                        <a:pt x="3279" y="63"/>
                      </a:lnTo>
                      <a:lnTo>
                        <a:pt x="3279" y="63"/>
                      </a:lnTo>
                      <a:lnTo>
                        <a:pt x="3279" y="64"/>
                      </a:lnTo>
                      <a:lnTo>
                        <a:pt x="3276" y="64"/>
                      </a:lnTo>
                      <a:lnTo>
                        <a:pt x="3276" y="63"/>
                      </a:lnTo>
                      <a:lnTo>
                        <a:pt x="3276" y="63"/>
                      </a:lnTo>
                      <a:lnTo>
                        <a:pt x="3276" y="63"/>
                      </a:lnTo>
                      <a:lnTo>
                        <a:pt x="3276" y="61"/>
                      </a:lnTo>
                      <a:close/>
                      <a:moveTo>
                        <a:pt x="1043" y="61"/>
                      </a:moveTo>
                      <a:lnTo>
                        <a:pt x="1043" y="63"/>
                      </a:lnTo>
                      <a:lnTo>
                        <a:pt x="1042" y="64"/>
                      </a:lnTo>
                      <a:lnTo>
                        <a:pt x="1040" y="65"/>
                      </a:lnTo>
                      <a:lnTo>
                        <a:pt x="1039" y="65"/>
                      </a:lnTo>
                      <a:lnTo>
                        <a:pt x="1040" y="63"/>
                      </a:lnTo>
                      <a:lnTo>
                        <a:pt x="1043" y="61"/>
                      </a:lnTo>
                      <a:close/>
                      <a:moveTo>
                        <a:pt x="1716" y="59"/>
                      </a:moveTo>
                      <a:lnTo>
                        <a:pt x="1720" y="60"/>
                      </a:lnTo>
                      <a:lnTo>
                        <a:pt x="1720" y="60"/>
                      </a:lnTo>
                      <a:lnTo>
                        <a:pt x="1720" y="61"/>
                      </a:lnTo>
                      <a:lnTo>
                        <a:pt x="1720" y="61"/>
                      </a:lnTo>
                      <a:lnTo>
                        <a:pt x="1720" y="61"/>
                      </a:lnTo>
                      <a:lnTo>
                        <a:pt x="1717" y="61"/>
                      </a:lnTo>
                      <a:lnTo>
                        <a:pt x="1716" y="61"/>
                      </a:lnTo>
                      <a:lnTo>
                        <a:pt x="1716" y="60"/>
                      </a:lnTo>
                      <a:lnTo>
                        <a:pt x="1716" y="59"/>
                      </a:lnTo>
                      <a:close/>
                      <a:moveTo>
                        <a:pt x="1037" y="59"/>
                      </a:moveTo>
                      <a:lnTo>
                        <a:pt x="1038" y="59"/>
                      </a:lnTo>
                      <a:lnTo>
                        <a:pt x="1038" y="59"/>
                      </a:lnTo>
                      <a:lnTo>
                        <a:pt x="1038" y="59"/>
                      </a:lnTo>
                      <a:lnTo>
                        <a:pt x="1039" y="59"/>
                      </a:lnTo>
                      <a:lnTo>
                        <a:pt x="1038" y="61"/>
                      </a:lnTo>
                      <a:lnTo>
                        <a:pt x="1037" y="63"/>
                      </a:lnTo>
                      <a:lnTo>
                        <a:pt x="1037" y="64"/>
                      </a:lnTo>
                      <a:lnTo>
                        <a:pt x="1034" y="65"/>
                      </a:lnTo>
                      <a:lnTo>
                        <a:pt x="1034" y="67"/>
                      </a:lnTo>
                      <a:lnTo>
                        <a:pt x="1033" y="67"/>
                      </a:lnTo>
                      <a:lnTo>
                        <a:pt x="1033" y="67"/>
                      </a:lnTo>
                      <a:lnTo>
                        <a:pt x="1031" y="67"/>
                      </a:lnTo>
                      <a:lnTo>
                        <a:pt x="1031" y="68"/>
                      </a:lnTo>
                      <a:lnTo>
                        <a:pt x="1031" y="68"/>
                      </a:lnTo>
                      <a:lnTo>
                        <a:pt x="1030" y="68"/>
                      </a:lnTo>
                      <a:lnTo>
                        <a:pt x="1026" y="68"/>
                      </a:lnTo>
                      <a:lnTo>
                        <a:pt x="1026" y="67"/>
                      </a:lnTo>
                      <a:lnTo>
                        <a:pt x="1029" y="67"/>
                      </a:lnTo>
                      <a:lnTo>
                        <a:pt x="1030" y="64"/>
                      </a:lnTo>
                      <a:lnTo>
                        <a:pt x="1031" y="63"/>
                      </a:lnTo>
                      <a:lnTo>
                        <a:pt x="1033" y="61"/>
                      </a:lnTo>
                      <a:lnTo>
                        <a:pt x="1035" y="60"/>
                      </a:lnTo>
                      <a:lnTo>
                        <a:pt x="1037" y="59"/>
                      </a:lnTo>
                      <a:close/>
                      <a:moveTo>
                        <a:pt x="3312" y="58"/>
                      </a:moveTo>
                      <a:lnTo>
                        <a:pt x="3312" y="58"/>
                      </a:lnTo>
                      <a:lnTo>
                        <a:pt x="3313" y="59"/>
                      </a:lnTo>
                      <a:lnTo>
                        <a:pt x="3312" y="59"/>
                      </a:lnTo>
                      <a:lnTo>
                        <a:pt x="3312" y="59"/>
                      </a:lnTo>
                      <a:lnTo>
                        <a:pt x="3312" y="60"/>
                      </a:lnTo>
                      <a:lnTo>
                        <a:pt x="3309" y="60"/>
                      </a:lnTo>
                      <a:lnTo>
                        <a:pt x="3309" y="59"/>
                      </a:lnTo>
                      <a:lnTo>
                        <a:pt x="3310" y="59"/>
                      </a:lnTo>
                      <a:lnTo>
                        <a:pt x="3310" y="59"/>
                      </a:lnTo>
                      <a:lnTo>
                        <a:pt x="3312" y="58"/>
                      </a:lnTo>
                      <a:close/>
                      <a:moveTo>
                        <a:pt x="3304" y="58"/>
                      </a:moveTo>
                      <a:lnTo>
                        <a:pt x="3305" y="58"/>
                      </a:lnTo>
                      <a:lnTo>
                        <a:pt x="3306" y="59"/>
                      </a:lnTo>
                      <a:lnTo>
                        <a:pt x="3308" y="59"/>
                      </a:lnTo>
                      <a:lnTo>
                        <a:pt x="3308" y="59"/>
                      </a:lnTo>
                      <a:lnTo>
                        <a:pt x="3308" y="61"/>
                      </a:lnTo>
                      <a:lnTo>
                        <a:pt x="3304" y="61"/>
                      </a:lnTo>
                      <a:lnTo>
                        <a:pt x="3304" y="58"/>
                      </a:lnTo>
                      <a:close/>
                      <a:moveTo>
                        <a:pt x="1183" y="55"/>
                      </a:moveTo>
                      <a:lnTo>
                        <a:pt x="1183" y="56"/>
                      </a:lnTo>
                      <a:lnTo>
                        <a:pt x="1184" y="56"/>
                      </a:lnTo>
                      <a:lnTo>
                        <a:pt x="1186" y="56"/>
                      </a:lnTo>
                      <a:lnTo>
                        <a:pt x="1186" y="56"/>
                      </a:lnTo>
                      <a:lnTo>
                        <a:pt x="1188" y="55"/>
                      </a:lnTo>
                      <a:lnTo>
                        <a:pt x="1188" y="58"/>
                      </a:lnTo>
                      <a:lnTo>
                        <a:pt x="1187" y="58"/>
                      </a:lnTo>
                      <a:lnTo>
                        <a:pt x="1186" y="58"/>
                      </a:lnTo>
                      <a:lnTo>
                        <a:pt x="1186" y="59"/>
                      </a:lnTo>
                      <a:lnTo>
                        <a:pt x="1183" y="59"/>
                      </a:lnTo>
                      <a:lnTo>
                        <a:pt x="1183" y="60"/>
                      </a:lnTo>
                      <a:lnTo>
                        <a:pt x="1186" y="60"/>
                      </a:lnTo>
                      <a:lnTo>
                        <a:pt x="1186" y="63"/>
                      </a:lnTo>
                      <a:lnTo>
                        <a:pt x="1184" y="64"/>
                      </a:lnTo>
                      <a:lnTo>
                        <a:pt x="1183" y="64"/>
                      </a:lnTo>
                      <a:lnTo>
                        <a:pt x="1183" y="65"/>
                      </a:lnTo>
                      <a:lnTo>
                        <a:pt x="1181" y="64"/>
                      </a:lnTo>
                      <a:lnTo>
                        <a:pt x="1181" y="71"/>
                      </a:lnTo>
                      <a:lnTo>
                        <a:pt x="1178" y="72"/>
                      </a:lnTo>
                      <a:lnTo>
                        <a:pt x="1178" y="75"/>
                      </a:lnTo>
                      <a:lnTo>
                        <a:pt x="1178" y="75"/>
                      </a:lnTo>
                      <a:lnTo>
                        <a:pt x="1178" y="76"/>
                      </a:lnTo>
                      <a:lnTo>
                        <a:pt x="1178" y="76"/>
                      </a:lnTo>
                      <a:lnTo>
                        <a:pt x="1178" y="76"/>
                      </a:lnTo>
                      <a:lnTo>
                        <a:pt x="1178" y="77"/>
                      </a:lnTo>
                      <a:lnTo>
                        <a:pt x="1178" y="77"/>
                      </a:lnTo>
                      <a:lnTo>
                        <a:pt x="1179" y="80"/>
                      </a:lnTo>
                      <a:lnTo>
                        <a:pt x="1178" y="80"/>
                      </a:lnTo>
                      <a:lnTo>
                        <a:pt x="1178" y="81"/>
                      </a:lnTo>
                      <a:lnTo>
                        <a:pt x="1178" y="81"/>
                      </a:lnTo>
                      <a:lnTo>
                        <a:pt x="1178" y="81"/>
                      </a:lnTo>
                      <a:lnTo>
                        <a:pt x="1178" y="81"/>
                      </a:lnTo>
                      <a:lnTo>
                        <a:pt x="1178" y="81"/>
                      </a:lnTo>
                      <a:lnTo>
                        <a:pt x="1179" y="81"/>
                      </a:lnTo>
                      <a:lnTo>
                        <a:pt x="1179" y="81"/>
                      </a:lnTo>
                      <a:lnTo>
                        <a:pt x="1179" y="78"/>
                      </a:lnTo>
                      <a:lnTo>
                        <a:pt x="1181" y="78"/>
                      </a:lnTo>
                      <a:lnTo>
                        <a:pt x="1181" y="77"/>
                      </a:lnTo>
                      <a:lnTo>
                        <a:pt x="1182" y="77"/>
                      </a:lnTo>
                      <a:lnTo>
                        <a:pt x="1182" y="76"/>
                      </a:lnTo>
                      <a:lnTo>
                        <a:pt x="1183" y="76"/>
                      </a:lnTo>
                      <a:lnTo>
                        <a:pt x="1183" y="75"/>
                      </a:lnTo>
                      <a:lnTo>
                        <a:pt x="1184" y="75"/>
                      </a:lnTo>
                      <a:lnTo>
                        <a:pt x="1184" y="76"/>
                      </a:lnTo>
                      <a:lnTo>
                        <a:pt x="1187" y="76"/>
                      </a:lnTo>
                      <a:lnTo>
                        <a:pt x="1188" y="77"/>
                      </a:lnTo>
                      <a:lnTo>
                        <a:pt x="1190" y="77"/>
                      </a:lnTo>
                      <a:lnTo>
                        <a:pt x="1188" y="77"/>
                      </a:lnTo>
                      <a:lnTo>
                        <a:pt x="1188" y="77"/>
                      </a:lnTo>
                      <a:lnTo>
                        <a:pt x="1188" y="77"/>
                      </a:lnTo>
                      <a:lnTo>
                        <a:pt x="1188" y="78"/>
                      </a:lnTo>
                      <a:lnTo>
                        <a:pt x="1187" y="80"/>
                      </a:lnTo>
                      <a:lnTo>
                        <a:pt x="1184" y="81"/>
                      </a:lnTo>
                      <a:lnTo>
                        <a:pt x="1187" y="81"/>
                      </a:lnTo>
                      <a:lnTo>
                        <a:pt x="1187" y="81"/>
                      </a:lnTo>
                      <a:lnTo>
                        <a:pt x="1190" y="81"/>
                      </a:lnTo>
                      <a:lnTo>
                        <a:pt x="1188" y="84"/>
                      </a:lnTo>
                      <a:lnTo>
                        <a:pt x="1190" y="84"/>
                      </a:lnTo>
                      <a:lnTo>
                        <a:pt x="1190" y="82"/>
                      </a:lnTo>
                      <a:lnTo>
                        <a:pt x="1192" y="82"/>
                      </a:lnTo>
                      <a:lnTo>
                        <a:pt x="1194" y="85"/>
                      </a:lnTo>
                      <a:lnTo>
                        <a:pt x="1194" y="84"/>
                      </a:lnTo>
                      <a:lnTo>
                        <a:pt x="1194" y="84"/>
                      </a:lnTo>
                      <a:lnTo>
                        <a:pt x="1194" y="84"/>
                      </a:lnTo>
                      <a:lnTo>
                        <a:pt x="1195" y="84"/>
                      </a:lnTo>
                      <a:lnTo>
                        <a:pt x="1194" y="81"/>
                      </a:lnTo>
                      <a:lnTo>
                        <a:pt x="1198" y="82"/>
                      </a:lnTo>
                      <a:lnTo>
                        <a:pt x="1198" y="81"/>
                      </a:lnTo>
                      <a:lnTo>
                        <a:pt x="1199" y="81"/>
                      </a:lnTo>
                      <a:lnTo>
                        <a:pt x="1200" y="80"/>
                      </a:lnTo>
                      <a:lnTo>
                        <a:pt x="1200" y="80"/>
                      </a:lnTo>
                      <a:lnTo>
                        <a:pt x="1200" y="81"/>
                      </a:lnTo>
                      <a:lnTo>
                        <a:pt x="1200" y="81"/>
                      </a:lnTo>
                      <a:lnTo>
                        <a:pt x="1200" y="81"/>
                      </a:lnTo>
                      <a:lnTo>
                        <a:pt x="1200" y="82"/>
                      </a:lnTo>
                      <a:lnTo>
                        <a:pt x="1204" y="82"/>
                      </a:lnTo>
                      <a:lnTo>
                        <a:pt x="1204" y="80"/>
                      </a:lnTo>
                      <a:lnTo>
                        <a:pt x="1205" y="80"/>
                      </a:lnTo>
                      <a:lnTo>
                        <a:pt x="1207" y="81"/>
                      </a:lnTo>
                      <a:lnTo>
                        <a:pt x="1208" y="82"/>
                      </a:lnTo>
                      <a:lnTo>
                        <a:pt x="1208" y="84"/>
                      </a:lnTo>
                      <a:lnTo>
                        <a:pt x="1207" y="86"/>
                      </a:lnTo>
                      <a:lnTo>
                        <a:pt x="1205" y="88"/>
                      </a:lnTo>
                      <a:lnTo>
                        <a:pt x="1204" y="88"/>
                      </a:lnTo>
                      <a:lnTo>
                        <a:pt x="1205" y="89"/>
                      </a:lnTo>
                      <a:lnTo>
                        <a:pt x="1205" y="89"/>
                      </a:lnTo>
                      <a:lnTo>
                        <a:pt x="1207" y="89"/>
                      </a:lnTo>
                      <a:lnTo>
                        <a:pt x="1207" y="92"/>
                      </a:lnTo>
                      <a:lnTo>
                        <a:pt x="1208" y="92"/>
                      </a:lnTo>
                      <a:lnTo>
                        <a:pt x="1209" y="90"/>
                      </a:lnTo>
                      <a:lnTo>
                        <a:pt x="1209" y="90"/>
                      </a:lnTo>
                      <a:lnTo>
                        <a:pt x="1209" y="92"/>
                      </a:lnTo>
                      <a:lnTo>
                        <a:pt x="1208" y="93"/>
                      </a:lnTo>
                      <a:lnTo>
                        <a:pt x="1208" y="94"/>
                      </a:lnTo>
                      <a:lnTo>
                        <a:pt x="1209" y="94"/>
                      </a:lnTo>
                      <a:lnTo>
                        <a:pt x="1209" y="96"/>
                      </a:lnTo>
                      <a:lnTo>
                        <a:pt x="1209" y="94"/>
                      </a:lnTo>
                      <a:lnTo>
                        <a:pt x="1211" y="94"/>
                      </a:lnTo>
                      <a:lnTo>
                        <a:pt x="1211" y="94"/>
                      </a:lnTo>
                      <a:lnTo>
                        <a:pt x="1212" y="94"/>
                      </a:lnTo>
                      <a:lnTo>
                        <a:pt x="1212" y="93"/>
                      </a:lnTo>
                      <a:lnTo>
                        <a:pt x="1215" y="94"/>
                      </a:lnTo>
                      <a:lnTo>
                        <a:pt x="1216" y="92"/>
                      </a:lnTo>
                      <a:lnTo>
                        <a:pt x="1216" y="92"/>
                      </a:lnTo>
                      <a:lnTo>
                        <a:pt x="1216" y="93"/>
                      </a:lnTo>
                      <a:lnTo>
                        <a:pt x="1218" y="92"/>
                      </a:lnTo>
                      <a:lnTo>
                        <a:pt x="1218" y="93"/>
                      </a:lnTo>
                      <a:lnTo>
                        <a:pt x="1217" y="94"/>
                      </a:lnTo>
                      <a:lnTo>
                        <a:pt x="1216" y="96"/>
                      </a:lnTo>
                      <a:lnTo>
                        <a:pt x="1215" y="97"/>
                      </a:lnTo>
                      <a:lnTo>
                        <a:pt x="1215" y="98"/>
                      </a:lnTo>
                      <a:lnTo>
                        <a:pt x="1215" y="98"/>
                      </a:lnTo>
                      <a:lnTo>
                        <a:pt x="1216" y="99"/>
                      </a:lnTo>
                      <a:lnTo>
                        <a:pt x="1217" y="99"/>
                      </a:lnTo>
                      <a:lnTo>
                        <a:pt x="1216" y="101"/>
                      </a:lnTo>
                      <a:lnTo>
                        <a:pt x="1215" y="102"/>
                      </a:lnTo>
                      <a:lnTo>
                        <a:pt x="1213" y="102"/>
                      </a:lnTo>
                      <a:lnTo>
                        <a:pt x="1213" y="103"/>
                      </a:lnTo>
                      <a:lnTo>
                        <a:pt x="1215" y="103"/>
                      </a:lnTo>
                      <a:lnTo>
                        <a:pt x="1215" y="105"/>
                      </a:lnTo>
                      <a:lnTo>
                        <a:pt x="1217" y="105"/>
                      </a:lnTo>
                      <a:lnTo>
                        <a:pt x="1218" y="105"/>
                      </a:lnTo>
                      <a:lnTo>
                        <a:pt x="1218" y="101"/>
                      </a:lnTo>
                      <a:lnTo>
                        <a:pt x="1220" y="99"/>
                      </a:lnTo>
                      <a:lnTo>
                        <a:pt x="1221" y="98"/>
                      </a:lnTo>
                      <a:lnTo>
                        <a:pt x="1221" y="97"/>
                      </a:lnTo>
                      <a:lnTo>
                        <a:pt x="1221" y="97"/>
                      </a:lnTo>
                      <a:lnTo>
                        <a:pt x="1221" y="97"/>
                      </a:lnTo>
                      <a:lnTo>
                        <a:pt x="1222" y="97"/>
                      </a:lnTo>
                      <a:lnTo>
                        <a:pt x="1222" y="99"/>
                      </a:lnTo>
                      <a:lnTo>
                        <a:pt x="1221" y="101"/>
                      </a:lnTo>
                      <a:lnTo>
                        <a:pt x="1220" y="102"/>
                      </a:lnTo>
                      <a:lnTo>
                        <a:pt x="1220" y="106"/>
                      </a:lnTo>
                      <a:lnTo>
                        <a:pt x="1222" y="106"/>
                      </a:lnTo>
                      <a:lnTo>
                        <a:pt x="1222" y="106"/>
                      </a:lnTo>
                      <a:lnTo>
                        <a:pt x="1222" y="106"/>
                      </a:lnTo>
                      <a:lnTo>
                        <a:pt x="1224" y="105"/>
                      </a:lnTo>
                      <a:lnTo>
                        <a:pt x="1224" y="103"/>
                      </a:lnTo>
                      <a:lnTo>
                        <a:pt x="1222" y="103"/>
                      </a:lnTo>
                      <a:lnTo>
                        <a:pt x="1224" y="102"/>
                      </a:lnTo>
                      <a:lnTo>
                        <a:pt x="1225" y="102"/>
                      </a:lnTo>
                      <a:lnTo>
                        <a:pt x="1225" y="103"/>
                      </a:lnTo>
                      <a:lnTo>
                        <a:pt x="1224" y="105"/>
                      </a:lnTo>
                      <a:lnTo>
                        <a:pt x="1224" y="105"/>
                      </a:lnTo>
                      <a:lnTo>
                        <a:pt x="1224" y="106"/>
                      </a:lnTo>
                      <a:lnTo>
                        <a:pt x="1222" y="106"/>
                      </a:lnTo>
                      <a:lnTo>
                        <a:pt x="1222" y="110"/>
                      </a:lnTo>
                      <a:lnTo>
                        <a:pt x="1222" y="110"/>
                      </a:lnTo>
                      <a:lnTo>
                        <a:pt x="1222" y="111"/>
                      </a:lnTo>
                      <a:lnTo>
                        <a:pt x="1221" y="113"/>
                      </a:lnTo>
                      <a:lnTo>
                        <a:pt x="1220" y="113"/>
                      </a:lnTo>
                      <a:lnTo>
                        <a:pt x="1217" y="114"/>
                      </a:lnTo>
                      <a:lnTo>
                        <a:pt x="1217" y="114"/>
                      </a:lnTo>
                      <a:lnTo>
                        <a:pt x="1217" y="114"/>
                      </a:lnTo>
                      <a:lnTo>
                        <a:pt x="1216" y="114"/>
                      </a:lnTo>
                      <a:lnTo>
                        <a:pt x="1216" y="113"/>
                      </a:lnTo>
                      <a:lnTo>
                        <a:pt x="1217" y="111"/>
                      </a:lnTo>
                      <a:lnTo>
                        <a:pt x="1217" y="110"/>
                      </a:lnTo>
                      <a:lnTo>
                        <a:pt x="1217" y="110"/>
                      </a:lnTo>
                      <a:lnTo>
                        <a:pt x="1216" y="109"/>
                      </a:lnTo>
                      <a:lnTo>
                        <a:pt x="1215" y="109"/>
                      </a:lnTo>
                      <a:lnTo>
                        <a:pt x="1213" y="110"/>
                      </a:lnTo>
                      <a:lnTo>
                        <a:pt x="1212" y="113"/>
                      </a:lnTo>
                      <a:lnTo>
                        <a:pt x="1212" y="113"/>
                      </a:lnTo>
                      <a:lnTo>
                        <a:pt x="1211" y="113"/>
                      </a:lnTo>
                      <a:lnTo>
                        <a:pt x="1211" y="113"/>
                      </a:lnTo>
                      <a:lnTo>
                        <a:pt x="1211" y="113"/>
                      </a:lnTo>
                      <a:lnTo>
                        <a:pt x="1211" y="107"/>
                      </a:lnTo>
                      <a:lnTo>
                        <a:pt x="1212" y="107"/>
                      </a:lnTo>
                      <a:lnTo>
                        <a:pt x="1213" y="107"/>
                      </a:lnTo>
                      <a:lnTo>
                        <a:pt x="1213" y="107"/>
                      </a:lnTo>
                      <a:lnTo>
                        <a:pt x="1213" y="107"/>
                      </a:lnTo>
                      <a:lnTo>
                        <a:pt x="1213" y="105"/>
                      </a:lnTo>
                      <a:lnTo>
                        <a:pt x="1212" y="103"/>
                      </a:lnTo>
                      <a:lnTo>
                        <a:pt x="1211" y="102"/>
                      </a:lnTo>
                      <a:lnTo>
                        <a:pt x="1211" y="101"/>
                      </a:lnTo>
                      <a:lnTo>
                        <a:pt x="1209" y="101"/>
                      </a:lnTo>
                      <a:lnTo>
                        <a:pt x="1209" y="102"/>
                      </a:lnTo>
                      <a:lnTo>
                        <a:pt x="1208" y="103"/>
                      </a:lnTo>
                      <a:lnTo>
                        <a:pt x="1208" y="105"/>
                      </a:lnTo>
                      <a:lnTo>
                        <a:pt x="1205" y="105"/>
                      </a:lnTo>
                      <a:lnTo>
                        <a:pt x="1204" y="105"/>
                      </a:lnTo>
                      <a:lnTo>
                        <a:pt x="1203" y="106"/>
                      </a:lnTo>
                      <a:lnTo>
                        <a:pt x="1204" y="109"/>
                      </a:lnTo>
                      <a:lnTo>
                        <a:pt x="1203" y="109"/>
                      </a:lnTo>
                      <a:lnTo>
                        <a:pt x="1201" y="110"/>
                      </a:lnTo>
                      <a:lnTo>
                        <a:pt x="1199" y="111"/>
                      </a:lnTo>
                      <a:lnTo>
                        <a:pt x="1196" y="113"/>
                      </a:lnTo>
                      <a:lnTo>
                        <a:pt x="1198" y="110"/>
                      </a:lnTo>
                      <a:lnTo>
                        <a:pt x="1198" y="109"/>
                      </a:lnTo>
                      <a:lnTo>
                        <a:pt x="1200" y="109"/>
                      </a:lnTo>
                      <a:lnTo>
                        <a:pt x="1200" y="106"/>
                      </a:lnTo>
                      <a:lnTo>
                        <a:pt x="1201" y="106"/>
                      </a:lnTo>
                      <a:lnTo>
                        <a:pt x="1203" y="103"/>
                      </a:lnTo>
                      <a:lnTo>
                        <a:pt x="1204" y="103"/>
                      </a:lnTo>
                      <a:lnTo>
                        <a:pt x="1204" y="101"/>
                      </a:lnTo>
                      <a:lnTo>
                        <a:pt x="1203" y="101"/>
                      </a:lnTo>
                      <a:lnTo>
                        <a:pt x="1203" y="102"/>
                      </a:lnTo>
                      <a:lnTo>
                        <a:pt x="1201" y="102"/>
                      </a:lnTo>
                      <a:lnTo>
                        <a:pt x="1200" y="103"/>
                      </a:lnTo>
                      <a:lnTo>
                        <a:pt x="1200" y="105"/>
                      </a:lnTo>
                      <a:lnTo>
                        <a:pt x="1199" y="105"/>
                      </a:lnTo>
                      <a:lnTo>
                        <a:pt x="1196" y="105"/>
                      </a:lnTo>
                      <a:lnTo>
                        <a:pt x="1196" y="105"/>
                      </a:lnTo>
                      <a:lnTo>
                        <a:pt x="1198" y="103"/>
                      </a:lnTo>
                      <a:lnTo>
                        <a:pt x="1198" y="101"/>
                      </a:lnTo>
                      <a:lnTo>
                        <a:pt x="1194" y="101"/>
                      </a:lnTo>
                      <a:lnTo>
                        <a:pt x="1194" y="102"/>
                      </a:lnTo>
                      <a:lnTo>
                        <a:pt x="1190" y="102"/>
                      </a:lnTo>
                      <a:lnTo>
                        <a:pt x="1190" y="103"/>
                      </a:lnTo>
                      <a:lnTo>
                        <a:pt x="1190" y="103"/>
                      </a:lnTo>
                      <a:lnTo>
                        <a:pt x="1190" y="102"/>
                      </a:lnTo>
                      <a:lnTo>
                        <a:pt x="1184" y="103"/>
                      </a:lnTo>
                      <a:lnTo>
                        <a:pt x="1184" y="101"/>
                      </a:lnTo>
                      <a:lnTo>
                        <a:pt x="1184" y="101"/>
                      </a:lnTo>
                      <a:lnTo>
                        <a:pt x="1184" y="101"/>
                      </a:lnTo>
                      <a:lnTo>
                        <a:pt x="1184" y="101"/>
                      </a:lnTo>
                      <a:lnTo>
                        <a:pt x="1183" y="102"/>
                      </a:lnTo>
                      <a:lnTo>
                        <a:pt x="1183" y="102"/>
                      </a:lnTo>
                      <a:lnTo>
                        <a:pt x="1183" y="102"/>
                      </a:lnTo>
                      <a:lnTo>
                        <a:pt x="1183" y="103"/>
                      </a:lnTo>
                      <a:lnTo>
                        <a:pt x="1181" y="103"/>
                      </a:lnTo>
                      <a:lnTo>
                        <a:pt x="1181" y="103"/>
                      </a:lnTo>
                      <a:lnTo>
                        <a:pt x="1181" y="103"/>
                      </a:lnTo>
                      <a:lnTo>
                        <a:pt x="1179" y="103"/>
                      </a:lnTo>
                      <a:lnTo>
                        <a:pt x="1179" y="102"/>
                      </a:lnTo>
                      <a:lnTo>
                        <a:pt x="1177" y="102"/>
                      </a:lnTo>
                      <a:lnTo>
                        <a:pt x="1177" y="102"/>
                      </a:lnTo>
                      <a:lnTo>
                        <a:pt x="1177" y="102"/>
                      </a:lnTo>
                      <a:lnTo>
                        <a:pt x="1177" y="102"/>
                      </a:lnTo>
                      <a:lnTo>
                        <a:pt x="1175" y="102"/>
                      </a:lnTo>
                      <a:lnTo>
                        <a:pt x="1175" y="102"/>
                      </a:lnTo>
                      <a:lnTo>
                        <a:pt x="1174" y="102"/>
                      </a:lnTo>
                      <a:lnTo>
                        <a:pt x="1174" y="102"/>
                      </a:lnTo>
                      <a:lnTo>
                        <a:pt x="1174" y="102"/>
                      </a:lnTo>
                      <a:lnTo>
                        <a:pt x="1173" y="102"/>
                      </a:lnTo>
                      <a:lnTo>
                        <a:pt x="1173" y="102"/>
                      </a:lnTo>
                      <a:lnTo>
                        <a:pt x="1171" y="102"/>
                      </a:lnTo>
                      <a:lnTo>
                        <a:pt x="1167" y="102"/>
                      </a:lnTo>
                      <a:lnTo>
                        <a:pt x="1167" y="102"/>
                      </a:lnTo>
                      <a:lnTo>
                        <a:pt x="1165" y="102"/>
                      </a:lnTo>
                      <a:lnTo>
                        <a:pt x="1163" y="103"/>
                      </a:lnTo>
                      <a:lnTo>
                        <a:pt x="1161" y="105"/>
                      </a:lnTo>
                      <a:lnTo>
                        <a:pt x="1161" y="103"/>
                      </a:lnTo>
                      <a:lnTo>
                        <a:pt x="1160" y="103"/>
                      </a:lnTo>
                      <a:lnTo>
                        <a:pt x="1157" y="99"/>
                      </a:lnTo>
                      <a:lnTo>
                        <a:pt x="1158" y="99"/>
                      </a:lnTo>
                      <a:lnTo>
                        <a:pt x="1160" y="98"/>
                      </a:lnTo>
                      <a:lnTo>
                        <a:pt x="1161" y="97"/>
                      </a:lnTo>
                      <a:lnTo>
                        <a:pt x="1163" y="96"/>
                      </a:lnTo>
                      <a:lnTo>
                        <a:pt x="1163" y="93"/>
                      </a:lnTo>
                      <a:lnTo>
                        <a:pt x="1165" y="93"/>
                      </a:lnTo>
                      <a:lnTo>
                        <a:pt x="1165" y="94"/>
                      </a:lnTo>
                      <a:lnTo>
                        <a:pt x="1166" y="93"/>
                      </a:lnTo>
                      <a:lnTo>
                        <a:pt x="1166" y="93"/>
                      </a:lnTo>
                      <a:lnTo>
                        <a:pt x="1166" y="93"/>
                      </a:lnTo>
                      <a:lnTo>
                        <a:pt x="1166" y="93"/>
                      </a:lnTo>
                      <a:lnTo>
                        <a:pt x="1166" y="93"/>
                      </a:lnTo>
                      <a:lnTo>
                        <a:pt x="1166" y="92"/>
                      </a:lnTo>
                      <a:lnTo>
                        <a:pt x="1165" y="92"/>
                      </a:lnTo>
                      <a:lnTo>
                        <a:pt x="1163" y="92"/>
                      </a:lnTo>
                      <a:lnTo>
                        <a:pt x="1162" y="92"/>
                      </a:lnTo>
                      <a:lnTo>
                        <a:pt x="1161" y="92"/>
                      </a:lnTo>
                      <a:lnTo>
                        <a:pt x="1161" y="90"/>
                      </a:lnTo>
                      <a:lnTo>
                        <a:pt x="1161" y="90"/>
                      </a:lnTo>
                      <a:lnTo>
                        <a:pt x="1161" y="89"/>
                      </a:lnTo>
                      <a:lnTo>
                        <a:pt x="1163" y="89"/>
                      </a:lnTo>
                      <a:lnTo>
                        <a:pt x="1163" y="90"/>
                      </a:lnTo>
                      <a:lnTo>
                        <a:pt x="1163" y="90"/>
                      </a:lnTo>
                      <a:lnTo>
                        <a:pt x="1163" y="89"/>
                      </a:lnTo>
                      <a:lnTo>
                        <a:pt x="1163" y="89"/>
                      </a:lnTo>
                      <a:lnTo>
                        <a:pt x="1166" y="90"/>
                      </a:lnTo>
                      <a:lnTo>
                        <a:pt x="1165" y="89"/>
                      </a:lnTo>
                      <a:lnTo>
                        <a:pt x="1165" y="88"/>
                      </a:lnTo>
                      <a:lnTo>
                        <a:pt x="1165" y="88"/>
                      </a:lnTo>
                      <a:lnTo>
                        <a:pt x="1165" y="88"/>
                      </a:lnTo>
                      <a:lnTo>
                        <a:pt x="1166" y="85"/>
                      </a:lnTo>
                      <a:lnTo>
                        <a:pt x="1167" y="85"/>
                      </a:lnTo>
                      <a:lnTo>
                        <a:pt x="1169" y="86"/>
                      </a:lnTo>
                      <a:lnTo>
                        <a:pt x="1170" y="86"/>
                      </a:lnTo>
                      <a:lnTo>
                        <a:pt x="1170" y="88"/>
                      </a:lnTo>
                      <a:lnTo>
                        <a:pt x="1171" y="85"/>
                      </a:lnTo>
                      <a:lnTo>
                        <a:pt x="1171" y="85"/>
                      </a:lnTo>
                      <a:lnTo>
                        <a:pt x="1173" y="85"/>
                      </a:lnTo>
                      <a:lnTo>
                        <a:pt x="1173" y="84"/>
                      </a:lnTo>
                      <a:lnTo>
                        <a:pt x="1171" y="82"/>
                      </a:lnTo>
                      <a:lnTo>
                        <a:pt x="1169" y="82"/>
                      </a:lnTo>
                      <a:lnTo>
                        <a:pt x="1167" y="81"/>
                      </a:lnTo>
                      <a:lnTo>
                        <a:pt x="1169" y="81"/>
                      </a:lnTo>
                      <a:lnTo>
                        <a:pt x="1169" y="80"/>
                      </a:lnTo>
                      <a:lnTo>
                        <a:pt x="1170" y="80"/>
                      </a:lnTo>
                      <a:lnTo>
                        <a:pt x="1170" y="80"/>
                      </a:lnTo>
                      <a:lnTo>
                        <a:pt x="1171" y="73"/>
                      </a:lnTo>
                      <a:lnTo>
                        <a:pt x="1170" y="73"/>
                      </a:lnTo>
                      <a:lnTo>
                        <a:pt x="1170" y="71"/>
                      </a:lnTo>
                      <a:lnTo>
                        <a:pt x="1171" y="71"/>
                      </a:lnTo>
                      <a:lnTo>
                        <a:pt x="1171" y="69"/>
                      </a:lnTo>
                      <a:lnTo>
                        <a:pt x="1171" y="69"/>
                      </a:lnTo>
                      <a:lnTo>
                        <a:pt x="1171" y="68"/>
                      </a:lnTo>
                      <a:lnTo>
                        <a:pt x="1171" y="68"/>
                      </a:lnTo>
                      <a:lnTo>
                        <a:pt x="1171" y="68"/>
                      </a:lnTo>
                      <a:lnTo>
                        <a:pt x="1171" y="67"/>
                      </a:lnTo>
                      <a:lnTo>
                        <a:pt x="1171" y="67"/>
                      </a:lnTo>
                      <a:lnTo>
                        <a:pt x="1171" y="64"/>
                      </a:lnTo>
                      <a:lnTo>
                        <a:pt x="1174" y="63"/>
                      </a:lnTo>
                      <a:lnTo>
                        <a:pt x="1177" y="63"/>
                      </a:lnTo>
                      <a:lnTo>
                        <a:pt x="1175" y="61"/>
                      </a:lnTo>
                      <a:lnTo>
                        <a:pt x="1175" y="61"/>
                      </a:lnTo>
                      <a:lnTo>
                        <a:pt x="1175" y="60"/>
                      </a:lnTo>
                      <a:lnTo>
                        <a:pt x="1177" y="59"/>
                      </a:lnTo>
                      <a:lnTo>
                        <a:pt x="1177" y="58"/>
                      </a:lnTo>
                      <a:lnTo>
                        <a:pt x="1178" y="58"/>
                      </a:lnTo>
                      <a:lnTo>
                        <a:pt x="1181" y="56"/>
                      </a:lnTo>
                      <a:lnTo>
                        <a:pt x="1183" y="55"/>
                      </a:lnTo>
                      <a:close/>
                      <a:moveTo>
                        <a:pt x="3265" y="55"/>
                      </a:moveTo>
                      <a:lnTo>
                        <a:pt x="3265" y="56"/>
                      </a:lnTo>
                      <a:lnTo>
                        <a:pt x="3265" y="58"/>
                      </a:lnTo>
                      <a:lnTo>
                        <a:pt x="3263" y="59"/>
                      </a:lnTo>
                      <a:lnTo>
                        <a:pt x="3263" y="59"/>
                      </a:lnTo>
                      <a:lnTo>
                        <a:pt x="3262" y="59"/>
                      </a:lnTo>
                      <a:lnTo>
                        <a:pt x="3262" y="58"/>
                      </a:lnTo>
                      <a:lnTo>
                        <a:pt x="3263" y="56"/>
                      </a:lnTo>
                      <a:lnTo>
                        <a:pt x="3265" y="55"/>
                      </a:lnTo>
                      <a:close/>
                      <a:moveTo>
                        <a:pt x="63" y="54"/>
                      </a:moveTo>
                      <a:lnTo>
                        <a:pt x="64" y="54"/>
                      </a:lnTo>
                      <a:lnTo>
                        <a:pt x="65" y="55"/>
                      </a:lnTo>
                      <a:lnTo>
                        <a:pt x="66" y="58"/>
                      </a:lnTo>
                      <a:lnTo>
                        <a:pt x="66" y="58"/>
                      </a:lnTo>
                      <a:lnTo>
                        <a:pt x="66" y="58"/>
                      </a:lnTo>
                      <a:lnTo>
                        <a:pt x="65" y="58"/>
                      </a:lnTo>
                      <a:lnTo>
                        <a:pt x="64" y="56"/>
                      </a:lnTo>
                      <a:lnTo>
                        <a:pt x="63" y="56"/>
                      </a:lnTo>
                      <a:lnTo>
                        <a:pt x="63" y="56"/>
                      </a:lnTo>
                      <a:lnTo>
                        <a:pt x="61" y="55"/>
                      </a:lnTo>
                      <a:lnTo>
                        <a:pt x="63" y="54"/>
                      </a:lnTo>
                      <a:close/>
                      <a:moveTo>
                        <a:pt x="3337" y="52"/>
                      </a:moveTo>
                      <a:lnTo>
                        <a:pt x="3337" y="54"/>
                      </a:lnTo>
                      <a:lnTo>
                        <a:pt x="3337" y="54"/>
                      </a:lnTo>
                      <a:lnTo>
                        <a:pt x="3337" y="56"/>
                      </a:lnTo>
                      <a:lnTo>
                        <a:pt x="3331" y="56"/>
                      </a:lnTo>
                      <a:lnTo>
                        <a:pt x="3331" y="55"/>
                      </a:lnTo>
                      <a:lnTo>
                        <a:pt x="3334" y="54"/>
                      </a:lnTo>
                      <a:lnTo>
                        <a:pt x="3335" y="54"/>
                      </a:lnTo>
                      <a:lnTo>
                        <a:pt x="3337" y="52"/>
                      </a:lnTo>
                      <a:close/>
                      <a:moveTo>
                        <a:pt x="3369" y="51"/>
                      </a:moveTo>
                      <a:lnTo>
                        <a:pt x="3369" y="52"/>
                      </a:lnTo>
                      <a:lnTo>
                        <a:pt x="3367" y="52"/>
                      </a:lnTo>
                      <a:lnTo>
                        <a:pt x="3367" y="51"/>
                      </a:lnTo>
                      <a:lnTo>
                        <a:pt x="3368" y="51"/>
                      </a:lnTo>
                      <a:lnTo>
                        <a:pt x="3368" y="51"/>
                      </a:lnTo>
                      <a:lnTo>
                        <a:pt x="3368" y="51"/>
                      </a:lnTo>
                      <a:lnTo>
                        <a:pt x="3369" y="51"/>
                      </a:lnTo>
                      <a:close/>
                      <a:moveTo>
                        <a:pt x="796" y="51"/>
                      </a:moveTo>
                      <a:lnTo>
                        <a:pt x="797" y="52"/>
                      </a:lnTo>
                      <a:lnTo>
                        <a:pt x="798" y="52"/>
                      </a:lnTo>
                      <a:lnTo>
                        <a:pt x="798" y="54"/>
                      </a:lnTo>
                      <a:lnTo>
                        <a:pt x="798" y="54"/>
                      </a:lnTo>
                      <a:lnTo>
                        <a:pt x="798" y="55"/>
                      </a:lnTo>
                      <a:lnTo>
                        <a:pt x="801" y="54"/>
                      </a:lnTo>
                      <a:lnTo>
                        <a:pt x="801" y="58"/>
                      </a:lnTo>
                      <a:lnTo>
                        <a:pt x="801" y="59"/>
                      </a:lnTo>
                      <a:lnTo>
                        <a:pt x="802" y="60"/>
                      </a:lnTo>
                      <a:lnTo>
                        <a:pt x="803" y="61"/>
                      </a:lnTo>
                      <a:lnTo>
                        <a:pt x="805" y="65"/>
                      </a:lnTo>
                      <a:lnTo>
                        <a:pt x="806" y="67"/>
                      </a:lnTo>
                      <a:lnTo>
                        <a:pt x="807" y="68"/>
                      </a:lnTo>
                      <a:lnTo>
                        <a:pt x="807" y="69"/>
                      </a:lnTo>
                      <a:lnTo>
                        <a:pt x="806" y="71"/>
                      </a:lnTo>
                      <a:lnTo>
                        <a:pt x="806" y="72"/>
                      </a:lnTo>
                      <a:lnTo>
                        <a:pt x="802" y="72"/>
                      </a:lnTo>
                      <a:lnTo>
                        <a:pt x="801" y="61"/>
                      </a:lnTo>
                      <a:lnTo>
                        <a:pt x="798" y="61"/>
                      </a:lnTo>
                      <a:lnTo>
                        <a:pt x="798" y="59"/>
                      </a:lnTo>
                      <a:lnTo>
                        <a:pt x="797" y="58"/>
                      </a:lnTo>
                      <a:lnTo>
                        <a:pt x="796" y="56"/>
                      </a:lnTo>
                      <a:lnTo>
                        <a:pt x="794" y="56"/>
                      </a:lnTo>
                      <a:lnTo>
                        <a:pt x="794" y="55"/>
                      </a:lnTo>
                      <a:lnTo>
                        <a:pt x="794" y="54"/>
                      </a:lnTo>
                      <a:lnTo>
                        <a:pt x="793" y="54"/>
                      </a:lnTo>
                      <a:lnTo>
                        <a:pt x="793" y="51"/>
                      </a:lnTo>
                      <a:lnTo>
                        <a:pt x="794" y="51"/>
                      </a:lnTo>
                      <a:lnTo>
                        <a:pt x="794" y="51"/>
                      </a:lnTo>
                      <a:lnTo>
                        <a:pt x="794" y="51"/>
                      </a:lnTo>
                      <a:lnTo>
                        <a:pt x="796" y="51"/>
                      </a:lnTo>
                      <a:close/>
                      <a:moveTo>
                        <a:pt x="91" y="50"/>
                      </a:moveTo>
                      <a:lnTo>
                        <a:pt x="95" y="50"/>
                      </a:lnTo>
                      <a:lnTo>
                        <a:pt x="95" y="51"/>
                      </a:lnTo>
                      <a:lnTo>
                        <a:pt x="94" y="51"/>
                      </a:lnTo>
                      <a:lnTo>
                        <a:pt x="94" y="52"/>
                      </a:lnTo>
                      <a:lnTo>
                        <a:pt x="94" y="52"/>
                      </a:lnTo>
                      <a:lnTo>
                        <a:pt x="94" y="52"/>
                      </a:lnTo>
                      <a:lnTo>
                        <a:pt x="94" y="54"/>
                      </a:lnTo>
                      <a:lnTo>
                        <a:pt x="93" y="54"/>
                      </a:lnTo>
                      <a:lnTo>
                        <a:pt x="93" y="52"/>
                      </a:lnTo>
                      <a:lnTo>
                        <a:pt x="93" y="51"/>
                      </a:lnTo>
                      <a:lnTo>
                        <a:pt x="91" y="50"/>
                      </a:lnTo>
                      <a:close/>
                      <a:moveTo>
                        <a:pt x="127" y="50"/>
                      </a:moveTo>
                      <a:lnTo>
                        <a:pt x="129" y="50"/>
                      </a:lnTo>
                      <a:lnTo>
                        <a:pt x="129" y="50"/>
                      </a:lnTo>
                      <a:lnTo>
                        <a:pt x="127" y="50"/>
                      </a:lnTo>
                      <a:lnTo>
                        <a:pt x="127" y="50"/>
                      </a:lnTo>
                      <a:close/>
                      <a:moveTo>
                        <a:pt x="103" y="50"/>
                      </a:moveTo>
                      <a:lnTo>
                        <a:pt x="104" y="50"/>
                      </a:lnTo>
                      <a:lnTo>
                        <a:pt x="103" y="54"/>
                      </a:lnTo>
                      <a:lnTo>
                        <a:pt x="102" y="54"/>
                      </a:lnTo>
                      <a:lnTo>
                        <a:pt x="102" y="51"/>
                      </a:lnTo>
                      <a:lnTo>
                        <a:pt x="102" y="51"/>
                      </a:lnTo>
                      <a:lnTo>
                        <a:pt x="102" y="50"/>
                      </a:lnTo>
                      <a:lnTo>
                        <a:pt x="103" y="50"/>
                      </a:lnTo>
                      <a:close/>
                      <a:moveTo>
                        <a:pt x="99" y="50"/>
                      </a:moveTo>
                      <a:lnTo>
                        <a:pt x="101" y="50"/>
                      </a:lnTo>
                      <a:lnTo>
                        <a:pt x="99" y="52"/>
                      </a:lnTo>
                      <a:lnTo>
                        <a:pt x="98" y="52"/>
                      </a:lnTo>
                      <a:lnTo>
                        <a:pt x="98" y="52"/>
                      </a:lnTo>
                      <a:lnTo>
                        <a:pt x="98" y="52"/>
                      </a:lnTo>
                      <a:lnTo>
                        <a:pt x="98" y="51"/>
                      </a:lnTo>
                      <a:lnTo>
                        <a:pt x="98" y="50"/>
                      </a:lnTo>
                      <a:lnTo>
                        <a:pt x="99" y="50"/>
                      </a:lnTo>
                      <a:close/>
                      <a:moveTo>
                        <a:pt x="535" y="48"/>
                      </a:moveTo>
                      <a:lnTo>
                        <a:pt x="536" y="48"/>
                      </a:lnTo>
                      <a:lnTo>
                        <a:pt x="536" y="51"/>
                      </a:lnTo>
                      <a:lnTo>
                        <a:pt x="535" y="51"/>
                      </a:lnTo>
                      <a:lnTo>
                        <a:pt x="535" y="48"/>
                      </a:lnTo>
                      <a:close/>
                      <a:moveTo>
                        <a:pt x="133" y="48"/>
                      </a:moveTo>
                      <a:lnTo>
                        <a:pt x="135" y="48"/>
                      </a:lnTo>
                      <a:lnTo>
                        <a:pt x="136" y="50"/>
                      </a:lnTo>
                      <a:lnTo>
                        <a:pt x="136" y="50"/>
                      </a:lnTo>
                      <a:lnTo>
                        <a:pt x="133" y="50"/>
                      </a:lnTo>
                      <a:lnTo>
                        <a:pt x="133" y="48"/>
                      </a:lnTo>
                      <a:close/>
                      <a:moveTo>
                        <a:pt x="68" y="48"/>
                      </a:moveTo>
                      <a:lnTo>
                        <a:pt x="70" y="48"/>
                      </a:lnTo>
                      <a:lnTo>
                        <a:pt x="70" y="50"/>
                      </a:lnTo>
                      <a:lnTo>
                        <a:pt x="70" y="51"/>
                      </a:lnTo>
                      <a:lnTo>
                        <a:pt x="68" y="51"/>
                      </a:lnTo>
                      <a:lnTo>
                        <a:pt x="68" y="50"/>
                      </a:lnTo>
                      <a:lnTo>
                        <a:pt x="68" y="48"/>
                      </a:lnTo>
                      <a:lnTo>
                        <a:pt x="68" y="48"/>
                      </a:lnTo>
                      <a:lnTo>
                        <a:pt x="68" y="48"/>
                      </a:lnTo>
                      <a:close/>
                      <a:moveTo>
                        <a:pt x="52" y="48"/>
                      </a:moveTo>
                      <a:lnTo>
                        <a:pt x="52" y="50"/>
                      </a:lnTo>
                      <a:lnTo>
                        <a:pt x="52" y="51"/>
                      </a:lnTo>
                      <a:lnTo>
                        <a:pt x="52" y="51"/>
                      </a:lnTo>
                      <a:lnTo>
                        <a:pt x="52" y="51"/>
                      </a:lnTo>
                      <a:lnTo>
                        <a:pt x="49" y="51"/>
                      </a:lnTo>
                      <a:lnTo>
                        <a:pt x="49" y="50"/>
                      </a:lnTo>
                      <a:lnTo>
                        <a:pt x="51" y="48"/>
                      </a:lnTo>
                      <a:lnTo>
                        <a:pt x="51" y="48"/>
                      </a:lnTo>
                      <a:lnTo>
                        <a:pt x="51" y="48"/>
                      </a:lnTo>
                      <a:lnTo>
                        <a:pt x="52" y="48"/>
                      </a:lnTo>
                      <a:close/>
                      <a:moveTo>
                        <a:pt x="1602" y="46"/>
                      </a:moveTo>
                      <a:lnTo>
                        <a:pt x="1602" y="46"/>
                      </a:lnTo>
                      <a:lnTo>
                        <a:pt x="1602" y="47"/>
                      </a:lnTo>
                      <a:lnTo>
                        <a:pt x="1601" y="48"/>
                      </a:lnTo>
                      <a:lnTo>
                        <a:pt x="1602" y="48"/>
                      </a:lnTo>
                      <a:lnTo>
                        <a:pt x="1603" y="47"/>
                      </a:lnTo>
                      <a:lnTo>
                        <a:pt x="1603" y="47"/>
                      </a:lnTo>
                      <a:lnTo>
                        <a:pt x="1603" y="47"/>
                      </a:lnTo>
                      <a:lnTo>
                        <a:pt x="1605" y="46"/>
                      </a:lnTo>
                      <a:lnTo>
                        <a:pt x="1602" y="46"/>
                      </a:lnTo>
                      <a:close/>
                      <a:moveTo>
                        <a:pt x="531" y="44"/>
                      </a:moveTo>
                      <a:lnTo>
                        <a:pt x="533" y="44"/>
                      </a:lnTo>
                      <a:lnTo>
                        <a:pt x="533" y="46"/>
                      </a:lnTo>
                      <a:lnTo>
                        <a:pt x="533" y="46"/>
                      </a:lnTo>
                      <a:lnTo>
                        <a:pt x="533" y="46"/>
                      </a:lnTo>
                      <a:lnTo>
                        <a:pt x="531" y="46"/>
                      </a:lnTo>
                      <a:lnTo>
                        <a:pt x="531" y="46"/>
                      </a:lnTo>
                      <a:lnTo>
                        <a:pt x="531" y="46"/>
                      </a:lnTo>
                      <a:lnTo>
                        <a:pt x="531" y="44"/>
                      </a:lnTo>
                      <a:lnTo>
                        <a:pt x="531" y="44"/>
                      </a:lnTo>
                      <a:close/>
                      <a:moveTo>
                        <a:pt x="121" y="44"/>
                      </a:moveTo>
                      <a:lnTo>
                        <a:pt x="124" y="44"/>
                      </a:lnTo>
                      <a:lnTo>
                        <a:pt x="124" y="46"/>
                      </a:lnTo>
                      <a:lnTo>
                        <a:pt x="123" y="46"/>
                      </a:lnTo>
                      <a:lnTo>
                        <a:pt x="121" y="48"/>
                      </a:lnTo>
                      <a:lnTo>
                        <a:pt x="119" y="48"/>
                      </a:lnTo>
                      <a:lnTo>
                        <a:pt x="119" y="47"/>
                      </a:lnTo>
                      <a:lnTo>
                        <a:pt x="121" y="47"/>
                      </a:lnTo>
                      <a:lnTo>
                        <a:pt x="121" y="44"/>
                      </a:lnTo>
                      <a:close/>
                      <a:moveTo>
                        <a:pt x="3210" y="43"/>
                      </a:moveTo>
                      <a:lnTo>
                        <a:pt x="3211" y="44"/>
                      </a:lnTo>
                      <a:lnTo>
                        <a:pt x="3214" y="44"/>
                      </a:lnTo>
                      <a:lnTo>
                        <a:pt x="3216" y="44"/>
                      </a:lnTo>
                      <a:lnTo>
                        <a:pt x="3216" y="46"/>
                      </a:lnTo>
                      <a:lnTo>
                        <a:pt x="3212" y="47"/>
                      </a:lnTo>
                      <a:lnTo>
                        <a:pt x="3212" y="46"/>
                      </a:lnTo>
                      <a:lnTo>
                        <a:pt x="3211" y="46"/>
                      </a:lnTo>
                      <a:lnTo>
                        <a:pt x="3211" y="44"/>
                      </a:lnTo>
                      <a:lnTo>
                        <a:pt x="3210" y="44"/>
                      </a:lnTo>
                      <a:lnTo>
                        <a:pt x="3210" y="43"/>
                      </a:lnTo>
                      <a:close/>
                      <a:moveTo>
                        <a:pt x="157" y="43"/>
                      </a:moveTo>
                      <a:lnTo>
                        <a:pt x="157" y="44"/>
                      </a:lnTo>
                      <a:lnTo>
                        <a:pt x="154" y="44"/>
                      </a:lnTo>
                      <a:lnTo>
                        <a:pt x="154" y="43"/>
                      </a:lnTo>
                      <a:lnTo>
                        <a:pt x="154" y="43"/>
                      </a:lnTo>
                      <a:lnTo>
                        <a:pt x="155" y="43"/>
                      </a:lnTo>
                      <a:lnTo>
                        <a:pt x="155" y="43"/>
                      </a:lnTo>
                      <a:lnTo>
                        <a:pt x="157" y="43"/>
                      </a:lnTo>
                      <a:close/>
                      <a:moveTo>
                        <a:pt x="2639" y="42"/>
                      </a:moveTo>
                      <a:lnTo>
                        <a:pt x="2640" y="42"/>
                      </a:lnTo>
                      <a:lnTo>
                        <a:pt x="2640" y="42"/>
                      </a:lnTo>
                      <a:lnTo>
                        <a:pt x="2640" y="42"/>
                      </a:lnTo>
                      <a:lnTo>
                        <a:pt x="2639" y="43"/>
                      </a:lnTo>
                      <a:lnTo>
                        <a:pt x="2639" y="43"/>
                      </a:lnTo>
                      <a:lnTo>
                        <a:pt x="2639" y="43"/>
                      </a:lnTo>
                      <a:lnTo>
                        <a:pt x="2639" y="42"/>
                      </a:lnTo>
                      <a:close/>
                      <a:moveTo>
                        <a:pt x="161" y="41"/>
                      </a:moveTo>
                      <a:lnTo>
                        <a:pt x="162" y="41"/>
                      </a:lnTo>
                      <a:lnTo>
                        <a:pt x="162" y="42"/>
                      </a:lnTo>
                      <a:lnTo>
                        <a:pt x="162" y="42"/>
                      </a:lnTo>
                      <a:lnTo>
                        <a:pt x="162" y="42"/>
                      </a:lnTo>
                      <a:lnTo>
                        <a:pt x="162" y="42"/>
                      </a:lnTo>
                      <a:lnTo>
                        <a:pt x="162" y="42"/>
                      </a:lnTo>
                      <a:lnTo>
                        <a:pt x="162" y="42"/>
                      </a:lnTo>
                      <a:lnTo>
                        <a:pt x="161" y="42"/>
                      </a:lnTo>
                      <a:lnTo>
                        <a:pt x="161" y="42"/>
                      </a:lnTo>
                      <a:lnTo>
                        <a:pt x="161" y="41"/>
                      </a:lnTo>
                      <a:close/>
                      <a:moveTo>
                        <a:pt x="3393" y="38"/>
                      </a:moveTo>
                      <a:lnTo>
                        <a:pt x="3394" y="38"/>
                      </a:lnTo>
                      <a:lnTo>
                        <a:pt x="3390" y="43"/>
                      </a:lnTo>
                      <a:lnTo>
                        <a:pt x="3389" y="44"/>
                      </a:lnTo>
                      <a:lnTo>
                        <a:pt x="3389" y="47"/>
                      </a:lnTo>
                      <a:lnTo>
                        <a:pt x="3386" y="47"/>
                      </a:lnTo>
                      <a:lnTo>
                        <a:pt x="3386" y="48"/>
                      </a:lnTo>
                      <a:lnTo>
                        <a:pt x="3385" y="48"/>
                      </a:lnTo>
                      <a:lnTo>
                        <a:pt x="3385" y="47"/>
                      </a:lnTo>
                      <a:lnTo>
                        <a:pt x="3386" y="46"/>
                      </a:lnTo>
                      <a:lnTo>
                        <a:pt x="3388" y="42"/>
                      </a:lnTo>
                      <a:lnTo>
                        <a:pt x="3390" y="42"/>
                      </a:lnTo>
                      <a:lnTo>
                        <a:pt x="3390" y="41"/>
                      </a:lnTo>
                      <a:lnTo>
                        <a:pt x="3389" y="41"/>
                      </a:lnTo>
                      <a:lnTo>
                        <a:pt x="3389" y="41"/>
                      </a:lnTo>
                      <a:lnTo>
                        <a:pt x="3389" y="39"/>
                      </a:lnTo>
                      <a:lnTo>
                        <a:pt x="3392" y="39"/>
                      </a:lnTo>
                      <a:lnTo>
                        <a:pt x="3393" y="38"/>
                      </a:lnTo>
                      <a:lnTo>
                        <a:pt x="3393" y="38"/>
                      </a:lnTo>
                      <a:close/>
                      <a:moveTo>
                        <a:pt x="1065" y="38"/>
                      </a:moveTo>
                      <a:lnTo>
                        <a:pt x="1067" y="39"/>
                      </a:lnTo>
                      <a:lnTo>
                        <a:pt x="1067" y="42"/>
                      </a:lnTo>
                      <a:lnTo>
                        <a:pt x="1065" y="44"/>
                      </a:lnTo>
                      <a:lnTo>
                        <a:pt x="1065" y="44"/>
                      </a:lnTo>
                      <a:lnTo>
                        <a:pt x="1063" y="44"/>
                      </a:lnTo>
                      <a:lnTo>
                        <a:pt x="1063" y="44"/>
                      </a:lnTo>
                      <a:lnTo>
                        <a:pt x="1063" y="46"/>
                      </a:lnTo>
                      <a:lnTo>
                        <a:pt x="1061" y="46"/>
                      </a:lnTo>
                      <a:lnTo>
                        <a:pt x="1061" y="46"/>
                      </a:lnTo>
                      <a:lnTo>
                        <a:pt x="1061" y="46"/>
                      </a:lnTo>
                      <a:lnTo>
                        <a:pt x="1061" y="46"/>
                      </a:lnTo>
                      <a:lnTo>
                        <a:pt x="1060" y="46"/>
                      </a:lnTo>
                      <a:lnTo>
                        <a:pt x="1061" y="43"/>
                      </a:lnTo>
                      <a:lnTo>
                        <a:pt x="1063" y="41"/>
                      </a:lnTo>
                      <a:lnTo>
                        <a:pt x="1064" y="39"/>
                      </a:lnTo>
                      <a:lnTo>
                        <a:pt x="1065" y="38"/>
                      </a:lnTo>
                      <a:close/>
                      <a:moveTo>
                        <a:pt x="958" y="37"/>
                      </a:moveTo>
                      <a:lnTo>
                        <a:pt x="958" y="38"/>
                      </a:lnTo>
                      <a:lnTo>
                        <a:pt x="959" y="39"/>
                      </a:lnTo>
                      <a:lnTo>
                        <a:pt x="961" y="39"/>
                      </a:lnTo>
                      <a:lnTo>
                        <a:pt x="962" y="41"/>
                      </a:lnTo>
                      <a:lnTo>
                        <a:pt x="962" y="43"/>
                      </a:lnTo>
                      <a:lnTo>
                        <a:pt x="959" y="42"/>
                      </a:lnTo>
                      <a:lnTo>
                        <a:pt x="957" y="42"/>
                      </a:lnTo>
                      <a:lnTo>
                        <a:pt x="954" y="41"/>
                      </a:lnTo>
                      <a:lnTo>
                        <a:pt x="954" y="41"/>
                      </a:lnTo>
                      <a:lnTo>
                        <a:pt x="954" y="39"/>
                      </a:lnTo>
                      <a:lnTo>
                        <a:pt x="953" y="39"/>
                      </a:lnTo>
                      <a:lnTo>
                        <a:pt x="954" y="39"/>
                      </a:lnTo>
                      <a:lnTo>
                        <a:pt x="954" y="38"/>
                      </a:lnTo>
                      <a:lnTo>
                        <a:pt x="954" y="38"/>
                      </a:lnTo>
                      <a:lnTo>
                        <a:pt x="958" y="37"/>
                      </a:lnTo>
                      <a:close/>
                      <a:moveTo>
                        <a:pt x="1" y="37"/>
                      </a:moveTo>
                      <a:lnTo>
                        <a:pt x="2" y="37"/>
                      </a:lnTo>
                      <a:lnTo>
                        <a:pt x="2" y="38"/>
                      </a:lnTo>
                      <a:lnTo>
                        <a:pt x="1" y="38"/>
                      </a:lnTo>
                      <a:lnTo>
                        <a:pt x="1" y="38"/>
                      </a:lnTo>
                      <a:lnTo>
                        <a:pt x="1" y="38"/>
                      </a:lnTo>
                      <a:lnTo>
                        <a:pt x="0" y="37"/>
                      </a:lnTo>
                      <a:lnTo>
                        <a:pt x="0" y="37"/>
                      </a:lnTo>
                      <a:lnTo>
                        <a:pt x="1" y="37"/>
                      </a:lnTo>
                      <a:lnTo>
                        <a:pt x="1" y="37"/>
                      </a:lnTo>
                      <a:close/>
                      <a:moveTo>
                        <a:pt x="3403" y="37"/>
                      </a:moveTo>
                      <a:lnTo>
                        <a:pt x="3405" y="37"/>
                      </a:lnTo>
                      <a:lnTo>
                        <a:pt x="3406" y="37"/>
                      </a:lnTo>
                      <a:lnTo>
                        <a:pt x="3405" y="39"/>
                      </a:lnTo>
                      <a:lnTo>
                        <a:pt x="3403" y="41"/>
                      </a:lnTo>
                      <a:lnTo>
                        <a:pt x="3403" y="42"/>
                      </a:lnTo>
                      <a:lnTo>
                        <a:pt x="3401" y="42"/>
                      </a:lnTo>
                      <a:lnTo>
                        <a:pt x="3399" y="43"/>
                      </a:lnTo>
                      <a:lnTo>
                        <a:pt x="3398" y="42"/>
                      </a:lnTo>
                      <a:lnTo>
                        <a:pt x="3399" y="42"/>
                      </a:lnTo>
                      <a:lnTo>
                        <a:pt x="3401" y="41"/>
                      </a:lnTo>
                      <a:lnTo>
                        <a:pt x="3402" y="38"/>
                      </a:lnTo>
                      <a:lnTo>
                        <a:pt x="3402" y="38"/>
                      </a:lnTo>
                      <a:lnTo>
                        <a:pt x="3402" y="38"/>
                      </a:lnTo>
                      <a:lnTo>
                        <a:pt x="3402" y="37"/>
                      </a:lnTo>
                      <a:lnTo>
                        <a:pt x="3403" y="37"/>
                      </a:lnTo>
                      <a:lnTo>
                        <a:pt x="3403" y="37"/>
                      </a:lnTo>
                      <a:close/>
                      <a:moveTo>
                        <a:pt x="1739" y="37"/>
                      </a:moveTo>
                      <a:lnTo>
                        <a:pt x="1739" y="38"/>
                      </a:lnTo>
                      <a:lnTo>
                        <a:pt x="1736" y="38"/>
                      </a:lnTo>
                      <a:lnTo>
                        <a:pt x="1736" y="38"/>
                      </a:lnTo>
                      <a:lnTo>
                        <a:pt x="1736" y="38"/>
                      </a:lnTo>
                      <a:lnTo>
                        <a:pt x="1736" y="37"/>
                      </a:lnTo>
                      <a:lnTo>
                        <a:pt x="1739" y="37"/>
                      </a:lnTo>
                      <a:close/>
                      <a:moveTo>
                        <a:pt x="523" y="35"/>
                      </a:moveTo>
                      <a:lnTo>
                        <a:pt x="525" y="35"/>
                      </a:lnTo>
                      <a:lnTo>
                        <a:pt x="525" y="37"/>
                      </a:lnTo>
                      <a:lnTo>
                        <a:pt x="523" y="37"/>
                      </a:lnTo>
                      <a:lnTo>
                        <a:pt x="523" y="37"/>
                      </a:lnTo>
                      <a:lnTo>
                        <a:pt x="523" y="35"/>
                      </a:lnTo>
                      <a:close/>
                      <a:moveTo>
                        <a:pt x="504" y="35"/>
                      </a:moveTo>
                      <a:lnTo>
                        <a:pt x="505" y="35"/>
                      </a:lnTo>
                      <a:lnTo>
                        <a:pt x="505" y="35"/>
                      </a:lnTo>
                      <a:lnTo>
                        <a:pt x="505" y="35"/>
                      </a:lnTo>
                      <a:lnTo>
                        <a:pt x="506" y="37"/>
                      </a:lnTo>
                      <a:lnTo>
                        <a:pt x="506" y="38"/>
                      </a:lnTo>
                      <a:lnTo>
                        <a:pt x="506" y="38"/>
                      </a:lnTo>
                      <a:lnTo>
                        <a:pt x="506" y="38"/>
                      </a:lnTo>
                      <a:lnTo>
                        <a:pt x="508" y="38"/>
                      </a:lnTo>
                      <a:lnTo>
                        <a:pt x="508" y="39"/>
                      </a:lnTo>
                      <a:lnTo>
                        <a:pt x="509" y="41"/>
                      </a:lnTo>
                      <a:lnTo>
                        <a:pt x="508" y="42"/>
                      </a:lnTo>
                      <a:lnTo>
                        <a:pt x="508" y="42"/>
                      </a:lnTo>
                      <a:lnTo>
                        <a:pt x="508" y="42"/>
                      </a:lnTo>
                      <a:lnTo>
                        <a:pt x="509" y="43"/>
                      </a:lnTo>
                      <a:lnTo>
                        <a:pt x="510" y="43"/>
                      </a:lnTo>
                      <a:lnTo>
                        <a:pt x="510" y="43"/>
                      </a:lnTo>
                      <a:lnTo>
                        <a:pt x="510" y="43"/>
                      </a:lnTo>
                      <a:lnTo>
                        <a:pt x="509" y="44"/>
                      </a:lnTo>
                      <a:lnTo>
                        <a:pt x="508" y="44"/>
                      </a:lnTo>
                      <a:lnTo>
                        <a:pt x="509" y="47"/>
                      </a:lnTo>
                      <a:lnTo>
                        <a:pt x="509" y="47"/>
                      </a:lnTo>
                      <a:lnTo>
                        <a:pt x="510" y="50"/>
                      </a:lnTo>
                      <a:lnTo>
                        <a:pt x="508" y="48"/>
                      </a:lnTo>
                      <a:lnTo>
                        <a:pt x="508" y="48"/>
                      </a:lnTo>
                      <a:lnTo>
                        <a:pt x="506" y="47"/>
                      </a:lnTo>
                      <a:lnTo>
                        <a:pt x="504" y="46"/>
                      </a:lnTo>
                      <a:lnTo>
                        <a:pt x="502" y="44"/>
                      </a:lnTo>
                      <a:lnTo>
                        <a:pt x="501" y="42"/>
                      </a:lnTo>
                      <a:lnTo>
                        <a:pt x="500" y="39"/>
                      </a:lnTo>
                      <a:lnTo>
                        <a:pt x="501" y="39"/>
                      </a:lnTo>
                      <a:lnTo>
                        <a:pt x="501" y="39"/>
                      </a:lnTo>
                      <a:lnTo>
                        <a:pt x="501" y="39"/>
                      </a:lnTo>
                      <a:lnTo>
                        <a:pt x="500" y="39"/>
                      </a:lnTo>
                      <a:lnTo>
                        <a:pt x="500" y="37"/>
                      </a:lnTo>
                      <a:lnTo>
                        <a:pt x="501" y="37"/>
                      </a:lnTo>
                      <a:lnTo>
                        <a:pt x="501" y="37"/>
                      </a:lnTo>
                      <a:lnTo>
                        <a:pt x="502" y="37"/>
                      </a:lnTo>
                      <a:lnTo>
                        <a:pt x="502" y="37"/>
                      </a:lnTo>
                      <a:lnTo>
                        <a:pt x="504" y="35"/>
                      </a:lnTo>
                      <a:close/>
                      <a:moveTo>
                        <a:pt x="180" y="31"/>
                      </a:moveTo>
                      <a:lnTo>
                        <a:pt x="180" y="34"/>
                      </a:lnTo>
                      <a:lnTo>
                        <a:pt x="178" y="35"/>
                      </a:lnTo>
                      <a:lnTo>
                        <a:pt x="175" y="37"/>
                      </a:lnTo>
                      <a:lnTo>
                        <a:pt x="175" y="39"/>
                      </a:lnTo>
                      <a:lnTo>
                        <a:pt x="174" y="39"/>
                      </a:lnTo>
                      <a:lnTo>
                        <a:pt x="174" y="35"/>
                      </a:lnTo>
                      <a:lnTo>
                        <a:pt x="176" y="34"/>
                      </a:lnTo>
                      <a:lnTo>
                        <a:pt x="176" y="33"/>
                      </a:lnTo>
                      <a:lnTo>
                        <a:pt x="180" y="31"/>
                      </a:lnTo>
                      <a:close/>
                      <a:moveTo>
                        <a:pt x="786" y="31"/>
                      </a:moveTo>
                      <a:lnTo>
                        <a:pt x="789" y="31"/>
                      </a:lnTo>
                      <a:lnTo>
                        <a:pt x="789" y="31"/>
                      </a:lnTo>
                      <a:lnTo>
                        <a:pt x="789" y="33"/>
                      </a:lnTo>
                      <a:lnTo>
                        <a:pt x="789" y="34"/>
                      </a:lnTo>
                      <a:lnTo>
                        <a:pt x="788" y="34"/>
                      </a:lnTo>
                      <a:lnTo>
                        <a:pt x="790" y="37"/>
                      </a:lnTo>
                      <a:lnTo>
                        <a:pt x="792" y="37"/>
                      </a:lnTo>
                      <a:lnTo>
                        <a:pt x="792" y="42"/>
                      </a:lnTo>
                      <a:lnTo>
                        <a:pt x="792" y="46"/>
                      </a:lnTo>
                      <a:lnTo>
                        <a:pt x="792" y="51"/>
                      </a:lnTo>
                      <a:lnTo>
                        <a:pt x="790" y="51"/>
                      </a:lnTo>
                      <a:lnTo>
                        <a:pt x="789" y="51"/>
                      </a:lnTo>
                      <a:lnTo>
                        <a:pt x="788" y="48"/>
                      </a:lnTo>
                      <a:lnTo>
                        <a:pt x="786" y="48"/>
                      </a:lnTo>
                      <a:lnTo>
                        <a:pt x="786" y="47"/>
                      </a:lnTo>
                      <a:lnTo>
                        <a:pt x="788" y="46"/>
                      </a:lnTo>
                      <a:lnTo>
                        <a:pt x="788" y="44"/>
                      </a:lnTo>
                      <a:lnTo>
                        <a:pt x="788" y="42"/>
                      </a:lnTo>
                      <a:lnTo>
                        <a:pt x="788" y="41"/>
                      </a:lnTo>
                      <a:lnTo>
                        <a:pt x="786" y="39"/>
                      </a:lnTo>
                      <a:lnTo>
                        <a:pt x="786" y="39"/>
                      </a:lnTo>
                      <a:lnTo>
                        <a:pt x="785" y="39"/>
                      </a:lnTo>
                      <a:lnTo>
                        <a:pt x="785" y="38"/>
                      </a:lnTo>
                      <a:lnTo>
                        <a:pt x="784" y="37"/>
                      </a:lnTo>
                      <a:lnTo>
                        <a:pt x="783" y="37"/>
                      </a:lnTo>
                      <a:lnTo>
                        <a:pt x="783" y="35"/>
                      </a:lnTo>
                      <a:lnTo>
                        <a:pt x="781" y="35"/>
                      </a:lnTo>
                      <a:lnTo>
                        <a:pt x="781" y="35"/>
                      </a:lnTo>
                      <a:lnTo>
                        <a:pt x="781" y="35"/>
                      </a:lnTo>
                      <a:lnTo>
                        <a:pt x="781" y="35"/>
                      </a:lnTo>
                      <a:lnTo>
                        <a:pt x="781" y="35"/>
                      </a:lnTo>
                      <a:lnTo>
                        <a:pt x="784" y="34"/>
                      </a:lnTo>
                      <a:lnTo>
                        <a:pt x="786" y="34"/>
                      </a:lnTo>
                      <a:lnTo>
                        <a:pt x="788" y="34"/>
                      </a:lnTo>
                      <a:lnTo>
                        <a:pt x="786" y="34"/>
                      </a:lnTo>
                      <a:lnTo>
                        <a:pt x="786" y="33"/>
                      </a:lnTo>
                      <a:lnTo>
                        <a:pt x="786" y="31"/>
                      </a:lnTo>
                      <a:lnTo>
                        <a:pt x="786" y="31"/>
                      </a:lnTo>
                      <a:lnTo>
                        <a:pt x="786" y="31"/>
                      </a:lnTo>
                      <a:lnTo>
                        <a:pt x="786" y="31"/>
                      </a:lnTo>
                      <a:lnTo>
                        <a:pt x="786" y="31"/>
                      </a:lnTo>
                      <a:lnTo>
                        <a:pt x="786" y="31"/>
                      </a:lnTo>
                      <a:close/>
                      <a:moveTo>
                        <a:pt x="1109" y="30"/>
                      </a:moveTo>
                      <a:lnTo>
                        <a:pt x="1110" y="31"/>
                      </a:lnTo>
                      <a:lnTo>
                        <a:pt x="1111" y="31"/>
                      </a:lnTo>
                      <a:lnTo>
                        <a:pt x="1112" y="33"/>
                      </a:lnTo>
                      <a:lnTo>
                        <a:pt x="1114" y="33"/>
                      </a:lnTo>
                      <a:lnTo>
                        <a:pt x="1114" y="35"/>
                      </a:lnTo>
                      <a:lnTo>
                        <a:pt x="1112" y="35"/>
                      </a:lnTo>
                      <a:lnTo>
                        <a:pt x="1110" y="37"/>
                      </a:lnTo>
                      <a:lnTo>
                        <a:pt x="1110" y="35"/>
                      </a:lnTo>
                      <a:lnTo>
                        <a:pt x="1109" y="34"/>
                      </a:lnTo>
                      <a:lnTo>
                        <a:pt x="1109" y="33"/>
                      </a:lnTo>
                      <a:lnTo>
                        <a:pt x="1109" y="30"/>
                      </a:lnTo>
                      <a:close/>
                      <a:moveTo>
                        <a:pt x="533" y="29"/>
                      </a:moveTo>
                      <a:lnTo>
                        <a:pt x="533" y="29"/>
                      </a:lnTo>
                      <a:lnTo>
                        <a:pt x="533" y="30"/>
                      </a:lnTo>
                      <a:lnTo>
                        <a:pt x="533" y="30"/>
                      </a:lnTo>
                      <a:lnTo>
                        <a:pt x="533" y="29"/>
                      </a:lnTo>
                      <a:close/>
                      <a:moveTo>
                        <a:pt x="2958" y="29"/>
                      </a:moveTo>
                      <a:lnTo>
                        <a:pt x="2960" y="29"/>
                      </a:lnTo>
                      <a:lnTo>
                        <a:pt x="2960" y="30"/>
                      </a:lnTo>
                      <a:lnTo>
                        <a:pt x="2960" y="31"/>
                      </a:lnTo>
                      <a:lnTo>
                        <a:pt x="2961" y="31"/>
                      </a:lnTo>
                      <a:lnTo>
                        <a:pt x="2961" y="33"/>
                      </a:lnTo>
                      <a:lnTo>
                        <a:pt x="2961" y="33"/>
                      </a:lnTo>
                      <a:lnTo>
                        <a:pt x="2961" y="37"/>
                      </a:lnTo>
                      <a:lnTo>
                        <a:pt x="2960" y="38"/>
                      </a:lnTo>
                      <a:lnTo>
                        <a:pt x="2961" y="39"/>
                      </a:lnTo>
                      <a:lnTo>
                        <a:pt x="2960" y="39"/>
                      </a:lnTo>
                      <a:lnTo>
                        <a:pt x="2960" y="43"/>
                      </a:lnTo>
                      <a:lnTo>
                        <a:pt x="2961" y="43"/>
                      </a:lnTo>
                      <a:lnTo>
                        <a:pt x="2961" y="44"/>
                      </a:lnTo>
                      <a:lnTo>
                        <a:pt x="2961" y="44"/>
                      </a:lnTo>
                      <a:lnTo>
                        <a:pt x="2962" y="47"/>
                      </a:lnTo>
                      <a:lnTo>
                        <a:pt x="2963" y="48"/>
                      </a:lnTo>
                      <a:lnTo>
                        <a:pt x="2963" y="50"/>
                      </a:lnTo>
                      <a:lnTo>
                        <a:pt x="2965" y="50"/>
                      </a:lnTo>
                      <a:lnTo>
                        <a:pt x="2965" y="51"/>
                      </a:lnTo>
                      <a:lnTo>
                        <a:pt x="2963" y="54"/>
                      </a:lnTo>
                      <a:lnTo>
                        <a:pt x="2963" y="56"/>
                      </a:lnTo>
                      <a:lnTo>
                        <a:pt x="2962" y="58"/>
                      </a:lnTo>
                      <a:lnTo>
                        <a:pt x="2962" y="60"/>
                      </a:lnTo>
                      <a:lnTo>
                        <a:pt x="2963" y="60"/>
                      </a:lnTo>
                      <a:lnTo>
                        <a:pt x="2962" y="69"/>
                      </a:lnTo>
                      <a:lnTo>
                        <a:pt x="2963" y="69"/>
                      </a:lnTo>
                      <a:lnTo>
                        <a:pt x="2963" y="71"/>
                      </a:lnTo>
                      <a:lnTo>
                        <a:pt x="2965" y="72"/>
                      </a:lnTo>
                      <a:lnTo>
                        <a:pt x="2965" y="76"/>
                      </a:lnTo>
                      <a:lnTo>
                        <a:pt x="2965" y="77"/>
                      </a:lnTo>
                      <a:lnTo>
                        <a:pt x="2963" y="77"/>
                      </a:lnTo>
                      <a:lnTo>
                        <a:pt x="2963" y="81"/>
                      </a:lnTo>
                      <a:lnTo>
                        <a:pt x="2965" y="82"/>
                      </a:lnTo>
                      <a:lnTo>
                        <a:pt x="2966" y="85"/>
                      </a:lnTo>
                      <a:lnTo>
                        <a:pt x="2969" y="85"/>
                      </a:lnTo>
                      <a:lnTo>
                        <a:pt x="2969" y="86"/>
                      </a:lnTo>
                      <a:lnTo>
                        <a:pt x="2970" y="88"/>
                      </a:lnTo>
                      <a:lnTo>
                        <a:pt x="2970" y="90"/>
                      </a:lnTo>
                      <a:lnTo>
                        <a:pt x="2971" y="90"/>
                      </a:lnTo>
                      <a:lnTo>
                        <a:pt x="2971" y="90"/>
                      </a:lnTo>
                      <a:lnTo>
                        <a:pt x="2971" y="92"/>
                      </a:lnTo>
                      <a:lnTo>
                        <a:pt x="2973" y="92"/>
                      </a:lnTo>
                      <a:lnTo>
                        <a:pt x="2973" y="96"/>
                      </a:lnTo>
                      <a:lnTo>
                        <a:pt x="2971" y="96"/>
                      </a:lnTo>
                      <a:lnTo>
                        <a:pt x="2970" y="93"/>
                      </a:lnTo>
                      <a:lnTo>
                        <a:pt x="2969" y="92"/>
                      </a:lnTo>
                      <a:lnTo>
                        <a:pt x="2969" y="90"/>
                      </a:lnTo>
                      <a:lnTo>
                        <a:pt x="2967" y="90"/>
                      </a:lnTo>
                      <a:lnTo>
                        <a:pt x="2966" y="89"/>
                      </a:lnTo>
                      <a:lnTo>
                        <a:pt x="2961" y="90"/>
                      </a:lnTo>
                      <a:lnTo>
                        <a:pt x="2961" y="90"/>
                      </a:lnTo>
                      <a:lnTo>
                        <a:pt x="2961" y="92"/>
                      </a:lnTo>
                      <a:lnTo>
                        <a:pt x="2960" y="94"/>
                      </a:lnTo>
                      <a:lnTo>
                        <a:pt x="2958" y="96"/>
                      </a:lnTo>
                      <a:lnTo>
                        <a:pt x="2958" y="101"/>
                      </a:lnTo>
                      <a:lnTo>
                        <a:pt x="2958" y="101"/>
                      </a:lnTo>
                      <a:lnTo>
                        <a:pt x="2958" y="103"/>
                      </a:lnTo>
                      <a:lnTo>
                        <a:pt x="2957" y="105"/>
                      </a:lnTo>
                      <a:lnTo>
                        <a:pt x="2956" y="113"/>
                      </a:lnTo>
                      <a:lnTo>
                        <a:pt x="2956" y="113"/>
                      </a:lnTo>
                      <a:lnTo>
                        <a:pt x="2956" y="113"/>
                      </a:lnTo>
                      <a:lnTo>
                        <a:pt x="2956" y="114"/>
                      </a:lnTo>
                      <a:lnTo>
                        <a:pt x="2956" y="114"/>
                      </a:lnTo>
                      <a:lnTo>
                        <a:pt x="2956" y="116"/>
                      </a:lnTo>
                      <a:lnTo>
                        <a:pt x="2957" y="116"/>
                      </a:lnTo>
                      <a:lnTo>
                        <a:pt x="2957" y="119"/>
                      </a:lnTo>
                      <a:lnTo>
                        <a:pt x="2958" y="119"/>
                      </a:lnTo>
                      <a:lnTo>
                        <a:pt x="2958" y="122"/>
                      </a:lnTo>
                      <a:lnTo>
                        <a:pt x="2958" y="122"/>
                      </a:lnTo>
                      <a:lnTo>
                        <a:pt x="2960" y="124"/>
                      </a:lnTo>
                      <a:lnTo>
                        <a:pt x="2961" y="124"/>
                      </a:lnTo>
                      <a:lnTo>
                        <a:pt x="2961" y="128"/>
                      </a:lnTo>
                      <a:lnTo>
                        <a:pt x="2962" y="128"/>
                      </a:lnTo>
                      <a:lnTo>
                        <a:pt x="2962" y="130"/>
                      </a:lnTo>
                      <a:lnTo>
                        <a:pt x="2963" y="130"/>
                      </a:lnTo>
                      <a:lnTo>
                        <a:pt x="2962" y="133"/>
                      </a:lnTo>
                      <a:lnTo>
                        <a:pt x="2961" y="133"/>
                      </a:lnTo>
                      <a:lnTo>
                        <a:pt x="2961" y="131"/>
                      </a:lnTo>
                      <a:lnTo>
                        <a:pt x="2958" y="130"/>
                      </a:lnTo>
                      <a:lnTo>
                        <a:pt x="2957" y="127"/>
                      </a:lnTo>
                      <a:lnTo>
                        <a:pt x="2956" y="124"/>
                      </a:lnTo>
                      <a:lnTo>
                        <a:pt x="2953" y="124"/>
                      </a:lnTo>
                      <a:lnTo>
                        <a:pt x="2953" y="126"/>
                      </a:lnTo>
                      <a:lnTo>
                        <a:pt x="2952" y="127"/>
                      </a:lnTo>
                      <a:lnTo>
                        <a:pt x="2952" y="128"/>
                      </a:lnTo>
                      <a:lnTo>
                        <a:pt x="2950" y="128"/>
                      </a:lnTo>
                      <a:lnTo>
                        <a:pt x="2950" y="131"/>
                      </a:lnTo>
                      <a:lnTo>
                        <a:pt x="2950" y="132"/>
                      </a:lnTo>
                      <a:lnTo>
                        <a:pt x="2950" y="132"/>
                      </a:lnTo>
                      <a:lnTo>
                        <a:pt x="2948" y="132"/>
                      </a:lnTo>
                      <a:lnTo>
                        <a:pt x="2948" y="132"/>
                      </a:lnTo>
                      <a:lnTo>
                        <a:pt x="2949" y="132"/>
                      </a:lnTo>
                      <a:lnTo>
                        <a:pt x="2949" y="128"/>
                      </a:lnTo>
                      <a:lnTo>
                        <a:pt x="2949" y="128"/>
                      </a:lnTo>
                      <a:lnTo>
                        <a:pt x="2949" y="124"/>
                      </a:lnTo>
                      <a:lnTo>
                        <a:pt x="2950" y="124"/>
                      </a:lnTo>
                      <a:lnTo>
                        <a:pt x="2950" y="120"/>
                      </a:lnTo>
                      <a:lnTo>
                        <a:pt x="2950" y="120"/>
                      </a:lnTo>
                      <a:lnTo>
                        <a:pt x="2950" y="116"/>
                      </a:lnTo>
                      <a:lnTo>
                        <a:pt x="2950" y="116"/>
                      </a:lnTo>
                      <a:lnTo>
                        <a:pt x="2950" y="115"/>
                      </a:lnTo>
                      <a:lnTo>
                        <a:pt x="2952" y="115"/>
                      </a:lnTo>
                      <a:lnTo>
                        <a:pt x="2952" y="109"/>
                      </a:lnTo>
                      <a:lnTo>
                        <a:pt x="2952" y="106"/>
                      </a:lnTo>
                      <a:lnTo>
                        <a:pt x="2950" y="105"/>
                      </a:lnTo>
                      <a:lnTo>
                        <a:pt x="2950" y="102"/>
                      </a:lnTo>
                      <a:lnTo>
                        <a:pt x="2950" y="101"/>
                      </a:lnTo>
                      <a:lnTo>
                        <a:pt x="2950" y="101"/>
                      </a:lnTo>
                      <a:lnTo>
                        <a:pt x="2950" y="99"/>
                      </a:lnTo>
                      <a:lnTo>
                        <a:pt x="2952" y="99"/>
                      </a:lnTo>
                      <a:lnTo>
                        <a:pt x="2952" y="98"/>
                      </a:lnTo>
                      <a:lnTo>
                        <a:pt x="2950" y="96"/>
                      </a:lnTo>
                      <a:lnTo>
                        <a:pt x="2950" y="94"/>
                      </a:lnTo>
                      <a:lnTo>
                        <a:pt x="2950" y="92"/>
                      </a:lnTo>
                      <a:lnTo>
                        <a:pt x="2952" y="92"/>
                      </a:lnTo>
                      <a:lnTo>
                        <a:pt x="2952" y="84"/>
                      </a:lnTo>
                      <a:lnTo>
                        <a:pt x="2952" y="84"/>
                      </a:lnTo>
                      <a:lnTo>
                        <a:pt x="2952" y="76"/>
                      </a:lnTo>
                      <a:lnTo>
                        <a:pt x="2950" y="76"/>
                      </a:lnTo>
                      <a:lnTo>
                        <a:pt x="2952" y="69"/>
                      </a:lnTo>
                      <a:lnTo>
                        <a:pt x="2950" y="69"/>
                      </a:lnTo>
                      <a:lnTo>
                        <a:pt x="2950" y="67"/>
                      </a:lnTo>
                      <a:lnTo>
                        <a:pt x="2950" y="67"/>
                      </a:lnTo>
                      <a:lnTo>
                        <a:pt x="2950" y="65"/>
                      </a:lnTo>
                      <a:lnTo>
                        <a:pt x="2949" y="65"/>
                      </a:lnTo>
                      <a:lnTo>
                        <a:pt x="2949" y="59"/>
                      </a:lnTo>
                      <a:lnTo>
                        <a:pt x="2949" y="59"/>
                      </a:lnTo>
                      <a:lnTo>
                        <a:pt x="2949" y="56"/>
                      </a:lnTo>
                      <a:lnTo>
                        <a:pt x="2950" y="56"/>
                      </a:lnTo>
                      <a:lnTo>
                        <a:pt x="2949" y="50"/>
                      </a:lnTo>
                      <a:lnTo>
                        <a:pt x="2952" y="48"/>
                      </a:lnTo>
                      <a:lnTo>
                        <a:pt x="2952" y="46"/>
                      </a:lnTo>
                      <a:lnTo>
                        <a:pt x="2952" y="46"/>
                      </a:lnTo>
                      <a:lnTo>
                        <a:pt x="2953" y="44"/>
                      </a:lnTo>
                      <a:lnTo>
                        <a:pt x="2954" y="44"/>
                      </a:lnTo>
                      <a:lnTo>
                        <a:pt x="2956" y="43"/>
                      </a:lnTo>
                      <a:lnTo>
                        <a:pt x="2957" y="43"/>
                      </a:lnTo>
                      <a:lnTo>
                        <a:pt x="2957" y="39"/>
                      </a:lnTo>
                      <a:lnTo>
                        <a:pt x="2956" y="39"/>
                      </a:lnTo>
                      <a:lnTo>
                        <a:pt x="2954" y="31"/>
                      </a:lnTo>
                      <a:lnTo>
                        <a:pt x="2957" y="31"/>
                      </a:lnTo>
                      <a:lnTo>
                        <a:pt x="2958" y="30"/>
                      </a:lnTo>
                      <a:lnTo>
                        <a:pt x="2958" y="29"/>
                      </a:lnTo>
                      <a:close/>
                      <a:moveTo>
                        <a:pt x="191" y="27"/>
                      </a:moveTo>
                      <a:lnTo>
                        <a:pt x="192" y="29"/>
                      </a:lnTo>
                      <a:lnTo>
                        <a:pt x="192" y="29"/>
                      </a:lnTo>
                      <a:lnTo>
                        <a:pt x="193" y="29"/>
                      </a:lnTo>
                      <a:lnTo>
                        <a:pt x="192" y="31"/>
                      </a:lnTo>
                      <a:lnTo>
                        <a:pt x="190" y="34"/>
                      </a:lnTo>
                      <a:lnTo>
                        <a:pt x="187" y="35"/>
                      </a:lnTo>
                      <a:lnTo>
                        <a:pt x="184" y="35"/>
                      </a:lnTo>
                      <a:lnTo>
                        <a:pt x="184" y="34"/>
                      </a:lnTo>
                      <a:lnTo>
                        <a:pt x="187" y="34"/>
                      </a:lnTo>
                      <a:lnTo>
                        <a:pt x="188" y="33"/>
                      </a:lnTo>
                      <a:lnTo>
                        <a:pt x="190" y="31"/>
                      </a:lnTo>
                      <a:lnTo>
                        <a:pt x="188" y="30"/>
                      </a:lnTo>
                      <a:lnTo>
                        <a:pt x="187" y="29"/>
                      </a:lnTo>
                      <a:lnTo>
                        <a:pt x="188" y="29"/>
                      </a:lnTo>
                      <a:lnTo>
                        <a:pt x="188" y="29"/>
                      </a:lnTo>
                      <a:lnTo>
                        <a:pt x="191" y="27"/>
                      </a:lnTo>
                      <a:close/>
                      <a:moveTo>
                        <a:pt x="517" y="26"/>
                      </a:moveTo>
                      <a:lnTo>
                        <a:pt x="519" y="26"/>
                      </a:lnTo>
                      <a:lnTo>
                        <a:pt x="519" y="27"/>
                      </a:lnTo>
                      <a:lnTo>
                        <a:pt x="518" y="27"/>
                      </a:lnTo>
                      <a:lnTo>
                        <a:pt x="518" y="27"/>
                      </a:lnTo>
                      <a:lnTo>
                        <a:pt x="517" y="27"/>
                      </a:lnTo>
                      <a:lnTo>
                        <a:pt x="517" y="27"/>
                      </a:lnTo>
                      <a:lnTo>
                        <a:pt x="517" y="27"/>
                      </a:lnTo>
                      <a:lnTo>
                        <a:pt x="517" y="26"/>
                      </a:lnTo>
                      <a:lnTo>
                        <a:pt x="517" y="26"/>
                      </a:lnTo>
                      <a:close/>
                      <a:moveTo>
                        <a:pt x="495" y="25"/>
                      </a:moveTo>
                      <a:lnTo>
                        <a:pt x="496" y="25"/>
                      </a:lnTo>
                      <a:lnTo>
                        <a:pt x="497" y="25"/>
                      </a:lnTo>
                      <a:lnTo>
                        <a:pt x="498" y="26"/>
                      </a:lnTo>
                      <a:lnTo>
                        <a:pt x="498" y="26"/>
                      </a:lnTo>
                      <a:lnTo>
                        <a:pt x="498" y="26"/>
                      </a:lnTo>
                      <a:lnTo>
                        <a:pt x="500" y="26"/>
                      </a:lnTo>
                      <a:lnTo>
                        <a:pt x="500" y="25"/>
                      </a:lnTo>
                      <a:lnTo>
                        <a:pt x="504" y="25"/>
                      </a:lnTo>
                      <a:lnTo>
                        <a:pt x="505" y="25"/>
                      </a:lnTo>
                      <a:lnTo>
                        <a:pt x="505" y="25"/>
                      </a:lnTo>
                      <a:lnTo>
                        <a:pt x="505" y="27"/>
                      </a:lnTo>
                      <a:lnTo>
                        <a:pt x="504" y="30"/>
                      </a:lnTo>
                      <a:lnTo>
                        <a:pt x="504" y="34"/>
                      </a:lnTo>
                      <a:lnTo>
                        <a:pt x="502" y="34"/>
                      </a:lnTo>
                      <a:lnTo>
                        <a:pt x="502" y="35"/>
                      </a:lnTo>
                      <a:lnTo>
                        <a:pt x="501" y="35"/>
                      </a:lnTo>
                      <a:lnTo>
                        <a:pt x="501" y="35"/>
                      </a:lnTo>
                      <a:lnTo>
                        <a:pt x="500" y="37"/>
                      </a:lnTo>
                      <a:lnTo>
                        <a:pt x="498" y="37"/>
                      </a:lnTo>
                      <a:lnTo>
                        <a:pt x="497" y="37"/>
                      </a:lnTo>
                      <a:lnTo>
                        <a:pt x="497" y="35"/>
                      </a:lnTo>
                      <a:lnTo>
                        <a:pt x="497" y="34"/>
                      </a:lnTo>
                      <a:lnTo>
                        <a:pt x="497" y="34"/>
                      </a:lnTo>
                      <a:lnTo>
                        <a:pt x="496" y="34"/>
                      </a:lnTo>
                      <a:lnTo>
                        <a:pt x="496" y="34"/>
                      </a:lnTo>
                      <a:lnTo>
                        <a:pt x="496" y="34"/>
                      </a:lnTo>
                      <a:lnTo>
                        <a:pt x="496" y="30"/>
                      </a:lnTo>
                      <a:lnTo>
                        <a:pt x="495" y="29"/>
                      </a:lnTo>
                      <a:lnTo>
                        <a:pt x="495" y="25"/>
                      </a:lnTo>
                      <a:close/>
                      <a:moveTo>
                        <a:pt x="1073" y="21"/>
                      </a:moveTo>
                      <a:lnTo>
                        <a:pt x="1074" y="21"/>
                      </a:lnTo>
                      <a:lnTo>
                        <a:pt x="1074" y="26"/>
                      </a:lnTo>
                      <a:lnTo>
                        <a:pt x="1073" y="26"/>
                      </a:lnTo>
                      <a:lnTo>
                        <a:pt x="1073" y="27"/>
                      </a:lnTo>
                      <a:lnTo>
                        <a:pt x="1073" y="29"/>
                      </a:lnTo>
                      <a:lnTo>
                        <a:pt x="1073" y="29"/>
                      </a:lnTo>
                      <a:lnTo>
                        <a:pt x="1071" y="29"/>
                      </a:lnTo>
                      <a:lnTo>
                        <a:pt x="1071" y="30"/>
                      </a:lnTo>
                      <a:lnTo>
                        <a:pt x="1071" y="30"/>
                      </a:lnTo>
                      <a:lnTo>
                        <a:pt x="1071" y="25"/>
                      </a:lnTo>
                      <a:lnTo>
                        <a:pt x="1073" y="24"/>
                      </a:lnTo>
                      <a:lnTo>
                        <a:pt x="1073" y="21"/>
                      </a:lnTo>
                      <a:lnTo>
                        <a:pt x="1073" y="21"/>
                      </a:lnTo>
                      <a:lnTo>
                        <a:pt x="1073" y="21"/>
                      </a:lnTo>
                      <a:close/>
                      <a:moveTo>
                        <a:pt x="3431" y="20"/>
                      </a:moveTo>
                      <a:lnTo>
                        <a:pt x="3431" y="21"/>
                      </a:lnTo>
                      <a:lnTo>
                        <a:pt x="3432" y="21"/>
                      </a:lnTo>
                      <a:lnTo>
                        <a:pt x="3433" y="22"/>
                      </a:lnTo>
                      <a:lnTo>
                        <a:pt x="3433" y="24"/>
                      </a:lnTo>
                      <a:lnTo>
                        <a:pt x="3432" y="24"/>
                      </a:lnTo>
                      <a:lnTo>
                        <a:pt x="3432" y="24"/>
                      </a:lnTo>
                      <a:lnTo>
                        <a:pt x="3431" y="25"/>
                      </a:lnTo>
                      <a:lnTo>
                        <a:pt x="3431" y="25"/>
                      </a:lnTo>
                      <a:lnTo>
                        <a:pt x="3424" y="25"/>
                      </a:lnTo>
                      <a:lnTo>
                        <a:pt x="3424" y="26"/>
                      </a:lnTo>
                      <a:lnTo>
                        <a:pt x="3423" y="26"/>
                      </a:lnTo>
                      <a:lnTo>
                        <a:pt x="3423" y="27"/>
                      </a:lnTo>
                      <a:lnTo>
                        <a:pt x="3422" y="27"/>
                      </a:lnTo>
                      <a:lnTo>
                        <a:pt x="3419" y="27"/>
                      </a:lnTo>
                      <a:lnTo>
                        <a:pt x="3419" y="26"/>
                      </a:lnTo>
                      <a:lnTo>
                        <a:pt x="3422" y="24"/>
                      </a:lnTo>
                      <a:lnTo>
                        <a:pt x="3423" y="21"/>
                      </a:lnTo>
                      <a:lnTo>
                        <a:pt x="3426" y="21"/>
                      </a:lnTo>
                      <a:lnTo>
                        <a:pt x="3428" y="21"/>
                      </a:lnTo>
                      <a:lnTo>
                        <a:pt x="3431" y="20"/>
                      </a:lnTo>
                      <a:close/>
                      <a:moveTo>
                        <a:pt x="2911" y="18"/>
                      </a:moveTo>
                      <a:lnTo>
                        <a:pt x="2911" y="18"/>
                      </a:lnTo>
                      <a:lnTo>
                        <a:pt x="2911" y="18"/>
                      </a:lnTo>
                      <a:lnTo>
                        <a:pt x="2912" y="18"/>
                      </a:lnTo>
                      <a:lnTo>
                        <a:pt x="2912" y="20"/>
                      </a:lnTo>
                      <a:lnTo>
                        <a:pt x="2914" y="21"/>
                      </a:lnTo>
                      <a:lnTo>
                        <a:pt x="2915" y="22"/>
                      </a:lnTo>
                      <a:lnTo>
                        <a:pt x="2914" y="22"/>
                      </a:lnTo>
                      <a:lnTo>
                        <a:pt x="2912" y="25"/>
                      </a:lnTo>
                      <a:lnTo>
                        <a:pt x="2910" y="25"/>
                      </a:lnTo>
                      <a:lnTo>
                        <a:pt x="2907" y="24"/>
                      </a:lnTo>
                      <a:lnTo>
                        <a:pt x="2907" y="21"/>
                      </a:lnTo>
                      <a:lnTo>
                        <a:pt x="2909" y="20"/>
                      </a:lnTo>
                      <a:lnTo>
                        <a:pt x="2911" y="18"/>
                      </a:lnTo>
                      <a:close/>
                      <a:moveTo>
                        <a:pt x="805" y="18"/>
                      </a:moveTo>
                      <a:lnTo>
                        <a:pt x="805" y="18"/>
                      </a:lnTo>
                      <a:lnTo>
                        <a:pt x="805" y="21"/>
                      </a:lnTo>
                      <a:lnTo>
                        <a:pt x="807" y="21"/>
                      </a:lnTo>
                      <a:lnTo>
                        <a:pt x="807" y="24"/>
                      </a:lnTo>
                      <a:lnTo>
                        <a:pt x="807" y="26"/>
                      </a:lnTo>
                      <a:lnTo>
                        <a:pt x="807" y="29"/>
                      </a:lnTo>
                      <a:lnTo>
                        <a:pt x="809" y="29"/>
                      </a:lnTo>
                      <a:lnTo>
                        <a:pt x="809" y="31"/>
                      </a:lnTo>
                      <a:lnTo>
                        <a:pt x="809" y="31"/>
                      </a:lnTo>
                      <a:lnTo>
                        <a:pt x="809" y="33"/>
                      </a:lnTo>
                      <a:lnTo>
                        <a:pt x="810" y="33"/>
                      </a:lnTo>
                      <a:lnTo>
                        <a:pt x="810" y="35"/>
                      </a:lnTo>
                      <a:lnTo>
                        <a:pt x="813" y="37"/>
                      </a:lnTo>
                      <a:lnTo>
                        <a:pt x="813" y="39"/>
                      </a:lnTo>
                      <a:lnTo>
                        <a:pt x="814" y="39"/>
                      </a:lnTo>
                      <a:lnTo>
                        <a:pt x="814" y="42"/>
                      </a:lnTo>
                      <a:lnTo>
                        <a:pt x="815" y="43"/>
                      </a:lnTo>
                      <a:lnTo>
                        <a:pt x="815" y="44"/>
                      </a:lnTo>
                      <a:lnTo>
                        <a:pt x="815" y="44"/>
                      </a:lnTo>
                      <a:lnTo>
                        <a:pt x="815" y="46"/>
                      </a:lnTo>
                      <a:lnTo>
                        <a:pt x="815" y="46"/>
                      </a:lnTo>
                      <a:lnTo>
                        <a:pt x="815" y="47"/>
                      </a:lnTo>
                      <a:lnTo>
                        <a:pt x="817" y="47"/>
                      </a:lnTo>
                      <a:lnTo>
                        <a:pt x="817" y="51"/>
                      </a:lnTo>
                      <a:lnTo>
                        <a:pt x="819" y="52"/>
                      </a:lnTo>
                      <a:lnTo>
                        <a:pt x="821" y="54"/>
                      </a:lnTo>
                      <a:lnTo>
                        <a:pt x="822" y="55"/>
                      </a:lnTo>
                      <a:lnTo>
                        <a:pt x="823" y="55"/>
                      </a:lnTo>
                      <a:lnTo>
                        <a:pt x="826" y="55"/>
                      </a:lnTo>
                      <a:lnTo>
                        <a:pt x="824" y="58"/>
                      </a:lnTo>
                      <a:lnTo>
                        <a:pt x="823" y="59"/>
                      </a:lnTo>
                      <a:lnTo>
                        <a:pt x="823" y="60"/>
                      </a:lnTo>
                      <a:lnTo>
                        <a:pt x="823" y="63"/>
                      </a:lnTo>
                      <a:lnTo>
                        <a:pt x="824" y="63"/>
                      </a:lnTo>
                      <a:lnTo>
                        <a:pt x="824" y="65"/>
                      </a:lnTo>
                      <a:lnTo>
                        <a:pt x="824" y="65"/>
                      </a:lnTo>
                      <a:lnTo>
                        <a:pt x="824" y="67"/>
                      </a:lnTo>
                      <a:lnTo>
                        <a:pt x="822" y="67"/>
                      </a:lnTo>
                      <a:lnTo>
                        <a:pt x="822" y="69"/>
                      </a:lnTo>
                      <a:lnTo>
                        <a:pt x="818" y="69"/>
                      </a:lnTo>
                      <a:lnTo>
                        <a:pt x="818" y="64"/>
                      </a:lnTo>
                      <a:lnTo>
                        <a:pt x="817" y="64"/>
                      </a:lnTo>
                      <a:lnTo>
                        <a:pt x="817" y="60"/>
                      </a:lnTo>
                      <a:lnTo>
                        <a:pt x="818" y="60"/>
                      </a:lnTo>
                      <a:lnTo>
                        <a:pt x="818" y="60"/>
                      </a:lnTo>
                      <a:lnTo>
                        <a:pt x="818" y="59"/>
                      </a:lnTo>
                      <a:lnTo>
                        <a:pt x="817" y="59"/>
                      </a:lnTo>
                      <a:lnTo>
                        <a:pt x="817" y="59"/>
                      </a:lnTo>
                      <a:lnTo>
                        <a:pt x="817" y="55"/>
                      </a:lnTo>
                      <a:lnTo>
                        <a:pt x="814" y="55"/>
                      </a:lnTo>
                      <a:lnTo>
                        <a:pt x="814" y="55"/>
                      </a:lnTo>
                      <a:lnTo>
                        <a:pt x="815" y="55"/>
                      </a:lnTo>
                      <a:lnTo>
                        <a:pt x="815" y="52"/>
                      </a:lnTo>
                      <a:lnTo>
                        <a:pt x="814" y="51"/>
                      </a:lnTo>
                      <a:lnTo>
                        <a:pt x="810" y="51"/>
                      </a:lnTo>
                      <a:lnTo>
                        <a:pt x="810" y="48"/>
                      </a:lnTo>
                      <a:lnTo>
                        <a:pt x="810" y="48"/>
                      </a:lnTo>
                      <a:lnTo>
                        <a:pt x="811" y="47"/>
                      </a:lnTo>
                      <a:lnTo>
                        <a:pt x="811" y="47"/>
                      </a:lnTo>
                      <a:lnTo>
                        <a:pt x="811" y="46"/>
                      </a:lnTo>
                      <a:lnTo>
                        <a:pt x="810" y="46"/>
                      </a:lnTo>
                      <a:lnTo>
                        <a:pt x="810" y="44"/>
                      </a:lnTo>
                      <a:lnTo>
                        <a:pt x="810" y="43"/>
                      </a:lnTo>
                      <a:lnTo>
                        <a:pt x="809" y="44"/>
                      </a:lnTo>
                      <a:lnTo>
                        <a:pt x="807" y="44"/>
                      </a:lnTo>
                      <a:lnTo>
                        <a:pt x="807" y="44"/>
                      </a:lnTo>
                      <a:lnTo>
                        <a:pt x="805" y="43"/>
                      </a:lnTo>
                      <a:lnTo>
                        <a:pt x="802" y="41"/>
                      </a:lnTo>
                      <a:lnTo>
                        <a:pt x="800" y="39"/>
                      </a:lnTo>
                      <a:lnTo>
                        <a:pt x="800" y="38"/>
                      </a:lnTo>
                      <a:lnTo>
                        <a:pt x="800" y="38"/>
                      </a:lnTo>
                      <a:lnTo>
                        <a:pt x="798" y="38"/>
                      </a:lnTo>
                      <a:lnTo>
                        <a:pt x="798" y="35"/>
                      </a:lnTo>
                      <a:lnTo>
                        <a:pt x="800" y="35"/>
                      </a:lnTo>
                      <a:lnTo>
                        <a:pt x="801" y="34"/>
                      </a:lnTo>
                      <a:lnTo>
                        <a:pt x="801" y="34"/>
                      </a:lnTo>
                      <a:lnTo>
                        <a:pt x="797" y="34"/>
                      </a:lnTo>
                      <a:lnTo>
                        <a:pt x="797" y="33"/>
                      </a:lnTo>
                      <a:lnTo>
                        <a:pt x="796" y="33"/>
                      </a:lnTo>
                      <a:lnTo>
                        <a:pt x="796" y="31"/>
                      </a:lnTo>
                      <a:lnTo>
                        <a:pt x="794" y="31"/>
                      </a:lnTo>
                      <a:lnTo>
                        <a:pt x="794" y="30"/>
                      </a:lnTo>
                      <a:lnTo>
                        <a:pt x="796" y="30"/>
                      </a:lnTo>
                      <a:lnTo>
                        <a:pt x="796" y="29"/>
                      </a:lnTo>
                      <a:lnTo>
                        <a:pt x="797" y="29"/>
                      </a:lnTo>
                      <a:lnTo>
                        <a:pt x="797" y="26"/>
                      </a:lnTo>
                      <a:lnTo>
                        <a:pt x="798" y="25"/>
                      </a:lnTo>
                      <a:lnTo>
                        <a:pt x="800" y="22"/>
                      </a:lnTo>
                      <a:lnTo>
                        <a:pt x="800" y="22"/>
                      </a:lnTo>
                      <a:lnTo>
                        <a:pt x="800" y="22"/>
                      </a:lnTo>
                      <a:lnTo>
                        <a:pt x="801" y="22"/>
                      </a:lnTo>
                      <a:lnTo>
                        <a:pt x="803" y="22"/>
                      </a:lnTo>
                      <a:lnTo>
                        <a:pt x="803" y="22"/>
                      </a:lnTo>
                      <a:lnTo>
                        <a:pt x="803" y="20"/>
                      </a:lnTo>
                      <a:lnTo>
                        <a:pt x="803" y="20"/>
                      </a:lnTo>
                      <a:lnTo>
                        <a:pt x="803" y="20"/>
                      </a:lnTo>
                      <a:lnTo>
                        <a:pt x="803" y="20"/>
                      </a:lnTo>
                      <a:lnTo>
                        <a:pt x="803" y="18"/>
                      </a:lnTo>
                      <a:lnTo>
                        <a:pt x="805" y="18"/>
                      </a:lnTo>
                      <a:lnTo>
                        <a:pt x="805" y="18"/>
                      </a:lnTo>
                      <a:lnTo>
                        <a:pt x="805" y="18"/>
                      </a:lnTo>
                      <a:lnTo>
                        <a:pt x="805" y="18"/>
                      </a:lnTo>
                      <a:lnTo>
                        <a:pt x="805" y="18"/>
                      </a:lnTo>
                      <a:close/>
                      <a:moveTo>
                        <a:pt x="3462" y="17"/>
                      </a:moveTo>
                      <a:lnTo>
                        <a:pt x="3465" y="17"/>
                      </a:lnTo>
                      <a:lnTo>
                        <a:pt x="3462" y="22"/>
                      </a:lnTo>
                      <a:lnTo>
                        <a:pt x="3461" y="22"/>
                      </a:lnTo>
                      <a:lnTo>
                        <a:pt x="3461" y="22"/>
                      </a:lnTo>
                      <a:lnTo>
                        <a:pt x="3461" y="21"/>
                      </a:lnTo>
                      <a:lnTo>
                        <a:pt x="3460" y="21"/>
                      </a:lnTo>
                      <a:lnTo>
                        <a:pt x="3461" y="20"/>
                      </a:lnTo>
                      <a:lnTo>
                        <a:pt x="3462" y="18"/>
                      </a:lnTo>
                      <a:lnTo>
                        <a:pt x="3462" y="17"/>
                      </a:lnTo>
                      <a:close/>
                      <a:moveTo>
                        <a:pt x="1798" y="17"/>
                      </a:moveTo>
                      <a:lnTo>
                        <a:pt x="1798" y="18"/>
                      </a:lnTo>
                      <a:lnTo>
                        <a:pt x="1797" y="18"/>
                      </a:lnTo>
                      <a:lnTo>
                        <a:pt x="1797" y="20"/>
                      </a:lnTo>
                      <a:lnTo>
                        <a:pt x="1797" y="20"/>
                      </a:lnTo>
                      <a:lnTo>
                        <a:pt x="1794" y="21"/>
                      </a:lnTo>
                      <a:lnTo>
                        <a:pt x="1793" y="22"/>
                      </a:lnTo>
                      <a:lnTo>
                        <a:pt x="1792" y="22"/>
                      </a:lnTo>
                      <a:lnTo>
                        <a:pt x="1792" y="24"/>
                      </a:lnTo>
                      <a:lnTo>
                        <a:pt x="1792" y="24"/>
                      </a:lnTo>
                      <a:lnTo>
                        <a:pt x="1791" y="24"/>
                      </a:lnTo>
                      <a:lnTo>
                        <a:pt x="1789" y="24"/>
                      </a:lnTo>
                      <a:lnTo>
                        <a:pt x="1789" y="24"/>
                      </a:lnTo>
                      <a:lnTo>
                        <a:pt x="1789" y="24"/>
                      </a:lnTo>
                      <a:lnTo>
                        <a:pt x="1787" y="25"/>
                      </a:lnTo>
                      <a:lnTo>
                        <a:pt x="1785" y="24"/>
                      </a:lnTo>
                      <a:lnTo>
                        <a:pt x="1784" y="22"/>
                      </a:lnTo>
                      <a:lnTo>
                        <a:pt x="1784" y="21"/>
                      </a:lnTo>
                      <a:lnTo>
                        <a:pt x="1785" y="21"/>
                      </a:lnTo>
                      <a:lnTo>
                        <a:pt x="1784" y="18"/>
                      </a:lnTo>
                      <a:lnTo>
                        <a:pt x="1787" y="20"/>
                      </a:lnTo>
                      <a:lnTo>
                        <a:pt x="1788" y="20"/>
                      </a:lnTo>
                      <a:lnTo>
                        <a:pt x="1789" y="21"/>
                      </a:lnTo>
                      <a:lnTo>
                        <a:pt x="1789" y="20"/>
                      </a:lnTo>
                      <a:lnTo>
                        <a:pt x="1789" y="20"/>
                      </a:lnTo>
                      <a:lnTo>
                        <a:pt x="1792" y="18"/>
                      </a:lnTo>
                      <a:lnTo>
                        <a:pt x="1792" y="18"/>
                      </a:lnTo>
                      <a:lnTo>
                        <a:pt x="1798" y="17"/>
                      </a:lnTo>
                      <a:close/>
                      <a:moveTo>
                        <a:pt x="3437" y="17"/>
                      </a:moveTo>
                      <a:lnTo>
                        <a:pt x="3440" y="17"/>
                      </a:lnTo>
                      <a:lnTo>
                        <a:pt x="3440" y="20"/>
                      </a:lnTo>
                      <a:lnTo>
                        <a:pt x="3439" y="20"/>
                      </a:lnTo>
                      <a:lnTo>
                        <a:pt x="3439" y="20"/>
                      </a:lnTo>
                      <a:lnTo>
                        <a:pt x="3439" y="20"/>
                      </a:lnTo>
                      <a:lnTo>
                        <a:pt x="3439" y="18"/>
                      </a:lnTo>
                      <a:lnTo>
                        <a:pt x="3437" y="20"/>
                      </a:lnTo>
                      <a:lnTo>
                        <a:pt x="3437" y="17"/>
                      </a:lnTo>
                      <a:close/>
                      <a:moveTo>
                        <a:pt x="1781" y="17"/>
                      </a:moveTo>
                      <a:lnTo>
                        <a:pt x="1783" y="17"/>
                      </a:lnTo>
                      <a:lnTo>
                        <a:pt x="1783" y="20"/>
                      </a:lnTo>
                      <a:lnTo>
                        <a:pt x="1781" y="20"/>
                      </a:lnTo>
                      <a:lnTo>
                        <a:pt x="1781" y="22"/>
                      </a:lnTo>
                      <a:lnTo>
                        <a:pt x="1780" y="22"/>
                      </a:lnTo>
                      <a:lnTo>
                        <a:pt x="1780" y="22"/>
                      </a:lnTo>
                      <a:lnTo>
                        <a:pt x="1780" y="22"/>
                      </a:lnTo>
                      <a:lnTo>
                        <a:pt x="1779" y="22"/>
                      </a:lnTo>
                      <a:lnTo>
                        <a:pt x="1781" y="17"/>
                      </a:lnTo>
                      <a:close/>
                      <a:moveTo>
                        <a:pt x="3457" y="14"/>
                      </a:moveTo>
                      <a:lnTo>
                        <a:pt x="3460" y="14"/>
                      </a:lnTo>
                      <a:lnTo>
                        <a:pt x="3460" y="17"/>
                      </a:lnTo>
                      <a:lnTo>
                        <a:pt x="3458" y="17"/>
                      </a:lnTo>
                      <a:lnTo>
                        <a:pt x="3458" y="17"/>
                      </a:lnTo>
                      <a:lnTo>
                        <a:pt x="3458" y="17"/>
                      </a:lnTo>
                      <a:lnTo>
                        <a:pt x="3457" y="17"/>
                      </a:lnTo>
                      <a:lnTo>
                        <a:pt x="3457" y="16"/>
                      </a:lnTo>
                      <a:lnTo>
                        <a:pt x="3457" y="16"/>
                      </a:lnTo>
                      <a:lnTo>
                        <a:pt x="3457" y="14"/>
                      </a:lnTo>
                      <a:close/>
                      <a:moveTo>
                        <a:pt x="1030" y="14"/>
                      </a:moveTo>
                      <a:lnTo>
                        <a:pt x="1031" y="16"/>
                      </a:lnTo>
                      <a:lnTo>
                        <a:pt x="1031" y="16"/>
                      </a:lnTo>
                      <a:lnTo>
                        <a:pt x="1031" y="16"/>
                      </a:lnTo>
                      <a:lnTo>
                        <a:pt x="1031" y="16"/>
                      </a:lnTo>
                      <a:lnTo>
                        <a:pt x="1031" y="16"/>
                      </a:lnTo>
                      <a:lnTo>
                        <a:pt x="1031" y="16"/>
                      </a:lnTo>
                      <a:lnTo>
                        <a:pt x="1031" y="16"/>
                      </a:lnTo>
                      <a:lnTo>
                        <a:pt x="1031" y="16"/>
                      </a:lnTo>
                      <a:lnTo>
                        <a:pt x="1030" y="16"/>
                      </a:lnTo>
                      <a:lnTo>
                        <a:pt x="1030" y="16"/>
                      </a:lnTo>
                      <a:lnTo>
                        <a:pt x="1029" y="16"/>
                      </a:lnTo>
                      <a:lnTo>
                        <a:pt x="1030" y="16"/>
                      </a:lnTo>
                      <a:lnTo>
                        <a:pt x="1030" y="16"/>
                      </a:lnTo>
                      <a:lnTo>
                        <a:pt x="1030" y="14"/>
                      </a:lnTo>
                      <a:close/>
                      <a:moveTo>
                        <a:pt x="231" y="12"/>
                      </a:moveTo>
                      <a:lnTo>
                        <a:pt x="230" y="14"/>
                      </a:lnTo>
                      <a:lnTo>
                        <a:pt x="230" y="14"/>
                      </a:lnTo>
                      <a:lnTo>
                        <a:pt x="227" y="14"/>
                      </a:lnTo>
                      <a:lnTo>
                        <a:pt x="227" y="14"/>
                      </a:lnTo>
                      <a:lnTo>
                        <a:pt x="229" y="13"/>
                      </a:lnTo>
                      <a:lnTo>
                        <a:pt x="230" y="13"/>
                      </a:lnTo>
                      <a:lnTo>
                        <a:pt x="230" y="13"/>
                      </a:lnTo>
                      <a:lnTo>
                        <a:pt x="230" y="13"/>
                      </a:lnTo>
                      <a:lnTo>
                        <a:pt x="231" y="12"/>
                      </a:lnTo>
                      <a:close/>
                      <a:moveTo>
                        <a:pt x="220" y="12"/>
                      </a:moveTo>
                      <a:lnTo>
                        <a:pt x="221" y="13"/>
                      </a:lnTo>
                      <a:lnTo>
                        <a:pt x="221" y="13"/>
                      </a:lnTo>
                      <a:lnTo>
                        <a:pt x="221" y="14"/>
                      </a:lnTo>
                      <a:lnTo>
                        <a:pt x="221" y="14"/>
                      </a:lnTo>
                      <a:lnTo>
                        <a:pt x="221" y="14"/>
                      </a:lnTo>
                      <a:lnTo>
                        <a:pt x="221" y="14"/>
                      </a:lnTo>
                      <a:lnTo>
                        <a:pt x="221" y="14"/>
                      </a:lnTo>
                      <a:lnTo>
                        <a:pt x="220" y="16"/>
                      </a:lnTo>
                      <a:lnTo>
                        <a:pt x="218" y="16"/>
                      </a:lnTo>
                      <a:lnTo>
                        <a:pt x="218" y="16"/>
                      </a:lnTo>
                      <a:lnTo>
                        <a:pt x="217" y="16"/>
                      </a:lnTo>
                      <a:lnTo>
                        <a:pt x="214" y="16"/>
                      </a:lnTo>
                      <a:lnTo>
                        <a:pt x="214" y="17"/>
                      </a:lnTo>
                      <a:lnTo>
                        <a:pt x="212" y="17"/>
                      </a:lnTo>
                      <a:lnTo>
                        <a:pt x="212" y="18"/>
                      </a:lnTo>
                      <a:lnTo>
                        <a:pt x="210" y="18"/>
                      </a:lnTo>
                      <a:lnTo>
                        <a:pt x="209" y="20"/>
                      </a:lnTo>
                      <a:lnTo>
                        <a:pt x="207" y="20"/>
                      </a:lnTo>
                      <a:lnTo>
                        <a:pt x="208" y="17"/>
                      </a:lnTo>
                      <a:lnTo>
                        <a:pt x="208" y="17"/>
                      </a:lnTo>
                      <a:lnTo>
                        <a:pt x="209" y="17"/>
                      </a:lnTo>
                      <a:lnTo>
                        <a:pt x="210" y="16"/>
                      </a:lnTo>
                      <a:lnTo>
                        <a:pt x="210" y="13"/>
                      </a:lnTo>
                      <a:lnTo>
                        <a:pt x="213" y="13"/>
                      </a:lnTo>
                      <a:lnTo>
                        <a:pt x="216" y="13"/>
                      </a:lnTo>
                      <a:lnTo>
                        <a:pt x="217" y="12"/>
                      </a:lnTo>
                      <a:lnTo>
                        <a:pt x="220" y="12"/>
                      </a:lnTo>
                      <a:close/>
                      <a:moveTo>
                        <a:pt x="1815" y="10"/>
                      </a:moveTo>
                      <a:lnTo>
                        <a:pt x="1818" y="12"/>
                      </a:lnTo>
                      <a:lnTo>
                        <a:pt x="1819" y="12"/>
                      </a:lnTo>
                      <a:lnTo>
                        <a:pt x="1821" y="13"/>
                      </a:lnTo>
                      <a:lnTo>
                        <a:pt x="1821" y="16"/>
                      </a:lnTo>
                      <a:lnTo>
                        <a:pt x="1821" y="16"/>
                      </a:lnTo>
                      <a:lnTo>
                        <a:pt x="1818" y="16"/>
                      </a:lnTo>
                      <a:lnTo>
                        <a:pt x="1818" y="16"/>
                      </a:lnTo>
                      <a:lnTo>
                        <a:pt x="1817" y="14"/>
                      </a:lnTo>
                      <a:lnTo>
                        <a:pt x="1817" y="14"/>
                      </a:lnTo>
                      <a:lnTo>
                        <a:pt x="1815" y="13"/>
                      </a:lnTo>
                      <a:lnTo>
                        <a:pt x="1815" y="10"/>
                      </a:lnTo>
                      <a:close/>
                      <a:moveTo>
                        <a:pt x="1620" y="10"/>
                      </a:moveTo>
                      <a:lnTo>
                        <a:pt x="1620" y="10"/>
                      </a:lnTo>
                      <a:lnTo>
                        <a:pt x="1622" y="12"/>
                      </a:lnTo>
                      <a:lnTo>
                        <a:pt x="1622" y="12"/>
                      </a:lnTo>
                      <a:lnTo>
                        <a:pt x="1623" y="12"/>
                      </a:lnTo>
                      <a:lnTo>
                        <a:pt x="1623" y="14"/>
                      </a:lnTo>
                      <a:lnTo>
                        <a:pt x="1622" y="16"/>
                      </a:lnTo>
                      <a:lnTo>
                        <a:pt x="1620" y="16"/>
                      </a:lnTo>
                      <a:lnTo>
                        <a:pt x="1620" y="17"/>
                      </a:lnTo>
                      <a:lnTo>
                        <a:pt x="1622" y="16"/>
                      </a:lnTo>
                      <a:lnTo>
                        <a:pt x="1624" y="16"/>
                      </a:lnTo>
                      <a:lnTo>
                        <a:pt x="1626" y="14"/>
                      </a:lnTo>
                      <a:lnTo>
                        <a:pt x="1627" y="13"/>
                      </a:lnTo>
                      <a:lnTo>
                        <a:pt x="1630" y="13"/>
                      </a:lnTo>
                      <a:lnTo>
                        <a:pt x="1630" y="14"/>
                      </a:lnTo>
                      <a:lnTo>
                        <a:pt x="1631" y="14"/>
                      </a:lnTo>
                      <a:lnTo>
                        <a:pt x="1631" y="17"/>
                      </a:lnTo>
                      <a:lnTo>
                        <a:pt x="1630" y="18"/>
                      </a:lnTo>
                      <a:lnTo>
                        <a:pt x="1630" y="18"/>
                      </a:lnTo>
                      <a:lnTo>
                        <a:pt x="1632" y="18"/>
                      </a:lnTo>
                      <a:lnTo>
                        <a:pt x="1632" y="24"/>
                      </a:lnTo>
                      <a:lnTo>
                        <a:pt x="1635" y="24"/>
                      </a:lnTo>
                      <a:lnTo>
                        <a:pt x="1635" y="25"/>
                      </a:lnTo>
                      <a:lnTo>
                        <a:pt x="1632" y="26"/>
                      </a:lnTo>
                      <a:lnTo>
                        <a:pt x="1631" y="26"/>
                      </a:lnTo>
                      <a:lnTo>
                        <a:pt x="1628" y="26"/>
                      </a:lnTo>
                      <a:lnTo>
                        <a:pt x="1627" y="26"/>
                      </a:lnTo>
                      <a:lnTo>
                        <a:pt x="1627" y="27"/>
                      </a:lnTo>
                      <a:lnTo>
                        <a:pt x="1627" y="27"/>
                      </a:lnTo>
                      <a:lnTo>
                        <a:pt x="1627" y="29"/>
                      </a:lnTo>
                      <a:lnTo>
                        <a:pt x="1624" y="29"/>
                      </a:lnTo>
                      <a:lnTo>
                        <a:pt x="1626" y="33"/>
                      </a:lnTo>
                      <a:lnTo>
                        <a:pt x="1626" y="33"/>
                      </a:lnTo>
                      <a:lnTo>
                        <a:pt x="1624" y="34"/>
                      </a:lnTo>
                      <a:lnTo>
                        <a:pt x="1624" y="35"/>
                      </a:lnTo>
                      <a:lnTo>
                        <a:pt x="1626" y="35"/>
                      </a:lnTo>
                      <a:lnTo>
                        <a:pt x="1626" y="35"/>
                      </a:lnTo>
                      <a:lnTo>
                        <a:pt x="1624" y="35"/>
                      </a:lnTo>
                      <a:lnTo>
                        <a:pt x="1624" y="37"/>
                      </a:lnTo>
                      <a:lnTo>
                        <a:pt x="1626" y="37"/>
                      </a:lnTo>
                      <a:lnTo>
                        <a:pt x="1626" y="39"/>
                      </a:lnTo>
                      <a:lnTo>
                        <a:pt x="1626" y="41"/>
                      </a:lnTo>
                      <a:lnTo>
                        <a:pt x="1627" y="41"/>
                      </a:lnTo>
                      <a:lnTo>
                        <a:pt x="1627" y="43"/>
                      </a:lnTo>
                      <a:lnTo>
                        <a:pt x="1626" y="43"/>
                      </a:lnTo>
                      <a:lnTo>
                        <a:pt x="1627" y="47"/>
                      </a:lnTo>
                      <a:lnTo>
                        <a:pt x="1626" y="47"/>
                      </a:lnTo>
                      <a:lnTo>
                        <a:pt x="1627" y="48"/>
                      </a:lnTo>
                      <a:lnTo>
                        <a:pt x="1626" y="48"/>
                      </a:lnTo>
                      <a:lnTo>
                        <a:pt x="1623" y="48"/>
                      </a:lnTo>
                      <a:lnTo>
                        <a:pt x="1623" y="48"/>
                      </a:lnTo>
                      <a:lnTo>
                        <a:pt x="1624" y="50"/>
                      </a:lnTo>
                      <a:lnTo>
                        <a:pt x="1624" y="50"/>
                      </a:lnTo>
                      <a:lnTo>
                        <a:pt x="1624" y="51"/>
                      </a:lnTo>
                      <a:lnTo>
                        <a:pt x="1623" y="51"/>
                      </a:lnTo>
                      <a:lnTo>
                        <a:pt x="1623" y="51"/>
                      </a:lnTo>
                      <a:lnTo>
                        <a:pt x="1622" y="50"/>
                      </a:lnTo>
                      <a:lnTo>
                        <a:pt x="1622" y="51"/>
                      </a:lnTo>
                      <a:lnTo>
                        <a:pt x="1622" y="51"/>
                      </a:lnTo>
                      <a:lnTo>
                        <a:pt x="1622" y="52"/>
                      </a:lnTo>
                      <a:lnTo>
                        <a:pt x="1618" y="52"/>
                      </a:lnTo>
                      <a:lnTo>
                        <a:pt x="1618" y="54"/>
                      </a:lnTo>
                      <a:lnTo>
                        <a:pt x="1616" y="56"/>
                      </a:lnTo>
                      <a:lnTo>
                        <a:pt x="1615" y="56"/>
                      </a:lnTo>
                      <a:lnTo>
                        <a:pt x="1615" y="58"/>
                      </a:lnTo>
                      <a:lnTo>
                        <a:pt x="1611" y="56"/>
                      </a:lnTo>
                      <a:lnTo>
                        <a:pt x="1611" y="59"/>
                      </a:lnTo>
                      <a:lnTo>
                        <a:pt x="1609" y="60"/>
                      </a:lnTo>
                      <a:lnTo>
                        <a:pt x="1607" y="60"/>
                      </a:lnTo>
                      <a:lnTo>
                        <a:pt x="1605" y="63"/>
                      </a:lnTo>
                      <a:lnTo>
                        <a:pt x="1602" y="61"/>
                      </a:lnTo>
                      <a:lnTo>
                        <a:pt x="1602" y="59"/>
                      </a:lnTo>
                      <a:lnTo>
                        <a:pt x="1599" y="60"/>
                      </a:lnTo>
                      <a:lnTo>
                        <a:pt x="1598" y="61"/>
                      </a:lnTo>
                      <a:lnTo>
                        <a:pt x="1595" y="63"/>
                      </a:lnTo>
                      <a:lnTo>
                        <a:pt x="1595" y="60"/>
                      </a:lnTo>
                      <a:lnTo>
                        <a:pt x="1597" y="60"/>
                      </a:lnTo>
                      <a:lnTo>
                        <a:pt x="1598" y="60"/>
                      </a:lnTo>
                      <a:lnTo>
                        <a:pt x="1598" y="59"/>
                      </a:lnTo>
                      <a:lnTo>
                        <a:pt x="1598" y="59"/>
                      </a:lnTo>
                      <a:lnTo>
                        <a:pt x="1595" y="59"/>
                      </a:lnTo>
                      <a:lnTo>
                        <a:pt x="1594" y="59"/>
                      </a:lnTo>
                      <a:lnTo>
                        <a:pt x="1593" y="60"/>
                      </a:lnTo>
                      <a:lnTo>
                        <a:pt x="1593" y="59"/>
                      </a:lnTo>
                      <a:lnTo>
                        <a:pt x="1593" y="59"/>
                      </a:lnTo>
                      <a:lnTo>
                        <a:pt x="1593" y="58"/>
                      </a:lnTo>
                      <a:lnTo>
                        <a:pt x="1593" y="56"/>
                      </a:lnTo>
                      <a:lnTo>
                        <a:pt x="1594" y="56"/>
                      </a:lnTo>
                      <a:lnTo>
                        <a:pt x="1593" y="56"/>
                      </a:lnTo>
                      <a:lnTo>
                        <a:pt x="1592" y="55"/>
                      </a:lnTo>
                      <a:lnTo>
                        <a:pt x="1592" y="54"/>
                      </a:lnTo>
                      <a:lnTo>
                        <a:pt x="1593" y="54"/>
                      </a:lnTo>
                      <a:lnTo>
                        <a:pt x="1593" y="52"/>
                      </a:lnTo>
                      <a:lnTo>
                        <a:pt x="1594" y="54"/>
                      </a:lnTo>
                      <a:lnTo>
                        <a:pt x="1597" y="54"/>
                      </a:lnTo>
                      <a:lnTo>
                        <a:pt x="1597" y="52"/>
                      </a:lnTo>
                      <a:lnTo>
                        <a:pt x="1595" y="52"/>
                      </a:lnTo>
                      <a:lnTo>
                        <a:pt x="1595" y="51"/>
                      </a:lnTo>
                      <a:lnTo>
                        <a:pt x="1597" y="50"/>
                      </a:lnTo>
                      <a:lnTo>
                        <a:pt x="1598" y="50"/>
                      </a:lnTo>
                      <a:lnTo>
                        <a:pt x="1599" y="48"/>
                      </a:lnTo>
                      <a:lnTo>
                        <a:pt x="1599" y="48"/>
                      </a:lnTo>
                      <a:lnTo>
                        <a:pt x="1597" y="48"/>
                      </a:lnTo>
                      <a:lnTo>
                        <a:pt x="1597" y="47"/>
                      </a:lnTo>
                      <a:lnTo>
                        <a:pt x="1598" y="47"/>
                      </a:lnTo>
                      <a:lnTo>
                        <a:pt x="1599" y="46"/>
                      </a:lnTo>
                      <a:lnTo>
                        <a:pt x="1599" y="46"/>
                      </a:lnTo>
                      <a:lnTo>
                        <a:pt x="1599" y="44"/>
                      </a:lnTo>
                      <a:lnTo>
                        <a:pt x="1601" y="44"/>
                      </a:lnTo>
                      <a:lnTo>
                        <a:pt x="1601" y="41"/>
                      </a:lnTo>
                      <a:lnTo>
                        <a:pt x="1602" y="41"/>
                      </a:lnTo>
                      <a:lnTo>
                        <a:pt x="1602" y="39"/>
                      </a:lnTo>
                      <a:lnTo>
                        <a:pt x="1603" y="39"/>
                      </a:lnTo>
                      <a:lnTo>
                        <a:pt x="1605" y="38"/>
                      </a:lnTo>
                      <a:lnTo>
                        <a:pt x="1605" y="37"/>
                      </a:lnTo>
                      <a:lnTo>
                        <a:pt x="1605" y="37"/>
                      </a:lnTo>
                      <a:lnTo>
                        <a:pt x="1605" y="37"/>
                      </a:lnTo>
                      <a:lnTo>
                        <a:pt x="1603" y="35"/>
                      </a:lnTo>
                      <a:lnTo>
                        <a:pt x="1603" y="35"/>
                      </a:lnTo>
                      <a:lnTo>
                        <a:pt x="1603" y="38"/>
                      </a:lnTo>
                      <a:lnTo>
                        <a:pt x="1599" y="38"/>
                      </a:lnTo>
                      <a:lnTo>
                        <a:pt x="1599" y="39"/>
                      </a:lnTo>
                      <a:lnTo>
                        <a:pt x="1599" y="39"/>
                      </a:lnTo>
                      <a:lnTo>
                        <a:pt x="1598" y="38"/>
                      </a:lnTo>
                      <a:lnTo>
                        <a:pt x="1597" y="38"/>
                      </a:lnTo>
                      <a:lnTo>
                        <a:pt x="1597" y="38"/>
                      </a:lnTo>
                      <a:lnTo>
                        <a:pt x="1595" y="37"/>
                      </a:lnTo>
                      <a:lnTo>
                        <a:pt x="1593" y="37"/>
                      </a:lnTo>
                      <a:lnTo>
                        <a:pt x="1593" y="34"/>
                      </a:lnTo>
                      <a:lnTo>
                        <a:pt x="1595" y="34"/>
                      </a:lnTo>
                      <a:lnTo>
                        <a:pt x="1595" y="34"/>
                      </a:lnTo>
                      <a:lnTo>
                        <a:pt x="1595" y="34"/>
                      </a:lnTo>
                      <a:lnTo>
                        <a:pt x="1595" y="33"/>
                      </a:lnTo>
                      <a:lnTo>
                        <a:pt x="1595" y="33"/>
                      </a:lnTo>
                      <a:lnTo>
                        <a:pt x="1595" y="31"/>
                      </a:lnTo>
                      <a:lnTo>
                        <a:pt x="1597" y="31"/>
                      </a:lnTo>
                      <a:lnTo>
                        <a:pt x="1597" y="31"/>
                      </a:lnTo>
                      <a:lnTo>
                        <a:pt x="1599" y="31"/>
                      </a:lnTo>
                      <a:lnTo>
                        <a:pt x="1599" y="30"/>
                      </a:lnTo>
                      <a:lnTo>
                        <a:pt x="1601" y="30"/>
                      </a:lnTo>
                      <a:lnTo>
                        <a:pt x="1599" y="27"/>
                      </a:lnTo>
                      <a:lnTo>
                        <a:pt x="1598" y="27"/>
                      </a:lnTo>
                      <a:lnTo>
                        <a:pt x="1598" y="27"/>
                      </a:lnTo>
                      <a:lnTo>
                        <a:pt x="1597" y="27"/>
                      </a:lnTo>
                      <a:lnTo>
                        <a:pt x="1597" y="25"/>
                      </a:lnTo>
                      <a:lnTo>
                        <a:pt x="1598" y="25"/>
                      </a:lnTo>
                      <a:lnTo>
                        <a:pt x="1598" y="22"/>
                      </a:lnTo>
                      <a:lnTo>
                        <a:pt x="1599" y="22"/>
                      </a:lnTo>
                      <a:lnTo>
                        <a:pt x="1599" y="24"/>
                      </a:lnTo>
                      <a:lnTo>
                        <a:pt x="1599" y="25"/>
                      </a:lnTo>
                      <a:lnTo>
                        <a:pt x="1601" y="25"/>
                      </a:lnTo>
                      <a:lnTo>
                        <a:pt x="1602" y="24"/>
                      </a:lnTo>
                      <a:lnTo>
                        <a:pt x="1603" y="24"/>
                      </a:lnTo>
                      <a:lnTo>
                        <a:pt x="1605" y="24"/>
                      </a:lnTo>
                      <a:lnTo>
                        <a:pt x="1606" y="25"/>
                      </a:lnTo>
                      <a:lnTo>
                        <a:pt x="1607" y="25"/>
                      </a:lnTo>
                      <a:lnTo>
                        <a:pt x="1607" y="25"/>
                      </a:lnTo>
                      <a:lnTo>
                        <a:pt x="1607" y="25"/>
                      </a:lnTo>
                      <a:lnTo>
                        <a:pt x="1607" y="25"/>
                      </a:lnTo>
                      <a:lnTo>
                        <a:pt x="1609" y="25"/>
                      </a:lnTo>
                      <a:lnTo>
                        <a:pt x="1607" y="22"/>
                      </a:lnTo>
                      <a:lnTo>
                        <a:pt x="1609" y="22"/>
                      </a:lnTo>
                      <a:lnTo>
                        <a:pt x="1610" y="20"/>
                      </a:lnTo>
                      <a:lnTo>
                        <a:pt x="1611" y="20"/>
                      </a:lnTo>
                      <a:lnTo>
                        <a:pt x="1611" y="20"/>
                      </a:lnTo>
                      <a:lnTo>
                        <a:pt x="1611" y="20"/>
                      </a:lnTo>
                      <a:lnTo>
                        <a:pt x="1611" y="20"/>
                      </a:lnTo>
                      <a:lnTo>
                        <a:pt x="1613" y="18"/>
                      </a:lnTo>
                      <a:lnTo>
                        <a:pt x="1611" y="18"/>
                      </a:lnTo>
                      <a:lnTo>
                        <a:pt x="1611" y="17"/>
                      </a:lnTo>
                      <a:lnTo>
                        <a:pt x="1609" y="17"/>
                      </a:lnTo>
                      <a:lnTo>
                        <a:pt x="1610" y="16"/>
                      </a:lnTo>
                      <a:lnTo>
                        <a:pt x="1611" y="16"/>
                      </a:lnTo>
                      <a:lnTo>
                        <a:pt x="1611" y="13"/>
                      </a:lnTo>
                      <a:lnTo>
                        <a:pt x="1614" y="13"/>
                      </a:lnTo>
                      <a:lnTo>
                        <a:pt x="1616" y="12"/>
                      </a:lnTo>
                      <a:lnTo>
                        <a:pt x="1616" y="12"/>
                      </a:lnTo>
                      <a:lnTo>
                        <a:pt x="1616" y="13"/>
                      </a:lnTo>
                      <a:lnTo>
                        <a:pt x="1618" y="13"/>
                      </a:lnTo>
                      <a:lnTo>
                        <a:pt x="1620" y="13"/>
                      </a:lnTo>
                      <a:lnTo>
                        <a:pt x="1620" y="10"/>
                      </a:lnTo>
                      <a:close/>
                      <a:moveTo>
                        <a:pt x="1091" y="10"/>
                      </a:moveTo>
                      <a:lnTo>
                        <a:pt x="1093" y="10"/>
                      </a:lnTo>
                      <a:lnTo>
                        <a:pt x="1093" y="10"/>
                      </a:lnTo>
                      <a:lnTo>
                        <a:pt x="1093" y="10"/>
                      </a:lnTo>
                      <a:lnTo>
                        <a:pt x="1094" y="10"/>
                      </a:lnTo>
                      <a:lnTo>
                        <a:pt x="1094" y="13"/>
                      </a:lnTo>
                      <a:lnTo>
                        <a:pt x="1093" y="13"/>
                      </a:lnTo>
                      <a:lnTo>
                        <a:pt x="1091" y="10"/>
                      </a:lnTo>
                      <a:close/>
                      <a:moveTo>
                        <a:pt x="1779" y="9"/>
                      </a:moveTo>
                      <a:lnTo>
                        <a:pt x="1779" y="9"/>
                      </a:lnTo>
                      <a:lnTo>
                        <a:pt x="1780" y="12"/>
                      </a:lnTo>
                      <a:lnTo>
                        <a:pt x="1780" y="12"/>
                      </a:lnTo>
                      <a:lnTo>
                        <a:pt x="1780" y="16"/>
                      </a:lnTo>
                      <a:lnTo>
                        <a:pt x="1776" y="16"/>
                      </a:lnTo>
                      <a:lnTo>
                        <a:pt x="1776" y="14"/>
                      </a:lnTo>
                      <a:lnTo>
                        <a:pt x="1775" y="13"/>
                      </a:lnTo>
                      <a:lnTo>
                        <a:pt x="1774" y="13"/>
                      </a:lnTo>
                      <a:lnTo>
                        <a:pt x="1774" y="10"/>
                      </a:lnTo>
                      <a:lnTo>
                        <a:pt x="1776" y="10"/>
                      </a:lnTo>
                      <a:lnTo>
                        <a:pt x="1779" y="9"/>
                      </a:lnTo>
                      <a:close/>
                      <a:moveTo>
                        <a:pt x="498" y="9"/>
                      </a:moveTo>
                      <a:lnTo>
                        <a:pt x="500" y="9"/>
                      </a:lnTo>
                      <a:lnTo>
                        <a:pt x="500" y="10"/>
                      </a:lnTo>
                      <a:lnTo>
                        <a:pt x="498" y="10"/>
                      </a:lnTo>
                      <a:lnTo>
                        <a:pt x="498" y="9"/>
                      </a:lnTo>
                      <a:close/>
                      <a:moveTo>
                        <a:pt x="254" y="9"/>
                      </a:moveTo>
                      <a:lnTo>
                        <a:pt x="254" y="10"/>
                      </a:lnTo>
                      <a:lnTo>
                        <a:pt x="252" y="12"/>
                      </a:lnTo>
                      <a:lnTo>
                        <a:pt x="252" y="12"/>
                      </a:lnTo>
                      <a:lnTo>
                        <a:pt x="252" y="12"/>
                      </a:lnTo>
                      <a:lnTo>
                        <a:pt x="251" y="13"/>
                      </a:lnTo>
                      <a:lnTo>
                        <a:pt x="251" y="10"/>
                      </a:lnTo>
                      <a:lnTo>
                        <a:pt x="254" y="9"/>
                      </a:lnTo>
                      <a:close/>
                      <a:moveTo>
                        <a:pt x="1868" y="8"/>
                      </a:moveTo>
                      <a:lnTo>
                        <a:pt x="1869" y="8"/>
                      </a:lnTo>
                      <a:lnTo>
                        <a:pt x="1869" y="9"/>
                      </a:lnTo>
                      <a:lnTo>
                        <a:pt x="1868" y="9"/>
                      </a:lnTo>
                      <a:lnTo>
                        <a:pt x="1868" y="8"/>
                      </a:lnTo>
                      <a:close/>
                      <a:moveTo>
                        <a:pt x="1633" y="8"/>
                      </a:moveTo>
                      <a:lnTo>
                        <a:pt x="1635" y="8"/>
                      </a:lnTo>
                      <a:lnTo>
                        <a:pt x="1635" y="10"/>
                      </a:lnTo>
                      <a:lnTo>
                        <a:pt x="1632" y="10"/>
                      </a:lnTo>
                      <a:lnTo>
                        <a:pt x="1633" y="9"/>
                      </a:lnTo>
                      <a:lnTo>
                        <a:pt x="1633" y="8"/>
                      </a:lnTo>
                      <a:close/>
                      <a:moveTo>
                        <a:pt x="1628" y="8"/>
                      </a:moveTo>
                      <a:lnTo>
                        <a:pt x="1628" y="8"/>
                      </a:lnTo>
                      <a:lnTo>
                        <a:pt x="1628" y="8"/>
                      </a:lnTo>
                      <a:lnTo>
                        <a:pt x="1628" y="8"/>
                      </a:lnTo>
                      <a:lnTo>
                        <a:pt x="1628" y="8"/>
                      </a:lnTo>
                      <a:lnTo>
                        <a:pt x="1628" y="8"/>
                      </a:lnTo>
                      <a:close/>
                      <a:moveTo>
                        <a:pt x="246" y="6"/>
                      </a:moveTo>
                      <a:lnTo>
                        <a:pt x="247" y="6"/>
                      </a:lnTo>
                      <a:lnTo>
                        <a:pt x="247" y="6"/>
                      </a:lnTo>
                      <a:lnTo>
                        <a:pt x="247" y="6"/>
                      </a:lnTo>
                      <a:lnTo>
                        <a:pt x="248" y="6"/>
                      </a:lnTo>
                      <a:lnTo>
                        <a:pt x="248" y="6"/>
                      </a:lnTo>
                      <a:lnTo>
                        <a:pt x="248" y="8"/>
                      </a:lnTo>
                      <a:lnTo>
                        <a:pt x="246" y="8"/>
                      </a:lnTo>
                      <a:lnTo>
                        <a:pt x="246" y="6"/>
                      </a:lnTo>
                      <a:lnTo>
                        <a:pt x="246" y="6"/>
                      </a:lnTo>
                      <a:close/>
                      <a:moveTo>
                        <a:pt x="3139" y="5"/>
                      </a:moveTo>
                      <a:lnTo>
                        <a:pt x="3139" y="5"/>
                      </a:lnTo>
                      <a:lnTo>
                        <a:pt x="3139" y="5"/>
                      </a:lnTo>
                      <a:lnTo>
                        <a:pt x="3139" y="6"/>
                      </a:lnTo>
                      <a:lnTo>
                        <a:pt x="3139" y="6"/>
                      </a:lnTo>
                      <a:lnTo>
                        <a:pt x="3139" y="5"/>
                      </a:lnTo>
                      <a:close/>
                      <a:moveTo>
                        <a:pt x="1794" y="0"/>
                      </a:moveTo>
                      <a:lnTo>
                        <a:pt x="1796" y="4"/>
                      </a:lnTo>
                      <a:lnTo>
                        <a:pt x="1796" y="8"/>
                      </a:lnTo>
                      <a:lnTo>
                        <a:pt x="1794" y="8"/>
                      </a:lnTo>
                      <a:lnTo>
                        <a:pt x="1793" y="9"/>
                      </a:lnTo>
                      <a:lnTo>
                        <a:pt x="1796" y="9"/>
                      </a:lnTo>
                      <a:lnTo>
                        <a:pt x="1796" y="10"/>
                      </a:lnTo>
                      <a:lnTo>
                        <a:pt x="1797" y="12"/>
                      </a:lnTo>
                      <a:lnTo>
                        <a:pt x="1794" y="13"/>
                      </a:lnTo>
                      <a:lnTo>
                        <a:pt x="1792" y="14"/>
                      </a:lnTo>
                      <a:lnTo>
                        <a:pt x="1792" y="16"/>
                      </a:lnTo>
                      <a:lnTo>
                        <a:pt x="1792" y="16"/>
                      </a:lnTo>
                      <a:lnTo>
                        <a:pt x="1792" y="17"/>
                      </a:lnTo>
                      <a:lnTo>
                        <a:pt x="1789" y="17"/>
                      </a:lnTo>
                      <a:lnTo>
                        <a:pt x="1789" y="14"/>
                      </a:lnTo>
                      <a:lnTo>
                        <a:pt x="1789" y="14"/>
                      </a:lnTo>
                      <a:lnTo>
                        <a:pt x="1789" y="13"/>
                      </a:lnTo>
                      <a:lnTo>
                        <a:pt x="1788" y="13"/>
                      </a:lnTo>
                      <a:lnTo>
                        <a:pt x="1787" y="14"/>
                      </a:lnTo>
                      <a:lnTo>
                        <a:pt x="1784" y="14"/>
                      </a:lnTo>
                      <a:lnTo>
                        <a:pt x="1784" y="10"/>
                      </a:lnTo>
                      <a:lnTo>
                        <a:pt x="1783" y="10"/>
                      </a:lnTo>
                      <a:lnTo>
                        <a:pt x="1781" y="9"/>
                      </a:lnTo>
                      <a:lnTo>
                        <a:pt x="1781" y="8"/>
                      </a:lnTo>
                      <a:lnTo>
                        <a:pt x="1784" y="8"/>
                      </a:lnTo>
                      <a:lnTo>
                        <a:pt x="1784" y="5"/>
                      </a:lnTo>
                      <a:lnTo>
                        <a:pt x="1788" y="5"/>
                      </a:lnTo>
                      <a:lnTo>
                        <a:pt x="1788" y="8"/>
                      </a:lnTo>
                      <a:lnTo>
                        <a:pt x="1789" y="8"/>
                      </a:lnTo>
                      <a:lnTo>
                        <a:pt x="1791" y="5"/>
                      </a:lnTo>
                      <a:lnTo>
                        <a:pt x="1791" y="5"/>
                      </a:lnTo>
                      <a:lnTo>
                        <a:pt x="1791" y="4"/>
                      </a:lnTo>
                      <a:lnTo>
                        <a:pt x="1791" y="4"/>
                      </a:lnTo>
                      <a:lnTo>
                        <a:pt x="1789" y="4"/>
                      </a:lnTo>
                      <a:lnTo>
                        <a:pt x="1789" y="1"/>
                      </a:lnTo>
                      <a:lnTo>
                        <a:pt x="1791" y="1"/>
                      </a:lnTo>
                      <a:lnTo>
                        <a:pt x="1791" y="1"/>
                      </a:lnTo>
                      <a:lnTo>
                        <a:pt x="1794" y="0"/>
                      </a:lnTo>
                      <a:close/>
                      <a:moveTo>
                        <a:pt x="1030" y="0"/>
                      </a:moveTo>
                      <a:lnTo>
                        <a:pt x="1030" y="3"/>
                      </a:lnTo>
                      <a:lnTo>
                        <a:pt x="1030" y="3"/>
                      </a:lnTo>
                      <a:lnTo>
                        <a:pt x="1030" y="3"/>
                      </a:lnTo>
                      <a:lnTo>
                        <a:pt x="1030" y="4"/>
                      </a:lnTo>
                      <a:lnTo>
                        <a:pt x="1029" y="4"/>
                      </a:lnTo>
                      <a:lnTo>
                        <a:pt x="1029" y="4"/>
                      </a:lnTo>
                      <a:lnTo>
                        <a:pt x="1029" y="4"/>
                      </a:lnTo>
                      <a:lnTo>
                        <a:pt x="1027" y="4"/>
                      </a:lnTo>
                      <a:lnTo>
                        <a:pt x="1027" y="3"/>
                      </a:lnTo>
                      <a:lnTo>
                        <a:pt x="1029" y="3"/>
                      </a:lnTo>
                      <a:lnTo>
                        <a:pt x="1029" y="1"/>
                      </a:lnTo>
                      <a:lnTo>
                        <a:pt x="1029" y="0"/>
                      </a:lnTo>
                      <a:lnTo>
                        <a:pt x="1030" y="0"/>
                      </a:lnTo>
                      <a:close/>
                      <a:moveTo>
                        <a:pt x="3466" y="0"/>
                      </a:moveTo>
                      <a:lnTo>
                        <a:pt x="3466" y="8"/>
                      </a:lnTo>
                      <a:lnTo>
                        <a:pt x="3465" y="8"/>
                      </a:lnTo>
                      <a:lnTo>
                        <a:pt x="3461" y="10"/>
                      </a:lnTo>
                      <a:lnTo>
                        <a:pt x="3460" y="10"/>
                      </a:lnTo>
                      <a:lnTo>
                        <a:pt x="3458" y="10"/>
                      </a:lnTo>
                      <a:lnTo>
                        <a:pt x="3458" y="10"/>
                      </a:lnTo>
                      <a:lnTo>
                        <a:pt x="3456" y="9"/>
                      </a:lnTo>
                      <a:lnTo>
                        <a:pt x="3456" y="12"/>
                      </a:lnTo>
                      <a:lnTo>
                        <a:pt x="3454" y="12"/>
                      </a:lnTo>
                      <a:lnTo>
                        <a:pt x="3452" y="12"/>
                      </a:lnTo>
                      <a:lnTo>
                        <a:pt x="3452" y="12"/>
                      </a:lnTo>
                      <a:lnTo>
                        <a:pt x="3450" y="10"/>
                      </a:lnTo>
                      <a:lnTo>
                        <a:pt x="3448" y="9"/>
                      </a:lnTo>
                      <a:lnTo>
                        <a:pt x="3448" y="12"/>
                      </a:lnTo>
                      <a:lnTo>
                        <a:pt x="3447" y="12"/>
                      </a:lnTo>
                      <a:lnTo>
                        <a:pt x="3447" y="13"/>
                      </a:lnTo>
                      <a:lnTo>
                        <a:pt x="3445" y="14"/>
                      </a:lnTo>
                      <a:lnTo>
                        <a:pt x="3445" y="16"/>
                      </a:lnTo>
                      <a:lnTo>
                        <a:pt x="3445" y="16"/>
                      </a:lnTo>
                      <a:lnTo>
                        <a:pt x="3445" y="17"/>
                      </a:lnTo>
                      <a:lnTo>
                        <a:pt x="3444" y="17"/>
                      </a:lnTo>
                      <a:lnTo>
                        <a:pt x="3444" y="18"/>
                      </a:lnTo>
                      <a:lnTo>
                        <a:pt x="3441" y="18"/>
                      </a:lnTo>
                      <a:lnTo>
                        <a:pt x="3441" y="17"/>
                      </a:lnTo>
                      <a:lnTo>
                        <a:pt x="3441" y="16"/>
                      </a:lnTo>
                      <a:lnTo>
                        <a:pt x="3441" y="14"/>
                      </a:lnTo>
                      <a:lnTo>
                        <a:pt x="3443" y="14"/>
                      </a:lnTo>
                      <a:lnTo>
                        <a:pt x="3443" y="12"/>
                      </a:lnTo>
                      <a:lnTo>
                        <a:pt x="3443" y="12"/>
                      </a:lnTo>
                      <a:lnTo>
                        <a:pt x="3443" y="10"/>
                      </a:lnTo>
                      <a:lnTo>
                        <a:pt x="3444" y="10"/>
                      </a:lnTo>
                      <a:lnTo>
                        <a:pt x="3444" y="10"/>
                      </a:lnTo>
                      <a:lnTo>
                        <a:pt x="3445" y="10"/>
                      </a:lnTo>
                      <a:lnTo>
                        <a:pt x="3445" y="10"/>
                      </a:lnTo>
                      <a:lnTo>
                        <a:pt x="3445" y="9"/>
                      </a:lnTo>
                      <a:lnTo>
                        <a:pt x="3447" y="9"/>
                      </a:lnTo>
                      <a:lnTo>
                        <a:pt x="3447" y="8"/>
                      </a:lnTo>
                      <a:lnTo>
                        <a:pt x="3447" y="8"/>
                      </a:lnTo>
                      <a:lnTo>
                        <a:pt x="3448" y="6"/>
                      </a:lnTo>
                      <a:lnTo>
                        <a:pt x="3448" y="6"/>
                      </a:lnTo>
                      <a:lnTo>
                        <a:pt x="3448" y="6"/>
                      </a:lnTo>
                      <a:lnTo>
                        <a:pt x="3449" y="6"/>
                      </a:lnTo>
                      <a:lnTo>
                        <a:pt x="3449" y="6"/>
                      </a:lnTo>
                      <a:lnTo>
                        <a:pt x="3449" y="5"/>
                      </a:lnTo>
                      <a:lnTo>
                        <a:pt x="3450" y="6"/>
                      </a:lnTo>
                      <a:lnTo>
                        <a:pt x="3452" y="6"/>
                      </a:lnTo>
                      <a:lnTo>
                        <a:pt x="3452" y="6"/>
                      </a:lnTo>
                      <a:lnTo>
                        <a:pt x="3452" y="6"/>
                      </a:lnTo>
                      <a:lnTo>
                        <a:pt x="3453" y="5"/>
                      </a:lnTo>
                      <a:lnTo>
                        <a:pt x="3454" y="5"/>
                      </a:lnTo>
                      <a:lnTo>
                        <a:pt x="3457" y="5"/>
                      </a:lnTo>
                      <a:lnTo>
                        <a:pt x="3457" y="8"/>
                      </a:lnTo>
                      <a:lnTo>
                        <a:pt x="3461" y="6"/>
                      </a:lnTo>
                      <a:lnTo>
                        <a:pt x="3460" y="4"/>
                      </a:lnTo>
                      <a:lnTo>
                        <a:pt x="3461" y="4"/>
                      </a:lnTo>
                      <a:lnTo>
                        <a:pt x="3461" y="1"/>
                      </a:lnTo>
                      <a:lnTo>
                        <a:pt x="3462" y="0"/>
                      </a:lnTo>
                      <a:lnTo>
                        <a:pt x="3465" y="0"/>
                      </a:lnTo>
                      <a:lnTo>
                        <a:pt x="34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4">
                  <a:extLst>
                    <a:ext uri="{FF2B5EF4-FFF2-40B4-BE49-F238E27FC236}">
                      <a16:creationId xmlns:a16="http://schemas.microsoft.com/office/drawing/2014/main" id="{AA8591C9-E447-446D-BE7B-39FAD483AB81}"/>
                    </a:ext>
                  </a:extLst>
                </p:cNvPr>
                <p:cNvSpPr>
                  <a:spLocks noEditPoints="1"/>
                </p:cNvSpPr>
                <p:nvPr/>
              </p:nvSpPr>
              <p:spPr bwMode="auto">
                <a:xfrm>
                  <a:off x="3446463" y="1683204"/>
                  <a:ext cx="5124450" cy="298450"/>
                </a:xfrm>
                <a:custGeom>
                  <a:avLst/>
                  <a:gdLst>
                    <a:gd name="T0" fmla="*/ 784 w 3228"/>
                    <a:gd name="T1" fmla="*/ 106 h 188"/>
                    <a:gd name="T2" fmla="*/ 1441 w 3228"/>
                    <a:gd name="T3" fmla="*/ 100 h 188"/>
                    <a:gd name="T4" fmla="*/ 829 w 3228"/>
                    <a:gd name="T5" fmla="*/ 103 h 188"/>
                    <a:gd name="T6" fmla="*/ 323 w 3228"/>
                    <a:gd name="T7" fmla="*/ 116 h 188"/>
                    <a:gd name="T8" fmla="*/ 306 w 3228"/>
                    <a:gd name="T9" fmla="*/ 106 h 188"/>
                    <a:gd name="T10" fmla="*/ 573 w 3228"/>
                    <a:gd name="T11" fmla="*/ 98 h 188"/>
                    <a:gd name="T12" fmla="*/ 791 w 3228"/>
                    <a:gd name="T13" fmla="*/ 99 h 188"/>
                    <a:gd name="T14" fmla="*/ 1428 w 3228"/>
                    <a:gd name="T15" fmla="*/ 89 h 188"/>
                    <a:gd name="T16" fmla="*/ 1440 w 3228"/>
                    <a:gd name="T17" fmla="*/ 90 h 188"/>
                    <a:gd name="T18" fmla="*/ 1429 w 3228"/>
                    <a:gd name="T19" fmla="*/ 85 h 188"/>
                    <a:gd name="T20" fmla="*/ 300 w 3228"/>
                    <a:gd name="T21" fmla="*/ 94 h 188"/>
                    <a:gd name="T22" fmla="*/ 301 w 3228"/>
                    <a:gd name="T23" fmla="*/ 104 h 188"/>
                    <a:gd name="T24" fmla="*/ 293 w 3228"/>
                    <a:gd name="T25" fmla="*/ 98 h 188"/>
                    <a:gd name="T26" fmla="*/ 1665 w 3228"/>
                    <a:gd name="T27" fmla="*/ 96 h 188"/>
                    <a:gd name="T28" fmla="*/ 301 w 3228"/>
                    <a:gd name="T29" fmla="*/ 81 h 188"/>
                    <a:gd name="T30" fmla="*/ 132 w 3228"/>
                    <a:gd name="T31" fmla="*/ 85 h 188"/>
                    <a:gd name="T32" fmla="*/ 114 w 3228"/>
                    <a:gd name="T33" fmla="*/ 86 h 188"/>
                    <a:gd name="T34" fmla="*/ 124 w 3228"/>
                    <a:gd name="T35" fmla="*/ 78 h 188"/>
                    <a:gd name="T36" fmla="*/ 585 w 3228"/>
                    <a:gd name="T37" fmla="*/ 83 h 188"/>
                    <a:gd name="T38" fmla="*/ 576 w 3228"/>
                    <a:gd name="T39" fmla="*/ 86 h 188"/>
                    <a:gd name="T40" fmla="*/ 298 w 3228"/>
                    <a:gd name="T41" fmla="*/ 89 h 188"/>
                    <a:gd name="T42" fmla="*/ 1702 w 3228"/>
                    <a:gd name="T43" fmla="*/ 79 h 188"/>
                    <a:gd name="T44" fmla="*/ 1441 w 3228"/>
                    <a:gd name="T45" fmla="*/ 76 h 188"/>
                    <a:gd name="T46" fmla="*/ 1462 w 3228"/>
                    <a:gd name="T47" fmla="*/ 69 h 188"/>
                    <a:gd name="T48" fmla="*/ 1470 w 3228"/>
                    <a:gd name="T49" fmla="*/ 83 h 188"/>
                    <a:gd name="T50" fmla="*/ 1471 w 3228"/>
                    <a:gd name="T51" fmla="*/ 100 h 188"/>
                    <a:gd name="T52" fmla="*/ 1487 w 3228"/>
                    <a:gd name="T53" fmla="*/ 127 h 188"/>
                    <a:gd name="T54" fmla="*/ 1501 w 3228"/>
                    <a:gd name="T55" fmla="*/ 148 h 188"/>
                    <a:gd name="T56" fmla="*/ 1511 w 3228"/>
                    <a:gd name="T57" fmla="*/ 162 h 188"/>
                    <a:gd name="T58" fmla="*/ 1496 w 3228"/>
                    <a:gd name="T59" fmla="*/ 175 h 188"/>
                    <a:gd name="T60" fmla="*/ 1462 w 3228"/>
                    <a:gd name="T61" fmla="*/ 180 h 188"/>
                    <a:gd name="T62" fmla="*/ 1457 w 3228"/>
                    <a:gd name="T63" fmla="*/ 170 h 188"/>
                    <a:gd name="T64" fmla="*/ 1454 w 3228"/>
                    <a:gd name="T65" fmla="*/ 165 h 188"/>
                    <a:gd name="T66" fmla="*/ 1456 w 3228"/>
                    <a:gd name="T67" fmla="*/ 150 h 188"/>
                    <a:gd name="T68" fmla="*/ 1462 w 3228"/>
                    <a:gd name="T69" fmla="*/ 144 h 188"/>
                    <a:gd name="T70" fmla="*/ 1466 w 3228"/>
                    <a:gd name="T71" fmla="*/ 127 h 188"/>
                    <a:gd name="T72" fmla="*/ 1453 w 3228"/>
                    <a:gd name="T73" fmla="*/ 116 h 188"/>
                    <a:gd name="T74" fmla="*/ 1446 w 3228"/>
                    <a:gd name="T75" fmla="*/ 106 h 188"/>
                    <a:gd name="T76" fmla="*/ 1446 w 3228"/>
                    <a:gd name="T77" fmla="*/ 85 h 188"/>
                    <a:gd name="T78" fmla="*/ 1462 w 3228"/>
                    <a:gd name="T79" fmla="*/ 69 h 188"/>
                    <a:gd name="T80" fmla="*/ 133 w 3228"/>
                    <a:gd name="T81" fmla="*/ 72 h 188"/>
                    <a:gd name="T82" fmla="*/ 2955 w 3228"/>
                    <a:gd name="T83" fmla="*/ 70 h 188"/>
                    <a:gd name="T84" fmla="*/ 1696 w 3228"/>
                    <a:gd name="T85" fmla="*/ 65 h 188"/>
                    <a:gd name="T86" fmla="*/ 1545 w 3228"/>
                    <a:gd name="T87" fmla="*/ 59 h 188"/>
                    <a:gd name="T88" fmla="*/ 1545 w 3228"/>
                    <a:gd name="T89" fmla="*/ 55 h 188"/>
                    <a:gd name="T90" fmla="*/ 1110 w 3228"/>
                    <a:gd name="T91" fmla="*/ 53 h 188"/>
                    <a:gd name="T92" fmla="*/ 542 w 3228"/>
                    <a:gd name="T93" fmla="*/ 55 h 188"/>
                    <a:gd name="T94" fmla="*/ 505 w 3228"/>
                    <a:gd name="T95" fmla="*/ 66 h 188"/>
                    <a:gd name="T96" fmla="*/ 3218 w 3228"/>
                    <a:gd name="T97" fmla="*/ 53 h 188"/>
                    <a:gd name="T98" fmla="*/ 3165 w 3228"/>
                    <a:gd name="T99" fmla="*/ 51 h 188"/>
                    <a:gd name="T100" fmla="*/ 1672 w 3228"/>
                    <a:gd name="T101" fmla="*/ 45 h 188"/>
                    <a:gd name="T102" fmla="*/ 1484 w 3228"/>
                    <a:gd name="T103" fmla="*/ 48 h 188"/>
                    <a:gd name="T104" fmla="*/ 13 w 3228"/>
                    <a:gd name="T105" fmla="*/ 48 h 188"/>
                    <a:gd name="T106" fmla="*/ 188 w 3228"/>
                    <a:gd name="T107" fmla="*/ 41 h 188"/>
                    <a:gd name="T108" fmla="*/ 25 w 3228"/>
                    <a:gd name="T109" fmla="*/ 34 h 188"/>
                    <a:gd name="T110" fmla="*/ 1810 w 3228"/>
                    <a:gd name="T111" fmla="*/ 24 h 188"/>
                    <a:gd name="T112" fmla="*/ 517 w 3228"/>
                    <a:gd name="T113" fmla="*/ 0 h 188"/>
                    <a:gd name="T114" fmla="*/ 499 w 3228"/>
                    <a:gd name="T115" fmla="*/ 18 h 188"/>
                    <a:gd name="T116" fmla="*/ 467 w 3228"/>
                    <a:gd name="T117" fmla="*/ 32 h 188"/>
                    <a:gd name="T118" fmla="*/ 454 w 3228"/>
                    <a:gd name="T119" fmla="*/ 24 h 188"/>
                    <a:gd name="T120" fmla="*/ 467 w 3228"/>
                    <a:gd name="T121" fmla="*/ 2 h 188"/>
                    <a:gd name="T122" fmla="*/ 504 w 3228"/>
                    <a:gd name="T123" fmla="*/ 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8" h="188">
                      <a:moveTo>
                        <a:pt x="1444" y="107"/>
                      </a:moveTo>
                      <a:lnTo>
                        <a:pt x="1445" y="107"/>
                      </a:lnTo>
                      <a:lnTo>
                        <a:pt x="1445" y="107"/>
                      </a:lnTo>
                      <a:lnTo>
                        <a:pt x="1445" y="108"/>
                      </a:lnTo>
                      <a:lnTo>
                        <a:pt x="1444" y="108"/>
                      </a:lnTo>
                      <a:lnTo>
                        <a:pt x="1444" y="110"/>
                      </a:lnTo>
                      <a:lnTo>
                        <a:pt x="1444" y="111"/>
                      </a:lnTo>
                      <a:lnTo>
                        <a:pt x="1443" y="111"/>
                      </a:lnTo>
                      <a:lnTo>
                        <a:pt x="1443" y="110"/>
                      </a:lnTo>
                      <a:lnTo>
                        <a:pt x="1443" y="110"/>
                      </a:lnTo>
                      <a:lnTo>
                        <a:pt x="1443" y="110"/>
                      </a:lnTo>
                      <a:lnTo>
                        <a:pt x="1444" y="108"/>
                      </a:lnTo>
                      <a:lnTo>
                        <a:pt x="1444" y="108"/>
                      </a:lnTo>
                      <a:lnTo>
                        <a:pt x="1444" y="107"/>
                      </a:lnTo>
                      <a:close/>
                      <a:moveTo>
                        <a:pt x="1439" y="107"/>
                      </a:moveTo>
                      <a:lnTo>
                        <a:pt x="1439" y="107"/>
                      </a:lnTo>
                      <a:lnTo>
                        <a:pt x="1439" y="107"/>
                      </a:lnTo>
                      <a:lnTo>
                        <a:pt x="1439" y="108"/>
                      </a:lnTo>
                      <a:lnTo>
                        <a:pt x="1439" y="108"/>
                      </a:lnTo>
                      <a:lnTo>
                        <a:pt x="1439" y="107"/>
                      </a:lnTo>
                      <a:close/>
                      <a:moveTo>
                        <a:pt x="787" y="104"/>
                      </a:moveTo>
                      <a:lnTo>
                        <a:pt x="785" y="104"/>
                      </a:lnTo>
                      <a:lnTo>
                        <a:pt x="785" y="106"/>
                      </a:lnTo>
                      <a:lnTo>
                        <a:pt x="784" y="106"/>
                      </a:lnTo>
                      <a:lnTo>
                        <a:pt x="784" y="104"/>
                      </a:lnTo>
                      <a:lnTo>
                        <a:pt x="785" y="104"/>
                      </a:lnTo>
                      <a:lnTo>
                        <a:pt x="787" y="104"/>
                      </a:lnTo>
                      <a:close/>
                      <a:moveTo>
                        <a:pt x="298" y="104"/>
                      </a:moveTo>
                      <a:lnTo>
                        <a:pt x="298" y="104"/>
                      </a:lnTo>
                      <a:lnTo>
                        <a:pt x="298" y="104"/>
                      </a:lnTo>
                      <a:lnTo>
                        <a:pt x="300" y="104"/>
                      </a:lnTo>
                      <a:lnTo>
                        <a:pt x="298" y="104"/>
                      </a:lnTo>
                      <a:lnTo>
                        <a:pt x="298" y="104"/>
                      </a:lnTo>
                      <a:lnTo>
                        <a:pt x="298" y="106"/>
                      </a:lnTo>
                      <a:lnTo>
                        <a:pt x="298" y="104"/>
                      </a:lnTo>
                      <a:close/>
                      <a:moveTo>
                        <a:pt x="314" y="102"/>
                      </a:moveTo>
                      <a:lnTo>
                        <a:pt x="315" y="102"/>
                      </a:lnTo>
                      <a:lnTo>
                        <a:pt x="317" y="104"/>
                      </a:lnTo>
                      <a:lnTo>
                        <a:pt x="317" y="106"/>
                      </a:lnTo>
                      <a:lnTo>
                        <a:pt x="315" y="106"/>
                      </a:lnTo>
                      <a:lnTo>
                        <a:pt x="315" y="104"/>
                      </a:lnTo>
                      <a:lnTo>
                        <a:pt x="314" y="103"/>
                      </a:lnTo>
                      <a:lnTo>
                        <a:pt x="314" y="103"/>
                      </a:lnTo>
                      <a:lnTo>
                        <a:pt x="313" y="102"/>
                      </a:lnTo>
                      <a:lnTo>
                        <a:pt x="314" y="102"/>
                      </a:lnTo>
                      <a:lnTo>
                        <a:pt x="314" y="102"/>
                      </a:lnTo>
                      <a:close/>
                      <a:moveTo>
                        <a:pt x="1440" y="100"/>
                      </a:moveTo>
                      <a:lnTo>
                        <a:pt x="1441" y="100"/>
                      </a:lnTo>
                      <a:lnTo>
                        <a:pt x="1443" y="102"/>
                      </a:lnTo>
                      <a:lnTo>
                        <a:pt x="1444" y="103"/>
                      </a:lnTo>
                      <a:lnTo>
                        <a:pt x="1444" y="104"/>
                      </a:lnTo>
                      <a:lnTo>
                        <a:pt x="1443" y="106"/>
                      </a:lnTo>
                      <a:lnTo>
                        <a:pt x="1441" y="106"/>
                      </a:lnTo>
                      <a:lnTo>
                        <a:pt x="1440" y="106"/>
                      </a:lnTo>
                      <a:lnTo>
                        <a:pt x="1440" y="106"/>
                      </a:lnTo>
                      <a:lnTo>
                        <a:pt x="1440" y="106"/>
                      </a:lnTo>
                      <a:lnTo>
                        <a:pt x="1440" y="106"/>
                      </a:lnTo>
                      <a:lnTo>
                        <a:pt x="1440" y="106"/>
                      </a:lnTo>
                      <a:lnTo>
                        <a:pt x="1439" y="106"/>
                      </a:lnTo>
                      <a:lnTo>
                        <a:pt x="1439" y="104"/>
                      </a:lnTo>
                      <a:lnTo>
                        <a:pt x="1440" y="104"/>
                      </a:lnTo>
                      <a:lnTo>
                        <a:pt x="1440" y="100"/>
                      </a:lnTo>
                      <a:close/>
                      <a:moveTo>
                        <a:pt x="830" y="100"/>
                      </a:moveTo>
                      <a:lnTo>
                        <a:pt x="831" y="100"/>
                      </a:lnTo>
                      <a:lnTo>
                        <a:pt x="832" y="102"/>
                      </a:lnTo>
                      <a:lnTo>
                        <a:pt x="834" y="102"/>
                      </a:lnTo>
                      <a:lnTo>
                        <a:pt x="835" y="103"/>
                      </a:lnTo>
                      <a:lnTo>
                        <a:pt x="835" y="104"/>
                      </a:lnTo>
                      <a:lnTo>
                        <a:pt x="832" y="104"/>
                      </a:lnTo>
                      <a:lnTo>
                        <a:pt x="832" y="104"/>
                      </a:lnTo>
                      <a:lnTo>
                        <a:pt x="831" y="103"/>
                      </a:lnTo>
                      <a:lnTo>
                        <a:pt x="829" y="103"/>
                      </a:lnTo>
                      <a:lnTo>
                        <a:pt x="829" y="102"/>
                      </a:lnTo>
                      <a:lnTo>
                        <a:pt x="830" y="100"/>
                      </a:lnTo>
                      <a:close/>
                      <a:moveTo>
                        <a:pt x="305" y="100"/>
                      </a:moveTo>
                      <a:lnTo>
                        <a:pt x="308" y="102"/>
                      </a:lnTo>
                      <a:lnTo>
                        <a:pt x="310" y="102"/>
                      </a:lnTo>
                      <a:lnTo>
                        <a:pt x="310" y="104"/>
                      </a:lnTo>
                      <a:lnTo>
                        <a:pt x="311" y="104"/>
                      </a:lnTo>
                      <a:lnTo>
                        <a:pt x="311" y="104"/>
                      </a:lnTo>
                      <a:lnTo>
                        <a:pt x="313" y="104"/>
                      </a:lnTo>
                      <a:lnTo>
                        <a:pt x="313" y="104"/>
                      </a:lnTo>
                      <a:lnTo>
                        <a:pt x="313" y="104"/>
                      </a:lnTo>
                      <a:lnTo>
                        <a:pt x="314" y="106"/>
                      </a:lnTo>
                      <a:lnTo>
                        <a:pt x="315" y="107"/>
                      </a:lnTo>
                      <a:lnTo>
                        <a:pt x="315" y="107"/>
                      </a:lnTo>
                      <a:lnTo>
                        <a:pt x="315" y="110"/>
                      </a:lnTo>
                      <a:lnTo>
                        <a:pt x="317" y="110"/>
                      </a:lnTo>
                      <a:lnTo>
                        <a:pt x="318" y="111"/>
                      </a:lnTo>
                      <a:lnTo>
                        <a:pt x="318" y="111"/>
                      </a:lnTo>
                      <a:lnTo>
                        <a:pt x="318" y="112"/>
                      </a:lnTo>
                      <a:lnTo>
                        <a:pt x="318" y="112"/>
                      </a:lnTo>
                      <a:lnTo>
                        <a:pt x="323" y="112"/>
                      </a:lnTo>
                      <a:lnTo>
                        <a:pt x="322" y="117"/>
                      </a:lnTo>
                      <a:lnTo>
                        <a:pt x="323" y="117"/>
                      </a:lnTo>
                      <a:lnTo>
                        <a:pt x="323" y="116"/>
                      </a:lnTo>
                      <a:lnTo>
                        <a:pt x="325" y="116"/>
                      </a:lnTo>
                      <a:lnTo>
                        <a:pt x="323" y="119"/>
                      </a:lnTo>
                      <a:lnTo>
                        <a:pt x="323" y="120"/>
                      </a:lnTo>
                      <a:lnTo>
                        <a:pt x="325" y="123"/>
                      </a:lnTo>
                      <a:lnTo>
                        <a:pt x="321" y="123"/>
                      </a:lnTo>
                      <a:lnTo>
                        <a:pt x="319" y="121"/>
                      </a:lnTo>
                      <a:lnTo>
                        <a:pt x="319" y="120"/>
                      </a:lnTo>
                      <a:lnTo>
                        <a:pt x="319" y="117"/>
                      </a:lnTo>
                      <a:lnTo>
                        <a:pt x="317" y="117"/>
                      </a:lnTo>
                      <a:lnTo>
                        <a:pt x="317" y="116"/>
                      </a:lnTo>
                      <a:lnTo>
                        <a:pt x="317" y="116"/>
                      </a:lnTo>
                      <a:lnTo>
                        <a:pt x="317" y="115"/>
                      </a:lnTo>
                      <a:lnTo>
                        <a:pt x="317" y="115"/>
                      </a:lnTo>
                      <a:lnTo>
                        <a:pt x="317" y="115"/>
                      </a:lnTo>
                      <a:lnTo>
                        <a:pt x="314" y="115"/>
                      </a:lnTo>
                      <a:lnTo>
                        <a:pt x="314" y="113"/>
                      </a:lnTo>
                      <a:lnTo>
                        <a:pt x="311" y="113"/>
                      </a:lnTo>
                      <a:lnTo>
                        <a:pt x="311" y="111"/>
                      </a:lnTo>
                      <a:lnTo>
                        <a:pt x="311" y="108"/>
                      </a:lnTo>
                      <a:lnTo>
                        <a:pt x="309" y="110"/>
                      </a:lnTo>
                      <a:lnTo>
                        <a:pt x="309" y="107"/>
                      </a:lnTo>
                      <a:lnTo>
                        <a:pt x="308" y="106"/>
                      </a:lnTo>
                      <a:lnTo>
                        <a:pt x="308" y="106"/>
                      </a:lnTo>
                      <a:lnTo>
                        <a:pt x="306" y="106"/>
                      </a:lnTo>
                      <a:lnTo>
                        <a:pt x="304" y="106"/>
                      </a:lnTo>
                      <a:lnTo>
                        <a:pt x="305" y="100"/>
                      </a:lnTo>
                      <a:close/>
                      <a:moveTo>
                        <a:pt x="311" y="100"/>
                      </a:moveTo>
                      <a:lnTo>
                        <a:pt x="313" y="100"/>
                      </a:lnTo>
                      <a:lnTo>
                        <a:pt x="313" y="100"/>
                      </a:lnTo>
                      <a:lnTo>
                        <a:pt x="313" y="102"/>
                      </a:lnTo>
                      <a:lnTo>
                        <a:pt x="311" y="102"/>
                      </a:lnTo>
                      <a:lnTo>
                        <a:pt x="311" y="100"/>
                      </a:lnTo>
                      <a:lnTo>
                        <a:pt x="311" y="100"/>
                      </a:lnTo>
                      <a:close/>
                      <a:moveTo>
                        <a:pt x="785" y="99"/>
                      </a:moveTo>
                      <a:lnTo>
                        <a:pt x="784" y="100"/>
                      </a:lnTo>
                      <a:lnTo>
                        <a:pt x="784" y="100"/>
                      </a:lnTo>
                      <a:lnTo>
                        <a:pt x="783" y="102"/>
                      </a:lnTo>
                      <a:lnTo>
                        <a:pt x="783" y="100"/>
                      </a:lnTo>
                      <a:lnTo>
                        <a:pt x="784" y="99"/>
                      </a:lnTo>
                      <a:lnTo>
                        <a:pt x="785" y="99"/>
                      </a:lnTo>
                      <a:close/>
                      <a:moveTo>
                        <a:pt x="315" y="99"/>
                      </a:moveTo>
                      <a:lnTo>
                        <a:pt x="317" y="99"/>
                      </a:lnTo>
                      <a:lnTo>
                        <a:pt x="317" y="102"/>
                      </a:lnTo>
                      <a:lnTo>
                        <a:pt x="315" y="100"/>
                      </a:lnTo>
                      <a:lnTo>
                        <a:pt x="315" y="100"/>
                      </a:lnTo>
                      <a:lnTo>
                        <a:pt x="315" y="99"/>
                      </a:lnTo>
                      <a:close/>
                      <a:moveTo>
                        <a:pt x="572" y="98"/>
                      </a:moveTo>
                      <a:lnTo>
                        <a:pt x="573" y="98"/>
                      </a:lnTo>
                      <a:lnTo>
                        <a:pt x="575" y="98"/>
                      </a:lnTo>
                      <a:lnTo>
                        <a:pt x="575" y="99"/>
                      </a:lnTo>
                      <a:lnTo>
                        <a:pt x="573" y="100"/>
                      </a:lnTo>
                      <a:lnTo>
                        <a:pt x="573" y="100"/>
                      </a:lnTo>
                      <a:lnTo>
                        <a:pt x="572" y="100"/>
                      </a:lnTo>
                      <a:lnTo>
                        <a:pt x="572" y="99"/>
                      </a:lnTo>
                      <a:lnTo>
                        <a:pt x="572" y="99"/>
                      </a:lnTo>
                      <a:lnTo>
                        <a:pt x="572" y="98"/>
                      </a:lnTo>
                      <a:close/>
                      <a:moveTo>
                        <a:pt x="1577" y="95"/>
                      </a:moveTo>
                      <a:lnTo>
                        <a:pt x="1577" y="96"/>
                      </a:lnTo>
                      <a:lnTo>
                        <a:pt x="1579" y="96"/>
                      </a:lnTo>
                      <a:lnTo>
                        <a:pt x="1579" y="96"/>
                      </a:lnTo>
                      <a:lnTo>
                        <a:pt x="1579" y="98"/>
                      </a:lnTo>
                      <a:lnTo>
                        <a:pt x="1577" y="98"/>
                      </a:lnTo>
                      <a:lnTo>
                        <a:pt x="1576" y="98"/>
                      </a:lnTo>
                      <a:lnTo>
                        <a:pt x="1575" y="99"/>
                      </a:lnTo>
                      <a:lnTo>
                        <a:pt x="1575" y="98"/>
                      </a:lnTo>
                      <a:lnTo>
                        <a:pt x="1576" y="98"/>
                      </a:lnTo>
                      <a:lnTo>
                        <a:pt x="1576" y="96"/>
                      </a:lnTo>
                      <a:lnTo>
                        <a:pt x="1577" y="95"/>
                      </a:lnTo>
                      <a:close/>
                      <a:moveTo>
                        <a:pt x="788" y="95"/>
                      </a:moveTo>
                      <a:lnTo>
                        <a:pt x="791" y="96"/>
                      </a:lnTo>
                      <a:lnTo>
                        <a:pt x="791" y="96"/>
                      </a:lnTo>
                      <a:lnTo>
                        <a:pt x="791" y="99"/>
                      </a:lnTo>
                      <a:lnTo>
                        <a:pt x="791" y="100"/>
                      </a:lnTo>
                      <a:lnTo>
                        <a:pt x="791" y="102"/>
                      </a:lnTo>
                      <a:lnTo>
                        <a:pt x="789" y="102"/>
                      </a:lnTo>
                      <a:lnTo>
                        <a:pt x="789" y="103"/>
                      </a:lnTo>
                      <a:lnTo>
                        <a:pt x="789" y="106"/>
                      </a:lnTo>
                      <a:lnTo>
                        <a:pt x="787" y="106"/>
                      </a:lnTo>
                      <a:lnTo>
                        <a:pt x="787" y="104"/>
                      </a:lnTo>
                      <a:lnTo>
                        <a:pt x="788" y="103"/>
                      </a:lnTo>
                      <a:lnTo>
                        <a:pt x="788" y="100"/>
                      </a:lnTo>
                      <a:lnTo>
                        <a:pt x="788" y="98"/>
                      </a:lnTo>
                      <a:lnTo>
                        <a:pt x="788" y="95"/>
                      </a:lnTo>
                      <a:close/>
                      <a:moveTo>
                        <a:pt x="787" y="95"/>
                      </a:moveTo>
                      <a:lnTo>
                        <a:pt x="787" y="95"/>
                      </a:lnTo>
                      <a:lnTo>
                        <a:pt x="785" y="96"/>
                      </a:lnTo>
                      <a:lnTo>
                        <a:pt x="785" y="98"/>
                      </a:lnTo>
                      <a:lnTo>
                        <a:pt x="783" y="98"/>
                      </a:lnTo>
                      <a:lnTo>
                        <a:pt x="783" y="95"/>
                      </a:lnTo>
                      <a:lnTo>
                        <a:pt x="787" y="95"/>
                      </a:lnTo>
                      <a:close/>
                      <a:moveTo>
                        <a:pt x="311" y="95"/>
                      </a:moveTo>
                      <a:lnTo>
                        <a:pt x="311" y="98"/>
                      </a:lnTo>
                      <a:lnTo>
                        <a:pt x="310" y="99"/>
                      </a:lnTo>
                      <a:lnTo>
                        <a:pt x="309" y="95"/>
                      </a:lnTo>
                      <a:lnTo>
                        <a:pt x="311" y="95"/>
                      </a:lnTo>
                      <a:close/>
                      <a:moveTo>
                        <a:pt x="1428" y="89"/>
                      </a:moveTo>
                      <a:lnTo>
                        <a:pt x="1431" y="89"/>
                      </a:lnTo>
                      <a:lnTo>
                        <a:pt x="1431" y="90"/>
                      </a:lnTo>
                      <a:lnTo>
                        <a:pt x="1429" y="91"/>
                      </a:lnTo>
                      <a:lnTo>
                        <a:pt x="1429" y="91"/>
                      </a:lnTo>
                      <a:lnTo>
                        <a:pt x="1428" y="91"/>
                      </a:lnTo>
                      <a:lnTo>
                        <a:pt x="1428" y="89"/>
                      </a:lnTo>
                      <a:close/>
                      <a:moveTo>
                        <a:pt x="127" y="89"/>
                      </a:moveTo>
                      <a:lnTo>
                        <a:pt x="128" y="89"/>
                      </a:lnTo>
                      <a:lnTo>
                        <a:pt x="128" y="90"/>
                      </a:lnTo>
                      <a:lnTo>
                        <a:pt x="126" y="90"/>
                      </a:lnTo>
                      <a:lnTo>
                        <a:pt x="127" y="89"/>
                      </a:lnTo>
                      <a:close/>
                      <a:moveTo>
                        <a:pt x="284" y="87"/>
                      </a:moveTo>
                      <a:lnTo>
                        <a:pt x="284" y="87"/>
                      </a:lnTo>
                      <a:lnTo>
                        <a:pt x="284" y="90"/>
                      </a:lnTo>
                      <a:lnTo>
                        <a:pt x="283" y="90"/>
                      </a:lnTo>
                      <a:lnTo>
                        <a:pt x="283" y="90"/>
                      </a:lnTo>
                      <a:lnTo>
                        <a:pt x="283" y="89"/>
                      </a:lnTo>
                      <a:lnTo>
                        <a:pt x="283" y="89"/>
                      </a:lnTo>
                      <a:lnTo>
                        <a:pt x="283" y="87"/>
                      </a:lnTo>
                      <a:lnTo>
                        <a:pt x="284" y="87"/>
                      </a:lnTo>
                      <a:close/>
                      <a:moveTo>
                        <a:pt x="1440" y="85"/>
                      </a:moveTo>
                      <a:lnTo>
                        <a:pt x="1441" y="85"/>
                      </a:lnTo>
                      <a:lnTo>
                        <a:pt x="1440" y="90"/>
                      </a:lnTo>
                      <a:lnTo>
                        <a:pt x="1440" y="90"/>
                      </a:lnTo>
                      <a:lnTo>
                        <a:pt x="1440" y="90"/>
                      </a:lnTo>
                      <a:lnTo>
                        <a:pt x="1440" y="90"/>
                      </a:lnTo>
                      <a:lnTo>
                        <a:pt x="1441" y="93"/>
                      </a:lnTo>
                      <a:lnTo>
                        <a:pt x="1444" y="94"/>
                      </a:lnTo>
                      <a:lnTo>
                        <a:pt x="1443" y="98"/>
                      </a:lnTo>
                      <a:lnTo>
                        <a:pt x="1441" y="98"/>
                      </a:lnTo>
                      <a:lnTo>
                        <a:pt x="1441" y="95"/>
                      </a:lnTo>
                      <a:lnTo>
                        <a:pt x="1440" y="95"/>
                      </a:lnTo>
                      <a:lnTo>
                        <a:pt x="1440" y="93"/>
                      </a:lnTo>
                      <a:lnTo>
                        <a:pt x="1439" y="91"/>
                      </a:lnTo>
                      <a:lnTo>
                        <a:pt x="1439" y="90"/>
                      </a:lnTo>
                      <a:lnTo>
                        <a:pt x="1437" y="87"/>
                      </a:lnTo>
                      <a:lnTo>
                        <a:pt x="1439" y="87"/>
                      </a:lnTo>
                      <a:lnTo>
                        <a:pt x="1439" y="86"/>
                      </a:lnTo>
                      <a:lnTo>
                        <a:pt x="1440" y="87"/>
                      </a:lnTo>
                      <a:lnTo>
                        <a:pt x="1440" y="86"/>
                      </a:lnTo>
                      <a:lnTo>
                        <a:pt x="1440" y="86"/>
                      </a:lnTo>
                      <a:lnTo>
                        <a:pt x="1440" y="85"/>
                      </a:lnTo>
                      <a:close/>
                      <a:moveTo>
                        <a:pt x="1429" y="85"/>
                      </a:moveTo>
                      <a:lnTo>
                        <a:pt x="1433" y="85"/>
                      </a:lnTo>
                      <a:lnTo>
                        <a:pt x="1433" y="86"/>
                      </a:lnTo>
                      <a:lnTo>
                        <a:pt x="1429" y="86"/>
                      </a:lnTo>
                      <a:lnTo>
                        <a:pt x="1429" y="86"/>
                      </a:lnTo>
                      <a:lnTo>
                        <a:pt x="1429" y="85"/>
                      </a:lnTo>
                      <a:lnTo>
                        <a:pt x="1429" y="85"/>
                      </a:lnTo>
                      <a:lnTo>
                        <a:pt x="1429" y="85"/>
                      </a:lnTo>
                      <a:close/>
                      <a:moveTo>
                        <a:pt x="287" y="85"/>
                      </a:moveTo>
                      <a:lnTo>
                        <a:pt x="288" y="85"/>
                      </a:lnTo>
                      <a:lnTo>
                        <a:pt x="288" y="85"/>
                      </a:lnTo>
                      <a:lnTo>
                        <a:pt x="288" y="85"/>
                      </a:lnTo>
                      <a:lnTo>
                        <a:pt x="291" y="86"/>
                      </a:lnTo>
                      <a:lnTo>
                        <a:pt x="291" y="86"/>
                      </a:lnTo>
                      <a:lnTo>
                        <a:pt x="292" y="87"/>
                      </a:lnTo>
                      <a:lnTo>
                        <a:pt x="293" y="87"/>
                      </a:lnTo>
                      <a:lnTo>
                        <a:pt x="294" y="90"/>
                      </a:lnTo>
                      <a:lnTo>
                        <a:pt x="294" y="91"/>
                      </a:lnTo>
                      <a:lnTo>
                        <a:pt x="296" y="94"/>
                      </a:lnTo>
                      <a:lnTo>
                        <a:pt x="296" y="94"/>
                      </a:lnTo>
                      <a:lnTo>
                        <a:pt x="297" y="95"/>
                      </a:lnTo>
                      <a:lnTo>
                        <a:pt x="298" y="94"/>
                      </a:lnTo>
                      <a:lnTo>
                        <a:pt x="300" y="95"/>
                      </a:lnTo>
                      <a:lnTo>
                        <a:pt x="300" y="95"/>
                      </a:lnTo>
                      <a:lnTo>
                        <a:pt x="300" y="96"/>
                      </a:lnTo>
                      <a:lnTo>
                        <a:pt x="302" y="98"/>
                      </a:lnTo>
                      <a:lnTo>
                        <a:pt x="302" y="95"/>
                      </a:lnTo>
                      <a:lnTo>
                        <a:pt x="301" y="95"/>
                      </a:lnTo>
                      <a:lnTo>
                        <a:pt x="300" y="94"/>
                      </a:lnTo>
                      <a:lnTo>
                        <a:pt x="300" y="94"/>
                      </a:lnTo>
                      <a:lnTo>
                        <a:pt x="301" y="93"/>
                      </a:lnTo>
                      <a:lnTo>
                        <a:pt x="301" y="91"/>
                      </a:lnTo>
                      <a:lnTo>
                        <a:pt x="300" y="91"/>
                      </a:lnTo>
                      <a:lnTo>
                        <a:pt x="300" y="90"/>
                      </a:lnTo>
                      <a:lnTo>
                        <a:pt x="304" y="90"/>
                      </a:lnTo>
                      <a:lnTo>
                        <a:pt x="304" y="91"/>
                      </a:lnTo>
                      <a:lnTo>
                        <a:pt x="306" y="91"/>
                      </a:lnTo>
                      <a:lnTo>
                        <a:pt x="308" y="94"/>
                      </a:lnTo>
                      <a:lnTo>
                        <a:pt x="308" y="96"/>
                      </a:lnTo>
                      <a:lnTo>
                        <a:pt x="305" y="96"/>
                      </a:lnTo>
                      <a:lnTo>
                        <a:pt x="305" y="96"/>
                      </a:lnTo>
                      <a:lnTo>
                        <a:pt x="306" y="98"/>
                      </a:lnTo>
                      <a:lnTo>
                        <a:pt x="306" y="99"/>
                      </a:lnTo>
                      <a:lnTo>
                        <a:pt x="306" y="99"/>
                      </a:lnTo>
                      <a:lnTo>
                        <a:pt x="306" y="99"/>
                      </a:lnTo>
                      <a:lnTo>
                        <a:pt x="304" y="99"/>
                      </a:lnTo>
                      <a:lnTo>
                        <a:pt x="304" y="98"/>
                      </a:lnTo>
                      <a:lnTo>
                        <a:pt x="302" y="98"/>
                      </a:lnTo>
                      <a:lnTo>
                        <a:pt x="302" y="99"/>
                      </a:lnTo>
                      <a:lnTo>
                        <a:pt x="302" y="99"/>
                      </a:lnTo>
                      <a:lnTo>
                        <a:pt x="302" y="103"/>
                      </a:lnTo>
                      <a:lnTo>
                        <a:pt x="301" y="103"/>
                      </a:lnTo>
                      <a:lnTo>
                        <a:pt x="301" y="104"/>
                      </a:lnTo>
                      <a:lnTo>
                        <a:pt x="301" y="104"/>
                      </a:lnTo>
                      <a:lnTo>
                        <a:pt x="301" y="103"/>
                      </a:lnTo>
                      <a:lnTo>
                        <a:pt x="300" y="103"/>
                      </a:lnTo>
                      <a:lnTo>
                        <a:pt x="300" y="102"/>
                      </a:lnTo>
                      <a:lnTo>
                        <a:pt x="300" y="100"/>
                      </a:lnTo>
                      <a:lnTo>
                        <a:pt x="300" y="100"/>
                      </a:lnTo>
                      <a:lnTo>
                        <a:pt x="301" y="99"/>
                      </a:lnTo>
                      <a:lnTo>
                        <a:pt x="298" y="99"/>
                      </a:lnTo>
                      <a:lnTo>
                        <a:pt x="297" y="96"/>
                      </a:lnTo>
                      <a:lnTo>
                        <a:pt x="297" y="96"/>
                      </a:lnTo>
                      <a:lnTo>
                        <a:pt x="297" y="96"/>
                      </a:lnTo>
                      <a:lnTo>
                        <a:pt x="297" y="98"/>
                      </a:lnTo>
                      <a:lnTo>
                        <a:pt x="296" y="98"/>
                      </a:lnTo>
                      <a:lnTo>
                        <a:pt x="296" y="98"/>
                      </a:lnTo>
                      <a:lnTo>
                        <a:pt x="296" y="99"/>
                      </a:lnTo>
                      <a:lnTo>
                        <a:pt x="297" y="99"/>
                      </a:lnTo>
                      <a:lnTo>
                        <a:pt x="297" y="99"/>
                      </a:lnTo>
                      <a:lnTo>
                        <a:pt x="296" y="99"/>
                      </a:lnTo>
                      <a:lnTo>
                        <a:pt x="296" y="99"/>
                      </a:lnTo>
                      <a:lnTo>
                        <a:pt x="296" y="99"/>
                      </a:lnTo>
                      <a:lnTo>
                        <a:pt x="296" y="99"/>
                      </a:lnTo>
                      <a:lnTo>
                        <a:pt x="294" y="100"/>
                      </a:lnTo>
                      <a:lnTo>
                        <a:pt x="294" y="99"/>
                      </a:lnTo>
                      <a:lnTo>
                        <a:pt x="293" y="98"/>
                      </a:lnTo>
                      <a:lnTo>
                        <a:pt x="293" y="98"/>
                      </a:lnTo>
                      <a:lnTo>
                        <a:pt x="292" y="98"/>
                      </a:lnTo>
                      <a:lnTo>
                        <a:pt x="292" y="95"/>
                      </a:lnTo>
                      <a:lnTo>
                        <a:pt x="291" y="95"/>
                      </a:lnTo>
                      <a:lnTo>
                        <a:pt x="289" y="94"/>
                      </a:lnTo>
                      <a:lnTo>
                        <a:pt x="289" y="94"/>
                      </a:lnTo>
                      <a:lnTo>
                        <a:pt x="289" y="93"/>
                      </a:lnTo>
                      <a:lnTo>
                        <a:pt x="288" y="93"/>
                      </a:lnTo>
                      <a:lnTo>
                        <a:pt x="288" y="90"/>
                      </a:lnTo>
                      <a:lnTo>
                        <a:pt x="287" y="90"/>
                      </a:lnTo>
                      <a:lnTo>
                        <a:pt x="287" y="87"/>
                      </a:lnTo>
                      <a:lnTo>
                        <a:pt x="287" y="85"/>
                      </a:lnTo>
                      <a:lnTo>
                        <a:pt x="287" y="85"/>
                      </a:lnTo>
                      <a:lnTo>
                        <a:pt x="287" y="85"/>
                      </a:lnTo>
                      <a:close/>
                      <a:moveTo>
                        <a:pt x="1668" y="83"/>
                      </a:moveTo>
                      <a:lnTo>
                        <a:pt x="1670" y="83"/>
                      </a:lnTo>
                      <a:lnTo>
                        <a:pt x="1670" y="85"/>
                      </a:lnTo>
                      <a:lnTo>
                        <a:pt x="1668" y="86"/>
                      </a:lnTo>
                      <a:lnTo>
                        <a:pt x="1668" y="87"/>
                      </a:lnTo>
                      <a:lnTo>
                        <a:pt x="1668" y="89"/>
                      </a:lnTo>
                      <a:lnTo>
                        <a:pt x="1666" y="91"/>
                      </a:lnTo>
                      <a:lnTo>
                        <a:pt x="1666" y="91"/>
                      </a:lnTo>
                      <a:lnTo>
                        <a:pt x="1666" y="94"/>
                      </a:lnTo>
                      <a:lnTo>
                        <a:pt x="1665" y="95"/>
                      </a:lnTo>
                      <a:lnTo>
                        <a:pt x="1665" y="96"/>
                      </a:lnTo>
                      <a:lnTo>
                        <a:pt x="1664" y="98"/>
                      </a:lnTo>
                      <a:lnTo>
                        <a:pt x="1662" y="99"/>
                      </a:lnTo>
                      <a:lnTo>
                        <a:pt x="1662" y="99"/>
                      </a:lnTo>
                      <a:lnTo>
                        <a:pt x="1662" y="99"/>
                      </a:lnTo>
                      <a:lnTo>
                        <a:pt x="1661" y="98"/>
                      </a:lnTo>
                      <a:lnTo>
                        <a:pt x="1660" y="96"/>
                      </a:lnTo>
                      <a:lnTo>
                        <a:pt x="1660" y="94"/>
                      </a:lnTo>
                      <a:lnTo>
                        <a:pt x="1659" y="91"/>
                      </a:lnTo>
                      <a:lnTo>
                        <a:pt x="1660" y="91"/>
                      </a:lnTo>
                      <a:lnTo>
                        <a:pt x="1664" y="86"/>
                      </a:lnTo>
                      <a:lnTo>
                        <a:pt x="1664" y="86"/>
                      </a:lnTo>
                      <a:lnTo>
                        <a:pt x="1665" y="86"/>
                      </a:lnTo>
                      <a:lnTo>
                        <a:pt x="1665" y="86"/>
                      </a:lnTo>
                      <a:lnTo>
                        <a:pt x="1666" y="86"/>
                      </a:lnTo>
                      <a:lnTo>
                        <a:pt x="1668" y="86"/>
                      </a:lnTo>
                      <a:lnTo>
                        <a:pt x="1668" y="86"/>
                      </a:lnTo>
                      <a:lnTo>
                        <a:pt x="1668" y="83"/>
                      </a:lnTo>
                      <a:close/>
                      <a:moveTo>
                        <a:pt x="1694" y="82"/>
                      </a:moveTo>
                      <a:lnTo>
                        <a:pt x="1695" y="82"/>
                      </a:lnTo>
                      <a:lnTo>
                        <a:pt x="1695" y="83"/>
                      </a:lnTo>
                      <a:lnTo>
                        <a:pt x="1694" y="83"/>
                      </a:lnTo>
                      <a:lnTo>
                        <a:pt x="1694" y="82"/>
                      </a:lnTo>
                      <a:close/>
                      <a:moveTo>
                        <a:pt x="301" y="81"/>
                      </a:moveTo>
                      <a:lnTo>
                        <a:pt x="301" y="81"/>
                      </a:lnTo>
                      <a:lnTo>
                        <a:pt x="301" y="81"/>
                      </a:lnTo>
                      <a:lnTo>
                        <a:pt x="301" y="82"/>
                      </a:lnTo>
                      <a:lnTo>
                        <a:pt x="301" y="82"/>
                      </a:lnTo>
                      <a:lnTo>
                        <a:pt x="301" y="81"/>
                      </a:lnTo>
                      <a:close/>
                      <a:moveTo>
                        <a:pt x="127" y="77"/>
                      </a:moveTo>
                      <a:lnTo>
                        <a:pt x="130" y="77"/>
                      </a:lnTo>
                      <a:lnTo>
                        <a:pt x="130" y="79"/>
                      </a:lnTo>
                      <a:lnTo>
                        <a:pt x="133" y="78"/>
                      </a:lnTo>
                      <a:lnTo>
                        <a:pt x="133" y="79"/>
                      </a:lnTo>
                      <a:lnTo>
                        <a:pt x="133" y="79"/>
                      </a:lnTo>
                      <a:lnTo>
                        <a:pt x="133" y="81"/>
                      </a:lnTo>
                      <a:lnTo>
                        <a:pt x="133" y="82"/>
                      </a:lnTo>
                      <a:lnTo>
                        <a:pt x="133" y="82"/>
                      </a:lnTo>
                      <a:lnTo>
                        <a:pt x="135" y="82"/>
                      </a:lnTo>
                      <a:lnTo>
                        <a:pt x="136" y="83"/>
                      </a:lnTo>
                      <a:lnTo>
                        <a:pt x="136" y="83"/>
                      </a:lnTo>
                      <a:lnTo>
                        <a:pt x="136" y="83"/>
                      </a:lnTo>
                      <a:lnTo>
                        <a:pt x="136" y="85"/>
                      </a:lnTo>
                      <a:lnTo>
                        <a:pt x="135" y="83"/>
                      </a:lnTo>
                      <a:lnTo>
                        <a:pt x="133" y="83"/>
                      </a:lnTo>
                      <a:lnTo>
                        <a:pt x="133" y="83"/>
                      </a:lnTo>
                      <a:lnTo>
                        <a:pt x="132" y="83"/>
                      </a:lnTo>
                      <a:lnTo>
                        <a:pt x="132" y="85"/>
                      </a:lnTo>
                      <a:lnTo>
                        <a:pt x="132" y="85"/>
                      </a:lnTo>
                      <a:lnTo>
                        <a:pt x="132" y="83"/>
                      </a:lnTo>
                      <a:lnTo>
                        <a:pt x="130" y="83"/>
                      </a:lnTo>
                      <a:lnTo>
                        <a:pt x="130" y="85"/>
                      </a:lnTo>
                      <a:lnTo>
                        <a:pt x="132" y="85"/>
                      </a:lnTo>
                      <a:lnTo>
                        <a:pt x="132" y="86"/>
                      </a:lnTo>
                      <a:lnTo>
                        <a:pt x="130" y="86"/>
                      </a:lnTo>
                      <a:lnTo>
                        <a:pt x="127" y="87"/>
                      </a:lnTo>
                      <a:lnTo>
                        <a:pt x="124" y="89"/>
                      </a:lnTo>
                      <a:lnTo>
                        <a:pt x="124" y="90"/>
                      </a:lnTo>
                      <a:lnTo>
                        <a:pt x="123" y="90"/>
                      </a:lnTo>
                      <a:lnTo>
                        <a:pt x="123" y="91"/>
                      </a:lnTo>
                      <a:lnTo>
                        <a:pt x="122" y="91"/>
                      </a:lnTo>
                      <a:lnTo>
                        <a:pt x="122" y="89"/>
                      </a:lnTo>
                      <a:lnTo>
                        <a:pt x="119" y="89"/>
                      </a:lnTo>
                      <a:lnTo>
                        <a:pt x="119" y="89"/>
                      </a:lnTo>
                      <a:lnTo>
                        <a:pt x="118" y="87"/>
                      </a:lnTo>
                      <a:lnTo>
                        <a:pt x="118" y="89"/>
                      </a:lnTo>
                      <a:lnTo>
                        <a:pt x="116" y="89"/>
                      </a:lnTo>
                      <a:lnTo>
                        <a:pt x="116" y="89"/>
                      </a:lnTo>
                      <a:lnTo>
                        <a:pt x="114" y="90"/>
                      </a:lnTo>
                      <a:lnTo>
                        <a:pt x="114" y="89"/>
                      </a:lnTo>
                      <a:lnTo>
                        <a:pt x="114" y="89"/>
                      </a:lnTo>
                      <a:lnTo>
                        <a:pt x="114" y="87"/>
                      </a:lnTo>
                      <a:lnTo>
                        <a:pt x="114" y="86"/>
                      </a:lnTo>
                      <a:lnTo>
                        <a:pt x="114" y="85"/>
                      </a:lnTo>
                      <a:lnTo>
                        <a:pt x="112" y="85"/>
                      </a:lnTo>
                      <a:lnTo>
                        <a:pt x="112" y="83"/>
                      </a:lnTo>
                      <a:lnTo>
                        <a:pt x="114" y="82"/>
                      </a:lnTo>
                      <a:lnTo>
                        <a:pt x="114" y="82"/>
                      </a:lnTo>
                      <a:lnTo>
                        <a:pt x="115" y="82"/>
                      </a:lnTo>
                      <a:lnTo>
                        <a:pt x="116" y="82"/>
                      </a:lnTo>
                      <a:lnTo>
                        <a:pt x="118" y="82"/>
                      </a:lnTo>
                      <a:lnTo>
                        <a:pt x="118" y="82"/>
                      </a:lnTo>
                      <a:lnTo>
                        <a:pt x="119" y="83"/>
                      </a:lnTo>
                      <a:lnTo>
                        <a:pt x="119" y="82"/>
                      </a:lnTo>
                      <a:lnTo>
                        <a:pt x="120" y="81"/>
                      </a:lnTo>
                      <a:lnTo>
                        <a:pt x="120" y="81"/>
                      </a:lnTo>
                      <a:lnTo>
                        <a:pt x="120" y="81"/>
                      </a:lnTo>
                      <a:lnTo>
                        <a:pt x="119" y="79"/>
                      </a:lnTo>
                      <a:lnTo>
                        <a:pt x="119" y="79"/>
                      </a:lnTo>
                      <a:lnTo>
                        <a:pt x="119" y="79"/>
                      </a:lnTo>
                      <a:lnTo>
                        <a:pt x="119" y="77"/>
                      </a:lnTo>
                      <a:lnTo>
                        <a:pt x="120" y="77"/>
                      </a:lnTo>
                      <a:lnTo>
                        <a:pt x="122" y="78"/>
                      </a:lnTo>
                      <a:lnTo>
                        <a:pt x="122" y="79"/>
                      </a:lnTo>
                      <a:lnTo>
                        <a:pt x="123" y="79"/>
                      </a:lnTo>
                      <a:lnTo>
                        <a:pt x="123" y="78"/>
                      </a:lnTo>
                      <a:lnTo>
                        <a:pt x="124" y="78"/>
                      </a:lnTo>
                      <a:lnTo>
                        <a:pt x="124" y="78"/>
                      </a:lnTo>
                      <a:lnTo>
                        <a:pt x="126" y="79"/>
                      </a:lnTo>
                      <a:lnTo>
                        <a:pt x="126" y="79"/>
                      </a:lnTo>
                      <a:lnTo>
                        <a:pt x="126" y="78"/>
                      </a:lnTo>
                      <a:lnTo>
                        <a:pt x="127" y="78"/>
                      </a:lnTo>
                      <a:lnTo>
                        <a:pt x="127" y="77"/>
                      </a:lnTo>
                      <a:close/>
                      <a:moveTo>
                        <a:pt x="276" y="76"/>
                      </a:moveTo>
                      <a:lnTo>
                        <a:pt x="276" y="76"/>
                      </a:lnTo>
                      <a:lnTo>
                        <a:pt x="276" y="78"/>
                      </a:lnTo>
                      <a:lnTo>
                        <a:pt x="276" y="78"/>
                      </a:lnTo>
                      <a:lnTo>
                        <a:pt x="276" y="76"/>
                      </a:lnTo>
                      <a:close/>
                      <a:moveTo>
                        <a:pt x="584" y="76"/>
                      </a:moveTo>
                      <a:lnTo>
                        <a:pt x="585" y="76"/>
                      </a:lnTo>
                      <a:lnTo>
                        <a:pt x="585" y="76"/>
                      </a:lnTo>
                      <a:lnTo>
                        <a:pt x="585" y="76"/>
                      </a:lnTo>
                      <a:lnTo>
                        <a:pt x="585" y="77"/>
                      </a:lnTo>
                      <a:lnTo>
                        <a:pt x="585" y="77"/>
                      </a:lnTo>
                      <a:lnTo>
                        <a:pt x="588" y="77"/>
                      </a:lnTo>
                      <a:lnTo>
                        <a:pt x="588" y="79"/>
                      </a:lnTo>
                      <a:lnTo>
                        <a:pt x="586" y="79"/>
                      </a:lnTo>
                      <a:lnTo>
                        <a:pt x="586" y="81"/>
                      </a:lnTo>
                      <a:lnTo>
                        <a:pt x="586" y="82"/>
                      </a:lnTo>
                      <a:lnTo>
                        <a:pt x="585" y="82"/>
                      </a:lnTo>
                      <a:lnTo>
                        <a:pt x="585" y="83"/>
                      </a:lnTo>
                      <a:lnTo>
                        <a:pt x="585" y="85"/>
                      </a:lnTo>
                      <a:lnTo>
                        <a:pt x="586" y="85"/>
                      </a:lnTo>
                      <a:lnTo>
                        <a:pt x="586" y="87"/>
                      </a:lnTo>
                      <a:lnTo>
                        <a:pt x="585" y="87"/>
                      </a:lnTo>
                      <a:lnTo>
                        <a:pt x="585" y="87"/>
                      </a:lnTo>
                      <a:lnTo>
                        <a:pt x="585" y="87"/>
                      </a:lnTo>
                      <a:lnTo>
                        <a:pt x="584" y="87"/>
                      </a:lnTo>
                      <a:lnTo>
                        <a:pt x="584" y="90"/>
                      </a:lnTo>
                      <a:lnTo>
                        <a:pt x="584" y="90"/>
                      </a:lnTo>
                      <a:lnTo>
                        <a:pt x="582" y="93"/>
                      </a:lnTo>
                      <a:lnTo>
                        <a:pt x="582" y="95"/>
                      </a:lnTo>
                      <a:lnTo>
                        <a:pt x="582" y="95"/>
                      </a:lnTo>
                      <a:lnTo>
                        <a:pt x="582" y="95"/>
                      </a:lnTo>
                      <a:lnTo>
                        <a:pt x="582" y="95"/>
                      </a:lnTo>
                      <a:lnTo>
                        <a:pt x="582" y="95"/>
                      </a:lnTo>
                      <a:lnTo>
                        <a:pt x="582" y="95"/>
                      </a:lnTo>
                      <a:lnTo>
                        <a:pt x="579" y="95"/>
                      </a:lnTo>
                      <a:lnTo>
                        <a:pt x="579" y="96"/>
                      </a:lnTo>
                      <a:lnTo>
                        <a:pt x="577" y="96"/>
                      </a:lnTo>
                      <a:lnTo>
                        <a:pt x="579" y="94"/>
                      </a:lnTo>
                      <a:lnTo>
                        <a:pt x="577" y="94"/>
                      </a:lnTo>
                      <a:lnTo>
                        <a:pt x="577" y="89"/>
                      </a:lnTo>
                      <a:lnTo>
                        <a:pt x="576" y="87"/>
                      </a:lnTo>
                      <a:lnTo>
                        <a:pt x="576" y="86"/>
                      </a:lnTo>
                      <a:lnTo>
                        <a:pt x="577" y="85"/>
                      </a:lnTo>
                      <a:lnTo>
                        <a:pt x="577" y="85"/>
                      </a:lnTo>
                      <a:lnTo>
                        <a:pt x="579" y="82"/>
                      </a:lnTo>
                      <a:lnTo>
                        <a:pt x="580" y="82"/>
                      </a:lnTo>
                      <a:lnTo>
                        <a:pt x="580" y="79"/>
                      </a:lnTo>
                      <a:lnTo>
                        <a:pt x="582" y="78"/>
                      </a:lnTo>
                      <a:lnTo>
                        <a:pt x="582" y="77"/>
                      </a:lnTo>
                      <a:lnTo>
                        <a:pt x="582" y="76"/>
                      </a:lnTo>
                      <a:lnTo>
                        <a:pt x="584" y="76"/>
                      </a:lnTo>
                      <a:close/>
                      <a:moveTo>
                        <a:pt x="293" y="74"/>
                      </a:moveTo>
                      <a:lnTo>
                        <a:pt x="296" y="74"/>
                      </a:lnTo>
                      <a:lnTo>
                        <a:pt x="298" y="76"/>
                      </a:lnTo>
                      <a:lnTo>
                        <a:pt x="298" y="76"/>
                      </a:lnTo>
                      <a:lnTo>
                        <a:pt x="300" y="77"/>
                      </a:lnTo>
                      <a:lnTo>
                        <a:pt x="300" y="77"/>
                      </a:lnTo>
                      <a:lnTo>
                        <a:pt x="300" y="78"/>
                      </a:lnTo>
                      <a:lnTo>
                        <a:pt x="300" y="78"/>
                      </a:lnTo>
                      <a:lnTo>
                        <a:pt x="298" y="79"/>
                      </a:lnTo>
                      <a:lnTo>
                        <a:pt x="298" y="81"/>
                      </a:lnTo>
                      <a:lnTo>
                        <a:pt x="300" y="81"/>
                      </a:lnTo>
                      <a:lnTo>
                        <a:pt x="301" y="86"/>
                      </a:lnTo>
                      <a:lnTo>
                        <a:pt x="301" y="86"/>
                      </a:lnTo>
                      <a:lnTo>
                        <a:pt x="300" y="89"/>
                      </a:lnTo>
                      <a:lnTo>
                        <a:pt x="298" y="89"/>
                      </a:lnTo>
                      <a:lnTo>
                        <a:pt x="298" y="89"/>
                      </a:lnTo>
                      <a:lnTo>
                        <a:pt x="298" y="89"/>
                      </a:lnTo>
                      <a:lnTo>
                        <a:pt x="298" y="89"/>
                      </a:lnTo>
                      <a:lnTo>
                        <a:pt x="297" y="90"/>
                      </a:lnTo>
                      <a:lnTo>
                        <a:pt x="297" y="90"/>
                      </a:lnTo>
                      <a:lnTo>
                        <a:pt x="297" y="89"/>
                      </a:lnTo>
                      <a:lnTo>
                        <a:pt x="296" y="89"/>
                      </a:lnTo>
                      <a:lnTo>
                        <a:pt x="297" y="85"/>
                      </a:lnTo>
                      <a:lnTo>
                        <a:pt x="294" y="83"/>
                      </a:lnTo>
                      <a:lnTo>
                        <a:pt x="294" y="78"/>
                      </a:lnTo>
                      <a:lnTo>
                        <a:pt x="293" y="77"/>
                      </a:lnTo>
                      <a:lnTo>
                        <a:pt x="293" y="76"/>
                      </a:lnTo>
                      <a:lnTo>
                        <a:pt x="292" y="74"/>
                      </a:lnTo>
                      <a:lnTo>
                        <a:pt x="293" y="74"/>
                      </a:lnTo>
                      <a:close/>
                      <a:moveTo>
                        <a:pt x="127" y="73"/>
                      </a:moveTo>
                      <a:lnTo>
                        <a:pt x="128" y="74"/>
                      </a:lnTo>
                      <a:lnTo>
                        <a:pt x="128" y="74"/>
                      </a:lnTo>
                      <a:lnTo>
                        <a:pt x="127" y="74"/>
                      </a:lnTo>
                      <a:lnTo>
                        <a:pt x="127" y="73"/>
                      </a:lnTo>
                      <a:close/>
                      <a:moveTo>
                        <a:pt x="1698" y="72"/>
                      </a:moveTo>
                      <a:lnTo>
                        <a:pt x="1706" y="73"/>
                      </a:lnTo>
                      <a:lnTo>
                        <a:pt x="1704" y="76"/>
                      </a:lnTo>
                      <a:lnTo>
                        <a:pt x="1703" y="77"/>
                      </a:lnTo>
                      <a:lnTo>
                        <a:pt x="1702" y="79"/>
                      </a:lnTo>
                      <a:lnTo>
                        <a:pt x="1699" y="79"/>
                      </a:lnTo>
                      <a:lnTo>
                        <a:pt x="1696" y="79"/>
                      </a:lnTo>
                      <a:lnTo>
                        <a:pt x="1696" y="81"/>
                      </a:lnTo>
                      <a:lnTo>
                        <a:pt x="1696" y="81"/>
                      </a:lnTo>
                      <a:lnTo>
                        <a:pt x="1695" y="81"/>
                      </a:lnTo>
                      <a:lnTo>
                        <a:pt x="1695" y="81"/>
                      </a:lnTo>
                      <a:lnTo>
                        <a:pt x="1694" y="79"/>
                      </a:lnTo>
                      <a:lnTo>
                        <a:pt x="1694" y="79"/>
                      </a:lnTo>
                      <a:lnTo>
                        <a:pt x="1693" y="78"/>
                      </a:lnTo>
                      <a:lnTo>
                        <a:pt x="1693" y="78"/>
                      </a:lnTo>
                      <a:lnTo>
                        <a:pt x="1693" y="73"/>
                      </a:lnTo>
                      <a:lnTo>
                        <a:pt x="1693" y="73"/>
                      </a:lnTo>
                      <a:lnTo>
                        <a:pt x="1694" y="74"/>
                      </a:lnTo>
                      <a:lnTo>
                        <a:pt x="1694" y="74"/>
                      </a:lnTo>
                      <a:lnTo>
                        <a:pt x="1695" y="74"/>
                      </a:lnTo>
                      <a:lnTo>
                        <a:pt x="1696" y="73"/>
                      </a:lnTo>
                      <a:lnTo>
                        <a:pt x="1696" y="73"/>
                      </a:lnTo>
                      <a:lnTo>
                        <a:pt x="1698" y="73"/>
                      </a:lnTo>
                      <a:lnTo>
                        <a:pt x="1698" y="72"/>
                      </a:lnTo>
                      <a:close/>
                      <a:moveTo>
                        <a:pt x="1441" y="72"/>
                      </a:moveTo>
                      <a:lnTo>
                        <a:pt x="1441" y="72"/>
                      </a:lnTo>
                      <a:lnTo>
                        <a:pt x="1443" y="72"/>
                      </a:lnTo>
                      <a:lnTo>
                        <a:pt x="1443" y="74"/>
                      </a:lnTo>
                      <a:lnTo>
                        <a:pt x="1441" y="76"/>
                      </a:lnTo>
                      <a:lnTo>
                        <a:pt x="1440" y="78"/>
                      </a:lnTo>
                      <a:lnTo>
                        <a:pt x="1440" y="82"/>
                      </a:lnTo>
                      <a:lnTo>
                        <a:pt x="1437" y="82"/>
                      </a:lnTo>
                      <a:lnTo>
                        <a:pt x="1436" y="83"/>
                      </a:lnTo>
                      <a:lnTo>
                        <a:pt x="1436" y="83"/>
                      </a:lnTo>
                      <a:lnTo>
                        <a:pt x="1435" y="85"/>
                      </a:lnTo>
                      <a:lnTo>
                        <a:pt x="1435" y="82"/>
                      </a:lnTo>
                      <a:lnTo>
                        <a:pt x="1435" y="82"/>
                      </a:lnTo>
                      <a:lnTo>
                        <a:pt x="1435" y="81"/>
                      </a:lnTo>
                      <a:lnTo>
                        <a:pt x="1435" y="79"/>
                      </a:lnTo>
                      <a:lnTo>
                        <a:pt x="1436" y="79"/>
                      </a:lnTo>
                      <a:lnTo>
                        <a:pt x="1436" y="79"/>
                      </a:lnTo>
                      <a:lnTo>
                        <a:pt x="1436" y="78"/>
                      </a:lnTo>
                      <a:lnTo>
                        <a:pt x="1435" y="77"/>
                      </a:lnTo>
                      <a:lnTo>
                        <a:pt x="1435" y="77"/>
                      </a:lnTo>
                      <a:lnTo>
                        <a:pt x="1435" y="76"/>
                      </a:lnTo>
                      <a:lnTo>
                        <a:pt x="1436" y="76"/>
                      </a:lnTo>
                      <a:lnTo>
                        <a:pt x="1437" y="76"/>
                      </a:lnTo>
                      <a:lnTo>
                        <a:pt x="1437" y="73"/>
                      </a:lnTo>
                      <a:lnTo>
                        <a:pt x="1439" y="72"/>
                      </a:lnTo>
                      <a:lnTo>
                        <a:pt x="1440" y="72"/>
                      </a:lnTo>
                      <a:lnTo>
                        <a:pt x="1441" y="72"/>
                      </a:lnTo>
                      <a:close/>
                      <a:moveTo>
                        <a:pt x="1462" y="69"/>
                      </a:moveTo>
                      <a:lnTo>
                        <a:pt x="1462" y="69"/>
                      </a:lnTo>
                      <a:lnTo>
                        <a:pt x="1463" y="69"/>
                      </a:lnTo>
                      <a:lnTo>
                        <a:pt x="1463" y="69"/>
                      </a:lnTo>
                      <a:lnTo>
                        <a:pt x="1465" y="69"/>
                      </a:lnTo>
                      <a:lnTo>
                        <a:pt x="1465" y="69"/>
                      </a:lnTo>
                      <a:lnTo>
                        <a:pt x="1467" y="69"/>
                      </a:lnTo>
                      <a:lnTo>
                        <a:pt x="1467" y="70"/>
                      </a:lnTo>
                      <a:lnTo>
                        <a:pt x="1469" y="72"/>
                      </a:lnTo>
                      <a:lnTo>
                        <a:pt x="1469" y="72"/>
                      </a:lnTo>
                      <a:lnTo>
                        <a:pt x="1469" y="74"/>
                      </a:lnTo>
                      <a:lnTo>
                        <a:pt x="1467" y="74"/>
                      </a:lnTo>
                      <a:lnTo>
                        <a:pt x="1467" y="76"/>
                      </a:lnTo>
                      <a:lnTo>
                        <a:pt x="1465" y="77"/>
                      </a:lnTo>
                      <a:lnTo>
                        <a:pt x="1465" y="79"/>
                      </a:lnTo>
                      <a:lnTo>
                        <a:pt x="1462" y="79"/>
                      </a:lnTo>
                      <a:lnTo>
                        <a:pt x="1461" y="81"/>
                      </a:lnTo>
                      <a:lnTo>
                        <a:pt x="1460" y="82"/>
                      </a:lnTo>
                      <a:lnTo>
                        <a:pt x="1460" y="85"/>
                      </a:lnTo>
                      <a:lnTo>
                        <a:pt x="1458" y="85"/>
                      </a:lnTo>
                      <a:lnTo>
                        <a:pt x="1460" y="85"/>
                      </a:lnTo>
                      <a:lnTo>
                        <a:pt x="1460" y="87"/>
                      </a:lnTo>
                      <a:lnTo>
                        <a:pt x="1462" y="86"/>
                      </a:lnTo>
                      <a:lnTo>
                        <a:pt x="1465" y="85"/>
                      </a:lnTo>
                      <a:lnTo>
                        <a:pt x="1467" y="83"/>
                      </a:lnTo>
                      <a:lnTo>
                        <a:pt x="1470" y="83"/>
                      </a:lnTo>
                      <a:lnTo>
                        <a:pt x="1470" y="83"/>
                      </a:lnTo>
                      <a:lnTo>
                        <a:pt x="1471" y="83"/>
                      </a:lnTo>
                      <a:lnTo>
                        <a:pt x="1471" y="85"/>
                      </a:lnTo>
                      <a:lnTo>
                        <a:pt x="1471" y="85"/>
                      </a:lnTo>
                      <a:lnTo>
                        <a:pt x="1471" y="85"/>
                      </a:lnTo>
                      <a:lnTo>
                        <a:pt x="1474" y="85"/>
                      </a:lnTo>
                      <a:lnTo>
                        <a:pt x="1474" y="83"/>
                      </a:lnTo>
                      <a:lnTo>
                        <a:pt x="1475" y="85"/>
                      </a:lnTo>
                      <a:lnTo>
                        <a:pt x="1477" y="83"/>
                      </a:lnTo>
                      <a:lnTo>
                        <a:pt x="1477" y="85"/>
                      </a:lnTo>
                      <a:lnTo>
                        <a:pt x="1478" y="85"/>
                      </a:lnTo>
                      <a:lnTo>
                        <a:pt x="1479" y="85"/>
                      </a:lnTo>
                      <a:lnTo>
                        <a:pt x="1479" y="86"/>
                      </a:lnTo>
                      <a:lnTo>
                        <a:pt x="1479" y="87"/>
                      </a:lnTo>
                      <a:lnTo>
                        <a:pt x="1478" y="87"/>
                      </a:lnTo>
                      <a:lnTo>
                        <a:pt x="1478" y="91"/>
                      </a:lnTo>
                      <a:lnTo>
                        <a:pt x="1478" y="91"/>
                      </a:lnTo>
                      <a:lnTo>
                        <a:pt x="1478" y="95"/>
                      </a:lnTo>
                      <a:lnTo>
                        <a:pt x="1474" y="98"/>
                      </a:lnTo>
                      <a:lnTo>
                        <a:pt x="1473" y="99"/>
                      </a:lnTo>
                      <a:lnTo>
                        <a:pt x="1473" y="99"/>
                      </a:lnTo>
                      <a:lnTo>
                        <a:pt x="1473" y="99"/>
                      </a:lnTo>
                      <a:lnTo>
                        <a:pt x="1473" y="100"/>
                      </a:lnTo>
                      <a:lnTo>
                        <a:pt x="1471" y="100"/>
                      </a:lnTo>
                      <a:lnTo>
                        <a:pt x="1471" y="102"/>
                      </a:lnTo>
                      <a:lnTo>
                        <a:pt x="1474" y="103"/>
                      </a:lnTo>
                      <a:lnTo>
                        <a:pt x="1474" y="107"/>
                      </a:lnTo>
                      <a:lnTo>
                        <a:pt x="1471" y="107"/>
                      </a:lnTo>
                      <a:lnTo>
                        <a:pt x="1470" y="108"/>
                      </a:lnTo>
                      <a:lnTo>
                        <a:pt x="1470" y="108"/>
                      </a:lnTo>
                      <a:lnTo>
                        <a:pt x="1470" y="110"/>
                      </a:lnTo>
                      <a:lnTo>
                        <a:pt x="1470" y="110"/>
                      </a:lnTo>
                      <a:lnTo>
                        <a:pt x="1470" y="110"/>
                      </a:lnTo>
                      <a:lnTo>
                        <a:pt x="1475" y="110"/>
                      </a:lnTo>
                      <a:lnTo>
                        <a:pt x="1477" y="113"/>
                      </a:lnTo>
                      <a:lnTo>
                        <a:pt x="1479" y="113"/>
                      </a:lnTo>
                      <a:lnTo>
                        <a:pt x="1479" y="115"/>
                      </a:lnTo>
                      <a:lnTo>
                        <a:pt x="1480" y="115"/>
                      </a:lnTo>
                      <a:lnTo>
                        <a:pt x="1480" y="115"/>
                      </a:lnTo>
                      <a:lnTo>
                        <a:pt x="1482" y="116"/>
                      </a:lnTo>
                      <a:lnTo>
                        <a:pt x="1480" y="117"/>
                      </a:lnTo>
                      <a:lnTo>
                        <a:pt x="1482" y="117"/>
                      </a:lnTo>
                      <a:lnTo>
                        <a:pt x="1483" y="117"/>
                      </a:lnTo>
                      <a:lnTo>
                        <a:pt x="1483" y="120"/>
                      </a:lnTo>
                      <a:lnTo>
                        <a:pt x="1483" y="123"/>
                      </a:lnTo>
                      <a:lnTo>
                        <a:pt x="1484" y="124"/>
                      </a:lnTo>
                      <a:lnTo>
                        <a:pt x="1486" y="127"/>
                      </a:lnTo>
                      <a:lnTo>
                        <a:pt x="1487" y="127"/>
                      </a:lnTo>
                      <a:lnTo>
                        <a:pt x="1490" y="127"/>
                      </a:lnTo>
                      <a:lnTo>
                        <a:pt x="1491" y="129"/>
                      </a:lnTo>
                      <a:lnTo>
                        <a:pt x="1491" y="129"/>
                      </a:lnTo>
                      <a:lnTo>
                        <a:pt x="1491" y="131"/>
                      </a:lnTo>
                      <a:lnTo>
                        <a:pt x="1492" y="131"/>
                      </a:lnTo>
                      <a:lnTo>
                        <a:pt x="1492" y="133"/>
                      </a:lnTo>
                      <a:lnTo>
                        <a:pt x="1496" y="133"/>
                      </a:lnTo>
                      <a:lnTo>
                        <a:pt x="1496" y="136"/>
                      </a:lnTo>
                      <a:lnTo>
                        <a:pt x="1500" y="138"/>
                      </a:lnTo>
                      <a:lnTo>
                        <a:pt x="1500" y="140"/>
                      </a:lnTo>
                      <a:lnTo>
                        <a:pt x="1498" y="140"/>
                      </a:lnTo>
                      <a:lnTo>
                        <a:pt x="1498" y="140"/>
                      </a:lnTo>
                      <a:lnTo>
                        <a:pt x="1498" y="138"/>
                      </a:lnTo>
                      <a:lnTo>
                        <a:pt x="1496" y="137"/>
                      </a:lnTo>
                      <a:lnTo>
                        <a:pt x="1495" y="137"/>
                      </a:lnTo>
                      <a:lnTo>
                        <a:pt x="1495" y="138"/>
                      </a:lnTo>
                      <a:lnTo>
                        <a:pt x="1496" y="140"/>
                      </a:lnTo>
                      <a:lnTo>
                        <a:pt x="1496" y="140"/>
                      </a:lnTo>
                      <a:lnTo>
                        <a:pt x="1496" y="141"/>
                      </a:lnTo>
                      <a:lnTo>
                        <a:pt x="1498" y="142"/>
                      </a:lnTo>
                      <a:lnTo>
                        <a:pt x="1499" y="142"/>
                      </a:lnTo>
                      <a:lnTo>
                        <a:pt x="1500" y="144"/>
                      </a:lnTo>
                      <a:lnTo>
                        <a:pt x="1500" y="146"/>
                      </a:lnTo>
                      <a:lnTo>
                        <a:pt x="1501" y="148"/>
                      </a:lnTo>
                      <a:lnTo>
                        <a:pt x="1500" y="149"/>
                      </a:lnTo>
                      <a:lnTo>
                        <a:pt x="1500" y="150"/>
                      </a:lnTo>
                      <a:lnTo>
                        <a:pt x="1500" y="151"/>
                      </a:lnTo>
                      <a:lnTo>
                        <a:pt x="1501" y="153"/>
                      </a:lnTo>
                      <a:lnTo>
                        <a:pt x="1501" y="153"/>
                      </a:lnTo>
                      <a:lnTo>
                        <a:pt x="1503" y="151"/>
                      </a:lnTo>
                      <a:lnTo>
                        <a:pt x="1503" y="150"/>
                      </a:lnTo>
                      <a:lnTo>
                        <a:pt x="1503" y="150"/>
                      </a:lnTo>
                      <a:lnTo>
                        <a:pt x="1503" y="150"/>
                      </a:lnTo>
                      <a:lnTo>
                        <a:pt x="1503" y="150"/>
                      </a:lnTo>
                      <a:lnTo>
                        <a:pt x="1503" y="150"/>
                      </a:lnTo>
                      <a:lnTo>
                        <a:pt x="1504" y="149"/>
                      </a:lnTo>
                      <a:lnTo>
                        <a:pt x="1504" y="149"/>
                      </a:lnTo>
                      <a:lnTo>
                        <a:pt x="1505" y="149"/>
                      </a:lnTo>
                      <a:lnTo>
                        <a:pt x="1505" y="149"/>
                      </a:lnTo>
                      <a:lnTo>
                        <a:pt x="1507" y="149"/>
                      </a:lnTo>
                      <a:lnTo>
                        <a:pt x="1508" y="150"/>
                      </a:lnTo>
                      <a:lnTo>
                        <a:pt x="1511" y="150"/>
                      </a:lnTo>
                      <a:lnTo>
                        <a:pt x="1512" y="150"/>
                      </a:lnTo>
                      <a:lnTo>
                        <a:pt x="1512" y="151"/>
                      </a:lnTo>
                      <a:lnTo>
                        <a:pt x="1513" y="153"/>
                      </a:lnTo>
                      <a:lnTo>
                        <a:pt x="1513" y="155"/>
                      </a:lnTo>
                      <a:lnTo>
                        <a:pt x="1512" y="159"/>
                      </a:lnTo>
                      <a:lnTo>
                        <a:pt x="1511" y="162"/>
                      </a:lnTo>
                      <a:lnTo>
                        <a:pt x="1509" y="162"/>
                      </a:lnTo>
                      <a:lnTo>
                        <a:pt x="1509" y="165"/>
                      </a:lnTo>
                      <a:lnTo>
                        <a:pt x="1505" y="163"/>
                      </a:lnTo>
                      <a:lnTo>
                        <a:pt x="1504" y="165"/>
                      </a:lnTo>
                      <a:lnTo>
                        <a:pt x="1504" y="165"/>
                      </a:lnTo>
                      <a:lnTo>
                        <a:pt x="1504" y="166"/>
                      </a:lnTo>
                      <a:lnTo>
                        <a:pt x="1501" y="166"/>
                      </a:lnTo>
                      <a:lnTo>
                        <a:pt x="1501" y="168"/>
                      </a:lnTo>
                      <a:lnTo>
                        <a:pt x="1503" y="168"/>
                      </a:lnTo>
                      <a:lnTo>
                        <a:pt x="1501" y="170"/>
                      </a:lnTo>
                      <a:lnTo>
                        <a:pt x="1504" y="170"/>
                      </a:lnTo>
                      <a:lnTo>
                        <a:pt x="1505" y="170"/>
                      </a:lnTo>
                      <a:lnTo>
                        <a:pt x="1507" y="170"/>
                      </a:lnTo>
                      <a:lnTo>
                        <a:pt x="1508" y="170"/>
                      </a:lnTo>
                      <a:lnTo>
                        <a:pt x="1508" y="171"/>
                      </a:lnTo>
                      <a:lnTo>
                        <a:pt x="1508" y="172"/>
                      </a:lnTo>
                      <a:lnTo>
                        <a:pt x="1505" y="174"/>
                      </a:lnTo>
                      <a:lnTo>
                        <a:pt x="1504" y="175"/>
                      </a:lnTo>
                      <a:lnTo>
                        <a:pt x="1504" y="175"/>
                      </a:lnTo>
                      <a:lnTo>
                        <a:pt x="1501" y="175"/>
                      </a:lnTo>
                      <a:lnTo>
                        <a:pt x="1500" y="178"/>
                      </a:lnTo>
                      <a:lnTo>
                        <a:pt x="1499" y="178"/>
                      </a:lnTo>
                      <a:lnTo>
                        <a:pt x="1499" y="176"/>
                      </a:lnTo>
                      <a:lnTo>
                        <a:pt x="1496" y="175"/>
                      </a:lnTo>
                      <a:lnTo>
                        <a:pt x="1494" y="175"/>
                      </a:lnTo>
                      <a:lnTo>
                        <a:pt x="1492" y="175"/>
                      </a:lnTo>
                      <a:lnTo>
                        <a:pt x="1492" y="175"/>
                      </a:lnTo>
                      <a:lnTo>
                        <a:pt x="1490" y="175"/>
                      </a:lnTo>
                      <a:lnTo>
                        <a:pt x="1490" y="176"/>
                      </a:lnTo>
                      <a:lnTo>
                        <a:pt x="1488" y="176"/>
                      </a:lnTo>
                      <a:lnTo>
                        <a:pt x="1488" y="176"/>
                      </a:lnTo>
                      <a:lnTo>
                        <a:pt x="1487" y="176"/>
                      </a:lnTo>
                      <a:lnTo>
                        <a:pt x="1486" y="176"/>
                      </a:lnTo>
                      <a:lnTo>
                        <a:pt x="1484" y="175"/>
                      </a:lnTo>
                      <a:lnTo>
                        <a:pt x="1482" y="175"/>
                      </a:lnTo>
                      <a:lnTo>
                        <a:pt x="1482" y="176"/>
                      </a:lnTo>
                      <a:lnTo>
                        <a:pt x="1478" y="178"/>
                      </a:lnTo>
                      <a:lnTo>
                        <a:pt x="1478" y="179"/>
                      </a:lnTo>
                      <a:lnTo>
                        <a:pt x="1474" y="179"/>
                      </a:lnTo>
                      <a:lnTo>
                        <a:pt x="1474" y="178"/>
                      </a:lnTo>
                      <a:lnTo>
                        <a:pt x="1473" y="178"/>
                      </a:lnTo>
                      <a:lnTo>
                        <a:pt x="1473" y="178"/>
                      </a:lnTo>
                      <a:lnTo>
                        <a:pt x="1467" y="178"/>
                      </a:lnTo>
                      <a:lnTo>
                        <a:pt x="1466" y="180"/>
                      </a:lnTo>
                      <a:lnTo>
                        <a:pt x="1465" y="182"/>
                      </a:lnTo>
                      <a:lnTo>
                        <a:pt x="1463" y="183"/>
                      </a:lnTo>
                      <a:lnTo>
                        <a:pt x="1462" y="183"/>
                      </a:lnTo>
                      <a:lnTo>
                        <a:pt x="1462" y="180"/>
                      </a:lnTo>
                      <a:lnTo>
                        <a:pt x="1454" y="182"/>
                      </a:lnTo>
                      <a:lnTo>
                        <a:pt x="1453" y="183"/>
                      </a:lnTo>
                      <a:lnTo>
                        <a:pt x="1453" y="183"/>
                      </a:lnTo>
                      <a:lnTo>
                        <a:pt x="1452" y="183"/>
                      </a:lnTo>
                      <a:lnTo>
                        <a:pt x="1450" y="184"/>
                      </a:lnTo>
                      <a:lnTo>
                        <a:pt x="1450" y="185"/>
                      </a:lnTo>
                      <a:lnTo>
                        <a:pt x="1449" y="187"/>
                      </a:lnTo>
                      <a:lnTo>
                        <a:pt x="1448" y="188"/>
                      </a:lnTo>
                      <a:lnTo>
                        <a:pt x="1448" y="187"/>
                      </a:lnTo>
                      <a:lnTo>
                        <a:pt x="1445" y="185"/>
                      </a:lnTo>
                      <a:lnTo>
                        <a:pt x="1443" y="185"/>
                      </a:lnTo>
                      <a:lnTo>
                        <a:pt x="1443" y="184"/>
                      </a:lnTo>
                      <a:lnTo>
                        <a:pt x="1445" y="183"/>
                      </a:lnTo>
                      <a:lnTo>
                        <a:pt x="1446" y="183"/>
                      </a:lnTo>
                      <a:lnTo>
                        <a:pt x="1448" y="182"/>
                      </a:lnTo>
                      <a:lnTo>
                        <a:pt x="1449" y="182"/>
                      </a:lnTo>
                      <a:lnTo>
                        <a:pt x="1449" y="179"/>
                      </a:lnTo>
                      <a:lnTo>
                        <a:pt x="1450" y="179"/>
                      </a:lnTo>
                      <a:lnTo>
                        <a:pt x="1453" y="176"/>
                      </a:lnTo>
                      <a:lnTo>
                        <a:pt x="1454" y="172"/>
                      </a:lnTo>
                      <a:lnTo>
                        <a:pt x="1456" y="171"/>
                      </a:lnTo>
                      <a:lnTo>
                        <a:pt x="1456" y="171"/>
                      </a:lnTo>
                      <a:lnTo>
                        <a:pt x="1456" y="171"/>
                      </a:lnTo>
                      <a:lnTo>
                        <a:pt x="1457" y="170"/>
                      </a:lnTo>
                      <a:lnTo>
                        <a:pt x="1457" y="170"/>
                      </a:lnTo>
                      <a:lnTo>
                        <a:pt x="1461" y="170"/>
                      </a:lnTo>
                      <a:lnTo>
                        <a:pt x="1461" y="170"/>
                      </a:lnTo>
                      <a:lnTo>
                        <a:pt x="1463" y="170"/>
                      </a:lnTo>
                      <a:lnTo>
                        <a:pt x="1463" y="170"/>
                      </a:lnTo>
                      <a:lnTo>
                        <a:pt x="1471" y="170"/>
                      </a:lnTo>
                      <a:lnTo>
                        <a:pt x="1471" y="170"/>
                      </a:lnTo>
                      <a:lnTo>
                        <a:pt x="1471" y="170"/>
                      </a:lnTo>
                      <a:lnTo>
                        <a:pt x="1473" y="167"/>
                      </a:lnTo>
                      <a:lnTo>
                        <a:pt x="1473" y="166"/>
                      </a:lnTo>
                      <a:lnTo>
                        <a:pt x="1473" y="166"/>
                      </a:lnTo>
                      <a:lnTo>
                        <a:pt x="1474" y="163"/>
                      </a:lnTo>
                      <a:lnTo>
                        <a:pt x="1469" y="165"/>
                      </a:lnTo>
                      <a:lnTo>
                        <a:pt x="1469" y="167"/>
                      </a:lnTo>
                      <a:lnTo>
                        <a:pt x="1467" y="167"/>
                      </a:lnTo>
                      <a:lnTo>
                        <a:pt x="1467" y="167"/>
                      </a:lnTo>
                      <a:lnTo>
                        <a:pt x="1466" y="167"/>
                      </a:lnTo>
                      <a:lnTo>
                        <a:pt x="1465" y="166"/>
                      </a:lnTo>
                      <a:lnTo>
                        <a:pt x="1463" y="165"/>
                      </a:lnTo>
                      <a:lnTo>
                        <a:pt x="1462" y="166"/>
                      </a:lnTo>
                      <a:lnTo>
                        <a:pt x="1460" y="167"/>
                      </a:lnTo>
                      <a:lnTo>
                        <a:pt x="1457" y="167"/>
                      </a:lnTo>
                      <a:lnTo>
                        <a:pt x="1457" y="165"/>
                      </a:lnTo>
                      <a:lnTo>
                        <a:pt x="1454" y="165"/>
                      </a:lnTo>
                      <a:lnTo>
                        <a:pt x="1454" y="166"/>
                      </a:lnTo>
                      <a:lnTo>
                        <a:pt x="1453" y="167"/>
                      </a:lnTo>
                      <a:lnTo>
                        <a:pt x="1450" y="167"/>
                      </a:lnTo>
                      <a:lnTo>
                        <a:pt x="1450" y="166"/>
                      </a:lnTo>
                      <a:lnTo>
                        <a:pt x="1452" y="166"/>
                      </a:lnTo>
                      <a:lnTo>
                        <a:pt x="1452" y="165"/>
                      </a:lnTo>
                      <a:lnTo>
                        <a:pt x="1449" y="165"/>
                      </a:lnTo>
                      <a:lnTo>
                        <a:pt x="1449" y="163"/>
                      </a:lnTo>
                      <a:lnTo>
                        <a:pt x="1449" y="162"/>
                      </a:lnTo>
                      <a:lnTo>
                        <a:pt x="1449" y="161"/>
                      </a:lnTo>
                      <a:lnTo>
                        <a:pt x="1452" y="161"/>
                      </a:lnTo>
                      <a:lnTo>
                        <a:pt x="1453" y="159"/>
                      </a:lnTo>
                      <a:lnTo>
                        <a:pt x="1454" y="159"/>
                      </a:lnTo>
                      <a:lnTo>
                        <a:pt x="1456" y="158"/>
                      </a:lnTo>
                      <a:lnTo>
                        <a:pt x="1456" y="158"/>
                      </a:lnTo>
                      <a:lnTo>
                        <a:pt x="1456" y="158"/>
                      </a:lnTo>
                      <a:lnTo>
                        <a:pt x="1456" y="158"/>
                      </a:lnTo>
                      <a:lnTo>
                        <a:pt x="1456" y="158"/>
                      </a:lnTo>
                      <a:lnTo>
                        <a:pt x="1457" y="157"/>
                      </a:lnTo>
                      <a:lnTo>
                        <a:pt x="1457" y="157"/>
                      </a:lnTo>
                      <a:lnTo>
                        <a:pt x="1458" y="155"/>
                      </a:lnTo>
                      <a:lnTo>
                        <a:pt x="1458" y="150"/>
                      </a:lnTo>
                      <a:lnTo>
                        <a:pt x="1457" y="150"/>
                      </a:lnTo>
                      <a:lnTo>
                        <a:pt x="1456" y="150"/>
                      </a:lnTo>
                      <a:lnTo>
                        <a:pt x="1454" y="151"/>
                      </a:lnTo>
                      <a:lnTo>
                        <a:pt x="1453" y="151"/>
                      </a:lnTo>
                      <a:lnTo>
                        <a:pt x="1453" y="150"/>
                      </a:lnTo>
                      <a:lnTo>
                        <a:pt x="1453" y="150"/>
                      </a:lnTo>
                      <a:lnTo>
                        <a:pt x="1453" y="150"/>
                      </a:lnTo>
                      <a:lnTo>
                        <a:pt x="1453" y="149"/>
                      </a:lnTo>
                      <a:lnTo>
                        <a:pt x="1456" y="149"/>
                      </a:lnTo>
                      <a:lnTo>
                        <a:pt x="1457" y="148"/>
                      </a:lnTo>
                      <a:lnTo>
                        <a:pt x="1458" y="146"/>
                      </a:lnTo>
                      <a:lnTo>
                        <a:pt x="1460" y="145"/>
                      </a:lnTo>
                      <a:lnTo>
                        <a:pt x="1460" y="144"/>
                      </a:lnTo>
                      <a:lnTo>
                        <a:pt x="1457" y="144"/>
                      </a:lnTo>
                      <a:lnTo>
                        <a:pt x="1456" y="144"/>
                      </a:lnTo>
                      <a:lnTo>
                        <a:pt x="1456" y="141"/>
                      </a:lnTo>
                      <a:lnTo>
                        <a:pt x="1456" y="141"/>
                      </a:lnTo>
                      <a:lnTo>
                        <a:pt x="1457" y="140"/>
                      </a:lnTo>
                      <a:lnTo>
                        <a:pt x="1457" y="140"/>
                      </a:lnTo>
                      <a:lnTo>
                        <a:pt x="1458" y="140"/>
                      </a:lnTo>
                      <a:lnTo>
                        <a:pt x="1460" y="140"/>
                      </a:lnTo>
                      <a:lnTo>
                        <a:pt x="1460" y="140"/>
                      </a:lnTo>
                      <a:lnTo>
                        <a:pt x="1461" y="140"/>
                      </a:lnTo>
                      <a:lnTo>
                        <a:pt x="1461" y="142"/>
                      </a:lnTo>
                      <a:lnTo>
                        <a:pt x="1461" y="142"/>
                      </a:lnTo>
                      <a:lnTo>
                        <a:pt x="1462" y="144"/>
                      </a:lnTo>
                      <a:lnTo>
                        <a:pt x="1466" y="142"/>
                      </a:lnTo>
                      <a:lnTo>
                        <a:pt x="1469" y="144"/>
                      </a:lnTo>
                      <a:lnTo>
                        <a:pt x="1469" y="142"/>
                      </a:lnTo>
                      <a:lnTo>
                        <a:pt x="1470" y="142"/>
                      </a:lnTo>
                      <a:lnTo>
                        <a:pt x="1470" y="141"/>
                      </a:lnTo>
                      <a:lnTo>
                        <a:pt x="1470" y="141"/>
                      </a:lnTo>
                      <a:lnTo>
                        <a:pt x="1470" y="137"/>
                      </a:lnTo>
                      <a:lnTo>
                        <a:pt x="1471" y="136"/>
                      </a:lnTo>
                      <a:lnTo>
                        <a:pt x="1471" y="136"/>
                      </a:lnTo>
                      <a:lnTo>
                        <a:pt x="1471" y="136"/>
                      </a:lnTo>
                      <a:lnTo>
                        <a:pt x="1471" y="134"/>
                      </a:lnTo>
                      <a:lnTo>
                        <a:pt x="1471" y="134"/>
                      </a:lnTo>
                      <a:lnTo>
                        <a:pt x="1471" y="134"/>
                      </a:lnTo>
                      <a:lnTo>
                        <a:pt x="1471" y="133"/>
                      </a:lnTo>
                      <a:lnTo>
                        <a:pt x="1471" y="131"/>
                      </a:lnTo>
                      <a:lnTo>
                        <a:pt x="1471" y="131"/>
                      </a:lnTo>
                      <a:lnTo>
                        <a:pt x="1471" y="131"/>
                      </a:lnTo>
                      <a:lnTo>
                        <a:pt x="1469" y="131"/>
                      </a:lnTo>
                      <a:lnTo>
                        <a:pt x="1469" y="131"/>
                      </a:lnTo>
                      <a:lnTo>
                        <a:pt x="1466" y="131"/>
                      </a:lnTo>
                      <a:lnTo>
                        <a:pt x="1466" y="131"/>
                      </a:lnTo>
                      <a:lnTo>
                        <a:pt x="1465" y="129"/>
                      </a:lnTo>
                      <a:lnTo>
                        <a:pt x="1465" y="127"/>
                      </a:lnTo>
                      <a:lnTo>
                        <a:pt x="1466" y="127"/>
                      </a:lnTo>
                      <a:lnTo>
                        <a:pt x="1466" y="125"/>
                      </a:lnTo>
                      <a:lnTo>
                        <a:pt x="1467" y="124"/>
                      </a:lnTo>
                      <a:lnTo>
                        <a:pt x="1469" y="124"/>
                      </a:lnTo>
                      <a:lnTo>
                        <a:pt x="1469" y="124"/>
                      </a:lnTo>
                      <a:lnTo>
                        <a:pt x="1466" y="124"/>
                      </a:lnTo>
                      <a:lnTo>
                        <a:pt x="1463" y="123"/>
                      </a:lnTo>
                      <a:lnTo>
                        <a:pt x="1463" y="123"/>
                      </a:lnTo>
                      <a:lnTo>
                        <a:pt x="1462" y="124"/>
                      </a:lnTo>
                      <a:lnTo>
                        <a:pt x="1461" y="125"/>
                      </a:lnTo>
                      <a:lnTo>
                        <a:pt x="1458" y="124"/>
                      </a:lnTo>
                      <a:lnTo>
                        <a:pt x="1456" y="123"/>
                      </a:lnTo>
                      <a:lnTo>
                        <a:pt x="1456" y="125"/>
                      </a:lnTo>
                      <a:lnTo>
                        <a:pt x="1456" y="127"/>
                      </a:lnTo>
                      <a:lnTo>
                        <a:pt x="1453" y="124"/>
                      </a:lnTo>
                      <a:lnTo>
                        <a:pt x="1453" y="124"/>
                      </a:lnTo>
                      <a:lnTo>
                        <a:pt x="1450" y="124"/>
                      </a:lnTo>
                      <a:lnTo>
                        <a:pt x="1450" y="124"/>
                      </a:lnTo>
                      <a:lnTo>
                        <a:pt x="1450" y="124"/>
                      </a:lnTo>
                      <a:lnTo>
                        <a:pt x="1450" y="123"/>
                      </a:lnTo>
                      <a:lnTo>
                        <a:pt x="1452" y="123"/>
                      </a:lnTo>
                      <a:lnTo>
                        <a:pt x="1452" y="117"/>
                      </a:lnTo>
                      <a:lnTo>
                        <a:pt x="1453" y="117"/>
                      </a:lnTo>
                      <a:lnTo>
                        <a:pt x="1453" y="116"/>
                      </a:lnTo>
                      <a:lnTo>
                        <a:pt x="1453" y="116"/>
                      </a:lnTo>
                      <a:lnTo>
                        <a:pt x="1453" y="116"/>
                      </a:lnTo>
                      <a:lnTo>
                        <a:pt x="1453" y="116"/>
                      </a:lnTo>
                      <a:lnTo>
                        <a:pt x="1453" y="116"/>
                      </a:lnTo>
                      <a:lnTo>
                        <a:pt x="1453" y="116"/>
                      </a:lnTo>
                      <a:lnTo>
                        <a:pt x="1453" y="115"/>
                      </a:lnTo>
                      <a:lnTo>
                        <a:pt x="1452" y="113"/>
                      </a:lnTo>
                      <a:lnTo>
                        <a:pt x="1452" y="112"/>
                      </a:lnTo>
                      <a:lnTo>
                        <a:pt x="1452" y="111"/>
                      </a:lnTo>
                      <a:lnTo>
                        <a:pt x="1453" y="110"/>
                      </a:lnTo>
                      <a:lnTo>
                        <a:pt x="1453" y="108"/>
                      </a:lnTo>
                      <a:lnTo>
                        <a:pt x="1452" y="108"/>
                      </a:lnTo>
                      <a:lnTo>
                        <a:pt x="1452" y="110"/>
                      </a:lnTo>
                      <a:lnTo>
                        <a:pt x="1450" y="110"/>
                      </a:lnTo>
                      <a:lnTo>
                        <a:pt x="1450" y="108"/>
                      </a:lnTo>
                      <a:lnTo>
                        <a:pt x="1449" y="108"/>
                      </a:lnTo>
                      <a:lnTo>
                        <a:pt x="1449" y="108"/>
                      </a:lnTo>
                      <a:lnTo>
                        <a:pt x="1448" y="110"/>
                      </a:lnTo>
                      <a:lnTo>
                        <a:pt x="1448" y="112"/>
                      </a:lnTo>
                      <a:lnTo>
                        <a:pt x="1446" y="112"/>
                      </a:lnTo>
                      <a:lnTo>
                        <a:pt x="1446" y="108"/>
                      </a:lnTo>
                      <a:lnTo>
                        <a:pt x="1448" y="108"/>
                      </a:lnTo>
                      <a:lnTo>
                        <a:pt x="1448" y="107"/>
                      </a:lnTo>
                      <a:lnTo>
                        <a:pt x="1446" y="106"/>
                      </a:lnTo>
                      <a:lnTo>
                        <a:pt x="1446" y="106"/>
                      </a:lnTo>
                      <a:lnTo>
                        <a:pt x="1449" y="104"/>
                      </a:lnTo>
                      <a:lnTo>
                        <a:pt x="1450" y="104"/>
                      </a:lnTo>
                      <a:lnTo>
                        <a:pt x="1450" y="102"/>
                      </a:lnTo>
                      <a:lnTo>
                        <a:pt x="1449" y="102"/>
                      </a:lnTo>
                      <a:lnTo>
                        <a:pt x="1448" y="102"/>
                      </a:lnTo>
                      <a:lnTo>
                        <a:pt x="1448" y="102"/>
                      </a:lnTo>
                      <a:lnTo>
                        <a:pt x="1446" y="102"/>
                      </a:lnTo>
                      <a:lnTo>
                        <a:pt x="1445" y="103"/>
                      </a:lnTo>
                      <a:lnTo>
                        <a:pt x="1445" y="96"/>
                      </a:lnTo>
                      <a:lnTo>
                        <a:pt x="1448" y="96"/>
                      </a:lnTo>
                      <a:lnTo>
                        <a:pt x="1448" y="95"/>
                      </a:lnTo>
                      <a:lnTo>
                        <a:pt x="1446" y="94"/>
                      </a:lnTo>
                      <a:lnTo>
                        <a:pt x="1445" y="94"/>
                      </a:lnTo>
                      <a:lnTo>
                        <a:pt x="1445" y="93"/>
                      </a:lnTo>
                      <a:lnTo>
                        <a:pt x="1446" y="93"/>
                      </a:lnTo>
                      <a:lnTo>
                        <a:pt x="1446" y="91"/>
                      </a:lnTo>
                      <a:lnTo>
                        <a:pt x="1448" y="90"/>
                      </a:lnTo>
                      <a:lnTo>
                        <a:pt x="1446" y="90"/>
                      </a:lnTo>
                      <a:lnTo>
                        <a:pt x="1446" y="89"/>
                      </a:lnTo>
                      <a:lnTo>
                        <a:pt x="1445" y="89"/>
                      </a:lnTo>
                      <a:lnTo>
                        <a:pt x="1444" y="89"/>
                      </a:lnTo>
                      <a:lnTo>
                        <a:pt x="1444" y="87"/>
                      </a:lnTo>
                      <a:lnTo>
                        <a:pt x="1448" y="86"/>
                      </a:lnTo>
                      <a:lnTo>
                        <a:pt x="1446" y="85"/>
                      </a:lnTo>
                      <a:lnTo>
                        <a:pt x="1445" y="85"/>
                      </a:lnTo>
                      <a:lnTo>
                        <a:pt x="1446" y="82"/>
                      </a:lnTo>
                      <a:lnTo>
                        <a:pt x="1450" y="83"/>
                      </a:lnTo>
                      <a:lnTo>
                        <a:pt x="1452" y="81"/>
                      </a:lnTo>
                      <a:lnTo>
                        <a:pt x="1450" y="81"/>
                      </a:lnTo>
                      <a:lnTo>
                        <a:pt x="1450" y="79"/>
                      </a:lnTo>
                      <a:lnTo>
                        <a:pt x="1450" y="78"/>
                      </a:lnTo>
                      <a:lnTo>
                        <a:pt x="1450" y="78"/>
                      </a:lnTo>
                      <a:lnTo>
                        <a:pt x="1450" y="78"/>
                      </a:lnTo>
                      <a:lnTo>
                        <a:pt x="1450" y="77"/>
                      </a:lnTo>
                      <a:lnTo>
                        <a:pt x="1452" y="77"/>
                      </a:lnTo>
                      <a:lnTo>
                        <a:pt x="1453" y="76"/>
                      </a:lnTo>
                      <a:lnTo>
                        <a:pt x="1453" y="73"/>
                      </a:lnTo>
                      <a:lnTo>
                        <a:pt x="1453" y="70"/>
                      </a:lnTo>
                      <a:lnTo>
                        <a:pt x="1456" y="70"/>
                      </a:lnTo>
                      <a:lnTo>
                        <a:pt x="1457" y="70"/>
                      </a:lnTo>
                      <a:lnTo>
                        <a:pt x="1457" y="72"/>
                      </a:lnTo>
                      <a:lnTo>
                        <a:pt x="1456" y="73"/>
                      </a:lnTo>
                      <a:lnTo>
                        <a:pt x="1457" y="73"/>
                      </a:lnTo>
                      <a:lnTo>
                        <a:pt x="1457" y="73"/>
                      </a:lnTo>
                      <a:lnTo>
                        <a:pt x="1457" y="73"/>
                      </a:lnTo>
                      <a:lnTo>
                        <a:pt x="1457" y="70"/>
                      </a:lnTo>
                      <a:lnTo>
                        <a:pt x="1460" y="72"/>
                      </a:lnTo>
                      <a:lnTo>
                        <a:pt x="1462" y="69"/>
                      </a:lnTo>
                      <a:lnTo>
                        <a:pt x="1462" y="69"/>
                      </a:lnTo>
                      <a:close/>
                      <a:moveTo>
                        <a:pt x="576" y="68"/>
                      </a:moveTo>
                      <a:lnTo>
                        <a:pt x="577" y="69"/>
                      </a:lnTo>
                      <a:lnTo>
                        <a:pt x="577" y="72"/>
                      </a:lnTo>
                      <a:lnTo>
                        <a:pt x="576" y="74"/>
                      </a:lnTo>
                      <a:lnTo>
                        <a:pt x="575" y="76"/>
                      </a:lnTo>
                      <a:lnTo>
                        <a:pt x="573" y="74"/>
                      </a:lnTo>
                      <a:lnTo>
                        <a:pt x="573" y="72"/>
                      </a:lnTo>
                      <a:lnTo>
                        <a:pt x="572" y="72"/>
                      </a:lnTo>
                      <a:lnTo>
                        <a:pt x="572" y="72"/>
                      </a:lnTo>
                      <a:lnTo>
                        <a:pt x="572" y="70"/>
                      </a:lnTo>
                      <a:lnTo>
                        <a:pt x="575" y="69"/>
                      </a:lnTo>
                      <a:lnTo>
                        <a:pt x="576" y="68"/>
                      </a:lnTo>
                      <a:close/>
                      <a:moveTo>
                        <a:pt x="130" y="68"/>
                      </a:moveTo>
                      <a:lnTo>
                        <a:pt x="133" y="68"/>
                      </a:lnTo>
                      <a:lnTo>
                        <a:pt x="133" y="69"/>
                      </a:lnTo>
                      <a:lnTo>
                        <a:pt x="135" y="69"/>
                      </a:lnTo>
                      <a:lnTo>
                        <a:pt x="135" y="72"/>
                      </a:lnTo>
                      <a:lnTo>
                        <a:pt x="136" y="72"/>
                      </a:lnTo>
                      <a:lnTo>
                        <a:pt x="136" y="72"/>
                      </a:lnTo>
                      <a:lnTo>
                        <a:pt x="135" y="72"/>
                      </a:lnTo>
                      <a:lnTo>
                        <a:pt x="135" y="73"/>
                      </a:lnTo>
                      <a:lnTo>
                        <a:pt x="133" y="72"/>
                      </a:lnTo>
                      <a:lnTo>
                        <a:pt x="133" y="72"/>
                      </a:lnTo>
                      <a:lnTo>
                        <a:pt x="131" y="72"/>
                      </a:lnTo>
                      <a:lnTo>
                        <a:pt x="131" y="73"/>
                      </a:lnTo>
                      <a:lnTo>
                        <a:pt x="130" y="73"/>
                      </a:lnTo>
                      <a:lnTo>
                        <a:pt x="130" y="73"/>
                      </a:lnTo>
                      <a:lnTo>
                        <a:pt x="127" y="73"/>
                      </a:lnTo>
                      <a:lnTo>
                        <a:pt x="128" y="70"/>
                      </a:lnTo>
                      <a:lnTo>
                        <a:pt x="130" y="69"/>
                      </a:lnTo>
                      <a:lnTo>
                        <a:pt x="130" y="68"/>
                      </a:lnTo>
                      <a:close/>
                      <a:moveTo>
                        <a:pt x="2961" y="64"/>
                      </a:moveTo>
                      <a:lnTo>
                        <a:pt x="2962" y="66"/>
                      </a:lnTo>
                      <a:lnTo>
                        <a:pt x="2962" y="68"/>
                      </a:lnTo>
                      <a:lnTo>
                        <a:pt x="2961" y="69"/>
                      </a:lnTo>
                      <a:lnTo>
                        <a:pt x="2957" y="73"/>
                      </a:lnTo>
                      <a:lnTo>
                        <a:pt x="2957" y="74"/>
                      </a:lnTo>
                      <a:lnTo>
                        <a:pt x="2956" y="74"/>
                      </a:lnTo>
                      <a:lnTo>
                        <a:pt x="2956" y="76"/>
                      </a:lnTo>
                      <a:lnTo>
                        <a:pt x="2956" y="77"/>
                      </a:lnTo>
                      <a:lnTo>
                        <a:pt x="2955" y="77"/>
                      </a:lnTo>
                      <a:lnTo>
                        <a:pt x="2955" y="77"/>
                      </a:lnTo>
                      <a:lnTo>
                        <a:pt x="2955" y="77"/>
                      </a:lnTo>
                      <a:lnTo>
                        <a:pt x="2953" y="77"/>
                      </a:lnTo>
                      <a:lnTo>
                        <a:pt x="2953" y="74"/>
                      </a:lnTo>
                      <a:lnTo>
                        <a:pt x="2955" y="73"/>
                      </a:lnTo>
                      <a:lnTo>
                        <a:pt x="2955" y="70"/>
                      </a:lnTo>
                      <a:lnTo>
                        <a:pt x="2955" y="69"/>
                      </a:lnTo>
                      <a:lnTo>
                        <a:pt x="2956" y="68"/>
                      </a:lnTo>
                      <a:lnTo>
                        <a:pt x="2957" y="66"/>
                      </a:lnTo>
                      <a:lnTo>
                        <a:pt x="2958" y="66"/>
                      </a:lnTo>
                      <a:lnTo>
                        <a:pt x="2958" y="66"/>
                      </a:lnTo>
                      <a:lnTo>
                        <a:pt x="2960" y="65"/>
                      </a:lnTo>
                      <a:lnTo>
                        <a:pt x="2961" y="64"/>
                      </a:lnTo>
                      <a:close/>
                      <a:moveTo>
                        <a:pt x="1699" y="62"/>
                      </a:moveTo>
                      <a:lnTo>
                        <a:pt x="1700" y="62"/>
                      </a:lnTo>
                      <a:lnTo>
                        <a:pt x="1700" y="64"/>
                      </a:lnTo>
                      <a:lnTo>
                        <a:pt x="1700" y="64"/>
                      </a:lnTo>
                      <a:lnTo>
                        <a:pt x="1702" y="64"/>
                      </a:lnTo>
                      <a:lnTo>
                        <a:pt x="1702" y="65"/>
                      </a:lnTo>
                      <a:lnTo>
                        <a:pt x="1702" y="66"/>
                      </a:lnTo>
                      <a:lnTo>
                        <a:pt x="1700" y="66"/>
                      </a:lnTo>
                      <a:lnTo>
                        <a:pt x="1700" y="68"/>
                      </a:lnTo>
                      <a:lnTo>
                        <a:pt x="1699" y="69"/>
                      </a:lnTo>
                      <a:lnTo>
                        <a:pt x="1698" y="69"/>
                      </a:lnTo>
                      <a:lnTo>
                        <a:pt x="1698" y="68"/>
                      </a:lnTo>
                      <a:lnTo>
                        <a:pt x="1696" y="66"/>
                      </a:lnTo>
                      <a:lnTo>
                        <a:pt x="1695" y="66"/>
                      </a:lnTo>
                      <a:lnTo>
                        <a:pt x="1696" y="65"/>
                      </a:lnTo>
                      <a:lnTo>
                        <a:pt x="1696" y="65"/>
                      </a:lnTo>
                      <a:lnTo>
                        <a:pt x="1696" y="65"/>
                      </a:lnTo>
                      <a:lnTo>
                        <a:pt x="1698" y="65"/>
                      </a:lnTo>
                      <a:lnTo>
                        <a:pt x="1698" y="65"/>
                      </a:lnTo>
                      <a:lnTo>
                        <a:pt x="1698" y="65"/>
                      </a:lnTo>
                      <a:lnTo>
                        <a:pt x="1699" y="62"/>
                      </a:lnTo>
                      <a:close/>
                      <a:moveTo>
                        <a:pt x="276" y="62"/>
                      </a:moveTo>
                      <a:lnTo>
                        <a:pt x="277" y="62"/>
                      </a:lnTo>
                      <a:lnTo>
                        <a:pt x="279" y="64"/>
                      </a:lnTo>
                      <a:lnTo>
                        <a:pt x="281" y="64"/>
                      </a:lnTo>
                      <a:lnTo>
                        <a:pt x="281" y="66"/>
                      </a:lnTo>
                      <a:lnTo>
                        <a:pt x="283" y="68"/>
                      </a:lnTo>
                      <a:lnTo>
                        <a:pt x="283" y="70"/>
                      </a:lnTo>
                      <a:lnTo>
                        <a:pt x="283" y="70"/>
                      </a:lnTo>
                      <a:lnTo>
                        <a:pt x="283" y="68"/>
                      </a:lnTo>
                      <a:lnTo>
                        <a:pt x="281" y="68"/>
                      </a:lnTo>
                      <a:lnTo>
                        <a:pt x="281" y="68"/>
                      </a:lnTo>
                      <a:lnTo>
                        <a:pt x="279" y="66"/>
                      </a:lnTo>
                      <a:lnTo>
                        <a:pt x="276" y="66"/>
                      </a:lnTo>
                      <a:lnTo>
                        <a:pt x="276" y="66"/>
                      </a:lnTo>
                      <a:lnTo>
                        <a:pt x="275" y="62"/>
                      </a:lnTo>
                      <a:lnTo>
                        <a:pt x="276" y="62"/>
                      </a:lnTo>
                      <a:lnTo>
                        <a:pt x="276" y="62"/>
                      </a:lnTo>
                      <a:close/>
                      <a:moveTo>
                        <a:pt x="1545" y="57"/>
                      </a:moveTo>
                      <a:lnTo>
                        <a:pt x="1545" y="59"/>
                      </a:lnTo>
                      <a:lnTo>
                        <a:pt x="1545" y="59"/>
                      </a:lnTo>
                      <a:lnTo>
                        <a:pt x="1545" y="59"/>
                      </a:lnTo>
                      <a:lnTo>
                        <a:pt x="1545" y="59"/>
                      </a:lnTo>
                      <a:lnTo>
                        <a:pt x="1545" y="57"/>
                      </a:lnTo>
                      <a:close/>
                      <a:moveTo>
                        <a:pt x="288" y="57"/>
                      </a:moveTo>
                      <a:lnTo>
                        <a:pt x="288" y="57"/>
                      </a:lnTo>
                      <a:lnTo>
                        <a:pt x="288" y="60"/>
                      </a:lnTo>
                      <a:lnTo>
                        <a:pt x="287" y="60"/>
                      </a:lnTo>
                      <a:lnTo>
                        <a:pt x="287" y="59"/>
                      </a:lnTo>
                      <a:lnTo>
                        <a:pt x="288" y="59"/>
                      </a:lnTo>
                      <a:lnTo>
                        <a:pt x="288" y="57"/>
                      </a:lnTo>
                      <a:close/>
                      <a:moveTo>
                        <a:pt x="82" y="57"/>
                      </a:moveTo>
                      <a:lnTo>
                        <a:pt x="84" y="59"/>
                      </a:lnTo>
                      <a:lnTo>
                        <a:pt x="84" y="59"/>
                      </a:lnTo>
                      <a:lnTo>
                        <a:pt x="84" y="59"/>
                      </a:lnTo>
                      <a:lnTo>
                        <a:pt x="84" y="60"/>
                      </a:lnTo>
                      <a:lnTo>
                        <a:pt x="82" y="60"/>
                      </a:lnTo>
                      <a:lnTo>
                        <a:pt x="82" y="57"/>
                      </a:lnTo>
                      <a:close/>
                      <a:moveTo>
                        <a:pt x="880" y="57"/>
                      </a:moveTo>
                      <a:lnTo>
                        <a:pt x="880" y="57"/>
                      </a:lnTo>
                      <a:lnTo>
                        <a:pt x="880" y="57"/>
                      </a:lnTo>
                      <a:lnTo>
                        <a:pt x="880" y="59"/>
                      </a:lnTo>
                      <a:lnTo>
                        <a:pt x="880" y="59"/>
                      </a:lnTo>
                      <a:lnTo>
                        <a:pt x="880" y="57"/>
                      </a:lnTo>
                      <a:close/>
                      <a:moveTo>
                        <a:pt x="1545" y="55"/>
                      </a:moveTo>
                      <a:lnTo>
                        <a:pt x="1546" y="55"/>
                      </a:lnTo>
                      <a:lnTo>
                        <a:pt x="1546" y="56"/>
                      </a:lnTo>
                      <a:lnTo>
                        <a:pt x="1545" y="56"/>
                      </a:lnTo>
                      <a:lnTo>
                        <a:pt x="1545" y="55"/>
                      </a:lnTo>
                      <a:close/>
                      <a:moveTo>
                        <a:pt x="1547" y="53"/>
                      </a:moveTo>
                      <a:lnTo>
                        <a:pt x="1550" y="53"/>
                      </a:lnTo>
                      <a:lnTo>
                        <a:pt x="1550" y="55"/>
                      </a:lnTo>
                      <a:lnTo>
                        <a:pt x="1549" y="55"/>
                      </a:lnTo>
                      <a:lnTo>
                        <a:pt x="1549" y="55"/>
                      </a:lnTo>
                      <a:lnTo>
                        <a:pt x="1549" y="55"/>
                      </a:lnTo>
                      <a:lnTo>
                        <a:pt x="1549" y="55"/>
                      </a:lnTo>
                      <a:lnTo>
                        <a:pt x="1547" y="53"/>
                      </a:lnTo>
                      <a:lnTo>
                        <a:pt x="1547" y="53"/>
                      </a:lnTo>
                      <a:lnTo>
                        <a:pt x="1547" y="53"/>
                      </a:lnTo>
                      <a:close/>
                      <a:moveTo>
                        <a:pt x="1543" y="52"/>
                      </a:moveTo>
                      <a:lnTo>
                        <a:pt x="1545" y="52"/>
                      </a:lnTo>
                      <a:lnTo>
                        <a:pt x="1545" y="53"/>
                      </a:lnTo>
                      <a:lnTo>
                        <a:pt x="1545" y="53"/>
                      </a:lnTo>
                      <a:lnTo>
                        <a:pt x="1543" y="53"/>
                      </a:lnTo>
                      <a:lnTo>
                        <a:pt x="1543" y="52"/>
                      </a:lnTo>
                      <a:close/>
                      <a:moveTo>
                        <a:pt x="1106" y="51"/>
                      </a:moveTo>
                      <a:lnTo>
                        <a:pt x="1107" y="52"/>
                      </a:lnTo>
                      <a:lnTo>
                        <a:pt x="1109" y="53"/>
                      </a:lnTo>
                      <a:lnTo>
                        <a:pt x="1110" y="53"/>
                      </a:lnTo>
                      <a:lnTo>
                        <a:pt x="1110" y="53"/>
                      </a:lnTo>
                      <a:lnTo>
                        <a:pt x="1109" y="53"/>
                      </a:lnTo>
                      <a:lnTo>
                        <a:pt x="1109" y="55"/>
                      </a:lnTo>
                      <a:lnTo>
                        <a:pt x="1106" y="55"/>
                      </a:lnTo>
                      <a:lnTo>
                        <a:pt x="1106" y="53"/>
                      </a:lnTo>
                      <a:lnTo>
                        <a:pt x="1106" y="52"/>
                      </a:lnTo>
                      <a:lnTo>
                        <a:pt x="1106" y="51"/>
                      </a:lnTo>
                      <a:close/>
                      <a:moveTo>
                        <a:pt x="518" y="51"/>
                      </a:moveTo>
                      <a:lnTo>
                        <a:pt x="521" y="51"/>
                      </a:lnTo>
                      <a:lnTo>
                        <a:pt x="522" y="52"/>
                      </a:lnTo>
                      <a:lnTo>
                        <a:pt x="524" y="52"/>
                      </a:lnTo>
                      <a:lnTo>
                        <a:pt x="525" y="53"/>
                      </a:lnTo>
                      <a:lnTo>
                        <a:pt x="525" y="53"/>
                      </a:lnTo>
                      <a:lnTo>
                        <a:pt x="525" y="53"/>
                      </a:lnTo>
                      <a:lnTo>
                        <a:pt x="525" y="53"/>
                      </a:lnTo>
                      <a:lnTo>
                        <a:pt x="526" y="53"/>
                      </a:lnTo>
                      <a:lnTo>
                        <a:pt x="529" y="53"/>
                      </a:lnTo>
                      <a:lnTo>
                        <a:pt x="530" y="52"/>
                      </a:lnTo>
                      <a:lnTo>
                        <a:pt x="534" y="52"/>
                      </a:lnTo>
                      <a:lnTo>
                        <a:pt x="534" y="52"/>
                      </a:lnTo>
                      <a:lnTo>
                        <a:pt x="537" y="52"/>
                      </a:lnTo>
                      <a:lnTo>
                        <a:pt x="541" y="53"/>
                      </a:lnTo>
                      <a:lnTo>
                        <a:pt x="543" y="53"/>
                      </a:lnTo>
                      <a:lnTo>
                        <a:pt x="542" y="55"/>
                      </a:lnTo>
                      <a:lnTo>
                        <a:pt x="541" y="55"/>
                      </a:lnTo>
                      <a:lnTo>
                        <a:pt x="537" y="53"/>
                      </a:lnTo>
                      <a:lnTo>
                        <a:pt x="537" y="53"/>
                      </a:lnTo>
                      <a:lnTo>
                        <a:pt x="537" y="53"/>
                      </a:lnTo>
                      <a:lnTo>
                        <a:pt x="534" y="53"/>
                      </a:lnTo>
                      <a:lnTo>
                        <a:pt x="533" y="53"/>
                      </a:lnTo>
                      <a:lnTo>
                        <a:pt x="531" y="56"/>
                      </a:lnTo>
                      <a:lnTo>
                        <a:pt x="527" y="57"/>
                      </a:lnTo>
                      <a:lnTo>
                        <a:pt x="524" y="59"/>
                      </a:lnTo>
                      <a:lnTo>
                        <a:pt x="522" y="60"/>
                      </a:lnTo>
                      <a:lnTo>
                        <a:pt x="521" y="60"/>
                      </a:lnTo>
                      <a:lnTo>
                        <a:pt x="521" y="60"/>
                      </a:lnTo>
                      <a:lnTo>
                        <a:pt x="520" y="60"/>
                      </a:lnTo>
                      <a:lnTo>
                        <a:pt x="518" y="61"/>
                      </a:lnTo>
                      <a:lnTo>
                        <a:pt x="517" y="61"/>
                      </a:lnTo>
                      <a:lnTo>
                        <a:pt x="517" y="62"/>
                      </a:lnTo>
                      <a:lnTo>
                        <a:pt x="509" y="69"/>
                      </a:lnTo>
                      <a:lnTo>
                        <a:pt x="509" y="72"/>
                      </a:lnTo>
                      <a:lnTo>
                        <a:pt x="504" y="72"/>
                      </a:lnTo>
                      <a:lnTo>
                        <a:pt x="504" y="70"/>
                      </a:lnTo>
                      <a:lnTo>
                        <a:pt x="503" y="70"/>
                      </a:lnTo>
                      <a:lnTo>
                        <a:pt x="503" y="68"/>
                      </a:lnTo>
                      <a:lnTo>
                        <a:pt x="504" y="68"/>
                      </a:lnTo>
                      <a:lnTo>
                        <a:pt x="505" y="66"/>
                      </a:lnTo>
                      <a:lnTo>
                        <a:pt x="507" y="65"/>
                      </a:lnTo>
                      <a:lnTo>
                        <a:pt x="508" y="62"/>
                      </a:lnTo>
                      <a:lnTo>
                        <a:pt x="510" y="61"/>
                      </a:lnTo>
                      <a:lnTo>
                        <a:pt x="513" y="60"/>
                      </a:lnTo>
                      <a:lnTo>
                        <a:pt x="513" y="60"/>
                      </a:lnTo>
                      <a:lnTo>
                        <a:pt x="516" y="57"/>
                      </a:lnTo>
                      <a:lnTo>
                        <a:pt x="516" y="55"/>
                      </a:lnTo>
                      <a:lnTo>
                        <a:pt x="518" y="53"/>
                      </a:lnTo>
                      <a:lnTo>
                        <a:pt x="518" y="51"/>
                      </a:lnTo>
                      <a:close/>
                      <a:moveTo>
                        <a:pt x="3224" y="51"/>
                      </a:moveTo>
                      <a:lnTo>
                        <a:pt x="3228" y="51"/>
                      </a:lnTo>
                      <a:lnTo>
                        <a:pt x="3228" y="53"/>
                      </a:lnTo>
                      <a:lnTo>
                        <a:pt x="3228" y="56"/>
                      </a:lnTo>
                      <a:lnTo>
                        <a:pt x="3226" y="56"/>
                      </a:lnTo>
                      <a:lnTo>
                        <a:pt x="3224" y="57"/>
                      </a:lnTo>
                      <a:lnTo>
                        <a:pt x="3220" y="59"/>
                      </a:lnTo>
                      <a:lnTo>
                        <a:pt x="3219" y="57"/>
                      </a:lnTo>
                      <a:lnTo>
                        <a:pt x="3218" y="56"/>
                      </a:lnTo>
                      <a:lnTo>
                        <a:pt x="3215" y="56"/>
                      </a:lnTo>
                      <a:lnTo>
                        <a:pt x="3215" y="55"/>
                      </a:lnTo>
                      <a:lnTo>
                        <a:pt x="3214" y="55"/>
                      </a:lnTo>
                      <a:lnTo>
                        <a:pt x="3214" y="53"/>
                      </a:lnTo>
                      <a:lnTo>
                        <a:pt x="3216" y="53"/>
                      </a:lnTo>
                      <a:lnTo>
                        <a:pt x="3218" y="53"/>
                      </a:lnTo>
                      <a:lnTo>
                        <a:pt x="3219" y="53"/>
                      </a:lnTo>
                      <a:lnTo>
                        <a:pt x="3219" y="53"/>
                      </a:lnTo>
                      <a:lnTo>
                        <a:pt x="3219" y="52"/>
                      </a:lnTo>
                      <a:lnTo>
                        <a:pt x="3220" y="52"/>
                      </a:lnTo>
                      <a:lnTo>
                        <a:pt x="3220" y="52"/>
                      </a:lnTo>
                      <a:lnTo>
                        <a:pt x="3223" y="52"/>
                      </a:lnTo>
                      <a:lnTo>
                        <a:pt x="3224" y="51"/>
                      </a:lnTo>
                      <a:close/>
                      <a:moveTo>
                        <a:pt x="3165" y="47"/>
                      </a:moveTo>
                      <a:lnTo>
                        <a:pt x="3169" y="48"/>
                      </a:lnTo>
                      <a:lnTo>
                        <a:pt x="3171" y="48"/>
                      </a:lnTo>
                      <a:lnTo>
                        <a:pt x="3174" y="48"/>
                      </a:lnTo>
                      <a:lnTo>
                        <a:pt x="3174" y="49"/>
                      </a:lnTo>
                      <a:lnTo>
                        <a:pt x="3174" y="51"/>
                      </a:lnTo>
                      <a:lnTo>
                        <a:pt x="3176" y="51"/>
                      </a:lnTo>
                      <a:lnTo>
                        <a:pt x="3176" y="52"/>
                      </a:lnTo>
                      <a:lnTo>
                        <a:pt x="3174" y="53"/>
                      </a:lnTo>
                      <a:lnTo>
                        <a:pt x="3172" y="55"/>
                      </a:lnTo>
                      <a:lnTo>
                        <a:pt x="3169" y="56"/>
                      </a:lnTo>
                      <a:lnTo>
                        <a:pt x="3167" y="56"/>
                      </a:lnTo>
                      <a:lnTo>
                        <a:pt x="3165" y="55"/>
                      </a:lnTo>
                      <a:lnTo>
                        <a:pt x="3165" y="53"/>
                      </a:lnTo>
                      <a:lnTo>
                        <a:pt x="3164" y="53"/>
                      </a:lnTo>
                      <a:lnTo>
                        <a:pt x="3164" y="51"/>
                      </a:lnTo>
                      <a:lnTo>
                        <a:pt x="3165" y="51"/>
                      </a:lnTo>
                      <a:lnTo>
                        <a:pt x="3165" y="49"/>
                      </a:lnTo>
                      <a:lnTo>
                        <a:pt x="3165" y="47"/>
                      </a:lnTo>
                      <a:close/>
                      <a:moveTo>
                        <a:pt x="1672" y="45"/>
                      </a:moveTo>
                      <a:lnTo>
                        <a:pt x="1674" y="47"/>
                      </a:lnTo>
                      <a:lnTo>
                        <a:pt x="1674" y="47"/>
                      </a:lnTo>
                      <a:lnTo>
                        <a:pt x="1676" y="47"/>
                      </a:lnTo>
                      <a:lnTo>
                        <a:pt x="1676" y="48"/>
                      </a:lnTo>
                      <a:lnTo>
                        <a:pt x="1677" y="49"/>
                      </a:lnTo>
                      <a:lnTo>
                        <a:pt x="1678" y="49"/>
                      </a:lnTo>
                      <a:lnTo>
                        <a:pt x="1678" y="52"/>
                      </a:lnTo>
                      <a:lnTo>
                        <a:pt x="1676" y="53"/>
                      </a:lnTo>
                      <a:lnTo>
                        <a:pt x="1676" y="52"/>
                      </a:lnTo>
                      <a:lnTo>
                        <a:pt x="1674" y="52"/>
                      </a:lnTo>
                      <a:lnTo>
                        <a:pt x="1673" y="51"/>
                      </a:lnTo>
                      <a:lnTo>
                        <a:pt x="1670" y="51"/>
                      </a:lnTo>
                      <a:lnTo>
                        <a:pt x="1672" y="49"/>
                      </a:lnTo>
                      <a:lnTo>
                        <a:pt x="1672" y="49"/>
                      </a:lnTo>
                      <a:lnTo>
                        <a:pt x="1672" y="49"/>
                      </a:lnTo>
                      <a:lnTo>
                        <a:pt x="1673" y="49"/>
                      </a:lnTo>
                      <a:lnTo>
                        <a:pt x="1673" y="48"/>
                      </a:lnTo>
                      <a:lnTo>
                        <a:pt x="1673" y="48"/>
                      </a:lnTo>
                      <a:lnTo>
                        <a:pt x="1673" y="47"/>
                      </a:lnTo>
                      <a:lnTo>
                        <a:pt x="1673" y="47"/>
                      </a:lnTo>
                      <a:lnTo>
                        <a:pt x="1672" y="45"/>
                      </a:lnTo>
                      <a:close/>
                      <a:moveTo>
                        <a:pt x="1664" y="44"/>
                      </a:moveTo>
                      <a:lnTo>
                        <a:pt x="1665" y="44"/>
                      </a:lnTo>
                      <a:lnTo>
                        <a:pt x="1665" y="45"/>
                      </a:lnTo>
                      <a:lnTo>
                        <a:pt x="1664" y="45"/>
                      </a:lnTo>
                      <a:lnTo>
                        <a:pt x="1664" y="45"/>
                      </a:lnTo>
                      <a:lnTo>
                        <a:pt x="1664" y="44"/>
                      </a:lnTo>
                      <a:close/>
                      <a:moveTo>
                        <a:pt x="1487" y="44"/>
                      </a:moveTo>
                      <a:lnTo>
                        <a:pt x="1488" y="44"/>
                      </a:lnTo>
                      <a:lnTo>
                        <a:pt x="1488" y="47"/>
                      </a:lnTo>
                      <a:lnTo>
                        <a:pt x="1488" y="47"/>
                      </a:lnTo>
                      <a:lnTo>
                        <a:pt x="1488" y="48"/>
                      </a:lnTo>
                      <a:lnTo>
                        <a:pt x="1488" y="48"/>
                      </a:lnTo>
                      <a:lnTo>
                        <a:pt x="1488" y="48"/>
                      </a:lnTo>
                      <a:lnTo>
                        <a:pt x="1488" y="51"/>
                      </a:lnTo>
                      <a:lnTo>
                        <a:pt x="1486" y="52"/>
                      </a:lnTo>
                      <a:lnTo>
                        <a:pt x="1486" y="49"/>
                      </a:lnTo>
                      <a:lnTo>
                        <a:pt x="1486" y="49"/>
                      </a:lnTo>
                      <a:lnTo>
                        <a:pt x="1486" y="51"/>
                      </a:lnTo>
                      <a:lnTo>
                        <a:pt x="1484" y="51"/>
                      </a:lnTo>
                      <a:lnTo>
                        <a:pt x="1484" y="49"/>
                      </a:lnTo>
                      <a:lnTo>
                        <a:pt x="1483" y="48"/>
                      </a:lnTo>
                      <a:lnTo>
                        <a:pt x="1484" y="48"/>
                      </a:lnTo>
                      <a:lnTo>
                        <a:pt x="1484" y="48"/>
                      </a:lnTo>
                      <a:lnTo>
                        <a:pt x="1484" y="48"/>
                      </a:lnTo>
                      <a:lnTo>
                        <a:pt x="1486" y="48"/>
                      </a:lnTo>
                      <a:lnTo>
                        <a:pt x="1486" y="47"/>
                      </a:lnTo>
                      <a:lnTo>
                        <a:pt x="1487" y="45"/>
                      </a:lnTo>
                      <a:lnTo>
                        <a:pt x="1487" y="44"/>
                      </a:lnTo>
                      <a:close/>
                      <a:moveTo>
                        <a:pt x="181" y="41"/>
                      </a:moveTo>
                      <a:lnTo>
                        <a:pt x="182" y="41"/>
                      </a:lnTo>
                      <a:lnTo>
                        <a:pt x="183" y="44"/>
                      </a:lnTo>
                      <a:lnTo>
                        <a:pt x="182" y="44"/>
                      </a:lnTo>
                      <a:lnTo>
                        <a:pt x="181" y="47"/>
                      </a:lnTo>
                      <a:lnTo>
                        <a:pt x="178" y="48"/>
                      </a:lnTo>
                      <a:lnTo>
                        <a:pt x="178" y="47"/>
                      </a:lnTo>
                      <a:lnTo>
                        <a:pt x="179" y="45"/>
                      </a:lnTo>
                      <a:lnTo>
                        <a:pt x="181" y="44"/>
                      </a:lnTo>
                      <a:lnTo>
                        <a:pt x="181" y="41"/>
                      </a:lnTo>
                      <a:close/>
                      <a:moveTo>
                        <a:pt x="10" y="41"/>
                      </a:moveTo>
                      <a:lnTo>
                        <a:pt x="16" y="41"/>
                      </a:lnTo>
                      <a:lnTo>
                        <a:pt x="16" y="43"/>
                      </a:lnTo>
                      <a:lnTo>
                        <a:pt x="16" y="44"/>
                      </a:lnTo>
                      <a:lnTo>
                        <a:pt x="16" y="45"/>
                      </a:lnTo>
                      <a:lnTo>
                        <a:pt x="16" y="47"/>
                      </a:lnTo>
                      <a:lnTo>
                        <a:pt x="16" y="47"/>
                      </a:lnTo>
                      <a:lnTo>
                        <a:pt x="16" y="47"/>
                      </a:lnTo>
                      <a:lnTo>
                        <a:pt x="14" y="47"/>
                      </a:lnTo>
                      <a:lnTo>
                        <a:pt x="13" y="48"/>
                      </a:lnTo>
                      <a:lnTo>
                        <a:pt x="13" y="49"/>
                      </a:lnTo>
                      <a:lnTo>
                        <a:pt x="12" y="49"/>
                      </a:lnTo>
                      <a:lnTo>
                        <a:pt x="12" y="49"/>
                      </a:lnTo>
                      <a:lnTo>
                        <a:pt x="12" y="49"/>
                      </a:lnTo>
                      <a:lnTo>
                        <a:pt x="10" y="49"/>
                      </a:lnTo>
                      <a:lnTo>
                        <a:pt x="10" y="49"/>
                      </a:lnTo>
                      <a:lnTo>
                        <a:pt x="1" y="47"/>
                      </a:lnTo>
                      <a:lnTo>
                        <a:pt x="1" y="47"/>
                      </a:lnTo>
                      <a:lnTo>
                        <a:pt x="0" y="45"/>
                      </a:lnTo>
                      <a:lnTo>
                        <a:pt x="0" y="44"/>
                      </a:lnTo>
                      <a:lnTo>
                        <a:pt x="3" y="44"/>
                      </a:lnTo>
                      <a:lnTo>
                        <a:pt x="4" y="44"/>
                      </a:lnTo>
                      <a:lnTo>
                        <a:pt x="5" y="44"/>
                      </a:lnTo>
                      <a:lnTo>
                        <a:pt x="5" y="44"/>
                      </a:lnTo>
                      <a:lnTo>
                        <a:pt x="6" y="44"/>
                      </a:lnTo>
                      <a:lnTo>
                        <a:pt x="6" y="44"/>
                      </a:lnTo>
                      <a:lnTo>
                        <a:pt x="6" y="44"/>
                      </a:lnTo>
                      <a:lnTo>
                        <a:pt x="8" y="44"/>
                      </a:lnTo>
                      <a:lnTo>
                        <a:pt x="8" y="43"/>
                      </a:lnTo>
                      <a:lnTo>
                        <a:pt x="10" y="43"/>
                      </a:lnTo>
                      <a:lnTo>
                        <a:pt x="10" y="41"/>
                      </a:lnTo>
                      <a:close/>
                      <a:moveTo>
                        <a:pt x="187" y="40"/>
                      </a:moveTo>
                      <a:lnTo>
                        <a:pt x="188" y="41"/>
                      </a:lnTo>
                      <a:lnTo>
                        <a:pt x="188" y="41"/>
                      </a:lnTo>
                      <a:lnTo>
                        <a:pt x="187" y="41"/>
                      </a:lnTo>
                      <a:lnTo>
                        <a:pt x="187" y="40"/>
                      </a:lnTo>
                      <a:close/>
                      <a:moveTo>
                        <a:pt x="887" y="40"/>
                      </a:moveTo>
                      <a:lnTo>
                        <a:pt x="891" y="40"/>
                      </a:lnTo>
                      <a:lnTo>
                        <a:pt x="891" y="41"/>
                      </a:lnTo>
                      <a:lnTo>
                        <a:pt x="887" y="41"/>
                      </a:lnTo>
                      <a:lnTo>
                        <a:pt x="887" y="40"/>
                      </a:lnTo>
                      <a:close/>
                      <a:moveTo>
                        <a:pt x="1492" y="39"/>
                      </a:moveTo>
                      <a:lnTo>
                        <a:pt x="1494" y="40"/>
                      </a:lnTo>
                      <a:lnTo>
                        <a:pt x="1494" y="40"/>
                      </a:lnTo>
                      <a:lnTo>
                        <a:pt x="1494" y="40"/>
                      </a:lnTo>
                      <a:lnTo>
                        <a:pt x="1492" y="40"/>
                      </a:lnTo>
                      <a:lnTo>
                        <a:pt x="1492" y="39"/>
                      </a:lnTo>
                      <a:close/>
                      <a:moveTo>
                        <a:pt x="178" y="39"/>
                      </a:moveTo>
                      <a:lnTo>
                        <a:pt x="178" y="39"/>
                      </a:lnTo>
                      <a:lnTo>
                        <a:pt x="178" y="40"/>
                      </a:lnTo>
                      <a:lnTo>
                        <a:pt x="179" y="40"/>
                      </a:lnTo>
                      <a:lnTo>
                        <a:pt x="178" y="40"/>
                      </a:lnTo>
                      <a:lnTo>
                        <a:pt x="178" y="40"/>
                      </a:lnTo>
                      <a:lnTo>
                        <a:pt x="178" y="40"/>
                      </a:lnTo>
                      <a:lnTo>
                        <a:pt x="178" y="39"/>
                      </a:lnTo>
                      <a:close/>
                      <a:moveTo>
                        <a:pt x="21" y="34"/>
                      </a:moveTo>
                      <a:lnTo>
                        <a:pt x="23" y="34"/>
                      </a:lnTo>
                      <a:lnTo>
                        <a:pt x="25" y="34"/>
                      </a:lnTo>
                      <a:lnTo>
                        <a:pt x="27" y="35"/>
                      </a:lnTo>
                      <a:lnTo>
                        <a:pt x="27" y="36"/>
                      </a:lnTo>
                      <a:lnTo>
                        <a:pt x="27" y="38"/>
                      </a:lnTo>
                      <a:lnTo>
                        <a:pt x="26" y="39"/>
                      </a:lnTo>
                      <a:lnTo>
                        <a:pt x="25" y="39"/>
                      </a:lnTo>
                      <a:lnTo>
                        <a:pt x="22" y="39"/>
                      </a:lnTo>
                      <a:lnTo>
                        <a:pt x="21" y="36"/>
                      </a:lnTo>
                      <a:lnTo>
                        <a:pt x="20" y="36"/>
                      </a:lnTo>
                      <a:lnTo>
                        <a:pt x="21" y="34"/>
                      </a:lnTo>
                      <a:close/>
                      <a:moveTo>
                        <a:pt x="919" y="26"/>
                      </a:moveTo>
                      <a:lnTo>
                        <a:pt x="918" y="27"/>
                      </a:lnTo>
                      <a:lnTo>
                        <a:pt x="916" y="28"/>
                      </a:lnTo>
                      <a:lnTo>
                        <a:pt x="914" y="28"/>
                      </a:lnTo>
                      <a:lnTo>
                        <a:pt x="914" y="26"/>
                      </a:lnTo>
                      <a:lnTo>
                        <a:pt x="915" y="26"/>
                      </a:lnTo>
                      <a:lnTo>
                        <a:pt x="919" y="26"/>
                      </a:lnTo>
                      <a:close/>
                      <a:moveTo>
                        <a:pt x="1810" y="24"/>
                      </a:moveTo>
                      <a:lnTo>
                        <a:pt x="1812" y="24"/>
                      </a:lnTo>
                      <a:lnTo>
                        <a:pt x="1812" y="27"/>
                      </a:lnTo>
                      <a:lnTo>
                        <a:pt x="1810" y="27"/>
                      </a:lnTo>
                      <a:lnTo>
                        <a:pt x="1810" y="26"/>
                      </a:lnTo>
                      <a:lnTo>
                        <a:pt x="1810" y="26"/>
                      </a:lnTo>
                      <a:lnTo>
                        <a:pt x="1810" y="26"/>
                      </a:lnTo>
                      <a:lnTo>
                        <a:pt x="1810" y="24"/>
                      </a:lnTo>
                      <a:close/>
                      <a:moveTo>
                        <a:pt x="864" y="19"/>
                      </a:moveTo>
                      <a:lnTo>
                        <a:pt x="868" y="21"/>
                      </a:lnTo>
                      <a:lnTo>
                        <a:pt x="868" y="22"/>
                      </a:lnTo>
                      <a:lnTo>
                        <a:pt x="865" y="22"/>
                      </a:lnTo>
                      <a:lnTo>
                        <a:pt x="865" y="22"/>
                      </a:lnTo>
                      <a:lnTo>
                        <a:pt x="864" y="21"/>
                      </a:lnTo>
                      <a:lnTo>
                        <a:pt x="864" y="19"/>
                      </a:lnTo>
                      <a:close/>
                      <a:moveTo>
                        <a:pt x="788" y="15"/>
                      </a:moveTo>
                      <a:lnTo>
                        <a:pt x="788" y="21"/>
                      </a:lnTo>
                      <a:lnTo>
                        <a:pt x="788" y="22"/>
                      </a:lnTo>
                      <a:lnTo>
                        <a:pt x="788" y="22"/>
                      </a:lnTo>
                      <a:lnTo>
                        <a:pt x="787" y="23"/>
                      </a:lnTo>
                      <a:lnTo>
                        <a:pt x="787" y="24"/>
                      </a:lnTo>
                      <a:lnTo>
                        <a:pt x="785" y="24"/>
                      </a:lnTo>
                      <a:lnTo>
                        <a:pt x="785" y="24"/>
                      </a:lnTo>
                      <a:lnTo>
                        <a:pt x="785" y="24"/>
                      </a:lnTo>
                      <a:lnTo>
                        <a:pt x="783" y="24"/>
                      </a:lnTo>
                      <a:lnTo>
                        <a:pt x="783" y="23"/>
                      </a:lnTo>
                      <a:lnTo>
                        <a:pt x="783" y="22"/>
                      </a:lnTo>
                      <a:lnTo>
                        <a:pt x="784" y="21"/>
                      </a:lnTo>
                      <a:lnTo>
                        <a:pt x="785" y="18"/>
                      </a:lnTo>
                      <a:lnTo>
                        <a:pt x="787" y="17"/>
                      </a:lnTo>
                      <a:lnTo>
                        <a:pt x="788" y="15"/>
                      </a:lnTo>
                      <a:close/>
                      <a:moveTo>
                        <a:pt x="517" y="0"/>
                      </a:moveTo>
                      <a:lnTo>
                        <a:pt x="518" y="0"/>
                      </a:lnTo>
                      <a:lnTo>
                        <a:pt x="518" y="1"/>
                      </a:lnTo>
                      <a:lnTo>
                        <a:pt x="521" y="1"/>
                      </a:lnTo>
                      <a:lnTo>
                        <a:pt x="521" y="2"/>
                      </a:lnTo>
                      <a:lnTo>
                        <a:pt x="516" y="1"/>
                      </a:lnTo>
                      <a:lnTo>
                        <a:pt x="517" y="2"/>
                      </a:lnTo>
                      <a:lnTo>
                        <a:pt x="517" y="4"/>
                      </a:lnTo>
                      <a:lnTo>
                        <a:pt x="518" y="5"/>
                      </a:lnTo>
                      <a:lnTo>
                        <a:pt x="516" y="5"/>
                      </a:lnTo>
                      <a:lnTo>
                        <a:pt x="513" y="6"/>
                      </a:lnTo>
                      <a:lnTo>
                        <a:pt x="513" y="7"/>
                      </a:lnTo>
                      <a:lnTo>
                        <a:pt x="512" y="9"/>
                      </a:lnTo>
                      <a:lnTo>
                        <a:pt x="509" y="9"/>
                      </a:lnTo>
                      <a:lnTo>
                        <a:pt x="509" y="10"/>
                      </a:lnTo>
                      <a:lnTo>
                        <a:pt x="507" y="13"/>
                      </a:lnTo>
                      <a:lnTo>
                        <a:pt x="507" y="14"/>
                      </a:lnTo>
                      <a:lnTo>
                        <a:pt x="505" y="14"/>
                      </a:lnTo>
                      <a:lnTo>
                        <a:pt x="505" y="14"/>
                      </a:lnTo>
                      <a:lnTo>
                        <a:pt x="504" y="14"/>
                      </a:lnTo>
                      <a:lnTo>
                        <a:pt x="503" y="14"/>
                      </a:lnTo>
                      <a:lnTo>
                        <a:pt x="503" y="15"/>
                      </a:lnTo>
                      <a:lnTo>
                        <a:pt x="500" y="15"/>
                      </a:lnTo>
                      <a:lnTo>
                        <a:pt x="500" y="17"/>
                      </a:lnTo>
                      <a:lnTo>
                        <a:pt x="499" y="18"/>
                      </a:lnTo>
                      <a:lnTo>
                        <a:pt x="497" y="18"/>
                      </a:lnTo>
                      <a:lnTo>
                        <a:pt x="495" y="22"/>
                      </a:lnTo>
                      <a:lnTo>
                        <a:pt x="493" y="22"/>
                      </a:lnTo>
                      <a:lnTo>
                        <a:pt x="493" y="23"/>
                      </a:lnTo>
                      <a:lnTo>
                        <a:pt x="493" y="24"/>
                      </a:lnTo>
                      <a:lnTo>
                        <a:pt x="491" y="24"/>
                      </a:lnTo>
                      <a:lnTo>
                        <a:pt x="490" y="26"/>
                      </a:lnTo>
                      <a:lnTo>
                        <a:pt x="488" y="26"/>
                      </a:lnTo>
                      <a:lnTo>
                        <a:pt x="487" y="26"/>
                      </a:lnTo>
                      <a:lnTo>
                        <a:pt x="487" y="24"/>
                      </a:lnTo>
                      <a:lnTo>
                        <a:pt x="484" y="24"/>
                      </a:lnTo>
                      <a:lnTo>
                        <a:pt x="483" y="24"/>
                      </a:lnTo>
                      <a:lnTo>
                        <a:pt x="482" y="26"/>
                      </a:lnTo>
                      <a:lnTo>
                        <a:pt x="482" y="27"/>
                      </a:lnTo>
                      <a:lnTo>
                        <a:pt x="480" y="28"/>
                      </a:lnTo>
                      <a:lnTo>
                        <a:pt x="480" y="28"/>
                      </a:lnTo>
                      <a:lnTo>
                        <a:pt x="480" y="30"/>
                      </a:lnTo>
                      <a:lnTo>
                        <a:pt x="476" y="31"/>
                      </a:lnTo>
                      <a:lnTo>
                        <a:pt x="476" y="32"/>
                      </a:lnTo>
                      <a:lnTo>
                        <a:pt x="475" y="32"/>
                      </a:lnTo>
                      <a:lnTo>
                        <a:pt x="474" y="31"/>
                      </a:lnTo>
                      <a:lnTo>
                        <a:pt x="472" y="31"/>
                      </a:lnTo>
                      <a:lnTo>
                        <a:pt x="472" y="32"/>
                      </a:lnTo>
                      <a:lnTo>
                        <a:pt x="467" y="32"/>
                      </a:lnTo>
                      <a:lnTo>
                        <a:pt x="467" y="32"/>
                      </a:lnTo>
                      <a:lnTo>
                        <a:pt x="465" y="32"/>
                      </a:lnTo>
                      <a:lnTo>
                        <a:pt x="465" y="32"/>
                      </a:lnTo>
                      <a:lnTo>
                        <a:pt x="463" y="32"/>
                      </a:lnTo>
                      <a:lnTo>
                        <a:pt x="463" y="34"/>
                      </a:lnTo>
                      <a:lnTo>
                        <a:pt x="462" y="34"/>
                      </a:lnTo>
                      <a:lnTo>
                        <a:pt x="461" y="34"/>
                      </a:lnTo>
                      <a:lnTo>
                        <a:pt x="459" y="32"/>
                      </a:lnTo>
                      <a:lnTo>
                        <a:pt x="458" y="28"/>
                      </a:lnTo>
                      <a:lnTo>
                        <a:pt x="455" y="28"/>
                      </a:lnTo>
                      <a:lnTo>
                        <a:pt x="453" y="28"/>
                      </a:lnTo>
                      <a:lnTo>
                        <a:pt x="453" y="27"/>
                      </a:lnTo>
                      <a:lnTo>
                        <a:pt x="450" y="27"/>
                      </a:lnTo>
                      <a:lnTo>
                        <a:pt x="450" y="27"/>
                      </a:lnTo>
                      <a:lnTo>
                        <a:pt x="449" y="27"/>
                      </a:lnTo>
                      <a:lnTo>
                        <a:pt x="449" y="26"/>
                      </a:lnTo>
                      <a:lnTo>
                        <a:pt x="448" y="24"/>
                      </a:lnTo>
                      <a:lnTo>
                        <a:pt x="448" y="24"/>
                      </a:lnTo>
                      <a:lnTo>
                        <a:pt x="446" y="24"/>
                      </a:lnTo>
                      <a:lnTo>
                        <a:pt x="446" y="23"/>
                      </a:lnTo>
                      <a:lnTo>
                        <a:pt x="446" y="23"/>
                      </a:lnTo>
                      <a:lnTo>
                        <a:pt x="450" y="23"/>
                      </a:lnTo>
                      <a:lnTo>
                        <a:pt x="450" y="24"/>
                      </a:lnTo>
                      <a:lnTo>
                        <a:pt x="454" y="24"/>
                      </a:lnTo>
                      <a:lnTo>
                        <a:pt x="454" y="24"/>
                      </a:lnTo>
                      <a:lnTo>
                        <a:pt x="457" y="24"/>
                      </a:lnTo>
                      <a:lnTo>
                        <a:pt x="461" y="23"/>
                      </a:lnTo>
                      <a:lnTo>
                        <a:pt x="463" y="21"/>
                      </a:lnTo>
                      <a:lnTo>
                        <a:pt x="466" y="18"/>
                      </a:lnTo>
                      <a:lnTo>
                        <a:pt x="467" y="17"/>
                      </a:lnTo>
                      <a:lnTo>
                        <a:pt x="474" y="17"/>
                      </a:lnTo>
                      <a:lnTo>
                        <a:pt x="474" y="14"/>
                      </a:lnTo>
                      <a:lnTo>
                        <a:pt x="472" y="14"/>
                      </a:lnTo>
                      <a:lnTo>
                        <a:pt x="471" y="14"/>
                      </a:lnTo>
                      <a:lnTo>
                        <a:pt x="471" y="11"/>
                      </a:lnTo>
                      <a:lnTo>
                        <a:pt x="469" y="11"/>
                      </a:lnTo>
                      <a:lnTo>
                        <a:pt x="469" y="10"/>
                      </a:lnTo>
                      <a:lnTo>
                        <a:pt x="469" y="7"/>
                      </a:lnTo>
                      <a:lnTo>
                        <a:pt x="467" y="7"/>
                      </a:lnTo>
                      <a:lnTo>
                        <a:pt x="467" y="6"/>
                      </a:lnTo>
                      <a:lnTo>
                        <a:pt x="467" y="6"/>
                      </a:lnTo>
                      <a:lnTo>
                        <a:pt x="467" y="5"/>
                      </a:lnTo>
                      <a:lnTo>
                        <a:pt x="466" y="5"/>
                      </a:lnTo>
                      <a:lnTo>
                        <a:pt x="466" y="4"/>
                      </a:lnTo>
                      <a:lnTo>
                        <a:pt x="465" y="2"/>
                      </a:lnTo>
                      <a:lnTo>
                        <a:pt x="463" y="1"/>
                      </a:lnTo>
                      <a:lnTo>
                        <a:pt x="467" y="1"/>
                      </a:lnTo>
                      <a:lnTo>
                        <a:pt x="467" y="2"/>
                      </a:lnTo>
                      <a:lnTo>
                        <a:pt x="471" y="2"/>
                      </a:lnTo>
                      <a:lnTo>
                        <a:pt x="471" y="2"/>
                      </a:lnTo>
                      <a:lnTo>
                        <a:pt x="471" y="2"/>
                      </a:lnTo>
                      <a:lnTo>
                        <a:pt x="471" y="4"/>
                      </a:lnTo>
                      <a:lnTo>
                        <a:pt x="472" y="5"/>
                      </a:lnTo>
                      <a:lnTo>
                        <a:pt x="475" y="4"/>
                      </a:lnTo>
                      <a:lnTo>
                        <a:pt x="476" y="6"/>
                      </a:lnTo>
                      <a:lnTo>
                        <a:pt x="475" y="6"/>
                      </a:lnTo>
                      <a:lnTo>
                        <a:pt x="475" y="9"/>
                      </a:lnTo>
                      <a:lnTo>
                        <a:pt x="476" y="9"/>
                      </a:lnTo>
                      <a:lnTo>
                        <a:pt x="476" y="11"/>
                      </a:lnTo>
                      <a:lnTo>
                        <a:pt x="476" y="13"/>
                      </a:lnTo>
                      <a:lnTo>
                        <a:pt x="478" y="13"/>
                      </a:lnTo>
                      <a:lnTo>
                        <a:pt x="478" y="13"/>
                      </a:lnTo>
                      <a:lnTo>
                        <a:pt x="478" y="13"/>
                      </a:lnTo>
                      <a:lnTo>
                        <a:pt x="480" y="13"/>
                      </a:lnTo>
                      <a:lnTo>
                        <a:pt x="486" y="13"/>
                      </a:lnTo>
                      <a:lnTo>
                        <a:pt x="490" y="13"/>
                      </a:lnTo>
                      <a:lnTo>
                        <a:pt x="493" y="13"/>
                      </a:lnTo>
                      <a:lnTo>
                        <a:pt x="499" y="10"/>
                      </a:lnTo>
                      <a:lnTo>
                        <a:pt x="499" y="9"/>
                      </a:lnTo>
                      <a:lnTo>
                        <a:pt x="499" y="9"/>
                      </a:lnTo>
                      <a:lnTo>
                        <a:pt x="500" y="6"/>
                      </a:lnTo>
                      <a:lnTo>
                        <a:pt x="504" y="6"/>
                      </a:lnTo>
                      <a:lnTo>
                        <a:pt x="508" y="2"/>
                      </a:lnTo>
                      <a:lnTo>
                        <a:pt x="509" y="2"/>
                      </a:lnTo>
                      <a:lnTo>
                        <a:pt x="509" y="1"/>
                      </a:lnTo>
                      <a:lnTo>
                        <a:pt x="513" y="1"/>
                      </a:lnTo>
                      <a:lnTo>
                        <a:pt x="513" y="1"/>
                      </a:lnTo>
                      <a:lnTo>
                        <a:pt x="5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5">
                  <a:extLst>
                    <a:ext uri="{FF2B5EF4-FFF2-40B4-BE49-F238E27FC236}">
                      <a16:creationId xmlns:a16="http://schemas.microsoft.com/office/drawing/2014/main" id="{A78E663D-7D6C-427D-9EDB-5C986596546D}"/>
                    </a:ext>
                  </a:extLst>
                </p:cNvPr>
                <p:cNvSpPr>
                  <a:spLocks noEditPoints="1"/>
                </p:cNvSpPr>
                <p:nvPr/>
              </p:nvSpPr>
              <p:spPr bwMode="auto">
                <a:xfrm>
                  <a:off x="3384550" y="1460954"/>
                  <a:ext cx="5172075" cy="252413"/>
                </a:xfrm>
                <a:custGeom>
                  <a:avLst/>
                  <a:gdLst>
                    <a:gd name="T0" fmla="*/ 1606 w 3258"/>
                    <a:gd name="T1" fmla="*/ 147 h 159"/>
                    <a:gd name="T2" fmla="*/ 786 w 3258"/>
                    <a:gd name="T3" fmla="*/ 154 h 159"/>
                    <a:gd name="T4" fmla="*/ 961 w 3258"/>
                    <a:gd name="T5" fmla="*/ 147 h 159"/>
                    <a:gd name="T6" fmla="*/ 3240 w 3258"/>
                    <a:gd name="T7" fmla="*/ 154 h 159"/>
                    <a:gd name="T8" fmla="*/ 3216 w 3258"/>
                    <a:gd name="T9" fmla="*/ 145 h 159"/>
                    <a:gd name="T10" fmla="*/ 483 w 3258"/>
                    <a:gd name="T11" fmla="*/ 140 h 159"/>
                    <a:gd name="T12" fmla="*/ 13 w 3258"/>
                    <a:gd name="T13" fmla="*/ 133 h 159"/>
                    <a:gd name="T14" fmla="*/ 5 w 3258"/>
                    <a:gd name="T15" fmla="*/ 138 h 159"/>
                    <a:gd name="T16" fmla="*/ 954 w 3258"/>
                    <a:gd name="T17" fmla="*/ 120 h 159"/>
                    <a:gd name="T18" fmla="*/ 906 w 3258"/>
                    <a:gd name="T19" fmla="*/ 127 h 159"/>
                    <a:gd name="T20" fmla="*/ 786 w 3258"/>
                    <a:gd name="T21" fmla="*/ 119 h 159"/>
                    <a:gd name="T22" fmla="*/ 792 w 3258"/>
                    <a:gd name="T23" fmla="*/ 140 h 159"/>
                    <a:gd name="T24" fmla="*/ 769 w 3258"/>
                    <a:gd name="T25" fmla="*/ 140 h 159"/>
                    <a:gd name="T26" fmla="*/ 772 w 3258"/>
                    <a:gd name="T27" fmla="*/ 107 h 159"/>
                    <a:gd name="T28" fmla="*/ 1410 w 3258"/>
                    <a:gd name="T29" fmla="*/ 111 h 159"/>
                    <a:gd name="T30" fmla="*/ 1403 w 3258"/>
                    <a:gd name="T31" fmla="*/ 129 h 159"/>
                    <a:gd name="T32" fmla="*/ 1370 w 3258"/>
                    <a:gd name="T33" fmla="*/ 142 h 159"/>
                    <a:gd name="T34" fmla="*/ 1336 w 3258"/>
                    <a:gd name="T35" fmla="*/ 133 h 159"/>
                    <a:gd name="T36" fmla="*/ 1330 w 3258"/>
                    <a:gd name="T37" fmla="*/ 125 h 159"/>
                    <a:gd name="T38" fmla="*/ 1330 w 3258"/>
                    <a:gd name="T39" fmla="*/ 113 h 159"/>
                    <a:gd name="T40" fmla="*/ 1335 w 3258"/>
                    <a:gd name="T41" fmla="*/ 107 h 159"/>
                    <a:gd name="T42" fmla="*/ 1349 w 3258"/>
                    <a:gd name="T43" fmla="*/ 116 h 159"/>
                    <a:gd name="T44" fmla="*/ 1373 w 3258"/>
                    <a:gd name="T45" fmla="*/ 108 h 159"/>
                    <a:gd name="T46" fmla="*/ 781 w 3258"/>
                    <a:gd name="T47" fmla="*/ 98 h 159"/>
                    <a:gd name="T48" fmla="*/ 471 w 3258"/>
                    <a:gd name="T49" fmla="*/ 90 h 159"/>
                    <a:gd name="T50" fmla="*/ 481 w 3258"/>
                    <a:gd name="T51" fmla="*/ 111 h 159"/>
                    <a:gd name="T52" fmla="*/ 454 w 3258"/>
                    <a:gd name="T53" fmla="*/ 123 h 159"/>
                    <a:gd name="T54" fmla="*/ 438 w 3258"/>
                    <a:gd name="T55" fmla="*/ 116 h 159"/>
                    <a:gd name="T56" fmla="*/ 429 w 3258"/>
                    <a:gd name="T57" fmla="*/ 96 h 159"/>
                    <a:gd name="T58" fmla="*/ 903 w 3258"/>
                    <a:gd name="T59" fmla="*/ 94 h 159"/>
                    <a:gd name="T60" fmla="*/ 915 w 3258"/>
                    <a:gd name="T61" fmla="*/ 90 h 159"/>
                    <a:gd name="T62" fmla="*/ 1658 w 3258"/>
                    <a:gd name="T63" fmla="*/ 75 h 159"/>
                    <a:gd name="T64" fmla="*/ 1666 w 3258"/>
                    <a:gd name="T65" fmla="*/ 74 h 159"/>
                    <a:gd name="T66" fmla="*/ 856 w 3258"/>
                    <a:gd name="T67" fmla="*/ 79 h 159"/>
                    <a:gd name="T68" fmla="*/ 877 w 3258"/>
                    <a:gd name="T69" fmla="*/ 62 h 159"/>
                    <a:gd name="T70" fmla="*/ 1683 w 3258"/>
                    <a:gd name="T71" fmla="*/ 64 h 159"/>
                    <a:gd name="T72" fmla="*/ 832 w 3258"/>
                    <a:gd name="T73" fmla="*/ 62 h 159"/>
                    <a:gd name="T74" fmla="*/ 640 w 3258"/>
                    <a:gd name="T75" fmla="*/ 55 h 159"/>
                    <a:gd name="T76" fmla="*/ 1979 w 3258"/>
                    <a:gd name="T77" fmla="*/ 61 h 159"/>
                    <a:gd name="T78" fmla="*/ 367 w 3258"/>
                    <a:gd name="T79" fmla="*/ 49 h 159"/>
                    <a:gd name="T80" fmla="*/ 1698 w 3258"/>
                    <a:gd name="T81" fmla="*/ 48 h 159"/>
                    <a:gd name="T82" fmla="*/ 834 w 3258"/>
                    <a:gd name="T83" fmla="*/ 44 h 159"/>
                    <a:gd name="T84" fmla="*/ 678 w 3258"/>
                    <a:gd name="T85" fmla="*/ 49 h 159"/>
                    <a:gd name="T86" fmla="*/ 659 w 3258"/>
                    <a:gd name="T87" fmla="*/ 57 h 159"/>
                    <a:gd name="T88" fmla="*/ 663 w 3258"/>
                    <a:gd name="T89" fmla="*/ 41 h 159"/>
                    <a:gd name="T90" fmla="*/ 3043 w 3258"/>
                    <a:gd name="T91" fmla="*/ 41 h 159"/>
                    <a:gd name="T92" fmla="*/ 768 w 3258"/>
                    <a:gd name="T93" fmla="*/ 47 h 159"/>
                    <a:gd name="T94" fmla="*/ 2064 w 3258"/>
                    <a:gd name="T95" fmla="*/ 45 h 159"/>
                    <a:gd name="T96" fmla="*/ 913 w 3258"/>
                    <a:gd name="T97" fmla="*/ 36 h 159"/>
                    <a:gd name="T98" fmla="*/ 1735 w 3258"/>
                    <a:gd name="T99" fmla="*/ 32 h 159"/>
                    <a:gd name="T100" fmla="*/ 1746 w 3258"/>
                    <a:gd name="T101" fmla="*/ 34 h 159"/>
                    <a:gd name="T102" fmla="*/ 2882 w 3258"/>
                    <a:gd name="T103" fmla="*/ 31 h 159"/>
                    <a:gd name="T104" fmla="*/ 1288 w 3258"/>
                    <a:gd name="T105" fmla="*/ 32 h 159"/>
                    <a:gd name="T106" fmla="*/ 3148 w 3258"/>
                    <a:gd name="T107" fmla="*/ 34 h 159"/>
                    <a:gd name="T108" fmla="*/ 2884 w 3258"/>
                    <a:gd name="T109" fmla="*/ 30 h 159"/>
                    <a:gd name="T110" fmla="*/ 1739 w 3258"/>
                    <a:gd name="T111" fmla="*/ 23 h 159"/>
                    <a:gd name="T112" fmla="*/ 2876 w 3258"/>
                    <a:gd name="T113" fmla="*/ 20 h 159"/>
                    <a:gd name="T114" fmla="*/ 1061 w 3258"/>
                    <a:gd name="T115" fmla="*/ 22 h 159"/>
                    <a:gd name="T116" fmla="*/ 2675 w 3258"/>
                    <a:gd name="T117" fmla="*/ 11 h 159"/>
                    <a:gd name="T118" fmla="*/ 2658 w 3258"/>
                    <a:gd name="T119" fmla="*/ 6 h 159"/>
                    <a:gd name="T120" fmla="*/ 2661 w 3258"/>
                    <a:gd name="T121" fmla="*/ 6 h 159"/>
                    <a:gd name="T122" fmla="*/ 2238 w 3258"/>
                    <a:gd name="T123"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58" h="159">
                      <a:moveTo>
                        <a:pt x="875" y="150"/>
                      </a:moveTo>
                      <a:lnTo>
                        <a:pt x="875" y="150"/>
                      </a:lnTo>
                      <a:lnTo>
                        <a:pt x="875" y="150"/>
                      </a:lnTo>
                      <a:lnTo>
                        <a:pt x="877" y="151"/>
                      </a:lnTo>
                      <a:lnTo>
                        <a:pt x="874" y="151"/>
                      </a:lnTo>
                      <a:lnTo>
                        <a:pt x="875" y="151"/>
                      </a:lnTo>
                      <a:lnTo>
                        <a:pt x="875" y="151"/>
                      </a:lnTo>
                      <a:lnTo>
                        <a:pt x="875" y="151"/>
                      </a:lnTo>
                      <a:lnTo>
                        <a:pt x="875" y="150"/>
                      </a:lnTo>
                      <a:lnTo>
                        <a:pt x="875" y="150"/>
                      </a:lnTo>
                      <a:close/>
                      <a:moveTo>
                        <a:pt x="841" y="149"/>
                      </a:moveTo>
                      <a:lnTo>
                        <a:pt x="843" y="149"/>
                      </a:lnTo>
                      <a:lnTo>
                        <a:pt x="843" y="150"/>
                      </a:lnTo>
                      <a:lnTo>
                        <a:pt x="844" y="150"/>
                      </a:lnTo>
                      <a:lnTo>
                        <a:pt x="844" y="151"/>
                      </a:lnTo>
                      <a:lnTo>
                        <a:pt x="841" y="151"/>
                      </a:lnTo>
                      <a:lnTo>
                        <a:pt x="840" y="149"/>
                      </a:lnTo>
                      <a:lnTo>
                        <a:pt x="840" y="149"/>
                      </a:lnTo>
                      <a:lnTo>
                        <a:pt x="841" y="149"/>
                      </a:lnTo>
                      <a:lnTo>
                        <a:pt x="841" y="149"/>
                      </a:lnTo>
                      <a:lnTo>
                        <a:pt x="841" y="149"/>
                      </a:lnTo>
                      <a:close/>
                      <a:moveTo>
                        <a:pt x="849" y="147"/>
                      </a:moveTo>
                      <a:lnTo>
                        <a:pt x="852" y="147"/>
                      </a:lnTo>
                      <a:lnTo>
                        <a:pt x="852" y="149"/>
                      </a:lnTo>
                      <a:lnTo>
                        <a:pt x="852" y="149"/>
                      </a:lnTo>
                      <a:lnTo>
                        <a:pt x="852" y="151"/>
                      </a:lnTo>
                      <a:lnTo>
                        <a:pt x="852" y="151"/>
                      </a:lnTo>
                      <a:lnTo>
                        <a:pt x="851" y="151"/>
                      </a:lnTo>
                      <a:lnTo>
                        <a:pt x="851" y="151"/>
                      </a:lnTo>
                      <a:lnTo>
                        <a:pt x="851" y="150"/>
                      </a:lnTo>
                      <a:lnTo>
                        <a:pt x="849" y="147"/>
                      </a:lnTo>
                      <a:close/>
                      <a:moveTo>
                        <a:pt x="1606" y="147"/>
                      </a:moveTo>
                      <a:lnTo>
                        <a:pt x="1607" y="147"/>
                      </a:lnTo>
                      <a:lnTo>
                        <a:pt x="1607" y="149"/>
                      </a:lnTo>
                      <a:lnTo>
                        <a:pt x="1606" y="149"/>
                      </a:lnTo>
                      <a:lnTo>
                        <a:pt x="1606" y="147"/>
                      </a:lnTo>
                      <a:lnTo>
                        <a:pt x="1606" y="147"/>
                      </a:lnTo>
                      <a:lnTo>
                        <a:pt x="1606" y="147"/>
                      </a:lnTo>
                      <a:close/>
                      <a:moveTo>
                        <a:pt x="798" y="146"/>
                      </a:moveTo>
                      <a:lnTo>
                        <a:pt x="798" y="147"/>
                      </a:lnTo>
                      <a:lnTo>
                        <a:pt x="798" y="147"/>
                      </a:lnTo>
                      <a:lnTo>
                        <a:pt x="798" y="149"/>
                      </a:lnTo>
                      <a:lnTo>
                        <a:pt x="797" y="150"/>
                      </a:lnTo>
                      <a:lnTo>
                        <a:pt x="797" y="150"/>
                      </a:lnTo>
                      <a:lnTo>
                        <a:pt x="796" y="150"/>
                      </a:lnTo>
                      <a:lnTo>
                        <a:pt x="794" y="153"/>
                      </a:lnTo>
                      <a:lnTo>
                        <a:pt x="793" y="154"/>
                      </a:lnTo>
                      <a:lnTo>
                        <a:pt x="792" y="155"/>
                      </a:lnTo>
                      <a:lnTo>
                        <a:pt x="790" y="155"/>
                      </a:lnTo>
                      <a:lnTo>
                        <a:pt x="788" y="157"/>
                      </a:lnTo>
                      <a:lnTo>
                        <a:pt x="786" y="157"/>
                      </a:lnTo>
                      <a:lnTo>
                        <a:pt x="785" y="158"/>
                      </a:lnTo>
                      <a:lnTo>
                        <a:pt x="785" y="159"/>
                      </a:lnTo>
                      <a:lnTo>
                        <a:pt x="782" y="159"/>
                      </a:lnTo>
                      <a:lnTo>
                        <a:pt x="782" y="158"/>
                      </a:lnTo>
                      <a:lnTo>
                        <a:pt x="780" y="158"/>
                      </a:lnTo>
                      <a:lnTo>
                        <a:pt x="780" y="158"/>
                      </a:lnTo>
                      <a:lnTo>
                        <a:pt x="780" y="158"/>
                      </a:lnTo>
                      <a:lnTo>
                        <a:pt x="780" y="158"/>
                      </a:lnTo>
                      <a:lnTo>
                        <a:pt x="781" y="157"/>
                      </a:lnTo>
                      <a:lnTo>
                        <a:pt x="784" y="154"/>
                      </a:lnTo>
                      <a:lnTo>
                        <a:pt x="784" y="154"/>
                      </a:lnTo>
                      <a:lnTo>
                        <a:pt x="785" y="154"/>
                      </a:lnTo>
                      <a:lnTo>
                        <a:pt x="786" y="154"/>
                      </a:lnTo>
                      <a:lnTo>
                        <a:pt x="788" y="154"/>
                      </a:lnTo>
                      <a:lnTo>
                        <a:pt x="789" y="153"/>
                      </a:lnTo>
                      <a:lnTo>
                        <a:pt x="789" y="151"/>
                      </a:lnTo>
                      <a:lnTo>
                        <a:pt x="792" y="150"/>
                      </a:lnTo>
                      <a:lnTo>
                        <a:pt x="796" y="149"/>
                      </a:lnTo>
                      <a:lnTo>
                        <a:pt x="796" y="147"/>
                      </a:lnTo>
                      <a:lnTo>
                        <a:pt x="797" y="147"/>
                      </a:lnTo>
                      <a:lnTo>
                        <a:pt x="798" y="146"/>
                      </a:lnTo>
                      <a:close/>
                      <a:moveTo>
                        <a:pt x="62" y="146"/>
                      </a:moveTo>
                      <a:lnTo>
                        <a:pt x="65" y="146"/>
                      </a:lnTo>
                      <a:lnTo>
                        <a:pt x="65" y="147"/>
                      </a:lnTo>
                      <a:lnTo>
                        <a:pt x="65" y="147"/>
                      </a:lnTo>
                      <a:lnTo>
                        <a:pt x="65" y="147"/>
                      </a:lnTo>
                      <a:lnTo>
                        <a:pt x="65" y="147"/>
                      </a:lnTo>
                      <a:lnTo>
                        <a:pt x="65" y="147"/>
                      </a:lnTo>
                      <a:lnTo>
                        <a:pt x="65" y="147"/>
                      </a:lnTo>
                      <a:lnTo>
                        <a:pt x="61" y="147"/>
                      </a:lnTo>
                      <a:lnTo>
                        <a:pt x="61" y="146"/>
                      </a:lnTo>
                      <a:lnTo>
                        <a:pt x="62" y="146"/>
                      </a:lnTo>
                      <a:lnTo>
                        <a:pt x="62" y="146"/>
                      </a:lnTo>
                      <a:close/>
                      <a:moveTo>
                        <a:pt x="962" y="145"/>
                      </a:moveTo>
                      <a:lnTo>
                        <a:pt x="962" y="145"/>
                      </a:lnTo>
                      <a:lnTo>
                        <a:pt x="964" y="145"/>
                      </a:lnTo>
                      <a:lnTo>
                        <a:pt x="966" y="145"/>
                      </a:lnTo>
                      <a:lnTo>
                        <a:pt x="967" y="145"/>
                      </a:lnTo>
                      <a:lnTo>
                        <a:pt x="967" y="145"/>
                      </a:lnTo>
                      <a:lnTo>
                        <a:pt x="967" y="147"/>
                      </a:lnTo>
                      <a:lnTo>
                        <a:pt x="966" y="149"/>
                      </a:lnTo>
                      <a:lnTo>
                        <a:pt x="964" y="150"/>
                      </a:lnTo>
                      <a:lnTo>
                        <a:pt x="962" y="150"/>
                      </a:lnTo>
                      <a:lnTo>
                        <a:pt x="962" y="147"/>
                      </a:lnTo>
                      <a:lnTo>
                        <a:pt x="961" y="147"/>
                      </a:lnTo>
                      <a:lnTo>
                        <a:pt x="959" y="146"/>
                      </a:lnTo>
                      <a:lnTo>
                        <a:pt x="959" y="146"/>
                      </a:lnTo>
                      <a:lnTo>
                        <a:pt x="962" y="146"/>
                      </a:lnTo>
                      <a:lnTo>
                        <a:pt x="962" y="145"/>
                      </a:lnTo>
                      <a:close/>
                      <a:moveTo>
                        <a:pt x="841" y="145"/>
                      </a:moveTo>
                      <a:lnTo>
                        <a:pt x="843" y="145"/>
                      </a:lnTo>
                      <a:lnTo>
                        <a:pt x="843" y="146"/>
                      </a:lnTo>
                      <a:lnTo>
                        <a:pt x="844" y="146"/>
                      </a:lnTo>
                      <a:lnTo>
                        <a:pt x="844" y="146"/>
                      </a:lnTo>
                      <a:lnTo>
                        <a:pt x="843" y="146"/>
                      </a:lnTo>
                      <a:lnTo>
                        <a:pt x="843" y="146"/>
                      </a:lnTo>
                      <a:lnTo>
                        <a:pt x="841" y="146"/>
                      </a:lnTo>
                      <a:lnTo>
                        <a:pt x="840" y="146"/>
                      </a:lnTo>
                      <a:lnTo>
                        <a:pt x="841" y="145"/>
                      </a:lnTo>
                      <a:close/>
                      <a:moveTo>
                        <a:pt x="3225" y="144"/>
                      </a:moveTo>
                      <a:lnTo>
                        <a:pt x="3228" y="144"/>
                      </a:lnTo>
                      <a:lnTo>
                        <a:pt x="3228" y="145"/>
                      </a:lnTo>
                      <a:lnTo>
                        <a:pt x="3229" y="145"/>
                      </a:lnTo>
                      <a:lnTo>
                        <a:pt x="3229" y="146"/>
                      </a:lnTo>
                      <a:lnTo>
                        <a:pt x="3230" y="146"/>
                      </a:lnTo>
                      <a:lnTo>
                        <a:pt x="3232" y="147"/>
                      </a:lnTo>
                      <a:lnTo>
                        <a:pt x="3233" y="147"/>
                      </a:lnTo>
                      <a:lnTo>
                        <a:pt x="3233" y="149"/>
                      </a:lnTo>
                      <a:lnTo>
                        <a:pt x="3236" y="150"/>
                      </a:lnTo>
                      <a:lnTo>
                        <a:pt x="3236" y="150"/>
                      </a:lnTo>
                      <a:lnTo>
                        <a:pt x="3237" y="150"/>
                      </a:lnTo>
                      <a:lnTo>
                        <a:pt x="3240" y="151"/>
                      </a:lnTo>
                      <a:lnTo>
                        <a:pt x="3242" y="153"/>
                      </a:lnTo>
                      <a:lnTo>
                        <a:pt x="3242" y="153"/>
                      </a:lnTo>
                      <a:lnTo>
                        <a:pt x="3241" y="153"/>
                      </a:lnTo>
                      <a:lnTo>
                        <a:pt x="3241" y="154"/>
                      </a:lnTo>
                      <a:lnTo>
                        <a:pt x="3240" y="154"/>
                      </a:lnTo>
                      <a:lnTo>
                        <a:pt x="3238" y="154"/>
                      </a:lnTo>
                      <a:lnTo>
                        <a:pt x="3238" y="155"/>
                      </a:lnTo>
                      <a:lnTo>
                        <a:pt x="3238" y="158"/>
                      </a:lnTo>
                      <a:lnTo>
                        <a:pt x="3236" y="158"/>
                      </a:lnTo>
                      <a:lnTo>
                        <a:pt x="3236" y="158"/>
                      </a:lnTo>
                      <a:lnTo>
                        <a:pt x="3236" y="158"/>
                      </a:lnTo>
                      <a:lnTo>
                        <a:pt x="3236" y="158"/>
                      </a:lnTo>
                      <a:lnTo>
                        <a:pt x="3236" y="157"/>
                      </a:lnTo>
                      <a:lnTo>
                        <a:pt x="3236" y="155"/>
                      </a:lnTo>
                      <a:lnTo>
                        <a:pt x="3233" y="154"/>
                      </a:lnTo>
                      <a:lnTo>
                        <a:pt x="3232" y="153"/>
                      </a:lnTo>
                      <a:lnTo>
                        <a:pt x="3232" y="151"/>
                      </a:lnTo>
                      <a:lnTo>
                        <a:pt x="3230" y="151"/>
                      </a:lnTo>
                      <a:lnTo>
                        <a:pt x="3229" y="150"/>
                      </a:lnTo>
                      <a:lnTo>
                        <a:pt x="3229" y="149"/>
                      </a:lnTo>
                      <a:lnTo>
                        <a:pt x="3229" y="149"/>
                      </a:lnTo>
                      <a:lnTo>
                        <a:pt x="3224" y="149"/>
                      </a:lnTo>
                      <a:lnTo>
                        <a:pt x="3221" y="150"/>
                      </a:lnTo>
                      <a:lnTo>
                        <a:pt x="3219" y="151"/>
                      </a:lnTo>
                      <a:lnTo>
                        <a:pt x="3216" y="151"/>
                      </a:lnTo>
                      <a:lnTo>
                        <a:pt x="3215" y="151"/>
                      </a:lnTo>
                      <a:lnTo>
                        <a:pt x="3215" y="150"/>
                      </a:lnTo>
                      <a:lnTo>
                        <a:pt x="3215" y="149"/>
                      </a:lnTo>
                      <a:lnTo>
                        <a:pt x="3215" y="149"/>
                      </a:lnTo>
                      <a:lnTo>
                        <a:pt x="3215" y="149"/>
                      </a:lnTo>
                      <a:lnTo>
                        <a:pt x="3215" y="147"/>
                      </a:lnTo>
                      <a:lnTo>
                        <a:pt x="3215" y="147"/>
                      </a:lnTo>
                      <a:lnTo>
                        <a:pt x="3216" y="147"/>
                      </a:lnTo>
                      <a:lnTo>
                        <a:pt x="3216" y="146"/>
                      </a:lnTo>
                      <a:lnTo>
                        <a:pt x="3215" y="146"/>
                      </a:lnTo>
                      <a:lnTo>
                        <a:pt x="3215" y="145"/>
                      </a:lnTo>
                      <a:lnTo>
                        <a:pt x="3216" y="145"/>
                      </a:lnTo>
                      <a:lnTo>
                        <a:pt x="3216" y="145"/>
                      </a:lnTo>
                      <a:lnTo>
                        <a:pt x="3216" y="145"/>
                      </a:lnTo>
                      <a:lnTo>
                        <a:pt x="3217" y="145"/>
                      </a:lnTo>
                      <a:lnTo>
                        <a:pt x="3217" y="146"/>
                      </a:lnTo>
                      <a:lnTo>
                        <a:pt x="3219" y="147"/>
                      </a:lnTo>
                      <a:lnTo>
                        <a:pt x="3220" y="147"/>
                      </a:lnTo>
                      <a:lnTo>
                        <a:pt x="3221" y="146"/>
                      </a:lnTo>
                      <a:lnTo>
                        <a:pt x="3224" y="146"/>
                      </a:lnTo>
                      <a:lnTo>
                        <a:pt x="3225" y="146"/>
                      </a:lnTo>
                      <a:lnTo>
                        <a:pt x="3225" y="144"/>
                      </a:lnTo>
                      <a:close/>
                      <a:moveTo>
                        <a:pt x="1618" y="138"/>
                      </a:moveTo>
                      <a:lnTo>
                        <a:pt x="1618" y="138"/>
                      </a:lnTo>
                      <a:lnTo>
                        <a:pt x="1618" y="138"/>
                      </a:lnTo>
                      <a:lnTo>
                        <a:pt x="1619" y="138"/>
                      </a:lnTo>
                      <a:lnTo>
                        <a:pt x="1619" y="140"/>
                      </a:lnTo>
                      <a:lnTo>
                        <a:pt x="1618" y="140"/>
                      </a:lnTo>
                      <a:lnTo>
                        <a:pt x="1616" y="141"/>
                      </a:lnTo>
                      <a:lnTo>
                        <a:pt x="1614" y="141"/>
                      </a:lnTo>
                      <a:lnTo>
                        <a:pt x="1614" y="140"/>
                      </a:lnTo>
                      <a:lnTo>
                        <a:pt x="1615" y="138"/>
                      </a:lnTo>
                      <a:lnTo>
                        <a:pt x="1618" y="138"/>
                      </a:lnTo>
                      <a:lnTo>
                        <a:pt x="1618" y="138"/>
                      </a:lnTo>
                      <a:close/>
                      <a:moveTo>
                        <a:pt x="466" y="136"/>
                      </a:moveTo>
                      <a:lnTo>
                        <a:pt x="468" y="136"/>
                      </a:lnTo>
                      <a:lnTo>
                        <a:pt x="471" y="137"/>
                      </a:lnTo>
                      <a:lnTo>
                        <a:pt x="474" y="137"/>
                      </a:lnTo>
                      <a:lnTo>
                        <a:pt x="474" y="137"/>
                      </a:lnTo>
                      <a:lnTo>
                        <a:pt x="474" y="140"/>
                      </a:lnTo>
                      <a:lnTo>
                        <a:pt x="475" y="140"/>
                      </a:lnTo>
                      <a:lnTo>
                        <a:pt x="475" y="140"/>
                      </a:lnTo>
                      <a:lnTo>
                        <a:pt x="484" y="140"/>
                      </a:lnTo>
                      <a:lnTo>
                        <a:pt x="483" y="140"/>
                      </a:lnTo>
                      <a:lnTo>
                        <a:pt x="483" y="140"/>
                      </a:lnTo>
                      <a:lnTo>
                        <a:pt x="483" y="141"/>
                      </a:lnTo>
                      <a:lnTo>
                        <a:pt x="483" y="141"/>
                      </a:lnTo>
                      <a:lnTo>
                        <a:pt x="479" y="141"/>
                      </a:lnTo>
                      <a:lnTo>
                        <a:pt x="476" y="142"/>
                      </a:lnTo>
                      <a:lnTo>
                        <a:pt x="475" y="142"/>
                      </a:lnTo>
                      <a:lnTo>
                        <a:pt x="471" y="144"/>
                      </a:lnTo>
                      <a:lnTo>
                        <a:pt x="470" y="144"/>
                      </a:lnTo>
                      <a:lnTo>
                        <a:pt x="470" y="142"/>
                      </a:lnTo>
                      <a:lnTo>
                        <a:pt x="464" y="142"/>
                      </a:lnTo>
                      <a:lnTo>
                        <a:pt x="464" y="141"/>
                      </a:lnTo>
                      <a:lnTo>
                        <a:pt x="464" y="141"/>
                      </a:lnTo>
                      <a:lnTo>
                        <a:pt x="463" y="141"/>
                      </a:lnTo>
                      <a:lnTo>
                        <a:pt x="462" y="141"/>
                      </a:lnTo>
                      <a:lnTo>
                        <a:pt x="460" y="141"/>
                      </a:lnTo>
                      <a:lnTo>
                        <a:pt x="459" y="141"/>
                      </a:lnTo>
                      <a:lnTo>
                        <a:pt x="458" y="141"/>
                      </a:lnTo>
                      <a:lnTo>
                        <a:pt x="458" y="140"/>
                      </a:lnTo>
                      <a:lnTo>
                        <a:pt x="460" y="140"/>
                      </a:lnTo>
                      <a:lnTo>
                        <a:pt x="462" y="138"/>
                      </a:lnTo>
                      <a:lnTo>
                        <a:pt x="462" y="138"/>
                      </a:lnTo>
                      <a:lnTo>
                        <a:pt x="463" y="138"/>
                      </a:lnTo>
                      <a:lnTo>
                        <a:pt x="464" y="138"/>
                      </a:lnTo>
                      <a:lnTo>
                        <a:pt x="466" y="136"/>
                      </a:lnTo>
                      <a:close/>
                      <a:moveTo>
                        <a:pt x="877" y="136"/>
                      </a:moveTo>
                      <a:lnTo>
                        <a:pt x="878" y="136"/>
                      </a:lnTo>
                      <a:lnTo>
                        <a:pt x="878" y="137"/>
                      </a:lnTo>
                      <a:lnTo>
                        <a:pt x="877" y="137"/>
                      </a:lnTo>
                      <a:lnTo>
                        <a:pt x="877" y="136"/>
                      </a:lnTo>
                      <a:close/>
                      <a:moveTo>
                        <a:pt x="13" y="133"/>
                      </a:moveTo>
                      <a:lnTo>
                        <a:pt x="13" y="133"/>
                      </a:lnTo>
                      <a:lnTo>
                        <a:pt x="13" y="133"/>
                      </a:lnTo>
                      <a:lnTo>
                        <a:pt x="14" y="133"/>
                      </a:lnTo>
                      <a:lnTo>
                        <a:pt x="14" y="133"/>
                      </a:lnTo>
                      <a:lnTo>
                        <a:pt x="15" y="134"/>
                      </a:lnTo>
                      <a:lnTo>
                        <a:pt x="15" y="136"/>
                      </a:lnTo>
                      <a:lnTo>
                        <a:pt x="17" y="136"/>
                      </a:lnTo>
                      <a:lnTo>
                        <a:pt x="17" y="137"/>
                      </a:lnTo>
                      <a:lnTo>
                        <a:pt x="18" y="138"/>
                      </a:lnTo>
                      <a:lnTo>
                        <a:pt x="19" y="138"/>
                      </a:lnTo>
                      <a:lnTo>
                        <a:pt x="19" y="140"/>
                      </a:lnTo>
                      <a:lnTo>
                        <a:pt x="22" y="140"/>
                      </a:lnTo>
                      <a:lnTo>
                        <a:pt x="23" y="140"/>
                      </a:lnTo>
                      <a:lnTo>
                        <a:pt x="23" y="140"/>
                      </a:lnTo>
                      <a:lnTo>
                        <a:pt x="25" y="140"/>
                      </a:lnTo>
                      <a:lnTo>
                        <a:pt x="26" y="141"/>
                      </a:lnTo>
                      <a:lnTo>
                        <a:pt x="26" y="141"/>
                      </a:lnTo>
                      <a:lnTo>
                        <a:pt x="26" y="142"/>
                      </a:lnTo>
                      <a:lnTo>
                        <a:pt x="25" y="142"/>
                      </a:lnTo>
                      <a:lnTo>
                        <a:pt x="23" y="142"/>
                      </a:lnTo>
                      <a:lnTo>
                        <a:pt x="23" y="146"/>
                      </a:lnTo>
                      <a:lnTo>
                        <a:pt x="19" y="146"/>
                      </a:lnTo>
                      <a:lnTo>
                        <a:pt x="19" y="144"/>
                      </a:lnTo>
                      <a:lnTo>
                        <a:pt x="19" y="142"/>
                      </a:lnTo>
                      <a:lnTo>
                        <a:pt x="18" y="142"/>
                      </a:lnTo>
                      <a:lnTo>
                        <a:pt x="17" y="142"/>
                      </a:lnTo>
                      <a:lnTo>
                        <a:pt x="17" y="141"/>
                      </a:lnTo>
                      <a:lnTo>
                        <a:pt x="15" y="140"/>
                      </a:lnTo>
                      <a:lnTo>
                        <a:pt x="15" y="140"/>
                      </a:lnTo>
                      <a:lnTo>
                        <a:pt x="14" y="140"/>
                      </a:lnTo>
                      <a:lnTo>
                        <a:pt x="11" y="138"/>
                      </a:lnTo>
                      <a:lnTo>
                        <a:pt x="9" y="138"/>
                      </a:lnTo>
                      <a:lnTo>
                        <a:pt x="6" y="137"/>
                      </a:lnTo>
                      <a:lnTo>
                        <a:pt x="5" y="138"/>
                      </a:lnTo>
                      <a:lnTo>
                        <a:pt x="4" y="138"/>
                      </a:lnTo>
                      <a:lnTo>
                        <a:pt x="2" y="140"/>
                      </a:lnTo>
                      <a:lnTo>
                        <a:pt x="0" y="140"/>
                      </a:lnTo>
                      <a:lnTo>
                        <a:pt x="0" y="138"/>
                      </a:lnTo>
                      <a:lnTo>
                        <a:pt x="0" y="136"/>
                      </a:lnTo>
                      <a:lnTo>
                        <a:pt x="0" y="134"/>
                      </a:lnTo>
                      <a:lnTo>
                        <a:pt x="1" y="134"/>
                      </a:lnTo>
                      <a:lnTo>
                        <a:pt x="2" y="134"/>
                      </a:lnTo>
                      <a:lnTo>
                        <a:pt x="2" y="136"/>
                      </a:lnTo>
                      <a:lnTo>
                        <a:pt x="2" y="136"/>
                      </a:lnTo>
                      <a:lnTo>
                        <a:pt x="4" y="134"/>
                      </a:lnTo>
                      <a:lnTo>
                        <a:pt x="4" y="134"/>
                      </a:lnTo>
                      <a:lnTo>
                        <a:pt x="4" y="134"/>
                      </a:lnTo>
                      <a:lnTo>
                        <a:pt x="4" y="134"/>
                      </a:lnTo>
                      <a:lnTo>
                        <a:pt x="6" y="134"/>
                      </a:lnTo>
                      <a:lnTo>
                        <a:pt x="7" y="134"/>
                      </a:lnTo>
                      <a:lnTo>
                        <a:pt x="7" y="136"/>
                      </a:lnTo>
                      <a:lnTo>
                        <a:pt x="9" y="136"/>
                      </a:lnTo>
                      <a:lnTo>
                        <a:pt x="9" y="134"/>
                      </a:lnTo>
                      <a:lnTo>
                        <a:pt x="9" y="133"/>
                      </a:lnTo>
                      <a:lnTo>
                        <a:pt x="10" y="133"/>
                      </a:lnTo>
                      <a:lnTo>
                        <a:pt x="13" y="133"/>
                      </a:lnTo>
                      <a:close/>
                      <a:moveTo>
                        <a:pt x="949" y="128"/>
                      </a:moveTo>
                      <a:lnTo>
                        <a:pt x="950" y="129"/>
                      </a:lnTo>
                      <a:lnTo>
                        <a:pt x="950" y="129"/>
                      </a:lnTo>
                      <a:lnTo>
                        <a:pt x="951" y="130"/>
                      </a:lnTo>
                      <a:lnTo>
                        <a:pt x="951" y="129"/>
                      </a:lnTo>
                      <a:lnTo>
                        <a:pt x="951" y="129"/>
                      </a:lnTo>
                      <a:lnTo>
                        <a:pt x="950" y="128"/>
                      </a:lnTo>
                      <a:lnTo>
                        <a:pt x="949" y="128"/>
                      </a:lnTo>
                      <a:close/>
                      <a:moveTo>
                        <a:pt x="951" y="120"/>
                      </a:moveTo>
                      <a:lnTo>
                        <a:pt x="954" y="120"/>
                      </a:lnTo>
                      <a:lnTo>
                        <a:pt x="954" y="120"/>
                      </a:lnTo>
                      <a:lnTo>
                        <a:pt x="951" y="120"/>
                      </a:lnTo>
                      <a:lnTo>
                        <a:pt x="951" y="120"/>
                      </a:lnTo>
                      <a:close/>
                      <a:moveTo>
                        <a:pt x="1755" y="116"/>
                      </a:moveTo>
                      <a:lnTo>
                        <a:pt x="1756" y="116"/>
                      </a:lnTo>
                      <a:lnTo>
                        <a:pt x="1756" y="117"/>
                      </a:lnTo>
                      <a:lnTo>
                        <a:pt x="1756" y="117"/>
                      </a:lnTo>
                      <a:lnTo>
                        <a:pt x="1755" y="117"/>
                      </a:lnTo>
                      <a:lnTo>
                        <a:pt x="1755" y="117"/>
                      </a:lnTo>
                      <a:lnTo>
                        <a:pt x="1755" y="117"/>
                      </a:lnTo>
                      <a:lnTo>
                        <a:pt x="1755" y="116"/>
                      </a:lnTo>
                      <a:close/>
                      <a:moveTo>
                        <a:pt x="898" y="116"/>
                      </a:moveTo>
                      <a:lnTo>
                        <a:pt x="898" y="116"/>
                      </a:lnTo>
                      <a:lnTo>
                        <a:pt x="898" y="116"/>
                      </a:lnTo>
                      <a:lnTo>
                        <a:pt x="898" y="119"/>
                      </a:lnTo>
                      <a:lnTo>
                        <a:pt x="898" y="119"/>
                      </a:lnTo>
                      <a:lnTo>
                        <a:pt x="899" y="119"/>
                      </a:lnTo>
                      <a:lnTo>
                        <a:pt x="899" y="119"/>
                      </a:lnTo>
                      <a:lnTo>
                        <a:pt x="899" y="120"/>
                      </a:lnTo>
                      <a:lnTo>
                        <a:pt x="900" y="124"/>
                      </a:lnTo>
                      <a:lnTo>
                        <a:pt x="899" y="125"/>
                      </a:lnTo>
                      <a:lnTo>
                        <a:pt x="899" y="125"/>
                      </a:lnTo>
                      <a:lnTo>
                        <a:pt x="898" y="125"/>
                      </a:lnTo>
                      <a:lnTo>
                        <a:pt x="898" y="128"/>
                      </a:lnTo>
                      <a:lnTo>
                        <a:pt x="898" y="128"/>
                      </a:lnTo>
                      <a:lnTo>
                        <a:pt x="898" y="128"/>
                      </a:lnTo>
                      <a:lnTo>
                        <a:pt x="903" y="128"/>
                      </a:lnTo>
                      <a:lnTo>
                        <a:pt x="903" y="129"/>
                      </a:lnTo>
                      <a:lnTo>
                        <a:pt x="903" y="129"/>
                      </a:lnTo>
                      <a:lnTo>
                        <a:pt x="904" y="128"/>
                      </a:lnTo>
                      <a:lnTo>
                        <a:pt x="904" y="128"/>
                      </a:lnTo>
                      <a:lnTo>
                        <a:pt x="906" y="127"/>
                      </a:lnTo>
                      <a:lnTo>
                        <a:pt x="907" y="127"/>
                      </a:lnTo>
                      <a:lnTo>
                        <a:pt x="907" y="129"/>
                      </a:lnTo>
                      <a:lnTo>
                        <a:pt x="909" y="129"/>
                      </a:lnTo>
                      <a:lnTo>
                        <a:pt x="909" y="125"/>
                      </a:lnTo>
                      <a:lnTo>
                        <a:pt x="908" y="123"/>
                      </a:lnTo>
                      <a:lnTo>
                        <a:pt x="907" y="120"/>
                      </a:lnTo>
                      <a:lnTo>
                        <a:pt x="907" y="117"/>
                      </a:lnTo>
                      <a:lnTo>
                        <a:pt x="906" y="116"/>
                      </a:lnTo>
                      <a:lnTo>
                        <a:pt x="906" y="117"/>
                      </a:lnTo>
                      <a:lnTo>
                        <a:pt x="902" y="117"/>
                      </a:lnTo>
                      <a:lnTo>
                        <a:pt x="902" y="116"/>
                      </a:lnTo>
                      <a:lnTo>
                        <a:pt x="898" y="116"/>
                      </a:lnTo>
                      <a:close/>
                      <a:moveTo>
                        <a:pt x="771" y="111"/>
                      </a:moveTo>
                      <a:lnTo>
                        <a:pt x="773" y="111"/>
                      </a:lnTo>
                      <a:lnTo>
                        <a:pt x="773" y="112"/>
                      </a:lnTo>
                      <a:lnTo>
                        <a:pt x="775" y="112"/>
                      </a:lnTo>
                      <a:lnTo>
                        <a:pt x="775" y="112"/>
                      </a:lnTo>
                      <a:lnTo>
                        <a:pt x="776" y="112"/>
                      </a:lnTo>
                      <a:lnTo>
                        <a:pt x="775" y="115"/>
                      </a:lnTo>
                      <a:lnTo>
                        <a:pt x="773" y="115"/>
                      </a:lnTo>
                      <a:lnTo>
                        <a:pt x="772" y="117"/>
                      </a:lnTo>
                      <a:lnTo>
                        <a:pt x="773" y="117"/>
                      </a:lnTo>
                      <a:lnTo>
                        <a:pt x="775" y="117"/>
                      </a:lnTo>
                      <a:lnTo>
                        <a:pt x="775" y="119"/>
                      </a:lnTo>
                      <a:lnTo>
                        <a:pt x="776" y="117"/>
                      </a:lnTo>
                      <a:lnTo>
                        <a:pt x="777" y="117"/>
                      </a:lnTo>
                      <a:lnTo>
                        <a:pt x="779" y="116"/>
                      </a:lnTo>
                      <a:lnTo>
                        <a:pt x="780" y="117"/>
                      </a:lnTo>
                      <a:lnTo>
                        <a:pt x="781" y="117"/>
                      </a:lnTo>
                      <a:lnTo>
                        <a:pt x="784" y="119"/>
                      </a:lnTo>
                      <a:lnTo>
                        <a:pt x="786" y="119"/>
                      </a:lnTo>
                      <a:lnTo>
                        <a:pt x="786" y="119"/>
                      </a:lnTo>
                      <a:lnTo>
                        <a:pt x="786" y="119"/>
                      </a:lnTo>
                      <a:lnTo>
                        <a:pt x="786" y="120"/>
                      </a:lnTo>
                      <a:lnTo>
                        <a:pt x="788" y="121"/>
                      </a:lnTo>
                      <a:lnTo>
                        <a:pt x="790" y="124"/>
                      </a:lnTo>
                      <a:lnTo>
                        <a:pt x="792" y="125"/>
                      </a:lnTo>
                      <a:lnTo>
                        <a:pt x="794" y="127"/>
                      </a:lnTo>
                      <a:lnTo>
                        <a:pt x="794" y="128"/>
                      </a:lnTo>
                      <a:lnTo>
                        <a:pt x="796" y="128"/>
                      </a:lnTo>
                      <a:lnTo>
                        <a:pt x="796" y="132"/>
                      </a:lnTo>
                      <a:lnTo>
                        <a:pt x="797" y="132"/>
                      </a:lnTo>
                      <a:lnTo>
                        <a:pt x="797" y="133"/>
                      </a:lnTo>
                      <a:lnTo>
                        <a:pt x="797" y="133"/>
                      </a:lnTo>
                      <a:lnTo>
                        <a:pt x="797" y="136"/>
                      </a:lnTo>
                      <a:lnTo>
                        <a:pt x="798" y="136"/>
                      </a:lnTo>
                      <a:lnTo>
                        <a:pt x="798" y="136"/>
                      </a:lnTo>
                      <a:lnTo>
                        <a:pt x="798" y="134"/>
                      </a:lnTo>
                      <a:lnTo>
                        <a:pt x="799" y="133"/>
                      </a:lnTo>
                      <a:lnTo>
                        <a:pt x="801" y="133"/>
                      </a:lnTo>
                      <a:lnTo>
                        <a:pt x="802" y="133"/>
                      </a:lnTo>
                      <a:lnTo>
                        <a:pt x="802" y="133"/>
                      </a:lnTo>
                      <a:lnTo>
                        <a:pt x="806" y="133"/>
                      </a:lnTo>
                      <a:lnTo>
                        <a:pt x="806" y="136"/>
                      </a:lnTo>
                      <a:lnTo>
                        <a:pt x="805" y="136"/>
                      </a:lnTo>
                      <a:lnTo>
                        <a:pt x="805" y="140"/>
                      </a:lnTo>
                      <a:lnTo>
                        <a:pt x="805" y="141"/>
                      </a:lnTo>
                      <a:lnTo>
                        <a:pt x="803" y="141"/>
                      </a:lnTo>
                      <a:lnTo>
                        <a:pt x="802" y="142"/>
                      </a:lnTo>
                      <a:lnTo>
                        <a:pt x="801" y="140"/>
                      </a:lnTo>
                      <a:lnTo>
                        <a:pt x="797" y="140"/>
                      </a:lnTo>
                      <a:lnTo>
                        <a:pt x="796" y="140"/>
                      </a:lnTo>
                      <a:lnTo>
                        <a:pt x="796" y="140"/>
                      </a:lnTo>
                      <a:lnTo>
                        <a:pt x="792" y="140"/>
                      </a:lnTo>
                      <a:lnTo>
                        <a:pt x="792" y="138"/>
                      </a:lnTo>
                      <a:lnTo>
                        <a:pt x="788" y="137"/>
                      </a:lnTo>
                      <a:lnTo>
                        <a:pt x="788" y="136"/>
                      </a:lnTo>
                      <a:lnTo>
                        <a:pt x="788" y="136"/>
                      </a:lnTo>
                      <a:lnTo>
                        <a:pt x="789" y="134"/>
                      </a:lnTo>
                      <a:lnTo>
                        <a:pt x="789" y="134"/>
                      </a:lnTo>
                      <a:lnTo>
                        <a:pt x="790" y="133"/>
                      </a:lnTo>
                      <a:lnTo>
                        <a:pt x="790" y="132"/>
                      </a:lnTo>
                      <a:lnTo>
                        <a:pt x="789" y="130"/>
                      </a:lnTo>
                      <a:lnTo>
                        <a:pt x="789" y="130"/>
                      </a:lnTo>
                      <a:lnTo>
                        <a:pt x="789" y="129"/>
                      </a:lnTo>
                      <a:lnTo>
                        <a:pt x="784" y="129"/>
                      </a:lnTo>
                      <a:lnTo>
                        <a:pt x="782" y="130"/>
                      </a:lnTo>
                      <a:lnTo>
                        <a:pt x="781" y="132"/>
                      </a:lnTo>
                      <a:lnTo>
                        <a:pt x="781" y="133"/>
                      </a:lnTo>
                      <a:lnTo>
                        <a:pt x="781" y="141"/>
                      </a:lnTo>
                      <a:lnTo>
                        <a:pt x="779" y="142"/>
                      </a:lnTo>
                      <a:lnTo>
                        <a:pt x="779" y="144"/>
                      </a:lnTo>
                      <a:lnTo>
                        <a:pt x="779" y="144"/>
                      </a:lnTo>
                      <a:lnTo>
                        <a:pt x="779" y="145"/>
                      </a:lnTo>
                      <a:lnTo>
                        <a:pt x="776" y="146"/>
                      </a:lnTo>
                      <a:lnTo>
                        <a:pt x="775" y="146"/>
                      </a:lnTo>
                      <a:lnTo>
                        <a:pt x="772" y="146"/>
                      </a:lnTo>
                      <a:lnTo>
                        <a:pt x="772" y="146"/>
                      </a:lnTo>
                      <a:lnTo>
                        <a:pt x="771" y="146"/>
                      </a:lnTo>
                      <a:lnTo>
                        <a:pt x="771" y="146"/>
                      </a:lnTo>
                      <a:lnTo>
                        <a:pt x="771" y="146"/>
                      </a:lnTo>
                      <a:lnTo>
                        <a:pt x="769" y="144"/>
                      </a:lnTo>
                      <a:lnTo>
                        <a:pt x="769" y="142"/>
                      </a:lnTo>
                      <a:lnTo>
                        <a:pt x="771" y="141"/>
                      </a:lnTo>
                      <a:lnTo>
                        <a:pt x="771" y="140"/>
                      </a:lnTo>
                      <a:lnTo>
                        <a:pt x="769" y="140"/>
                      </a:lnTo>
                      <a:lnTo>
                        <a:pt x="769" y="141"/>
                      </a:lnTo>
                      <a:lnTo>
                        <a:pt x="765" y="141"/>
                      </a:lnTo>
                      <a:lnTo>
                        <a:pt x="765" y="142"/>
                      </a:lnTo>
                      <a:lnTo>
                        <a:pt x="763" y="142"/>
                      </a:lnTo>
                      <a:lnTo>
                        <a:pt x="762" y="140"/>
                      </a:lnTo>
                      <a:lnTo>
                        <a:pt x="762" y="140"/>
                      </a:lnTo>
                      <a:lnTo>
                        <a:pt x="762" y="137"/>
                      </a:lnTo>
                      <a:lnTo>
                        <a:pt x="771" y="132"/>
                      </a:lnTo>
                      <a:lnTo>
                        <a:pt x="771" y="128"/>
                      </a:lnTo>
                      <a:lnTo>
                        <a:pt x="769" y="127"/>
                      </a:lnTo>
                      <a:lnTo>
                        <a:pt x="769" y="123"/>
                      </a:lnTo>
                      <a:lnTo>
                        <a:pt x="769" y="123"/>
                      </a:lnTo>
                      <a:lnTo>
                        <a:pt x="769" y="119"/>
                      </a:lnTo>
                      <a:lnTo>
                        <a:pt x="769" y="116"/>
                      </a:lnTo>
                      <a:lnTo>
                        <a:pt x="769" y="113"/>
                      </a:lnTo>
                      <a:lnTo>
                        <a:pt x="771" y="112"/>
                      </a:lnTo>
                      <a:lnTo>
                        <a:pt x="771" y="111"/>
                      </a:lnTo>
                      <a:close/>
                      <a:moveTo>
                        <a:pt x="1660" y="108"/>
                      </a:moveTo>
                      <a:lnTo>
                        <a:pt x="1661" y="108"/>
                      </a:lnTo>
                      <a:lnTo>
                        <a:pt x="1661" y="109"/>
                      </a:lnTo>
                      <a:lnTo>
                        <a:pt x="1660" y="109"/>
                      </a:lnTo>
                      <a:lnTo>
                        <a:pt x="1660" y="108"/>
                      </a:lnTo>
                      <a:close/>
                      <a:moveTo>
                        <a:pt x="772" y="107"/>
                      </a:moveTo>
                      <a:lnTo>
                        <a:pt x="776" y="108"/>
                      </a:lnTo>
                      <a:lnTo>
                        <a:pt x="777" y="111"/>
                      </a:lnTo>
                      <a:lnTo>
                        <a:pt x="775" y="111"/>
                      </a:lnTo>
                      <a:lnTo>
                        <a:pt x="775" y="109"/>
                      </a:lnTo>
                      <a:lnTo>
                        <a:pt x="773" y="109"/>
                      </a:lnTo>
                      <a:lnTo>
                        <a:pt x="773" y="109"/>
                      </a:lnTo>
                      <a:lnTo>
                        <a:pt x="773" y="108"/>
                      </a:lnTo>
                      <a:lnTo>
                        <a:pt x="772" y="108"/>
                      </a:lnTo>
                      <a:lnTo>
                        <a:pt x="772" y="107"/>
                      </a:lnTo>
                      <a:close/>
                      <a:moveTo>
                        <a:pt x="1396" y="98"/>
                      </a:moveTo>
                      <a:lnTo>
                        <a:pt x="1396" y="99"/>
                      </a:lnTo>
                      <a:lnTo>
                        <a:pt x="1398" y="100"/>
                      </a:lnTo>
                      <a:lnTo>
                        <a:pt x="1398" y="102"/>
                      </a:lnTo>
                      <a:lnTo>
                        <a:pt x="1399" y="102"/>
                      </a:lnTo>
                      <a:lnTo>
                        <a:pt x="1399" y="102"/>
                      </a:lnTo>
                      <a:lnTo>
                        <a:pt x="1400" y="103"/>
                      </a:lnTo>
                      <a:lnTo>
                        <a:pt x="1402" y="103"/>
                      </a:lnTo>
                      <a:lnTo>
                        <a:pt x="1403" y="102"/>
                      </a:lnTo>
                      <a:lnTo>
                        <a:pt x="1403" y="102"/>
                      </a:lnTo>
                      <a:lnTo>
                        <a:pt x="1404" y="102"/>
                      </a:lnTo>
                      <a:lnTo>
                        <a:pt x="1404" y="102"/>
                      </a:lnTo>
                      <a:lnTo>
                        <a:pt x="1404" y="102"/>
                      </a:lnTo>
                      <a:lnTo>
                        <a:pt x="1406" y="102"/>
                      </a:lnTo>
                      <a:lnTo>
                        <a:pt x="1406" y="100"/>
                      </a:lnTo>
                      <a:lnTo>
                        <a:pt x="1407" y="100"/>
                      </a:lnTo>
                      <a:lnTo>
                        <a:pt x="1408" y="100"/>
                      </a:lnTo>
                      <a:lnTo>
                        <a:pt x="1408" y="100"/>
                      </a:lnTo>
                      <a:lnTo>
                        <a:pt x="1408" y="102"/>
                      </a:lnTo>
                      <a:lnTo>
                        <a:pt x="1407" y="102"/>
                      </a:lnTo>
                      <a:lnTo>
                        <a:pt x="1406" y="102"/>
                      </a:lnTo>
                      <a:lnTo>
                        <a:pt x="1406" y="103"/>
                      </a:lnTo>
                      <a:lnTo>
                        <a:pt x="1404" y="103"/>
                      </a:lnTo>
                      <a:lnTo>
                        <a:pt x="1404" y="104"/>
                      </a:lnTo>
                      <a:lnTo>
                        <a:pt x="1404" y="106"/>
                      </a:lnTo>
                      <a:lnTo>
                        <a:pt x="1406" y="107"/>
                      </a:lnTo>
                      <a:lnTo>
                        <a:pt x="1406" y="108"/>
                      </a:lnTo>
                      <a:lnTo>
                        <a:pt x="1404" y="109"/>
                      </a:lnTo>
                      <a:lnTo>
                        <a:pt x="1404" y="112"/>
                      </a:lnTo>
                      <a:lnTo>
                        <a:pt x="1407" y="111"/>
                      </a:lnTo>
                      <a:lnTo>
                        <a:pt x="1408" y="111"/>
                      </a:lnTo>
                      <a:lnTo>
                        <a:pt x="1410" y="111"/>
                      </a:lnTo>
                      <a:lnTo>
                        <a:pt x="1411" y="112"/>
                      </a:lnTo>
                      <a:lnTo>
                        <a:pt x="1412" y="112"/>
                      </a:lnTo>
                      <a:lnTo>
                        <a:pt x="1413" y="112"/>
                      </a:lnTo>
                      <a:lnTo>
                        <a:pt x="1413" y="112"/>
                      </a:lnTo>
                      <a:lnTo>
                        <a:pt x="1413" y="112"/>
                      </a:lnTo>
                      <a:lnTo>
                        <a:pt x="1415" y="115"/>
                      </a:lnTo>
                      <a:lnTo>
                        <a:pt x="1415" y="116"/>
                      </a:lnTo>
                      <a:lnTo>
                        <a:pt x="1415" y="116"/>
                      </a:lnTo>
                      <a:lnTo>
                        <a:pt x="1413" y="116"/>
                      </a:lnTo>
                      <a:lnTo>
                        <a:pt x="1413" y="116"/>
                      </a:lnTo>
                      <a:lnTo>
                        <a:pt x="1413" y="117"/>
                      </a:lnTo>
                      <a:lnTo>
                        <a:pt x="1415" y="119"/>
                      </a:lnTo>
                      <a:lnTo>
                        <a:pt x="1415" y="119"/>
                      </a:lnTo>
                      <a:lnTo>
                        <a:pt x="1415" y="119"/>
                      </a:lnTo>
                      <a:lnTo>
                        <a:pt x="1415" y="121"/>
                      </a:lnTo>
                      <a:lnTo>
                        <a:pt x="1415" y="121"/>
                      </a:lnTo>
                      <a:lnTo>
                        <a:pt x="1415" y="123"/>
                      </a:lnTo>
                      <a:lnTo>
                        <a:pt x="1412" y="123"/>
                      </a:lnTo>
                      <a:lnTo>
                        <a:pt x="1411" y="121"/>
                      </a:lnTo>
                      <a:lnTo>
                        <a:pt x="1410" y="121"/>
                      </a:lnTo>
                      <a:lnTo>
                        <a:pt x="1410" y="123"/>
                      </a:lnTo>
                      <a:lnTo>
                        <a:pt x="1410" y="123"/>
                      </a:lnTo>
                      <a:lnTo>
                        <a:pt x="1410" y="124"/>
                      </a:lnTo>
                      <a:lnTo>
                        <a:pt x="1407" y="124"/>
                      </a:lnTo>
                      <a:lnTo>
                        <a:pt x="1407" y="125"/>
                      </a:lnTo>
                      <a:lnTo>
                        <a:pt x="1406" y="125"/>
                      </a:lnTo>
                      <a:lnTo>
                        <a:pt x="1406" y="127"/>
                      </a:lnTo>
                      <a:lnTo>
                        <a:pt x="1406" y="127"/>
                      </a:lnTo>
                      <a:lnTo>
                        <a:pt x="1406" y="128"/>
                      </a:lnTo>
                      <a:lnTo>
                        <a:pt x="1406" y="128"/>
                      </a:lnTo>
                      <a:lnTo>
                        <a:pt x="1406" y="129"/>
                      </a:lnTo>
                      <a:lnTo>
                        <a:pt x="1403" y="129"/>
                      </a:lnTo>
                      <a:lnTo>
                        <a:pt x="1402" y="130"/>
                      </a:lnTo>
                      <a:lnTo>
                        <a:pt x="1400" y="130"/>
                      </a:lnTo>
                      <a:lnTo>
                        <a:pt x="1400" y="130"/>
                      </a:lnTo>
                      <a:lnTo>
                        <a:pt x="1398" y="130"/>
                      </a:lnTo>
                      <a:lnTo>
                        <a:pt x="1398" y="132"/>
                      </a:lnTo>
                      <a:lnTo>
                        <a:pt x="1396" y="132"/>
                      </a:lnTo>
                      <a:lnTo>
                        <a:pt x="1396" y="132"/>
                      </a:lnTo>
                      <a:lnTo>
                        <a:pt x="1394" y="132"/>
                      </a:lnTo>
                      <a:lnTo>
                        <a:pt x="1394" y="133"/>
                      </a:lnTo>
                      <a:lnTo>
                        <a:pt x="1393" y="133"/>
                      </a:lnTo>
                      <a:lnTo>
                        <a:pt x="1393" y="134"/>
                      </a:lnTo>
                      <a:lnTo>
                        <a:pt x="1390" y="134"/>
                      </a:lnTo>
                      <a:lnTo>
                        <a:pt x="1389" y="136"/>
                      </a:lnTo>
                      <a:lnTo>
                        <a:pt x="1387" y="134"/>
                      </a:lnTo>
                      <a:lnTo>
                        <a:pt x="1386" y="134"/>
                      </a:lnTo>
                      <a:lnTo>
                        <a:pt x="1386" y="134"/>
                      </a:lnTo>
                      <a:lnTo>
                        <a:pt x="1386" y="134"/>
                      </a:lnTo>
                      <a:lnTo>
                        <a:pt x="1386" y="137"/>
                      </a:lnTo>
                      <a:lnTo>
                        <a:pt x="1382" y="137"/>
                      </a:lnTo>
                      <a:lnTo>
                        <a:pt x="1381" y="136"/>
                      </a:lnTo>
                      <a:lnTo>
                        <a:pt x="1375" y="134"/>
                      </a:lnTo>
                      <a:lnTo>
                        <a:pt x="1375" y="137"/>
                      </a:lnTo>
                      <a:lnTo>
                        <a:pt x="1375" y="137"/>
                      </a:lnTo>
                      <a:lnTo>
                        <a:pt x="1377" y="138"/>
                      </a:lnTo>
                      <a:lnTo>
                        <a:pt x="1378" y="140"/>
                      </a:lnTo>
                      <a:lnTo>
                        <a:pt x="1377" y="140"/>
                      </a:lnTo>
                      <a:lnTo>
                        <a:pt x="1374" y="142"/>
                      </a:lnTo>
                      <a:lnTo>
                        <a:pt x="1373" y="142"/>
                      </a:lnTo>
                      <a:lnTo>
                        <a:pt x="1373" y="141"/>
                      </a:lnTo>
                      <a:lnTo>
                        <a:pt x="1373" y="141"/>
                      </a:lnTo>
                      <a:lnTo>
                        <a:pt x="1373" y="141"/>
                      </a:lnTo>
                      <a:lnTo>
                        <a:pt x="1370" y="142"/>
                      </a:lnTo>
                      <a:lnTo>
                        <a:pt x="1360" y="142"/>
                      </a:lnTo>
                      <a:lnTo>
                        <a:pt x="1360" y="141"/>
                      </a:lnTo>
                      <a:lnTo>
                        <a:pt x="1356" y="142"/>
                      </a:lnTo>
                      <a:lnTo>
                        <a:pt x="1356" y="141"/>
                      </a:lnTo>
                      <a:lnTo>
                        <a:pt x="1360" y="138"/>
                      </a:lnTo>
                      <a:lnTo>
                        <a:pt x="1360" y="138"/>
                      </a:lnTo>
                      <a:lnTo>
                        <a:pt x="1358" y="138"/>
                      </a:lnTo>
                      <a:lnTo>
                        <a:pt x="1358" y="138"/>
                      </a:lnTo>
                      <a:lnTo>
                        <a:pt x="1358" y="137"/>
                      </a:lnTo>
                      <a:lnTo>
                        <a:pt x="1353" y="137"/>
                      </a:lnTo>
                      <a:lnTo>
                        <a:pt x="1353" y="136"/>
                      </a:lnTo>
                      <a:lnTo>
                        <a:pt x="1353" y="136"/>
                      </a:lnTo>
                      <a:lnTo>
                        <a:pt x="1352" y="136"/>
                      </a:lnTo>
                      <a:lnTo>
                        <a:pt x="1351" y="136"/>
                      </a:lnTo>
                      <a:lnTo>
                        <a:pt x="1349" y="136"/>
                      </a:lnTo>
                      <a:lnTo>
                        <a:pt x="1349" y="136"/>
                      </a:lnTo>
                      <a:lnTo>
                        <a:pt x="1349" y="134"/>
                      </a:lnTo>
                      <a:lnTo>
                        <a:pt x="1348" y="134"/>
                      </a:lnTo>
                      <a:lnTo>
                        <a:pt x="1347" y="134"/>
                      </a:lnTo>
                      <a:lnTo>
                        <a:pt x="1347" y="136"/>
                      </a:lnTo>
                      <a:lnTo>
                        <a:pt x="1343" y="136"/>
                      </a:lnTo>
                      <a:lnTo>
                        <a:pt x="1343" y="136"/>
                      </a:lnTo>
                      <a:lnTo>
                        <a:pt x="1341" y="136"/>
                      </a:lnTo>
                      <a:lnTo>
                        <a:pt x="1341" y="137"/>
                      </a:lnTo>
                      <a:lnTo>
                        <a:pt x="1340" y="137"/>
                      </a:lnTo>
                      <a:lnTo>
                        <a:pt x="1339" y="136"/>
                      </a:lnTo>
                      <a:lnTo>
                        <a:pt x="1336" y="136"/>
                      </a:lnTo>
                      <a:lnTo>
                        <a:pt x="1335" y="136"/>
                      </a:lnTo>
                      <a:lnTo>
                        <a:pt x="1335" y="134"/>
                      </a:lnTo>
                      <a:lnTo>
                        <a:pt x="1335" y="134"/>
                      </a:lnTo>
                      <a:lnTo>
                        <a:pt x="1335" y="134"/>
                      </a:lnTo>
                      <a:lnTo>
                        <a:pt x="1336" y="133"/>
                      </a:lnTo>
                      <a:lnTo>
                        <a:pt x="1338" y="133"/>
                      </a:lnTo>
                      <a:lnTo>
                        <a:pt x="1339" y="133"/>
                      </a:lnTo>
                      <a:lnTo>
                        <a:pt x="1339" y="132"/>
                      </a:lnTo>
                      <a:lnTo>
                        <a:pt x="1339" y="132"/>
                      </a:lnTo>
                      <a:lnTo>
                        <a:pt x="1340" y="132"/>
                      </a:lnTo>
                      <a:lnTo>
                        <a:pt x="1341" y="133"/>
                      </a:lnTo>
                      <a:lnTo>
                        <a:pt x="1343" y="132"/>
                      </a:lnTo>
                      <a:lnTo>
                        <a:pt x="1343" y="130"/>
                      </a:lnTo>
                      <a:lnTo>
                        <a:pt x="1344" y="130"/>
                      </a:lnTo>
                      <a:lnTo>
                        <a:pt x="1345" y="129"/>
                      </a:lnTo>
                      <a:lnTo>
                        <a:pt x="1343" y="129"/>
                      </a:lnTo>
                      <a:lnTo>
                        <a:pt x="1343" y="129"/>
                      </a:lnTo>
                      <a:lnTo>
                        <a:pt x="1341" y="128"/>
                      </a:lnTo>
                      <a:lnTo>
                        <a:pt x="1341" y="128"/>
                      </a:lnTo>
                      <a:lnTo>
                        <a:pt x="1341" y="128"/>
                      </a:lnTo>
                      <a:lnTo>
                        <a:pt x="1343" y="128"/>
                      </a:lnTo>
                      <a:lnTo>
                        <a:pt x="1343" y="127"/>
                      </a:lnTo>
                      <a:lnTo>
                        <a:pt x="1341" y="127"/>
                      </a:lnTo>
                      <a:lnTo>
                        <a:pt x="1341" y="127"/>
                      </a:lnTo>
                      <a:lnTo>
                        <a:pt x="1340" y="127"/>
                      </a:lnTo>
                      <a:lnTo>
                        <a:pt x="1340" y="128"/>
                      </a:lnTo>
                      <a:lnTo>
                        <a:pt x="1340" y="128"/>
                      </a:lnTo>
                      <a:lnTo>
                        <a:pt x="1340" y="127"/>
                      </a:lnTo>
                      <a:lnTo>
                        <a:pt x="1339" y="125"/>
                      </a:lnTo>
                      <a:lnTo>
                        <a:pt x="1339" y="124"/>
                      </a:lnTo>
                      <a:lnTo>
                        <a:pt x="1332" y="124"/>
                      </a:lnTo>
                      <a:lnTo>
                        <a:pt x="1332" y="124"/>
                      </a:lnTo>
                      <a:lnTo>
                        <a:pt x="1331" y="124"/>
                      </a:lnTo>
                      <a:lnTo>
                        <a:pt x="1331" y="124"/>
                      </a:lnTo>
                      <a:lnTo>
                        <a:pt x="1331" y="124"/>
                      </a:lnTo>
                      <a:lnTo>
                        <a:pt x="1330" y="124"/>
                      </a:lnTo>
                      <a:lnTo>
                        <a:pt x="1330" y="125"/>
                      </a:lnTo>
                      <a:lnTo>
                        <a:pt x="1326" y="125"/>
                      </a:lnTo>
                      <a:lnTo>
                        <a:pt x="1326" y="124"/>
                      </a:lnTo>
                      <a:lnTo>
                        <a:pt x="1326" y="123"/>
                      </a:lnTo>
                      <a:lnTo>
                        <a:pt x="1326" y="123"/>
                      </a:lnTo>
                      <a:lnTo>
                        <a:pt x="1326" y="121"/>
                      </a:lnTo>
                      <a:lnTo>
                        <a:pt x="1326" y="121"/>
                      </a:lnTo>
                      <a:lnTo>
                        <a:pt x="1330" y="121"/>
                      </a:lnTo>
                      <a:lnTo>
                        <a:pt x="1331" y="121"/>
                      </a:lnTo>
                      <a:lnTo>
                        <a:pt x="1332" y="120"/>
                      </a:lnTo>
                      <a:lnTo>
                        <a:pt x="1334" y="119"/>
                      </a:lnTo>
                      <a:lnTo>
                        <a:pt x="1334" y="119"/>
                      </a:lnTo>
                      <a:lnTo>
                        <a:pt x="1335" y="119"/>
                      </a:lnTo>
                      <a:lnTo>
                        <a:pt x="1336" y="119"/>
                      </a:lnTo>
                      <a:lnTo>
                        <a:pt x="1339" y="119"/>
                      </a:lnTo>
                      <a:lnTo>
                        <a:pt x="1340" y="119"/>
                      </a:lnTo>
                      <a:lnTo>
                        <a:pt x="1340" y="119"/>
                      </a:lnTo>
                      <a:lnTo>
                        <a:pt x="1340" y="117"/>
                      </a:lnTo>
                      <a:lnTo>
                        <a:pt x="1341" y="117"/>
                      </a:lnTo>
                      <a:lnTo>
                        <a:pt x="1341" y="117"/>
                      </a:lnTo>
                      <a:lnTo>
                        <a:pt x="1338" y="117"/>
                      </a:lnTo>
                      <a:lnTo>
                        <a:pt x="1338" y="116"/>
                      </a:lnTo>
                      <a:lnTo>
                        <a:pt x="1338" y="115"/>
                      </a:lnTo>
                      <a:lnTo>
                        <a:pt x="1338" y="115"/>
                      </a:lnTo>
                      <a:lnTo>
                        <a:pt x="1338" y="113"/>
                      </a:lnTo>
                      <a:lnTo>
                        <a:pt x="1340" y="115"/>
                      </a:lnTo>
                      <a:lnTo>
                        <a:pt x="1340" y="113"/>
                      </a:lnTo>
                      <a:lnTo>
                        <a:pt x="1340" y="113"/>
                      </a:lnTo>
                      <a:lnTo>
                        <a:pt x="1340" y="113"/>
                      </a:lnTo>
                      <a:lnTo>
                        <a:pt x="1339" y="112"/>
                      </a:lnTo>
                      <a:lnTo>
                        <a:pt x="1338" y="111"/>
                      </a:lnTo>
                      <a:lnTo>
                        <a:pt x="1332" y="113"/>
                      </a:lnTo>
                      <a:lnTo>
                        <a:pt x="1330" y="113"/>
                      </a:lnTo>
                      <a:lnTo>
                        <a:pt x="1328" y="116"/>
                      </a:lnTo>
                      <a:lnTo>
                        <a:pt x="1323" y="115"/>
                      </a:lnTo>
                      <a:lnTo>
                        <a:pt x="1322" y="113"/>
                      </a:lnTo>
                      <a:lnTo>
                        <a:pt x="1323" y="113"/>
                      </a:lnTo>
                      <a:lnTo>
                        <a:pt x="1323" y="113"/>
                      </a:lnTo>
                      <a:lnTo>
                        <a:pt x="1326" y="113"/>
                      </a:lnTo>
                      <a:lnTo>
                        <a:pt x="1326" y="113"/>
                      </a:lnTo>
                      <a:lnTo>
                        <a:pt x="1326" y="112"/>
                      </a:lnTo>
                      <a:lnTo>
                        <a:pt x="1327" y="112"/>
                      </a:lnTo>
                      <a:lnTo>
                        <a:pt x="1327" y="112"/>
                      </a:lnTo>
                      <a:lnTo>
                        <a:pt x="1328" y="111"/>
                      </a:lnTo>
                      <a:lnTo>
                        <a:pt x="1330" y="111"/>
                      </a:lnTo>
                      <a:lnTo>
                        <a:pt x="1331" y="109"/>
                      </a:lnTo>
                      <a:lnTo>
                        <a:pt x="1331" y="106"/>
                      </a:lnTo>
                      <a:lnTo>
                        <a:pt x="1328" y="106"/>
                      </a:lnTo>
                      <a:lnTo>
                        <a:pt x="1328" y="106"/>
                      </a:lnTo>
                      <a:lnTo>
                        <a:pt x="1328" y="106"/>
                      </a:lnTo>
                      <a:lnTo>
                        <a:pt x="1328" y="104"/>
                      </a:lnTo>
                      <a:lnTo>
                        <a:pt x="1331" y="106"/>
                      </a:lnTo>
                      <a:lnTo>
                        <a:pt x="1331" y="104"/>
                      </a:lnTo>
                      <a:lnTo>
                        <a:pt x="1331" y="104"/>
                      </a:lnTo>
                      <a:lnTo>
                        <a:pt x="1331" y="104"/>
                      </a:lnTo>
                      <a:lnTo>
                        <a:pt x="1331" y="104"/>
                      </a:lnTo>
                      <a:lnTo>
                        <a:pt x="1331" y="103"/>
                      </a:lnTo>
                      <a:lnTo>
                        <a:pt x="1331" y="103"/>
                      </a:lnTo>
                      <a:lnTo>
                        <a:pt x="1331" y="103"/>
                      </a:lnTo>
                      <a:lnTo>
                        <a:pt x="1332" y="102"/>
                      </a:lnTo>
                      <a:lnTo>
                        <a:pt x="1332" y="102"/>
                      </a:lnTo>
                      <a:lnTo>
                        <a:pt x="1332" y="102"/>
                      </a:lnTo>
                      <a:lnTo>
                        <a:pt x="1334" y="106"/>
                      </a:lnTo>
                      <a:lnTo>
                        <a:pt x="1335" y="106"/>
                      </a:lnTo>
                      <a:lnTo>
                        <a:pt x="1335" y="107"/>
                      </a:lnTo>
                      <a:lnTo>
                        <a:pt x="1335" y="107"/>
                      </a:lnTo>
                      <a:lnTo>
                        <a:pt x="1339" y="107"/>
                      </a:lnTo>
                      <a:lnTo>
                        <a:pt x="1339" y="107"/>
                      </a:lnTo>
                      <a:lnTo>
                        <a:pt x="1339" y="108"/>
                      </a:lnTo>
                      <a:lnTo>
                        <a:pt x="1340" y="108"/>
                      </a:lnTo>
                      <a:lnTo>
                        <a:pt x="1341" y="108"/>
                      </a:lnTo>
                      <a:lnTo>
                        <a:pt x="1340" y="104"/>
                      </a:lnTo>
                      <a:lnTo>
                        <a:pt x="1336" y="103"/>
                      </a:lnTo>
                      <a:lnTo>
                        <a:pt x="1338" y="102"/>
                      </a:lnTo>
                      <a:lnTo>
                        <a:pt x="1338" y="102"/>
                      </a:lnTo>
                      <a:lnTo>
                        <a:pt x="1339" y="102"/>
                      </a:lnTo>
                      <a:lnTo>
                        <a:pt x="1340" y="102"/>
                      </a:lnTo>
                      <a:lnTo>
                        <a:pt x="1340" y="102"/>
                      </a:lnTo>
                      <a:lnTo>
                        <a:pt x="1343" y="100"/>
                      </a:lnTo>
                      <a:lnTo>
                        <a:pt x="1343" y="102"/>
                      </a:lnTo>
                      <a:lnTo>
                        <a:pt x="1344" y="102"/>
                      </a:lnTo>
                      <a:lnTo>
                        <a:pt x="1344" y="103"/>
                      </a:lnTo>
                      <a:lnTo>
                        <a:pt x="1345" y="104"/>
                      </a:lnTo>
                      <a:lnTo>
                        <a:pt x="1345" y="104"/>
                      </a:lnTo>
                      <a:lnTo>
                        <a:pt x="1345" y="106"/>
                      </a:lnTo>
                      <a:lnTo>
                        <a:pt x="1347" y="106"/>
                      </a:lnTo>
                      <a:lnTo>
                        <a:pt x="1347" y="107"/>
                      </a:lnTo>
                      <a:lnTo>
                        <a:pt x="1347" y="108"/>
                      </a:lnTo>
                      <a:lnTo>
                        <a:pt x="1347" y="108"/>
                      </a:lnTo>
                      <a:lnTo>
                        <a:pt x="1347" y="108"/>
                      </a:lnTo>
                      <a:lnTo>
                        <a:pt x="1348" y="111"/>
                      </a:lnTo>
                      <a:lnTo>
                        <a:pt x="1347" y="111"/>
                      </a:lnTo>
                      <a:lnTo>
                        <a:pt x="1347" y="116"/>
                      </a:lnTo>
                      <a:lnTo>
                        <a:pt x="1348" y="116"/>
                      </a:lnTo>
                      <a:lnTo>
                        <a:pt x="1348" y="116"/>
                      </a:lnTo>
                      <a:lnTo>
                        <a:pt x="1348" y="116"/>
                      </a:lnTo>
                      <a:lnTo>
                        <a:pt x="1349" y="116"/>
                      </a:lnTo>
                      <a:lnTo>
                        <a:pt x="1349" y="115"/>
                      </a:lnTo>
                      <a:lnTo>
                        <a:pt x="1351" y="115"/>
                      </a:lnTo>
                      <a:lnTo>
                        <a:pt x="1352" y="111"/>
                      </a:lnTo>
                      <a:lnTo>
                        <a:pt x="1353" y="111"/>
                      </a:lnTo>
                      <a:lnTo>
                        <a:pt x="1353" y="111"/>
                      </a:lnTo>
                      <a:lnTo>
                        <a:pt x="1353" y="111"/>
                      </a:lnTo>
                      <a:lnTo>
                        <a:pt x="1355" y="112"/>
                      </a:lnTo>
                      <a:lnTo>
                        <a:pt x="1356" y="112"/>
                      </a:lnTo>
                      <a:lnTo>
                        <a:pt x="1356" y="109"/>
                      </a:lnTo>
                      <a:lnTo>
                        <a:pt x="1356" y="107"/>
                      </a:lnTo>
                      <a:lnTo>
                        <a:pt x="1356" y="104"/>
                      </a:lnTo>
                      <a:lnTo>
                        <a:pt x="1358" y="103"/>
                      </a:lnTo>
                      <a:lnTo>
                        <a:pt x="1360" y="106"/>
                      </a:lnTo>
                      <a:lnTo>
                        <a:pt x="1360" y="107"/>
                      </a:lnTo>
                      <a:lnTo>
                        <a:pt x="1361" y="109"/>
                      </a:lnTo>
                      <a:lnTo>
                        <a:pt x="1364" y="108"/>
                      </a:lnTo>
                      <a:lnTo>
                        <a:pt x="1362" y="107"/>
                      </a:lnTo>
                      <a:lnTo>
                        <a:pt x="1362" y="106"/>
                      </a:lnTo>
                      <a:lnTo>
                        <a:pt x="1364" y="106"/>
                      </a:lnTo>
                      <a:lnTo>
                        <a:pt x="1364" y="104"/>
                      </a:lnTo>
                      <a:lnTo>
                        <a:pt x="1365" y="104"/>
                      </a:lnTo>
                      <a:lnTo>
                        <a:pt x="1366" y="104"/>
                      </a:lnTo>
                      <a:lnTo>
                        <a:pt x="1366" y="103"/>
                      </a:lnTo>
                      <a:lnTo>
                        <a:pt x="1368" y="103"/>
                      </a:lnTo>
                      <a:lnTo>
                        <a:pt x="1368" y="103"/>
                      </a:lnTo>
                      <a:lnTo>
                        <a:pt x="1369" y="102"/>
                      </a:lnTo>
                      <a:lnTo>
                        <a:pt x="1369" y="102"/>
                      </a:lnTo>
                      <a:lnTo>
                        <a:pt x="1372" y="102"/>
                      </a:lnTo>
                      <a:lnTo>
                        <a:pt x="1370" y="104"/>
                      </a:lnTo>
                      <a:lnTo>
                        <a:pt x="1372" y="104"/>
                      </a:lnTo>
                      <a:lnTo>
                        <a:pt x="1372" y="107"/>
                      </a:lnTo>
                      <a:lnTo>
                        <a:pt x="1373" y="108"/>
                      </a:lnTo>
                      <a:lnTo>
                        <a:pt x="1373" y="108"/>
                      </a:lnTo>
                      <a:lnTo>
                        <a:pt x="1374" y="108"/>
                      </a:lnTo>
                      <a:lnTo>
                        <a:pt x="1374" y="107"/>
                      </a:lnTo>
                      <a:lnTo>
                        <a:pt x="1374" y="106"/>
                      </a:lnTo>
                      <a:lnTo>
                        <a:pt x="1374" y="104"/>
                      </a:lnTo>
                      <a:lnTo>
                        <a:pt x="1373" y="103"/>
                      </a:lnTo>
                      <a:lnTo>
                        <a:pt x="1374" y="103"/>
                      </a:lnTo>
                      <a:lnTo>
                        <a:pt x="1374" y="103"/>
                      </a:lnTo>
                      <a:lnTo>
                        <a:pt x="1375" y="103"/>
                      </a:lnTo>
                      <a:lnTo>
                        <a:pt x="1375" y="103"/>
                      </a:lnTo>
                      <a:lnTo>
                        <a:pt x="1375" y="103"/>
                      </a:lnTo>
                      <a:lnTo>
                        <a:pt x="1375" y="103"/>
                      </a:lnTo>
                      <a:lnTo>
                        <a:pt x="1375" y="104"/>
                      </a:lnTo>
                      <a:lnTo>
                        <a:pt x="1375" y="104"/>
                      </a:lnTo>
                      <a:lnTo>
                        <a:pt x="1379" y="106"/>
                      </a:lnTo>
                      <a:lnTo>
                        <a:pt x="1379" y="104"/>
                      </a:lnTo>
                      <a:lnTo>
                        <a:pt x="1383" y="104"/>
                      </a:lnTo>
                      <a:lnTo>
                        <a:pt x="1385" y="103"/>
                      </a:lnTo>
                      <a:lnTo>
                        <a:pt x="1385" y="102"/>
                      </a:lnTo>
                      <a:lnTo>
                        <a:pt x="1386" y="102"/>
                      </a:lnTo>
                      <a:lnTo>
                        <a:pt x="1387" y="103"/>
                      </a:lnTo>
                      <a:lnTo>
                        <a:pt x="1387" y="103"/>
                      </a:lnTo>
                      <a:lnTo>
                        <a:pt x="1389" y="103"/>
                      </a:lnTo>
                      <a:lnTo>
                        <a:pt x="1391" y="103"/>
                      </a:lnTo>
                      <a:lnTo>
                        <a:pt x="1391" y="100"/>
                      </a:lnTo>
                      <a:lnTo>
                        <a:pt x="1391" y="98"/>
                      </a:lnTo>
                      <a:lnTo>
                        <a:pt x="1396" y="98"/>
                      </a:lnTo>
                      <a:close/>
                      <a:moveTo>
                        <a:pt x="781" y="98"/>
                      </a:moveTo>
                      <a:lnTo>
                        <a:pt x="784" y="98"/>
                      </a:lnTo>
                      <a:lnTo>
                        <a:pt x="784" y="99"/>
                      </a:lnTo>
                      <a:lnTo>
                        <a:pt x="781" y="99"/>
                      </a:lnTo>
                      <a:lnTo>
                        <a:pt x="781" y="98"/>
                      </a:lnTo>
                      <a:close/>
                      <a:moveTo>
                        <a:pt x="1336" y="96"/>
                      </a:moveTo>
                      <a:lnTo>
                        <a:pt x="1338" y="98"/>
                      </a:lnTo>
                      <a:lnTo>
                        <a:pt x="1338" y="98"/>
                      </a:lnTo>
                      <a:lnTo>
                        <a:pt x="1339" y="98"/>
                      </a:lnTo>
                      <a:lnTo>
                        <a:pt x="1340" y="98"/>
                      </a:lnTo>
                      <a:lnTo>
                        <a:pt x="1341" y="99"/>
                      </a:lnTo>
                      <a:lnTo>
                        <a:pt x="1341" y="99"/>
                      </a:lnTo>
                      <a:lnTo>
                        <a:pt x="1341" y="99"/>
                      </a:lnTo>
                      <a:lnTo>
                        <a:pt x="1338" y="99"/>
                      </a:lnTo>
                      <a:lnTo>
                        <a:pt x="1336" y="99"/>
                      </a:lnTo>
                      <a:lnTo>
                        <a:pt x="1334" y="99"/>
                      </a:lnTo>
                      <a:lnTo>
                        <a:pt x="1332" y="99"/>
                      </a:lnTo>
                      <a:lnTo>
                        <a:pt x="1332" y="98"/>
                      </a:lnTo>
                      <a:lnTo>
                        <a:pt x="1334" y="96"/>
                      </a:lnTo>
                      <a:lnTo>
                        <a:pt x="1336" y="96"/>
                      </a:lnTo>
                      <a:close/>
                      <a:moveTo>
                        <a:pt x="82" y="91"/>
                      </a:moveTo>
                      <a:lnTo>
                        <a:pt x="83" y="91"/>
                      </a:lnTo>
                      <a:lnTo>
                        <a:pt x="83" y="92"/>
                      </a:lnTo>
                      <a:lnTo>
                        <a:pt x="82" y="92"/>
                      </a:lnTo>
                      <a:lnTo>
                        <a:pt x="82" y="92"/>
                      </a:lnTo>
                      <a:lnTo>
                        <a:pt x="82" y="91"/>
                      </a:lnTo>
                      <a:lnTo>
                        <a:pt x="82" y="91"/>
                      </a:lnTo>
                      <a:lnTo>
                        <a:pt x="82" y="91"/>
                      </a:lnTo>
                      <a:close/>
                      <a:moveTo>
                        <a:pt x="462" y="87"/>
                      </a:moveTo>
                      <a:lnTo>
                        <a:pt x="463" y="87"/>
                      </a:lnTo>
                      <a:lnTo>
                        <a:pt x="463" y="87"/>
                      </a:lnTo>
                      <a:lnTo>
                        <a:pt x="467" y="87"/>
                      </a:lnTo>
                      <a:lnTo>
                        <a:pt x="467" y="89"/>
                      </a:lnTo>
                      <a:lnTo>
                        <a:pt x="470" y="89"/>
                      </a:lnTo>
                      <a:lnTo>
                        <a:pt x="470" y="89"/>
                      </a:lnTo>
                      <a:lnTo>
                        <a:pt x="471" y="89"/>
                      </a:lnTo>
                      <a:lnTo>
                        <a:pt x="471" y="90"/>
                      </a:lnTo>
                      <a:lnTo>
                        <a:pt x="476" y="90"/>
                      </a:lnTo>
                      <a:lnTo>
                        <a:pt x="476" y="91"/>
                      </a:lnTo>
                      <a:lnTo>
                        <a:pt x="472" y="91"/>
                      </a:lnTo>
                      <a:lnTo>
                        <a:pt x="470" y="91"/>
                      </a:lnTo>
                      <a:lnTo>
                        <a:pt x="467" y="92"/>
                      </a:lnTo>
                      <a:lnTo>
                        <a:pt x="464" y="94"/>
                      </a:lnTo>
                      <a:lnTo>
                        <a:pt x="463" y="94"/>
                      </a:lnTo>
                      <a:lnTo>
                        <a:pt x="464" y="95"/>
                      </a:lnTo>
                      <a:lnTo>
                        <a:pt x="466" y="95"/>
                      </a:lnTo>
                      <a:lnTo>
                        <a:pt x="467" y="95"/>
                      </a:lnTo>
                      <a:lnTo>
                        <a:pt x="470" y="95"/>
                      </a:lnTo>
                      <a:lnTo>
                        <a:pt x="470" y="96"/>
                      </a:lnTo>
                      <a:lnTo>
                        <a:pt x="474" y="96"/>
                      </a:lnTo>
                      <a:lnTo>
                        <a:pt x="474" y="98"/>
                      </a:lnTo>
                      <a:lnTo>
                        <a:pt x="475" y="98"/>
                      </a:lnTo>
                      <a:lnTo>
                        <a:pt x="475" y="98"/>
                      </a:lnTo>
                      <a:lnTo>
                        <a:pt x="477" y="99"/>
                      </a:lnTo>
                      <a:lnTo>
                        <a:pt x="480" y="98"/>
                      </a:lnTo>
                      <a:lnTo>
                        <a:pt x="483" y="98"/>
                      </a:lnTo>
                      <a:lnTo>
                        <a:pt x="484" y="96"/>
                      </a:lnTo>
                      <a:lnTo>
                        <a:pt x="485" y="98"/>
                      </a:lnTo>
                      <a:lnTo>
                        <a:pt x="487" y="98"/>
                      </a:lnTo>
                      <a:lnTo>
                        <a:pt x="487" y="98"/>
                      </a:lnTo>
                      <a:lnTo>
                        <a:pt x="487" y="102"/>
                      </a:lnTo>
                      <a:lnTo>
                        <a:pt x="485" y="103"/>
                      </a:lnTo>
                      <a:lnTo>
                        <a:pt x="483" y="106"/>
                      </a:lnTo>
                      <a:lnTo>
                        <a:pt x="484" y="107"/>
                      </a:lnTo>
                      <a:lnTo>
                        <a:pt x="484" y="108"/>
                      </a:lnTo>
                      <a:lnTo>
                        <a:pt x="485" y="109"/>
                      </a:lnTo>
                      <a:lnTo>
                        <a:pt x="484" y="109"/>
                      </a:lnTo>
                      <a:lnTo>
                        <a:pt x="483" y="111"/>
                      </a:lnTo>
                      <a:lnTo>
                        <a:pt x="481" y="111"/>
                      </a:lnTo>
                      <a:lnTo>
                        <a:pt x="480" y="111"/>
                      </a:lnTo>
                      <a:lnTo>
                        <a:pt x="477" y="111"/>
                      </a:lnTo>
                      <a:lnTo>
                        <a:pt x="475" y="111"/>
                      </a:lnTo>
                      <a:lnTo>
                        <a:pt x="474" y="109"/>
                      </a:lnTo>
                      <a:lnTo>
                        <a:pt x="474" y="108"/>
                      </a:lnTo>
                      <a:lnTo>
                        <a:pt x="470" y="109"/>
                      </a:lnTo>
                      <a:lnTo>
                        <a:pt x="470" y="109"/>
                      </a:lnTo>
                      <a:lnTo>
                        <a:pt x="468" y="109"/>
                      </a:lnTo>
                      <a:lnTo>
                        <a:pt x="468" y="112"/>
                      </a:lnTo>
                      <a:lnTo>
                        <a:pt x="470" y="113"/>
                      </a:lnTo>
                      <a:lnTo>
                        <a:pt x="471" y="113"/>
                      </a:lnTo>
                      <a:lnTo>
                        <a:pt x="474" y="115"/>
                      </a:lnTo>
                      <a:lnTo>
                        <a:pt x="475" y="115"/>
                      </a:lnTo>
                      <a:lnTo>
                        <a:pt x="476" y="116"/>
                      </a:lnTo>
                      <a:lnTo>
                        <a:pt x="476" y="117"/>
                      </a:lnTo>
                      <a:lnTo>
                        <a:pt x="476" y="117"/>
                      </a:lnTo>
                      <a:lnTo>
                        <a:pt x="475" y="116"/>
                      </a:lnTo>
                      <a:lnTo>
                        <a:pt x="475" y="116"/>
                      </a:lnTo>
                      <a:lnTo>
                        <a:pt x="472" y="116"/>
                      </a:lnTo>
                      <a:lnTo>
                        <a:pt x="472" y="116"/>
                      </a:lnTo>
                      <a:lnTo>
                        <a:pt x="471" y="116"/>
                      </a:lnTo>
                      <a:lnTo>
                        <a:pt x="468" y="116"/>
                      </a:lnTo>
                      <a:lnTo>
                        <a:pt x="466" y="116"/>
                      </a:lnTo>
                      <a:lnTo>
                        <a:pt x="463" y="117"/>
                      </a:lnTo>
                      <a:lnTo>
                        <a:pt x="460" y="119"/>
                      </a:lnTo>
                      <a:lnTo>
                        <a:pt x="459" y="119"/>
                      </a:lnTo>
                      <a:lnTo>
                        <a:pt x="459" y="120"/>
                      </a:lnTo>
                      <a:lnTo>
                        <a:pt x="458" y="120"/>
                      </a:lnTo>
                      <a:lnTo>
                        <a:pt x="457" y="121"/>
                      </a:lnTo>
                      <a:lnTo>
                        <a:pt x="455" y="123"/>
                      </a:lnTo>
                      <a:lnTo>
                        <a:pt x="454" y="123"/>
                      </a:lnTo>
                      <a:lnTo>
                        <a:pt x="454" y="123"/>
                      </a:lnTo>
                      <a:lnTo>
                        <a:pt x="454" y="124"/>
                      </a:lnTo>
                      <a:lnTo>
                        <a:pt x="453" y="124"/>
                      </a:lnTo>
                      <a:lnTo>
                        <a:pt x="453" y="120"/>
                      </a:lnTo>
                      <a:lnTo>
                        <a:pt x="455" y="120"/>
                      </a:lnTo>
                      <a:lnTo>
                        <a:pt x="455" y="120"/>
                      </a:lnTo>
                      <a:lnTo>
                        <a:pt x="458" y="119"/>
                      </a:lnTo>
                      <a:lnTo>
                        <a:pt x="458" y="117"/>
                      </a:lnTo>
                      <a:lnTo>
                        <a:pt x="459" y="117"/>
                      </a:lnTo>
                      <a:lnTo>
                        <a:pt x="460" y="116"/>
                      </a:lnTo>
                      <a:lnTo>
                        <a:pt x="462" y="115"/>
                      </a:lnTo>
                      <a:lnTo>
                        <a:pt x="463" y="115"/>
                      </a:lnTo>
                      <a:lnTo>
                        <a:pt x="466" y="115"/>
                      </a:lnTo>
                      <a:lnTo>
                        <a:pt x="466" y="113"/>
                      </a:lnTo>
                      <a:lnTo>
                        <a:pt x="464" y="112"/>
                      </a:lnTo>
                      <a:lnTo>
                        <a:pt x="463" y="112"/>
                      </a:lnTo>
                      <a:lnTo>
                        <a:pt x="458" y="112"/>
                      </a:lnTo>
                      <a:lnTo>
                        <a:pt x="458" y="112"/>
                      </a:lnTo>
                      <a:lnTo>
                        <a:pt x="457" y="113"/>
                      </a:lnTo>
                      <a:lnTo>
                        <a:pt x="454" y="115"/>
                      </a:lnTo>
                      <a:lnTo>
                        <a:pt x="453" y="115"/>
                      </a:lnTo>
                      <a:lnTo>
                        <a:pt x="453" y="116"/>
                      </a:lnTo>
                      <a:lnTo>
                        <a:pt x="451" y="117"/>
                      </a:lnTo>
                      <a:lnTo>
                        <a:pt x="451" y="120"/>
                      </a:lnTo>
                      <a:lnTo>
                        <a:pt x="451" y="120"/>
                      </a:lnTo>
                      <a:lnTo>
                        <a:pt x="450" y="121"/>
                      </a:lnTo>
                      <a:lnTo>
                        <a:pt x="450" y="123"/>
                      </a:lnTo>
                      <a:lnTo>
                        <a:pt x="441" y="120"/>
                      </a:lnTo>
                      <a:lnTo>
                        <a:pt x="441" y="120"/>
                      </a:lnTo>
                      <a:lnTo>
                        <a:pt x="439" y="119"/>
                      </a:lnTo>
                      <a:lnTo>
                        <a:pt x="437" y="117"/>
                      </a:lnTo>
                      <a:lnTo>
                        <a:pt x="437" y="116"/>
                      </a:lnTo>
                      <a:lnTo>
                        <a:pt x="438" y="116"/>
                      </a:lnTo>
                      <a:lnTo>
                        <a:pt x="439" y="116"/>
                      </a:lnTo>
                      <a:lnTo>
                        <a:pt x="439" y="115"/>
                      </a:lnTo>
                      <a:lnTo>
                        <a:pt x="439" y="115"/>
                      </a:lnTo>
                      <a:lnTo>
                        <a:pt x="439" y="113"/>
                      </a:lnTo>
                      <a:lnTo>
                        <a:pt x="438" y="112"/>
                      </a:lnTo>
                      <a:lnTo>
                        <a:pt x="441" y="111"/>
                      </a:lnTo>
                      <a:lnTo>
                        <a:pt x="442" y="109"/>
                      </a:lnTo>
                      <a:lnTo>
                        <a:pt x="443" y="109"/>
                      </a:lnTo>
                      <a:lnTo>
                        <a:pt x="443" y="108"/>
                      </a:lnTo>
                      <a:lnTo>
                        <a:pt x="443" y="108"/>
                      </a:lnTo>
                      <a:lnTo>
                        <a:pt x="445" y="108"/>
                      </a:lnTo>
                      <a:lnTo>
                        <a:pt x="443" y="106"/>
                      </a:lnTo>
                      <a:lnTo>
                        <a:pt x="442" y="103"/>
                      </a:lnTo>
                      <a:lnTo>
                        <a:pt x="439" y="102"/>
                      </a:lnTo>
                      <a:lnTo>
                        <a:pt x="439" y="102"/>
                      </a:lnTo>
                      <a:lnTo>
                        <a:pt x="442" y="102"/>
                      </a:lnTo>
                      <a:lnTo>
                        <a:pt x="445" y="103"/>
                      </a:lnTo>
                      <a:lnTo>
                        <a:pt x="449" y="103"/>
                      </a:lnTo>
                      <a:lnTo>
                        <a:pt x="451" y="103"/>
                      </a:lnTo>
                      <a:lnTo>
                        <a:pt x="451" y="103"/>
                      </a:lnTo>
                      <a:lnTo>
                        <a:pt x="451" y="100"/>
                      </a:lnTo>
                      <a:lnTo>
                        <a:pt x="450" y="100"/>
                      </a:lnTo>
                      <a:lnTo>
                        <a:pt x="449" y="99"/>
                      </a:lnTo>
                      <a:lnTo>
                        <a:pt x="447" y="98"/>
                      </a:lnTo>
                      <a:lnTo>
                        <a:pt x="447" y="96"/>
                      </a:lnTo>
                      <a:lnTo>
                        <a:pt x="439" y="96"/>
                      </a:lnTo>
                      <a:lnTo>
                        <a:pt x="439" y="96"/>
                      </a:lnTo>
                      <a:lnTo>
                        <a:pt x="436" y="96"/>
                      </a:lnTo>
                      <a:lnTo>
                        <a:pt x="436" y="95"/>
                      </a:lnTo>
                      <a:lnTo>
                        <a:pt x="433" y="95"/>
                      </a:lnTo>
                      <a:lnTo>
                        <a:pt x="433" y="96"/>
                      </a:lnTo>
                      <a:lnTo>
                        <a:pt x="429" y="96"/>
                      </a:lnTo>
                      <a:lnTo>
                        <a:pt x="429" y="92"/>
                      </a:lnTo>
                      <a:lnTo>
                        <a:pt x="430" y="92"/>
                      </a:lnTo>
                      <a:lnTo>
                        <a:pt x="432" y="92"/>
                      </a:lnTo>
                      <a:lnTo>
                        <a:pt x="433" y="92"/>
                      </a:lnTo>
                      <a:lnTo>
                        <a:pt x="436" y="92"/>
                      </a:lnTo>
                      <a:lnTo>
                        <a:pt x="436" y="91"/>
                      </a:lnTo>
                      <a:lnTo>
                        <a:pt x="438" y="91"/>
                      </a:lnTo>
                      <a:lnTo>
                        <a:pt x="439" y="92"/>
                      </a:lnTo>
                      <a:lnTo>
                        <a:pt x="442" y="92"/>
                      </a:lnTo>
                      <a:lnTo>
                        <a:pt x="443" y="92"/>
                      </a:lnTo>
                      <a:lnTo>
                        <a:pt x="443" y="91"/>
                      </a:lnTo>
                      <a:lnTo>
                        <a:pt x="445" y="91"/>
                      </a:lnTo>
                      <a:lnTo>
                        <a:pt x="445" y="91"/>
                      </a:lnTo>
                      <a:lnTo>
                        <a:pt x="450" y="91"/>
                      </a:lnTo>
                      <a:lnTo>
                        <a:pt x="450" y="90"/>
                      </a:lnTo>
                      <a:lnTo>
                        <a:pt x="451" y="90"/>
                      </a:lnTo>
                      <a:lnTo>
                        <a:pt x="451" y="90"/>
                      </a:lnTo>
                      <a:lnTo>
                        <a:pt x="454" y="90"/>
                      </a:lnTo>
                      <a:lnTo>
                        <a:pt x="454" y="89"/>
                      </a:lnTo>
                      <a:lnTo>
                        <a:pt x="458" y="89"/>
                      </a:lnTo>
                      <a:lnTo>
                        <a:pt x="458" y="89"/>
                      </a:lnTo>
                      <a:lnTo>
                        <a:pt x="462" y="87"/>
                      </a:lnTo>
                      <a:lnTo>
                        <a:pt x="462" y="87"/>
                      </a:lnTo>
                      <a:lnTo>
                        <a:pt x="462" y="87"/>
                      </a:lnTo>
                      <a:close/>
                      <a:moveTo>
                        <a:pt x="904" y="83"/>
                      </a:moveTo>
                      <a:lnTo>
                        <a:pt x="904" y="85"/>
                      </a:lnTo>
                      <a:lnTo>
                        <a:pt x="903" y="85"/>
                      </a:lnTo>
                      <a:lnTo>
                        <a:pt x="903" y="89"/>
                      </a:lnTo>
                      <a:lnTo>
                        <a:pt x="903" y="89"/>
                      </a:lnTo>
                      <a:lnTo>
                        <a:pt x="902" y="91"/>
                      </a:lnTo>
                      <a:lnTo>
                        <a:pt x="902" y="92"/>
                      </a:lnTo>
                      <a:lnTo>
                        <a:pt x="903" y="94"/>
                      </a:lnTo>
                      <a:lnTo>
                        <a:pt x="904" y="96"/>
                      </a:lnTo>
                      <a:lnTo>
                        <a:pt x="904" y="96"/>
                      </a:lnTo>
                      <a:lnTo>
                        <a:pt x="904" y="98"/>
                      </a:lnTo>
                      <a:lnTo>
                        <a:pt x="906" y="98"/>
                      </a:lnTo>
                      <a:lnTo>
                        <a:pt x="904" y="102"/>
                      </a:lnTo>
                      <a:lnTo>
                        <a:pt x="906" y="102"/>
                      </a:lnTo>
                      <a:lnTo>
                        <a:pt x="907" y="103"/>
                      </a:lnTo>
                      <a:lnTo>
                        <a:pt x="908" y="104"/>
                      </a:lnTo>
                      <a:lnTo>
                        <a:pt x="909" y="102"/>
                      </a:lnTo>
                      <a:lnTo>
                        <a:pt x="911" y="100"/>
                      </a:lnTo>
                      <a:lnTo>
                        <a:pt x="912" y="99"/>
                      </a:lnTo>
                      <a:lnTo>
                        <a:pt x="913" y="99"/>
                      </a:lnTo>
                      <a:lnTo>
                        <a:pt x="913" y="100"/>
                      </a:lnTo>
                      <a:lnTo>
                        <a:pt x="915" y="100"/>
                      </a:lnTo>
                      <a:lnTo>
                        <a:pt x="915" y="100"/>
                      </a:lnTo>
                      <a:lnTo>
                        <a:pt x="915" y="99"/>
                      </a:lnTo>
                      <a:lnTo>
                        <a:pt x="917" y="99"/>
                      </a:lnTo>
                      <a:lnTo>
                        <a:pt x="917" y="98"/>
                      </a:lnTo>
                      <a:lnTo>
                        <a:pt x="919" y="98"/>
                      </a:lnTo>
                      <a:lnTo>
                        <a:pt x="920" y="98"/>
                      </a:lnTo>
                      <a:lnTo>
                        <a:pt x="921" y="99"/>
                      </a:lnTo>
                      <a:lnTo>
                        <a:pt x="924" y="99"/>
                      </a:lnTo>
                      <a:lnTo>
                        <a:pt x="924" y="96"/>
                      </a:lnTo>
                      <a:lnTo>
                        <a:pt x="923" y="95"/>
                      </a:lnTo>
                      <a:lnTo>
                        <a:pt x="923" y="94"/>
                      </a:lnTo>
                      <a:lnTo>
                        <a:pt x="921" y="94"/>
                      </a:lnTo>
                      <a:lnTo>
                        <a:pt x="921" y="92"/>
                      </a:lnTo>
                      <a:lnTo>
                        <a:pt x="920" y="92"/>
                      </a:lnTo>
                      <a:lnTo>
                        <a:pt x="920" y="91"/>
                      </a:lnTo>
                      <a:lnTo>
                        <a:pt x="919" y="91"/>
                      </a:lnTo>
                      <a:lnTo>
                        <a:pt x="916" y="91"/>
                      </a:lnTo>
                      <a:lnTo>
                        <a:pt x="915" y="90"/>
                      </a:lnTo>
                      <a:lnTo>
                        <a:pt x="913" y="89"/>
                      </a:lnTo>
                      <a:lnTo>
                        <a:pt x="913" y="89"/>
                      </a:lnTo>
                      <a:lnTo>
                        <a:pt x="911" y="89"/>
                      </a:lnTo>
                      <a:lnTo>
                        <a:pt x="909" y="90"/>
                      </a:lnTo>
                      <a:lnTo>
                        <a:pt x="909" y="90"/>
                      </a:lnTo>
                      <a:lnTo>
                        <a:pt x="909" y="89"/>
                      </a:lnTo>
                      <a:lnTo>
                        <a:pt x="907" y="87"/>
                      </a:lnTo>
                      <a:lnTo>
                        <a:pt x="907" y="85"/>
                      </a:lnTo>
                      <a:lnTo>
                        <a:pt x="906" y="85"/>
                      </a:lnTo>
                      <a:lnTo>
                        <a:pt x="904" y="85"/>
                      </a:lnTo>
                      <a:lnTo>
                        <a:pt x="904" y="83"/>
                      </a:lnTo>
                      <a:close/>
                      <a:moveTo>
                        <a:pt x="763" y="78"/>
                      </a:moveTo>
                      <a:lnTo>
                        <a:pt x="763" y="81"/>
                      </a:lnTo>
                      <a:lnTo>
                        <a:pt x="762" y="81"/>
                      </a:lnTo>
                      <a:lnTo>
                        <a:pt x="762" y="81"/>
                      </a:lnTo>
                      <a:lnTo>
                        <a:pt x="760" y="79"/>
                      </a:lnTo>
                      <a:lnTo>
                        <a:pt x="763" y="78"/>
                      </a:lnTo>
                      <a:close/>
                      <a:moveTo>
                        <a:pt x="3257" y="77"/>
                      </a:moveTo>
                      <a:lnTo>
                        <a:pt x="3258" y="77"/>
                      </a:lnTo>
                      <a:lnTo>
                        <a:pt x="3258" y="77"/>
                      </a:lnTo>
                      <a:lnTo>
                        <a:pt x="3258" y="77"/>
                      </a:lnTo>
                      <a:lnTo>
                        <a:pt x="3258" y="77"/>
                      </a:lnTo>
                      <a:lnTo>
                        <a:pt x="3257" y="77"/>
                      </a:lnTo>
                      <a:close/>
                      <a:moveTo>
                        <a:pt x="1660" y="73"/>
                      </a:moveTo>
                      <a:lnTo>
                        <a:pt x="1662" y="73"/>
                      </a:lnTo>
                      <a:lnTo>
                        <a:pt x="1662" y="74"/>
                      </a:lnTo>
                      <a:lnTo>
                        <a:pt x="1662" y="75"/>
                      </a:lnTo>
                      <a:lnTo>
                        <a:pt x="1663" y="75"/>
                      </a:lnTo>
                      <a:lnTo>
                        <a:pt x="1662" y="75"/>
                      </a:lnTo>
                      <a:lnTo>
                        <a:pt x="1662" y="77"/>
                      </a:lnTo>
                      <a:lnTo>
                        <a:pt x="1660" y="77"/>
                      </a:lnTo>
                      <a:lnTo>
                        <a:pt x="1658" y="75"/>
                      </a:lnTo>
                      <a:lnTo>
                        <a:pt x="1660" y="74"/>
                      </a:lnTo>
                      <a:lnTo>
                        <a:pt x="1660" y="74"/>
                      </a:lnTo>
                      <a:lnTo>
                        <a:pt x="1660" y="73"/>
                      </a:lnTo>
                      <a:close/>
                      <a:moveTo>
                        <a:pt x="648" y="72"/>
                      </a:moveTo>
                      <a:lnTo>
                        <a:pt x="650" y="72"/>
                      </a:lnTo>
                      <a:lnTo>
                        <a:pt x="650" y="73"/>
                      </a:lnTo>
                      <a:lnTo>
                        <a:pt x="649" y="73"/>
                      </a:lnTo>
                      <a:lnTo>
                        <a:pt x="648" y="72"/>
                      </a:lnTo>
                      <a:close/>
                      <a:moveTo>
                        <a:pt x="877" y="70"/>
                      </a:moveTo>
                      <a:lnTo>
                        <a:pt x="877" y="72"/>
                      </a:lnTo>
                      <a:lnTo>
                        <a:pt x="877" y="72"/>
                      </a:lnTo>
                      <a:lnTo>
                        <a:pt x="878" y="72"/>
                      </a:lnTo>
                      <a:lnTo>
                        <a:pt x="878" y="73"/>
                      </a:lnTo>
                      <a:lnTo>
                        <a:pt x="878" y="74"/>
                      </a:lnTo>
                      <a:lnTo>
                        <a:pt x="878" y="74"/>
                      </a:lnTo>
                      <a:lnTo>
                        <a:pt x="878" y="74"/>
                      </a:lnTo>
                      <a:lnTo>
                        <a:pt x="878" y="75"/>
                      </a:lnTo>
                      <a:lnTo>
                        <a:pt x="873" y="75"/>
                      </a:lnTo>
                      <a:lnTo>
                        <a:pt x="873" y="74"/>
                      </a:lnTo>
                      <a:lnTo>
                        <a:pt x="871" y="72"/>
                      </a:lnTo>
                      <a:lnTo>
                        <a:pt x="873" y="72"/>
                      </a:lnTo>
                      <a:lnTo>
                        <a:pt x="874" y="72"/>
                      </a:lnTo>
                      <a:lnTo>
                        <a:pt x="877" y="70"/>
                      </a:lnTo>
                      <a:close/>
                      <a:moveTo>
                        <a:pt x="1670" y="69"/>
                      </a:moveTo>
                      <a:lnTo>
                        <a:pt x="1671" y="69"/>
                      </a:lnTo>
                      <a:lnTo>
                        <a:pt x="1671" y="70"/>
                      </a:lnTo>
                      <a:lnTo>
                        <a:pt x="1671" y="70"/>
                      </a:lnTo>
                      <a:lnTo>
                        <a:pt x="1671" y="72"/>
                      </a:lnTo>
                      <a:lnTo>
                        <a:pt x="1669" y="73"/>
                      </a:lnTo>
                      <a:lnTo>
                        <a:pt x="1667" y="74"/>
                      </a:lnTo>
                      <a:lnTo>
                        <a:pt x="1666" y="74"/>
                      </a:lnTo>
                      <a:lnTo>
                        <a:pt x="1666" y="74"/>
                      </a:lnTo>
                      <a:lnTo>
                        <a:pt x="1665" y="74"/>
                      </a:lnTo>
                      <a:lnTo>
                        <a:pt x="1665" y="73"/>
                      </a:lnTo>
                      <a:lnTo>
                        <a:pt x="1667" y="73"/>
                      </a:lnTo>
                      <a:lnTo>
                        <a:pt x="1669" y="70"/>
                      </a:lnTo>
                      <a:lnTo>
                        <a:pt x="1670" y="69"/>
                      </a:lnTo>
                      <a:close/>
                      <a:moveTo>
                        <a:pt x="45" y="69"/>
                      </a:moveTo>
                      <a:lnTo>
                        <a:pt x="47" y="69"/>
                      </a:lnTo>
                      <a:lnTo>
                        <a:pt x="47" y="69"/>
                      </a:lnTo>
                      <a:lnTo>
                        <a:pt x="47" y="69"/>
                      </a:lnTo>
                      <a:lnTo>
                        <a:pt x="47" y="69"/>
                      </a:lnTo>
                      <a:lnTo>
                        <a:pt x="45" y="69"/>
                      </a:lnTo>
                      <a:close/>
                      <a:moveTo>
                        <a:pt x="862" y="68"/>
                      </a:moveTo>
                      <a:lnTo>
                        <a:pt x="862" y="68"/>
                      </a:lnTo>
                      <a:lnTo>
                        <a:pt x="864" y="69"/>
                      </a:lnTo>
                      <a:lnTo>
                        <a:pt x="864" y="70"/>
                      </a:lnTo>
                      <a:lnTo>
                        <a:pt x="864" y="70"/>
                      </a:lnTo>
                      <a:lnTo>
                        <a:pt x="864" y="70"/>
                      </a:lnTo>
                      <a:lnTo>
                        <a:pt x="865" y="70"/>
                      </a:lnTo>
                      <a:lnTo>
                        <a:pt x="866" y="72"/>
                      </a:lnTo>
                      <a:lnTo>
                        <a:pt x="866" y="73"/>
                      </a:lnTo>
                      <a:lnTo>
                        <a:pt x="865" y="75"/>
                      </a:lnTo>
                      <a:lnTo>
                        <a:pt x="864" y="77"/>
                      </a:lnTo>
                      <a:lnTo>
                        <a:pt x="864" y="78"/>
                      </a:lnTo>
                      <a:lnTo>
                        <a:pt x="864" y="79"/>
                      </a:lnTo>
                      <a:lnTo>
                        <a:pt x="862" y="81"/>
                      </a:lnTo>
                      <a:lnTo>
                        <a:pt x="858" y="81"/>
                      </a:lnTo>
                      <a:lnTo>
                        <a:pt x="858" y="81"/>
                      </a:lnTo>
                      <a:lnTo>
                        <a:pt x="858" y="81"/>
                      </a:lnTo>
                      <a:lnTo>
                        <a:pt x="858" y="81"/>
                      </a:lnTo>
                      <a:lnTo>
                        <a:pt x="857" y="79"/>
                      </a:lnTo>
                      <a:lnTo>
                        <a:pt x="856" y="79"/>
                      </a:lnTo>
                      <a:lnTo>
                        <a:pt x="856" y="79"/>
                      </a:lnTo>
                      <a:lnTo>
                        <a:pt x="856" y="77"/>
                      </a:lnTo>
                      <a:lnTo>
                        <a:pt x="854" y="77"/>
                      </a:lnTo>
                      <a:lnTo>
                        <a:pt x="854" y="75"/>
                      </a:lnTo>
                      <a:lnTo>
                        <a:pt x="854" y="73"/>
                      </a:lnTo>
                      <a:lnTo>
                        <a:pt x="856" y="72"/>
                      </a:lnTo>
                      <a:lnTo>
                        <a:pt x="856" y="69"/>
                      </a:lnTo>
                      <a:lnTo>
                        <a:pt x="858" y="69"/>
                      </a:lnTo>
                      <a:lnTo>
                        <a:pt x="860" y="68"/>
                      </a:lnTo>
                      <a:lnTo>
                        <a:pt x="862" y="68"/>
                      </a:lnTo>
                      <a:close/>
                      <a:moveTo>
                        <a:pt x="644" y="68"/>
                      </a:moveTo>
                      <a:lnTo>
                        <a:pt x="645" y="68"/>
                      </a:lnTo>
                      <a:lnTo>
                        <a:pt x="646" y="72"/>
                      </a:lnTo>
                      <a:lnTo>
                        <a:pt x="645" y="72"/>
                      </a:lnTo>
                      <a:lnTo>
                        <a:pt x="645" y="70"/>
                      </a:lnTo>
                      <a:lnTo>
                        <a:pt x="644" y="69"/>
                      </a:lnTo>
                      <a:lnTo>
                        <a:pt x="644" y="68"/>
                      </a:lnTo>
                      <a:close/>
                      <a:moveTo>
                        <a:pt x="2051" y="66"/>
                      </a:moveTo>
                      <a:lnTo>
                        <a:pt x="2052" y="66"/>
                      </a:lnTo>
                      <a:lnTo>
                        <a:pt x="2052" y="66"/>
                      </a:lnTo>
                      <a:lnTo>
                        <a:pt x="2052" y="66"/>
                      </a:lnTo>
                      <a:lnTo>
                        <a:pt x="2052" y="68"/>
                      </a:lnTo>
                      <a:lnTo>
                        <a:pt x="2051" y="68"/>
                      </a:lnTo>
                      <a:lnTo>
                        <a:pt x="2051" y="68"/>
                      </a:lnTo>
                      <a:lnTo>
                        <a:pt x="2051" y="66"/>
                      </a:lnTo>
                      <a:close/>
                      <a:moveTo>
                        <a:pt x="1070" y="66"/>
                      </a:moveTo>
                      <a:lnTo>
                        <a:pt x="1072" y="66"/>
                      </a:lnTo>
                      <a:lnTo>
                        <a:pt x="1072" y="66"/>
                      </a:lnTo>
                      <a:lnTo>
                        <a:pt x="1072" y="66"/>
                      </a:lnTo>
                      <a:lnTo>
                        <a:pt x="1072" y="66"/>
                      </a:lnTo>
                      <a:lnTo>
                        <a:pt x="1070" y="66"/>
                      </a:lnTo>
                      <a:close/>
                      <a:moveTo>
                        <a:pt x="877" y="62"/>
                      </a:moveTo>
                      <a:lnTo>
                        <a:pt x="877" y="62"/>
                      </a:lnTo>
                      <a:lnTo>
                        <a:pt x="877" y="64"/>
                      </a:lnTo>
                      <a:lnTo>
                        <a:pt x="878" y="65"/>
                      </a:lnTo>
                      <a:lnTo>
                        <a:pt x="878" y="68"/>
                      </a:lnTo>
                      <a:lnTo>
                        <a:pt x="877" y="68"/>
                      </a:lnTo>
                      <a:lnTo>
                        <a:pt x="875" y="66"/>
                      </a:lnTo>
                      <a:lnTo>
                        <a:pt x="875" y="65"/>
                      </a:lnTo>
                      <a:lnTo>
                        <a:pt x="877" y="62"/>
                      </a:lnTo>
                      <a:close/>
                      <a:moveTo>
                        <a:pt x="1674" y="61"/>
                      </a:moveTo>
                      <a:lnTo>
                        <a:pt x="1674" y="65"/>
                      </a:lnTo>
                      <a:lnTo>
                        <a:pt x="1670" y="64"/>
                      </a:lnTo>
                      <a:lnTo>
                        <a:pt x="1670" y="64"/>
                      </a:lnTo>
                      <a:lnTo>
                        <a:pt x="1671" y="64"/>
                      </a:lnTo>
                      <a:lnTo>
                        <a:pt x="1673" y="62"/>
                      </a:lnTo>
                      <a:lnTo>
                        <a:pt x="1674" y="61"/>
                      </a:lnTo>
                      <a:close/>
                      <a:moveTo>
                        <a:pt x="602" y="61"/>
                      </a:moveTo>
                      <a:lnTo>
                        <a:pt x="602" y="62"/>
                      </a:lnTo>
                      <a:lnTo>
                        <a:pt x="602" y="62"/>
                      </a:lnTo>
                      <a:lnTo>
                        <a:pt x="602" y="65"/>
                      </a:lnTo>
                      <a:lnTo>
                        <a:pt x="601" y="65"/>
                      </a:lnTo>
                      <a:lnTo>
                        <a:pt x="599" y="65"/>
                      </a:lnTo>
                      <a:lnTo>
                        <a:pt x="597" y="64"/>
                      </a:lnTo>
                      <a:lnTo>
                        <a:pt x="595" y="62"/>
                      </a:lnTo>
                      <a:lnTo>
                        <a:pt x="598" y="62"/>
                      </a:lnTo>
                      <a:lnTo>
                        <a:pt x="599" y="62"/>
                      </a:lnTo>
                      <a:lnTo>
                        <a:pt x="601" y="62"/>
                      </a:lnTo>
                      <a:lnTo>
                        <a:pt x="602" y="61"/>
                      </a:lnTo>
                      <a:close/>
                      <a:moveTo>
                        <a:pt x="1679" y="60"/>
                      </a:moveTo>
                      <a:lnTo>
                        <a:pt x="1681" y="60"/>
                      </a:lnTo>
                      <a:lnTo>
                        <a:pt x="1681" y="64"/>
                      </a:lnTo>
                      <a:lnTo>
                        <a:pt x="1681" y="64"/>
                      </a:lnTo>
                      <a:lnTo>
                        <a:pt x="1681" y="64"/>
                      </a:lnTo>
                      <a:lnTo>
                        <a:pt x="1683" y="64"/>
                      </a:lnTo>
                      <a:lnTo>
                        <a:pt x="1683" y="62"/>
                      </a:lnTo>
                      <a:lnTo>
                        <a:pt x="1686" y="61"/>
                      </a:lnTo>
                      <a:lnTo>
                        <a:pt x="1686" y="62"/>
                      </a:lnTo>
                      <a:lnTo>
                        <a:pt x="1687" y="62"/>
                      </a:lnTo>
                      <a:lnTo>
                        <a:pt x="1687" y="64"/>
                      </a:lnTo>
                      <a:lnTo>
                        <a:pt x="1687" y="65"/>
                      </a:lnTo>
                      <a:lnTo>
                        <a:pt x="1686" y="66"/>
                      </a:lnTo>
                      <a:lnTo>
                        <a:pt x="1686" y="66"/>
                      </a:lnTo>
                      <a:lnTo>
                        <a:pt x="1686" y="68"/>
                      </a:lnTo>
                      <a:lnTo>
                        <a:pt x="1684" y="69"/>
                      </a:lnTo>
                      <a:lnTo>
                        <a:pt x="1683" y="69"/>
                      </a:lnTo>
                      <a:lnTo>
                        <a:pt x="1681" y="72"/>
                      </a:lnTo>
                      <a:lnTo>
                        <a:pt x="1681" y="72"/>
                      </a:lnTo>
                      <a:lnTo>
                        <a:pt x="1679" y="72"/>
                      </a:lnTo>
                      <a:lnTo>
                        <a:pt x="1679" y="70"/>
                      </a:lnTo>
                      <a:lnTo>
                        <a:pt x="1678" y="70"/>
                      </a:lnTo>
                      <a:lnTo>
                        <a:pt x="1678" y="73"/>
                      </a:lnTo>
                      <a:lnTo>
                        <a:pt x="1677" y="73"/>
                      </a:lnTo>
                      <a:lnTo>
                        <a:pt x="1677" y="70"/>
                      </a:lnTo>
                      <a:lnTo>
                        <a:pt x="1675" y="70"/>
                      </a:lnTo>
                      <a:lnTo>
                        <a:pt x="1674" y="70"/>
                      </a:lnTo>
                      <a:lnTo>
                        <a:pt x="1673" y="72"/>
                      </a:lnTo>
                      <a:lnTo>
                        <a:pt x="1673" y="69"/>
                      </a:lnTo>
                      <a:lnTo>
                        <a:pt x="1674" y="69"/>
                      </a:lnTo>
                      <a:lnTo>
                        <a:pt x="1674" y="66"/>
                      </a:lnTo>
                      <a:lnTo>
                        <a:pt x="1677" y="66"/>
                      </a:lnTo>
                      <a:lnTo>
                        <a:pt x="1679" y="60"/>
                      </a:lnTo>
                      <a:close/>
                      <a:moveTo>
                        <a:pt x="827" y="60"/>
                      </a:moveTo>
                      <a:lnTo>
                        <a:pt x="828" y="60"/>
                      </a:lnTo>
                      <a:lnTo>
                        <a:pt x="831" y="60"/>
                      </a:lnTo>
                      <a:lnTo>
                        <a:pt x="832" y="61"/>
                      </a:lnTo>
                      <a:lnTo>
                        <a:pt x="832" y="62"/>
                      </a:lnTo>
                      <a:lnTo>
                        <a:pt x="831" y="62"/>
                      </a:lnTo>
                      <a:lnTo>
                        <a:pt x="830" y="62"/>
                      </a:lnTo>
                      <a:lnTo>
                        <a:pt x="828" y="62"/>
                      </a:lnTo>
                      <a:lnTo>
                        <a:pt x="827" y="62"/>
                      </a:lnTo>
                      <a:lnTo>
                        <a:pt x="827" y="60"/>
                      </a:lnTo>
                      <a:close/>
                      <a:moveTo>
                        <a:pt x="628" y="57"/>
                      </a:moveTo>
                      <a:lnTo>
                        <a:pt x="628" y="58"/>
                      </a:lnTo>
                      <a:lnTo>
                        <a:pt x="629" y="58"/>
                      </a:lnTo>
                      <a:lnTo>
                        <a:pt x="629" y="58"/>
                      </a:lnTo>
                      <a:lnTo>
                        <a:pt x="629" y="60"/>
                      </a:lnTo>
                      <a:lnTo>
                        <a:pt x="628" y="60"/>
                      </a:lnTo>
                      <a:lnTo>
                        <a:pt x="627" y="61"/>
                      </a:lnTo>
                      <a:lnTo>
                        <a:pt x="625" y="61"/>
                      </a:lnTo>
                      <a:lnTo>
                        <a:pt x="625" y="61"/>
                      </a:lnTo>
                      <a:lnTo>
                        <a:pt x="624" y="61"/>
                      </a:lnTo>
                      <a:lnTo>
                        <a:pt x="624" y="58"/>
                      </a:lnTo>
                      <a:lnTo>
                        <a:pt x="627" y="58"/>
                      </a:lnTo>
                      <a:lnTo>
                        <a:pt x="627" y="58"/>
                      </a:lnTo>
                      <a:lnTo>
                        <a:pt x="628" y="57"/>
                      </a:lnTo>
                      <a:close/>
                      <a:moveTo>
                        <a:pt x="1686" y="56"/>
                      </a:moveTo>
                      <a:lnTo>
                        <a:pt x="1686" y="56"/>
                      </a:lnTo>
                      <a:lnTo>
                        <a:pt x="1686" y="57"/>
                      </a:lnTo>
                      <a:lnTo>
                        <a:pt x="1686" y="58"/>
                      </a:lnTo>
                      <a:lnTo>
                        <a:pt x="1684" y="58"/>
                      </a:lnTo>
                      <a:lnTo>
                        <a:pt x="1686" y="56"/>
                      </a:lnTo>
                      <a:close/>
                      <a:moveTo>
                        <a:pt x="1687" y="55"/>
                      </a:moveTo>
                      <a:lnTo>
                        <a:pt x="1687" y="55"/>
                      </a:lnTo>
                      <a:lnTo>
                        <a:pt x="1687" y="55"/>
                      </a:lnTo>
                      <a:lnTo>
                        <a:pt x="1687" y="56"/>
                      </a:lnTo>
                      <a:lnTo>
                        <a:pt x="1686" y="56"/>
                      </a:lnTo>
                      <a:lnTo>
                        <a:pt x="1687" y="55"/>
                      </a:lnTo>
                      <a:close/>
                      <a:moveTo>
                        <a:pt x="640" y="55"/>
                      </a:moveTo>
                      <a:lnTo>
                        <a:pt x="641" y="55"/>
                      </a:lnTo>
                      <a:lnTo>
                        <a:pt x="641" y="57"/>
                      </a:lnTo>
                      <a:lnTo>
                        <a:pt x="638" y="57"/>
                      </a:lnTo>
                      <a:lnTo>
                        <a:pt x="638" y="57"/>
                      </a:lnTo>
                      <a:lnTo>
                        <a:pt x="637" y="57"/>
                      </a:lnTo>
                      <a:lnTo>
                        <a:pt x="637" y="57"/>
                      </a:lnTo>
                      <a:lnTo>
                        <a:pt x="636" y="57"/>
                      </a:lnTo>
                      <a:lnTo>
                        <a:pt x="636" y="55"/>
                      </a:lnTo>
                      <a:lnTo>
                        <a:pt x="640" y="56"/>
                      </a:lnTo>
                      <a:lnTo>
                        <a:pt x="640" y="55"/>
                      </a:lnTo>
                      <a:close/>
                      <a:moveTo>
                        <a:pt x="2971" y="53"/>
                      </a:moveTo>
                      <a:lnTo>
                        <a:pt x="2973" y="53"/>
                      </a:lnTo>
                      <a:lnTo>
                        <a:pt x="2973" y="53"/>
                      </a:lnTo>
                      <a:lnTo>
                        <a:pt x="2973" y="55"/>
                      </a:lnTo>
                      <a:lnTo>
                        <a:pt x="2973" y="55"/>
                      </a:lnTo>
                      <a:lnTo>
                        <a:pt x="2973" y="55"/>
                      </a:lnTo>
                      <a:lnTo>
                        <a:pt x="2971" y="55"/>
                      </a:lnTo>
                      <a:lnTo>
                        <a:pt x="2971" y="53"/>
                      </a:lnTo>
                      <a:close/>
                      <a:moveTo>
                        <a:pt x="1976" y="51"/>
                      </a:moveTo>
                      <a:lnTo>
                        <a:pt x="1978" y="51"/>
                      </a:lnTo>
                      <a:lnTo>
                        <a:pt x="1979" y="51"/>
                      </a:lnTo>
                      <a:lnTo>
                        <a:pt x="1980" y="51"/>
                      </a:lnTo>
                      <a:lnTo>
                        <a:pt x="1980" y="52"/>
                      </a:lnTo>
                      <a:lnTo>
                        <a:pt x="1982" y="52"/>
                      </a:lnTo>
                      <a:lnTo>
                        <a:pt x="1983" y="53"/>
                      </a:lnTo>
                      <a:lnTo>
                        <a:pt x="1983" y="55"/>
                      </a:lnTo>
                      <a:lnTo>
                        <a:pt x="1983" y="56"/>
                      </a:lnTo>
                      <a:lnTo>
                        <a:pt x="1982" y="56"/>
                      </a:lnTo>
                      <a:lnTo>
                        <a:pt x="1982" y="58"/>
                      </a:lnTo>
                      <a:lnTo>
                        <a:pt x="1980" y="60"/>
                      </a:lnTo>
                      <a:lnTo>
                        <a:pt x="1979" y="60"/>
                      </a:lnTo>
                      <a:lnTo>
                        <a:pt x="1979" y="61"/>
                      </a:lnTo>
                      <a:lnTo>
                        <a:pt x="1979" y="61"/>
                      </a:lnTo>
                      <a:lnTo>
                        <a:pt x="1979" y="62"/>
                      </a:lnTo>
                      <a:lnTo>
                        <a:pt x="1976" y="62"/>
                      </a:lnTo>
                      <a:lnTo>
                        <a:pt x="1975" y="61"/>
                      </a:lnTo>
                      <a:lnTo>
                        <a:pt x="1974" y="61"/>
                      </a:lnTo>
                      <a:lnTo>
                        <a:pt x="1974" y="60"/>
                      </a:lnTo>
                      <a:lnTo>
                        <a:pt x="1972" y="58"/>
                      </a:lnTo>
                      <a:lnTo>
                        <a:pt x="1972" y="57"/>
                      </a:lnTo>
                      <a:lnTo>
                        <a:pt x="1971" y="57"/>
                      </a:lnTo>
                      <a:lnTo>
                        <a:pt x="1972" y="52"/>
                      </a:lnTo>
                      <a:lnTo>
                        <a:pt x="1974" y="52"/>
                      </a:lnTo>
                      <a:lnTo>
                        <a:pt x="1974" y="52"/>
                      </a:lnTo>
                      <a:lnTo>
                        <a:pt x="1975" y="51"/>
                      </a:lnTo>
                      <a:lnTo>
                        <a:pt x="1975" y="51"/>
                      </a:lnTo>
                      <a:lnTo>
                        <a:pt x="1976" y="51"/>
                      </a:lnTo>
                      <a:close/>
                      <a:moveTo>
                        <a:pt x="834" y="49"/>
                      </a:moveTo>
                      <a:lnTo>
                        <a:pt x="835" y="52"/>
                      </a:lnTo>
                      <a:lnTo>
                        <a:pt x="834" y="52"/>
                      </a:lnTo>
                      <a:lnTo>
                        <a:pt x="834" y="52"/>
                      </a:lnTo>
                      <a:lnTo>
                        <a:pt x="834" y="51"/>
                      </a:lnTo>
                      <a:lnTo>
                        <a:pt x="832" y="51"/>
                      </a:lnTo>
                      <a:lnTo>
                        <a:pt x="834" y="51"/>
                      </a:lnTo>
                      <a:lnTo>
                        <a:pt x="834" y="51"/>
                      </a:lnTo>
                      <a:lnTo>
                        <a:pt x="834" y="49"/>
                      </a:lnTo>
                      <a:close/>
                      <a:moveTo>
                        <a:pt x="635" y="49"/>
                      </a:moveTo>
                      <a:lnTo>
                        <a:pt x="636" y="51"/>
                      </a:lnTo>
                      <a:lnTo>
                        <a:pt x="636" y="51"/>
                      </a:lnTo>
                      <a:lnTo>
                        <a:pt x="637" y="52"/>
                      </a:lnTo>
                      <a:lnTo>
                        <a:pt x="636" y="52"/>
                      </a:lnTo>
                      <a:lnTo>
                        <a:pt x="635" y="51"/>
                      </a:lnTo>
                      <a:lnTo>
                        <a:pt x="635" y="49"/>
                      </a:lnTo>
                      <a:close/>
                      <a:moveTo>
                        <a:pt x="367" y="49"/>
                      </a:moveTo>
                      <a:lnTo>
                        <a:pt x="367" y="49"/>
                      </a:lnTo>
                      <a:lnTo>
                        <a:pt x="367" y="51"/>
                      </a:lnTo>
                      <a:lnTo>
                        <a:pt x="367" y="51"/>
                      </a:lnTo>
                      <a:lnTo>
                        <a:pt x="367" y="49"/>
                      </a:lnTo>
                      <a:close/>
                      <a:moveTo>
                        <a:pt x="1698" y="48"/>
                      </a:moveTo>
                      <a:lnTo>
                        <a:pt x="1698" y="49"/>
                      </a:lnTo>
                      <a:lnTo>
                        <a:pt x="1698" y="51"/>
                      </a:lnTo>
                      <a:lnTo>
                        <a:pt x="1698" y="53"/>
                      </a:lnTo>
                      <a:lnTo>
                        <a:pt x="1698" y="55"/>
                      </a:lnTo>
                      <a:lnTo>
                        <a:pt x="1698" y="56"/>
                      </a:lnTo>
                      <a:lnTo>
                        <a:pt x="1696" y="57"/>
                      </a:lnTo>
                      <a:lnTo>
                        <a:pt x="1695" y="57"/>
                      </a:lnTo>
                      <a:lnTo>
                        <a:pt x="1695" y="58"/>
                      </a:lnTo>
                      <a:lnTo>
                        <a:pt x="1695" y="58"/>
                      </a:lnTo>
                      <a:lnTo>
                        <a:pt x="1694" y="58"/>
                      </a:lnTo>
                      <a:lnTo>
                        <a:pt x="1692" y="57"/>
                      </a:lnTo>
                      <a:lnTo>
                        <a:pt x="1692" y="58"/>
                      </a:lnTo>
                      <a:lnTo>
                        <a:pt x="1691" y="60"/>
                      </a:lnTo>
                      <a:lnTo>
                        <a:pt x="1690" y="60"/>
                      </a:lnTo>
                      <a:lnTo>
                        <a:pt x="1690" y="57"/>
                      </a:lnTo>
                      <a:lnTo>
                        <a:pt x="1691" y="57"/>
                      </a:lnTo>
                      <a:lnTo>
                        <a:pt x="1691" y="57"/>
                      </a:lnTo>
                      <a:lnTo>
                        <a:pt x="1690" y="57"/>
                      </a:lnTo>
                      <a:lnTo>
                        <a:pt x="1690" y="56"/>
                      </a:lnTo>
                      <a:lnTo>
                        <a:pt x="1691" y="53"/>
                      </a:lnTo>
                      <a:lnTo>
                        <a:pt x="1692" y="52"/>
                      </a:lnTo>
                      <a:lnTo>
                        <a:pt x="1694" y="51"/>
                      </a:lnTo>
                      <a:lnTo>
                        <a:pt x="1694" y="51"/>
                      </a:lnTo>
                      <a:lnTo>
                        <a:pt x="1695" y="51"/>
                      </a:lnTo>
                      <a:lnTo>
                        <a:pt x="1696" y="49"/>
                      </a:lnTo>
                      <a:lnTo>
                        <a:pt x="1696" y="49"/>
                      </a:lnTo>
                      <a:lnTo>
                        <a:pt x="1698" y="48"/>
                      </a:lnTo>
                      <a:close/>
                      <a:moveTo>
                        <a:pt x="860" y="48"/>
                      </a:moveTo>
                      <a:lnTo>
                        <a:pt x="860" y="51"/>
                      </a:lnTo>
                      <a:lnTo>
                        <a:pt x="858" y="51"/>
                      </a:lnTo>
                      <a:lnTo>
                        <a:pt x="858" y="51"/>
                      </a:lnTo>
                      <a:lnTo>
                        <a:pt x="856" y="51"/>
                      </a:lnTo>
                      <a:lnTo>
                        <a:pt x="856" y="49"/>
                      </a:lnTo>
                      <a:lnTo>
                        <a:pt x="857" y="49"/>
                      </a:lnTo>
                      <a:lnTo>
                        <a:pt x="857" y="49"/>
                      </a:lnTo>
                      <a:lnTo>
                        <a:pt x="860" y="48"/>
                      </a:lnTo>
                      <a:close/>
                      <a:moveTo>
                        <a:pt x="2970" y="48"/>
                      </a:moveTo>
                      <a:lnTo>
                        <a:pt x="2971" y="48"/>
                      </a:lnTo>
                      <a:lnTo>
                        <a:pt x="2971" y="48"/>
                      </a:lnTo>
                      <a:lnTo>
                        <a:pt x="2971" y="49"/>
                      </a:lnTo>
                      <a:lnTo>
                        <a:pt x="2970" y="49"/>
                      </a:lnTo>
                      <a:lnTo>
                        <a:pt x="2970" y="48"/>
                      </a:lnTo>
                      <a:close/>
                      <a:moveTo>
                        <a:pt x="837" y="45"/>
                      </a:moveTo>
                      <a:lnTo>
                        <a:pt x="840" y="45"/>
                      </a:lnTo>
                      <a:lnTo>
                        <a:pt x="839" y="48"/>
                      </a:lnTo>
                      <a:lnTo>
                        <a:pt x="839" y="49"/>
                      </a:lnTo>
                      <a:lnTo>
                        <a:pt x="837" y="49"/>
                      </a:lnTo>
                      <a:lnTo>
                        <a:pt x="837" y="48"/>
                      </a:lnTo>
                      <a:lnTo>
                        <a:pt x="836" y="48"/>
                      </a:lnTo>
                      <a:lnTo>
                        <a:pt x="837" y="45"/>
                      </a:lnTo>
                      <a:close/>
                      <a:moveTo>
                        <a:pt x="819" y="45"/>
                      </a:moveTo>
                      <a:lnTo>
                        <a:pt x="819" y="45"/>
                      </a:lnTo>
                      <a:lnTo>
                        <a:pt x="819" y="45"/>
                      </a:lnTo>
                      <a:lnTo>
                        <a:pt x="819" y="47"/>
                      </a:lnTo>
                      <a:lnTo>
                        <a:pt x="819" y="47"/>
                      </a:lnTo>
                      <a:lnTo>
                        <a:pt x="819" y="45"/>
                      </a:lnTo>
                      <a:close/>
                      <a:moveTo>
                        <a:pt x="834" y="41"/>
                      </a:moveTo>
                      <a:lnTo>
                        <a:pt x="834" y="44"/>
                      </a:lnTo>
                      <a:lnTo>
                        <a:pt x="834" y="44"/>
                      </a:lnTo>
                      <a:lnTo>
                        <a:pt x="832" y="45"/>
                      </a:lnTo>
                      <a:lnTo>
                        <a:pt x="832" y="47"/>
                      </a:lnTo>
                      <a:lnTo>
                        <a:pt x="830" y="48"/>
                      </a:lnTo>
                      <a:lnTo>
                        <a:pt x="828" y="48"/>
                      </a:lnTo>
                      <a:lnTo>
                        <a:pt x="826" y="49"/>
                      </a:lnTo>
                      <a:lnTo>
                        <a:pt x="826" y="48"/>
                      </a:lnTo>
                      <a:lnTo>
                        <a:pt x="824" y="47"/>
                      </a:lnTo>
                      <a:lnTo>
                        <a:pt x="823" y="47"/>
                      </a:lnTo>
                      <a:lnTo>
                        <a:pt x="823" y="48"/>
                      </a:lnTo>
                      <a:lnTo>
                        <a:pt x="823" y="48"/>
                      </a:lnTo>
                      <a:lnTo>
                        <a:pt x="822" y="48"/>
                      </a:lnTo>
                      <a:lnTo>
                        <a:pt x="822" y="47"/>
                      </a:lnTo>
                      <a:lnTo>
                        <a:pt x="820" y="47"/>
                      </a:lnTo>
                      <a:lnTo>
                        <a:pt x="820" y="44"/>
                      </a:lnTo>
                      <a:lnTo>
                        <a:pt x="827" y="44"/>
                      </a:lnTo>
                      <a:lnTo>
                        <a:pt x="827" y="44"/>
                      </a:lnTo>
                      <a:lnTo>
                        <a:pt x="828" y="44"/>
                      </a:lnTo>
                      <a:lnTo>
                        <a:pt x="830" y="43"/>
                      </a:lnTo>
                      <a:lnTo>
                        <a:pt x="834" y="41"/>
                      </a:lnTo>
                      <a:close/>
                      <a:moveTo>
                        <a:pt x="663" y="41"/>
                      </a:moveTo>
                      <a:lnTo>
                        <a:pt x="663" y="44"/>
                      </a:lnTo>
                      <a:lnTo>
                        <a:pt x="665" y="44"/>
                      </a:lnTo>
                      <a:lnTo>
                        <a:pt x="665" y="44"/>
                      </a:lnTo>
                      <a:lnTo>
                        <a:pt x="666" y="43"/>
                      </a:lnTo>
                      <a:lnTo>
                        <a:pt x="667" y="43"/>
                      </a:lnTo>
                      <a:lnTo>
                        <a:pt x="667" y="44"/>
                      </a:lnTo>
                      <a:lnTo>
                        <a:pt x="673" y="44"/>
                      </a:lnTo>
                      <a:lnTo>
                        <a:pt x="673" y="45"/>
                      </a:lnTo>
                      <a:lnTo>
                        <a:pt x="674" y="45"/>
                      </a:lnTo>
                      <a:lnTo>
                        <a:pt x="674" y="47"/>
                      </a:lnTo>
                      <a:lnTo>
                        <a:pt x="675" y="48"/>
                      </a:lnTo>
                      <a:lnTo>
                        <a:pt x="678" y="49"/>
                      </a:lnTo>
                      <a:lnTo>
                        <a:pt x="678" y="49"/>
                      </a:lnTo>
                      <a:lnTo>
                        <a:pt x="679" y="51"/>
                      </a:lnTo>
                      <a:lnTo>
                        <a:pt x="679" y="58"/>
                      </a:lnTo>
                      <a:lnTo>
                        <a:pt x="680" y="58"/>
                      </a:lnTo>
                      <a:lnTo>
                        <a:pt x="680" y="58"/>
                      </a:lnTo>
                      <a:lnTo>
                        <a:pt x="683" y="58"/>
                      </a:lnTo>
                      <a:lnTo>
                        <a:pt x="683" y="60"/>
                      </a:lnTo>
                      <a:lnTo>
                        <a:pt x="676" y="61"/>
                      </a:lnTo>
                      <a:lnTo>
                        <a:pt x="676" y="62"/>
                      </a:lnTo>
                      <a:lnTo>
                        <a:pt x="673" y="62"/>
                      </a:lnTo>
                      <a:lnTo>
                        <a:pt x="671" y="62"/>
                      </a:lnTo>
                      <a:lnTo>
                        <a:pt x="669" y="61"/>
                      </a:lnTo>
                      <a:lnTo>
                        <a:pt x="670" y="64"/>
                      </a:lnTo>
                      <a:lnTo>
                        <a:pt x="670" y="64"/>
                      </a:lnTo>
                      <a:lnTo>
                        <a:pt x="669" y="64"/>
                      </a:lnTo>
                      <a:lnTo>
                        <a:pt x="669" y="65"/>
                      </a:lnTo>
                      <a:lnTo>
                        <a:pt x="666" y="65"/>
                      </a:lnTo>
                      <a:lnTo>
                        <a:pt x="666" y="65"/>
                      </a:lnTo>
                      <a:lnTo>
                        <a:pt x="666" y="65"/>
                      </a:lnTo>
                      <a:lnTo>
                        <a:pt x="665" y="65"/>
                      </a:lnTo>
                      <a:lnTo>
                        <a:pt x="665" y="65"/>
                      </a:lnTo>
                      <a:lnTo>
                        <a:pt x="663" y="65"/>
                      </a:lnTo>
                      <a:lnTo>
                        <a:pt x="663" y="64"/>
                      </a:lnTo>
                      <a:lnTo>
                        <a:pt x="662" y="62"/>
                      </a:lnTo>
                      <a:lnTo>
                        <a:pt x="661" y="61"/>
                      </a:lnTo>
                      <a:lnTo>
                        <a:pt x="659" y="61"/>
                      </a:lnTo>
                      <a:lnTo>
                        <a:pt x="659" y="61"/>
                      </a:lnTo>
                      <a:lnTo>
                        <a:pt x="659" y="61"/>
                      </a:lnTo>
                      <a:lnTo>
                        <a:pt x="658" y="61"/>
                      </a:lnTo>
                      <a:lnTo>
                        <a:pt x="658" y="60"/>
                      </a:lnTo>
                      <a:lnTo>
                        <a:pt x="659" y="60"/>
                      </a:lnTo>
                      <a:lnTo>
                        <a:pt x="659" y="57"/>
                      </a:lnTo>
                      <a:lnTo>
                        <a:pt x="657" y="57"/>
                      </a:lnTo>
                      <a:lnTo>
                        <a:pt x="657" y="57"/>
                      </a:lnTo>
                      <a:lnTo>
                        <a:pt x="655" y="57"/>
                      </a:lnTo>
                      <a:lnTo>
                        <a:pt x="655" y="60"/>
                      </a:lnTo>
                      <a:lnTo>
                        <a:pt x="655" y="60"/>
                      </a:lnTo>
                      <a:lnTo>
                        <a:pt x="655" y="60"/>
                      </a:lnTo>
                      <a:lnTo>
                        <a:pt x="655" y="60"/>
                      </a:lnTo>
                      <a:lnTo>
                        <a:pt x="655" y="60"/>
                      </a:lnTo>
                      <a:lnTo>
                        <a:pt x="653" y="60"/>
                      </a:lnTo>
                      <a:lnTo>
                        <a:pt x="653" y="58"/>
                      </a:lnTo>
                      <a:lnTo>
                        <a:pt x="653" y="58"/>
                      </a:lnTo>
                      <a:lnTo>
                        <a:pt x="653" y="57"/>
                      </a:lnTo>
                      <a:lnTo>
                        <a:pt x="652" y="57"/>
                      </a:lnTo>
                      <a:lnTo>
                        <a:pt x="652" y="57"/>
                      </a:lnTo>
                      <a:lnTo>
                        <a:pt x="652" y="58"/>
                      </a:lnTo>
                      <a:lnTo>
                        <a:pt x="650" y="58"/>
                      </a:lnTo>
                      <a:lnTo>
                        <a:pt x="649" y="57"/>
                      </a:lnTo>
                      <a:lnTo>
                        <a:pt x="649" y="56"/>
                      </a:lnTo>
                      <a:lnTo>
                        <a:pt x="649" y="55"/>
                      </a:lnTo>
                      <a:lnTo>
                        <a:pt x="652" y="55"/>
                      </a:lnTo>
                      <a:lnTo>
                        <a:pt x="653" y="53"/>
                      </a:lnTo>
                      <a:lnTo>
                        <a:pt x="654" y="52"/>
                      </a:lnTo>
                      <a:lnTo>
                        <a:pt x="654" y="51"/>
                      </a:lnTo>
                      <a:lnTo>
                        <a:pt x="655" y="48"/>
                      </a:lnTo>
                      <a:lnTo>
                        <a:pt x="655" y="45"/>
                      </a:lnTo>
                      <a:lnTo>
                        <a:pt x="658" y="45"/>
                      </a:lnTo>
                      <a:lnTo>
                        <a:pt x="658" y="47"/>
                      </a:lnTo>
                      <a:lnTo>
                        <a:pt x="659" y="47"/>
                      </a:lnTo>
                      <a:lnTo>
                        <a:pt x="659" y="43"/>
                      </a:lnTo>
                      <a:lnTo>
                        <a:pt x="661" y="43"/>
                      </a:lnTo>
                      <a:lnTo>
                        <a:pt x="662" y="43"/>
                      </a:lnTo>
                      <a:lnTo>
                        <a:pt x="663" y="41"/>
                      </a:lnTo>
                      <a:close/>
                      <a:moveTo>
                        <a:pt x="1705" y="41"/>
                      </a:moveTo>
                      <a:lnTo>
                        <a:pt x="1705" y="41"/>
                      </a:lnTo>
                      <a:lnTo>
                        <a:pt x="1707" y="41"/>
                      </a:lnTo>
                      <a:lnTo>
                        <a:pt x="1705" y="45"/>
                      </a:lnTo>
                      <a:lnTo>
                        <a:pt x="1705" y="45"/>
                      </a:lnTo>
                      <a:lnTo>
                        <a:pt x="1705" y="45"/>
                      </a:lnTo>
                      <a:lnTo>
                        <a:pt x="1704" y="45"/>
                      </a:lnTo>
                      <a:lnTo>
                        <a:pt x="1704" y="47"/>
                      </a:lnTo>
                      <a:lnTo>
                        <a:pt x="1703" y="47"/>
                      </a:lnTo>
                      <a:lnTo>
                        <a:pt x="1700" y="47"/>
                      </a:lnTo>
                      <a:lnTo>
                        <a:pt x="1700" y="45"/>
                      </a:lnTo>
                      <a:lnTo>
                        <a:pt x="1700" y="44"/>
                      </a:lnTo>
                      <a:lnTo>
                        <a:pt x="1700" y="44"/>
                      </a:lnTo>
                      <a:lnTo>
                        <a:pt x="1700" y="41"/>
                      </a:lnTo>
                      <a:lnTo>
                        <a:pt x="1705" y="41"/>
                      </a:lnTo>
                      <a:close/>
                      <a:moveTo>
                        <a:pt x="915" y="41"/>
                      </a:moveTo>
                      <a:lnTo>
                        <a:pt x="913" y="43"/>
                      </a:lnTo>
                      <a:lnTo>
                        <a:pt x="919" y="43"/>
                      </a:lnTo>
                      <a:lnTo>
                        <a:pt x="919" y="43"/>
                      </a:lnTo>
                      <a:lnTo>
                        <a:pt x="921" y="43"/>
                      </a:lnTo>
                      <a:lnTo>
                        <a:pt x="921" y="43"/>
                      </a:lnTo>
                      <a:lnTo>
                        <a:pt x="921" y="43"/>
                      </a:lnTo>
                      <a:lnTo>
                        <a:pt x="920" y="41"/>
                      </a:lnTo>
                      <a:lnTo>
                        <a:pt x="915" y="41"/>
                      </a:lnTo>
                      <a:close/>
                      <a:moveTo>
                        <a:pt x="720" y="40"/>
                      </a:moveTo>
                      <a:lnTo>
                        <a:pt x="720" y="41"/>
                      </a:lnTo>
                      <a:lnTo>
                        <a:pt x="720" y="41"/>
                      </a:lnTo>
                      <a:lnTo>
                        <a:pt x="720" y="41"/>
                      </a:lnTo>
                      <a:lnTo>
                        <a:pt x="720" y="41"/>
                      </a:lnTo>
                      <a:lnTo>
                        <a:pt x="720" y="40"/>
                      </a:lnTo>
                      <a:close/>
                      <a:moveTo>
                        <a:pt x="3041" y="40"/>
                      </a:moveTo>
                      <a:lnTo>
                        <a:pt x="3043" y="41"/>
                      </a:lnTo>
                      <a:lnTo>
                        <a:pt x="3045" y="43"/>
                      </a:lnTo>
                      <a:lnTo>
                        <a:pt x="3047" y="44"/>
                      </a:lnTo>
                      <a:lnTo>
                        <a:pt x="3047" y="45"/>
                      </a:lnTo>
                      <a:lnTo>
                        <a:pt x="3047" y="45"/>
                      </a:lnTo>
                      <a:lnTo>
                        <a:pt x="3047" y="45"/>
                      </a:lnTo>
                      <a:lnTo>
                        <a:pt x="3047" y="45"/>
                      </a:lnTo>
                      <a:lnTo>
                        <a:pt x="3047" y="45"/>
                      </a:lnTo>
                      <a:lnTo>
                        <a:pt x="3046" y="47"/>
                      </a:lnTo>
                      <a:lnTo>
                        <a:pt x="3045" y="47"/>
                      </a:lnTo>
                      <a:lnTo>
                        <a:pt x="3043" y="47"/>
                      </a:lnTo>
                      <a:lnTo>
                        <a:pt x="3043" y="47"/>
                      </a:lnTo>
                      <a:lnTo>
                        <a:pt x="3043" y="47"/>
                      </a:lnTo>
                      <a:lnTo>
                        <a:pt x="3042" y="47"/>
                      </a:lnTo>
                      <a:lnTo>
                        <a:pt x="3041" y="47"/>
                      </a:lnTo>
                      <a:lnTo>
                        <a:pt x="3039" y="45"/>
                      </a:lnTo>
                      <a:lnTo>
                        <a:pt x="3038" y="44"/>
                      </a:lnTo>
                      <a:lnTo>
                        <a:pt x="3038" y="43"/>
                      </a:lnTo>
                      <a:lnTo>
                        <a:pt x="3038" y="43"/>
                      </a:lnTo>
                      <a:lnTo>
                        <a:pt x="3038" y="43"/>
                      </a:lnTo>
                      <a:lnTo>
                        <a:pt x="3038" y="41"/>
                      </a:lnTo>
                      <a:lnTo>
                        <a:pt x="3041" y="40"/>
                      </a:lnTo>
                      <a:close/>
                      <a:moveTo>
                        <a:pt x="760" y="39"/>
                      </a:moveTo>
                      <a:lnTo>
                        <a:pt x="762" y="39"/>
                      </a:lnTo>
                      <a:lnTo>
                        <a:pt x="762" y="40"/>
                      </a:lnTo>
                      <a:lnTo>
                        <a:pt x="762" y="40"/>
                      </a:lnTo>
                      <a:lnTo>
                        <a:pt x="762" y="40"/>
                      </a:lnTo>
                      <a:lnTo>
                        <a:pt x="763" y="40"/>
                      </a:lnTo>
                      <a:lnTo>
                        <a:pt x="763" y="41"/>
                      </a:lnTo>
                      <a:lnTo>
                        <a:pt x="763" y="41"/>
                      </a:lnTo>
                      <a:lnTo>
                        <a:pt x="765" y="44"/>
                      </a:lnTo>
                      <a:lnTo>
                        <a:pt x="768" y="45"/>
                      </a:lnTo>
                      <a:lnTo>
                        <a:pt x="768" y="47"/>
                      </a:lnTo>
                      <a:lnTo>
                        <a:pt x="763" y="47"/>
                      </a:lnTo>
                      <a:lnTo>
                        <a:pt x="763" y="45"/>
                      </a:lnTo>
                      <a:lnTo>
                        <a:pt x="762" y="44"/>
                      </a:lnTo>
                      <a:lnTo>
                        <a:pt x="762" y="43"/>
                      </a:lnTo>
                      <a:lnTo>
                        <a:pt x="762" y="40"/>
                      </a:lnTo>
                      <a:lnTo>
                        <a:pt x="760" y="40"/>
                      </a:lnTo>
                      <a:lnTo>
                        <a:pt x="760" y="39"/>
                      </a:lnTo>
                      <a:close/>
                      <a:moveTo>
                        <a:pt x="2060" y="37"/>
                      </a:moveTo>
                      <a:lnTo>
                        <a:pt x="2064" y="37"/>
                      </a:lnTo>
                      <a:lnTo>
                        <a:pt x="2067" y="40"/>
                      </a:lnTo>
                      <a:lnTo>
                        <a:pt x="2071" y="43"/>
                      </a:lnTo>
                      <a:lnTo>
                        <a:pt x="2072" y="43"/>
                      </a:lnTo>
                      <a:lnTo>
                        <a:pt x="2072" y="44"/>
                      </a:lnTo>
                      <a:lnTo>
                        <a:pt x="2073" y="44"/>
                      </a:lnTo>
                      <a:lnTo>
                        <a:pt x="2075" y="45"/>
                      </a:lnTo>
                      <a:lnTo>
                        <a:pt x="2076" y="45"/>
                      </a:lnTo>
                      <a:lnTo>
                        <a:pt x="2077" y="47"/>
                      </a:lnTo>
                      <a:lnTo>
                        <a:pt x="2077" y="47"/>
                      </a:lnTo>
                      <a:lnTo>
                        <a:pt x="2078" y="48"/>
                      </a:lnTo>
                      <a:lnTo>
                        <a:pt x="2078" y="49"/>
                      </a:lnTo>
                      <a:lnTo>
                        <a:pt x="2077" y="49"/>
                      </a:lnTo>
                      <a:lnTo>
                        <a:pt x="2077" y="51"/>
                      </a:lnTo>
                      <a:lnTo>
                        <a:pt x="2076" y="51"/>
                      </a:lnTo>
                      <a:lnTo>
                        <a:pt x="2075" y="51"/>
                      </a:lnTo>
                      <a:lnTo>
                        <a:pt x="2075" y="49"/>
                      </a:lnTo>
                      <a:lnTo>
                        <a:pt x="2069" y="49"/>
                      </a:lnTo>
                      <a:lnTo>
                        <a:pt x="2069" y="48"/>
                      </a:lnTo>
                      <a:lnTo>
                        <a:pt x="2068" y="48"/>
                      </a:lnTo>
                      <a:lnTo>
                        <a:pt x="2067" y="47"/>
                      </a:lnTo>
                      <a:lnTo>
                        <a:pt x="2064" y="47"/>
                      </a:lnTo>
                      <a:lnTo>
                        <a:pt x="2064" y="45"/>
                      </a:lnTo>
                      <a:lnTo>
                        <a:pt x="2064" y="45"/>
                      </a:lnTo>
                      <a:lnTo>
                        <a:pt x="2063" y="47"/>
                      </a:lnTo>
                      <a:lnTo>
                        <a:pt x="2061" y="47"/>
                      </a:lnTo>
                      <a:lnTo>
                        <a:pt x="2061" y="47"/>
                      </a:lnTo>
                      <a:lnTo>
                        <a:pt x="2061" y="45"/>
                      </a:lnTo>
                      <a:lnTo>
                        <a:pt x="2060" y="44"/>
                      </a:lnTo>
                      <a:lnTo>
                        <a:pt x="2060" y="43"/>
                      </a:lnTo>
                      <a:lnTo>
                        <a:pt x="2059" y="40"/>
                      </a:lnTo>
                      <a:lnTo>
                        <a:pt x="2060" y="40"/>
                      </a:lnTo>
                      <a:lnTo>
                        <a:pt x="2060" y="40"/>
                      </a:lnTo>
                      <a:lnTo>
                        <a:pt x="2060" y="40"/>
                      </a:lnTo>
                      <a:lnTo>
                        <a:pt x="2060" y="39"/>
                      </a:lnTo>
                      <a:lnTo>
                        <a:pt x="2060" y="39"/>
                      </a:lnTo>
                      <a:lnTo>
                        <a:pt x="2060" y="37"/>
                      </a:lnTo>
                      <a:close/>
                      <a:moveTo>
                        <a:pt x="1707" y="36"/>
                      </a:moveTo>
                      <a:lnTo>
                        <a:pt x="1707" y="36"/>
                      </a:lnTo>
                      <a:lnTo>
                        <a:pt x="1709" y="37"/>
                      </a:lnTo>
                      <a:lnTo>
                        <a:pt x="1711" y="37"/>
                      </a:lnTo>
                      <a:lnTo>
                        <a:pt x="1709" y="41"/>
                      </a:lnTo>
                      <a:lnTo>
                        <a:pt x="1707" y="41"/>
                      </a:lnTo>
                      <a:lnTo>
                        <a:pt x="1705" y="40"/>
                      </a:lnTo>
                      <a:lnTo>
                        <a:pt x="1705" y="39"/>
                      </a:lnTo>
                      <a:lnTo>
                        <a:pt x="1707" y="37"/>
                      </a:lnTo>
                      <a:lnTo>
                        <a:pt x="1707" y="36"/>
                      </a:lnTo>
                      <a:close/>
                      <a:moveTo>
                        <a:pt x="913" y="36"/>
                      </a:moveTo>
                      <a:lnTo>
                        <a:pt x="913" y="36"/>
                      </a:lnTo>
                      <a:lnTo>
                        <a:pt x="913" y="36"/>
                      </a:lnTo>
                      <a:lnTo>
                        <a:pt x="913" y="36"/>
                      </a:lnTo>
                      <a:lnTo>
                        <a:pt x="912" y="37"/>
                      </a:lnTo>
                      <a:lnTo>
                        <a:pt x="912" y="39"/>
                      </a:lnTo>
                      <a:lnTo>
                        <a:pt x="913" y="39"/>
                      </a:lnTo>
                      <a:lnTo>
                        <a:pt x="913" y="36"/>
                      </a:lnTo>
                      <a:lnTo>
                        <a:pt x="913" y="36"/>
                      </a:lnTo>
                      <a:close/>
                      <a:moveTo>
                        <a:pt x="763" y="36"/>
                      </a:moveTo>
                      <a:lnTo>
                        <a:pt x="765" y="36"/>
                      </a:lnTo>
                      <a:lnTo>
                        <a:pt x="765" y="36"/>
                      </a:lnTo>
                      <a:lnTo>
                        <a:pt x="765" y="36"/>
                      </a:lnTo>
                      <a:lnTo>
                        <a:pt x="767" y="36"/>
                      </a:lnTo>
                      <a:lnTo>
                        <a:pt x="767" y="37"/>
                      </a:lnTo>
                      <a:lnTo>
                        <a:pt x="764" y="37"/>
                      </a:lnTo>
                      <a:lnTo>
                        <a:pt x="763" y="36"/>
                      </a:lnTo>
                      <a:close/>
                      <a:moveTo>
                        <a:pt x="2044" y="34"/>
                      </a:moveTo>
                      <a:lnTo>
                        <a:pt x="2046" y="35"/>
                      </a:lnTo>
                      <a:lnTo>
                        <a:pt x="2046" y="36"/>
                      </a:lnTo>
                      <a:lnTo>
                        <a:pt x="2044" y="35"/>
                      </a:lnTo>
                      <a:lnTo>
                        <a:pt x="2044" y="34"/>
                      </a:lnTo>
                      <a:close/>
                      <a:moveTo>
                        <a:pt x="1720" y="34"/>
                      </a:moveTo>
                      <a:lnTo>
                        <a:pt x="1721" y="34"/>
                      </a:lnTo>
                      <a:lnTo>
                        <a:pt x="1721" y="35"/>
                      </a:lnTo>
                      <a:lnTo>
                        <a:pt x="1721" y="37"/>
                      </a:lnTo>
                      <a:lnTo>
                        <a:pt x="1720" y="37"/>
                      </a:lnTo>
                      <a:lnTo>
                        <a:pt x="1720" y="36"/>
                      </a:lnTo>
                      <a:lnTo>
                        <a:pt x="1720" y="36"/>
                      </a:lnTo>
                      <a:lnTo>
                        <a:pt x="1720" y="36"/>
                      </a:lnTo>
                      <a:lnTo>
                        <a:pt x="1720" y="35"/>
                      </a:lnTo>
                      <a:lnTo>
                        <a:pt x="1720" y="35"/>
                      </a:lnTo>
                      <a:lnTo>
                        <a:pt x="1720" y="35"/>
                      </a:lnTo>
                      <a:lnTo>
                        <a:pt x="1720" y="34"/>
                      </a:lnTo>
                      <a:close/>
                      <a:moveTo>
                        <a:pt x="1777" y="32"/>
                      </a:moveTo>
                      <a:lnTo>
                        <a:pt x="1777" y="32"/>
                      </a:lnTo>
                      <a:lnTo>
                        <a:pt x="1777" y="32"/>
                      </a:lnTo>
                      <a:lnTo>
                        <a:pt x="1777" y="34"/>
                      </a:lnTo>
                      <a:lnTo>
                        <a:pt x="1777" y="34"/>
                      </a:lnTo>
                      <a:lnTo>
                        <a:pt x="1777" y="32"/>
                      </a:lnTo>
                      <a:close/>
                      <a:moveTo>
                        <a:pt x="1735" y="32"/>
                      </a:moveTo>
                      <a:lnTo>
                        <a:pt x="1738" y="32"/>
                      </a:lnTo>
                      <a:lnTo>
                        <a:pt x="1738" y="34"/>
                      </a:lnTo>
                      <a:lnTo>
                        <a:pt x="1735" y="34"/>
                      </a:lnTo>
                      <a:lnTo>
                        <a:pt x="1735" y="32"/>
                      </a:lnTo>
                      <a:close/>
                      <a:moveTo>
                        <a:pt x="1712" y="32"/>
                      </a:moveTo>
                      <a:lnTo>
                        <a:pt x="1713" y="32"/>
                      </a:lnTo>
                      <a:lnTo>
                        <a:pt x="1715" y="34"/>
                      </a:lnTo>
                      <a:lnTo>
                        <a:pt x="1715" y="34"/>
                      </a:lnTo>
                      <a:lnTo>
                        <a:pt x="1716" y="35"/>
                      </a:lnTo>
                      <a:lnTo>
                        <a:pt x="1716" y="36"/>
                      </a:lnTo>
                      <a:lnTo>
                        <a:pt x="1713" y="36"/>
                      </a:lnTo>
                      <a:lnTo>
                        <a:pt x="1713" y="35"/>
                      </a:lnTo>
                      <a:lnTo>
                        <a:pt x="1713" y="34"/>
                      </a:lnTo>
                      <a:lnTo>
                        <a:pt x="1712" y="32"/>
                      </a:lnTo>
                      <a:close/>
                      <a:moveTo>
                        <a:pt x="2876" y="31"/>
                      </a:moveTo>
                      <a:lnTo>
                        <a:pt x="2876" y="32"/>
                      </a:lnTo>
                      <a:lnTo>
                        <a:pt x="2876" y="32"/>
                      </a:lnTo>
                      <a:lnTo>
                        <a:pt x="2874" y="32"/>
                      </a:lnTo>
                      <a:lnTo>
                        <a:pt x="2874" y="32"/>
                      </a:lnTo>
                      <a:lnTo>
                        <a:pt x="2874" y="34"/>
                      </a:lnTo>
                      <a:lnTo>
                        <a:pt x="2874" y="32"/>
                      </a:lnTo>
                      <a:lnTo>
                        <a:pt x="2876" y="31"/>
                      </a:lnTo>
                      <a:close/>
                      <a:moveTo>
                        <a:pt x="906" y="30"/>
                      </a:moveTo>
                      <a:lnTo>
                        <a:pt x="906" y="34"/>
                      </a:lnTo>
                      <a:lnTo>
                        <a:pt x="908" y="34"/>
                      </a:lnTo>
                      <a:lnTo>
                        <a:pt x="908" y="32"/>
                      </a:lnTo>
                      <a:lnTo>
                        <a:pt x="908" y="31"/>
                      </a:lnTo>
                      <a:lnTo>
                        <a:pt x="909" y="31"/>
                      </a:lnTo>
                      <a:lnTo>
                        <a:pt x="906" y="30"/>
                      </a:lnTo>
                      <a:close/>
                      <a:moveTo>
                        <a:pt x="1747" y="30"/>
                      </a:moveTo>
                      <a:lnTo>
                        <a:pt x="1747" y="32"/>
                      </a:lnTo>
                      <a:lnTo>
                        <a:pt x="1746" y="34"/>
                      </a:lnTo>
                      <a:lnTo>
                        <a:pt x="1745" y="36"/>
                      </a:lnTo>
                      <a:lnTo>
                        <a:pt x="1745" y="35"/>
                      </a:lnTo>
                      <a:lnTo>
                        <a:pt x="1745" y="35"/>
                      </a:lnTo>
                      <a:lnTo>
                        <a:pt x="1745" y="35"/>
                      </a:lnTo>
                      <a:lnTo>
                        <a:pt x="1742" y="34"/>
                      </a:lnTo>
                      <a:lnTo>
                        <a:pt x="1742" y="32"/>
                      </a:lnTo>
                      <a:lnTo>
                        <a:pt x="1741" y="31"/>
                      </a:lnTo>
                      <a:lnTo>
                        <a:pt x="1742" y="31"/>
                      </a:lnTo>
                      <a:lnTo>
                        <a:pt x="1742" y="30"/>
                      </a:lnTo>
                      <a:lnTo>
                        <a:pt x="1743" y="30"/>
                      </a:lnTo>
                      <a:lnTo>
                        <a:pt x="1745" y="30"/>
                      </a:lnTo>
                      <a:lnTo>
                        <a:pt x="1745" y="30"/>
                      </a:lnTo>
                      <a:lnTo>
                        <a:pt x="1746" y="30"/>
                      </a:lnTo>
                      <a:lnTo>
                        <a:pt x="1747" y="30"/>
                      </a:lnTo>
                      <a:close/>
                      <a:moveTo>
                        <a:pt x="637" y="28"/>
                      </a:moveTo>
                      <a:lnTo>
                        <a:pt x="638" y="28"/>
                      </a:lnTo>
                      <a:lnTo>
                        <a:pt x="638" y="30"/>
                      </a:lnTo>
                      <a:lnTo>
                        <a:pt x="637" y="31"/>
                      </a:lnTo>
                      <a:lnTo>
                        <a:pt x="637" y="34"/>
                      </a:lnTo>
                      <a:lnTo>
                        <a:pt x="636" y="34"/>
                      </a:lnTo>
                      <a:lnTo>
                        <a:pt x="636" y="34"/>
                      </a:lnTo>
                      <a:lnTo>
                        <a:pt x="635" y="34"/>
                      </a:lnTo>
                      <a:lnTo>
                        <a:pt x="635" y="31"/>
                      </a:lnTo>
                      <a:lnTo>
                        <a:pt x="635" y="31"/>
                      </a:lnTo>
                      <a:lnTo>
                        <a:pt x="636" y="31"/>
                      </a:lnTo>
                      <a:lnTo>
                        <a:pt x="636" y="30"/>
                      </a:lnTo>
                      <a:lnTo>
                        <a:pt x="637" y="30"/>
                      </a:lnTo>
                      <a:lnTo>
                        <a:pt x="637" y="28"/>
                      </a:lnTo>
                      <a:close/>
                      <a:moveTo>
                        <a:pt x="2882" y="27"/>
                      </a:moveTo>
                      <a:lnTo>
                        <a:pt x="2882" y="27"/>
                      </a:lnTo>
                      <a:lnTo>
                        <a:pt x="2882" y="27"/>
                      </a:lnTo>
                      <a:lnTo>
                        <a:pt x="2882" y="31"/>
                      </a:lnTo>
                      <a:lnTo>
                        <a:pt x="2880" y="31"/>
                      </a:lnTo>
                      <a:lnTo>
                        <a:pt x="2877" y="31"/>
                      </a:lnTo>
                      <a:lnTo>
                        <a:pt x="2878" y="28"/>
                      </a:lnTo>
                      <a:lnTo>
                        <a:pt x="2880" y="27"/>
                      </a:lnTo>
                      <a:lnTo>
                        <a:pt x="2882" y="27"/>
                      </a:lnTo>
                      <a:close/>
                      <a:moveTo>
                        <a:pt x="895" y="26"/>
                      </a:moveTo>
                      <a:lnTo>
                        <a:pt x="895" y="27"/>
                      </a:lnTo>
                      <a:lnTo>
                        <a:pt x="894" y="27"/>
                      </a:lnTo>
                      <a:lnTo>
                        <a:pt x="894" y="27"/>
                      </a:lnTo>
                      <a:lnTo>
                        <a:pt x="894" y="28"/>
                      </a:lnTo>
                      <a:lnTo>
                        <a:pt x="895" y="28"/>
                      </a:lnTo>
                      <a:lnTo>
                        <a:pt x="895" y="26"/>
                      </a:lnTo>
                      <a:lnTo>
                        <a:pt x="895" y="26"/>
                      </a:lnTo>
                      <a:close/>
                      <a:moveTo>
                        <a:pt x="1310" y="26"/>
                      </a:moveTo>
                      <a:lnTo>
                        <a:pt x="1311" y="26"/>
                      </a:lnTo>
                      <a:lnTo>
                        <a:pt x="1313" y="26"/>
                      </a:lnTo>
                      <a:lnTo>
                        <a:pt x="1313" y="31"/>
                      </a:lnTo>
                      <a:lnTo>
                        <a:pt x="1311" y="31"/>
                      </a:lnTo>
                      <a:lnTo>
                        <a:pt x="1310" y="31"/>
                      </a:lnTo>
                      <a:lnTo>
                        <a:pt x="1307" y="32"/>
                      </a:lnTo>
                      <a:lnTo>
                        <a:pt x="1306" y="32"/>
                      </a:lnTo>
                      <a:lnTo>
                        <a:pt x="1306" y="31"/>
                      </a:lnTo>
                      <a:lnTo>
                        <a:pt x="1302" y="31"/>
                      </a:lnTo>
                      <a:lnTo>
                        <a:pt x="1302" y="31"/>
                      </a:lnTo>
                      <a:lnTo>
                        <a:pt x="1300" y="31"/>
                      </a:lnTo>
                      <a:lnTo>
                        <a:pt x="1300" y="31"/>
                      </a:lnTo>
                      <a:lnTo>
                        <a:pt x="1293" y="31"/>
                      </a:lnTo>
                      <a:lnTo>
                        <a:pt x="1292" y="31"/>
                      </a:lnTo>
                      <a:lnTo>
                        <a:pt x="1289" y="31"/>
                      </a:lnTo>
                      <a:lnTo>
                        <a:pt x="1288" y="32"/>
                      </a:lnTo>
                      <a:lnTo>
                        <a:pt x="1288" y="32"/>
                      </a:lnTo>
                      <a:lnTo>
                        <a:pt x="1288" y="32"/>
                      </a:lnTo>
                      <a:lnTo>
                        <a:pt x="1288" y="27"/>
                      </a:lnTo>
                      <a:lnTo>
                        <a:pt x="1292" y="28"/>
                      </a:lnTo>
                      <a:lnTo>
                        <a:pt x="1292" y="27"/>
                      </a:lnTo>
                      <a:lnTo>
                        <a:pt x="1294" y="27"/>
                      </a:lnTo>
                      <a:lnTo>
                        <a:pt x="1294" y="27"/>
                      </a:lnTo>
                      <a:lnTo>
                        <a:pt x="1302" y="27"/>
                      </a:lnTo>
                      <a:lnTo>
                        <a:pt x="1302" y="26"/>
                      </a:lnTo>
                      <a:lnTo>
                        <a:pt x="1303" y="26"/>
                      </a:lnTo>
                      <a:lnTo>
                        <a:pt x="1303" y="26"/>
                      </a:lnTo>
                      <a:lnTo>
                        <a:pt x="1303" y="27"/>
                      </a:lnTo>
                      <a:lnTo>
                        <a:pt x="1305" y="27"/>
                      </a:lnTo>
                      <a:lnTo>
                        <a:pt x="1307" y="26"/>
                      </a:lnTo>
                      <a:lnTo>
                        <a:pt x="1310" y="26"/>
                      </a:lnTo>
                      <a:close/>
                      <a:moveTo>
                        <a:pt x="3145" y="24"/>
                      </a:moveTo>
                      <a:lnTo>
                        <a:pt x="3148" y="24"/>
                      </a:lnTo>
                      <a:lnTo>
                        <a:pt x="3148" y="26"/>
                      </a:lnTo>
                      <a:lnTo>
                        <a:pt x="3151" y="26"/>
                      </a:lnTo>
                      <a:lnTo>
                        <a:pt x="3151" y="27"/>
                      </a:lnTo>
                      <a:lnTo>
                        <a:pt x="3152" y="27"/>
                      </a:lnTo>
                      <a:lnTo>
                        <a:pt x="3152" y="27"/>
                      </a:lnTo>
                      <a:lnTo>
                        <a:pt x="3157" y="27"/>
                      </a:lnTo>
                      <a:lnTo>
                        <a:pt x="3157" y="28"/>
                      </a:lnTo>
                      <a:lnTo>
                        <a:pt x="3158" y="28"/>
                      </a:lnTo>
                      <a:lnTo>
                        <a:pt x="3158" y="28"/>
                      </a:lnTo>
                      <a:lnTo>
                        <a:pt x="3162" y="28"/>
                      </a:lnTo>
                      <a:lnTo>
                        <a:pt x="3165" y="32"/>
                      </a:lnTo>
                      <a:lnTo>
                        <a:pt x="3164" y="36"/>
                      </a:lnTo>
                      <a:lnTo>
                        <a:pt x="3151" y="35"/>
                      </a:lnTo>
                      <a:lnTo>
                        <a:pt x="3151" y="35"/>
                      </a:lnTo>
                      <a:lnTo>
                        <a:pt x="3151" y="34"/>
                      </a:lnTo>
                      <a:lnTo>
                        <a:pt x="3149" y="34"/>
                      </a:lnTo>
                      <a:lnTo>
                        <a:pt x="3148" y="34"/>
                      </a:lnTo>
                      <a:lnTo>
                        <a:pt x="3148" y="35"/>
                      </a:lnTo>
                      <a:lnTo>
                        <a:pt x="3147" y="35"/>
                      </a:lnTo>
                      <a:lnTo>
                        <a:pt x="3145" y="36"/>
                      </a:lnTo>
                      <a:lnTo>
                        <a:pt x="3144" y="36"/>
                      </a:lnTo>
                      <a:lnTo>
                        <a:pt x="3143" y="36"/>
                      </a:lnTo>
                      <a:lnTo>
                        <a:pt x="3140" y="35"/>
                      </a:lnTo>
                      <a:lnTo>
                        <a:pt x="3140" y="35"/>
                      </a:lnTo>
                      <a:lnTo>
                        <a:pt x="3139" y="35"/>
                      </a:lnTo>
                      <a:lnTo>
                        <a:pt x="3139" y="36"/>
                      </a:lnTo>
                      <a:lnTo>
                        <a:pt x="3138" y="36"/>
                      </a:lnTo>
                      <a:lnTo>
                        <a:pt x="3138" y="35"/>
                      </a:lnTo>
                      <a:lnTo>
                        <a:pt x="3134" y="35"/>
                      </a:lnTo>
                      <a:lnTo>
                        <a:pt x="3134" y="34"/>
                      </a:lnTo>
                      <a:lnTo>
                        <a:pt x="3138" y="30"/>
                      </a:lnTo>
                      <a:lnTo>
                        <a:pt x="3139" y="28"/>
                      </a:lnTo>
                      <a:lnTo>
                        <a:pt x="3141" y="28"/>
                      </a:lnTo>
                      <a:lnTo>
                        <a:pt x="3141" y="27"/>
                      </a:lnTo>
                      <a:lnTo>
                        <a:pt x="3144" y="27"/>
                      </a:lnTo>
                      <a:lnTo>
                        <a:pt x="3145" y="24"/>
                      </a:lnTo>
                      <a:close/>
                      <a:moveTo>
                        <a:pt x="2886" y="24"/>
                      </a:moveTo>
                      <a:lnTo>
                        <a:pt x="2889" y="24"/>
                      </a:lnTo>
                      <a:lnTo>
                        <a:pt x="2890" y="26"/>
                      </a:lnTo>
                      <a:lnTo>
                        <a:pt x="2891" y="26"/>
                      </a:lnTo>
                      <a:lnTo>
                        <a:pt x="2895" y="31"/>
                      </a:lnTo>
                      <a:lnTo>
                        <a:pt x="2897" y="31"/>
                      </a:lnTo>
                      <a:lnTo>
                        <a:pt x="2895" y="32"/>
                      </a:lnTo>
                      <a:lnTo>
                        <a:pt x="2894" y="32"/>
                      </a:lnTo>
                      <a:lnTo>
                        <a:pt x="2891" y="34"/>
                      </a:lnTo>
                      <a:lnTo>
                        <a:pt x="2889" y="34"/>
                      </a:lnTo>
                      <a:lnTo>
                        <a:pt x="2884" y="34"/>
                      </a:lnTo>
                      <a:lnTo>
                        <a:pt x="2884" y="31"/>
                      </a:lnTo>
                      <a:lnTo>
                        <a:pt x="2884" y="30"/>
                      </a:lnTo>
                      <a:lnTo>
                        <a:pt x="2884" y="30"/>
                      </a:lnTo>
                      <a:lnTo>
                        <a:pt x="2885" y="28"/>
                      </a:lnTo>
                      <a:lnTo>
                        <a:pt x="2886" y="28"/>
                      </a:lnTo>
                      <a:lnTo>
                        <a:pt x="2886" y="24"/>
                      </a:lnTo>
                      <a:lnTo>
                        <a:pt x="2886" y="24"/>
                      </a:lnTo>
                      <a:lnTo>
                        <a:pt x="2886" y="24"/>
                      </a:lnTo>
                      <a:close/>
                      <a:moveTo>
                        <a:pt x="1751" y="23"/>
                      </a:moveTo>
                      <a:lnTo>
                        <a:pt x="1753" y="23"/>
                      </a:lnTo>
                      <a:lnTo>
                        <a:pt x="1753" y="26"/>
                      </a:lnTo>
                      <a:lnTo>
                        <a:pt x="1753" y="26"/>
                      </a:lnTo>
                      <a:lnTo>
                        <a:pt x="1754" y="26"/>
                      </a:lnTo>
                      <a:lnTo>
                        <a:pt x="1753" y="26"/>
                      </a:lnTo>
                      <a:lnTo>
                        <a:pt x="1753" y="26"/>
                      </a:lnTo>
                      <a:lnTo>
                        <a:pt x="1751" y="26"/>
                      </a:lnTo>
                      <a:lnTo>
                        <a:pt x="1751" y="23"/>
                      </a:lnTo>
                      <a:close/>
                      <a:moveTo>
                        <a:pt x="1741" y="23"/>
                      </a:moveTo>
                      <a:lnTo>
                        <a:pt x="1741" y="26"/>
                      </a:lnTo>
                      <a:lnTo>
                        <a:pt x="1738" y="28"/>
                      </a:lnTo>
                      <a:lnTo>
                        <a:pt x="1738" y="28"/>
                      </a:lnTo>
                      <a:lnTo>
                        <a:pt x="1735" y="28"/>
                      </a:lnTo>
                      <a:lnTo>
                        <a:pt x="1735" y="30"/>
                      </a:lnTo>
                      <a:lnTo>
                        <a:pt x="1733" y="30"/>
                      </a:lnTo>
                      <a:lnTo>
                        <a:pt x="1732" y="31"/>
                      </a:lnTo>
                      <a:lnTo>
                        <a:pt x="1732" y="30"/>
                      </a:lnTo>
                      <a:lnTo>
                        <a:pt x="1730" y="30"/>
                      </a:lnTo>
                      <a:lnTo>
                        <a:pt x="1730" y="28"/>
                      </a:lnTo>
                      <a:lnTo>
                        <a:pt x="1732" y="28"/>
                      </a:lnTo>
                      <a:lnTo>
                        <a:pt x="1732" y="27"/>
                      </a:lnTo>
                      <a:lnTo>
                        <a:pt x="1737" y="27"/>
                      </a:lnTo>
                      <a:lnTo>
                        <a:pt x="1738" y="24"/>
                      </a:lnTo>
                      <a:lnTo>
                        <a:pt x="1738" y="24"/>
                      </a:lnTo>
                      <a:lnTo>
                        <a:pt x="1739" y="23"/>
                      </a:lnTo>
                      <a:lnTo>
                        <a:pt x="1741" y="23"/>
                      </a:lnTo>
                      <a:close/>
                      <a:moveTo>
                        <a:pt x="2878" y="20"/>
                      </a:moveTo>
                      <a:lnTo>
                        <a:pt x="2880" y="22"/>
                      </a:lnTo>
                      <a:lnTo>
                        <a:pt x="2880" y="22"/>
                      </a:lnTo>
                      <a:lnTo>
                        <a:pt x="2880" y="23"/>
                      </a:lnTo>
                      <a:lnTo>
                        <a:pt x="2880" y="23"/>
                      </a:lnTo>
                      <a:lnTo>
                        <a:pt x="2880" y="24"/>
                      </a:lnTo>
                      <a:lnTo>
                        <a:pt x="2878" y="24"/>
                      </a:lnTo>
                      <a:lnTo>
                        <a:pt x="2878" y="26"/>
                      </a:lnTo>
                      <a:lnTo>
                        <a:pt x="2877" y="26"/>
                      </a:lnTo>
                      <a:lnTo>
                        <a:pt x="2877" y="27"/>
                      </a:lnTo>
                      <a:lnTo>
                        <a:pt x="2874" y="28"/>
                      </a:lnTo>
                      <a:lnTo>
                        <a:pt x="2874" y="30"/>
                      </a:lnTo>
                      <a:lnTo>
                        <a:pt x="2873" y="31"/>
                      </a:lnTo>
                      <a:lnTo>
                        <a:pt x="2872" y="32"/>
                      </a:lnTo>
                      <a:lnTo>
                        <a:pt x="2870" y="32"/>
                      </a:lnTo>
                      <a:lnTo>
                        <a:pt x="2870" y="34"/>
                      </a:lnTo>
                      <a:lnTo>
                        <a:pt x="2868" y="34"/>
                      </a:lnTo>
                      <a:lnTo>
                        <a:pt x="2868" y="34"/>
                      </a:lnTo>
                      <a:lnTo>
                        <a:pt x="2868" y="34"/>
                      </a:lnTo>
                      <a:lnTo>
                        <a:pt x="2868" y="34"/>
                      </a:lnTo>
                      <a:lnTo>
                        <a:pt x="2867" y="34"/>
                      </a:lnTo>
                      <a:lnTo>
                        <a:pt x="2868" y="32"/>
                      </a:lnTo>
                      <a:lnTo>
                        <a:pt x="2868" y="31"/>
                      </a:lnTo>
                      <a:lnTo>
                        <a:pt x="2872" y="28"/>
                      </a:lnTo>
                      <a:lnTo>
                        <a:pt x="2872" y="27"/>
                      </a:lnTo>
                      <a:lnTo>
                        <a:pt x="2874" y="27"/>
                      </a:lnTo>
                      <a:lnTo>
                        <a:pt x="2876" y="26"/>
                      </a:lnTo>
                      <a:lnTo>
                        <a:pt x="2877" y="24"/>
                      </a:lnTo>
                      <a:lnTo>
                        <a:pt x="2878" y="23"/>
                      </a:lnTo>
                      <a:lnTo>
                        <a:pt x="2878" y="20"/>
                      </a:lnTo>
                      <a:close/>
                      <a:moveTo>
                        <a:pt x="2876" y="20"/>
                      </a:moveTo>
                      <a:lnTo>
                        <a:pt x="2877" y="20"/>
                      </a:lnTo>
                      <a:lnTo>
                        <a:pt x="2876" y="23"/>
                      </a:lnTo>
                      <a:lnTo>
                        <a:pt x="2876" y="23"/>
                      </a:lnTo>
                      <a:lnTo>
                        <a:pt x="2876" y="22"/>
                      </a:lnTo>
                      <a:lnTo>
                        <a:pt x="2876" y="20"/>
                      </a:lnTo>
                      <a:close/>
                      <a:moveTo>
                        <a:pt x="1767" y="20"/>
                      </a:moveTo>
                      <a:lnTo>
                        <a:pt x="1771" y="23"/>
                      </a:lnTo>
                      <a:lnTo>
                        <a:pt x="1770" y="24"/>
                      </a:lnTo>
                      <a:lnTo>
                        <a:pt x="1772" y="24"/>
                      </a:lnTo>
                      <a:lnTo>
                        <a:pt x="1772" y="26"/>
                      </a:lnTo>
                      <a:lnTo>
                        <a:pt x="1771" y="26"/>
                      </a:lnTo>
                      <a:lnTo>
                        <a:pt x="1771" y="26"/>
                      </a:lnTo>
                      <a:lnTo>
                        <a:pt x="1767" y="26"/>
                      </a:lnTo>
                      <a:lnTo>
                        <a:pt x="1767" y="26"/>
                      </a:lnTo>
                      <a:lnTo>
                        <a:pt x="1766" y="27"/>
                      </a:lnTo>
                      <a:lnTo>
                        <a:pt x="1766" y="26"/>
                      </a:lnTo>
                      <a:lnTo>
                        <a:pt x="1766" y="26"/>
                      </a:lnTo>
                      <a:lnTo>
                        <a:pt x="1766" y="23"/>
                      </a:lnTo>
                      <a:lnTo>
                        <a:pt x="1767" y="23"/>
                      </a:lnTo>
                      <a:lnTo>
                        <a:pt x="1767" y="20"/>
                      </a:lnTo>
                      <a:close/>
                      <a:moveTo>
                        <a:pt x="1069" y="20"/>
                      </a:moveTo>
                      <a:lnTo>
                        <a:pt x="1072" y="20"/>
                      </a:lnTo>
                      <a:lnTo>
                        <a:pt x="1072" y="20"/>
                      </a:lnTo>
                      <a:lnTo>
                        <a:pt x="1072" y="20"/>
                      </a:lnTo>
                      <a:lnTo>
                        <a:pt x="1072" y="22"/>
                      </a:lnTo>
                      <a:lnTo>
                        <a:pt x="1069" y="22"/>
                      </a:lnTo>
                      <a:lnTo>
                        <a:pt x="1069" y="20"/>
                      </a:lnTo>
                      <a:close/>
                      <a:moveTo>
                        <a:pt x="1060" y="18"/>
                      </a:moveTo>
                      <a:lnTo>
                        <a:pt x="1061" y="18"/>
                      </a:lnTo>
                      <a:lnTo>
                        <a:pt x="1061" y="19"/>
                      </a:lnTo>
                      <a:lnTo>
                        <a:pt x="1061" y="19"/>
                      </a:lnTo>
                      <a:lnTo>
                        <a:pt x="1061" y="22"/>
                      </a:lnTo>
                      <a:lnTo>
                        <a:pt x="1060" y="22"/>
                      </a:lnTo>
                      <a:lnTo>
                        <a:pt x="1059" y="20"/>
                      </a:lnTo>
                      <a:lnTo>
                        <a:pt x="1059" y="20"/>
                      </a:lnTo>
                      <a:lnTo>
                        <a:pt x="1059" y="19"/>
                      </a:lnTo>
                      <a:lnTo>
                        <a:pt x="1060" y="19"/>
                      </a:lnTo>
                      <a:lnTo>
                        <a:pt x="1060" y="18"/>
                      </a:lnTo>
                      <a:close/>
                      <a:moveTo>
                        <a:pt x="887" y="15"/>
                      </a:moveTo>
                      <a:lnTo>
                        <a:pt x="889" y="15"/>
                      </a:lnTo>
                      <a:lnTo>
                        <a:pt x="889" y="15"/>
                      </a:lnTo>
                      <a:lnTo>
                        <a:pt x="890" y="17"/>
                      </a:lnTo>
                      <a:lnTo>
                        <a:pt x="889" y="17"/>
                      </a:lnTo>
                      <a:lnTo>
                        <a:pt x="889" y="18"/>
                      </a:lnTo>
                      <a:lnTo>
                        <a:pt x="887" y="18"/>
                      </a:lnTo>
                      <a:lnTo>
                        <a:pt x="887" y="17"/>
                      </a:lnTo>
                      <a:lnTo>
                        <a:pt x="887" y="17"/>
                      </a:lnTo>
                      <a:lnTo>
                        <a:pt x="887" y="17"/>
                      </a:lnTo>
                      <a:lnTo>
                        <a:pt x="887" y="15"/>
                      </a:lnTo>
                      <a:close/>
                      <a:moveTo>
                        <a:pt x="2681" y="14"/>
                      </a:moveTo>
                      <a:lnTo>
                        <a:pt x="2682" y="14"/>
                      </a:lnTo>
                      <a:lnTo>
                        <a:pt x="2681" y="14"/>
                      </a:lnTo>
                      <a:lnTo>
                        <a:pt x="2681" y="14"/>
                      </a:lnTo>
                      <a:lnTo>
                        <a:pt x="2681" y="14"/>
                      </a:lnTo>
                      <a:lnTo>
                        <a:pt x="2681" y="14"/>
                      </a:lnTo>
                      <a:lnTo>
                        <a:pt x="2679" y="15"/>
                      </a:lnTo>
                      <a:lnTo>
                        <a:pt x="2679" y="15"/>
                      </a:lnTo>
                      <a:lnTo>
                        <a:pt x="2681" y="14"/>
                      </a:lnTo>
                      <a:close/>
                      <a:moveTo>
                        <a:pt x="2675" y="11"/>
                      </a:moveTo>
                      <a:lnTo>
                        <a:pt x="2679" y="11"/>
                      </a:lnTo>
                      <a:lnTo>
                        <a:pt x="2679" y="13"/>
                      </a:lnTo>
                      <a:lnTo>
                        <a:pt x="2678" y="14"/>
                      </a:lnTo>
                      <a:lnTo>
                        <a:pt x="2675" y="14"/>
                      </a:lnTo>
                      <a:lnTo>
                        <a:pt x="2675" y="11"/>
                      </a:lnTo>
                      <a:close/>
                      <a:moveTo>
                        <a:pt x="2665" y="9"/>
                      </a:moveTo>
                      <a:lnTo>
                        <a:pt x="2665" y="9"/>
                      </a:lnTo>
                      <a:lnTo>
                        <a:pt x="2666" y="9"/>
                      </a:lnTo>
                      <a:lnTo>
                        <a:pt x="2666" y="13"/>
                      </a:lnTo>
                      <a:lnTo>
                        <a:pt x="2666" y="13"/>
                      </a:lnTo>
                      <a:lnTo>
                        <a:pt x="2666" y="13"/>
                      </a:lnTo>
                      <a:lnTo>
                        <a:pt x="2665" y="13"/>
                      </a:lnTo>
                      <a:lnTo>
                        <a:pt x="2664" y="11"/>
                      </a:lnTo>
                      <a:lnTo>
                        <a:pt x="2662" y="11"/>
                      </a:lnTo>
                      <a:lnTo>
                        <a:pt x="2662" y="10"/>
                      </a:lnTo>
                      <a:lnTo>
                        <a:pt x="2664" y="9"/>
                      </a:lnTo>
                      <a:lnTo>
                        <a:pt x="2664" y="9"/>
                      </a:lnTo>
                      <a:lnTo>
                        <a:pt x="2665" y="9"/>
                      </a:lnTo>
                      <a:close/>
                      <a:moveTo>
                        <a:pt x="834" y="9"/>
                      </a:moveTo>
                      <a:lnTo>
                        <a:pt x="835" y="9"/>
                      </a:lnTo>
                      <a:lnTo>
                        <a:pt x="835" y="10"/>
                      </a:lnTo>
                      <a:lnTo>
                        <a:pt x="836" y="10"/>
                      </a:lnTo>
                      <a:lnTo>
                        <a:pt x="835" y="9"/>
                      </a:lnTo>
                      <a:lnTo>
                        <a:pt x="834" y="9"/>
                      </a:lnTo>
                      <a:close/>
                      <a:moveTo>
                        <a:pt x="2674" y="6"/>
                      </a:moveTo>
                      <a:lnTo>
                        <a:pt x="2679" y="9"/>
                      </a:lnTo>
                      <a:lnTo>
                        <a:pt x="2679" y="9"/>
                      </a:lnTo>
                      <a:lnTo>
                        <a:pt x="2679" y="9"/>
                      </a:lnTo>
                      <a:lnTo>
                        <a:pt x="2679" y="10"/>
                      </a:lnTo>
                      <a:lnTo>
                        <a:pt x="2679" y="10"/>
                      </a:lnTo>
                      <a:lnTo>
                        <a:pt x="2675" y="10"/>
                      </a:lnTo>
                      <a:lnTo>
                        <a:pt x="2675" y="10"/>
                      </a:lnTo>
                      <a:lnTo>
                        <a:pt x="2671" y="9"/>
                      </a:lnTo>
                      <a:lnTo>
                        <a:pt x="2674" y="6"/>
                      </a:lnTo>
                      <a:close/>
                      <a:moveTo>
                        <a:pt x="2658" y="6"/>
                      </a:moveTo>
                      <a:lnTo>
                        <a:pt x="2658" y="6"/>
                      </a:lnTo>
                      <a:lnTo>
                        <a:pt x="2658" y="6"/>
                      </a:lnTo>
                      <a:lnTo>
                        <a:pt x="2660" y="7"/>
                      </a:lnTo>
                      <a:lnTo>
                        <a:pt x="2660" y="10"/>
                      </a:lnTo>
                      <a:lnTo>
                        <a:pt x="2653" y="10"/>
                      </a:lnTo>
                      <a:lnTo>
                        <a:pt x="2653" y="7"/>
                      </a:lnTo>
                      <a:lnTo>
                        <a:pt x="2654" y="6"/>
                      </a:lnTo>
                      <a:lnTo>
                        <a:pt x="2657" y="6"/>
                      </a:lnTo>
                      <a:lnTo>
                        <a:pt x="2657" y="6"/>
                      </a:lnTo>
                      <a:lnTo>
                        <a:pt x="2658" y="6"/>
                      </a:lnTo>
                      <a:close/>
                      <a:moveTo>
                        <a:pt x="2682" y="5"/>
                      </a:moveTo>
                      <a:lnTo>
                        <a:pt x="2683" y="5"/>
                      </a:lnTo>
                      <a:lnTo>
                        <a:pt x="2685" y="5"/>
                      </a:lnTo>
                      <a:lnTo>
                        <a:pt x="2686" y="6"/>
                      </a:lnTo>
                      <a:lnTo>
                        <a:pt x="2686" y="7"/>
                      </a:lnTo>
                      <a:lnTo>
                        <a:pt x="2686" y="10"/>
                      </a:lnTo>
                      <a:lnTo>
                        <a:pt x="2686" y="10"/>
                      </a:lnTo>
                      <a:lnTo>
                        <a:pt x="2686" y="10"/>
                      </a:lnTo>
                      <a:lnTo>
                        <a:pt x="2685" y="10"/>
                      </a:lnTo>
                      <a:lnTo>
                        <a:pt x="2683" y="9"/>
                      </a:lnTo>
                      <a:lnTo>
                        <a:pt x="2683" y="9"/>
                      </a:lnTo>
                      <a:lnTo>
                        <a:pt x="2682" y="7"/>
                      </a:lnTo>
                      <a:lnTo>
                        <a:pt x="2683" y="7"/>
                      </a:lnTo>
                      <a:lnTo>
                        <a:pt x="2682" y="6"/>
                      </a:lnTo>
                      <a:lnTo>
                        <a:pt x="2682" y="5"/>
                      </a:lnTo>
                      <a:close/>
                      <a:moveTo>
                        <a:pt x="2661" y="3"/>
                      </a:moveTo>
                      <a:lnTo>
                        <a:pt x="2662" y="5"/>
                      </a:lnTo>
                      <a:lnTo>
                        <a:pt x="2664" y="6"/>
                      </a:lnTo>
                      <a:lnTo>
                        <a:pt x="2664" y="7"/>
                      </a:lnTo>
                      <a:lnTo>
                        <a:pt x="2662" y="7"/>
                      </a:lnTo>
                      <a:lnTo>
                        <a:pt x="2662" y="7"/>
                      </a:lnTo>
                      <a:lnTo>
                        <a:pt x="2662" y="7"/>
                      </a:lnTo>
                      <a:lnTo>
                        <a:pt x="2662" y="7"/>
                      </a:lnTo>
                      <a:lnTo>
                        <a:pt x="2661" y="6"/>
                      </a:lnTo>
                      <a:lnTo>
                        <a:pt x="2661" y="5"/>
                      </a:lnTo>
                      <a:lnTo>
                        <a:pt x="2661" y="3"/>
                      </a:lnTo>
                      <a:close/>
                      <a:moveTo>
                        <a:pt x="2677" y="3"/>
                      </a:moveTo>
                      <a:lnTo>
                        <a:pt x="2678" y="3"/>
                      </a:lnTo>
                      <a:lnTo>
                        <a:pt x="2678" y="5"/>
                      </a:lnTo>
                      <a:lnTo>
                        <a:pt x="2677" y="5"/>
                      </a:lnTo>
                      <a:lnTo>
                        <a:pt x="2677" y="5"/>
                      </a:lnTo>
                      <a:lnTo>
                        <a:pt x="2677" y="5"/>
                      </a:lnTo>
                      <a:lnTo>
                        <a:pt x="2675" y="3"/>
                      </a:lnTo>
                      <a:lnTo>
                        <a:pt x="2677" y="3"/>
                      </a:lnTo>
                      <a:lnTo>
                        <a:pt x="2677" y="3"/>
                      </a:lnTo>
                      <a:lnTo>
                        <a:pt x="2677" y="3"/>
                      </a:lnTo>
                      <a:close/>
                      <a:moveTo>
                        <a:pt x="2631" y="1"/>
                      </a:moveTo>
                      <a:lnTo>
                        <a:pt x="2635" y="1"/>
                      </a:lnTo>
                      <a:lnTo>
                        <a:pt x="2635" y="2"/>
                      </a:lnTo>
                      <a:lnTo>
                        <a:pt x="2631" y="2"/>
                      </a:lnTo>
                      <a:lnTo>
                        <a:pt x="2631" y="1"/>
                      </a:lnTo>
                      <a:close/>
                      <a:moveTo>
                        <a:pt x="2671" y="1"/>
                      </a:moveTo>
                      <a:lnTo>
                        <a:pt x="2671" y="1"/>
                      </a:lnTo>
                      <a:lnTo>
                        <a:pt x="2670" y="1"/>
                      </a:lnTo>
                      <a:lnTo>
                        <a:pt x="2670" y="2"/>
                      </a:lnTo>
                      <a:lnTo>
                        <a:pt x="2669" y="3"/>
                      </a:lnTo>
                      <a:lnTo>
                        <a:pt x="2668" y="3"/>
                      </a:lnTo>
                      <a:lnTo>
                        <a:pt x="2668" y="5"/>
                      </a:lnTo>
                      <a:lnTo>
                        <a:pt x="2666" y="5"/>
                      </a:lnTo>
                      <a:lnTo>
                        <a:pt x="2666" y="3"/>
                      </a:lnTo>
                      <a:lnTo>
                        <a:pt x="2669" y="1"/>
                      </a:lnTo>
                      <a:lnTo>
                        <a:pt x="2671" y="1"/>
                      </a:lnTo>
                      <a:close/>
                      <a:moveTo>
                        <a:pt x="2234" y="0"/>
                      </a:moveTo>
                      <a:lnTo>
                        <a:pt x="2237" y="0"/>
                      </a:lnTo>
                      <a:lnTo>
                        <a:pt x="2237" y="1"/>
                      </a:lnTo>
                      <a:lnTo>
                        <a:pt x="2238" y="1"/>
                      </a:lnTo>
                      <a:lnTo>
                        <a:pt x="2239" y="1"/>
                      </a:lnTo>
                      <a:lnTo>
                        <a:pt x="2241" y="2"/>
                      </a:lnTo>
                      <a:lnTo>
                        <a:pt x="2241" y="2"/>
                      </a:lnTo>
                      <a:lnTo>
                        <a:pt x="2239" y="3"/>
                      </a:lnTo>
                      <a:lnTo>
                        <a:pt x="2239" y="5"/>
                      </a:lnTo>
                      <a:lnTo>
                        <a:pt x="2237" y="5"/>
                      </a:lnTo>
                      <a:lnTo>
                        <a:pt x="2237" y="5"/>
                      </a:lnTo>
                      <a:lnTo>
                        <a:pt x="2237" y="5"/>
                      </a:lnTo>
                      <a:lnTo>
                        <a:pt x="2236" y="5"/>
                      </a:lnTo>
                      <a:lnTo>
                        <a:pt x="2236" y="5"/>
                      </a:lnTo>
                      <a:lnTo>
                        <a:pt x="2236" y="5"/>
                      </a:lnTo>
                      <a:lnTo>
                        <a:pt x="2236" y="5"/>
                      </a:lnTo>
                      <a:lnTo>
                        <a:pt x="2233" y="5"/>
                      </a:lnTo>
                      <a:lnTo>
                        <a:pt x="2233" y="6"/>
                      </a:lnTo>
                      <a:lnTo>
                        <a:pt x="2232" y="6"/>
                      </a:lnTo>
                      <a:lnTo>
                        <a:pt x="2230" y="7"/>
                      </a:lnTo>
                      <a:lnTo>
                        <a:pt x="2229" y="7"/>
                      </a:lnTo>
                      <a:lnTo>
                        <a:pt x="2229" y="7"/>
                      </a:lnTo>
                      <a:lnTo>
                        <a:pt x="2229" y="7"/>
                      </a:lnTo>
                      <a:lnTo>
                        <a:pt x="2228" y="7"/>
                      </a:lnTo>
                      <a:lnTo>
                        <a:pt x="2228" y="5"/>
                      </a:lnTo>
                      <a:lnTo>
                        <a:pt x="2232" y="2"/>
                      </a:lnTo>
                      <a:lnTo>
                        <a:pt x="2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
                  <a:extLst>
                    <a:ext uri="{FF2B5EF4-FFF2-40B4-BE49-F238E27FC236}">
                      <a16:creationId xmlns:a16="http://schemas.microsoft.com/office/drawing/2014/main" id="{4FCFD179-EFFA-4115-9B37-5433077CE284}"/>
                    </a:ext>
                  </a:extLst>
                </p:cNvPr>
                <p:cNvSpPr>
                  <a:spLocks noEditPoints="1"/>
                </p:cNvSpPr>
                <p:nvPr/>
              </p:nvSpPr>
              <p:spPr bwMode="auto">
                <a:xfrm>
                  <a:off x="4132263" y="1422854"/>
                  <a:ext cx="3724275" cy="293688"/>
                </a:xfrm>
                <a:custGeom>
                  <a:avLst/>
                  <a:gdLst>
                    <a:gd name="T0" fmla="*/ 2200 w 2346"/>
                    <a:gd name="T1" fmla="*/ 21 h 185"/>
                    <a:gd name="T2" fmla="*/ 219 w 2346"/>
                    <a:gd name="T3" fmla="*/ 22 h 185"/>
                    <a:gd name="T4" fmla="*/ 1776 w 2346"/>
                    <a:gd name="T5" fmla="*/ 14 h 185"/>
                    <a:gd name="T6" fmla="*/ 867 w 2346"/>
                    <a:gd name="T7" fmla="*/ 21 h 185"/>
                    <a:gd name="T8" fmla="*/ 870 w 2346"/>
                    <a:gd name="T9" fmla="*/ 35 h 185"/>
                    <a:gd name="T10" fmla="*/ 847 w 2346"/>
                    <a:gd name="T11" fmla="*/ 20 h 185"/>
                    <a:gd name="T12" fmla="*/ 202 w 2346"/>
                    <a:gd name="T13" fmla="*/ 9 h 185"/>
                    <a:gd name="T14" fmla="*/ 118 w 2346"/>
                    <a:gd name="T15" fmla="*/ 20 h 185"/>
                    <a:gd name="T16" fmla="*/ 55 w 2346"/>
                    <a:gd name="T17" fmla="*/ 25 h 185"/>
                    <a:gd name="T18" fmla="*/ 89 w 2346"/>
                    <a:gd name="T19" fmla="*/ 13 h 185"/>
                    <a:gd name="T20" fmla="*/ 109 w 2346"/>
                    <a:gd name="T21" fmla="*/ 29 h 185"/>
                    <a:gd name="T22" fmla="*/ 149 w 2346"/>
                    <a:gd name="T23" fmla="*/ 56 h 185"/>
                    <a:gd name="T24" fmla="*/ 153 w 2346"/>
                    <a:gd name="T25" fmla="*/ 67 h 185"/>
                    <a:gd name="T26" fmla="*/ 145 w 2346"/>
                    <a:gd name="T27" fmla="*/ 82 h 185"/>
                    <a:gd name="T28" fmla="*/ 103 w 2346"/>
                    <a:gd name="T29" fmla="*/ 77 h 185"/>
                    <a:gd name="T30" fmla="*/ 48 w 2346"/>
                    <a:gd name="T31" fmla="*/ 86 h 185"/>
                    <a:gd name="T32" fmla="*/ 48 w 2346"/>
                    <a:gd name="T33" fmla="*/ 59 h 185"/>
                    <a:gd name="T34" fmla="*/ 47 w 2346"/>
                    <a:gd name="T35" fmla="*/ 51 h 185"/>
                    <a:gd name="T36" fmla="*/ 25 w 2346"/>
                    <a:gd name="T37" fmla="*/ 44 h 185"/>
                    <a:gd name="T38" fmla="*/ 17 w 2346"/>
                    <a:gd name="T39" fmla="*/ 42 h 185"/>
                    <a:gd name="T40" fmla="*/ 6 w 2346"/>
                    <a:gd name="T41" fmla="*/ 29 h 185"/>
                    <a:gd name="T42" fmla="*/ 38 w 2346"/>
                    <a:gd name="T43" fmla="*/ 9 h 185"/>
                    <a:gd name="T44" fmla="*/ 2174 w 2346"/>
                    <a:gd name="T45" fmla="*/ 22 h 185"/>
                    <a:gd name="T46" fmla="*/ 2344 w 2346"/>
                    <a:gd name="T47" fmla="*/ 10 h 185"/>
                    <a:gd name="T48" fmla="*/ 2322 w 2346"/>
                    <a:gd name="T49" fmla="*/ 5 h 185"/>
                    <a:gd name="T50" fmla="*/ 296 w 2346"/>
                    <a:gd name="T51" fmla="*/ 33 h 185"/>
                    <a:gd name="T52" fmla="*/ 310 w 2346"/>
                    <a:gd name="T53" fmla="*/ 27 h 185"/>
                    <a:gd name="T54" fmla="*/ 321 w 2346"/>
                    <a:gd name="T55" fmla="*/ 4 h 185"/>
                    <a:gd name="T56" fmla="*/ 339 w 2346"/>
                    <a:gd name="T57" fmla="*/ 30 h 185"/>
                    <a:gd name="T58" fmla="*/ 359 w 2346"/>
                    <a:gd name="T59" fmla="*/ 35 h 185"/>
                    <a:gd name="T60" fmla="*/ 363 w 2346"/>
                    <a:gd name="T61" fmla="*/ 21 h 185"/>
                    <a:gd name="T62" fmla="*/ 407 w 2346"/>
                    <a:gd name="T63" fmla="*/ 29 h 185"/>
                    <a:gd name="T64" fmla="*/ 420 w 2346"/>
                    <a:gd name="T65" fmla="*/ 41 h 185"/>
                    <a:gd name="T66" fmla="*/ 437 w 2346"/>
                    <a:gd name="T67" fmla="*/ 46 h 185"/>
                    <a:gd name="T68" fmla="*/ 452 w 2346"/>
                    <a:gd name="T69" fmla="*/ 55 h 185"/>
                    <a:gd name="T70" fmla="*/ 459 w 2346"/>
                    <a:gd name="T71" fmla="*/ 71 h 185"/>
                    <a:gd name="T72" fmla="*/ 455 w 2346"/>
                    <a:gd name="T73" fmla="*/ 88 h 185"/>
                    <a:gd name="T74" fmla="*/ 478 w 2346"/>
                    <a:gd name="T75" fmla="*/ 101 h 185"/>
                    <a:gd name="T76" fmla="*/ 491 w 2346"/>
                    <a:gd name="T77" fmla="*/ 101 h 185"/>
                    <a:gd name="T78" fmla="*/ 504 w 2346"/>
                    <a:gd name="T79" fmla="*/ 114 h 185"/>
                    <a:gd name="T80" fmla="*/ 520 w 2346"/>
                    <a:gd name="T81" fmla="*/ 120 h 185"/>
                    <a:gd name="T82" fmla="*/ 501 w 2346"/>
                    <a:gd name="T83" fmla="*/ 131 h 185"/>
                    <a:gd name="T84" fmla="*/ 488 w 2346"/>
                    <a:gd name="T85" fmla="*/ 135 h 185"/>
                    <a:gd name="T86" fmla="*/ 469 w 2346"/>
                    <a:gd name="T87" fmla="*/ 119 h 185"/>
                    <a:gd name="T88" fmla="*/ 457 w 2346"/>
                    <a:gd name="T89" fmla="*/ 128 h 185"/>
                    <a:gd name="T90" fmla="*/ 484 w 2346"/>
                    <a:gd name="T91" fmla="*/ 148 h 185"/>
                    <a:gd name="T92" fmla="*/ 474 w 2346"/>
                    <a:gd name="T93" fmla="*/ 161 h 185"/>
                    <a:gd name="T94" fmla="*/ 455 w 2346"/>
                    <a:gd name="T95" fmla="*/ 168 h 185"/>
                    <a:gd name="T96" fmla="*/ 466 w 2346"/>
                    <a:gd name="T97" fmla="*/ 182 h 185"/>
                    <a:gd name="T98" fmla="*/ 428 w 2346"/>
                    <a:gd name="T99" fmla="*/ 173 h 185"/>
                    <a:gd name="T100" fmla="*/ 402 w 2346"/>
                    <a:gd name="T101" fmla="*/ 157 h 185"/>
                    <a:gd name="T102" fmla="*/ 369 w 2346"/>
                    <a:gd name="T103" fmla="*/ 161 h 185"/>
                    <a:gd name="T104" fmla="*/ 404 w 2346"/>
                    <a:gd name="T105" fmla="*/ 143 h 185"/>
                    <a:gd name="T106" fmla="*/ 418 w 2346"/>
                    <a:gd name="T107" fmla="*/ 116 h 185"/>
                    <a:gd name="T108" fmla="*/ 414 w 2346"/>
                    <a:gd name="T109" fmla="*/ 89 h 185"/>
                    <a:gd name="T110" fmla="*/ 394 w 2346"/>
                    <a:gd name="T111" fmla="*/ 73 h 185"/>
                    <a:gd name="T112" fmla="*/ 378 w 2346"/>
                    <a:gd name="T113" fmla="*/ 63 h 185"/>
                    <a:gd name="T114" fmla="*/ 352 w 2346"/>
                    <a:gd name="T115" fmla="*/ 56 h 185"/>
                    <a:gd name="T116" fmla="*/ 334 w 2346"/>
                    <a:gd name="T117" fmla="*/ 58 h 185"/>
                    <a:gd name="T118" fmla="*/ 304 w 2346"/>
                    <a:gd name="T119" fmla="*/ 63 h 185"/>
                    <a:gd name="T120" fmla="*/ 279 w 2346"/>
                    <a:gd name="T121" fmla="*/ 46 h 185"/>
                    <a:gd name="T122" fmla="*/ 271 w 2346"/>
                    <a:gd name="T123" fmla="*/ 1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6" h="185">
                      <a:moveTo>
                        <a:pt x="2215" y="22"/>
                      </a:moveTo>
                      <a:lnTo>
                        <a:pt x="2215" y="26"/>
                      </a:lnTo>
                      <a:lnTo>
                        <a:pt x="2212" y="26"/>
                      </a:lnTo>
                      <a:lnTo>
                        <a:pt x="2211" y="25"/>
                      </a:lnTo>
                      <a:lnTo>
                        <a:pt x="2210" y="25"/>
                      </a:lnTo>
                      <a:lnTo>
                        <a:pt x="2208" y="25"/>
                      </a:lnTo>
                      <a:lnTo>
                        <a:pt x="2208" y="24"/>
                      </a:lnTo>
                      <a:lnTo>
                        <a:pt x="2215" y="22"/>
                      </a:lnTo>
                      <a:close/>
                      <a:moveTo>
                        <a:pt x="2183" y="22"/>
                      </a:moveTo>
                      <a:lnTo>
                        <a:pt x="2186" y="22"/>
                      </a:lnTo>
                      <a:lnTo>
                        <a:pt x="2187" y="24"/>
                      </a:lnTo>
                      <a:lnTo>
                        <a:pt x="2187" y="26"/>
                      </a:lnTo>
                      <a:lnTo>
                        <a:pt x="2185" y="25"/>
                      </a:lnTo>
                      <a:lnTo>
                        <a:pt x="2183" y="27"/>
                      </a:lnTo>
                      <a:lnTo>
                        <a:pt x="2183" y="27"/>
                      </a:lnTo>
                      <a:lnTo>
                        <a:pt x="2183" y="26"/>
                      </a:lnTo>
                      <a:lnTo>
                        <a:pt x="2182" y="26"/>
                      </a:lnTo>
                      <a:lnTo>
                        <a:pt x="2182" y="26"/>
                      </a:lnTo>
                      <a:lnTo>
                        <a:pt x="2182" y="25"/>
                      </a:lnTo>
                      <a:lnTo>
                        <a:pt x="2183" y="25"/>
                      </a:lnTo>
                      <a:lnTo>
                        <a:pt x="2183" y="25"/>
                      </a:lnTo>
                      <a:lnTo>
                        <a:pt x="2183" y="24"/>
                      </a:lnTo>
                      <a:lnTo>
                        <a:pt x="2183" y="22"/>
                      </a:lnTo>
                      <a:lnTo>
                        <a:pt x="2183" y="22"/>
                      </a:lnTo>
                      <a:lnTo>
                        <a:pt x="2183" y="22"/>
                      </a:lnTo>
                      <a:close/>
                      <a:moveTo>
                        <a:pt x="2203" y="21"/>
                      </a:moveTo>
                      <a:lnTo>
                        <a:pt x="2207" y="21"/>
                      </a:lnTo>
                      <a:lnTo>
                        <a:pt x="2207" y="22"/>
                      </a:lnTo>
                      <a:lnTo>
                        <a:pt x="2203" y="22"/>
                      </a:lnTo>
                      <a:lnTo>
                        <a:pt x="2203" y="21"/>
                      </a:lnTo>
                      <a:close/>
                      <a:moveTo>
                        <a:pt x="2199" y="21"/>
                      </a:moveTo>
                      <a:lnTo>
                        <a:pt x="2200" y="21"/>
                      </a:lnTo>
                      <a:lnTo>
                        <a:pt x="2200" y="21"/>
                      </a:lnTo>
                      <a:lnTo>
                        <a:pt x="2200" y="21"/>
                      </a:lnTo>
                      <a:lnTo>
                        <a:pt x="2200" y="21"/>
                      </a:lnTo>
                      <a:lnTo>
                        <a:pt x="2199" y="21"/>
                      </a:lnTo>
                      <a:close/>
                      <a:moveTo>
                        <a:pt x="2165" y="21"/>
                      </a:moveTo>
                      <a:lnTo>
                        <a:pt x="2166" y="21"/>
                      </a:lnTo>
                      <a:lnTo>
                        <a:pt x="2166" y="21"/>
                      </a:lnTo>
                      <a:lnTo>
                        <a:pt x="2168" y="21"/>
                      </a:lnTo>
                      <a:lnTo>
                        <a:pt x="2168" y="21"/>
                      </a:lnTo>
                      <a:lnTo>
                        <a:pt x="2168" y="22"/>
                      </a:lnTo>
                      <a:lnTo>
                        <a:pt x="2168" y="22"/>
                      </a:lnTo>
                      <a:lnTo>
                        <a:pt x="2165" y="22"/>
                      </a:lnTo>
                      <a:lnTo>
                        <a:pt x="2165" y="21"/>
                      </a:lnTo>
                      <a:close/>
                      <a:moveTo>
                        <a:pt x="2193" y="20"/>
                      </a:moveTo>
                      <a:lnTo>
                        <a:pt x="2194" y="20"/>
                      </a:lnTo>
                      <a:lnTo>
                        <a:pt x="2194" y="20"/>
                      </a:lnTo>
                      <a:lnTo>
                        <a:pt x="2194" y="20"/>
                      </a:lnTo>
                      <a:lnTo>
                        <a:pt x="2194" y="20"/>
                      </a:lnTo>
                      <a:lnTo>
                        <a:pt x="2194" y="20"/>
                      </a:lnTo>
                      <a:lnTo>
                        <a:pt x="2194" y="20"/>
                      </a:lnTo>
                      <a:lnTo>
                        <a:pt x="2194" y="21"/>
                      </a:lnTo>
                      <a:lnTo>
                        <a:pt x="2193" y="20"/>
                      </a:lnTo>
                      <a:lnTo>
                        <a:pt x="2193" y="20"/>
                      </a:lnTo>
                      <a:lnTo>
                        <a:pt x="2193" y="20"/>
                      </a:lnTo>
                      <a:close/>
                      <a:moveTo>
                        <a:pt x="2191" y="20"/>
                      </a:moveTo>
                      <a:lnTo>
                        <a:pt x="2191" y="21"/>
                      </a:lnTo>
                      <a:lnTo>
                        <a:pt x="2189" y="21"/>
                      </a:lnTo>
                      <a:lnTo>
                        <a:pt x="2189" y="21"/>
                      </a:lnTo>
                      <a:lnTo>
                        <a:pt x="2189" y="21"/>
                      </a:lnTo>
                      <a:lnTo>
                        <a:pt x="2190" y="20"/>
                      </a:lnTo>
                      <a:lnTo>
                        <a:pt x="2190" y="20"/>
                      </a:lnTo>
                      <a:lnTo>
                        <a:pt x="2191" y="20"/>
                      </a:lnTo>
                      <a:close/>
                      <a:moveTo>
                        <a:pt x="220" y="20"/>
                      </a:moveTo>
                      <a:lnTo>
                        <a:pt x="221" y="21"/>
                      </a:lnTo>
                      <a:lnTo>
                        <a:pt x="220" y="21"/>
                      </a:lnTo>
                      <a:lnTo>
                        <a:pt x="219" y="22"/>
                      </a:lnTo>
                      <a:lnTo>
                        <a:pt x="219" y="22"/>
                      </a:lnTo>
                      <a:lnTo>
                        <a:pt x="219" y="22"/>
                      </a:lnTo>
                      <a:lnTo>
                        <a:pt x="217" y="22"/>
                      </a:lnTo>
                      <a:lnTo>
                        <a:pt x="217" y="21"/>
                      </a:lnTo>
                      <a:lnTo>
                        <a:pt x="217" y="20"/>
                      </a:lnTo>
                      <a:lnTo>
                        <a:pt x="220" y="20"/>
                      </a:lnTo>
                      <a:close/>
                      <a:moveTo>
                        <a:pt x="1725" y="18"/>
                      </a:moveTo>
                      <a:lnTo>
                        <a:pt x="1727" y="18"/>
                      </a:lnTo>
                      <a:lnTo>
                        <a:pt x="1728" y="18"/>
                      </a:lnTo>
                      <a:lnTo>
                        <a:pt x="1728" y="21"/>
                      </a:lnTo>
                      <a:lnTo>
                        <a:pt x="1727" y="21"/>
                      </a:lnTo>
                      <a:lnTo>
                        <a:pt x="1727" y="20"/>
                      </a:lnTo>
                      <a:lnTo>
                        <a:pt x="1727" y="20"/>
                      </a:lnTo>
                      <a:lnTo>
                        <a:pt x="1725" y="20"/>
                      </a:lnTo>
                      <a:lnTo>
                        <a:pt x="1725" y="18"/>
                      </a:lnTo>
                      <a:close/>
                      <a:moveTo>
                        <a:pt x="2199" y="16"/>
                      </a:moveTo>
                      <a:lnTo>
                        <a:pt x="2199" y="16"/>
                      </a:lnTo>
                      <a:lnTo>
                        <a:pt x="2199" y="17"/>
                      </a:lnTo>
                      <a:lnTo>
                        <a:pt x="2199" y="17"/>
                      </a:lnTo>
                      <a:lnTo>
                        <a:pt x="2199" y="17"/>
                      </a:lnTo>
                      <a:lnTo>
                        <a:pt x="2199" y="18"/>
                      </a:lnTo>
                      <a:lnTo>
                        <a:pt x="2197" y="18"/>
                      </a:lnTo>
                      <a:lnTo>
                        <a:pt x="2197" y="17"/>
                      </a:lnTo>
                      <a:lnTo>
                        <a:pt x="2197" y="16"/>
                      </a:lnTo>
                      <a:lnTo>
                        <a:pt x="2199" y="16"/>
                      </a:lnTo>
                      <a:close/>
                      <a:moveTo>
                        <a:pt x="199" y="14"/>
                      </a:moveTo>
                      <a:lnTo>
                        <a:pt x="200" y="14"/>
                      </a:lnTo>
                      <a:lnTo>
                        <a:pt x="200" y="14"/>
                      </a:lnTo>
                      <a:lnTo>
                        <a:pt x="199" y="14"/>
                      </a:lnTo>
                      <a:lnTo>
                        <a:pt x="199" y="14"/>
                      </a:lnTo>
                      <a:lnTo>
                        <a:pt x="199" y="14"/>
                      </a:lnTo>
                      <a:close/>
                      <a:moveTo>
                        <a:pt x="1775" y="13"/>
                      </a:moveTo>
                      <a:lnTo>
                        <a:pt x="1776" y="14"/>
                      </a:lnTo>
                      <a:lnTo>
                        <a:pt x="1776" y="14"/>
                      </a:lnTo>
                      <a:lnTo>
                        <a:pt x="1778" y="18"/>
                      </a:lnTo>
                      <a:lnTo>
                        <a:pt x="1776" y="20"/>
                      </a:lnTo>
                      <a:lnTo>
                        <a:pt x="1776" y="20"/>
                      </a:lnTo>
                      <a:lnTo>
                        <a:pt x="1776" y="21"/>
                      </a:lnTo>
                      <a:lnTo>
                        <a:pt x="1772" y="21"/>
                      </a:lnTo>
                      <a:lnTo>
                        <a:pt x="1771" y="20"/>
                      </a:lnTo>
                      <a:lnTo>
                        <a:pt x="1770" y="18"/>
                      </a:lnTo>
                      <a:lnTo>
                        <a:pt x="1770" y="18"/>
                      </a:lnTo>
                      <a:lnTo>
                        <a:pt x="1768" y="16"/>
                      </a:lnTo>
                      <a:lnTo>
                        <a:pt x="1771" y="14"/>
                      </a:lnTo>
                      <a:lnTo>
                        <a:pt x="1772" y="13"/>
                      </a:lnTo>
                      <a:lnTo>
                        <a:pt x="1775" y="13"/>
                      </a:lnTo>
                      <a:close/>
                      <a:moveTo>
                        <a:pt x="853" y="10"/>
                      </a:moveTo>
                      <a:lnTo>
                        <a:pt x="856" y="12"/>
                      </a:lnTo>
                      <a:lnTo>
                        <a:pt x="857" y="13"/>
                      </a:lnTo>
                      <a:lnTo>
                        <a:pt x="860" y="14"/>
                      </a:lnTo>
                      <a:lnTo>
                        <a:pt x="863" y="14"/>
                      </a:lnTo>
                      <a:lnTo>
                        <a:pt x="863" y="16"/>
                      </a:lnTo>
                      <a:lnTo>
                        <a:pt x="863" y="17"/>
                      </a:lnTo>
                      <a:lnTo>
                        <a:pt x="861" y="17"/>
                      </a:lnTo>
                      <a:lnTo>
                        <a:pt x="869" y="17"/>
                      </a:lnTo>
                      <a:lnTo>
                        <a:pt x="868" y="20"/>
                      </a:lnTo>
                      <a:lnTo>
                        <a:pt x="865" y="20"/>
                      </a:lnTo>
                      <a:lnTo>
                        <a:pt x="864" y="20"/>
                      </a:lnTo>
                      <a:lnTo>
                        <a:pt x="863" y="21"/>
                      </a:lnTo>
                      <a:lnTo>
                        <a:pt x="863" y="21"/>
                      </a:lnTo>
                      <a:lnTo>
                        <a:pt x="863" y="22"/>
                      </a:lnTo>
                      <a:lnTo>
                        <a:pt x="864" y="22"/>
                      </a:lnTo>
                      <a:lnTo>
                        <a:pt x="864" y="21"/>
                      </a:lnTo>
                      <a:lnTo>
                        <a:pt x="865" y="21"/>
                      </a:lnTo>
                      <a:lnTo>
                        <a:pt x="865" y="21"/>
                      </a:lnTo>
                      <a:lnTo>
                        <a:pt x="865" y="21"/>
                      </a:lnTo>
                      <a:lnTo>
                        <a:pt x="867" y="21"/>
                      </a:lnTo>
                      <a:lnTo>
                        <a:pt x="867" y="21"/>
                      </a:lnTo>
                      <a:lnTo>
                        <a:pt x="869" y="20"/>
                      </a:lnTo>
                      <a:lnTo>
                        <a:pt x="872" y="21"/>
                      </a:lnTo>
                      <a:lnTo>
                        <a:pt x="876" y="22"/>
                      </a:lnTo>
                      <a:lnTo>
                        <a:pt x="876" y="24"/>
                      </a:lnTo>
                      <a:lnTo>
                        <a:pt x="874" y="24"/>
                      </a:lnTo>
                      <a:lnTo>
                        <a:pt x="874" y="24"/>
                      </a:lnTo>
                      <a:lnTo>
                        <a:pt x="874" y="26"/>
                      </a:lnTo>
                      <a:lnTo>
                        <a:pt x="874" y="26"/>
                      </a:lnTo>
                      <a:lnTo>
                        <a:pt x="873" y="26"/>
                      </a:lnTo>
                      <a:lnTo>
                        <a:pt x="870" y="27"/>
                      </a:lnTo>
                      <a:lnTo>
                        <a:pt x="869" y="26"/>
                      </a:lnTo>
                      <a:lnTo>
                        <a:pt x="868" y="25"/>
                      </a:lnTo>
                      <a:lnTo>
                        <a:pt x="865" y="25"/>
                      </a:lnTo>
                      <a:lnTo>
                        <a:pt x="865" y="25"/>
                      </a:lnTo>
                      <a:lnTo>
                        <a:pt x="865" y="26"/>
                      </a:lnTo>
                      <a:lnTo>
                        <a:pt x="867" y="26"/>
                      </a:lnTo>
                      <a:lnTo>
                        <a:pt x="867" y="26"/>
                      </a:lnTo>
                      <a:lnTo>
                        <a:pt x="869" y="27"/>
                      </a:lnTo>
                      <a:lnTo>
                        <a:pt x="872" y="29"/>
                      </a:lnTo>
                      <a:lnTo>
                        <a:pt x="874" y="29"/>
                      </a:lnTo>
                      <a:lnTo>
                        <a:pt x="874" y="30"/>
                      </a:lnTo>
                      <a:lnTo>
                        <a:pt x="873" y="31"/>
                      </a:lnTo>
                      <a:lnTo>
                        <a:pt x="872" y="33"/>
                      </a:lnTo>
                      <a:lnTo>
                        <a:pt x="874" y="33"/>
                      </a:lnTo>
                      <a:lnTo>
                        <a:pt x="876" y="34"/>
                      </a:lnTo>
                      <a:lnTo>
                        <a:pt x="877" y="35"/>
                      </a:lnTo>
                      <a:lnTo>
                        <a:pt x="877" y="35"/>
                      </a:lnTo>
                      <a:lnTo>
                        <a:pt x="877" y="35"/>
                      </a:lnTo>
                      <a:lnTo>
                        <a:pt x="876" y="37"/>
                      </a:lnTo>
                      <a:lnTo>
                        <a:pt x="876" y="37"/>
                      </a:lnTo>
                      <a:lnTo>
                        <a:pt x="872" y="37"/>
                      </a:lnTo>
                      <a:lnTo>
                        <a:pt x="870" y="37"/>
                      </a:lnTo>
                      <a:lnTo>
                        <a:pt x="870" y="35"/>
                      </a:lnTo>
                      <a:lnTo>
                        <a:pt x="870" y="35"/>
                      </a:lnTo>
                      <a:lnTo>
                        <a:pt x="869" y="35"/>
                      </a:lnTo>
                      <a:lnTo>
                        <a:pt x="869" y="35"/>
                      </a:lnTo>
                      <a:lnTo>
                        <a:pt x="868" y="35"/>
                      </a:lnTo>
                      <a:lnTo>
                        <a:pt x="868" y="34"/>
                      </a:lnTo>
                      <a:lnTo>
                        <a:pt x="865" y="34"/>
                      </a:lnTo>
                      <a:lnTo>
                        <a:pt x="865" y="33"/>
                      </a:lnTo>
                      <a:lnTo>
                        <a:pt x="863" y="33"/>
                      </a:lnTo>
                      <a:lnTo>
                        <a:pt x="861" y="31"/>
                      </a:lnTo>
                      <a:lnTo>
                        <a:pt x="860" y="31"/>
                      </a:lnTo>
                      <a:lnTo>
                        <a:pt x="860" y="30"/>
                      </a:lnTo>
                      <a:lnTo>
                        <a:pt x="857" y="30"/>
                      </a:lnTo>
                      <a:lnTo>
                        <a:pt x="857" y="27"/>
                      </a:lnTo>
                      <a:lnTo>
                        <a:pt x="857" y="27"/>
                      </a:lnTo>
                      <a:lnTo>
                        <a:pt x="857" y="26"/>
                      </a:lnTo>
                      <a:lnTo>
                        <a:pt x="859" y="25"/>
                      </a:lnTo>
                      <a:lnTo>
                        <a:pt x="857" y="25"/>
                      </a:lnTo>
                      <a:lnTo>
                        <a:pt x="857" y="25"/>
                      </a:lnTo>
                      <a:lnTo>
                        <a:pt x="857" y="25"/>
                      </a:lnTo>
                      <a:lnTo>
                        <a:pt x="857" y="25"/>
                      </a:lnTo>
                      <a:lnTo>
                        <a:pt x="856" y="25"/>
                      </a:lnTo>
                      <a:lnTo>
                        <a:pt x="856" y="24"/>
                      </a:lnTo>
                      <a:lnTo>
                        <a:pt x="859" y="22"/>
                      </a:lnTo>
                      <a:lnTo>
                        <a:pt x="859" y="22"/>
                      </a:lnTo>
                      <a:lnTo>
                        <a:pt x="856" y="21"/>
                      </a:lnTo>
                      <a:lnTo>
                        <a:pt x="853" y="21"/>
                      </a:lnTo>
                      <a:lnTo>
                        <a:pt x="853" y="21"/>
                      </a:lnTo>
                      <a:lnTo>
                        <a:pt x="852" y="21"/>
                      </a:lnTo>
                      <a:lnTo>
                        <a:pt x="852" y="21"/>
                      </a:lnTo>
                      <a:lnTo>
                        <a:pt x="851" y="21"/>
                      </a:lnTo>
                      <a:lnTo>
                        <a:pt x="850" y="20"/>
                      </a:lnTo>
                      <a:lnTo>
                        <a:pt x="850" y="20"/>
                      </a:lnTo>
                      <a:lnTo>
                        <a:pt x="848" y="18"/>
                      </a:lnTo>
                      <a:lnTo>
                        <a:pt x="847" y="18"/>
                      </a:lnTo>
                      <a:lnTo>
                        <a:pt x="847" y="20"/>
                      </a:lnTo>
                      <a:lnTo>
                        <a:pt x="846" y="21"/>
                      </a:lnTo>
                      <a:lnTo>
                        <a:pt x="846" y="21"/>
                      </a:lnTo>
                      <a:lnTo>
                        <a:pt x="842" y="22"/>
                      </a:lnTo>
                      <a:lnTo>
                        <a:pt x="840" y="24"/>
                      </a:lnTo>
                      <a:lnTo>
                        <a:pt x="839" y="24"/>
                      </a:lnTo>
                      <a:lnTo>
                        <a:pt x="836" y="25"/>
                      </a:lnTo>
                      <a:lnTo>
                        <a:pt x="836" y="24"/>
                      </a:lnTo>
                      <a:lnTo>
                        <a:pt x="835" y="24"/>
                      </a:lnTo>
                      <a:lnTo>
                        <a:pt x="835" y="22"/>
                      </a:lnTo>
                      <a:lnTo>
                        <a:pt x="831" y="22"/>
                      </a:lnTo>
                      <a:lnTo>
                        <a:pt x="831" y="20"/>
                      </a:lnTo>
                      <a:lnTo>
                        <a:pt x="832" y="17"/>
                      </a:lnTo>
                      <a:lnTo>
                        <a:pt x="834" y="17"/>
                      </a:lnTo>
                      <a:lnTo>
                        <a:pt x="834" y="16"/>
                      </a:lnTo>
                      <a:lnTo>
                        <a:pt x="835" y="16"/>
                      </a:lnTo>
                      <a:lnTo>
                        <a:pt x="836" y="16"/>
                      </a:lnTo>
                      <a:lnTo>
                        <a:pt x="836" y="16"/>
                      </a:lnTo>
                      <a:lnTo>
                        <a:pt x="843" y="16"/>
                      </a:lnTo>
                      <a:lnTo>
                        <a:pt x="843" y="17"/>
                      </a:lnTo>
                      <a:lnTo>
                        <a:pt x="846" y="17"/>
                      </a:lnTo>
                      <a:lnTo>
                        <a:pt x="846" y="17"/>
                      </a:lnTo>
                      <a:lnTo>
                        <a:pt x="844" y="16"/>
                      </a:lnTo>
                      <a:lnTo>
                        <a:pt x="844" y="14"/>
                      </a:lnTo>
                      <a:lnTo>
                        <a:pt x="846" y="13"/>
                      </a:lnTo>
                      <a:lnTo>
                        <a:pt x="846" y="13"/>
                      </a:lnTo>
                      <a:lnTo>
                        <a:pt x="848" y="13"/>
                      </a:lnTo>
                      <a:lnTo>
                        <a:pt x="848" y="12"/>
                      </a:lnTo>
                      <a:lnTo>
                        <a:pt x="850" y="12"/>
                      </a:lnTo>
                      <a:lnTo>
                        <a:pt x="851" y="10"/>
                      </a:lnTo>
                      <a:lnTo>
                        <a:pt x="853" y="10"/>
                      </a:lnTo>
                      <a:close/>
                      <a:moveTo>
                        <a:pt x="202" y="8"/>
                      </a:moveTo>
                      <a:lnTo>
                        <a:pt x="202" y="9"/>
                      </a:lnTo>
                      <a:lnTo>
                        <a:pt x="202" y="9"/>
                      </a:lnTo>
                      <a:lnTo>
                        <a:pt x="202" y="9"/>
                      </a:lnTo>
                      <a:lnTo>
                        <a:pt x="203" y="9"/>
                      </a:lnTo>
                      <a:lnTo>
                        <a:pt x="203" y="10"/>
                      </a:lnTo>
                      <a:lnTo>
                        <a:pt x="199" y="10"/>
                      </a:lnTo>
                      <a:lnTo>
                        <a:pt x="199" y="9"/>
                      </a:lnTo>
                      <a:lnTo>
                        <a:pt x="200" y="8"/>
                      </a:lnTo>
                      <a:lnTo>
                        <a:pt x="202" y="8"/>
                      </a:lnTo>
                      <a:close/>
                      <a:moveTo>
                        <a:pt x="1699" y="7"/>
                      </a:moveTo>
                      <a:lnTo>
                        <a:pt x="1700" y="8"/>
                      </a:lnTo>
                      <a:lnTo>
                        <a:pt x="1700" y="8"/>
                      </a:lnTo>
                      <a:lnTo>
                        <a:pt x="1702" y="8"/>
                      </a:lnTo>
                      <a:lnTo>
                        <a:pt x="1700" y="14"/>
                      </a:lnTo>
                      <a:lnTo>
                        <a:pt x="1696" y="14"/>
                      </a:lnTo>
                      <a:lnTo>
                        <a:pt x="1696" y="16"/>
                      </a:lnTo>
                      <a:lnTo>
                        <a:pt x="1694" y="16"/>
                      </a:lnTo>
                      <a:lnTo>
                        <a:pt x="1694" y="14"/>
                      </a:lnTo>
                      <a:lnTo>
                        <a:pt x="1694" y="13"/>
                      </a:lnTo>
                      <a:lnTo>
                        <a:pt x="1695" y="12"/>
                      </a:lnTo>
                      <a:lnTo>
                        <a:pt x="1695" y="12"/>
                      </a:lnTo>
                      <a:lnTo>
                        <a:pt x="1695" y="10"/>
                      </a:lnTo>
                      <a:lnTo>
                        <a:pt x="1695" y="9"/>
                      </a:lnTo>
                      <a:lnTo>
                        <a:pt x="1695" y="8"/>
                      </a:lnTo>
                      <a:lnTo>
                        <a:pt x="1696" y="8"/>
                      </a:lnTo>
                      <a:lnTo>
                        <a:pt x="1696" y="7"/>
                      </a:lnTo>
                      <a:lnTo>
                        <a:pt x="1699" y="7"/>
                      </a:lnTo>
                      <a:close/>
                      <a:moveTo>
                        <a:pt x="105" y="7"/>
                      </a:moveTo>
                      <a:lnTo>
                        <a:pt x="107" y="7"/>
                      </a:lnTo>
                      <a:lnTo>
                        <a:pt x="111" y="10"/>
                      </a:lnTo>
                      <a:lnTo>
                        <a:pt x="112" y="10"/>
                      </a:lnTo>
                      <a:lnTo>
                        <a:pt x="112" y="12"/>
                      </a:lnTo>
                      <a:lnTo>
                        <a:pt x="114" y="12"/>
                      </a:lnTo>
                      <a:lnTo>
                        <a:pt x="115" y="16"/>
                      </a:lnTo>
                      <a:lnTo>
                        <a:pt x="116" y="17"/>
                      </a:lnTo>
                      <a:lnTo>
                        <a:pt x="118" y="18"/>
                      </a:lnTo>
                      <a:lnTo>
                        <a:pt x="118" y="20"/>
                      </a:lnTo>
                      <a:lnTo>
                        <a:pt x="120" y="20"/>
                      </a:lnTo>
                      <a:lnTo>
                        <a:pt x="120" y="22"/>
                      </a:lnTo>
                      <a:lnTo>
                        <a:pt x="120" y="25"/>
                      </a:lnTo>
                      <a:lnTo>
                        <a:pt x="119" y="26"/>
                      </a:lnTo>
                      <a:lnTo>
                        <a:pt x="116" y="26"/>
                      </a:lnTo>
                      <a:lnTo>
                        <a:pt x="116" y="25"/>
                      </a:lnTo>
                      <a:lnTo>
                        <a:pt x="115" y="25"/>
                      </a:lnTo>
                      <a:lnTo>
                        <a:pt x="114" y="24"/>
                      </a:lnTo>
                      <a:lnTo>
                        <a:pt x="112" y="24"/>
                      </a:lnTo>
                      <a:lnTo>
                        <a:pt x="112" y="24"/>
                      </a:lnTo>
                      <a:lnTo>
                        <a:pt x="111" y="22"/>
                      </a:lnTo>
                      <a:lnTo>
                        <a:pt x="109" y="22"/>
                      </a:lnTo>
                      <a:lnTo>
                        <a:pt x="106" y="22"/>
                      </a:lnTo>
                      <a:lnTo>
                        <a:pt x="106" y="21"/>
                      </a:lnTo>
                      <a:lnTo>
                        <a:pt x="105" y="18"/>
                      </a:lnTo>
                      <a:lnTo>
                        <a:pt x="103" y="17"/>
                      </a:lnTo>
                      <a:lnTo>
                        <a:pt x="103" y="13"/>
                      </a:lnTo>
                      <a:lnTo>
                        <a:pt x="103" y="13"/>
                      </a:lnTo>
                      <a:lnTo>
                        <a:pt x="103" y="9"/>
                      </a:lnTo>
                      <a:lnTo>
                        <a:pt x="105" y="9"/>
                      </a:lnTo>
                      <a:lnTo>
                        <a:pt x="105" y="7"/>
                      </a:lnTo>
                      <a:close/>
                      <a:moveTo>
                        <a:pt x="44" y="5"/>
                      </a:moveTo>
                      <a:lnTo>
                        <a:pt x="47" y="7"/>
                      </a:lnTo>
                      <a:lnTo>
                        <a:pt x="48" y="7"/>
                      </a:lnTo>
                      <a:lnTo>
                        <a:pt x="48" y="7"/>
                      </a:lnTo>
                      <a:lnTo>
                        <a:pt x="50" y="16"/>
                      </a:lnTo>
                      <a:lnTo>
                        <a:pt x="48" y="16"/>
                      </a:lnTo>
                      <a:lnTo>
                        <a:pt x="48" y="20"/>
                      </a:lnTo>
                      <a:lnTo>
                        <a:pt x="48" y="20"/>
                      </a:lnTo>
                      <a:lnTo>
                        <a:pt x="50" y="22"/>
                      </a:lnTo>
                      <a:lnTo>
                        <a:pt x="52" y="24"/>
                      </a:lnTo>
                      <a:lnTo>
                        <a:pt x="54" y="25"/>
                      </a:lnTo>
                      <a:lnTo>
                        <a:pt x="54" y="25"/>
                      </a:lnTo>
                      <a:lnTo>
                        <a:pt x="55" y="25"/>
                      </a:lnTo>
                      <a:lnTo>
                        <a:pt x="56" y="26"/>
                      </a:lnTo>
                      <a:lnTo>
                        <a:pt x="59" y="27"/>
                      </a:lnTo>
                      <a:lnTo>
                        <a:pt x="59" y="27"/>
                      </a:lnTo>
                      <a:lnTo>
                        <a:pt x="60" y="29"/>
                      </a:lnTo>
                      <a:lnTo>
                        <a:pt x="61" y="29"/>
                      </a:lnTo>
                      <a:lnTo>
                        <a:pt x="63" y="27"/>
                      </a:lnTo>
                      <a:lnTo>
                        <a:pt x="63" y="27"/>
                      </a:lnTo>
                      <a:lnTo>
                        <a:pt x="63" y="25"/>
                      </a:lnTo>
                      <a:lnTo>
                        <a:pt x="63" y="25"/>
                      </a:lnTo>
                      <a:lnTo>
                        <a:pt x="63" y="22"/>
                      </a:lnTo>
                      <a:lnTo>
                        <a:pt x="63" y="22"/>
                      </a:lnTo>
                      <a:lnTo>
                        <a:pt x="63" y="21"/>
                      </a:lnTo>
                      <a:lnTo>
                        <a:pt x="61" y="21"/>
                      </a:lnTo>
                      <a:lnTo>
                        <a:pt x="63" y="17"/>
                      </a:lnTo>
                      <a:lnTo>
                        <a:pt x="63" y="17"/>
                      </a:lnTo>
                      <a:lnTo>
                        <a:pt x="64" y="14"/>
                      </a:lnTo>
                      <a:lnTo>
                        <a:pt x="63" y="13"/>
                      </a:lnTo>
                      <a:lnTo>
                        <a:pt x="63" y="12"/>
                      </a:lnTo>
                      <a:lnTo>
                        <a:pt x="64" y="12"/>
                      </a:lnTo>
                      <a:lnTo>
                        <a:pt x="67" y="12"/>
                      </a:lnTo>
                      <a:lnTo>
                        <a:pt x="69" y="13"/>
                      </a:lnTo>
                      <a:lnTo>
                        <a:pt x="71" y="14"/>
                      </a:lnTo>
                      <a:lnTo>
                        <a:pt x="73" y="16"/>
                      </a:lnTo>
                      <a:lnTo>
                        <a:pt x="75" y="17"/>
                      </a:lnTo>
                      <a:lnTo>
                        <a:pt x="76" y="18"/>
                      </a:lnTo>
                      <a:lnTo>
                        <a:pt x="76" y="21"/>
                      </a:lnTo>
                      <a:lnTo>
                        <a:pt x="81" y="22"/>
                      </a:lnTo>
                      <a:lnTo>
                        <a:pt x="81" y="18"/>
                      </a:lnTo>
                      <a:lnTo>
                        <a:pt x="82" y="18"/>
                      </a:lnTo>
                      <a:lnTo>
                        <a:pt x="84" y="17"/>
                      </a:lnTo>
                      <a:lnTo>
                        <a:pt x="85" y="16"/>
                      </a:lnTo>
                      <a:lnTo>
                        <a:pt x="85" y="13"/>
                      </a:lnTo>
                      <a:lnTo>
                        <a:pt x="88" y="13"/>
                      </a:lnTo>
                      <a:lnTo>
                        <a:pt x="89" y="13"/>
                      </a:lnTo>
                      <a:lnTo>
                        <a:pt x="89" y="14"/>
                      </a:lnTo>
                      <a:lnTo>
                        <a:pt x="90" y="16"/>
                      </a:lnTo>
                      <a:lnTo>
                        <a:pt x="93" y="14"/>
                      </a:lnTo>
                      <a:lnTo>
                        <a:pt x="93" y="16"/>
                      </a:lnTo>
                      <a:lnTo>
                        <a:pt x="94" y="16"/>
                      </a:lnTo>
                      <a:lnTo>
                        <a:pt x="94" y="17"/>
                      </a:lnTo>
                      <a:lnTo>
                        <a:pt x="95" y="18"/>
                      </a:lnTo>
                      <a:lnTo>
                        <a:pt x="95" y="20"/>
                      </a:lnTo>
                      <a:lnTo>
                        <a:pt x="97" y="21"/>
                      </a:lnTo>
                      <a:lnTo>
                        <a:pt x="97" y="22"/>
                      </a:lnTo>
                      <a:lnTo>
                        <a:pt x="98" y="22"/>
                      </a:lnTo>
                      <a:lnTo>
                        <a:pt x="98" y="22"/>
                      </a:lnTo>
                      <a:lnTo>
                        <a:pt x="98" y="22"/>
                      </a:lnTo>
                      <a:lnTo>
                        <a:pt x="99" y="22"/>
                      </a:lnTo>
                      <a:lnTo>
                        <a:pt x="99" y="24"/>
                      </a:lnTo>
                      <a:lnTo>
                        <a:pt x="99" y="24"/>
                      </a:lnTo>
                      <a:lnTo>
                        <a:pt x="98" y="25"/>
                      </a:lnTo>
                      <a:lnTo>
                        <a:pt x="98" y="26"/>
                      </a:lnTo>
                      <a:lnTo>
                        <a:pt x="98" y="27"/>
                      </a:lnTo>
                      <a:lnTo>
                        <a:pt x="98" y="29"/>
                      </a:lnTo>
                      <a:lnTo>
                        <a:pt x="97" y="30"/>
                      </a:lnTo>
                      <a:lnTo>
                        <a:pt x="95" y="31"/>
                      </a:lnTo>
                      <a:lnTo>
                        <a:pt x="95" y="34"/>
                      </a:lnTo>
                      <a:lnTo>
                        <a:pt x="95" y="34"/>
                      </a:lnTo>
                      <a:lnTo>
                        <a:pt x="97" y="37"/>
                      </a:lnTo>
                      <a:lnTo>
                        <a:pt x="102" y="34"/>
                      </a:lnTo>
                      <a:lnTo>
                        <a:pt x="102" y="31"/>
                      </a:lnTo>
                      <a:lnTo>
                        <a:pt x="103" y="30"/>
                      </a:lnTo>
                      <a:lnTo>
                        <a:pt x="105" y="27"/>
                      </a:lnTo>
                      <a:lnTo>
                        <a:pt x="105" y="26"/>
                      </a:lnTo>
                      <a:lnTo>
                        <a:pt x="107" y="26"/>
                      </a:lnTo>
                      <a:lnTo>
                        <a:pt x="107" y="26"/>
                      </a:lnTo>
                      <a:lnTo>
                        <a:pt x="107" y="27"/>
                      </a:lnTo>
                      <a:lnTo>
                        <a:pt x="109" y="29"/>
                      </a:lnTo>
                      <a:lnTo>
                        <a:pt x="111" y="27"/>
                      </a:lnTo>
                      <a:lnTo>
                        <a:pt x="112" y="26"/>
                      </a:lnTo>
                      <a:lnTo>
                        <a:pt x="112" y="26"/>
                      </a:lnTo>
                      <a:lnTo>
                        <a:pt x="114" y="26"/>
                      </a:lnTo>
                      <a:lnTo>
                        <a:pt x="115" y="27"/>
                      </a:lnTo>
                      <a:lnTo>
                        <a:pt x="118" y="27"/>
                      </a:lnTo>
                      <a:lnTo>
                        <a:pt x="118" y="27"/>
                      </a:lnTo>
                      <a:lnTo>
                        <a:pt x="123" y="27"/>
                      </a:lnTo>
                      <a:lnTo>
                        <a:pt x="123" y="29"/>
                      </a:lnTo>
                      <a:lnTo>
                        <a:pt x="124" y="30"/>
                      </a:lnTo>
                      <a:lnTo>
                        <a:pt x="126" y="33"/>
                      </a:lnTo>
                      <a:lnTo>
                        <a:pt x="127" y="33"/>
                      </a:lnTo>
                      <a:lnTo>
                        <a:pt x="126" y="34"/>
                      </a:lnTo>
                      <a:lnTo>
                        <a:pt x="126" y="35"/>
                      </a:lnTo>
                      <a:lnTo>
                        <a:pt x="127" y="38"/>
                      </a:lnTo>
                      <a:lnTo>
                        <a:pt x="127" y="39"/>
                      </a:lnTo>
                      <a:lnTo>
                        <a:pt x="130" y="39"/>
                      </a:lnTo>
                      <a:lnTo>
                        <a:pt x="131" y="41"/>
                      </a:lnTo>
                      <a:lnTo>
                        <a:pt x="131" y="44"/>
                      </a:lnTo>
                      <a:lnTo>
                        <a:pt x="132" y="47"/>
                      </a:lnTo>
                      <a:lnTo>
                        <a:pt x="135" y="50"/>
                      </a:lnTo>
                      <a:lnTo>
                        <a:pt x="136" y="52"/>
                      </a:lnTo>
                      <a:lnTo>
                        <a:pt x="139" y="55"/>
                      </a:lnTo>
                      <a:lnTo>
                        <a:pt x="139" y="55"/>
                      </a:lnTo>
                      <a:lnTo>
                        <a:pt x="141" y="55"/>
                      </a:lnTo>
                      <a:lnTo>
                        <a:pt x="143" y="55"/>
                      </a:lnTo>
                      <a:lnTo>
                        <a:pt x="144" y="56"/>
                      </a:lnTo>
                      <a:lnTo>
                        <a:pt x="144" y="51"/>
                      </a:lnTo>
                      <a:lnTo>
                        <a:pt x="147" y="51"/>
                      </a:lnTo>
                      <a:lnTo>
                        <a:pt x="147" y="52"/>
                      </a:lnTo>
                      <a:lnTo>
                        <a:pt x="147" y="52"/>
                      </a:lnTo>
                      <a:lnTo>
                        <a:pt x="147" y="54"/>
                      </a:lnTo>
                      <a:lnTo>
                        <a:pt x="147" y="55"/>
                      </a:lnTo>
                      <a:lnTo>
                        <a:pt x="149" y="56"/>
                      </a:lnTo>
                      <a:lnTo>
                        <a:pt x="149" y="58"/>
                      </a:lnTo>
                      <a:lnTo>
                        <a:pt x="150" y="59"/>
                      </a:lnTo>
                      <a:lnTo>
                        <a:pt x="152" y="59"/>
                      </a:lnTo>
                      <a:lnTo>
                        <a:pt x="153" y="59"/>
                      </a:lnTo>
                      <a:lnTo>
                        <a:pt x="153" y="60"/>
                      </a:lnTo>
                      <a:lnTo>
                        <a:pt x="161" y="61"/>
                      </a:lnTo>
                      <a:lnTo>
                        <a:pt x="161" y="60"/>
                      </a:lnTo>
                      <a:lnTo>
                        <a:pt x="162" y="60"/>
                      </a:lnTo>
                      <a:lnTo>
                        <a:pt x="162" y="60"/>
                      </a:lnTo>
                      <a:lnTo>
                        <a:pt x="164" y="60"/>
                      </a:lnTo>
                      <a:lnTo>
                        <a:pt x="166" y="60"/>
                      </a:lnTo>
                      <a:lnTo>
                        <a:pt x="166" y="60"/>
                      </a:lnTo>
                      <a:lnTo>
                        <a:pt x="166" y="60"/>
                      </a:lnTo>
                      <a:lnTo>
                        <a:pt x="166" y="60"/>
                      </a:lnTo>
                      <a:lnTo>
                        <a:pt x="166" y="61"/>
                      </a:lnTo>
                      <a:lnTo>
                        <a:pt x="167" y="65"/>
                      </a:lnTo>
                      <a:lnTo>
                        <a:pt x="166" y="65"/>
                      </a:lnTo>
                      <a:lnTo>
                        <a:pt x="166" y="65"/>
                      </a:lnTo>
                      <a:lnTo>
                        <a:pt x="166" y="67"/>
                      </a:lnTo>
                      <a:lnTo>
                        <a:pt x="166" y="67"/>
                      </a:lnTo>
                      <a:lnTo>
                        <a:pt x="166" y="67"/>
                      </a:lnTo>
                      <a:lnTo>
                        <a:pt x="167" y="68"/>
                      </a:lnTo>
                      <a:lnTo>
                        <a:pt x="167" y="69"/>
                      </a:lnTo>
                      <a:lnTo>
                        <a:pt x="167" y="71"/>
                      </a:lnTo>
                      <a:lnTo>
                        <a:pt x="167" y="71"/>
                      </a:lnTo>
                      <a:lnTo>
                        <a:pt x="166" y="72"/>
                      </a:lnTo>
                      <a:lnTo>
                        <a:pt x="164" y="71"/>
                      </a:lnTo>
                      <a:lnTo>
                        <a:pt x="164" y="68"/>
                      </a:lnTo>
                      <a:lnTo>
                        <a:pt x="161" y="68"/>
                      </a:lnTo>
                      <a:lnTo>
                        <a:pt x="160" y="67"/>
                      </a:lnTo>
                      <a:lnTo>
                        <a:pt x="157" y="65"/>
                      </a:lnTo>
                      <a:lnTo>
                        <a:pt x="156" y="67"/>
                      </a:lnTo>
                      <a:lnTo>
                        <a:pt x="156" y="67"/>
                      </a:lnTo>
                      <a:lnTo>
                        <a:pt x="153" y="67"/>
                      </a:lnTo>
                      <a:lnTo>
                        <a:pt x="153" y="68"/>
                      </a:lnTo>
                      <a:lnTo>
                        <a:pt x="154" y="68"/>
                      </a:lnTo>
                      <a:lnTo>
                        <a:pt x="154" y="69"/>
                      </a:lnTo>
                      <a:lnTo>
                        <a:pt x="157" y="69"/>
                      </a:lnTo>
                      <a:lnTo>
                        <a:pt x="157" y="71"/>
                      </a:lnTo>
                      <a:lnTo>
                        <a:pt x="149" y="71"/>
                      </a:lnTo>
                      <a:lnTo>
                        <a:pt x="148" y="69"/>
                      </a:lnTo>
                      <a:lnTo>
                        <a:pt x="147" y="68"/>
                      </a:lnTo>
                      <a:lnTo>
                        <a:pt x="145" y="68"/>
                      </a:lnTo>
                      <a:lnTo>
                        <a:pt x="143" y="67"/>
                      </a:lnTo>
                      <a:lnTo>
                        <a:pt x="143" y="68"/>
                      </a:lnTo>
                      <a:lnTo>
                        <a:pt x="141" y="69"/>
                      </a:lnTo>
                      <a:lnTo>
                        <a:pt x="143" y="71"/>
                      </a:lnTo>
                      <a:lnTo>
                        <a:pt x="144" y="71"/>
                      </a:lnTo>
                      <a:lnTo>
                        <a:pt x="144" y="71"/>
                      </a:lnTo>
                      <a:lnTo>
                        <a:pt x="145" y="73"/>
                      </a:lnTo>
                      <a:lnTo>
                        <a:pt x="148" y="73"/>
                      </a:lnTo>
                      <a:lnTo>
                        <a:pt x="148" y="75"/>
                      </a:lnTo>
                      <a:lnTo>
                        <a:pt x="150" y="75"/>
                      </a:lnTo>
                      <a:lnTo>
                        <a:pt x="152" y="72"/>
                      </a:lnTo>
                      <a:lnTo>
                        <a:pt x="156" y="72"/>
                      </a:lnTo>
                      <a:lnTo>
                        <a:pt x="156" y="75"/>
                      </a:lnTo>
                      <a:lnTo>
                        <a:pt x="158" y="75"/>
                      </a:lnTo>
                      <a:lnTo>
                        <a:pt x="158" y="77"/>
                      </a:lnTo>
                      <a:lnTo>
                        <a:pt x="157" y="79"/>
                      </a:lnTo>
                      <a:lnTo>
                        <a:pt x="156" y="79"/>
                      </a:lnTo>
                      <a:lnTo>
                        <a:pt x="154" y="79"/>
                      </a:lnTo>
                      <a:lnTo>
                        <a:pt x="153" y="79"/>
                      </a:lnTo>
                      <a:lnTo>
                        <a:pt x="152" y="80"/>
                      </a:lnTo>
                      <a:lnTo>
                        <a:pt x="152" y="81"/>
                      </a:lnTo>
                      <a:lnTo>
                        <a:pt x="150" y="81"/>
                      </a:lnTo>
                      <a:lnTo>
                        <a:pt x="150" y="80"/>
                      </a:lnTo>
                      <a:lnTo>
                        <a:pt x="145" y="80"/>
                      </a:lnTo>
                      <a:lnTo>
                        <a:pt x="145" y="82"/>
                      </a:lnTo>
                      <a:lnTo>
                        <a:pt x="145" y="82"/>
                      </a:lnTo>
                      <a:lnTo>
                        <a:pt x="145" y="82"/>
                      </a:lnTo>
                      <a:lnTo>
                        <a:pt x="143" y="82"/>
                      </a:lnTo>
                      <a:lnTo>
                        <a:pt x="141" y="81"/>
                      </a:lnTo>
                      <a:lnTo>
                        <a:pt x="140" y="81"/>
                      </a:lnTo>
                      <a:lnTo>
                        <a:pt x="139" y="81"/>
                      </a:lnTo>
                      <a:lnTo>
                        <a:pt x="137" y="81"/>
                      </a:lnTo>
                      <a:lnTo>
                        <a:pt x="136" y="81"/>
                      </a:lnTo>
                      <a:lnTo>
                        <a:pt x="135" y="80"/>
                      </a:lnTo>
                      <a:lnTo>
                        <a:pt x="132" y="79"/>
                      </a:lnTo>
                      <a:lnTo>
                        <a:pt x="132" y="79"/>
                      </a:lnTo>
                      <a:lnTo>
                        <a:pt x="132" y="79"/>
                      </a:lnTo>
                      <a:lnTo>
                        <a:pt x="132" y="79"/>
                      </a:lnTo>
                      <a:lnTo>
                        <a:pt x="131" y="80"/>
                      </a:lnTo>
                      <a:lnTo>
                        <a:pt x="130" y="80"/>
                      </a:lnTo>
                      <a:lnTo>
                        <a:pt x="128" y="80"/>
                      </a:lnTo>
                      <a:lnTo>
                        <a:pt x="128" y="77"/>
                      </a:lnTo>
                      <a:lnTo>
                        <a:pt x="126" y="77"/>
                      </a:lnTo>
                      <a:lnTo>
                        <a:pt x="123" y="76"/>
                      </a:lnTo>
                      <a:lnTo>
                        <a:pt x="120" y="76"/>
                      </a:lnTo>
                      <a:lnTo>
                        <a:pt x="119" y="73"/>
                      </a:lnTo>
                      <a:lnTo>
                        <a:pt x="120" y="72"/>
                      </a:lnTo>
                      <a:lnTo>
                        <a:pt x="122" y="71"/>
                      </a:lnTo>
                      <a:lnTo>
                        <a:pt x="123" y="68"/>
                      </a:lnTo>
                      <a:lnTo>
                        <a:pt x="122" y="68"/>
                      </a:lnTo>
                      <a:lnTo>
                        <a:pt x="122" y="68"/>
                      </a:lnTo>
                      <a:lnTo>
                        <a:pt x="118" y="68"/>
                      </a:lnTo>
                      <a:lnTo>
                        <a:pt x="116" y="69"/>
                      </a:lnTo>
                      <a:lnTo>
                        <a:pt x="114" y="72"/>
                      </a:lnTo>
                      <a:lnTo>
                        <a:pt x="110" y="72"/>
                      </a:lnTo>
                      <a:lnTo>
                        <a:pt x="109" y="75"/>
                      </a:lnTo>
                      <a:lnTo>
                        <a:pt x="107" y="76"/>
                      </a:lnTo>
                      <a:lnTo>
                        <a:pt x="106" y="77"/>
                      </a:lnTo>
                      <a:lnTo>
                        <a:pt x="103" y="77"/>
                      </a:lnTo>
                      <a:lnTo>
                        <a:pt x="101" y="79"/>
                      </a:lnTo>
                      <a:lnTo>
                        <a:pt x="98" y="79"/>
                      </a:lnTo>
                      <a:lnTo>
                        <a:pt x="98" y="80"/>
                      </a:lnTo>
                      <a:lnTo>
                        <a:pt x="94" y="80"/>
                      </a:lnTo>
                      <a:lnTo>
                        <a:pt x="94" y="81"/>
                      </a:lnTo>
                      <a:lnTo>
                        <a:pt x="93" y="81"/>
                      </a:lnTo>
                      <a:lnTo>
                        <a:pt x="93" y="81"/>
                      </a:lnTo>
                      <a:lnTo>
                        <a:pt x="92" y="82"/>
                      </a:lnTo>
                      <a:lnTo>
                        <a:pt x="90" y="81"/>
                      </a:lnTo>
                      <a:lnTo>
                        <a:pt x="89" y="81"/>
                      </a:lnTo>
                      <a:lnTo>
                        <a:pt x="89" y="81"/>
                      </a:lnTo>
                      <a:lnTo>
                        <a:pt x="89" y="81"/>
                      </a:lnTo>
                      <a:lnTo>
                        <a:pt x="89" y="84"/>
                      </a:lnTo>
                      <a:lnTo>
                        <a:pt x="80" y="85"/>
                      </a:lnTo>
                      <a:lnTo>
                        <a:pt x="80" y="86"/>
                      </a:lnTo>
                      <a:lnTo>
                        <a:pt x="73" y="85"/>
                      </a:lnTo>
                      <a:lnTo>
                        <a:pt x="71" y="85"/>
                      </a:lnTo>
                      <a:lnTo>
                        <a:pt x="71" y="86"/>
                      </a:lnTo>
                      <a:lnTo>
                        <a:pt x="69" y="86"/>
                      </a:lnTo>
                      <a:lnTo>
                        <a:pt x="69" y="86"/>
                      </a:lnTo>
                      <a:lnTo>
                        <a:pt x="69" y="85"/>
                      </a:lnTo>
                      <a:lnTo>
                        <a:pt x="64" y="86"/>
                      </a:lnTo>
                      <a:lnTo>
                        <a:pt x="64" y="88"/>
                      </a:lnTo>
                      <a:lnTo>
                        <a:pt x="60" y="89"/>
                      </a:lnTo>
                      <a:lnTo>
                        <a:pt x="58" y="89"/>
                      </a:lnTo>
                      <a:lnTo>
                        <a:pt x="55" y="89"/>
                      </a:lnTo>
                      <a:lnTo>
                        <a:pt x="54" y="88"/>
                      </a:lnTo>
                      <a:lnTo>
                        <a:pt x="54" y="88"/>
                      </a:lnTo>
                      <a:lnTo>
                        <a:pt x="54" y="86"/>
                      </a:lnTo>
                      <a:lnTo>
                        <a:pt x="54" y="86"/>
                      </a:lnTo>
                      <a:lnTo>
                        <a:pt x="52" y="86"/>
                      </a:lnTo>
                      <a:lnTo>
                        <a:pt x="50" y="86"/>
                      </a:lnTo>
                      <a:lnTo>
                        <a:pt x="48" y="86"/>
                      </a:lnTo>
                      <a:lnTo>
                        <a:pt x="48" y="86"/>
                      </a:lnTo>
                      <a:lnTo>
                        <a:pt x="48" y="86"/>
                      </a:lnTo>
                      <a:lnTo>
                        <a:pt x="47" y="86"/>
                      </a:lnTo>
                      <a:lnTo>
                        <a:pt x="47" y="85"/>
                      </a:lnTo>
                      <a:lnTo>
                        <a:pt x="47" y="82"/>
                      </a:lnTo>
                      <a:lnTo>
                        <a:pt x="47" y="81"/>
                      </a:lnTo>
                      <a:lnTo>
                        <a:pt x="46" y="80"/>
                      </a:lnTo>
                      <a:lnTo>
                        <a:pt x="46" y="79"/>
                      </a:lnTo>
                      <a:lnTo>
                        <a:pt x="42" y="79"/>
                      </a:lnTo>
                      <a:lnTo>
                        <a:pt x="42" y="77"/>
                      </a:lnTo>
                      <a:lnTo>
                        <a:pt x="40" y="77"/>
                      </a:lnTo>
                      <a:lnTo>
                        <a:pt x="39" y="77"/>
                      </a:lnTo>
                      <a:lnTo>
                        <a:pt x="39" y="77"/>
                      </a:lnTo>
                      <a:lnTo>
                        <a:pt x="39" y="77"/>
                      </a:lnTo>
                      <a:lnTo>
                        <a:pt x="35" y="77"/>
                      </a:lnTo>
                      <a:lnTo>
                        <a:pt x="27" y="75"/>
                      </a:lnTo>
                      <a:lnTo>
                        <a:pt x="26" y="75"/>
                      </a:lnTo>
                      <a:lnTo>
                        <a:pt x="26" y="72"/>
                      </a:lnTo>
                      <a:lnTo>
                        <a:pt x="23" y="72"/>
                      </a:lnTo>
                      <a:lnTo>
                        <a:pt x="21" y="71"/>
                      </a:lnTo>
                      <a:lnTo>
                        <a:pt x="21" y="68"/>
                      </a:lnTo>
                      <a:lnTo>
                        <a:pt x="20" y="68"/>
                      </a:lnTo>
                      <a:lnTo>
                        <a:pt x="21" y="65"/>
                      </a:lnTo>
                      <a:lnTo>
                        <a:pt x="21" y="65"/>
                      </a:lnTo>
                      <a:lnTo>
                        <a:pt x="21" y="61"/>
                      </a:lnTo>
                      <a:lnTo>
                        <a:pt x="23" y="61"/>
                      </a:lnTo>
                      <a:lnTo>
                        <a:pt x="23" y="63"/>
                      </a:lnTo>
                      <a:lnTo>
                        <a:pt x="26" y="61"/>
                      </a:lnTo>
                      <a:lnTo>
                        <a:pt x="30" y="61"/>
                      </a:lnTo>
                      <a:lnTo>
                        <a:pt x="30" y="63"/>
                      </a:lnTo>
                      <a:lnTo>
                        <a:pt x="37" y="61"/>
                      </a:lnTo>
                      <a:lnTo>
                        <a:pt x="38" y="60"/>
                      </a:lnTo>
                      <a:lnTo>
                        <a:pt x="43" y="59"/>
                      </a:lnTo>
                      <a:lnTo>
                        <a:pt x="43" y="59"/>
                      </a:lnTo>
                      <a:lnTo>
                        <a:pt x="48" y="59"/>
                      </a:lnTo>
                      <a:lnTo>
                        <a:pt x="48" y="58"/>
                      </a:lnTo>
                      <a:lnTo>
                        <a:pt x="48" y="58"/>
                      </a:lnTo>
                      <a:lnTo>
                        <a:pt x="48" y="58"/>
                      </a:lnTo>
                      <a:lnTo>
                        <a:pt x="48" y="58"/>
                      </a:lnTo>
                      <a:lnTo>
                        <a:pt x="48" y="59"/>
                      </a:lnTo>
                      <a:lnTo>
                        <a:pt x="52" y="59"/>
                      </a:lnTo>
                      <a:lnTo>
                        <a:pt x="52" y="60"/>
                      </a:lnTo>
                      <a:lnTo>
                        <a:pt x="63" y="60"/>
                      </a:lnTo>
                      <a:lnTo>
                        <a:pt x="64" y="58"/>
                      </a:lnTo>
                      <a:lnTo>
                        <a:pt x="65" y="58"/>
                      </a:lnTo>
                      <a:lnTo>
                        <a:pt x="68" y="58"/>
                      </a:lnTo>
                      <a:lnTo>
                        <a:pt x="67" y="55"/>
                      </a:lnTo>
                      <a:lnTo>
                        <a:pt x="68" y="55"/>
                      </a:lnTo>
                      <a:lnTo>
                        <a:pt x="68" y="54"/>
                      </a:lnTo>
                      <a:lnTo>
                        <a:pt x="71" y="54"/>
                      </a:lnTo>
                      <a:lnTo>
                        <a:pt x="71" y="52"/>
                      </a:lnTo>
                      <a:lnTo>
                        <a:pt x="69" y="51"/>
                      </a:lnTo>
                      <a:lnTo>
                        <a:pt x="67" y="52"/>
                      </a:lnTo>
                      <a:lnTo>
                        <a:pt x="64" y="54"/>
                      </a:lnTo>
                      <a:lnTo>
                        <a:pt x="61" y="54"/>
                      </a:lnTo>
                      <a:lnTo>
                        <a:pt x="61" y="52"/>
                      </a:lnTo>
                      <a:lnTo>
                        <a:pt x="59" y="51"/>
                      </a:lnTo>
                      <a:lnTo>
                        <a:pt x="59" y="50"/>
                      </a:lnTo>
                      <a:lnTo>
                        <a:pt x="56" y="50"/>
                      </a:lnTo>
                      <a:lnTo>
                        <a:pt x="56" y="51"/>
                      </a:lnTo>
                      <a:lnTo>
                        <a:pt x="56" y="51"/>
                      </a:lnTo>
                      <a:lnTo>
                        <a:pt x="55" y="52"/>
                      </a:lnTo>
                      <a:lnTo>
                        <a:pt x="55" y="52"/>
                      </a:lnTo>
                      <a:lnTo>
                        <a:pt x="52" y="52"/>
                      </a:lnTo>
                      <a:lnTo>
                        <a:pt x="51" y="52"/>
                      </a:lnTo>
                      <a:lnTo>
                        <a:pt x="50" y="52"/>
                      </a:lnTo>
                      <a:lnTo>
                        <a:pt x="50" y="52"/>
                      </a:lnTo>
                      <a:lnTo>
                        <a:pt x="48" y="52"/>
                      </a:lnTo>
                      <a:lnTo>
                        <a:pt x="47" y="51"/>
                      </a:lnTo>
                      <a:lnTo>
                        <a:pt x="46" y="51"/>
                      </a:lnTo>
                      <a:lnTo>
                        <a:pt x="44" y="52"/>
                      </a:lnTo>
                      <a:lnTo>
                        <a:pt x="42" y="52"/>
                      </a:lnTo>
                      <a:lnTo>
                        <a:pt x="39" y="54"/>
                      </a:lnTo>
                      <a:lnTo>
                        <a:pt x="39" y="54"/>
                      </a:lnTo>
                      <a:lnTo>
                        <a:pt x="38" y="52"/>
                      </a:lnTo>
                      <a:lnTo>
                        <a:pt x="37" y="51"/>
                      </a:lnTo>
                      <a:lnTo>
                        <a:pt x="35" y="52"/>
                      </a:lnTo>
                      <a:lnTo>
                        <a:pt x="34" y="52"/>
                      </a:lnTo>
                      <a:lnTo>
                        <a:pt x="34" y="52"/>
                      </a:lnTo>
                      <a:lnTo>
                        <a:pt x="33" y="52"/>
                      </a:lnTo>
                      <a:lnTo>
                        <a:pt x="33" y="52"/>
                      </a:lnTo>
                      <a:lnTo>
                        <a:pt x="33" y="52"/>
                      </a:lnTo>
                      <a:lnTo>
                        <a:pt x="26" y="52"/>
                      </a:lnTo>
                      <a:lnTo>
                        <a:pt x="26" y="54"/>
                      </a:lnTo>
                      <a:lnTo>
                        <a:pt x="23" y="54"/>
                      </a:lnTo>
                      <a:lnTo>
                        <a:pt x="22" y="52"/>
                      </a:lnTo>
                      <a:lnTo>
                        <a:pt x="20" y="51"/>
                      </a:lnTo>
                      <a:lnTo>
                        <a:pt x="20" y="52"/>
                      </a:lnTo>
                      <a:lnTo>
                        <a:pt x="18" y="52"/>
                      </a:lnTo>
                      <a:lnTo>
                        <a:pt x="17" y="54"/>
                      </a:lnTo>
                      <a:lnTo>
                        <a:pt x="17" y="52"/>
                      </a:lnTo>
                      <a:lnTo>
                        <a:pt x="14" y="52"/>
                      </a:lnTo>
                      <a:lnTo>
                        <a:pt x="14" y="52"/>
                      </a:lnTo>
                      <a:lnTo>
                        <a:pt x="13" y="51"/>
                      </a:lnTo>
                      <a:lnTo>
                        <a:pt x="12" y="50"/>
                      </a:lnTo>
                      <a:lnTo>
                        <a:pt x="12" y="48"/>
                      </a:lnTo>
                      <a:lnTo>
                        <a:pt x="21" y="46"/>
                      </a:lnTo>
                      <a:lnTo>
                        <a:pt x="21" y="44"/>
                      </a:lnTo>
                      <a:lnTo>
                        <a:pt x="23" y="44"/>
                      </a:lnTo>
                      <a:lnTo>
                        <a:pt x="23" y="44"/>
                      </a:lnTo>
                      <a:lnTo>
                        <a:pt x="23" y="44"/>
                      </a:lnTo>
                      <a:lnTo>
                        <a:pt x="23" y="44"/>
                      </a:lnTo>
                      <a:lnTo>
                        <a:pt x="25" y="44"/>
                      </a:lnTo>
                      <a:lnTo>
                        <a:pt x="25" y="44"/>
                      </a:lnTo>
                      <a:lnTo>
                        <a:pt x="25" y="44"/>
                      </a:lnTo>
                      <a:lnTo>
                        <a:pt x="29" y="44"/>
                      </a:lnTo>
                      <a:lnTo>
                        <a:pt x="29" y="43"/>
                      </a:lnTo>
                      <a:lnTo>
                        <a:pt x="31" y="42"/>
                      </a:lnTo>
                      <a:lnTo>
                        <a:pt x="31" y="42"/>
                      </a:lnTo>
                      <a:lnTo>
                        <a:pt x="33" y="42"/>
                      </a:lnTo>
                      <a:lnTo>
                        <a:pt x="33" y="41"/>
                      </a:lnTo>
                      <a:lnTo>
                        <a:pt x="33" y="41"/>
                      </a:lnTo>
                      <a:lnTo>
                        <a:pt x="34" y="41"/>
                      </a:lnTo>
                      <a:lnTo>
                        <a:pt x="34" y="42"/>
                      </a:lnTo>
                      <a:lnTo>
                        <a:pt x="34" y="42"/>
                      </a:lnTo>
                      <a:lnTo>
                        <a:pt x="35" y="42"/>
                      </a:lnTo>
                      <a:lnTo>
                        <a:pt x="35" y="41"/>
                      </a:lnTo>
                      <a:lnTo>
                        <a:pt x="35" y="41"/>
                      </a:lnTo>
                      <a:lnTo>
                        <a:pt x="37" y="41"/>
                      </a:lnTo>
                      <a:lnTo>
                        <a:pt x="37" y="42"/>
                      </a:lnTo>
                      <a:lnTo>
                        <a:pt x="40" y="42"/>
                      </a:lnTo>
                      <a:lnTo>
                        <a:pt x="40" y="39"/>
                      </a:lnTo>
                      <a:lnTo>
                        <a:pt x="39" y="39"/>
                      </a:lnTo>
                      <a:lnTo>
                        <a:pt x="38" y="39"/>
                      </a:lnTo>
                      <a:lnTo>
                        <a:pt x="35" y="39"/>
                      </a:lnTo>
                      <a:lnTo>
                        <a:pt x="33" y="39"/>
                      </a:lnTo>
                      <a:lnTo>
                        <a:pt x="33" y="39"/>
                      </a:lnTo>
                      <a:lnTo>
                        <a:pt x="29" y="39"/>
                      </a:lnTo>
                      <a:lnTo>
                        <a:pt x="29" y="41"/>
                      </a:lnTo>
                      <a:lnTo>
                        <a:pt x="27" y="41"/>
                      </a:lnTo>
                      <a:lnTo>
                        <a:pt x="26" y="42"/>
                      </a:lnTo>
                      <a:lnTo>
                        <a:pt x="18" y="41"/>
                      </a:lnTo>
                      <a:lnTo>
                        <a:pt x="18" y="41"/>
                      </a:lnTo>
                      <a:lnTo>
                        <a:pt x="18" y="41"/>
                      </a:lnTo>
                      <a:lnTo>
                        <a:pt x="18" y="41"/>
                      </a:lnTo>
                      <a:lnTo>
                        <a:pt x="17" y="41"/>
                      </a:lnTo>
                      <a:lnTo>
                        <a:pt x="17" y="42"/>
                      </a:lnTo>
                      <a:lnTo>
                        <a:pt x="17" y="43"/>
                      </a:lnTo>
                      <a:lnTo>
                        <a:pt x="17" y="44"/>
                      </a:lnTo>
                      <a:lnTo>
                        <a:pt x="9" y="44"/>
                      </a:lnTo>
                      <a:lnTo>
                        <a:pt x="8" y="42"/>
                      </a:lnTo>
                      <a:lnTo>
                        <a:pt x="9" y="42"/>
                      </a:lnTo>
                      <a:lnTo>
                        <a:pt x="9" y="42"/>
                      </a:lnTo>
                      <a:lnTo>
                        <a:pt x="9" y="42"/>
                      </a:lnTo>
                      <a:lnTo>
                        <a:pt x="10" y="42"/>
                      </a:lnTo>
                      <a:lnTo>
                        <a:pt x="13" y="41"/>
                      </a:lnTo>
                      <a:lnTo>
                        <a:pt x="14" y="41"/>
                      </a:lnTo>
                      <a:lnTo>
                        <a:pt x="14" y="41"/>
                      </a:lnTo>
                      <a:lnTo>
                        <a:pt x="13" y="39"/>
                      </a:lnTo>
                      <a:lnTo>
                        <a:pt x="12" y="39"/>
                      </a:lnTo>
                      <a:lnTo>
                        <a:pt x="12" y="39"/>
                      </a:lnTo>
                      <a:lnTo>
                        <a:pt x="12" y="38"/>
                      </a:lnTo>
                      <a:lnTo>
                        <a:pt x="13" y="38"/>
                      </a:lnTo>
                      <a:lnTo>
                        <a:pt x="9" y="38"/>
                      </a:lnTo>
                      <a:lnTo>
                        <a:pt x="9" y="39"/>
                      </a:lnTo>
                      <a:lnTo>
                        <a:pt x="8" y="39"/>
                      </a:lnTo>
                      <a:lnTo>
                        <a:pt x="5" y="41"/>
                      </a:lnTo>
                      <a:lnTo>
                        <a:pt x="5" y="41"/>
                      </a:lnTo>
                      <a:lnTo>
                        <a:pt x="5" y="39"/>
                      </a:lnTo>
                      <a:lnTo>
                        <a:pt x="0" y="39"/>
                      </a:lnTo>
                      <a:lnTo>
                        <a:pt x="0" y="38"/>
                      </a:lnTo>
                      <a:lnTo>
                        <a:pt x="0" y="37"/>
                      </a:lnTo>
                      <a:lnTo>
                        <a:pt x="0" y="35"/>
                      </a:lnTo>
                      <a:lnTo>
                        <a:pt x="1" y="34"/>
                      </a:lnTo>
                      <a:lnTo>
                        <a:pt x="1" y="34"/>
                      </a:lnTo>
                      <a:lnTo>
                        <a:pt x="3" y="34"/>
                      </a:lnTo>
                      <a:lnTo>
                        <a:pt x="3" y="33"/>
                      </a:lnTo>
                      <a:lnTo>
                        <a:pt x="5" y="31"/>
                      </a:lnTo>
                      <a:lnTo>
                        <a:pt x="5" y="30"/>
                      </a:lnTo>
                      <a:lnTo>
                        <a:pt x="5" y="29"/>
                      </a:lnTo>
                      <a:lnTo>
                        <a:pt x="6" y="29"/>
                      </a:lnTo>
                      <a:lnTo>
                        <a:pt x="8" y="27"/>
                      </a:lnTo>
                      <a:lnTo>
                        <a:pt x="9" y="29"/>
                      </a:lnTo>
                      <a:lnTo>
                        <a:pt x="9" y="29"/>
                      </a:lnTo>
                      <a:lnTo>
                        <a:pt x="9" y="27"/>
                      </a:lnTo>
                      <a:lnTo>
                        <a:pt x="10" y="26"/>
                      </a:lnTo>
                      <a:lnTo>
                        <a:pt x="10" y="25"/>
                      </a:lnTo>
                      <a:lnTo>
                        <a:pt x="10" y="25"/>
                      </a:lnTo>
                      <a:lnTo>
                        <a:pt x="10" y="24"/>
                      </a:lnTo>
                      <a:lnTo>
                        <a:pt x="9" y="22"/>
                      </a:lnTo>
                      <a:lnTo>
                        <a:pt x="9" y="22"/>
                      </a:lnTo>
                      <a:lnTo>
                        <a:pt x="10" y="22"/>
                      </a:lnTo>
                      <a:lnTo>
                        <a:pt x="12" y="20"/>
                      </a:lnTo>
                      <a:lnTo>
                        <a:pt x="13" y="18"/>
                      </a:lnTo>
                      <a:lnTo>
                        <a:pt x="14" y="18"/>
                      </a:lnTo>
                      <a:lnTo>
                        <a:pt x="14" y="17"/>
                      </a:lnTo>
                      <a:lnTo>
                        <a:pt x="17" y="17"/>
                      </a:lnTo>
                      <a:lnTo>
                        <a:pt x="18" y="16"/>
                      </a:lnTo>
                      <a:lnTo>
                        <a:pt x="20" y="16"/>
                      </a:lnTo>
                      <a:lnTo>
                        <a:pt x="20" y="16"/>
                      </a:lnTo>
                      <a:lnTo>
                        <a:pt x="21" y="16"/>
                      </a:lnTo>
                      <a:lnTo>
                        <a:pt x="21" y="14"/>
                      </a:lnTo>
                      <a:lnTo>
                        <a:pt x="22" y="14"/>
                      </a:lnTo>
                      <a:lnTo>
                        <a:pt x="22" y="14"/>
                      </a:lnTo>
                      <a:lnTo>
                        <a:pt x="23" y="14"/>
                      </a:lnTo>
                      <a:lnTo>
                        <a:pt x="23" y="14"/>
                      </a:lnTo>
                      <a:lnTo>
                        <a:pt x="23" y="14"/>
                      </a:lnTo>
                      <a:lnTo>
                        <a:pt x="25" y="14"/>
                      </a:lnTo>
                      <a:lnTo>
                        <a:pt x="25" y="14"/>
                      </a:lnTo>
                      <a:lnTo>
                        <a:pt x="31" y="14"/>
                      </a:lnTo>
                      <a:lnTo>
                        <a:pt x="33" y="13"/>
                      </a:lnTo>
                      <a:lnTo>
                        <a:pt x="34" y="13"/>
                      </a:lnTo>
                      <a:lnTo>
                        <a:pt x="34" y="12"/>
                      </a:lnTo>
                      <a:lnTo>
                        <a:pt x="37" y="10"/>
                      </a:lnTo>
                      <a:lnTo>
                        <a:pt x="38" y="9"/>
                      </a:lnTo>
                      <a:lnTo>
                        <a:pt x="39" y="8"/>
                      </a:lnTo>
                      <a:lnTo>
                        <a:pt x="40" y="7"/>
                      </a:lnTo>
                      <a:lnTo>
                        <a:pt x="44" y="5"/>
                      </a:lnTo>
                      <a:close/>
                      <a:moveTo>
                        <a:pt x="2173" y="5"/>
                      </a:moveTo>
                      <a:lnTo>
                        <a:pt x="2176" y="5"/>
                      </a:lnTo>
                      <a:lnTo>
                        <a:pt x="2176" y="5"/>
                      </a:lnTo>
                      <a:lnTo>
                        <a:pt x="2178" y="7"/>
                      </a:lnTo>
                      <a:lnTo>
                        <a:pt x="2178" y="8"/>
                      </a:lnTo>
                      <a:lnTo>
                        <a:pt x="2181" y="8"/>
                      </a:lnTo>
                      <a:lnTo>
                        <a:pt x="2182" y="9"/>
                      </a:lnTo>
                      <a:lnTo>
                        <a:pt x="2183" y="9"/>
                      </a:lnTo>
                      <a:lnTo>
                        <a:pt x="2185" y="10"/>
                      </a:lnTo>
                      <a:lnTo>
                        <a:pt x="2186" y="12"/>
                      </a:lnTo>
                      <a:lnTo>
                        <a:pt x="2191" y="12"/>
                      </a:lnTo>
                      <a:lnTo>
                        <a:pt x="2191" y="16"/>
                      </a:lnTo>
                      <a:lnTo>
                        <a:pt x="2187" y="17"/>
                      </a:lnTo>
                      <a:lnTo>
                        <a:pt x="2187" y="18"/>
                      </a:lnTo>
                      <a:lnTo>
                        <a:pt x="2186" y="20"/>
                      </a:lnTo>
                      <a:lnTo>
                        <a:pt x="2186" y="20"/>
                      </a:lnTo>
                      <a:lnTo>
                        <a:pt x="2182" y="21"/>
                      </a:lnTo>
                      <a:lnTo>
                        <a:pt x="2182" y="21"/>
                      </a:lnTo>
                      <a:lnTo>
                        <a:pt x="2181" y="22"/>
                      </a:lnTo>
                      <a:lnTo>
                        <a:pt x="2178" y="22"/>
                      </a:lnTo>
                      <a:lnTo>
                        <a:pt x="2176" y="22"/>
                      </a:lnTo>
                      <a:lnTo>
                        <a:pt x="2177" y="25"/>
                      </a:lnTo>
                      <a:lnTo>
                        <a:pt x="2176" y="25"/>
                      </a:lnTo>
                      <a:lnTo>
                        <a:pt x="2174" y="26"/>
                      </a:lnTo>
                      <a:lnTo>
                        <a:pt x="2172" y="26"/>
                      </a:lnTo>
                      <a:lnTo>
                        <a:pt x="2172" y="25"/>
                      </a:lnTo>
                      <a:lnTo>
                        <a:pt x="2170" y="25"/>
                      </a:lnTo>
                      <a:lnTo>
                        <a:pt x="2170" y="24"/>
                      </a:lnTo>
                      <a:lnTo>
                        <a:pt x="2172" y="24"/>
                      </a:lnTo>
                      <a:lnTo>
                        <a:pt x="2172" y="22"/>
                      </a:lnTo>
                      <a:lnTo>
                        <a:pt x="2174" y="22"/>
                      </a:lnTo>
                      <a:lnTo>
                        <a:pt x="2174" y="22"/>
                      </a:lnTo>
                      <a:lnTo>
                        <a:pt x="2172" y="21"/>
                      </a:lnTo>
                      <a:lnTo>
                        <a:pt x="2170" y="20"/>
                      </a:lnTo>
                      <a:lnTo>
                        <a:pt x="2163" y="20"/>
                      </a:lnTo>
                      <a:lnTo>
                        <a:pt x="2163" y="17"/>
                      </a:lnTo>
                      <a:lnTo>
                        <a:pt x="2161" y="16"/>
                      </a:lnTo>
                      <a:lnTo>
                        <a:pt x="2160" y="16"/>
                      </a:lnTo>
                      <a:lnTo>
                        <a:pt x="2159" y="14"/>
                      </a:lnTo>
                      <a:lnTo>
                        <a:pt x="2160" y="14"/>
                      </a:lnTo>
                      <a:lnTo>
                        <a:pt x="2159" y="10"/>
                      </a:lnTo>
                      <a:lnTo>
                        <a:pt x="2160" y="10"/>
                      </a:lnTo>
                      <a:lnTo>
                        <a:pt x="2160" y="9"/>
                      </a:lnTo>
                      <a:lnTo>
                        <a:pt x="2160" y="8"/>
                      </a:lnTo>
                      <a:lnTo>
                        <a:pt x="2163" y="8"/>
                      </a:lnTo>
                      <a:lnTo>
                        <a:pt x="2165" y="7"/>
                      </a:lnTo>
                      <a:lnTo>
                        <a:pt x="2169" y="5"/>
                      </a:lnTo>
                      <a:lnTo>
                        <a:pt x="2173" y="5"/>
                      </a:lnTo>
                      <a:close/>
                      <a:moveTo>
                        <a:pt x="2329" y="1"/>
                      </a:moveTo>
                      <a:lnTo>
                        <a:pt x="2330" y="3"/>
                      </a:lnTo>
                      <a:lnTo>
                        <a:pt x="2331" y="3"/>
                      </a:lnTo>
                      <a:lnTo>
                        <a:pt x="2331" y="3"/>
                      </a:lnTo>
                      <a:lnTo>
                        <a:pt x="2333" y="3"/>
                      </a:lnTo>
                      <a:lnTo>
                        <a:pt x="2334" y="3"/>
                      </a:lnTo>
                      <a:lnTo>
                        <a:pt x="2334" y="3"/>
                      </a:lnTo>
                      <a:lnTo>
                        <a:pt x="2337" y="4"/>
                      </a:lnTo>
                      <a:lnTo>
                        <a:pt x="2337" y="5"/>
                      </a:lnTo>
                      <a:lnTo>
                        <a:pt x="2338" y="5"/>
                      </a:lnTo>
                      <a:lnTo>
                        <a:pt x="2341" y="8"/>
                      </a:lnTo>
                      <a:lnTo>
                        <a:pt x="2342" y="8"/>
                      </a:lnTo>
                      <a:lnTo>
                        <a:pt x="2342" y="9"/>
                      </a:lnTo>
                      <a:lnTo>
                        <a:pt x="2343" y="9"/>
                      </a:lnTo>
                      <a:lnTo>
                        <a:pt x="2343" y="9"/>
                      </a:lnTo>
                      <a:lnTo>
                        <a:pt x="2343" y="9"/>
                      </a:lnTo>
                      <a:lnTo>
                        <a:pt x="2344" y="10"/>
                      </a:lnTo>
                      <a:lnTo>
                        <a:pt x="2344" y="10"/>
                      </a:lnTo>
                      <a:lnTo>
                        <a:pt x="2346" y="14"/>
                      </a:lnTo>
                      <a:lnTo>
                        <a:pt x="2344" y="14"/>
                      </a:lnTo>
                      <a:lnTo>
                        <a:pt x="2346" y="17"/>
                      </a:lnTo>
                      <a:lnTo>
                        <a:pt x="2344" y="17"/>
                      </a:lnTo>
                      <a:lnTo>
                        <a:pt x="2344" y="18"/>
                      </a:lnTo>
                      <a:lnTo>
                        <a:pt x="2341" y="18"/>
                      </a:lnTo>
                      <a:lnTo>
                        <a:pt x="2341" y="17"/>
                      </a:lnTo>
                      <a:lnTo>
                        <a:pt x="2339" y="17"/>
                      </a:lnTo>
                      <a:lnTo>
                        <a:pt x="2338" y="17"/>
                      </a:lnTo>
                      <a:lnTo>
                        <a:pt x="2337" y="17"/>
                      </a:lnTo>
                      <a:lnTo>
                        <a:pt x="2334" y="17"/>
                      </a:lnTo>
                      <a:lnTo>
                        <a:pt x="2334" y="17"/>
                      </a:lnTo>
                      <a:lnTo>
                        <a:pt x="2331" y="17"/>
                      </a:lnTo>
                      <a:lnTo>
                        <a:pt x="2331" y="16"/>
                      </a:lnTo>
                      <a:lnTo>
                        <a:pt x="2327" y="16"/>
                      </a:lnTo>
                      <a:lnTo>
                        <a:pt x="2327" y="14"/>
                      </a:lnTo>
                      <a:lnTo>
                        <a:pt x="2324" y="16"/>
                      </a:lnTo>
                      <a:lnTo>
                        <a:pt x="2324" y="16"/>
                      </a:lnTo>
                      <a:lnTo>
                        <a:pt x="2324" y="16"/>
                      </a:lnTo>
                      <a:lnTo>
                        <a:pt x="2322" y="16"/>
                      </a:lnTo>
                      <a:lnTo>
                        <a:pt x="2320" y="16"/>
                      </a:lnTo>
                      <a:lnTo>
                        <a:pt x="2318" y="14"/>
                      </a:lnTo>
                      <a:lnTo>
                        <a:pt x="2318" y="14"/>
                      </a:lnTo>
                      <a:lnTo>
                        <a:pt x="2313" y="14"/>
                      </a:lnTo>
                      <a:lnTo>
                        <a:pt x="2313" y="13"/>
                      </a:lnTo>
                      <a:lnTo>
                        <a:pt x="2313" y="13"/>
                      </a:lnTo>
                      <a:lnTo>
                        <a:pt x="2313" y="13"/>
                      </a:lnTo>
                      <a:lnTo>
                        <a:pt x="2313" y="12"/>
                      </a:lnTo>
                      <a:lnTo>
                        <a:pt x="2317" y="12"/>
                      </a:lnTo>
                      <a:lnTo>
                        <a:pt x="2318" y="9"/>
                      </a:lnTo>
                      <a:lnTo>
                        <a:pt x="2320" y="8"/>
                      </a:lnTo>
                      <a:lnTo>
                        <a:pt x="2321" y="7"/>
                      </a:lnTo>
                      <a:lnTo>
                        <a:pt x="2322" y="5"/>
                      </a:lnTo>
                      <a:lnTo>
                        <a:pt x="2322" y="5"/>
                      </a:lnTo>
                      <a:lnTo>
                        <a:pt x="2324" y="5"/>
                      </a:lnTo>
                      <a:lnTo>
                        <a:pt x="2324" y="4"/>
                      </a:lnTo>
                      <a:lnTo>
                        <a:pt x="2326" y="4"/>
                      </a:lnTo>
                      <a:lnTo>
                        <a:pt x="2326" y="4"/>
                      </a:lnTo>
                      <a:lnTo>
                        <a:pt x="2327" y="3"/>
                      </a:lnTo>
                      <a:lnTo>
                        <a:pt x="2329" y="1"/>
                      </a:lnTo>
                      <a:close/>
                      <a:moveTo>
                        <a:pt x="313" y="0"/>
                      </a:moveTo>
                      <a:lnTo>
                        <a:pt x="314" y="0"/>
                      </a:lnTo>
                      <a:lnTo>
                        <a:pt x="314" y="1"/>
                      </a:lnTo>
                      <a:lnTo>
                        <a:pt x="317" y="1"/>
                      </a:lnTo>
                      <a:lnTo>
                        <a:pt x="318" y="3"/>
                      </a:lnTo>
                      <a:lnTo>
                        <a:pt x="318" y="4"/>
                      </a:lnTo>
                      <a:lnTo>
                        <a:pt x="317" y="4"/>
                      </a:lnTo>
                      <a:lnTo>
                        <a:pt x="317" y="4"/>
                      </a:lnTo>
                      <a:lnTo>
                        <a:pt x="317" y="4"/>
                      </a:lnTo>
                      <a:lnTo>
                        <a:pt x="313" y="4"/>
                      </a:lnTo>
                      <a:lnTo>
                        <a:pt x="309" y="5"/>
                      </a:lnTo>
                      <a:lnTo>
                        <a:pt x="305" y="5"/>
                      </a:lnTo>
                      <a:lnTo>
                        <a:pt x="302" y="7"/>
                      </a:lnTo>
                      <a:lnTo>
                        <a:pt x="302" y="8"/>
                      </a:lnTo>
                      <a:lnTo>
                        <a:pt x="301" y="8"/>
                      </a:lnTo>
                      <a:lnTo>
                        <a:pt x="301" y="9"/>
                      </a:lnTo>
                      <a:lnTo>
                        <a:pt x="298" y="9"/>
                      </a:lnTo>
                      <a:lnTo>
                        <a:pt x="298" y="10"/>
                      </a:lnTo>
                      <a:lnTo>
                        <a:pt x="297" y="12"/>
                      </a:lnTo>
                      <a:lnTo>
                        <a:pt x="297" y="12"/>
                      </a:lnTo>
                      <a:lnTo>
                        <a:pt x="297" y="14"/>
                      </a:lnTo>
                      <a:lnTo>
                        <a:pt x="296" y="14"/>
                      </a:lnTo>
                      <a:lnTo>
                        <a:pt x="296" y="18"/>
                      </a:lnTo>
                      <a:lnTo>
                        <a:pt x="294" y="18"/>
                      </a:lnTo>
                      <a:lnTo>
                        <a:pt x="296" y="22"/>
                      </a:lnTo>
                      <a:lnTo>
                        <a:pt x="294" y="22"/>
                      </a:lnTo>
                      <a:lnTo>
                        <a:pt x="296" y="33"/>
                      </a:lnTo>
                      <a:lnTo>
                        <a:pt x="297" y="34"/>
                      </a:lnTo>
                      <a:lnTo>
                        <a:pt x="298" y="34"/>
                      </a:lnTo>
                      <a:lnTo>
                        <a:pt x="300" y="35"/>
                      </a:lnTo>
                      <a:lnTo>
                        <a:pt x="301" y="37"/>
                      </a:lnTo>
                      <a:lnTo>
                        <a:pt x="302" y="39"/>
                      </a:lnTo>
                      <a:lnTo>
                        <a:pt x="300" y="41"/>
                      </a:lnTo>
                      <a:lnTo>
                        <a:pt x="297" y="41"/>
                      </a:lnTo>
                      <a:lnTo>
                        <a:pt x="296" y="42"/>
                      </a:lnTo>
                      <a:lnTo>
                        <a:pt x="293" y="43"/>
                      </a:lnTo>
                      <a:lnTo>
                        <a:pt x="293" y="44"/>
                      </a:lnTo>
                      <a:lnTo>
                        <a:pt x="294" y="44"/>
                      </a:lnTo>
                      <a:lnTo>
                        <a:pt x="294" y="43"/>
                      </a:lnTo>
                      <a:lnTo>
                        <a:pt x="298" y="43"/>
                      </a:lnTo>
                      <a:lnTo>
                        <a:pt x="298" y="43"/>
                      </a:lnTo>
                      <a:lnTo>
                        <a:pt x="300" y="42"/>
                      </a:lnTo>
                      <a:lnTo>
                        <a:pt x="301" y="42"/>
                      </a:lnTo>
                      <a:lnTo>
                        <a:pt x="304" y="42"/>
                      </a:lnTo>
                      <a:lnTo>
                        <a:pt x="305" y="43"/>
                      </a:lnTo>
                      <a:lnTo>
                        <a:pt x="308" y="44"/>
                      </a:lnTo>
                      <a:lnTo>
                        <a:pt x="308" y="42"/>
                      </a:lnTo>
                      <a:lnTo>
                        <a:pt x="306" y="39"/>
                      </a:lnTo>
                      <a:lnTo>
                        <a:pt x="306" y="38"/>
                      </a:lnTo>
                      <a:lnTo>
                        <a:pt x="309" y="35"/>
                      </a:lnTo>
                      <a:lnTo>
                        <a:pt x="310" y="33"/>
                      </a:lnTo>
                      <a:lnTo>
                        <a:pt x="308" y="33"/>
                      </a:lnTo>
                      <a:lnTo>
                        <a:pt x="306" y="33"/>
                      </a:lnTo>
                      <a:lnTo>
                        <a:pt x="305" y="31"/>
                      </a:lnTo>
                      <a:lnTo>
                        <a:pt x="304" y="31"/>
                      </a:lnTo>
                      <a:lnTo>
                        <a:pt x="302" y="30"/>
                      </a:lnTo>
                      <a:lnTo>
                        <a:pt x="302" y="26"/>
                      </a:lnTo>
                      <a:lnTo>
                        <a:pt x="306" y="26"/>
                      </a:lnTo>
                      <a:lnTo>
                        <a:pt x="309" y="26"/>
                      </a:lnTo>
                      <a:lnTo>
                        <a:pt x="310" y="27"/>
                      </a:lnTo>
                      <a:lnTo>
                        <a:pt x="310" y="27"/>
                      </a:lnTo>
                      <a:lnTo>
                        <a:pt x="313" y="30"/>
                      </a:lnTo>
                      <a:lnTo>
                        <a:pt x="313" y="29"/>
                      </a:lnTo>
                      <a:lnTo>
                        <a:pt x="311" y="27"/>
                      </a:lnTo>
                      <a:lnTo>
                        <a:pt x="311" y="26"/>
                      </a:lnTo>
                      <a:lnTo>
                        <a:pt x="311" y="25"/>
                      </a:lnTo>
                      <a:lnTo>
                        <a:pt x="313" y="24"/>
                      </a:lnTo>
                      <a:lnTo>
                        <a:pt x="308" y="24"/>
                      </a:lnTo>
                      <a:lnTo>
                        <a:pt x="308" y="24"/>
                      </a:lnTo>
                      <a:lnTo>
                        <a:pt x="305" y="24"/>
                      </a:lnTo>
                      <a:lnTo>
                        <a:pt x="305" y="24"/>
                      </a:lnTo>
                      <a:lnTo>
                        <a:pt x="304" y="22"/>
                      </a:lnTo>
                      <a:lnTo>
                        <a:pt x="304" y="20"/>
                      </a:lnTo>
                      <a:lnTo>
                        <a:pt x="302" y="18"/>
                      </a:lnTo>
                      <a:lnTo>
                        <a:pt x="304" y="16"/>
                      </a:lnTo>
                      <a:lnTo>
                        <a:pt x="304" y="14"/>
                      </a:lnTo>
                      <a:lnTo>
                        <a:pt x="306" y="14"/>
                      </a:lnTo>
                      <a:lnTo>
                        <a:pt x="306" y="13"/>
                      </a:lnTo>
                      <a:lnTo>
                        <a:pt x="310" y="14"/>
                      </a:lnTo>
                      <a:lnTo>
                        <a:pt x="310" y="13"/>
                      </a:lnTo>
                      <a:lnTo>
                        <a:pt x="309" y="13"/>
                      </a:lnTo>
                      <a:lnTo>
                        <a:pt x="309" y="12"/>
                      </a:lnTo>
                      <a:lnTo>
                        <a:pt x="310" y="12"/>
                      </a:lnTo>
                      <a:lnTo>
                        <a:pt x="311" y="10"/>
                      </a:lnTo>
                      <a:lnTo>
                        <a:pt x="310" y="9"/>
                      </a:lnTo>
                      <a:lnTo>
                        <a:pt x="310" y="9"/>
                      </a:lnTo>
                      <a:lnTo>
                        <a:pt x="311" y="8"/>
                      </a:lnTo>
                      <a:lnTo>
                        <a:pt x="311" y="8"/>
                      </a:lnTo>
                      <a:lnTo>
                        <a:pt x="313" y="8"/>
                      </a:lnTo>
                      <a:lnTo>
                        <a:pt x="314" y="8"/>
                      </a:lnTo>
                      <a:lnTo>
                        <a:pt x="314" y="8"/>
                      </a:lnTo>
                      <a:lnTo>
                        <a:pt x="314" y="7"/>
                      </a:lnTo>
                      <a:lnTo>
                        <a:pt x="317" y="5"/>
                      </a:lnTo>
                      <a:lnTo>
                        <a:pt x="321" y="5"/>
                      </a:lnTo>
                      <a:lnTo>
                        <a:pt x="321" y="4"/>
                      </a:lnTo>
                      <a:lnTo>
                        <a:pt x="321" y="4"/>
                      </a:lnTo>
                      <a:lnTo>
                        <a:pt x="321" y="3"/>
                      </a:lnTo>
                      <a:lnTo>
                        <a:pt x="323" y="3"/>
                      </a:lnTo>
                      <a:lnTo>
                        <a:pt x="326" y="3"/>
                      </a:lnTo>
                      <a:lnTo>
                        <a:pt x="327" y="1"/>
                      </a:lnTo>
                      <a:lnTo>
                        <a:pt x="327" y="0"/>
                      </a:lnTo>
                      <a:lnTo>
                        <a:pt x="328" y="0"/>
                      </a:lnTo>
                      <a:lnTo>
                        <a:pt x="331" y="1"/>
                      </a:lnTo>
                      <a:lnTo>
                        <a:pt x="335" y="1"/>
                      </a:lnTo>
                      <a:lnTo>
                        <a:pt x="338" y="3"/>
                      </a:lnTo>
                      <a:lnTo>
                        <a:pt x="340" y="4"/>
                      </a:lnTo>
                      <a:lnTo>
                        <a:pt x="339" y="5"/>
                      </a:lnTo>
                      <a:lnTo>
                        <a:pt x="339" y="7"/>
                      </a:lnTo>
                      <a:lnTo>
                        <a:pt x="338" y="9"/>
                      </a:lnTo>
                      <a:lnTo>
                        <a:pt x="338" y="9"/>
                      </a:lnTo>
                      <a:lnTo>
                        <a:pt x="338" y="9"/>
                      </a:lnTo>
                      <a:lnTo>
                        <a:pt x="338" y="10"/>
                      </a:lnTo>
                      <a:lnTo>
                        <a:pt x="339" y="10"/>
                      </a:lnTo>
                      <a:lnTo>
                        <a:pt x="339" y="12"/>
                      </a:lnTo>
                      <a:lnTo>
                        <a:pt x="338" y="12"/>
                      </a:lnTo>
                      <a:lnTo>
                        <a:pt x="336" y="13"/>
                      </a:lnTo>
                      <a:lnTo>
                        <a:pt x="336" y="16"/>
                      </a:lnTo>
                      <a:lnTo>
                        <a:pt x="335" y="18"/>
                      </a:lnTo>
                      <a:lnTo>
                        <a:pt x="338" y="20"/>
                      </a:lnTo>
                      <a:lnTo>
                        <a:pt x="339" y="21"/>
                      </a:lnTo>
                      <a:lnTo>
                        <a:pt x="340" y="25"/>
                      </a:lnTo>
                      <a:lnTo>
                        <a:pt x="339" y="25"/>
                      </a:lnTo>
                      <a:lnTo>
                        <a:pt x="339" y="26"/>
                      </a:lnTo>
                      <a:lnTo>
                        <a:pt x="339" y="26"/>
                      </a:lnTo>
                      <a:lnTo>
                        <a:pt x="340" y="26"/>
                      </a:lnTo>
                      <a:lnTo>
                        <a:pt x="342" y="26"/>
                      </a:lnTo>
                      <a:lnTo>
                        <a:pt x="342" y="26"/>
                      </a:lnTo>
                      <a:lnTo>
                        <a:pt x="340" y="27"/>
                      </a:lnTo>
                      <a:lnTo>
                        <a:pt x="339" y="30"/>
                      </a:lnTo>
                      <a:lnTo>
                        <a:pt x="340" y="33"/>
                      </a:lnTo>
                      <a:lnTo>
                        <a:pt x="336" y="33"/>
                      </a:lnTo>
                      <a:lnTo>
                        <a:pt x="336" y="34"/>
                      </a:lnTo>
                      <a:lnTo>
                        <a:pt x="339" y="34"/>
                      </a:lnTo>
                      <a:lnTo>
                        <a:pt x="339" y="35"/>
                      </a:lnTo>
                      <a:lnTo>
                        <a:pt x="339" y="35"/>
                      </a:lnTo>
                      <a:lnTo>
                        <a:pt x="340" y="35"/>
                      </a:lnTo>
                      <a:lnTo>
                        <a:pt x="342" y="34"/>
                      </a:lnTo>
                      <a:lnTo>
                        <a:pt x="344" y="34"/>
                      </a:lnTo>
                      <a:lnTo>
                        <a:pt x="344" y="31"/>
                      </a:lnTo>
                      <a:lnTo>
                        <a:pt x="343" y="30"/>
                      </a:lnTo>
                      <a:lnTo>
                        <a:pt x="342" y="29"/>
                      </a:lnTo>
                      <a:lnTo>
                        <a:pt x="344" y="27"/>
                      </a:lnTo>
                      <a:lnTo>
                        <a:pt x="344" y="26"/>
                      </a:lnTo>
                      <a:lnTo>
                        <a:pt x="346" y="26"/>
                      </a:lnTo>
                      <a:lnTo>
                        <a:pt x="346" y="25"/>
                      </a:lnTo>
                      <a:lnTo>
                        <a:pt x="348" y="25"/>
                      </a:lnTo>
                      <a:lnTo>
                        <a:pt x="348" y="25"/>
                      </a:lnTo>
                      <a:lnTo>
                        <a:pt x="349" y="24"/>
                      </a:lnTo>
                      <a:lnTo>
                        <a:pt x="351" y="24"/>
                      </a:lnTo>
                      <a:lnTo>
                        <a:pt x="351" y="24"/>
                      </a:lnTo>
                      <a:lnTo>
                        <a:pt x="351" y="25"/>
                      </a:lnTo>
                      <a:lnTo>
                        <a:pt x="352" y="25"/>
                      </a:lnTo>
                      <a:lnTo>
                        <a:pt x="352" y="26"/>
                      </a:lnTo>
                      <a:lnTo>
                        <a:pt x="351" y="26"/>
                      </a:lnTo>
                      <a:lnTo>
                        <a:pt x="352" y="27"/>
                      </a:lnTo>
                      <a:lnTo>
                        <a:pt x="357" y="25"/>
                      </a:lnTo>
                      <a:lnTo>
                        <a:pt x="357" y="26"/>
                      </a:lnTo>
                      <a:lnTo>
                        <a:pt x="359" y="26"/>
                      </a:lnTo>
                      <a:lnTo>
                        <a:pt x="357" y="31"/>
                      </a:lnTo>
                      <a:lnTo>
                        <a:pt x="357" y="31"/>
                      </a:lnTo>
                      <a:lnTo>
                        <a:pt x="357" y="34"/>
                      </a:lnTo>
                      <a:lnTo>
                        <a:pt x="357" y="35"/>
                      </a:lnTo>
                      <a:lnTo>
                        <a:pt x="359" y="35"/>
                      </a:lnTo>
                      <a:lnTo>
                        <a:pt x="360" y="35"/>
                      </a:lnTo>
                      <a:lnTo>
                        <a:pt x="360" y="35"/>
                      </a:lnTo>
                      <a:lnTo>
                        <a:pt x="360" y="34"/>
                      </a:lnTo>
                      <a:lnTo>
                        <a:pt x="360" y="34"/>
                      </a:lnTo>
                      <a:lnTo>
                        <a:pt x="360" y="34"/>
                      </a:lnTo>
                      <a:lnTo>
                        <a:pt x="359" y="33"/>
                      </a:lnTo>
                      <a:lnTo>
                        <a:pt x="359" y="33"/>
                      </a:lnTo>
                      <a:lnTo>
                        <a:pt x="359" y="31"/>
                      </a:lnTo>
                      <a:lnTo>
                        <a:pt x="359" y="31"/>
                      </a:lnTo>
                      <a:lnTo>
                        <a:pt x="360" y="30"/>
                      </a:lnTo>
                      <a:lnTo>
                        <a:pt x="360" y="30"/>
                      </a:lnTo>
                      <a:lnTo>
                        <a:pt x="361" y="29"/>
                      </a:lnTo>
                      <a:lnTo>
                        <a:pt x="363" y="31"/>
                      </a:lnTo>
                      <a:lnTo>
                        <a:pt x="361" y="25"/>
                      </a:lnTo>
                      <a:lnTo>
                        <a:pt x="363" y="25"/>
                      </a:lnTo>
                      <a:lnTo>
                        <a:pt x="365" y="25"/>
                      </a:lnTo>
                      <a:lnTo>
                        <a:pt x="366" y="26"/>
                      </a:lnTo>
                      <a:lnTo>
                        <a:pt x="369" y="27"/>
                      </a:lnTo>
                      <a:lnTo>
                        <a:pt x="372" y="27"/>
                      </a:lnTo>
                      <a:lnTo>
                        <a:pt x="372" y="27"/>
                      </a:lnTo>
                      <a:lnTo>
                        <a:pt x="372" y="27"/>
                      </a:lnTo>
                      <a:lnTo>
                        <a:pt x="373" y="27"/>
                      </a:lnTo>
                      <a:lnTo>
                        <a:pt x="373" y="27"/>
                      </a:lnTo>
                      <a:lnTo>
                        <a:pt x="374" y="27"/>
                      </a:lnTo>
                      <a:lnTo>
                        <a:pt x="374" y="26"/>
                      </a:lnTo>
                      <a:lnTo>
                        <a:pt x="372" y="26"/>
                      </a:lnTo>
                      <a:lnTo>
                        <a:pt x="370" y="25"/>
                      </a:lnTo>
                      <a:lnTo>
                        <a:pt x="370" y="25"/>
                      </a:lnTo>
                      <a:lnTo>
                        <a:pt x="369" y="24"/>
                      </a:lnTo>
                      <a:lnTo>
                        <a:pt x="366" y="24"/>
                      </a:lnTo>
                      <a:lnTo>
                        <a:pt x="366" y="22"/>
                      </a:lnTo>
                      <a:lnTo>
                        <a:pt x="365" y="22"/>
                      </a:lnTo>
                      <a:lnTo>
                        <a:pt x="364" y="22"/>
                      </a:lnTo>
                      <a:lnTo>
                        <a:pt x="363" y="21"/>
                      </a:lnTo>
                      <a:lnTo>
                        <a:pt x="363" y="20"/>
                      </a:lnTo>
                      <a:lnTo>
                        <a:pt x="364" y="18"/>
                      </a:lnTo>
                      <a:lnTo>
                        <a:pt x="365" y="17"/>
                      </a:lnTo>
                      <a:lnTo>
                        <a:pt x="368" y="17"/>
                      </a:lnTo>
                      <a:lnTo>
                        <a:pt x="368" y="17"/>
                      </a:lnTo>
                      <a:lnTo>
                        <a:pt x="376" y="17"/>
                      </a:lnTo>
                      <a:lnTo>
                        <a:pt x="378" y="20"/>
                      </a:lnTo>
                      <a:lnTo>
                        <a:pt x="382" y="20"/>
                      </a:lnTo>
                      <a:lnTo>
                        <a:pt x="382" y="21"/>
                      </a:lnTo>
                      <a:lnTo>
                        <a:pt x="385" y="21"/>
                      </a:lnTo>
                      <a:lnTo>
                        <a:pt x="385" y="21"/>
                      </a:lnTo>
                      <a:lnTo>
                        <a:pt x="387" y="22"/>
                      </a:lnTo>
                      <a:lnTo>
                        <a:pt x="387" y="22"/>
                      </a:lnTo>
                      <a:lnTo>
                        <a:pt x="389" y="22"/>
                      </a:lnTo>
                      <a:lnTo>
                        <a:pt x="389" y="24"/>
                      </a:lnTo>
                      <a:lnTo>
                        <a:pt x="394" y="22"/>
                      </a:lnTo>
                      <a:lnTo>
                        <a:pt x="394" y="21"/>
                      </a:lnTo>
                      <a:lnTo>
                        <a:pt x="397" y="22"/>
                      </a:lnTo>
                      <a:lnTo>
                        <a:pt x="397" y="21"/>
                      </a:lnTo>
                      <a:lnTo>
                        <a:pt x="402" y="21"/>
                      </a:lnTo>
                      <a:lnTo>
                        <a:pt x="402" y="21"/>
                      </a:lnTo>
                      <a:lnTo>
                        <a:pt x="402" y="21"/>
                      </a:lnTo>
                      <a:lnTo>
                        <a:pt x="402" y="21"/>
                      </a:lnTo>
                      <a:lnTo>
                        <a:pt x="403" y="22"/>
                      </a:lnTo>
                      <a:lnTo>
                        <a:pt x="403" y="24"/>
                      </a:lnTo>
                      <a:lnTo>
                        <a:pt x="406" y="24"/>
                      </a:lnTo>
                      <a:lnTo>
                        <a:pt x="406" y="27"/>
                      </a:lnTo>
                      <a:lnTo>
                        <a:pt x="403" y="27"/>
                      </a:lnTo>
                      <a:lnTo>
                        <a:pt x="403" y="29"/>
                      </a:lnTo>
                      <a:lnTo>
                        <a:pt x="403" y="29"/>
                      </a:lnTo>
                      <a:lnTo>
                        <a:pt x="403" y="29"/>
                      </a:lnTo>
                      <a:lnTo>
                        <a:pt x="404" y="29"/>
                      </a:lnTo>
                      <a:lnTo>
                        <a:pt x="406" y="29"/>
                      </a:lnTo>
                      <a:lnTo>
                        <a:pt x="407" y="29"/>
                      </a:lnTo>
                      <a:lnTo>
                        <a:pt x="407" y="29"/>
                      </a:lnTo>
                      <a:lnTo>
                        <a:pt x="408" y="31"/>
                      </a:lnTo>
                      <a:lnTo>
                        <a:pt x="410" y="33"/>
                      </a:lnTo>
                      <a:lnTo>
                        <a:pt x="410" y="37"/>
                      </a:lnTo>
                      <a:lnTo>
                        <a:pt x="407" y="37"/>
                      </a:lnTo>
                      <a:lnTo>
                        <a:pt x="406" y="37"/>
                      </a:lnTo>
                      <a:lnTo>
                        <a:pt x="403" y="38"/>
                      </a:lnTo>
                      <a:lnTo>
                        <a:pt x="404" y="38"/>
                      </a:lnTo>
                      <a:lnTo>
                        <a:pt x="404" y="39"/>
                      </a:lnTo>
                      <a:lnTo>
                        <a:pt x="404" y="39"/>
                      </a:lnTo>
                      <a:lnTo>
                        <a:pt x="406" y="39"/>
                      </a:lnTo>
                      <a:lnTo>
                        <a:pt x="407" y="41"/>
                      </a:lnTo>
                      <a:lnTo>
                        <a:pt x="406" y="43"/>
                      </a:lnTo>
                      <a:lnTo>
                        <a:pt x="407" y="43"/>
                      </a:lnTo>
                      <a:lnTo>
                        <a:pt x="407" y="43"/>
                      </a:lnTo>
                      <a:lnTo>
                        <a:pt x="407" y="43"/>
                      </a:lnTo>
                      <a:lnTo>
                        <a:pt x="408" y="44"/>
                      </a:lnTo>
                      <a:lnTo>
                        <a:pt x="408" y="43"/>
                      </a:lnTo>
                      <a:lnTo>
                        <a:pt x="411" y="38"/>
                      </a:lnTo>
                      <a:lnTo>
                        <a:pt x="414" y="38"/>
                      </a:lnTo>
                      <a:lnTo>
                        <a:pt x="412" y="41"/>
                      </a:lnTo>
                      <a:lnTo>
                        <a:pt x="414" y="41"/>
                      </a:lnTo>
                      <a:lnTo>
                        <a:pt x="414" y="44"/>
                      </a:lnTo>
                      <a:lnTo>
                        <a:pt x="415" y="44"/>
                      </a:lnTo>
                      <a:lnTo>
                        <a:pt x="415" y="43"/>
                      </a:lnTo>
                      <a:lnTo>
                        <a:pt x="416" y="43"/>
                      </a:lnTo>
                      <a:lnTo>
                        <a:pt x="416" y="43"/>
                      </a:lnTo>
                      <a:lnTo>
                        <a:pt x="419" y="43"/>
                      </a:lnTo>
                      <a:lnTo>
                        <a:pt x="419" y="46"/>
                      </a:lnTo>
                      <a:lnTo>
                        <a:pt x="419" y="46"/>
                      </a:lnTo>
                      <a:lnTo>
                        <a:pt x="419" y="44"/>
                      </a:lnTo>
                      <a:lnTo>
                        <a:pt x="420" y="44"/>
                      </a:lnTo>
                      <a:lnTo>
                        <a:pt x="419" y="41"/>
                      </a:lnTo>
                      <a:lnTo>
                        <a:pt x="420" y="41"/>
                      </a:lnTo>
                      <a:lnTo>
                        <a:pt x="420" y="39"/>
                      </a:lnTo>
                      <a:lnTo>
                        <a:pt x="424" y="38"/>
                      </a:lnTo>
                      <a:lnTo>
                        <a:pt x="427" y="43"/>
                      </a:lnTo>
                      <a:lnTo>
                        <a:pt x="428" y="43"/>
                      </a:lnTo>
                      <a:lnTo>
                        <a:pt x="428" y="43"/>
                      </a:lnTo>
                      <a:lnTo>
                        <a:pt x="428" y="43"/>
                      </a:lnTo>
                      <a:lnTo>
                        <a:pt x="431" y="43"/>
                      </a:lnTo>
                      <a:lnTo>
                        <a:pt x="432" y="43"/>
                      </a:lnTo>
                      <a:lnTo>
                        <a:pt x="432" y="44"/>
                      </a:lnTo>
                      <a:lnTo>
                        <a:pt x="431" y="46"/>
                      </a:lnTo>
                      <a:lnTo>
                        <a:pt x="429" y="46"/>
                      </a:lnTo>
                      <a:lnTo>
                        <a:pt x="428" y="46"/>
                      </a:lnTo>
                      <a:lnTo>
                        <a:pt x="428" y="47"/>
                      </a:lnTo>
                      <a:lnTo>
                        <a:pt x="428" y="47"/>
                      </a:lnTo>
                      <a:lnTo>
                        <a:pt x="427" y="47"/>
                      </a:lnTo>
                      <a:lnTo>
                        <a:pt x="427" y="47"/>
                      </a:lnTo>
                      <a:lnTo>
                        <a:pt x="427" y="47"/>
                      </a:lnTo>
                      <a:lnTo>
                        <a:pt x="427" y="48"/>
                      </a:lnTo>
                      <a:lnTo>
                        <a:pt x="428" y="48"/>
                      </a:lnTo>
                      <a:lnTo>
                        <a:pt x="429" y="48"/>
                      </a:lnTo>
                      <a:lnTo>
                        <a:pt x="429" y="48"/>
                      </a:lnTo>
                      <a:lnTo>
                        <a:pt x="431" y="48"/>
                      </a:lnTo>
                      <a:lnTo>
                        <a:pt x="431" y="48"/>
                      </a:lnTo>
                      <a:lnTo>
                        <a:pt x="433" y="47"/>
                      </a:lnTo>
                      <a:lnTo>
                        <a:pt x="432" y="46"/>
                      </a:lnTo>
                      <a:lnTo>
                        <a:pt x="433" y="46"/>
                      </a:lnTo>
                      <a:lnTo>
                        <a:pt x="433" y="44"/>
                      </a:lnTo>
                      <a:lnTo>
                        <a:pt x="433" y="44"/>
                      </a:lnTo>
                      <a:lnTo>
                        <a:pt x="435" y="44"/>
                      </a:lnTo>
                      <a:lnTo>
                        <a:pt x="433" y="47"/>
                      </a:lnTo>
                      <a:lnTo>
                        <a:pt x="436" y="47"/>
                      </a:lnTo>
                      <a:lnTo>
                        <a:pt x="436" y="46"/>
                      </a:lnTo>
                      <a:lnTo>
                        <a:pt x="437" y="46"/>
                      </a:lnTo>
                      <a:lnTo>
                        <a:pt x="437" y="46"/>
                      </a:lnTo>
                      <a:lnTo>
                        <a:pt x="438" y="46"/>
                      </a:lnTo>
                      <a:lnTo>
                        <a:pt x="438" y="48"/>
                      </a:lnTo>
                      <a:lnTo>
                        <a:pt x="437" y="48"/>
                      </a:lnTo>
                      <a:lnTo>
                        <a:pt x="436" y="50"/>
                      </a:lnTo>
                      <a:lnTo>
                        <a:pt x="435" y="50"/>
                      </a:lnTo>
                      <a:lnTo>
                        <a:pt x="435" y="54"/>
                      </a:lnTo>
                      <a:lnTo>
                        <a:pt x="436" y="54"/>
                      </a:lnTo>
                      <a:lnTo>
                        <a:pt x="436" y="51"/>
                      </a:lnTo>
                      <a:lnTo>
                        <a:pt x="438" y="50"/>
                      </a:lnTo>
                      <a:lnTo>
                        <a:pt x="441" y="50"/>
                      </a:lnTo>
                      <a:lnTo>
                        <a:pt x="441" y="50"/>
                      </a:lnTo>
                      <a:lnTo>
                        <a:pt x="442" y="50"/>
                      </a:lnTo>
                      <a:lnTo>
                        <a:pt x="442" y="50"/>
                      </a:lnTo>
                      <a:lnTo>
                        <a:pt x="442" y="50"/>
                      </a:lnTo>
                      <a:lnTo>
                        <a:pt x="441" y="51"/>
                      </a:lnTo>
                      <a:lnTo>
                        <a:pt x="440" y="52"/>
                      </a:lnTo>
                      <a:lnTo>
                        <a:pt x="438" y="54"/>
                      </a:lnTo>
                      <a:lnTo>
                        <a:pt x="438" y="54"/>
                      </a:lnTo>
                      <a:lnTo>
                        <a:pt x="440" y="52"/>
                      </a:lnTo>
                      <a:lnTo>
                        <a:pt x="441" y="52"/>
                      </a:lnTo>
                      <a:lnTo>
                        <a:pt x="441" y="52"/>
                      </a:lnTo>
                      <a:lnTo>
                        <a:pt x="442" y="51"/>
                      </a:lnTo>
                      <a:lnTo>
                        <a:pt x="444" y="50"/>
                      </a:lnTo>
                      <a:lnTo>
                        <a:pt x="445" y="50"/>
                      </a:lnTo>
                      <a:lnTo>
                        <a:pt x="448" y="50"/>
                      </a:lnTo>
                      <a:lnTo>
                        <a:pt x="450" y="54"/>
                      </a:lnTo>
                      <a:lnTo>
                        <a:pt x="452" y="54"/>
                      </a:lnTo>
                      <a:lnTo>
                        <a:pt x="452" y="54"/>
                      </a:lnTo>
                      <a:lnTo>
                        <a:pt x="453" y="54"/>
                      </a:lnTo>
                      <a:lnTo>
                        <a:pt x="454" y="54"/>
                      </a:lnTo>
                      <a:lnTo>
                        <a:pt x="454" y="54"/>
                      </a:lnTo>
                      <a:lnTo>
                        <a:pt x="454" y="54"/>
                      </a:lnTo>
                      <a:lnTo>
                        <a:pt x="454" y="56"/>
                      </a:lnTo>
                      <a:lnTo>
                        <a:pt x="452" y="55"/>
                      </a:lnTo>
                      <a:lnTo>
                        <a:pt x="450" y="56"/>
                      </a:lnTo>
                      <a:lnTo>
                        <a:pt x="449" y="58"/>
                      </a:lnTo>
                      <a:lnTo>
                        <a:pt x="448" y="59"/>
                      </a:lnTo>
                      <a:lnTo>
                        <a:pt x="448" y="59"/>
                      </a:lnTo>
                      <a:lnTo>
                        <a:pt x="452" y="59"/>
                      </a:lnTo>
                      <a:lnTo>
                        <a:pt x="452" y="60"/>
                      </a:lnTo>
                      <a:lnTo>
                        <a:pt x="452" y="60"/>
                      </a:lnTo>
                      <a:lnTo>
                        <a:pt x="452" y="63"/>
                      </a:lnTo>
                      <a:lnTo>
                        <a:pt x="454" y="61"/>
                      </a:lnTo>
                      <a:lnTo>
                        <a:pt x="455" y="59"/>
                      </a:lnTo>
                      <a:lnTo>
                        <a:pt x="457" y="58"/>
                      </a:lnTo>
                      <a:lnTo>
                        <a:pt x="457" y="56"/>
                      </a:lnTo>
                      <a:lnTo>
                        <a:pt x="458" y="56"/>
                      </a:lnTo>
                      <a:lnTo>
                        <a:pt x="458" y="56"/>
                      </a:lnTo>
                      <a:lnTo>
                        <a:pt x="459" y="58"/>
                      </a:lnTo>
                      <a:lnTo>
                        <a:pt x="461" y="59"/>
                      </a:lnTo>
                      <a:lnTo>
                        <a:pt x="462" y="60"/>
                      </a:lnTo>
                      <a:lnTo>
                        <a:pt x="463" y="63"/>
                      </a:lnTo>
                      <a:lnTo>
                        <a:pt x="462" y="63"/>
                      </a:lnTo>
                      <a:lnTo>
                        <a:pt x="462" y="65"/>
                      </a:lnTo>
                      <a:lnTo>
                        <a:pt x="459" y="65"/>
                      </a:lnTo>
                      <a:lnTo>
                        <a:pt x="458" y="65"/>
                      </a:lnTo>
                      <a:lnTo>
                        <a:pt x="457" y="67"/>
                      </a:lnTo>
                      <a:lnTo>
                        <a:pt x="457" y="67"/>
                      </a:lnTo>
                      <a:lnTo>
                        <a:pt x="452" y="67"/>
                      </a:lnTo>
                      <a:lnTo>
                        <a:pt x="452" y="68"/>
                      </a:lnTo>
                      <a:lnTo>
                        <a:pt x="453" y="68"/>
                      </a:lnTo>
                      <a:lnTo>
                        <a:pt x="454" y="69"/>
                      </a:lnTo>
                      <a:lnTo>
                        <a:pt x="455" y="69"/>
                      </a:lnTo>
                      <a:lnTo>
                        <a:pt x="455" y="71"/>
                      </a:lnTo>
                      <a:lnTo>
                        <a:pt x="455" y="71"/>
                      </a:lnTo>
                      <a:lnTo>
                        <a:pt x="455" y="71"/>
                      </a:lnTo>
                      <a:lnTo>
                        <a:pt x="459" y="71"/>
                      </a:lnTo>
                      <a:lnTo>
                        <a:pt x="459" y="71"/>
                      </a:lnTo>
                      <a:lnTo>
                        <a:pt x="462" y="71"/>
                      </a:lnTo>
                      <a:lnTo>
                        <a:pt x="462" y="72"/>
                      </a:lnTo>
                      <a:lnTo>
                        <a:pt x="463" y="72"/>
                      </a:lnTo>
                      <a:lnTo>
                        <a:pt x="465" y="73"/>
                      </a:lnTo>
                      <a:lnTo>
                        <a:pt x="466" y="75"/>
                      </a:lnTo>
                      <a:lnTo>
                        <a:pt x="467" y="76"/>
                      </a:lnTo>
                      <a:lnTo>
                        <a:pt x="466" y="76"/>
                      </a:lnTo>
                      <a:lnTo>
                        <a:pt x="466" y="76"/>
                      </a:lnTo>
                      <a:lnTo>
                        <a:pt x="465" y="76"/>
                      </a:lnTo>
                      <a:lnTo>
                        <a:pt x="463" y="76"/>
                      </a:lnTo>
                      <a:lnTo>
                        <a:pt x="463" y="76"/>
                      </a:lnTo>
                      <a:lnTo>
                        <a:pt x="462" y="76"/>
                      </a:lnTo>
                      <a:lnTo>
                        <a:pt x="461" y="76"/>
                      </a:lnTo>
                      <a:lnTo>
                        <a:pt x="459" y="76"/>
                      </a:lnTo>
                      <a:lnTo>
                        <a:pt x="459" y="75"/>
                      </a:lnTo>
                      <a:lnTo>
                        <a:pt x="455" y="75"/>
                      </a:lnTo>
                      <a:lnTo>
                        <a:pt x="455" y="75"/>
                      </a:lnTo>
                      <a:lnTo>
                        <a:pt x="457" y="75"/>
                      </a:lnTo>
                      <a:lnTo>
                        <a:pt x="457" y="79"/>
                      </a:lnTo>
                      <a:lnTo>
                        <a:pt x="459" y="79"/>
                      </a:lnTo>
                      <a:lnTo>
                        <a:pt x="461" y="80"/>
                      </a:lnTo>
                      <a:lnTo>
                        <a:pt x="461" y="81"/>
                      </a:lnTo>
                      <a:lnTo>
                        <a:pt x="459" y="81"/>
                      </a:lnTo>
                      <a:lnTo>
                        <a:pt x="458" y="84"/>
                      </a:lnTo>
                      <a:lnTo>
                        <a:pt x="457" y="84"/>
                      </a:lnTo>
                      <a:lnTo>
                        <a:pt x="455" y="85"/>
                      </a:lnTo>
                      <a:lnTo>
                        <a:pt x="454" y="84"/>
                      </a:lnTo>
                      <a:lnTo>
                        <a:pt x="452" y="84"/>
                      </a:lnTo>
                      <a:lnTo>
                        <a:pt x="452" y="85"/>
                      </a:lnTo>
                      <a:lnTo>
                        <a:pt x="454" y="86"/>
                      </a:lnTo>
                      <a:lnTo>
                        <a:pt x="455" y="86"/>
                      </a:lnTo>
                      <a:lnTo>
                        <a:pt x="454" y="88"/>
                      </a:lnTo>
                      <a:lnTo>
                        <a:pt x="455" y="88"/>
                      </a:lnTo>
                      <a:lnTo>
                        <a:pt x="455" y="88"/>
                      </a:lnTo>
                      <a:lnTo>
                        <a:pt x="461" y="89"/>
                      </a:lnTo>
                      <a:lnTo>
                        <a:pt x="461" y="89"/>
                      </a:lnTo>
                      <a:lnTo>
                        <a:pt x="462" y="88"/>
                      </a:lnTo>
                      <a:lnTo>
                        <a:pt x="462" y="88"/>
                      </a:lnTo>
                      <a:lnTo>
                        <a:pt x="463" y="89"/>
                      </a:lnTo>
                      <a:lnTo>
                        <a:pt x="463" y="92"/>
                      </a:lnTo>
                      <a:lnTo>
                        <a:pt x="463" y="92"/>
                      </a:lnTo>
                      <a:lnTo>
                        <a:pt x="463" y="90"/>
                      </a:lnTo>
                      <a:lnTo>
                        <a:pt x="465" y="90"/>
                      </a:lnTo>
                      <a:lnTo>
                        <a:pt x="466" y="90"/>
                      </a:lnTo>
                      <a:lnTo>
                        <a:pt x="466" y="90"/>
                      </a:lnTo>
                      <a:lnTo>
                        <a:pt x="467" y="92"/>
                      </a:lnTo>
                      <a:lnTo>
                        <a:pt x="467" y="92"/>
                      </a:lnTo>
                      <a:lnTo>
                        <a:pt x="467" y="93"/>
                      </a:lnTo>
                      <a:lnTo>
                        <a:pt x="466" y="93"/>
                      </a:lnTo>
                      <a:lnTo>
                        <a:pt x="466" y="94"/>
                      </a:lnTo>
                      <a:lnTo>
                        <a:pt x="465" y="94"/>
                      </a:lnTo>
                      <a:lnTo>
                        <a:pt x="466" y="94"/>
                      </a:lnTo>
                      <a:lnTo>
                        <a:pt x="466" y="94"/>
                      </a:lnTo>
                      <a:lnTo>
                        <a:pt x="469" y="94"/>
                      </a:lnTo>
                      <a:lnTo>
                        <a:pt x="469" y="96"/>
                      </a:lnTo>
                      <a:lnTo>
                        <a:pt x="471" y="96"/>
                      </a:lnTo>
                      <a:lnTo>
                        <a:pt x="471" y="98"/>
                      </a:lnTo>
                      <a:lnTo>
                        <a:pt x="472" y="98"/>
                      </a:lnTo>
                      <a:lnTo>
                        <a:pt x="472" y="96"/>
                      </a:lnTo>
                      <a:lnTo>
                        <a:pt x="474" y="97"/>
                      </a:lnTo>
                      <a:lnTo>
                        <a:pt x="472" y="98"/>
                      </a:lnTo>
                      <a:lnTo>
                        <a:pt x="472" y="101"/>
                      </a:lnTo>
                      <a:lnTo>
                        <a:pt x="472" y="102"/>
                      </a:lnTo>
                      <a:lnTo>
                        <a:pt x="474" y="102"/>
                      </a:lnTo>
                      <a:lnTo>
                        <a:pt x="474" y="101"/>
                      </a:lnTo>
                      <a:lnTo>
                        <a:pt x="475" y="99"/>
                      </a:lnTo>
                      <a:lnTo>
                        <a:pt x="476" y="99"/>
                      </a:lnTo>
                      <a:lnTo>
                        <a:pt x="478" y="101"/>
                      </a:lnTo>
                      <a:lnTo>
                        <a:pt x="478" y="101"/>
                      </a:lnTo>
                      <a:lnTo>
                        <a:pt x="478" y="99"/>
                      </a:lnTo>
                      <a:lnTo>
                        <a:pt x="479" y="98"/>
                      </a:lnTo>
                      <a:lnTo>
                        <a:pt x="479" y="97"/>
                      </a:lnTo>
                      <a:lnTo>
                        <a:pt x="480" y="97"/>
                      </a:lnTo>
                      <a:lnTo>
                        <a:pt x="480" y="98"/>
                      </a:lnTo>
                      <a:lnTo>
                        <a:pt x="480" y="98"/>
                      </a:lnTo>
                      <a:lnTo>
                        <a:pt x="480" y="101"/>
                      </a:lnTo>
                      <a:lnTo>
                        <a:pt x="482" y="101"/>
                      </a:lnTo>
                      <a:lnTo>
                        <a:pt x="482" y="101"/>
                      </a:lnTo>
                      <a:lnTo>
                        <a:pt x="483" y="99"/>
                      </a:lnTo>
                      <a:lnTo>
                        <a:pt x="483" y="98"/>
                      </a:lnTo>
                      <a:lnTo>
                        <a:pt x="482" y="97"/>
                      </a:lnTo>
                      <a:lnTo>
                        <a:pt x="483" y="97"/>
                      </a:lnTo>
                      <a:lnTo>
                        <a:pt x="484" y="96"/>
                      </a:lnTo>
                      <a:lnTo>
                        <a:pt x="487" y="96"/>
                      </a:lnTo>
                      <a:lnTo>
                        <a:pt x="487" y="96"/>
                      </a:lnTo>
                      <a:lnTo>
                        <a:pt x="487" y="96"/>
                      </a:lnTo>
                      <a:lnTo>
                        <a:pt x="487" y="98"/>
                      </a:lnTo>
                      <a:lnTo>
                        <a:pt x="486" y="98"/>
                      </a:lnTo>
                      <a:lnTo>
                        <a:pt x="486" y="99"/>
                      </a:lnTo>
                      <a:lnTo>
                        <a:pt x="486" y="101"/>
                      </a:lnTo>
                      <a:lnTo>
                        <a:pt x="487" y="101"/>
                      </a:lnTo>
                      <a:lnTo>
                        <a:pt x="487" y="102"/>
                      </a:lnTo>
                      <a:lnTo>
                        <a:pt x="486" y="102"/>
                      </a:lnTo>
                      <a:lnTo>
                        <a:pt x="486" y="103"/>
                      </a:lnTo>
                      <a:lnTo>
                        <a:pt x="488" y="103"/>
                      </a:lnTo>
                      <a:lnTo>
                        <a:pt x="488" y="103"/>
                      </a:lnTo>
                      <a:lnTo>
                        <a:pt x="488" y="103"/>
                      </a:lnTo>
                      <a:lnTo>
                        <a:pt x="488" y="102"/>
                      </a:lnTo>
                      <a:lnTo>
                        <a:pt x="488" y="102"/>
                      </a:lnTo>
                      <a:lnTo>
                        <a:pt x="488" y="99"/>
                      </a:lnTo>
                      <a:lnTo>
                        <a:pt x="490" y="99"/>
                      </a:lnTo>
                      <a:lnTo>
                        <a:pt x="491" y="101"/>
                      </a:lnTo>
                      <a:lnTo>
                        <a:pt x="492" y="101"/>
                      </a:lnTo>
                      <a:lnTo>
                        <a:pt x="492" y="101"/>
                      </a:lnTo>
                      <a:lnTo>
                        <a:pt x="493" y="102"/>
                      </a:lnTo>
                      <a:lnTo>
                        <a:pt x="493" y="102"/>
                      </a:lnTo>
                      <a:lnTo>
                        <a:pt x="493" y="103"/>
                      </a:lnTo>
                      <a:lnTo>
                        <a:pt x="493" y="105"/>
                      </a:lnTo>
                      <a:lnTo>
                        <a:pt x="493" y="105"/>
                      </a:lnTo>
                      <a:lnTo>
                        <a:pt x="495" y="105"/>
                      </a:lnTo>
                      <a:lnTo>
                        <a:pt x="495" y="105"/>
                      </a:lnTo>
                      <a:lnTo>
                        <a:pt x="493" y="106"/>
                      </a:lnTo>
                      <a:lnTo>
                        <a:pt x="493" y="106"/>
                      </a:lnTo>
                      <a:lnTo>
                        <a:pt x="492" y="106"/>
                      </a:lnTo>
                      <a:lnTo>
                        <a:pt x="492" y="107"/>
                      </a:lnTo>
                      <a:lnTo>
                        <a:pt x="491" y="107"/>
                      </a:lnTo>
                      <a:lnTo>
                        <a:pt x="491" y="107"/>
                      </a:lnTo>
                      <a:lnTo>
                        <a:pt x="491" y="107"/>
                      </a:lnTo>
                      <a:lnTo>
                        <a:pt x="492" y="107"/>
                      </a:lnTo>
                      <a:lnTo>
                        <a:pt x="492" y="109"/>
                      </a:lnTo>
                      <a:lnTo>
                        <a:pt x="495" y="107"/>
                      </a:lnTo>
                      <a:lnTo>
                        <a:pt x="495" y="109"/>
                      </a:lnTo>
                      <a:lnTo>
                        <a:pt x="500" y="109"/>
                      </a:lnTo>
                      <a:lnTo>
                        <a:pt x="500" y="110"/>
                      </a:lnTo>
                      <a:lnTo>
                        <a:pt x="501" y="110"/>
                      </a:lnTo>
                      <a:lnTo>
                        <a:pt x="501" y="111"/>
                      </a:lnTo>
                      <a:lnTo>
                        <a:pt x="503" y="111"/>
                      </a:lnTo>
                      <a:lnTo>
                        <a:pt x="503" y="109"/>
                      </a:lnTo>
                      <a:lnTo>
                        <a:pt x="503" y="106"/>
                      </a:lnTo>
                      <a:lnTo>
                        <a:pt x="504" y="106"/>
                      </a:lnTo>
                      <a:lnTo>
                        <a:pt x="505" y="107"/>
                      </a:lnTo>
                      <a:lnTo>
                        <a:pt x="507" y="106"/>
                      </a:lnTo>
                      <a:lnTo>
                        <a:pt x="507" y="107"/>
                      </a:lnTo>
                      <a:lnTo>
                        <a:pt x="505" y="109"/>
                      </a:lnTo>
                      <a:lnTo>
                        <a:pt x="504" y="111"/>
                      </a:lnTo>
                      <a:lnTo>
                        <a:pt x="504" y="114"/>
                      </a:lnTo>
                      <a:lnTo>
                        <a:pt x="507" y="114"/>
                      </a:lnTo>
                      <a:lnTo>
                        <a:pt x="507" y="110"/>
                      </a:lnTo>
                      <a:lnTo>
                        <a:pt x="508" y="110"/>
                      </a:lnTo>
                      <a:lnTo>
                        <a:pt x="508" y="109"/>
                      </a:lnTo>
                      <a:lnTo>
                        <a:pt x="508" y="109"/>
                      </a:lnTo>
                      <a:lnTo>
                        <a:pt x="508" y="110"/>
                      </a:lnTo>
                      <a:lnTo>
                        <a:pt x="509" y="110"/>
                      </a:lnTo>
                      <a:lnTo>
                        <a:pt x="509" y="110"/>
                      </a:lnTo>
                      <a:lnTo>
                        <a:pt x="509" y="111"/>
                      </a:lnTo>
                      <a:lnTo>
                        <a:pt x="510" y="111"/>
                      </a:lnTo>
                      <a:lnTo>
                        <a:pt x="510" y="109"/>
                      </a:lnTo>
                      <a:lnTo>
                        <a:pt x="512" y="110"/>
                      </a:lnTo>
                      <a:lnTo>
                        <a:pt x="513" y="110"/>
                      </a:lnTo>
                      <a:lnTo>
                        <a:pt x="514" y="110"/>
                      </a:lnTo>
                      <a:lnTo>
                        <a:pt x="513" y="109"/>
                      </a:lnTo>
                      <a:lnTo>
                        <a:pt x="513" y="106"/>
                      </a:lnTo>
                      <a:lnTo>
                        <a:pt x="514" y="105"/>
                      </a:lnTo>
                      <a:lnTo>
                        <a:pt x="514" y="106"/>
                      </a:lnTo>
                      <a:lnTo>
                        <a:pt x="514" y="106"/>
                      </a:lnTo>
                      <a:lnTo>
                        <a:pt x="514" y="106"/>
                      </a:lnTo>
                      <a:lnTo>
                        <a:pt x="514" y="107"/>
                      </a:lnTo>
                      <a:lnTo>
                        <a:pt x="518" y="109"/>
                      </a:lnTo>
                      <a:lnTo>
                        <a:pt x="520" y="113"/>
                      </a:lnTo>
                      <a:lnTo>
                        <a:pt x="522" y="113"/>
                      </a:lnTo>
                      <a:lnTo>
                        <a:pt x="521" y="116"/>
                      </a:lnTo>
                      <a:lnTo>
                        <a:pt x="517" y="115"/>
                      </a:lnTo>
                      <a:lnTo>
                        <a:pt x="517" y="115"/>
                      </a:lnTo>
                      <a:lnTo>
                        <a:pt x="518" y="116"/>
                      </a:lnTo>
                      <a:lnTo>
                        <a:pt x="518" y="118"/>
                      </a:lnTo>
                      <a:lnTo>
                        <a:pt x="518" y="119"/>
                      </a:lnTo>
                      <a:lnTo>
                        <a:pt x="518" y="119"/>
                      </a:lnTo>
                      <a:lnTo>
                        <a:pt x="518" y="119"/>
                      </a:lnTo>
                      <a:lnTo>
                        <a:pt x="520" y="120"/>
                      </a:lnTo>
                      <a:lnTo>
                        <a:pt x="520" y="120"/>
                      </a:lnTo>
                      <a:lnTo>
                        <a:pt x="518" y="120"/>
                      </a:lnTo>
                      <a:lnTo>
                        <a:pt x="518" y="122"/>
                      </a:lnTo>
                      <a:lnTo>
                        <a:pt x="517" y="122"/>
                      </a:lnTo>
                      <a:lnTo>
                        <a:pt x="516" y="120"/>
                      </a:lnTo>
                      <a:lnTo>
                        <a:pt x="516" y="120"/>
                      </a:lnTo>
                      <a:lnTo>
                        <a:pt x="516" y="120"/>
                      </a:lnTo>
                      <a:lnTo>
                        <a:pt x="516" y="119"/>
                      </a:lnTo>
                      <a:lnTo>
                        <a:pt x="514" y="119"/>
                      </a:lnTo>
                      <a:lnTo>
                        <a:pt x="514" y="118"/>
                      </a:lnTo>
                      <a:lnTo>
                        <a:pt x="512" y="118"/>
                      </a:lnTo>
                      <a:lnTo>
                        <a:pt x="510" y="120"/>
                      </a:lnTo>
                      <a:lnTo>
                        <a:pt x="512" y="120"/>
                      </a:lnTo>
                      <a:lnTo>
                        <a:pt x="512" y="122"/>
                      </a:lnTo>
                      <a:lnTo>
                        <a:pt x="512" y="122"/>
                      </a:lnTo>
                      <a:lnTo>
                        <a:pt x="510" y="123"/>
                      </a:lnTo>
                      <a:lnTo>
                        <a:pt x="509" y="123"/>
                      </a:lnTo>
                      <a:lnTo>
                        <a:pt x="508" y="123"/>
                      </a:lnTo>
                      <a:lnTo>
                        <a:pt x="508" y="124"/>
                      </a:lnTo>
                      <a:lnTo>
                        <a:pt x="508" y="126"/>
                      </a:lnTo>
                      <a:lnTo>
                        <a:pt x="508" y="127"/>
                      </a:lnTo>
                      <a:lnTo>
                        <a:pt x="509" y="127"/>
                      </a:lnTo>
                      <a:lnTo>
                        <a:pt x="509" y="128"/>
                      </a:lnTo>
                      <a:lnTo>
                        <a:pt x="508" y="128"/>
                      </a:lnTo>
                      <a:lnTo>
                        <a:pt x="507" y="127"/>
                      </a:lnTo>
                      <a:lnTo>
                        <a:pt x="507" y="128"/>
                      </a:lnTo>
                      <a:lnTo>
                        <a:pt x="507" y="128"/>
                      </a:lnTo>
                      <a:lnTo>
                        <a:pt x="507" y="130"/>
                      </a:lnTo>
                      <a:lnTo>
                        <a:pt x="507" y="130"/>
                      </a:lnTo>
                      <a:lnTo>
                        <a:pt x="509" y="131"/>
                      </a:lnTo>
                      <a:lnTo>
                        <a:pt x="509" y="132"/>
                      </a:lnTo>
                      <a:lnTo>
                        <a:pt x="505" y="132"/>
                      </a:lnTo>
                      <a:lnTo>
                        <a:pt x="505" y="133"/>
                      </a:lnTo>
                      <a:lnTo>
                        <a:pt x="503" y="133"/>
                      </a:lnTo>
                      <a:lnTo>
                        <a:pt x="501" y="131"/>
                      </a:lnTo>
                      <a:lnTo>
                        <a:pt x="501" y="131"/>
                      </a:lnTo>
                      <a:lnTo>
                        <a:pt x="500" y="133"/>
                      </a:lnTo>
                      <a:lnTo>
                        <a:pt x="501" y="133"/>
                      </a:lnTo>
                      <a:lnTo>
                        <a:pt x="501" y="133"/>
                      </a:lnTo>
                      <a:lnTo>
                        <a:pt x="501" y="135"/>
                      </a:lnTo>
                      <a:lnTo>
                        <a:pt x="503" y="135"/>
                      </a:lnTo>
                      <a:lnTo>
                        <a:pt x="503" y="136"/>
                      </a:lnTo>
                      <a:lnTo>
                        <a:pt x="503" y="137"/>
                      </a:lnTo>
                      <a:lnTo>
                        <a:pt x="504" y="140"/>
                      </a:lnTo>
                      <a:lnTo>
                        <a:pt x="504" y="140"/>
                      </a:lnTo>
                      <a:lnTo>
                        <a:pt x="504" y="141"/>
                      </a:lnTo>
                      <a:lnTo>
                        <a:pt x="503" y="141"/>
                      </a:lnTo>
                      <a:lnTo>
                        <a:pt x="503" y="143"/>
                      </a:lnTo>
                      <a:lnTo>
                        <a:pt x="500" y="143"/>
                      </a:lnTo>
                      <a:lnTo>
                        <a:pt x="500" y="141"/>
                      </a:lnTo>
                      <a:lnTo>
                        <a:pt x="496" y="143"/>
                      </a:lnTo>
                      <a:lnTo>
                        <a:pt x="496" y="141"/>
                      </a:lnTo>
                      <a:lnTo>
                        <a:pt x="496" y="141"/>
                      </a:lnTo>
                      <a:lnTo>
                        <a:pt x="496" y="141"/>
                      </a:lnTo>
                      <a:lnTo>
                        <a:pt x="496" y="140"/>
                      </a:lnTo>
                      <a:lnTo>
                        <a:pt x="495" y="140"/>
                      </a:lnTo>
                      <a:lnTo>
                        <a:pt x="495" y="139"/>
                      </a:lnTo>
                      <a:lnTo>
                        <a:pt x="493" y="139"/>
                      </a:lnTo>
                      <a:lnTo>
                        <a:pt x="493" y="139"/>
                      </a:lnTo>
                      <a:lnTo>
                        <a:pt x="492" y="140"/>
                      </a:lnTo>
                      <a:lnTo>
                        <a:pt x="492" y="140"/>
                      </a:lnTo>
                      <a:lnTo>
                        <a:pt x="491" y="140"/>
                      </a:lnTo>
                      <a:lnTo>
                        <a:pt x="491" y="140"/>
                      </a:lnTo>
                      <a:lnTo>
                        <a:pt x="491" y="140"/>
                      </a:lnTo>
                      <a:lnTo>
                        <a:pt x="491" y="137"/>
                      </a:lnTo>
                      <a:lnTo>
                        <a:pt x="493" y="137"/>
                      </a:lnTo>
                      <a:lnTo>
                        <a:pt x="493" y="136"/>
                      </a:lnTo>
                      <a:lnTo>
                        <a:pt x="487" y="136"/>
                      </a:lnTo>
                      <a:lnTo>
                        <a:pt x="488" y="135"/>
                      </a:lnTo>
                      <a:lnTo>
                        <a:pt x="488" y="133"/>
                      </a:lnTo>
                      <a:lnTo>
                        <a:pt x="490" y="132"/>
                      </a:lnTo>
                      <a:lnTo>
                        <a:pt x="488" y="132"/>
                      </a:lnTo>
                      <a:lnTo>
                        <a:pt x="487" y="132"/>
                      </a:lnTo>
                      <a:lnTo>
                        <a:pt x="484" y="133"/>
                      </a:lnTo>
                      <a:lnTo>
                        <a:pt x="486" y="132"/>
                      </a:lnTo>
                      <a:lnTo>
                        <a:pt x="486" y="131"/>
                      </a:lnTo>
                      <a:lnTo>
                        <a:pt x="486" y="131"/>
                      </a:lnTo>
                      <a:lnTo>
                        <a:pt x="484" y="131"/>
                      </a:lnTo>
                      <a:lnTo>
                        <a:pt x="484" y="131"/>
                      </a:lnTo>
                      <a:lnTo>
                        <a:pt x="480" y="131"/>
                      </a:lnTo>
                      <a:lnTo>
                        <a:pt x="480" y="130"/>
                      </a:lnTo>
                      <a:lnTo>
                        <a:pt x="483" y="130"/>
                      </a:lnTo>
                      <a:lnTo>
                        <a:pt x="484" y="128"/>
                      </a:lnTo>
                      <a:lnTo>
                        <a:pt x="484" y="127"/>
                      </a:lnTo>
                      <a:lnTo>
                        <a:pt x="483" y="127"/>
                      </a:lnTo>
                      <a:lnTo>
                        <a:pt x="483" y="128"/>
                      </a:lnTo>
                      <a:lnTo>
                        <a:pt x="480" y="128"/>
                      </a:lnTo>
                      <a:lnTo>
                        <a:pt x="480" y="128"/>
                      </a:lnTo>
                      <a:lnTo>
                        <a:pt x="479" y="128"/>
                      </a:lnTo>
                      <a:lnTo>
                        <a:pt x="478" y="128"/>
                      </a:lnTo>
                      <a:lnTo>
                        <a:pt x="476" y="128"/>
                      </a:lnTo>
                      <a:lnTo>
                        <a:pt x="476" y="127"/>
                      </a:lnTo>
                      <a:lnTo>
                        <a:pt x="475" y="127"/>
                      </a:lnTo>
                      <a:lnTo>
                        <a:pt x="475" y="127"/>
                      </a:lnTo>
                      <a:lnTo>
                        <a:pt x="474" y="126"/>
                      </a:lnTo>
                      <a:lnTo>
                        <a:pt x="472" y="126"/>
                      </a:lnTo>
                      <a:lnTo>
                        <a:pt x="471" y="124"/>
                      </a:lnTo>
                      <a:lnTo>
                        <a:pt x="471" y="123"/>
                      </a:lnTo>
                      <a:lnTo>
                        <a:pt x="471" y="123"/>
                      </a:lnTo>
                      <a:lnTo>
                        <a:pt x="470" y="122"/>
                      </a:lnTo>
                      <a:lnTo>
                        <a:pt x="469" y="120"/>
                      </a:lnTo>
                      <a:lnTo>
                        <a:pt x="469" y="120"/>
                      </a:lnTo>
                      <a:lnTo>
                        <a:pt x="469" y="119"/>
                      </a:lnTo>
                      <a:lnTo>
                        <a:pt x="469" y="118"/>
                      </a:lnTo>
                      <a:lnTo>
                        <a:pt x="469" y="118"/>
                      </a:lnTo>
                      <a:lnTo>
                        <a:pt x="469" y="118"/>
                      </a:lnTo>
                      <a:lnTo>
                        <a:pt x="467" y="118"/>
                      </a:lnTo>
                      <a:lnTo>
                        <a:pt x="466" y="118"/>
                      </a:lnTo>
                      <a:lnTo>
                        <a:pt x="466" y="118"/>
                      </a:lnTo>
                      <a:lnTo>
                        <a:pt x="463" y="116"/>
                      </a:lnTo>
                      <a:lnTo>
                        <a:pt x="463" y="118"/>
                      </a:lnTo>
                      <a:lnTo>
                        <a:pt x="465" y="118"/>
                      </a:lnTo>
                      <a:lnTo>
                        <a:pt x="465" y="118"/>
                      </a:lnTo>
                      <a:lnTo>
                        <a:pt x="465" y="118"/>
                      </a:lnTo>
                      <a:lnTo>
                        <a:pt x="466" y="118"/>
                      </a:lnTo>
                      <a:lnTo>
                        <a:pt x="466" y="120"/>
                      </a:lnTo>
                      <a:lnTo>
                        <a:pt x="465" y="120"/>
                      </a:lnTo>
                      <a:lnTo>
                        <a:pt x="465" y="122"/>
                      </a:lnTo>
                      <a:lnTo>
                        <a:pt x="466" y="123"/>
                      </a:lnTo>
                      <a:lnTo>
                        <a:pt x="463" y="123"/>
                      </a:lnTo>
                      <a:lnTo>
                        <a:pt x="463" y="120"/>
                      </a:lnTo>
                      <a:lnTo>
                        <a:pt x="462" y="119"/>
                      </a:lnTo>
                      <a:lnTo>
                        <a:pt x="461" y="119"/>
                      </a:lnTo>
                      <a:lnTo>
                        <a:pt x="461" y="119"/>
                      </a:lnTo>
                      <a:lnTo>
                        <a:pt x="461" y="119"/>
                      </a:lnTo>
                      <a:lnTo>
                        <a:pt x="461" y="123"/>
                      </a:lnTo>
                      <a:lnTo>
                        <a:pt x="462" y="123"/>
                      </a:lnTo>
                      <a:lnTo>
                        <a:pt x="462" y="124"/>
                      </a:lnTo>
                      <a:lnTo>
                        <a:pt x="463" y="126"/>
                      </a:lnTo>
                      <a:lnTo>
                        <a:pt x="463" y="127"/>
                      </a:lnTo>
                      <a:lnTo>
                        <a:pt x="465" y="128"/>
                      </a:lnTo>
                      <a:lnTo>
                        <a:pt x="461" y="128"/>
                      </a:lnTo>
                      <a:lnTo>
                        <a:pt x="461" y="127"/>
                      </a:lnTo>
                      <a:lnTo>
                        <a:pt x="459" y="127"/>
                      </a:lnTo>
                      <a:lnTo>
                        <a:pt x="459" y="127"/>
                      </a:lnTo>
                      <a:lnTo>
                        <a:pt x="457" y="127"/>
                      </a:lnTo>
                      <a:lnTo>
                        <a:pt x="457" y="128"/>
                      </a:lnTo>
                      <a:lnTo>
                        <a:pt x="458" y="128"/>
                      </a:lnTo>
                      <a:lnTo>
                        <a:pt x="458" y="131"/>
                      </a:lnTo>
                      <a:lnTo>
                        <a:pt x="461" y="132"/>
                      </a:lnTo>
                      <a:lnTo>
                        <a:pt x="461" y="133"/>
                      </a:lnTo>
                      <a:lnTo>
                        <a:pt x="462" y="133"/>
                      </a:lnTo>
                      <a:lnTo>
                        <a:pt x="463" y="132"/>
                      </a:lnTo>
                      <a:lnTo>
                        <a:pt x="465" y="132"/>
                      </a:lnTo>
                      <a:lnTo>
                        <a:pt x="465" y="132"/>
                      </a:lnTo>
                      <a:lnTo>
                        <a:pt x="465" y="133"/>
                      </a:lnTo>
                      <a:lnTo>
                        <a:pt x="465" y="133"/>
                      </a:lnTo>
                      <a:lnTo>
                        <a:pt x="465" y="136"/>
                      </a:lnTo>
                      <a:lnTo>
                        <a:pt x="466" y="136"/>
                      </a:lnTo>
                      <a:lnTo>
                        <a:pt x="467" y="140"/>
                      </a:lnTo>
                      <a:lnTo>
                        <a:pt x="469" y="140"/>
                      </a:lnTo>
                      <a:lnTo>
                        <a:pt x="470" y="141"/>
                      </a:lnTo>
                      <a:lnTo>
                        <a:pt x="470" y="141"/>
                      </a:lnTo>
                      <a:lnTo>
                        <a:pt x="470" y="143"/>
                      </a:lnTo>
                      <a:lnTo>
                        <a:pt x="470" y="144"/>
                      </a:lnTo>
                      <a:lnTo>
                        <a:pt x="474" y="144"/>
                      </a:lnTo>
                      <a:lnTo>
                        <a:pt x="475" y="145"/>
                      </a:lnTo>
                      <a:lnTo>
                        <a:pt x="476" y="145"/>
                      </a:lnTo>
                      <a:lnTo>
                        <a:pt x="476" y="147"/>
                      </a:lnTo>
                      <a:lnTo>
                        <a:pt x="476" y="148"/>
                      </a:lnTo>
                      <a:lnTo>
                        <a:pt x="478" y="148"/>
                      </a:lnTo>
                      <a:lnTo>
                        <a:pt x="478" y="147"/>
                      </a:lnTo>
                      <a:lnTo>
                        <a:pt x="479" y="147"/>
                      </a:lnTo>
                      <a:lnTo>
                        <a:pt x="479" y="149"/>
                      </a:lnTo>
                      <a:lnTo>
                        <a:pt x="480" y="149"/>
                      </a:lnTo>
                      <a:lnTo>
                        <a:pt x="480" y="149"/>
                      </a:lnTo>
                      <a:lnTo>
                        <a:pt x="482" y="151"/>
                      </a:lnTo>
                      <a:lnTo>
                        <a:pt x="480" y="147"/>
                      </a:lnTo>
                      <a:lnTo>
                        <a:pt x="482" y="147"/>
                      </a:lnTo>
                      <a:lnTo>
                        <a:pt x="483" y="147"/>
                      </a:lnTo>
                      <a:lnTo>
                        <a:pt x="484" y="148"/>
                      </a:lnTo>
                      <a:lnTo>
                        <a:pt x="484" y="149"/>
                      </a:lnTo>
                      <a:lnTo>
                        <a:pt x="486" y="151"/>
                      </a:lnTo>
                      <a:lnTo>
                        <a:pt x="486" y="153"/>
                      </a:lnTo>
                      <a:lnTo>
                        <a:pt x="487" y="153"/>
                      </a:lnTo>
                      <a:lnTo>
                        <a:pt x="487" y="154"/>
                      </a:lnTo>
                      <a:lnTo>
                        <a:pt x="486" y="156"/>
                      </a:lnTo>
                      <a:lnTo>
                        <a:pt x="484" y="156"/>
                      </a:lnTo>
                      <a:lnTo>
                        <a:pt x="482" y="154"/>
                      </a:lnTo>
                      <a:lnTo>
                        <a:pt x="482" y="156"/>
                      </a:lnTo>
                      <a:lnTo>
                        <a:pt x="483" y="157"/>
                      </a:lnTo>
                      <a:lnTo>
                        <a:pt x="484" y="160"/>
                      </a:lnTo>
                      <a:lnTo>
                        <a:pt x="479" y="160"/>
                      </a:lnTo>
                      <a:lnTo>
                        <a:pt x="479" y="162"/>
                      </a:lnTo>
                      <a:lnTo>
                        <a:pt x="482" y="162"/>
                      </a:lnTo>
                      <a:lnTo>
                        <a:pt x="483" y="164"/>
                      </a:lnTo>
                      <a:lnTo>
                        <a:pt x="484" y="168"/>
                      </a:lnTo>
                      <a:lnTo>
                        <a:pt x="487" y="166"/>
                      </a:lnTo>
                      <a:lnTo>
                        <a:pt x="487" y="168"/>
                      </a:lnTo>
                      <a:lnTo>
                        <a:pt x="487" y="168"/>
                      </a:lnTo>
                      <a:lnTo>
                        <a:pt x="487" y="168"/>
                      </a:lnTo>
                      <a:lnTo>
                        <a:pt x="487" y="168"/>
                      </a:lnTo>
                      <a:lnTo>
                        <a:pt x="487" y="169"/>
                      </a:lnTo>
                      <a:lnTo>
                        <a:pt x="483" y="169"/>
                      </a:lnTo>
                      <a:lnTo>
                        <a:pt x="483" y="168"/>
                      </a:lnTo>
                      <a:lnTo>
                        <a:pt x="482" y="168"/>
                      </a:lnTo>
                      <a:lnTo>
                        <a:pt x="482" y="165"/>
                      </a:lnTo>
                      <a:lnTo>
                        <a:pt x="482" y="165"/>
                      </a:lnTo>
                      <a:lnTo>
                        <a:pt x="480" y="164"/>
                      </a:lnTo>
                      <a:lnTo>
                        <a:pt x="479" y="164"/>
                      </a:lnTo>
                      <a:lnTo>
                        <a:pt x="479" y="164"/>
                      </a:lnTo>
                      <a:lnTo>
                        <a:pt x="478" y="165"/>
                      </a:lnTo>
                      <a:lnTo>
                        <a:pt x="478" y="162"/>
                      </a:lnTo>
                      <a:lnTo>
                        <a:pt x="474" y="162"/>
                      </a:lnTo>
                      <a:lnTo>
                        <a:pt x="474" y="161"/>
                      </a:lnTo>
                      <a:lnTo>
                        <a:pt x="474" y="161"/>
                      </a:lnTo>
                      <a:lnTo>
                        <a:pt x="471" y="161"/>
                      </a:lnTo>
                      <a:lnTo>
                        <a:pt x="470" y="162"/>
                      </a:lnTo>
                      <a:lnTo>
                        <a:pt x="469" y="162"/>
                      </a:lnTo>
                      <a:lnTo>
                        <a:pt x="469" y="164"/>
                      </a:lnTo>
                      <a:lnTo>
                        <a:pt x="469" y="164"/>
                      </a:lnTo>
                      <a:lnTo>
                        <a:pt x="467" y="162"/>
                      </a:lnTo>
                      <a:lnTo>
                        <a:pt x="466" y="162"/>
                      </a:lnTo>
                      <a:lnTo>
                        <a:pt x="465" y="161"/>
                      </a:lnTo>
                      <a:lnTo>
                        <a:pt x="463" y="160"/>
                      </a:lnTo>
                      <a:lnTo>
                        <a:pt x="461" y="160"/>
                      </a:lnTo>
                      <a:lnTo>
                        <a:pt x="461" y="160"/>
                      </a:lnTo>
                      <a:lnTo>
                        <a:pt x="461" y="161"/>
                      </a:lnTo>
                      <a:lnTo>
                        <a:pt x="461" y="162"/>
                      </a:lnTo>
                      <a:lnTo>
                        <a:pt x="461" y="162"/>
                      </a:lnTo>
                      <a:lnTo>
                        <a:pt x="458" y="161"/>
                      </a:lnTo>
                      <a:lnTo>
                        <a:pt x="455" y="160"/>
                      </a:lnTo>
                      <a:lnTo>
                        <a:pt x="452" y="160"/>
                      </a:lnTo>
                      <a:lnTo>
                        <a:pt x="452" y="158"/>
                      </a:lnTo>
                      <a:lnTo>
                        <a:pt x="449" y="160"/>
                      </a:lnTo>
                      <a:lnTo>
                        <a:pt x="449" y="160"/>
                      </a:lnTo>
                      <a:lnTo>
                        <a:pt x="448" y="160"/>
                      </a:lnTo>
                      <a:lnTo>
                        <a:pt x="448" y="161"/>
                      </a:lnTo>
                      <a:lnTo>
                        <a:pt x="448" y="161"/>
                      </a:lnTo>
                      <a:lnTo>
                        <a:pt x="448" y="161"/>
                      </a:lnTo>
                      <a:lnTo>
                        <a:pt x="449" y="162"/>
                      </a:lnTo>
                      <a:lnTo>
                        <a:pt x="449" y="164"/>
                      </a:lnTo>
                      <a:lnTo>
                        <a:pt x="450" y="164"/>
                      </a:lnTo>
                      <a:lnTo>
                        <a:pt x="450" y="164"/>
                      </a:lnTo>
                      <a:lnTo>
                        <a:pt x="450" y="164"/>
                      </a:lnTo>
                      <a:lnTo>
                        <a:pt x="452" y="164"/>
                      </a:lnTo>
                      <a:lnTo>
                        <a:pt x="452" y="164"/>
                      </a:lnTo>
                      <a:lnTo>
                        <a:pt x="453" y="166"/>
                      </a:lnTo>
                      <a:lnTo>
                        <a:pt x="455" y="168"/>
                      </a:lnTo>
                      <a:lnTo>
                        <a:pt x="458" y="169"/>
                      </a:lnTo>
                      <a:lnTo>
                        <a:pt x="461" y="170"/>
                      </a:lnTo>
                      <a:lnTo>
                        <a:pt x="461" y="171"/>
                      </a:lnTo>
                      <a:lnTo>
                        <a:pt x="462" y="171"/>
                      </a:lnTo>
                      <a:lnTo>
                        <a:pt x="463" y="171"/>
                      </a:lnTo>
                      <a:lnTo>
                        <a:pt x="465" y="171"/>
                      </a:lnTo>
                      <a:lnTo>
                        <a:pt x="467" y="173"/>
                      </a:lnTo>
                      <a:lnTo>
                        <a:pt x="469" y="173"/>
                      </a:lnTo>
                      <a:lnTo>
                        <a:pt x="469" y="174"/>
                      </a:lnTo>
                      <a:lnTo>
                        <a:pt x="470" y="174"/>
                      </a:lnTo>
                      <a:lnTo>
                        <a:pt x="470" y="177"/>
                      </a:lnTo>
                      <a:lnTo>
                        <a:pt x="471" y="177"/>
                      </a:lnTo>
                      <a:lnTo>
                        <a:pt x="475" y="178"/>
                      </a:lnTo>
                      <a:lnTo>
                        <a:pt x="479" y="178"/>
                      </a:lnTo>
                      <a:lnTo>
                        <a:pt x="479" y="181"/>
                      </a:lnTo>
                      <a:lnTo>
                        <a:pt x="479" y="182"/>
                      </a:lnTo>
                      <a:lnTo>
                        <a:pt x="479" y="183"/>
                      </a:lnTo>
                      <a:lnTo>
                        <a:pt x="479" y="185"/>
                      </a:lnTo>
                      <a:lnTo>
                        <a:pt x="478" y="185"/>
                      </a:lnTo>
                      <a:lnTo>
                        <a:pt x="476" y="185"/>
                      </a:lnTo>
                      <a:lnTo>
                        <a:pt x="475" y="185"/>
                      </a:lnTo>
                      <a:lnTo>
                        <a:pt x="472" y="183"/>
                      </a:lnTo>
                      <a:lnTo>
                        <a:pt x="472" y="183"/>
                      </a:lnTo>
                      <a:lnTo>
                        <a:pt x="472" y="183"/>
                      </a:lnTo>
                      <a:lnTo>
                        <a:pt x="471" y="183"/>
                      </a:lnTo>
                      <a:lnTo>
                        <a:pt x="471" y="183"/>
                      </a:lnTo>
                      <a:lnTo>
                        <a:pt x="471" y="183"/>
                      </a:lnTo>
                      <a:lnTo>
                        <a:pt x="471" y="183"/>
                      </a:lnTo>
                      <a:lnTo>
                        <a:pt x="470" y="183"/>
                      </a:lnTo>
                      <a:lnTo>
                        <a:pt x="469" y="183"/>
                      </a:lnTo>
                      <a:lnTo>
                        <a:pt x="469" y="182"/>
                      </a:lnTo>
                      <a:lnTo>
                        <a:pt x="467" y="182"/>
                      </a:lnTo>
                      <a:lnTo>
                        <a:pt x="467" y="182"/>
                      </a:lnTo>
                      <a:lnTo>
                        <a:pt x="466" y="182"/>
                      </a:lnTo>
                      <a:lnTo>
                        <a:pt x="466" y="181"/>
                      </a:lnTo>
                      <a:lnTo>
                        <a:pt x="459" y="182"/>
                      </a:lnTo>
                      <a:lnTo>
                        <a:pt x="459" y="181"/>
                      </a:lnTo>
                      <a:lnTo>
                        <a:pt x="457" y="181"/>
                      </a:lnTo>
                      <a:lnTo>
                        <a:pt x="457" y="181"/>
                      </a:lnTo>
                      <a:lnTo>
                        <a:pt x="455" y="179"/>
                      </a:lnTo>
                      <a:lnTo>
                        <a:pt x="454" y="182"/>
                      </a:lnTo>
                      <a:lnTo>
                        <a:pt x="454" y="182"/>
                      </a:lnTo>
                      <a:lnTo>
                        <a:pt x="452" y="182"/>
                      </a:lnTo>
                      <a:lnTo>
                        <a:pt x="452" y="181"/>
                      </a:lnTo>
                      <a:lnTo>
                        <a:pt x="446" y="179"/>
                      </a:lnTo>
                      <a:lnTo>
                        <a:pt x="445" y="181"/>
                      </a:lnTo>
                      <a:lnTo>
                        <a:pt x="445" y="179"/>
                      </a:lnTo>
                      <a:lnTo>
                        <a:pt x="442" y="178"/>
                      </a:lnTo>
                      <a:lnTo>
                        <a:pt x="442" y="181"/>
                      </a:lnTo>
                      <a:lnTo>
                        <a:pt x="441" y="182"/>
                      </a:lnTo>
                      <a:lnTo>
                        <a:pt x="438" y="182"/>
                      </a:lnTo>
                      <a:lnTo>
                        <a:pt x="436" y="182"/>
                      </a:lnTo>
                      <a:lnTo>
                        <a:pt x="435" y="179"/>
                      </a:lnTo>
                      <a:lnTo>
                        <a:pt x="433" y="181"/>
                      </a:lnTo>
                      <a:lnTo>
                        <a:pt x="432" y="182"/>
                      </a:lnTo>
                      <a:lnTo>
                        <a:pt x="431" y="182"/>
                      </a:lnTo>
                      <a:lnTo>
                        <a:pt x="431" y="182"/>
                      </a:lnTo>
                      <a:lnTo>
                        <a:pt x="429" y="181"/>
                      </a:lnTo>
                      <a:lnTo>
                        <a:pt x="428" y="179"/>
                      </a:lnTo>
                      <a:lnTo>
                        <a:pt x="424" y="179"/>
                      </a:lnTo>
                      <a:lnTo>
                        <a:pt x="425" y="177"/>
                      </a:lnTo>
                      <a:lnTo>
                        <a:pt x="428" y="177"/>
                      </a:lnTo>
                      <a:lnTo>
                        <a:pt x="431" y="177"/>
                      </a:lnTo>
                      <a:lnTo>
                        <a:pt x="431" y="175"/>
                      </a:lnTo>
                      <a:lnTo>
                        <a:pt x="432" y="174"/>
                      </a:lnTo>
                      <a:lnTo>
                        <a:pt x="431" y="174"/>
                      </a:lnTo>
                      <a:lnTo>
                        <a:pt x="431" y="173"/>
                      </a:lnTo>
                      <a:lnTo>
                        <a:pt x="428" y="173"/>
                      </a:lnTo>
                      <a:lnTo>
                        <a:pt x="428" y="173"/>
                      </a:lnTo>
                      <a:lnTo>
                        <a:pt x="427" y="171"/>
                      </a:lnTo>
                      <a:lnTo>
                        <a:pt x="427" y="174"/>
                      </a:lnTo>
                      <a:lnTo>
                        <a:pt x="424" y="175"/>
                      </a:lnTo>
                      <a:lnTo>
                        <a:pt x="423" y="171"/>
                      </a:lnTo>
                      <a:lnTo>
                        <a:pt x="423" y="171"/>
                      </a:lnTo>
                      <a:lnTo>
                        <a:pt x="421" y="173"/>
                      </a:lnTo>
                      <a:lnTo>
                        <a:pt x="421" y="173"/>
                      </a:lnTo>
                      <a:lnTo>
                        <a:pt x="420" y="173"/>
                      </a:lnTo>
                      <a:lnTo>
                        <a:pt x="420" y="168"/>
                      </a:lnTo>
                      <a:lnTo>
                        <a:pt x="418" y="166"/>
                      </a:lnTo>
                      <a:lnTo>
                        <a:pt x="416" y="166"/>
                      </a:lnTo>
                      <a:lnTo>
                        <a:pt x="415" y="162"/>
                      </a:lnTo>
                      <a:lnTo>
                        <a:pt x="414" y="162"/>
                      </a:lnTo>
                      <a:lnTo>
                        <a:pt x="414" y="160"/>
                      </a:lnTo>
                      <a:lnTo>
                        <a:pt x="414" y="160"/>
                      </a:lnTo>
                      <a:lnTo>
                        <a:pt x="414" y="158"/>
                      </a:lnTo>
                      <a:lnTo>
                        <a:pt x="411" y="158"/>
                      </a:lnTo>
                      <a:lnTo>
                        <a:pt x="410" y="161"/>
                      </a:lnTo>
                      <a:lnTo>
                        <a:pt x="408" y="161"/>
                      </a:lnTo>
                      <a:lnTo>
                        <a:pt x="408" y="158"/>
                      </a:lnTo>
                      <a:lnTo>
                        <a:pt x="407" y="158"/>
                      </a:lnTo>
                      <a:lnTo>
                        <a:pt x="406" y="157"/>
                      </a:lnTo>
                      <a:lnTo>
                        <a:pt x="406" y="156"/>
                      </a:lnTo>
                      <a:lnTo>
                        <a:pt x="406" y="156"/>
                      </a:lnTo>
                      <a:lnTo>
                        <a:pt x="404" y="154"/>
                      </a:lnTo>
                      <a:lnTo>
                        <a:pt x="404" y="154"/>
                      </a:lnTo>
                      <a:lnTo>
                        <a:pt x="403" y="154"/>
                      </a:lnTo>
                      <a:lnTo>
                        <a:pt x="404" y="157"/>
                      </a:lnTo>
                      <a:lnTo>
                        <a:pt x="403" y="157"/>
                      </a:lnTo>
                      <a:lnTo>
                        <a:pt x="403" y="157"/>
                      </a:lnTo>
                      <a:lnTo>
                        <a:pt x="402" y="158"/>
                      </a:lnTo>
                      <a:lnTo>
                        <a:pt x="402" y="157"/>
                      </a:lnTo>
                      <a:lnTo>
                        <a:pt x="402" y="157"/>
                      </a:lnTo>
                      <a:lnTo>
                        <a:pt x="400" y="157"/>
                      </a:lnTo>
                      <a:lnTo>
                        <a:pt x="400" y="156"/>
                      </a:lnTo>
                      <a:lnTo>
                        <a:pt x="399" y="154"/>
                      </a:lnTo>
                      <a:lnTo>
                        <a:pt x="399" y="153"/>
                      </a:lnTo>
                      <a:lnTo>
                        <a:pt x="398" y="153"/>
                      </a:lnTo>
                      <a:lnTo>
                        <a:pt x="398" y="153"/>
                      </a:lnTo>
                      <a:lnTo>
                        <a:pt x="397" y="154"/>
                      </a:lnTo>
                      <a:lnTo>
                        <a:pt x="395" y="154"/>
                      </a:lnTo>
                      <a:lnTo>
                        <a:pt x="395" y="156"/>
                      </a:lnTo>
                      <a:lnTo>
                        <a:pt x="399" y="158"/>
                      </a:lnTo>
                      <a:lnTo>
                        <a:pt x="399" y="161"/>
                      </a:lnTo>
                      <a:lnTo>
                        <a:pt x="399" y="161"/>
                      </a:lnTo>
                      <a:lnTo>
                        <a:pt x="398" y="161"/>
                      </a:lnTo>
                      <a:lnTo>
                        <a:pt x="397" y="162"/>
                      </a:lnTo>
                      <a:lnTo>
                        <a:pt x="395" y="161"/>
                      </a:lnTo>
                      <a:lnTo>
                        <a:pt x="395" y="161"/>
                      </a:lnTo>
                      <a:lnTo>
                        <a:pt x="394" y="161"/>
                      </a:lnTo>
                      <a:lnTo>
                        <a:pt x="393" y="158"/>
                      </a:lnTo>
                      <a:lnTo>
                        <a:pt x="393" y="158"/>
                      </a:lnTo>
                      <a:lnTo>
                        <a:pt x="393" y="158"/>
                      </a:lnTo>
                      <a:lnTo>
                        <a:pt x="391" y="160"/>
                      </a:lnTo>
                      <a:lnTo>
                        <a:pt x="390" y="160"/>
                      </a:lnTo>
                      <a:lnTo>
                        <a:pt x="390" y="161"/>
                      </a:lnTo>
                      <a:lnTo>
                        <a:pt x="389" y="161"/>
                      </a:lnTo>
                      <a:lnTo>
                        <a:pt x="389" y="164"/>
                      </a:lnTo>
                      <a:lnTo>
                        <a:pt x="385" y="164"/>
                      </a:lnTo>
                      <a:lnTo>
                        <a:pt x="385" y="166"/>
                      </a:lnTo>
                      <a:lnTo>
                        <a:pt x="378" y="166"/>
                      </a:lnTo>
                      <a:lnTo>
                        <a:pt x="378" y="165"/>
                      </a:lnTo>
                      <a:lnTo>
                        <a:pt x="374" y="166"/>
                      </a:lnTo>
                      <a:lnTo>
                        <a:pt x="374" y="165"/>
                      </a:lnTo>
                      <a:lnTo>
                        <a:pt x="372" y="165"/>
                      </a:lnTo>
                      <a:lnTo>
                        <a:pt x="370" y="162"/>
                      </a:lnTo>
                      <a:lnTo>
                        <a:pt x="369" y="161"/>
                      </a:lnTo>
                      <a:lnTo>
                        <a:pt x="370" y="158"/>
                      </a:lnTo>
                      <a:lnTo>
                        <a:pt x="372" y="157"/>
                      </a:lnTo>
                      <a:lnTo>
                        <a:pt x="372" y="154"/>
                      </a:lnTo>
                      <a:lnTo>
                        <a:pt x="370" y="154"/>
                      </a:lnTo>
                      <a:lnTo>
                        <a:pt x="372" y="152"/>
                      </a:lnTo>
                      <a:lnTo>
                        <a:pt x="372" y="152"/>
                      </a:lnTo>
                      <a:lnTo>
                        <a:pt x="373" y="151"/>
                      </a:lnTo>
                      <a:lnTo>
                        <a:pt x="373" y="147"/>
                      </a:lnTo>
                      <a:lnTo>
                        <a:pt x="373" y="147"/>
                      </a:lnTo>
                      <a:lnTo>
                        <a:pt x="376" y="147"/>
                      </a:lnTo>
                      <a:lnTo>
                        <a:pt x="377" y="147"/>
                      </a:lnTo>
                      <a:lnTo>
                        <a:pt x="378" y="147"/>
                      </a:lnTo>
                      <a:lnTo>
                        <a:pt x="380" y="147"/>
                      </a:lnTo>
                      <a:lnTo>
                        <a:pt x="380" y="147"/>
                      </a:lnTo>
                      <a:lnTo>
                        <a:pt x="380" y="147"/>
                      </a:lnTo>
                      <a:lnTo>
                        <a:pt x="381" y="147"/>
                      </a:lnTo>
                      <a:lnTo>
                        <a:pt x="381" y="147"/>
                      </a:lnTo>
                      <a:lnTo>
                        <a:pt x="381" y="147"/>
                      </a:lnTo>
                      <a:lnTo>
                        <a:pt x="382" y="147"/>
                      </a:lnTo>
                      <a:lnTo>
                        <a:pt x="382" y="147"/>
                      </a:lnTo>
                      <a:lnTo>
                        <a:pt x="386" y="148"/>
                      </a:lnTo>
                      <a:lnTo>
                        <a:pt x="386" y="147"/>
                      </a:lnTo>
                      <a:lnTo>
                        <a:pt x="390" y="147"/>
                      </a:lnTo>
                      <a:lnTo>
                        <a:pt x="390" y="145"/>
                      </a:lnTo>
                      <a:lnTo>
                        <a:pt x="393" y="144"/>
                      </a:lnTo>
                      <a:lnTo>
                        <a:pt x="393" y="145"/>
                      </a:lnTo>
                      <a:lnTo>
                        <a:pt x="395" y="145"/>
                      </a:lnTo>
                      <a:lnTo>
                        <a:pt x="395" y="144"/>
                      </a:lnTo>
                      <a:lnTo>
                        <a:pt x="398" y="144"/>
                      </a:lnTo>
                      <a:lnTo>
                        <a:pt x="398" y="144"/>
                      </a:lnTo>
                      <a:lnTo>
                        <a:pt x="402" y="145"/>
                      </a:lnTo>
                      <a:lnTo>
                        <a:pt x="402" y="144"/>
                      </a:lnTo>
                      <a:lnTo>
                        <a:pt x="404" y="144"/>
                      </a:lnTo>
                      <a:lnTo>
                        <a:pt x="404" y="143"/>
                      </a:lnTo>
                      <a:lnTo>
                        <a:pt x="410" y="143"/>
                      </a:lnTo>
                      <a:lnTo>
                        <a:pt x="410" y="143"/>
                      </a:lnTo>
                      <a:lnTo>
                        <a:pt x="414" y="143"/>
                      </a:lnTo>
                      <a:lnTo>
                        <a:pt x="414" y="143"/>
                      </a:lnTo>
                      <a:lnTo>
                        <a:pt x="415" y="143"/>
                      </a:lnTo>
                      <a:lnTo>
                        <a:pt x="415" y="140"/>
                      </a:lnTo>
                      <a:lnTo>
                        <a:pt x="414" y="137"/>
                      </a:lnTo>
                      <a:lnTo>
                        <a:pt x="411" y="136"/>
                      </a:lnTo>
                      <a:lnTo>
                        <a:pt x="410" y="135"/>
                      </a:lnTo>
                      <a:lnTo>
                        <a:pt x="410" y="132"/>
                      </a:lnTo>
                      <a:lnTo>
                        <a:pt x="407" y="132"/>
                      </a:lnTo>
                      <a:lnTo>
                        <a:pt x="406" y="131"/>
                      </a:lnTo>
                      <a:lnTo>
                        <a:pt x="404" y="130"/>
                      </a:lnTo>
                      <a:lnTo>
                        <a:pt x="404" y="128"/>
                      </a:lnTo>
                      <a:lnTo>
                        <a:pt x="403" y="126"/>
                      </a:lnTo>
                      <a:lnTo>
                        <a:pt x="406" y="126"/>
                      </a:lnTo>
                      <a:lnTo>
                        <a:pt x="406" y="126"/>
                      </a:lnTo>
                      <a:lnTo>
                        <a:pt x="407" y="124"/>
                      </a:lnTo>
                      <a:lnTo>
                        <a:pt x="407" y="124"/>
                      </a:lnTo>
                      <a:lnTo>
                        <a:pt x="408" y="124"/>
                      </a:lnTo>
                      <a:lnTo>
                        <a:pt x="410" y="123"/>
                      </a:lnTo>
                      <a:lnTo>
                        <a:pt x="410" y="123"/>
                      </a:lnTo>
                      <a:lnTo>
                        <a:pt x="410" y="122"/>
                      </a:lnTo>
                      <a:lnTo>
                        <a:pt x="411" y="122"/>
                      </a:lnTo>
                      <a:lnTo>
                        <a:pt x="411" y="120"/>
                      </a:lnTo>
                      <a:lnTo>
                        <a:pt x="412" y="119"/>
                      </a:lnTo>
                      <a:lnTo>
                        <a:pt x="412" y="118"/>
                      </a:lnTo>
                      <a:lnTo>
                        <a:pt x="414" y="118"/>
                      </a:lnTo>
                      <a:lnTo>
                        <a:pt x="414" y="116"/>
                      </a:lnTo>
                      <a:lnTo>
                        <a:pt x="415" y="116"/>
                      </a:lnTo>
                      <a:lnTo>
                        <a:pt x="415" y="115"/>
                      </a:lnTo>
                      <a:lnTo>
                        <a:pt x="416" y="115"/>
                      </a:lnTo>
                      <a:lnTo>
                        <a:pt x="416" y="116"/>
                      </a:lnTo>
                      <a:lnTo>
                        <a:pt x="418" y="116"/>
                      </a:lnTo>
                      <a:lnTo>
                        <a:pt x="419" y="116"/>
                      </a:lnTo>
                      <a:lnTo>
                        <a:pt x="420" y="115"/>
                      </a:lnTo>
                      <a:lnTo>
                        <a:pt x="419" y="115"/>
                      </a:lnTo>
                      <a:lnTo>
                        <a:pt x="418" y="114"/>
                      </a:lnTo>
                      <a:lnTo>
                        <a:pt x="416" y="114"/>
                      </a:lnTo>
                      <a:lnTo>
                        <a:pt x="415" y="113"/>
                      </a:lnTo>
                      <a:lnTo>
                        <a:pt x="415" y="111"/>
                      </a:lnTo>
                      <a:lnTo>
                        <a:pt x="415" y="110"/>
                      </a:lnTo>
                      <a:lnTo>
                        <a:pt x="415" y="109"/>
                      </a:lnTo>
                      <a:lnTo>
                        <a:pt x="415" y="109"/>
                      </a:lnTo>
                      <a:lnTo>
                        <a:pt x="416" y="107"/>
                      </a:lnTo>
                      <a:lnTo>
                        <a:pt x="418" y="107"/>
                      </a:lnTo>
                      <a:lnTo>
                        <a:pt x="418" y="106"/>
                      </a:lnTo>
                      <a:lnTo>
                        <a:pt x="418" y="106"/>
                      </a:lnTo>
                      <a:lnTo>
                        <a:pt x="419" y="107"/>
                      </a:lnTo>
                      <a:lnTo>
                        <a:pt x="420" y="107"/>
                      </a:lnTo>
                      <a:lnTo>
                        <a:pt x="421" y="103"/>
                      </a:lnTo>
                      <a:lnTo>
                        <a:pt x="419" y="103"/>
                      </a:lnTo>
                      <a:lnTo>
                        <a:pt x="419" y="103"/>
                      </a:lnTo>
                      <a:lnTo>
                        <a:pt x="419" y="103"/>
                      </a:lnTo>
                      <a:lnTo>
                        <a:pt x="419" y="101"/>
                      </a:lnTo>
                      <a:lnTo>
                        <a:pt x="419" y="101"/>
                      </a:lnTo>
                      <a:lnTo>
                        <a:pt x="419" y="101"/>
                      </a:lnTo>
                      <a:lnTo>
                        <a:pt x="419" y="99"/>
                      </a:lnTo>
                      <a:lnTo>
                        <a:pt x="418" y="99"/>
                      </a:lnTo>
                      <a:lnTo>
                        <a:pt x="418" y="97"/>
                      </a:lnTo>
                      <a:lnTo>
                        <a:pt x="416" y="97"/>
                      </a:lnTo>
                      <a:lnTo>
                        <a:pt x="416" y="96"/>
                      </a:lnTo>
                      <a:lnTo>
                        <a:pt x="416" y="94"/>
                      </a:lnTo>
                      <a:lnTo>
                        <a:pt x="418" y="93"/>
                      </a:lnTo>
                      <a:lnTo>
                        <a:pt x="415" y="93"/>
                      </a:lnTo>
                      <a:lnTo>
                        <a:pt x="414" y="92"/>
                      </a:lnTo>
                      <a:lnTo>
                        <a:pt x="414" y="90"/>
                      </a:lnTo>
                      <a:lnTo>
                        <a:pt x="414" y="89"/>
                      </a:lnTo>
                      <a:lnTo>
                        <a:pt x="412" y="89"/>
                      </a:lnTo>
                      <a:lnTo>
                        <a:pt x="411" y="89"/>
                      </a:lnTo>
                      <a:lnTo>
                        <a:pt x="411" y="89"/>
                      </a:lnTo>
                      <a:lnTo>
                        <a:pt x="410" y="89"/>
                      </a:lnTo>
                      <a:lnTo>
                        <a:pt x="408" y="84"/>
                      </a:lnTo>
                      <a:lnTo>
                        <a:pt x="410" y="84"/>
                      </a:lnTo>
                      <a:lnTo>
                        <a:pt x="411" y="81"/>
                      </a:lnTo>
                      <a:lnTo>
                        <a:pt x="411" y="79"/>
                      </a:lnTo>
                      <a:lnTo>
                        <a:pt x="410" y="79"/>
                      </a:lnTo>
                      <a:lnTo>
                        <a:pt x="410" y="79"/>
                      </a:lnTo>
                      <a:lnTo>
                        <a:pt x="408" y="79"/>
                      </a:lnTo>
                      <a:lnTo>
                        <a:pt x="408" y="81"/>
                      </a:lnTo>
                      <a:lnTo>
                        <a:pt x="406" y="80"/>
                      </a:lnTo>
                      <a:lnTo>
                        <a:pt x="404" y="81"/>
                      </a:lnTo>
                      <a:lnTo>
                        <a:pt x="403" y="81"/>
                      </a:lnTo>
                      <a:lnTo>
                        <a:pt x="403" y="82"/>
                      </a:lnTo>
                      <a:lnTo>
                        <a:pt x="402" y="84"/>
                      </a:lnTo>
                      <a:lnTo>
                        <a:pt x="400" y="85"/>
                      </a:lnTo>
                      <a:lnTo>
                        <a:pt x="399" y="86"/>
                      </a:lnTo>
                      <a:lnTo>
                        <a:pt x="395" y="88"/>
                      </a:lnTo>
                      <a:lnTo>
                        <a:pt x="395" y="84"/>
                      </a:lnTo>
                      <a:lnTo>
                        <a:pt x="393" y="84"/>
                      </a:lnTo>
                      <a:lnTo>
                        <a:pt x="393" y="80"/>
                      </a:lnTo>
                      <a:lnTo>
                        <a:pt x="394" y="80"/>
                      </a:lnTo>
                      <a:lnTo>
                        <a:pt x="394" y="76"/>
                      </a:lnTo>
                      <a:lnTo>
                        <a:pt x="397" y="76"/>
                      </a:lnTo>
                      <a:lnTo>
                        <a:pt x="397" y="76"/>
                      </a:lnTo>
                      <a:lnTo>
                        <a:pt x="398" y="77"/>
                      </a:lnTo>
                      <a:lnTo>
                        <a:pt x="398" y="75"/>
                      </a:lnTo>
                      <a:lnTo>
                        <a:pt x="398" y="75"/>
                      </a:lnTo>
                      <a:lnTo>
                        <a:pt x="397" y="75"/>
                      </a:lnTo>
                      <a:lnTo>
                        <a:pt x="397" y="73"/>
                      </a:lnTo>
                      <a:lnTo>
                        <a:pt x="395" y="73"/>
                      </a:lnTo>
                      <a:lnTo>
                        <a:pt x="394" y="73"/>
                      </a:lnTo>
                      <a:lnTo>
                        <a:pt x="394" y="75"/>
                      </a:lnTo>
                      <a:lnTo>
                        <a:pt x="393" y="73"/>
                      </a:lnTo>
                      <a:lnTo>
                        <a:pt x="393" y="72"/>
                      </a:lnTo>
                      <a:lnTo>
                        <a:pt x="391" y="72"/>
                      </a:lnTo>
                      <a:lnTo>
                        <a:pt x="391" y="68"/>
                      </a:lnTo>
                      <a:lnTo>
                        <a:pt x="391" y="68"/>
                      </a:lnTo>
                      <a:lnTo>
                        <a:pt x="391" y="68"/>
                      </a:lnTo>
                      <a:lnTo>
                        <a:pt x="393" y="67"/>
                      </a:lnTo>
                      <a:lnTo>
                        <a:pt x="395" y="68"/>
                      </a:lnTo>
                      <a:lnTo>
                        <a:pt x="395" y="65"/>
                      </a:lnTo>
                      <a:lnTo>
                        <a:pt x="395" y="65"/>
                      </a:lnTo>
                      <a:lnTo>
                        <a:pt x="395" y="65"/>
                      </a:lnTo>
                      <a:lnTo>
                        <a:pt x="391" y="65"/>
                      </a:lnTo>
                      <a:lnTo>
                        <a:pt x="391" y="64"/>
                      </a:lnTo>
                      <a:lnTo>
                        <a:pt x="390" y="67"/>
                      </a:lnTo>
                      <a:lnTo>
                        <a:pt x="389" y="68"/>
                      </a:lnTo>
                      <a:lnTo>
                        <a:pt x="386" y="68"/>
                      </a:lnTo>
                      <a:lnTo>
                        <a:pt x="386" y="68"/>
                      </a:lnTo>
                      <a:lnTo>
                        <a:pt x="386" y="65"/>
                      </a:lnTo>
                      <a:lnTo>
                        <a:pt x="387" y="65"/>
                      </a:lnTo>
                      <a:lnTo>
                        <a:pt x="387" y="64"/>
                      </a:lnTo>
                      <a:lnTo>
                        <a:pt x="385" y="64"/>
                      </a:lnTo>
                      <a:lnTo>
                        <a:pt x="385" y="64"/>
                      </a:lnTo>
                      <a:lnTo>
                        <a:pt x="385" y="64"/>
                      </a:lnTo>
                      <a:lnTo>
                        <a:pt x="385" y="63"/>
                      </a:lnTo>
                      <a:lnTo>
                        <a:pt x="383" y="61"/>
                      </a:lnTo>
                      <a:lnTo>
                        <a:pt x="383" y="61"/>
                      </a:lnTo>
                      <a:lnTo>
                        <a:pt x="383" y="61"/>
                      </a:lnTo>
                      <a:lnTo>
                        <a:pt x="382" y="61"/>
                      </a:lnTo>
                      <a:lnTo>
                        <a:pt x="381" y="63"/>
                      </a:lnTo>
                      <a:lnTo>
                        <a:pt x="381" y="63"/>
                      </a:lnTo>
                      <a:lnTo>
                        <a:pt x="380" y="63"/>
                      </a:lnTo>
                      <a:lnTo>
                        <a:pt x="380" y="63"/>
                      </a:lnTo>
                      <a:lnTo>
                        <a:pt x="378" y="63"/>
                      </a:lnTo>
                      <a:lnTo>
                        <a:pt x="378" y="65"/>
                      </a:lnTo>
                      <a:lnTo>
                        <a:pt x="378" y="67"/>
                      </a:lnTo>
                      <a:lnTo>
                        <a:pt x="377" y="67"/>
                      </a:lnTo>
                      <a:lnTo>
                        <a:pt x="376" y="61"/>
                      </a:lnTo>
                      <a:lnTo>
                        <a:pt x="374" y="56"/>
                      </a:lnTo>
                      <a:lnTo>
                        <a:pt x="372" y="56"/>
                      </a:lnTo>
                      <a:lnTo>
                        <a:pt x="372" y="59"/>
                      </a:lnTo>
                      <a:lnTo>
                        <a:pt x="369" y="58"/>
                      </a:lnTo>
                      <a:lnTo>
                        <a:pt x="368" y="55"/>
                      </a:lnTo>
                      <a:lnTo>
                        <a:pt x="366" y="52"/>
                      </a:lnTo>
                      <a:lnTo>
                        <a:pt x="365" y="54"/>
                      </a:lnTo>
                      <a:lnTo>
                        <a:pt x="364" y="54"/>
                      </a:lnTo>
                      <a:lnTo>
                        <a:pt x="361" y="55"/>
                      </a:lnTo>
                      <a:lnTo>
                        <a:pt x="361" y="58"/>
                      </a:lnTo>
                      <a:lnTo>
                        <a:pt x="363" y="56"/>
                      </a:lnTo>
                      <a:lnTo>
                        <a:pt x="364" y="56"/>
                      </a:lnTo>
                      <a:lnTo>
                        <a:pt x="364" y="55"/>
                      </a:lnTo>
                      <a:lnTo>
                        <a:pt x="366" y="55"/>
                      </a:lnTo>
                      <a:lnTo>
                        <a:pt x="366" y="56"/>
                      </a:lnTo>
                      <a:lnTo>
                        <a:pt x="366" y="58"/>
                      </a:lnTo>
                      <a:lnTo>
                        <a:pt x="368" y="60"/>
                      </a:lnTo>
                      <a:lnTo>
                        <a:pt x="366" y="60"/>
                      </a:lnTo>
                      <a:lnTo>
                        <a:pt x="365" y="61"/>
                      </a:lnTo>
                      <a:lnTo>
                        <a:pt x="364" y="61"/>
                      </a:lnTo>
                      <a:lnTo>
                        <a:pt x="363" y="61"/>
                      </a:lnTo>
                      <a:lnTo>
                        <a:pt x="361" y="61"/>
                      </a:lnTo>
                      <a:lnTo>
                        <a:pt x="359" y="63"/>
                      </a:lnTo>
                      <a:lnTo>
                        <a:pt x="359" y="61"/>
                      </a:lnTo>
                      <a:lnTo>
                        <a:pt x="359" y="61"/>
                      </a:lnTo>
                      <a:lnTo>
                        <a:pt x="357" y="61"/>
                      </a:lnTo>
                      <a:lnTo>
                        <a:pt x="357" y="61"/>
                      </a:lnTo>
                      <a:lnTo>
                        <a:pt x="356" y="60"/>
                      </a:lnTo>
                      <a:lnTo>
                        <a:pt x="355" y="58"/>
                      </a:lnTo>
                      <a:lnTo>
                        <a:pt x="352" y="56"/>
                      </a:lnTo>
                      <a:lnTo>
                        <a:pt x="348" y="56"/>
                      </a:lnTo>
                      <a:lnTo>
                        <a:pt x="348" y="58"/>
                      </a:lnTo>
                      <a:lnTo>
                        <a:pt x="344" y="58"/>
                      </a:lnTo>
                      <a:lnTo>
                        <a:pt x="343" y="58"/>
                      </a:lnTo>
                      <a:lnTo>
                        <a:pt x="343" y="59"/>
                      </a:lnTo>
                      <a:lnTo>
                        <a:pt x="343" y="60"/>
                      </a:lnTo>
                      <a:lnTo>
                        <a:pt x="344" y="61"/>
                      </a:lnTo>
                      <a:lnTo>
                        <a:pt x="346" y="61"/>
                      </a:lnTo>
                      <a:lnTo>
                        <a:pt x="346" y="63"/>
                      </a:lnTo>
                      <a:lnTo>
                        <a:pt x="346" y="63"/>
                      </a:lnTo>
                      <a:lnTo>
                        <a:pt x="346" y="64"/>
                      </a:lnTo>
                      <a:lnTo>
                        <a:pt x="347" y="64"/>
                      </a:lnTo>
                      <a:lnTo>
                        <a:pt x="347" y="67"/>
                      </a:lnTo>
                      <a:lnTo>
                        <a:pt x="348" y="67"/>
                      </a:lnTo>
                      <a:lnTo>
                        <a:pt x="348" y="67"/>
                      </a:lnTo>
                      <a:lnTo>
                        <a:pt x="347" y="67"/>
                      </a:lnTo>
                      <a:lnTo>
                        <a:pt x="347" y="68"/>
                      </a:lnTo>
                      <a:lnTo>
                        <a:pt x="346" y="68"/>
                      </a:lnTo>
                      <a:lnTo>
                        <a:pt x="346" y="68"/>
                      </a:lnTo>
                      <a:lnTo>
                        <a:pt x="344" y="67"/>
                      </a:lnTo>
                      <a:lnTo>
                        <a:pt x="344" y="67"/>
                      </a:lnTo>
                      <a:lnTo>
                        <a:pt x="344" y="65"/>
                      </a:lnTo>
                      <a:lnTo>
                        <a:pt x="343" y="64"/>
                      </a:lnTo>
                      <a:lnTo>
                        <a:pt x="343" y="64"/>
                      </a:lnTo>
                      <a:lnTo>
                        <a:pt x="342" y="64"/>
                      </a:lnTo>
                      <a:lnTo>
                        <a:pt x="340" y="63"/>
                      </a:lnTo>
                      <a:lnTo>
                        <a:pt x="339" y="63"/>
                      </a:lnTo>
                      <a:lnTo>
                        <a:pt x="338" y="61"/>
                      </a:lnTo>
                      <a:lnTo>
                        <a:pt x="338" y="61"/>
                      </a:lnTo>
                      <a:lnTo>
                        <a:pt x="336" y="60"/>
                      </a:lnTo>
                      <a:lnTo>
                        <a:pt x="335" y="59"/>
                      </a:lnTo>
                      <a:lnTo>
                        <a:pt x="334" y="59"/>
                      </a:lnTo>
                      <a:lnTo>
                        <a:pt x="334" y="58"/>
                      </a:lnTo>
                      <a:lnTo>
                        <a:pt x="334" y="58"/>
                      </a:lnTo>
                      <a:lnTo>
                        <a:pt x="332" y="56"/>
                      </a:lnTo>
                      <a:lnTo>
                        <a:pt x="331" y="56"/>
                      </a:lnTo>
                      <a:lnTo>
                        <a:pt x="330" y="56"/>
                      </a:lnTo>
                      <a:lnTo>
                        <a:pt x="330" y="58"/>
                      </a:lnTo>
                      <a:lnTo>
                        <a:pt x="334" y="60"/>
                      </a:lnTo>
                      <a:lnTo>
                        <a:pt x="335" y="63"/>
                      </a:lnTo>
                      <a:lnTo>
                        <a:pt x="335" y="63"/>
                      </a:lnTo>
                      <a:lnTo>
                        <a:pt x="336" y="64"/>
                      </a:lnTo>
                      <a:lnTo>
                        <a:pt x="338" y="64"/>
                      </a:lnTo>
                      <a:lnTo>
                        <a:pt x="339" y="64"/>
                      </a:lnTo>
                      <a:lnTo>
                        <a:pt x="339" y="65"/>
                      </a:lnTo>
                      <a:lnTo>
                        <a:pt x="339" y="65"/>
                      </a:lnTo>
                      <a:lnTo>
                        <a:pt x="339" y="65"/>
                      </a:lnTo>
                      <a:lnTo>
                        <a:pt x="339" y="65"/>
                      </a:lnTo>
                      <a:lnTo>
                        <a:pt x="339" y="65"/>
                      </a:lnTo>
                      <a:lnTo>
                        <a:pt x="335" y="65"/>
                      </a:lnTo>
                      <a:lnTo>
                        <a:pt x="332" y="65"/>
                      </a:lnTo>
                      <a:lnTo>
                        <a:pt x="331" y="65"/>
                      </a:lnTo>
                      <a:lnTo>
                        <a:pt x="328" y="64"/>
                      </a:lnTo>
                      <a:lnTo>
                        <a:pt x="328" y="64"/>
                      </a:lnTo>
                      <a:lnTo>
                        <a:pt x="327" y="63"/>
                      </a:lnTo>
                      <a:lnTo>
                        <a:pt x="326" y="63"/>
                      </a:lnTo>
                      <a:lnTo>
                        <a:pt x="326" y="63"/>
                      </a:lnTo>
                      <a:lnTo>
                        <a:pt x="326" y="63"/>
                      </a:lnTo>
                      <a:lnTo>
                        <a:pt x="317" y="64"/>
                      </a:lnTo>
                      <a:lnTo>
                        <a:pt x="315" y="63"/>
                      </a:lnTo>
                      <a:lnTo>
                        <a:pt x="310" y="63"/>
                      </a:lnTo>
                      <a:lnTo>
                        <a:pt x="309" y="61"/>
                      </a:lnTo>
                      <a:lnTo>
                        <a:pt x="308" y="60"/>
                      </a:lnTo>
                      <a:lnTo>
                        <a:pt x="305" y="60"/>
                      </a:lnTo>
                      <a:lnTo>
                        <a:pt x="306" y="61"/>
                      </a:lnTo>
                      <a:lnTo>
                        <a:pt x="306" y="63"/>
                      </a:lnTo>
                      <a:lnTo>
                        <a:pt x="304" y="63"/>
                      </a:lnTo>
                      <a:lnTo>
                        <a:pt x="304" y="63"/>
                      </a:lnTo>
                      <a:lnTo>
                        <a:pt x="304" y="63"/>
                      </a:lnTo>
                      <a:lnTo>
                        <a:pt x="304" y="63"/>
                      </a:lnTo>
                      <a:lnTo>
                        <a:pt x="300" y="63"/>
                      </a:lnTo>
                      <a:lnTo>
                        <a:pt x="300" y="63"/>
                      </a:lnTo>
                      <a:lnTo>
                        <a:pt x="300" y="63"/>
                      </a:lnTo>
                      <a:lnTo>
                        <a:pt x="300" y="60"/>
                      </a:lnTo>
                      <a:lnTo>
                        <a:pt x="298" y="60"/>
                      </a:lnTo>
                      <a:lnTo>
                        <a:pt x="296" y="56"/>
                      </a:lnTo>
                      <a:lnTo>
                        <a:pt x="294" y="56"/>
                      </a:lnTo>
                      <a:lnTo>
                        <a:pt x="294" y="55"/>
                      </a:lnTo>
                      <a:lnTo>
                        <a:pt x="289" y="54"/>
                      </a:lnTo>
                      <a:lnTo>
                        <a:pt x="289" y="56"/>
                      </a:lnTo>
                      <a:lnTo>
                        <a:pt x="288" y="56"/>
                      </a:lnTo>
                      <a:lnTo>
                        <a:pt x="288" y="56"/>
                      </a:lnTo>
                      <a:lnTo>
                        <a:pt x="287" y="56"/>
                      </a:lnTo>
                      <a:lnTo>
                        <a:pt x="285" y="58"/>
                      </a:lnTo>
                      <a:lnTo>
                        <a:pt x="284" y="56"/>
                      </a:lnTo>
                      <a:lnTo>
                        <a:pt x="284" y="56"/>
                      </a:lnTo>
                      <a:lnTo>
                        <a:pt x="284" y="56"/>
                      </a:lnTo>
                      <a:lnTo>
                        <a:pt x="284" y="55"/>
                      </a:lnTo>
                      <a:lnTo>
                        <a:pt x="284" y="55"/>
                      </a:lnTo>
                      <a:lnTo>
                        <a:pt x="285" y="54"/>
                      </a:lnTo>
                      <a:lnTo>
                        <a:pt x="281" y="54"/>
                      </a:lnTo>
                      <a:lnTo>
                        <a:pt x="281" y="52"/>
                      </a:lnTo>
                      <a:lnTo>
                        <a:pt x="279" y="52"/>
                      </a:lnTo>
                      <a:lnTo>
                        <a:pt x="279" y="52"/>
                      </a:lnTo>
                      <a:lnTo>
                        <a:pt x="279" y="52"/>
                      </a:lnTo>
                      <a:lnTo>
                        <a:pt x="279" y="50"/>
                      </a:lnTo>
                      <a:lnTo>
                        <a:pt x="277" y="50"/>
                      </a:lnTo>
                      <a:lnTo>
                        <a:pt x="277" y="48"/>
                      </a:lnTo>
                      <a:lnTo>
                        <a:pt x="277" y="48"/>
                      </a:lnTo>
                      <a:lnTo>
                        <a:pt x="276" y="47"/>
                      </a:lnTo>
                      <a:lnTo>
                        <a:pt x="277" y="46"/>
                      </a:lnTo>
                      <a:lnTo>
                        <a:pt x="279" y="46"/>
                      </a:lnTo>
                      <a:lnTo>
                        <a:pt x="279" y="47"/>
                      </a:lnTo>
                      <a:lnTo>
                        <a:pt x="283" y="47"/>
                      </a:lnTo>
                      <a:lnTo>
                        <a:pt x="283" y="44"/>
                      </a:lnTo>
                      <a:lnTo>
                        <a:pt x="281" y="44"/>
                      </a:lnTo>
                      <a:lnTo>
                        <a:pt x="280" y="43"/>
                      </a:lnTo>
                      <a:lnTo>
                        <a:pt x="277" y="43"/>
                      </a:lnTo>
                      <a:lnTo>
                        <a:pt x="274" y="43"/>
                      </a:lnTo>
                      <a:lnTo>
                        <a:pt x="270" y="44"/>
                      </a:lnTo>
                      <a:lnTo>
                        <a:pt x="268" y="42"/>
                      </a:lnTo>
                      <a:lnTo>
                        <a:pt x="267" y="41"/>
                      </a:lnTo>
                      <a:lnTo>
                        <a:pt x="266" y="39"/>
                      </a:lnTo>
                      <a:lnTo>
                        <a:pt x="267" y="39"/>
                      </a:lnTo>
                      <a:lnTo>
                        <a:pt x="267" y="38"/>
                      </a:lnTo>
                      <a:lnTo>
                        <a:pt x="266" y="38"/>
                      </a:lnTo>
                      <a:lnTo>
                        <a:pt x="264" y="37"/>
                      </a:lnTo>
                      <a:lnTo>
                        <a:pt x="262" y="35"/>
                      </a:lnTo>
                      <a:lnTo>
                        <a:pt x="260" y="35"/>
                      </a:lnTo>
                      <a:lnTo>
                        <a:pt x="260" y="33"/>
                      </a:lnTo>
                      <a:lnTo>
                        <a:pt x="262" y="33"/>
                      </a:lnTo>
                      <a:lnTo>
                        <a:pt x="262" y="31"/>
                      </a:lnTo>
                      <a:lnTo>
                        <a:pt x="263" y="31"/>
                      </a:lnTo>
                      <a:lnTo>
                        <a:pt x="263" y="30"/>
                      </a:lnTo>
                      <a:lnTo>
                        <a:pt x="264" y="29"/>
                      </a:lnTo>
                      <a:lnTo>
                        <a:pt x="264" y="26"/>
                      </a:lnTo>
                      <a:lnTo>
                        <a:pt x="264" y="26"/>
                      </a:lnTo>
                      <a:lnTo>
                        <a:pt x="263" y="25"/>
                      </a:lnTo>
                      <a:lnTo>
                        <a:pt x="266" y="22"/>
                      </a:lnTo>
                      <a:lnTo>
                        <a:pt x="266" y="21"/>
                      </a:lnTo>
                      <a:lnTo>
                        <a:pt x="268" y="20"/>
                      </a:lnTo>
                      <a:lnTo>
                        <a:pt x="270" y="18"/>
                      </a:lnTo>
                      <a:lnTo>
                        <a:pt x="270" y="17"/>
                      </a:lnTo>
                      <a:lnTo>
                        <a:pt x="272" y="16"/>
                      </a:lnTo>
                      <a:lnTo>
                        <a:pt x="271" y="16"/>
                      </a:lnTo>
                      <a:lnTo>
                        <a:pt x="271" y="14"/>
                      </a:lnTo>
                      <a:lnTo>
                        <a:pt x="271" y="13"/>
                      </a:lnTo>
                      <a:lnTo>
                        <a:pt x="276" y="10"/>
                      </a:lnTo>
                      <a:lnTo>
                        <a:pt x="276" y="9"/>
                      </a:lnTo>
                      <a:lnTo>
                        <a:pt x="275" y="9"/>
                      </a:lnTo>
                      <a:lnTo>
                        <a:pt x="275" y="7"/>
                      </a:lnTo>
                      <a:lnTo>
                        <a:pt x="275" y="7"/>
                      </a:lnTo>
                      <a:lnTo>
                        <a:pt x="276" y="5"/>
                      </a:lnTo>
                      <a:lnTo>
                        <a:pt x="279" y="5"/>
                      </a:lnTo>
                      <a:lnTo>
                        <a:pt x="279" y="3"/>
                      </a:lnTo>
                      <a:lnTo>
                        <a:pt x="280" y="3"/>
                      </a:lnTo>
                      <a:lnTo>
                        <a:pt x="283" y="3"/>
                      </a:lnTo>
                      <a:lnTo>
                        <a:pt x="284" y="3"/>
                      </a:lnTo>
                      <a:lnTo>
                        <a:pt x="287" y="3"/>
                      </a:lnTo>
                      <a:lnTo>
                        <a:pt x="288" y="1"/>
                      </a:lnTo>
                      <a:lnTo>
                        <a:pt x="291" y="1"/>
                      </a:lnTo>
                      <a:lnTo>
                        <a:pt x="292" y="1"/>
                      </a:lnTo>
                      <a:lnTo>
                        <a:pt x="293" y="1"/>
                      </a:lnTo>
                      <a:lnTo>
                        <a:pt x="294" y="3"/>
                      </a:lnTo>
                      <a:lnTo>
                        <a:pt x="298" y="1"/>
                      </a:lnTo>
                      <a:lnTo>
                        <a:pt x="313" y="1"/>
                      </a:lnTo>
                      <a:lnTo>
                        <a:pt x="313" y="1"/>
                      </a:lnTo>
                      <a:lnTo>
                        <a:pt x="3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7">
                  <a:extLst>
                    <a:ext uri="{FF2B5EF4-FFF2-40B4-BE49-F238E27FC236}">
                      <a16:creationId xmlns:a16="http://schemas.microsoft.com/office/drawing/2014/main" id="{2CF08BE8-EA8E-4132-B932-E2328E4AA00F}"/>
                    </a:ext>
                  </a:extLst>
                </p:cNvPr>
                <p:cNvSpPr>
                  <a:spLocks noEditPoints="1"/>
                </p:cNvSpPr>
                <p:nvPr/>
              </p:nvSpPr>
              <p:spPr bwMode="auto">
                <a:xfrm>
                  <a:off x="4670425" y="1418092"/>
                  <a:ext cx="3144838" cy="38100"/>
                </a:xfrm>
                <a:custGeom>
                  <a:avLst/>
                  <a:gdLst>
                    <a:gd name="T0" fmla="*/ 1979 w 1981"/>
                    <a:gd name="T1" fmla="*/ 2 h 24"/>
                    <a:gd name="T2" fmla="*/ 1979 w 1981"/>
                    <a:gd name="T3" fmla="*/ 2 h 24"/>
                    <a:gd name="T4" fmla="*/ 1979 w 1981"/>
                    <a:gd name="T5" fmla="*/ 7 h 24"/>
                    <a:gd name="T6" fmla="*/ 1978 w 1981"/>
                    <a:gd name="T7" fmla="*/ 7 h 24"/>
                    <a:gd name="T8" fmla="*/ 1977 w 1981"/>
                    <a:gd name="T9" fmla="*/ 6 h 24"/>
                    <a:gd name="T10" fmla="*/ 1975 w 1981"/>
                    <a:gd name="T11" fmla="*/ 3 h 24"/>
                    <a:gd name="T12" fmla="*/ 1977 w 1981"/>
                    <a:gd name="T13" fmla="*/ 2 h 24"/>
                    <a:gd name="T14" fmla="*/ 1733 w 1981"/>
                    <a:gd name="T15" fmla="*/ 0 h 24"/>
                    <a:gd name="T16" fmla="*/ 1732 w 1981"/>
                    <a:gd name="T17" fmla="*/ 4 h 24"/>
                    <a:gd name="T18" fmla="*/ 1729 w 1981"/>
                    <a:gd name="T19" fmla="*/ 7 h 24"/>
                    <a:gd name="T20" fmla="*/ 1727 w 1981"/>
                    <a:gd name="T21" fmla="*/ 4 h 24"/>
                    <a:gd name="T22" fmla="*/ 1728 w 1981"/>
                    <a:gd name="T23" fmla="*/ 2 h 24"/>
                    <a:gd name="T24" fmla="*/ 1732 w 1981"/>
                    <a:gd name="T25" fmla="*/ 0 h 24"/>
                    <a:gd name="T26" fmla="*/ 30 w 1981"/>
                    <a:gd name="T27" fmla="*/ 2 h 24"/>
                    <a:gd name="T28" fmla="*/ 31 w 1981"/>
                    <a:gd name="T29" fmla="*/ 3 h 24"/>
                    <a:gd name="T30" fmla="*/ 31 w 1981"/>
                    <a:gd name="T31" fmla="*/ 2 h 24"/>
                    <a:gd name="T32" fmla="*/ 34 w 1981"/>
                    <a:gd name="T33" fmla="*/ 4 h 24"/>
                    <a:gd name="T34" fmla="*/ 35 w 1981"/>
                    <a:gd name="T35" fmla="*/ 6 h 24"/>
                    <a:gd name="T36" fmla="*/ 37 w 1981"/>
                    <a:gd name="T37" fmla="*/ 10 h 24"/>
                    <a:gd name="T38" fmla="*/ 38 w 1981"/>
                    <a:gd name="T39" fmla="*/ 11 h 24"/>
                    <a:gd name="T40" fmla="*/ 39 w 1981"/>
                    <a:gd name="T41" fmla="*/ 12 h 24"/>
                    <a:gd name="T42" fmla="*/ 39 w 1981"/>
                    <a:gd name="T43" fmla="*/ 15 h 24"/>
                    <a:gd name="T44" fmla="*/ 38 w 1981"/>
                    <a:gd name="T45" fmla="*/ 16 h 24"/>
                    <a:gd name="T46" fmla="*/ 37 w 1981"/>
                    <a:gd name="T47" fmla="*/ 16 h 24"/>
                    <a:gd name="T48" fmla="*/ 33 w 1981"/>
                    <a:gd name="T49" fmla="*/ 16 h 24"/>
                    <a:gd name="T50" fmla="*/ 31 w 1981"/>
                    <a:gd name="T51" fmla="*/ 17 h 24"/>
                    <a:gd name="T52" fmla="*/ 24 w 1981"/>
                    <a:gd name="T53" fmla="*/ 21 h 24"/>
                    <a:gd name="T54" fmla="*/ 22 w 1981"/>
                    <a:gd name="T55" fmla="*/ 21 h 24"/>
                    <a:gd name="T56" fmla="*/ 21 w 1981"/>
                    <a:gd name="T57" fmla="*/ 23 h 24"/>
                    <a:gd name="T58" fmla="*/ 17 w 1981"/>
                    <a:gd name="T59" fmla="*/ 23 h 24"/>
                    <a:gd name="T60" fmla="*/ 13 w 1981"/>
                    <a:gd name="T61" fmla="*/ 23 h 24"/>
                    <a:gd name="T62" fmla="*/ 12 w 1981"/>
                    <a:gd name="T63" fmla="*/ 21 h 24"/>
                    <a:gd name="T64" fmla="*/ 9 w 1981"/>
                    <a:gd name="T65" fmla="*/ 23 h 24"/>
                    <a:gd name="T66" fmla="*/ 5 w 1981"/>
                    <a:gd name="T67" fmla="*/ 24 h 24"/>
                    <a:gd name="T68" fmla="*/ 1 w 1981"/>
                    <a:gd name="T69" fmla="*/ 21 h 24"/>
                    <a:gd name="T70" fmla="*/ 0 w 1981"/>
                    <a:gd name="T71" fmla="*/ 17 h 24"/>
                    <a:gd name="T72" fmla="*/ 1 w 1981"/>
                    <a:gd name="T73" fmla="*/ 12 h 24"/>
                    <a:gd name="T74" fmla="*/ 1 w 1981"/>
                    <a:gd name="T75" fmla="*/ 11 h 24"/>
                    <a:gd name="T76" fmla="*/ 1 w 1981"/>
                    <a:gd name="T77" fmla="*/ 10 h 24"/>
                    <a:gd name="T78" fmla="*/ 3 w 1981"/>
                    <a:gd name="T79" fmla="*/ 7 h 24"/>
                    <a:gd name="T80" fmla="*/ 5 w 1981"/>
                    <a:gd name="T81" fmla="*/ 4 h 24"/>
                    <a:gd name="T82" fmla="*/ 7 w 1981"/>
                    <a:gd name="T83" fmla="*/ 3 h 24"/>
                    <a:gd name="T84" fmla="*/ 9 w 1981"/>
                    <a:gd name="T85" fmla="*/ 2 h 24"/>
                    <a:gd name="T86" fmla="*/ 14 w 1981"/>
                    <a:gd name="T87" fmla="*/ 2 h 24"/>
                    <a:gd name="T88" fmla="*/ 16 w 1981"/>
                    <a:gd name="T89" fmla="*/ 3 h 24"/>
                    <a:gd name="T90" fmla="*/ 17 w 1981"/>
                    <a:gd name="T91" fmla="*/ 3 h 24"/>
                    <a:gd name="T92" fmla="*/ 18 w 1981"/>
                    <a:gd name="T93" fmla="*/ 4 h 24"/>
                    <a:gd name="T94" fmla="*/ 21 w 1981"/>
                    <a:gd name="T95" fmla="*/ 4 h 24"/>
                    <a:gd name="T96" fmla="*/ 21 w 1981"/>
                    <a:gd name="T97" fmla="*/ 3 h 24"/>
                    <a:gd name="T98" fmla="*/ 24 w 1981"/>
                    <a:gd name="T99" fmla="*/ 2 h 24"/>
                    <a:gd name="T100" fmla="*/ 26 w 1981"/>
                    <a:gd name="T101" fmla="*/ 2 h 24"/>
                    <a:gd name="T102" fmla="*/ 29 w 1981"/>
                    <a:gd name="T10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1" h="24">
                      <a:moveTo>
                        <a:pt x="1977" y="2"/>
                      </a:moveTo>
                      <a:lnTo>
                        <a:pt x="1979" y="2"/>
                      </a:lnTo>
                      <a:lnTo>
                        <a:pt x="1979" y="2"/>
                      </a:lnTo>
                      <a:lnTo>
                        <a:pt x="1979" y="2"/>
                      </a:lnTo>
                      <a:lnTo>
                        <a:pt x="1981" y="6"/>
                      </a:lnTo>
                      <a:lnTo>
                        <a:pt x="1979" y="7"/>
                      </a:lnTo>
                      <a:lnTo>
                        <a:pt x="1978" y="7"/>
                      </a:lnTo>
                      <a:lnTo>
                        <a:pt x="1978" y="7"/>
                      </a:lnTo>
                      <a:lnTo>
                        <a:pt x="1978" y="7"/>
                      </a:lnTo>
                      <a:lnTo>
                        <a:pt x="1977" y="6"/>
                      </a:lnTo>
                      <a:lnTo>
                        <a:pt x="1975" y="6"/>
                      </a:lnTo>
                      <a:lnTo>
                        <a:pt x="1975" y="3"/>
                      </a:lnTo>
                      <a:lnTo>
                        <a:pt x="1977" y="3"/>
                      </a:lnTo>
                      <a:lnTo>
                        <a:pt x="1977" y="2"/>
                      </a:lnTo>
                      <a:close/>
                      <a:moveTo>
                        <a:pt x="1732" y="0"/>
                      </a:moveTo>
                      <a:lnTo>
                        <a:pt x="1733" y="0"/>
                      </a:lnTo>
                      <a:lnTo>
                        <a:pt x="1733" y="3"/>
                      </a:lnTo>
                      <a:lnTo>
                        <a:pt x="1732" y="4"/>
                      </a:lnTo>
                      <a:lnTo>
                        <a:pt x="1732" y="6"/>
                      </a:lnTo>
                      <a:lnTo>
                        <a:pt x="1729" y="7"/>
                      </a:lnTo>
                      <a:lnTo>
                        <a:pt x="1727" y="7"/>
                      </a:lnTo>
                      <a:lnTo>
                        <a:pt x="1727" y="4"/>
                      </a:lnTo>
                      <a:lnTo>
                        <a:pt x="1727" y="3"/>
                      </a:lnTo>
                      <a:lnTo>
                        <a:pt x="1728" y="2"/>
                      </a:lnTo>
                      <a:lnTo>
                        <a:pt x="1731" y="2"/>
                      </a:lnTo>
                      <a:lnTo>
                        <a:pt x="1732" y="0"/>
                      </a:lnTo>
                      <a:close/>
                      <a:moveTo>
                        <a:pt x="29" y="0"/>
                      </a:moveTo>
                      <a:lnTo>
                        <a:pt x="30" y="2"/>
                      </a:lnTo>
                      <a:lnTo>
                        <a:pt x="30" y="2"/>
                      </a:lnTo>
                      <a:lnTo>
                        <a:pt x="31" y="3"/>
                      </a:lnTo>
                      <a:lnTo>
                        <a:pt x="31" y="3"/>
                      </a:lnTo>
                      <a:lnTo>
                        <a:pt x="31" y="2"/>
                      </a:lnTo>
                      <a:lnTo>
                        <a:pt x="34" y="2"/>
                      </a:lnTo>
                      <a:lnTo>
                        <a:pt x="34" y="4"/>
                      </a:lnTo>
                      <a:lnTo>
                        <a:pt x="35" y="6"/>
                      </a:lnTo>
                      <a:lnTo>
                        <a:pt x="35" y="6"/>
                      </a:lnTo>
                      <a:lnTo>
                        <a:pt x="37" y="10"/>
                      </a:lnTo>
                      <a:lnTo>
                        <a:pt x="37" y="10"/>
                      </a:lnTo>
                      <a:lnTo>
                        <a:pt x="37" y="11"/>
                      </a:lnTo>
                      <a:lnTo>
                        <a:pt x="38" y="11"/>
                      </a:lnTo>
                      <a:lnTo>
                        <a:pt x="38" y="12"/>
                      </a:lnTo>
                      <a:lnTo>
                        <a:pt x="39" y="12"/>
                      </a:lnTo>
                      <a:lnTo>
                        <a:pt x="39" y="13"/>
                      </a:lnTo>
                      <a:lnTo>
                        <a:pt x="39" y="15"/>
                      </a:lnTo>
                      <a:lnTo>
                        <a:pt x="38" y="15"/>
                      </a:lnTo>
                      <a:lnTo>
                        <a:pt x="38" y="16"/>
                      </a:lnTo>
                      <a:lnTo>
                        <a:pt x="37" y="16"/>
                      </a:lnTo>
                      <a:lnTo>
                        <a:pt x="37" y="16"/>
                      </a:lnTo>
                      <a:lnTo>
                        <a:pt x="34" y="16"/>
                      </a:lnTo>
                      <a:lnTo>
                        <a:pt x="33" y="16"/>
                      </a:lnTo>
                      <a:lnTo>
                        <a:pt x="33" y="16"/>
                      </a:lnTo>
                      <a:lnTo>
                        <a:pt x="31" y="17"/>
                      </a:lnTo>
                      <a:lnTo>
                        <a:pt x="27" y="17"/>
                      </a:lnTo>
                      <a:lnTo>
                        <a:pt x="24" y="21"/>
                      </a:lnTo>
                      <a:lnTo>
                        <a:pt x="22" y="21"/>
                      </a:lnTo>
                      <a:lnTo>
                        <a:pt x="22" y="21"/>
                      </a:lnTo>
                      <a:lnTo>
                        <a:pt x="21" y="21"/>
                      </a:lnTo>
                      <a:lnTo>
                        <a:pt x="21" y="23"/>
                      </a:lnTo>
                      <a:lnTo>
                        <a:pt x="20" y="23"/>
                      </a:lnTo>
                      <a:lnTo>
                        <a:pt x="17" y="23"/>
                      </a:lnTo>
                      <a:lnTo>
                        <a:pt x="14" y="23"/>
                      </a:lnTo>
                      <a:lnTo>
                        <a:pt x="13" y="23"/>
                      </a:lnTo>
                      <a:lnTo>
                        <a:pt x="13" y="21"/>
                      </a:lnTo>
                      <a:lnTo>
                        <a:pt x="12" y="21"/>
                      </a:lnTo>
                      <a:lnTo>
                        <a:pt x="10" y="21"/>
                      </a:lnTo>
                      <a:lnTo>
                        <a:pt x="9" y="23"/>
                      </a:lnTo>
                      <a:lnTo>
                        <a:pt x="8" y="24"/>
                      </a:lnTo>
                      <a:lnTo>
                        <a:pt x="5" y="24"/>
                      </a:lnTo>
                      <a:lnTo>
                        <a:pt x="3" y="23"/>
                      </a:lnTo>
                      <a:lnTo>
                        <a:pt x="1" y="21"/>
                      </a:lnTo>
                      <a:lnTo>
                        <a:pt x="0" y="19"/>
                      </a:lnTo>
                      <a:lnTo>
                        <a:pt x="0" y="17"/>
                      </a:lnTo>
                      <a:lnTo>
                        <a:pt x="1" y="16"/>
                      </a:lnTo>
                      <a:lnTo>
                        <a:pt x="1" y="12"/>
                      </a:lnTo>
                      <a:lnTo>
                        <a:pt x="1" y="12"/>
                      </a:lnTo>
                      <a:lnTo>
                        <a:pt x="1" y="11"/>
                      </a:lnTo>
                      <a:lnTo>
                        <a:pt x="1" y="10"/>
                      </a:lnTo>
                      <a:lnTo>
                        <a:pt x="1" y="10"/>
                      </a:lnTo>
                      <a:lnTo>
                        <a:pt x="1" y="8"/>
                      </a:lnTo>
                      <a:lnTo>
                        <a:pt x="3" y="7"/>
                      </a:lnTo>
                      <a:lnTo>
                        <a:pt x="5" y="6"/>
                      </a:lnTo>
                      <a:lnTo>
                        <a:pt x="5" y="4"/>
                      </a:lnTo>
                      <a:lnTo>
                        <a:pt x="7" y="4"/>
                      </a:lnTo>
                      <a:lnTo>
                        <a:pt x="7" y="3"/>
                      </a:lnTo>
                      <a:lnTo>
                        <a:pt x="9" y="3"/>
                      </a:lnTo>
                      <a:lnTo>
                        <a:pt x="9" y="2"/>
                      </a:lnTo>
                      <a:lnTo>
                        <a:pt x="14" y="2"/>
                      </a:lnTo>
                      <a:lnTo>
                        <a:pt x="14" y="2"/>
                      </a:lnTo>
                      <a:lnTo>
                        <a:pt x="16" y="2"/>
                      </a:lnTo>
                      <a:lnTo>
                        <a:pt x="16" y="3"/>
                      </a:lnTo>
                      <a:lnTo>
                        <a:pt x="17" y="3"/>
                      </a:lnTo>
                      <a:lnTo>
                        <a:pt x="17" y="3"/>
                      </a:lnTo>
                      <a:lnTo>
                        <a:pt x="18" y="3"/>
                      </a:lnTo>
                      <a:lnTo>
                        <a:pt x="18" y="4"/>
                      </a:lnTo>
                      <a:lnTo>
                        <a:pt x="20" y="4"/>
                      </a:lnTo>
                      <a:lnTo>
                        <a:pt x="21" y="4"/>
                      </a:lnTo>
                      <a:lnTo>
                        <a:pt x="21" y="3"/>
                      </a:lnTo>
                      <a:lnTo>
                        <a:pt x="21" y="3"/>
                      </a:lnTo>
                      <a:lnTo>
                        <a:pt x="24" y="3"/>
                      </a:lnTo>
                      <a:lnTo>
                        <a:pt x="24" y="2"/>
                      </a:lnTo>
                      <a:lnTo>
                        <a:pt x="26" y="2"/>
                      </a:lnTo>
                      <a:lnTo>
                        <a:pt x="26" y="2"/>
                      </a:lnTo>
                      <a:lnTo>
                        <a:pt x="29" y="2"/>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5" name="Freeform 145">
              <a:extLst>
                <a:ext uri="{FF2B5EF4-FFF2-40B4-BE49-F238E27FC236}">
                  <a16:creationId xmlns:a16="http://schemas.microsoft.com/office/drawing/2014/main" id="{905FC303-5399-45BE-89BC-3C24F0FB5DB8}"/>
                </a:ext>
              </a:extLst>
            </p:cNvPr>
            <p:cNvSpPr>
              <a:spLocks/>
            </p:cNvSpPr>
            <p:nvPr/>
          </p:nvSpPr>
          <p:spPr bwMode="auto">
            <a:xfrm>
              <a:off x="6879568" y="1935190"/>
              <a:ext cx="178878" cy="202467"/>
            </a:xfrm>
            <a:custGeom>
              <a:avLst/>
              <a:gdLst>
                <a:gd name="T0" fmla="*/ 6 w 91"/>
                <a:gd name="T1" fmla="*/ 0 h 103"/>
                <a:gd name="T2" fmla="*/ 7 w 91"/>
                <a:gd name="T3" fmla="*/ 2 h 103"/>
                <a:gd name="T4" fmla="*/ 11 w 91"/>
                <a:gd name="T5" fmla="*/ 8 h 103"/>
                <a:gd name="T6" fmla="*/ 16 w 91"/>
                <a:gd name="T7" fmla="*/ 13 h 103"/>
                <a:gd name="T8" fmla="*/ 33 w 91"/>
                <a:gd name="T9" fmla="*/ 23 h 103"/>
                <a:gd name="T10" fmla="*/ 49 w 91"/>
                <a:gd name="T11" fmla="*/ 34 h 103"/>
                <a:gd name="T12" fmla="*/ 55 w 91"/>
                <a:gd name="T13" fmla="*/ 39 h 103"/>
                <a:gd name="T14" fmla="*/ 59 w 91"/>
                <a:gd name="T15" fmla="*/ 40 h 103"/>
                <a:gd name="T16" fmla="*/ 62 w 91"/>
                <a:gd name="T17" fmla="*/ 38 h 103"/>
                <a:gd name="T18" fmla="*/ 62 w 91"/>
                <a:gd name="T19" fmla="*/ 33 h 103"/>
                <a:gd name="T20" fmla="*/ 63 w 91"/>
                <a:gd name="T21" fmla="*/ 29 h 103"/>
                <a:gd name="T22" fmla="*/ 66 w 91"/>
                <a:gd name="T23" fmla="*/ 22 h 103"/>
                <a:gd name="T24" fmla="*/ 67 w 91"/>
                <a:gd name="T25" fmla="*/ 14 h 103"/>
                <a:gd name="T26" fmla="*/ 68 w 91"/>
                <a:gd name="T27" fmla="*/ 13 h 103"/>
                <a:gd name="T28" fmla="*/ 72 w 91"/>
                <a:gd name="T29" fmla="*/ 30 h 103"/>
                <a:gd name="T30" fmla="*/ 74 w 91"/>
                <a:gd name="T31" fmla="*/ 33 h 103"/>
                <a:gd name="T32" fmla="*/ 75 w 91"/>
                <a:gd name="T33" fmla="*/ 38 h 103"/>
                <a:gd name="T34" fmla="*/ 83 w 91"/>
                <a:gd name="T35" fmla="*/ 57 h 103"/>
                <a:gd name="T36" fmla="*/ 88 w 91"/>
                <a:gd name="T37" fmla="*/ 81 h 103"/>
                <a:gd name="T38" fmla="*/ 91 w 91"/>
                <a:gd name="T39" fmla="*/ 101 h 103"/>
                <a:gd name="T40" fmla="*/ 89 w 91"/>
                <a:gd name="T41" fmla="*/ 101 h 103"/>
                <a:gd name="T42" fmla="*/ 84 w 91"/>
                <a:gd name="T43" fmla="*/ 89 h 103"/>
                <a:gd name="T44" fmla="*/ 79 w 91"/>
                <a:gd name="T45" fmla="*/ 76 h 103"/>
                <a:gd name="T46" fmla="*/ 75 w 91"/>
                <a:gd name="T47" fmla="*/ 61 h 103"/>
                <a:gd name="T48" fmla="*/ 71 w 91"/>
                <a:gd name="T49" fmla="*/ 47 h 103"/>
                <a:gd name="T50" fmla="*/ 78 w 91"/>
                <a:gd name="T51" fmla="*/ 53 h 103"/>
                <a:gd name="T52" fmla="*/ 76 w 91"/>
                <a:gd name="T53" fmla="*/ 51 h 103"/>
                <a:gd name="T54" fmla="*/ 72 w 91"/>
                <a:gd name="T55" fmla="*/ 44 h 103"/>
                <a:gd name="T56" fmla="*/ 71 w 91"/>
                <a:gd name="T57" fmla="*/ 40 h 103"/>
                <a:gd name="T58" fmla="*/ 71 w 91"/>
                <a:gd name="T59" fmla="*/ 36 h 103"/>
                <a:gd name="T60" fmla="*/ 70 w 91"/>
                <a:gd name="T61" fmla="*/ 33 h 103"/>
                <a:gd name="T62" fmla="*/ 67 w 91"/>
                <a:gd name="T63" fmla="*/ 33 h 103"/>
                <a:gd name="T64" fmla="*/ 66 w 91"/>
                <a:gd name="T65" fmla="*/ 36 h 103"/>
                <a:gd name="T66" fmla="*/ 64 w 91"/>
                <a:gd name="T67" fmla="*/ 40 h 103"/>
                <a:gd name="T68" fmla="*/ 64 w 91"/>
                <a:gd name="T69" fmla="*/ 44 h 103"/>
                <a:gd name="T70" fmla="*/ 64 w 91"/>
                <a:gd name="T71" fmla="*/ 46 h 103"/>
                <a:gd name="T72" fmla="*/ 61 w 91"/>
                <a:gd name="T73" fmla="*/ 47 h 103"/>
                <a:gd name="T74" fmla="*/ 57 w 91"/>
                <a:gd name="T75" fmla="*/ 47 h 103"/>
                <a:gd name="T76" fmla="*/ 55 w 91"/>
                <a:gd name="T77" fmla="*/ 44 h 103"/>
                <a:gd name="T78" fmla="*/ 51 w 91"/>
                <a:gd name="T79" fmla="*/ 42 h 103"/>
                <a:gd name="T80" fmla="*/ 50 w 91"/>
                <a:gd name="T81" fmla="*/ 39 h 103"/>
                <a:gd name="T82" fmla="*/ 49 w 91"/>
                <a:gd name="T83" fmla="*/ 42 h 103"/>
                <a:gd name="T84" fmla="*/ 46 w 91"/>
                <a:gd name="T85" fmla="*/ 47 h 103"/>
                <a:gd name="T86" fmla="*/ 43 w 91"/>
                <a:gd name="T87" fmla="*/ 51 h 103"/>
                <a:gd name="T88" fmla="*/ 42 w 91"/>
                <a:gd name="T89" fmla="*/ 55 h 103"/>
                <a:gd name="T90" fmla="*/ 45 w 91"/>
                <a:gd name="T91" fmla="*/ 52 h 103"/>
                <a:gd name="T92" fmla="*/ 49 w 91"/>
                <a:gd name="T93" fmla="*/ 51 h 103"/>
                <a:gd name="T94" fmla="*/ 53 w 91"/>
                <a:gd name="T95" fmla="*/ 52 h 103"/>
                <a:gd name="T96" fmla="*/ 55 w 91"/>
                <a:gd name="T97" fmla="*/ 53 h 103"/>
                <a:gd name="T98" fmla="*/ 59 w 91"/>
                <a:gd name="T99" fmla="*/ 63 h 103"/>
                <a:gd name="T100" fmla="*/ 66 w 91"/>
                <a:gd name="T101" fmla="*/ 81 h 103"/>
                <a:gd name="T102" fmla="*/ 72 w 91"/>
                <a:gd name="T103" fmla="*/ 95 h 103"/>
                <a:gd name="T104" fmla="*/ 71 w 91"/>
                <a:gd name="T105" fmla="*/ 94 h 103"/>
                <a:gd name="T106" fmla="*/ 59 w 91"/>
                <a:gd name="T107" fmla="*/ 80 h 103"/>
                <a:gd name="T108" fmla="*/ 43 w 91"/>
                <a:gd name="T109" fmla="*/ 60 h 103"/>
                <a:gd name="T110" fmla="*/ 32 w 91"/>
                <a:gd name="T111" fmla="*/ 44 h 103"/>
                <a:gd name="T112" fmla="*/ 24 w 91"/>
                <a:gd name="T113" fmla="*/ 36 h 103"/>
                <a:gd name="T114" fmla="*/ 9 w 91"/>
                <a:gd name="T115" fmla="*/ 26 h 103"/>
                <a:gd name="T116" fmla="*/ 2 w 91"/>
                <a:gd name="T117" fmla="*/ 18 h 103"/>
                <a:gd name="T118" fmla="*/ 0 w 91"/>
                <a:gd name="T119" fmla="*/ 14 h 103"/>
                <a:gd name="T120" fmla="*/ 0 w 91"/>
                <a:gd name="T121" fmla="*/ 12 h 103"/>
                <a:gd name="T122" fmla="*/ 2 w 91"/>
                <a:gd name="T123" fmla="*/ 12 h 103"/>
                <a:gd name="T124" fmla="*/ 6 w 91"/>
                <a:gd name="T1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103">
                  <a:moveTo>
                    <a:pt x="6" y="0"/>
                  </a:moveTo>
                  <a:lnTo>
                    <a:pt x="6" y="0"/>
                  </a:lnTo>
                  <a:lnTo>
                    <a:pt x="6" y="1"/>
                  </a:lnTo>
                  <a:lnTo>
                    <a:pt x="7" y="2"/>
                  </a:lnTo>
                  <a:lnTo>
                    <a:pt x="8" y="5"/>
                  </a:lnTo>
                  <a:lnTo>
                    <a:pt x="11" y="8"/>
                  </a:lnTo>
                  <a:lnTo>
                    <a:pt x="13" y="12"/>
                  </a:lnTo>
                  <a:lnTo>
                    <a:pt x="16" y="13"/>
                  </a:lnTo>
                  <a:lnTo>
                    <a:pt x="24" y="18"/>
                  </a:lnTo>
                  <a:lnTo>
                    <a:pt x="33" y="23"/>
                  </a:lnTo>
                  <a:lnTo>
                    <a:pt x="42" y="30"/>
                  </a:lnTo>
                  <a:lnTo>
                    <a:pt x="49" y="34"/>
                  </a:lnTo>
                  <a:lnTo>
                    <a:pt x="53" y="36"/>
                  </a:lnTo>
                  <a:lnTo>
                    <a:pt x="55" y="39"/>
                  </a:lnTo>
                  <a:lnTo>
                    <a:pt x="58" y="40"/>
                  </a:lnTo>
                  <a:lnTo>
                    <a:pt x="59" y="40"/>
                  </a:lnTo>
                  <a:lnTo>
                    <a:pt x="61" y="39"/>
                  </a:lnTo>
                  <a:lnTo>
                    <a:pt x="62" y="38"/>
                  </a:lnTo>
                  <a:lnTo>
                    <a:pt x="62" y="35"/>
                  </a:lnTo>
                  <a:lnTo>
                    <a:pt x="62" y="33"/>
                  </a:lnTo>
                  <a:lnTo>
                    <a:pt x="63" y="31"/>
                  </a:lnTo>
                  <a:lnTo>
                    <a:pt x="63" y="29"/>
                  </a:lnTo>
                  <a:lnTo>
                    <a:pt x="64" y="26"/>
                  </a:lnTo>
                  <a:lnTo>
                    <a:pt x="66" y="22"/>
                  </a:lnTo>
                  <a:lnTo>
                    <a:pt x="66" y="18"/>
                  </a:lnTo>
                  <a:lnTo>
                    <a:pt x="67" y="14"/>
                  </a:lnTo>
                  <a:lnTo>
                    <a:pt x="68" y="12"/>
                  </a:lnTo>
                  <a:lnTo>
                    <a:pt x="68" y="13"/>
                  </a:lnTo>
                  <a:lnTo>
                    <a:pt x="72" y="30"/>
                  </a:lnTo>
                  <a:lnTo>
                    <a:pt x="72" y="30"/>
                  </a:lnTo>
                  <a:lnTo>
                    <a:pt x="74" y="31"/>
                  </a:lnTo>
                  <a:lnTo>
                    <a:pt x="74" y="33"/>
                  </a:lnTo>
                  <a:lnTo>
                    <a:pt x="74" y="34"/>
                  </a:lnTo>
                  <a:lnTo>
                    <a:pt x="75" y="38"/>
                  </a:lnTo>
                  <a:lnTo>
                    <a:pt x="79" y="47"/>
                  </a:lnTo>
                  <a:lnTo>
                    <a:pt x="83" y="57"/>
                  </a:lnTo>
                  <a:lnTo>
                    <a:pt x="85" y="70"/>
                  </a:lnTo>
                  <a:lnTo>
                    <a:pt x="88" y="81"/>
                  </a:lnTo>
                  <a:lnTo>
                    <a:pt x="89" y="94"/>
                  </a:lnTo>
                  <a:lnTo>
                    <a:pt x="91" y="101"/>
                  </a:lnTo>
                  <a:lnTo>
                    <a:pt x="91" y="103"/>
                  </a:lnTo>
                  <a:lnTo>
                    <a:pt x="89" y="101"/>
                  </a:lnTo>
                  <a:lnTo>
                    <a:pt x="87" y="95"/>
                  </a:lnTo>
                  <a:lnTo>
                    <a:pt x="84" y="89"/>
                  </a:lnTo>
                  <a:lnTo>
                    <a:pt x="81" y="81"/>
                  </a:lnTo>
                  <a:lnTo>
                    <a:pt x="79" y="76"/>
                  </a:lnTo>
                  <a:lnTo>
                    <a:pt x="78" y="69"/>
                  </a:lnTo>
                  <a:lnTo>
                    <a:pt x="75" y="61"/>
                  </a:lnTo>
                  <a:lnTo>
                    <a:pt x="72" y="52"/>
                  </a:lnTo>
                  <a:lnTo>
                    <a:pt x="71" y="47"/>
                  </a:lnTo>
                  <a:lnTo>
                    <a:pt x="70" y="44"/>
                  </a:lnTo>
                  <a:lnTo>
                    <a:pt x="78" y="53"/>
                  </a:lnTo>
                  <a:lnTo>
                    <a:pt x="78" y="52"/>
                  </a:lnTo>
                  <a:lnTo>
                    <a:pt x="76" y="51"/>
                  </a:lnTo>
                  <a:lnTo>
                    <a:pt x="74" y="48"/>
                  </a:lnTo>
                  <a:lnTo>
                    <a:pt x="72" y="44"/>
                  </a:lnTo>
                  <a:lnTo>
                    <a:pt x="71" y="43"/>
                  </a:lnTo>
                  <a:lnTo>
                    <a:pt x="71" y="40"/>
                  </a:lnTo>
                  <a:lnTo>
                    <a:pt x="71" y="38"/>
                  </a:lnTo>
                  <a:lnTo>
                    <a:pt x="71" y="36"/>
                  </a:lnTo>
                  <a:lnTo>
                    <a:pt x="70" y="34"/>
                  </a:lnTo>
                  <a:lnTo>
                    <a:pt x="70" y="33"/>
                  </a:lnTo>
                  <a:lnTo>
                    <a:pt x="68" y="31"/>
                  </a:lnTo>
                  <a:lnTo>
                    <a:pt x="67" y="33"/>
                  </a:lnTo>
                  <a:lnTo>
                    <a:pt x="66" y="35"/>
                  </a:lnTo>
                  <a:lnTo>
                    <a:pt x="66" y="36"/>
                  </a:lnTo>
                  <a:lnTo>
                    <a:pt x="64" y="38"/>
                  </a:lnTo>
                  <a:lnTo>
                    <a:pt x="64" y="40"/>
                  </a:lnTo>
                  <a:lnTo>
                    <a:pt x="64" y="42"/>
                  </a:lnTo>
                  <a:lnTo>
                    <a:pt x="64" y="44"/>
                  </a:lnTo>
                  <a:lnTo>
                    <a:pt x="64" y="46"/>
                  </a:lnTo>
                  <a:lnTo>
                    <a:pt x="64" y="46"/>
                  </a:lnTo>
                  <a:lnTo>
                    <a:pt x="62" y="46"/>
                  </a:lnTo>
                  <a:lnTo>
                    <a:pt x="61" y="47"/>
                  </a:lnTo>
                  <a:lnTo>
                    <a:pt x="58" y="47"/>
                  </a:lnTo>
                  <a:lnTo>
                    <a:pt x="57" y="47"/>
                  </a:lnTo>
                  <a:lnTo>
                    <a:pt x="57" y="47"/>
                  </a:lnTo>
                  <a:lnTo>
                    <a:pt x="55" y="44"/>
                  </a:lnTo>
                  <a:lnTo>
                    <a:pt x="53" y="43"/>
                  </a:lnTo>
                  <a:lnTo>
                    <a:pt x="51" y="42"/>
                  </a:lnTo>
                  <a:lnTo>
                    <a:pt x="50" y="40"/>
                  </a:lnTo>
                  <a:lnTo>
                    <a:pt x="50" y="39"/>
                  </a:lnTo>
                  <a:lnTo>
                    <a:pt x="50" y="40"/>
                  </a:lnTo>
                  <a:lnTo>
                    <a:pt x="49" y="42"/>
                  </a:lnTo>
                  <a:lnTo>
                    <a:pt x="47" y="44"/>
                  </a:lnTo>
                  <a:lnTo>
                    <a:pt x="46" y="47"/>
                  </a:lnTo>
                  <a:lnTo>
                    <a:pt x="45" y="50"/>
                  </a:lnTo>
                  <a:lnTo>
                    <a:pt x="43" y="51"/>
                  </a:lnTo>
                  <a:lnTo>
                    <a:pt x="43" y="53"/>
                  </a:lnTo>
                  <a:lnTo>
                    <a:pt x="42" y="55"/>
                  </a:lnTo>
                  <a:lnTo>
                    <a:pt x="42" y="53"/>
                  </a:lnTo>
                  <a:lnTo>
                    <a:pt x="45" y="52"/>
                  </a:lnTo>
                  <a:lnTo>
                    <a:pt x="46" y="51"/>
                  </a:lnTo>
                  <a:lnTo>
                    <a:pt x="49" y="51"/>
                  </a:lnTo>
                  <a:lnTo>
                    <a:pt x="50" y="51"/>
                  </a:lnTo>
                  <a:lnTo>
                    <a:pt x="53" y="52"/>
                  </a:lnTo>
                  <a:lnTo>
                    <a:pt x="54" y="53"/>
                  </a:lnTo>
                  <a:lnTo>
                    <a:pt x="55" y="53"/>
                  </a:lnTo>
                  <a:lnTo>
                    <a:pt x="57" y="56"/>
                  </a:lnTo>
                  <a:lnTo>
                    <a:pt x="59" y="63"/>
                  </a:lnTo>
                  <a:lnTo>
                    <a:pt x="62" y="72"/>
                  </a:lnTo>
                  <a:lnTo>
                    <a:pt x="66" y="81"/>
                  </a:lnTo>
                  <a:lnTo>
                    <a:pt x="70" y="90"/>
                  </a:lnTo>
                  <a:lnTo>
                    <a:pt x="72" y="95"/>
                  </a:lnTo>
                  <a:lnTo>
                    <a:pt x="72" y="98"/>
                  </a:lnTo>
                  <a:lnTo>
                    <a:pt x="71" y="94"/>
                  </a:lnTo>
                  <a:lnTo>
                    <a:pt x="66" y="89"/>
                  </a:lnTo>
                  <a:lnTo>
                    <a:pt x="59" y="80"/>
                  </a:lnTo>
                  <a:lnTo>
                    <a:pt x="51" y="70"/>
                  </a:lnTo>
                  <a:lnTo>
                    <a:pt x="43" y="60"/>
                  </a:lnTo>
                  <a:lnTo>
                    <a:pt x="37" y="51"/>
                  </a:lnTo>
                  <a:lnTo>
                    <a:pt x="32" y="44"/>
                  </a:lnTo>
                  <a:lnTo>
                    <a:pt x="28" y="40"/>
                  </a:lnTo>
                  <a:lnTo>
                    <a:pt x="24" y="36"/>
                  </a:lnTo>
                  <a:lnTo>
                    <a:pt x="17" y="31"/>
                  </a:lnTo>
                  <a:lnTo>
                    <a:pt x="9" y="26"/>
                  </a:lnTo>
                  <a:lnTo>
                    <a:pt x="4" y="21"/>
                  </a:lnTo>
                  <a:lnTo>
                    <a:pt x="2" y="18"/>
                  </a:lnTo>
                  <a:lnTo>
                    <a:pt x="0" y="15"/>
                  </a:lnTo>
                  <a:lnTo>
                    <a:pt x="0" y="14"/>
                  </a:lnTo>
                  <a:lnTo>
                    <a:pt x="0" y="13"/>
                  </a:lnTo>
                  <a:lnTo>
                    <a:pt x="0" y="12"/>
                  </a:lnTo>
                  <a:lnTo>
                    <a:pt x="2" y="12"/>
                  </a:lnTo>
                  <a:lnTo>
                    <a:pt x="2" y="12"/>
                  </a:lnTo>
                  <a:lnTo>
                    <a:pt x="4" y="1"/>
                  </a:lnTo>
                  <a:lnTo>
                    <a:pt x="6"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46">
              <a:extLst>
                <a:ext uri="{FF2B5EF4-FFF2-40B4-BE49-F238E27FC236}">
                  <a16:creationId xmlns:a16="http://schemas.microsoft.com/office/drawing/2014/main" id="{83DFD52B-05AC-43CC-AAB8-2F7695F74C25}"/>
                </a:ext>
              </a:extLst>
            </p:cNvPr>
            <p:cNvSpPr>
              <a:spLocks/>
            </p:cNvSpPr>
            <p:nvPr/>
          </p:nvSpPr>
          <p:spPr bwMode="auto">
            <a:xfrm>
              <a:off x="7062377" y="2259529"/>
              <a:ext cx="41280" cy="100251"/>
            </a:xfrm>
            <a:custGeom>
              <a:avLst/>
              <a:gdLst>
                <a:gd name="T0" fmla="*/ 7 w 21"/>
                <a:gd name="T1" fmla="*/ 0 h 51"/>
                <a:gd name="T2" fmla="*/ 9 w 21"/>
                <a:gd name="T3" fmla="*/ 0 h 51"/>
                <a:gd name="T4" fmla="*/ 12 w 21"/>
                <a:gd name="T5" fmla="*/ 0 h 51"/>
                <a:gd name="T6" fmla="*/ 13 w 21"/>
                <a:gd name="T7" fmla="*/ 1 h 51"/>
                <a:gd name="T8" fmla="*/ 15 w 21"/>
                <a:gd name="T9" fmla="*/ 4 h 51"/>
                <a:gd name="T10" fmla="*/ 17 w 21"/>
                <a:gd name="T11" fmla="*/ 13 h 51"/>
                <a:gd name="T12" fmla="*/ 20 w 21"/>
                <a:gd name="T13" fmla="*/ 22 h 51"/>
                <a:gd name="T14" fmla="*/ 21 w 21"/>
                <a:gd name="T15" fmla="*/ 31 h 51"/>
                <a:gd name="T16" fmla="*/ 21 w 21"/>
                <a:gd name="T17" fmla="*/ 36 h 51"/>
                <a:gd name="T18" fmla="*/ 21 w 21"/>
                <a:gd name="T19" fmla="*/ 40 h 51"/>
                <a:gd name="T20" fmla="*/ 20 w 21"/>
                <a:gd name="T21" fmla="*/ 44 h 51"/>
                <a:gd name="T22" fmla="*/ 20 w 21"/>
                <a:gd name="T23" fmla="*/ 48 h 51"/>
                <a:gd name="T24" fmla="*/ 19 w 21"/>
                <a:gd name="T25" fmla="*/ 49 h 51"/>
                <a:gd name="T26" fmla="*/ 19 w 21"/>
                <a:gd name="T27" fmla="*/ 51 h 51"/>
                <a:gd name="T28" fmla="*/ 8 w 21"/>
                <a:gd name="T29" fmla="*/ 49 h 51"/>
                <a:gd name="T30" fmla="*/ 9 w 21"/>
                <a:gd name="T31" fmla="*/ 47 h 51"/>
                <a:gd name="T32" fmla="*/ 9 w 21"/>
                <a:gd name="T33" fmla="*/ 40 h 51"/>
                <a:gd name="T34" fmla="*/ 9 w 21"/>
                <a:gd name="T35" fmla="*/ 31 h 51"/>
                <a:gd name="T36" fmla="*/ 8 w 21"/>
                <a:gd name="T37" fmla="*/ 21 h 51"/>
                <a:gd name="T38" fmla="*/ 5 w 21"/>
                <a:gd name="T39" fmla="*/ 13 h 51"/>
                <a:gd name="T40" fmla="*/ 4 w 21"/>
                <a:gd name="T41" fmla="*/ 8 h 51"/>
                <a:gd name="T42" fmla="*/ 2 w 21"/>
                <a:gd name="T43" fmla="*/ 4 h 51"/>
                <a:gd name="T44" fmla="*/ 0 w 21"/>
                <a:gd name="T45" fmla="*/ 1 h 51"/>
                <a:gd name="T46" fmla="*/ 0 w 21"/>
                <a:gd name="T47" fmla="*/ 1 h 51"/>
                <a:gd name="T48" fmla="*/ 3 w 21"/>
                <a:gd name="T49" fmla="*/ 0 h 51"/>
                <a:gd name="T50" fmla="*/ 4 w 21"/>
                <a:gd name="T51" fmla="*/ 0 h 51"/>
                <a:gd name="T52" fmla="*/ 7 w 21"/>
                <a:gd name="T5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51">
                  <a:moveTo>
                    <a:pt x="7" y="0"/>
                  </a:moveTo>
                  <a:lnTo>
                    <a:pt x="9" y="0"/>
                  </a:lnTo>
                  <a:lnTo>
                    <a:pt x="12" y="0"/>
                  </a:lnTo>
                  <a:lnTo>
                    <a:pt x="13" y="1"/>
                  </a:lnTo>
                  <a:lnTo>
                    <a:pt x="15" y="4"/>
                  </a:lnTo>
                  <a:lnTo>
                    <a:pt x="17" y="13"/>
                  </a:lnTo>
                  <a:lnTo>
                    <a:pt x="20" y="22"/>
                  </a:lnTo>
                  <a:lnTo>
                    <a:pt x="21" y="31"/>
                  </a:lnTo>
                  <a:lnTo>
                    <a:pt x="21" y="36"/>
                  </a:lnTo>
                  <a:lnTo>
                    <a:pt x="21" y="40"/>
                  </a:lnTo>
                  <a:lnTo>
                    <a:pt x="20" y="44"/>
                  </a:lnTo>
                  <a:lnTo>
                    <a:pt x="20" y="48"/>
                  </a:lnTo>
                  <a:lnTo>
                    <a:pt x="19" y="49"/>
                  </a:lnTo>
                  <a:lnTo>
                    <a:pt x="19" y="51"/>
                  </a:lnTo>
                  <a:lnTo>
                    <a:pt x="8" y="49"/>
                  </a:lnTo>
                  <a:lnTo>
                    <a:pt x="9" y="47"/>
                  </a:lnTo>
                  <a:lnTo>
                    <a:pt x="9" y="40"/>
                  </a:lnTo>
                  <a:lnTo>
                    <a:pt x="9" y="31"/>
                  </a:lnTo>
                  <a:lnTo>
                    <a:pt x="8" y="21"/>
                  </a:lnTo>
                  <a:lnTo>
                    <a:pt x="5" y="13"/>
                  </a:lnTo>
                  <a:lnTo>
                    <a:pt x="4" y="8"/>
                  </a:lnTo>
                  <a:lnTo>
                    <a:pt x="2" y="4"/>
                  </a:lnTo>
                  <a:lnTo>
                    <a:pt x="0" y="1"/>
                  </a:lnTo>
                  <a:lnTo>
                    <a:pt x="0" y="1"/>
                  </a:lnTo>
                  <a:lnTo>
                    <a:pt x="3" y="0"/>
                  </a:lnTo>
                  <a:lnTo>
                    <a:pt x="4"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48">
              <a:extLst>
                <a:ext uri="{FF2B5EF4-FFF2-40B4-BE49-F238E27FC236}">
                  <a16:creationId xmlns:a16="http://schemas.microsoft.com/office/drawing/2014/main" id="{ADC991DC-5A4B-45A8-A99C-488647E162C9}"/>
                </a:ext>
              </a:extLst>
            </p:cNvPr>
            <p:cNvSpPr>
              <a:spLocks/>
            </p:cNvSpPr>
            <p:nvPr/>
          </p:nvSpPr>
          <p:spPr bwMode="auto">
            <a:xfrm>
              <a:off x="4988575" y="1943053"/>
              <a:ext cx="273231" cy="241780"/>
            </a:xfrm>
            <a:custGeom>
              <a:avLst/>
              <a:gdLst>
                <a:gd name="T0" fmla="*/ 56 w 139"/>
                <a:gd name="T1" fmla="*/ 0 h 123"/>
                <a:gd name="T2" fmla="*/ 52 w 139"/>
                <a:gd name="T3" fmla="*/ 15 h 123"/>
                <a:gd name="T4" fmla="*/ 47 w 139"/>
                <a:gd name="T5" fmla="*/ 27 h 123"/>
                <a:gd name="T6" fmla="*/ 45 w 139"/>
                <a:gd name="T7" fmla="*/ 31 h 123"/>
                <a:gd name="T8" fmla="*/ 45 w 139"/>
                <a:gd name="T9" fmla="*/ 38 h 123"/>
                <a:gd name="T10" fmla="*/ 46 w 139"/>
                <a:gd name="T11" fmla="*/ 40 h 123"/>
                <a:gd name="T12" fmla="*/ 51 w 139"/>
                <a:gd name="T13" fmla="*/ 49 h 123"/>
                <a:gd name="T14" fmla="*/ 55 w 139"/>
                <a:gd name="T15" fmla="*/ 59 h 123"/>
                <a:gd name="T16" fmla="*/ 58 w 139"/>
                <a:gd name="T17" fmla="*/ 68 h 123"/>
                <a:gd name="T18" fmla="*/ 60 w 139"/>
                <a:gd name="T19" fmla="*/ 74 h 123"/>
                <a:gd name="T20" fmla="*/ 73 w 139"/>
                <a:gd name="T21" fmla="*/ 60 h 123"/>
                <a:gd name="T22" fmla="*/ 90 w 139"/>
                <a:gd name="T23" fmla="*/ 40 h 123"/>
                <a:gd name="T24" fmla="*/ 100 w 139"/>
                <a:gd name="T25" fmla="*/ 29 h 123"/>
                <a:gd name="T26" fmla="*/ 104 w 139"/>
                <a:gd name="T27" fmla="*/ 23 h 123"/>
                <a:gd name="T28" fmla="*/ 113 w 139"/>
                <a:gd name="T29" fmla="*/ 19 h 123"/>
                <a:gd name="T30" fmla="*/ 118 w 139"/>
                <a:gd name="T31" fmla="*/ 15 h 123"/>
                <a:gd name="T32" fmla="*/ 121 w 139"/>
                <a:gd name="T33" fmla="*/ 17 h 123"/>
                <a:gd name="T34" fmla="*/ 127 w 139"/>
                <a:gd name="T35" fmla="*/ 23 h 123"/>
                <a:gd name="T36" fmla="*/ 136 w 139"/>
                <a:gd name="T37" fmla="*/ 29 h 123"/>
                <a:gd name="T38" fmla="*/ 139 w 139"/>
                <a:gd name="T39" fmla="*/ 32 h 123"/>
                <a:gd name="T40" fmla="*/ 136 w 139"/>
                <a:gd name="T41" fmla="*/ 44 h 123"/>
                <a:gd name="T42" fmla="*/ 128 w 139"/>
                <a:gd name="T43" fmla="*/ 70 h 123"/>
                <a:gd name="T44" fmla="*/ 121 w 139"/>
                <a:gd name="T45" fmla="*/ 65 h 123"/>
                <a:gd name="T46" fmla="*/ 110 w 139"/>
                <a:gd name="T47" fmla="*/ 51 h 123"/>
                <a:gd name="T48" fmla="*/ 110 w 139"/>
                <a:gd name="T49" fmla="*/ 55 h 123"/>
                <a:gd name="T50" fmla="*/ 102 w 139"/>
                <a:gd name="T51" fmla="*/ 60 h 123"/>
                <a:gd name="T52" fmla="*/ 97 w 139"/>
                <a:gd name="T53" fmla="*/ 61 h 123"/>
                <a:gd name="T54" fmla="*/ 92 w 139"/>
                <a:gd name="T55" fmla="*/ 64 h 123"/>
                <a:gd name="T56" fmla="*/ 85 w 139"/>
                <a:gd name="T57" fmla="*/ 66 h 123"/>
                <a:gd name="T58" fmla="*/ 88 w 139"/>
                <a:gd name="T59" fmla="*/ 66 h 123"/>
                <a:gd name="T60" fmla="*/ 97 w 139"/>
                <a:gd name="T61" fmla="*/ 68 h 123"/>
                <a:gd name="T62" fmla="*/ 89 w 139"/>
                <a:gd name="T63" fmla="*/ 77 h 123"/>
                <a:gd name="T64" fmla="*/ 67 w 139"/>
                <a:gd name="T65" fmla="*/ 106 h 123"/>
                <a:gd name="T66" fmla="*/ 52 w 139"/>
                <a:gd name="T67" fmla="*/ 123 h 123"/>
                <a:gd name="T68" fmla="*/ 42 w 139"/>
                <a:gd name="T69" fmla="*/ 66 h 123"/>
                <a:gd name="T70" fmla="*/ 26 w 139"/>
                <a:gd name="T71" fmla="*/ 52 h 123"/>
                <a:gd name="T72" fmla="*/ 20 w 139"/>
                <a:gd name="T73" fmla="*/ 43 h 123"/>
                <a:gd name="T74" fmla="*/ 22 w 139"/>
                <a:gd name="T75" fmla="*/ 36 h 123"/>
                <a:gd name="T76" fmla="*/ 16 w 139"/>
                <a:gd name="T77" fmla="*/ 40 h 123"/>
                <a:gd name="T78" fmla="*/ 1 w 139"/>
                <a:gd name="T79" fmla="*/ 49 h 123"/>
                <a:gd name="T80" fmla="*/ 15 w 139"/>
                <a:gd name="T81" fmla="*/ 32 h 123"/>
                <a:gd name="T82" fmla="*/ 34 w 139"/>
                <a:gd name="T83" fmla="*/ 11 h 123"/>
                <a:gd name="T84" fmla="*/ 54 w 139"/>
                <a:gd name="T8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23">
                  <a:moveTo>
                    <a:pt x="54" y="0"/>
                  </a:moveTo>
                  <a:lnTo>
                    <a:pt x="56" y="0"/>
                  </a:lnTo>
                  <a:lnTo>
                    <a:pt x="56" y="0"/>
                  </a:lnTo>
                  <a:lnTo>
                    <a:pt x="56" y="2"/>
                  </a:lnTo>
                  <a:lnTo>
                    <a:pt x="55" y="9"/>
                  </a:lnTo>
                  <a:lnTo>
                    <a:pt x="52" y="15"/>
                  </a:lnTo>
                  <a:lnTo>
                    <a:pt x="50" y="22"/>
                  </a:lnTo>
                  <a:lnTo>
                    <a:pt x="49" y="25"/>
                  </a:lnTo>
                  <a:lnTo>
                    <a:pt x="47" y="27"/>
                  </a:lnTo>
                  <a:lnTo>
                    <a:pt x="46" y="29"/>
                  </a:lnTo>
                  <a:lnTo>
                    <a:pt x="45" y="30"/>
                  </a:lnTo>
                  <a:lnTo>
                    <a:pt x="45" y="31"/>
                  </a:lnTo>
                  <a:lnTo>
                    <a:pt x="45" y="34"/>
                  </a:lnTo>
                  <a:lnTo>
                    <a:pt x="45" y="35"/>
                  </a:lnTo>
                  <a:lnTo>
                    <a:pt x="45" y="38"/>
                  </a:lnTo>
                  <a:lnTo>
                    <a:pt x="45" y="38"/>
                  </a:lnTo>
                  <a:lnTo>
                    <a:pt x="46" y="39"/>
                  </a:lnTo>
                  <a:lnTo>
                    <a:pt x="46" y="40"/>
                  </a:lnTo>
                  <a:lnTo>
                    <a:pt x="49" y="43"/>
                  </a:lnTo>
                  <a:lnTo>
                    <a:pt x="50" y="47"/>
                  </a:lnTo>
                  <a:lnTo>
                    <a:pt x="51" y="49"/>
                  </a:lnTo>
                  <a:lnTo>
                    <a:pt x="54" y="53"/>
                  </a:lnTo>
                  <a:lnTo>
                    <a:pt x="55" y="56"/>
                  </a:lnTo>
                  <a:lnTo>
                    <a:pt x="55" y="59"/>
                  </a:lnTo>
                  <a:lnTo>
                    <a:pt x="56" y="61"/>
                  </a:lnTo>
                  <a:lnTo>
                    <a:pt x="56" y="65"/>
                  </a:lnTo>
                  <a:lnTo>
                    <a:pt x="58" y="68"/>
                  </a:lnTo>
                  <a:lnTo>
                    <a:pt x="59" y="72"/>
                  </a:lnTo>
                  <a:lnTo>
                    <a:pt x="59" y="73"/>
                  </a:lnTo>
                  <a:lnTo>
                    <a:pt x="60" y="74"/>
                  </a:lnTo>
                  <a:lnTo>
                    <a:pt x="63" y="72"/>
                  </a:lnTo>
                  <a:lnTo>
                    <a:pt x="67" y="66"/>
                  </a:lnTo>
                  <a:lnTo>
                    <a:pt x="73" y="60"/>
                  </a:lnTo>
                  <a:lnTo>
                    <a:pt x="80" y="53"/>
                  </a:lnTo>
                  <a:lnTo>
                    <a:pt x="87" y="46"/>
                  </a:lnTo>
                  <a:lnTo>
                    <a:pt x="90" y="40"/>
                  </a:lnTo>
                  <a:lnTo>
                    <a:pt x="94" y="36"/>
                  </a:lnTo>
                  <a:lnTo>
                    <a:pt x="97" y="32"/>
                  </a:lnTo>
                  <a:lnTo>
                    <a:pt x="100" y="29"/>
                  </a:lnTo>
                  <a:lnTo>
                    <a:pt x="102" y="26"/>
                  </a:lnTo>
                  <a:lnTo>
                    <a:pt x="104" y="23"/>
                  </a:lnTo>
                  <a:lnTo>
                    <a:pt x="104" y="23"/>
                  </a:lnTo>
                  <a:lnTo>
                    <a:pt x="106" y="22"/>
                  </a:lnTo>
                  <a:lnTo>
                    <a:pt x="109" y="22"/>
                  </a:lnTo>
                  <a:lnTo>
                    <a:pt x="113" y="19"/>
                  </a:lnTo>
                  <a:lnTo>
                    <a:pt x="115" y="18"/>
                  </a:lnTo>
                  <a:lnTo>
                    <a:pt x="117" y="17"/>
                  </a:lnTo>
                  <a:lnTo>
                    <a:pt x="118" y="15"/>
                  </a:lnTo>
                  <a:lnTo>
                    <a:pt x="119" y="15"/>
                  </a:lnTo>
                  <a:lnTo>
                    <a:pt x="119" y="17"/>
                  </a:lnTo>
                  <a:lnTo>
                    <a:pt x="121" y="17"/>
                  </a:lnTo>
                  <a:lnTo>
                    <a:pt x="123" y="19"/>
                  </a:lnTo>
                  <a:lnTo>
                    <a:pt x="124" y="21"/>
                  </a:lnTo>
                  <a:lnTo>
                    <a:pt x="127" y="23"/>
                  </a:lnTo>
                  <a:lnTo>
                    <a:pt x="130" y="25"/>
                  </a:lnTo>
                  <a:lnTo>
                    <a:pt x="134" y="27"/>
                  </a:lnTo>
                  <a:lnTo>
                    <a:pt x="136" y="29"/>
                  </a:lnTo>
                  <a:lnTo>
                    <a:pt x="138" y="30"/>
                  </a:lnTo>
                  <a:lnTo>
                    <a:pt x="138" y="31"/>
                  </a:lnTo>
                  <a:lnTo>
                    <a:pt x="139" y="32"/>
                  </a:lnTo>
                  <a:lnTo>
                    <a:pt x="139" y="34"/>
                  </a:lnTo>
                  <a:lnTo>
                    <a:pt x="138" y="36"/>
                  </a:lnTo>
                  <a:lnTo>
                    <a:pt x="136" y="44"/>
                  </a:lnTo>
                  <a:lnTo>
                    <a:pt x="134" y="53"/>
                  </a:lnTo>
                  <a:lnTo>
                    <a:pt x="131" y="64"/>
                  </a:lnTo>
                  <a:lnTo>
                    <a:pt x="128" y="70"/>
                  </a:lnTo>
                  <a:lnTo>
                    <a:pt x="126" y="73"/>
                  </a:lnTo>
                  <a:lnTo>
                    <a:pt x="124" y="70"/>
                  </a:lnTo>
                  <a:lnTo>
                    <a:pt x="121" y="65"/>
                  </a:lnTo>
                  <a:lnTo>
                    <a:pt x="117" y="57"/>
                  </a:lnTo>
                  <a:lnTo>
                    <a:pt x="113" y="52"/>
                  </a:lnTo>
                  <a:lnTo>
                    <a:pt x="110" y="51"/>
                  </a:lnTo>
                  <a:lnTo>
                    <a:pt x="110" y="52"/>
                  </a:lnTo>
                  <a:lnTo>
                    <a:pt x="110" y="53"/>
                  </a:lnTo>
                  <a:lnTo>
                    <a:pt x="110" y="55"/>
                  </a:lnTo>
                  <a:lnTo>
                    <a:pt x="109" y="57"/>
                  </a:lnTo>
                  <a:lnTo>
                    <a:pt x="106" y="59"/>
                  </a:lnTo>
                  <a:lnTo>
                    <a:pt x="102" y="60"/>
                  </a:lnTo>
                  <a:lnTo>
                    <a:pt x="101" y="61"/>
                  </a:lnTo>
                  <a:lnTo>
                    <a:pt x="98" y="61"/>
                  </a:lnTo>
                  <a:lnTo>
                    <a:pt x="97" y="61"/>
                  </a:lnTo>
                  <a:lnTo>
                    <a:pt x="97" y="61"/>
                  </a:lnTo>
                  <a:lnTo>
                    <a:pt x="94" y="63"/>
                  </a:lnTo>
                  <a:lnTo>
                    <a:pt x="92" y="64"/>
                  </a:lnTo>
                  <a:lnTo>
                    <a:pt x="89" y="65"/>
                  </a:lnTo>
                  <a:lnTo>
                    <a:pt x="88" y="65"/>
                  </a:lnTo>
                  <a:lnTo>
                    <a:pt x="85" y="66"/>
                  </a:lnTo>
                  <a:lnTo>
                    <a:pt x="85" y="66"/>
                  </a:lnTo>
                  <a:lnTo>
                    <a:pt x="85" y="66"/>
                  </a:lnTo>
                  <a:lnTo>
                    <a:pt x="88" y="66"/>
                  </a:lnTo>
                  <a:lnTo>
                    <a:pt x="92" y="66"/>
                  </a:lnTo>
                  <a:lnTo>
                    <a:pt x="94" y="68"/>
                  </a:lnTo>
                  <a:lnTo>
                    <a:pt x="97" y="68"/>
                  </a:lnTo>
                  <a:lnTo>
                    <a:pt x="97" y="68"/>
                  </a:lnTo>
                  <a:lnTo>
                    <a:pt x="94" y="70"/>
                  </a:lnTo>
                  <a:lnTo>
                    <a:pt x="89" y="77"/>
                  </a:lnTo>
                  <a:lnTo>
                    <a:pt x="83" y="85"/>
                  </a:lnTo>
                  <a:lnTo>
                    <a:pt x="75" y="95"/>
                  </a:lnTo>
                  <a:lnTo>
                    <a:pt x="67" y="106"/>
                  </a:lnTo>
                  <a:lnTo>
                    <a:pt x="59" y="115"/>
                  </a:lnTo>
                  <a:lnTo>
                    <a:pt x="55" y="121"/>
                  </a:lnTo>
                  <a:lnTo>
                    <a:pt x="52" y="123"/>
                  </a:lnTo>
                  <a:lnTo>
                    <a:pt x="25" y="64"/>
                  </a:lnTo>
                  <a:lnTo>
                    <a:pt x="45" y="68"/>
                  </a:lnTo>
                  <a:lnTo>
                    <a:pt x="42" y="66"/>
                  </a:lnTo>
                  <a:lnTo>
                    <a:pt x="38" y="63"/>
                  </a:lnTo>
                  <a:lnTo>
                    <a:pt x="33" y="57"/>
                  </a:lnTo>
                  <a:lnTo>
                    <a:pt x="26" y="52"/>
                  </a:lnTo>
                  <a:lnTo>
                    <a:pt x="21" y="47"/>
                  </a:lnTo>
                  <a:lnTo>
                    <a:pt x="20" y="44"/>
                  </a:lnTo>
                  <a:lnTo>
                    <a:pt x="20" y="43"/>
                  </a:lnTo>
                  <a:lnTo>
                    <a:pt x="20" y="40"/>
                  </a:lnTo>
                  <a:lnTo>
                    <a:pt x="21" y="38"/>
                  </a:lnTo>
                  <a:lnTo>
                    <a:pt x="22" y="36"/>
                  </a:lnTo>
                  <a:lnTo>
                    <a:pt x="22" y="36"/>
                  </a:lnTo>
                  <a:lnTo>
                    <a:pt x="21" y="38"/>
                  </a:lnTo>
                  <a:lnTo>
                    <a:pt x="16" y="40"/>
                  </a:lnTo>
                  <a:lnTo>
                    <a:pt x="11" y="44"/>
                  </a:lnTo>
                  <a:lnTo>
                    <a:pt x="5" y="47"/>
                  </a:lnTo>
                  <a:lnTo>
                    <a:pt x="1" y="49"/>
                  </a:lnTo>
                  <a:lnTo>
                    <a:pt x="0" y="49"/>
                  </a:lnTo>
                  <a:lnTo>
                    <a:pt x="9" y="40"/>
                  </a:lnTo>
                  <a:lnTo>
                    <a:pt x="15" y="32"/>
                  </a:lnTo>
                  <a:lnTo>
                    <a:pt x="20" y="26"/>
                  </a:lnTo>
                  <a:lnTo>
                    <a:pt x="26" y="19"/>
                  </a:lnTo>
                  <a:lnTo>
                    <a:pt x="34" y="11"/>
                  </a:lnTo>
                  <a:lnTo>
                    <a:pt x="47" y="1"/>
                  </a:lnTo>
                  <a:lnTo>
                    <a:pt x="51"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50">
              <a:extLst>
                <a:ext uri="{FF2B5EF4-FFF2-40B4-BE49-F238E27FC236}">
                  <a16:creationId xmlns:a16="http://schemas.microsoft.com/office/drawing/2014/main" id="{A247117E-3232-4C94-8A75-551C05CFC4D8}"/>
                </a:ext>
              </a:extLst>
            </p:cNvPr>
            <p:cNvSpPr>
              <a:spLocks/>
            </p:cNvSpPr>
            <p:nvPr/>
          </p:nvSpPr>
          <p:spPr bwMode="auto">
            <a:xfrm>
              <a:off x="5770919" y="2644804"/>
              <a:ext cx="106147" cy="51108"/>
            </a:xfrm>
            <a:custGeom>
              <a:avLst/>
              <a:gdLst>
                <a:gd name="T0" fmla="*/ 3 w 54"/>
                <a:gd name="T1" fmla="*/ 0 h 26"/>
                <a:gd name="T2" fmla="*/ 5 w 54"/>
                <a:gd name="T3" fmla="*/ 0 h 26"/>
                <a:gd name="T4" fmla="*/ 13 w 54"/>
                <a:gd name="T5" fmla="*/ 1 h 26"/>
                <a:gd name="T6" fmla="*/ 22 w 54"/>
                <a:gd name="T7" fmla="*/ 4 h 26"/>
                <a:gd name="T8" fmla="*/ 31 w 54"/>
                <a:gd name="T9" fmla="*/ 5 h 26"/>
                <a:gd name="T10" fmla="*/ 39 w 54"/>
                <a:gd name="T11" fmla="*/ 8 h 26"/>
                <a:gd name="T12" fmla="*/ 45 w 54"/>
                <a:gd name="T13" fmla="*/ 11 h 26"/>
                <a:gd name="T14" fmla="*/ 50 w 54"/>
                <a:gd name="T15" fmla="*/ 12 h 26"/>
                <a:gd name="T16" fmla="*/ 52 w 54"/>
                <a:gd name="T17" fmla="*/ 12 h 26"/>
                <a:gd name="T18" fmla="*/ 54 w 54"/>
                <a:gd name="T19" fmla="*/ 12 h 26"/>
                <a:gd name="T20" fmla="*/ 54 w 54"/>
                <a:gd name="T21" fmla="*/ 13 h 26"/>
                <a:gd name="T22" fmla="*/ 54 w 54"/>
                <a:gd name="T23" fmla="*/ 16 h 26"/>
                <a:gd name="T24" fmla="*/ 52 w 54"/>
                <a:gd name="T25" fmla="*/ 18 h 26"/>
                <a:gd name="T26" fmla="*/ 52 w 54"/>
                <a:gd name="T27" fmla="*/ 21 h 26"/>
                <a:gd name="T28" fmla="*/ 52 w 54"/>
                <a:gd name="T29" fmla="*/ 24 h 26"/>
                <a:gd name="T30" fmla="*/ 52 w 54"/>
                <a:gd name="T31" fmla="*/ 25 h 26"/>
                <a:gd name="T32" fmla="*/ 51 w 54"/>
                <a:gd name="T33" fmla="*/ 26 h 26"/>
                <a:gd name="T34" fmla="*/ 50 w 54"/>
                <a:gd name="T35" fmla="*/ 25 h 26"/>
                <a:gd name="T36" fmla="*/ 49 w 54"/>
                <a:gd name="T37" fmla="*/ 25 h 26"/>
                <a:gd name="T38" fmla="*/ 47 w 54"/>
                <a:gd name="T39" fmla="*/ 25 h 26"/>
                <a:gd name="T40" fmla="*/ 46 w 54"/>
                <a:gd name="T41" fmla="*/ 24 h 26"/>
                <a:gd name="T42" fmla="*/ 43 w 54"/>
                <a:gd name="T43" fmla="*/ 22 h 26"/>
                <a:gd name="T44" fmla="*/ 37 w 54"/>
                <a:gd name="T45" fmla="*/ 20 h 26"/>
                <a:gd name="T46" fmla="*/ 29 w 54"/>
                <a:gd name="T47" fmla="*/ 16 h 26"/>
                <a:gd name="T48" fmla="*/ 20 w 54"/>
                <a:gd name="T49" fmla="*/ 12 h 26"/>
                <a:gd name="T50" fmla="*/ 13 w 54"/>
                <a:gd name="T51" fmla="*/ 11 h 26"/>
                <a:gd name="T52" fmla="*/ 8 w 54"/>
                <a:gd name="T53" fmla="*/ 9 h 26"/>
                <a:gd name="T54" fmla="*/ 3 w 54"/>
                <a:gd name="T55" fmla="*/ 9 h 26"/>
                <a:gd name="T56" fmla="*/ 0 w 54"/>
                <a:gd name="T57" fmla="*/ 9 h 26"/>
                <a:gd name="T58" fmla="*/ 0 w 54"/>
                <a:gd name="T59" fmla="*/ 8 h 26"/>
                <a:gd name="T60" fmla="*/ 0 w 54"/>
                <a:gd name="T61" fmla="*/ 7 h 26"/>
                <a:gd name="T62" fmla="*/ 0 w 54"/>
                <a:gd name="T63" fmla="*/ 5 h 26"/>
                <a:gd name="T64" fmla="*/ 1 w 54"/>
                <a:gd name="T65" fmla="*/ 3 h 26"/>
                <a:gd name="T66" fmla="*/ 3 w 54"/>
                <a:gd name="T67" fmla="*/ 0 h 26"/>
                <a:gd name="T68" fmla="*/ 3 w 54"/>
                <a:gd name="T6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26">
                  <a:moveTo>
                    <a:pt x="3" y="0"/>
                  </a:moveTo>
                  <a:lnTo>
                    <a:pt x="5" y="0"/>
                  </a:lnTo>
                  <a:lnTo>
                    <a:pt x="13" y="1"/>
                  </a:lnTo>
                  <a:lnTo>
                    <a:pt x="22" y="4"/>
                  </a:lnTo>
                  <a:lnTo>
                    <a:pt x="31" y="5"/>
                  </a:lnTo>
                  <a:lnTo>
                    <a:pt x="39" y="8"/>
                  </a:lnTo>
                  <a:lnTo>
                    <a:pt x="45" y="11"/>
                  </a:lnTo>
                  <a:lnTo>
                    <a:pt x="50" y="12"/>
                  </a:lnTo>
                  <a:lnTo>
                    <a:pt x="52" y="12"/>
                  </a:lnTo>
                  <a:lnTo>
                    <a:pt x="54" y="12"/>
                  </a:lnTo>
                  <a:lnTo>
                    <a:pt x="54" y="13"/>
                  </a:lnTo>
                  <a:lnTo>
                    <a:pt x="54" y="16"/>
                  </a:lnTo>
                  <a:lnTo>
                    <a:pt x="52" y="18"/>
                  </a:lnTo>
                  <a:lnTo>
                    <a:pt x="52" y="21"/>
                  </a:lnTo>
                  <a:lnTo>
                    <a:pt x="52" y="24"/>
                  </a:lnTo>
                  <a:lnTo>
                    <a:pt x="52" y="25"/>
                  </a:lnTo>
                  <a:lnTo>
                    <a:pt x="51" y="26"/>
                  </a:lnTo>
                  <a:lnTo>
                    <a:pt x="50" y="25"/>
                  </a:lnTo>
                  <a:lnTo>
                    <a:pt x="49" y="25"/>
                  </a:lnTo>
                  <a:lnTo>
                    <a:pt x="47" y="25"/>
                  </a:lnTo>
                  <a:lnTo>
                    <a:pt x="46" y="24"/>
                  </a:lnTo>
                  <a:lnTo>
                    <a:pt x="43" y="22"/>
                  </a:lnTo>
                  <a:lnTo>
                    <a:pt x="37" y="20"/>
                  </a:lnTo>
                  <a:lnTo>
                    <a:pt x="29" y="16"/>
                  </a:lnTo>
                  <a:lnTo>
                    <a:pt x="20" y="12"/>
                  </a:lnTo>
                  <a:lnTo>
                    <a:pt x="13" y="11"/>
                  </a:lnTo>
                  <a:lnTo>
                    <a:pt x="8" y="9"/>
                  </a:lnTo>
                  <a:lnTo>
                    <a:pt x="3" y="9"/>
                  </a:lnTo>
                  <a:lnTo>
                    <a:pt x="0" y="9"/>
                  </a:lnTo>
                  <a:lnTo>
                    <a:pt x="0" y="8"/>
                  </a:lnTo>
                  <a:lnTo>
                    <a:pt x="0" y="7"/>
                  </a:lnTo>
                  <a:lnTo>
                    <a:pt x="0" y="5"/>
                  </a:lnTo>
                  <a:lnTo>
                    <a:pt x="1" y="3"/>
                  </a:lnTo>
                  <a:lnTo>
                    <a:pt x="3"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51">
              <a:extLst>
                <a:ext uri="{FF2B5EF4-FFF2-40B4-BE49-F238E27FC236}">
                  <a16:creationId xmlns:a16="http://schemas.microsoft.com/office/drawing/2014/main" id="{46D35886-1107-4678-8DFC-D3775A1431DF}"/>
                </a:ext>
              </a:extLst>
            </p:cNvPr>
            <p:cNvSpPr>
              <a:spLocks/>
            </p:cNvSpPr>
            <p:nvPr/>
          </p:nvSpPr>
          <p:spPr bwMode="auto">
            <a:xfrm>
              <a:off x="5326673" y="2636942"/>
              <a:ext cx="68800" cy="33417"/>
            </a:xfrm>
            <a:custGeom>
              <a:avLst/>
              <a:gdLst>
                <a:gd name="T0" fmla="*/ 5 w 35"/>
                <a:gd name="T1" fmla="*/ 0 h 17"/>
                <a:gd name="T2" fmla="*/ 10 w 35"/>
                <a:gd name="T3" fmla="*/ 1 h 17"/>
                <a:gd name="T4" fmla="*/ 18 w 35"/>
                <a:gd name="T5" fmla="*/ 3 h 17"/>
                <a:gd name="T6" fmla="*/ 26 w 35"/>
                <a:gd name="T7" fmla="*/ 5 h 17"/>
                <a:gd name="T8" fmla="*/ 32 w 35"/>
                <a:gd name="T9" fmla="*/ 8 h 17"/>
                <a:gd name="T10" fmla="*/ 34 w 35"/>
                <a:gd name="T11" fmla="*/ 9 h 17"/>
                <a:gd name="T12" fmla="*/ 35 w 35"/>
                <a:gd name="T13" fmla="*/ 11 h 17"/>
                <a:gd name="T14" fmla="*/ 35 w 35"/>
                <a:gd name="T15" fmla="*/ 12 h 17"/>
                <a:gd name="T16" fmla="*/ 35 w 35"/>
                <a:gd name="T17" fmla="*/ 12 h 17"/>
                <a:gd name="T18" fmla="*/ 35 w 35"/>
                <a:gd name="T19" fmla="*/ 12 h 17"/>
                <a:gd name="T20" fmla="*/ 35 w 35"/>
                <a:gd name="T21" fmla="*/ 15 h 17"/>
                <a:gd name="T22" fmla="*/ 34 w 35"/>
                <a:gd name="T23" fmla="*/ 16 h 17"/>
                <a:gd name="T24" fmla="*/ 32 w 35"/>
                <a:gd name="T25" fmla="*/ 16 h 17"/>
                <a:gd name="T26" fmla="*/ 31 w 35"/>
                <a:gd name="T27" fmla="*/ 17 h 17"/>
                <a:gd name="T28" fmla="*/ 31 w 35"/>
                <a:gd name="T29" fmla="*/ 17 h 17"/>
                <a:gd name="T30" fmla="*/ 30 w 35"/>
                <a:gd name="T31" fmla="*/ 16 h 17"/>
                <a:gd name="T32" fmla="*/ 30 w 35"/>
                <a:gd name="T33" fmla="*/ 15 h 17"/>
                <a:gd name="T34" fmla="*/ 28 w 35"/>
                <a:gd name="T35" fmla="*/ 12 h 17"/>
                <a:gd name="T36" fmla="*/ 26 w 35"/>
                <a:gd name="T37" fmla="*/ 9 h 17"/>
                <a:gd name="T38" fmla="*/ 22 w 35"/>
                <a:gd name="T39" fmla="*/ 8 h 17"/>
                <a:gd name="T40" fmla="*/ 18 w 35"/>
                <a:gd name="T41" fmla="*/ 7 h 17"/>
                <a:gd name="T42" fmla="*/ 14 w 35"/>
                <a:gd name="T43" fmla="*/ 7 h 17"/>
                <a:gd name="T44" fmla="*/ 10 w 35"/>
                <a:gd name="T45" fmla="*/ 5 h 17"/>
                <a:gd name="T46" fmla="*/ 6 w 35"/>
                <a:gd name="T47" fmla="*/ 7 h 17"/>
                <a:gd name="T48" fmla="*/ 4 w 35"/>
                <a:gd name="T49" fmla="*/ 8 h 17"/>
                <a:gd name="T50" fmla="*/ 2 w 35"/>
                <a:gd name="T51" fmla="*/ 9 h 17"/>
                <a:gd name="T52" fmla="*/ 1 w 35"/>
                <a:gd name="T53" fmla="*/ 11 h 17"/>
                <a:gd name="T54" fmla="*/ 1 w 35"/>
                <a:gd name="T55" fmla="*/ 12 h 17"/>
                <a:gd name="T56" fmla="*/ 1 w 35"/>
                <a:gd name="T57" fmla="*/ 12 h 17"/>
                <a:gd name="T58" fmla="*/ 0 w 35"/>
                <a:gd name="T59" fmla="*/ 11 h 17"/>
                <a:gd name="T60" fmla="*/ 0 w 35"/>
                <a:gd name="T61" fmla="*/ 11 h 17"/>
                <a:gd name="T62" fmla="*/ 0 w 35"/>
                <a:gd name="T63" fmla="*/ 8 h 17"/>
                <a:gd name="T64" fmla="*/ 0 w 35"/>
                <a:gd name="T65" fmla="*/ 7 h 17"/>
                <a:gd name="T66" fmla="*/ 0 w 35"/>
                <a:gd name="T67" fmla="*/ 5 h 17"/>
                <a:gd name="T68" fmla="*/ 1 w 35"/>
                <a:gd name="T69" fmla="*/ 4 h 17"/>
                <a:gd name="T70" fmla="*/ 1 w 35"/>
                <a:gd name="T71" fmla="*/ 4 h 17"/>
                <a:gd name="T72" fmla="*/ 2 w 35"/>
                <a:gd name="T73" fmla="*/ 3 h 17"/>
                <a:gd name="T74" fmla="*/ 5 w 35"/>
                <a:gd name="T7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7">
                  <a:moveTo>
                    <a:pt x="5" y="0"/>
                  </a:moveTo>
                  <a:lnTo>
                    <a:pt x="10" y="1"/>
                  </a:lnTo>
                  <a:lnTo>
                    <a:pt x="18" y="3"/>
                  </a:lnTo>
                  <a:lnTo>
                    <a:pt x="26" y="5"/>
                  </a:lnTo>
                  <a:lnTo>
                    <a:pt x="32" y="8"/>
                  </a:lnTo>
                  <a:lnTo>
                    <a:pt x="34" y="9"/>
                  </a:lnTo>
                  <a:lnTo>
                    <a:pt x="35" y="11"/>
                  </a:lnTo>
                  <a:lnTo>
                    <a:pt x="35" y="12"/>
                  </a:lnTo>
                  <a:lnTo>
                    <a:pt x="35" y="12"/>
                  </a:lnTo>
                  <a:lnTo>
                    <a:pt x="35" y="12"/>
                  </a:lnTo>
                  <a:lnTo>
                    <a:pt x="35" y="15"/>
                  </a:lnTo>
                  <a:lnTo>
                    <a:pt x="34" y="16"/>
                  </a:lnTo>
                  <a:lnTo>
                    <a:pt x="32" y="16"/>
                  </a:lnTo>
                  <a:lnTo>
                    <a:pt x="31" y="17"/>
                  </a:lnTo>
                  <a:lnTo>
                    <a:pt x="31" y="17"/>
                  </a:lnTo>
                  <a:lnTo>
                    <a:pt x="30" y="16"/>
                  </a:lnTo>
                  <a:lnTo>
                    <a:pt x="30" y="15"/>
                  </a:lnTo>
                  <a:lnTo>
                    <a:pt x="28" y="12"/>
                  </a:lnTo>
                  <a:lnTo>
                    <a:pt x="26" y="9"/>
                  </a:lnTo>
                  <a:lnTo>
                    <a:pt x="22" y="8"/>
                  </a:lnTo>
                  <a:lnTo>
                    <a:pt x="18" y="7"/>
                  </a:lnTo>
                  <a:lnTo>
                    <a:pt x="14" y="7"/>
                  </a:lnTo>
                  <a:lnTo>
                    <a:pt x="10" y="5"/>
                  </a:lnTo>
                  <a:lnTo>
                    <a:pt x="6" y="7"/>
                  </a:lnTo>
                  <a:lnTo>
                    <a:pt x="4" y="8"/>
                  </a:lnTo>
                  <a:lnTo>
                    <a:pt x="2" y="9"/>
                  </a:lnTo>
                  <a:lnTo>
                    <a:pt x="1" y="11"/>
                  </a:lnTo>
                  <a:lnTo>
                    <a:pt x="1" y="12"/>
                  </a:lnTo>
                  <a:lnTo>
                    <a:pt x="1" y="12"/>
                  </a:lnTo>
                  <a:lnTo>
                    <a:pt x="0" y="11"/>
                  </a:lnTo>
                  <a:lnTo>
                    <a:pt x="0" y="11"/>
                  </a:lnTo>
                  <a:lnTo>
                    <a:pt x="0" y="8"/>
                  </a:lnTo>
                  <a:lnTo>
                    <a:pt x="0" y="7"/>
                  </a:lnTo>
                  <a:lnTo>
                    <a:pt x="0" y="5"/>
                  </a:lnTo>
                  <a:lnTo>
                    <a:pt x="1" y="4"/>
                  </a:lnTo>
                  <a:lnTo>
                    <a:pt x="1" y="4"/>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52">
              <a:extLst>
                <a:ext uri="{FF2B5EF4-FFF2-40B4-BE49-F238E27FC236}">
                  <a16:creationId xmlns:a16="http://schemas.microsoft.com/office/drawing/2014/main" id="{86FE7C39-2E60-4710-9613-A71ECE8C13B4}"/>
                </a:ext>
              </a:extLst>
            </p:cNvPr>
            <p:cNvSpPr>
              <a:spLocks noEditPoints="1"/>
            </p:cNvSpPr>
            <p:nvPr/>
          </p:nvSpPr>
          <p:spPr bwMode="auto">
            <a:xfrm>
              <a:off x="5511448" y="1897843"/>
              <a:ext cx="161187" cy="283059"/>
            </a:xfrm>
            <a:custGeom>
              <a:avLst/>
              <a:gdLst>
                <a:gd name="T0" fmla="*/ 14 w 82"/>
                <a:gd name="T1" fmla="*/ 65 h 144"/>
                <a:gd name="T2" fmla="*/ 14 w 82"/>
                <a:gd name="T3" fmla="*/ 63 h 144"/>
                <a:gd name="T4" fmla="*/ 12 w 82"/>
                <a:gd name="T5" fmla="*/ 28 h 144"/>
                <a:gd name="T6" fmla="*/ 16 w 82"/>
                <a:gd name="T7" fmla="*/ 33 h 144"/>
                <a:gd name="T8" fmla="*/ 21 w 82"/>
                <a:gd name="T9" fmla="*/ 38 h 144"/>
                <a:gd name="T10" fmla="*/ 25 w 82"/>
                <a:gd name="T11" fmla="*/ 44 h 144"/>
                <a:gd name="T12" fmla="*/ 27 w 82"/>
                <a:gd name="T13" fmla="*/ 44 h 144"/>
                <a:gd name="T14" fmla="*/ 25 w 82"/>
                <a:gd name="T15" fmla="*/ 46 h 144"/>
                <a:gd name="T16" fmla="*/ 21 w 82"/>
                <a:gd name="T17" fmla="*/ 50 h 144"/>
                <a:gd name="T18" fmla="*/ 14 w 82"/>
                <a:gd name="T19" fmla="*/ 59 h 144"/>
                <a:gd name="T20" fmla="*/ 9 w 82"/>
                <a:gd name="T21" fmla="*/ 74 h 144"/>
                <a:gd name="T22" fmla="*/ 8 w 82"/>
                <a:gd name="T23" fmla="*/ 78 h 144"/>
                <a:gd name="T24" fmla="*/ 10 w 82"/>
                <a:gd name="T25" fmla="*/ 75 h 144"/>
                <a:gd name="T26" fmla="*/ 12 w 82"/>
                <a:gd name="T27" fmla="*/ 70 h 144"/>
                <a:gd name="T28" fmla="*/ 14 w 82"/>
                <a:gd name="T29" fmla="*/ 65 h 144"/>
                <a:gd name="T30" fmla="*/ 14 w 82"/>
                <a:gd name="T31" fmla="*/ 65 h 144"/>
                <a:gd name="T32" fmla="*/ 14 w 82"/>
                <a:gd name="T33" fmla="*/ 67 h 144"/>
                <a:gd name="T34" fmla="*/ 14 w 82"/>
                <a:gd name="T35" fmla="*/ 70 h 144"/>
                <a:gd name="T36" fmla="*/ 14 w 82"/>
                <a:gd name="T37" fmla="*/ 71 h 144"/>
                <a:gd name="T38" fmla="*/ 16 w 82"/>
                <a:gd name="T39" fmla="*/ 75 h 144"/>
                <a:gd name="T40" fmla="*/ 17 w 82"/>
                <a:gd name="T41" fmla="*/ 78 h 144"/>
                <a:gd name="T42" fmla="*/ 14 w 82"/>
                <a:gd name="T43" fmla="*/ 89 h 144"/>
                <a:gd name="T44" fmla="*/ 9 w 82"/>
                <a:gd name="T45" fmla="*/ 117 h 144"/>
                <a:gd name="T46" fmla="*/ 4 w 82"/>
                <a:gd name="T47" fmla="*/ 144 h 144"/>
                <a:gd name="T48" fmla="*/ 0 w 82"/>
                <a:gd name="T49" fmla="*/ 120 h 144"/>
                <a:gd name="T50" fmla="*/ 1 w 82"/>
                <a:gd name="T51" fmla="*/ 96 h 144"/>
                <a:gd name="T52" fmla="*/ 8 w 82"/>
                <a:gd name="T53" fmla="*/ 69 h 144"/>
                <a:gd name="T54" fmla="*/ 10 w 82"/>
                <a:gd name="T55" fmla="*/ 52 h 144"/>
                <a:gd name="T56" fmla="*/ 10 w 82"/>
                <a:gd name="T57" fmla="*/ 42 h 144"/>
                <a:gd name="T58" fmla="*/ 10 w 82"/>
                <a:gd name="T59" fmla="*/ 38 h 144"/>
                <a:gd name="T60" fmla="*/ 10 w 82"/>
                <a:gd name="T61" fmla="*/ 33 h 144"/>
                <a:gd name="T62" fmla="*/ 12 w 82"/>
                <a:gd name="T63" fmla="*/ 28 h 144"/>
                <a:gd name="T64" fmla="*/ 71 w 82"/>
                <a:gd name="T65" fmla="*/ 0 h 144"/>
                <a:gd name="T66" fmla="*/ 73 w 82"/>
                <a:gd name="T67" fmla="*/ 2 h 144"/>
                <a:gd name="T68" fmla="*/ 74 w 82"/>
                <a:gd name="T69" fmla="*/ 6 h 144"/>
                <a:gd name="T70" fmla="*/ 78 w 82"/>
                <a:gd name="T71" fmla="*/ 11 h 144"/>
                <a:gd name="T72" fmla="*/ 81 w 82"/>
                <a:gd name="T73" fmla="*/ 16 h 144"/>
                <a:gd name="T74" fmla="*/ 81 w 82"/>
                <a:gd name="T75" fmla="*/ 20 h 144"/>
                <a:gd name="T76" fmla="*/ 72 w 82"/>
                <a:gd name="T77" fmla="*/ 40 h 144"/>
                <a:gd name="T78" fmla="*/ 61 w 82"/>
                <a:gd name="T79" fmla="*/ 62 h 144"/>
                <a:gd name="T80" fmla="*/ 50 w 82"/>
                <a:gd name="T81" fmla="*/ 89 h 144"/>
                <a:gd name="T82" fmla="*/ 35 w 82"/>
                <a:gd name="T83" fmla="*/ 125 h 144"/>
                <a:gd name="T84" fmla="*/ 34 w 82"/>
                <a:gd name="T85" fmla="*/ 79 h 144"/>
                <a:gd name="T86" fmla="*/ 35 w 82"/>
                <a:gd name="T87" fmla="*/ 78 h 144"/>
                <a:gd name="T88" fmla="*/ 38 w 82"/>
                <a:gd name="T89" fmla="*/ 72 h 144"/>
                <a:gd name="T90" fmla="*/ 39 w 82"/>
                <a:gd name="T91" fmla="*/ 67 h 144"/>
                <a:gd name="T92" fmla="*/ 39 w 82"/>
                <a:gd name="T93" fmla="*/ 61 h 144"/>
                <a:gd name="T94" fmla="*/ 40 w 82"/>
                <a:gd name="T95" fmla="*/ 61 h 144"/>
                <a:gd name="T96" fmla="*/ 44 w 82"/>
                <a:gd name="T97" fmla="*/ 63 h 144"/>
                <a:gd name="T98" fmla="*/ 48 w 82"/>
                <a:gd name="T99" fmla="*/ 67 h 144"/>
                <a:gd name="T100" fmla="*/ 52 w 82"/>
                <a:gd name="T101" fmla="*/ 70 h 144"/>
                <a:gd name="T102" fmla="*/ 47 w 82"/>
                <a:gd name="T103" fmla="*/ 63 h 144"/>
                <a:gd name="T104" fmla="*/ 37 w 82"/>
                <a:gd name="T105" fmla="*/ 52 h 144"/>
                <a:gd name="T106" fmla="*/ 31 w 82"/>
                <a:gd name="T107" fmla="*/ 45 h 144"/>
                <a:gd name="T108" fmla="*/ 44 w 82"/>
                <a:gd name="T109" fmla="*/ 33 h 144"/>
                <a:gd name="T110" fmla="*/ 61 w 82"/>
                <a:gd name="T111" fmla="*/ 19 h 144"/>
                <a:gd name="T112" fmla="*/ 68 w 82"/>
                <a:gd name="T113" fmla="*/ 12 h 144"/>
                <a:gd name="T114" fmla="*/ 69 w 82"/>
                <a:gd name="T115" fmla="*/ 6 h 144"/>
                <a:gd name="T116" fmla="*/ 71 w 82"/>
                <a:gd name="T11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44">
                  <a:moveTo>
                    <a:pt x="14" y="63"/>
                  </a:moveTo>
                  <a:lnTo>
                    <a:pt x="14" y="65"/>
                  </a:lnTo>
                  <a:lnTo>
                    <a:pt x="14" y="65"/>
                  </a:lnTo>
                  <a:lnTo>
                    <a:pt x="14" y="63"/>
                  </a:lnTo>
                  <a:close/>
                  <a:moveTo>
                    <a:pt x="12" y="28"/>
                  </a:moveTo>
                  <a:lnTo>
                    <a:pt x="12" y="28"/>
                  </a:lnTo>
                  <a:lnTo>
                    <a:pt x="13" y="31"/>
                  </a:lnTo>
                  <a:lnTo>
                    <a:pt x="16" y="33"/>
                  </a:lnTo>
                  <a:lnTo>
                    <a:pt x="18" y="36"/>
                  </a:lnTo>
                  <a:lnTo>
                    <a:pt x="21" y="38"/>
                  </a:lnTo>
                  <a:lnTo>
                    <a:pt x="23" y="41"/>
                  </a:lnTo>
                  <a:lnTo>
                    <a:pt x="25" y="44"/>
                  </a:lnTo>
                  <a:lnTo>
                    <a:pt x="26" y="44"/>
                  </a:lnTo>
                  <a:lnTo>
                    <a:pt x="27" y="44"/>
                  </a:lnTo>
                  <a:lnTo>
                    <a:pt x="26" y="45"/>
                  </a:lnTo>
                  <a:lnTo>
                    <a:pt x="25" y="46"/>
                  </a:lnTo>
                  <a:lnTo>
                    <a:pt x="23" y="48"/>
                  </a:lnTo>
                  <a:lnTo>
                    <a:pt x="21" y="50"/>
                  </a:lnTo>
                  <a:lnTo>
                    <a:pt x="17" y="54"/>
                  </a:lnTo>
                  <a:lnTo>
                    <a:pt x="14" y="59"/>
                  </a:lnTo>
                  <a:lnTo>
                    <a:pt x="10" y="67"/>
                  </a:lnTo>
                  <a:lnTo>
                    <a:pt x="9" y="74"/>
                  </a:lnTo>
                  <a:lnTo>
                    <a:pt x="8" y="78"/>
                  </a:lnTo>
                  <a:lnTo>
                    <a:pt x="8" y="78"/>
                  </a:lnTo>
                  <a:lnTo>
                    <a:pt x="9" y="76"/>
                  </a:lnTo>
                  <a:lnTo>
                    <a:pt x="10" y="75"/>
                  </a:lnTo>
                  <a:lnTo>
                    <a:pt x="10" y="72"/>
                  </a:lnTo>
                  <a:lnTo>
                    <a:pt x="12" y="70"/>
                  </a:lnTo>
                  <a:lnTo>
                    <a:pt x="13" y="67"/>
                  </a:lnTo>
                  <a:lnTo>
                    <a:pt x="14" y="65"/>
                  </a:lnTo>
                  <a:lnTo>
                    <a:pt x="14" y="65"/>
                  </a:lnTo>
                  <a:lnTo>
                    <a:pt x="14" y="65"/>
                  </a:lnTo>
                  <a:lnTo>
                    <a:pt x="14" y="66"/>
                  </a:lnTo>
                  <a:lnTo>
                    <a:pt x="14" y="67"/>
                  </a:lnTo>
                  <a:lnTo>
                    <a:pt x="14" y="69"/>
                  </a:lnTo>
                  <a:lnTo>
                    <a:pt x="14" y="70"/>
                  </a:lnTo>
                  <a:lnTo>
                    <a:pt x="14" y="71"/>
                  </a:lnTo>
                  <a:lnTo>
                    <a:pt x="14" y="71"/>
                  </a:lnTo>
                  <a:lnTo>
                    <a:pt x="16" y="74"/>
                  </a:lnTo>
                  <a:lnTo>
                    <a:pt x="16" y="75"/>
                  </a:lnTo>
                  <a:lnTo>
                    <a:pt x="17" y="76"/>
                  </a:lnTo>
                  <a:lnTo>
                    <a:pt x="17" y="78"/>
                  </a:lnTo>
                  <a:lnTo>
                    <a:pt x="16" y="82"/>
                  </a:lnTo>
                  <a:lnTo>
                    <a:pt x="14" y="89"/>
                  </a:lnTo>
                  <a:lnTo>
                    <a:pt x="12" y="103"/>
                  </a:lnTo>
                  <a:lnTo>
                    <a:pt x="9" y="117"/>
                  </a:lnTo>
                  <a:lnTo>
                    <a:pt x="6" y="131"/>
                  </a:lnTo>
                  <a:lnTo>
                    <a:pt x="4" y="144"/>
                  </a:lnTo>
                  <a:lnTo>
                    <a:pt x="1" y="131"/>
                  </a:lnTo>
                  <a:lnTo>
                    <a:pt x="0" y="120"/>
                  </a:lnTo>
                  <a:lnTo>
                    <a:pt x="0" y="110"/>
                  </a:lnTo>
                  <a:lnTo>
                    <a:pt x="1" y="96"/>
                  </a:lnTo>
                  <a:lnTo>
                    <a:pt x="4" y="82"/>
                  </a:lnTo>
                  <a:lnTo>
                    <a:pt x="8" y="69"/>
                  </a:lnTo>
                  <a:lnTo>
                    <a:pt x="9" y="58"/>
                  </a:lnTo>
                  <a:lnTo>
                    <a:pt x="10" y="52"/>
                  </a:lnTo>
                  <a:lnTo>
                    <a:pt x="10" y="46"/>
                  </a:lnTo>
                  <a:lnTo>
                    <a:pt x="10" y="42"/>
                  </a:lnTo>
                  <a:lnTo>
                    <a:pt x="10" y="38"/>
                  </a:lnTo>
                  <a:lnTo>
                    <a:pt x="10" y="38"/>
                  </a:lnTo>
                  <a:lnTo>
                    <a:pt x="10" y="36"/>
                  </a:lnTo>
                  <a:lnTo>
                    <a:pt x="10" y="33"/>
                  </a:lnTo>
                  <a:lnTo>
                    <a:pt x="10" y="31"/>
                  </a:lnTo>
                  <a:lnTo>
                    <a:pt x="12" y="28"/>
                  </a:lnTo>
                  <a:lnTo>
                    <a:pt x="12" y="28"/>
                  </a:lnTo>
                  <a:close/>
                  <a:moveTo>
                    <a:pt x="71" y="0"/>
                  </a:moveTo>
                  <a:lnTo>
                    <a:pt x="72" y="0"/>
                  </a:lnTo>
                  <a:lnTo>
                    <a:pt x="73" y="2"/>
                  </a:lnTo>
                  <a:lnTo>
                    <a:pt x="74" y="4"/>
                  </a:lnTo>
                  <a:lnTo>
                    <a:pt x="74" y="6"/>
                  </a:lnTo>
                  <a:lnTo>
                    <a:pt x="76" y="8"/>
                  </a:lnTo>
                  <a:lnTo>
                    <a:pt x="78" y="11"/>
                  </a:lnTo>
                  <a:lnTo>
                    <a:pt x="80" y="14"/>
                  </a:lnTo>
                  <a:lnTo>
                    <a:pt x="81" y="16"/>
                  </a:lnTo>
                  <a:lnTo>
                    <a:pt x="82" y="17"/>
                  </a:lnTo>
                  <a:lnTo>
                    <a:pt x="81" y="20"/>
                  </a:lnTo>
                  <a:lnTo>
                    <a:pt x="77" y="28"/>
                  </a:lnTo>
                  <a:lnTo>
                    <a:pt x="72" y="40"/>
                  </a:lnTo>
                  <a:lnTo>
                    <a:pt x="67" y="52"/>
                  </a:lnTo>
                  <a:lnTo>
                    <a:pt x="61" y="62"/>
                  </a:lnTo>
                  <a:lnTo>
                    <a:pt x="56" y="74"/>
                  </a:lnTo>
                  <a:lnTo>
                    <a:pt x="50" y="89"/>
                  </a:lnTo>
                  <a:lnTo>
                    <a:pt x="43" y="106"/>
                  </a:lnTo>
                  <a:lnTo>
                    <a:pt x="35" y="125"/>
                  </a:lnTo>
                  <a:lnTo>
                    <a:pt x="29" y="143"/>
                  </a:lnTo>
                  <a:lnTo>
                    <a:pt x="34" y="79"/>
                  </a:lnTo>
                  <a:lnTo>
                    <a:pt x="34" y="79"/>
                  </a:lnTo>
                  <a:lnTo>
                    <a:pt x="35" y="78"/>
                  </a:lnTo>
                  <a:lnTo>
                    <a:pt x="37" y="75"/>
                  </a:lnTo>
                  <a:lnTo>
                    <a:pt x="38" y="72"/>
                  </a:lnTo>
                  <a:lnTo>
                    <a:pt x="39" y="70"/>
                  </a:lnTo>
                  <a:lnTo>
                    <a:pt x="39" y="67"/>
                  </a:lnTo>
                  <a:lnTo>
                    <a:pt x="39" y="63"/>
                  </a:lnTo>
                  <a:lnTo>
                    <a:pt x="39" y="61"/>
                  </a:lnTo>
                  <a:lnTo>
                    <a:pt x="39" y="61"/>
                  </a:lnTo>
                  <a:lnTo>
                    <a:pt x="40" y="61"/>
                  </a:lnTo>
                  <a:lnTo>
                    <a:pt x="42" y="62"/>
                  </a:lnTo>
                  <a:lnTo>
                    <a:pt x="44" y="63"/>
                  </a:lnTo>
                  <a:lnTo>
                    <a:pt x="47" y="66"/>
                  </a:lnTo>
                  <a:lnTo>
                    <a:pt x="48" y="67"/>
                  </a:lnTo>
                  <a:lnTo>
                    <a:pt x="51" y="69"/>
                  </a:lnTo>
                  <a:lnTo>
                    <a:pt x="52" y="70"/>
                  </a:lnTo>
                  <a:lnTo>
                    <a:pt x="51" y="67"/>
                  </a:lnTo>
                  <a:lnTo>
                    <a:pt x="47" y="63"/>
                  </a:lnTo>
                  <a:lnTo>
                    <a:pt x="42" y="58"/>
                  </a:lnTo>
                  <a:lnTo>
                    <a:pt x="37" y="52"/>
                  </a:lnTo>
                  <a:lnTo>
                    <a:pt x="31" y="45"/>
                  </a:lnTo>
                  <a:lnTo>
                    <a:pt x="31" y="45"/>
                  </a:lnTo>
                  <a:lnTo>
                    <a:pt x="37" y="41"/>
                  </a:lnTo>
                  <a:lnTo>
                    <a:pt x="44" y="33"/>
                  </a:lnTo>
                  <a:lnTo>
                    <a:pt x="54" y="27"/>
                  </a:lnTo>
                  <a:lnTo>
                    <a:pt x="61" y="19"/>
                  </a:lnTo>
                  <a:lnTo>
                    <a:pt x="65" y="15"/>
                  </a:lnTo>
                  <a:lnTo>
                    <a:pt x="68" y="12"/>
                  </a:lnTo>
                  <a:lnTo>
                    <a:pt x="69" y="10"/>
                  </a:lnTo>
                  <a:lnTo>
                    <a:pt x="69" y="6"/>
                  </a:lnTo>
                  <a:lnTo>
                    <a:pt x="71" y="3"/>
                  </a:lnTo>
                  <a:lnTo>
                    <a:pt x="71" y="2"/>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54">
              <a:extLst>
                <a:ext uri="{FF2B5EF4-FFF2-40B4-BE49-F238E27FC236}">
                  <a16:creationId xmlns:a16="http://schemas.microsoft.com/office/drawing/2014/main" id="{92BE9731-83F5-496F-A832-03C66E67214D}"/>
                </a:ext>
              </a:extLst>
            </p:cNvPr>
            <p:cNvSpPr>
              <a:spLocks noEditPoints="1"/>
            </p:cNvSpPr>
            <p:nvPr/>
          </p:nvSpPr>
          <p:spPr bwMode="auto">
            <a:xfrm>
              <a:off x="6020562" y="1964676"/>
              <a:ext cx="159221" cy="214261"/>
            </a:xfrm>
            <a:custGeom>
              <a:avLst/>
              <a:gdLst>
                <a:gd name="T0" fmla="*/ 4 w 81"/>
                <a:gd name="T1" fmla="*/ 4 h 109"/>
                <a:gd name="T2" fmla="*/ 7 w 81"/>
                <a:gd name="T3" fmla="*/ 8 h 109"/>
                <a:gd name="T4" fmla="*/ 12 w 81"/>
                <a:gd name="T5" fmla="*/ 12 h 109"/>
                <a:gd name="T6" fmla="*/ 17 w 81"/>
                <a:gd name="T7" fmla="*/ 16 h 109"/>
                <a:gd name="T8" fmla="*/ 25 w 81"/>
                <a:gd name="T9" fmla="*/ 21 h 109"/>
                <a:gd name="T10" fmla="*/ 28 w 81"/>
                <a:gd name="T11" fmla="*/ 24 h 109"/>
                <a:gd name="T12" fmla="*/ 25 w 81"/>
                <a:gd name="T13" fmla="*/ 28 h 109"/>
                <a:gd name="T14" fmla="*/ 22 w 81"/>
                <a:gd name="T15" fmla="*/ 35 h 109"/>
                <a:gd name="T16" fmla="*/ 20 w 81"/>
                <a:gd name="T17" fmla="*/ 42 h 109"/>
                <a:gd name="T18" fmla="*/ 17 w 81"/>
                <a:gd name="T19" fmla="*/ 49 h 109"/>
                <a:gd name="T20" fmla="*/ 17 w 81"/>
                <a:gd name="T21" fmla="*/ 53 h 109"/>
                <a:gd name="T22" fmla="*/ 17 w 81"/>
                <a:gd name="T23" fmla="*/ 53 h 109"/>
                <a:gd name="T24" fmla="*/ 17 w 81"/>
                <a:gd name="T25" fmla="*/ 52 h 109"/>
                <a:gd name="T26" fmla="*/ 18 w 81"/>
                <a:gd name="T27" fmla="*/ 46 h 109"/>
                <a:gd name="T28" fmla="*/ 21 w 81"/>
                <a:gd name="T29" fmla="*/ 40 h 109"/>
                <a:gd name="T30" fmla="*/ 24 w 81"/>
                <a:gd name="T31" fmla="*/ 36 h 109"/>
                <a:gd name="T32" fmla="*/ 25 w 81"/>
                <a:gd name="T33" fmla="*/ 33 h 109"/>
                <a:gd name="T34" fmla="*/ 25 w 81"/>
                <a:gd name="T35" fmla="*/ 35 h 109"/>
                <a:gd name="T36" fmla="*/ 28 w 81"/>
                <a:gd name="T37" fmla="*/ 38 h 109"/>
                <a:gd name="T38" fmla="*/ 30 w 81"/>
                <a:gd name="T39" fmla="*/ 42 h 109"/>
                <a:gd name="T40" fmla="*/ 31 w 81"/>
                <a:gd name="T41" fmla="*/ 45 h 109"/>
                <a:gd name="T42" fmla="*/ 29 w 81"/>
                <a:gd name="T43" fmla="*/ 109 h 109"/>
                <a:gd name="T44" fmla="*/ 26 w 81"/>
                <a:gd name="T45" fmla="*/ 104 h 109"/>
                <a:gd name="T46" fmla="*/ 21 w 81"/>
                <a:gd name="T47" fmla="*/ 88 h 109"/>
                <a:gd name="T48" fmla="*/ 12 w 81"/>
                <a:gd name="T49" fmla="*/ 59 h 109"/>
                <a:gd name="T50" fmla="*/ 4 w 81"/>
                <a:gd name="T51" fmla="*/ 32 h 109"/>
                <a:gd name="T52" fmla="*/ 0 w 81"/>
                <a:gd name="T53" fmla="*/ 19 h 109"/>
                <a:gd name="T54" fmla="*/ 0 w 81"/>
                <a:gd name="T55" fmla="*/ 16 h 109"/>
                <a:gd name="T56" fmla="*/ 1 w 81"/>
                <a:gd name="T57" fmla="*/ 10 h 109"/>
                <a:gd name="T58" fmla="*/ 3 w 81"/>
                <a:gd name="T59" fmla="*/ 4 h 109"/>
                <a:gd name="T60" fmla="*/ 76 w 81"/>
                <a:gd name="T61" fmla="*/ 0 h 109"/>
                <a:gd name="T62" fmla="*/ 77 w 81"/>
                <a:gd name="T63" fmla="*/ 3 h 109"/>
                <a:gd name="T64" fmla="*/ 79 w 81"/>
                <a:gd name="T65" fmla="*/ 7 h 109"/>
                <a:gd name="T66" fmla="*/ 81 w 81"/>
                <a:gd name="T67" fmla="*/ 12 h 109"/>
                <a:gd name="T68" fmla="*/ 79 w 81"/>
                <a:gd name="T69" fmla="*/ 25 h 109"/>
                <a:gd name="T70" fmla="*/ 71 w 81"/>
                <a:gd name="T71" fmla="*/ 53 h 109"/>
                <a:gd name="T72" fmla="*/ 60 w 81"/>
                <a:gd name="T73" fmla="*/ 87 h 109"/>
                <a:gd name="T74" fmla="*/ 54 w 81"/>
                <a:gd name="T75" fmla="*/ 91 h 109"/>
                <a:gd name="T76" fmla="*/ 52 w 81"/>
                <a:gd name="T77" fmla="*/ 62 h 109"/>
                <a:gd name="T78" fmla="*/ 51 w 81"/>
                <a:gd name="T79" fmla="*/ 48 h 109"/>
                <a:gd name="T80" fmla="*/ 52 w 81"/>
                <a:gd name="T81" fmla="*/ 44 h 109"/>
                <a:gd name="T82" fmla="*/ 59 w 81"/>
                <a:gd name="T83" fmla="*/ 35 h 109"/>
                <a:gd name="T84" fmla="*/ 62 w 81"/>
                <a:gd name="T85" fmla="*/ 37 h 109"/>
                <a:gd name="T86" fmla="*/ 64 w 81"/>
                <a:gd name="T87" fmla="*/ 42 h 109"/>
                <a:gd name="T88" fmla="*/ 68 w 81"/>
                <a:gd name="T89" fmla="*/ 48 h 109"/>
                <a:gd name="T90" fmla="*/ 69 w 81"/>
                <a:gd name="T91" fmla="*/ 50 h 109"/>
                <a:gd name="T92" fmla="*/ 69 w 81"/>
                <a:gd name="T93" fmla="*/ 49 h 109"/>
                <a:gd name="T94" fmla="*/ 67 w 81"/>
                <a:gd name="T95" fmla="*/ 42 h 109"/>
                <a:gd name="T96" fmla="*/ 62 w 81"/>
                <a:gd name="T97" fmla="*/ 35 h 109"/>
                <a:gd name="T98" fmla="*/ 56 w 81"/>
                <a:gd name="T99" fmla="*/ 27 h 109"/>
                <a:gd name="T100" fmla="*/ 52 w 81"/>
                <a:gd name="T101" fmla="*/ 24 h 109"/>
                <a:gd name="T102" fmla="*/ 58 w 81"/>
                <a:gd name="T103" fmla="*/ 19 h 109"/>
                <a:gd name="T104" fmla="*/ 69 w 81"/>
                <a:gd name="T105" fmla="*/ 7 h 109"/>
                <a:gd name="T106" fmla="*/ 76 w 81"/>
                <a:gd name="T10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109">
                  <a:moveTo>
                    <a:pt x="3" y="3"/>
                  </a:moveTo>
                  <a:lnTo>
                    <a:pt x="4" y="4"/>
                  </a:lnTo>
                  <a:lnTo>
                    <a:pt x="4" y="6"/>
                  </a:lnTo>
                  <a:lnTo>
                    <a:pt x="7" y="8"/>
                  </a:lnTo>
                  <a:lnTo>
                    <a:pt x="9" y="10"/>
                  </a:lnTo>
                  <a:lnTo>
                    <a:pt x="12" y="12"/>
                  </a:lnTo>
                  <a:lnTo>
                    <a:pt x="14" y="15"/>
                  </a:lnTo>
                  <a:lnTo>
                    <a:pt x="17" y="16"/>
                  </a:lnTo>
                  <a:lnTo>
                    <a:pt x="21" y="19"/>
                  </a:lnTo>
                  <a:lnTo>
                    <a:pt x="25" y="21"/>
                  </a:lnTo>
                  <a:lnTo>
                    <a:pt x="28" y="24"/>
                  </a:lnTo>
                  <a:lnTo>
                    <a:pt x="28" y="24"/>
                  </a:lnTo>
                  <a:lnTo>
                    <a:pt x="26" y="25"/>
                  </a:lnTo>
                  <a:lnTo>
                    <a:pt x="25" y="28"/>
                  </a:lnTo>
                  <a:lnTo>
                    <a:pt x="24" y="31"/>
                  </a:lnTo>
                  <a:lnTo>
                    <a:pt x="22" y="35"/>
                  </a:lnTo>
                  <a:lnTo>
                    <a:pt x="21" y="38"/>
                  </a:lnTo>
                  <a:lnTo>
                    <a:pt x="20" y="42"/>
                  </a:lnTo>
                  <a:lnTo>
                    <a:pt x="18" y="45"/>
                  </a:lnTo>
                  <a:lnTo>
                    <a:pt x="17" y="49"/>
                  </a:lnTo>
                  <a:lnTo>
                    <a:pt x="17" y="52"/>
                  </a:lnTo>
                  <a:lnTo>
                    <a:pt x="17" y="53"/>
                  </a:lnTo>
                  <a:lnTo>
                    <a:pt x="17" y="53"/>
                  </a:lnTo>
                  <a:lnTo>
                    <a:pt x="17" y="53"/>
                  </a:lnTo>
                  <a:lnTo>
                    <a:pt x="17" y="53"/>
                  </a:lnTo>
                  <a:lnTo>
                    <a:pt x="17" y="52"/>
                  </a:lnTo>
                  <a:lnTo>
                    <a:pt x="18" y="50"/>
                  </a:lnTo>
                  <a:lnTo>
                    <a:pt x="18" y="46"/>
                  </a:lnTo>
                  <a:lnTo>
                    <a:pt x="20" y="44"/>
                  </a:lnTo>
                  <a:lnTo>
                    <a:pt x="21" y="40"/>
                  </a:lnTo>
                  <a:lnTo>
                    <a:pt x="22" y="37"/>
                  </a:lnTo>
                  <a:lnTo>
                    <a:pt x="24" y="36"/>
                  </a:lnTo>
                  <a:lnTo>
                    <a:pt x="24" y="35"/>
                  </a:lnTo>
                  <a:lnTo>
                    <a:pt x="25" y="33"/>
                  </a:lnTo>
                  <a:lnTo>
                    <a:pt x="25" y="33"/>
                  </a:lnTo>
                  <a:lnTo>
                    <a:pt x="25" y="35"/>
                  </a:lnTo>
                  <a:lnTo>
                    <a:pt x="26" y="36"/>
                  </a:lnTo>
                  <a:lnTo>
                    <a:pt x="28" y="38"/>
                  </a:lnTo>
                  <a:lnTo>
                    <a:pt x="29" y="40"/>
                  </a:lnTo>
                  <a:lnTo>
                    <a:pt x="30" y="42"/>
                  </a:lnTo>
                  <a:lnTo>
                    <a:pt x="31" y="44"/>
                  </a:lnTo>
                  <a:lnTo>
                    <a:pt x="31" y="45"/>
                  </a:lnTo>
                  <a:lnTo>
                    <a:pt x="31" y="45"/>
                  </a:lnTo>
                  <a:lnTo>
                    <a:pt x="29" y="109"/>
                  </a:lnTo>
                  <a:lnTo>
                    <a:pt x="28" y="107"/>
                  </a:lnTo>
                  <a:lnTo>
                    <a:pt x="26" y="104"/>
                  </a:lnTo>
                  <a:lnTo>
                    <a:pt x="25" y="99"/>
                  </a:lnTo>
                  <a:lnTo>
                    <a:pt x="21" y="88"/>
                  </a:lnTo>
                  <a:lnTo>
                    <a:pt x="17" y="74"/>
                  </a:lnTo>
                  <a:lnTo>
                    <a:pt x="12" y="59"/>
                  </a:lnTo>
                  <a:lnTo>
                    <a:pt x="8" y="45"/>
                  </a:lnTo>
                  <a:lnTo>
                    <a:pt x="4" y="32"/>
                  </a:lnTo>
                  <a:lnTo>
                    <a:pt x="1" y="23"/>
                  </a:lnTo>
                  <a:lnTo>
                    <a:pt x="0" y="19"/>
                  </a:lnTo>
                  <a:lnTo>
                    <a:pt x="0" y="18"/>
                  </a:lnTo>
                  <a:lnTo>
                    <a:pt x="0" y="16"/>
                  </a:lnTo>
                  <a:lnTo>
                    <a:pt x="0" y="12"/>
                  </a:lnTo>
                  <a:lnTo>
                    <a:pt x="1" y="10"/>
                  </a:lnTo>
                  <a:lnTo>
                    <a:pt x="3" y="7"/>
                  </a:lnTo>
                  <a:lnTo>
                    <a:pt x="3" y="4"/>
                  </a:lnTo>
                  <a:lnTo>
                    <a:pt x="3" y="3"/>
                  </a:lnTo>
                  <a:close/>
                  <a:moveTo>
                    <a:pt x="76" y="0"/>
                  </a:moveTo>
                  <a:lnTo>
                    <a:pt x="77" y="0"/>
                  </a:lnTo>
                  <a:lnTo>
                    <a:pt x="77" y="3"/>
                  </a:lnTo>
                  <a:lnTo>
                    <a:pt x="79" y="4"/>
                  </a:lnTo>
                  <a:lnTo>
                    <a:pt x="79" y="7"/>
                  </a:lnTo>
                  <a:lnTo>
                    <a:pt x="80" y="10"/>
                  </a:lnTo>
                  <a:lnTo>
                    <a:pt x="81" y="12"/>
                  </a:lnTo>
                  <a:lnTo>
                    <a:pt x="81" y="18"/>
                  </a:lnTo>
                  <a:lnTo>
                    <a:pt x="79" y="25"/>
                  </a:lnTo>
                  <a:lnTo>
                    <a:pt x="75" y="38"/>
                  </a:lnTo>
                  <a:lnTo>
                    <a:pt x="71" y="53"/>
                  </a:lnTo>
                  <a:lnTo>
                    <a:pt x="66" y="69"/>
                  </a:lnTo>
                  <a:lnTo>
                    <a:pt x="60" y="87"/>
                  </a:lnTo>
                  <a:lnTo>
                    <a:pt x="55" y="107"/>
                  </a:lnTo>
                  <a:lnTo>
                    <a:pt x="54" y="91"/>
                  </a:lnTo>
                  <a:lnTo>
                    <a:pt x="54" y="75"/>
                  </a:lnTo>
                  <a:lnTo>
                    <a:pt x="52" y="62"/>
                  </a:lnTo>
                  <a:lnTo>
                    <a:pt x="52" y="52"/>
                  </a:lnTo>
                  <a:lnTo>
                    <a:pt x="51" y="48"/>
                  </a:lnTo>
                  <a:lnTo>
                    <a:pt x="52" y="45"/>
                  </a:lnTo>
                  <a:lnTo>
                    <a:pt x="52" y="44"/>
                  </a:lnTo>
                  <a:lnTo>
                    <a:pt x="52" y="44"/>
                  </a:lnTo>
                  <a:lnTo>
                    <a:pt x="59" y="35"/>
                  </a:lnTo>
                  <a:lnTo>
                    <a:pt x="60" y="36"/>
                  </a:lnTo>
                  <a:lnTo>
                    <a:pt x="62" y="37"/>
                  </a:lnTo>
                  <a:lnTo>
                    <a:pt x="63" y="40"/>
                  </a:lnTo>
                  <a:lnTo>
                    <a:pt x="64" y="42"/>
                  </a:lnTo>
                  <a:lnTo>
                    <a:pt x="67" y="45"/>
                  </a:lnTo>
                  <a:lnTo>
                    <a:pt x="68" y="48"/>
                  </a:lnTo>
                  <a:lnTo>
                    <a:pt x="69" y="49"/>
                  </a:lnTo>
                  <a:lnTo>
                    <a:pt x="69" y="50"/>
                  </a:lnTo>
                  <a:lnTo>
                    <a:pt x="69" y="50"/>
                  </a:lnTo>
                  <a:lnTo>
                    <a:pt x="69" y="49"/>
                  </a:lnTo>
                  <a:lnTo>
                    <a:pt x="68" y="46"/>
                  </a:lnTo>
                  <a:lnTo>
                    <a:pt x="67" y="42"/>
                  </a:lnTo>
                  <a:lnTo>
                    <a:pt x="64" y="38"/>
                  </a:lnTo>
                  <a:lnTo>
                    <a:pt x="62" y="35"/>
                  </a:lnTo>
                  <a:lnTo>
                    <a:pt x="59" y="31"/>
                  </a:lnTo>
                  <a:lnTo>
                    <a:pt x="56" y="27"/>
                  </a:lnTo>
                  <a:lnTo>
                    <a:pt x="54" y="25"/>
                  </a:lnTo>
                  <a:lnTo>
                    <a:pt x="52" y="24"/>
                  </a:lnTo>
                  <a:lnTo>
                    <a:pt x="54" y="23"/>
                  </a:lnTo>
                  <a:lnTo>
                    <a:pt x="58" y="19"/>
                  </a:lnTo>
                  <a:lnTo>
                    <a:pt x="63" y="14"/>
                  </a:lnTo>
                  <a:lnTo>
                    <a:pt x="69" y="7"/>
                  </a:lnTo>
                  <a:lnTo>
                    <a:pt x="75" y="3"/>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56">
              <a:extLst>
                <a:ext uri="{FF2B5EF4-FFF2-40B4-BE49-F238E27FC236}">
                  <a16:creationId xmlns:a16="http://schemas.microsoft.com/office/drawing/2014/main" id="{0D8E2383-1159-4140-AE26-614C7D7380D6}"/>
                </a:ext>
              </a:extLst>
            </p:cNvPr>
            <p:cNvSpPr>
              <a:spLocks/>
            </p:cNvSpPr>
            <p:nvPr/>
          </p:nvSpPr>
          <p:spPr bwMode="auto">
            <a:xfrm>
              <a:off x="6568989" y="2055098"/>
              <a:ext cx="78628" cy="157255"/>
            </a:xfrm>
            <a:custGeom>
              <a:avLst/>
              <a:gdLst>
                <a:gd name="T0" fmla="*/ 39 w 40"/>
                <a:gd name="T1" fmla="*/ 0 h 80"/>
                <a:gd name="T2" fmla="*/ 40 w 40"/>
                <a:gd name="T3" fmla="*/ 23 h 80"/>
                <a:gd name="T4" fmla="*/ 40 w 40"/>
                <a:gd name="T5" fmla="*/ 42 h 80"/>
                <a:gd name="T6" fmla="*/ 40 w 40"/>
                <a:gd name="T7" fmla="*/ 61 h 80"/>
                <a:gd name="T8" fmla="*/ 40 w 40"/>
                <a:gd name="T9" fmla="*/ 80 h 80"/>
                <a:gd name="T10" fmla="*/ 0 w 40"/>
                <a:gd name="T11" fmla="*/ 6 h 80"/>
                <a:gd name="T12" fmla="*/ 4 w 40"/>
                <a:gd name="T13" fmla="*/ 7 h 80"/>
                <a:gd name="T14" fmla="*/ 12 w 40"/>
                <a:gd name="T15" fmla="*/ 7 h 80"/>
                <a:gd name="T16" fmla="*/ 22 w 40"/>
                <a:gd name="T17" fmla="*/ 7 h 80"/>
                <a:gd name="T18" fmla="*/ 31 w 40"/>
                <a:gd name="T19" fmla="*/ 6 h 80"/>
                <a:gd name="T20" fmla="*/ 35 w 40"/>
                <a:gd name="T21" fmla="*/ 4 h 80"/>
                <a:gd name="T22" fmla="*/ 38 w 40"/>
                <a:gd name="T23" fmla="*/ 2 h 80"/>
                <a:gd name="T24" fmla="*/ 39 w 40"/>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0">
                  <a:moveTo>
                    <a:pt x="39" y="0"/>
                  </a:moveTo>
                  <a:lnTo>
                    <a:pt x="40" y="23"/>
                  </a:lnTo>
                  <a:lnTo>
                    <a:pt x="40" y="42"/>
                  </a:lnTo>
                  <a:lnTo>
                    <a:pt x="40" y="61"/>
                  </a:lnTo>
                  <a:lnTo>
                    <a:pt x="40" y="80"/>
                  </a:lnTo>
                  <a:lnTo>
                    <a:pt x="0" y="6"/>
                  </a:lnTo>
                  <a:lnTo>
                    <a:pt x="4" y="7"/>
                  </a:lnTo>
                  <a:lnTo>
                    <a:pt x="12" y="7"/>
                  </a:lnTo>
                  <a:lnTo>
                    <a:pt x="22" y="7"/>
                  </a:lnTo>
                  <a:lnTo>
                    <a:pt x="31" y="6"/>
                  </a:lnTo>
                  <a:lnTo>
                    <a:pt x="35" y="4"/>
                  </a:lnTo>
                  <a:lnTo>
                    <a:pt x="38" y="2"/>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7C56C8FA-4909-482C-82D8-FE267BDDEFFF}"/>
              </a:ext>
            </a:extLst>
          </p:cNvPr>
          <p:cNvGrpSpPr/>
          <p:nvPr/>
        </p:nvGrpSpPr>
        <p:grpSpPr>
          <a:xfrm>
            <a:off x="2902850" y="2404291"/>
            <a:ext cx="9194114" cy="2759714"/>
            <a:chOff x="7430440" y="3198762"/>
            <a:chExt cx="2022200" cy="677121"/>
          </a:xfrm>
          <a:solidFill>
            <a:srgbClr val="808173">
              <a:alpha val="95000"/>
            </a:srgbClr>
          </a:solidFill>
        </p:grpSpPr>
        <p:grpSp>
          <p:nvGrpSpPr>
            <p:cNvPr id="141" name="Group 140">
              <a:extLst>
                <a:ext uri="{FF2B5EF4-FFF2-40B4-BE49-F238E27FC236}">
                  <a16:creationId xmlns:a16="http://schemas.microsoft.com/office/drawing/2014/main" id="{93B09018-2B1F-463B-801E-1D35D35B8725}"/>
                </a:ext>
              </a:extLst>
            </p:cNvPr>
            <p:cNvGrpSpPr/>
            <p:nvPr/>
          </p:nvGrpSpPr>
          <p:grpSpPr>
            <a:xfrm>
              <a:off x="7430440" y="3198762"/>
              <a:ext cx="2022200" cy="677121"/>
              <a:chOff x="2307520" y="3063331"/>
              <a:chExt cx="3296834" cy="1103924"/>
            </a:xfrm>
            <a:grpFill/>
          </p:grpSpPr>
          <p:sp>
            <p:nvSpPr>
              <p:cNvPr id="142" name="Freeform 9">
                <a:extLst>
                  <a:ext uri="{FF2B5EF4-FFF2-40B4-BE49-F238E27FC236}">
                    <a16:creationId xmlns:a16="http://schemas.microsoft.com/office/drawing/2014/main" id="{EF9351F0-5C9D-4FD2-B49C-EA015AB162AB}"/>
                  </a:ext>
                </a:extLst>
              </p:cNvPr>
              <p:cNvSpPr>
                <a:spLocks/>
              </p:cNvSpPr>
              <p:nvPr/>
            </p:nvSpPr>
            <p:spPr bwMode="auto">
              <a:xfrm>
                <a:off x="2307520" y="3384385"/>
                <a:ext cx="1612415" cy="769322"/>
              </a:xfrm>
              <a:custGeom>
                <a:avLst/>
                <a:gdLst>
                  <a:gd name="T0" fmla="*/ 203 w 1223"/>
                  <a:gd name="T1" fmla="*/ 0 h 582"/>
                  <a:gd name="T2" fmla="*/ 305 w 1223"/>
                  <a:gd name="T3" fmla="*/ 3 h 582"/>
                  <a:gd name="T4" fmla="*/ 406 w 1223"/>
                  <a:gd name="T5" fmla="*/ 10 h 582"/>
                  <a:gd name="T6" fmla="*/ 509 w 1223"/>
                  <a:gd name="T7" fmla="*/ 20 h 582"/>
                  <a:gd name="T8" fmla="*/ 611 w 1223"/>
                  <a:gd name="T9" fmla="*/ 30 h 582"/>
                  <a:gd name="T10" fmla="*/ 714 w 1223"/>
                  <a:gd name="T11" fmla="*/ 41 h 582"/>
                  <a:gd name="T12" fmla="*/ 816 w 1223"/>
                  <a:gd name="T13" fmla="*/ 51 h 582"/>
                  <a:gd name="T14" fmla="*/ 918 w 1223"/>
                  <a:gd name="T15" fmla="*/ 59 h 582"/>
                  <a:gd name="T16" fmla="*/ 1020 w 1223"/>
                  <a:gd name="T17" fmla="*/ 64 h 582"/>
                  <a:gd name="T18" fmla="*/ 1122 w 1223"/>
                  <a:gd name="T19" fmla="*/ 64 h 582"/>
                  <a:gd name="T20" fmla="*/ 1223 w 1223"/>
                  <a:gd name="T21" fmla="*/ 58 h 582"/>
                  <a:gd name="T22" fmla="*/ 1223 w 1223"/>
                  <a:gd name="T23" fmla="*/ 569 h 582"/>
                  <a:gd name="T24" fmla="*/ 1220 w 1223"/>
                  <a:gd name="T25" fmla="*/ 574 h 582"/>
                  <a:gd name="T26" fmla="*/ 1211 w 1223"/>
                  <a:gd name="T27" fmla="*/ 578 h 582"/>
                  <a:gd name="T28" fmla="*/ 1196 w 1223"/>
                  <a:gd name="T29" fmla="*/ 581 h 582"/>
                  <a:gd name="T30" fmla="*/ 1176 w 1223"/>
                  <a:gd name="T31" fmla="*/ 582 h 582"/>
                  <a:gd name="T32" fmla="*/ 1152 w 1223"/>
                  <a:gd name="T33" fmla="*/ 582 h 582"/>
                  <a:gd name="T34" fmla="*/ 1123 w 1223"/>
                  <a:gd name="T35" fmla="*/ 581 h 582"/>
                  <a:gd name="T36" fmla="*/ 1088 w 1223"/>
                  <a:gd name="T37" fmla="*/ 580 h 582"/>
                  <a:gd name="T38" fmla="*/ 1051 w 1223"/>
                  <a:gd name="T39" fmla="*/ 577 h 582"/>
                  <a:gd name="T40" fmla="*/ 1010 w 1223"/>
                  <a:gd name="T41" fmla="*/ 574 h 582"/>
                  <a:gd name="T42" fmla="*/ 966 w 1223"/>
                  <a:gd name="T43" fmla="*/ 570 h 582"/>
                  <a:gd name="T44" fmla="*/ 919 w 1223"/>
                  <a:gd name="T45" fmla="*/ 565 h 582"/>
                  <a:gd name="T46" fmla="*/ 868 w 1223"/>
                  <a:gd name="T47" fmla="*/ 560 h 582"/>
                  <a:gd name="T48" fmla="*/ 817 w 1223"/>
                  <a:gd name="T49" fmla="*/ 555 h 582"/>
                  <a:gd name="T50" fmla="*/ 763 w 1223"/>
                  <a:gd name="T51" fmla="*/ 550 h 582"/>
                  <a:gd name="T52" fmla="*/ 708 w 1223"/>
                  <a:gd name="T53" fmla="*/ 545 h 582"/>
                  <a:gd name="T54" fmla="*/ 650 w 1223"/>
                  <a:gd name="T55" fmla="*/ 539 h 582"/>
                  <a:gd name="T56" fmla="*/ 593 w 1223"/>
                  <a:gd name="T57" fmla="*/ 534 h 582"/>
                  <a:gd name="T58" fmla="*/ 536 w 1223"/>
                  <a:gd name="T59" fmla="*/ 529 h 582"/>
                  <a:gd name="T60" fmla="*/ 477 w 1223"/>
                  <a:gd name="T61" fmla="*/ 525 h 582"/>
                  <a:gd name="T62" fmla="*/ 419 w 1223"/>
                  <a:gd name="T63" fmla="*/ 521 h 582"/>
                  <a:gd name="T64" fmla="*/ 361 w 1223"/>
                  <a:gd name="T65" fmla="*/ 517 h 582"/>
                  <a:gd name="T66" fmla="*/ 305 w 1223"/>
                  <a:gd name="T67" fmla="*/ 515 h 582"/>
                  <a:gd name="T68" fmla="*/ 249 w 1223"/>
                  <a:gd name="T69" fmla="*/ 513 h 582"/>
                  <a:gd name="T70" fmla="*/ 195 w 1223"/>
                  <a:gd name="T71" fmla="*/ 512 h 582"/>
                  <a:gd name="T72" fmla="*/ 143 w 1223"/>
                  <a:gd name="T73" fmla="*/ 512 h 582"/>
                  <a:gd name="T74" fmla="*/ 92 w 1223"/>
                  <a:gd name="T75" fmla="*/ 513 h 582"/>
                  <a:gd name="T76" fmla="*/ 44 w 1223"/>
                  <a:gd name="T77" fmla="*/ 516 h 582"/>
                  <a:gd name="T78" fmla="*/ 0 w 1223"/>
                  <a:gd name="T79" fmla="*/ 519 h 582"/>
                  <a:gd name="T80" fmla="*/ 0 w 1223"/>
                  <a:gd name="T81" fmla="*/ 8 h 582"/>
                  <a:gd name="T82" fmla="*/ 101 w 1223"/>
                  <a:gd name="T83" fmla="*/ 1 h 582"/>
                  <a:gd name="T84" fmla="*/ 203 w 1223"/>
                  <a:gd name="T8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3" h="582">
                    <a:moveTo>
                      <a:pt x="203" y="0"/>
                    </a:moveTo>
                    <a:lnTo>
                      <a:pt x="305" y="3"/>
                    </a:lnTo>
                    <a:lnTo>
                      <a:pt x="406" y="10"/>
                    </a:lnTo>
                    <a:lnTo>
                      <a:pt x="509" y="20"/>
                    </a:lnTo>
                    <a:lnTo>
                      <a:pt x="611" y="30"/>
                    </a:lnTo>
                    <a:lnTo>
                      <a:pt x="714" y="41"/>
                    </a:lnTo>
                    <a:lnTo>
                      <a:pt x="816" y="51"/>
                    </a:lnTo>
                    <a:lnTo>
                      <a:pt x="918" y="59"/>
                    </a:lnTo>
                    <a:lnTo>
                      <a:pt x="1020" y="64"/>
                    </a:lnTo>
                    <a:lnTo>
                      <a:pt x="1122" y="64"/>
                    </a:lnTo>
                    <a:lnTo>
                      <a:pt x="1223" y="58"/>
                    </a:lnTo>
                    <a:lnTo>
                      <a:pt x="1223" y="569"/>
                    </a:lnTo>
                    <a:lnTo>
                      <a:pt x="1220" y="574"/>
                    </a:lnTo>
                    <a:lnTo>
                      <a:pt x="1211" y="578"/>
                    </a:lnTo>
                    <a:lnTo>
                      <a:pt x="1196" y="581"/>
                    </a:lnTo>
                    <a:lnTo>
                      <a:pt x="1176" y="582"/>
                    </a:lnTo>
                    <a:lnTo>
                      <a:pt x="1152" y="582"/>
                    </a:lnTo>
                    <a:lnTo>
                      <a:pt x="1123" y="581"/>
                    </a:lnTo>
                    <a:lnTo>
                      <a:pt x="1088" y="580"/>
                    </a:lnTo>
                    <a:lnTo>
                      <a:pt x="1051" y="577"/>
                    </a:lnTo>
                    <a:lnTo>
                      <a:pt x="1010" y="574"/>
                    </a:lnTo>
                    <a:lnTo>
                      <a:pt x="966" y="570"/>
                    </a:lnTo>
                    <a:lnTo>
                      <a:pt x="919" y="565"/>
                    </a:lnTo>
                    <a:lnTo>
                      <a:pt x="868" y="560"/>
                    </a:lnTo>
                    <a:lnTo>
                      <a:pt x="817" y="555"/>
                    </a:lnTo>
                    <a:lnTo>
                      <a:pt x="763" y="550"/>
                    </a:lnTo>
                    <a:lnTo>
                      <a:pt x="708" y="545"/>
                    </a:lnTo>
                    <a:lnTo>
                      <a:pt x="650" y="539"/>
                    </a:lnTo>
                    <a:lnTo>
                      <a:pt x="593" y="534"/>
                    </a:lnTo>
                    <a:lnTo>
                      <a:pt x="536" y="529"/>
                    </a:lnTo>
                    <a:lnTo>
                      <a:pt x="477" y="525"/>
                    </a:lnTo>
                    <a:lnTo>
                      <a:pt x="419" y="521"/>
                    </a:lnTo>
                    <a:lnTo>
                      <a:pt x="361" y="517"/>
                    </a:lnTo>
                    <a:lnTo>
                      <a:pt x="305" y="515"/>
                    </a:lnTo>
                    <a:lnTo>
                      <a:pt x="249" y="513"/>
                    </a:lnTo>
                    <a:lnTo>
                      <a:pt x="195" y="512"/>
                    </a:lnTo>
                    <a:lnTo>
                      <a:pt x="143" y="512"/>
                    </a:lnTo>
                    <a:lnTo>
                      <a:pt x="92" y="513"/>
                    </a:lnTo>
                    <a:lnTo>
                      <a:pt x="44" y="516"/>
                    </a:lnTo>
                    <a:lnTo>
                      <a:pt x="0" y="519"/>
                    </a:lnTo>
                    <a:lnTo>
                      <a:pt x="0" y="8"/>
                    </a:lnTo>
                    <a:lnTo>
                      <a:pt x="101" y="1"/>
                    </a:lnTo>
                    <a:lnTo>
                      <a:pt x="2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0">
                <a:extLst>
                  <a:ext uri="{FF2B5EF4-FFF2-40B4-BE49-F238E27FC236}">
                    <a16:creationId xmlns:a16="http://schemas.microsoft.com/office/drawing/2014/main" id="{B4A5654B-7327-4985-B703-B7241E36DBF7}"/>
                  </a:ext>
                </a:extLst>
              </p:cNvPr>
              <p:cNvSpPr>
                <a:spLocks/>
              </p:cNvSpPr>
              <p:nvPr/>
            </p:nvSpPr>
            <p:spPr bwMode="auto">
              <a:xfrm>
                <a:off x="3129368" y="3608706"/>
                <a:ext cx="803573" cy="558549"/>
              </a:xfrm>
              <a:custGeom>
                <a:avLst/>
                <a:gdLst>
                  <a:gd name="T0" fmla="*/ 278 w 610"/>
                  <a:gd name="T1" fmla="*/ 0 h 424"/>
                  <a:gd name="T2" fmla="*/ 329 w 610"/>
                  <a:gd name="T3" fmla="*/ 2 h 424"/>
                  <a:gd name="T4" fmla="*/ 381 w 610"/>
                  <a:gd name="T5" fmla="*/ 9 h 424"/>
                  <a:gd name="T6" fmla="*/ 436 w 610"/>
                  <a:gd name="T7" fmla="*/ 23 h 424"/>
                  <a:gd name="T8" fmla="*/ 494 w 610"/>
                  <a:gd name="T9" fmla="*/ 41 h 424"/>
                  <a:gd name="T10" fmla="*/ 551 w 610"/>
                  <a:gd name="T11" fmla="*/ 65 h 424"/>
                  <a:gd name="T12" fmla="*/ 610 w 610"/>
                  <a:gd name="T13" fmla="*/ 96 h 424"/>
                  <a:gd name="T14" fmla="*/ 610 w 610"/>
                  <a:gd name="T15" fmla="*/ 99 h 424"/>
                  <a:gd name="T16" fmla="*/ 610 w 610"/>
                  <a:gd name="T17" fmla="*/ 109 h 424"/>
                  <a:gd name="T18" fmla="*/ 610 w 610"/>
                  <a:gd name="T19" fmla="*/ 124 h 424"/>
                  <a:gd name="T20" fmla="*/ 610 w 610"/>
                  <a:gd name="T21" fmla="*/ 143 h 424"/>
                  <a:gd name="T22" fmla="*/ 609 w 610"/>
                  <a:gd name="T23" fmla="*/ 167 h 424"/>
                  <a:gd name="T24" fmla="*/ 609 w 610"/>
                  <a:gd name="T25" fmla="*/ 194 h 424"/>
                  <a:gd name="T26" fmla="*/ 609 w 610"/>
                  <a:gd name="T27" fmla="*/ 224 h 424"/>
                  <a:gd name="T28" fmla="*/ 609 w 610"/>
                  <a:gd name="T29" fmla="*/ 255 h 424"/>
                  <a:gd name="T30" fmla="*/ 608 w 610"/>
                  <a:gd name="T31" fmla="*/ 289 h 424"/>
                  <a:gd name="T32" fmla="*/ 608 w 610"/>
                  <a:gd name="T33" fmla="*/ 324 h 424"/>
                  <a:gd name="T34" fmla="*/ 608 w 610"/>
                  <a:gd name="T35" fmla="*/ 358 h 424"/>
                  <a:gd name="T36" fmla="*/ 608 w 610"/>
                  <a:gd name="T37" fmla="*/ 392 h 424"/>
                  <a:gd name="T38" fmla="*/ 608 w 610"/>
                  <a:gd name="T39" fmla="*/ 424 h 424"/>
                  <a:gd name="T40" fmla="*/ 606 w 610"/>
                  <a:gd name="T41" fmla="*/ 411 h 424"/>
                  <a:gd name="T42" fmla="*/ 601 w 610"/>
                  <a:gd name="T43" fmla="*/ 400 h 424"/>
                  <a:gd name="T44" fmla="*/ 592 w 610"/>
                  <a:gd name="T45" fmla="*/ 390 h 424"/>
                  <a:gd name="T46" fmla="*/ 579 w 610"/>
                  <a:gd name="T47" fmla="*/ 382 h 424"/>
                  <a:gd name="T48" fmla="*/ 563 w 610"/>
                  <a:gd name="T49" fmla="*/ 374 h 424"/>
                  <a:gd name="T50" fmla="*/ 542 w 610"/>
                  <a:gd name="T51" fmla="*/ 366 h 424"/>
                  <a:gd name="T52" fmla="*/ 518 w 610"/>
                  <a:gd name="T53" fmla="*/ 358 h 424"/>
                  <a:gd name="T54" fmla="*/ 488 w 610"/>
                  <a:gd name="T55" fmla="*/ 350 h 424"/>
                  <a:gd name="T56" fmla="*/ 454 w 610"/>
                  <a:gd name="T57" fmla="*/ 340 h 424"/>
                  <a:gd name="T58" fmla="*/ 415 w 610"/>
                  <a:gd name="T59" fmla="*/ 329 h 424"/>
                  <a:gd name="T60" fmla="*/ 388 w 610"/>
                  <a:gd name="T61" fmla="*/ 321 h 424"/>
                  <a:gd name="T62" fmla="*/ 358 w 610"/>
                  <a:gd name="T63" fmla="*/ 313 h 424"/>
                  <a:gd name="T64" fmla="*/ 326 w 610"/>
                  <a:gd name="T65" fmla="*/ 305 h 424"/>
                  <a:gd name="T66" fmla="*/ 293 w 610"/>
                  <a:gd name="T67" fmla="*/ 295 h 424"/>
                  <a:gd name="T68" fmla="*/ 258 w 610"/>
                  <a:gd name="T69" fmla="*/ 286 h 424"/>
                  <a:gd name="T70" fmla="*/ 224 w 610"/>
                  <a:gd name="T71" fmla="*/ 276 h 424"/>
                  <a:gd name="T72" fmla="*/ 190 w 610"/>
                  <a:gd name="T73" fmla="*/ 265 h 424"/>
                  <a:gd name="T74" fmla="*/ 156 w 610"/>
                  <a:gd name="T75" fmla="*/ 254 h 424"/>
                  <a:gd name="T76" fmla="*/ 125 w 610"/>
                  <a:gd name="T77" fmla="*/ 242 h 424"/>
                  <a:gd name="T78" fmla="*/ 96 w 610"/>
                  <a:gd name="T79" fmla="*/ 230 h 424"/>
                  <a:gd name="T80" fmla="*/ 68 w 610"/>
                  <a:gd name="T81" fmla="*/ 216 h 424"/>
                  <a:gd name="T82" fmla="*/ 45 w 610"/>
                  <a:gd name="T83" fmla="*/ 202 h 424"/>
                  <a:gd name="T84" fmla="*/ 26 w 610"/>
                  <a:gd name="T85" fmla="*/ 187 h 424"/>
                  <a:gd name="T86" fmla="*/ 12 w 610"/>
                  <a:gd name="T87" fmla="*/ 170 h 424"/>
                  <a:gd name="T88" fmla="*/ 3 w 610"/>
                  <a:gd name="T89" fmla="*/ 153 h 424"/>
                  <a:gd name="T90" fmla="*/ 0 w 610"/>
                  <a:gd name="T91" fmla="*/ 134 h 424"/>
                  <a:gd name="T92" fmla="*/ 3 w 610"/>
                  <a:gd name="T93" fmla="*/ 115 h 424"/>
                  <a:gd name="T94" fmla="*/ 13 w 610"/>
                  <a:gd name="T95" fmla="*/ 96 h 424"/>
                  <a:gd name="T96" fmla="*/ 29 w 610"/>
                  <a:gd name="T97" fmla="*/ 78 h 424"/>
                  <a:gd name="T98" fmla="*/ 50 w 610"/>
                  <a:gd name="T99" fmla="*/ 60 h 424"/>
                  <a:gd name="T100" fmla="*/ 77 w 610"/>
                  <a:gd name="T101" fmla="*/ 44 h 424"/>
                  <a:gd name="T102" fmla="*/ 110 w 610"/>
                  <a:gd name="T103" fmla="*/ 29 h 424"/>
                  <a:gd name="T104" fmla="*/ 146 w 610"/>
                  <a:gd name="T105" fmla="*/ 16 h 424"/>
                  <a:gd name="T106" fmla="*/ 186 w 610"/>
                  <a:gd name="T107" fmla="*/ 7 h 424"/>
                  <a:gd name="T108" fmla="*/ 230 w 610"/>
                  <a:gd name="T109" fmla="*/ 2 h 424"/>
                  <a:gd name="T110" fmla="*/ 278 w 610"/>
                  <a:gd name="T11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0" h="424">
                    <a:moveTo>
                      <a:pt x="278" y="0"/>
                    </a:moveTo>
                    <a:lnTo>
                      <a:pt x="329" y="2"/>
                    </a:lnTo>
                    <a:lnTo>
                      <a:pt x="381" y="9"/>
                    </a:lnTo>
                    <a:lnTo>
                      <a:pt x="436" y="23"/>
                    </a:lnTo>
                    <a:lnTo>
                      <a:pt x="494" y="41"/>
                    </a:lnTo>
                    <a:lnTo>
                      <a:pt x="551" y="65"/>
                    </a:lnTo>
                    <a:lnTo>
                      <a:pt x="610" y="96"/>
                    </a:lnTo>
                    <a:lnTo>
                      <a:pt x="610" y="99"/>
                    </a:lnTo>
                    <a:lnTo>
                      <a:pt x="610" y="109"/>
                    </a:lnTo>
                    <a:lnTo>
                      <a:pt x="610" y="124"/>
                    </a:lnTo>
                    <a:lnTo>
                      <a:pt x="610" y="143"/>
                    </a:lnTo>
                    <a:lnTo>
                      <a:pt x="609" y="167"/>
                    </a:lnTo>
                    <a:lnTo>
                      <a:pt x="609" y="194"/>
                    </a:lnTo>
                    <a:lnTo>
                      <a:pt x="609" y="224"/>
                    </a:lnTo>
                    <a:lnTo>
                      <a:pt x="609" y="255"/>
                    </a:lnTo>
                    <a:lnTo>
                      <a:pt x="608" y="289"/>
                    </a:lnTo>
                    <a:lnTo>
                      <a:pt x="608" y="324"/>
                    </a:lnTo>
                    <a:lnTo>
                      <a:pt x="608" y="358"/>
                    </a:lnTo>
                    <a:lnTo>
                      <a:pt x="608" y="392"/>
                    </a:lnTo>
                    <a:lnTo>
                      <a:pt x="608" y="424"/>
                    </a:lnTo>
                    <a:lnTo>
                      <a:pt x="606" y="411"/>
                    </a:lnTo>
                    <a:lnTo>
                      <a:pt x="601" y="400"/>
                    </a:lnTo>
                    <a:lnTo>
                      <a:pt x="592" y="390"/>
                    </a:lnTo>
                    <a:lnTo>
                      <a:pt x="579" y="382"/>
                    </a:lnTo>
                    <a:lnTo>
                      <a:pt x="563" y="374"/>
                    </a:lnTo>
                    <a:lnTo>
                      <a:pt x="542" y="366"/>
                    </a:lnTo>
                    <a:lnTo>
                      <a:pt x="518" y="358"/>
                    </a:lnTo>
                    <a:lnTo>
                      <a:pt x="488" y="350"/>
                    </a:lnTo>
                    <a:lnTo>
                      <a:pt x="454" y="340"/>
                    </a:lnTo>
                    <a:lnTo>
                      <a:pt x="415" y="329"/>
                    </a:lnTo>
                    <a:lnTo>
                      <a:pt x="388" y="321"/>
                    </a:lnTo>
                    <a:lnTo>
                      <a:pt x="358" y="313"/>
                    </a:lnTo>
                    <a:lnTo>
                      <a:pt x="326" y="305"/>
                    </a:lnTo>
                    <a:lnTo>
                      <a:pt x="293" y="295"/>
                    </a:lnTo>
                    <a:lnTo>
                      <a:pt x="258" y="286"/>
                    </a:lnTo>
                    <a:lnTo>
                      <a:pt x="224" y="276"/>
                    </a:lnTo>
                    <a:lnTo>
                      <a:pt x="190" y="265"/>
                    </a:lnTo>
                    <a:lnTo>
                      <a:pt x="156" y="254"/>
                    </a:lnTo>
                    <a:lnTo>
                      <a:pt x="125" y="242"/>
                    </a:lnTo>
                    <a:lnTo>
                      <a:pt x="96" y="230"/>
                    </a:lnTo>
                    <a:lnTo>
                      <a:pt x="68" y="216"/>
                    </a:lnTo>
                    <a:lnTo>
                      <a:pt x="45" y="202"/>
                    </a:lnTo>
                    <a:lnTo>
                      <a:pt x="26" y="187"/>
                    </a:lnTo>
                    <a:lnTo>
                      <a:pt x="12" y="170"/>
                    </a:lnTo>
                    <a:lnTo>
                      <a:pt x="3" y="153"/>
                    </a:lnTo>
                    <a:lnTo>
                      <a:pt x="0" y="134"/>
                    </a:lnTo>
                    <a:lnTo>
                      <a:pt x="3" y="115"/>
                    </a:lnTo>
                    <a:lnTo>
                      <a:pt x="13" y="96"/>
                    </a:lnTo>
                    <a:lnTo>
                      <a:pt x="29" y="78"/>
                    </a:lnTo>
                    <a:lnTo>
                      <a:pt x="50" y="60"/>
                    </a:lnTo>
                    <a:lnTo>
                      <a:pt x="77" y="44"/>
                    </a:lnTo>
                    <a:lnTo>
                      <a:pt x="110" y="29"/>
                    </a:lnTo>
                    <a:lnTo>
                      <a:pt x="146" y="16"/>
                    </a:lnTo>
                    <a:lnTo>
                      <a:pt x="186" y="7"/>
                    </a:lnTo>
                    <a:lnTo>
                      <a:pt x="230" y="2"/>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1">
                <a:extLst>
                  <a:ext uri="{FF2B5EF4-FFF2-40B4-BE49-F238E27FC236}">
                    <a16:creationId xmlns:a16="http://schemas.microsoft.com/office/drawing/2014/main" id="{3229E07C-C026-4C88-AB5D-C9713AC8CD0B}"/>
                  </a:ext>
                </a:extLst>
              </p:cNvPr>
              <p:cNvSpPr>
                <a:spLocks/>
              </p:cNvSpPr>
              <p:nvPr/>
            </p:nvSpPr>
            <p:spPr bwMode="auto">
              <a:xfrm>
                <a:off x="3129368" y="3063331"/>
                <a:ext cx="2474986" cy="806207"/>
              </a:xfrm>
              <a:custGeom>
                <a:avLst/>
                <a:gdLst>
                  <a:gd name="T0" fmla="*/ 101 w 2589"/>
                  <a:gd name="T1" fmla="*/ 1 h 610"/>
                  <a:gd name="T2" fmla="*/ 159 w 2589"/>
                  <a:gd name="T3" fmla="*/ 8 h 610"/>
                  <a:gd name="T4" fmla="*/ 225 w 2589"/>
                  <a:gd name="T5" fmla="*/ 19 h 610"/>
                  <a:gd name="T6" fmla="*/ 298 w 2589"/>
                  <a:gd name="T7" fmla="*/ 34 h 610"/>
                  <a:gd name="T8" fmla="*/ 373 w 2589"/>
                  <a:gd name="T9" fmla="*/ 49 h 610"/>
                  <a:gd name="T10" fmla="*/ 450 w 2589"/>
                  <a:gd name="T11" fmla="*/ 65 h 610"/>
                  <a:gd name="T12" fmla="*/ 527 w 2589"/>
                  <a:gd name="T13" fmla="*/ 80 h 610"/>
                  <a:gd name="T14" fmla="*/ 599 w 2589"/>
                  <a:gd name="T15" fmla="*/ 91 h 610"/>
                  <a:gd name="T16" fmla="*/ 665 w 2589"/>
                  <a:gd name="T17" fmla="*/ 98 h 610"/>
                  <a:gd name="T18" fmla="*/ 869 w 2589"/>
                  <a:gd name="T19" fmla="*/ 98 h 610"/>
                  <a:gd name="T20" fmla="*/ 1216 w 2589"/>
                  <a:gd name="T21" fmla="*/ 80 h 610"/>
                  <a:gd name="T22" fmla="*/ 1510 w 2589"/>
                  <a:gd name="T23" fmla="*/ 58 h 610"/>
                  <a:gd name="T24" fmla="*/ 1749 w 2589"/>
                  <a:gd name="T25" fmla="*/ 57 h 610"/>
                  <a:gd name="T26" fmla="*/ 1989 w 2589"/>
                  <a:gd name="T27" fmla="*/ 69 h 610"/>
                  <a:gd name="T28" fmla="*/ 2229 w 2589"/>
                  <a:gd name="T29" fmla="*/ 85 h 610"/>
                  <a:gd name="T30" fmla="*/ 2469 w 2589"/>
                  <a:gd name="T31" fmla="*/ 97 h 610"/>
                  <a:gd name="T32" fmla="*/ 2589 w 2589"/>
                  <a:gd name="T33" fmla="*/ 609 h 610"/>
                  <a:gd name="T34" fmla="*/ 2350 w 2589"/>
                  <a:gd name="T35" fmla="*/ 603 h 610"/>
                  <a:gd name="T36" fmla="*/ 2110 w 2589"/>
                  <a:gd name="T37" fmla="*/ 588 h 610"/>
                  <a:gd name="T38" fmla="*/ 1869 w 2589"/>
                  <a:gd name="T39" fmla="*/ 573 h 610"/>
                  <a:gd name="T40" fmla="*/ 1629 w 2589"/>
                  <a:gd name="T41" fmla="*/ 566 h 610"/>
                  <a:gd name="T42" fmla="*/ 1390 w 2589"/>
                  <a:gd name="T43" fmla="*/ 577 h 610"/>
                  <a:gd name="T44" fmla="*/ 1042 w 2589"/>
                  <a:gd name="T45" fmla="*/ 602 h 610"/>
                  <a:gd name="T46" fmla="*/ 696 w 2589"/>
                  <a:gd name="T47" fmla="*/ 610 h 610"/>
                  <a:gd name="T48" fmla="*/ 630 w 2589"/>
                  <a:gd name="T49" fmla="*/ 607 h 610"/>
                  <a:gd name="T50" fmla="*/ 557 w 2589"/>
                  <a:gd name="T51" fmla="*/ 599 h 610"/>
                  <a:gd name="T52" fmla="*/ 478 w 2589"/>
                  <a:gd name="T53" fmla="*/ 589 h 610"/>
                  <a:gd name="T54" fmla="*/ 398 w 2589"/>
                  <a:gd name="T55" fmla="*/ 576 h 610"/>
                  <a:gd name="T56" fmla="*/ 319 w 2589"/>
                  <a:gd name="T57" fmla="*/ 563 h 610"/>
                  <a:gd name="T58" fmla="*/ 242 w 2589"/>
                  <a:gd name="T59" fmla="*/ 551 h 610"/>
                  <a:gd name="T60" fmla="*/ 171 w 2589"/>
                  <a:gd name="T61" fmla="*/ 540 h 610"/>
                  <a:gd name="T62" fmla="*/ 109 w 2589"/>
                  <a:gd name="T63" fmla="*/ 533 h 610"/>
                  <a:gd name="T64" fmla="*/ 58 w 2589"/>
                  <a:gd name="T65" fmla="*/ 529 h 610"/>
                  <a:gd name="T66" fmla="*/ 22 w 2589"/>
                  <a:gd name="T67" fmla="*/ 531 h 610"/>
                  <a:gd name="T68" fmla="*/ 2 w 2589"/>
                  <a:gd name="T69" fmla="*/ 540 h 610"/>
                  <a:gd name="T70" fmla="*/ 0 w 2589"/>
                  <a:gd name="T71" fmla="*/ 36 h 610"/>
                  <a:gd name="T72" fmla="*/ 9 w 2589"/>
                  <a:gd name="T73" fmla="*/ 15 h 610"/>
                  <a:gd name="T74" fmla="*/ 35 w 2589"/>
                  <a:gd name="T75" fmla="*/ 3 h 610"/>
                  <a:gd name="T76" fmla="*/ 75 w 2589"/>
                  <a:gd name="T7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9" h="610">
                    <a:moveTo>
                      <a:pt x="75" y="0"/>
                    </a:moveTo>
                    <a:lnTo>
                      <a:pt x="101" y="1"/>
                    </a:lnTo>
                    <a:lnTo>
                      <a:pt x="129" y="4"/>
                    </a:lnTo>
                    <a:lnTo>
                      <a:pt x="159" y="8"/>
                    </a:lnTo>
                    <a:lnTo>
                      <a:pt x="191" y="13"/>
                    </a:lnTo>
                    <a:lnTo>
                      <a:pt x="225" y="19"/>
                    </a:lnTo>
                    <a:lnTo>
                      <a:pt x="260" y="26"/>
                    </a:lnTo>
                    <a:lnTo>
                      <a:pt x="298" y="34"/>
                    </a:lnTo>
                    <a:lnTo>
                      <a:pt x="335" y="41"/>
                    </a:lnTo>
                    <a:lnTo>
                      <a:pt x="373" y="49"/>
                    </a:lnTo>
                    <a:lnTo>
                      <a:pt x="412" y="57"/>
                    </a:lnTo>
                    <a:lnTo>
                      <a:pt x="450" y="65"/>
                    </a:lnTo>
                    <a:lnTo>
                      <a:pt x="489" y="73"/>
                    </a:lnTo>
                    <a:lnTo>
                      <a:pt x="527" y="80"/>
                    </a:lnTo>
                    <a:lnTo>
                      <a:pt x="563" y="86"/>
                    </a:lnTo>
                    <a:lnTo>
                      <a:pt x="599" y="91"/>
                    </a:lnTo>
                    <a:lnTo>
                      <a:pt x="633" y="95"/>
                    </a:lnTo>
                    <a:lnTo>
                      <a:pt x="665" y="98"/>
                    </a:lnTo>
                    <a:lnTo>
                      <a:pt x="696" y="99"/>
                    </a:lnTo>
                    <a:lnTo>
                      <a:pt x="869" y="98"/>
                    </a:lnTo>
                    <a:lnTo>
                      <a:pt x="1042" y="91"/>
                    </a:lnTo>
                    <a:lnTo>
                      <a:pt x="1216" y="80"/>
                    </a:lnTo>
                    <a:lnTo>
                      <a:pt x="1390" y="66"/>
                    </a:lnTo>
                    <a:lnTo>
                      <a:pt x="1510" y="58"/>
                    </a:lnTo>
                    <a:lnTo>
                      <a:pt x="1629" y="55"/>
                    </a:lnTo>
                    <a:lnTo>
                      <a:pt x="1749" y="57"/>
                    </a:lnTo>
                    <a:lnTo>
                      <a:pt x="1869" y="62"/>
                    </a:lnTo>
                    <a:lnTo>
                      <a:pt x="1989" y="69"/>
                    </a:lnTo>
                    <a:lnTo>
                      <a:pt x="2110" y="77"/>
                    </a:lnTo>
                    <a:lnTo>
                      <a:pt x="2229" y="85"/>
                    </a:lnTo>
                    <a:lnTo>
                      <a:pt x="2350" y="92"/>
                    </a:lnTo>
                    <a:lnTo>
                      <a:pt x="2469" y="97"/>
                    </a:lnTo>
                    <a:lnTo>
                      <a:pt x="2589" y="98"/>
                    </a:lnTo>
                    <a:lnTo>
                      <a:pt x="2589" y="609"/>
                    </a:lnTo>
                    <a:lnTo>
                      <a:pt x="2469" y="608"/>
                    </a:lnTo>
                    <a:lnTo>
                      <a:pt x="2350" y="603"/>
                    </a:lnTo>
                    <a:lnTo>
                      <a:pt x="2229" y="596"/>
                    </a:lnTo>
                    <a:lnTo>
                      <a:pt x="2110" y="588"/>
                    </a:lnTo>
                    <a:lnTo>
                      <a:pt x="1989" y="580"/>
                    </a:lnTo>
                    <a:lnTo>
                      <a:pt x="1869" y="573"/>
                    </a:lnTo>
                    <a:lnTo>
                      <a:pt x="1749" y="568"/>
                    </a:lnTo>
                    <a:lnTo>
                      <a:pt x="1629" y="566"/>
                    </a:lnTo>
                    <a:lnTo>
                      <a:pt x="1510" y="569"/>
                    </a:lnTo>
                    <a:lnTo>
                      <a:pt x="1390" y="577"/>
                    </a:lnTo>
                    <a:lnTo>
                      <a:pt x="1216" y="591"/>
                    </a:lnTo>
                    <a:lnTo>
                      <a:pt x="1042" y="602"/>
                    </a:lnTo>
                    <a:lnTo>
                      <a:pt x="869" y="609"/>
                    </a:lnTo>
                    <a:lnTo>
                      <a:pt x="696" y="610"/>
                    </a:lnTo>
                    <a:lnTo>
                      <a:pt x="663" y="609"/>
                    </a:lnTo>
                    <a:lnTo>
                      <a:pt x="630" y="607"/>
                    </a:lnTo>
                    <a:lnTo>
                      <a:pt x="594" y="603"/>
                    </a:lnTo>
                    <a:lnTo>
                      <a:pt x="557" y="599"/>
                    </a:lnTo>
                    <a:lnTo>
                      <a:pt x="519" y="594"/>
                    </a:lnTo>
                    <a:lnTo>
                      <a:pt x="478" y="589"/>
                    </a:lnTo>
                    <a:lnTo>
                      <a:pt x="438" y="583"/>
                    </a:lnTo>
                    <a:lnTo>
                      <a:pt x="398" y="576"/>
                    </a:lnTo>
                    <a:lnTo>
                      <a:pt x="358" y="570"/>
                    </a:lnTo>
                    <a:lnTo>
                      <a:pt x="319" y="563"/>
                    </a:lnTo>
                    <a:lnTo>
                      <a:pt x="279" y="557"/>
                    </a:lnTo>
                    <a:lnTo>
                      <a:pt x="242" y="551"/>
                    </a:lnTo>
                    <a:lnTo>
                      <a:pt x="205" y="545"/>
                    </a:lnTo>
                    <a:lnTo>
                      <a:pt x="171" y="540"/>
                    </a:lnTo>
                    <a:lnTo>
                      <a:pt x="139" y="536"/>
                    </a:lnTo>
                    <a:lnTo>
                      <a:pt x="109" y="533"/>
                    </a:lnTo>
                    <a:lnTo>
                      <a:pt x="82" y="530"/>
                    </a:lnTo>
                    <a:lnTo>
                      <a:pt x="58" y="529"/>
                    </a:lnTo>
                    <a:lnTo>
                      <a:pt x="38" y="530"/>
                    </a:lnTo>
                    <a:lnTo>
                      <a:pt x="22" y="531"/>
                    </a:lnTo>
                    <a:lnTo>
                      <a:pt x="10" y="535"/>
                    </a:lnTo>
                    <a:lnTo>
                      <a:pt x="2" y="540"/>
                    </a:lnTo>
                    <a:lnTo>
                      <a:pt x="0" y="547"/>
                    </a:lnTo>
                    <a:lnTo>
                      <a:pt x="0" y="36"/>
                    </a:lnTo>
                    <a:lnTo>
                      <a:pt x="2" y="24"/>
                    </a:lnTo>
                    <a:lnTo>
                      <a:pt x="9" y="15"/>
                    </a:lnTo>
                    <a:lnTo>
                      <a:pt x="20" y="8"/>
                    </a:lnTo>
                    <a:lnTo>
                      <a:pt x="35" y="3"/>
                    </a:lnTo>
                    <a:lnTo>
                      <a:pt x="54" y="1"/>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6" name="TextBox 145">
              <a:extLst>
                <a:ext uri="{FF2B5EF4-FFF2-40B4-BE49-F238E27FC236}">
                  <a16:creationId xmlns:a16="http://schemas.microsoft.com/office/drawing/2014/main" id="{3C6672DF-AA2E-43FA-A6E2-198618E24697}"/>
                </a:ext>
              </a:extLst>
            </p:cNvPr>
            <p:cNvSpPr txBox="1"/>
            <p:nvPr/>
          </p:nvSpPr>
          <p:spPr>
            <a:xfrm>
              <a:off x="7934541" y="3369360"/>
              <a:ext cx="1518098" cy="385130"/>
            </a:xfrm>
            <a:prstGeom prst="rect">
              <a:avLst/>
            </a:prstGeom>
            <a:grpFill/>
            <a:ln>
              <a:noFill/>
            </a:ln>
          </p:spPr>
          <p:txBody>
            <a:bodyPr wrap="square" rtlCol="0">
              <a:spAutoFit/>
            </a:bodyPr>
            <a:lstStyle/>
            <a:p>
              <a:pPr algn="ctr"/>
              <a:r>
                <a:rPr lang="ar-SA" sz="3200" b="1" dirty="0" smtClean="0">
                  <a:solidFill>
                    <a:schemeClr val="bg1"/>
                  </a:solidFill>
                  <a:latin typeface="A Jannat LT" panose="01000000000000000000" pitchFamily="2" charset="-78"/>
                  <a:cs typeface="A Jannat LT" panose="01000000000000000000" pitchFamily="2" charset="-78"/>
                </a:rPr>
                <a:t>4-قد تتحول مساحات شاسعة من الأرضي الخصبة إلى أراضي قاحلة يؤدي ذلك إلى هجرة العديد من السكان </a:t>
              </a:r>
              <a:endParaRPr lang="id-ID" sz="3200" b="1" dirty="0">
                <a:solidFill>
                  <a:schemeClr val="bg1"/>
                </a:solidFill>
                <a:latin typeface="A Jannat LT" panose="01000000000000000000" pitchFamily="2" charset="-78"/>
                <a:cs typeface="A Jannat LT" panose="01000000000000000000" pitchFamily="2" charset="-78"/>
              </a:endParaRPr>
            </a:p>
          </p:txBody>
        </p:sp>
      </p:gr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69" y="2415006"/>
            <a:ext cx="4586051" cy="3439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110939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9A40C-DA93-4E48-AA8B-B78CC4584878}"/>
              </a:ext>
            </a:extLst>
          </p:cNvPr>
          <p:cNvSpPr txBox="1"/>
          <p:nvPr/>
        </p:nvSpPr>
        <p:spPr>
          <a:xfrm>
            <a:off x="6917636" y="302593"/>
            <a:ext cx="468118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smtClean="0">
                <a:solidFill>
                  <a:srgbClr val="FFC000"/>
                </a:solidFill>
              </a:rPr>
              <a:t>أشكال البراكين</a:t>
            </a:r>
            <a:endParaRPr lang="aa-ET" sz="3200" dirty="0">
              <a:solidFill>
                <a:srgbClr val="FFC000"/>
              </a:solidFill>
            </a:endParaRPr>
          </a:p>
        </p:txBody>
      </p:sp>
      <p:sp>
        <p:nvSpPr>
          <p:cNvPr id="3" name="TextBox 2">
            <a:extLst>
              <a:ext uri="{FF2B5EF4-FFF2-40B4-BE49-F238E27FC236}">
                <a16:creationId xmlns:a16="http://schemas.microsoft.com/office/drawing/2014/main" id="{567176B8-1E2E-43C0-9F46-20E6D0C3C861}"/>
              </a:ext>
            </a:extLst>
          </p:cNvPr>
          <p:cNvSpPr txBox="1"/>
          <p:nvPr/>
        </p:nvSpPr>
        <p:spPr>
          <a:xfrm>
            <a:off x="363898" y="1832177"/>
            <a:ext cx="11358186"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smtClean="0">
                <a:solidFill>
                  <a:srgbClr val="C00000"/>
                </a:solidFill>
              </a:rPr>
              <a:t>س/ ما الذي يحدد طريقة ثوران البركان؟</a:t>
            </a:r>
            <a:endParaRPr lang="aa-ET" dirty="0">
              <a:solidFill>
                <a:srgbClr val="C00000"/>
              </a:solidFill>
            </a:endParaRPr>
          </a:p>
        </p:txBody>
      </p:sp>
      <p:grpSp>
        <p:nvGrpSpPr>
          <p:cNvPr id="101" name="Group 100">
            <a:extLst>
              <a:ext uri="{FF2B5EF4-FFF2-40B4-BE49-F238E27FC236}">
                <a16:creationId xmlns:a16="http://schemas.microsoft.com/office/drawing/2014/main" id="{5C248CC5-4AA1-4B7F-AF09-57C8404360B8}"/>
              </a:ext>
            </a:extLst>
          </p:cNvPr>
          <p:cNvGrpSpPr/>
          <p:nvPr/>
        </p:nvGrpSpPr>
        <p:grpSpPr>
          <a:xfrm rot="16200000" flipH="1">
            <a:off x="6284086" y="6469747"/>
            <a:ext cx="351458" cy="305214"/>
            <a:chOff x="2609851" y="4139406"/>
            <a:chExt cx="904875" cy="785812"/>
          </a:xfrm>
        </p:grpSpPr>
        <p:sp>
          <p:nvSpPr>
            <p:cNvPr id="102" name="Freeform 6">
              <a:extLst>
                <a:ext uri="{FF2B5EF4-FFF2-40B4-BE49-F238E27FC236}">
                  <a16:creationId xmlns:a16="http://schemas.microsoft.com/office/drawing/2014/main" id="{B2D03370-1450-4043-B274-155DD63D000D}"/>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7">
              <a:extLst>
                <a:ext uri="{FF2B5EF4-FFF2-40B4-BE49-F238E27FC236}">
                  <a16:creationId xmlns:a16="http://schemas.microsoft.com/office/drawing/2014/main" id="{235ED722-D46F-4548-81B4-EC9CF66AACF0}"/>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03">
            <a:extLst>
              <a:ext uri="{FF2B5EF4-FFF2-40B4-BE49-F238E27FC236}">
                <a16:creationId xmlns:a16="http://schemas.microsoft.com/office/drawing/2014/main" id="{F0154724-FEAE-4D9E-AFC5-77103D31E312}"/>
              </a:ext>
            </a:extLst>
          </p:cNvPr>
          <p:cNvGrpSpPr/>
          <p:nvPr/>
        </p:nvGrpSpPr>
        <p:grpSpPr>
          <a:xfrm rot="16200000" flipH="1">
            <a:off x="6894514" y="6480604"/>
            <a:ext cx="351458" cy="305214"/>
            <a:chOff x="2609851" y="4139406"/>
            <a:chExt cx="904875" cy="785812"/>
          </a:xfrm>
        </p:grpSpPr>
        <p:sp>
          <p:nvSpPr>
            <p:cNvPr id="105" name="Freeform 6">
              <a:extLst>
                <a:ext uri="{FF2B5EF4-FFF2-40B4-BE49-F238E27FC236}">
                  <a16:creationId xmlns:a16="http://schemas.microsoft.com/office/drawing/2014/main" id="{6C33318E-37A8-48AB-A1B2-D57B1FFB7254}"/>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
              <a:extLst>
                <a:ext uri="{FF2B5EF4-FFF2-40B4-BE49-F238E27FC236}">
                  <a16:creationId xmlns:a16="http://schemas.microsoft.com/office/drawing/2014/main" id="{ECC77192-2C6B-4A60-A844-EEE630F3C968}"/>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a:extLst>
              <a:ext uri="{FF2B5EF4-FFF2-40B4-BE49-F238E27FC236}">
                <a16:creationId xmlns:a16="http://schemas.microsoft.com/office/drawing/2014/main" id="{0556225C-202F-44AB-96AD-B9A2534B2907}"/>
              </a:ext>
            </a:extLst>
          </p:cNvPr>
          <p:cNvGrpSpPr/>
          <p:nvPr/>
        </p:nvGrpSpPr>
        <p:grpSpPr>
          <a:xfrm rot="16200000" flipH="1">
            <a:off x="6589300" y="6469747"/>
            <a:ext cx="351458" cy="305214"/>
            <a:chOff x="2609851" y="4139406"/>
            <a:chExt cx="904875" cy="785812"/>
          </a:xfrm>
        </p:grpSpPr>
        <p:sp>
          <p:nvSpPr>
            <p:cNvPr id="108" name="Freeform 6">
              <a:extLst>
                <a:ext uri="{FF2B5EF4-FFF2-40B4-BE49-F238E27FC236}">
                  <a16:creationId xmlns:a16="http://schemas.microsoft.com/office/drawing/2014/main" id="{5CDB38C6-6103-449C-B6AF-D6BF191A3432}"/>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7">
              <a:extLst>
                <a:ext uri="{FF2B5EF4-FFF2-40B4-BE49-F238E27FC236}">
                  <a16:creationId xmlns:a16="http://schemas.microsoft.com/office/drawing/2014/main" id="{68630E06-7D5F-4D22-BC15-9B8C45BDFFD0}"/>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91">
            <a:extLst>
              <a:ext uri="{FF2B5EF4-FFF2-40B4-BE49-F238E27FC236}">
                <a16:creationId xmlns:a16="http://schemas.microsoft.com/office/drawing/2014/main" id="{C81A0815-28CB-40EE-8512-78B52559DD88}"/>
              </a:ext>
            </a:extLst>
          </p:cNvPr>
          <p:cNvGrpSpPr/>
          <p:nvPr/>
        </p:nvGrpSpPr>
        <p:grpSpPr>
          <a:xfrm>
            <a:off x="0" y="3110978"/>
            <a:ext cx="5743051" cy="3687104"/>
            <a:chOff x="3301563" y="2933700"/>
            <a:chExt cx="1313827" cy="1790700"/>
          </a:xfrm>
        </p:grpSpPr>
        <p:sp>
          <p:nvSpPr>
            <p:cNvPr id="93" name="Freeform 8">
              <a:extLst>
                <a:ext uri="{FF2B5EF4-FFF2-40B4-BE49-F238E27FC236}">
                  <a16:creationId xmlns:a16="http://schemas.microsoft.com/office/drawing/2014/main" id="{E2ADFE6D-7164-40B8-83FB-21ADEA79068A}"/>
                </a:ext>
              </a:extLst>
            </p:cNvPr>
            <p:cNvSpPr/>
            <p:nvPr/>
          </p:nvSpPr>
          <p:spPr>
            <a:xfrm>
              <a:off x="3301563" y="2933700"/>
              <a:ext cx="1313822" cy="428577"/>
            </a:xfrm>
            <a:custGeom>
              <a:avLst/>
              <a:gdLst>
                <a:gd name="connsiteX0" fmla="*/ 0 w 500729"/>
                <a:gd name="connsiteY0" fmla="*/ 0 h 43181"/>
                <a:gd name="connsiteX1" fmla="*/ 500729 w 500729"/>
                <a:gd name="connsiteY1" fmla="*/ 0 h 43181"/>
                <a:gd name="connsiteX2" fmla="*/ 500729 w 500729"/>
                <a:gd name="connsiteY2" fmla="*/ 43181 h 43181"/>
                <a:gd name="connsiteX3" fmla="*/ 0 w 500729"/>
                <a:gd name="connsiteY3" fmla="*/ 43181 h 43181"/>
                <a:gd name="connsiteX4" fmla="*/ 0 w 500729"/>
                <a:gd name="connsiteY4" fmla="*/ 0 h 4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29" h="43181">
                  <a:moveTo>
                    <a:pt x="0" y="0"/>
                  </a:moveTo>
                  <a:lnTo>
                    <a:pt x="500729" y="0"/>
                  </a:lnTo>
                  <a:lnTo>
                    <a:pt x="500729" y="43181"/>
                  </a:lnTo>
                  <a:lnTo>
                    <a:pt x="0" y="43181"/>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
              <a:extLst>
                <a:ext uri="{FF2B5EF4-FFF2-40B4-BE49-F238E27FC236}">
                  <a16:creationId xmlns:a16="http://schemas.microsoft.com/office/drawing/2014/main" id="{958A5763-5FA4-4721-B810-AB84A84B7AE3}"/>
                </a:ext>
              </a:extLst>
            </p:cNvPr>
            <p:cNvSpPr/>
            <p:nvPr/>
          </p:nvSpPr>
          <p:spPr>
            <a:xfrm>
              <a:off x="3301563" y="3362277"/>
              <a:ext cx="1313827" cy="1362123"/>
            </a:xfrm>
            <a:custGeom>
              <a:avLst/>
              <a:gdLst>
                <a:gd name="connsiteX0" fmla="*/ 0 w 500731"/>
                <a:gd name="connsiteY0" fmla="*/ 0 h 439266"/>
                <a:gd name="connsiteX1" fmla="*/ 500729 w 500731"/>
                <a:gd name="connsiteY1" fmla="*/ 0 h 439266"/>
                <a:gd name="connsiteX2" fmla="*/ 500731 w 500731"/>
                <a:gd name="connsiteY2" fmla="*/ 316344 h 439266"/>
                <a:gd name="connsiteX3" fmla="*/ 249806 w 500731"/>
                <a:gd name="connsiteY3" fmla="*/ 439266 h 439266"/>
                <a:gd name="connsiteX4" fmla="*/ 2 w 500731"/>
                <a:gd name="connsiteY4" fmla="*/ 316344 h 439266"/>
                <a:gd name="connsiteX5" fmla="*/ 0 w 500731"/>
                <a:gd name="connsiteY5" fmla="*/ 0 h 43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31" h="439266">
                  <a:moveTo>
                    <a:pt x="0" y="0"/>
                  </a:moveTo>
                  <a:lnTo>
                    <a:pt x="500729" y="0"/>
                  </a:lnTo>
                  <a:lnTo>
                    <a:pt x="500731" y="316344"/>
                  </a:lnTo>
                  <a:lnTo>
                    <a:pt x="249806" y="439266"/>
                  </a:lnTo>
                  <a:lnTo>
                    <a:pt x="2" y="31634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7F8821B3-A7A0-4FA3-A8DD-60FA0259952A}"/>
              </a:ext>
            </a:extLst>
          </p:cNvPr>
          <p:cNvGrpSpPr/>
          <p:nvPr/>
        </p:nvGrpSpPr>
        <p:grpSpPr>
          <a:xfrm>
            <a:off x="5743029" y="3094658"/>
            <a:ext cx="6448971" cy="3718283"/>
            <a:chOff x="6661772" y="2933700"/>
            <a:chExt cx="1313827" cy="1790700"/>
          </a:xfrm>
        </p:grpSpPr>
        <p:sp>
          <p:nvSpPr>
            <p:cNvPr id="99" name="Freeform 14">
              <a:extLst>
                <a:ext uri="{FF2B5EF4-FFF2-40B4-BE49-F238E27FC236}">
                  <a16:creationId xmlns:a16="http://schemas.microsoft.com/office/drawing/2014/main" id="{61F6DBAD-CF96-41FE-AB2A-AC6F3DC38FA0}"/>
                </a:ext>
              </a:extLst>
            </p:cNvPr>
            <p:cNvSpPr/>
            <p:nvPr/>
          </p:nvSpPr>
          <p:spPr>
            <a:xfrm>
              <a:off x="6661772" y="2933700"/>
              <a:ext cx="1313822" cy="428577"/>
            </a:xfrm>
            <a:custGeom>
              <a:avLst/>
              <a:gdLst>
                <a:gd name="connsiteX0" fmla="*/ 0 w 500729"/>
                <a:gd name="connsiteY0" fmla="*/ 0 h 43181"/>
                <a:gd name="connsiteX1" fmla="*/ 500729 w 500729"/>
                <a:gd name="connsiteY1" fmla="*/ 0 h 43181"/>
                <a:gd name="connsiteX2" fmla="*/ 500729 w 500729"/>
                <a:gd name="connsiteY2" fmla="*/ 43181 h 43181"/>
                <a:gd name="connsiteX3" fmla="*/ 0 w 500729"/>
                <a:gd name="connsiteY3" fmla="*/ 43181 h 43181"/>
                <a:gd name="connsiteX4" fmla="*/ 0 w 500729"/>
                <a:gd name="connsiteY4" fmla="*/ 0 h 4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29" h="43181">
                  <a:moveTo>
                    <a:pt x="0" y="0"/>
                  </a:moveTo>
                  <a:lnTo>
                    <a:pt x="500729" y="0"/>
                  </a:lnTo>
                  <a:lnTo>
                    <a:pt x="500729" y="43181"/>
                  </a:lnTo>
                  <a:lnTo>
                    <a:pt x="0" y="43181"/>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15">
              <a:extLst>
                <a:ext uri="{FF2B5EF4-FFF2-40B4-BE49-F238E27FC236}">
                  <a16:creationId xmlns:a16="http://schemas.microsoft.com/office/drawing/2014/main" id="{F56BBD92-EAE8-49A4-AB0F-946B9225EBC2}"/>
                </a:ext>
              </a:extLst>
            </p:cNvPr>
            <p:cNvSpPr/>
            <p:nvPr/>
          </p:nvSpPr>
          <p:spPr>
            <a:xfrm>
              <a:off x="6661772" y="3362277"/>
              <a:ext cx="1313827" cy="1362123"/>
            </a:xfrm>
            <a:custGeom>
              <a:avLst/>
              <a:gdLst>
                <a:gd name="connsiteX0" fmla="*/ 0 w 500731"/>
                <a:gd name="connsiteY0" fmla="*/ 0 h 439266"/>
                <a:gd name="connsiteX1" fmla="*/ 500729 w 500731"/>
                <a:gd name="connsiteY1" fmla="*/ 0 h 439266"/>
                <a:gd name="connsiteX2" fmla="*/ 500731 w 500731"/>
                <a:gd name="connsiteY2" fmla="*/ 316344 h 439266"/>
                <a:gd name="connsiteX3" fmla="*/ 249806 w 500731"/>
                <a:gd name="connsiteY3" fmla="*/ 439266 h 439266"/>
                <a:gd name="connsiteX4" fmla="*/ 2 w 500731"/>
                <a:gd name="connsiteY4" fmla="*/ 316344 h 439266"/>
                <a:gd name="connsiteX5" fmla="*/ 0 w 500731"/>
                <a:gd name="connsiteY5" fmla="*/ 0 h 43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31" h="439266">
                  <a:moveTo>
                    <a:pt x="0" y="0"/>
                  </a:moveTo>
                  <a:lnTo>
                    <a:pt x="500729" y="0"/>
                  </a:lnTo>
                  <a:lnTo>
                    <a:pt x="500731" y="316344"/>
                  </a:lnTo>
                  <a:lnTo>
                    <a:pt x="249806" y="439266"/>
                  </a:lnTo>
                  <a:lnTo>
                    <a:pt x="2" y="31634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مربع نص 7"/>
          <p:cNvSpPr txBox="1"/>
          <p:nvPr/>
        </p:nvSpPr>
        <p:spPr>
          <a:xfrm>
            <a:off x="8310720" y="3229407"/>
            <a:ext cx="3656691" cy="553998"/>
          </a:xfrm>
          <a:prstGeom prst="rect">
            <a:avLst/>
          </a:prstGeom>
          <a:noFill/>
        </p:spPr>
        <p:txBody>
          <a:bodyPr wrap="square" rtlCol="1">
            <a:spAutoFit/>
          </a:bodyPr>
          <a:lstStyle/>
          <a:p>
            <a:pPr algn="r"/>
            <a:r>
              <a:rPr lang="ar-SA" sz="3000" dirty="0" smtClean="0">
                <a:cs typeface="AL-Mohanad Black" pitchFamily="2" charset="-78"/>
              </a:rPr>
              <a:t>1-تركيب الصهارة </a:t>
            </a:r>
            <a:endParaRPr lang="ar-SA" sz="3000" dirty="0">
              <a:cs typeface="AL-Mohanad Black" pitchFamily="2" charset="-78"/>
            </a:endParaRPr>
          </a:p>
        </p:txBody>
      </p:sp>
      <p:sp>
        <p:nvSpPr>
          <p:cNvPr id="9" name="مربع نص 8"/>
          <p:cNvSpPr txBox="1"/>
          <p:nvPr/>
        </p:nvSpPr>
        <p:spPr>
          <a:xfrm>
            <a:off x="-17246" y="3066460"/>
            <a:ext cx="5728118" cy="1015663"/>
          </a:xfrm>
          <a:prstGeom prst="rect">
            <a:avLst/>
          </a:prstGeom>
          <a:noFill/>
        </p:spPr>
        <p:txBody>
          <a:bodyPr wrap="square" rtlCol="1">
            <a:spAutoFit/>
          </a:bodyPr>
          <a:lstStyle/>
          <a:p>
            <a:pPr algn="r"/>
            <a:r>
              <a:rPr lang="ar-SA" sz="3000" dirty="0" smtClean="0">
                <a:latin typeface="Aref Ruqaa" panose="02000503000000000000" pitchFamily="2" charset="-78"/>
                <a:cs typeface="AL-Mohanad Black" pitchFamily="2" charset="-78"/>
              </a:rPr>
              <a:t>2-كمية بخار الماء والغازات الأخرى الموجودة في اللابة</a:t>
            </a:r>
            <a:endParaRPr lang="ar-SA" sz="3000" dirty="0">
              <a:latin typeface="Aref Ruqaa" panose="02000503000000000000" pitchFamily="2" charset="-78"/>
              <a:cs typeface="AL-Mohanad Black" pitchFamily="2" charset="-78"/>
            </a:endParaRPr>
          </a:p>
        </p:txBody>
      </p:sp>
      <p:sp>
        <p:nvSpPr>
          <p:cNvPr id="11" name="مربع نص 10"/>
          <p:cNvSpPr txBox="1"/>
          <p:nvPr/>
        </p:nvSpPr>
        <p:spPr>
          <a:xfrm>
            <a:off x="5743004" y="3974944"/>
            <a:ext cx="6432954" cy="2677656"/>
          </a:xfrm>
          <a:prstGeom prst="rect">
            <a:avLst/>
          </a:prstGeom>
          <a:noFill/>
        </p:spPr>
        <p:txBody>
          <a:bodyPr wrap="square" rtlCol="1">
            <a:spAutoFit/>
          </a:bodyPr>
          <a:lstStyle/>
          <a:p>
            <a:pPr lvl="0" algn="ctr"/>
            <a:r>
              <a:rPr lang="ar-SA" sz="2800" dirty="0">
                <a:solidFill>
                  <a:srgbClr val="FFFF00"/>
                </a:solidFill>
                <a:latin typeface="Aref Ruqaa" panose="02000503000000000000" pitchFamily="2" charset="-78"/>
                <a:cs typeface="Aref Ruqaa" panose="02000503000000000000" pitchFamily="2" charset="-78"/>
                <a:sym typeface="Webdings" panose="05030102010509060703" pitchFamily="18" charset="2"/>
              </a:rPr>
              <a:t></a:t>
            </a:r>
            <a:r>
              <a:rPr lang="ar-SA" sz="2000" dirty="0">
                <a:solidFill>
                  <a:prstClr val="white"/>
                </a:solidFill>
                <a:latin typeface="Aref Ruqaa" panose="02000503000000000000" pitchFamily="2" charset="-78"/>
                <a:cs typeface="Aref Ruqaa" panose="02000503000000000000" pitchFamily="2" charset="-78"/>
                <a:sym typeface="Webdings" panose="05030102010509060703" pitchFamily="18" charset="2"/>
              </a:rPr>
              <a:t> </a:t>
            </a:r>
            <a:r>
              <a:rPr lang="ar-SA" sz="2800" dirty="0">
                <a:solidFill>
                  <a:prstClr val="white"/>
                </a:solidFill>
                <a:latin typeface="Aref Ruqaa" panose="02000503000000000000" pitchFamily="2" charset="-78"/>
                <a:cs typeface="Aref Ruqaa" panose="02000503000000000000" pitchFamily="2" charset="-78"/>
              </a:rPr>
              <a:t>اللابة التي تحوي نسبة عالية من السليكا تصبح أكثر كثافة ولزوجة أكبر وبالتالي تقاوم التدفق أكثر </a:t>
            </a:r>
            <a:r>
              <a:rPr lang="ar-SA" sz="2800" dirty="0">
                <a:solidFill>
                  <a:srgbClr val="FF0000"/>
                </a:solidFill>
                <a:latin typeface="Aref Ruqaa" panose="02000503000000000000" pitchFamily="2" charset="-78"/>
                <a:cs typeface="Aref Ruqaa" panose="02000503000000000000" pitchFamily="2" charset="-78"/>
              </a:rPr>
              <a:t>مما يؤدي إلى ثوران البركان </a:t>
            </a:r>
            <a:r>
              <a:rPr lang="ar-SA" sz="2800" dirty="0">
                <a:solidFill>
                  <a:prstClr val="black"/>
                </a:solidFill>
                <a:latin typeface="Aref Ruqaa" panose="02000503000000000000" pitchFamily="2" charset="-78"/>
                <a:cs typeface="Aref Ruqaa" panose="02000503000000000000" pitchFamily="2" charset="-78"/>
              </a:rPr>
              <a:t>بعنف </a:t>
            </a:r>
            <a:endParaRPr lang="ar-SA" sz="2400" dirty="0">
              <a:solidFill>
                <a:prstClr val="black"/>
              </a:solidFill>
              <a:latin typeface="Aref Ruqaa" panose="02000503000000000000" pitchFamily="2" charset="-78"/>
              <a:cs typeface="Aref Ruqaa" panose="02000503000000000000" pitchFamily="2" charset="-78"/>
            </a:endParaRPr>
          </a:p>
          <a:p>
            <a:pPr lvl="0" algn="ctr"/>
            <a:r>
              <a:rPr lang="ar-SA" sz="2800" dirty="0">
                <a:solidFill>
                  <a:srgbClr val="FFFF00"/>
                </a:solidFill>
                <a:latin typeface="Aref Ruqaa" panose="02000503000000000000" pitchFamily="2" charset="-78"/>
                <a:cs typeface="Aref Ruqaa" panose="02000503000000000000" pitchFamily="2" charset="-78"/>
                <a:sym typeface="Webdings" panose="05030102010509060703" pitchFamily="18" charset="2"/>
              </a:rPr>
              <a:t></a:t>
            </a:r>
            <a:r>
              <a:rPr lang="ar-SA" sz="2400" dirty="0" smtClean="0">
                <a:solidFill>
                  <a:prstClr val="white"/>
                </a:solidFill>
                <a:latin typeface="Aref Ruqaa" panose="02000503000000000000" pitchFamily="2" charset="-78"/>
                <a:cs typeface="Aref Ruqaa" panose="02000503000000000000" pitchFamily="2" charset="-78"/>
                <a:sym typeface="Webdings" panose="05030102010509060703" pitchFamily="18" charset="2"/>
              </a:rPr>
              <a:t> </a:t>
            </a:r>
            <a:r>
              <a:rPr lang="ar-SA" sz="2800" dirty="0">
                <a:solidFill>
                  <a:srgbClr val="36A5CA"/>
                </a:solidFill>
                <a:latin typeface="Aref Ruqaa" panose="02000503000000000000" pitchFamily="2" charset="-78"/>
                <a:cs typeface="Aref Ruqaa" panose="02000503000000000000" pitchFamily="2" charset="-78"/>
              </a:rPr>
              <a:t>أما اللابة التي تحوي نسبة قليلة من السليكا تقل لزوجتها وتصبح أكثر انسيابية فتتدفق الصهارة بسهولة  </a:t>
            </a:r>
            <a:r>
              <a:rPr lang="ar-SA" sz="2800" dirty="0">
                <a:solidFill>
                  <a:srgbClr val="FF0000"/>
                </a:solidFill>
                <a:latin typeface="Aref Ruqaa" panose="02000503000000000000" pitchFamily="2" charset="-78"/>
                <a:cs typeface="Aref Ruqaa" panose="02000503000000000000" pitchFamily="2" charset="-78"/>
              </a:rPr>
              <a:t>مما يؤدي إلى ثوران البركان </a:t>
            </a:r>
            <a:r>
              <a:rPr lang="ar-SA" sz="2800" dirty="0">
                <a:latin typeface="Aref Ruqaa" panose="02000503000000000000" pitchFamily="2" charset="-78"/>
                <a:cs typeface="Aref Ruqaa" panose="02000503000000000000" pitchFamily="2" charset="-78"/>
              </a:rPr>
              <a:t>بهدوء</a:t>
            </a:r>
          </a:p>
        </p:txBody>
      </p:sp>
      <p:grpSp>
        <p:nvGrpSpPr>
          <p:cNvPr id="45" name="Group 100">
            <a:extLst>
              <a:ext uri="{FF2B5EF4-FFF2-40B4-BE49-F238E27FC236}">
                <a16:creationId xmlns:a16="http://schemas.microsoft.com/office/drawing/2014/main" id="{5C248CC5-4AA1-4B7F-AF09-57C8404360B8}"/>
              </a:ext>
            </a:extLst>
          </p:cNvPr>
          <p:cNvGrpSpPr/>
          <p:nvPr/>
        </p:nvGrpSpPr>
        <p:grpSpPr>
          <a:xfrm rot="16200000" flipH="1">
            <a:off x="11575696" y="6476272"/>
            <a:ext cx="351458" cy="305214"/>
            <a:chOff x="2609851" y="4139406"/>
            <a:chExt cx="904875" cy="785812"/>
          </a:xfrm>
        </p:grpSpPr>
        <p:sp>
          <p:nvSpPr>
            <p:cNvPr id="46" name="Freeform 6">
              <a:extLst>
                <a:ext uri="{FF2B5EF4-FFF2-40B4-BE49-F238E27FC236}">
                  <a16:creationId xmlns:a16="http://schemas.microsoft.com/office/drawing/2014/main" id="{B2D03370-1450-4043-B274-155DD63D000D}"/>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7">
              <a:extLst>
                <a:ext uri="{FF2B5EF4-FFF2-40B4-BE49-F238E27FC236}">
                  <a16:creationId xmlns:a16="http://schemas.microsoft.com/office/drawing/2014/main" id="{235ED722-D46F-4548-81B4-EC9CF66AACF0}"/>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106">
            <a:extLst>
              <a:ext uri="{FF2B5EF4-FFF2-40B4-BE49-F238E27FC236}">
                <a16:creationId xmlns:a16="http://schemas.microsoft.com/office/drawing/2014/main" id="{0556225C-202F-44AB-96AD-B9A2534B2907}"/>
              </a:ext>
            </a:extLst>
          </p:cNvPr>
          <p:cNvGrpSpPr/>
          <p:nvPr/>
        </p:nvGrpSpPr>
        <p:grpSpPr>
          <a:xfrm rot="16200000" flipH="1">
            <a:off x="11880910" y="6476272"/>
            <a:ext cx="351458" cy="305214"/>
            <a:chOff x="2609851" y="4139406"/>
            <a:chExt cx="904875" cy="785812"/>
          </a:xfrm>
        </p:grpSpPr>
        <p:sp>
          <p:nvSpPr>
            <p:cNvPr id="49" name="Freeform 6">
              <a:extLst>
                <a:ext uri="{FF2B5EF4-FFF2-40B4-BE49-F238E27FC236}">
                  <a16:creationId xmlns:a16="http://schemas.microsoft.com/office/drawing/2014/main" id="{5CDB38C6-6103-449C-B6AF-D6BF191A3432}"/>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
              <a:extLst>
                <a:ext uri="{FF2B5EF4-FFF2-40B4-BE49-F238E27FC236}">
                  <a16:creationId xmlns:a16="http://schemas.microsoft.com/office/drawing/2014/main" id="{68630E06-7D5F-4D22-BC15-9B8C45BDFFD0}"/>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مربع نص 11"/>
          <p:cNvSpPr txBox="1"/>
          <p:nvPr/>
        </p:nvSpPr>
        <p:spPr>
          <a:xfrm>
            <a:off x="160315" y="3962774"/>
            <a:ext cx="5550568" cy="1477328"/>
          </a:xfrm>
          <a:prstGeom prst="rect">
            <a:avLst/>
          </a:prstGeom>
          <a:noFill/>
        </p:spPr>
        <p:txBody>
          <a:bodyPr wrap="square" rtlCol="1">
            <a:spAutoFit/>
          </a:bodyPr>
          <a:lstStyle/>
          <a:p>
            <a:pPr algn="r"/>
            <a:r>
              <a:rPr lang="ar-SA" sz="3000" dirty="0" smtClean="0">
                <a:solidFill>
                  <a:schemeClr val="bg1"/>
                </a:solidFill>
                <a:latin typeface="Aref Ruqaa" panose="02000503000000000000" pitchFamily="2" charset="-78"/>
                <a:cs typeface="Aref Ruqaa" panose="02000503000000000000" pitchFamily="2" charset="-78"/>
              </a:rPr>
              <a:t>تساعد لزوجة اللابة الغنية بالسليكا على حبس بخار الماء والغازات الأخرى فيها مسببة ضغط هائل </a:t>
            </a:r>
            <a:r>
              <a:rPr lang="ar-SA" sz="3000" dirty="0" smtClean="0">
                <a:solidFill>
                  <a:srgbClr val="00B050"/>
                </a:solidFill>
                <a:latin typeface="Aref Ruqaa" panose="02000503000000000000" pitchFamily="2" charset="-78"/>
                <a:cs typeface="Aref Ruqaa" panose="02000503000000000000" pitchFamily="2" charset="-78"/>
              </a:rPr>
              <a:t>مما يزيد من ثوران البركان</a:t>
            </a:r>
            <a:r>
              <a:rPr lang="ar-SA" sz="3000" dirty="0" smtClean="0">
                <a:solidFill>
                  <a:schemeClr val="bg1"/>
                </a:solidFill>
                <a:latin typeface="Aref Ruqaa" panose="02000503000000000000" pitchFamily="2" charset="-78"/>
                <a:cs typeface="Aref Ruqaa" panose="02000503000000000000" pitchFamily="2" charset="-78"/>
              </a:rPr>
              <a:t> </a:t>
            </a:r>
            <a:r>
              <a:rPr lang="ar-SA" sz="3000" dirty="0" smtClean="0">
                <a:latin typeface="Aref Ruqaa" panose="02000503000000000000" pitchFamily="2" charset="-78"/>
                <a:cs typeface="Aref Ruqaa" panose="02000503000000000000" pitchFamily="2" charset="-78"/>
              </a:rPr>
              <a:t>بعنف</a:t>
            </a:r>
            <a:endParaRPr lang="ar-SA" sz="3000" dirty="0">
              <a:latin typeface="Aref Ruqaa" panose="02000503000000000000" pitchFamily="2" charset="-78"/>
              <a:cs typeface="Aref Ruqaa" panose="02000503000000000000" pitchFamily="2" charset="-78"/>
            </a:endParaRPr>
          </a:p>
        </p:txBody>
      </p:sp>
      <p:grpSp>
        <p:nvGrpSpPr>
          <p:cNvPr id="53" name="Group 100">
            <a:extLst>
              <a:ext uri="{FF2B5EF4-FFF2-40B4-BE49-F238E27FC236}">
                <a16:creationId xmlns:a16="http://schemas.microsoft.com/office/drawing/2014/main" id="{5C248CC5-4AA1-4B7F-AF09-57C8404360B8}"/>
              </a:ext>
            </a:extLst>
          </p:cNvPr>
          <p:cNvGrpSpPr/>
          <p:nvPr/>
        </p:nvGrpSpPr>
        <p:grpSpPr>
          <a:xfrm rot="16200000" flipH="1">
            <a:off x="110122" y="6459506"/>
            <a:ext cx="351458" cy="305214"/>
            <a:chOff x="2609851" y="4139406"/>
            <a:chExt cx="904875" cy="785812"/>
          </a:xfrm>
        </p:grpSpPr>
        <p:sp>
          <p:nvSpPr>
            <p:cNvPr id="54" name="Freeform 6">
              <a:extLst>
                <a:ext uri="{FF2B5EF4-FFF2-40B4-BE49-F238E27FC236}">
                  <a16:creationId xmlns:a16="http://schemas.microsoft.com/office/drawing/2014/main" id="{B2D03370-1450-4043-B274-155DD63D000D}"/>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7">
              <a:extLst>
                <a:ext uri="{FF2B5EF4-FFF2-40B4-BE49-F238E27FC236}">
                  <a16:creationId xmlns:a16="http://schemas.microsoft.com/office/drawing/2014/main" id="{235ED722-D46F-4548-81B4-EC9CF66AACF0}"/>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103">
            <a:extLst>
              <a:ext uri="{FF2B5EF4-FFF2-40B4-BE49-F238E27FC236}">
                <a16:creationId xmlns:a16="http://schemas.microsoft.com/office/drawing/2014/main" id="{F0154724-FEAE-4D9E-AFC5-77103D31E312}"/>
              </a:ext>
            </a:extLst>
          </p:cNvPr>
          <p:cNvGrpSpPr/>
          <p:nvPr/>
        </p:nvGrpSpPr>
        <p:grpSpPr>
          <a:xfrm rot="16200000" flipH="1">
            <a:off x="5758919" y="6470363"/>
            <a:ext cx="351458" cy="305214"/>
            <a:chOff x="2609851" y="4139406"/>
            <a:chExt cx="904875" cy="785812"/>
          </a:xfrm>
          <a:solidFill>
            <a:srgbClr val="36A5CA"/>
          </a:solidFill>
        </p:grpSpPr>
        <p:sp>
          <p:nvSpPr>
            <p:cNvPr id="57" name="Freeform 6">
              <a:extLst>
                <a:ext uri="{FF2B5EF4-FFF2-40B4-BE49-F238E27FC236}">
                  <a16:creationId xmlns:a16="http://schemas.microsoft.com/office/drawing/2014/main" id="{6C33318E-37A8-48AB-A1B2-D57B1FFB7254}"/>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7">
              <a:extLst>
                <a:ext uri="{FF2B5EF4-FFF2-40B4-BE49-F238E27FC236}">
                  <a16:creationId xmlns:a16="http://schemas.microsoft.com/office/drawing/2014/main" id="{ECC77192-2C6B-4A60-A844-EEE630F3C968}"/>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106">
            <a:extLst>
              <a:ext uri="{FF2B5EF4-FFF2-40B4-BE49-F238E27FC236}">
                <a16:creationId xmlns:a16="http://schemas.microsoft.com/office/drawing/2014/main" id="{0556225C-202F-44AB-96AD-B9A2534B2907}"/>
              </a:ext>
            </a:extLst>
          </p:cNvPr>
          <p:cNvGrpSpPr/>
          <p:nvPr/>
        </p:nvGrpSpPr>
        <p:grpSpPr>
          <a:xfrm rot="16200000" flipH="1">
            <a:off x="415336" y="6459506"/>
            <a:ext cx="351458" cy="305214"/>
            <a:chOff x="2609851" y="4139406"/>
            <a:chExt cx="904875" cy="785812"/>
          </a:xfrm>
        </p:grpSpPr>
        <p:sp>
          <p:nvSpPr>
            <p:cNvPr id="60" name="Freeform 6">
              <a:extLst>
                <a:ext uri="{FF2B5EF4-FFF2-40B4-BE49-F238E27FC236}">
                  <a16:creationId xmlns:a16="http://schemas.microsoft.com/office/drawing/2014/main" id="{5CDB38C6-6103-449C-B6AF-D6BF191A3432}"/>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7">
              <a:extLst>
                <a:ext uri="{FF2B5EF4-FFF2-40B4-BE49-F238E27FC236}">
                  <a16:creationId xmlns:a16="http://schemas.microsoft.com/office/drawing/2014/main" id="{68630E06-7D5F-4D22-BC15-9B8C45BDFFD0}"/>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100">
            <a:extLst>
              <a:ext uri="{FF2B5EF4-FFF2-40B4-BE49-F238E27FC236}">
                <a16:creationId xmlns:a16="http://schemas.microsoft.com/office/drawing/2014/main" id="{5C248CC5-4AA1-4B7F-AF09-57C8404360B8}"/>
              </a:ext>
            </a:extLst>
          </p:cNvPr>
          <p:cNvGrpSpPr/>
          <p:nvPr/>
        </p:nvGrpSpPr>
        <p:grpSpPr>
          <a:xfrm rot="16200000" flipH="1">
            <a:off x="4638697" y="6476888"/>
            <a:ext cx="351458" cy="305214"/>
            <a:chOff x="2609851" y="4139406"/>
            <a:chExt cx="904875" cy="785812"/>
          </a:xfrm>
        </p:grpSpPr>
        <p:sp>
          <p:nvSpPr>
            <p:cNvPr id="72" name="Freeform 6">
              <a:extLst>
                <a:ext uri="{FF2B5EF4-FFF2-40B4-BE49-F238E27FC236}">
                  <a16:creationId xmlns:a16="http://schemas.microsoft.com/office/drawing/2014/main" id="{B2D03370-1450-4043-B274-155DD63D000D}"/>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7">
              <a:extLst>
                <a:ext uri="{FF2B5EF4-FFF2-40B4-BE49-F238E27FC236}">
                  <a16:creationId xmlns:a16="http://schemas.microsoft.com/office/drawing/2014/main" id="{235ED722-D46F-4548-81B4-EC9CF66AACF0}"/>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103">
            <a:extLst>
              <a:ext uri="{FF2B5EF4-FFF2-40B4-BE49-F238E27FC236}">
                <a16:creationId xmlns:a16="http://schemas.microsoft.com/office/drawing/2014/main" id="{F0154724-FEAE-4D9E-AFC5-77103D31E312}"/>
              </a:ext>
            </a:extLst>
          </p:cNvPr>
          <p:cNvGrpSpPr/>
          <p:nvPr/>
        </p:nvGrpSpPr>
        <p:grpSpPr>
          <a:xfrm rot="16200000" flipH="1">
            <a:off x="5249125" y="6487745"/>
            <a:ext cx="351458" cy="305214"/>
            <a:chOff x="2609851" y="4139406"/>
            <a:chExt cx="904875" cy="785812"/>
          </a:xfrm>
        </p:grpSpPr>
        <p:sp>
          <p:nvSpPr>
            <p:cNvPr id="75" name="Freeform 6">
              <a:extLst>
                <a:ext uri="{FF2B5EF4-FFF2-40B4-BE49-F238E27FC236}">
                  <a16:creationId xmlns:a16="http://schemas.microsoft.com/office/drawing/2014/main" id="{6C33318E-37A8-48AB-A1B2-D57B1FFB7254}"/>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ECC77192-2C6B-4A60-A844-EEE630F3C968}"/>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 name="Group 106">
            <a:extLst>
              <a:ext uri="{FF2B5EF4-FFF2-40B4-BE49-F238E27FC236}">
                <a16:creationId xmlns:a16="http://schemas.microsoft.com/office/drawing/2014/main" id="{0556225C-202F-44AB-96AD-B9A2534B2907}"/>
              </a:ext>
            </a:extLst>
          </p:cNvPr>
          <p:cNvGrpSpPr/>
          <p:nvPr/>
        </p:nvGrpSpPr>
        <p:grpSpPr>
          <a:xfrm rot="16200000" flipH="1">
            <a:off x="4943911" y="6476888"/>
            <a:ext cx="351458" cy="305214"/>
            <a:chOff x="2609851" y="4139406"/>
            <a:chExt cx="904875" cy="785812"/>
          </a:xfrm>
        </p:grpSpPr>
        <p:sp>
          <p:nvSpPr>
            <p:cNvPr id="78" name="Freeform 6">
              <a:extLst>
                <a:ext uri="{FF2B5EF4-FFF2-40B4-BE49-F238E27FC236}">
                  <a16:creationId xmlns:a16="http://schemas.microsoft.com/office/drawing/2014/main" id="{5CDB38C6-6103-449C-B6AF-D6BF191A3432}"/>
                </a:ext>
              </a:extLst>
            </p:cNvPr>
            <p:cNvSpPr>
              <a:spLocks/>
            </p:cNvSpPr>
            <p:nvPr/>
          </p:nvSpPr>
          <p:spPr bwMode="auto">
            <a:xfrm>
              <a:off x="2609851" y="4139406"/>
              <a:ext cx="454025" cy="785812"/>
            </a:xfrm>
            <a:custGeom>
              <a:avLst/>
              <a:gdLst>
                <a:gd name="T0" fmla="*/ 286 w 286"/>
                <a:gd name="T1" fmla="*/ 330 h 495"/>
                <a:gd name="T2" fmla="*/ 0 w 286"/>
                <a:gd name="T3" fmla="*/ 495 h 495"/>
                <a:gd name="T4" fmla="*/ 0 w 286"/>
                <a:gd name="T5" fmla="*/ 166 h 495"/>
                <a:gd name="T6" fmla="*/ 286 w 286"/>
                <a:gd name="T7" fmla="*/ 0 h 495"/>
                <a:gd name="T8" fmla="*/ 286 w 286"/>
                <a:gd name="T9" fmla="*/ 330 h 495"/>
              </a:gdLst>
              <a:ahLst/>
              <a:cxnLst>
                <a:cxn ang="0">
                  <a:pos x="T0" y="T1"/>
                </a:cxn>
                <a:cxn ang="0">
                  <a:pos x="T2" y="T3"/>
                </a:cxn>
                <a:cxn ang="0">
                  <a:pos x="T4" y="T5"/>
                </a:cxn>
                <a:cxn ang="0">
                  <a:pos x="T6" y="T7"/>
                </a:cxn>
                <a:cxn ang="0">
                  <a:pos x="T8" y="T9"/>
                </a:cxn>
              </a:cxnLst>
              <a:rect l="0" t="0" r="r" b="b"/>
              <a:pathLst>
                <a:path w="286" h="495">
                  <a:moveTo>
                    <a:pt x="286" y="330"/>
                  </a:moveTo>
                  <a:lnTo>
                    <a:pt x="0" y="495"/>
                  </a:lnTo>
                  <a:lnTo>
                    <a:pt x="0" y="166"/>
                  </a:lnTo>
                  <a:lnTo>
                    <a:pt x="286" y="0"/>
                  </a:lnTo>
                  <a:lnTo>
                    <a:pt x="286" y="3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
              <a:extLst>
                <a:ext uri="{FF2B5EF4-FFF2-40B4-BE49-F238E27FC236}">
                  <a16:creationId xmlns:a16="http://schemas.microsoft.com/office/drawing/2014/main" id="{68630E06-7D5F-4D22-BC15-9B8C45BDFFD0}"/>
                </a:ext>
              </a:extLst>
            </p:cNvPr>
            <p:cNvSpPr>
              <a:spLocks/>
            </p:cNvSpPr>
            <p:nvPr/>
          </p:nvSpPr>
          <p:spPr bwMode="auto">
            <a:xfrm>
              <a:off x="3063876" y="4139406"/>
              <a:ext cx="450850" cy="785812"/>
            </a:xfrm>
            <a:custGeom>
              <a:avLst/>
              <a:gdLst>
                <a:gd name="T0" fmla="*/ 0 w 284"/>
                <a:gd name="T1" fmla="*/ 330 h 495"/>
                <a:gd name="T2" fmla="*/ 284 w 284"/>
                <a:gd name="T3" fmla="*/ 495 h 495"/>
                <a:gd name="T4" fmla="*/ 284 w 284"/>
                <a:gd name="T5" fmla="*/ 166 h 495"/>
                <a:gd name="T6" fmla="*/ 0 w 284"/>
                <a:gd name="T7" fmla="*/ 0 h 495"/>
                <a:gd name="T8" fmla="*/ 0 w 284"/>
                <a:gd name="T9" fmla="*/ 330 h 495"/>
              </a:gdLst>
              <a:ahLst/>
              <a:cxnLst>
                <a:cxn ang="0">
                  <a:pos x="T0" y="T1"/>
                </a:cxn>
                <a:cxn ang="0">
                  <a:pos x="T2" y="T3"/>
                </a:cxn>
                <a:cxn ang="0">
                  <a:pos x="T4" y="T5"/>
                </a:cxn>
                <a:cxn ang="0">
                  <a:pos x="T6" y="T7"/>
                </a:cxn>
                <a:cxn ang="0">
                  <a:pos x="T8" y="T9"/>
                </a:cxn>
              </a:cxnLst>
              <a:rect l="0" t="0" r="r" b="b"/>
              <a:pathLst>
                <a:path w="284" h="495">
                  <a:moveTo>
                    <a:pt x="0" y="330"/>
                  </a:moveTo>
                  <a:lnTo>
                    <a:pt x="284" y="495"/>
                  </a:lnTo>
                  <a:lnTo>
                    <a:pt x="284" y="166"/>
                  </a:lnTo>
                  <a:lnTo>
                    <a:pt x="0" y="0"/>
                  </a:lnTo>
                  <a:lnTo>
                    <a:pt x="0" y="3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477394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6" dur="750" fill="hold"/>
                                        <p:tgtEl>
                                          <p:spTgt spid="11"/>
                                        </p:tgtEl>
                                        <p:attrNameLst>
                                          <p:attrName>ppt_y</p:attrName>
                                        </p:attrNameLst>
                                      </p:cBhvr>
                                      <p:tavLst>
                                        <p:tav tm="0">
                                          <p:val>
                                            <p:strVal val="#ppt_y"/>
                                          </p:val>
                                        </p:tav>
                                        <p:tav tm="100000">
                                          <p:val>
                                            <p:strVal val="#ppt_y"/>
                                          </p:val>
                                        </p:tav>
                                      </p:tavLst>
                                    </p:anim>
                                    <p:anim calcmode="lin" valueType="num">
                                      <p:cBhvr>
                                        <p:cTn id="27" dur="7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8" dur="7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750" tmFilter="0,0; .5, 1; 1, 1"/>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calcmode="lin" valueType="num">
                                      <p:cBhvr>
                                        <p:cTn id="39" dur="7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0" dur="750" fill="hold"/>
                                        <p:tgtEl>
                                          <p:spTgt spid="12"/>
                                        </p:tgtEl>
                                        <p:attrNameLst>
                                          <p:attrName>ppt_y</p:attrName>
                                        </p:attrNameLst>
                                      </p:cBhvr>
                                      <p:tavLst>
                                        <p:tav tm="0">
                                          <p:val>
                                            <p:strVal val="#ppt_y"/>
                                          </p:val>
                                        </p:tav>
                                        <p:tav tm="100000">
                                          <p:val>
                                            <p:strVal val="#ppt_y"/>
                                          </p:val>
                                        </p:tav>
                                      </p:tavLst>
                                    </p:anim>
                                    <p:anim calcmode="lin" valueType="num">
                                      <p:cBhvr>
                                        <p:cTn id="41" dur="7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2" dur="7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75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9A40C-DA93-4E48-AA8B-B78CC4584878}"/>
              </a:ext>
            </a:extLst>
          </p:cNvPr>
          <p:cNvSpPr txBox="1"/>
          <p:nvPr/>
        </p:nvSpPr>
        <p:spPr>
          <a:xfrm>
            <a:off x="6917636" y="302593"/>
            <a:ext cx="4681182" cy="584775"/>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sz="3200" dirty="0" smtClean="0">
                <a:solidFill>
                  <a:srgbClr val="FFC000"/>
                </a:solidFill>
              </a:rPr>
              <a:t>أنواع البراكين </a:t>
            </a:r>
            <a:endParaRPr lang="aa-ET" sz="3200" dirty="0">
              <a:solidFill>
                <a:srgbClr val="FFC000"/>
              </a:solidFill>
            </a:endParaRPr>
          </a:p>
        </p:txBody>
      </p:sp>
      <p:sp>
        <p:nvSpPr>
          <p:cNvPr id="3" name="TextBox 2">
            <a:extLst>
              <a:ext uri="{FF2B5EF4-FFF2-40B4-BE49-F238E27FC236}">
                <a16:creationId xmlns:a16="http://schemas.microsoft.com/office/drawing/2014/main" id="{567176B8-1E2E-43C0-9F46-20E6D0C3C861}"/>
              </a:ext>
            </a:extLst>
          </p:cNvPr>
          <p:cNvSpPr txBox="1"/>
          <p:nvPr/>
        </p:nvSpPr>
        <p:spPr>
          <a:xfrm>
            <a:off x="3577389" y="887368"/>
            <a:ext cx="8021429" cy="923330"/>
          </a:xfrm>
          <a:prstGeom prst="rect">
            <a:avLst/>
          </a:prstGeom>
          <a:noFill/>
        </p:spPr>
        <p:txBody>
          <a:bodyPr wrap="square" rtlCol="1">
            <a:spAutoFit/>
          </a:bodyPr>
          <a:lstStyle>
            <a:defPPr>
              <a:defRPr lang="aa-ET"/>
            </a:defPPr>
            <a:lvl1pPr algn="r" rtl="1">
              <a:defRPr sz="5400" b="1">
                <a:solidFill>
                  <a:schemeClr val="bg1"/>
                </a:solidFill>
                <a:latin typeface="A Jannat LT" panose="01000000000000000000" pitchFamily="2" charset="-78"/>
                <a:cs typeface="A Jannat LT" panose="01000000000000000000" pitchFamily="2" charset="-78"/>
              </a:defRPr>
            </a:lvl1pPr>
          </a:lstStyle>
          <a:p>
            <a:r>
              <a:rPr lang="ar-SA" dirty="0" smtClean="0"/>
              <a:t>النوع </a:t>
            </a:r>
            <a:r>
              <a:rPr lang="ar-SA" dirty="0" smtClean="0">
                <a:solidFill>
                  <a:srgbClr val="C00000"/>
                </a:solidFill>
              </a:rPr>
              <a:t>الأول</a:t>
            </a:r>
            <a:r>
              <a:rPr lang="ar-SA" dirty="0" smtClean="0"/>
              <a:t>-البراكين </a:t>
            </a:r>
            <a:r>
              <a:rPr lang="ar-SA" dirty="0" smtClean="0">
                <a:solidFill>
                  <a:srgbClr val="FFFF00"/>
                </a:solidFill>
              </a:rPr>
              <a:t>الدرعية</a:t>
            </a:r>
            <a:endParaRPr lang="aa-ET" dirty="0">
              <a:solidFill>
                <a:srgbClr val="FFFF00"/>
              </a:solidFill>
            </a:endParaRPr>
          </a:p>
        </p:txBody>
      </p:sp>
      <p:sp>
        <p:nvSpPr>
          <p:cNvPr id="63" name="TextBox 62">
            <a:extLst>
              <a:ext uri="{FF2B5EF4-FFF2-40B4-BE49-F238E27FC236}">
                <a16:creationId xmlns:a16="http://schemas.microsoft.com/office/drawing/2014/main" id="{6EE09B41-5D4F-484B-9D3C-8872D7CED3AE}"/>
              </a:ext>
            </a:extLst>
          </p:cNvPr>
          <p:cNvSpPr txBox="1"/>
          <p:nvPr/>
        </p:nvSpPr>
        <p:spPr>
          <a:xfrm>
            <a:off x="697121" y="2842219"/>
            <a:ext cx="4960939" cy="3273510"/>
          </a:xfrm>
          <a:prstGeom prst="rect">
            <a:avLst/>
          </a:prstGeom>
        </p:spPr>
        <p:txBody>
          <a:bodyPr/>
          <a:lstStyle>
            <a:defPPr>
              <a:defRPr lang="aa-ET"/>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
              <a:lnSpc>
                <a:spcPct val="150000"/>
              </a:lnSpc>
            </a:pPr>
            <a:r>
              <a:rPr lang="ar-SA" altLang="ko-KR" dirty="0"/>
              <a:t> </a:t>
            </a:r>
          </a:p>
        </p:txBody>
      </p:sp>
      <p:sp>
        <p:nvSpPr>
          <p:cNvPr id="66" name="TextBox 65">
            <a:extLst>
              <a:ext uri="{FF2B5EF4-FFF2-40B4-BE49-F238E27FC236}">
                <a16:creationId xmlns:a16="http://schemas.microsoft.com/office/drawing/2014/main" id="{BD81C4EA-FE83-4594-9841-4E8C08E0A640}"/>
              </a:ext>
            </a:extLst>
          </p:cNvPr>
          <p:cNvSpPr txBox="1"/>
          <p:nvPr/>
        </p:nvSpPr>
        <p:spPr>
          <a:xfrm>
            <a:off x="6533941" y="2842219"/>
            <a:ext cx="4960939" cy="1645560"/>
          </a:xfrm>
          <a:prstGeom prst="rect">
            <a:avLst/>
          </a:prstGeom>
        </p:spPr>
        <p:txBody>
          <a:bodyPr/>
          <a:lstStyle>
            <a:defPPr>
              <a:defRPr lang="aa-ET"/>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
              <a:lnSpc>
                <a:spcPct val="150000"/>
              </a:lnSpc>
            </a:pPr>
            <a:r>
              <a:rPr lang="ar-SA" altLang="ko-KR" sz="1400" dirty="0"/>
              <a:t> </a:t>
            </a:r>
            <a:r>
              <a:rPr lang="ar-SA" altLang="ko-KR" sz="1700" dirty="0" smtClean="0"/>
              <a:t>* تتدفق اللابة البازلتية (غنية بالحديد والماغنيسيوم ونسبة قليلة من السليكا) في صورة طبقات أفقية منبسطة لتكون بركان واسع الامتداد وله جوانب قليلة الانحدار يُسمى البركان الدرعي</a:t>
            </a:r>
            <a:endParaRPr lang="ar-SA" altLang="ko-KR" sz="1700" dirty="0"/>
          </a:p>
        </p:txBody>
      </p:sp>
      <p:cxnSp>
        <p:nvCxnSpPr>
          <p:cNvPr id="5" name="Straight Connector 4">
            <a:extLst>
              <a:ext uri="{FF2B5EF4-FFF2-40B4-BE49-F238E27FC236}">
                <a16:creationId xmlns:a16="http://schemas.microsoft.com/office/drawing/2014/main" id="{CA42EEB8-7744-4A20-BD4C-900C96FEED00}"/>
              </a:ext>
            </a:extLst>
          </p:cNvPr>
          <p:cNvCxnSpPr/>
          <p:nvPr/>
        </p:nvCxnSpPr>
        <p:spPr>
          <a:xfrm>
            <a:off x="6096000" y="3000777"/>
            <a:ext cx="0" cy="3000778"/>
          </a:xfrm>
          <a:prstGeom prst="line">
            <a:avLst/>
          </a:prstGeom>
        </p:spPr>
        <p:style>
          <a:lnRef idx="1">
            <a:schemeClr val="dk1"/>
          </a:lnRef>
          <a:fillRef idx="0">
            <a:schemeClr val="dk1"/>
          </a:fillRef>
          <a:effectRef idx="0">
            <a:schemeClr val="dk1"/>
          </a:effectRef>
          <a:fontRef idx="minor">
            <a:schemeClr val="tx1"/>
          </a:fontRef>
        </p:style>
      </p:cxn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865" y="2842219"/>
            <a:ext cx="2819048" cy="147619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770" y="4390731"/>
            <a:ext cx="2895238" cy="1752381"/>
          </a:xfrm>
          <a:prstGeom prst="rect">
            <a:avLst/>
          </a:prstGeom>
        </p:spPr>
      </p:pic>
      <p:sp>
        <p:nvSpPr>
          <p:cNvPr id="7" name="مربع نص 6"/>
          <p:cNvSpPr txBox="1"/>
          <p:nvPr/>
        </p:nvSpPr>
        <p:spPr>
          <a:xfrm>
            <a:off x="6429122" y="4478974"/>
            <a:ext cx="4969042" cy="700063"/>
          </a:xfrm>
          <a:prstGeom prst="rect">
            <a:avLst/>
          </a:prstGeom>
        </p:spPr>
        <p:txBody>
          <a:bodyPr/>
          <a:lstStyle>
            <a:defPPr>
              <a:defRPr lang="aa-ET"/>
            </a:defPPr>
            <a:lvl1pPr indent="0" algn="just" rtl="1" latinLnBrk="1">
              <a:lnSpc>
                <a:spcPct val="150000"/>
              </a:lnSpc>
              <a:spcBef>
                <a:spcPct val="20000"/>
              </a:spcBef>
              <a:buFont typeface="Arial" pitchFamily="34" charset="0"/>
              <a:buNone/>
              <a:defRPr sz="14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r>
              <a:rPr lang="ar-SA" altLang="ko-KR" sz="1700" dirty="0"/>
              <a:t>* تُعد البراكين الدرعية أكبر البراكين وتتكون في المناطق التي تندفع فيها الصهارة من أعماق كبيرة إلى أعلى .</a:t>
            </a:r>
          </a:p>
        </p:txBody>
      </p:sp>
      <p:sp>
        <p:nvSpPr>
          <p:cNvPr id="8" name="مربع نص 7"/>
          <p:cNvSpPr txBox="1"/>
          <p:nvPr/>
        </p:nvSpPr>
        <p:spPr>
          <a:xfrm>
            <a:off x="6533941" y="5305926"/>
            <a:ext cx="4864223" cy="1262594"/>
          </a:xfrm>
          <a:prstGeom prst="rect">
            <a:avLst/>
          </a:prstGeom>
        </p:spPr>
        <p:txBody>
          <a:bodyPr/>
          <a:lstStyle>
            <a:defPPr>
              <a:defRPr lang="aa-ET"/>
            </a:defPPr>
            <a:lvl1pPr indent="0" algn="just" rtl="1" latinLnBrk="1">
              <a:lnSpc>
                <a:spcPct val="150000"/>
              </a:lnSpc>
              <a:spcBef>
                <a:spcPct val="20000"/>
              </a:spcBef>
              <a:buFont typeface="Arial" pitchFamily="34" charset="0"/>
              <a:buNone/>
              <a:defRPr sz="14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r>
              <a:rPr lang="ar-SA" altLang="ko-KR" sz="1700" dirty="0"/>
              <a:t>* من أمثلته -بركان جبل مار في حرة رهط بالمملكة العربية السعودية</a:t>
            </a:r>
          </a:p>
          <a:p>
            <a:endParaRPr lang="ar-SA" sz="1700" dirty="0"/>
          </a:p>
        </p:txBody>
      </p:sp>
    </p:spTree>
    <p:extLst>
      <p:ext uri="{BB962C8B-B14F-4D97-AF65-F5344CB8AC3E}">
        <p14:creationId xmlns:p14="http://schemas.microsoft.com/office/powerpoint/2010/main" val="42136354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6"/>
                                        </p:tgtEl>
                                        <p:attrNameLst>
                                          <p:attrName>style.visibility</p:attrName>
                                        </p:attrNameLst>
                                      </p:cBhvr>
                                      <p:to>
                                        <p:strVal val="visible"/>
                                      </p:to>
                                    </p:set>
                                    <p:anim calcmode="lin" valueType="num">
                                      <p:cBhvr>
                                        <p:cTn id="26"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66"/>
                                        </p:tgtEl>
                                        <p:attrNameLst>
                                          <p:attrName>ppt_y</p:attrName>
                                        </p:attrNameLst>
                                      </p:cBhvr>
                                      <p:tavLst>
                                        <p:tav tm="0">
                                          <p:val>
                                            <p:strVal val="#ppt_y"/>
                                          </p:val>
                                        </p:tav>
                                        <p:tav tm="100000">
                                          <p:val>
                                            <p:strVal val="#ppt_y"/>
                                          </p:val>
                                        </p:tav>
                                      </p:tavLst>
                                    </p:anim>
                                    <p:anim calcmode="lin" valueType="num">
                                      <p:cBhvr>
                                        <p:cTn id="28"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66"/>
                                        </p:tgtEl>
                                      </p:cBhvr>
                                    </p:animEffec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7"/>
                                        </p:tgtEl>
                                        <p:attrNameLst>
                                          <p:attrName>style.visibility</p:attrName>
                                        </p:attrNameLst>
                                      </p:cBhvr>
                                      <p:to>
                                        <p:strVal val="visible"/>
                                      </p:to>
                                    </p:set>
                                    <p:anim by="(-#ppt_w*2)" calcmode="lin" valueType="num">
                                      <p:cBhvr rctx="PPT">
                                        <p:cTn id="37" dur="125" autoRev="1" fill="hold">
                                          <p:stCondLst>
                                            <p:cond delay="0"/>
                                          </p:stCondLst>
                                        </p:cTn>
                                        <p:tgtEl>
                                          <p:spTgt spid="7"/>
                                        </p:tgtEl>
                                        <p:attrNameLst>
                                          <p:attrName>ppt_w</p:attrName>
                                        </p:attrNameLst>
                                      </p:cBhvr>
                                    </p:anim>
                                    <p:anim by="(#ppt_w*0.50)" calcmode="lin" valueType="num">
                                      <p:cBhvr>
                                        <p:cTn id="38" dur="125" decel="50000" autoRev="1" fill="hold">
                                          <p:stCondLst>
                                            <p:cond delay="0"/>
                                          </p:stCondLst>
                                        </p:cTn>
                                        <p:tgtEl>
                                          <p:spTgt spid="7"/>
                                        </p:tgtEl>
                                        <p:attrNameLst>
                                          <p:attrName>ppt_x</p:attrName>
                                        </p:attrNameLst>
                                      </p:cBhvr>
                                    </p:anim>
                                    <p:anim from="(-#ppt_h/2)" to="(#ppt_y)" calcmode="lin" valueType="num">
                                      <p:cBhvr>
                                        <p:cTn id="39" dur="250" fill="hold">
                                          <p:stCondLst>
                                            <p:cond delay="0"/>
                                          </p:stCondLst>
                                        </p:cTn>
                                        <p:tgtEl>
                                          <p:spTgt spid="7"/>
                                        </p:tgtEl>
                                        <p:attrNameLst>
                                          <p:attrName>ppt_y</p:attrName>
                                        </p:attrNameLst>
                                      </p:cBhvr>
                                    </p:anim>
                                    <p:animRot by="21600000">
                                      <p:cBhvr>
                                        <p:cTn id="40" dur="250" fill="hold">
                                          <p:stCondLst>
                                            <p:cond delay="0"/>
                                          </p:stCondLst>
                                        </p:cTn>
                                        <p:tgtEl>
                                          <p:spTgt spid="7"/>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3" grpId="0"/>
      <p:bldP spid="6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Hacen Digital Arabia XL"/>
        <a:ea typeface=""/>
        <a:cs typeface="Times New Roman"/>
      </a:majorFont>
      <a:minorFont>
        <a:latin typeface="Hacen Saudi Arabi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2106</TotalTime>
  <Words>670</Words>
  <Application>Microsoft Office PowerPoint</Application>
  <PresentationFormat>شاشة عريضة</PresentationFormat>
  <Paragraphs>94</Paragraphs>
  <Slides>15</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15</vt:i4>
      </vt:variant>
    </vt:vector>
  </HeadingPairs>
  <TitlesOfParts>
    <vt:vector size="27" baseType="lpstr">
      <vt:lpstr>A Jannat LT</vt:lpstr>
      <vt:lpstr>Adobe Fan Heiti Std B</vt:lpstr>
      <vt:lpstr>AL-Mohanad Black</vt:lpstr>
      <vt:lpstr>Aref Ruqaa</vt:lpstr>
      <vt:lpstr>Arial</vt:lpstr>
      <vt:lpstr>Calibri</vt:lpstr>
      <vt:lpstr>Hacen Digital Arabia XL</vt:lpstr>
      <vt:lpstr>Hacen Saudi Arabia</vt:lpstr>
      <vt:lpstr>Neo Sans Arabic</vt:lpstr>
      <vt:lpstr>Times New Roman</vt:lpstr>
      <vt:lpstr>Webdings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ArabPPT.com</Company>
  <LinksUpToDate>false</LinksUpToDate>
  <SharedDoc>false</SharedDoc>
  <HyperlinkBase>ArabPPT.com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قالب عرض تقديمي من بوربوينت بالعربي</dc:title>
  <dc:creator>arabppt.com</dc:creator>
  <cp:lastModifiedBy>LENOVO</cp:lastModifiedBy>
  <cp:revision>123</cp:revision>
  <dcterms:created xsi:type="dcterms:W3CDTF">2019-08-21T13:31:31Z</dcterms:created>
  <dcterms:modified xsi:type="dcterms:W3CDTF">2020-09-26T12:24:23Z</dcterms:modified>
  <cp:category>ArabPPT.com</cp:category>
</cp:coreProperties>
</file>